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3"/>
  </p:sldMasterIdLst>
  <p:notesMasterIdLst>
    <p:notesMasterId r:id="rId22"/>
  </p:notesMasterIdLst>
  <p:sldIdLst>
    <p:sldId id="256" r:id="rId4"/>
    <p:sldId id="257" r:id="rId5"/>
    <p:sldId id="269" r:id="rId6"/>
    <p:sldId id="259" r:id="rId7"/>
    <p:sldId id="291" r:id="rId8"/>
    <p:sldId id="292" r:id="rId9"/>
    <p:sldId id="270" r:id="rId10"/>
    <p:sldId id="294" r:id="rId11"/>
    <p:sldId id="304" r:id="rId12"/>
    <p:sldId id="296" r:id="rId13"/>
    <p:sldId id="297" r:id="rId14"/>
    <p:sldId id="263" r:id="rId15"/>
    <p:sldId id="298" r:id="rId16"/>
    <p:sldId id="299" r:id="rId17"/>
    <p:sldId id="300" r:id="rId18"/>
    <p:sldId id="302" r:id="rId19"/>
    <p:sldId id="303" r:id="rId20"/>
    <p:sldId id="260"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B6BC"/>
    <a:srgbClr val="ED7D31"/>
    <a:srgbClr val="F2F2F2"/>
    <a:srgbClr val="CCE8F1"/>
    <a:srgbClr val="F2FAFC"/>
    <a:srgbClr val="B1B1B1"/>
    <a:srgbClr val="A1E2E4"/>
    <a:srgbClr val="FFFFFF"/>
    <a:srgbClr val="0F858B"/>
    <a:srgbClr val="72E7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76" d="100"/>
          <a:sy n="76" d="100"/>
        </p:scale>
        <p:origin x="96" y="648"/>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15.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5581E1-A571-4A3A-89B3-835EB768510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C83218-EB77-48AA-9B7F-E61CB85B7DE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chemeClr val="accent5">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userDrawn="1"/>
        </p:nvSpPr>
        <p:spPr>
          <a:xfrm>
            <a:off x="3454089" y="-4762"/>
            <a:ext cx="8741539" cy="6880517"/>
          </a:xfrm>
          <a:custGeom>
            <a:avLst/>
            <a:gdLst>
              <a:gd name="connsiteX0" fmla="*/ 1270000 w 7505700"/>
              <a:gd name="connsiteY0" fmla="*/ 0 h 6845300"/>
              <a:gd name="connsiteX1" fmla="*/ 7505700 w 7505700"/>
              <a:gd name="connsiteY1" fmla="*/ 0 h 6845300"/>
              <a:gd name="connsiteX2" fmla="*/ 7505700 w 7505700"/>
              <a:gd name="connsiteY2" fmla="*/ 6845300 h 6845300"/>
              <a:gd name="connsiteX3" fmla="*/ 2057400 w 7505700"/>
              <a:gd name="connsiteY3" fmla="*/ 6845300 h 6845300"/>
              <a:gd name="connsiteX4" fmla="*/ 2108200 w 7505700"/>
              <a:gd name="connsiteY4" fmla="*/ 5892800 h 6845300"/>
              <a:gd name="connsiteX5" fmla="*/ 1219200 w 7505700"/>
              <a:gd name="connsiteY5" fmla="*/ 4406900 h 6845300"/>
              <a:gd name="connsiteX6" fmla="*/ 114300 w 7505700"/>
              <a:gd name="connsiteY6" fmla="*/ 3098800 h 6845300"/>
              <a:gd name="connsiteX7" fmla="*/ 0 w 7505700"/>
              <a:gd name="connsiteY7" fmla="*/ 2463800 h 6845300"/>
              <a:gd name="connsiteX8" fmla="*/ 292100 w 7505700"/>
              <a:gd name="connsiteY8" fmla="*/ 1701800 h 6845300"/>
              <a:gd name="connsiteX9" fmla="*/ 901700 w 7505700"/>
              <a:gd name="connsiteY9" fmla="*/ 762000 h 6845300"/>
              <a:gd name="connsiteX10" fmla="*/ 1270000 w 7505700"/>
              <a:gd name="connsiteY10" fmla="*/ 0 h 6845300"/>
              <a:gd name="connsiteX0-1" fmla="*/ 1270000 w 7505700"/>
              <a:gd name="connsiteY0-2" fmla="*/ 0 h 6845300"/>
              <a:gd name="connsiteX1-3" fmla="*/ 7505700 w 7505700"/>
              <a:gd name="connsiteY1-4" fmla="*/ 0 h 6845300"/>
              <a:gd name="connsiteX2-5" fmla="*/ 7505700 w 7505700"/>
              <a:gd name="connsiteY2-6" fmla="*/ 6845300 h 6845300"/>
              <a:gd name="connsiteX3-7" fmla="*/ 2057400 w 7505700"/>
              <a:gd name="connsiteY3-8" fmla="*/ 6845300 h 6845300"/>
              <a:gd name="connsiteX4-9" fmla="*/ 2108200 w 7505700"/>
              <a:gd name="connsiteY4-10" fmla="*/ 5892800 h 6845300"/>
              <a:gd name="connsiteX5-11" fmla="*/ 1219200 w 7505700"/>
              <a:gd name="connsiteY5-12" fmla="*/ 4406900 h 6845300"/>
              <a:gd name="connsiteX6-13" fmla="*/ 114300 w 7505700"/>
              <a:gd name="connsiteY6-14" fmla="*/ 3098800 h 6845300"/>
              <a:gd name="connsiteX7-15" fmla="*/ 0 w 7505700"/>
              <a:gd name="connsiteY7-16" fmla="*/ 2463800 h 6845300"/>
              <a:gd name="connsiteX8-17" fmla="*/ 363122 w 7505700"/>
              <a:gd name="connsiteY8-18" fmla="*/ 1692922 h 6845300"/>
              <a:gd name="connsiteX9-19" fmla="*/ 901700 w 7505700"/>
              <a:gd name="connsiteY9-20" fmla="*/ 762000 h 6845300"/>
              <a:gd name="connsiteX10-21" fmla="*/ 1270000 w 7505700"/>
              <a:gd name="connsiteY10-22" fmla="*/ 0 h 6845300"/>
              <a:gd name="connsiteX0-23" fmla="*/ 1270000 w 7505700"/>
              <a:gd name="connsiteY0-24" fmla="*/ 0 h 6845300"/>
              <a:gd name="connsiteX1-25" fmla="*/ 7505700 w 7505700"/>
              <a:gd name="connsiteY1-26" fmla="*/ 0 h 6845300"/>
              <a:gd name="connsiteX2-27" fmla="*/ 7505700 w 7505700"/>
              <a:gd name="connsiteY2-28" fmla="*/ 6845300 h 6845300"/>
              <a:gd name="connsiteX3-29" fmla="*/ 2057400 w 7505700"/>
              <a:gd name="connsiteY3-30" fmla="*/ 6845300 h 6845300"/>
              <a:gd name="connsiteX4-31" fmla="*/ 2108200 w 7505700"/>
              <a:gd name="connsiteY4-32" fmla="*/ 5892800 h 6845300"/>
              <a:gd name="connsiteX5-33" fmla="*/ 1219200 w 7505700"/>
              <a:gd name="connsiteY5-34" fmla="*/ 4406900 h 6845300"/>
              <a:gd name="connsiteX6-35" fmla="*/ 114300 w 7505700"/>
              <a:gd name="connsiteY6-36" fmla="*/ 3098800 h 6845300"/>
              <a:gd name="connsiteX7-37" fmla="*/ 0 w 7505700"/>
              <a:gd name="connsiteY7-38" fmla="*/ 2463800 h 6845300"/>
              <a:gd name="connsiteX8-39" fmla="*/ 363122 w 7505700"/>
              <a:gd name="connsiteY8-40" fmla="*/ 1692922 h 6845300"/>
              <a:gd name="connsiteX9-41" fmla="*/ 946088 w 7505700"/>
              <a:gd name="connsiteY9-42" fmla="*/ 779756 h 6845300"/>
              <a:gd name="connsiteX10-43" fmla="*/ 1270000 w 7505700"/>
              <a:gd name="connsiteY10-44" fmla="*/ 0 h 6845300"/>
              <a:gd name="connsiteX0-45" fmla="*/ 1198978 w 7434678"/>
              <a:gd name="connsiteY0-46" fmla="*/ 0 h 6845300"/>
              <a:gd name="connsiteX1-47" fmla="*/ 7434678 w 7434678"/>
              <a:gd name="connsiteY1-48" fmla="*/ 0 h 6845300"/>
              <a:gd name="connsiteX2-49" fmla="*/ 7434678 w 7434678"/>
              <a:gd name="connsiteY2-50" fmla="*/ 6845300 h 6845300"/>
              <a:gd name="connsiteX3-51" fmla="*/ 1986378 w 7434678"/>
              <a:gd name="connsiteY3-52" fmla="*/ 6845300 h 6845300"/>
              <a:gd name="connsiteX4-53" fmla="*/ 2037178 w 7434678"/>
              <a:gd name="connsiteY4-54" fmla="*/ 5892800 h 6845300"/>
              <a:gd name="connsiteX5-55" fmla="*/ 1148178 w 7434678"/>
              <a:gd name="connsiteY5-56" fmla="*/ 4406900 h 6845300"/>
              <a:gd name="connsiteX6-57" fmla="*/ 43278 w 7434678"/>
              <a:gd name="connsiteY6-58" fmla="*/ 3098800 h 6845300"/>
              <a:gd name="connsiteX7-59" fmla="*/ 0 w 7434678"/>
              <a:gd name="connsiteY7-60" fmla="*/ 2446045 h 6845300"/>
              <a:gd name="connsiteX8-61" fmla="*/ 292100 w 7434678"/>
              <a:gd name="connsiteY8-62" fmla="*/ 1692922 h 6845300"/>
              <a:gd name="connsiteX9-63" fmla="*/ 875066 w 7434678"/>
              <a:gd name="connsiteY9-64" fmla="*/ 779756 h 6845300"/>
              <a:gd name="connsiteX10-65" fmla="*/ 1198978 w 7434678"/>
              <a:gd name="connsiteY10-66" fmla="*/ 0 h 6845300"/>
              <a:gd name="connsiteX0-67" fmla="*/ 1198978 w 7434678"/>
              <a:gd name="connsiteY0-68" fmla="*/ 0 h 6845300"/>
              <a:gd name="connsiteX1-69" fmla="*/ 7434678 w 7434678"/>
              <a:gd name="connsiteY1-70" fmla="*/ 0 h 6845300"/>
              <a:gd name="connsiteX2-71" fmla="*/ 7434678 w 7434678"/>
              <a:gd name="connsiteY2-72" fmla="*/ 6845300 h 6845300"/>
              <a:gd name="connsiteX3-73" fmla="*/ 1986378 w 7434678"/>
              <a:gd name="connsiteY3-74" fmla="*/ 6845300 h 6845300"/>
              <a:gd name="connsiteX4-75" fmla="*/ 2037178 w 7434678"/>
              <a:gd name="connsiteY4-76" fmla="*/ 5892800 h 6845300"/>
              <a:gd name="connsiteX5-77" fmla="*/ 1148178 w 7434678"/>
              <a:gd name="connsiteY5-78" fmla="*/ 4406900 h 6845300"/>
              <a:gd name="connsiteX6-79" fmla="*/ 43278 w 7434678"/>
              <a:gd name="connsiteY6-80" fmla="*/ 3098800 h 6845300"/>
              <a:gd name="connsiteX7-81" fmla="*/ 0 w 7434678"/>
              <a:gd name="connsiteY7-82" fmla="*/ 2446045 h 6845300"/>
              <a:gd name="connsiteX8-83" fmla="*/ 292100 w 7434678"/>
              <a:gd name="connsiteY8-84" fmla="*/ 1692922 h 6845300"/>
              <a:gd name="connsiteX9-85" fmla="*/ 875066 w 7434678"/>
              <a:gd name="connsiteY9-86" fmla="*/ 779756 h 6845300"/>
              <a:gd name="connsiteX10-87" fmla="*/ 1198978 w 7434678"/>
              <a:gd name="connsiteY10-88" fmla="*/ 0 h 6845300"/>
              <a:gd name="connsiteX0-89" fmla="*/ 1207367 w 7443067"/>
              <a:gd name="connsiteY0-90" fmla="*/ 0 h 6845300"/>
              <a:gd name="connsiteX1-91" fmla="*/ 7443067 w 7443067"/>
              <a:gd name="connsiteY1-92" fmla="*/ 0 h 6845300"/>
              <a:gd name="connsiteX2-93" fmla="*/ 7443067 w 7443067"/>
              <a:gd name="connsiteY2-94" fmla="*/ 6845300 h 6845300"/>
              <a:gd name="connsiteX3-95" fmla="*/ 1994767 w 7443067"/>
              <a:gd name="connsiteY3-96" fmla="*/ 6845300 h 6845300"/>
              <a:gd name="connsiteX4-97" fmla="*/ 2045567 w 7443067"/>
              <a:gd name="connsiteY4-98" fmla="*/ 5892800 h 6845300"/>
              <a:gd name="connsiteX5-99" fmla="*/ 1156567 w 7443067"/>
              <a:gd name="connsiteY5-100" fmla="*/ 4406900 h 6845300"/>
              <a:gd name="connsiteX6-101" fmla="*/ 51667 w 7443067"/>
              <a:gd name="connsiteY6-102" fmla="*/ 3098800 h 6845300"/>
              <a:gd name="connsiteX7-103" fmla="*/ 8389 w 7443067"/>
              <a:gd name="connsiteY7-104" fmla="*/ 2446045 h 6845300"/>
              <a:gd name="connsiteX8-105" fmla="*/ 300489 w 7443067"/>
              <a:gd name="connsiteY8-106" fmla="*/ 1692922 h 6845300"/>
              <a:gd name="connsiteX9-107" fmla="*/ 883455 w 7443067"/>
              <a:gd name="connsiteY9-108" fmla="*/ 779756 h 6845300"/>
              <a:gd name="connsiteX10-109" fmla="*/ 1207367 w 7443067"/>
              <a:gd name="connsiteY10-110" fmla="*/ 0 h 6845300"/>
              <a:gd name="connsiteX0-111" fmla="*/ 1227402 w 7463102"/>
              <a:gd name="connsiteY0-112" fmla="*/ 0 h 6845300"/>
              <a:gd name="connsiteX1-113" fmla="*/ 7463102 w 7463102"/>
              <a:gd name="connsiteY1-114" fmla="*/ 0 h 6845300"/>
              <a:gd name="connsiteX2-115" fmla="*/ 7463102 w 7463102"/>
              <a:gd name="connsiteY2-116" fmla="*/ 6845300 h 6845300"/>
              <a:gd name="connsiteX3-117" fmla="*/ 2014802 w 7463102"/>
              <a:gd name="connsiteY3-118" fmla="*/ 6845300 h 6845300"/>
              <a:gd name="connsiteX4-119" fmla="*/ 2065602 w 7463102"/>
              <a:gd name="connsiteY4-120" fmla="*/ 5892800 h 6845300"/>
              <a:gd name="connsiteX5-121" fmla="*/ 1176602 w 7463102"/>
              <a:gd name="connsiteY5-122" fmla="*/ 4406900 h 6845300"/>
              <a:gd name="connsiteX6-123" fmla="*/ 71702 w 7463102"/>
              <a:gd name="connsiteY6-124" fmla="*/ 3098800 h 6845300"/>
              <a:gd name="connsiteX7-125" fmla="*/ 28424 w 7463102"/>
              <a:gd name="connsiteY7-126" fmla="*/ 2446045 h 6845300"/>
              <a:gd name="connsiteX8-127" fmla="*/ 320524 w 7463102"/>
              <a:gd name="connsiteY8-128" fmla="*/ 1692922 h 6845300"/>
              <a:gd name="connsiteX9-129" fmla="*/ 903490 w 7463102"/>
              <a:gd name="connsiteY9-130" fmla="*/ 779756 h 6845300"/>
              <a:gd name="connsiteX10-131" fmla="*/ 1227402 w 7463102"/>
              <a:gd name="connsiteY10-132" fmla="*/ 0 h 6845300"/>
              <a:gd name="connsiteX0-133" fmla="*/ 1227402 w 7463102"/>
              <a:gd name="connsiteY0-134" fmla="*/ 0 h 6845300"/>
              <a:gd name="connsiteX1-135" fmla="*/ 7463102 w 7463102"/>
              <a:gd name="connsiteY1-136" fmla="*/ 0 h 6845300"/>
              <a:gd name="connsiteX2-137" fmla="*/ 7463102 w 7463102"/>
              <a:gd name="connsiteY2-138" fmla="*/ 6845300 h 6845300"/>
              <a:gd name="connsiteX3-139" fmla="*/ 2014802 w 7463102"/>
              <a:gd name="connsiteY3-140" fmla="*/ 6845300 h 6845300"/>
              <a:gd name="connsiteX4-141" fmla="*/ 2065602 w 7463102"/>
              <a:gd name="connsiteY4-142" fmla="*/ 5892800 h 6845300"/>
              <a:gd name="connsiteX5-143" fmla="*/ 1176602 w 7463102"/>
              <a:gd name="connsiteY5-144" fmla="*/ 4406900 h 6845300"/>
              <a:gd name="connsiteX6-145" fmla="*/ 71702 w 7463102"/>
              <a:gd name="connsiteY6-146" fmla="*/ 3098800 h 6845300"/>
              <a:gd name="connsiteX7-147" fmla="*/ 28424 w 7463102"/>
              <a:gd name="connsiteY7-148" fmla="*/ 2446045 h 6845300"/>
              <a:gd name="connsiteX8-149" fmla="*/ 320524 w 7463102"/>
              <a:gd name="connsiteY8-150" fmla="*/ 1692922 h 6845300"/>
              <a:gd name="connsiteX9-151" fmla="*/ 903490 w 7463102"/>
              <a:gd name="connsiteY9-152" fmla="*/ 779756 h 6845300"/>
              <a:gd name="connsiteX10-153" fmla="*/ 1227402 w 7463102"/>
              <a:gd name="connsiteY10-154" fmla="*/ 0 h 6845300"/>
              <a:gd name="connsiteX0-155" fmla="*/ 1227402 w 7463102"/>
              <a:gd name="connsiteY0-156" fmla="*/ 0 h 6845300"/>
              <a:gd name="connsiteX1-157" fmla="*/ 7463102 w 7463102"/>
              <a:gd name="connsiteY1-158" fmla="*/ 0 h 6845300"/>
              <a:gd name="connsiteX2-159" fmla="*/ 7463102 w 7463102"/>
              <a:gd name="connsiteY2-160" fmla="*/ 6845300 h 6845300"/>
              <a:gd name="connsiteX3-161" fmla="*/ 2014802 w 7463102"/>
              <a:gd name="connsiteY3-162" fmla="*/ 6845300 h 6845300"/>
              <a:gd name="connsiteX4-163" fmla="*/ 2065602 w 7463102"/>
              <a:gd name="connsiteY4-164" fmla="*/ 5892800 h 6845300"/>
              <a:gd name="connsiteX5-165" fmla="*/ 1176602 w 7463102"/>
              <a:gd name="connsiteY5-166" fmla="*/ 4406900 h 6845300"/>
              <a:gd name="connsiteX6-167" fmla="*/ 71702 w 7463102"/>
              <a:gd name="connsiteY6-168" fmla="*/ 3098800 h 6845300"/>
              <a:gd name="connsiteX7-169" fmla="*/ 28424 w 7463102"/>
              <a:gd name="connsiteY7-170" fmla="*/ 2446045 h 6845300"/>
              <a:gd name="connsiteX8-171" fmla="*/ 320524 w 7463102"/>
              <a:gd name="connsiteY8-172" fmla="*/ 1692922 h 6845300"/>
              <a:gd name="connsiteX9-173" fmla="*/ 903490 w 7463102"/>
              <a:gd name="connsiteY9-174" fmla="*/ 779756 h 6845300"/>
              <a:gd name="connsiteX10-175" fmla="*/ 1227402 w 7463102"/>
              <a:gd name="connsiteY10-176" fmla="*/ 0 h 6845300"/>
              <a:gd name="connsiteX0-177" fmla="*/ 1227402 w 7463102"/>
              <a:gd name="connsiteY0-178" fmla="*/ 0 h 6845300"/>
              <a:gd name="connsiteX1-179" fmla="*/ 7463102 w 7463102"/>
              <a:gd name="connsiteY1-180" fmla="*/ 0 h 6845300"/>
              <a:gd name="connsiteX2-181" fmla="*/ 7463102 w 7463102"/>
              <a:gd name="connsiteY2-182" fmla="*/ 6845300 h 6845300"/>
              <a:gd name="connsiteX3-183" fmla="*/ 2014802 w 7463102"/>
              <a:gd name="connsiteY3-184" fmla="*/ 6845300 h 6845300"/>
              <a:gd name="connsiteX4-185" fmla="*/ 2038969 w 7463102"/>
              <a:gd name="connsiteY4-186" fmla="*/ 5892800 h 6845300"/>
              <a:gd name="connsiteX5-187" fmla="*/ 1176602 w 7463102"/>
              <a:gd name="connsiteY5-188" fmla="*/ 4406900 h 6845300"/>
              <a:gd name="connsiteX6-189" fmla="*/ 71702 w 7463102"/>
              <a:gd name="connsiteY6-190" fmla="*/ 3098800 h 6845300"/>
              <a:gd name="connsiteX7-191" fmla="*/ 28424 w 7463102"/>
              <a:gd name="connsiteY7-192" fmla="*/ 2446045 h 6845300"/>
              <a:gd name="connsiteX8-193" fmla="*/ 320524 w 7463102"/>
              <a:gd name="connsiteY8-194" fmla="*/ 1692922 h 6845300"/>
              <a:gd name="connsiteX9-195" fmla="*/ 903490 w 7463102"/>
              <a:gd name="connsiteY9-196" fmla="*/ 779756 h 6845300"/>
              <a:gd name="connsiteX10-197" fmla="*/ 1227402 w 7463102"/>
              <a:gd name="connsiteY10-198" fmla="*/ 0 h 6845300"/>
              <a:gd name="connsiteX0-199" fmla="*/ 1227402 w 7463102"/>
              <a:gd name="connsiteY0-200" fmla="*/ 0 h 6845300"/>
              <a:gd name="connsiteX1-201" fmla="*/ 7463102 w 7463102"/>
              <a:gd name="connsiteY1-202" fmla="*/ 0 h 6845300"/>
              <a:gd name="connsiteX2-203" fmla="*/ 7463102 w 7463102"/>
              <a:gd name="connsiteY2-204" fmla="*/ 6845300 h 6845300"/>
              <a:gd name="connsiteX3-205" fmla="*/ 2014802 w 7463102"/>
              <a:gd name="connsiteY3-206" fmla="*/ 6845300 h 6845300"/>
              <a:gd name="connsiteX4-207" fmla="*/ 2038969 w 7463102"/>
              <a:gd name="connsiteY4-208" fmla="*/ 5892800 h 6845300"/>
              <a:gd name="connsiteX5-209" fmla="*/ 1176602 w 7463102"/>
              <a:gd name="connsiteY5-210" fmla="*/ 4406900 h 6845300"/>
              <a:gd name="connsiteX6-211" fmla="*/ 71702 w 7463102"/>
              <a:gd name="connsiteY6-212" fmla="*/ 3098800 h 6845300"/>
              <a:gd name="connsiteX7-213" fmla="*/ 28424 w 7463102"/>
              <a:gd name="connsiteY7-214" fmla="*/ 2446045 h 6845300"/>
              <a:gd name="connsiteX8-215" fmla="*/ 320524 w 7463102"/>
              <a:gd name="connsiteY8-216" fmla="*/ 1692922 h 6845300"/>
              <a:gd name="connsiteX9-217" fmla="*/ 903490 w 7463102"/>
              <a:gd name="connsiteY9-218" fmla="*/ 779756 h 6845300"/>
              <a:gd name="connsiteX10-219" fmla="*/ 1227402 w 7463102"/>
              <a:gd name="connsiteY10-220" fmla="*/ 0 h 6845300"/>
              <a:gd name="connsiteX0-221" fmla="*/ 1227402 w 7463102"/>
              <a:gd name="connsiteY0-222" fmla="*/ 0 h 6845300"/>
              <a:gd name="connsiteX1-223" fmla="*/ 7463102 w 7463102"/>
              <a:gd name="connsiteY1-224" fmla="*/ 0 h 6845300"/>
              <a:gd name="connsiteX2-225" fmla="*/ 7463102 w 7463102"/>
              <a:gd name="connsiteY2-226" fmla="*/ 6845300 h 6845300"/>
              <a:gd name="connsiteX3-227" fmla="*/ 2014802 w 7463102"/>
              <a:gd name="connsiteY3-228" fmla="*/ 6845300 h 6845300"/>
              <a:gd name="connsiteX4-229" fmla="*/ 2038969 w 7463102"/>
              <a:gd name="connsiteY4-230" fmla="*/ 5892800 h 6845300"/>
              <a:gd name="connsiteX5-231" fmla="*/ 1176602 w 7463102"/>
              <a:gd name="connsiteY5-232" fmla="*/ 4406900 h 6845300"/>
              <a:gd name="connsiteX6-233" fmla="*/ 71702 w 7463102"/>
              <a:gd name="connsiteY6-234" fmla="*/ 3098800 h 6845300"/>
              <a:gd name="connsiteX7-235" fmla="*/ 28424 w 7463102"/>
              <a:gd name="connsiteY7-236" fmla="*/ 2446045 h 6845300"/>
              <a:gd name="connsiteX8-237" fmla="*/ 320524 w 7463102"/>
              <a:gd name="connsiteY8-238" fmla="*/ 1692922 h 6845300"/>
              <a:gd name="connsiteX9-239" fmla="*/ 903490 w 7463102"/>
              <a:gd name="connsiteY9-240" fmla="*/ 779756 h 6845300"/>
              <a:gd name="connsiteX10-241" fmla="*/ 1227402 w 7463102"/>
              <a:gd name="connsiteY10-242" fmla="*/ 0 h 6845300"/>
              <a:gd name="connsiteX0-243" fmla="*/ 1227402 w 7463102"/>
              <a:gd name="connsiteY0-244" fmla="*/ 0 h 6845300"/>
              <a:gd name="connsiteX1-245" fmla="*/ 7463102 w 7463102"/>
              <a:gd name="connsiteY1-246" fmla="*/ 0 h 6845300"/>
              <a:gd name="connsiteX2-247" fmla="*/ 7463102 w 7463102"/>
              <a:gd name="connsiteY2-248" fmla="*/ 6845300 h 6845300"/>
              <a:gd name="connsiteX3-249" fmla="*/ 2014802 w 7463102"/>
              <a:gd name="connsiteY3-250" fmla="*/ 6845300 h 6845300"/>
              <a:gd name="connsiteX4-251" fmla="*/ 2038969 w 7463102"/>
              <a:gd name="connsiteY4-252" fmla="*/ 5892800 h 6845300"/>
              <a:gd name="connsiteX5-253" fmla="*/ 1176602 w 7463102"/>
              <a:gd name="connsiteY5-254" fmla="*/ 4406900 h 6845300"/>
              <a:gd name="connsiteX6-255" fmla="*/ 71702 w 7463102"/>
              <a:gd name="connsiteY6-256" fmla="*/ 3098800 h 6845300"/>
              <a:gd name="connsiteX7-257" fmla="*/ 28424 w 7463102"/>
              <a:gd name="connsiteY7-258" fmla="*/ 2446045 h 6845300"/>
              <a:gd name="connsiteX8-259" fmla="*/ 320524 w 7463102"/>
              <a:gd name="connsiteY8-260" fmla="*/ 1692922 h 6845300"/>
              <a:gd name="connsiteX9-261" fmla="*/ 859102 w 7463102"/>
              <a:gd name="connsiteY9-262" fmla="*/ 753123 h 6845300"/>
              <a:gd name="connsiteX10-263" fmla="*/ 1227402 w 7463102"/>
              <a:gd name="connsiteY10-264" fmla="*/ 0 h 6845300"/>
              <a:gd name="connsiteX0-265" fmla="*/ 1227402 w 7463102"/>
              <a:gd name="connsiteY0-266" fmla="*/ 0 h 6845300"/>
              <a:gd name="connsiteX1-267" fmla="*/ 7463102 w 7463102"/>
              <a:gd name="connsiteY1-268" fmla="*/ 0 h 6845300"/>
              <a:gd name="connsiteX2-269" fmla="*/ 7463102 w 7463102"/>
              <a:gd name="connsiteY2-270" fmla="*/ 6845300 h 6845300"/>
              <a:gd name="connsiteX3-271" fmla="*/ 2014802 w 7463102"/>
              <a:gd name="connsiteY3-272" fmla="*/ 6845300 h 6845300"/>
              <a:gd name="connsiteX4-273" fmla="*/ 2238994 w 7463102"/>
              <a:gd name="connsiteY4-274" fmla="*/ 5878513 h 6845300"/>
              <a:gd name="connsiteX5-275" fmla="*/ 1176602 w 7463102"/>
              <a:gd name="connsiteY5-276" fmla="*/ 4406900 h 6845300"/>
              <a:gd name="connsiteX6-277" fmla="*/ 71702 w 7463102"/>
              <a:gd name="connsiteY6-278" fmla="*/ 3098800 h 6845300"/>
              <a:gd name="connsiteX7-279" fmla="*/ 28424 w 7463102"/>
              <a:gd name="connsiteY7-280" fmla="*/ 2446045 h 6845300"/>
              <a:gd name="connsiteX8-281" fmla="*/ 320524 w 7463102"/>
              <a:gd name="connsiteY8-282" fmla="*/ 1692922 h 6845300"/>
              <a:gd name="connsiteX9-283" fmla="*/ 859102 w 7463102"/>
              <a:gd name="connsiteY9-284" fmla="*/ 753123 h 6845300"/>
              <a:gd name="connsiteX10-285" fmla="*/ 1227402 w 7463102"/>
              <a:gd name="connsiteY10-286" fmla="*/ 0 h 6845300"/>
              <a:gd name="connsiteX0-287" fmla="*/ 1227402 w 7463102"/>
              <a:gd name="connsiteY0-288" fmla="*/ 0 h 6845300"/>
              <a:gd name="connsiteX1-289" fmla="*/ 7463102 w 7463102"/>
              <a:gd name="connsiteY1-290" fmla="*/ 0 h 6845300"/>
              <a:gd name="connsiteX2-291" fmla="*/ 7463102 w 7463102"/>
              <a:gd name="connsiteY2-292" fmla="*/ 6845300 h 6845300"/>
              <a:gd name="connsiteX3-293" fmla="*/ 2014802 w 7463102"/>
              <a:gd name="connsiteY3-294" fmla="*/ 6845300 h 6845300"/>
              <a:gd name="connsiteX4-295" fmla="*/ 2067544 w 7463102"/>
              <a:gd name="connsiteY4-296" fmla="*/ 5897563 h 6845300"/>
              <a:gd name="connsiteX5-297" fmla="*/ 1176602 w 7463102"/>
              <a:gd name="connsiteY5-298" fmla="*/ 4406900 h 6845300"/>
              <a:gd name="connsiteX6-299" fmla="*/ 71702 w 7463102"/>
              <a:gd name="connsiteY6-300" fmla="*/ 3098800 h 6845300"/>
              <a:gd name="connsiteX7-301" fmla="*/ 28424 w 7463102"/>
              <a:gd name="connsiteY7-302" fmla="*/ 2446045 h 6845300"/>
              <a:gd name="connsiteX8-303" fmla="*/ 320524 w 7463102"/>
              <a:gd name="connsiteY8-304" fmla="*/ 1692922 h 6845300"/>
              <a:gd name="connsiteX9-305" fmla="*/ 859102 w 7463102"/>
              <a:gd name="connsiteY9-306" fmla="*/ 753123 h 6845300"/>
              <a:gd name="connsiteX10-307" fmla="*/ 1227402 w 7463102"/>
              <a:gd name="connsiteY10-308" fmla="*/ 0 h 6845300"/>
              <a:gd name="connsiteX0-309" fmla="*/ 1227402 w 7463102"/>
              <a:gd name="connsiteY0-310" fmla="*/ 0 h 6845300"/>
              <a:gd name="connsiteX1-311" fmla="*/ 7463102 w 7463102"/>
              <a:gd name="connsiteY1-312" fmla="*/ 0 h 6845300"/>
              <a:gd name="connsiteX2-313" fmla="*/ 7463102 w 7463102"/>
              <a:gd name="connsiteY2-314" fmla="*/ 6845300 h 6845300"/>
              <a:gd name="connsiteX3-315" fmla="*/ 2110052 w 7463102"/>
              <a:gd name="connsiteY3-316" fmla="*/ 6840538 h 6845300"/>
              <a:gd name="connsiteX4-317" fmla="*/ 2067544 w 7463102"/>
              <a:gd name="connsiteY4-318" fmla="*/ 5897563 h 6845300"/>
              <a:gd name="connsiteX5-319" fmla="*/ 1176602 w 7463102"/>
              <a:gd name="connsiteY5-320" fmla="*/ 4406900 h 6845300"/>
              <a:gd name="connsiteX6-321" fmla="*/ 71702 w 7463102"/>
              <a:gd name="connsiteY6-322" fmla="*/ 3098800 h 6845300"/>
              <a:gd name="connsiteX7-323" fmla="*/ 28424 w 7463102"/>
              <a:gd name="connsiteY7-324" fmla="*/ 2446045 h 6845300"/>
              <a:gd name="connsiteX8-325" fmla="*/ 320524 w 7463102"/>
              <a:gd name="connsiteY8-326" fmla="*/ 1692922 h 6845300"/>
              <a:gd name="connsiteX9-327" fmla="*/ 859102 w 7463102"/>
              <a:gd name="connsiteY9-328" fmla="*/ 753123 h 6845300"/>
              <a:gd name="connsiteX10-329" fmla="*/ 1227402 w 7463102"/>
              <a:gd name="connsiteY10-330" fmla="*/ 0 h 6845300"/>
              <a:gd name="connsiteX0-331" fmla="*/ 1227402 w 7463102"/>
              <a:gd name="connsiteY0-332" fmla="*/ 0 h 6845300"/>
              <a:gd name="connsiteX1-333" fmla="*/ 7463102 w 7463102"/>
              <a:gd name="connsiteY1-334" fmla="*/ 0 h 6845300"/>
              <a:gd name="connsiteX2-335" fmla="*/ 7463102 w 7463102"/>
              <a:gd name="connsiteY2-336" fmla="*/ 6845300 h 6845300"/>
              <a:gd name="connsiteX3-337" fmla="*/ 2029089 w 7463102"/>
              <a:gd name="connsiteY3-338" fmla="*/ 6835776 h 6845300"/>
              <a:gd name="connsiteX4-339" fmla="*/ 2067544 w 7463102"/>
              <a:gd name="connsiteY4-340" fmla="*/ 5897563 h 6845300"/>
              <a:gd name="connsiteX5-341" fmla="*/ 1176602 w 7463102"/>
              <a:gd name="connsiteY5-342" fmla="*/ 4406900 h 6845300"/>
              <a:gd name="connsiteX6-343" fmla="*/ 71702 w 7463102"/>
              <a:gd name="connsiteY6-344" fmla="*/ 3098800 h 6845300"/>
              <a:gd name="connsiteX7-345" fmla="*/ 28424 w 7463102"/>
              <a:gd name="connsiteY7-346" fmla="*/ 2446045 h 6845300"/>
              <a:gd name="connsiteX8-347" fmla="*/ 320524 w 7463102"/>
              <a:gd name="connsiteY8-348" fmla="*/ 1692922 h 6845300"/>
              <a:gd name="connsiteX9-349" fmla="*/ 859102 w 7463102"/>
              <a:gd name="connsiteY9-350" fmla="*/ 753123 h 6845300"/>
              <a:gd name="connsiteX10-351" fmla="*/ 1227402 w 7463102"/>
              <a:gd name="connsiteY10-352" fmla="*/ 0 h 6845300"/>
              <a:gd name="connsiteX0-353" fmla="*/ 1227402 w 7463102"/>
              <a:gd name="connsiteY0-354" fmla="*/ 0 h 6845300"/>
              <a:gd name="connsiteX1-355" fmla="*/ 7463102 w 7463102"/>
              <a:gd name="connsiteY1-356" fmla="*/ 0 h 6845300"/>
              <a:gd name="connsiteX2-357" fmla="*/ 7463102 w 7463102"/>
              <a:gd name="connsiteY2-358" fmla="*/ 6845300 h 6845300"/>
              <a:gd name="connsiteX3-359" fmla="*/ 2029089 w 7463102"/>
              <a:gd name="connsiteY3-360" fmla="*/ 6835776 h 6845300"/>
              <a:gd name="connsiteX4-361" fmla="*/ 2067544 w 7463102"/>
              <a:gd name="connsiteY4-362" fmla="*/ 5897563 h 6845300"/>
              <a:gd name="connsiteX5-363" fmla="*/ 1176602 w 7463102"/>
              <a:gd name="connsiteY5-364" fmla="*/ 4406900 h 6845300"/>
              <a:gd name="connsiteX6-365" fmla="*/ 71702 w 7463102"/>
              <a:gd name="connsiteY6-366" fmla="*/ 3098800 h 6845300"/>
              <a:gd name="connsiteX7-367" fmla="*/ 28424 w 7463102"/>
              <a:gd name="connsiteY7-368" fmla="*/ 2446045 h 6845300"/>
              <a:gd name="connsiteX8-369" fmla="*/ 320524 w 7463102"/>
              <a:gd name="connsiteY8-370" fmla="*/ 1692922 h 6845300"/>
              <a:gd name="connsiteX9-371" fmla="*/ 859102 w 7463102"/>
              <a:gd name="connsiteY9-372" fmla="*/ 753123 h 6845300"/>
              <a:gd name="connsiteX10-373" fmla="*/ 1227402 w 7463102"/>
              <a:gd name="connsiteY10-374" fmla="*/ 0 h 6845300"/>
              <a:gd name="connsiteX0-375" fmla="*/ 1227402 w 7463102"/>
              <a:gd name="connsiteY0-376" fmla="*/ 0 h 6845300"/>
              <a:gd name="connsiteX1-377" fmla="*/ 7463102 w 7463102"/>
              <a:gd name="connsiteY1-378" fmla="*/ 0 h 6845300"/>
              <a:gd name="connsiteX2-379" fmla="*/ 7463102 w 7463102"/>
              <a:gd name="connsiteY2-380" fmla="*/ 6845300 h 6845300"/>
              <a:gd name="connsiteX3-381" fmla="*/ 2029089 w 7463102"/>
              <a:gd name="connsiteY3-382" fmla="*/ 6835776 h 6845300"/>
              <a:gd name="connsiteX4-383" fmla="*/ 2067544 w 7463102"/>
              <a:gd name="connsiteY4-384" fmla="*/ 5897563 h 6845300"/>
              <a:gd name="connsiteX5-385" fmla="*/ 1176602 w 7463102"/>
              <a:gd name="connsiteY5-386" fmla="*/ 4406900 h 6845300"/>
              <a:gd name="connsiteX6-387" fmla="*/ 71702 w 7463102"/>
              <a:gd name="connsiteY6-388" fmla="*/ 3098800 h 6845300"/>
              <a:gd name="connsiteX7-389" fmla="*/ 28424 w 7463102"/>
              <a:gd name="connsiteY7-390" fmla="*/ 2446045 h 6845300"/>
              <a:gd name="connsiteX8-391" fmla="*/ 320524 w 7463102"/>
              <a:gd name="connsiteY8-392" fmla="*/ 1692922 h 6845300"/>
              <a:gd name="connsiteX9-393" fmla="*/ 859102 w 7463102"/>
              <a:gd name="connsiteY9-394" fmla="*/ 753123 h 6845300"/>
              <a:gd name="connsiteX10-395" fmla="*/ 1227402 w 7463102"/>
              <a:gd name="connsiteY10-396" fmla="*/ 0 h 6845300"/>
              <a:gd name="connsiteX0-397" fmla="*/ 1227402 w 7463102"/>
              <a:gd name="connsiteY0-398" fmla="*/ 0 h 6845300"/>
              <a:gd name="connsiteX1-399" fmla="*/ 7463102 w 7463102"/>
              <a:gd name="connsiteY1-400" fmla="*/ 0 h 6845300"/>
              <a:gd name="connsiteX2-401" fmla="*/ 7463102 w 7463102"/>
              <a:gd name="connsiteY2-402" fmla="*/ 6845300 h 6845300"/>
              <a:gd name="connsiteX3-403" fmla="*/ 2029089 w 7463102"/>
              <a:gd name="connsiteY3-404" fmla="*/ 6835776 h 6845300"/>
              <a:gd name="connsiteX4-405" fmla="*/ 2053256 w 7463102"/>
              <a:gd name="connsiteY4-406" fmla="*/ 5897563 h 6845300"/>
              <a:gd name="connsiteX5-407" fmla="*/ 1176602 w 7463102"/>
              <a:gd name="connsiteY5-408" fmla="*/ 4406900 h 6845300"/>
              <a:gd name="connsiteX6-409" fmla="*/ 71702 w 7463102"/>
              <a:gd name="connsiteY6-410" fmla="*/ 3098800 h 6845300"/>
              <a:gd name="connsiteX7-411" fmla="*/ 28424 w 7463102"/>
              <a:gd name="connsiteY7-412" fmla="*/ 2446045 h 6845300"/>
              <a:gd name="connsiteX8-413" fmla="*/ 320524 w 7463102"/>
              <a:gd name="connsiteY8-414" fmla="*/ 1692922 h 6845300"/>
              <a:gd name="connsiteX9-415" fmla="*/ 859102 w 7463102"/>
              <a:gd name="connsiteY9-416" fmla="*/ 753123 h 6845300"/>
              <a:gd name="connsiteX10-417" fmla="*/ 1227402 w 7463102"/>
              <a:gd name="connsiteY10-418" fmla="*/ 0 h 6845300"/>
              <a:gd name="connsiteX0-419" fmla="*/ 1227402 w 7463102"/>
              <a:gd name="connsiteY0-420" fmla="*/ 0 h 6845300"/>
              <a:gd name="connsiteX1-421" fmla="*/ 7463102 w 7463102"/>
              <a:gd name="connsiteY1-422" fmla="*/ 0 h 6845300"/>
              <a:gd name="connsiteX2-423" fmla="*/ 7463102 w 7463102"/>
              <a:gd name="connsiteY2-424" fmla="*/ 6845300 h 6845300"/>
              <a:gd name="connsiteX3-425" fmla="*/ 2029089 w 7463102"/>
              <a:gd name="connsiteY3-426" fmla="*/ 6835776 h 6845300"/>
              <a:gd name="connsiteX4-427" fmla="*/ 2053256 w 7463102"/>
              <a:gd name="connsiteY4-428" fmla="*/ 5897563 h 6845300"/>
              <a:gd name="connsiteX5-429" fmla="*/ 1557602 w 7463102"/>
              <a:gd name="connsiteY5-430" fmla="*/ 4278312 h 6845300"/>
              <a:gd name="connsiteX6-431" fmla="*/ 71702 w 7463102"/>
              <a:gd name="connsiteY6-432" fmla="*/ 3098800 h 6845300"/>
              <a:gd name="connsiteX7-433" fmla="*/ 28424 w 7463102"/>
              <a:gd name="connsiteY7-434" fmla="*/ 2446045 h 6845300"/>
              <a:gd name="connsiteX8-435" fmla="*/ 320524 w 7463102"/>
              <a:gd name="connsiteY8-436" fmla="*/ 1692922 h 6845300"/>
              <a:gd name="connsiteX9-437" fmla="*/ 859102 w 7463102"/>
              <a:gd name="connsiteY9-438" fmla="*/ 753123 h 6845300"/>
              <a:gd name="connsiteX10-439" fmla="*/ 1227402 w 7463102"/>
              <a:gd name="connsiteY10-440" fmla="*/ 0 h 6845300"/>
              <a:gd name="connsiteX0-441" fmla="*/ 1227402 w 7463102"/>
              <a:gd name="connsiteY0-442" fmla="*/ 0 h 6845300"/>
              <a:gd name="connsiteX1-443" fmla="*/ 7463102 w 7463102"/>
              <a:gd name="connsiteY1-444" fmla="*/ 0 h 6845300"/>
              <a:gd name="connsiteX2-445" fmla="*/ 7463102 w 7463102"/>
              <a:gd name="connsiteY2-446" fmla="*/ 6845300 h 6845300"/>
              <a:gd name="connsiteX3-447" fmla="*/ 2029089 w 7463102"/>
              <a:gd name="connsiteY3-448" fmla="*/ 6835776 h 6845300"/>
              <a:gd name="connsiteX4-449" fmla="*/ 2053256 w 7463102"/>
              <a:gd name="connsiteY4-450" fmla="*/ 5897563 h 6845300"/>
              <a:gd name="connsiteX5-451" fmla="*/ 1190890 w 7463102"/>
              <a:gd name="connsiteY5-452" fmla="*/ 4425949 h 6845300"/>
              <a:gd name="connsiteX6-453" fmla="*/ 71702 w 7463102"/>
              <a:gd name="connsiteY6-454" fmla="*/ 3098800 h 6845300"/>
              <a:gd name="connsiteX7-455" fmla="*/ 28424 w 7463102"/>
              <a:gd name="connsiteY7-456" fmla="*/ 2446045 h 6845300"/>
              <a:gd name="connsiteX8-457" fmla="*/ 320524 w 7463102"/>
              <a:gd name="connsiteY8-458" fmla="*/ 1692922 h 6845300"/>
              <a:gd name="connsiteX9-459" fmla="*/ 859102 w 7463102"/>
              <a:gd name="connsiteY9-460" fmla="*/ 753123 h 6845300"/>
              <a:gd name="connsiteX10-461" fmla="*/ 1227402 w 7463102"/>
              <a:gd name="connsiteY10-462" fmla="*/ 0 h 6845300"/>
              <a:gd name="connsiteX0-463" fmla="*/ 1227402 w 7463102"/>
              <a:gd name="connsiteY0-464" fmla="*/ 0 h 6845300"/>
              <a:gd name="connsiteX1-465" fmla="*/ 7463102 w 7463102"/>
              <a:gd name="connsiteY1-466" fmla="*/ 0 h 6845300"/>
              <a:gd name="connsiteX2-467" fmla="*/ 7463102 w 7463102"/>
              <a:gd name="connsiteY2-468" fmla="*/ 6845300 h 6845300"/>
              <a:gd name="connsiteX3-469" fmla="*/ 2029089 w 7463102"/>
              <a:gd name="connsiteY3-470" fmla="*/ 6835776 h 6845300"/>
              <a:gd name="connsiteX4-471" fmla="*/ 2053256 w 7463102"/>
              <a:gd name="connsiteY4-472" fmla="*/ 5897563 h 6845300"/>
              <a:gd name="connsiteX5-473" fmla="*/ 1190890 w 7463102"/>
              <a:gd name="connsiteY5-474" fmla="*/ 4425949 h 6845300"/>
              <a:gd name="connsiteX6-475" fmla="*/ 71702 w 7463102"/>
              <a:gd name="connsiteY6-476" fmla="*/ 3098800 h 6845300"/>
              <a:gd name="connsiteX7-477" fmla="*/ 28424 w 7463102"/>
              <a:gd name="connsiteY7-478" fmla="*/ 2446045 h 6845300"/>
              <a:gd name="connsiteX8-479" fmla="*/ 320524 w 7463102"/>
              <a:gd name="connsiteY8-480" fmla="*/ 1692922 h 6845300"/>
              <a:gd name="connsiteX9-481" fmla="*/ 859102 w 7463102"/>
              <a:gd name="connsiteY9-482" fmla="*/ 753123 h 6845300"/>
              <a:gd name="connsiteX10-483" fmla="*/ 1227402 w 7463102"/>
              <a:gd name="connsiteY10-484" fmla="*/ 0 h 6845300"/>
              <a:gd name="connsiteX0-485" fmla="*/ 1204429 w 7440129"/>
              <a:gd name="connsiteY0-486" fmla="*/ 0 h 6845300"/>
              <a:gd name="connsiteX1-487" fmla="*/ 7440129 w 7440129"/>
              <a:gd name="connsiteY1-488" fmla="*/ 0 h 6845300"/>
              <a:gd name="connsiteX2-489" fmla="*/ 7440129 w 7440129"/>
              <a:gd name="connsiteY2-490" fmla="*/ 6845300 h 6845300"/>
              <a:gd name="connsiteX3-491" fmla="*/ 2006116 w 7440129"/>
              <a:gd name="connsiteY3-492" fmla="*/ 6835776 h 6845300"/>
              <a:gd name="connsiteX4-493" fmla="*/ 2030283 w 7440129"/>
              <a:gd name="connsiteY4-494" fmla="*/ 5897563 h 6845300"/>
              <a:gd name="connsiteX5-495" fmla="*/ 1167917 w 7440129"/>
              <a:gd name="connsiteY5-496" fmla="*/ 4425949 h 6845300"/>
              <a:gd name="connsiteX6-497" fmla="*/ 177317 w 7440129"/>
              <a:gd name="connsiteY6-498" fmla="*/ 3070225 h 6845300"/>
              <a:gd name="connsiteX7-499" fmla="*/ 5451 w 7440129"/>
              <a:gd name="connsiteY7-500" fmla="*/ 2446045 h 6845300"/>
              <a:gd name="connsiteX8-501" fmla="*/ 297551 w 7440129"/>
              <a:gd name="connsiteY8-502" fmla="*/ 1692922 h 6845300"/>
              <a:gd name="connsiteX9-503" fmla="*/ 836129 w 7440129"/>
              <a:gd name="connsiteY9-504" fmla="*/ 753123 h 6845300"/>
              <a:gd name="connsiteX10-505" fmla="*/ 1204429 w 7440129"/>
              <a:gd name="connsiteY10-506" fmla="*/ 0 h 6845300"/>
              <a:gd name="connsiteX0-507" fmla="*/ 1210439 w 7446139"/>
              <a:gd name="connsiteY0-508" fmla="*/ 0 h 6845300"/>
              <a:gd name="connsiteX1-509" fmla="*/ 7446139 w 7446139"/>
              <a:gd name="connsiteY1-510" fmla="*/ 0 h 6845300"/>
              <a:gd name="connsiteX2-511" fmla="*/ 7446139 w 7446139"/>
              <a:gd name="connsiteY2-512" fmla="*/ 6845300 h 6845300"/>
              <a:gd name="connsiteX3-513" fmla="*/ 2012126 w 7446139"/>
              <a:gd name="connsiteY3-514" fmla="*/ 6835776 h 6845300"/>
              <a:gd name="connsiteX4-515" fmla="*/ 2036293 w 7446139"/>
              <a:gd name="connsiteY4-516" fmla="*/ 5897563 h 6845300"/>
              <a:gd name="connsiteX5-517" fmla="*/ 1173927 w 7446139"/>
              <a:gd name="connsiteY5-518" fmla="*/ 4425949 h 6845300"/>
              <a:gd name="connsiteX6-519" fmla="*/ 111889 w 7446139"/>
              <a:gd name="connsiteY6-520" fmla="*/ 3070225 h 6845300"/>
              <a:gd name="connsiteX7-521" fmla="*/ 11461 w 7446139"/>
              <a:gd name="connsiteY7-522" fmla="*/ 2446045 h 6845300"/>
              <a:gd name="connsiteX8-523" fmla="*/ 303561 w 7446139"/>
              <a:gd name="connsiteY8-524" fmla="*/ 1692922 h 6845300"/>
              <a:gd name="connsiteX9-525" fmla="*/ 842139 w 7446139"/>
              <a:gd name="connsiteY9-526" fmla="*/ 753123 h 6845300"/>
              <a:gd name="connsiteX10-527" fmla="*/ 1210439 w 7446139"/>
              <a:gd name="connsiteY10-528" fmla="*/ 0 h 6845300"/>
              <a:gd name="connsiteX0-529" fmla="*/ 1210439 w 7446139"/>
              <a:gd name="connsiteY0-530" fmla="*/ 0 h 6845300"/>
              <a:gd name="connsiteX1-531" fmla="*/ 7446139 w 7446139"/>
              <a:gd name="connsiteY1-532" fmla="*/ 0 h 6845300"/>
              <a:gd name="connsiteX2-533" fmla="*/ 7446139 w 7446139"/>
              <a:gd name="connsiteY2-534" fmla="*/ 6845300 h 6845300"/>
              <a:gd name="connsiteX3-535" fmla="*/ 2012126 w 7446139"/>
              <a:gd name="connsiteY3-536" fmla="*/ 6835776 h 6845300"/>
              <a:gd name="connsiteX4-537" fmla="*/ 2036293 w 7446139"/>
              <a:gd name="connsiteY4-538" fmla="*/ 5897563 h 6845300"/>
              <a:gd name="connsiteX5-539" fmla="*/ 1140590 w 7446139"/>
              <a:gd name="connsiteY5-540" fmla="*/ 4435474 h 6845300"/>
              <a:gd name="connsiteX6-541" fmla="*/ 111889 w 7446139"/>
              <a:gd name="connsiteY6-542" fmla="*/ 3070225 h 6845300"/>
              <a:gd name="connsiteX7-543" fmla="*/ 11461 w 7446139"/>
              <a:gd name="connsiteY7-544" fmla="*/ 2446045 h 6845300"/>
              <a:gd name="connsiteX8-545" fmla="*/ 303561 w 7446139"/>
              <a:gd name="connsiteY8-546" fmla="*/ 1692922 h 6845300"/>
              <a:gd name="connsiteX9-547" fmla="*/ 842139 w 7446139"/>
              <a:gd name="connsiteY9-548" fmla="*/ 753123 h 6845300"/>
              <a:gd name="connsiteX10-549" fmla="*/ 1210439 w 7446139"/>
              <a:gd name="connsiteY10-550" fmla="*/ 0 h 6845300"/>
              <a:gd name="connsiteX0-551" fmla="*/ 1210439 w 7446139"/>
              <a:gd name="connsiteY0-552" fmla="*/ 0 h 6845300"/>
              <a:gd name="connsiteX1-553" fmla="*/ 7446139 w 7446139"/>
              <a:gd name="connsiteY1-554" fmla="*/ 0 h 6845300"/>
              <a:gd name="connsiteX2-555" fmla="*/ 7446139 w 7446139"/>
              <a:gd name="connsiteY2-556" fmla="*/ 6845300 h 6845300"/>
              <a:gd name="connsiteX3-557" fmla="*/ 2012126 w 7446139"/>
              <a:gd name="connsiteY3-558" fmla="*/ 6835776 h 6845300"/>
              <a:gd name="connsiteX4-559" fmla="*/ 2036293 w 7446139"/>
              <a:gd name="connsiteY4-560" fmla="*/ 5897563 h 6845300"/>
              <a:gd name="connsiteX5-561" fmla="*/ 1140590 w 7446139"/>
              <a:gd name="connsiteY5-562" fmla="*/ 4435474 h 6845300"/>
              <a:gd name="connsiteX6-563" fmla="*/ 111889 w 7446139"/>
              <a:gd name="connsiteY6-564" fmla="*/ 3070225 h 6845300"/>
              <a:gd name="connsiteX7-565" fmla="*/ 11461 w 7446139"/>
              <a:gd name="connsiteY7-566" fmla="*/ 2446045 h 6845300"/>
              <a:gd name="connsiteX8-567" fmla="*/ 303561 w 7446139"/>
              <a:gd name="connsiteY8-568" fmla="*/ 1692922 h 6845300"/>
              <a:gd name="connsiteX9-569" fmla="*/ 842139 w 7446139"/>
              <a:gd name="connsiteY9-570" fmla="*/ 753123 h 6845300"/>
              <a:gd name="connsiteX10-571" fmla="*/ 1210439 w 7446139"/>
              <a:gd name="connsiteY10-572" fmla="*/ 0 h 6845300"/>
              <a:gd name="connsiteX0-573" fmla="*/ 1210439 w 7446139"/>
              <a:gd name="connsiteY0-574" fmla="*/ 0 h 6845300"/>
              <a:gd name="connsiteX1-575" fmla="*/ 7446139 w 7446139"/>
              <a:gd name="connsiteY1-576" fmla="*/ 0 h 6845300"/>
              <a:gd name="connsiteX2-577" fmla="*/ 7446139 w 7446139"/>
              <a:gd name="connsiteY2-578" fmla="*/ 6845300 h 6845300"/>
              <a:gd name="connsiteX3-579" fmla="*/ 2012126 w 7446139"/>
              <a:gd name="connsiteY3-580" fmla="*/ 6835776 h 6845300"/>
              <a:gd name="connsiteX4-581" fmla="*/ 2036293 w 7446139"/>
              <a:gd name="connsiteY4-582" fmla="*/ 5897563 h 6845300"/>
              <a:gd name="connsiteX5-583" fmla="*/ 1140590 w 7446139"/>
              <a:gd name="connsiteY5-584" fmla="*/ 4435474 h 6845300"/>
              <a:gd name="connsiteX6-585" fmla="*/ 111889 w 7446139"/>
              <a:gd name="connsiteY6-586" fmla="*/ 3070225 h 6845300"/>
              <a:gd name="connsiteX7-587" fmla="*/ 11461 w 7446139"/>
              <a:gd name="connsiteY7-588" fmla="*/ 2446045 h 6845300"/>
              <a:gd name="connsiteX8-589" fmla="*/ 303561 w 7446139"/>
              <a:gd name="connsiteY8-590" fmla="*/ 1692922 h 6845300"/>
              <a:gd name="connsiteX9-591" fmla="*/ 842139 w 7446139"/>
              <a:gd name="connsiteY9-592" fmla="*/ 753123 h 6845300"/>
              <a:gd name="connsiteX10-593" fmla="*/ 1210439 w 7446139"/>
              <a:gd name="connsiteY10-594" fmla="*/ 0 h 6845300"/>
              <a:gd name="connsiteX0-595" fmla="*/ 1210439 w 7446139"/>
              <a:gd name="connsiteY0-596" fmla="*/ 0 h 6845300"/>
              <a:gd name="connsiteX1-597" fmla="*/ 7446139 w 7446139"/>
              <a:gd name="connsiteY1-598" fmla="*/ 0 h 6845300"/>
              <a:gd name="connsiteX2-599" fmla="*/ 7446139 w 7446139"/>
              <a:gd name="connsiteY2-600" fmla="*/ 6845300 h 6845300"/>
              <a:gd name="connsiteX3-601" fmla="*/ 2012126 w 7446139"/>
              <a:gd name="connsiteY3-602" fmla="*/ 6835776 h 6845300"/>
              <a:gd name="connsiteX4-603" fmla="*/ 2036293 w 7446139"/>
              <a:gd name="connsiteY4-604" fmla="*/ 5897563 h 6845300"/>
              <a:gd name="connsiteX5-605" fmla="*/ 1159640 w 7446139"/>
              <a:gd name="connsiteY5-606" fmla="*/ 4425949 h 6845300"/>
              <a:gd name="connsiteX6-607" fmla="*/ 111889 w 7446139"/>
              <a:gd name="connsiteY6-608" fmla="*/ 3070225 h 6845300"/>
              <a:gd name="connsiteX7-609" fmla="*/ 11461 w 7446139"/>
              <a:gd name="connsiteY7-610" fmla="*/ 2446045 h 6845300"/>
              <a:gd name="connsiteX8-611" fmla="*/ 303561 w 7446139"/>
              <a:gd name="connsiteY8-612" fmla="*/ 1692922 h 6845300"/>
              <a:gd name="connsiteX9-613" fmla="*/ 842139 w 7446139"/>
              <a:gd name="connsiteY9-614" fmla="*/ 753123 h 6845300"/>
              <a:gd name="connsiteX10-615" fmla="*/ 1210439 w 7446139"/>
              <a:gd name="connsiteY10-616" fmla="*/ 0 h 6845300"/>
              <a:gd name="connsiteX0-617" fmla="*/ 1210439 w 7446139"/>
              <a:gd name="connsiteY0-618" fmla="*/ 0 h 6845300"/>
              <a:gd name="connsiteX1-619" fmla="*/ 7446139 w 7446139"/>
              <a:gd name="connsiteY1-620" fmla="*/ 0 h 6845300"/>
              <a:gd name="connsiteX2-621" fmla="*/ 7446139 w 7446139"/>
              <a:gd name="connsiteY2-622" fmla="*/ 6845300 h 6845300"/>
              <a:gd name="connsiteX3-623" fmla="*/ 2012126 w 7446139"/>
              <a:gd name="connsiteY3-624" fmla="*/ 6835776 h 6845300"/>
              <a:gd name="connsiteX4-625" fmla="*/ 2036293 w 7446139"/>
              <a:gd name="connsiteY4-626" fmla="*/ 5897563 h 6845300"/>
              <a:gd name="connsiteX5-627" fmla="*/ 1140590 w 7446139"/>
              <a:gd name="connsiteY5-628" fmla="*/ 4435474 h 6845300"/>
              <a:gd name="connsiteX6-629" fmla="*/ 111889 w 7446139"/>
              <a:gd name="connsiteY6-630" fmla="*/ 3070225 h 6845300"/>
              <a:gd name="connsiteX7-631" fmla="*/ 11461 w 7446139"/>
              <a:gd name="connsiteY7-632" fmla="*/ 2446045 h 6845300"/>
              <a:gd name="connsiteX8-633" fmla="*/ 303561 w 7446139"/>
              <a:gd name="connsiteY8-634" fmla="*/ 1692922 h 6845300"/>
              <a:gd name="connsiteX9-635" fmla="*/ 842139 w 7446139"/>
              <a:gd name="connsiteY9-636" fmla="*/ 753123 h 6845300"/>
              <a:gd name="connsiteX10-637" fmla="*/ 1210439 w 7446139"/>
              <a:gd name="connsiteY10-638" fmla="*/ 0 h 6845300"/>
              <a:gd name="connsiteX0-639" fmla="*/ 1210439 w 7446139"/>
              <a:gd name="connsiteY0-640" fmla="*/ 0 h 6845300"/>
              <a:gd name="connsiteX1-641" fmla="*/ 7446139 w 7446139"/>
              <a:gd name="connsiteY1-642" fmla="*/ 0 h 6845300"/>
              <a:gd name="connsiteX2-643" fmla="*/ 7446139 w 7446139"/>
              <a:gd name="connsiteY2-644" fmla="*/ 6845300 h 6845300"/>
              <a:gd name="connsiteX3-645" fmla="*/ 2012126 w 7446139"/>
              <a:gd name="connsiteY3-646" fmla="*/ 6835776 h 6845300"/>
              <a:gd name="connsiteX4-647" fmla="*/ 2036293 w 7446139"/>
              <a:gd name="connsiteY4-648" fmla="*/ 5897563 h 6845300"/>
              <a:gd name="connsiteX5-649" fmla="*/ 1140590 w 7446139"/>
              <a:gd name="connsiteY5-650" fmla="*/ 4435474 h 6845300"/>
              <a:gd name="connsiteX6-651" fmla="*/ 111889 w 7446139"/>
              <a:gd name="connsiteY6-652" fmla="*/ 3070225 h 6845300"/>
              <a:gd name="connsiteX7-653" fmla="*/ 11461 w 7446139"/>
              <a:gd name="connsiteY7-654" fmla="*/ 2446045 h 6845300"/>
              <a:gd name="connsiteX8-655" fmla="*/ 303561 w 7446139"/>
              <a:gd name="connsiteY8-656" fmla="*/ 1692922 h 6845300"/>
              <a:gd name="connsiteX9-657" fmla="*/ 842139 w 7446139"/>
              <a:gd name="connsiteY9-658" fmla="*/ 753123 h 6845300"/>
              <a:gd name="connsiteX10-659" fmla="*/ 1210439 w 7446139"/>
              <a:gd name="connsiteY10-660" fmla="*/ 0 h 6845300"/>
              <a:gd name="connsiteX0-661" fmla="*/ 1210439 w 7446139"/>
              <a:gd name="connsiteY0-662" fmla="*/ 0 h 6845300"/>
              <a:gd name="connsiteX1-663" fmla="*/ 7446139 w 7446139"/>
              <a:gd name="connsiteY1-664" fmla="*/ 0 h 6845300"/>
              <a:gd name="connsiteX2-665" fmla="*/ 7446139 w 7446139"/>
              <a:gd name="connsiteY2-666" fmla="*/ 6845300 h 6845300"/>
              <a:gd name="connsiteX3-667" fmla="*/ 2012126 w 7446139"/>
              <a:gd name="connsiteY3-668" fmla="*/ 6835776 h 6845300"/>
              <a:gd name="connsiteX4-669" fmla="*/ 2036293 w 7446139"/>
              <a:gd name="connsiteY4-670" fmla="*/ 5897563 h 6845300"/>
              <a:gd name="connsiteX5-671" fmla="*/ 1140590 w 7446139"/>
              <a:gd name="connsiteY5-672" fmla="*/ 4435474 h 6845300"/>
              <a:gd name="connsiteX6-673" fmla="*/ 111889 w 7446139"/>
              <a:gd name="connsiteY6-674" fmla="*/ 3070225 h 6845300"/>
              <a:gd name="connsiteX7-675" fmla="*/ 11461 w 7446139"/>
              <a:gd name="connsiteY7-676" fmla="*/ 2446045 h 6845300"/>
              <a:gd name="connsiteX8-677" fmla="*/ 274986 w 7446139"/>
              <a:gd name="connsiteY8-678" fmla="*/ 1678635 h 6845300"/>
              <a:gd name="connsiteX9-679" fmla="*/ 842139 w 7446139"/>
              <a:gd name="connsiteY9-680" fmla="*/ 753123 h 6845300"/>
              <a:gd name="connsiteX10-681" fmla="*/ 1210439 w 7446139"/>
              <a:gd name="connsiteY10-682" fmla="*/ 0 h 6845300"/>
              <a:gd name="connsiteX0-683" fmla="*/ 1391414 w 7446139"/>
              <a:gd name="connsiteY0-684" fmla="*/ 133351 h 6845300"/>
              <a:gd name="connsiteX1-685" fmla="*/ 7446139 w 7446139"/>
              <a:gd name="connsiteY1-686" fmla="*/ 0 h 6845300"/>
              <a:gd name="connsiteX2-687" fmla="*/ 7446139 w 7446139"/>
              <a:gd name="connsiteY2-688" fmla="*/ 6845300 h 6845300"/>
              <a:gd name="connsiteX3-689" fmla="*/ 2012126 w 7446139"/>
              <a:gd name="connsiteY3-690" fmla="*/ 6835776 h 6845300"/>
              <a:gd name="connsiteX4-691" fmla="*/ 2036293 w 7446139"/>
              <a:gd name="connsiteY4-692" fmla="*/ 5897563 h 6845300"/>
              <a:gd name="connsiteX5-693" fmla="*/ 1140590 w 7446139"/>
              <a:gd name="connsiteY5-694" fmla="*/ 4435474 h 6845300"/>
              <a:gd name="connsiteX6-695" fmla="*/ 111889 w 7446139"/>
              <a:gd name="connsiteY6-696" fmla="*/ 3070225 h 6845300"/>
              <a:gd name="connsiteX7-697" fmla="*/ 11461 w 7446139"/>
              <a:gd name="connsiteY7-698" fmla="*/ 2446045 h 6845300"/>
              <a:gd name="connsiteX8-699" fmla="*/ 274986 w 7446139"/>
              <a:gd name="connsiteY8-700" fmla="*/ 1678635 h 6845300"/>
              <a:gd name="connsiteX9-701" fmla="*/ 842139 w 7446139"/>
              <a:gd name="connsiteY9-702" fmla="*/ 753123 h 6845300"/>
              <a:gd name="connsiteX10-703" fmla="*/ 1391414 w 7446139"/>
              <a:gd name="connsiteY10-704" fmla="*/ 133351 h 6845300"/>
              <a:gd name="connsiteX0-705" fmla="*/ 1210439 w 7446139"/>
              <a:gd name="connsiteY0-706" fmla="*/ 4763 h 6845300"/>
              <a:gd name="connsiteX1-707" fmla="*/ 7446139 w 7446139"/>
              <a:gd name="connsiteY1-708" fmla="*/ 0 h 6845300"/>
              <a:gd name="connsiteX2-709" fmla="*/ 7446139 w 7446139"/>
              <a:gd name="connsiteY2-710" fmla="*/ 6845300 h 6845300"/>
              <a:gd name="connsiteX3-711" fmla="*/ 2012126 w 7446139"/>
              <a:gd name="connsiteY3-712" fmla="*/ 6835776 h 6845300"/>
              <a:gd name="connsiteX4-713" fmla="*/ 2036293 w 7446139"/>
              <a:gd name="connsiteY4-714" fmla="*/ 5897563 h 6845300"/>
              <a:gd name="connsiteX5-715" fmla="*/ 1140590 w 7446139"/>
              <a:gd name="connsiteY5-716" fmla="*/ 4435474 h 6845300"/>
              <a:gd name="connsiteX6-717" fmla="*/ 111889 w 7446139"/>
              <a:gd name="connsiteY6-718" fmla="*/ 3070225 h 6845300"/>
              <a:gd name="connsiteX7-719" fmla="*/ 11461 w 7446139"/>
              <a:gd name="connsiteY7-720" fmla="*/ 2446045 h 6845300"/>
              <a:gd name="connsiteX8-721" fmla="*/ 274986 w 7446139"/>
              <a:gd name="connsiteY8-722" fmla="*/ 1678635 h 6845300"/>
              <a:gd name="connsiteX9-723" fmla="*/ 842139 w 7446139"/>
              <a:gd name="connsiteY9-724" fmla="*/ 753123 h 6845300"/>
              <a:gd name="connsiteX10-725" fmla="*/ 1210439 w 7446139"/>
              <a:gd name="connsiteY10-726" fmla="*/ 4763 h 6845300"/>
              <a:gd name="connsiteX0-727" fmla="*/ 1210439 w 7446139"/>
              <a:gd name="connsiteY0-728" fmla="*/ 4763 h 6845300"/>
              <a:gd name="connsiteX1-729" fmla="*/ 7446139 w 7446139"/>
              <a:gd name="connsiteY1-730" fmla="*/ 0 h 6845300"/>
              <a:gd name="connsiteX2-731" fmla="*/ 7446139 w 7446139"/>
              <a:gd name="connsiteY2-732" fmla="*/ 6845300 h 6845300"/>
              <a:gd name="connsiteX3-733" fmla="*/ 2012126 w 7446139"/>
              <a:gd name="connsiteY3-734" fmla="*/ 6835776 h 6845300"/>
              <a:gd name="connsiteX4-735" fmla="*/ 2036293 w 7446139"/>
              <a:gd name="connsiteY4-736" fmla="*/ 5897563 h 6845300"/>
              <a:gd name="connsiteX5-737" fmla="*/ 1140590 w 7446139"/>
              <a:gd name="connsiteY5-738" fmla="*/ 4435474 h 6845300"/>
              <a:gd name="connsiteX6-739" fmla="*/ 111889 w 7446139"/>
              <a:gd name="connsiteY6-740" fmla="*/ 3070225 h 6845300"/>
              <a:gd name="connsiteX7-741" fmla="*/ 11461 w 7446139"/>
              <a:gd name="connsiteY7-742" fmla="*/ 2446045 h 6845300"/>
              <a:gd name="connsiteX8-743" fmla="*/ 274986 w 7446139"/>
              <a:gd name="connsiteY8-744" fmla="*/ 1678635 h 6845300"/>
              <a:gd name="connsiteX9-745" fmla="*/ 842139 w 7446139"/>
              <a:gd name="connsiteY9-746" fmla="*/ 753123 h 6845300"/>
              <a:gd name="connsiteX10-747" fmla="*/ 1210439 w 7446139"/>
              <a:gd name="connsiteY10-748" fmla="*/ 4763 h 6845300"/>
              <a:gd name="connsiteX0-749" fmla="*/ 1210439 w 7446139"/>
              <a:gd name="connsiteY0-750" fmla="*/ 4763 h 6845300"/>
              <a:gd name="connsiteX1-751" fmla="*/ 7446139 w 7446139"/>
              <a:gd name="connsiteY1-752" fmla="*/ 0 h 6845300"/>
              <a:gd name="connsiteX2-753" fmla="*/ 7446139 w 7446139"/>
              <a:gd name="connsiteY2-754" fmla="*/ 6845300 h 6845300"/>
              <a:gd name="connsiteX3-755" fmla="*/ 2012126 w 7446139"/>
              <a:gd name="connsiteY3-756" fmla="*/ 6835776 h 6845300"/>
              <a:gd name="connsiteX4-757" fmla="*/ 2036293 w 7446139"/>
              <a:gd name="connsiteY4-758" fmla="*/ 5897563 h 6845300"/>
              <a:gd name="connsiteX5-759" fmla="*/ 1140590 w 7446139"/>
              <a:gd name="connsiteY5-760" fmla="*/ 4435474 h 6845300"/>
              <a:gd name="connsiteX6-761" fmla="*/ 111889 w 7446139"/>
              <a:gd name="connsiteY6-762" fmla="*/ 3070225 h 6845300"/>
              <a:gd name="connsiteX7-763" fmla="*/ 11461 w 7446139"/>
              <a:gd name="connsiteY7-764" fmla="*/ 2446045 h 6845300"/>
              <a:gd name="connsiteX8-765" fmla="*/ 274986 w 7446139"/>
              <a:gd name="connsiteY8-766" fmla="*/ 1678635 h 6845300"/>
              <a:gd name="connsiteX9-767" fmla="*/ 875476 w 7446139"/>
              <a:gd name="connsiteY9-768" fmla="*/ 753123 h 6845300"/>
              <a:gd name="connsiteX10-769" fmla="*/ 1210439 w 7446139"/>
              <a:gd name="connsiteY10-770" fmla="*/ 4763 h 6845300"/>
              <a:gd name="connsiteX0-771" fmla="*/ 1210439 w 7446139"/>
              <a:gd name="connsiteY0-772" fmla="*/ 4763 h 6845300"/>
              <a:gd name="connsiteX1-773" fmla="*/ 7446139 w 7446139"/>
              <a:gd name="connsiteY1-774" fmla="*/ 0 h 6845300"/>
              <a:gd name="connsiteX2-775" fmla="*/ 7446139 w 7446139"/>
              <a:gd name="connsiteY2-776" fmla="*/ 6845300 h 6845300"/>
              <a:gd name="connsiteX3-777" fmla="*/ 2012126 w 7446139"/>
              <a:gd name="connsiteY3-778" fmla="*/ 6835776 h 6845300"/>
              <a:gd name="connsiteX4-779" fmla="*/ 2036293 w 7446139"/>
              <a:gd name="connsiteY4-780" fmla="*/ 5897563 h 6845300"/>
              <a:gd name="connsiteX5-781" fmla="*/ 1140590 w 7446139"/>
              <a:gd name="connsiteY5-782" fmla="*/ 4435474 h 6845300"/>
              <a:gd name="connsiteX6-783" fmla="*/ 111889 w 7446139"/>
              <a:gd name="connsiteY6-784" fmla="*/ 3070225 h 6845300"/>
              <a:gd name="connsiteX7-785" fmla="*/ 11461 w 7446139"/>
              <a:gd name="connsiteY7-786" fmla="*/ 2446045 h 6845300"/>
              <a:gd name="connsiteX8-787" fmla="*/ 274986 w 7446139"/>
              <a:gd name="connsiteY8-788" fmla="*/ 1678635 h 6845300"/>
              <a:gd name="connsiteX9-789" fmla="*/ 851664 w 7446139"/>
              <a:gd name="connsiteY9-790" fmla="*/ 753123 h 6845300"/>
              <a:gd name="connsiteX10-791" fmla="*/ 1210439 w 7446139"/>
              <a:gd name="connsiteY10-792" fmla="*/ 4763 h 6845300"/>
              <a:gd name="connsiteX0-793" fmla="*/ 1210439 w 7446139"/>
              <a:gd name="connsiteY0-794" fmla="*/ 4763 h 6845300"/>
              <a:gd name="connsiteX1-795" fmla="*/ 7446139 w 7446139"/>
              <a:gd name="connsiteY1-796" fmla="*/ 0 h 6845300"/>
              <a:gd name="connsiteX2-797" fmla="*/ 7446139 w 7446139"/>
              <a:gd name="connsiteY2-798" fmla="*/ 6845300 h 6845300"/>
              <a:gd name="connsiteX3-799" fmla="*/ 2012126 w 7446139"/>
              <a:gd name="connsiteY3-800" fmla="*/ 6835776 h 6845300"/>
              <a:gd name="connsiteX4-801" fmla="*/ 2036293 w 7446139"/>
              <a:gd name="connsiteY4-802" fmla="*/ 5897563 h 6845300"/>
              <a:gd name="connsiteX5-803" fmla="*/ 1140590 w 7446139"/>
              <a:gd name="connsiteY5-804" fmla="*/ 4435474 h 6845300"/>
              <a:gd name="connsiteX6-805" fmla="*/ 111889 w 7446139"/>
              <a:gd name="connsiteY6-806" fmla="*/ 3070225 h 6845300"/>
              <a:gd name="connsiteX7-807" fmla="*/ 11461 w 7446139"/>
              <a:gd name="connsiteY7-808" fmla="*/ 2446045 h 6845300"/>
              <a:gd name="connsiteX8-809" fmla="*/ 274986 w 7446139"/>
              <a:gd name="connsiteY8-810" fmla="*/ 1678635 h 6845300"/>
              <a:gd name="connsiteX9-811" fmla="*/ 851664 w 7446139"/>
              <a:gd name="connsiteY9-812" fmla="*/ 753123 h 6845300"/>
              <a:gd name="connsiteX10-813" fmla="*/ 1210439 w 7446139"/>
              <a:gd name="connsiteY10-814" fmla="*/ 4763 h 6845300"/>
              <a:gd name="connsiteX0-815" fmla="*/ 1210439 w 7446139"/>
              <a:gd name="connsiteY0-816" fmla="*/ 4763 h 6845300"/>
              <a:gd name="connsiteX1-817" fmla="*/ 7446139 w 7446139"/>
              <a:gd name="connsiteY1-818" fmla="*/ 0 h 6845300"/>
              <a:gd name="connsiteX2-819" fmla="*/ 7446139 w 7446139"/>
              <a:gd name="connsiteY2-820" fmla="*/ 6845300 h 6845300"/>
              <a:gd name="connsiteX3-821" fmla="*/ 2012126 w 7446139"/>
              <a:gd name="connsiteY3-822" fmla="*/ 6835776 h 6845300"/>
              <a:gd name="connsiteX4-823" fmla="*/ 2036293 w 7446139"/>
              <a:gd name="connsiteY4-824" fmla="*/ 5897563 h 6845300"/>
              <a:gd name="connsiteX5-825" fmla="*/ 1140590 w 7446139"/>
              <a:gd name="connsiteY5-826" fmla="*/ 4435474 h 6845300"/>
              <a:gd name="connsiteX6-827" fmla="*/ 111889 w 7446139"/>
              <a:gd name="connsiteY6-828" fmla="*/ 3070225 h 6845300"/>
              <a:gd name="connsiteX7-829" fmla="*/ 11461 w 7446139"/>
              <a:gd name="connsiteY7-830" fmla="*/ 2446045 h 6845300"/>
              <a:gd name="connsiteX8-831" fmla="*/ 274986 w 7446139"/>
              <a:gd name="connsiteY8-832" fmla="*/ 1678635 h 6845300"/>
              <a:gd name="connsiteX9-833" fmla="*/ 851664 w 7446139"/>
              <a:gd name="connsiteY9-834" fmla="*/ 753123 h 6845300"/>
              <a:gd name="connsiteX10-835" fmla="*/ 1210439 w 7446139"/>
              <a:gd name="connsiteY10-836" fmla="*/ 4763 h 6845300"/>
              <a:gd name="connsiteX0-837" fmla="*/ 1210439 w 7446139"/>
              <a:gd name="connsiteY0-838" fmla="*/ 4763 h 6845300"/>
              <a:gd name="connsiteX1-839" fmla="*/ 7446139 w 7446139"/>
              <a:gd name="connsiteY1-840" fmla="*/ 0 h 6845300"/>
              <a:gd name="connsiteX2-841" fmla="*/ 7446139 w 7446139"/>
              <a:gd name="connsiteY2-842" fmla="*/ 6845300 h 6845300"/>
              <a:gd name="connsiteX3-843" fmla="*/ 2012126 w 7446139"/>
              <a:gd name="connsiteY3-844" fmla="*/ 6835776 h 6845300"/>
              <a:gd name="connsiteX4-845" fmla="*/ 2036293 w 7446139"/>
              <a:gd name="connsiteY4-846" fmla="*/ 5897563 h 6845300"/>
              <a:gd name="connsiteX5-847" fmla="*/ 1140590 w 7446139"/>
              <a:gd name="connsiteY5-848" fmla="*/ 4435474 h 6845300"/>
              <a:gd name="connsiteX6-849" fmla="*/ 111889 w 7446139"/>
              <a:gd name="connsiteY6-850" fmla="*/ 3070225 h 6845300"/>
              <a:gd name="connsiteX7-851" fmla="*/ 11461 w 7446139"/>
              <a:gd name="connsiteY7-852" fmla="*/ 2446045 h 6845300"/>
              <a:gd name="connsiteX8-853" fmla="*/ 274986 w 7446139"/>
              <a:gd name="connsiteY8-854" fmla="*/ 1678635 h 6845300"/>
              <a:gd name="connsiteX9-855" fmla="*/ 851664 w 7446139"/>
              <a:gd name="connsiteY9-856" fmla="*/ 753123 h 6845300"/>
              <a:gd name="connsiteX10-857" fmla="*/ 1210439 w 7446139"/>
              <a:gd name="connsiteY10-858" fmla="*/ 4763 h 6845300"/>
              <a:gd name="connsiteX0-859" fmla="*/ 1210439 w 7446139"/>
              <a:gd name="connsiteY0-860" fmla="*/ 4763 h 6845300"/>
              <a:gd name="connsiteX1-861" fmla="*/ 7446139 w 7446139"/>
              <a:gd name="connsiteY1-862" fmla="*/ 0 h 6845300"/>
              <a:gd name="connsiteX2-863" fmla="*/ 7446139 w 7446139"/>
              <a:gd name="connsiteY2-864" fmla="*/ 6845300 h 6845300"/>
              <a:gd name="connsiteX3-865" fmla="*/ 2012126 w 7446139"/>
              <a:gd name="connsiteY3-866" fmla="*/ 6835776 h 6845300"/>
              <a:gd name="connsiteX4-867" fmla="*/ 2036293 w 7446139"/>
              <a:gd name="connsiteY4-868" fmla="*/ 5897563 h 6845300"/>
              <a:gd name="connsiteX5-869" fmla="*/ 1140590 w 7446139"/>
              <a:gd name="connsiteY5-870" fmla="*/ 4435474 h 6845300"/>
              <a:gd name="connsiteX6-871" fmla="*/ 111889 w 7446139"/>
              <a:gd name="connsiteY6-872" fmla="*/ 3070225 h 6845300"/>
              <a:gd name="connsiteX7-873" fmla="*/ 11461 w 7446139"/>
              <a:gd name="connsiteY7-874" fmla="*/ 2446045 h 6845300"/>
              <a:gd name="connsiteX8-875" fmla="*/ 274986 w 7446139"/>
              <a:gd name="connsiteY8-876" fmla="*/ 1678635 h 6845300"/>
              <a:gd name="connsiteX9-877" fmla="*/ 851664 w 7446139"/>
              <a:gd name="connsiteY9-878" fmla="*/ 753123 h 6845300"/>
              <a:gd name="connsiteX10-879" fmla="*/ 1210439 w 7446139"/>
              <a:gd name="connsiteY10-880" fmla="*/ 4763 h 6845300"/>
              <a:gd name="connsiteX0-881" fmla="*/ 1210439 w 7446139"/>
              <a:gd name="connsiteY0-882" fmla="*/ 4763 h 6845300"/>
              <a:gd name="connsiteX1-883" fmla="*/ 7446139 w 7446139"/>
              <a:gd name="connsiteY1-884" fmla="*/ 0 h 6845300"/>
              <a:gd name="connsiteX2-885" fmla="*/ 7446139 w 7446139"/>
              <a:gd name="connsiteY2-886" fmla="*/ 6845300 h 6845300"/>
              <a:gd name="connsiteX3-887" fmla="*/ 2012126 w 7446139"/>
              <a:gd name="connsiteY3-888" fmla="*/ 6835776 h 6845300"/>
              <a:gd name="connsiteX4-889" fmla="*/ 2036293 w 7446139"/>
              <a:gd name="connsiteY4-890" fmla="*/ 5897563 h 6845300"/>
              <a:gd name="connsiteX5-891" fmla="*/ 1140590 w 7446139"/>
              <a:gd name="connsiteY5-892" fmla="*/ 4435474 h 6845300"/>
              <a:gd name="connsiteX6-893" fmla="*/ 111889 w 7446139"/>
              <a:gd name="connsiteY6-894" fmla="*/ 3070225 h 6845300"/>
              <a:gd name="connsiteX7-895" fmla="*/ 11461 w 7446139"/>
              <a:gd name="connsiteY7-896" fmla="*/ 2446045 h 6845300"/>
              <a:gd name="connsiteX8-897" fmla="*/ 308324 w 7446139"/>
              <a:gd name="connsiteY8-898" fmla="*/ 1673872 h 6845300"/>
              <a:gd name="connsiteX9-899" fmla="*/ 851664 w 7446139"/>
              <a:gd name="connsiteY9-900" fmla="*/ 753123 h 6845300"/>
              <a:gd name="connsiteX10-901" fmla="*/ 1210439 w 7446139"/>
              <a:gd name="connsiteY10-902" fmla="*/ 4763 h 6845300"/>
              <a:gd name="connsiteX0-903" fmla="*/ 1210439 w 7446139"/>
              <a:gd name="connsiteY0-904" fmla="*/ 4763 h 6853532"/>
              <a:gd name="connsiteX1-905" fmla="*/ 7446139 w 7446139"/>
              <a:gd name="connsiteY1-906" fmla="*/ 0 h 6853532"/>
              <a:gd name="connsiteX2-907" fmla="*/ 7446139 w 7446139"/>
              <a:gd name="connsiteY2-908" fmla="*/ 6845300 h 6853532"/>
              <a:gd name="connsiteX3-909" fmla="*/ 2012126 w 7446139"/>
              <a:gd name="connsiteY3-910" fmla="*/ 6853532 h 6853532"/>
              <a:gd name="connsiteX4-911" fmla="*/ 2036293 w 7446139"/>
              <a:gd name="connsiteY4-912" fmla="*/ 5897563 h 6853532"/>
              <a:gd name="connsiteX5-913" fmla="*/ 1140590 w 7446139"/>
              <a:gd name="connsiteY5-914" fmla="*/ 4435474 h 6853532"/>
              <a:gd name="connsiteX6-915" fmla="*/ 111889 w 7446139"/>
              <a:gd name="connsiteY6-916" fmla="*/ 3070225 h 6853532"/>
              <a:gd name="connsiteX7-917" fmla="*/ 11461 w 7446139"/>
              <a:gd name="connsiteY7-918" fmla="*/ 2446045 h 6853532"/>
              <a:gd name="connsiteX8-919" fmla="*/ 308324 w 7446139"/>
              <a:gd name="connsiteY8-920" fmla="*/ 1673872 h 6853532"/>
              <a:gd name="connsiteX9-921" fmla="*/ 851664 w 7446139"/>
              <a:gd name="connsiteY9-922" fmla="*/ 753123 h 6853532"/>
              <a:gd name="connsiteX10-923" fmla="*/ 1210439 w 7446139"/>
              <a:gd name="connsiteY10-924" fmla="*/ 4763 h 6853532"/>
              <a:gd name="connsiteX0-925" fmla="*/ 1210439 w 7446139"/>
              <a:gd name="connsiteY0-926" fmla="*/ 4763 h 6853532"/>
              <a:gd name="connsiteX1-927" fmla="*/ 7446139 w 7446139"/>
              <a:gd name="connsiteY1-928" fmla="*/ 0 h 6853532"/>
              <a:gd name="connsiteX2-929" fmla="*/ 7446139 w 7446139"/>
              <a:gd name="connsiteY2-930" fmla="*/ 6836422 h 6853532"/>
              <a:gd name="connsiteX3-931" fmla="*/ 2012126 w 7446139"/>
              <a:gd name="connsiteY3-932" fmla="*/ 6853532 h 6853532"/>
              <a:gd name="connsiteX4-933" fmla="*/ 2036293 w 7446139"/>
              <a:gd name="connsiteY4-934" fmla="*/ 5897563 h 6853532"/>
              <a:gd name="connsiteX5-935" fmla="*/ 1140590 w 7446139"/>
              <a:gd name="connsiteY5-936" fmla="*/ 4435474 h 6853532"/>
              <a:gd name="connsiteX6-937" fmla="*/ 111889 w 7446139"/>
              <a:gd name="connsiteY6-938" fmla="*/ 3070225 h 6853532"/>
              <a:gd name="connsiteX7-939" fmla="*/ 11461 w 7446139"/>
              <a:gd name="connsiteY7-940" fmla="*/ 2446045 h 6853532"/>
              <a:gd name="connsiteX8-941" fmla="*/ 308324 w 7446139"/>
              <a:gd name="connsiteY8-942" fmla="*/ 1673872 h 6853532"/>
              <a:gd name="connsiteX9-943" fmla="*/ 851664 w 7446139"/>
              <a:gd name="connsiteY9-944" fmla="*/ 753123 h 6853532"/>
              <a:gd name="connsiteX10-945" fmla="*/ 1210439 w 7446139"/>
              <a:gd name="connsiteY10-946" fmla="*/ 4763 h 6853532"/>
              <a:gd name="connsiteX0-947" fmla="*/ 1210439 w 7446139"/>
              <a:gd name="connsiteY0-948" fmla="*/ 4763 h 6863055"/>
              <a:gd name="connsiteX1-949" fmla="*/ 7446139 w 7446139"/>
              <a:gd name="connsiteY1-950" fmla="*/ 0 h 6863055"/>
              <a:gd name="connsiteX2-951" fmla="*/ 7446139 w 7446139"/>
              <a:gd name="connsiteY2-952" fmla="*/ 6863055 h 6863055"/>
              <a:gd name="connsiteX3-953" fmla="*/ 2012126 w 7446139"/>
              <a:gd name="connsiteY3-954" fmla="*/ 6853532 h 6863055"/>
              <a:gd name="connsiteX4-955" fmla="*/ 2036293 w 7446139"/>
              <a:gd name="connsiteY4-956" fmla="*/ 5897563 h 6863055"/>
              <a:gd name="connsiteX5-957" fmla="*/ 1140590 w 7446139"/>
              <a:gd name="connsiteY5-958" fmla="*/ 4435474 h 6863055"/>
              <a:gd name="connsiteX6-959" fmla="*/ 111889 w 7446139"/>
              <a:gd name="connsiteY6-960" fmla="*/ 3070225 h 6863055"/>
              <a:gd name="connsiteX7-961" fmla="*/ 11461 w 7446139"/>
              <a:gd name="connsiteY7-962" fmla="*/ 2446045 h 6863055"/>
              <a:gd name="connsiteX8-963" fmla="*/ 308324 w 7446139"/>
              <a:gd name="connsiteY8-964" fmla="*/ 1673872 h 6863055"/>
              <a:gd name="connsiteX9-965" fmla="*/ 851664 w 7446139"/>
              <a:gd name="connsiteY9-966" fmla="*/ 753123 h 6863055"/>
              <a:gd name="connsiteX10-967" fmla="*/ 1210439 w 7446139"/>
              <a:gd name="connsiteY10-968" fmla="*/ 4763 h 6863055"/>
              <a:gd name="connsiteX0-969" fmla="*/ 1229489 w 7446139"/>
              <a:gd name="connsiteY0-970" fmla="*/ 0 h 6867817"/>
              <a:gd name="connsiteX1-971" fmla="*/ 7446139 w 7446139"/>
              <a:gd name="connsiteY1-972" fmla="*/ 4762 h 6867817"/>
              <a:gd name="connsiteX2-973" fmla="*/ 7446139 w 7446139"/>
              <a:gd name="connsiteY2-974" fmla="*/ 6867817 h 6867817"/>
              <a:gd name="connsiteX3-975" fmla="*/ 2012126 w 7446139"/>
              <a:gd name="connsiteY3-976" fmla="*/ 6858294 h 6867817"/>
              <a:gd name="connsiteX4-977" fmla="*/ 2036293 w 7446139"/>
              <a:gd name="connsiteY4-978" fmla="*/ 5902325 h 6867817"/>
              <a:gd name="connsiteX5-979" fmla="*/ 1140590 w 7446139"/>
              <a:gd name="connsiteY5-980" fmla="*/ 4440236 h 6867817"/>
              <a:gd name="connsiteX6-981" fmla="*/ 111889 w 7446139"/>
              <a:gd name="connsiteY6-982" fmla="*/ 3074987 h 6867817"/>
              <a:gd name="connsiteX7-983" fmla="*/ 11461 w 7446139"/>
              <a:gd name="connsiteY7-984" fmla="*/ 2450807 h 6867817"/>
              <a:gd name="connsiteX8-985" fmla="*/ 308324 w 7446139"/>
              <a:gd name="connsiteY8-986" fmla="*/ 1678634 h 6867817"/>
              <a:gd name="connsiteX9-987" fmla="*/ 851664 w 7446139"/>
              <a:gd name="connsiteY9-988" fmla="*/ 757885 h 6867817"/>
              <a:gd name="connsiteX10-989" fmla="*/ 1229489 w 7446139"/>
              <a:gd name="connsiteY10-990" fmla="*/ 0 h 6867817"/>
              <a:gd name="connsiteX0-991" fmla="*/ 1229489 w 8741539"/>
              <a:gd name="connsiteY0-992" fmla="*/ 0 h 6867817"/>
              <a:gd name="connsiteX1-993" fmla="*/ 8741539 w 8741539"/>
              <a:gd name="connsiteY1-994" fmla="*/ 4762 h 6867817"/>
              <a:gd name="connsiteX2-995" fmla="*/ 7446139 w 8741539"/>
              <a:gd name="connsiteY2-996" fmla="*/ 6867817 h 6867817"/>
              <a:gd name="connsiteX3-997" fmla="*/ 2012126 w 8741539"/>
              <a:gd name="connsiteY3-998" fmla="*/ 6858294 h 6867817"/>
              <a:gd name="connsiteX4-999" fmla="*/ 2036293 w 8741539"/>
              <a:gd name="connsiteY4-1000" fmla="*/ 5902325 h 6867817"/>
              <a:gd name="connsiteX5-1001" fmla="*/ 1140590 w 8741539"/>
              <a:gd name="connsiteY5-1002" fmla="*/ 4440236 h 6867817"/>
              <a:gd name="connsiteX6-1003" fmla="*/ 111889 w 8741539"/>
              <a:gd name="connsiteY6-1004" fmla="*/ 3074987 h 6867817"/>
              <a:gd name="connsiteX7-1005" fmla="*/ 11461 w 8741539"/>
              <a:gd name="connsiteY7-1006" fmla="*/ 2450807 h 6867817"/>
              <a:gd name="connsiteX8-1007" fmla="*/ 308324 w 8741539"/>
              <a:gd name="connsiteY8-1008" fmla="*/ 1678634 h 6867817"/>
              <a:gd name="connsiteX9-1009" fmla="*/ 851664 w 8741539"/>
              <a:gd name="connsiteY9-1010" fmla="*/ 757885 h 6867817"/>
              <a:gd name="connsiteX10-1011" fmla="*/ 1229489 w 8741539"/>
              <a:gd name="connsiteY10-1012" fmla="*/ 0 h 6867817"/>
              <a:gd name="connsiteX0-1013" fmla="*/ 1229489 w 8741539"/>
              <a:gd name="connsiteY0-1014" fmla="*/ 0 h 6880517"/>
              <a:gd name="connsiteX1-1015" fmla="*/ 8741539 w 8741539"/>
              <a:gd name="connsiteY1-1016" fmla="*/ 4762 h 6880517"/>
              <a:gd name="connsiteX2-1017" fmla="*/ 8728839 w 8741539"/>
              <a:gd name="connsiteY2-1018" fmla="*/ 6880517 h 6880517"/>
              <a:gd name="connsiteX3-1019" fmla="*/ 2012126 w 8741539"/>
              <a:gd name="connsiteY3-1020" fmla="*/ 6858294 h 6880517"/>
              <a:gd name="connsiteX4-1021" fmla="*/ 2036293 w 8741539"/>
              <a:gd name="connsiteY4-1022" fmla="*/ 5902325 h 6880517"/>
              <a:gd name="connsiteX5-1023" fmla="*/ 1140590 w 8741539"/>
              <a:gd name="connsiteY5-1024" fmla="*/ 4440236 h 6880517"/>
              <a:gd name="connsiteX6-1025" fmla="*/ 111889 w 8741539"/>
              <a:gd name="connsiteY6-1026" fmla="*/ 3074987 h 6880517"/>
              <a:gd name="connsiteX7-1027" fmla="*/ 11461 w 8741539"/>
              <a:gd name="connsiteY7-1028" fmla="*/ 2450807 h 6880517"/>
              <a:gd name="connsiteX8-1029" fmla="*/ 308324 w 8741539"/>
              <a:gd name="connsiteY8-1030" fmla="*/ 1678634 h 6880517"/>
              <a:gd name="connsiteX9-1031" fmla="*/ 851664 w 8741539"/>
              <a:gd name="connsiteY9-1032" fmla="*/ 757885 h 6880517"/>
              <a:gd name="connsiteX10-1033" fmla="*/ 1229489 w 8741539"/>
              <a:gd name="connsiteY10-1034" fmla="*/ 0 h 68805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8741539" h="6880517">
                <a:moveTo>
                  <a:pt x="1229489" y="0"/>
                </a:moveTo>
                <a:lnTo>
                  <a:pt x="8741539" y="4762"/>
                </a:lnTo>
                <a:cubicBezTo>
                  <a:pt x="8737306" y="2296680"/>
                  <a:pt x="8733072" y="4588599"/>
                  <a:pt x="8728839" y="6880517"/>
                </a:cubicBezTo>
                <a:lnTo>
                  <a:pt x="2012126" y="6858294"/>
                </a:lnTo>
                <a:cubicBezTo>
                  <a:pt x="2082094" y="6540794"/>
                  <a:pt x="2099259" y="6193192"/>
                  <a:pt x="2036293" y="5902325"/>
                </a:cubicBezTo>
                <a:cubicBezTo>
                  <a:pt x="1926160" y="5353112"/>
                  <a:pt x="1524174" y="4885738"/>
                  <a:pt x="1140590" y="4440236"/>
                </a:cubicBezTo>
                <a:cubicBezTo>
                  <a:pt x="753240" y="3980391"/>
                  <a:pt x="382534" y="3537653"/>
                  <a:pt x="111889" y="3074987"/>
                </a:cubicBezTo>
                <a:cubicBezTo>
                  <a:pt x="8686" y="2866280"/>
                  <a:pt x="-18501" y="2668392"/>
                  <a:pt x="11461" y="2450807"/>
                </a:cubicBezTo>
                <a:cubicBezTo>
                  <a:pt x="28929" y="2164255"/>
                  <a:pt x="158569" y="1915387"/>
                  <a:pt x="308324" y="1678634"/>
                </a:cubicBezTo>
                <a:cubicBezTo>
                  <a:pt x="500550" y="1370130"/>
                  <a:pt x="692776" y="1066389"/>
                  <a:pt x="851664" y="757885"/>
                </a:cubicBezTo>
                <a:cubicBezTo>
                  <a:pt x="993481" y="508432"/>
                  <a:pt x="1187684" y="225640"/>
                  <a:pt x="1229489" y="0"/>
                </a:cubicBezTo>
                <a:close/>
              </a:path>
            </a:pathLst>
          </a:custGeom>
          <a:solidFill>
            <a:srgbClr val="15B6BC">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847412" y="1394860"/>
            <a:ext cx="4368942" cy="4368942"/>
          </a:xfrm>
          <a:prstGeom prst="rect">
            <a:avLst/>
          </a:prstGeom>
        </p:spPr>
      </p:pic>
      <p:sp>
        <p:nvSpPr>
          <p:cNvPr id="10" name="矩形: 圆角 9"/>
          <p:cNvSpPr/>
          <p:nvPr userDrawn="1"/>
        </p:nvSpPr>
        <p:spPr>
          <a:xfrm>
            <a:off x="6096000" y="4146922"/>
            <a:ext cx="2696666" cy="357168"/>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latin typeface="黑体" panose="02010609060101010101" pitchFamily="49" charset="-122"/>
                <a:ea typeface="黑体" panose="02010609060101010101" pitchFamily="49" charset="-122"/>
              </a:rPr>
              <a:t>重庆市优质课程资源</a:t>
            </a:r>
            <a:endParaRPr lang="zh-CN" altLang="en-US" sz="1800" b="1" dirty="0">
              <a:solidFill>
                <a:schemeClr val="bg1"/>
              </a:solidFill>
              <a:latin typeface="黑体" panose="02010609060101010101" pitchFamily="49" charset="-122"/>
              <a:ea typeface="黑体" panose="02010609060101010101" pitchFamily="49" charset="-122"/>
            </a:endParaRPr>
          </a:p>
        </p:txBody>
      </p:sp>
      <p:sp>
        <p:nvSpPr>
          <p:cNvPr id="11" name="矩形: 圆角 10"/>
          <p:cNvSpPr/>
          <p:nvPr userDrawn="1"/>
        </p:nvSpPr>
        <p:spPr>
          <a:xfrm>
            <a:off x="8987144" y="4146922"/>
            <a:ext cx="1884020" cy="357168"/>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effectLst>
                <a:outerShdw blurRad="38100" dist="38100" dir="2700000" algn="tl">
                  <a:srgbClr val="000000">
                    <a:alpha val="43137"/>
                  </a:srgbClr>
                </a:outerShdw>
              </a:effectLst>
              <a:latin typeface="包图简圆体" panose="02010601030101010101" pitchFamily="2" charset="-122"/>
              <a:ea typeface="包图简圆体" panose="02010601030101010101" pitchFamily="2" charset="-122"/>
            </a:endParaRPr>
          </a:p>
        </p:txBody>
      </p:sp>
      <p:sp>
        <p:nvSpPr>
          <p:cNvPr id="14" name="标题 13"/>
          <p:cNvSpPr>
            <a:spLocks noGrp="1"/>
          </p:cNvSpPr>
          <p:nvPr>
            <p:ph type="title" hasCustomPrompt="1"/>
          </p:nvPr>
        </p:nvSpPr>
        <p:spPr>
          <a:xfrm>
            <a:off x="4620861" y="2978736"/>
            <a:ext cx="6312734" cy="751548"/>
          </a:xfrm>
          <a:prstGeom prst="rect">
            <a:avLst/>
          </a:prstGeom>
        </p:spPr>
        <p:txBody>
          <a:bodyPr anchor="ctr"/>
          <a:lstStyle>
            <a:lvl1pPr algn="r">
              <a:defRPr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t>单击此处编辑标题样式</a:t>
            </a:r>
            <a:endParaRPr lang="zh-CN" altLang="en-US" dirty="0"/>
          </a:p>
        </p:txBody>
      </p:sp>
      <p:sp>
        <p:nvSpPr>
          <p:cNvPr id="16" name="文本占位符 15"/>
          <p:cNvSpPr>
            <a:spLocks noGrp="1"/>
          </p:cNvSpPr>
          <p:nvPr>
            <p:ph type="body" sz="quarter" idx="10" hasCustomPrompt="1"/>
          </p:nvPr>
        </p:nvSpPr>
        <p:spPr>
          <a:xfrm>
            <a:off x="9042243" y="4104755"/>
            <a:ext cx="1839352" cy="399335"/>
          </a:xfrm>
          <a:prstGeom prst="rect">
            <a:avLst/>
          </a:prstGeom>
        </p:spPr>
        <p:txBody>
          <a:bodyPr anchor="ctr"/>
          <a:lstStyle>
            <a:lvl1pPr marL="0" indent="0">
              <a:lnSpc>
                <a:spcPct val="100000"/>
              </a:lnSpc>
              <a:buNone/>
              <a:defRPr sz="1800" b="1">
                <a:solidFill>
                  <a:schemeClr val="bg1"/>
                </a:solidFill>
                <a:latin typeface="黑体" panose="02010609060101010101" pitchFamily="49" charset="-122"/>
                <a:ea typeface="黑体" panose="02010609060101010101" pitchFamily="49" charset="-122"/>
              </a:defRPr>
            </a:lvl1pPr>
            <a:lvl2pPr marL="457200" indent="0">
              <a:buNone/>
              <a:defRPr sz="1800">
                <a:solidFill>
                  <a:schemeClr val="bg1"/>
                </a:solidFill>
                <a:latin typeface="黑体" panose="02010609060101010101" pitchFamily="49" charset="-122"/>
                <a:ea typeface="黑体" panose="02010609060101010101" pitchFamily="49" charset="-122"/>
              </a:defRPr>
            </a:lvl2pPr>
            <a:lvl3pPr marL="914400" indent="0">
              <a:buNone/>
              <a:defRPr sz="1800">
                <a:solidFill>
                  <a:schemeClr val="bg1"/>
                </a:solidFill>
                <a:latin typeface="黑体" panose="02010609060101010101" pitchFamily="49" charset="-122"/>
                <a:ea typeface="黑体" panose="02010609060101010101" pitchFamily="49" charset="-122"/>
              </a:defRPr>
            </a:lvl3pPr>
            <a:lvl4pPr marL="1371600" indent="0">
              <a:buNone/>
              <a:defRPr sz="1800">
                <a:solidFill>
                  <a:schemeClr val="bg1"/>
                </a:solidFill>
                <a:latin typeface="黑体" panose="02010609060101010101" pitchFamily="49" charset="-122"/>
                <a:ea typeface="黑体" panose="02010609060101010101" pitchFamily="49" charset="-122"/>
              </a:defRPr>
            </a:lvl4pPr>
            <a:lvl5pPr marL="1828800" indent="0">
              <a:buNone/>
              <a:defRPr sz="1800">
                <a:solidFill>
                  <a:schemeClr val="bg1"/>
                </a:solidFill>
                <a:latin typeface="黑体" panose="02010609060101010101" pitchFamily="49" charset="-122"/>
                <a:ea typeface="黑体" panose="02010609060101010101" pitchFamily="49" charset="-122"/>
              </a:defRPr>
            </a:lvl5pPr>
          </a:lstStyle>
          <a:p>
            <a:pPr lvl="0"/>
            <a:r>
              <a:rPr lang="zh-CN" altLang="en-US" dirty="0"/>
              <a:t>主讲人：</a:t>
            </a:r>
            <a:r>
              <a:rPr lang="en-US" altLang="zh-CN" dirty="0"/>
              <a:t>XX</a:t>
            </a:r>
            <a:r>
              <a:rPr lang="zh-CN" altLang="en-US" dirty="0"/>
              <a:t>老师</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750"/>
                                        <p:tgtEl>
                                          <p:spTgt spid="3"/>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750"/>
                                        <p:tgtEl>
                                          <p:spTgt spid="4"/>
                                        </p:tgtEl>
                                      </p:cBhvr>
                                    </p:animEffect>
                                  </p:childTnLst>
                                </p:cTn>
                              </p:par>
                            </p:childTnLst>
                          </p:cTn>
                        </p:par>
                        <p:par>
                          <p:cTn id="12" fill="hold">
                            <p:stCondLst>
                              <p:cond delay="2000"/>
                            </p:stCondLst>
                            <p:childTnLst>
                              <p:par>
                                <p:cTn id="13" presetID="31"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750" fill="hold"/>
                                        <p:tgtEl>
                                          <p:spTgt spid="8"/>
                                        </p:tgtEl>
                                        <p:attrNameLst>
                                          <p:attrName>ppt_w</p:attrName>
                                        </p:attrNameLst>
                                      </p:cBhvr>
                                      <p:tavLst>
                                        <p:tav tm="0">
                                          <p:val>
                                            <p:fltVal val="0"/>
                                          </p:val>
                                        </p:tav>
                                        <p:tav tm="100000">
                                          <p:val>
                                            <p:strVal val="#ppt_w"/>
                                          </p:val>
                                        </p:tav>
                                      </p:tavLst>
                                    </p:anim>
                                    <p:anim calcmode="lin" valueType="num">
                                      <p:cBhvr>
                                        <p:cTn id="16" dur="750" fill="hold"/>
                                        <p:tgtEl>
                                          <p:spTgt spid="8"/>
                                        </p:tgtEl>
                                        <p:attrNameLst>
                                          <p:attrName>ppt_h</p:attrName>
                                        </p:attrNameLst>
                                      </p:cBhvr>
                                      <p:tavLst>
                                        <p:tav tm="0">
                                          <p:val>
                                            <p:fltVal val="0"/>
                                          </p:val>
                                        </p:tav>
                                        <p:tav tm="100000">
                                          <p:val>
                                            <p:strVal val="#ppt_h"/>
                                          </p:val>
                                        </p:tav>
                                      </p:tavLst>
                                    </p:anim>
                                    <p:anim calcmode="lin" valueType="num">
                                      <p:cBhvr>
                                        <p:cTn id="17" dur="750" fill="hold"/>
                                        <p:tgtEl>
                                          <p:spTgt spid="8"/>
                                        </p:tgtEl>
                                        <p:attrNameLst>
                                          <p:attrName>style.rotation</p:attrName>
                                        </p:attrNameLst>
                                      </p:cBhvr>
                                      <p:tavLst>
                                        <p:tav tm="0">
                                          <p:val>
                                            <p:fltVal val="90"/>
                                          </p:val>
                                        </p:tav>
                                        <p:tav tm="100000">
                                          <p:val>
                                            <p:fltVal val="0"/>
                                          </p:val>
                                        </p:tav>
                                      </p:tavLst>
                                    </p:anim>
                                    <p:animEffect transition="in" filter="fade">
                                      <p:cBhvr>
                                        <p:cTn id="18" dur="750"/>
                                        <p:tgtEl>
                                          <p:spTgt spid="8"/>
                                        </p:tgtEl>
                                      </p:cBhvr>
                                    </p:animEffect>
                                  </p:childTnLst>
                                </p:cTn>
                              </p:par>
                            </p:childTnLst>
                          </p:cTn>
                        </p:par>
                        <p:par>
                          <p:cTn id="19" fill="hold">
                            <p:stCondLst>
                              <p:cond delay="3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 calcmode="lin" valueType="num">
                                      <p:cBhvr>
                                        <p:cTn id="2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gtEl>
                                      </p:cBhvr>
                                    </p:animEffect>
                                  </p:childTnLst>
                                </p:cTn>
                              </p:par>
                            </p:childTnLst>
                          </p:cTn>
                        </p:par>
                        <p:par>
                          <p:cTn id="27" fill="hold">
                            <p:stCondLst>
                              <p:cond delay="2450"/>
                            </p:stCondLst>
                            <p:childTnLst>
                              <p:par>
                                <p:cTn id="28" presetID="53" presetClass="entr" presetSubtype="16"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750" fill="hold"/>
                                        <p:tgtEl>
                                          <p:spTgt spid="10"/>
                                        </p:tgtEl>
                                        <p:attrNameLst>
                                          <p:attrName>ppt_w</p:attrName>
                                        </p:attrNameLst>
                                      </p:cBhvr>
                                      <p:tavLst>
                                        <p:tav tm="0">
                                          <p:val>
                                            <p:fltVal val="0"/>
                                          </p:val>
                                        </p:tav>
                                        <p:tav tm="100000">
                                          <p:val>
                                            <p:strVal val="#ppt_w"/>
                                          </p:val>
                                        </p:tav>
                                      </p:tavLst>
                                    </p:anim>
                                    <p:anim calcmode="lin" valueType="num">
                                      <p:cBhvr>
                                        <p:cTn id="31" dur="750" fill="hold"/>
                                        <p:tgtEl>
                                          <p:spTgt spid="10"/>
                                        </p:tgtEl>
                                        <p:attrNameLst>
                                          <p:attrName>ppt_h</p:attrName>
                                        </p:attrNameLst>
                                      </p:cBhvr>
                                      <p:tavLst>
                                        <p:tav tm="0">
                                          <p:val>
                                            <p:fltVal val="0"/>
                                          </p:val>
                                        </p:tav>
                                        <p:tav tm="100000">
                                          <p:val>
                                            <p:strVal val="#ppt_h"/>
                                          </p:val>
                                        </p:tav>
                                      </p:tavLst>
                                    </p:anim>
                                    <p:animEffect transition="in" filter="fade">
                                      <p:cBhvr>
                                        <p:cTn id="32" dur="750"/>
                                        <p:tgtEl>
                                          <p:spTgt spid="1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750" fill="hold"/>
                                        <p:tgtEl>
                                          <p:spTgt spid="11"/>
                                        </p:tgtEl>
                                        <p:attrNameLst>
                                          <p:attrName>ppt_w</p:attrName>
                                        </p:attrNameLst>
                                      </p:cBhvr>
                                      <p:tavLst>
                                        <p:tav tm="0">
                                          <p:val>
                                            <p:fltVal val="0"/>
                                          </p:val>
                                        </p:tav>
                                        <p:tav tm="100000">
                                          <p:val>
                                            <p:strVal val="#ppt_w"/>
                                          </p:val>
                                        </p:tav>
                                      </p:tavLst>
                                    </p:anim>
                                    <p:anim calcmode="lin" valueType="num">
                                      <p:cBhvr>
                                        <p:cTn id="36" dur="750" fill="hold"/>
                                        <p:tgtEl>
                                          <p:spTgt spid="11"/>
                                        </p:tgtEl>
                                        <p:attrNameLst>
                                          <p:attrName>ppt_h</p:attrName>
                                        </p:attrNameLst>
                                      </p:cBhvr>
                                      <p:tavLst>
                                        <p:tav tm="0">
                                          <p:val>
                                            <p:fltVal val="0"/>
                                          </p:val>
                                        </p:tav>
                                        <p:tav tm="100000">
                                          <p:val>
                                            <p:strVal val="#ppt_h"/>
                                          </p:val>
                                        </p:tav>
                                      </p:tavLst>
                                    </p:anim>
                                    <p:animEffect transition="in" filter="fade">
                                      <p:cBhvr>
                                        <p:cTn id="37" dur="750"/>
                                        <p:tgtEl>
                                          <p:spTgt spid="11"/>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750" fill="hold"/>
                                        <p:tgtEl>
                                          <p:spTgt spid="16"/>
                                        </p:tgtEl>
                                        <p:attrNameLst>
                                          <p:attrName>ppt_w</p:attrName>
                                        </p:attrNameLst>
                                      </p:cBhvr>
                                      <p:tavLst>
                                        <p:tav tm="0">
                                          <p:val>
                                            <p:fltVal val="0"/>
                                          </p:val>
                                        </p:tav>
                                        <p:tav tm="100000">
                                          <p:val>
                                            <p:strVal val="#ppt_w"/>
                                          </p:val>
                                        </p:tav>
                                      </p:tavLst>
                                    </p:anim>
                                    <p:anim calcmode="lin" valueType="num">
                                      <p:cBhvr>
                                        <p:cTn id="41" dur="750" fill="hold"/>
                                        <p:tgtEl>
                                          <p:spTgt spid="16"/>
                                        </p:tgtEl>
                                        <p:attrNameLst>
                                          <p:attrName>ppt_h</p:attrName>
                                        </p:attrNameLst>
                                      </p:cBhvr>
                                      <p:tavLst>
                                        <p:tav tm="0">
                                          <p:val>
                                            <p:fltVal val="0"/>
                                          </p:val>
                                        </p:tav>
                                        <p:tav tm="100000">
                                          <p:val>
                                            <p:strVal val="#ppt_h"/>
                                          </p:val>
                                        </p:tav>
                                      </p:tavLst>
                                    </p:anim>
                                    <p:animEffect transition="in" filter="fade">
                                      <p:cBhvr>
                                        <p:cTn id="42"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animBg="1"/>
      <p:bldP spid="11" grpId="0" animBg="1"/>
      <p:bldP spid="14" grpId="0"/>
      <p:bldP spid="16" grpId="0">
        <p:tmplLst>
          <p:tmpl lvl="0">
            <p:tnLst>
              <p:par>
                <p:cTn presetID="53" presetClass="entr" presetSubtype="16"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750" fill="hold"/>
                        <p:tgtEl>
                          <p:spTgt spid="16"/>
                        </p:tgtEl>
                        <p:attrNameLst>
                          <p:attrName>ppt_w</p:attrName>
                        </p:attrNameLst>
                      </p:cBhvr>
                      <p:tavLst>
                        <p:tav tm="0">
                          <p:val>
                            <p:fltVal val="0"/>
                          </p:val>
                        </p:tav>
                        <p:tav tm="100000">
                          <p:val>
                            <p:strVal val="#ppt_w"/>
                          </p:val>
                        </p:tav>
                      </p:tavLst>
                    </p:anim>
                    <p:anim calcmode="lin" valueType="num">
                      <p:cBhvr>
                        <p:cTn dur="750" fill="hold"/>
                        <p:tgtEl>
                          <p:spTgt spid="16"/>
                        </p:tgtEl>
                        <p:attrNameLst>
                          <p:attrName>ppt_h</p:attrName>
                        </p:attrNameLst>
                      </p:cBhvr>
                      <p:tavLst>
                        <p:tav tm="0">
                          <p:val>
                            <p:fltVal val="0"/>
                          </p:val>
                        </p:tav>
                        <p:tav tm="100000">
                          <p:val>
                            <p:strVal val="#ppt_h"/>
                          </p:val>
                        </p:tav>
                      </p:tavLst>
                    </p:anim>
                    <p:animEffect transition="in" filter="fade">
                      <p:cBhvr>
                        <p:cTn dur="750"/>
                        <p:tgtEl>
                          <p:spTgt spid="16"/>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op Smal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2" name="Picture Placeholder 6"/>
          <p:cNvSpPr>
            <a:spLocks noGrp="1"/>
          </p:cNvSpPr>
          <p:nvPr>
            <p:ph type="pic" sz="quarter" idx="14" hasCustomPrompt="1"/>
          </p:nvPr>
        </p:nvSpPr>
        <p:spPr>
          <a:xfrm>
            <a:off x="5188321" y="1676728"/>
            <a:ext cx="1815163" cy="1814739"/>
          </a:xfrm>
          <a:prstGeom prst="ellipse">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14" name="Picture Placeholder 6"/>
          <p:cNvSpPr>
            <a:spLocks noGrp="1"/>
          </p:cNvSpPr>
          <p:nvPr>
            <p:ph type="pic" sz="quarter" idx="10" hasCustomPrompt="1"/>
          </p:nvPr>
        </p:nvSpPr>
        <p:spPr>
          <a:xfrm>
            <a:off x="0" y="1"/>
            <a:ext cx="12191997" cy="2584097"/>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am Slide">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5" name="Picture Placeholder 6"/>
          <p:cNvSpPr>
            <a:spLocks noGrp="1"/>
          </p:cNvSpPr>
          <p:nvPr>
            <p:ph type="pic" sz="quarter" idx="14"/>
          </p:nvPr>
        </p:nvSpPr>
        <p:spPr>
          <a:xfrm>
            <a:off x="1072707" y="1777295"/>
            <a:ext cx="1989629" cy="1989165"/>
          </a:xfrm>
          <a:prstGeom prst="ellipse">
            <a:avLst/>
          </a:prstGeom>
          <a:ln w="28575">
            <a:solidFill>
              <a:schemeClr val="accent1"/>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6" name="Picture Placeholder 6"/>
          <p:cNvSpPr>
            <a:spLocks noGrp="1"/>
          </p:cNvSpPr>
          <p:nvPr>
            <p:ph type="pic" sz="quarter" idx="15"/>
          </p:nvPr>
        </p:nvSpPr>
        <p:spPr>
          <a:xfrm>
            <a:off x="3687191" y="1777295"/>
            <a:ext cx="1989629" cy="1989165"/>
          </a:xfrm>
          <a:prstGeom prst="ellipse">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9" name="Picture Placeholder 6"/>
          <p:cNvSpPr>
            <a:spLocks noGrp="1"/>
          </p:cNvSpPr>
          <p:nvPr>
            <p:ph type="pic" sz="quarter" idx="16"/>
          </p:nvPr>
        </p:nvSpPr>
        <p:spPr>
          <a:xfrm>
            <a:off x="6378022" y="1777295"/>
            <a:ext cx="1989629" cy="1989165"/>
          </a:xfrm>
          <a:prstGeom prst="ellipse">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0" name="Picture Placeholder 6"/>
          <p:cNvSpPr>
            <a:spLocks noGrp="1"/>
          </p:cNvSpPr>
          <p:nvPr>
            <p:ph type="pic" sz="quarter" idx="17"/>
          </p:nvPr>
        </p:nvSpPr>
        <p:spPr>
          <a:xfrm>
            <a:off x="9054524" y="1777295"/>
            <a:ext cx="1989629" cy="1989165"/>
          </a:xfrm>
          <a:prstGeom prst="ellipse">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am Slide 02">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5" name="Picture Placeholder 6"/>
          <p:cNvSpPr>
            <a:spLocks noGrp="1"/>
          </p:cNvSpPr>
          <p:nvPr>
            <p:ph type="pic" sz="quarter" idx="14"/>
          </p:nvPr>
        </p:nvSpPr>
        <p:spPr>
          <a:xfrm>
            <a:off x="1072707" y="1777295"/>
            <a:ext cx="1989629" cy="1989165"/>
          </a:xfrm>
          <a:prstGeom prst="roundRect">
            <a:avLst/>
          </a:prstGeom>
          <a:ln w="28575">
            <a:solidFill>
              <a:schemeClr val="accent1"/>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6" name="Picture Placeholder 6"/>
          <p:cNvSpPr>
            <a:spLocks noGrp="1"/>
          </p:cNvSpPr>
          <p:nvPr>
            <p:ph type="pic" sz="quarter" idx="15"/>
          </p:nvPr>
        </p:nvSpPr>
        <p:spPr>
          <a:xfrm>
            <a:off x="3687191" y="1777295"/>
            <a:ext cx="1989629" cy="1989165"/>
          </a:xfrm>
          <a:prstGeom prst="roundRect">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9" name="Picture Placeholder 6"/>
          <p:cNvSpPr>
            <a:spLocks noGrp="1"/>
          </p:cNvSpPr>
          <p:nvPr>
            <p:ph type="pic" sz="quarter" idx="16"/>
          </p:nvPr>
        </p:nvSpPr>
        <p:spPr>
          <a:xfrm>
            <a:off x="6378022" y="1777295"/>
            <a:ext cx="1989629" cy="1989165"/>
          </a:xfrm>
          <a:prstGeom prst="roundRect">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0" name="Picture Placeholder 6"/>
          <p:cNvSpPr>
            <a:spLocks noGrp="1"/>
          </p:cNvSpPr>
          <p:nvPr>
            <p:ph type="pic" sz="quarter" idx="17"/>
          </p:nvPr>
        </p:nvSpPr>
        <p:spPr>
          <a:xfrm>
            <a:off x="9054524" y="1777295"/>
            <a:ext cx="1989629" cy="1989165"/>
          </a:xfrm>
          <a:prstGeom prst="roundRect">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Slide 03">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9" name="Picture Placeholder 6"/>
          <p:cNvSpPr>
            <a:spLocks noGrp="1"/>
          </p:cNvSpPr>
          <p:nvPr>
            <p:ph type="pic" sz="quarter" idx="15"/>
          </p:nvPr>
        </p:nvSpPr>
        <p:spPr>
          <a:xfrm>
            <a:off x="900057" y="1777294"/>
            <a:ext cx="3244279" cy="3260313"/>
          </a:xfrm>
          <a:prstGeom prst="roundRect">
            <a:avLst>
              <a:gd name="adj" fmla="val 8446"/>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Slide 04">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2" name="Picture Placeholder 6"/>
          <p:cNvSpPr>
            <a:spLocks noGrp="1"/>
          </p:cNvSpPr>
          <p:nvPr>
            <p:ph type="pic" sz="quarter" idx="14"/>
          </p:nvPr>
        </p:nvSpPr>
        <p:spPr>
          <a:xfrm>
            <a:off x="499380" y="1488610"/>
            <a:ext cx="1806275" cy="1805853"/>
          </a:xfrm>
          <a:prstGeom prst="roundRect">
            <a:avLst>
              <a:gd name="adj" fmla="val 11041"/>
            </a:avLst>
          </a:prstGeom>
          <a:ln w="28575">
            <a:solidFill>
              <a:schemeClr val="accent1"/>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3" name="Picture Placeholder 6"/>
          <p:cNvSpPr>
            <a:spLocks noGrp="1"/>
          </p:cNvSpPr>
          <p:nvPr>
            <p:ph type="pic" sz="quarter" idx="15"/>
          </p:nvPr>
        </p:nvSpPr>
        <p:spPr>
          <a:xfrm>
            <a:off x="2557144" y="1488610"/>
            <a:ext cx="1806275" cy="1805853"/>
          </a:xfrm>
          <a:prstGeom prst="roundRect">
            <a:avLst>
              <a:gd name="adj" fmla="val 13151"/>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4" name="Picture Placeholder 6"/>
          <p:cNvSpPr>
            <a:spLocks noGrp="1"/>
          </p:cNvSpPr>
          <p:nvPr>
            <p:ph type="pic" sz="quarter" idx="16"/>
          </p:nvPr>
        </p:nvSpPr>
        <p:spPr>
          <a:xfrm>
            <a:off x="4614908" y="1488610"/>
            <a:ext cx="1806275" cy="1805853"/>
          </a:xfrm>
          <a:prstGeom prst="roundRect">
            <a:avLst>
              <a:gd name="adj" fmla="val 11744"/>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1" name="Picture Placeholder 6"/>
          <p:cNvSpPr>
            <a:spLocks noGrp="1"/>
          </p:cNvSpPr>
          <p:nvPr>
            <p:ph type="pic" sz="quarter" idx="17"/>
          </p:nvPr>
        </p:nvSpPr>
        <p:spPr>
          <a:xfrm>
            <a:off x="6674923" y="1488610"/>
            <a:ext cx="1806275" cy="1805853"/>
          </a:xfrm>
          <a:prstGeom prst="roundRect">
            <a:avLst>
              <a:gd name="adj" fmla="val 7524"/>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8"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9"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fade">
                                      <p:cBhvr>
                                        <p:cTn id="1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am Slide 05">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0" name="Picture Placeholder 6"/>
          <p:cNvSpPr>
            <a:spLocks noGrp="1"/>
          </p:cNvSpPr>
          <p:nvPr>
            <p:ph type="pic" sz="quarter" idx="16"/>
          </p:nvPr>
        </p:nvSpPr>
        <p:spPr>
          <a:xfrm>
            <a:off x="4226225" y="1742904"/>
            <a:ext cx="1806275" cy="1805853"/>
          </a:xfrm>
          <a:prstGeom prst="roundRect">
            <a:avLst>
              <a:gd name="adj" fmla="val 11744"/>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1" name="Picture Placeholder 6"/>
          <p:cNvSpPr>
            <a:spLocks noGrp="1"/>
          </p:cNvSpPr>
          <p:nvPr>
            <p:ph type="pic" sz="quarter" idx="17"/>
          </p:nvPr>
        </p:nvSpPr>
        <p:spPr>
          <a:xfrm>
            <a:off x="6173535" y="1742904"/>
            <a:ext cx="1806275" cy="1805853"/>
          </a:xfrm>
          <a:prstGeom prst="roundRect">
            <a:avLst>
              <a:gd name="adj" fmla="val 7524"/>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6"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7"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fade">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am Slide 06">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6" name="Picture Placeholder 6"/>
          <p:cNvSpPr>
            <a:spLocks noGrp="1"/>
          </p:cNvSpPr>
          <p:nvPr>
            <p:ph type="pic" sz="quarter" idx="14"/>
          </p:nvPr>
        </p:nvSpPr>
        <p:spPr>
          <a:xfrm>
            <a:off x="3596691" y="3207051"/>
            <a:ext cx="1297573" cy="1297272"/>
          </a:xfrm>
          <a:prstGeom prst="ellipse">
            <a:avLst/>
          </a:prstGeom>
          <a:ln w="28575">
            <a:solidFill>
              <a:schemeClr val="accent1"/>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19" name="Picture Placeholder 6"/>
          <p:cNvSpPr>
            <a:spLocks noGrp="1"/>
          </p:cNvSpPr>
          <p:nvPr>
            <p:ph type="pic" sz="quarter" idx="15"/>
          </p:nvPr>
        </p:nvSpPr>
        <p:spPr>
          <a:xfrm>
            <a:off x="5391886" y="1377389"/>
            <a:ext cx="1297573" cy="1297272"/>
          </a:xfrm>
          <a:prstGeom prst="ellipse">
            <a:avLst/>
          </a:prstGeom>
          <a:ln w="28575">
            <a:solidFill>
              <a:schemeClr val="accent2"/>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0" name="Picture Placeholder 6"/>
          <p:cNvSpPr>
            <a:spLocks noGrp="1"/>
          </p:cNvSpPr>
          <p:nvPr>
            <p:ph type="pic" sz="quarter" idx="16"/>
          </p:nvPr>
        </p:nvSpPr>
        <p:spPr>
          <a:xfrm>
            <a:off x="7224747" y="3198356"/>
            <a:ext cx="1297573" cy="1297272"/>
          </a:xfrm>
          <a:prstGeom prst="ellipse">
            <a:avLst/>
          </a:prstGeom>
          <a:ln w="28575">
            <a:solidFill>
              <a:schemeClr val="accent3"/>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21" name="Picture Placeholder 6"/>
          <p:cNvSpPr>
            <a:spLocks noGrp="1"/>
          </p:cNvSpPr>
          <p:nvPr>
            <p:ph type="pic" sz="quarter" idx="17"/>
          </p:nvPr>
        </p:nvSpPr>
        <p:spPr>
          <a:xfrm>
            <a:off x="5399164" y="5012383"/>
            <a:ext cx="1297573" cy="1297272"/>
          </a:xfrm>
          <a:prstGeom prst="ellipse">
            <a:avLst/>
          </a:prstGeom>
          <a:ln w="28575">
            <a:solidFill>
              <a:schemeClr val="accent4"/>
            </a:solidFill>
          </a:ln>
        </p:spPr>
        <p:txBody>
          <a:bodyPr anchor="t"/>
          <a:lstStyle>
            <a:lvl1pPr algn="ctr">
              <a:buNone/>
              <a:defRPr sz="1600" baseline="0">
                <a:solidFill>
                  <a:schemeClr val="tx1">
                    <a:lumMod val="75000"/>
                    <a:lumOff val="25000"/>
                  </a:schemeClr>
                </a:solidFill>
              </a:defRPr>
            </a:lvl1pPr>
          </a:lstStyle>
          <a:p>
            <a:endParaRPr lang="en-US" dirty="0"/>
          </a:p>
        </p:txBody>
      </p:sp>
      <p:sp>
        <p:nvSpPr>
          <p:cNvPr id="8"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9"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fade">
                                      <p:cBhvr>
                                        <p:cTn id="1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
        <p:nvSpPr>
          <p:cNvPr id="13" name="Picture Placeholder 6"/>
          <p:cNvSpPr>
            <a:spLocks noGrp="1"/>
          </p:cNvSpPr>
          <p:nvPr>
            <p:ph type="pic" sz="quarter" idx="10" hasCustomPrompt="1"/>
          </p:nvPr>
        </p:nvSpPr>
        <p:spPr>
          <a:xfrm>
            <a:off x="0" y="1272416"/>
            <a:ext cx="12191997" cy="4921720"/>
          </a:xfrm>
          <a:prstGeom prst="downArrowCallout">
            <a:avLst>
              <a:gd name="adj1" fmla="val 50000"/>
              <a:gd name="adj2" fmla="val 15352"/>
              <a:gd name="adj3" fmla="val 5443"/>
              <a:gd name="adj4" fmla="val 94557"/>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One Top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8" name="Picture Placeholder 6"/>
          <p:cNvSpPr>
            <a:spLocks noGrp="1"/>
          </p:cNvSpPr>
          <p:nvPr>
            <p:ph type="pic" sz="quarter" idx="10" hasCustomPrompt="1"/>
          </p:nvPr>
        </p:nvSpPr>
        <p:spPr>
          <a:xfrm>
            <a:off x="0" y="3"/>
            <a:ext cx="12191997" cy="3966661"/>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One Top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7" name="Picture Placeholder 6"/>
          <p:cNvSpPr>
            <a:spLocks noGrp="1"/>
          </p:cNvSpPr>
          <p:nvPr>
            <p:ph type="pic" sz="quarter" idx="10" hasCustomPrompt="1"/>
          </p:nvPr>
        </p:nvSpPr>
        <p:spPr>
          <a:xfrm>
            <a:off x="880608" y="1639333"/>
            <a:ext cx="4908153" cy="4270188"/>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marL="0" marR="0" lvl="0" indent="0" algn="ctr" defTabSz="1375410" rtl="0" eaLnBrk="1" fontAlgn="auto" latinLnBrk="0" hangingPunct="1">
              <a:lnSpc>
                <a:spcPct val="100000"/>
              </a:lnSpc>
              <a:spcBef>
                <a:spcPts val="0"/>
              </a:spcBef>
              <a:spcAft>
                <a:spcPts val="0"/>
              </a:spcAft>
              <a:buClrTx/>
              <a:buSzTx/>
              <a:buFontTx/>
              <a:buNone/>
              <a:defRPr/>
            </a:pPr>
            <a:fld id="{C136B7D2-B98C-44FD-8D04-7EC62A564975}" type="slidenum">
              <a:rPr kumimoji="0" lang="en-US" sz="1335" b="1" i="0" u="none" strike="noStrike" kern="1200" cap="none" spc="0" normalizeH="0" baseline="0" noProof="0" smtClean="0">
                <a:ln>
                  <a:noFill/>
                </a:ln>
                <a:solidFill>
                  <a:schemeClr val="tx1">
                    <a:lumMod val="75000"/>
                    <a:lumOff val="25000"/>
                  </a:schemeClr>
                </a:solidFill>
                <a:effectLst/>
                <a:uLnTx/>
                <a:uFillTx/>
                <a:latin typeface="+mn-lt"/>
                <a:ea typeface="+mn-ea"/>
                <a:cs typeface="+mn-cs"/>
              </a:rPr>
            </a:fld>
            <a:endParaRPr kumimoji="0" lang="en-US" sz="1335" b="1"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11"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12"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1" name="矩形 10"/>
          <p:cNvSpPr/>
          <p:nvPr userDrawn="1"/>
        </p:nvSpPr>
        <p:spPr>
          <a:xfrm>
            <a:off x="-1" y="4116"/>
            <a:ext cx="12206059" cy="6858000"/>
          </a:xfrm>
          <a:prstGeom prst="rect">
            <a:avLst/>
          </a:prstGeom>
          <a:solidFill>
            <a:srgbClr val="15B6B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3"/>
          <p:cNvSpPr/>
          <p:nvPr userDrawn="1"/>
        </p:nvSpPr>
        <p:spPr>
          <a:xfrm>
            <a:off x="3472833" y="-12509"/>
            <a:ext cx="8733226" cy="6873310"/>
          </a:xfrm>
          <a:custGeom>
            <a:avLst/>
            <a:gdLst>
              <a:gd name="connsiteX0" fmla="*/ 1270000 w 7505700"/>
              <a:gd name="connsiteY0" fmla="*/ 0 h 6845300"/>
              <a:gd name="connsiteX1" fmla="*/ 7505700 w 7505700"/>
              <a:gd name="connsiteY1" fmla="*/ 0 h 6845300"/>
              <a:gd name="connsiteX2" fmla="*/ 7505700 w 7505700"/>
              <a:gd name="connsiteY2" fmla="*/ 6845300 h 6845300"/>
              <a:gd name="connsiteX3" fmla="*/ 2057400 w 7505700"/>
              <a:gd name="connsiteY3" fmla="*/ 6845300 h 6845300"/>
              <a:gd name="connsiteX4" fmla="*/ 2108200 w 7505700"/>
              <a:gd name="connsiteY4" fmla="*/ 5892800 h 6845300"/>
              <a:gd name="connsiteX5" fmla="*/ 1219200 w 7505700"/>
              <a:gd name="connsiteY5" fmla="*/ 4406900 h 6845300"/>
              <a:gd name="connsiteX6" fmla="*/ 114300 w 7505700"/>
              <a:gd name="connsiteY6" fmla="*/ 3098800 h 6845300"/>
              <a:gd name="connsiteX7" fmla="*/ 0 w 7505700"/>
              <a:gd name="connsiteY7" fmla="*/ 2463800 h 6845300"/>
              <a:gd name="connsiteX8" fmla="*/ 292100 w 7505700"/>
              <a:gd name="connsiteY8" fmla="*/ 1701800 h 6845300"/>
              <a:gd name="connsiteX9" fmla="*/ 901700 w 7505700"/>
              <a:gd name="connsiteY9" fmla="*/ 762000 h 6845300"/>
              <a:gd name="connsiteX10" fmla="*/ 1270000 w 7505700"/>
              <a:gd name="connsiteY10" fmla="*/ 0 h 6845300"/>
              <a:gd name="connsiteX0-1" fmla="*/ 1270000 w 7505700"/>
              <a:gd name="connsiteY0-2" fmla="*/ 0 h 6845300"/>
              <a:gd name="connsiteX1-3" fmla="*/ 7505700 w 7505700"/>
              <a:gd name="connsiteY1-4" fmla="*/ 0 h 6845300"/>
              <a:gd name="connsiteX2-5" fmla="*/ 7505700 w 7505700"/>
              <a:gd name="connsiteY2-6" fmla="*/ 6845300 h 6845300"/>
              <a:gd name="connsiteX3-7" fmla="*/ 2057400 w 7505700"/>
              <a:gd name="connsiteY3-8" fmla="*/ 6845300 h 6845300"/>
              <a:gd name="connsiteX4-9" fmla="*/ 2108200 w 7505700"/>
              <a:gd name="connsiteY4-10" fmla="*/ 5892800 h 6845300"/>
              <a:gd name="connsiteX5-11" fmla="*/ 1219200 w 7505700"/>
              <a:gd name="connsiteY5-12" fmla="*/ 4406900 h 6845300"/>
              <a:gd name="connsiteX6-13" fmla="*/ 114300 w 7505700"/>
              <a:gd name="connsiteY6-14" fmla="*/ 3098800 h 6845300"/>
              <a:gd name="connsiteX7-15" fmla="*/ 0 w 7505700"/>
              <a:gd name="connsiteY7-16" fmla="*/ 2463800 h 6845300"/>
              <a:gd name="connsiteX8-17" fmla="*/ 363122 w 7505700"/>
              <a:gd name="connsiteY8-18" fmla="*/ 1692922 h 6845300"/>
              <a:gd name="connsiteX9-19" fmla="*/ 901700 w 7505700"/>
              <a:gd name="connsiteY9-20" fmla="*/ 762000 h 6845300"/>
              <a:gd name="connsiteX10-21" fmla="*/ 1270000 w 7505700"/>
              <a:gd name="connsiteY10-22" fmla="*/ 0 h 6845300"/>
              <a:gd name="connsiteX0-23" fmla="*/ 1270000 w 7505700"/>
              <a:gd name="connsiteY0-24" fmla="*/ 0 h 6845300"/>
              <a:gd name="connsiteX1-25" fmla="*/ 7505700 w 7505700"/>
              <a:gd name="connsiteY1-26" fmla="*/ 0 h 6845300"/>
              <a:gd name="connsiteX2-27" fmla="*/ 7505700 w 7505700"/>
              <a:gd name="connsiteY2-28" fmla="*/ 6845300 h 6845300"/>
              <a:gd name="connsiteX3-29" fmla="*/ 2057400 w 7505700"/>
              <a:gd name="connsiteY3-30" fmla="*/ 6845300 h 6845300"/>
              <a:gd name="connsiteX4-31" fmla="*/ 2108200 w 7505700"/>
              <a:gd name="connsiteY4-32" fmla="*/ 5892800 h 6845300"/>
              <a:gd name="connsiteX5-33" fmla="*/ 1219200 w 7505700"/>
              <a:gd name="connsiteY5-34" fmla="*/ 4406900 h 6845300"/>
              <a:gd name="connsiteX6-35" fmla="*/ 114300 w 7505700"/>
              <a:gd name="connsiteY6-36" fmla="*/ 3098800 h 6845300"/>
              <a:gd name="connsiteX7-37" fmla="*/ 0 w 7505700"/>
              <a:gd name="connsiteY7-38" fmla="*/ 2463800 h 6845300"/>
              <a:gd name="connsiteX8-39" fmla="*/ 363122 w 7505700"/>
              <a:gd name="connsiteY8-40" fmla="*/ 1692922 h 6845300"/>
              <a:gd name="connsiteX9-41" fmla="*/ 946088 w 7505700"/>
              <a:gd name="connsiteY9-42" fmla="*/ 779756 h 6845300"/>
              <a:gd name="connsiteX10-43" fmla="*/ 1270000 w 7505700"/>
              <a:gd name="connsiteY10-44" fmla="*/ 0 h 6845300"/>
              <a:gd name="connsiteX0-45" fmla="*/ 1198978 w 7434678"/>
              <a:gd name="connsiteY0-46" fmla="*/ 0 h 6845300"/>
              <a:gd name="connsiteX1-47" fmla="*/ 7434678 w 7434678"/>
              <a:gd name="connsiteY1-48" fmla="*/ 0 h 6845300"/>
              <a:gd name="connsiteX2-49" fmla="*/ 7434678 w 7434678"/>
              <a:gd name="connsiteY2-50" fmla="*/ 6845300 h 6845300"/>
              <a:gd name="connsiteX3-51" fmla="*/ 1986378 w 7434678"/>
              <a:gd name="connsiteY3-52" fmla="*/ 6845300 h 6845300"/>
              <a:gd name="connsiteX4-53" fmla="*/ 2037178 w 7434678"/>
              <a:gd name="connsiteY4-54" fmla="*/ 5892800 h 6845300"/>
              <a:gd name="connsiteX5-55" fmla="*/ 1148178 w 7434678"/>
              <a:gd name="connsiteY5-56" fmla="*/ 4406900 h 6845300"/>
              <a:gd name="connsiteX6-57" fmla="*/ 43278 w 7434678"/>
              <a:gd name="connsiteY6-58" fmla="*/ 3098800 h 6845300"/>
              <a:gd name="connsiteX7-59" fmla="*/ 0 w 7434678"/>
              <a:gd name="connsiteY7-60" fmla="*/ 2446045 h 6845300"/>
              <a:gd name="connsiteX8-61" fmla="*/ 292100 w 7434678"/>
              <a:gd name="connsiteY8-62" fmla="*/ 1692922 h 6845300"/>
              <a:gd name="connsiteX9-63" fmla="*/ 875066 w 7434678"/>
              <a:gd name="connsiteY9-64" fmla="*/ 779756 h 6845300"/>
              <a:gd name="connsiteX10-65" fmla="*/ 1198978 w 7434678"/>
              <a:gd name="connsiteY10-66" fmla="*/ 0 h 6845300"/>
              <a:gd name="connsiteX0-67" fmla="*/ 1198978 w 7434678"/>
              <a:gd name="connsiteY0-68" fmla="*/ 0 h 6845300"/>
              <a:gd name="connsiteX1-69" fmla="*/ 7434678 w 7434678"/>
              <a:gd name="connsiteY1-70" fmla="*/ 0 h 6845300"/>
              <a:gd name="connsiteX2-71" fmla="*/ 7434678 w 7434678"/>
              <a:gd name="connsiteY2-72" fmla="*/ 6845300 h 6845300"/>
              <a:gd name="connsiteX3-73" fmla="*/ 1986378 w 7434678"/>
              <a:gd name="connsiteY3-74" fmla="*/ 6845300 h 6845300"/>
              <a:gd name="connsiteX4-75" fmla="*/ 2037178 w 7434678"/>
              <a:gd name="connsiteY4-76" fmla="*/ 5892800 h 6845300"/>
              <a:gd name="connsiteX5-77" fmla="*/ 1148178 w 7434678"/>
              <a:gd name="connsiteY5-78" fmla="*/ 4406900 h 6845300"/>
              <a:gd name="connsiteX6-79" fmla="*/ 43278 w 7434678"/>
              <a:gd name="connsiteY6-80" fmla="*/ 3098800 h 6845300"/>
              <a:gd name="connsiteX7-81" fmla="*/ 0 w 7434678"/>
              <a:gd name="connsiteY7-82" fmla="*/ 2446045 h 6845300"/>
              <a:gd name="connsiteX8-83" fmla="*/ 292100 w 7434678"/>
              <a:gd name="connsiteY8-84" fmla="*/ 1692922 h 6845300"/>
              <a:gd name="connsiteX9-85" fmla="*/ 875066 w 7434678"/>
              <a:gd name="connsiteY9-86" fmla="*/ 779756 h 6845300"/>
              <a:gd name="connsiteX10-87" fmla="*/ 1198978 w 7434678"/>
              <a:gd name="connsiteY10-88" fmla="*/ 0 h 6845300"/>
              <a:gd name="connsiteX0-89" fmla="*/ 1207367 w 7443067"/>
              <a:gd name="connsiteY0-90" fmla="*/ 0 h 6845300"/>
              <a:gd name="connsiteX1-91" fmla="*/ 7443067 w 7443067"/>
              <a:gd name="connsiteY1-92" fmla="*/ 0 h 6845300"/>
              <a:gd name="connsiteX2-93" fmla="*/ 7443067 w 7443067"/>
              <a:gd name="connsiteY2-94" fmla="*/ 6845300 h 6845300"/>
              <a:gd name="connsiteX3-95" fmla="*/ 1994767 w 7443067"/>
              <a:gd name="connsiteY3-96" fmla="*/ 6845300 h 6845300"/>
              <a:gd name="connsiteX4-97" fmla="*/ 2045567 w 7443067"/>
              <a:gd name="connsiteY4-98" fmla="*/ 5892800 h 6845300"/>
              <a:gd name="connsiteX5-99" fmla="*/ 1156567 w 7443067"/>
              <a:gd name="connsiteY5-100" fmla="*/ 4406900 h 6845300"/>
              <a:gd name="connsiteX6-101" fmla="*/ 51667 w 7443067"/>
              <a:gd name="connsiteY6-102" fmla="*/ 3098800 h 6845300"/>
              <a:gd name="connsiteX7-103" fmla="*/ 8389 w 7443067"/>
              <a:gd name="connsiteY7-104" fmla="*/ 2446045 h 6845300"/>
              <a:gd name="connsiteX8-105" fmla="*/ 300489 w 7443067"/>
              <a:gd name="connsiteY8-106" fmla="*/ 1692922 h 6845300"/>
              <a:gd name="connsiteX9-107" fmla="*/ 883455 w 7443067"/>
              <a:gd name="connsiteY9-108" fmla="*/ 779756 h 6845300"/>
              <a:gd name="connsiteX10-109" fmla="*/ 1207367 w 7443067"/>
              <a:gd name="connsiteY10-110" fmla="*/ 0 h 6845300"/>
              <a:gd name="connsiteX0-111" fmla="*/ 1227402 w 7463102"/>
              <a:gd name="connsiteY0-112" fmla="*/ 0 h 6845300"/>
              <a:gd name="connsiteX1-113" fmla="*/ 7463102 w 7463102"/>
              <a:gd name="connsiteY1-114" fmla="*/ 0 h 6845300"/>
              <a:gd name="connsiteX2-115" fmla="*/ 7463102 w 7463102"/>
              <a:gd name="connsiteY2-116" fmla="*/ 6845300 h 6845300"/>
              <a:gd name="connsiteX3-117" fmla="*/ 2014802 w 7463102"/>
              <a:gd name="connsiteY3-118" fmla="*/ 6845300 h 6845300"/>
              <a:gd name="connsiteX4-119" fmla="*/ 2065602 w 7463102"/>
              <a:gd name="connsiteY4-120" fmla="*/ 5892800 h 6845300"/>
              <a:gd name="connsiteX5-121" fmla="*/ 1176602 w 7463102"/>
              <a:gd name="connsiteY5-122" fmla="*/ 4406900 h 6845300"/>
              <a:gd name="connsiteX6-123" fmla="*/ 71702 w 7463102"/>
              <a:gd name="connsiteY6-124" fmla="*/ 3098800 h 6845300"/>
              <a:gd name="connsiteX7-125" fmla="*/ 28424 w 7463102"/>
              <a:gd name="connsiteY7-126" fmla="*/ 2446045 h 6845300"/>
              <a:gd name="connsiteX8-127" fmla="*/ 320524 w 7463102"/>
              <a:gd name="connsiteY8-128" fmla="*/ 1692922 h 6845300"/>
              <a:gd name="connsiteX9-129" fmla="*/ 903490 w 7463102"/>
              <a:gd name="connsiteY9-130" fmla="*/ 779756 h 6845300"/>
              <a:gd name="connsiteX10-131" fmla="*/ 1227402 w 7463102"/>
              <a:gd name="connsiteY10-132" fmla="*/ 0 h 6845300"/>
              <a:gd name="connsiteX0-133" fmla="*/ 1227402 w 7463102"/>
              <a:gd name="connsiteY0-134" fmla="*/ 0 h 6845300"/>
              <a:gd name="connsiteX1-135" fmla="*/ 7463102 w 7463102"/>
              <a:gd name="connsiteY1-136" fmla="*/ 0 h 6845300"/>
              <a:gd name="connsiteX2-137" fmla="*/ 7463102 w 7463102"/>
              <a:gd name="connsiteY2-138" fmla="*/ 6845300 h 6845300"/>
              <a:gd name="connsiteX3-139" fmla="*/ 2014802 w 7463102"/>
              <a:gd name="connsiteY3-140" fmla="*/ 6845300 h 6845300"/>
              <a:gd name="connsiteX4-141" fmla="*/ 2065602 w 7463102"/>
              <a:gd name="connsiteY4-142" fmla="*/ 5892800 h 6845300"/>
              <a:gd name="connsiteX5-143" fmla="*/ 1176602 w 7463102"/>
              <a:gd name="connsiteY5-144" fmla="*/ 4406900 h 6845300"/>
              <a:gd name="connsiteX6-145" fmla="*/ 71702 w 7463102"/>
              <a:gd name="connsiteY6-146" fmla="*/ 3098800 h 6845300"/>
              <a:gd name="connsiteX7-147" fmla="*/ 28424 w 7463102"/>
              <a:gd name="connsiteY7-148" fmla="*/ 2446045 h 6845300"/>
              <a:gd name="connsiteX8-149" fmla="*/ 320524 w 7463102"/>
              <a:gd name="connsiteY8-150" fmla="*/ 1692922 h 6845300"/>
              <a:gd name="connsiteX9-151" fmla="*/ 903490 w 7463102"/>
              <a:gd name="connsiteY9-152" fmla="*/ 779756 h 6845300"/>
              <a:gd name="connsiteX10-153" fmla="*/ 1227402 w 7463102"/>
              <a:gd name="connsiteY10-154" fmla="*/ 0 h 6845300"/>
              <a:gd name="connsiteX0-155" fmla="*/ 1227402 w 7463102"/>
              <a:gd name="connsiteY0-156" fmla="*/ 0 h 6845300"/>
              <a:gd name="connsiteX1-157" fmla="*/ 7463102 w 7463102"/>
              <a:gd name="connsiteY1-158" fmla="*/ 0 h 6845300"/>
              <a:gd name="connsiteX2-159" fmla="*/ 7463102 w 7463102"/>
              <a:gd name="connsiteY2-160" fmla="*/ 6845300 h 6845300"/>
              <a:gd name="connsiteX3-161" fmla="*/ 2014802 w 7463102"/>
              <a:gd name="connsiteY3-162" fmla="*/ 6845300 h 6845300"/>
              <a:gd name="connsiteX4-163" fmla="*/ 2065602 w 7463102"/>
              <a:gd name="connsiteY4-164" fmla="*/ 5892800 h 6845300"/>
              <a:gd name="connsiteX5-165" fmla="*/ 1176602 w 7463102"/>
              <a:gd name="connsiteY5-166" fmla="*/ 4406900 h 6845300"/>
              <a:gd name="connsiteX6-167" fmla="*/ 71702 w 7463102"/>
              <a:gd name="connsiteY6-168" fmla="*/ 3098800 h 6845300"/>
              <a:gd name="connsiteX7-169" fmla="*/ 28424 w 7463102"/>
              <a:gd name="connsiteY7-170" fmla="*/ 2446045 h 6845300"/>
              <a:gd name="connsiteX8-171" fmla="*/ 320524 w 7463102"/>
              <a:gd name="connsiteY8-172" fmla="*/ 1692922 h 6845300"/>
              <a:gd name="connsiteX9-173" fmla="*/ 903490 w 7463102"/>
              <a:gd name="connsiteY9-174" fmla="*/ 779756 h 6845300"/>
              <a:gd name="connsiteX10-175" fmla="*/ 1227402 w 7463102"/>
              <a:gd name="connsiteY10-176" fmla="*/ 0 h 6845300"/>
              <a:gd name="connsiteX0-177" fmla="*/ 1227402 w 7463102"/>
              <a:gd name="connsiteY0-178" fmla="*/ 0 h 6845300"/>
              <a:gd name="connsiteX1-179" fmla="*/ 7463102 w 7463102"/>
              <a:gd name="connsiteY1-180" fmla="*/ 0 h 6845300"/>
              <a:gd name="connsiteX2-181" fmla="*/ 7463102 w 7463102"/>
              <a:gd name="connsiteY2-182" fmla="*/ 6845300 h 6845300"/>
              <a:gd name="connsiteX3-183" fmla="*/ 2014802 w 7463102"/>
              <a:gd name="connsiteY3-184" fmla="*/ 6845300 h 6845300"/>
              <a:gd name="connsiteX4-185" fmla="*/ 2038969 w 7463102"/>
              <a:gd name="connsiteY4-186" fmla="*/ 5892800 h 6845300"/>
              <a:gd name="connsiteX5-187" fmla="*/ 1176602 w 7463102"/>
              <a:gd name="connsiteY5-188" fmla="*/ 4406900 h 6845300"/>
              <a:gd name="connsiteX6-189" fmla="*/ 71702 w 7463102"/>
              <a:gd name="connsiteY6-190" fmla="*/ 3098800 h 6845300"/>
              <a:gd name="connsiteX7-191" fmla="*/ 28424 w 7463102"/>
              <a:gd name="connsiteY7-192" fmla="*/ 2446045 h 6845300"/>
              <a:gd name="connsiteX8-193" fmla="*/ 320524 w 7463102"/>
              <a:gd name="connsiteY8-194" fmla="*/ 1692922 h 6845300"/>
              <a:gd name="connsiteX9-195" fmla="*/ 903490 w 7463102"/>
              <a:gd name="connsiteY9-196" fmla="*/ 779756 h 6845300"/>
              <a:gd name="connsiteX10-197" fmla="*/ 1227402 w 7463102"/>
              <a:gd name="connsiteY10-198" fmla="*/ 0 h 6845300"/>
              <a:gd name="connsiteX0-199" fmla="*/ 1227402 w 7463102"/>
              <a:gd name="connsiteY0-200" fmla="*/ 0 h 6845300"/>
              <a:gd name="connsiteX1-201" fmla="*/ 7463102 w 7463102"/>
              <a:gd name="connsiteY1-202" fmla="*/ 0 h 6845300"/>
              <a:gd name="connsiteX2-203" fmla="*/ 7463102 w 7463102"/>
              <a:gd name="connsiteY2-204" fmla="*/ 6845300 h 6845300"/>
              <a:gd name="connsiteX3-205" fmla="*/ 2014802 w 7463102"/>
              <a:gd name="connsiteY3-206" fmla="*/ 6845300 h 6845300"/>
              <a:gd name="connsiteX4-207" fmla="*/ 2038969 w 7463102"/>
              <a:gd name="connsiteY4-208" fmla="*/ 5892800 h 6845300"/>
              <a:gd name="connsiteX5-209" fmla="*/ 1176602 w 7463102"/>
              <a:gd name="connsiteY5-210" fmla="*/ 4406900 h 6845300"/>
              <a:gd name="connsiteX6-211" fmla="*/ 71702 w 7463102"/>
              <a:gd name="connsiteY6-212" fmla="*/ 3098800 h 6845300"/>
              <a:gd name="connsiteX7-213" fmla="*/ 28424 w 7463102"/>
              <a:gd name="connsiteY7-214" fmla="*/ 2446045 h 6845300"/>
              <a:gd name="connsiteX8-215" fmla="*/ 320524 w 7463102"/>
              <a:gd name="connsiteY8-216" fmla="*/ 1692922 h 6845300"/>
              <a:gd name="connsiteX9-217" fmla="*/ 903490 w 7463102"/>
              <a:gd name="connsiteY9-218" fmla="*/ 779756 h 6845300"/>
              <a:gd name="connsiteX10-219" fmla="*/ 1227402 w 7463102"/>
              <a:gd name="connsiteY10-220" fmla="*/ 0 h 6845300"/>
              <a:gd name="connsiteX0-221" fmla="*/ 1227402 w 7463102"/>
              <a:gd name="connsiteY0-222" fmla="*/ 0 h 6845300"/>
              <a:gd name="connsiteX1-223" fmla="*/ 7463102 w 7463102"/>
              <a:gd name="connsiteY1-224" fmla="*/ 0 h 6845300"/>
              <a:gd name="connsiteX2-225" fmla="*/ 7463102 w 7463102"/>
              <a:gd name="connsiteY2-226" fmla="*/ 6845300 h 6845300"/>
              <a:gd name="connsiteX3-227" fmla="*/ 2014802 w 7463102"/>
              <a:gd name="connsiteY3-228" fmla="*/ 6845300 h 6845300"/>
              <a:gd name="connsiteX4-229" fmla="*/ 2038969 w 7463102"/>
              <a:gd name="connsiteY4-230" fmla="*/ 5892800 h 6845300"/>
              <a:gd name="connsiteX5-231" fmla="*/ 1176602 w 7463102"/>
              <a:gd name="connsiteY5-232" fmla="*/ 4406900 h 6845300"/>
              <a:gd name="connsiteX6-233" fmla="*/ 71702 w 7463102"/>
              <a:gd name="connsiteY6-234" fmla="*/ 3098800 h 6845300"/>
              <a:gd name="connsiteX7-235" fmla="*/ 28424 w 7463102"/>
              <a:gd name="connsiteY7-236" fmla="*/ 2446045 h 6845300"/>
              <a:gd name="connsiteX8-237" fmla="*/ 320524 w 7463102"/>
              <a:gd name="connsiteY8-238" fmla="*/ 1692922 h 6845300"/>
              <a:gd name="connsiteX9-239" fmla="*/ 903490 w 7463102"/>
              <a:gd name="connsiteY9-240" fmla="*/ 779756 h 6845300"/>
              <a:gd name="connsiteX10-241" fmla="*/ 1227402 w 7463102"/>
              <a:gd name="connsiteY10-242" fmla="*/ 0 h 6845300"/>
              <a:gd name="connsiteX0-243" fmla="*/ 1227402 w 7463102"/>
              <a:gd name="connsiteY0-244" fmla="*/ 0 h 6845300"/>
              <a:gd name="connsiteX1-245" fmla="*/ 7463102 w 7463102"/>
              <a:gd name="connsiteY1-246" fmla="*/ 0 h 6845300"/>
              <a:gd name="connsiteX2-247" fmla="*/ 7463102 w 7463102"/>
              <a:gd name="connsiteY2-248" fmla="*/ 6845300 h 6845300"/>
              <a:gd name="connsiteX3-249" fmla="*/ 2014802 w 7463102"/>
              <a:gd name="connsiteY3-250" fmla="*/ 6845300 h 6845300"/>
              <a:gd name="connsiteX4-251" fmla="*/ 2038969 w 7463102"/>
              <a:gd name="connsiteY4-252" fmla="*/ 5892800 h 6845300"/>
              <a:gd name="connsiteX5-253" fmla="*/ 1176602 w 7463102"/>
              <a:gd name="connsiteY5-254" fmla="*/ 4406900 h 6845300"/>
              <a:gd name="connsiteX6-255" fmla="*/ 71702 w 7463102"/>
              <a:gd name="connsiteY6-256" fmla="*/ 3098800 h 6845300"/>
              <a:gd name="connsiteX7-257" fmla="*/ 28424 w 7463102"/>
              <a:gd name="connsiteY7-258" fmla="*/ 2446045 h 6845300"/>
              <a:gd name="connsiteX8-259" fmla="*/ 320524 w 7463102"/>
              <a:gd name="connsiteY8-260" fmla="*/ 1692922 h 6845300"/>
              <a:gd name="connsiteX9-261" fmla="*/ 859102 w 7463102"/>
              <a:gd name="connsiteY9-262" fmla="*/ 753123 h 6845300"/>
              <a:gd name="connsiteX10-263" fmla="*/ 1227402 w 7463102"/>
              <a:gd name="connsiteY10-264" fmla="*/ 0 h 6845300"/>
              <a:gd name="connsiteX0-265" fmla="*/ 1227402 w 7463102"/>
              <a:gd name="connsiteY0-266" fmla="*/ 0 h 6845300"/>
              <a:gd name="connsiteX1-267" fmla="*/ 7463102 w 7463102"/>
              <a:gd name="connsiteY1-268" fmla="*/ 0 h 6845300"/>
              <a:gd name="connsiteX2-269" fmla="*/ 7463102 w 7463102"/>
              <a:gd name="connsiteY2-270" fmla="*/ 6845300 h 6845300"/>
              <a:gd name="connsiteX3-271" fmla="*/ 2014802 w 7463102"/>
              <a:gd name="connsiteY3-272" fmla="*/ 6845300 h 6845300"/>
              <a:gd name="connsiteX4-273" fmla="*/ 2238994 w 7463102"/>
              <a:gd name="connsiteY4-274" fmla="*/ 5878513 h 6845300"/>
              <a:gd name="connsiteX5-275" fmla="*/ 1176602 w 7463102"/>
              <a:gd name="connsiteY5-276" fmla="*/ 4406900 h 6845300"/>
              <a:gd name="connsiteX6-277" fmla="*/ 71702 w 7463102"/>
              <a:gd name="connsiteY6-278" fmla="*/ 3098800 h 6845300"/>
              <a:gd name="connsiteX7-279" fmla="*/ 28424 w 7463102"/>
              <a:gd name="connsiteY7-280" fmla="*/ 2446045 h 6845300"/>
              <a:gd name="connsiteX8-281" fmla="*/ 320524 w 7463102"/>
              <a:gd name="connsiteY8-282" fmla="*/ 1692922 h 6845300"/>
              <a:gd name="connsiteX9-283" fmla="*/ 859102 w 7463102"/>
              <a:gd name="connsiteY9-284" fmla="*/ 753123 h 6845300"/>
              <a:gd name="connsiteX10-285" fmla="*/ 1227402 w 7463102"/>
              <a:gd name="connsiteY10-286" fmla="*/ 0 h 6845300"/>
              <a:gd name="connsiteX0-287" fmla="*/ 1227402 w 7463102"/>
              <a:gd name="connsiteY0-288" fmla="*/ 0 h 6845300"/>
              <a:gd name="connsiteX1-289" fmla="*/ 7463102 w 7463102"/>
              <a:gd name="connsiteY1-290" fmla="*/ 0 h 6845300"/>
              <a:gd name="connsiteX2-291" fmla="*/ 7463102 w 7463102"/>
              <a:gd name="connsiteY2-292" fmla="*/ 6845300 h 6845300"/>
              <a:gd name="connsiteX3-293" fmla="*/ 2014802 w 7463102"/>
              <a:gd name="connsiteY3-294" fmla="*/ 6845300 h 6845300"/>
              <a:gd name="connsiteX4-295" fmla="*/ 2067544 w 7463102"/>
              <a:gd name="connsiteY4-296" fmla="*/ 5897563 h 6845300"/>
              <a:gd name="connsiteX5-297" fmla="*/ 1176602 w 7463102"/>
              <a:gd name="connsiteY5-298" fmla="*/ 4406900 h 6845300"/>
              <a:gd name="connsiteX6-299" fmla="*/ 71702 w 7463102"/>
              <a:gd name="connsiteY6-300" fmla="*/ 3098800 h 6845300"/>
              <a:gd name="connsiteX7-301" fmla="*/ 28424 w 7463102"/>
              <a:gd name="connsiteY7-302" fmla="*/ 2446045 h 6845300"/>
              <a:gd name="connsiteX8-303" fmla="*/ 320524 w 7463102"/>
              <a:gd name="connsiteY8-304" fmla="*/ 1692922 h 6845300"/>
              <a:gd name="connsiteX9-305" fmla="*/ 859102 w 7463102"/>
              <a:gd name="connsiteY9-306" fmla="*/ 753123 h 6845300"/>
              <a:gd name="connsiteX10-307" fmla="*/ 1227402 w 7463102"/>
              <a:gd name="connsiteY10-308" fmla="*/ 0 h 6845300"/>
              <a:gd name="connsiteX0-309" fmla="*/ 1227402 w 7463102"/>
              <a:gd name="connsiteY0-310" fmla="*/ 0 h 6845300"/>
              <a:gd name="connsiteX1-311" fmla="*/ 7463102 w 7463102"/>
              <a:gd name="connsiteY1-312" fmla="*/ 0 h 6845300"/>
              <a:gd name="connsiteX2-313" fmla="*/ 7463102 w 7463102"/>
              <a:gd name="connsiteY2-314" fmla="*/ 6845300 h 6845300"/>
              <a:gd name="connsiteX3-315" fmla="*/ 2110052 w 7463102"/>
              <a:gd name="connsiteY3-316" fmla="*/ 6840538 h 6845300"/>
              <a:gd name="connsiteX4-317" fmla="*/ 2067544 w 7463102"/>
              <a:gd name="connsiteY4-318" fmla="*/ 5897563 h 6845300"/>
              <a:gd name="connsiteX5-319" fmla="*/ 1176602 w 7463102"/>
              <a:gd name="connsiteY5-320" fmla="*/ 4406900 h 6845300"/>
              <a:gd name="connsiteX6-321" fmla="*/ 71702 w 7463102"/>
              <a:gd name="connsiteY6-322" fmla="*/ 3098800 h 6845300"/>
              <a:gd name="connsiteX7-323" fmla="*/ 28424 w 7463102"/>
              <a:gd name="connsiteY7-324" fmla="*/ 2446045 h 6845300"/>
              <a:gd name="connsiteX8-325" fmla="*/ 320524 w 7463102"/>
              <a:gd name="connsiteY8-326" fmla="*/ 1692922 h 6845300"/>
              <a:gd name="connsiteX9-327" fmla="*/ 859102 w 7463102"/>
              <a:gd name="connsiteY9-328" fmla="*/ 753123 h 6845300"/>
              <a:gd name="connsiteX10-329" fmla="*/ 1227402 w 7463102"/>
              <a:gd name="connsiteY10-330" fmla="*/ 0 h 6845300"/>
              <a:gd name="connsiteX0-331" fmla="*/ 1227402 w 7463102"/>
              <a:gd name="connsiteY0-332" fmla="*/ 0 h 6845300"/>
              <a:gd name="connsiteX1-333" fmla="*/ 7463102 w 7463102"/>
              <a:gd name="connsiteY1-334" fmla="*/ 0 h 6845300"/>
              <a:gd name="connsiteX2-335" fmla="*/ 7463102 w 7463102"/>
              <a:gd name="connsiteY2-336" fmla="*/ 6845300 h 6845300"/>
              <a:gd name="connsiteX3-337" fmla="*/ 2029089 w 7463102"/>
              <a:gd name="connsiteY3-338" fmla="*/ 6835776 h 6845300"/>
              <a:gd name="connsiteX4-339" fmla="*/ 2067544 w 7463102"/>
              <a:gd name="connsiteY4-340" fmla="*/ 5897563 h 6845300"/>
              <a:gd name="connsiteX5-341" fmla="*/ 1176602 w 7463102"/>
              <a:gd name="connsiteY5-342" fmla="*/ 4406900 h 6845300"/>
              <a:gd name="connsiteX6-343" fmla="*/ 71702 w 7463102"/>
              <a:gd name="connsiteY6-344" fmla="*/ 3098800 h 6845300"/>
              <a:gd name="connsiteX7-345" fmla="*/ 28424 w 7463102"/>
              <a:gd name="connsiteY7-346" fmla="*/ 2446045 h 6845300"/>
              <a:gd name="connsiteX8-347" fmla="*/ 320524 w 7463102"/>
              <a:gd name="connsiteY8-348" fmla="*/ 1692922 h 6845300"/>
              <a:gd name="connsiteX9-349" fmla="*/ 859102 w 7463102"/>
              <a:gd name="connsiteY9-350" fmla="*/ 753123 h 6845300"/>
              <a:gd name="connsiteX10-351" fmla="*/ 1227402 w 7463102"/>
              <a:gd name="connsiteY10-352" fmla="*/ 0 h 6845300"/>
              <a:gd name="connsiteX0-353" fmla="*/ 1227402 w 7463102"/>
              <a:gd name="connsiteY0-354" fmla="*/ 0 h 6845300"/>
              <a:gd name="connsiteX1-355" fmla="*/ 7463102 w 7463102"/>
              <a:gd name="connsiteY1-356" fmla="*/ 0 h 6845300"/>
              <a:gd name="connsiteX2-357" fmla="*/ 7463102 w 7463102"/>
              <a:gd name="connsiteY2-358" fmla="*/ 6845300 h 6845300"/>
              <a:gd name="connsiteX3-359" fmla="*/ 2029089 w 7463102"/>
              <a:gd name="connsiteY3-360" fmla="*/ 6835776 h 6845300"/>
              <a:gd name="connsiteX4-361" fmla="*/ 2067544 w 7463102"/>
              <a:gd name="connsiteY4-362" fmla="*/ 5897563 h 6845300"/>
              <a:gd name="connsiteX5-363" fmla="*/ 1176602 w 7463102"/>
              <a:gd name="connsiteY5-364" fmla="*/ 4406900 h 6845300"/>
              <a:gd name="connsiteX6-365" fmla="*/ 71702 w 7463102"/>
              <a:gd name="connsiteY6-366" fmla="*/ 3098800 h 6845300"/>
              <a:gd name="connsiteX7-367" fmla="*/ 28424 w 7463102"/>
              <a:gd name="connsiteY7-368" fmla="*/ 2446045 h 6845300"/>
              <a:gd name="connsiteX8-369" fmla="*/ 320524 w 7463102"/>
              <a:gd name="connsiteY8-370" fmla="*/ 1692922 h 6845300"/>
              <a:gd name="connsiteX9-371" fmla="*/ 859102 w 7463102"/>
              <a:gd name="connsiteY9-372" fmla="*/ 753123 h 6845300"/>
              <a:gd name="connsiteX10-373" fmla="*/ 1227402 w 7463102"/>
              <a:gd name="connsiteY10-374" fmla="*/ 0 h 6845300"/>
              <a:gd name="connsiteX0-375" fmla="*/ 1227402 w 7463102"/>
              <a:gd name="connsiteY0-376" fmla="*/ 0 h 6845300"/>
              <a:gd name="connsiteX1-377" fmla="*/ 7463102 w 7463102"/>
              <a:gd name="connsiteY1-378" fmla="*/ 0 h 6845300"/>
              <a:gd name="connsiteX2-379" fmla="*/ 7463102 w 7463102"/>
              <a:gd name="connsiteY2-380" fmla="*/ 6845300 h 6845300"/>
              <a:gd name="connsiteX3-381" fmla="*/ 2029089 w 7463102"/>
              <a:gd name="connsiteY3-382" fmla="*/ 6835776 h 6845300"/>
              <a:gd name="connsiteX4-383" fmla="*/ 2067544 w 7463102"/>
              <a:gd name="connsiteY4-384" fmla="*/ 5897563 h 6845300"/>
              <a:gd name="connsiteX5-385" fmla="*/ 1176602 w 7463102"/>
              <a:gd name="connsiteY5-386" fmla="*/ 4406900 h 6845300"/>
              <a:gd name="connsiteX6-387" fmla="*/ 71702 w 7463102"/>
              <a:gd name="connsiteY6-388" fmla="*/ 3098800 h 6845300"/>
              <a:gd name="connsiteX7-389" fmla="*/ 28424 w 7463102"/>
              <a:gd name="connsiteY7-390" fmla="*/ 2446045 h 6845300"/>
              <a:gd name="connsiteX8-391" fmla="*/ 320524 w 7463102"/>
              <a:gd name="connsiteY8-392" fmla="*/ 1692922 h 6845300"/>
              <a:gd name="connsiteX9-393" fmla="*/ 859102 w 7463102"/>
              <a:gd name="connsiteY9-394" fmla="*/ 753123 h 6845300"/>
              <a:gd name="connsiteX10-395" fmla="*/ 1227402 w 7463102"/>
              <a:gd name="connsiteY10-396" fmla="*/ 0 h 6845300"/>
              <a:gd name="connsiteX0-397" fmla="*/ 1227402 w 7463102"/>
              <a:gd name="connsiteY0-398" fmla="*/ 0 h 6845300"/>
              <a:gd name="connsiteX1-399" fmla="*/ 7463102 w 7463102"/>
              <a:gd name="connsiteY1-400" fmla="*/ 0 h 6845300"/>
              <a:gd name="connsiteX2-401" fmla="*/ 7463102 w 7463102"/>
              <a:gd name="connsiteY2-402" fmla="*/ 6845300 h 6845300"/>
              <a:gd name="connsiteX3-403" fmla="*/ 2029089 w 7463102"/>
              <a:gd name="connsiteY3-404" fmla="*/ 6835776 h 6845300"/>
              <a:gd name="connsiteX4-405" fmla="*/ 2053256 w 7463102"/>
              <a:gd name="connsiteY4-406" fmla="*/ 5897563 h 6845300"/>
              <a:gd name="connsiteX5-407" fmla="*/ 1176602 w 7463102"/>
              <a:gd name="connsiteY5-408" fmla="*/ 4406900 h 6845300"/>
              <a:gd name="connsiteX6-409" fmla="*/ 71702 w 7463102"/>
              <a:gd name="connsiteY6-410" fmla="*/ 3098800 h 6845300"/>
              <a:gd name="connsiteX7-411" fmla="*/ 28424 w 7463102"/>
              <a:gd name="connsiteY7-412" fmla="*/ 2446045 h 6845300"/>
              <a:gd name="connsiteX8-413" fmla="*/ 320524 w 7463102"/>
              <a:gd name="connsiteY8-414" fmla="*/ 1692922 h 6845300"/>
              <a:gd name="connsiteX9-415" fmla="*/ 859102 w 7463102"/>
              <a:gd name="connsiteY9-416" fmla="*/ 753123 h 6845300"/>
              <a:gd name="connsiteX10-417" fmla="*/ 1227402 w 7463102"/>
              <a:gd name="connsiteY10-418" fmla="*/ 0 h 6845300"/>
              <a:gd name="connsiteX0-419" fmla="*/ 1227402 w 7463102"/>
              <a:gd name="connsiteY0-420" fmla="*/ 0 h 6845300"/>
              <a:gd name="connsiteX1-421" fmla="*/ 7463102 w 7463102"/>
              <a:gd name="connsiteY1-422" fmla="*/ 0 h 6845300"/>
              <a:gd name="connsiteX2-423" fmla="*/ 7463102 w 7463102"/>
              <a:gd name="connsiteY2-424" fmla="*/ 6845300 h 6845300"/>
              <a:gd name="connsiteX3-425" fmla="*/ 2029089 w 7463102"/>
              <a:gd name="connsiteY3-426" fmla="*/ 6835776 h 6845300"/>
              <a:gd name="connsiteX4-427" fmla="*/ 2053256 w 7463102"/>
              <a:gd name="connsiteY4-428" fmla="*/ 5897563 h 6845300"/>
              <a:gd name="connsiteX5-429" fmla="*/ 1557602 w 7463102"/>
              <a:gd name="connsiteY5-430" fmla="*/ 4278312 h 6845300"/>
              <a:gd name="connsiteX6-431" fmla="*/ 71702 w 7463102"/>
              <a:gd name="connsiteY6-432" fmla="*/ 3098800 h 6845300"/>
              <a:gd name="connsiteX7-433" fmla="*/ 28424 w 7463102"/>
              <a:gd name="connsiteY7-434" fmla="*/ 2446045 h 6845300"/>
              <a:gd name="connsiteX8-435" fmla="*/ 320524 w 7463102"/>
              <a:gd name="connsiteY8-436" fmla="*/ 1692922 h 6845300"/>
              <a:gd name="connsiteX9-437" fmla="*/ 859102 w 7463102"/>
              <a:gd name="connsiteY9-438" fmla="*/ 753123 h 6845300"/>
              <a:gd name="connsiteX10-439" fmla="*/ 1227402 w 7463102"/>
              <a:gd name="connsiteY10-440" fmla="*/ 0 h 6845300"/>
              <a:gd name="connsiteX0-441" fmla="*/ 1227402 w 7463102"/>
              <a:gd name="connsiteY0-442" fmla="*/ 0 h 6845300"/>
              <a:gd name="connsiteX1-443" fmla="*/ 7463102 w 7463102"/>
              <a:gd name="connsiteY1-444" fmla="*/ 0 h 6845300"/>
              <a:gd name="connsiteX2-445" fmla="*/ 7463102 w 7463102"/>
              <a:gd name="connsiteY2-446" fmla="*/ 6845300 h 6845300"/>
              <a:gd name="connsiteX3-447" fmla="*/ 2029089 w 7463102"/>
              <a:gd name="connsiteY3-448" fmla="*/ 6835776 h 6845300"/>
              <a:gd name="connsiteX4-449" fmla="*/ 2053256 w 7463102"/>
              <a:gd name="connsiteY4-450" fmla="*/ 5897563 h 6845300"/>
              <a:gd name="connsiteX5-451" fmla="*/ 1190890 w 7463102"/>
              <a:gd name="connsiteY5-452" fmla="*/ 4425949 h 6845300"/>
              <a:gd name="connsiteX6-453" fmla="*/ 71702 w 7463102"/>
              <a:gd name="connsiteY6-454" fmla="*/ 3098800 h 6845300"/>
              <a:gd name="connsiteX7-455" fmla="*/ 28424 w 7463102"/>
              <a:gd name="connsiteY7-456" fmla="*/ 2446045 h 6845300"/>
              <a:gd name="connsiteX8-457" fmla="*/ 320524 w 7463102"/>
              <a:gd name="connsiteY8-458" fmla="*/ 1692922 h 6845300"/>
              <a:gd name="connsiteX9-459" fmla="*/ 859102 w 7463102"/>
              <a:gd name="connsiteY9-460" fmla="*/ 753123 h 6845300"/>
              <a:gd name="connsiteX10-461" fmla="*/ 1227402 w 7463102"/>
              <a:gd name="connsiteY10-462" fmla="*/ 0 h 6845300"/>
              <a:gd name="connsiteX0-463" fmla="*/ 1227402 w 7463102"/>
              <a:gd name="connsiteY0-464" fmla="*/ 0 h 6845300"/>
              <a:gd name="connsiteX1-465" fmla="*/ 7463102 w 7463102"/>
              <a:gd name="connsiteY1-466" fmla="*/ 0 h 6845300"/>
              <a:gd name="connsiteX2-467" fmla="*/ 7463102 w 7463102"/>
              <a:gd name="connsiteY2-468" fmla="*/ 6845300 h 6845300"/>
              <a:gd name="connsiteX3-469" fmla="*/ 2029089 w 7463102"/>
              <a:gd name="connsiteY3-470" fmla="*/ 6835776 h 6845300"/>
              <a:gd name="connsiteX4-471" fmla="*/ 2053256 w 7463102"/>
              <a:gd name="connsiteY4-472" fmla="*/ 5897563 h 6845300"/>
              <a:gd name="connsiteX5-473" fmla="*/ 1190890 w 7463102"/>
              <a:gd name="connsiteY5-474" fmla="*/ 4425949 h 6845300"/>
              <a:gd name="connsiteX6-475" fmla="*/ 71702 w 7463102"/>
              <a:gd name="connsiteY6-476" fmla="*/ 3098800 h 6845300"/>
              <a:gd name="connsiteX7-477" fmla="*/ 28424 w 7463102"/>
              <a:gd name="connsiteY7-478" fmla="*/ 2446045 h 6845300"/>
              <a:gd name="connsiteX8-479" fmla="*/ 320524 w 7463102"/>
              <a:gd name="connsiteY8-480" fmla="*/ 1692922 h 6845300"/>
              <a:gd name="connsiteX9-481" fmla="*/ 859102 w 7463102"/>
              <a:gd name="connsiteY9-482" fmla="*/ 753123 h 6845300"/>
              <a:gd name="connsiteX10-483" fmla="*/ 1227402 w 7463102"/>
              <a:gd name="connsiteY10-484" fmla="*/ 0 h 6845300"/>
              <a:gd name="connsiteX0-485" fmla="*/ 1204429 w 7440129"/>
              <a:gd name="connsiteY0-486" fmla="*/ 0 h 6845300"/>
              <a:gd name="connsiteX1-487" fmla="*/ 7440129 w 7440129"/>
              <a:gd name="connsiteY1-488" fmla="*/ 0 h 6845300"/>
              <a:gd name="connsiteX2-489" fmla="*/ 7440129 w 7440129"/>
              <a:gd name="connsiteY2-490" fmla="*/ 6845300 h 6845300"/>
              <a:gd name="connsiteX3-491" fmla="*/ 2006116 w 7440129"/>
              <a:gd name="connsiteY3-492" fmla="*/ 6835776 h 6845300"/>
              <a:gd name="connsiteX4-493" fmla="*/ 2030283 w 7440129"/>
              <a:gd name="connsiteY4-494" fmla="*/ 5897563 h 6845300"/>
              <a:gd name="connsiteX5-495" fmla="*/ 1167917 w 7440129"/>
              <a:gd name="connsiteY5-496" fmla="*/ 4425949 h 6845300"/>
              <a:gd name="connsiteX6-497" fmla="*/ 177317 w 7440129"/>
              <a:gd name="connsiteY6-498" fmla="*/ 3070225 h 6845300"/>
              <a:gd name="connsiteX7-499" fmla="*/ 5451 w 7440129"/>
              <a:gd name="connsiteY7-500" fmla="*/ 2446045 h 6845300"/>
              <a:gd name="connsiteX8-501" fmla="*/ 297551 w 7440129"/>
              <a:gd name="connsiteY8-502" fmla="*/ 1692922 h 6845300"/>
              <a:gd name="connsiteX9-503" fmla="*/ 836129 w 7440129"/>
              <a:gd name="connsiteY9-504" fmla="*/ 753123 h 6845300"/>
              <a:gd name="connsiteX10-505" fmla="*/ 1204429 w 7440129"/>
              <a:gd name="connsiteY10-506" fmla="*/ 0 h 6845300"/>
              <a:gd name="connsiteX0-507" fmla="*/ 1210439 w 7446139"/>
              <a:gd name="connsiteY0-508" fmla="*/ 0 h 6845300"/>
              <a:gd name="connsiteX1-509" fmla="*/ 7446139 w 7446139"/>
              <a:gd name="connsiteY1-510" fmla="*/ 0 h 6845300"/>
              <a:gd name="connsiteX2-511" fmla="*/ 7446139 w 7446139"/>
              <a:gd name="connsiteY2-512" fmla="*/ 6845300 h 6845300"/>
              <a:gd name="connsiteX3-513" fmla="*/ 2012126 w 7446139"/>
              <a:gd name="connsiteY3-514" fmla="*/ 6835776 h 6845300"/>
              <a:gd name="connsiteX4-515" fmla="*/ 2036293 w 7446139"/>
              <a:gd name="connsiteY4-516" fmla="*/ 5897563 h 6845300"/>
              <a:gd name="connsiteX5-517" fmla="*/ 1173927 w 7446139"/>
              <a:gd name="connsiteY5-518" fmla="*/ 4425949 h 6845300"/>
              <a:gd name="connsiteX6-519" fmla="*/ 111889 w 7446139"/>
              <a:gd name="connsiteY6-520" fmla="*/ 3070225 h 6845300"/>
              <a:gd name="connsiteX7-521" fmla="*/ 11461 w 7446139"/>
              <a:gd name="connsiteY7-522" fmla="*/ 2446045 h 6845300"/>
              <a:gd name="connsiteX8-523" fmla="*/ 303561 w 7446139"/>
              <a:gd name="connsiteY8-524" fmla="*/ 1692922 h 6845300"/>
              <a:gd name="connsiteX9-525" fmla="*/ 842139 w 7446139"/>
              <a:gd name="connsiteY9-526" fmla="*/ 753123 h 6845300"/>
              <a:gd name="connsiteX10-527" fmla="*/ 1210439 w 7446139"/>
              <a:gd name="connsiteY10-528" fmla="*/ 0 h 6845300"/>
              <a:gd name="connsiteX0-529" fmla="*/ 1210439 w 7446139"/>
              <a:gd name="connsiteY0-530" fmla="*/ 0 h 6845300"/>
              <a:gd name="connsiteX1-531" fmla="*/ 7446139 w 7446139"/>
              <a:gd name="connsiteY1-532" fmla="*/ 0 h 6845300"/>
              <a:gd name="connsiteX2-533" fmla="*/ 7446139 w 7446139"/>
              <a:gd name="connsiteY2-534" fmla="*/ 6845300 h 6845300"/>
              <a:gd name="connsiteX3-535" fmla="*/ 2012126 w 7446139"/>
              <a:gd name="connsiteY3-536" fmla="*/ 6835776 h 6845300"/>
              <a:gd name="connsiteX4-537" fmla="*/ 2036293 w 7446139"/>
              <a:gd name="connsiteY4-538" fmla="*/ 5897563 h 6845300"/>
              <a:gd name="connsiteX5-539" fmla="*/ 1140590 w 7446139"/>
              <a:gd name="connsiteY5-540" fmla="*/ 4435474 h 6845300"/>
              <a:gd name="connsiteX6-541" fmla="*/ 111889 w 7446139"/>
              <a:gd name="connsiteY6-542" fmla="*/ 3070225 h 6845300"/>
              <a:gd name="connsiteX7-543" fmla="*/ 11461 w 7446139"/>
              <a:gd name="connsiteY7-544" fmla="*/ 2446045 h 6845300"/>
              <a:gd name="connsiteX8-545" fmla="*/ 303561 w 7446139"/>
              <a:gd name="connsiteY8-546" fmla="*/ 1692922 h 6845300"/>
              <a:gd name="connsiteX9-547" fmla="*/ 842139 w 7446139"/>
              <a:gd name="connsiteY9-548" fmla="*/ 753123 h 6845300"/>
              <a:gd name="connsiteX10-549" fmla="*/ 1210439 w 7446139"/>
              <a:gd name="connsiteY10-550" fmla="*/ 0 h 6845300"/>
              <a:gd name="connsiteX0-551" fmla="*/ 1210439 w 7446139"/>
              <a:gd name="connsiteY0-552" fmla="*/ 0 h 6845300"/>
              <a:gd name="connsiteX1-553" fmla="*/ 7446139 w 7446139"/>
              <a:gd name="connsiteY1-554" fmla="*/ 0 h 6845300"/>
              <a:gd name="connsiteX2-555" fmla="*/ 7446139 w 7446139"/>
              <a:gd name="connsiteY2-556" fmla="*/ 6845300 h 6845300"/>
              <a:gd name="connsiteX3-557" fmla="*/ 2012126 w 7446139"/>
              <a:gd name="connsiteY3-558" fmla="*/ 6835776 h 6845300"/>
              <a:gd name="connsiteX4-559" fmla="*/ 2036293 w 7446139"/>
              <a:gd name="connsiteY4-560" fmla="*/ 5897563 h 6845300"/>
              <a:gd name="connsiteX5-561" fmla="*/ 1140590 w 7446139"/>
              <a:gd name="connsiteY5-562" fmla="*/ 4435474 h 6845300"/>
              <a:gd name="connsiteX6-563" fmla="*/ 111889 w 7446139"/>
              <a:gd name="connsiteY6-564" fmla="*/ 3070225 h 6845300"/>
              <a:gd name="connsiteX7-565" fmla="*/ 11461 w 7446139"/>
              <a:gd name="connsiteY7-566" fmla="*/ 2446045 h 6845300"/>
              <a:gd name="connsiteX8-567" fmla="*/ 303561 w 7446139"/>
              <a:gd name="connsiteY8-568" fmla="*/ 1692922 h 6845300"/>
              <a:gd name="connsiteX9-569" fmla="*/ 842139 w 7446139"/>
              <a:gd name="connsiteY9-570" fmla="*/ 753123 h 6845300"/>
              <a:gd name="connsiteX10-571" fmla="*/ 1210439 w 7446139"/>
              <a:gd name="connsiteY10-572" fmla="*/ 0 h 6845300"/>
              <a:gd name="connsiteX0-573" fmla="*/ 1210439 w 7446139"/>
              <a:gd name="connsiteY0-574" fmla="*/ 0 h 6845300"/>
              <a:gd name="connsiteX1-575" fmla="*/ 7446139 w 7446139"/>
              <a:gd name="connsiteY1-576" fmla="*/ 0 h 6845300"/>
              <a:gd name="connsiteX2-577" fmla="*/ 7446139 w 7446139"/>
              <a:gd name="connsiteY2-578" fmla="*/ 6845300 h 6845300"/>
              <a:gd name="connsiteX3-579" fmla="*/ 2012126 w 7446139"/>
              <a:gd name="connsiteY3-580" fmla="*/ 6835776 h 6845300"/>
              <a:gd name="connsiteX4-581" fmla="*/ 2036293 w 7446139"/>
              <a:gd name="connsiteY4-582" fmla="*/ 5897563 h 6845300"/>
              <a:gd name="connsiteX5-583" fmla="*/ 1140590 w 7446139"/>
              <a:gd name="connsiteY5-584" fmla="*/ 4435474 h 6845300"/>
              <a:gd name="connsiteX6-585" fmla="*/ 111889 w 7446139"/>
              <a:gd name="connsiteY6-586" fmla="*/ 3070225 h 6845300"/>
              <a:gd name="connsiteX7-587" fmla="*/ 11461 w 7446139"/>
              <a:gd name="connsiteY7-588" fmla="*/ 2446045 h 6845300"/>
              <a:gd name="connsiteX8-589" fmla="*/ 303561 w 7446139"/>
              <a:gd name="connsiteY8-590" fmla="*/ 1692922 h 6845300"/>
              <a:gd name="connsiteX9-591" fmla="*/ 842139 w 7446139"/>
              <a:gd name="connsiteY9-592" fmla="*/ 753123 h 6845300"/>
              <a:gd name="connsiteX10-593" fmla="*/ 1210439 w 7446139"/>
              <a:gd name="connsiteY10-594" fmla="*/ 0 h 6845300"/>
              <a:gd name="connsiteX0-595" fmla="*/ 1210439 w 7446139"/>
              <a:gd name="connsiteY0-596" fmla="*/ 0 h 6845300"/>
              <a:gd name="connsiteX1-597" fmla="*/ 7446139 w 7446139"/>
              <a:gd name="connsiteY1-598" fmla="*/ 0 h 6845300"/>
              <a:gd name="connsiteX2-599" fmla="*/ 7446139 w 7446139"/>
              <a:gd name="connsiteY2-600" fmla="*/ 6845300 h 6845300"/>
              <a:gd name="connsiteX3-601" fmla="*/ 2012126 w 7446139"/>
              <a:gd name="connsiteY3-602" fmla="*/ 6835776 h 6845300"/>
              <a:gd name="connsiteX4-603" fmla="*/ 2036293 w 7446139"/>
              <a:gd name="connsiteY4-604" fmla="*/ 5897563 h 6845300"/>
              <a:gd name="connsiteX5-605" fmla="*/ 1159640 w 7446139"/>
              <a:gd name="connsiteY5-606" fmla="*/ 4425949 h 6845300"/>
              <a:gd name="connsiteX6-607" fmla="*/ 111889 w 7446139"/>
              <a:gd name="connsiteY6-608" fmla="*/ 3070225 h 6845300"/>
              <a:gd name="connsiteX7-609" fmla="*/ 11461 w 7446139"/>
              <a:gd name="connsiteY7-610" fmla="*/ 2446045 h 6845300"/>
              <a:gd name="connsiteX8-611" fmla="*/ 303561 w 7446139"/>
              <a:gd name="connsiteY8-612" fmla="*/ 1692922 h 6845300"/>
              <a:gd name="connsiteX9-613" fmla="*/ 842139 w 7446139"/>
              <a:gd name="connsiteY9-614" fmla="*/ 753123 h 6845300"/>
              <a:gd name="connsiteX10-615" fmla="*/ 1210439 w 7446139"/>
              <a:gd name="connsiteY10-616" fmla="*/ 0 h 6845300"/>
              <a:gd name="connsiteX0-617" fmla="*/ 1210439 w 7446139"/>
              <a:gd name="connsiteY0-618" fmla="*/ 0 h 6845300"/>
              <a:gd name="connsiteX1-619" fmla="*/ 7446139 w 7446139"/>
              <a:gd name="connsiteY1-620" fmla="*/ 0 h 6845300"/>
              <a:gd name="connsiteX2-621" fmla="*/ 7446139 w 7446139"/>
              <a:gd name="connsiteY2-622" fmla="*/ 6845300 h 6845300"/>
              <a:gd name="connsiteX3-623" fmla="*/ 2012126 w 7446139"/>
              <a:gd name="connsiteY3-624" fmla="*/ 6835776 h 6845300"/>
              <a:gd name="connsiteX4-625" fmla="*/ 2036293 w 7446139"/>
              <a:gd name="connsiteY4-626" fmla="*/ 5897563 h 6845300"/>
              <a:gd name="connsiteX5-627" fmla="*/ 1140590 w 7446139"/>
              <a:gd name="connsiteY5-628" fmla="*/ 4435474 h 6845300"/>
              <a:gd name="connsiteX6-629" fmla="*/ 111889 w 7446139"/>
              <a:gd name="connsiteY6-630" fmla="*/ 3070225 h 6845300"/>
              <a:gd name="connsiteX7-631" fmla="*/ 11461 w 7446139"/>
              <a:gd name="connsiteY7-632" fmla="*/ 2446045 h 6845300"/>
              <a:gd name="connsiteX8-633" fmla="*/ 303561 w 7446139"/>
              <a:gd name="connsiteY8-634" fmla="*/ 1692922 h 6845300"/>
              <a:gd name="connsiteX9-635" fmla="*/ 842139 w 7446139"/>
              <a:gd name="connsiteY9-636" fmla="*/ 753123 h 6845300"/>
              <a:gd name="connsiteX10-637" fmla="*/ 1210439 w 7446139"/>
              <a:gd name="connsiteY10-638" fmla="*/ 0 h 6845300"/>
              <a:gd name="connsiteX0-639" fmla="*/ 1210439 w 7446139"/>
              <a:gd name="connsiteY0-640" fmla="*/ 0 h 6845300"/>
              <a:gd name="connsiteX1-641" fmla="*/ 7446139 w 7446139"/>
              <a:gd name="connsiteY1-642" fmla="*/ 0 h 6845300"/>
              <a:gd name="connsiteX2-643" fmla="*/ 7446139 w 7446139"/>
              <a:gd name="connsiteY2-644" fmla="*/ 6845300 h 6845300"/>
              <a:gd name="connsiteX3-645" fmla="*/ 2012126 w 7446139"/>
              <a:gd name="connsiteY3-646" fmla="*/ 6835776 h 6845300"/>
              <a:gd name="connsiteX4-647" fmla="*/ 2036293 w 7446139"/>
              <a:gd name="connsiteY4-648" fmla="*/ 5897563 h 6845300"/>
              <a:gd name="connsiteX5-649" fmla="*/ 1140590 w 7446139"/>
              <a:gd name="connsiteY5-650" fmla="*/ 4435474 h 6845300"/>
              <a:gd name="connsiteX6-651" fmla="*/ 111889 w 7446139"/>
              <a:gd name="connsiteY6-652" fmla="*/ 3070225 h 6845300"/>
              <a:gd name="connsiteX7-653" fmla="*/ 11461 w 7446139"/>
              <a:gd name="connsiteY7-654" fmla="*/ 2446045 h 6845300"/>
              <a:gd name="connsiteX8-655" fmla="*/ 303561 w 7446139"/>
              <a:gd name="connsiteY8-656" fmla="*/ 1692922 h 6845300"/>
              <a:gd name="connsiteX9-657" fmla="*/ 842139 w 7446139"/>
              <a:gd name="connsiteY9-658" fmla="*/ 753123 h 6845300"/>
              <a:gd name="connsiteX10-659" fmla="*/ 1210439 w 7446139"/>
              <a:gd name="connsiteY10-660" fmla="*/ 0 h 6845300"/>
              <a:gd name="connsiteX0-661" fmla="*/ 1210439 w 7446139"/>
              <a:gd name="connsiteY0-662" fmla="*/ 0 h 6845300"/>
              <a:gd name="connsiteX1-663" fmla="*/ 7446139 w 7446139"/>
              <a:gd name="connsiteY1-664" fmla="*/ 0 h 6845300"/>
              <a:gd name="connsiteX2-665" fmla="*/ 7446139 w 7446139"/>
              <a:gd name="connsiteY2-666" fmla="*/ 6845300 h 6845300"/>
              <a:gd name="connsiteX3-667" fmla="*/ 2012126 w 7446139"/>
              <a:gd name="connsiteY3-668" fmla="*/ 6835776 h 6845300"/>
              <a:gd name="connsiteX4-669" fmla="*/ 2036293 w 7446139"/>
              <a:gd name="connsiteY4-670" fmla="*/ 5897563 h 6845300"/>
              <a:gd name="connsiteX5-671" fmla="*/ 1140590 w 7446139"/>
              <a:gd name="connsiteY5-672" fmla="*/ 4435474 h 6845300"/>
              <a:gd name="connsiteX6-673" fmla="*/ 111889 w 7446139"/>
              <a:gd name="connsiteY6-674" fmla="*/ 3070225 h 6845300"/>
              <a:gd name="connsiteX7-675" fmla="*/ 11461 w 7446139"/>
              <a:gd name="connsiteY7-676" fmla="*/ 2446045 h 6845300"/>
              <a:gd name="connsiteX8-677" fmla="*/ 274986 w 7446139"/>
              <a:gd name="connsiteY8-678" fmla="*/ 1678635 h 6845300"/>
              <a:gd name="connsiteX9-679" fmla="*/ 842139 w 7446139"/>
              <a:gd name="connsiteY9-680" fmla="*/ 753123 h 6845300"/>
              <a:gd name="connsiteX10-681" fmla="*/ 1210439 w 7446139"/>
              <a:gd name="connsiteY10-682" fmla="*/ 0 h 6845300"/>
              <a:gd name="connsiteX0-683" fmla="*/ 1391414 w 7446139"/>
              <a:gd name="connsiteY0-684" fmla="*/ 133351 h 6845300"/>
              <a:gd name="connsiteX1-685" fmla="*/ 7446139 w 7446139"/>
              <a:gd name="connsiteY1-686" fmla="*/ 0 h 6845300"/>
              <a:gd name="connsiteX2-687" fmla="*/ 7446139 w 7446139"/>
              <a:gd name="connsiteY2-688" fmla="*/ 6845300 h 6845300"/>
              <a:gd name="connsiteX3-689" fmla="*/ 2012126 w 7446139"/>
              <a:gd name="connsiteY3-690" fmla="*/ 6835776 h 6845300"/>
              <a:gd name="connsiteX4-691" fmla="*/ 2036293 w 7446139"/>
              <a:gd name="connsiteY4-692" fmla="*/ 5897563 h 6845300"/>
              <a:gd name="connsiteX5-693" fmla="*/ 1140590 w 7446139"/>
              <a:gd name="connsiteY5-694" fmla="*/ 4435474 h 6845300"/>
              <a:gd name="connsiteX6-695" fmla="*/ 111889 w 7446139"/>
              <a:gd name="connsiteY6-696" fmla="*/ 3070225 h 6845300"/>
              <a:gd name="connsiteX7-697" fmla="*/ 11461 w 7446139"/>
              <a:gd name="connsiteY7-698" fmla="*/ 2446045 h 6845300"/>
              <a:gd name="connsiteX8-699" fmla="*/ 274986 w 7446139"/>
              <a:gd name="connsiteY8-700" fmla="*/ 1678635 h 6845300"/>
              <a:gd name="connsiteX9-701" fmla="*/ 842139 w 7446139"/>
              <a:gd name="connsiteY9-702" fmla="*/ 753123 h 6845300"/>
              <a:gd name="connsiteX10-703" fmla="*/ 1391414 w 7446139"/>
              <a:gd name="connsiteY10-704" fmla="*/ 133351 h 6845300"/>
              <a:gd name="connsiteX0-705" fmla="*/ 1210439 w 7446139"/>
              <a:gd name="connsiteY0-706" fmla="*/ 4763 h 6845300"/>
              <a:gd name="connsiteX1-707" fmla="*/ 7446139 w 7446139"/>
              <a:gd name="connsiteY1-708" fmla="*/ 0 h 6845300"/>
              <a:gd name="connsiteX2-709" fmla="*/ 7446139 w 7446139"/>
              <a:gd name="connsiteY2-710" fmla="*/ 6845300 h 6845300"/>
              <a:gd name="connsiteX3-711" fmla="*/ 2012126 w 7446139"/>
              <a:gd name="connsiteY3-712" fmla="*/ 6835776 h 6845300"/>
              <a:gd name="connsiteX4-713" fmla="*/ 2036293 w 7446139"/>
              <a:gd name="connsiteY4-714" fmla="*/ 5897563 h 6845300"/>
              <a:gd name="connsiteX5-715" fmla="*/ 1140590 w 7446139"/>
              <a:gd name="connsiteY5-716" fmla="*/ 4435474 h 6845300"/>
              <a:gd name="connsiteX6-717" fmla="*/ 111889 w 7446139"/>
              <a:gd name="connsiteY6-718" fmla="*/ 3070225 h 6845300"/>
              <a:gd name="connsiteX7-719" fmla="*/ 11461 w 7446139"/>
              <a:gd name="connsiteY7-720" fmla="*/ 2446045 h 6845300"/>
              <a:gd name="connsiteX8-721" fmla="*/ 274986 w 7446139"/>
              <a:gd name="connsiteY8-722" fmla="*/ 1678635 h 6845300"/>
              <a:gd name="connsiteX9-723" fmla="*/ 842139 w 7446139"/>
              <a:gd name="connsiteY9-724" fmla="*/ 753123 h 6845300"/>
              <a:gd name="connsiteX10-725" fmla="*/ 1210439 w 7446139"/>
              <a:gd name="connsiteY10-726" fmla="*/ 4763 h 6845300"/>
              <a:gd name="connsiteX0-727" fmla="*/ 1210439 w 7446139"/>
              <a:gd name="connsiteY0-728" fmla="*/ 4763 h 6845300"/>
              <a:gd name="connsiteX1-729" fmla="*/ 7446139 w 7446139"/>
              <a:gd name="connsiteY1-730" fmla="*/ 0 h 6845300"/>
              <a:gd name="connsiteX2-731" fmla="*/ 7446139 w 7446139"/>
              <a:gd name="connsiteY2-732" fmla="*/ 6845300 h 6845300"/>
              <a:gd name="connsiteX3-733" fmla="*/ 2012126 w 7446139"/>
              <a:gd name="connsiteY3-734" fmla="*/ 6835776 h 6845300"/>
              <a:gd name="connsiteX4-735" fmla="*/ 2036293 w 7446139"/>
              <a:gd name="connsiteY4-736" fmla="*/ 5897563 h 6845300"/>
              <a:gd name="connsiteX5-737" fmla="*/ 1140590 w 7446139"/>
              <a:gd name="connsiteY5-738" fmla="*/ 4435474 h 6845300"/>
              <a:gd name="connsiteX6-739" fmla="*/ 111889 w 7446139"/>
              <a:gd name="connsiteY6-740" fmla="*/ 3070225 h 6845300"/>
              <a:gd name="connsiteX7-741" fmla="*/ 11461 w 7446139"/>
              <a:gd name="connsiteY7-742" fmla="*/ 2446045 h 6845300"/>
              <a:gd name="connsiteX8-743" fmla="*/ 274986 w 7446139"/>
              <a:gd name="connsiteY8-744" fmla="*/ 1678635 h 6845300"/>
              <a:gd name="connsiteX9-745" fmla="*/ 842139 w 7446139"/>
              <a:gd name="connsiteY9-746" fmla="*/ 753123 h 6845300"/>
              <a:gd name="connsiteX10-747" fmla="*/ 1210439 w 7446139"/>
              <a:gd name="connsiteY10-748" fmla="*/ 4763 h 6845300"/>
              <a:gd name="connsiteX0-749" fmla="*/ 1210439 w 7446139"/>
              <a:gd name="connsiteY0-750" fmla="*/ 4763 h 6845300"/>
              <a:gd name="connsiteX1-751" fmla="*/ 7446139 w 7446139"/>
              <a:gd name="connsiteY1-752" fmla="*/ 0 h 6845300"/>
              <a:gd name="connsiteX2-753" fmla="*/ 7446139 w 7446139"/>
              <a:gd name="connsiteY2-754" fmla="*/ 6845300 h 6845300"/>
              <a:gd name="connsiteX3-755" fmla="*/ 2012126 w 7446139"/>
              <a:gd name="connsiteY3-756" fmla="*/ 6835776 h 6845300"/>
              <a:gd name="connsiteX4-757" fmla="*/ 2036293 w 7446139"/>
              <a:gd name="connsiteY4-758" fmla="*/ 5897563 h 6845300"/>
              <a:gd name="connsiteX5-759" fmla="*/ 1140590 w 7446139"/>
              <a:gd name="connsiteY5-760" fmla="*/ 4435474 h 6845300"/>
              <a:gd name="connsiteX6-761" fmla="*/ 111889 w 7446139"/>
              <a:gd name="connsiteY6-762" fmla="*/ 3070225 h 6845300"/>
              <a:gd name="connsiteX7-763" fmla="*/ 11461 w 7446139"/>
              <a:gd name="connsiteY7-764" fmla="*/ 2446045 h 6845300"/>
              <a:gd name="connsiteX8-765" fmla="*/ 274986 w 7446139"/>
              <a:gd name="connsiteY8-766" fmla="*/ 1678635 h 6845300"/>
              <a:gd name="connsiteX9-767" fmla="*/ 875476 w 7446139"/>
              <a:gd name="connsiteY9-768" fmla="*/ 753123 h 6845300"/>
              <a:gd name="connsiteX10-769" fmla="*/ 1210439 w 7446139"/>
              <a:gd name="connsiteY10-770" fmla="*/ 4763 h 6845300"/>
              <a:gd name="connsiteX0-771" fmla="*/ 1210439 w 7446139"/>
              <a:gd name="connsiteY0-772" fmla="*/ 4763 h 6845300"/>
              <a:gd name="connsiteX1-773" fmla="*/ 7446139 w 7446139"/>
              <a:gd name="connsiteY1-774" fmla="*/ 0 h 6845300"/>
              <a:gd name="connsiteX2-775" fmla="*/ 7446139 w 7446139"/>
              <a:gd name="connsiteY2-776" fmla="*/ 6845300 h 6845300"/>
              <a:gd name="connsiteX3-777" fmla="*/ 2012126 w 7446139"/>
              <a:gd name="connsiteY3-778" fmla="*/ 6835776 h 6845300"/>
              <a:gd name="connsiteX4-779" fmla="*/ 2036293 w 7446139"/>
              <a:gd name="connsiteY4-780" fmla="*/ 5897563 h 6845300"/>
              <a:gd name="connsiteX5-781" fmla="*/ 1140590 w 7446139"/>
              <a:gd name="connsiteY5-782" fmla="*/ 4435474 h 6845300"/>
              <a:gd name="connsiteX6-783" fmla="*/ 111889 w 7446139"/>
              <a:gd name="connsiteY6-784" fmla="*/ 3070225 h 6845300"/>
              <a:gd name="connsiteX7-785" fmla="*/ 11461 w 7446139"/>
              <a:gd name="connsiteY7-786" fmla="*/ 2446045 h 6845300"/>
              <a:gd name="connsiteX8-787" fmla="*/ 274986 w 7446139"/>
              <a:gd name="connsiteY8-788" fmla="*/ 1678635 h 6845300"/>
              <a:gd name="connsiteX9-789" fmla="*/ 851664 w 7446139"/>
              <a:gd name="connsiteY9-790" fmla="*/ 753123 h 6845300"/>
              <a:gd name="connsiteX10-791" fmla="*/ 1210439 w 7446139"/>
              <a:gd name="connsiteY10-792" fmla="*/ 4763 h 6845300"/>
              <a:gd name="connsiteX0-793" fmla="*/ 1210439 w 7446139"/>
              <a:gd name="connsiteY0-794" fmla="*/ 4763 h 6845300"/>
              <a:gd name="connsiteX1-795" fmla="*/ 7446139 w 7446139"/>
              <a:gd name="connsiteY1-796" fmla="*/ 0 h 6845300"/>
              <a:gd name="connsiteX2-797" fmla="*/ 7446139 w 7446139"/>
              <a:gd name="connsiteY2-798" fmla="*/ 6845300 h 6845300"/>
              <a:gd name="connsiteX3-799" fmla="*/ 2012126 w 7446139"/>
              <a:gd name="connsiteY3-800" fmla="*/ 6835776 h 6845300"/>
              <a:gd name="connsiteX4-801" fmla="*/ 2036293 w 7446139"/>
              <a:gd name="connsiteY4-802" fmla="*/ 5897563 h 6845300"/>
              <a:gd name="connsiteX5-803" fmla="*/ 1140590 w 7446139"/>
              <a:gd name="connsiteY5-804" fmla="*/ 4435474 h 6845300"/>
              <a:gd name="connsiteX6-805" fmla="*/ 111889 w 7446139"/>
              <a:gd name="connsiteY6-806" fmla="*/ 3070225 h 6845300"/>
              <a:gd name="connsiteX7-807" fmla="*/ 11461 w 7446139"/>
              <a:gd name="connsiteY7-808" fmla="*/ 2446045 h 6845300"/>
              <a:gd name="connsiteX8-809" fmla="*/ 274986 w 7446139"/>
              <a:gd name="connsiteY8-810" fmla="*/ 1678635 h 6845300"/>
              <a:gd name="connsiteX9-811" fmla="*/ 851664 w 7446139"/>
              <a:gd name="connsiteY9-812" fmla="*/ 753123 h 6845300"/>
              <a:gd name="connsiteX10-813" fmla="*/ 1210439 w 7446139"/>
              <a:gd name="connsiteY10-814" fmla="*/ 4763 h 6845300"/>
              <a:gd name="connsiteX0-815" fmla="*/ 1210439 w 7446139"/>
              <a:gd name="connsiteY0-816" fmla="*/ 4763 h 6845300"/>
              <a:gd name="connsiteX1-817" fmla="*/ 7446139 w 7446139"/>
              <a:gd name="connsiteY1-818" fmla="*/ 0 h 6845300"/>
              <a:gd name="connsiteX2-819" fmla="*/ 7446139 w 7446139"/>
              <a:gd name="connsiteY2-820" fmla="*/ 6845300 h 6845300"/>
              <a:gd name="connsiteX3-821" fmla="*/ 2012126 w 7446139"/>
              <a:gd name="connsiteY3-822" fmla="*/ 6835776 h 6845300"/>
              <a:gd name="connsiteX4-823" fmla="*/ 2036293 w 7446139"/>
              <a:gd name="connsiteY4-824" fmla="*/ 5897563 h 6845300"/>
              <a:gd name="connsiteX5-825" fmla="*/ 1140590 w 7446139"/>
              <a:gd name="connsiteY5-826" fmla="*/ 4435474 h 6845300"/>
              <a:gd name="connsiteX6-827" fmla="*/ 111889 w 7446139"/>
              <a:gd name="connsiteY6-828" fmla="*/ 3070225 h 6845300"/>
              <a:gd name="connsiteX7-829" fmla="*/ 11461 w 7446139"/>
              <a:gd name="connsiteY7-830" fmla="*/ 2446045 h 6845300"/>
              <a:gd name="connsiteX8-831" fmla="*/ 274986 w 7446139"/>
              <a:gd name="connsiteY8-832" fmla="*/ 1678635 h 6845300"/>
              <a:gd name="connsiteX9-833" fmla="*/ 851664 w 7446139"/>
              <a:gd name="connsiteY9-834" fmla="*/ 753123 h 6845300"/>
              <a:gd name="connsiteX10-835" fmla="*/ 1210439 w 7446139"/>
              <a:gd name="connsiteY10-836" fmla="*/ 4763 h 6845300"/>
              <a:gd name="connsiteX0-837" fmla="*/ 1210439 w 7446139"/>
              <a:gd name="connsiteY0-838" fmla="*/ 4763 h 6845300"/>
              <a:gd name="connsiteX1-839" fmla="*/ 7446139 w 7446139"/>
              <a:gd name="connsiteY1-840" fmla="*/ 0 h 6845300"/>
              <a:gd name="connsiteX2-841" fmla="*/ 7446139 w 7446139"/>
              <a:gd name="connsiteY2-842" fmla="*/ 6845300 h 6845300"/>
              <a:gd name="connsiteX3-843" fmla="*/ 2012126 w 7446139"/>
              <a:gd name="connsiteY3-844" fmla="*/ 6835776 h 6845300"/>
              <a:gd name="connsiteX4-845" fmla="*/ 2036293 w 7446139"/>
              <a:gd name="connsiteY4-846" fmla="*/ 5897563 h 6845300"/>
              <a:gd name="connsiteX5-847" fmla="*/ 1140590 w 7446139"/>
              <a:gd name="connsiteY5-848" fmla="*/ 4435474 h 6845300"/>
              <a:gd name="connsiteX6-849" fmla="*/ 111889 w 7446139"/>
              <a:gd name="connsiteY6-850" fmla="*/ 3070225 h 6845300"/>
              <a:gd name="connsiteX7-851" fmla="*/ 11461 w 7446139"/>
              <a:gd name="connsiteY7-852" fmla="*/ 2446045 h 6845300"/>
              <a:gd name="connsiteX8-853" fmla="*/ 274986 w 7446139"/>
              <a:gd name="connsiteY8-854" fmla="*/ 1678635 h 6845300"/>
              <a:gd name="connsiteX9-855" fmla="*/ 851664 w 7446139"/>
              <a:gd name="connsiteY9-856" fmla="*/ 753123 h 6845300"/>
              <a:gd name="connsiteX10-857" fmla="*/ 1210439 w 7446139"/>
              <a:gd name="connsiteY10-858" fmla="*/ 4763 h 6845300"/>
              <a:gd name="connsiteX0-859" fmla="*/ 1210439 w 7446139"/>
              <a:gd name="connsiteY0-860" fmla="*/ 4763 h 6845300"/>
              <a:gd name="connsiteX1-861" fmla="*/ 7446139 w 7446139"/>
              <a:gd name="connsiteY1-862" fmla="*/ 0 h 6845300"/>
              <a:gd name="connsiteX2-863" fmla="*/ 7446139 w 7446139"/>
              <a:gd name="connsiteY2-864" fmla="*/ 6845300 h 6845300"/>
              <a:gd name="connsiteX3-865" fmla="*/ 2012126 w 7446139"/>
              <a:gd name="connsiteY3-866" fmla="*/ 6835776 h 6845300"/>
              <a:gd name="connsiteX4-867" fmla="*/ 2036293 w 7446139"/>
              <a:gd name="connsiteY4-868" fmla="*/ 5897563 h 6845300"/>
              <a:gd name="connsiteX5-869" fmla="*/ 1140590 w 7446139"/>
              <a:gd name="connsiteY5-870" fmla="*/ 4435474 h 6845300"/>
              <a:gd name="connsiteX6-871" fmla="*/ 111889 w 7446139"/>
              <a:gd name="connsiteY6-872" fmla="*/ 3070225 h 6845300"/>
              <a:gd name="connsiteX7-873" fmla="*/ 11461 w 7446139"/>
              <a:gd name="connsiteY7-874" fmla="*/ 2446045 h 6845300"/>
              <a:gd name="connsiteX8-875" fmla="*/ 274986 w 7446139"/>
              <a:gd name="connsiteY8-876" fmla="*/ 1678635 h 6845300"/>
              <a:gd name="connsiteX9-877" fmla="*/ 851664 w 7446139"/>
              <a:gd name="connsiteY9-878" fmla="*/ 753123 h 6845300"/>
              <a:gd name="connsiteX10-879" fmla="*/ 1210439 w 7446139"/>
              <a:gd name="connsiteY10-880" fmla="*/ 4763 h 6845300"/>
              <a:gd name="connsiteX0-881" fmla="*/ 1210439 w 7446139"/>
              <a:gd name="connsiteY0-882" fmla="*/ 4763 h 6845300"/>
              <a:gd name="connsiteX1-883" fmla="*/ 7446139 w 7446139"/>
              <a:gd name="connsiteY1-884" fmla="*/ 0 h 6845300"/>
              <a:gd name="connsiteX2-885" fmla="*/ 7446139 w 7446139"/>
              <a:gd name="connsiteY2-886" fmla="*/ 6845300 h 6845300"/>
              <a:gd name="connsiteX3-887" fmla="*/ 2012126 w 7446139"/>
              <a:gd name="connsiteY3-888" fmla="*/ 6835776 h 6845300"/>
              <a:gd name="connsiteX4-889" fmla="*/ 2036293 w 7446139"/>
              <a:gd name="connsiteY4-890" fmla="*/ 5897563 h 6845300"/>
              <a:gd name="connsiteX5-891" fmla="*/ 1140590 w 7446139"/>
              <a:gd name="connsiteY5-892" fmla="*/ 4435474 h 6845300"/>
              <a:gd name="connsiteX6-893" fmla="*/ 111889 w 7446139"/>
              <a:gd name="connsiteY6-894" fmla="*/ 3070225 h 6845300"/>
              <a:gd name="connsiteX7-895" fmla="*/ 11461 w 7446139"/>
              <a:gd name="connsiteY7-896" fmla="*/ 2446045 h 6845300"/>
              <a:gd name="connsiteX8-897" fmla="*/ 308324 w 7446139"/>
              <a:gd name="connsiteY8-898" fmla="*/ 1673872 h 6845300"/>
              <a:gd name="connsiteX9-899" fmla="*/ 851664 w 7446139"/>
              <a:gd name="connsiteY9-900" fmla="*/ 753123 h 6845300"/>
              <a:gd name="connsiteX10-901" fmla="*/ 1210439 w 7446139"/>
              <a:gd name="connsiteY10-902" fmla="*/ 4763 h 6845300"/>
              <a:gd name="connsiteX0-903" fmla="*/ 1210439 w 7446139"/>
              <a:gd name="connsiteY0-904" fmla="*/ 4763 h 6853532"/>
              <a:gd name="connsiteX1-905" fmla="*/ 7446139 w 7446139"/>
              <a:gd name="connsiteY1-906" fmla="*/ 0 h 6853532"/>
              <a:gd name="connsiteX2-907" fmla="*/ 7446139 w 7446139"/>
              <a:gd name="connsiteY2-908" fmla="*/ 6845300 h 6853532"/>
              <a:gd name="connsiteX3-909" fmla="*/ 2012126 w 7446139"/>
              <a:gd name="connsiteY3-910" fmla="*/ 6853532 h 6853532"/>
              <a:gd name="connsiteX4-911" fmla="*/ 2036293 w 7446139"/>
              <a:gd name="connsiteY4-912" fmla="*/ 5897563 h 6853532"/>
              <a:gd name="connsiteX5-913" fmla="*/ 1140590 w 7446139"/>
              <a:gd name="connsiteY5-914" fmla="*/ 4435474 h 6853532"/>
              <a:gd name="connsiteX6-915" fmla="*/ 111889 w 7446139"/>
              <a:gd name="connsiteY6-916" fmla="*/ 3070225 h 6853532"/>
              <a:gd name="connsiteX7-917" fmla="*/ 11461 w 7446139"/>
              <a:gd name="connsiteY7-918" fmla="*/ 2446045 h 6853532"/>
              <a:gd name="connsiteX8-919" fmla="*/ 308324 w 7446139"/>
              <a:gd name="connsiteY8-920" fmla="*/ 1673872 h 6853532"/>
              <a:gd name="connsiteX9-921" fmla="*/ 851664 w 7446139"/>
              <a:gd name="connsiteY9-922" fmla="*/ 753123 h 6853532"/>
              <a:gd name="connsiteX10-923" fmla="*/ 1210439 w 7446139"/>
              <a:gd name="connsiteY10-924" fmla="*/ 4763 h 6853532"/>
              <a:gd name="connsiteX0-925" fmla="*/ 1210439 w 7446139"/>
              <a:gd name="connsiteY0-926" fmla="*/ 4763 h 6853532"/>
              <a:gd name="connsiteX1-927" fmla="*/ 7446139 w 7446139"/>
              <a:gd name="connsiteY1-928" fmla="*/ 0 h 6853532"/>
              <a:gd name="connsiteX2-929" fmla="*/ 7446139 w 7446139"/>
              <a:gd name="connsiteY2-930" fmla="*/ 6836422 h 6853532"/>
              <a:gd name="connsiteX3-931" fmla="*/ 2012126 w 7446139"/>
              <a:gd name="connsiteY3-932" fmla="*/ 6853532 h 6853532"/>
              <a:gd name="connsiteX4-933" fmla="*/ 2036293 w 7446139"/>
              <a:gd name="connsiteY4-934" fmla="*/ 5897563 h 6853532"/>
              <a:gd name="connsiteX5-935" fmla="*/ 1140590 w 7446139"/>
              <a:gd name="connsiteY5-936" fmla="*/ 4435474 h 6853532"/>
              <a:gd name="connsiteX6-937" fmla="*/ 111889 w 7446139"/>
              <a:gd name="connsiteY6-938" fmla="*/ 3070225 h 6853532"/>
              <a:gd name="connsiteX7-939" fmla="*/ 11461 w 7446139"/>
              <a:gd name="connsiteY7-940" fmla="*/ 2446045 h 6853532"/>
              <a:gd name="connsiteX8-941" fmla="*/ 308324 w 7446139"/>
              <a:gd name="connsiteY8-942" fmla="*/ 1673872 h 6853532"/>
              <a:gd name="connsiteX9-943" fmla="*/ 851664 w 7446139"/>
              <a:gd name="connsiteY9-944" fmla="*/ 753123 h 6853532"/>
              <a:gd name="connsiteX10-945" fmla="*/ 1210439 w 7446139"/>
              <a:gd name="connsiteY10-946" fmla="*/ 4763 h 6853532"/>
              <a:gd name="connsiteX0-947" fmla="*/ 1210439 w 7446139"/>
              <a:gd name="connsiteY0-948" fmla="*/ 4763 h 6863055"/>
              <a:gd name="connsiteX1-949" fmla="*/ 7446139 w 7446139"/>
              <a:gd name="connsiteY1-950" fmla="*/ 0 h 6863055"/>
              <a:gd name="connsiteX2-951" fmla="*/ 7446139 w 7446139"/>
              <a:gd name="connsiteY2-952" fmla="*/ 6863055 h 6863055"/>
              <a:gd name="connsiteX3-953" fmla="*/ 2012126 w 7446139"/>
              <a:gd name="connsiteY3-954" fmla="*/ 6853532 h 6863055"/>
              <a:gd name="connsiteX4-955" fmla="*/ 2036293 w 7446139"/>
              <a:gd name="connsiteY4-956" fmla="*/ 5897563 h 6863055"/>
              <a:gd name="connsiteX5-957" fmla="*/ 1140590 w 7446139"/>
              <a:gd name="connsiteY5-958" fmla="*/ 4435474 h 6863055"/>
              <a:gd name="connsiteX6-959" fmla="*/ 111889 w 7446139"/>
              <a:gd name="connsiteY6-960" fmla="*/ 3070225 h 6863055"/>
              <a:gd name="connsiteX7-961" fmla="*/ 11461 w 7446139"/>
              <a:gd name="connsiteY7-962" fmla="*/ 2446045 h 6863055"/>
              <a:gd name="connsiteX8-963" fmla="*/ 308324 w 7446139"/>
              <a:gd name="connsiteY8-964" fmla="*/ 1673872 h 6863055"/>
              <a:gd name="connsiteX9-965" fmla="*/ 851664 w 7446139"/>
              <a:gd name="connsiteY9-966" fmla="*/ 753123 h 6863055"/>
              <a:gd name="connsiteX10-967" fmla="*/ 1210439 w 7446139"/>
              <a:gd name="connsiteY10-968" fmla="*/ 4763 h 6863055"/>
              <a:gd name="connsiteX0-969" fmla="*/ 1229489 w 7446139"/>
              <a:gd name="connsiteY0-970" fmla="*/ 0 h 6867817"/>
              <a:gd name="connsiteX1-971" fmla="*/ 7446139 w 7446139"/>
              <a:gd name="connsiteY1-972" fmla="*/ 4762 h 6867817"/>
              <a:gd name="connsiteX2-973" fmla="*/ 7446139 w 7446139"/>
              <a:gd name="connsiteY2-974" fmla="*/ 6867817 h 6867817"/>
              <a:gd name="connsiteX3-975" fmla="*/ 2012126 w 7446139"/>
              <a:gd name="connsiteY3-976" fmla="*/ 6858294 h 6867817"/>
              <a:gd name="connsiteX4-977" fmla="*/ 2036293 w 7446139"/>
              <a:gd name="connsiteY4-978" fmla="*/ 5902325 h 6867817"/>
              <a:gd name="connsiteX5-979" fmla="*/ 1140590 w 7446139"/>
              <a:gd name="connsiteY5-980" fmla="*/ 4440236 h 6867817"/>
              <a:gd name="connsiteX6-981" fmla="*/ 111889 w 7446139"/>
              <a:gd name="connsiteY6-982" fmla="*/ 3074987 h 6867817"/>
              <a:gd name="connsiteX7-983" fmla="*/ 11461 w 7446139"/>
              <a:gd name="connsiteY7-984" fmla="*/ 2450807 h 6867817"/>
              <a:gd name="connsiteX8-985" fmla="*/ 308324 w 7446139"/>
              <a:gd name="connsiteY8-986" fmla="*/ 1678634 h 6867817"/>
              <a:gd name="connsiteX9-987" fmla="*/ 851664 w 7446139"/>
              <a:gd name="connsiteY9-988" fmla="*/ 757885 h 6867817"/>
              <a:gd name="connsiteX10-989" fmla="*/ 1229489 w 7446139"/>
              <a:gd name="connsiteY10-990" fmla="*/ 0 h 6867817"/>
              <a:gd name="connsiteX0-991" fmla="*/ 1229489 w 8741539"/>
              <a:gd name="connsiteY0-992" fmla="*/ 0 h 6867817"/>
              <a:gd name="connsiteX1-993" fmla="*/ 8741539 w 8741539"/>
              <a:gd name="connsiteY1-994" fmla="*/ 4762 h 6867817"/>
              <a:gd name="connsiteX2-995" fmla="*/ 7446139 w 8741539"/>
              <a:gd name="connsiteY2-996" fmla="*/ 6867817 h 6867817"/>
              <a:gd name="connsiteX3-997" fmla="*/ 2012126 w 8741539"/>
              <a:gd name="connsiteY3-998" fmla="*/ 6858294 h 6867817"/>
              <a:gd name="connsiteX4-999" fmla="*/ 2036293 w 8741539"/>
              <a:gd name="connsiteY4-1000" fmla="*/ 5902325 h 6867817"/>
              <a:gd name="connsiteX5-1001" fmla="*/ 1140590 w 8741539"/>
              <a:gd name="connsiteY5-1002" fmla="*/ 4440236 h 6867817"/>
              <a:gd name="connsiteX6-1003" fmla="*/ 111889 w 8741539"/>
              <a:gd name="connsiteY6-1004" fmla="*/ 3074987 h 6867817"/>
              <a:gd name="connsiteX7-1005" fmla="*/ 11461 w 8741539"/>
              <a:gd name="connsiteY7-1006" fmla="*/ 2450807 h 6867817"/>
              <a:gd name="connsiteX8-1007" fmla="*/ 308324 w 8741539"/>
              <a:gd name="connsiteY8-1008" fmla="*/ 1678634 h 6867817"/>
              <a:gd name="connsiteX9-1009" fmla="*/ 851664 w 8741539"/>
              <a:gd name="connsiteY9-1010" fmla="*/ 757885 h 6867817"/>
              <a:gd name="connsiteX10-1011" fmla="*/ 1229489 w 8741539"/>
              <a:gd name="connsiteY10-1012" fmla="*/ 0 h 6867817"/>
              <a:gd name="connsiteX0-1013" fmla="*/ 1229489 w 8741539"/>
              <a:gd name="connsiteY0-1014" fmla="*/ 0 h 6880517"/>
              <a:gd name="connsiteX1-1015" fmla="*/ 8741539 w 8741539"/>
              <a:gd name="connsiteY1-1016" fmla="*/ 4762 h 6880517"/>
              <a:gd name="connsiteX2-1017" fmla="*/ 8728839 w 8741539"/>
              <a:gd name="connsiteY2-1018" fmla="*/ 6880517 h 6880517"/>
              <a:gd name="connsiteX3-1019" fmla="*/ 2012126 w 8741539"/>
              <a:gd name="connsiteY3-1020" fmla="*/ 6858294 h 6880517"/>
              <a:gd name="connsiteX4-1021" fmla="*/ 2036293 w 8741539"/>
              <a:gd name="connsiteY4-1022" fmla="*/ 5902325 h 6880517"/>
              <a:gd name="connsiteX5-1023" fmla="*/ 1140590 w 8741539"/>
              <a:gd name="connsiteY5-1024" fmla="*/ 4440236 h 6880517"/>
              <a:gd name="connsiteX6-1025" fmla="*/ 111889 w 8741539"/>
              <a:gd name="connsiteY6-1026" fmla="*/ 3074987 h 6880517"/>
              <a:gd name="connsiteX7-1027" fmla="*/ 11461 w 8741539"/>
              <a:gd name="connsiteY7-1028" fmla="*/ 2450807 h 6880517"/>
              <a:gd name="connsiteX8-1029" fmla="*/ 308324 w 8741539"/>
              <a:gd name="connsiteY8-1030" fmla="*/ 1678634 h 6880517"/>
              <a:gd name="connsiteX9-1031" fmla="*/ 851664 w 8741539"/>
              <a:gd name="connsiteY9-1032" fmla="*/ 757885 h 6880517"/>
              <a:gd name="connsiteX10-1033" fmla="*/ 1229489 w 8741539"/>
              <a:gd name="connsiteY10-1034" fmla="*/ 0 h 6880517"/>
              <a:gd name="connsiteX0-1035" fmla="*/ 1229489 w 8741539"/>
              <a:gd name="connsiteY0-1036" fmla="*/ 0 h 6897207"/>
              <a:gd name="connsiteX1-1037" fmla="*/ 8741539 w 8741539"/>
              <a:gd name="connsiteY1-1038" fmla="*/ 4762 h 6897207"/>
              <a:gd name="connsiteX2-1039" fmla="*/ 8728839 w 8741539"/>
              <a:gd name="connsiteY2-1040" fmla="*/ 6897207 h 6897207"/>
              <a:gd name="connsiteX3-1041" fmla="*/ 2012126 w 8741539"/>
              <a:gd name="connsiteY3-1042" fmla="*/ 6858294 h 6897207"/>
              <a:gd name="connsiteX4-1043" fmla="*/ 2036293 w 8741539"/>
              <a:gd name="connsiteY4-1044" fmla="*/ 5902325 h 6897207"/>
              <a:gd name="connsiteX5-1045" fmla="*/ 1140590 w 8741539"/>
              <a:gd name="connsiteY5-1046" fmla="*/ 4440236 h 6897207"/>
              <a:gd name="connsiteX6-1047" fmla="*/ 111889 w 8741539"/>
              <a:gd name="connsiteY6-1048" fmla="*/ 3074987 h 6897207"/>
              <a:gd name="connsiteX7-1049" fmla="*/ 11461 w 8741539"/>
              <a:gd name="connsiteY7-1050" fmla="*/ 2450807 h 6897207"/>
              <a:gd name="connsiteX8-1051" fmla="*/ 308324 w 8741539"/>
              <a:gd name="connsiteY8-1052" fmla="*/ 1678634 h 6897207"/>
              <a:gd name="connsiteX9-1053" fmla="*/ 851664 w 8741539"/>
              <a:gd name="connsiteY9-1054" fmla="*/ 757885 h 6897207"/>
              <a:gd name="connsiteX10-1055" fmla="*/ 1229489 w 8741539"/>
              <a:gd name="connsiteY10-1056" fmla="*/ 0 h 6897207"/>
              <a:gd name="connsiteX0-1057" fmla="*/ 1229489 w 8741539"/>
              <a:gd name="connsiteY0-1058" fmla="*/ 3583 h 6900790"/>
              <a:gd name="connsiteX1-1059" fmla="*/ 8741539 w 8741539"/>
              <a:gd name="connsiteY1-1060" fmla="*/ 0 h 6900790"/>
              <a:gd name="connsiteX2-1061" fmla="*/ 8728839 w 8741539"/>
              <a:gd name="connsiteY2-1062" fmla="*/ 6900790 h 6900790"/>
              <a:gd name="connsiteX3-1063" fmla="*/ 2012126 w 8741539"/>
              <a:gd name="connsiteY3-1064" fmla="*/ 6861877 h 6900790"/>
              <a:gd name="connsiteX4-1065" fmla="*/ 2036293 w 8741539"/>
              <a:gd name="connsiteY4-1066" fmla="*/ 5905908 h 6900790"/>
              <a:gd name="connsiteX5-1067" fmla="*/ 1140590 w 8741539"/>
              <a:gd name="connsiteY5-1068" fmla="*/ 4443819 h 6900790"/>
              <a:gd name="connsiteX6-1069" fmla="*/ 111889 w 8741539"/>
              <a:gd name="connsiteY6-1070" fmla="*/ 3078570 h 6900790"/>
              <a:gd name="connsiteX7-1071" fmla="*/ 11461 w 8741539"/>
              <a:gd name="connsiteY7-1072" fmla="*/ 2454390 h 6900790"/>
              <a:gd name="connsiteX8-1073" fmla="*/ 308324 w 8741539"/>
              <a:gd name="connsiteY8-1074" fmla="*/ 1682217 h 6900790"/>
              <a:gd name="connsiteX9-1075" fmla="*/ 851664 w 8741539"/>
              <a:gd name="connsiteY9-1076" fmla="*/ 761468 h 6900790"/>
              <a:gd name="connsiteX10-1077" fmla="*/ 1229489 w 8741539"/>
              <a:gd name="connsiteY10-1078" fmla="*/ 3583 h 6900790"/>
              <a:gd name="connsiteX0-1079" fmla="*/ 1229489 w 8741539"/>
              <a:gd name="connsiteY0-1080" fmla="*/ 3583 h 6903602"/>
              <a:gd name="connsiteX1-1081" fmla="*/ 8741539 w 8741539"/>
              <a:gd name="connsiteY1-1082" fmla="*/ 0 h 6903602"/>
              <a:gd name="connsiteX2-1083" fmla="*/ 8728839 w 8741539"/>
              <a:gd name="connsiteY2-1084" fmla="*/ 6900790 h 6903602"/>
              <a:gd name="connsiteX3-1085" fmla="*/ 1970562 w 8741539"/>
              <a:gd name="connsiteY3-1086" fmla="*/ 6903602 h 6903602"/>
              <a:gd name="connsiteX4-1087" fmla="*/ 2036293 w 8741539"/>
              <a:gd name="connsiteY4-1088" fmla="*/ 5905908 h 6903602"/>
              <a:gd name="connsiteX5-1089" fmla="*/ 1140590 w 8741539"/>
              <a:gd name="connsiteY5-1090" fmla="*/ 4443819 h 6903602"/>
              <a:gd name="connsiteX6-1091" fmla="*/ 111889 w 8741539"/>
              <a:gd name="connsiteY6-1092" fmla="*/ 3078570 h 6903602"/>
              <a:gd name="connsiteX7-1093" fmla="*/ 11461 w 8741539"/>
              <a:gd name="connsiteY7-1094" fmla="*/ 2454390 h 6903602"/>
              <a:gd name="connsiteX8-1095" fmla="*/ 308324 w 8741539"/>
              <a:gd name="connsiteY8-1096" fmla="*/ 1682217 h 6903602"/>
              <a:gd name="connsiteX9-1097" fmla="*/ 851664 w 8741539"/>
              <a:gd name="connsiteY9-1098" fmla="*/ 761468 h 6903602"/>
              <a:gd name="connsiteX10-1099" fmla="*/ 1229489 w 8741539"/>
              <a:gd name="connsiteY10-1100" fmla="*/ 3583 h 6903602"/>
              <a:gd name="connsiteX0-1101" fmla="*/ 1229489 w 8733226"/>
              <a:gd name="connsiteY0-1102" fmla="*/ 0 h 6900019"/>
              <a:gd name="connsiteX1-1103" fmla="*/ 8733226 w 8733226"/>
              <a:gd name="connsiteY1-1104" fmla="*/ 4762 h 6900019"/>
              <a:gd name="connsiteX2-1105" fmla="*/ 8728839 w 8733226"/>
              <a:gd name="connsiteY2-1106" fmla="*/ 6897207 h 6900019"/>
              <a:gd name="connsiteX3-1107" fmla="*/ 1970562 w 8733226"/>
              <a:gd name="connsiteY3-1108" fmla="*/ 6900019 h 6900019"/>
              <a:gd name="connsiteX4-1109" fmla="*/ 2036293 w 8733226"/>
              <a:gd name="connsiteY4-1110" fmla="*/ 5902325 h 6900019"/>
              <a:gd name="connsiteX5-1111" fmla="*/ 1140590 w 8733226"/>
              <a:gd name="connsiteY5-1112" fmla="*/ 4440236 h 6900019"/>
              <a:gd name="connsiteX6-1113" fmla="*/ 111889 w 8733226"/>
              <a:gd name="connsiteY6-1114" fmla="*/ 3074987 h 6900019"/>
              <a:gd name="connsiteX7-1115" fmla="*/ 11461 w 8733226"/>
              <a:gd name="connsiteY7-1116" fmla="*/ 2450807 h 6900019"/>
              <a:gd name="connsiteX8-1117" fmla="*/ 308324 w 8733226"/>
              <a:gd name="connsiteY8-1118" fmla="*/ 1678634 h 6900019"/>
              <a:gd name="connsiteX9-1119" fmla="*/ 851664 w 8733226"/>
              <a:gd name="connsiteY9-1120" fmla="*/ 757885 h 6900019"/>
              <a:gd name="connsiteX10-1121" fmla="*/ 1229489 w 8733226"/>
              <a:gd name="connsiteY10-1122" fmla="*/ 0 h 69000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8733226" h="6900019">
                <a:moveTo>
                  <a:pt x="1229489" y="0"/>
                </a:moveTo>
                <a:lnTo>
                  <a:pt x="8733226" y="4762"/>
                </a:lnTo>
                <a:cubicBezTo>
                  <a:pt x="8728993" y="2296680"/>
                  <a:pt x="8733072" y="4605289"/>
                  <a:pt x="8728839" y="6897207"/>
                </a:cubicBezTo>
                <a:lnTo>
                  <a:pt x="1970562" y="6900019"/>
                </a:lnTo>
                <a:cubicBezTo>
                  <a:pt x="2040530" y="6582519"/>
                  <a:pt x="2099259" y="6193192"/>
                  <a:pt x="2036293" y="5902325"/>
                </a:cubicBezTo>
                <a:cubicBezTo>
                  <a:pt x="1926160" y="5353112"/>
                  <a:pt x="1524174" y="4885738"/>
                  <a:pt x="1140590" y="4440236"/>
                </a:cubicBezTo>
                <a:cubicBezTo>
                  <a:pt x="753240" y="3980391"/>
                  <a:pt x="382534" y="3537653"/>
                  <a:pt x="111889" y="3074987"/>
                </a:cubicBezTo>
                <a:cubicBezTo>
                  <a:pt x="8686" y="2866280"/>
                  <a:pt x="-18501" y="2668392"/>
                  <a:pt x="11461" y="2450807"/>
                </a:cubicBezTo>
                <a:cubicBezTo>
                  <a:pt x="28929" y="2164255"/>
                  <a:pt x="158569" y="1915387"/>
                  <a:pt x="308324" y="1678634"/>
                </a:cubicBezTo>
                <a:cubicBezTo>
                  <a:pt x="500550" y="1370130"/>
                  <a:pt x="692776" y="1066389"/>
                  <a:pt x="851664" y="757885"/>
                </a:cubicBezTo>
                <a:cubicBezTo>
                  <a:pt x="993481" y="508432"/>
                  <a:pt x="1187684" y="225640"/>
                  <a:pt x="1229489" y="0"/>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0" y="2108201"/>
            <a:ext cx="4776432" cy="4776432"/>
          </a:xfrm>
          <a:prstGeom prst="rect">
            <a:avLst/>
          </a:prstGeom>
        </p:spPr>
      </p:pic>
      <p:sp>
        <p:nvSpPr>
          <p:cNvPr id="14" name="文本框 13"/>
          <p:cNvSpPr txBox="1"/>
          <p:nvPr userDrawn="1"/>
        </p:nvSpPr>
        <p:spPr>
          <a:xfrm rot="5400000">
            <a:off x="3688832" y="2545972"/>
            <a:ext cx="2723794" cy="646317"/>
          </a:xfrm>
          <a:prstGeom prst="rect">
            <a:avLst/>
          </a:prstGeom>
          <a:noFill/>
        </p:spPr>
        <p:txBody>
          <a:bodyPr wrap="none" lIns="91426" tIns="45713" rIns="91426" bIns="45713" rtlCol="0">
            <a:spAutoFit/>
          </a:bodyPr>
          <a:lstStyle/>
          <a:p>
            <a:pPr marL="0" algn="ctr" defTabSz="914400" rtl="0" eaLnBrk="1" fontAlgn="base" latinLnBrk="0" hangingPunct="1">
              <a:spcBef>
                <a:spcPct val="0"/>
              </a:spcBef>
              <a:spcAft>
                <a:spcPct val="0"/>
              </a:spcAft>
            </a:pPr>
            <a:r>
              <a:rPr lang="en-US" altLang="zh-CN" sz="3600" b="1" u="sng" kern="1200" dirty="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rPr>
              <a:t>CONTENTS</a:t>
            </a:r>
            <a:endParaRPr lang="zh-CN" altLang="en-US" sz="3600" b="1" u="sng" kern="1200" dirty="0">
              <a:solidFill>
                <a:schemeClr val="tx1">
                  <a:lumMod val="75000"/>
                  <a:lumOff val="2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 name="文本框 13"/>
          <p:cNvSpPr txBox="1"/>
          <p:nvPr userDrawn="1"/>
        </p:nvSpPr>
        <p:spPr>
          <a:xfrm>
            <a:off x="4057500" y="1637431"/>
            <a:ext cx="738635" cy="1467695"/>
          </a:xfrm>
          <a:prstGeom prst="rect">
            <a:avLst/>
          </a:prstGeom>
          <a:noFill/>
        </p:spPr>
        <p:txBody>
          <a:bodyPr vert="eaVert" wrap="none" lIns="91426" tIns="45713" rIns="91426" bIns="45713" rtlCol="0">
            <a:spAutoFit/>
          </a:bodyPr>
          <a:lstStyle/>
          <a:p>
            <a:pPr algn="ctr" defTabSz="914400" fontAlgn="base">
              <a:spcBef>
                <a:spcPct val="0"/>
              </a:spcBef>
              <a:spcAft>
                <a:spcPct val="0"/>
              </a:spcAft>
            </a:pPr>
            <a:r>
              <a:rPr lang="zh-CN" altLang="en-US" sz="3600" b="1" dirty="0">
                <a:solidFill>
                  <a:schemeClr val="tx1">
                    <a:lumMod val="75000"/>
                    <a:lumOff val="25000"/>
                  </a:schemeClr>
                </a:solidFill>
                <a:latin typeface="黑体" panose="02010609060101010101" pitchFamily="49" charset="-122"/>
                <a:ea typeface="黑体" panose="02010609060101010101" pitchFamily="49" charset="-122"/>
              </a:rPr>
              <a:t>目  录</a:t>
            </a:r>
            <a:endParaRPr lang="zh-CN" altLang="en-US" sz="3600" b="1"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16" name="矩形: 圆角 28"/>
          <p:cNvSpPr/>
          <p:nvPr userDrawn="1"/>
        </p:nvSpPr>
        <p:spPr>
          <a:xfrm>
            <a:off x="8742073" y="236072"/>
            <a:ext cx="2696666" cy="357168"/>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latin typeface="黑体" panose="02010609060101010101" pitchFamily="49" charset="-122"/>
                <a:ea typeface="黑体" panose="02010609060101010101" pitchFamily="49" charset="-122"/>
              </a:rPr>
              <a:t>重庆市优质课程资源</a:t>
            </a:r>
            <a:endParaRPr lang="zh-CN" altLang="en-US" sz="1800" b="1"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750"/>
                                        <p:tgtEl>
                                          <p:spTgt spid="13"/>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randombar(horizontal)">
                                      <p:cBhvr>
                                        <p:cTn id="11" dur="750"/>
                                        <p:tgtEl>
                                          <p:spTgt spid="1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randombar(horizontal)">
                                      <p:cBhvr>
                                        <p:cTn id="14" dur="750"/>
                                        <p:tgtEl>
                                          <p:spTgt spid="15"/>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750" fill="hold"/>
                                        <p:tgtEl>
                                          <p:spTgt spid="16"/>
                                        </p:tgtEl>
                                        <p:attrNameLst>
                                          <p:attrName>ppt_w</p:attrName>
                                        </p:attrNameLst>
                                      </p:cBhvr>
                                      <p:tavLst>
                                        <p:tav tm="0">
                                          <p:val>
                                            <p:fltVal val="0"/>
                                          </p:val>
                                        </p:tav>
                                        <p:tav tm="100000">
                                          <p:val>
                                            <p:strVal val="#ppt_w"/>
                                          </p:val>
                                        </p:tav>
                                      </p:tavLst>
                                    </p:anim>
                                    <p:anim calcmode="lin" valueType="num">
                                      <p:cBhvr>
                                        <p:cTn id="19" dur="750" fill="hold"/>
                                        <p:tgtEl>
                                          <p:spTgt spid="16"/>
                                        </p:tgtEl>
                                        <p:attrNameLst>
                                          <p:attrName>ppt_h</p:attrName>
                                        </p:attrNameLst>
                                      </p:cBhvr>
                                      <p:tavLst>
                                        <p:tav tm="0">
                                          <p:val>
                                            <p:fltVal val="0"/>
                                          </p:val>
                                        </p:tav>
                                        <p:tav tm="100000">
                                          <p:val>
                                            <p:strVal val="#ppt_h"/>
                                          </p:val>
                                        </p:tav>
                                      </p:tavLst>
                                    </p:anim>
                                    <p:animEffect transition="in" filter="fade">
                                      <p:cBhvr>
                                        <p:cTn id="20"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 Left Picture">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marL="0" marR="0" lvl="0" indent="0" algn="ctr" defTabSz="1375410" rtl="0" eaLnBrk="1" fontAlgn="auto" latinLnBrk="0" hangingPunct="1">
              <a:lnSpc>
                <a:spcPct val="100000"/>
              </a:lnSpc>
              <a:spcBef>
                <a:spcPts val="0"/>
              </a:spcBef>
              <a:spcAft>
                <a:spcPts val="0"/>
              </a:spcAft>
              <a:buClrTx/>
              <a:buSzTx/>
              <a:buFontTx/>
              <a:buNone/>
              <a:defRPr/>
            </a:pPr>
            <a:fld id="{C136B7D2-B98C-44FD-8D04-7EC62A564975}" type="slidenum">
              <a:rPr kumimoji="0" lang="en-US" sz="1335" b="1" i="0" u="none" strike="noStrike" kern="1200" cap="none" spc="0" normalizeH="0" baseline="0" noProof="0" smtClean="0">
                <a:ln>
                  <a:noFill/>
                </a:ln>
                <a:solidFill>
                  <a:schemeClr val="tx1">
                    <a:lumMod val="75000"/>
                    <a:lumOff val="25000"/>
                  </a:schemeClr>
                </a:solidFill>
                <a:effectLst/>
                <a:uLnTx/>
                <a:uFillTx/>
                <a:latin typeface="+mn-lt"/>
                <a:ea typeface="+mn-ea"/>
                <a:cs typeface="+mn-cs"/>
              </a:rPr>
            </a:fld>
            <a:endParaRPr kumimoji="0" lang="en-US" sz="1335" b="1"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14" name="Picture Placeholder 6"/>
          <p:cNvSpPr>
            <a:spLocks noGrp="1"/>
          </p:cNvSpPr>
          <p:nvPr>
            <p:ph type="pic" sz="quarter" idx="10" hasCustomPrompt="1"/>
          </p:nvPr>
        </p:nvSpPr>
        <p:spPr>
          <a:xfrm>
            <a:off x="0" y="0"/>
            <a:ext cx="5942381" cy="6858000"/>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One Right Picture">
    <p:spTree>
      <p:nvGrpSpPr>
        <p:cNvPr id="1" name=""/>
        <p:cNvGrpSpPr/>
        <p:nvPr/>
      </p:nvGrpSpPr>
      <p:grpSpPr>
        <a:xfrm>
          <a:off x="0" y="0"/>
          <a:ext cx="0" cy="0"/>
          <a:chOff x="0" y="0"/>
          <a:chExt cx="0" cy="0"/>
        </a:xfrm>
      </p:grpSpPr>
      <p:sp>
        <p:nvSpPr>
          <p:cNvPr id="14" name="Picture Placeholder 6"/>
          <p:cNvSpPr>
            <a:spLocks noGrp="1"/>
          </p:cNvSpPr>
          <p:nvPr>
            <p:ph type="pic" sz="quarter" idx="10" hasCustomPrompt="1"/>
          </p:nvPr>
        </p:nvSpPr>
        <p:spPr>
          <a:xfrm>
            <a:off x="6249619" y="0"/>
            <a:ext cx="5942381" cy="6858000"/>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Pictures 02">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marL="0" marR="0" lvl="0" indent="0" algn="ctr" defTabSz="1375410" rtl="0" eaLnBrk="1" fontAlgn="auto" latinLnBrk="0" hangingPunct="1">
              <a:lnSpc>
                <a:spcPct val="100000"/>
              </a:lnSpc>
              <a:spcBef>
                <a:spcPts val="0"/>
              </a:spcBef>
              <a:spcAft>
                <a:spcPts val="0"/>
              </a:spcAft>
              <a:buClrTx/>
              <a:buSzTx/>
              <a:buFontTx/>
              <a:buNone/>
              <a:defRPr/>
            </a:pPr>
            <a:fld id="{C136B7D2-B98C-44FD-8D04-7EC62A564975}" type="slidenum">
              <a:rPr kumimoji="0" lang="en-US" sz="1335" b="1" i="0" u="none" strike="noStrike" kern="1200" cap="none" spc="0" normalizeH="0" baseline="0" noProof="0" smtClean="0">
                <a:ln>
                  <a:noFill/>
                </a:ln>
                <a:solidFill>
                  <a:schemeClr val="tx1">
                    <a:lumMod val="75000"/>
                    <a:lumOff val="25000"/>
                  </a:schemeClr>
                </a:solidFill>
                <a:effectLst/>
                <a:uLnTx/>
                <a:uFillTx/>
                <a:latin typeface="+mn-lt"/>
                <a:ea typeface="+mn-ea"/>
                <a:cs typeface="+mn-cs"/>
              </a:rPr>
            </a:fld>
            <a:endParaRPr kumimoji="0" lang="en-US" sz="1335" b="1"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11"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12"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
        <p:nvSpPr>
          <p:cNvPr id="21" name="Picture Placeholder 6"/>
          <p:cNvSpPr>
            <a:spLocks noGrp="1"/>
          </p:cNvSpPr>
          <p:nvPr>
            <p:ph type="pic" sz="quarter" idx="10" hasCustomPrompt="1"/>
          </p:nvPr>
        </p:nvSpPr>
        <p:spPr>
          <a:xfrm>
            <a:off x="183399" y="1575370"/>
            <a:ext cx="3597455" cy="3543436"/>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2" name="Picture Placeholder 6"/>
          <p:cNvSpPr>
            <a:spLocks noGrp="1"/>
          </p:cNvSpPr>
          <p:nvPr>
            <p:ph type="pic" sz="quarter" idx="14" hasCustomPrompt="1"/>
          </p:nvPr>
        </p:nvSpPr>
        <p:spPr>
          <a:xfrm>
            <a:off x="4297274" y="1575370"/>
            <a:ext cx="3597455" cy="3543436"/>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3" name="Picture Placeholder 6"/>
          <p:cNvSpPr>
            <a:spLocks noGrp="1"/>
          </p:cNvSpPr>
          <p:nvPr>
            <p:ph type="pic" sz="quarter" idx="15" hasCustomPrompt="1"/>
          </p:nvPr>
        </p:nvSpPr>
        <p:spPr>
          <a:xfrm>
            <a:off x="8411149" y="1575370"/>
            <a:ext cx="3597455" cy="3543436"/>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hree Pictures 03">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marL="0" marR="0" lvl="0" indent="0" algn="ctr" defTabSz="1375410" rtl="0" eaLnBrk="1" fontAlgn="auto" latinLnBrk="0" hangingPunct="1">
              <a:lnSpc>
                <a:spcPct val="100000"/>
              </a:lnSpc>
              <a:spcBef>
                <a:spcPts val="0"/>
              </a:spcBef>
              <a:spcAft>
                <a:spcPts val="0"/>
              </a:spcAft>
              <a:buClrTx/>
              <a:buSzTx/>
              <a:buFontTx/>
              <a:buNone/>
              <a:defRPr/>
            </a:pPr>
            <a:fld id="{C136B7D2-B98C-44FD-8D04-7EC62A564975}" type="slidenum">
              <a:rPr kumimoji="0" lang="en-US" sz="1335" b="1" i="0" u="none" strike="noStrike" kern="1200" cap="none" spc="0" normalizeH="0" baseline="0" noProof="0" smtClean="0">
                <a:ln>
                  <a:noFill/>
                </a:ln>
                <a:solidFill>
                  <a:schemeClr val="tx1">
                    <a:lumMod val="75000"/>
                    <a:lumOff val="25000"/>
                  </a:schemeClr>
                </a:solidFill>
                <a:effectLst/>
                <a:uLnTx/>
                <a:uFillTx/>
                <a:latin typeface="+mn-lt"/>
                <a:ea typeface="+mn-ea"/>
                <a:cs typeface="+mn-cs"/>
              </a:rPr>
            </a:fld>
            <a:endParaRPr kumimoji="0" lang="en-US" sz="1335" b="1"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11"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12"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
        <p:nvSpPr>
          <p:cNvPr id="20" name="Picture Placeholder 6"/>
          <p:cNvSpPr>
            <a:spLocks noGrp="1"/>
          </p:cNvSpPr>
          <p:nvPr>
            <p:ph type="pic" sz="quarter" idx="10" hasCustomPrompt="1"/>
          </p:nvPr>
        </p:nvSpPr>
        <p:spPr>
          <a:xfrm>
            <a:off x="475895" y="1445657"/>
            <a:ext cx="3469533" cy="2351680"/>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4" name="Picture Placeholder 6"/>
          <p:cNvSpPr>
            <a:spLocks noGrp="1"/>
          </p:cNvSpPr>
          <p:nvPr>
            <p:ph type="pic" sz="quarter" idx="14" hasCustomPrompt="1"/>
          </p:nvPr>
        </p:nvSpPr>
        <p:spPr>
          <a:xfrm>
            <a:off x="4361234" y="1445657"/>
            <a:ext cx="3469533" cy="2351680"/>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5" name="Picture Placeholder 6"/>
          <p:cNvSpPr>
            <a:spLocks noGrp="1"/>
          </p:cNvSpPr>
          <p:nvPr>
            <p:ph type="pic" sz="quarter" idx="15" hasCustomPrompt="1"/>
          </p:nvPr>
        </p:nvSpPr>
        <p:spPr>
          <a:xfrm>
            <a:off x="8241795" y="1445657"/>
            <a:ext cx="3469533" cy="2351680"/>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ow Left Right Picture">
    <p:spTree>
      <p:nvGrpSpPr>
        <p:cNvPr id="1" name=""/>
        <p:cNvGrpSpPr/>
        <p:nvPr/>
      </p:nvGrpSpPr>
      <p:grpSpPr>
        <a:xfrm>
          <a:off x="0" y="0"/>
          <a:ext cx="0" cy="0"/>
          <a:chOff x="0" y="0"/>
          <a:chExt cx="0" cy="0"/>
        </a:xfrm>
      </p:grpSpPr>
      <p:sp>
        <p:nvSpPr>
          <p:cNvPr id="21" name="Picture Placeholder 6"/>
          <p:cNvSpPr>
            <a:spLocks noGrp="1"/>
          </p:cNvSpPr>
          <p:nvPr>
            <p:ph type="pic" sz="quarter" idx="10" hasCustomPrompt="1"/>
          </p:nvPr>
        </p:nvSpPr>
        <p:spPr>
          <a:xfrm>
            <a:off x="183399" y="1575369"/>
            <a:ext cx="3597455" cy="3400024"/>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3" name="Picture Placeholder 6"/>
          <p:cNvSpPr>
            <a:spLocks noGrp="1"/>
          </p:cNvSpPr>
          <p:nvPr>
            <p:ph type="pic" sz="quarter" idx="15" hasCustomPrompt="1"/>
          </p:nvPr>
        </p:nvSpPr>
        <p:spPr>
          <a:xfrm>
            <a:off x="8411149" y="1575371"/>
            <a:ext cx="3597455" cy="3400023"/>
          </a:xfrm>
          <a:prstGeom prst="downArrowCallout">
            <a:avLst>
              <a:gd name="adj1" fmla="val 15820"/>
              <a:gd name="adj2" fmla="val 7910"/>
              <a:gd name="adj3" fmla="val 7060"/>
              <a:gd name="adj4" fmla="val 92940"/>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ddle Picture">
    <p:spTree>
      <p:nvGrpSpPr>
        <p:cNvPr id="1" name=""/>
        <p:cNvGrpSpPr/>
        <p:nvPr/>
      </p:nvGrpSpPr>
      <p:grpSpPr>
        <a:xfrm>
          <a:off x="0" y="0"/>
          <a:ext cx="0" cy="0"/>
          <a:chOff x="0" y="0"/>
          <a:chExt cx="0" cy="0"/>
        </a:xfrm>
      </p:grpSpPr>
      <p:sp>
        <p:nvSpPr>
          <p:cNvPr id="5" name="Picture Placeholder 6"/>
          <p:cNvSpPr>
            <a:spLocks noGrp="1"/>
          </p:cNvSpPr>
          <p:nvPr>
            <p:ph type="pic" sz="quarter" idx="10" hasCustomPrompt="1"/>
          </p:nvPr>
        </p:nvSpPr>
        <p:spPr>
          <a:xfrm>
            <a:off x="5020671" y="1382568"/>
            <a:ext cx="3360699" cy="4965187"/>
          </a:xfrm>
          <a:prstGeom prst="downArrowCallout">
            <a:avLst>
              <a:gd name="adj1" fmla="val 15820"/>
              <a:gd name="adj2" fmla="val 7910"/>
              <a:gd name="adj3" fmla="val 7060"/>
              <a:gd name="adj4" fmla="val 95221"/>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6" name="Flowchart: Off-page Connector 5"/>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8" name="Flowchart: Off-page Connector 7"/>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marL="0" marR="0" lvl="0" indent="0" algn="ctr" defTabSz="1375410" rtl="0" eaLnBrk="1" fontAlgn="auto" latinLnBrk="0" hangingPunct="1">
              <a:lnSpc>
                <a:spcPct val="100000"/>
              </a:lnSpc>
              <a:spcBef>
                <a:spcPts val="0"/>
              </a:spcBef>
              <a:spcAft>
                <a:spcPts val="0"/>
              </a:spcAft>
              <a:buClrTx/>
              <a:buSzTx/>
              <a:buFontTx/>
              <a:buNone/>
              <a:defRPr/>
            </a:pPr>
            <a:fld id="{C136B7D2-B98C-44FD-8D04-7EC62A564975}" type="slidenum">
              <a:rPr kumimoji="0" lang="en-US" sz="1335" b="1" i="0" u="none" strike="noStrike" kern="1200" cap="none" spc="0" normalizeH="0" baseline="0" noProof="0" smtClean="0">
                <a:ln>
                  <a:noFill/>
                </a:ln>
                <a:solidFill>
                  <a:schemeClr val="tx1">
                    <a:lumMod val="75000"/>
                    <a:lumOff val="25000"/>
                  </a:schemeClr>
                </a:solidFill>
                <a:effectLst/>
                <a:uLnTx/>
                <a:uFillTx/>
                <a:latin typeface="+mn-lt"/>
                <a:ea typeface="+mn-ea"/>
                <a:cs typeface="+mn-cs"/>
              </a:rPr>
            </a:fld>
            <a:endParaRPr kumimoji="0" lang="en-US" sz="1335" b="1"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10"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11"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fade">
                                      <p:cBhvr>
                                        <p:cTn id="13"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Pictures">
    <p:spTree>
      <p:nvGrpSpPr>
        <p:cNvPr id="1" name=""/>
        <p:cNvGrpSpPr/>
        <p:nvPr/>
      </p:nvGrpSpPr>
      <p:grpSpPr>
        <a:xfrm>
          <a:off x="0" y="0"/>
          <a:ext cx="0" cy="0"/>
          <a:chOff x="0" y="0"/>
          <a:chExt cx="0" cy="0"/>
        </a:xfrm>
      </p:grpSpPr>
      <p:sp>
        <p:nvSpPr>
          <p:cNvPr id="14" name="Picture Placeholder 6"/>
          <p:cNvSpPr>
            <a:spLocks noGrp="1"/>
          </p:cNvSpPr>
          <p:nvPr>
            <p:ph type="pic" sz="quarter" idx="10" hasCustomPrompt="1"/>
          </p:nvPr>
        </p:nvSpPr>
        <p:spPr>
          <a:xfrm>
            <a:off x="1463041" y="1758206"/>
            <a:ext cx="3250392" cy="4270188"/>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15" name="Picture Placeholder 6"/>
          <p:cNvSpPr>
            <a:spLocks noGrp="1"/>
          </p:cNvSpPr>
          <p:nvPr>
            <p:ph type="pic" sz="quarter" idx="11" hasCustomPrompt="1"/>
          </p:nvPr>
        </p:nvSpPr>
        <p:spPr>
          <a:xfrm>
            <a:off x="7478569" y="1758206"/>
            <a:ext cx="3250392" cy="4270188"/>
          </a:xfrm>
          <a:prstGeom prst="rect">
            <a:avLst/>
          </a:prstGeom>
        </p:spPr>
        <p:txBody>
          <a:bodyPr anchor="t"/>
          <a:lstStyle>
            <a:lvl1pPr algn="ctr" rtl="0">
              <a:buNone/>
              <a:defRPr sz="1600" baseline="0">
                <a:solidFill>
                  <a:schemeClr val="tx1">
                    <a:lumMod val="75000"/>
                    <a:lumOff val="25000"/>
                  </a:schemeClr>
                </a:solidFill>
              </a:defRPr>
            </a:lvl1pPr>
          </a:lstStyle>
          <a:p>
            <a:r>
              <a:rPr lang="en-US" dirty="0"/>
              <a:t>Click to insert your image here !</a:t>
            </a:r>
            <a:endParaRPr lang="en-US" dirty="0"/>
          </a:p>
        </p:txBody>
      </p:sp>
      <p:sp>
        <p:nvSpPr>
          <p:cNvPr id="16" name="Picture Placeholder 6"/>
          <p:cNvSpPr>
            <a:spLocks noGrp="1"/>
          </p:cNvSpPr>
          <p:nvPr>
            <p:ph type="pic" sz="quarter" idx="12" hasCustomPrompt="1"/>
          </p:nvPr>
        </p:nvSpPr>
        <p:spPr>
          <a:xfrm>
            <a:off x="4344776" y="1438846"/>
            <a:ext cx="3647921" cy="4908909"/>
          </a:xfrm>
          <a:prstGeom prst="rect">
            <a:avLst/>
          </a:prstGeom>
        </p:spPr>
        <p:txBody>
          <a:bodyPr anchor="t"/>
          <a:lstStyle>
            <a:lvl1pPr algn="ctr" rtl="0">
              <a:buNone/>
              <a:defRPr sz="1600" baseline="0">
                <a:solidFill>
                  <a:schemeClr val="tx1">
                    <a:lumMod val="75000"/>
                    <a:lumOff val="25000"/>
                  </a:schemeClr>
                </a:solidFill>
              </a:defRPr>
            </a:lvl1pPr>
          </a:lstStyle>
          <a:p>
            <a:r>
              <a:rPr lang="en-US" dirty="0"/>
              <a:t>Click to insert your image here !</a:t>
            </a:r>
            <a:endParaRPr lang="en-US" dirty="0"/>
          </a:p>
        </p:txBody>
      </p:sp>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
        <p:nvSpPr>
          <p:cNvPr id="23" name="Picture Placeholder 6"/>
          <p:cNvSpPr>
            <a:spLocks noGrp="1"/>
          </p:cNvSpPr>
          <p:nvPr>
            <p:ph type="pic" sz="quarter" idx="10" hasCustomPrompt="1"/>
          </p:nvPr>
        </p:nvSpPr>
        <p:spPr>
          <a:xfrm>
            <a:off x="121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4" name="Picture Placeholder 6"/>
          <p:cNvSpPr>
            <a:spLocks noGrp="1"/>
          </p:cNvSpPr>
          <p:nvPr>
            <p:ph type="pic" sz="quarter" idx="14" hasCustomPrompt="1"/>
          </p:nvPr>
        </p:nvSpPr>
        <p:spPr>
          <a:xfrm>
            <a:off x="3169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5" name="Picture Placeholder 6"/>
          <p:cNvSpPr>
            <a:spLocks noGrp="1"/>
          </p:cNvSpPr>
          <p:nvPr>
            <p:ph type="pic" sz="quarter" idx="15" hasCustomPrompt="1"/>
          </p:nvPr>
        </p:nvSpPr>
        <p:spPr>
          <a:xfrm>
            <a:off x="6217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6" name="Picture Placeholder 6"/>
          <p:cNvSpPr>
            <a:spLocks noGrp="1"/>
          </p:cNvSpPr>
          <p:nvPr>
            <p:ph type="pic" sz="quarter" idx="16" hasCustomPrompt="1"/>
          </p:nvPr>
        </p:nvSpPr>
        <p:spPr>
          <a:xfrm>
            <a:off x="9265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our Pictures 02">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
        <p:nvSpPr>
          <p:cNvPr id="29" name="Picture Placeholder 6"/>
          <p:cNvSpPr>
            <a:spLocks noGrp="1"/>
          </p:cNvSpPr>
          <p:nvPr>
            <p:ph type="pic" sz="quarter" idx="10" hasCustomPrompt="1"/>
          </p:nvPr>
        </p:nvSpPr>
        <p:spPr>
          <a:xfrm>
            <a:off x="475894" y="1201531"/>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30" name="Picture Placeholder 6"/>
          <p:cNvSpPr>
            <a:spLocks noGrp="1"/>
          </p:cNvSpPr>
          <p:nvPr>
            <p:ph type="pic" sz="quarter" idx="14" hasCustomPrompt="1"/>
          </p:nvPr>
        </p:nvSpPr>
        <p:spPr>
          <a:xfrm>
            <a:off x="4361234" y="1201531"/>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31" name="Picture Placeholder 6"/>
          <p:cNvSpPr>
            <a:spLocks noGrp="1"/>
          </p:cNvSpPr>
          <p:nvPr>
            <p:ph type="pic" sz="quarter" idx="15" hasCustomPrompt="1"/>
          </p:nvPr>
        </p:nvSpPr>
        <p:spPr>
          <a:xfrm>
            <a:off x="8241795" y="1201531"/>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32" name="Picture Placeholder 6"/>
          <p:cNvSpPr>
            <a:spLocks noGrp="1"/>
          </p:cNvSpPr>
          <p:nvPr>
            <p:ph type="pic" sz="quarter" idx="16" hasCustomPrompt="1"/>
          </p:nvPr>
        </p:nvSpPr>
        <p:spPr>
          <a:xfrm>
            <a:off x="475894" y="3806159"/>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33" name="Picture Placeholder 6"/>
          <p:cNvSpPr>
            <a:spLocks noGrp="1"/>
          </p:cNvSpPr>
          <p:nvPr>
            <p:ph type="pic" sz="quarter" idx="17" hasCustomPrompt="1"/>
          </p:nvPr>
        </p:nvSpPr>
        <p:spPr>
          <a:xfrm>
            <a:off x="8241795" y="3806159"/>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34" name="Picture Placeholder 6"/>
          <p:cNvSpPr>
            <a:spLocks noGrp="1"/>
          </p:cNvSpPr>
          <p:nvPr>
            <p:ph type="pic" sz="quarter" idx="18" hasCustomPrompt="1"/>
          </p:nvPr>
        </p:nvSpPr>
        <p:spPr>
          <a:xfrm>
            <a:off x="4361234" y="3806159"/>
            <a:ext cx="3469533" cy="2365379"/>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Four Pictures">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19"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20"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
        <p:nvSpPr>
          <p:cNvPr id="23" name="Picture Placeholder 6"/>
          <p:cNvSpPr>
            <a:spLocks noGrp="1"/>
          </p:cNvSpPr>
          <p:nvPr>
            <p:ph type="pic" sz="quarter" idx="10" hasCustomPrompt="1"/>
          </p:nvPr>
        </p:nvSpPr>
        <p:spPr>
          <a:xfrm>
            <a:off x="121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4" name="Picture Placeholder 6"/>
          <p:cNvSpPr>
            <a:spLocks noGrp="1"/>
          </p:cNvSpPr>
          <p:nvPr>
            <p:ph type="pic" sz="quarter" idx="14" hasCustomPrompt="1"/>
          </p:nvPr>
        </p:nvSpPr>
        <p:spPr>
          <a:xfrm>
            <a:off x="3169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5" name="Picture Placeholder 6"/>
          <p:cNvSpPr>
            <a:spLocks noGrp="1"/>
          </p:cNvSpPr>
          <p:nvPr>
            <p:ph type="pic" sz="quarter" idx="15" hasCustomPrompt="1"/>
          </p:nvPr>
        </p:nvSpPr>
        <p:spPr>
          <a:xfrm>
            <a:off x="6217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6" name="Picture Placeholder 6"/>
          <p:cNvSpPr>
            <a:spLocks noGrp="1"/>
          </p:cNvSpPr>
          <p:nvPr>
            <p:ph type="pic" sz="quarter" idx="16" hasCustomPrompt="1"/>
          </p:nvPr>
        </p:nvSpPr>
        <p:spPr>
          <a:xfrm>
            <a:off x="9265920" y="1438846"/>
            <a:ext cx="2804160" cy="3526343"/>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Effect transition="in" filter="fade">
                                      <p:cBhvr>
                                        <p:cTn id="1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8" name="Picture 2" descr="E:\涪陵卫校吴老师\重新做\26358.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
            <a:ext cx="12192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0" y="-1"/>
            <a:ext cx="12192000" cy="6858000"/>
          </a:xfrm>
          <a:prstGeom prst="rect">
            <a:avLst/>
          </a:prstGeom>
          <a:solidFill>
            <a:schemeClr val="accent5">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1087328" y="1790700"/>
            <a:ext cx="4435899" cy="2957265"/>
          </a:xfrm>
          <a:prstGeom prst="rect">
            <a:avLst/>
          </a:prstGeom>
        </p:spPr>
      </p:pic>
      <p:sp>
        <p:nvSpPr>
          <p:cNvPr id="11" name="矩形: 圆角 11"/>
          <p:cNvSpPr/>
          <p:nvPr userDrawn="1"/>
        </p:nvSpPr>
        <p:spPr>
          <a:xfrm>
            <a:off x="8742073" y="236072"/>
            <a:ext cx="2696666" cy="357168"/>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latin typeface="黑体" panose="02010609060101010101" pitchFamily="49" charset="-122"/>
                <a:ea typeface="黑体" panose="02010609060101010101" pitchFamily="49" charset="-122"/>
              </a:rPr>
              <a:t>重庆市优质课程资源</a:t>
            </a:r>
            <a:endParaRPr lang="zh-CN" altLang="en-US" sz="1800" b="1"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 calcmode="lin" valueType="num">
                                      <p:cBhvr>
                                        <p:cTn id="9" dur="750" fill="hold"/>
                                        <p:tgtEl>
                                          <p:spTgt spid="10"/>
                                        </p:tgtEl>
                                        <p:attrNameLst>
                                          <p:attrName>style.rotation</p:attrName>
                                        </p:attrNameLst>
                                      </p:cBhvr>
                                      <p:tavLst>
                                        <p:tav tm="0">
                                          <p:val>
                                            <p:fltVal val="90"/>
                                          </p:val>
                                        </p:tav>
                                        <p:tav tm="100000">
                                          <p:val>
                                            <p:fltVal val="0"/>
                                          </p:val>
                                        </p:tav>
                                      </p:tavLst>
                                    </p:anim>
                                    <p:animEffect transition="in" filter="fade">
                                      <p:cBhvr>
                                        <p:cTn id="10" dur="750"/>
                                        <p:tgtEl>
                                          <p:spTgt spid="10"/>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750" fill="hold"/>
                                        <p:tgtEl>
                                          <p:spTgt spid="11"/>
                                        </p:tgtEl>
                                        <p:attrNameLst>
                                          <p:attrName>ppt_w</p:attrName>
                                        </p:attrNameLst>
                                      </p:cBhvr>
                                      <p:tavLst>
                                        <p:tav tm="0">
                                          <p:val>
                                            <p:fltVal val="0"/>
                                          </p:val>
                                        </p:tav>
                                        <p:tav tm="100000">
                                          <p:val>
                                            <p:strVal val="#ppt_w"/>
                                          </p:val>
                                        </p:tav>
                                      </p:tavLst>
                                    </p:anim>
                                    <p:anim calcmode="lin" valueType="num">
                                      <p:cBhvr>
                                        <p:cTn id="15" dur="750" fill="hold"/>
                                        <p:tgtEl>
                                          <p:spTgt spid="11"/>
                                        </p:tgtEl>
                                        <p:attrNameLst>
                                          <p:attrName>ppt_h</p:attrName>
                                        </p:attrNameLst>
                                      </p:cBhvr>
                                      <p:tavLst>
                                        <p:tav tm="0">
                                          <p:val>
                                            <p:fltVal val="0"/>
                                          </p:val>
                                        </p:tav>
                                        <p:tav tm="100000">
                                          <p:val>
                                            <p:strVal val="#ppt_h"/>
                                          </p:val>
                                        </p:tav>
                                      </p:tavLst>
                                    </p:anim>
                                    <p:animEffect transition="in" filter="fade">
                                      <p:cBhvr>
                                        <p:cTn id="16"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12" name="Picture Placeholder 6"/>
          <p:cNvSpPr>
            <a:spLocks noGrp="1"/>
          </p:cNvSpPr>
          <p:nvPr>
            <p:ph type="pic" sz="quarter" idx="10" hasCustomPrompt="1"/>
          </p:nvPr>
        </p:nvSpPr>
        <p:spPr>
          <a:xfrm>
            <a:off x="296334" y="215900"/>
            <a:ext cx="5880100" cy="6426200"/>
          </a:xfrm>
          <a:prstGeom prst="round1Rect">
            <a:avLst>
              <a:gd name="adj" fmla="val 5318"/>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13" name="Picture Placeholder 6"/>
          <p:cNvSpPr>
            <a:spLocks noGrp="1"/>
          </p:cNvSpPr>
          <p:nvPr>
            <p:ph type="pic" sz="quarter" idx="11" hasCustomPrompt="1"/>
          </p:nvPr>
        </p:nvSpPr>
        <p:spPr>
          <a:xfrm>
            <a:off x="6406867" y="216720"/>
            <a:ext cx="5488240" cy="4518040"/>
          </a:xfrm>
          <a:prstGeom prst="round1Rect">
            <a:avLst>
              <a:gd name="adj" fmla="val 6441"/>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14" name="Picture Placeholder 6"/>
          <p:cNvSpPr>
            <a:spLocks noGrp="1"/>
          </p:cNvSpPr>
          <p:nvPr>
            <p:ph type="pic" sz="quarter" idx="12" hasCustomPrompt="1"/>
          </p:nvPr>
        </p:nvSpPr>
        <p:spPr>
          <a:xfrm>
            <a:off x="6406865" y="4978885"/>
            <a:ext cx="5488240" cy="1662384"/>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6" name="Picture Placeholder 6"/>
          <p:cNvSpPr>
            <a:spLocks noGrp="1"/>
          </p:cNvSpPr>
          <p:nvPr>
            <p:ph type="pic" sz="quarter" idx="13" hasCustomPrompt="1"/>
          </p:nvPr>
        </p:nvSpPr>
        <p:spPr>
          <a:xfrm>
            <a:off x="296333" y="215900"/>
            <a:ext cx="5646048" cy="4518040"/>
          </a:xfrm>
          <a:prstGeom prst="round1Rect">
            <a:avLst>
              <a:gd name="adj" fmla="val 6441"/>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7" name="Picture Placeholder 6"/>
          <p:cNvSpPr>
            <a:spLocks noGrp="1"/>
          </p:cNvSpPr>
          <p:nvPr>
            <p:ph type="pic" sz="quarter" idx="14" hasCustomPrompt="1"/>
          </p:nvPr>
        </p:nvSpPr>
        <p:spPr>
          <a:xfrm>
            <a:off x="296333" y="4978885"/>
            <a:ext cx="5646048" cy="1662384"/>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8" name="Picture Placeholder 6"/>
          <p:cNvSpPr>
            <a:spLocks noGrp="1"/>
          </p:cNvSpPr>
          <p:nvPr>
            <p:ph type="pic" sz="quarter" idx="15" hasCustomPrompt="1"/>
          </p:nvPr>
        </p:nvSpPr>
        <p:spPr>
          <a:xfrm>
            <a:off x="6249619" y="215900"/>
            <a:ext cx="5646048" cy="4518040"/>
          </a:xfrm>
          <a:prstGeom prst="round1Rect">
            <a:avLst>
              <a:gd name="adj" fmla="val 6441"/>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9" name="Picture Placeholder 6"/>
          <p:cNvSpPr>
            <a:spLocks noGrp="1"/>
          </p:cNvSpPr>
          <p:nvPr>
            <p:ph type="pic" sz="quarter" idx="16" hasCustomPrompt="1"/>
          </p:nvPr>
        </p:nvSpPr>
        <p:spPr>
          <a:xfrm>
            <a:off x="6249619" y="4978885"/>
            <a:ext cx="5646048" cy="1662384"/>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26" name="Picture Placeholder 6"/>
          <p:cNvSpPr>
            <a:spLocks noGrp="1"/>
          </p:cNvSpPr>
          <p:nvPr>
            <p:ph type="pic" sz="quarter" idx="10" hasCustomPrompt="1"/>
          </p:nvPr>
        </p:nvSpPr>
        <p:spPr>
          <a:xfrm>
            <a:off x="487251" y="3625657"/>
            <a:ext cx="2677295" cy="2366067"/>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7" name="Picture Placeholder 6"/>
          <p:cNvSpPr>
            <a:spLocks noGrp="1"/>
          </p:cNvSpPr>
          <p:nvPr>
            <p:ph type="pic" sz="quarter" idx="11" hasCustomPrompt="1"/>
          </p:nvPr>
        </p:nvSpPr>
        <p:spPr>
          <a:xfrm>
            <a:off x="3343837" y="1438845"/>
            <a:ext cx="2677295" cy="2366067"/>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8" name="Picture Placeholder 6"/>
          <p:cNvSpPr>
            <a:spLocks noGrp="1"/>
          </p:cNvSpPr>
          <p:nvPr>
            <p:ph type="pic" sz="quarter" idx="12" hasCustomPrompt="1"/>
          </p:nvPr>
        </p:nvSpPr>
        <p:spPr>
          <a:xfrm>
            <a:off x="6171142" y="3625657"/>
            <a:ext cx="2677295" cy="2366067"/>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9" name="Picture Placeholder 6"/>
          <p:cNvSpPr>
            <a:spLocks noGrp="1"/>
          </p:cNvSpPr>
          <p:nvPr>
            <p:ph type="pic" sz="quarter" idx="13" hasCustomPrompt="1"/>
          </p:nvPr>
        </p:nvSpPr>
        <p:spPr>
          <a:xfrm>
            <a:off x="9013086" y="1438845"/>
            <a:ext cx="2677295" cy="2366067"/>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12" name="Down Arrow Callout 11"/>
          <p:cNvSpPr/>
          <p:nvPr userDrawn="1"/>
        </p:nvSpPr>
        <p:spPr>
          <a:xfrm>
            <a:off x="487249" y="1423918"/>
            <a:ext cx="2677296" cy="2662500"/>
          </a:xfrm>
          <a:prstGeom prst="downArrowCallout">
            <a:avLst>
              <a:gd name="adj1" fmla="val 23554"/>
              <a:gd name="adj2" fmla="val 10346"/>
              <a:gd name="adj3" fmla="val 10003"/>
              <a:gd name="adj4" fmla="val 89997"/>
            </a:avLst>
          </a:prstGeom>
          <a:solidFill>
            <a:schemeClr val="accent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1219200">
              <a:spcBef>
                <a:spcPct val="20000"/>
              </a:spcBef>
              <a:defRPr/>
            </a:pPr>
            <a:endParaRPr lang="en-US" sz="5865" dirty="0">
              <a:solidFill>
                <a:schemeClr val="bg1"/>
              </a:solidFill>
              <a:latin typeface="FontAwesome" pitchFamily="2" charset="0"/>
            </a:endParaRPr>
          </a:p>
          <a:p>
            <a:pPr algn="ctr" defTabSz="1219200">
              <a:spcBef>
                <a:spcPct val="20000"/>
              </a:spcBef>
              <a:defRPr/>
            </a:pPr>
            <a:endParaRPr lang="en-US" sz="1600" b="1" dirty="0">
              <a:solidFill>
                <a:schemeClr val="bg1">
                  <a:lumMod val="95000"/>
                </a:schemeClr>
              </a:solidFill>
            </a:endParaRPr>
          </a:p>
        </p:txBody>
      </p:sp>
      <p:sp>
        <p:nvSpPr>
          <p:cNvPr id="13" name="Up Arrow Callout 12"/>
          <p:cNvSpPr/>
          <p:nvPr userDrawn="1"/>
        </p:nvSpPr>
        <p:spPr>
          <a:xfrm>
            <a:off x="3343835" y="3318325"/>
            <a:ext cx="2677296" cy="2688327"/>
          </a:xfrm>
          <a:prstGeom prst="upArrowCallout">
            <a:avLst>
              <a:gd name="adj1" fmla="val 25000"/>
              <a:gd name="adj2" fmla="val 9346"/>
              <a:gd name="adj3" fmla="val 11156"/>
              <a:gd name="adj4" fmla="val 88844"/>
            </a:avLst>
          </a:prstGeom>
          <a:solidFill>
            <a:schemeClr val="accent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1219200">
              <a:spcBef>
                <a:spcPct val="20000"/>
              </a:spcBef>
              <a:defRPr/>
            </a:pPr>
            <a:endParaRPr lang="en-US" sz="5335" dirty="0">
              <a:latin typeface="FontAwesome" pitchFamily="2" charset="0"/>
            </a:endParaRPr>
          </a:p>
        </p:txBody>
      </p:sp>
      <p:sp>
        <p:nvSpPr>
          <p:cNvPr id="15" name="Down Arrow Callout 14"/>
          <p:cNvSpPr/>
          <p:nvPr userDrawn="1"/>
        </p:nvSpPr>
        <p:spPr>
          <a:xfrm>
            <a:off x="6171140" y="1423918"/>
            <a:ext cx="2677296" cy="2662500"/>
          </a:xfrm>
          <a:prstGeom prst="downArrowCallout">
            <a:avLst>
              <a:gd name="adj1" fmla="val 23554"/>
              <a:gd name="adj2" fmla="val 10346"/>
              <a:gd name="adj3" fmla="val 10003"/>
              <a:gd name="adj4" fmla="val 89997"/>
            </a:avLst>
          </a:prstGeom>
          <a:solidFill>
            <a:schemeClr val="accent3"/>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1219200">
              <a:spcBef>
                <a:spcPct val="20000"/>
              </a:spcBef>
              <a:defRPr/>
            </a:pPr>
            <a:r>
              <a:rPr lang="en-US" sz="1335" dirty="0"/>
              <a:t> </a:t>
            </a:r>
            <a:endParaRPr lang="en-US" sz="1335" dirty="0"/>
          </a:p>
        </p:txBody>
      </p:sp>
      <p:sp>
        <p:nvSpPr>
          <p:cNvPr id="17" name="Up Arrow Callout 16"/>
          <p:cNvSpPr/>
          <p:nvPr userDrawn="1"/>
        </p:nvSpPr>
        <p:spPr>
          <a:xfrm>
            <a:off x="9013085" y="3318325"/>
            <a:ext cx="2677296" cy="2688327"/>
          </a:xfrm>
          <a:prstGeom prst="upArrowCallout">
            <a:avLst>
              <a:gd name="adj1" fmla="val 25000"/>
              <a:gd name="adj2" fmla="val 9346"/>
              <a:gd name="adj3" fmla="val 11156"/>
              <a:gd name="adj4" fmla="val 88844"/>
            </a:avLst>
          </a:prstGeom>
          <a:solidFill>
            <a:schemeClr val="accent4"/>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spcBef>
                <a:spcPct val="20000"/>
              </a:spcBef>
              <a:defRPr/>
            </a:pPr>
            <a:br>
              <a:rPr lang="en-US" sz="8000" dirty="0">
                <a:latin typeface="FontAwesome" pitchFamily="2" charset="0"/>
              </a:rPr>
            </a:br>
            <a:endParaRPr lang="en-US" sz="1600" b="1" dirty="0">
              <a:solidFill>
                <a:schemeClr val="bg1">
                  <a:lumMod val="95000"/>
                </a:schemeClr>
              </a:solidFill>
            </a:endParaRPr>
          </a:p>
        </p:txBody>
      </p:sp>
      <p:sp>
        <p:nvSpPr>
          <p:cNvPr id="30" name="Flowchart: Off-page Connector 29"/>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1" name="Slide Number Placeholder 4"/>
          <p:cNvSpPr>
            <a:spLocks noGrp="1"/>
          </p:cNvSpPr>
          <p:nvPr>
            <p:ph type="sldNum" sz="quarter" idx="14"/>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32"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33"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4" accel="50000" decel="5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accel="50000" decel="5000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0-#ppt_h/2"/>
                                          </p:val>
                                        </p:tav>
                                        <p:tav tm="100000">
                                          <p:val>
                                            <p:strVal val="#ppt_y"/>
                                          </p:val>
                                        </p:tav>
                                      </p:tavLst>
                                    </p:anim>
                                  </p:childTnLst>
                                </p:cTn>
                              </p:par>
                              <p:par>
                                <p:cTn id="18" presetID="2" presetClass="entr" presetSubtype="4" accel="50000" decel="5000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33">
                                            <p:txEl>
                                              <p:pRg st="0" end="0"/>
                                            </p:txEl>
                                          </p:spTgt>
                                        </p:tgtEl>
                                        <p:attrNameLst>
                                          <p:attrName>style.visibility</p:attrName>
                                        </p:attrNameLst>
                                      </p:cBhvr>
                                      <p:to>
                                        <p:strVal val="visible"/>
                                      </p:to>
                                    </p:set>
                                    <p:animEffect transition="in" filter="fade">
                                      <p:cBhvr>
                                        <p:cTn id="30"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7" grpId="0" animBg="1"/>
      <p:bldP spid="32" grpId="0"/>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One Picture with three Columes">
    <p:spTree>
      <p:nvGrpSpPr>
        <p:cNvPr id="1" name=""/>
        <p:cNvGrpSpPr/>
        <p:nvPr/>
      </p:nvGrpSpPr>
      <p:grpSpPr>
        <a:xfrm>
          <a:off x="0" y="0"/>
          <a:ext cx="0" cy="0"/>
          <a:chOff x="0" y="0"/>
          <a:chExt cx="0" cy="0"/>
        </a:xfrm>
      </p:grpSpPr>
      <p:sp>
        <p:nvSpPr>
          <p:cNvPr id="30" name="Flowchart: Off-page Connector 29"/>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1" name="Slide Number Placeholder 4"/>
          <p:cNvSpPr>
            <a:spLocks noGrp="1"/>
          </p:cNvSpPr>
          <p:nvPr>
            <p:ph type="sldNum" sz="quarter" idx="14"/>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32"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33"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
        <p:nvSpPr>
          <p:cNvPr id="14" name="Down Arrow Callout 13"/>
          <p:cNvSpPr/>
          <p:nvPr userDrawn="1"/>
        </p:nvSpPr>
        <p:spPr>
          <a:xfrm>
            <a:off x="6193251" y="1662388"/>
            <a:ext cx="2472192" cy="4301321"/>
          </a:xfrm>
          <a:prstGeom prst="downArrowCallout">
            <a:avLst>
              <a:gd name="adj1" fmla="val 25000"/>
              <a:gd name="adj2" fmla="val 6698"/>
              <a:gd name="adj3" fmla="val 4369"/>
              <a:gd name="adj4" fmla="val 97489"/>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Down Arrow Callout 15"/>
          <p:cNvSpPr/>
          <p:nvPr userDrawn="1"/>
        </p:nvSpPr>
        <p:spPr>
          <a:xfrm>
            <a:off x="3539660" y="1662388"/>
            <a:ext cx="2472192" cy="4301321"/>
          </a:xfrm>
          <a:prstGeom prst="downArrowCallout">
            <a:avLst>
              <a:gd name="adj1" fmla="val 25000"/>
              <a:gd name="adj2" fmla="val 6698"/>
              <a:gd name="adj3" fmla="val 4369"/>
              <a:gd name="adj4" fmla="val 97489"/>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 name="Down Arrow Callout 18"/>
          <p:cNvSpPr/>
          <p:nvPr userDrawn="1"/>
        </p:nvSpPr>
        <p:spPr>
          <a:xfrm>
            <a:off x="8846843" y="1662388"/>
            <a:ext cx="2472192" cy="4301321"/>
          </a:xfrm>
          <a:prstGeom prst="downArrowCallout">
            <a:avLst>
              <a:gd name="adj1" fmla="val 25000"/>
              <a:gd name="adj2" fmla="val 6698"/>
              <a:gd name="adj3" fmla="val 4369"/>
              <a:gd name="adj4" fmla="val 97489"/>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1" name="Picture Placeholder 6"/>
          <p:cNvSpPr>
            <a:spLocks noGrp="1"/>
          </p:cNvSpPr>
          <p:nvPr>
            <p:ph type="pic" sz="quarter" idx="15" hasCustomPrompt="1"/>
          </p:nvPr>
        </p:nvSpPr>
        <p:spPr>
          <a:xfrm>
            <a:off x="886069" y="1662386"/>
            <a:ext cx="2472192" cy="4301321"/>
          </a:xfrm>
          <a:prstGeom prst="downArrowCallout">
            <a:avLst>
              <a:gd name="adj1" fmla="val 26120"/>
              <a:gd name="adj2" fmla="val 6382"/>
              <a:gd name="adj3" fmla="val 5273"/>
              <a:gd name="adj4" fmla="val 96969"/>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5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3">
                                            <p:txEl>
                                              <p:pRg st="0" end="0"/>
                                            </p:txEl>
                                          </p:spTgt>
                                        </p:tgtEl>
                                        <p:attrNameLst>
                                          <p:attrName>style.visibility</p:attrName>
                                        </p:attrNameLst>
                                      </p:cBhvr>
                                      <p:to>
                                        <p:strVal val="visible"/>
                                      </p:to>
                                    </p:set>
                                    <p:animEffect transition="in" filter="fade">
                                      <p:cBhvr>
                                        <p:cTn id="13" dur="500"/>
                                        <p:tgtEl>
                                          <p:spTgt spid="33">
                                            <p:txEl>
                                              <p:pRg st="0" end="0"/>
                                            </p:txEl>
                                          </p:spTgt>
                                        </p:tgtEl>
                                      </p:cBhvr>
                                    </p:animEffect>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14" grpId="0" animBg="1"/>
      <p:bldP spid="16" grpId="0" animBg="1"/>
      <p:bldP spid="19"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Culome With Picture">
    <p:spTree>
      <p:nvGrpSpPr>
        <p:cNvPr id="1" name=""/>
        <p:cNvGrpSpPr/>
        <p:nvPr/>
      </p:nvGrpSpPr>
      <p:grpSpPr>
        <a:xfrm>
          <a:off x="0" y="0"/>
          <a:ext cx="0" cy="0"/>
          <a:chOff x="0" y="0"/>
          <a:chExt cx="0" cy="0"/>
        </a:xfrm>
      </p:grpSpPr>
      <p:sp>
        <p:nvSpPr>
          <p:cNvPr id="17" name="Flowchart: Off-page Connector 1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Slide Number Placeholder 4"/>
          <p:cNvSpPr>
            <a:spLocks noGrp="1"/>
          </p:cNvSpPr>
          <p:nvPr>
            <p:ph type="sldNum" sz="quarter" idx="13"/>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9" name="Flowchart: Off-page Connector 8"/>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Slide Number Placeholder 4"/>
          <p:cNvSpPr txBox="1"/>
          <p:nvPr userDrawn="1"/>
        </p:nvSpPr>
        <p:spPr>
          <a:xfrm>
            <a:off x="11643206" y="6340867"/>
            <a:ext cx="610241" cy="366183"/>
          </a:xfrm>
          <a:prstGeom prst="rect">
            <a:avLst/>
          </a:prstGeom>
        </p:spPr>
        <p:txBody>
          <a:bodyPr anchor="ctr"/>
          <a:lstStyle>
            <a:lvl1pPr algn="ctr">
              <a:defRPr sz="1000" b="1">
                <a:solidFill>
                  <a:schemeClr val="tx1">
                    <a:lumMod val="75000"/>
                    <a:lumOff val="25000"/>
                  </a:schemeClr>
                </a:solidFill>
              </a:defRPr>
            </a:lvl1pPr>
          </a:lstStyle>
          <a:p>
            <a:pPr marL="0" marR="0" lvl="0" indent="0" algn="ctr" defTabSz="1375410" rtl="0" eaLnBrk="1" fontAlgn="auto" latinLnBrk="0" hangingPunct="1">
              <a:lnSpc>
                <a:spcPct val="100000"/>
              </a:lnSpc>
              <a:spcBef>
                <a:spcPts val="0"/>
              </a:spcBef>
              <a:spcAft>
                <a:spcPts val="0"/>
              </a:spcAft>
              <a:buClrTx/>
              <a:buSzTx/>
              <a:buFontTx/>
              <a:buNone/>
              <a:defRPr/>
            </a:pPr>
            <a:fld id="{C136B7D2-B98C-44FD-8D04-7EC62A564975}" type="slidenum">
              <a:rPr kumimoji="0" lang="en-US" sz="1335" b="1" i="0" u="none" strike="noStrike" kern="1200" cap="none" spc="0" normalizeH="0" baseline="0" noProof="0" smtClean="0">
                <a:ln>
                  <a:noFill/>
                </a:ln>
                <a:solidFill>
                  <a:schemeClr val="tx1">
                    <a:lumMod val="75000"/>
                    <a:lumOff val="25000"/>
                  </a:schemeClr>
                </a:solidFill>
                <a:effectLst/>
                <a:uLnTx/>
                <a:uFillTx/>
                <a:latin typeface="+mn-lt"/>
                <a:ea typeface="+mn-ea"/>
                <a:cs typeface="+mn-cs"/>
              </a:rPr>
            </a:fld>
            <a:endParaRPr kumimoji="0" lang="en-US" sz="1335" b="1"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11"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12"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
        <p:nvSpPr>
          <p:cNvPr id="28" name="Picture Placeholder 6"/>
          <p:cNvSpPr>
            <a:spLocks noGrp="1"/>
          </p:cNvSpPr>
          <p:nvPr>
            <p:ph type="pic" sz="quarter" idx="10" hasCustomPrompt="1"/>
          </p:nvPr>
        </p:nvSpPr>
        <p:spPr>
          <a:xfrm>
            <a:off x="896091" y="1448890"/>
            <a:ext cx="4913419" cy="3072372"/>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
        <p:nvSpPr>
          <p:cNvPr id="29" name="Picture Placeholder 6"/>
          <p:cNvSpPr>
            <a:spLocks noGrp="1"/>
          </p:cNvSpPr>
          <p:nvPr>
            <p:ph type="pic" sz="quarter" idx="14" hasCustomPrompt="1"/>
          </p:nvPr>
        </p:nvSpPr>
        <p:spPr>
          <a:xfrm>
            <a:off x="6385667" y="1445657"/>
            <a:ext cx="4910243" cy="3075607"/>
          </a:xfrm>
          <a:prstGeom prst="rect">
            <a:avLst/>
          </a:prstGeom>
        </p:spPr>
        <p:txBody>
          <a:bodyPr anchor="t"/>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ree Blank With Footer">
    <p:spTree>
      <p:nvGrpSpPr>
        <p:cNvPr id="1" name=""/>
        <p:cNvGrpSpPr/>
        <p:nvPr/>
      </p:nvGrpSpPr>
      <p:grpSpPr>
        <a:xfrm>
          <a:off x="0" y="0"/>
          <a:ext cx="0" cy="0"/>
          <a:chOff x="0" y="0"/>
          <a:chExt cx="0" cy="0"/>
        </a:xfrm>
      </p:grpSpPr>
      <p:sp>
        <p:nvSpPr>
          <p:cNvPr id="5" name="Flowchart: Off-page Connector 4"/>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 name="Slide Number Placeholder 4"/>
          <p:cNvSpPr>
            <a:spLocks noGrp="1"/>
          </p:cNvSpPr>
          <p:nvPr>
            <p:ph type="sldNum" sz="quarter" idx="12"/>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ree Blank With Footer">
    <p:spTree>
      <p:nvGrpSpPr>
        <p:cNvPr id="1" name=""/>
        <p:cNvGrpSpPr/>
        <p:nvPr/>
      </p:nvGrpSpPr>
      <p:grpSpPr>
        <a:xfrm>
          <a:off x="0" y="0"/>
          <a:ext cx="0" cy="0"/>
          <a:chOff x="0" y="0"/>
          <a:chExt cx="0" cy="0"/>
        </a:xfrm>
      </p:grpSpPr>
      <p:sp>
        <p:nvSpPr>
          <p:cNvPr id="7" name="Flowchart: Off-page Connector 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Slide Number Placeholder 4"/>
          <p:cNvSpPr>
            <a:spLocks noGrp="1"/>
          </p:cNvSpPr>
          <p:nvPr>
            <p:ph type="sldNum" sz="quarter" idx="12"/>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5"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6"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Free Blank With Footer">
    <p:spTree>
      <p:nvGrpSpPr>
        <p:cNvPr id="1" name=""/>
        <p:cNvGrpSpPr/>
        <p:nvPr/>
      </p:nvGrpSpPr>
      <p:grpSpPr>
        <a:xfrm>
          <a:off x="0" y="0"/>
          <a:ext cx="0" cy="0"/>
          <a:chOff x="0" y="0"/>
          <a:chExt cx="0" cy="0"/>
        </a:xfrm>
      </p:grpSpPr>
      <p:sp>
        <p:nvSpPr>
          <p:cNvPr id="7" name="Flowchart: Off-page Connector 6"/>
          <p:cNvSpPr/>
          <p:nvPr userDrawn="1"/>
        </p:nvSpPr>
        <p:spPr>
          <a:xfrm rot="5400000">
            <a:off x="11681289" y="6247141"/>
            <a:ext cx="455692" cy="565727"/>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Slide Number Placeholder 4"/>
          <p:cNvSpPr>
            <a:spLocks noGrp="1"/>
          </p:cNvSpPr>
          <p:nvPr>
            <p:ph type="sldNum" sz="quarter" idx="12"/>
          </p:nvPr>
        </p:nvSpPr>
        <p:spPr>
          <a:xfrm>
            <a:off x="11643206" y="6340867"/>
            <a:ext cx="610241" cy="366183"/>
          </a:xfrm>
          <a:prstGeom prst="rect">
            <a:avLst/>
          </a:prstGeom>
        </p:spPr>
        <p:txBody>
          <a:bodyPr anchor="ctr"/>
          <a:lstStyle>
            <a:lvl1pPr algn="ctr">
              <a:defRPr sz="1335" b="1">
                <a:solidFill>
                  <a:schemeClr val="tx1">
                    <a:lumMod val="75000"/>
                    <a:lumOff val="25000"/>
                  </a:schemeClr>
                </a:solidFill>
              </a:defRPr>
            </a:lvl1pPr>
          </a:lstStyle>
          <a:p>
            <a:fld id="{C136B7D2-B98C-44FD-8D04-7EC62A564975}" type="slidenum">
              <a:rPr lang="en-US" smtClean="0"/>
            </a:fld>
            <a:endParaRPr lang="en-US" dirty="0"/>
          </a:p>
        </p:txBody>
      </p:sp>
      <p:sp>
        <p:nvSpPr>
          <p:cNvPr id="5" name="Title 1"/>
          <p:cNvSpPr>
            <a:spLocks noGrp="1"/>
          </p:cNvSpPr>
          <p:nvPr>
            <p:ph type="title" hasCustomPrompt="1"/>
          </p:nvPr>
        </p:nvSpPr>
        <p:spPr>
          <a:xfrm>
            <a:off x="3791720" y="541356"/>
            <a:ext cx="7518400" cy="471365"/>
          </a:xfrm>
          <a:prstGeom prst="rect">
            <a:avLst/>
          </a:prstGeom>
        </p:spPr>
        <p:txBody>
          <a:bodyPr wrap="none" lIns="0" tIns="0" rIns="0" bIns="0" anchor="ctr">
            <a:noAutofit/>
          </a:bodyPr>
          <a:lstStyle>
            <a:lvl1pPr algn="r">
              <a:defRPr sz="2665" b="1" baseline="0">
                <a:solidFill>
                  <a:schemeClr val="tx1">
                    <a:lumMod val="90000"/>
                    <a:lumOff val="10000"/>
                  </a:schemeClr>
                </a:solidFill>
              </a:defRPr>
            </a:lvl1pPr>
          </a:lstStyle>
          <a:p>
            <a:r>
              <a:rPr lang="en-US" dirty="0"/>
              <a:t>Click To Edit Master Title Style</a:t>
            </a:r>
            <a:endParaRPr lang="en-US" dirty="0"/>
          </a:p>
        </p:txBody>
      </p:sp>
      <p:sp>
        <p:nvSpPr>
          <p:cNvPr id="6" name="Text Placeholder 3"/>
          <p:cNvSpPr>
            <a:spLocks noGrp="1"/>
          </p:cNvSpPr>
          <p:nvPr>
            <p:ph type="body" sz="half" idx="2" hasCustomPrompt="1"/>
          </p:nvPr>
        </p:nvSpPr>
        <p:spPr>
          <a:xfrm>
            <a:off x="5823720" y="1010678"/>
            <a:ext cx="5486400" cy="267661"/>
          </a:xfrm>
          <a:prstGeom prst="rect">
            <a:avLst/>
          </a:prstGeom>
        </p:spPr>
        <p:txBody>
          <a:bodyPr wrap="square" lIns="0" tIns="0" rIns="0" bIns="0" anchor="ctr">
            <a:noAutofit/>
          </a:bodyPr>
          <a:lstStyle>
            <a:lvl1pPr marL="0" indent="0" algn="r">
              <a:buNone/>
              <a:defRPr sz="14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Free Blank With Footer">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6"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Free Blank With Footer">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336800" y="356628"/>
            <a:ext cx="7518400" cy="471365"/>
          </a:xfrm>
          <a:prstGeom prst="rect">
            <a:avLst/>
          </a:prstGeom>
        </p:spPr>
        <p:txBody>
          <a:bodyPr wrap="none" lIns="0" tIns="0" rIns="0" bIns="0" anchor="ctr">
            <a:noAutofit/>
          </a:bodyPr>
          <a:lstStyle>
            <a:lvl1pPr algn="ctr">
              <a:defRPr sz="3200" b="1" baseline="0">
                <a:solidFill>
                  <a:schemeClr val="tx1">
                    <a:lumMod val="90000"/>
                    <a:lumOff val="10000"/>
                  </a:schemeClr>
                </a:solidFill>
              </a:defRPr>
            </a:lvl1pPr>
          </a:lstStyle>
          <a:p>
            <a:r>
              <a:rPr lang="en-US" dirty="0"/>
              <a:t>Click To Edit Master Title Style</a:t>
            </a:r>
            <a:endParaRPr lang="en-US" dirty="0"/>
          </a:p>
        </p:txBody>
      </p:sp>
      <p:sp>
        <p:nvSpPr>
          <p:cNvPr id="6" name="Text Placeholder 3"/>
          <p:cNvSpPr>
            <a:spLocks noGrp="1"/>
          </p:cNvSpPr>
          <p:nvPr>
            <p:ph type="body" sz="half" idx="2" hasCustomPrompt="1"/>
          </p:nvPr>
        </p:nvSpPr>
        <p:spPr>
          <a:xfrm>
            <a:off x="3352800" y="825950"/>
            <a:ext cx="5486400"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dirty="0"/>
              <a:t>Subtext Goes Here</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6" name="矩形 15"/>
          <p:cNvSpPr/>
          <p:nvPr userDrawn="1"/>
        </p:nvSpPr>
        <p:spPr>
          <a:xfrm>
            <a:off x="0" y="747670"/>
            <a:ext cx="12192000" cy="6110330"/>
          </a:xfrm>
          <a:prstGeom prst="rect">
            <a:avLst/>
          </a:prstGeom>
          <a:blipFill dpi="0" rotWithShape="1">
            <a:blip r:embed="rId2">
              <a:alphaModFix amt="2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p:cNvSpPr/>
          <p:nvPr userDrawn="1"/>
        </p:nvSpPr>
        <p:spPr>
          <a:xfrm>
            <a:off x="0" y="0"/>
            <a:ext cx="12192000" cy="748140"/>
          </a:xfrm>
          <a:prstGeom prst="rect">
            <a:avLst/>
          </a:prstGeom>
          <a:solidFill>
            <a:srgbClr val="15B6B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3"/>
          <p:cNvSpPr/>
          <p:nvPr userDrawn="1"/>
        </p:nvSpPr>
        <p:spPr>
          <a:xfrm>
            <a:off x="4305754" y="-9547"/>
            <a:ext cx="7893463" cy="762668"/>
          </a:xfrm>
          <a:custGeom>
            <a:avLst/>
            <a:gdLst>
              <a:gd name="connsiteX0" fmla="*/ 1270000 w 7505700"/>
              <a:gd name="connsiteY0" fmla="*/ 0 h 6845300"/>
              <a:gd name="connsiteX1" fmla="*/ 7505700 w 7505700"/>
              <a:gd name="connsiteY1" fmla="*/ 0 h 6845300"/>
              <a:gd name="connsiteX2" fmla="*/ 7505700 w 7505700"/>
              <a:gd name="connsiteY2" fmla="*/ 6845300 h 6845300"/>
              <a:gd name="connsiteX3" fmla="*/ 2057400 w 7505700"/>
              <a:gd name="connsiteY3" fmla="*/ 6845300 h 6845300"/>
              <a:gd name="connsiteX4" fmla="*/ 2108200 w 7505700"/>
              <a:gd name="connsiteY4" fmla="*/ 5892800 h 6845300"/>
              <a:gd name="connsiteX5" fmla="*/ 1219200 w 7505700"/>
              <a:gd name="connsiteY5" fmla="*/ 4406900 h 6845300"/>
              <a:gd name="connsiteX6" fmla="*/ 114300 w 7505700"/>
              <a:gd name="connsiteY6" fmla="*/ 3098800 h 6845300"/>
              <a:gd name="connsiteX7" fmla="*/ 0 w 7505700"/>
              <a:gd name="connsiteY7" fmla="*/ 2463800 h 6845300"/>
              <a:gd name="connsiteX8" fmla="*/ 292100 w 7505700"/>
              <a:gd name="connsiteY8" fmla="*/ 1701800 h 6845300"/>
              <a:gd name="connsiteX9" fmla="*/ 901700 w 7505700"/>
              <a:gd name="connsiteY9" fmla="*/ 762000 h 6845300"/>
              <a:gd name="connsiteX10" fmla="*/ 1270000 w 7505700"/>
              <a:gd name="connsiteY10" fmla="*/ 0 h 6845300"/>
              <a:gd name="connsiteX0-1" fmla="*/ 1270000 w 7505700"/>
              <a:gd name="connsiteY0-2" fmla="*/ 0 h 6845300"/>
              <a:gd name="connsiteX1-3" fmla="*/ 7505700 w 7505700"/>
              <a:gd name="connsiteY1-4" fmla="*/ 0 h 6845300"/>
              <a:gd name="connsiteX2-5" fmla="*/ 7505700 w 7505700"/>
              <a:gd name="connsiteY2-6" fmla="*/ 6845300 h 6845300"/>
              <a:gd name="connsiteX3-7" fmla="*/ 2057400 w 7505700"/>
              <a:gd name="connsiteY3-8" fmla="*/ 6845300 h 6845300"/>
              <a:gd name="connsiteX4-9" fmla="*/ 2108200 w 7505700"/>
              <a:gd name="connsiteY4-10" fmla="*/ 5892800 h 6845300"/>
              <a:gd name="connsiteX5-11" fmla="*/ 1219200 w 7505700"/>
              <a:gd name="connsiteY5-12" fmla="*/ 4406900 h 6845300"/>
              <a:gd name="connsiteX6-13" fmla="*/ 114300 w 7505700"/>
              <a:gd name="connsiteY6-14" fmla="*/ 3098800 h 6845300"/>
              <a:gd name="connsiteX7-15" fmla="*/ 0 w 7505700"/>
              <a:gd name="connsiteY7-16" fmla="*/ 2463800 h 6845300"/>
              <a:gd name="connsiteX8-17" fmla="*/ 363122 w 7505700"/>
              <a:gd name="connsiteY8-18" fmla="*/ 1692922 h 6845300"/>
              <a:gd name="connsiteX9-19" fmla="*/ 901700 w 7505700"/>
              <a:gd name="connsiteY9-20" fmla="*/ 762000 h 6845300"/>
              <a:gd name="connsiteX10-21" fmla="*/ 1270000 w 7505700"/>
              <a:gd name="connsiteY10-22" fmla="*/ 0 h 6845300"/>
              <a:gd name="connsiteX0-23" fmla="*/ 1270000 w 7505700"/>
              <a:gd name="connsiteY0-24" fmla="*/ 0 h 6845300"/>
              <a:gd name="connsiteX1-25" fmla="*/ 7505700 w 7505700"/>
              <a:gd name="connsiteY1-26" fmla="*/ 0 h 6845300"/>
              <a:gd name="connsiteX2-27" fmla="*/ 7505700 w 7505700"/>
              <a:gd name="connsiteY2-28" fmla="*/ 6845300 h 6845300"/>
              <a:gd name="connsiteX3-29" fmla="*/ 2057400 w 7505700"/>
              <a:gd name="connsiteY3-30" fmla="*/ 6845300 h 6845300"/>
              <a:gd name="connsiteX4-31" fmla="*/ 2108200 w 7505700"/>
              <a:gd name="connsiteY4-32" fmla="*/ 5892800 h 6845300"/>
              <a:gd name="connsiteX5-33" fmla="*/ 1219200 w 7505700"/>
              <a:gd name="connsiteY5-34" fmla="*/ 4406900 h 6845300"/>
              <a:gd name="connsiteX6-35" fmla="*/ 114300 w 7505700"/>
              <a:gd name="connsiteY6-36" fmla="*/ 3098800 h 6845300"/>
              <a:gd name="connsiteX7-37" fmla="*/ 0 w 7505700"/>
              <a:gd name="connsiteY7-38" fmla="*/ 2463800 h 6845300"/>
              <a:gd name="connsiteX8-39" fmla="*/ 363122 w 7505700"/>
              <a:gd name="connsiteY8-40" fmla="*/ 1692922 h 6845300"/>
              <a:gd name="connsiteX9-41" fmla="*/ 946088 w 7505700"/>
              <a:gd name="connsiteY9-42" fmla="*/ 779756 h 6845300"/>
              <a:gd name="connsiteX10-43" fmla="*/ 1270000 w 7505700"/>
              <a:gd name="connsiteY10-44" fmla="*/ 0 h 6845300"/>
              <a:gd name="connsiteX0-45" fmla="*/ 1198978 w 7434678"/>
              <a:gd name="connsiteY0-46" fmla="*/ 0 h 6845300"/>
              <a:gd name="connsiteX1-47" fmla="*/ 7434678 w 7434678"/>
              <a:gd name="connsiteY1-48" fmla="*/ 0 h 6845300"/>
              <a:gd name="connsiteX2-49" fmla="*/ 7434678 w 7434678"/>
              <a:gd name="connsiteY2-50" fmla="*/ 6845300 h 6845300"/>
              <a:gd name="connsiteX3-51" fmla="*/ 1986378 w 7434678"/>
              <a:gd name="connsiteY3-52" fmla="*/ 6845300 h 6845300"/>
              <a:gd name="connsiteX4-53" fmla="*/ 2037178 w 7434678"/>
              <a:gd name="connsiteY4-54" fmla="*/ 5892800 h 6845300"/>
              <a:gd name="connsiteX5-55" fmla="*/ 1148178 w 7434678"/>
              <a:gd name="connsiteY5-56" fmla="*/ 4406900 h 6845300"/>
              <a:gd name="connsiteX6-57" fmla="*/ 43278 w 7434678"/>
              <a:gd name="connsiteY6-58" fmla="*/ 3098800 h 6845300"/>
              <a:gd name="connsiteX7-59" fmla="*/ 0 w 7434678"/>
              <a:gd name="connsiteY7-60" fmla="*/ 2446045 h 6845300"/>
              <a:gd name="connsiteX8-61" fmla="*/ 292100 w 7434678"/>
              <a:gd name="connsiteY8-62" fmla="*/ 1692922 h 6845300"/>
              <a:gd name="connsiteX9-63" fmla="*/ 875066 w 7434678"/>
              <a:gd name="connsiteY9-64" fmla="*/ 779756 h 6845300"/>
              <a:gd name="connsiteX10-65" fmla="*/ 1198978 w 7434678"/>
              <a:gd name="connsiteY10-66" fmla="*/ 0 h 6845300"/>
              <a:gd name="connsiteX0-67" fmla="*/ 1198978 w 7434678"/>
              <a:gd name="connsiteY0-68" fmla="*/ 0 h 6845300"/>
              <a:gd name="connsiteX1-69" fmla="*/ 7434678 w 7434678"/>
              <a:gd name="connsiteY1-70" fmla="*/ 0 h 6845300"/>
              <a:gd name="connsiteX2-71" fmla="*/ 7434678 w 7434678"/>
              <a:gd name="connsiteY2-72" fmla="*/ 6845300 h 6845300"/>
              <a:gd name="connsiteX3-73" fmla="*/ 1986378 w 7434678"/>
              <a:gd name="connsiteY3-74" fmla="*/ 6845300 h 6845300"/>
              <a:gd name="connsiteX4-75" fmla="*/ 2037178 w 7434678"/>
              <a:gd name="connsiteY4-76" fmla="*/ 5892800 h 6845300"/>
              <a:gd name="connsiteX5-77" fmla="*/ 1148178 w 7434678"/>
              <a:gd name="connsiteY5-78" fmla="*/ 4406900 h 6845300"/>
              <a:gd name="connsiteX6-79" fmla="*/ 43278 w 7434678"/>
              <a:gd name="connsiteY6-80" fmla="*/ 3098800 h 6845300"/>
              <a:gd name="connsiteX7-81" fmla="*/ 0 w 7434678"/>
              <a:gd name="connsiteY7-82" fmla="*/ 2446045 h 6845300"/>
              <a:gd name="connsiteX8-83" fmla="*/ 292100 w 7434678"/>
              <a:gd name="connsiteY8-84" fmla="*/ 1692922 h 6845300"/>
              <a:gd name="connsiteX9-85" fmla="*/ 875066 w 7434678"/>
              <a:gd name="connsiteY9-86" fmla="*/ 779756 h 6845300"/>
              <a:gd name="connsiteX10-87" fmla="*/ 1198978 w 7434678"/>
              <a:gd name="connsiteY10-88" fmla="*/ 0 h 6845300"/>
              <a:gd name="connsiteX0-89" fmla="*/ 1207367 w 7443067"/>
              <a:gd name="connsiteY0-90" fmla="*/ 0 h 6845300"/>
              <a:gd name="connsiteX1-91" fmla="*/ 7443067 w 7443067"/>
              <a:gd name="connsiteY1-92" fmla="*/ 0 h 6845300"/>
              <a:gd name="connsiteX2-93" fmla="*/ 7443067 w 7443067"/>
              <a:gd name="connsiteY2-94" fmla="*/ 6845300 h 6845300"/>
              <a:gd name="connsiteX3-95" fmla="*/ 1994767 w 7443067"/>
              <a:gd name="connsiteY3-96" fmla="*/ 6845300 h 6845300"/>
              <a:gd name="connsiteX4-97" fmla="*/ 2045567 w 7443067"/>
              <a:gd name="connsiteY4-98" fmla="*/ 5892800 h 6845300"/>
              <a:gd name="connsiteX5-99" fmla="*/ 1156567 w 7443067"/>
              <a:gd name="connsiteY5-100" fmla="*/ 4406900 h 6845300"/>
              <a:gd name="connsiteX6-101" fmla="*/ 51667 w 7443067"/>
              <a:gd name="connsiteY6-102" fmla="*/ 3098800 h 6845300"/>
              <a:gd name="connsiteX7-103" fmla="*/ 8389 w 7443067"/>
              <a:gd name="connsiteY7-104" fmla="*/ 2446045 h 6845300"/>
              <a:gd name="connsiteX8-105" fmla="*/ 300489 w 7443067"/>
              <a:gd name="connsiteY8-106" fmla="*/ 1692922 h 6845300"/>
              <a:gd name="connsiteX9-107" fmla="*/ 883455 w 7443067"/>
              <a:gd name="connsiteY9-108" fmla="*/ 779756 h 6845300"/>
              <a:gd name="connsiteX10-109" fmla="*/ 1207367 w 7443067"/>
              <a:gd name="connsiteY10-110" fmla="*/ 0 h 6845300"/>
              <a:gd name="connsiteX0-111" fmla="*/ 1227402 w 7463102"/>
              <a:gd name="connsiteY0-112" fmla="*/ 0 h 6845300"/>
              <a:gd name="connsiteX1-113" fmla="*/ 7463102 w 7463102"/>
              <a:gd name="connsiteY1-114" fmla="*/ 0 h 6845300"/>
              <a:gd name="connsiteX2-115" fmla="*/ 7463102 w 7463102"/>
              <a:gd name="connsiteY2-116" fmla="*/ 6845300 h 6845300"/>
              <a:gd name="connsiteX3-117" fmla="*/ 2014802 w 7463102"/>
              <a:gd name="connsiteY3-118" fmla="*/ 6845300 h 6845300"/>
              <a:gd name="connsiteX4-119" fmla="*/ 2065602 w 7463102"/>
              <a:gd name="connsiteY4-120" fmla="*/ 5892800 h 6845300"/>
              <a:gd name="connsiteX5-121" fmla="*/ 1176602 w 7463102"/>
              <a:gd name="connsiteY5-122" fmla="*/ 4406900 h 6845300"/>
              <a:gd name="connsiteX6-123" fmla="*/ 71702 w 7463102"/>
              <a:gd name="connsiteY6-124" fmla="*/ 3098800 h 6845300"/>
              <a:gd name="connsiteX7-125" fmla="*/ 28424 w 7463102"/>
              <a:gd name="connsiteY7-126" fmla="*/ 2446045 h 6845300"/>
              <a:gd name="connsiteX8-127" fmla="*/ 320524 w 7463102"/>
              <a:gd name="connsiteY8-128" fmla="*/ 1692922 h 6845300"/>
              <a:gd name="connsiteX9-129" fmla="*/ 903490 w 7463102"/>
              <a:gd name="connsiteY9-130" fmla="*/ 779756 h 6845300"/>
              <a:gd name="connsiteX10-131" fmla="*/ 1227402 w 7463102"/>
              <a:gd name="connsiteY10-132" fmla="*/ 0 h 6845300"/>
              <a:gd name="connsiteX0-133" fmla="*/ 1227402 w 7463102"/>
              <a:gd name="connsiteY0-134" fmla="*/ 0 h 6845300"/>
              <a:gd name="connsiteX1-135" fmla="*/ 7463102 w 7463102"/>
              <a:gd name="connsiteY1-136" fmla="*/ 0 h 6845300"/>
              <a:gd name="connsiteX2-137" fmla="*/ 7463102 w 7463102"/>
              <a:gd name="connsiteY2-138" fmla="*/ 6845300 h 6845300"/>
              <a:gd name="connsiteX3-139" fmla="*/ 2014802 w 7463102"/>
              <a:gd name="connsiteY3-140" fmla="*/ 6845300 h 6845300"/>
              <a:gd name="connsiteX4-141" fmla="*/ 2065602 w 7463102"/>
              <a:gd name="connsiteY4-142" fmla="*/ 5892800 h 6845300"/>
              <a:gd name="connsiteX5-143" fmla="*/ 1176602 w 7463102"/>
              <a:gd name="connsiteY5-144" fmla="*/ 4406900 h 6845300"/>
              <a:gd name="connsiteX6-145" fmla="*/ 71702 w 7463102"/>
              <a:gd name="connsiteY6-146" fmla="*/ 3098800 h 6845300"/>
              <a:gd name="connsiteX7-147" fmla="*/ 28424 w 7463102"/>
              <a:gd name="connsiteY7-148" fmla="*/ 2446045 h 6845300"/>
              <a:gd name="connsiteX8-149" fmla="*/ 320524 w 7463102"/>
              <a:gd name="connsiteY8-150" fmla="*/ 1692922 h 6845300"/>
              <a:gd name="connsiteX9-151" fmla="*/ 903490 w 7463102"/>
              <a:gd name="connsiteY9-152" fmla="*/ 779756 h 6845300"/>
              <a:gd name="connsiteX10-153" fmla="*/ 1227402 w 7463102"/>
              <a:gd name="connsiteY10-154" fmla="*/ 0 h 6845300"/>
              <a:gd name="connsiteX0-155" fmla="*/ 1227402 w 7463102"/>
              <a:gd name="connsiteY0-156" fmla="*/ 0 h 6845300"/>
              <a:gd name="connsiteX1-157" fmla="*/ 7463102 w 7463102"/>
              <a:gd name="connsiteY1-158" fmla="*/ 0 h 6845300"/>
              <a:gd name="connsiteX2-159" fmla="*/ 7463102 w 7463102"/>
              <a:gd name="connsiteY2-160" fmla="*/ 6845300 h 6845300"/>
              <a:gd name="connsiteX3-161" fmla="*/ 2014802 w 7463102"/>
              <a:gd name="connsiteY3-162" fmla="*/ 6845300 h 6845300"/>
              <a:gd name="connsiteX4-163" fmla="*/ 2065602 w 7463102"/>
              <a:gd name="connsiteY4-164" fmla="*/ 5892800 h 6845300"/>
              <a:gd name="connsiteX5-165" fmla="*/ 1176602 w 7463102"/>
              <a:gd name="connsiteY5-166" fmla="*/ 4406900 h 6845300"/>
              <a:gd name="connsiteX6-167" fmla="*/ 71702 w 7463102"/>
              <a:gd name="connsiteY6-168" fmla="*/ 3098800 h 6845300"/>
              <a:gd name="connsiteX7-169" fmla="*/ 28424 w 7463102"/>
              <a:gd name="connsiteY7-170" fmla="*/ 2446045 h 6845300"/>
              <a:gd name="connsiteX8-171" fmla="*/ 320524 w 7463102"/>
              <a:gd name="connsiteY8-172" fmla="*/ 1692922 h 6845300"/>
              <a:gd name="connsiteX9-173" fmla="*/ 903490 w 7463102"/>
              <a:gd name="connsiteY9-174" fmla="*/ 779756 h 6845300"/>
              <a:gd name="connsiteX10-175" fmla="*/ 1227402 w 7463102"/>
              <a:gd name="connsiteY10-176" fmla="*/ 0 h 6845300"/>
              <a:gd name="connsiteX0-177" fmla="*/ 1227402 w 7463102"/>
              <a:gd name="connsiteY0-178" fmla="*/ 0 h 6845300"/>
              <a:gd name="connsiteX1-179" fmla="*/ 7463102 w 7463102"/>
              <a:gd name="connsiteY1-180" fmla="*/ 0 h 6845300"/>
              <a:gd name="connsiteX2-181" fmla="*/ 7463102 w 7463102"/>
              <a:gd name="connsiteY2-182" fmla="*/ 6845300 h 6845300"/>
              <a:gd name="connsiteX3-183" fmla="*/ 2014802 w 7463102"/>
              <a:gd name="connsiteY3-184" fmla="*/ 6845300 h 6845300"/>
              <a:gd name="connsiteX4-185" fmla="*/ 2038969 w 7463102"/>
              <a:gd name="connsiteY4-186" fmla="*/ 5892800 h 6845300"/>
              <a:gd name="connsiteX5-187" fmla="*/ 1176602 w 7463102"/>
              <a:gd name="connsiteY5-188" fmla="*/ 4406900 h 6845300"/>
              <a:gd name="connsiteX6-189" fmla="*/ 71702 w 7463102"/>
              <a:gd name="connsiteY6-190" fmla="*/ 3098800 h 6845300"/>
              <a:gd name="connsiteX7-191" fmla="*/ 28424 w 7463102"/>
              <a:gd name="connsiteY7-192" fmla="*/ 2446045 h 6845300"/>
              <a:gd name="connsiteX8-193" fmla="*/ 320524 w 7463102"/>
              <a:gd name="connsiteY8-194" fmla="*/ 1692922 h 6845300"/>
              <a:gd name="connsiteX9-195" fmla="*/ 903490 w 7463102"/>
              <a:gd name="connsiteY9-196" fmla="*/ 779756 h 6845300"/>
              <a:gd name="connsiteX10-197" fmla="*/ 1227402 w 7463102"/>
              <a:gd name="connsiteY10-198" fmla="*/ 0 h 6845300"/>
              <a:gd name="connsiteX0-199" fmla="*/ 1227402 w 7463102"/>
              <a:gd name="connsiteY0-200" fmla="*/ 0 h 6845300"/>
              <a:gd name="connsiteX1-201" fmla="*/ 7463102 w 7463102"/>
              <a:gd name="connsiteY1-202" fmla="*/ 0 h 6845300"/>
              <a:gd name="connsiteX2-203" fmla="*/ 7463102 w 7463102"/>
              <a:gd name="connsiteY2-204" fmla="*/ 6845300 h 6845300"/>
              <a:gd name="connsiteX3-205" fmla="*/ 2014802 w 7463102"/>
              <a:gd name="connsiteY3-206" fmla="*/ 6845300 h 6845300"/>
              <a:gd name="connsiteX4-207" fmla="*/ 2038969 w 7463102"/>
              <a:gd name="connsiteY4-208" fmla="*/ 5892800 h 6845300"/>
              <a:gd name="connsiteX5-209" fmla="*/ 1176602 w 7463102"/>
              <a:gd name="connsiteY5-210" fmla="*/ 4406900 h 6845300"/>
              <a:gd name="connsiteX6-211" fmla="*/ 71702 w 7463102"/>
              <a:gd name="connsiteY6-212" fmla="*/ 3098800 h 6845300"/>
              <a:gd name="connsiteX7-213" fmla="*/ 28424 w 7463102"/>
              <a:gd name="connsiteY7-214" fmla="*/ 2446045 h 6845300"/>
              <a:gd name="connsiteX8-215" fmla="*/ 320524 w 7463102"/>
              <a:gd name="connsiteY8-216" fmla="*/ 1692922 h 6845300"/>
              <a:gd name="connsiteX9-217" fmla="*/ 903490 w 7463102"/>
              <a:gd name="connsiteY9-218" fmla="*/ 779756 h 6845300"/>
              <a:gd name="connsiteX10-219" fmla="*/ 1227402 w 7463102"/>
              <a:gd name="connsiteY10-220" fmla="*/ 0 h 6845300"/>
              <a:gd name="connsiteX0-221" fmla="*/ 1227402 w 7463102"/>
              <a:gd name="connsiteY0-222" fmla="*/ 0 h 6845300"/>
              <a:gd name="connsiteX1-223" fmla="*/ 7463102 w 7463102"/>
              <a:gd name="connsiteY1-224" fmla="*/ 0 h 6845300"/>
              <a:gd name="connsiteX2-225" fmla="*/ 7463102 w 7463102"/>
              <a:gd name="connsiteY2-226" fmla="*/ 6845300 h 6845300"/>
              <a:gd name="connsiteX3-227" fmla="*/ 2014802 w 7463102"/>
              <a:gd name="connsiteY3-228" fmla="*/ 6845300 h 6845300"/>
              <a:gd name="connsiteX4-229" fmla="*/ 2038969 w 7463102"/>
              <a:gd name="connsiteY4-230" fmla="*/ 5892800 h 6845300"/>
              <a:gd name="connsiteX5-231" fmla="*/ 1176602 w 7463102"/>
              <a:gd name="connsiteY5-232" fmla="*/ 4406900 h 6845300"/>
              <a:gd name="connsiteX6-233" fmla="*/ 71702 w 7463102"/>
              <a:gd name="connsiteY6-234" fmla="*/ 3098800 h 6845300"/>
              <a:gd name="connsiteX7-235" fmla="*/ 28424 w 7463102"/>
              <a:gd name="connsiteY7-236" fmla="*/ 2446045 h 6845300"/>
              <a:gd name="connsiteX8-237" fmla="*/ 320524 w 7463102"/>
              <a:gd name="connsiteY8-238" fmla="*/ 1692922 h 6845300"/>
              <a:gd name="connsiteX9-239" fmla="*/ 903490 w 7463102"/>
              <a:gd name="connsiteY9-240" fmla="*/ 779756 h 6845300"/>
              <a:gd name="connsiteX10-241" fmla="*/ 1227402 w 7463102"/>
              <a:gd name="connsiteY10-242" fmla="*/ 0 h 6845300"/>
              <a:gd name="connsiteX0-243" fmla="*/ 1227402 w 7463102"/>
              <a:gd name="connsiteY0-244" fmla="*/ 0 h 6845300"/>
              <a:gd name="connsiteX1-245" fmla="*/ 7463102 w 7463102"/>
              <a:gd name="connsiteY1-246" fmla="*/ 0 h 6845300"/>
              <a:gd name="connsiteX2-247" fmla="*/ 7463102 w 7463102"/>
              <a:gd name="connsiteY2-248" fmla="*/ 6845300 h 6845300"/>
              <a:gd name="connsiteX3-249" fmla="*/ 2014802 w 7463102"/>
              <a:gd name="connsiteY3-250" fmla="*/ 6845300 h 6845300"/>
              <a:gd name="connsiteX4-251" fmla="*/ 2038969 w 7463102"/>
              <a:gd name="connsiteY4-252" fmla="*/ 5892800 h 6845300"/>
              <a:gd name="connsiteX5-253" fmla="*/ 1176602 w 7463102"/>
              <a:gd name="connsiteY5-254" fmla="*/ 4406900 h 6845300"/>
              <a:gd name="connsiteX6-255" fmla="*/ 71702 w 7463102"/>
              <a:gd name="connsiteY6-256" fmla="*/ 3098800 h 6845300"/>
              <a:gd name="connsiteX7-257" fmla="*/ 28424 w 7463102"/>
              <a:gd name="connsiteY7-258" fmla="*/ 2446045 h 6845300"/>
              <a:gd name="connsiteX8-259" fmla="*/ 320524 w 7463102"/>
              <a:gd name="connsiteY8-260" fmla="*/ 1692922 h 6845300"/>
              <a:gd name="connsiteX9-261" fmla="*/ 859102 w 7463102"/>
              <a:gd name="connsiteY9-262" fmla="*/ 753123 h 6845300"/>
              <a:gd name="connsiteX10-263" fmla="*/ 1227402 w 7463102"/>
              <a:gd name="connsiteY10-264" fmla="*/ 0 h 6845300"/>
              <a:gd name="connsiteX0-265" fmla="*/ 1227402 w 7463102"/>
              <a:gd name="connsiteY0-266" fmla="*/ 0 h 6845300"/>
              <a:gd name="connsiteX1-267" fmla="*/ 7463102 w 7463102"/>
              <a:gd name="connsiteY1-268" fmla="*/ 0 h 6845300"/>
              <a:gd name="connsiteX2-269" fmla="*/ 7463102 w 7463102"/>
              <a:gd name="connsiteY2-270" fmla="*/ 6845300 h 6845300"/>
              <a:gd name="connsiteX3-271" fmla="*/ 2014802 w 7463102"/>
              <a:gd name="connsiteY3-272" fmla="*/ 6845300 h 6845300"/>
              <a:gd name="connsiteX4-273" fmla="*/ 2238994 w 7463102"/>
              <a:gd name="connsiteY4-274" fmla="*/ 5878513 h 6845300"/>
              <a:gd name="connsiteX5-275" fmla="*/ 1176602 w 7463102"/>
              <a:gd name="connsiteY5-276" fmla="*/ 4406900 h 6845300"/>
              <a:gd name="connsiteX6-277" fmla="*/ 71702 w 7463102"/>
              <a:gd name="connsiteY6-278" fmla="*/ 3098800 h 6845300"/>
              <a:gd name="connsiteX7-279" fmla="*/ 28424 w 7463102"/>
              <a:gd name="connsiteY7-280" fmla="*/ 2446045 h 6845300"/>
              <a:gd name="connsiteX8-281" fmla="*/ 320524 w 7463102"/>
              <a:gd name="connsiteY8-282" fmla="*/ 1692922 h 6845300"/>
              <a:gd name="connsiteX9-283" fmla="*/ 859102 w 7463102"/>
              <a:gd name="connsiteY9-284" fmla="*/ 753123 h 6845300"/>
              <a:gd name="connsiteX10-285" fmla="*/ 1227402 w 7463102"/>
              <a:gd name="connsiteY10-286" fmla="*/ 0 h 6845300"/>
              <a:gd name="connsiteX0-287" fmla="*/ 1227402 w 7463102"/>
              <a:gd name="connsiteY0-288" fmla="*/ 0 h 6845300"/>
              <a:gd name="connsiteX1-289" fmla="*/ 7463102 w 7463102"/>
              <a:gd name="connsiteY1-290" fmla="*/ 0 h 6845300"/>
              <a:gd name="connsiteX2-291" fmla="*/ 7463102 w 7463102"/>
              <a:gd name="connsiteY2-292" fmla="*/ 6845300 h 6845300"/>
              <a:gd name="connsiteX3-293" fmla="*/ 2014802 w 7463102"/>
              <a:gd name="connsiteY3-294" fmla="*/ 6845300 h 6845300"/>
              <a:gd name="connsiteX4-295" fmla="*/ 2067544 w 7463102"/>
              <a:gd name="connsiteY4-296" fmla="*/ 5897563 h 6845300"/>
              <a:gd name="connsiteX5-297" fmla="*/ 1176602 w 7463102"/>
              <a:gd name="connsiteY5-298" fmla="*/ 4406900 h 6845300"/>
              <a:gd name="connsiteX6-299" fmla="*/ 71702 w 7463102"/>
              <a:gd name="connsiteY6-300" fmla="*/ 3098800 h 6845300"/>
              <a:gd name="connsiteX7-301" fmla="*/ 28424 w 7463102"/>
              <a:gd name="connsiteY7-302" fmla="*/ 2446045 h 6845300"/>
              <a:gd name="connsiteX8-303" fmla="*/ 320524 w 7463102"/>
              <a:gd name="connsiteY8-304" fmla="*/ 1692922 h 6845300"/>
              <a:gd name="connsiteX9-305" fmla="*/ 859102 w 7463102"/>
              <a:gd name="connsiteY9-306" fmla="*/ 753123 h 6845300"/>
              <a:gd name="connsiteX10-307" fmla="*/ 1227402 w 7463102"/>
              <a:gd name="connsiteY10-308" fmla="*/ 0 h 6845300"/>
              <a:gd name="connsiteX0-309" fmla="*/ 1227402 w 7463102"/>
              <a:gd name="connsiteY0-310" fmla="*/ 0 h 6845300"/>
              <a:gd name="connsiteX1-311" fmla="*/ 7463102 w 7463102"/>
              <a:gd name="connsiteY1-312" fmla="*/ 0 h 6845300"/>
              <a:gd name="connsiteX2-313" fmla="*/ 7463102 w 7463102"/>
              <a:gd name="connsiteY2-314" fmla="*/ 6845300 h 6845300"/>
              <a:gd name="connsiteX3-315" fmla="*/ 2110052 w 7463102"/>
              <a:gd name="connsiteY3-316" fmla="*/ 6840538 h 6845300"/>
              <a:gd name="connsiteX4-317" fmla="*/ 2067544 w 7463102"/>
              <a:gd name="connsiteY4-318" fmla="*/ 5897563 h 6845300"/>
              <a:gd name="connsiteX5-319" fmla="*/ 1176602 w 7463102"/>
              <a:gd name="connsiteY5-320" fmla="*/ 4406900 h 6845300"/>
              <a:gd name="connsiteX6-321" fmla="*/ 71702 w 7463102"/>
              <a:gd name="connsiteY6-322" fmla="*/ 3098800 h 6845300"/>
              <a:gd name="connsiteX7-323" fmla="*/ 28424 w 7463102"/>
              <a:gd name="connsiteY7-324" fmla="*/ 2446045 h 6845300"/>
              <a:gd name="connsiteX8-325" fmla="*/ 320524 w 7463102"/>
              <a:gd name="connsiteY8-326" fmla="*/ 1692922 h 6845300"/>
              <a:gd name="connsiteX9-327" fmla="*/ 859102 w 7463102"/>
              <a:gd name="connsiteY9-328" fmla="*/ 753123 h 6845300"/>
              <a:gd name="connsiteX10-329" fmla="*/ 1227402 w 7463102"/>
              <a:gd name="connsiteY10-330" fmla="*/ 0 h 6845300"/>
              <a:gd name="connsiteX0-331" fmla="*/ 1227402 w 7463102"/>
              <a:gd name="connsiteY0-332" fmla="*/ 0 h 6845300"/>
              <a:gd name="connsiteX1-333" fmla="*/ 7463102 w 7463102"/>
              <a:gd name="connsiteY1-334" fmla="*/ 0 h 6845300"/>
              <a:gd name="connsiteX2-335" fmla="*/ 7463102 w 7463102"/>
              <a:gd name="connsiteY2-336" fmla="*/ 6845300 h 6845300"/>
              <a:gd name="connsiteX3-337" fmla="*/ 2029089 w 7463102"/>
              <a:gd name="connsiteY3-338" fmla="*/ 6835776 h 6845300"/>
              <a:gd name="connsiteX4-339" fmla="*/ 2067544 w 7463102"/>
              <a:gd name="connsiteY4-340" fmla="*/ 5897563 h 6845300"/>
              <a:gd name="connsiteX5-341" fmla="*/ 1176602 w 7463102"/>
              <a:gd name="connsiteY5-342" fmla="*/ 4406900 h 6845300"/>
              <a:gd name="connsiteX6-343" fmla="*/ 71702 w 7463102"/>
              <a:gd name="connsiteY6-344" fmla="*/ 3098800 h 6845300"/>
              <a:gd name="connsiteX7-345" fmla="*/ 28424 w 7463102"/>
              <a:gd name="connsiteY7-346" fmla="*/ 2446045 h 6845300"/>
              <a:gd name="connsiteX8-347" fmla="*/ 320524 w 7463102"/>
              <a:gd name="connsiteY8-348" fmla="*/ 1692922 h 6845300"/>
              <a:gd name="connsiteX9-349" fmla="*/ 859102 w 7463102"/>
              <a:gd name="connsiteY9-350" fmla="*/ 753123 h 6845300"/>
              <a:gd name="connsiteX10-351" fmla="*/ 1227402 w 7463102"/>
              <a:gd name="connsiteY10-352" fmla="*/ 0 h 6845300"/>
              <a:gd name="connsiteX0-353" fmla="*/ 1227402 w 7463102"/>
              <a:gd name="connsiteY0-354" fmla="*/ 0 h 6845300"/>
              <a:gd name="connsiteX1-355" fmla="*/ 7463102 w 7463102"/>
              <a:gd name="connsiteY1-356" fmla="*/ 0 h 6845300"/>
              <a:gd name="connsiteX2-357" fmla="*/ 7463102 w 7463102"/>
              <a:gd name="connsiteY2-358" fmla="*/ 6845300 h 6845300"/>
              <a:gd name="connsiteX3-359" fmla="*/ 2029089 w 7463102"/>
              <a:gd name="connsiteY3-360" fmla="*/ 6835776 h 6845300"/>
              <a:gd name="connsiteX4-361" fmla="*/ 2067544 w 7463102"/>
              <a:gd name="connsiteY4-362" fmla="*/ 5897563 h 6845300"/>
              <a:gd name="connsiteX5-363" fmla="*/ 1176602 w 7463102"/>
              <a:gd name="connsiteY5-364" fmla="*/ 4406900 h 6845300"/>
              <a:gd name="connsiteX6-365" fmla="*/ 71702 w 7463102"/>
              <a:gd name="connsiteY6-366" fmla="*/ 3098800 h 6845300"/>
              <a:gd name="connsiteX7-367" fmla="*/ 28424 w 7463102"/>
              <a:gd name="connsiteY7-368" fmla="*/ 2446045 h 6845300"/>
              <a:gd name="connsiteX8-369" fmla="*/ 320524 w 7463102"/>
              <a:gd name="connsiteY8-370" fmla="*/ 1692922 h 6845300"/>
              <a:gd name="connsiteX9-371" fmla="*/ 859102 w 7463102"/>
              <a:gd name="connsiteY9-372" fmla="*/ 753123 h 6845300"/>
              <a:gd name="connsiteX10-373" fmla="*/ 1227402 w 7463102"/>
              <a:gd name="connsiteY10-374" fmla="*/ 0 h 6845300"/>
              <a:gd name="connsiteX0-375" fmla="*/ 1227402 w 7463102"/>
              <a:gd name="connsiteY0-376" fmla="*/ 0 h 6845300"/>
              <a:gd name="connsiteX1-377" fmla="*/ 7463102 w 7463102"/>
              <a:gd name="connsiteY1-378" fmla="*/ 0 h 6845300"/>
              <a:gd name="connsiteX2-379" fmla="*/ 7463102 w 7463102"/>
              <a:gd name="connsiteY2-380" fmla="*/ 6845300 h 6845300"/>
              <a:gd name="connsiteX3-381" fmla="*/ 2029089 w 7463102"/>
              <a:gd name="connsiteY3-382" fmla="*/ 6835776 h 6845300"/>
              <a:gd name="connsiteX4-383" fmla="*/ 2067544 w 7463102"/>
              <a:gd name="connsiteY4-384" fmla="*/ 5897563 h 6845300"/>
              <a:gd name="connsiteX5-385" fmla="*/ 1176602 w 7463102"/>
              <a:gd name="connsiteY5-386" fmla="*/ 4406900 h 6845300"/>
              <a:gd name="connsiteX6-387" fmla="*/ 71702 w 7463102"/>
              <a:gd name="connsiteY6-388" fmla="*/ 3098800 h 6845300"/>
              <a:gd name="connsiteX7-389" fmla="*/ 28424 w 7463102"/>
              <a:gd name="connsiteY7-390" fmla="*/ 2446045 h 6845300"/>
              <a:gd name="connsiteX8-391" fmla="*/ 320524 w 7463102"/>
              <a:gd name="connsiteY8-392" fmla="*/ 1692922 h 6845300"/>
              <a:gd name="connsiteX9-393" fmla="*/ 859102 w 7463102"/>
              <a:gd name="connsiteY9-394" fmla="*/ 753123 h 6845300"/>
              <a:gd name="connsiteX10-395" fmla="*/ 1227402 w 7463102"/>
              <a:gd name="connsiteY10-396" fmla="*/ 0 h 6845300"/>
              <a:gd name="connsiteX0-397" fmla="*/ 1227402 w 7463102"/>
              <a:gd name="connsiteY0-398" fmla="*/ 0 h 6845300"/>
              <a:gd name="connsiteX1-399" fmla="*/ 7463102 w 7463102"/>
              <a:gd name="connsiteY1-400" fmla="*/ 0 h 6845300"/>
              <a:gd name="connsiteX2-401" fmla="*/ 7463102 w 7463102"/>
              <a:gd name="connsiteY2-402" fmla="*/ 6845300 h 6845300"/>
              <a:gd name="connsiteX3-403" fmla="*/ 2029089 w 7463102"/>
              <a:gd name="connsiteY3-404" fmla="*/ 6835776 h 6845300"/>
              <a:gd name="connsiteX4-405" fmla="*/ 2053256 w 7463102"/>
              <a:gd name="connsiteY4-406" fmla="*/ 5897563 h 6845300"/>
              <a:gd name="connsiteX5-407" fmla="*/ 1176602 w 7463102"/>
              <a:gd name="connsiteY5-408" fmla="*/ 4406900 h 6845300"/>
              <a:gd name="connsiteX6-409" fmla="*/ 71702 w 7463102"/>
              <a:gd name="connsiteY6-410" fmla="*/ 3098800 h 6845300"/>
              <a:gd name="connsiteX7-411" fmla="*/ 28424 w 7463102"/>
              <a:gd name="connsiteY7-412" fmla="*/ 2446045 h 6845300"/>
              <a:gd name="connsiteX8-413" fmla="*/ 320524 w 7463102"/>
              <a:gd name="connsiteY8-414" fmla="*/ 1692922 h 6845300"/>
              <a:gd name="connsiteX9-415" fmla="*/ 859102 w 7463102"/>
              <a:gd name="connsiteY9-416" fmla="*/ 753123 h 6845300"/>
              <a:gd name="connsiteX10-417" fmla="*/ 1227402 w 7463102"/>
              <a:gd name="connsiteY10-418" fmla="*/ 0 h 6845300"/>
              <a:gd name="connsiteX0-419" fmla="*/ 1227402 w 7463102"/>
              <a:gd name="connsiteY0-420" fmla="*/ 0 h 6845300"/>
              <a:gd name="connsiteX1-421" fmla="*/ 7463102 w 7463102"/>
              <a:gd name="connsiteY1-422" fmla="*/ 0 h 6845300"/>
              <a:gd name="connsiteX2-423" fmla="*/ 7463102 w 7463102"/>
              <a:gd name="connsiteY2-424" fmla="*/ 6845300 h 6845300"/>
              <a:gd name="connsiteX3-425" fmla="*/ 2029089 w 7463102"/>
              <a:gd name="connsiteY3-426" fmla="*/ 6835776 h 6845300"/>
              <a:gd name="connsiteX4-427" fmla="*/ 2053256 w 7463102"/>
              <a:gd name="connsiteY4-428" fmla="*/ 5897563 h 6845300"/>
              <a:gd name="connsiteX5-429" fmla="*/ 1557602 w 7463102"/>
              <a:gd name="connsiteY5-430" fmla="*/ 4278312 h 6845300"/>
              <a:gd name="connsiteX6-431" fmla="*/ 71702 w 7463102"/>
              <a:gd name="connsiteY6-432" fmla="*/ 3098800 h 6845300"/>
              <a:gd name="connsiteX7-433" fmla="*/ 28424 w 7463102"/>
              <a:gd name="connsiteY7-434" fmla="*/ 2446045 h 6845300"/>
              <a:gd name="connsiteX8-435" fmla="*/ 320524 w 7463102"/>
              <a:gd name="connsiteY8-436" fmla="*/ 1692922 h 6845300"/>
              <a:gd name="connsiteX9-437" fmla="*/ 859102 w 7463102"/>
              <a:gd name="connsiteY9-438" fmla="*/ 753123 h 6845300"/>
              <a:gd name="connsiteX10-439" fmla="*/ 1227402 w 7463102"/>
              <a:gd name="connsiteY10-440" fmla="*/ 0 h 6845300"/>
              <a:gd name="connsiteX0-441" fmla="*/ 1227402 w 7463102"/>
              <a:gd name="connsiteY0-442" fmla="*/ 0 h 6845300"/>
              <a:gd name="connsiteX1-443" fmla="*/ 7463102 w 7463102"/>
              <a:gd name="connsiteY1-444" fmla="*/ 0 h 6845300"/>
              <a:gd name="connsiteX2-445" fmla="*/ 7463102 w 7463102"/>
              <a:gd name="connsiteY2-446" fmla="*/ 6845300 h 6845300"/>
              <a:gd name="connsiteX3-447" fmla="*/ 2029089 w 7463102"/>
              <a:gd name="connsiteY3-448" fmla="*/ 6835776 h 6845300"/>
              <a:gd name="connsiteX4-449" fmla="*/ 2053256 w 7463102"/>
              <a:gd name="connsiteY4-450" fmla="*/ 5897563 h 6845300"/>
              <a:gd name="connsiteX5-451" fmla="*/ 1190890 w 7463102"/>
              <a:gd name="connsiteY5-452" fmla="*/ 4425949 h 6845300"/>
              <a:gd name="connsiteX6-453" fmla="*/ 71702 w 7463102"/>
              <a:gd name="connsiteY6-454" fmla="*/ 3098800 h 6845300"/>
              <a:gd name="connsiteX7-455" fmla="*/ 28424 w 7463102"/>
              <a:gd name="connsiteY7-456" fmla="*/ 2446045 h 6845300"/>
              <a:gd name="connsiteX8-457" fmla="*/ 320524 w 7463102"/>
              <a:gd name="connsiteY8-458" fmla="*/ 1692922 h 6845300"/>
              <a:gd name="connsiteX9-459" fmla="*/ 859102 w 7463102"/>
              <a:gd name="connsiteY9-460" fmla="*/ 753123 h 6845300"/>
              <a:gd name="connsiteX10-461" fmla="*/ 1227402 w 7463102"/>
              <a:gd name="connsiteY10-462" fmla="*/ 0 h 6845300"/>
              <a:gd name="connsiteX0-463" fmla="*/ 1227402 w 7463102"/>
              <a:gd name="connsiteY0-464" fmla="*/ 0 h 6845300"/>
              <a:gd name="connsiteX1-465" fmla="*/ 7463102 w 7463102"/>
              <a:gd name="connsiteY1-466" fmla="*/ 0 h 6845300"/>
              <a:gd name="connsiteX2-467" fmla="*/ 7463102 w 7463102"/>
              <a:gd name="connsiteY2-468" fmla="*/ 6845300 h 6845300"/>
              <a:gd name="connsiteX3-469" fmla="*/ 2029089 w 7463102"/>
              <a:gd name="connsiteY3-470" fmla="*/ 6835776 h 6845300"/>
              <a:gd name="connsiteX4-471" fmla="*/ 2053256 w 7463102"/>
              <a:gd name="connsiteY4-472" fmla="*/ 5897563 h 6845300"/>
              <a:gd name="connsiteX5-473" fmla="*/ 1190890 w 7463102"/>
              <a:gd name="connsiteY5-474" fmla="*/ 4425949 h 6845300"/>
              <a:gd name="connsiteX6-475" fmla="*/ 71702 w 7463102"/>
              <a:gd name="connsiteY6-476" fmla="*/ 3098800 h 6845300"/>
              <a:gd name="connsiteX7-477" fmla="*/ 28424 w 7463102"/>
              <a:gd name="connsiteY7-478" fmla="*/ 2446045 h 6845300"/>
              <a:gd name="connsiteX8-479" fmla="*/ 320524 w 7463102"/>
              <a:gd name="connsiteY8-480" fmla="*/ 1692922 h 6845300"/>
              <a:gd name="connsiteX9-481" fmla="*/ 859102 w 7463102"/>
              <a:gd name="connsiteY9-482" fmla="*/ 753123 h 6845300"/>
              <a:gd name="connsiteX10-483" fmla="*/ 1227402 w 7463102"/>
              <a:gd name="connsiteY10-484" fmla="*/ 0 h 6845300"/>
              <a:gd name="connsiteX0-485" fmla="*/ 1204429 w 7440129"/>
              <a:gd name="connsiteY0-486" fmla="*/ 0 h 6845300"/>
              <a:gd name="connsiteX1-487" fmla="*/ 7440129 w 7440129"/>
              <a:gd name="connsiteY1-488" fmla="*/ 0 h 6845300"/>
              <a:gd name="connsiteX2-489" fmla="*/ 7440129 w 7440129"/>
              <a:gd name="connsiteY2-490" fmla="*/ 6845300 h 6845300"/>
              <a:gd name="connsiteX3-491" fmla="*/ 2006116 w 7440129"/>
              <a:gd name="connsiteY3-492" fmla="*/ 6835776 h 6845300"/>
              <a:gd name="connsiteX4-493" fmla="*/ 2030283 w 7440129"/>
              <a:gd name="connsiteY4-494" fmla="*/ 5897563 h 6845300"/>
              <a:gd name="connsiteX5-495" fmla="*/ 1167917 w 7440129"/>
              <a:gd name="connsiteY5-496" fmla="*/ 4425949 h 6845300"/>
              <a:gd name="connsiteX6-497" fmla="*/ 177317 w 7440129"/>
              <a:gd name="connsiteY6-498" fmla="*/ 3070225 h 6845300"/>
              <a:gd name="connsiteX7-499" fmla="*/ 5451 w 7440129"/>
              <a:gd name="connsiteY7-500" fmla="*/ 2446045 h 6845300"/>
              <a:gd name="connsiteX8-501" fmla="*/ 297551 w 7440129"/>
              <a:gd name="connsiteY8-502" fmla="*/ 1692922 h 6845300"/>
              <a:gd name="connsiteX9-503" fmla="*/ 836129 w 7440129"/>
              <a:gd name="connsiteY9-504" fmla="*/ 753123 h 6845300"/>
              <a:gd name="connsiteX10-505" fmla="*/ 1204429 w 7440129"/>
              <a:gd name="connsiteY10-506" fmla="*/ 0 h 6845300"/>
              <a:gd name="connsiteX0-507" fmla="*/ 1210439 w 7446139"/>
              <a:gd name="connsiteY0-508" fmla="*/ 0 h 6845300"/>
              <a:gd name="connsiteX1-509" fmla="*/ 7446139 w 7446139"/>
              <a:gd name="connsiteY1-510" fmla="*/ 0 h 6845300"/>
              <a:gd name="connsiteX2-511" fmla="*/ 7446139 w 7446139"/>
              <a:gd name="connsiteY2-512" fmla="*/ 6845300 h 6845300"/>
              <a:gd name="connsiteX3-513" fmla="*/ 2012126 w 7446139"/>
              <a:gd name="connsiteY3-514" fmla="*/ 6835776 h 6845300"/>
              <a:gd name="connsiteX4-515" fmla="*/ 2036293 w 7446139"/>
              <a:gd name="connsiteY4-516" fmla="*/ 5897563 h 6845300"/>
              <a:gd name="connsiteX5-517" fmla="*/ 1173927 w 7446139"/>
              <a:gd name="connsiteY5-518" fmla="*/ 4425949 h 6845300"/>
              <a:gd name="connsiteX6-519" fmla="*/ 111889 w 7446139"/>
              <a:gd name="connsiteY6-520" fmla="*/ 3070225 h 6845300"/>
              <a:gd name="connsiteX7-521" fmla="*/ 11461 w 7446139"/>
              <a:gd name="connsiteY7-522" fmla="*/ 2446045 h 6845300"/>
              <a:gd name="connsiteX8-523" fmla="*/ 303561 w 7446139"/>
              <a:gd name="connsiteY8-524" fmla="*/ 1692922 h 6845300"/>
              <a:gd name="connsiteX9-525" fmla="*/ 842139 w 7446139"/>
              <a:gd name="connsiteY9-526" fmla="*/ 753123 h 6845300"/>
              <a:gd name="connsiteX10-527" fmla="*/ 1210439 w 7446139"/>
              <a:gd name="connsiteY10-528" fmla="*/ 0 h 6845300"/>
              <a:gd name="connsiteX0-529" fmla="*/ 1210439 w 7446139"/>
              <a:gd name="connsiteY0-530" fmla="*/ 0 h 6845300"/>
              <a:gd name="connsiteX1-531" fmla="*/ 7446139 w 7446139"/>
              <a:gd name="connsiteY1-532" fmla="*/ 0 h 6845300"/>
              <a:gd name="connsiteX2-533" fmla="*/ 7446139 w 7446139"/>
              <a:gd name="connsiteY2-534" fmla="*/ 6845300 h 6845300"/>
              <a:gd name="connsiteX3-535" fmla="*/ 2012126 w 7446139"/>
              <a:gd name="connsiteY3-536" fmla="*/ 6835776 h 6845300"/>
              <a:gd name="connsiteX4-537" fmla="*/ 2036293 w 7446139"/>
              <a:gd name="connsiteY4-538" fmla="*/ 5897563 h 6845300"/>
              <a:gd name="connsiteX5-539" fmla="*/ 1140590 w 7446139"/>
              <a:gd name="connsiteY5-540" fmla="*/ 4435474 h 6845300"/>
              <a:gd name="connsiteX6-541" fmla="*/ 111889 w 7446139"/>
              <a:gd name="connsiteY6-542" fmla="*/ 3070225 h 6845300"/>
              <a:gd name="connsiteX7-543" fmla="*/ 11461 w 7446139"/>
              <a:gd name="connsiteY7-544" fmla="*/ 2446045 h 6845300"/>
              <a:gd name="connsiteX8-545" fmla="*/ 303561 w 7446139"/>
              <a:gd name="connsiteY8-546" fmla="*/ 1692922 h 6845300"/>
              <a:gd name="connsiteX9-547" fmla="*/ 842139 w 7446139"/>
              <a:gd name="connsiteY9-548" fmla="*/ 753123 h 6845300"/>
              <a:gd name="connsiteX10-549" fmla="*/ 1210439 w 7446139"/>
              <a:gd name="connsiteY10-550" fmla="*/ 0 h 6845300"/>
              <a:gd name="connsiteX0-551" fmla="*/ 1210439 w 7446139"/>
              <a:gd name="connsiteY0-552" fmla="*/ 0 h 6845300"/>
              <a:gd name="connsiteX1-553" fmla="*/ 7446139 w 7446139"/>
              <a:gd name="connsiteY1-554" fmla="*/ 0 h 6845300"/>
              <a:gd name="connsiteX2-555" fmla="*/ 7446139 w 7446139"/>
              <a:gd name="connsiteY2-556" fmla="*/ 6845300 h 6845300"/>
              <a:gd name="connsiteX3-557" fmla="*/ 2012126 w 7446139"/>
              <a:gd name="connsiteY3-558" fmla="*/ 6835776 h 6845300"/>
              <a:gd name="connsiteX4-559" fmla="*/ 2036293 w 7446139"/>
              <a:gd name="connsiteY4-560" fmla="*/ 5897563 h 6845300"/>
              <a:gd name="connsiteX5-561" fmla="*/ 1140590 w 7446139"/>
              <a:gd name="connsiteY5-562" fmla="*/ 4435474 h 6845300"/>
              <a:gd name="connsiteX6-563" fmla="*/ 111889 w 7446139"/>
              <a:gd name="connsiteY6-564" fmla="*/ 3070225 h 6845300"/>
              <a:gd name="connsiteX7-565" fmla="*/ 11461 w 7446139"/>
              <a:gd name="connsiteY7-566" fmla="*/ 2446045 h 6845300"/>
              <a:gd name="connsiteX8-567" fmla="*/ 303561 w 7446139"/>
              <a:gd name="connsiteY8-568" fmla="*/ 1692922 h 6845300"/>
              <a:gd name="connsiteX9-569" fmla="*/ 842139 w 7446139"/>
              <a:gd name="connsiteY9-570" fmla="*/ 753123 h 6845300"/>
              <a:gd name="connsiteX10-571" fmla="*/ 1210439 w 7446139"/>
              <a:gd name="connsiteY10-572" fmla="*/ 0 h 6845300"/>
              <a:gd name="connsiteX0-573" fmla="*/ 1210439 w 7446139"/>
              <a:gd name="connsiteY0-574" fmla="*/ 0 h 6845300"/>
              <a:gd name="connsiteX1-575" fmla="*/ 7446139 w 7446139"/>
              <a:gd name="connsiteY1-576" fmla="*/ 0 h 6845300"/>
              <a:gd name="connsiteX2-577" fmla="*/ 7446139 w 7446139"/>
              <a:gd name="connsiteY2-578" fmla="*/ 6845300 h 6845300"/>
              <a:gd name="connsiteX3-579" fmla="*/ 2012126 w 7446139"/>
              <a:gd name="connsiteY3-580" fmla="*/ 6835776 h 6845300"/>
              <a:gd name="connsiteX4-581" fmla="*/ 2036293 w 7446139"/>
              <a:gd name="connsiteY4-582" fmla="*/ 5897563 h 6845300"/>
              <a:gd name="connsiteX5-583" fmla="*/ 1140590 w 7446139"/>
              <a:gd name="connsiteY5-584" fmla="*/ 4435474 h 6845300"/>
              <a:gd name="connsiteX6-585" fmla="*/ 111889 w 7446139"/>
              <a:gd name="connsiteY6-586" fmla="*/ 3070225 h 6845300"/>
              <a:gd name="connsiteX7-587" fmla="*/ 11461 w 7446139"/>
              <a:gd name="connsiteY7-588" fmla="*/ 2446045 h 6845300"/>
              <a:gd name="connsiteX8-589" fmla="*/ 303561 w 7446139"/>
              <a:gd name="connsiteY8-590" fmla="*/ 1692922 h 6845300"/>
              <a:gd name="connsiteX9-591" fmla="*/ 842139 w 7446139"/>
              <a:gd name="connsiteY9-592" fmla="*/ 753123 h 6845300"/>
              <a:gd name="connsiteX10-593" fmla="*/ 1210439 w 7446139"/>
              <a:gd name="connsiteY10-594" fmla="*/ 0 h 6845300"/>
              <a:gd name="connsiteX0-595" fmla="*/ 1210439 w 7446139"/>
              <a:gd name="connsiteY0-596" fmla="*/ 0 h 6845300"/>
              <a:gd name="connsiteX1-597" fmla="*/ 7446139 w 7446139"/>
              <a:gd name="connsiteY1-598" fmla="*/ 0 h 6845300"/>
              <a:gd name="connsiteX2-599" fmla="*/ 7446139 w 7446139"/>
              <a:gd name="connsiteY2-600" fmla="*/ 6845300 h 6845300"/>
              <a:gd name="connsiteX3-601" fmla="*/ 2012126 w 7446139"/>
              <a:gd name="connsiteY3-602" fmla="*/ 6835776 h 6845300"/>
              <a:gd name="connsiteX4-603" fmla="*/ 2036293 w 7446139"/>
              <a:gd name="connsiteY4-604" fmla="*/ 5897563 h 6845300"/>
              <a:gd name="connsiteX5-605" fmla="*/ 1159640 w 7446139"/>
              <a:gd name="connsiteY5-606" fmla="*/ 4425949 h 6845300"/>
              <a:gd name="connsiteX6-607" fmla="*/ 111889 w 7446139"/>
              <a:gd name="connsiteY6-608" fmla="*/ 3070225 h 6845300"/>
              <a:gd name="connsiteX7-609" fmla="*/ 11461 w 7446139"/>
              <a:gd name="connsiteY7-610" fmla="*/ 2446045 h 6845300"/>
              <a:gd name="connsiteX8-611" fmla="*/ 303561 w 7446139"/>
              <a:gd name="connsiteY8-612" fmla="*/ 1692922 h 6845300"/>
              <a:gd name="connsiteX9-613" fmla="*/ 842139 w 7446139"/>
              <a:gd name="connsiteY9-614" fmla="*/ 753123 h 6845300"/>
              <a:gd name="connsiteX10-615" fmla="*/ 1210439 w 7446139"/>
              <a:gd name="connsiteY10-616" fmla="*/ 0 h 6845300"/>
              <a:gd name="connsiteX0-617" fmla="*/ 1210439 w 7446139"/>
              <a:gd name="connsiteY0-618" fmla="*/ 0 h 6845300"/>
              <a:gd name="connsiteX1-619" fmla="*/ 7446139 w 7446139"/>
              <a:gd name="connsiteY1-620" fmla="*/ 0 h 6845300"/>
              <a:gd name="connsiteX2-621" fmla="*/ 7446139 w 7446139"/>
              <a:gd name="connsiteY2-622" fmla="*/ 6845300 h 6845300"/>
              <a:gd name="connsiteX3-623" fmla="*/ 2012126 w 7446139"/>
              <a:gd name="connsiteY3-624" fmla="*/ 6835776 h 6845300"/>
              <a:gd name="connsiteX4-625" fmla="*/ 2036293 w 7446139"/>
              <a:gd name="connsiteY4-626" fmla="*/ 5897563 h 6845300"/>
              <a:gd name="connsiteX5-627" fmla="*/ 1140590 w 7446139"/>
              <a:gd name="connsiteY5-628" fmla="*/ 4435474 h 6845300"/>
              <a:gd name="connsiteX6-629" fmla="*/ 111889 w 7446139"/>
              <a:gd name="connsiteY6-630" fmla="*/ 3070225 h 6845300"/>
              <a:gd name="connsiteX7-631" fmla="*/ 11461 w 7446139"/>
              <a:gd name="connsiteY7-632" fmla="*/ 2446045 h 6845300"/>
              <a:gd name="connsiteX8-633" fmla="*/ 303561 w 7446139"/>
              <a:gd name="connsiteY8-634" fmla="*/ 1692922 h 6845300"/>
              <a:gd name="connsiteX9-635" fmla="*/ 842139 w 7446139"/>
              <a:gd name="connsiteY9-636" fmla="*/ 753123 h 6845300"/>
              <a:gd name="connsiteX10-637" fmla="*/ 1210439 w 7446139"/>
              <a:gd name="connsiteY10-638" fmla="*/ 0 h 6845300"/>
              <a:gd name="connsiteX0-639" fmla="*/ 1210439 w 7446139"/>
              <a:gd name="connsiteY0-640" fmla="*/ 0 h 6845300"/>
              <a:gd name="connsiteX1-641" fmla="*/ 7446139 w 7446139"/>
              <a:gd name="connsiteY1-642" fmla="*/ 0 h 6845300"/>
              <a:gd name="connsiteX2-643" fmla="*/ 7446139 w 7446139"/>
              <a:gd name="connsiteY2-644" fmla="*/ 6845300 h 6845300"/>
              <a:gd name="connsiteX3-645" fmla="*/ 2012126 w 7446139"/>
              <a:gd name="connsiteY3-646" fmla="*/ 6835776 h 6845300"/>
              <a:gd name="connsiteX4-647" fmla="*/ 2036293 w 7446139"/>
              <a:gd name="connsiteY4-648" fmla="*/ 5897563 h 6845300"/>
              <a:gd name="connsiteX5-649" fmla="*/ 1140590 w 7446139"/>
              <a:gd name="connsiteY5-650" fmla="*/ 4435474 h 6845300"/>
              <a:gd name="connsiteX6-651" fmla="*/ 111889 w 7446139"/>
              <a:gd name="connsiteY6-652" fmla="*/ 3070225 h 6845300"/>
              <a:gd name="connsiteX7-653" fmla="*/ 11461 w 7446139"/>
              <a:gd name="connsiteY7-654" fmla="*/ 2446045 h 6845300"/>
              <a:gd name="connsiteX8-655" fmla="*/ 303561 w 7446139"/>
              <a:gd name="connsiteY8-656" fmla="*/ 1692922 h 6845300"/>
              <a:gd name="connsiteX9-657" fmla="*/ 842139 w 7446139"/>
              <a:gd name="connsiteY9-658" fmla="*/ 753123 h 6845300"/>
              <a:gd name="connsiteX10-659" fmla="*/ 1210439 w 7446139"/>
              <a:gd name="connsiteY10-660" fmla="*/ 0 h 6845300"/>
              <a:gd name="connsiteX0-661" fmla="*/ 1210439 w 7446139"/>
              <a:gd name="connsiteY0-662" fmla="*/ 0 h 6845300"/>
              <a:gd name="connsiteX1-663" fmla="*/ 7446139 w 7446139"/>
              <a:gd name="connsiteY1-664" fmla="*/ 0 h 6845300"/>
              <a:gd name="connsiteX2-665" fmla="*/ 7446139 w 7446139"/>
              <a:gd name="connsiteY2-666" fmla="*/ 6845300 h 6845300"/>
              <a:gd name="connsiteX3-667" fmla="*/ 2012126 w 7446139"/>
              <a:gd name="connsiteY3-668" fmla="*/ 6835776 h 6845300"/>
              <a:gd name="connsiteX4-669" fmla="*/ 2036293 w 7446139"/>
              <a:gd name="connsiteY4-670" fmla="*/ 5897563 h 6845300"/>
              <a:gd name="connsiteX5-671" fmla="*/ 1140590 w 7446139"/>
              <a:gd name="connsiteY5-672" fmla="*/ 4435474 h 6845300"/>
              <a:gd name="connsiteX6-673" fmla="*/ 111889 w 7446139"/>
              <a:gd name="connsiteY6-674" fmla="*/ 3070225 h 6845300"/>
              <a:gd name="connsiteX7-675" fmla="*/ 11461 w 7446139"/>
              <a:gd name="connsiteY7-676" fmla="*/ 2446045 h 6845300"/>
              <a:gd name="connsiteX8-677" fmla="*/ 274986 w 7446139"/>
              <a:gd name="connsiteY8-678" fmla="*/ 1678635 h 6845300"/>
              <a:gd name="connsiteX9-679" fmla="*/ 842139 w 7446139"/>
              <a:gd name="connsiteY9-680" fmla="*/ 753123 h 6845300"/>
              <a:gd name="connsiteX10-681" fmla="*/ 1210439 w 7446139"/>
              <a:gd name="connsiteY10-682" fmla="*/ 0 h 6845300"/>
              <a:gd name="connsiteX0-683" fmla="*/ 1391414 w 7446139"/>
              <a:gd name="connsiteY0-684" fmla="*/ 133351 h 6845300"/>
              <a:gd name="connsiteX1-685" fmla="*/ 7446139 w 7446139"/>
              <a:gd name="connsiteY1-686" fmla="*/ 0 h 6845300"/>
              <a:gd name="connsiteX2-687" fmla="*/ 7446139 w 7446139"/>
              <a:gd name="connsiteY2-688" fmla="*/ 6845300 h 6845300"/>
              <a:gd name="connsiteX3-689" fmla="*/ 2012126 w 7446139"/>
              <a:gd name="connsiteY3-690" fmla="*/ 6835776 h 6845300"/>
              <a:gd name="connsiteX4-691" fmla="*/ 2036293 w 7446139"/>
              <a:gd name="connsiteY4-692" fmla="*/ 5897563 h 6845300"/>
              <a:gd name="connsiteX5-693" fmla="*/ 1140590 w 7446139"/>
              <a:gd name="connsiteY5-694" fmla="*/ 4435474 h 6845300"/>
              <a:gd name="connsiteX6-695" fmla="*/ 111889 w 7446139"/>
              <a:gd name="connsiteY6-696" fmla="*/ 3070225 h 6845300"/>
              <a:gd name="connsiteX7-697" fmla="*/ 11461 w 7446139"/>
              <a:gd name="connsiteY7-698" fmla="*/ 2446045 h 6845300"/>
              <a:gd name="connsiteX8-699" fmla="*/ 274986 w 7446139"/>
              <a:gd name="connsiteY8-700" fmla="*/ 1678635 h 6845300"/>
              <a:gd name="connsiteX9-701" fmla="*/ 842139 w 7446139"/>
              <a:gd name="connsiteY9-702" fmla="*/ 753123 h 6845300"/>
              <a:gd name="connsiteX10-703" fmla="*/ 1391414 w 7446139"/>
              <a:gd name="connsiteY10-704" fmla="*/ 133351 h 6845300"/>
              <a:gd name="connsiteX0-705" fmla="*/ 1210439 w 7446139"/>
              <a:gd name="connsiteY0-706" fmla="*/ 4763 h 6845300"/>
              <a:gd name="connsiteX1-707" fmla="*/ 7446139 w 7446139"/>
              <a:gd name="connsiteY1-708" fmla="*/ 0 h 6845300"/>
              <a:gd name="connsiteX2-709" fmla="*/ 7446139 w 7446139"/>
              <a:gd name="connsiteY2-710" fmla="*/ 6845300 h 6845300"/>
              <a:gd name="connsiteX3-711" fmla="*/ 2012126 w 7446139"/>
              <a:gd name="connsiteY3-712" fmla="*/ 6835776 h 6845300"/>
              <a:gd name="connsiteX4-713" fmla="*/ 2036293 w 7446139"/>
              <a:gd name="connsiteY4-714" fmla="*/ 5897563 h 6845300"/>
              <a:gd name="connsiteX5-715" fmla="*/ 1140590 w 7446139"/>
              <a:gd name="connsiteY5-716" fmla="*/ 4435474 h 6845300"/>
              <a:gd name="connsiteX6-717" fmla="*/ 111889 w 7446139"/>
              <a:gd name="connsiteY6-718" fmla="*/ 3070225 h 6845300"/>
              <a:gd name="connsiteX7-719" fmla="*/ 11461 w 7446139"/>
              <a:gd name="connsiteY7-720" fmla="*/ 2446045 h 6845300"/>
              <a:gd name="connsiteX8-721" fmla="*/ 274986 w 7446139"/>
              <a:gd name="connsiteY8-722" fmla="*/ 1678635 h 6845300"/>
              <a:gd name="connsiteX9-723" fmla="*/ 842139 w 7446139"/>
              <a:gd name="connsiteY9-724" fmla="*/ 753123 h 6845300"/>
              <a:gd name="connsiteX10-725" fmla="*/ 1210439 w 7446139"/>
              <a:gd name="connsiteY10-726" fmla="*/ 4763 h 6845300"/>
              <a:gd name="connsiteX0-727" fmla="*/ 1210439 w 7446139"/>
              <a:gd name="connsiteY0-728" fmla="*/ 4763 h 6845300"/>
              <a:gd name="connsiteX1-729" fmla="*/ 7446139 w 7446139"/>
              <a:gd name="connsiteY1-730" fmla="*/ 0 h 6845300"/>
              <a:gd name="connsiteX2-731" fmla="*/ 7446139 w 7446139"/>
              <a:gd name="connsiteY2-732" fmla="*/ 6845300 h 6845300"/>
              <a:gd name="connsiteX3-733" fmla="*/ 2012126 w 7446139"/>
              <a:gd name="connsiteY3-734" fmla="*/ 6835776 h 6845300"/>
              <a:gd name="connsiteX4-735" fmla="*/ 2036293 w 7446139"/>
              <a:gd name="connsiteY4-736" fmla="*/ 5897563 h 6845300"/>
              <a:gd name="connsiteX5-737" fmla="*/ 1140590 w 7446139"/>
              <a:gd name="connsiteY5-738" fmla="*/ 4435474 h 6845300"/>
              <a:gd name="connsiteX6-739" fmla="*/ 111889 w 7446139"/>
              <a:gd name="connsiteY6-740" fmla="*/ 3070225 h 6845300"/>
              <a:gd name="connsiteX7-741" fmla="*/ 11461 w 7446139"/>
              <a:gd name="connsiteY7-742" fmla="*/ 2446045 h 6845300"/>
              <a:gd name="connsiteX8-743" fmla="*/ 274986 w 7446139"/>
              <a:gd name="connsiteY8-744" fmla="*/ 1678635 h 6845300"/>
              <a:gd name="connsiteX9-745" fmla="*/ 842139 w 7446139"/>
              <a:gd name="connsiteY9-746" fmla="*/ 753123 h 6845300"/>
              <a:gd name="connsiteX10-747" fmla="*/ 1210439 w 7446139"/>
              <a:gd name="connsiteY10-748" fmla="*/ 4763 h 6845300"/>
              <a:gd name="connsiteX0-749" fmla="*/ 1210439 w 7446139"/>
              <a:gd name="connsiteY0-750" fmla="*/ 4763 h 6845300"/>
              <a:gd name="connsiteX1-751" fmla="*/ 7446139 w 7446139"/>
              <a:gd name="connsiteY1-752" fmla="*/ 0 h 6845300"/>
              <a:gd name="connsiteX2-753" fmla="*/ 7446139 w 7446139"/>
              <a:gd name="connsiteY2-754" fmla="*/ 6845300 h 6845300"/>
              <a:gd name="connsiteX3-755" fmla="*/ 2012126 w 7446139"/>
              <a:gd name="connsiteY3-756" fmla="*/ 6835776 h 6845300"/>
              <a:gd name="connsiteX4-757" fmla="*/ 2036293 w 7446139"/>
              <a:gd name="connsiteY4-758" fmla="*/ 5897563 h 6845300"/>
              <a:gd name="connsiteX5-759" fmla="*/ 1140590 w 7446139"/>
              <a:gd name="connsiteY5-760" fmla="*/ 4435474 h 6845300"/>
              <a:gd name="connsiteX6-761" fmla="*/ 111889 w 7446139"/>
              <a:gd name="connsiteY6-762" fmla="*/ 3070225 h 6845300"/>
              <a:gd name="connsiteX7-763" fmla="*/ 11461 w 7446139"/>
              <a:gd name="connsiteY7-764" fmla="*/ 2446045 h 6845300"/>
              <a:gd name="connsiteX8-765" fmla="*/ 274986 w 7446139"/>
              <a:gd name="connsiteY8-766" fmla="*/ 1678635 h 6845300"/>
              <a:gd name="connsiteX9-767" fmla="*/ 875476 w 7446139"/>
              <a:gd name="connsiteY9-768" fmla="*/ 753123 h 6845300"/>
              <a:gd name="connsiteX10-769" fmla="*/ 1210439 w 7446139"/>
              <a:gd name="connsiteY10-770" fmla="*/ 4763 h 6845300"/>
              <a:gd name="connsiteX0-771" fmla="*/ 1210439 w 7446139"/>
              <a:gd name="connsiteY0-772" fmla="*/ 4763 h 6845300"/>
              <a:gd name="connsiteX1-773" fmla="*/ 7446139 w 7446139"/>
              <a:gd name="connsiteY1-774" fmla="*/ 0 h 6845300"/>
              <a:gd name="connsiteX2-775" fmla="*/ 7446139 w 7446139"/>
              <a:gd name="connsiteY2-776" fmla="*/ 6845300 h 6845300"/>
              <a:gd name="connsiteX3-777" fmla="*/ 2012126 w 7446139"/>
              <a:gd name="connsiteY3-778" fmla="*/ 6835776 h 6845300"/>
              <a:gd name="connsiteX4-779" fmla="*/ 2036293 w 7446139"/>
              <a:gd name="connsiteY4-780" fmla="*/ 5897563 h 6845300"/>
              <a:gd name="connsiteX5-781" fmla="*/ 1140590 w 7446139"/>
              <a:gd name="connsiteY5-782" fmla="*/ 4435474 h 6845300"/>
              <a:gd name="connsiteX6-783" fmla="*/ 111889 w 7446139"/>
              <a:gd name="connsiteY6-784" fmla="*/ 3070225 h 6845300"/>
              <a:gd name="connsiteX7-785" fmla="*/ 11461 w 7446139"/>
              <a:gd name="connsiteY7-786" fmla="*/ 2446045 h 6845300"/>
              <a:gd name="connsiteX8-787" fmla="*/ 274986 w 7446139"/>
              <a:gd name="connsiteY8-788" fmla="*/ 1678635 h 6845300"/>
              <a:gd name="connsiteX9-789" fmla="*/ 851664 w 7446139"/>
              <a:gd name="connsiteY9-790" fmla="*/ 753123 h 6845300"/>
              <a:gd name="connsiteX10-791" fmla="*/ 1210439 w 7446139"/>
              <a:gd name="connsiteY10-792" fmla="*/ 4763 h 6845300"/>
              <a:gd name="connsiteX0-793" fmla="*/ 1210439 w 7446139"/>
              <a:gd name="connsiteY0-794" fmla="*/ 4763 h 6845300"/>
              <a:gd name="connsiteX1-795" fmla="*/ 7446139 w 7446139"/>
              <a:gd name="connsiteY1-796" fmla="*/ 0 h 6845300"/>
              <a:gd name="connsiteX2-797" fmla="*/ 7446139 w 7446139"/>
              <a:gd name="connsiteY2-798" fmla="*/ 6845300 h 6845300"/>
              <a:gd name="connsiteX3-799" fmla="*/ 2012126 w 7446139"/>
              <a:gd name="connsiteY3-800" fmla="*/ 6835776 h 6845300"/>
              <a:gd name="connsiteX4-801" fmla="*/ 2036293 w 7446139"/>
              <a:gd name="connsiteY4-802" fmla="*/ 5897563 h 6845300"/>
              <a:gd name="connsiteX5-803" fmla="*/ 1140590 w 7446139"/>
              <a:gd name="connsiteY5-804" fmla="*/ 4435474 h 6845300"/>
              <a:gd name="connsiteX6-805" fmla="*/ 111889 w 7446139"/>
              <a:gd name="connsiteY6-806" fmla="*/ 3070225 h 6845300"/>
              <a:gd name="connsiteX7-807" fmla="*/ 11461 w 7446139"/>
              <a:gd name="connsiteY7-808" fmla="*/ 2446045 h 6845300"/>
              <a:gd name="connsiteX8-809" fmla="*/ 274986 w 7446139"/>
              <a:gd name="connsiteY8-810" fmla="*/ 1678635 h 6845300"/>
              <a:gd name="connsiteX9-811" fmla="*/ 851664 w 7446139"/>
              <a:gd name="connsiteY9-812" fmla="*/ 753123 h 6845300"/>
              <a:gd name="connsiteX10-813" fmla="*/ 1210439 w 7446139"/>
              <a:gd name="connsiteY10-814" fmla="*/ 4763 h 6845300"/>
              <a:gd name="connsiteX0-815" fmla="*/ 1210439 w 7446139"/>
              <a:gd name="connsiteY0-816" fmla="*/ 4763 h 6845300"/>
              <a:gd name="connsiteX1-817" fmla="*/ 7446139 w 7446139"/>
              <a:gd name="connsiteY1-818" fmla="*/ 0 h 6845300"/>
              <a:gd name="connsiteX2-819" fmla="*/ 7446139 w 7446139"/>
              <a:gd name="connsiteY2-820" fmla="*/ 6845300 h 6845300"/>
              <a:gd name="connsiteX3-821" fmla="*/ 2012126 w 7446139"/>
              <a:gd name="connsiteY3-822" fmla="*/ 6835776 h 6845300"/>
              <a:gd name="connsiteX4-823" fmla="*/ 2036293 w 7446139"/>
              <a:gd name="connsiteY4-824" fmla="*/ 5897563 h 6845300"/>
              <a:gd name="connsiteX5-825" fmla="*/ 1140590 w 7446139"/>
              <a:gd name="connsiteY5-826" fmla="*/ 4435474 h 6845300"/>
              <a:gd name="connsiteX6-827" fmla="*/ 111889 w 7446139"/>
              <a:gd name="connsiteY6-828" fmla="*/ 3070225 h 6845300"/>
              <a:gd name="connsiteX7-829" fmla="*/ 11461 w 7446139"/>
              <a:gd name="connsiteY7-830" fmla="*/ 2446045 h 6845300"/>
              <a:gd name="connsiteX8-831" fmla="*/ 274986 w 7446139"/>
              <a:gd name="connsiteY8-832" fmla="*/ 1678635 h 6845300"/>
              <a:gd name="connsiteX9-833" fmla="*/ 851664 w 7446139"/>
              <a:gd name="connsiteY9-834" fmla="*/ 753123 h 6845300"/>
              <a:gd name="connsiteX10-835" fmla="*/ 1210439 w 7446139"/>
              <a:gd name="connsiteY10-836" fmla="*/ 4763 h 6845300"/>
              <a:gd name="connsiteX0-837" fmla="*/ 1210439 w 7446139"/>
              <a:gd name="connsiteY0-838" fmla="*/ 4763 h 6845300"/>
              <a:gd name="connsiteX1-839" fmla="*/ 7446139 w 7446139"/>
              <a:gd name="connsiteY1-840" fmla="*/ 0 h 6845300"/>
              <a:gd name="connsiteX2-841" fmla="*/ 7446139 w 7446139"/>
              <a:gd name="connsiteY2-842" fmla="*/ 6845300 h 6845300"/>
              <a:gd name="connsiteX3-843" fmla="*/ 2012126 w 7446139"/>
              <a:gd name="connsiteY3-844" fmla="*/ 6835776 h 6845300"/>
              <a:gd name="connsiteX4-845" fmla="*/ 2036293 w 7446139"/>
              <a:gd name="connsiteY4-846" fmla="*/ 5897563 h 6845300"/>
              <a:gd name="connsiteX5-847" fmla="*/ 1140590 w 7446139"/>
              <a:gd name="connsiteY5-848" fmla="*/ 4435474 h 6845300"/>
              <a:gd name="connsiteX6-849" fmla="*/ 111889 w 7446139"/>
              <a:gd name="connsiteY6-850" fmla="*/ 3070225 h 6845300"/>
              <a:gd name="connsiteX7-851" fmla="*/ 11461 w 7446139"/>
              <a:gd name="connsiteY7-852" fmla="*/ 2446045 h 6845300"/>
              <a:gd name="connsiteX8-853" fmla="*/ 274986 w 7446139"/>
              <a:gd name="connsiteY8-854" fmla="*/ 1678635 h 6845300"/>
              <a:gd name="connsiteX9-855" fmla="*/ 851664 w 7446139"/>
              <a:gd name="connsiteY9-856" fmla="*/ 753123 h 6845300"/>
              <a:gd name="connsiteX10-857" fmla="*/ 1210439 w 7446139"/>
              <a:gd name="connsiteY10-858" fmla="*/ 4763 h 6845300"/>
              <a:gd name="connsiteX0-859" fmla="*/ 1210439 w 7446139"/>
              <a:gd name="connsiteY0-860" fmla="*/ 4763 h 6845300"/>
              <a:gd name="connsiteX1-861" fmla="*/ 7446139 w 7446139"/>
              <a:gd name="connsiteY1-862" fmla="*/ 0 h 6845300"/>
              <a:gd name="connsiteX2-863" fmla="*/ 7446139 w 7446139"/>
              <a:gd name="connsiteY2-864" fmla="*/ 6845300 h 6845300"/>
              <a:gd name="connsiteX3-865" fmla="*/ 2012126 w 7446139"/>
              <a:gd name="connsiteY3-866" fmla="*/ 6835776 h 6845300"/>
              <a:gd name="connsiteX4-867" fmla="*/ 2036293 w 7446139"/>
              <a:gd name="connsiteY4-868" fmla="*/ 5897563 h 6845300"/>
              <a:gd name="connsiteX5-869" fmla="*/ 1140590 w 7446139"/>
              <a:gd name="connsiteY5-870" fmla="*/ 4435474 h 6845300"/>
              <a:gd name="connsiteX6-871" fmla="*/ 111889 w 7446139"/>
              <a:gd name="connsiteY6-872" fmla="*/ 3070225 h 6845300"/>
              <a:gd name="connsiteX7-873" fmla="*/ 11461 w 7446139"/>
              <a:gd name="connsiteY7-874" fmla="*/ 2446045 h 6845300"/>
              <a:gd name="connsiteX8-875" fmla="*/ 274986 w 7446139"/>
              <a:gd name="connsiteY8-876" fmla="*/ 1678635 h 6845300"/>
              <a:gd name="connsiteX9-877" fmla="*/ 851664 w 7446139"/>
              <a:gd name="connsiteY9-878" fmla="*/ 753123 h 6845300"/>
              <a:gd name="connsiteX10-879" fmla="*/ 1210439 w 7446139"/>
              <a:gd name="connsiteY10-880" fmla="*/ 4763 h 6845300"/>
              <a:gd name="connsiteX0-881" fmla="*/ 1210439 w 7446139"/>
              <a:gd name="connsiteY0-882" fmla="*/ 4763 h 6845300"/>
              <a:gd name="connsiteX1-883" fmla="*/ 7446139 w 7446139"/>
              <a:gd name="connsiteY1-884" fmla="*/ 0 h 6845300"/>
              <a:gd name="connsiteX2-885" fmla="*/ 7446139 w 7446139"/>
              <a:gd name="connsiteY2-886" fmla="*/ 6845300 h 6845300"/>
              <a:gd name="connsiteX3-887" fmla="*/ 2012126 w 7446139"/>
              <a:gd name="connsiteY3-888" fmla="*/ 6835776 h 6845300"/>
              <a:gd name="connsiteX4-889" fmla="*/ 2036293 w 7446139"/>
              <a:gd name="connsiteY4-890" fmla="*/ 5897563 h 6845300"/>
              <a:gd name="connsiteX5-891" fmla="*/ 1140590 w 7446139"/>
              <a:gd name="connsiteY5-892" fmla="*/ 4435474 h 6845300"/>
              <a:gd name="connsiteX6-893" fmla="*/ 111889 w 7446139"/>
              <a:gd name="connsiteY6-894" fmla="*/ 3070225 h 6845300"/>
              <a:gd name="connsiteX7-895" fmla="*/ 11461 w 7446139"/>
              <a:gd name="connsiteY7-896" fmla="*/ 2446045 h 6845300"/>
              <a:gd name="connsiteX8-897" fmla="*/ 308324 w 7446139"/>
              <a:gd name="connsiteY8-898" fmla="*/ 1673872 h 6845300"/>
              <a:gd name="connsiteX9-899" fmla="*/ 851664 w 7446139"/>
              <a:gd name="connsiteY9-900" fmla="*/ 753123 h 6845300"/>
              <a:gd name="connsiteX10-901" fmla="*/ 1210439 w 7446139"/>
              <a:gd name="connsiteY10-902" fmla="*/ 4763 h 6845300"/>
              <a:gd name="connsiteX0-903" fmla="*/ 1210439 w 7446139"/>
              <a:gd name="connsiteY0-904" fmla="*/ 4763 h 6853532"/>
              <a:gd name="connsiteX1-905" fmla="*/ 7446139 w 7446139"/>
              <a:gd name="connsiteY1-906" fmla="*/ 0 h 6853532"/>
              <a:gd name="connsiteX2-907" fmla="*/ 7446139 w 7446139"/>
              <a:gd name="connsiteY2-908" fmla="*/ 6845300 h 6853532"/>
              <a:gd name="connsiteX3-909" fmla="*/ 2012126 w 7446139"/>
              <a:gd name="connsiteY3-910" fmla="*/ 6853532 h 6853532"/>
              <a:gd name="connsiteX4-911" fmla="*/ 2036293 w 7446139"/>
              <a:gd name="connsiteY4-912" fmla="*/ 5897563 h 6853532"/>
              <a:gd name="connsiteX5-913" fmla="*/ 1140590 w 7446139"/>
              <a:gd name="connsiteY5-914" fmla="*/ 4435474 h 6853532"/>
              <a:gd name="connsiteX6-915" fmla="*/ 111889 w 7446139"/>
              <a:gd name="connsiteY6-916" fmla="*/ 3070225 h 6853532"/>
              <a:gd name="connsiteX7-917" fmla="*/ 11461 w 7446139"/>
              <a:gd name="connsiteY7-918" fmla="*/ 2446045 h 6853532"/>
              <a:gd name="connsiteX8-919" fmla="*/ 308324 w 7446139"/>
              <a:gd name="connsiteY8-920" fmla="*/ 1673872 h 6853532"/>
              <a:gd name="connsiteX9-921" fmla="*/ 851664 w 7446139"/>
              <a:gd name="connsiteY9-922" fmla="*/ 753123 h 6853532"/>
              <a:gd name="connsiteX10-923" fmla="*/ 1210439 w 7446139"/>
              <a:gd name="connsiteY10-924" fmla="*/ 4763 h 6853532"/>
              <a:gd name="connsiteX0-925" fmla="*/ 1210439 w 7446139"/>
              <a:gd name="connsiteY0-926" fmla="*/ 4763 h 6853532"/>
              <a:gd name="connsiteX1-927" fmla="*/ 7446139 w 7446139"/>
              <a:gd name="connsiteY1-928" fmla="*/ 0 h 6853532"/>
              <a:gd name="connsiteX2-929" fmla="*/ 7446139 w 7446139"/>
              <a:gd name="connsiteY2-930" fmla="*/ 6836422 h 6853532"/>
              <a:gd name="connsiteX3-931" fmla="*/ 2012126 w 7446139"/>
              <a:gd name="connsiteY3-932" fmla="*/ 6853532 h 6853532"/>
              <a:gd name="connsiteX4-933" fmla="*/ 2036293 w 7446139"/>
              <a:gd name="connsiteY4-934" fmla="*/ 5897563 h 6853532"/>
              <a:gd name="connsiteX5-935" fmla="*/ 1140590 w 7446139"/>
              <a:gd name="connsiteY5-936" fmla="*/ 4435474 h 6853532"/>
              <a:gd name="connsiteX6-937" fmla="*/ 111889 w 7446139"/>
              <a:gd name="connsiteY6-938" fmla="*/ 3070225 h 6853532"/>
              <a:gd name="connsiteX7-939" fmla="*/ 11461 w 7446139"/>
              <a:gd name="connsiteY7-940" fmla="*/ 2446045 h 6853532"/>
              <a:gd name="connsiteX8-941" fmla="*/ 308324 w 7446139"/>
              <a:gd name="connsiteY8-942" fmla="*/ 1673872 h 6853532"/>
              <a:gd name="connsiteX9-943" fmla="*/ 851664 w 7446139"/>
              <a:gd name="connsiteY9-944" fmla="*/ 753123 h 6853532"/>
              <a:gd name="connsiteX10-945" fmla="*/ 1210439 w 7446139"/>
              <a:gd name="connsiteY10-946" fmla="*/ 4763 h 6853532"/>
              <a:gd name="connsiteX0-947" fmla="*/ 1210439 w 7446139"/>
              <a:gd name="connsiteY0-948" fmla="*/ 4763 h 6863055"/>
              <a:gd name="connsiteX1-949" fmla="*/ 7446139 w 7446139"/>
              <a:gd name="connsiteY1-950" fmla="*/ 0 h 6863055"/>
              <a:gd name="connsiteX2-951" fmla="*/ 7446139 w 7446139"/>
              <a:gd name="connsiteY2-952" fmla="*/ 6863055 h 6863055"/>
              <a:gd name="connsiteX3-953" fmla="*/ 2012126 w 7446139"/>
              <a:gd name="connsiteY3-954" fmla="*/ 6853532 h 6863055"/>
              <a:gd name="connsiteX4-955" fmla="*/ 2036293 w 7446139"/>
              <a:gd name="connsiteY4-956" fmla="*/ 5897563 h 6863055"/>
              <a:gd name="connsiteX5-957" fmla="*/ 1140590 w 7446139"/>
              <a:gd name="connsiteY5-958" fmla="*/ 4435474 h 6863055"/>
              <a:gd name="connsiteX6-959" fmla="*/ 111889 w 7446139"/>
              <a:gd name="connsiteY6-960" fmla="*/ 3070225 h 6863055"/>
              <a:gd name="connsiteX7-961" fmla="*/ 11461 w 7446139"/>
              <a:gd name="connsiteY7-962" fmla="*/ 2446045 h 6863055"/>
              <a:gd name="connsiteX8-963" fmla="*/ 308324 w 7446139"/>
              <a:gd name="connsiteY8-964" fmla="*/ 1673872 h 6863055"/>
              <a:gd name="connsiteX9-965" fmla="*/ 851664 w 7446139"/>
              <a:gd name="connsiteY9-966" fmla="*/ 753123 h 6863055"/>
              <a:gd name="connsiteX10-967" fmla="*/ 1210439 w 7446139"/>
              <a:gd name="connsiteY10-968" fmla="*/ 4763 h 6863055"/>
              <a:gd name="connsiteX0-969" fmla="*/ 1229489 w 7446139"/>
              <a:gd name="connsiteY0-970" fmla="*/ 0 h 6867817"/>
              <a:gd name="connsiteX1-971" fmla="*/ 7446139 w 7446139"/>
              <a:gd name="connsiteY1-972" fmla="*/ 4762 h 6867817"/>
              <a:gd name="connsiteX2-973" fmla="*/ 7446139 w 7446139"/>
              <a:gd name="connsiteY2-974" fmla="*/ 6867817 h 6867817"/>
              <a:gd name="connsiteX3-975" fmla="*/ 2012126 w 7446139"/>
              <a:gd name="connsiteY3-976" fmla="*/ 6858294 h 6867817"/>
              <a:gd name="connsiteX4-977" fmla="*/ 2036293 w 7446139"/>
              <a:gd name="connsiteY4-978" fmla="*/ 5902325 h 6867817"/>
              <a:gd name="connsiteX5-979" fmla="*/ 1140590 w 7446139"/>
              <a:gd name="connsiteY5-980" fmla="*/ 4440236 h 6867817"/>
              <a:gd name="connsiteX6-981" fmla="*/ 111889 w 7446139"/>
              <a:gd name="connsiteY6-982" fmla="*/ 3074987 h 6867817"/>
              <a:gd name="connsiteX7-983" fmla="*/ 11461 w 7446139"/>
              <a:gd name="connsiteY7-984" fmla="*/ 2450807 h 6867817"/>
              <a:gd name="connsiteX8-985" fmla="*/ 308324 w 7446139"/>
              <a:gd name="connsiteY8-986" fmla="*/ 1678634 h 6867817"/>
              <a:gd name="connsiteX9-987" fmla="*/ 851664 w 7446139"/>
              <a:gd name="connsiteY9-988" fmla="*/ 757885 h 6867817"/>
              <a:gd name="connsiteX10-989" fmla="*/ 1229489 w 7446139"/>
              <a:gd name="connsiteY10-990" fmla="*/ 0 h 6867817"/>
              <a:gd name="connsiteX0-991" fmla="*/ 1229489 w 8741539"/>
              <a:gd name="connsiteY0-992" fmla="*/ 0 h 6867817"/>
              <a:gd name="connsiteX1-993" fmla="*/ 8741539 w 8741539"/>
              <a:gd name="connsiteY1-994" fmla="*/ 4762 h 6867817"/>
              <a:gd name="connsiteX2-995" fmla="*/ 7446139 w 8741539"/>
              <a:gd name="connsiteY2-996" fmla="*/ 6867817 h 6867817"/>
              <a:gd name="connsiteX3-997" fmla="*/ 2012126 w 8741539"/>
              <a:gd name="connsiteY3-998" fmla="*/ 6858294 h 6867817"/>
              <a:gd name="connsiteX4-999" fmla="*/ 2036293 w 8741539"/>
              <a:gd name="connsiteY4-1000" fmla="*/ 5902325 h 6867817"/>
              <a:gd name="connsiteX5-1001" fmla="*/ 1140590 w 8741539"/>
              <a:gd name="connsiteY5-1002" fmla="*/ 4440236 h 6867817"/>
              <a:gd name="connsiteX6-1003" fmla="*/ 111889 w 8741539"/>
              <a:gd name="connsiteY6-1004" fmla="*/ 3074987 h 6867817"/>
              <a:gd name="connsiteX7-1005" fmla="*/ 11461 w 8741539"/>
              <a:gd name="connsiteY7-1006" fmla="*/ 2450807 h 6867817"/>
              <a:gd name="connsiteX8-1007" fmla="*/ 308324 w 8741539"/>
              <a:gd name="connsiteY8-1008" fmla="*/ 1678634 h 6867817"/>
              <a:gd name="connsiteX9-1009" fmla="*/ 851664 w 8741539"/>
              <a:gd name="connsiteY9-1010" fmla="*/ 757885 h 6867817"/>
              <a:gd name="connsiteX10-1011" fmla="*/ 1229489 w 8741539"/>
              <a:gd name="connsiteY10-1012" fmla="*/ 0 h 6867817"/>
              <a:gd name="connsiteX0-1013" fmla="*/ 1229489 w 8741539"/>
              <a:gd name="connsiteY0-1014" fmla="*/ 0 h 6880517"/>
              <a:gd name="connsiteX1-1015" fmla="*/ 8741539 w 8741539"/>
              <a:gd name="connsiteY1-1016" fmla="*/ 4762 h 6880517"/>
              <a:gd name="connsiteX2-1017" fmla="*/ 8728839 w 8741539"/>
              <a:gd name="connsiteY2-1018" fmla="*/ 6880517 h 6880517"/>
              <a:gd name="connsiteX3-1019" fmla="*/ 2012126 w 8741539"/>
              <a:gd name="connsiteY3-1020" fmla="*/ 6858294 h 6880517"/>
              <a:gd name="connsiteX4-1021" fmla="*/ 2036293 w 8741539"/>
              <a:gd name="connsiteY4-1022" fmla="*/ 5902325 h 6880517"/>
              <a:gd name="connsiteX5-1023" fmla="*/ 1140590 w 8741539"/>
              <a:gd name="connsiteY5-1024" fmla="*/ 4440236 h 6880517"/>
              <a:gd name="connsiteX6-1025" fmla="*/ 111889 w 8741539"/>
              <a:gd name="connsiteY6-1026" fmla="*/ 3074987 h 6880517"/>
              <a:gd name="connsiteX7-1027" fmla="*/ 11461 w 8741539"/>
              <a:gd name="connsiteY7-1028" fmla="*/ 2450807 h 6880517"/>
              <a:gd name="connsiteX8-1029" fmla="*/ 308324 w 8741539"/>
              <a:gd name="connsiteY8-1030" fmla="*/ 1678634 h 6880517"/>
              <a:gd name="connsiteX9-1031" fmla="*/ 851664 w 8741539"/>
              <a:gd name="connsiteY9-1032" fmla="*/ 757885 h 6880517"/>
              <a:gd name="connsiteX10-1033" fmla="*/ 1229489 w 8741539"/>
              <a:gd name="connsiteY10-1034" fmla="*/ 0 h 6880517"/>
              <a:gd name="connsiteX0-1035" fmla="*/ 1229489 w 8741539"/>
              <a:gd name="connsiteY0-1036" fmla="*/ 0 h 6880517"/>
              <a:gd name="connsiteX1-1037" fmla="*/ 8741539 w 8741539"/>
              <a:gd name="connsiteY1-1038" fmla="*/ 4762 h 6880517"/>
              <a:gd name="connsiteX2-1039" fmla="*/ 8728839 w 8741539"/>
              <a:gd name="connsiteY2-1040" fmla="*/ 6880517 h 6880517"/>
              <a:gd name="connsiteX3-1041" fmla="*/ 2012126 w 8741539"/>
              <a:gd name="connsiteY3-1042" fmla="*/ 6858294 h 6880517"/>
              <a:gd name="connsiteX4-1043" fmla="*/ 2036293 w 8741539"/>
              <a:gd name="connsiteY4-1044" fmla="*/ 5902325 h 6880517"/>
              <a:gd name="connsiteX5-1045" fmla="*/ 1140590 w 8741539"/>
              <a:gd name="connsiteY5-1046" fmla="*/ 4440236 h 6880517"/>
              <a:gd name="connsiteX6-1047" fmla="*/ 111889 w 8741539"/>
              <a:gd name="connsiteY6-1048" fmla="*/ 3074987 h 6880517"/>
              <a:gd name="connsiteX7-1049" fmla="*/ 11461 w 8741539"/>
              <a:gd name="connsiteY7-1050" fmla="*/ 2450807 h 6880517"/>
              <a:gd name="connsiteX8-1051" fmla="*/ 851664 w 8741539"/>
              <a:gd name="connsiteY8-1052" fmla="*/ 757885 h 6880517"/>
              <a:gd name="connsiteX9-1053" fmla="*/ 1229489 w 8741539"/>
              <a:gd name="connsiteY9-1054" fmla="*/ 0 h 6880517"/>
              <a:gd name="connsiteX0-1055" fmla="*/ 1120334 w 8632384"/>
              <a:gd name="connsiteY0-1056" fmla="*/ 0 h 6880517"/>
              <a:gd name="connsiteX1-1057" fmla="*/ 8632384 w 8632384"/>
              <a:gd name="connsiteY1-1058" fmla="*/ 4762 h 6880517"/>
              <a:gd name="connsiteX2-1059" fmla="*/ 8619684 w 8632384"/>
              <a:gd name="connsiteY2-1060" fmla="*/ 6880517 h 6880517"/>
              <a:gd name="connsiteX3-1061" fmla="*/ 1902971 w 8632384"/>
              <a:gd name="connsiteY3-1062" fmla="*/ 6858294 h 6880517"/>
              <a:gd name="connsiteX4-1063" fmla="*/ 1927138 w 8632384"/>
              <a:gd name="connsiteY4-1064" fmla="*/ 5902325 h 6880517"/>
              <a:gd name="connsiteX5-1065" fmla="*/ 1031435 w 8632384"/>
              <a:gd name="connsiteY5-1066" fmla="*/ 4440236 h 6880517"/>
              <a:gd name="connsiteX6-1067" fmla="*/ 2734 w 8632384"/>
              <a:gd name="connsiteY6-1068" fmla="*/ 3074987 h 6880517"/>
              <a:gd name="connsiteX7-1069" fmla="*/ 742509 w 8632384"/>
              <a:gd name="connsiteY7-1070" fmla="*/ 757885 h 6880517"/>
              <a:gd name="connsiteX8-1071" fmla="*/ 1120334 w 8632384"/>
              <a:gd name="connsiteY8-1072" fmla="*/ 0 h 6880517"/>
              <a:gd name="connsiteX0-1073" fmla="*/ 379192 w 7891242"/>
              <a:gd name="connsiteY0-1074" fmla="*/ 0 h 6880517"/>
              <a:gd name="connsiteX1-1075" fmla="*/ 7891242 w 7891242"/>
              <a:gd name="connsiteY1-1076" fmla="*/ 4762 h 6880517"/>
              <a:gd name="connsiteX2-1077" fmla="*/ 7878542 w 7891242"/>
              <a:gd name="connsiteY2-1078" fmla="*/ 6880517 h 6880517"/>
              <a:gd name="connsiteX3-1079" fmla="*/ 1161829 w 7891242"/>
              <a:gd name="connsiteY3-1080" fmla="*/ 6858294 h 6880517"/>
              <a:gd name="connsiteX4-1081" fmla="*/ 1185996 w 7891242"/>
              <a:gd name="connsiteY4-1082" fmla="*/ 5902325 h 6880517"/>
              <a:gd name="connsiteX5-1083" fmla="*/ 290293 w 7891242"/>
              <a:gd name="connsiteY5-1084" fmla="*/ 4440236 h 6880517"/>
              <a:gd name="connsiteX6-1085" fmla="*/ 1367 w 7891242"/>
              <a:gd name="connsiteY6-1086" fmla="*/ 757885 h 6880517"/>
              <a:gd name="connsiteX7-1087" fmla="*/ 379192 w 7891242"/>
              <a:gd name="connsiteY7-1088" fmla="*/ 0 h 6880517"/>
              <a:gd name="connsiteX0-1089" fmla="*/ 377825 w 7889875"/>
              <a:gd name="connsiteY0-1090" fmla="*/ 0 h 6880517"/>
              <a:gd name="connsiteX1-1091" fmla="*/ 7889875 w 7889875"/>
              <a:gd name="connsiteY1-1092" fmla="*/ 4762 h 6880517"/>
              <a:gd name="connsiteX2-1093" fmla="*/ 7877175 w 7889875"/>
              <a:gd name="connsiteY2-1094" fmla="*/ 6880517 h 6880517"/>
              <a:gd name="connsiteX3-1095" fmla="*/ 1160462 w 7889875"/>
              <a:gd name="connsiteY3-1096" fmla="*/ 6858294 h 6880517"/>
              <a:gd name="connsiteX4-1097" fmla="*/ 1184629 w 7889875"/>
              <a:gd name="connsiteY4-1098" fmla="*/ 5902325 h 6880517"/>
              <a:gd name="connsiteX5-1099" fmla="*/ 0 w 7889875"/>
              <a:gd name="connsiteY5-1100" fmla="*/ 757885 h 6880517"/>
              <a:gd name="connsiteX6-1101" fmla="*/ 377825 w 7889875"/>
              <a:gd name="connsiteY6-1102" fmla="*/ 0 h 6880517"/>
              <a:gd name="connsiteX0-1103" fmla="*/ 377825 w 7889875"/>
              <a:gd name="connsiteY0-1104" fmla="*/ 0 h 6880517"/>
              <a:gd name="connsiteX1-1105" fmla="*/ 7889875 w 7889875"/>
              <a:gd name="connsiteY1-1106" fmla="*/ 4762 h 6880517"/>
              <a:gd name="connsiteX2-1107" fmla="*/ 7877175 w 7889875"/>
              <a:gd name="connsiteY2-1108" fmla="*/ 6880517 h 6880517"/>
              <a:gd name="connsiteX3-1109" fmla="*/ 1160462 w 7889875"/>
              <a:gd name="connsiteY3-1110" fmla="*/ 6858294 h 6880517"/>
              <a:gd name="connsiteX4-1111" fmla="*/ 0 w 7889875"/>
              <a:gd name="connsiteY4-1112" fmla="*/ 757885 h 6880517"/>
              <a:gd name="connsiteX5-1113" fmla="*/ 377825 w 7889875"/>
              <a:gd name="connsiteY5-1114" fmla="*/ 0 h 6880517"/>
              <a:gd name="connsiteX0-1115" fmla="*/ 377825 w 7889875"/>
              <a:gd name="connsiteY0-1116" fmla="*/ 0 h 6880517"/>
              <a:gd name="connsiteX1-1117" fmla="*/ 7889875 w 7889875"/>
              <a:gd name="connsiteY1-1118" fmla="*/ 4762 h 6880517"/>
              <a:gd name="connsiteX2-1119" fmla="*/ 7877175 w 7889875"/>
              <a:gd name="connsiteY2-1120" fmla="*/ 6880517 h 6880517"/>
              <a:gd name="connsiteX3-1121" fmla="*/ 0 w 7889875"/>
              <a:gd name="connsiteY3-1122" fmla="*/ 757885 h 6880517"/>
              <a:gd name="connsiteX4-1123" fmla="*/ 377825 w 7889875"/>
              <a:gd name="connsiteY4-1124" fmla="*/ 0 h 6880517"/>
              <a:gd name="connsiteX0-1125" fmla="*/ 377825 w 7889875"/>
              <a:gd name="connsiteY0-1126" fmla="*/ 0 h 6880517"/>
              <a:gd name="connsiteX1-1127" fmla="*/ 7889875 w 7889875"/>
              <a:gd name="connsiteY1-1128" fmla="*/ 4762 h 6880517"/>
              <a:gd name="connsiteX2-1129" fmla="*/ 7877175 w 7889875"/>
              <a:gd name="connsiteY2-1130" fmla="*/ 6880517 h 6880517"/>
              <a:gd name="connsiteX3-1131" fmla="*/ 0 w 7889875"/>
              <a:gd name="connsiteY3-1132" fmla="*/ 757885 h 6880517"/>
              <a:gd name="connsiteX4-1133" fmla="*/ 377825 w 7889875"/>
              <a:gd name="connsiteY4-1134" fmla="*/ 0 h 6880517"/>
              <a:gd name="connsiteX0-1135" fmla="*/ 377825 w 7894694"/>
              <a:gd name="connsiteY0-1136" fmla="*/ 0 h 1946015"/>
              <a:gd name="connsiteX1-1137" fmla="*/ 7889875 w 7894694"/>
              <a:gd name="connsiteY1-1138" fmla="*/ 4762 h 1946015"/>
              <a:gd name="connsiteX2-1139" fmla="*/ 7893800 w 7894694"/>
              <a:gd name="connsiteY2-1140" fmla="*/ 1934445 h 1946015"/>
              <a:gd name="connsiteX3-1141" fmla="*/ 0 w 7894694"/>
              <a:gd name="connsiteY3-1142" fmla="*/ 757885 h 1946015"/>
              <a:gd name="connsiteX4-1143" fmla="*/ 377825 w 7894694"/>
              <a:gd name="connsiteY4-1144" fmla="*/ 0 h 1946015"/>
              <a:gd name="connsiteX0-1145" fmla="*/ 377825 w 8854882"/>
              <a:gd name="connsiteY0-1146" fmla="*/ 172381 h 2106826"/>
              <a:gd name="connsiteX1-1147" fmla="*/ 7889875 w 8854882"/>
              <a:gd name="connsiteY1-1148" fmla="*/ 177143 h 2106826"/>
              <a:gd name="connsiteX2-1149" fmla="*/ 7893800 w 8854882"/>
              <a:gd name="connsiteY2-1150" fmla="*/ 2106826 h 2106826"/>
              <a:gd name="connsiteX3-1151" fmla="*/ 0 w 8854882"/>
              <a:gd name="connsiteY3-1152" fmla="*/ 930266 h 2106826"/>
              <a:gd name="connsiteX4-1153" fmla="*/ 377825 w 8854882"/>
              <a:gd name="connsiteY4-1154" fmla="*/ 172381 h 2106826"/>
              <a:gd name="connsiteX0-1155" fmla="*/ 377825 w 8854882"/>
              <a:gd name="connsiteY0-1156" fmla="*/ 172381 h 2106826"/>
              <a:gd name="connsiteX1-1157" fmla="*/ 7889875 w 8854882"/>
              <a:gd name="connsiteY1-1158" fmla="*/ 177143 h 2106826"/>
              <a:gd name="connsiteX2-1159" fmla="*/ 7893800 w 8854882"/>
              <a:gd name="connsiteY2-1160" fmla="*/ 2106826 h 2106826"/>
              <a:gd name="connsiteX3-1161" fmla="*/ 0 w 8854882"/>
              <a:gd name="connsiteY3-1162" fmla="*/ 930266 h 2106826"/>
              <a:gd name="connsiteX4-1163" fmla="*/ 377825 w 8854882"/>
              <a:gd name="connsiteY4-1164" fmla="*/ 172381 h 2106826"/>
              <a:gd name="connsiteX0-1165" fmla="*/ 377825 w 8477129"/>
              <a:gd name="connsiteY0-1166" fmla="*/ 172381 h 2106826"/>
              <a:gd name="connsiteX1-1167" fmla="*/ 7889875 w 8477129"/>
              <a:gd name="connsiteY1-1168" fmla="*/ 177143 h 2106826"/>
              <a:gd name="connsiteX2-1169" fmla="*/ 7893800 w 8477129"/>
              <a:gd name="connsiteY2-1170" fmla="*/ 2106826 h 2106826"/>
              <a:gd name="connsiteX3-1171" fmla="*/ 0 w 8477129"/>
              <a:gd name="connsiteY3-1172" fmla="*/ 930266 h 2106826"/>
              <a:gd name="connsiteX4-1173" fmla="*/ 377825 w 8477129"/>
              <a:gd name="connsiteY4-1174" fmla="*/ 172381 h 2106826"/>
              <a:gd name="connsiteX0-1175" fmla="*/ 377825 w 8477129"/>
              <a:gd name="connsiteY0-1176" fmla="*/ 51264 h 1985709"/>
              <a:gd name="connsiteX1-1177" fmla="*/ 7889875 w 8477129"/>
              <a:gd name="connsiteY1-1178" fmla="*/ 56026 h 1985709"/>
              <a:gd name="connsiteX2-1179" fmla="*/ 7893800 w 8477129"/>
              <a:gd name="connsiteY2-1180" fmla="*/ 1985709 h 1985709"/>
              <a:gd name="connsiteX3-1181" fmla="*/ 0 w 8477129"/>
              <a:gd name="connsiteY3-1182" fmla="*/ 809149 h 1985709"/>
              <a:gd name="connsiteX4-1183" fmla="*/ 377825 w 8477129"/>
              <a:gd name="connsiteY4-1184" fmla="*/ 51264 h 1985709"/>
              <a:gd name="connsiteX0-1185" fmla="*/ 377825 w 8477129"/>
              <a:gd name="connsiteY0-1186" fmla="*/ 0 h 1934445"/>
              <a:gd name="connsiteX1-1187" fmla="*/ 7889875 w 8477129"/>
              <a:gd name="connsiteY1-1188" fmla="*/ 4762 h 1934445"/>
              <a:gd name="connsiteX2-1189" fmla="*/ 7893800 w 8477129"/>
              <a:gd name="connsiteY2-1190" fmla="*/ 1934445 h 1934445"/>
              <a:gd name="connsiteX3-1191" fmla="*/ 0 w 8477129"/>
              <a:gd name="connsiteY3-1192" fmla="*/ 757885 h 1934445"/>
              <a:gd name="connsiteX4-1193" fmla="*/ 377825 w 8477129"/>
              <a:gd name="connsiteY4-1194" fmla="*/ 0 h 1934445"/>
              <a:gd name="connsiteX0-1195" fmla="*/ 377825 w 9392119"/>
              <a:gd name="connsiteY0-1196" fmla="*/ 0 h 1985195"/>
              <a:gd name="connsiteX1-1197" fmla="*/ 7889875 w 9392119"/>
              <a:gd name="connsiteY1-1198" fmla="*/ 4762 h 1985195"/>
              <a:gd name="connsiteX2-1199" fmla="*/ 7893800 w 9392119"/>
              <a:gd name="connsiteY2-1200" fmla="*/ 1934445 h 1985195"/>
              <a:gd name="connsiteX3-1201" fmla="*/ 0 w 9392119"/>
              <a:gd name="connsiteY3-1202" fmla="*/ 757885 h 1985195"/>
              <a:gd name="connsiteX4-1203" fmla="*/ 377825 w 9392119"/>
              <a:gd name="connsiteY4-1204" fmla="*/ 0 h 1985195"/>
              <a:gd name="connsiteX0-1205" fmla="*/ 377825 w 8800835"/>
              <a:gd name="connsiteY0-1206" fmla="*/ 0 h 1962299"/>
              <a:gd name="connsiteX1-1207" fmla="*/ 7889875 w 8800835"/>
              <a:gd name="connsiteY1-1208" fmla="*/ 4762 h 1962299"/>
              <a:gd name="connsiteX2-1209" fmla="*/ 7893800 w 8800835"/>
              <a:gd name="connsiteY2-1210" fmla="*/ 1934445 h 1962299"/>
              <a:gd name="connsiteX3-1211" fmla="*/ 0 w 8800835"/>
              <a:gd name="connsiteY3-1212" fmla="*/ 757885 h 1962299"/>
              <a:gd name="connsiteX4-1213" fmla="*/ 377825 w 8800835"/>
              <a:gd name="connsiteY4-1214" fmla="*/ 0 h 1962299"/>
              <a:gd name="connsiteX0-1215" fmla="*/ 377825 w 8843614"/>
              <a:gd name="connsiteY0-1216" fmla="*/ 0 h 1967285"/>
              <a:gd name="connsiteX1-1217" fmla="*/ 7889875 w 8843614"/>
              <a:gd name="connsiteY1-1218" fmla="*/ 4762 h 1967285"/>
              <a:gd name="connsiteX2-1219" fmla="*/ 7893800 w 8843614"/>
              <a:gd name="connsiteY2-1220" fmla="*/ 1934445 h 1967285"/>
              <a:gd name="connsiteX3-1221" fmla="*/ 0 w 8843614"/>
              <a:gd name="connsiteY3-1222" fmla="*/ 757885 h 1967285"/>
              <a:gd name="connsiteX4-1223" fmla="*/ 377825 w 8843614"/>
              <a:gd name="connsiteY4-1224" fmla="*/ 0 h 1967285"/>
              <a:gd name="connsiteX0-1225" fmla="*/ 377825 w 8471582"/>
              <a:gd name="connsiteY0-1226" fmla="*/ 0 h 2191055"/>
              <a:gd name="connsiteX1-1227" fmla="*/ 7889875 w 8471582"/>
              <a:gd name="connsiteY1-1228" fmla="*/ 4762 h 2191055"/>
              <a:gd name="connsiteX2-1229" fmla="*/ 7893800 w 8471582"/>
              <a:gd name="connsiteY2-1230" fmla="*/ 1934445 h 2191055"/>
              <a:gd name="connsiteX3-1231" fmla="*/ 0 w 8471582"/>
              <a:gd name="connsiteY3-1232" fmla="*/ 757885 h 2191055"/>
              <a:gd name="connsiteX4-1233" fmla="*/ 377825 w 8471582"/>
              <a:gd name="connsiteY4-1234" fmla="*/ 0 h 2191055"/>
              <a:gd name="connsiteX0-1235" fmla="*/ 377825 w 8447195"/>
              <a:gd name="connsiteY0-1236" fmla="*/ 0 h 2191055"/>
              <a:gd name="connsiteX1-1237" fmla="*/ 7889875 w 8447195"/>
              <a:gd name="connsiteY1-1238" fmla="*/ 4762 h 2191055"/>
              <a:gd name="connsiteX2-1239" fmla="*/ 7893800 w 8447195"/>
              <a:gd name="connsiteY2-1240" fmla="*/ 1934445 h 2191055"/>
              <a:gd name="connsiteX3-1241" fmla="*/ 0 w 8447195"/>
              <a:gd name="connsiteY3-1242" fmla="*/ 757885 h 2191055"/>
              <a:gd name="connsiteX4-1243" fmla="*/ 377825 w 8447195"/>
              <a:gd name="connsiteY4-1244" fmla="*/ 0 h 2191055"/>
              <a:gd name="connsiteX0-1245" fmla="*/ 377825 w 7893800"/>
              <a:gd name="connsiteY0-1246" fmla="*/ 0 h 2191055"/>
              <a:gd name="connsiteX1-1247" fmla="*/ 7889875 w 7893800"/>
              <a:gd name="connsiteY1-1248" fmla="*/ 4762 h 2191055"/>
              <a:gd name="connsiteX2-1249" fmla="*/ 7893800 w 7893800"/>
              <a:gd name="connsiteY2-1250" fmla="*/ 1934445 h 2191055"/>
              <a:gd name="connsiteX3-1251" fmla="*/ 0 w 7893800"/>
              <a:gd name="connsiteY3-1252" fmla="*/ 757885 h 2191055"/>
              <a:gd name="connsiteX4-1253" fmla="*/ 377825 w 7893800"/>
              <a:gd name="connsiteY4-1254" fmla="*/ 0 h 2191055"/>
              <a:gd name="connsiteX0-1255" fmla="*/ 377825 w 8442974"/>
              <a:gd name="connsiteY0-1256" fmla="*/ 49117 h 1277672"/>
              <a:gd name="connsiteX1-1257" fmla="*/ 7889875 w 8442974"/>
              <a:gd name="connsiteY1-1258" fmla="*/ 53879 h 1277672"/>
              <a:gd name="connsiteX2-1259" fmla="*/ 7881100 w 8442974"/>
              <a:gd name="connsiteY2-1260" fmla="*/ 764362 h 1277672"/>
              <a:gd name="connsiteX3-1261" fmla="*/ 0 w 8442974"/>
              <a:gd name="connsiteY3-1262" fmla="*/ 807002 h 1277672"/>
              <a:gd name="connsiteX4-1263" fmla="*/ 377825 w 8442974"/>
              <a:gd name="connsiteY4-1264" fmla="*/ 49117 h 1277672"/>
              <a:gd name="connsiteX0-1265" fmla="*/ 377825 w 7889875"/>
              <a:gd name="connsiteY0-1266" fmla="*/ 17736 h 1246291"/>
              <a:gd name="connsiteX1-1267" fmla="*/ 7889875 w 7889875"/>
              <a:gd name="connsiteY1-1268" fmla="*/ 22498 h 1246291"/>
              <a:gd name="connsiteX2-1269" fmla="*/ 7881100 w 7889875"/>
              <a:gd name="connsiteY2-1270" fmla="*/ 732981 h 1246291"/>
              <a:gd name="connsiteX3-1271" fmla="*/ 0 w 7889875"/>
              <a:gd name="connsiteY3-1272" fmla="*/ 775621 h 1246291"/>
              <a:gd name="connsiteX4-1273" fmla="*/ 377825 w 7889875"/>
              <a:gd name="connsiteY4-1274" fmla="*/ 17736 h 1246291"/>
              <a:gd name="connsiteX0-1275" fmla="*/ 377825 w 7931438"/>
              <a:gd name="connsiteY0-1276" fmla="*/ 17736 h 1246291"/>
              <a:gd name="connsiteX1-1277" fmla="*/ 7931438 w 7931438"/>
              <a:gd name="connsiteY1-1278" fmla="*/ 22498 h 1246291"/>
              <a:gd name="connsiteX2-1279" fmla="*/ 7881100 w 7931438"/>
              <a:gd name="connsiteY2-1280" fmla="*/ 732981 h 1246291"/>
              <a:gd name="connsiteX3-1281" fmla="*/ 0 w 7931438"/>
              <a:gd name="connsiteY3-1282" fmla="*/ 775621 h 1246291"/>
              <a:gd name="connsiteX4-1283" fmla="*/ 377825 w 7931438"/>
              <a:gd name="connsiteY4-1284" fmla="*/ 17736 h 1246291"/>
              <a:gd name="connsiteX0-1285" fmla="*/ 377825 w 7923125"/>
              <a:gd name="connsiteY0-1286" fmla="*/ 17736 h 1246291"/>
              <a:gd name="connsiteX1-1287" fmla="*/ 7923125 w 7923125"/>
              <a:gd name="connsiteY1-1288" fmla="*/ 22498 h 1246291"/>
              <a:gd name="connsiteX2-1289" fmla="*/ 7881100 w 7923125"/>
              <a:gd name="connsiteY2-1290" fmla="*/ 732981 h 1246291"/>
              <a:gd name="connsiteX3-1291" fmla="*/ 0 w 7923125"/>
              <a:gd name="connsiteY3-1292" fmla="*/ 775621 h 1246291"/>
              <a:gd name="connsiteX4-1293" fmla="*/ 377825 w 7923125"/>
              <a:gd name="connsiteY4-1294" fmla="*/ 17736 h 1246291"/>
              <a:gd name="connsiteX0-1295" fmla="*/ 377825 w 7923571"/>
              <a:gd name="connsiteY0-1296" fmla="*/ 32499 h 1261054"/>
              <a:gd name="connsiteX1-1297" fmla="*/ 7923125 w 7923571"/>
              <a:gd name="connsiteY1-1298" fmla="*/ 37261 h 1261054"/>
              <a:gd name="connsiteX2-1299" fmla="*/ 7881100 w 7923571"/>
              <a:gd name="connsiteY2-1300" fmla="*/ 747744 h 1261054"/>
              <a:gd name="connsiteX3-1301" fmla="*/ 0 w 7923571"/>
              <a:gd name="connsiteY3-1302" fmla="*/ 790384 h 1261054"/>
              <a:gd name="connsiteX4-1303" fmla="*/ 377825 w 7923571"/>
              <a:gd name="connsiteY4-1304" fmla="*/ 32499 h 1261054"/>
              <a:gd name="connsiteX0-1305" fmla="*/ 377825 w 8478687"/>
              <a:gd name="connsiteY0-1306" fmla="*/ 49116 h 1277671"/>
              <a:gd name="connsiteX1-1307" fmla="*/ 7923125 w 8478687"/>
              <a:gd name="connsiteY1-1308" fmla="*/ 53878 h 1277671"/>
              <a:gd name="connsiteX2-1309" fmla="*/ 7914351 w 8478687"/>
              <a:gd name="connsiteY2-1310" fmla="*/ 764361 h 1277671"/>
              <a:gd name="connsiteX3-1311" fmla="*/ 0 w 8478687"/>
              <a:gd name="connsiteY3-1312" fmla="*/ 807001 h 1277671"/>
              <a:gd name="connsiteX4-1313" fmla="*/ 377825 w 8478687"/>
              <a:gd name="connsiteY4-1314" fmla="*/ 49116 h 1277671"/>
              <a:gd name="connsiteX0-1315" fmla="*/ 377825 w 8480558"/>
              <a:gd name="connsiteY0-1316" fmla="*/ 49116 h 1277671"/>
              <a:gd name="connsiteX1-1317" fmla="*/ 7923125 w 8480558"/>
              <a:gd name="connsiteY1-1318" fmla="*/ 53878 h 1277671"/>
              <a:gd name="connsiteX2-1319" fmla="*/ 7914351 w 8480558"/>
              <a:gd name="connsiteY2-1320" fmla="*/ 764361 h 1277671"/>
              <a:gd name="connsiteX3-1321" fmla="*/ 0 w 8480558"/>
              <a:gd name="connsiteY3-1322" fmla="*/ 807001 h 1277671"/>
              <a:gd name="connsiteX4-1323" fmla="*/ 377825 w 8480558"/>
              <a:gd name="connsiteY4-1324" fmla="*/ 49116 h 1277671"/>
              <a:gd name="connsiteX0-1325" fmla="*/ 377825 w 8480558"/>
              <a:gd name="connsiteY0-1326" fmla="*/ 49116 h 1277671"/>
              <a:gd name="connsiteX1-1327" fmla="*/ 7923125 w 8480558"/>
              <a:gd name="connsiteY1-1328" fmla="*/ 53878 h 1277671"/>
              <a:gd name="connsiteX2-1329" fmla="*/ 7914351 w 8480558"/>
              <a:gd name="connsiteY2-1330" fmla="*/ 764361 h 1277671"/>
              <a:gd name="connsiteX3-1331" fmla="*/ 0 w 8480558"/>
              <a:gd name="connsiteY3-1332" fmla="*/ 807001 h 1277671"/>
              <a:gd name="connsiteX4-1333" fmla="*/ 377825 w 8480558"/>
              <a:gd name="connsiteY4-1334" fmla="*/ 49116 h 1277671"/>
              <a:gd name="connsiteX0-1335" fmla="*/ 377825 w 8480558"/>
              <a:gd name="connsiteY0-1336" fmla="*/ 49116 h 1277671"/>
              <a:gd name="connsiteX1-1337" fmla="*/ 7923125 w 8480558"/>
              <a:gd name="connsiteY1-1338" fmla="*/ 53878 h 1277671"/>
              <a:gd name="connsiteX2-1339" fmla="*/ 7914351 w 8480558"/>
              <a:gd name="connsiteY2-1340" fmla="*/ 764361 h 1277671"/>
              <a:gd name="connsiteX3-1341" fmla="*/ 0 w 8480558"/>
              <a:gd name="connsiteY3-1342" fmla="*/ 807001 h 1277671"/>
              <a:gd name="connsiteX4-1343" fmla="*/ 377825 w 8480558"/>
              <a:gd name="connsiteY4-1344" fmla="*/ 49116 h 1277671"/>
              <a:gd name="connsiteX0-1345" fmla="*/ 377825 w 7923125"/>
              <a:gd name="connsiteY0-1346" fmla="*/ 49116 h 1277671"/>
              <a:gd name="connsiteX1-1347" fmla="*/ 7923125 w 7923125"/>
              <a:gd name="connsiteY1-1348" fmla="*/ 53878 h 1277671"/>
              <a:gd name="connsiteX2-1349" fmla="*/ 7914351 w 7923125"/>
              <a:gd name="connsiteY2-1350" fmla="*/ 764361 h 1277671"/>
              <a:gd name="connsiteX3-1351" fmla="*/ 0 w 7923125"/>
              <a:gd name="connsiteY3-1352" fmla="*/ 807001 h 1277671"/>
              <a:gd name="connsiteX4-1353" fmla="*/ 377825 w 7923125"/>
              <a:gd name="connsiteY4-1354" fmla="*/ 49116 h 1277671"/>
              <a:gd name="connsiteX0-1355" fmla="*/ 377825 w 7923125"/>
              <a:gd name="connsiteY0-1356" fmla="*/ 0 h 1228555"/>
              <a:gd name="connsiteX1-1357" fmla="*/ 7923125 w 7923125"/>
              <a:gd name="connsiteY1-1358" fmla="*/ 4762 h 1228555"/>
              <a:gd name="connsiteX2-1359" fmla="*/ 7914351 w 7923125"/>
              <a:gd name="connsiteY2-1360" fmla="*/ 715245 h 1228555"/>
              <a:gd name="connsiteX3-1361" fmla="*/ 0 w 7923125"/>
              <a:gd name="connsiteY3-1362" fmla="*/ 757885 h 1228555"/>
              <a:gd name="connsiteX4-1363" fmla="*/ 377825 w 7923125"/>
              <a:gd name="connsiteY4-1364" fmla="*/ 0 h 1228555"/>
              <a:gd name="connsiteX0-1365" fmla="*/ 377825 w 7923125"/>
              <a:gd name="connsiteY0-1366" fmla="*/ 0 h 922322"/>
              <a:gd name="connsiteX1-1367" fmla="*/ 7923125 w 7923125"/>
              <a:gd name="connsiteY1-1368" fmla="*/ 4762 h 922322"/>
              <a:gd name="connsiteX2-1369" fmla="*/ 7914351 w 7923125"/>
              <a:gd name="connsiteY2-1370" fmla="*/ 715245 h 922322"/>
              <a:gd name="connsiteX3-1371" fmla="*/ 0 w 7923125"/>
              <a:gd name="connsiteY3-1372" fmla="*/ 757885 h 922322"/>
              <a:gd name="connsiteX4-1373" fmla="*/ 377825 w 7923125"/>
              <a:gd name="connsiteY4-1374" fmla="*/ 0 h 922322"/>
              <a:gd name="connsiteX0-1375" fmla="*/ 377825 w 7923125"/>
              <a:gd name="connsiteY0-1376" fmla="*/ 0 h 757885"/>
              <a:gd name="connsiteX1-1377" fmla="*/ 7923125 w 7923125"/>
              <a:gd name="connsiteY1-1378" fmla="*/ 4762 h 757885"/>
              <a:gd name="connsiteX2-1379" fmla="*/ 7914351 w 7923125"/>
              <a:gd name="connsiteY2-1380" fmla="*/ 715245 h 757885"/>
              <a:gd name="connsiteX3-1381" fmla="*/ 0 w 7923125"/>
              <a:gd name="connsiteY3-1382" fmla="*/ 757885 h 757885"/>
              <a:gd name="connsiteX4-1383" fmla="*/ 377825 w 7923125"/>
              <a:gd name="connsiteY4-1384" fmla="*/ 0 h 757885"/>
              <a:gd name="connsiteX0-1385" fmla="*/ 377825 w 7943803"/>
              <a:gd name="connsiteY0-1386" fmla="*/ 0 h 757885"/>
              <a:gd name="connsiteX1-1387" fmla="*/ 7923125 w 7943803"/>
              <a:gd name="connsiteY1-1388" fmla="*/ 4762 h 757885"/>
              <a:gd name="connsiteX2-1389" fmla="*/ 7943034 w 7943803"/>
              <a:gd name="connsiteY2-1390" fmla="*/ 753345 h 757885"/>
              <a:gd name="connsiteX3-1391" fmla="*/ 0 w 7943803"/>
              <a:gd name="connsiteY3-1392" fmla="*/ 757885 h 757885"/>
              <a:gd name="connsiteX4-1393" fmla="*/ 377825 w 7943803"/>
              <a:gd name="connsiteY4-1394" fmla="*/ 0 h 757885"/>
              <a:gd name="connsiteX0-1395" fmla="*/ 377825 w 7944490"/>
              <a:gd name="connsiteY0-1396" fmla="*/ 4783 h 762668"/>
              <a:gd name="connsiteX1-1397" fmla="*/ 7942247 w 7944490"/>
              <a:gd name="connsiteY1-1398" fmla="*/ 20 h 762668"/>
              <a:gd name="connsiteX2-1399" fmla="*/ 7943034 w 7944490"/>
              <a:gd name="connsiteY2-1400" fmla="*/ 758128 h 762668"/>
              <a:gd name="connsiteX3-1401" fmla="*/ 0 w 7944490"/>
              <a:gd name="connsiteY3-1402" fmla="*/ 762668 h 762668"/>
              <a:gd name="connsiteX4-1403" fmla="*/ 377825 w 7944490"/>
              <a:gd name="connsiteY4-1404" fmla="*/ 4783 h 7626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944490" h="762668">
                <a:moveTo>
                  <a:pt x="377825" y="4783"/>
                </a:moveTo>
                <a:lnTo>
                  <a:pt x="7942247" y="20"/>
                </a:lnTo>
                <a:cubicBezTo>
                  <a:pt x="7931510" y="-4598"/>
                  <a:pt x="7949538" y="758486"/>
                  <a:pt x="7943034" y="758128"/>
                </a:cubicBezTo>
                <a:cubicBezTo>
                  <a:pt x="7944254" y="760823"/>
                  <a:pt x="21171" y="754805"/>
                  <a:pt x="0" y="762668"/>
                </a:cubicBezTo>
                <a:cubicBezTo>
                  <a:pt x="141817" y="513215"/>
                  <a:pt x="336020" y="230423"/>
                  <a:pt x="377825" y="4783"/>
                </a:cubicBezTo>
                <a:close/>
              </a:path>
            </a:pathLst>
          </a:custGeom>
          <a:solidFill>
            <a:schemeClr val="accent5">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8"/>
          <p:cNvSpPr/>
          <p:nvPr userDrawn="1"/>
        </p:nvSpPr>
        <p:spPr>
          <a:xfrm>
            <a:off x="8742073" y="236072"/>
            <a:ext cx="2696666" cy="357168"/>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latin typeface="黑体" panose="02010609060101010101" pitchFamily="49" charset="-122"/>
                <a:ea typeface="黑体" panose="02010609060101010101" pitchFamily="49" charset="-122"/>
              </a:rPr>
              <a:t>重庆市优质课程资源</a:t>
            </a:r>
            <a:endParaRPr lang="zh-CN" altLang="en-US" sz="1800" b="1" dirty="0">
              <a:solidFill>
                <a:schemeClr val="bg1"/>
              </a:solidFill>
              <a:latin typeface="黑体" panose="02010609060101010101" pitchFamily="49" charset="-122"/>
              <a:ea typeface="黑体" panose="02010609060101010101" pitchFamily="49" charset="-122"/>
            </a:endParaRPr>
          </a:p>
        </p:txBody>
      </p:sp>
      <p:pic>
        <p:nvPicPr>
          <p:cNvPr id="13" name="图片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7755"/>
            <a:ext cx="855077" cy="855077"/>
          </a:xfrm>
          <a:prstGeom prst="rect">
            <a:avLst/>
          </a:prstGeom>
        </p:spPr>
      </p:pic>
      <p:sp>
        <p:nvSpPr>
          <p:cNvPr id="14" name="标题 22"/>
          <p:cNvSpPr>
            <a:spLocks noGrp="1"/>
          </p:cNvSpPr>
          <p:nvPr>
            <p:ph type="title"/>
          </p:nvPr>
        </p:nvSpPr>
        <p:spPr>
          <a:xfrm>
            <a:off x="753261" y="71895"/>
            <a:ext cx="5092700" cy="675775"/>
          </a:xfrm>
          <a:prstGeom prst="rect">
            <a:avLst/>
          </a:prstGeom>
        </p:spPr>
        <p:txBody>
          <a:bodyPr anchor="ctr"/>
          <a:lstStyle>
            <a:lvl1pPr>
              <a:defRPr sz="3000" b="1">
                <a:solidFill>
                  <a:schemeClr val="tx1">
                    <a:lumMod val="75000"/>
                    <a:lumOff val="25000"/>
                  </a:schemeClr>
                </a:solidFill>
                <a:latin typeface="黑体" panose="02010609060101010101" pitchFamily="49" charset="-122"/>
                <a:ea typeface="黑体" panose="02010609060101010101" pitchFamily="49" charset="-122"/>
              </a:defRPr>
            </a:lvl1pPr>
          </a:lstStyle>
          <a:p>
            <a:r>
              <a:rPr lang="zh-CN" altLang="en-US" dirty="0"/>
              <a:t>单击此处编辑母版标题样式</a:t>
            </a:r>
            <a:endParaRPr lang="zh-CN" altLang="en-US" dirty="0"/>
          </a:p>
        </p:txBody>
      </p:sp>
      <p:cxnSp>
        <p:nvCxnSpPr>
          <p:cNvPr id="15" name="直接连接符 14"/>
          <p:cNvCxnSpPr/>
          <p:nvPr userDrawn="1"/>
        </p:nvCxnSpPr>
        <p:spPr>
          <a:xfrm>
            <a:off x="0" y="748140"/>
            <a:ext cx="12199217" cy="0"/>
          </a:xfrm>
          <a:prstGeom prst="line">
            <a:avLst/>
          </a:prstGeom>
          <a:ln w="12700">
            <a:solidFill>
              <a:srgbClr val="0F858B"/>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able Pric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1"/>
            <a:ext cx="2743200" cy="365125"/>
          </a:xfrm>
          <a:prstGeom prst="rect">
            <a:avLst/>
          </a:prstGeom>
        </p:spPr>
        <p:txBody>
          <a:bodyPr lIns="68580" tIns="34290" rIns="68580" bIns="34290"/>
          <a:lstStyle/>
          <a:p>
            <a:fld id="{6BEB515E-CACC-412A-8B32-B9EF8A9F5DFE}" type="datetime1">
              <a:rPr lang="en-US" smtClean="0"/>
            </a:fld>
            <a:endParaRPr lang="en-US"/>
          </a:p>
        </p:txBody>
      </p:sp>
      <p:sp>
        <p:nvSpPr>
          <p:cNvPr id="4" name="Footer Placeholder 3"/>
          <p:cNvSpPr>
            <a:spLocks noGrp="1"/>
          </p:cNvSpPr>
          <p:nvPr>
            <p:ph type="ftr" sz="quarter" idx="11"/>
          </p:nvPr>
        </p:nvSpPr>
        <p:spPr>
          <a:xfrm>
            <a:off x="4038600" y="6356351"/>
            <a:ext cx="4114800" cy="365125"/>
          </a:xfrm>
          <a:prstGeom prst="rect">
            <a:avLst/>
          </a:prstGeom>
        </p:spPr>
        <p:txBody>
          <a:bodyPr lIns="68580" tIns="34290" rIns="68580" bIns="34290"/>
          <a:lstStyle/>
          <a:p>
            <a:endParaRPr lang="en-US"/>
          </a:p>
        </p:txBody>
      </p:sp>
      <p:sp>
        <p:nvSpPr>
          <p:cNvPr id="5" name="Slide Number Placeholder 4"/>
          <p:cNvSpPr>
            <a:spLocks noGrp="1"/>
          </p:cNvSpPr>
          <p:nvPr>
            <p:ph type="sldNum" sz="quarter" idx="12"/>
          </p:nvPr>
        </p:nvSpPr>
        <p:spPr>
          <a:xfrm>
            <a:off x="11262360" y="403860"/>
            <a:ext cx="640080" cy="365125"/>
          </a:xfrm>
          <a:prstGeom prst="rect">
            <a:avLst/>
          </a:prstGeom>
        </p:spPr>
        <p:txBody>
          <a:bodyPr lIns="68580" tIns="34290" rIns="68580" bIns="34290"/>
          <a:lstStyle/>
          <a:p>
            <a:fld id="{EA01570A-8480-497D-96D4-D725A6D7C6AA}" type="slidenum">
              <a:rPr lang="en-US" smtClean="0"/>
            </a:fld>
            <a:endParaRPr lang="en-US"/>
          </a:p>
        </p:txBody>
      </p:sp>
      <p:sp>
        <p:nvSpPr>
          <p:cNvPr id="16" name="Picture Placeholder 5"/>
          <p:cNvSpPr>
            <a:spLocks noGrp="1"/>
          </p:cNvSpPr>
          <p:nvPr>
            <p:ph type="pic" sz="quarter" idx="14"/>
          </p:nvPr>
        </p:nvSpPr>
        <p:spPr>
          <a:xfrm>
            <a:off x="2018669" y="2625104"/>
            <a:ext cx="1371600" cy="1371600"/>
          </a:xfrm>
          <a:prstGeom prst="ellipse">
            <a:avLst/>
          </a:prstGeom>
          <a:ln w="47625">
            <a:solidFill>
              <a:schemeClr val="accent1"/>
            </a:solidFill>
          </a:ln>
        </p:spPr>
        <p:txBody>
          <a:bodyPr lIns="68580" tIns="34290" rIns="68580" bIns="34290">
            <a:normAutofit/>
          </a:bodyPr>
          <a:lstStyle>
            <a:lvl1pPr>
              <a:defRPr sz="1200"/>
            </a:lvl1pPr>
          </a:lstStyle>
          <a:p>
            <a:endParaRPr lang="en-US" dirty="0"/>
          </a:p>
        </p:txBody>
      </p:sp>
      <p:sp>
        <p:nvSpPr>
          <p:cNvPr id="17" name="Picture Placeholder 5"/>
          <p:cNvSpPr>
            <a:spLocks noGrp="1"/>
          </p:cNvSpPr>
          <p:nvPr>
            <p:ph type="pic" sz="quarter" idx="15"/>
          </p:nvPr>
        </p:nvSpPr>
        <p:spPr>
          <a:xfrm>
            <a:off x="4236505" y="2625104"/>
            <a:ext cx="1371600" cy="1371600"/>
          </a:xfrm>
          <a:prstGeom prst="ellipse">
            <a:avLst/>
          </a:prstGeom>
          <a:ln w="47625">
            <a:solidFill>
              <a:schemeClr val="accent2"/>
            </a:solidFill>
          </a:ln>
        </p:spPr>
        <p:txBody>
          <a:bodyPr lIns="68580" tIns="34290" rIns="68580" bIns="34290">
            <a:normAutofit/>
          </a:bodyPr>
          <a:lstStyle>
            <a:lvl1pPr>
              <a:defRPr sz="1200"/>
            </a:lvl1pPr>
          </a:lstStyle>
          <a:p>
            <a:endParaRPr lang="en-US" dirty="0"/>
          </a:p>
        </p:txBody>
      </p:sp>
      <p:sp>
        <p:nvSpPr>
          <p:cNvPr id="18" name="Picture Placeholder 5"/>
          <p:cNvSpPr>
            <a:spLocks noGrp="1"/>
          </p:cNvSpPr>
          <p:nvPr>
            <p:ph type="pic" sz="quarter" idx="16"/>
          </p:nvPr>
        </p:nvSpPr>
        <p:spPr>
          <a:xfrm>
            <a:off x="6464501" y="2625104"/>
            <a:ext cx="1371600" cy="1371600"/>
          </a:xfrm>
          <a:prstGeom prst="ellipse">
            <a:avLst/>
          </a:prstGeom>
          <a:ln w="47625">
            <a:solidFill>
              <a:schemeClr val="accent3"/>
            </a:solidFill>
          </a:ln>
        </p:spPr>
        <p:txBody>
          <a:bodyPr lIns="68580" tIns="34290" rIns="68580" bIns="34290">
            <a:normAutofit/>
          </a:bodyPr>
          <a:lstStyle>
            <a:lvl1pPr>
              <a:defRPr sz="1200"/>
            </a:lvl1pPr>
          </a:lstStyle>
          <a:p>
            <a:endParaRPr lang="en-US" dirty="0"/>
          </a:p>
        </p:txBody>
      </p:sp>
      <p:sp>
        <p:nvSpPr>
          <p:cNvPr id="19" name="Picture Placeholder 5"/>
          <p:cNvSpPr>
            <a:spLocks noGrp="1"/>
          </p:cNvSpPr>
          <p:nvPr>
            <p:ph type="pic" sz="quarter" idx="17"/>
          </p:nvPr>
        </p:nvSpPr>
        <p:spPr>
          <a:xfrm>
            <a:off x="8679367" y="2625104"/>
            <a:ext cx="1371600" cy="1371600"/>
          </a:xfrm>
          <a:prstGeom prst="ellipse">
            <a:avLst/>
          </a:prstGeom>
          <a:ln w="47625">
            <a:solidFill>
              <a:schemeClr val="accent4"/>
            </a:solidFill>
          </a:ln>
        </p:spPr>
        <p:txBody>
          <a:bodyPr lIns="68580" tIns="34290" rIns="68580" bIns="34290">
            <a:normAutofit/>
          </a:bodyPr>
          <a:lstStyle>
            <a:lvl1pPr>
              <a:defRPr sz="1200"/>
            </a:lvl1pPr>
          </a:lstStyle>
          <a:p>
            <a:endParaRPr lang="en-US" dirty="0"/>
          </a:p>
        </p:txBody>
      </p:sp>
      <p:sp>
        <p:nvSpPr>
          <p:cNvPr id="10" name="Title 1"/>
          <p:cNvSpPr>
            <a:spLocks noGrp="1"/>
          </p:cNvSpPr>
          <p:nvPr>
            <p:ph type="title"/>
          </p:nvPr>
        </p:nvSpPr>
        <p:spPr>
          <a:xfrm>
            <a:off x="838200" y="179707"/>
            <a:ext cx="10515600" cy="859789"/>
          </a:xfrm>
          <a:prstGeom prst="rect">
            <a:avLst/>
          </a:prstGeom>
        </p:spPr>
        <p:txBody>
          <a:bodyPr lIns="68580" tIns="34290" rIns="68580" bIns="34290">
            <a:normAutofit/>
          </a:bodyPr>
          <a:lstStyle>
            <a:lvl1pPr algn="ctr">
              <a:defRPr sz="4000" b="1"/>
            </a:lvl1pPr>
          </a:lstStyle>
          <a:p>
            <a:r>
              <a:rPr lang="en-US"/>
              <a:t>Click to edit Master title style</a:t>
            </a:r>
            <a:endParaRPr lang="en-US"/>
          </a:p>
        </p:txBody>
      </p:sp>
      <p:cxnSp>
        <p:nvCxnSpPr>
          <p:cNvPr id="11" name="Straight Connector 10"/>
          <p:cNvCxnSpPr/>
          <p:nvPr userDrawn="1"/>
        </p:nvCxnSpPr>
        <p:spPr>
          <a:xfrm rot="16200000">
            <a:off x="6096000" y="678055"/>
            <a:ext cx="0" cy="540000"/>
          </a:xfrm>
          <a:prstGeom prst="line">
            <a:avLst/>
          </a:prstGeom>
          <a:ln w="25400">
            <a:beve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动画版">
    <p:spTree>
      <p:nvGrpSpPr>
        <p:cNvPr id="1" name=""/>
        <p:cNvGrpSpPr/>
        <p:nvPr/>
      </p:nvGrpSpPr>
      <p:grpSpPr>
        <a:xfrm>
          <a:off x="0" y="0"/>
          <a:ext cx="0" cy="0"/>
          <a:chOff x="0" y="0"/>
          <a:chExt cx="0" cy="0"/>
        </a:xfrm>
      </p:grpSpPr>
      <p:sp>
        <p:nvSpPr>
          <p:cNvPr id="16" name="矩形 15"/>
          <p:cNvSpPr/>
          <p:nvPr userDrawn="1"/>
        </p:nvSpPr>
        <p:spPr>
          <a:xfrm>
            <a:off x="0" y="747670"/>
            <a:ext cx="12192000" cy="6110330"/>
          </a:xfrm>
          <a:prstGeom prst="rect">
            <a:avLst/>
          </a:prstGeom>
          <a:blipFill dpi="0" rotWithShape="1">
            <a:blip r:embed="rId2">
              <a:alphaModFix amt="2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p:cNvSpPr/>
          <p:nvPr userDrawn="1"/>
        </p:nvSpPr>
        <p:spPr>
          <a:xfrm>
            <a:off x="0" y="0"/>
            <a:ext cx="12192000" cy="748140"/>
          </a:xfrm>
          <a:prstGeom prst="rect">
            <a:avLst/>
          </a:prstGeom>
          <a:solidFill>
            <a:srgbClr val="15B6B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3"/>
          <p:cNvSpPr/>
          <p:nvPr userDrawn="1"/>
        </p:nvSpPr>
        <p:spPr>
          <a:xfrm>
            <a:off x="4305754" y="-9547"/>
            <a:ext cx="7893463" cy="762668"/>
          </a:xfrm>
          <a:custGeom>
            <a:avLst/>
            <a:gdLst>
              <a:gd name="connsiteX0" fmla="*/ 1270000 w 7505700"/>
              <a:gd name="connsiteY0" fmla="*/ 0 h 6845300"/>
              <a:gd name="connsiteX1" fmla="*/ 7505700 w 7505700"/>
              <a:gd name="connsiteY1" fmla="*/ 0 h 6845300"/>
              <a:gd name="connsiteX2" fmla="*/ 7505700 w 7505700"/>
              <a:gd name="connsiteY2" fmla="*/ 6845300 h 6845300"/>
              <a:gd name="connsiteX3" fmla="*/ 2057400 w 7505700"/>
              <a:gd name="connsiteY3" fmla="*/ 6845300 h 6845300"/>
              <a:gd name="connsiteX4" fmla="*/ 2108200 w 7505700"/>
              <a:gd name="connsiteY4" fmla="*/ 5892800 h 6845300"/>
              <a:gd name="connsiteX5" fmla="*/ 1219200 w 7505700"/>
              <a:gd name="connsiteY5" fmla="*/ 4406900 h 6845300"/>
              <a:gd name="connsiteX6" fmla="*/ 114300 w 7505700"/>
              <a:gd name="connsiteY6" fmla="*/ 3098800 h 6845300"/>
              <a:gd name="connsiteX7" fmla="*/ 0 w 7505700"/>
              <a:gd name="connsiteY7" fmla="*/ 2463800 h 6845300"/>
              <a:gd name="connsiteX8" fmla="*/ 292100 w 7505700"/>
              <a:gd name="connsiteY8" fmla="*/ 1701800 h 6845300"/>
              <a:gd name="connsiteX9" fmla="*/ 901700 w 7505700"/>
              <a:gd name="connsiteY9" fmla="*/ 762000 h 6845300"/>
              <a:gd name="connsiteX10" fmla="*/ 1270000 w 7505700"/>
              <a:gd name="connsiteY10" fmla="*/ 0 h 6845300"/>
              <a:gd name="connsiteX0-1" fmla="*/ 1270000 w 7505700"/>
              <a:gd name="connsiteY0-2" fmla="*/ 0 h 6845300"/>
              <a:gd name="connsiteX1-3" fmla="*/ 7505700 w 7505700"/>
              <a:gd name="connsiteY1-4" fmla="*/ 0 h 6845300"/>
              <a:gd name="connsiteX2-5" fmla="*/ 7505700 w 7505700"/>
              <a:gd name="connsiteY2-6" fmla="*/ 6845300 h 6845300"/>
              <a:gd name="connsiteX3-7" fmla="*/ 2057400 w 7505700"/>
              <a:gd name="connsiteY3-8" fmla="*/ 6845300 h 6845300"/>
              <a:gd name="connsiteX4-9" fmla="*/ 2108200 w 7505700"/>
              <a:gd name="connsiteY4-10" fmla="*/ 5892800 h 6845300"/>
              <a:gd name="connsiteX5-11" fmla="*/ 1219200 w 7505700"/>
              <a:gd name="connsiteY5-12" fmla="*/ 4406900 h 6845300"/>
              <a:gd name="connsiteX6-13" fmla="*/ 114300 w 7505700"/>
              <a:gd name="connsiteY6-14" fmla="*/ 3098800 h 6845300"/>
              <a:gd name="connsiteX7-15" fmla="*/ 0 w 7505700"/>
              <a:gd name="connsiteY7-16" fmla="*/ 2463800 h 6845300"/>
              <a:gd name="connsiteX8-17" fmla="*/ 363122 w 7505700"/>
              <a:gd name="connsiteY8-18" fmla="*/ 1692922 h 6845300"/>
              <a:gd name="connsiteX9-19" fmla="*/ 901700 w 7505700"/>
              <a:gd name="connsiteY9-20" fmla="*/ 762000 h 6845300"/>
              <a:gd name="connsiteX10-21" fmla="*/ 1270000 w 7505700"/>
              <a:gd name="connsiteY10-22" fmla="*/ 0 h 6845300"/>
              <a:gd name="connsiteX0-23" fmla="*/ 1270000 w 7505700"/>
              <a:gd name="connsiteY0-24" fmla="*/ 0 h 6845300"/>
              <a:gd name="connsiteX1-25" fmla="*/ 7505700 w 7505700"/>
              <a:gd name="connsiteY1-26" fmla="*/ 0 h 6845300"/>
              <a:gd name="connsiteX2-27" fmla="*/ 7505700 w 7505700"/>
              <a:gd name="connsiteY2-28" fmla="*/ 6845300 h 6845300"/>
              <a:gd name="connsiteX3-29" fmla="*/ 2057400 w 7505700"/>
              <a:gd name="connsiteY3-30" fmla="*/ 6845300 h 6845300"/>
              <a:gd name="connsiteX4-31" fmla="*/ 2108200 w 7505700"/>
              <a:gd name="connsiteY4-32" fmla="*/ 5892800 h 6845300"/>
              <a:gd name="connsiteX5-33" fmla="*/ 1219200 w 7505700"/>
              <a:gd name="connsiteY5-34" fmla="*/ 4406900 h 6845300"/>
              <a:gd name="connsiteX6-35" fmla="*/ 114300 w 7505700"/>
              <a:gd name="connsiteY6-36" fmla="*/ 3098800 h 6845300"/>
              <a:gd name="connsiteX7-37" fmla="*/ 0 w 7505700"/>
              <a:gd name="connsiteY7-38" fmla="*/ 2463800 h 6845300"/>
              <a:gd name="connsiteX8-39" fmla="*/ 363122 w 7505700"/>
              <a:gd name="connsiteY8-40" fmla="*/ 1692922 h 6845300"/>
              <a:gd name="connsiteX9-41" fmla="*/ 946088 w 7505700"/>
              <a:gd name="connsiteY9-42" fmla="*/ 779756 h 6845300"/>
              <a:gd name="connsiteX10-43" fmla="*/ 1270000 w 7505700"/>
              <a:gd name="connsiteY10-44" fmla="*/ 0 h 6845300"/>
              <a:gd name="connsiteX0-45" fmla="*/ 1198978 w 7434678"/>
              <a:gd name="connsiteY0-46" fmla="*/ 0 h 6845300"/>
              <a:gd name="connsiteX1-47" fmla="*/ 7434678 w 7434678"/>
              <a:gd name="connsiteY1-48" fmla="*/ 0 h 6845300"/>
              <a:gd name="connsiteX2-49" fmla="*/ 7434678 w 7434678"/>
              <a:gd name="connsiteY2-50" fmla="*/ 6845300 h 6845300"/>
              <a:gd name="connsiteX3-51" fmla="*/ 1986378 w 7434678"/>
              <a:gd name="connsiteY3-52" fmla="*/ 6845300 h 6845300"/>
              <a:gd name="connsiteX4-53" fmla="*/ 2037178 w 7434678"/>
              <a:gd name="connsiteY4-54" fmla="*/ 5892800 h 6845300"/>
              <a:gd name="connsiteX5-55" fmla="*/ 1148178 w 7434678"/>
              <a:gd name="connsiteY5-56" fmla="*/ 4406900 h 6845300"/>
              <a:gd name="connsiteX6-57" fmla="*/ 43278 w 7434678"/>
              <a:gd name="connsiteY6-58" fmla="*/ 3098800 h 6845300"/>
              <a:gd name="connsiteX7-59" fmla="*/ 0 w 7434678"/>
              <a:gd name="connsiteY7-60" fmla="*/ 2446045 h 6845300"/>
              <a:gd name="connsiteX8-61" fmla="*/ 292100 w 7434678"/>
              <a:gd name="connsiteY8-62" fmla="*/ 1692922 h 6845300"/>
              <a:gd name="connsiteX9-63" fmla="*/ 875066 w 7434678"/>
              <a:gd name="connsiteY9-64" fmla="*/ 779756 h 6845300"/>
              <a:gd name="connsiteX10-65" fmla="*/ 1198978 w 7434678"/>
              <a:gd name="connsiteY10-66" fmla="*/ 0 h 6845300"/>
              <a:gd name="connsiteX0-67" fmla="*/ 1198978 w 7434678"/>
              <a:gd name="connsiteY0-68" fmla="*/ 0 h 6845300"/>
              <a:gd name="connsiteX1-69" fmla="*/ 7434678 w 7434678"/>
              <a:gd name="connsiteY1-70" fmla="*/ 0 h 6845300"/>
              <a:gd name="connsiteX2-71" fmla="*/ 7434678 w 7434678"/>
              <a:gd name="connsiteY2-72" fmla="*/ 6845300 h 6845300"/>
              <a:gd name="connsiteX3-73" fmla="*/ 1986378 w 7434678"/>
              <a:gd name="connsiteY3-74" fmla="*/ 6845300 h 6845300"/>
              <a:gd name="connsiteX4-75" fmla="*/ 2037178 w 7434678"/>
              <a:gd name="connsiteY4-76" fmla="*/ 5892800 h 6845300"/>
              <a:gd name="connsiteX5-77" fmla="*/ 1148178 w 7434678"/>
              <a:gd name="connsiteY5-78" fmla="*/ 4406900 h 6845300"/>
              <a:gd name="connsiteX6-79" fmla="*/ 43278 w 7434678"/>
              <a:gd name="connsiteY6-80" fmla="*/ 3098800 h 6845300"/>
              <a:gd name="connsiteX7-81" fmla="*/ 0 w 7434678"/>
              <a:gd name="connsiteY7-82" fmla="*/ 2446045 h 6845300"/>
              <a:gd name="connsiteX8-83" fmla="*/ 292100 w 7434678"/>
              <a:gd name="connsiteY8-84" fmla="*/ 1692922 h 6845300"/>
              <a:gd name="connsiteX9-85" fmla="*/ 875066 w 7434678"/>
              <a:gd name="connsiteY9-86" fmla="*/ 779756 h 6845300"/>
              <a:gd name="connsiteX10-87" fmla="*/ 1198978 w 7434678"/>
              <a:gd name="connsiteY10-88" fmla="*/ 0 h 6845300"/>
              <a:gd name="connsiteX0-89" fmla="*/ 1207367 w 7443067"/>
              <a:gd name="connsiteY0-90" fmla="*/ 0 h 6845300"/>
              <a:gd name="connsiteX1-91" fmla="*/ 7443067 w 7443067"/>
              <a:gd name="connsiteY1-92" fmla="*/ 0 h 6845300"/>
              <a:gd name="connsiteX2-93" fmla="*/ 7443067 w 7443067"/>
              <a:gd name="connsiteY2-94" fmla="*/ 6845300 h 6845300"/>
              <a:gd name="connsiteX3-95" fmla="*/ 1994767 w 7443067"/>
              <a:gd name="connsiteY3-96" fmla="*/ 6845300 h 6845300"/>
              <a:gd name="connsiteX4-97" fmla="*/ 2045567 w 7443067"/>
              <a:gd name="connsiteY4-98" fmla="*/ 5892800 h 6845300"/>
              <a:gd name="connsiteX5-99" fmla="*/ 1156567 w 7443067"/>
              <a:gd name="connsiteY5-100" fmla="*/ 4406900 h 6845300"/>
              <a:gd name="connsiteX6-101" fmla="*/ 51667 w 7443067"/>
              <a:gd name="connsiteY6-102" fmla="*/ 3098800 h 6845300"/>
              <a:gd name="connsiteX7-103" fmla="*/ 8389 w 7443067"/>
              <a:gd name="connsiteY7-104" fmla="*/ 2446045 h 6845300"/>
              <a:gd name="connsiteX8-105" fmla="*/ 300489 w 7443067"/>
              <a:gd name="connsiteY8-106" fmla="*/ 1692922 h 6845300"/>
              <a:gd name="connsiteX9-107" fmla="*/ 883455 w 7443067"/>
              <a:gd name="connsiteY9-108" fmla="*/ 779756 h 6845300"/>
              <a:gd name="connsiteX10-109" fmla="*/ 1207367 w 7443067"/>
              <a:gd name="connsiteY10-110" fmla="*/ 0 h 6845300"/>
              <a:gd name="connsiteX0-111" fmla="*/ 1227402 w 7463102"/>
              <a:gd name="connsiteY0-112" fmla="*/ 0 h 6845300"/>
              <a:gd name="connsiteX1-113" fmla="*/ 7463102 w 7463102"/>
              <a:gd name="connsiteY1-114" fmla="*/ 0 h 6845300"/>
              <a:gd name="connsiteX2-115" fmla="*/ 7463102 w 7463102"/>
              <a:gd name="connsiteY2-116" fmla="*/ 6845300 h 6845300"/>
              <a:gd name="connsiteX3-117" fmla="*/ 2014802 w 7463102"/>
              <a:gd name="connsiteY3-118" fmla="*/ 6845300 h 6845300"/>
              <a:gd name="connsiteX4-119" fmla="*/ 2065602 w 7463102"/>
              <a:gd name="connsiteY4-120" fmla="*/ 5892800 h 6845300"/>
              <a:gd name="connsiteX5-121" fmla="*/ 1176602 w 7463102"/>
              <a:gd name="connsiteY5-122" fmla="*/ 4406900 h 6845300"/>
              <a:gd name="connsiteX6-123" fmla="*/ 71702 w 7463102"/>
              <a:gd name="connsiteY6-124" fmla="*/ 3098800 h 6845300"/>
              <a:gd name="connsiteX7-125" fmla="*/ 28424 w 7463102"/>
              <a:gd name="connsiteY7-126" fmla="*/ 2446045 h 6845300"/>
              <a:gd name="connsiteX8-127" fmla="*/ 320524 w 7463102"/>
              <a:gd name="connsiteY8-128" fmla="*/ 1692922 h 6845300"/>
              <a:gd name="connsiteX9-129" fmla="*/ 903490 w 7463102"/>
              <a:gd name="connsiteY9-130" fmla="*/ 779756 h 6845300"/>
              <a:gd name="connsiteX10-131" fmla="*/ 1227402 w 7463102"/>
              <a:gd name="connsiteY10-132" fmla="*/ 0 h 6845300"/>
              <a:gd name="connsiteX0-133" fmla="*/ 1227402 w 7463102"/>
              <a:gd name="connsiteY0-134" fmla="*/ 0 h 6845300"/>
              <a:gd name="connsiteX1-135" fmla="*/ 7463102 w 7463102"/>
              <a:gd name="connsiteY1-136" fmla="*/ 0 h 6845300"/>
              <a:gd name="connsiteX2-137" fmla="*/ 7463102 w 7463102"/>
              <a:gd name="connsiteY2-138" fmla="*/ 6845300 h 6845300"/>
              <a:gd name="connsiteX3-139" fmla="*/ 2014802 w 7463102"/>
              <a:gd name="connsiteY3-140" fmla="*/ 6845300 h 6845300"/>
              <a:gd name="connsiteX4-141" fmla="*/ 2065602 w 7463102"/>
              <a:gd name="connsiteY4-142" fmla="*/ 5892800 h 6845300"/>
              <a:gd name="connsiteX5-143" fmla="*/ 1176602 w 7463102"/>
              <a:gd name="connsiteY5-144" fmla="*/ 4406900 h 6845300"/>
              <a:gd name="connsiteX6-145" fmla="*/ 71702 w 7463102"/>
              <a:gd name="connsiteY6-146" fmla="*/ 3098800 h 6845300"/>
              <a:gd name="connsiteX7-147" fmla="*/ 28424 w 7463102"/>
              <a:gd name="connsiteY7-148" fmla="*/ 2446045 h 6845300"/>
              <a:gd name="connsiteX8-149" fmla="*/ 320524 w 7463102"/>
              <a:gd name="connsiteY8-150" fmla="*/ 1692922 h 6845300"/>
              <a:gd name="connsiteX9-151" fmla="*/ 903490 w 7463102"/>
              <a:gd name="connsiteY9-152" fmla="*/ 779756 h 6845300"/>
              <a:gd name="connsiteX10-153" fmla="*/ 1227402 w 7463102"/>
              <a:gd name="connsiteY10-154" fmla="*/ 0 h 6845300"/>
              <a:gd name="connsiteX0-155" fmla="*/ 1227402 w 7463102"/>
              <a:gd name="connsiteY0-156" fmla="*/ 0 h 6845300"/>
              <a:gd name="connsiteX1-157" fmla="*/ 7463102 w 7463102"/>
              <a:gd name="connsiteY1-158" fmla="*/ 0 h 6845300"/>
              <a:gd name="connsiteX2-159" fmla="*/ 7463102 w 7463102"/>
              <a:gd name="connsiteY2-160" fmla="*/ 6845300 h 6845300"/>
              <a:gd name="connsiteX3-161" fmla="*/ 2014802 w 7463102"/>
              <a:gd name="connsiteY3-162" fmla="*/ 6845300 h 6845300"/>
              <a:gd name="connsiteX4-163" fmla="*/ 2065602 w 7463102"/>
              <a:gd name="connsiteY4-164" fmla="*/ 5892800 h 6845300"/>
              <a:gd name="connsiteX5-165" fmla="*/ 1176602 w 7463102"/>
              <a:gd name="connsiteY5-166" fmla="*/ 4406900 h 6845300"/>
              <a:gd name="connsiteX6-167" fmla="*/ 71702 w 7463102"/>
              <a:gd name="connsiteY6-168" fmla="*/ 3098800 h 6845300"/>
              <a:gd name="connsiteX7-169" fmla="*/ 28424 w 7463102"/>
              <a:gd name="connsiteY7-170" fmla="*/ 2446045 h 6845300"/>
              <a:gd name="connsiteX8-171" fmla="*/ 320524 w 7463102"/>
              <a:gd name="connsiteY8-172" fmla="*/ 1692922 h 6845300"/>
              <a:gd name="connsiteX9-173" fmla="*/ 903490 w 7463102"/>
              <a:gd name="connsiteY9-174" fmla="*/ 779756 h 6845300"/>
              <a:gd name="connsiteX10-175" fmla="*/ 1227402 w 7463102"/>
              <a:gd name="connsiteY10-176" fmla="*/ 0 h 6845300"/>
              <a:gd name="connsiteX0-177" fmla="*/ 1227402 w 7463102"/>
              <a:gd name="connsiteY0-178" fmla="*/ 0 h 6845300"/>
              <a:gd name="connsiteX1-179" fmla="*/ 7463102 w 7463102"/>
              <a:gd name="connsiteY1-180" fmla="*/ 0 h 6845300"/>
              <a:gd name="connsiteX2-181" fmla="*/ 7463102 w 7463102"/>
              <a:gd name="connsiteY2-182" fmla="*/ 6845300 h 6845300"/>
              <a:gd name="connsiteX3-183" fmla="*/ 2014802 w 7463102"/>
              <a:gd name="connsiteY3-184" fmla="*/ 6845300 h 6845300"/>
              <a:gd name="connsiteX4-185" fmla="*/ 2038969 w 7463102"/>
              <a:gd name="connsiteY4-186" fmla="*/ 5892800 h 6845300"/>
              <a:gd name="connsiteX5-187" fmla="*/ 1176602 w 7463102"/>
              <a:gd name="connsiteY5-188" fmla="*/ 4406900 h 6845300"/>
              <a:gd name="connsiteX6-189" fmla="*/ 71702 w 7463102"/>
              <a:gd name="connsiteY6-190" fmla="*/ 3098800 h 6845300"/>
              <a:gd name="connsiteX7-191" fmla="*/ 28424 w 7463102"/>
              <a:gd name="connsiteY7-192" fmla="*/ 2446045 h 6845300"/>
              <a:gd name="connsiteX8-193" fmla="*/ 320524 w 7463102"/>
              <a:gd name="connsiteY8-194" fmla="*/ 1692922 h 6845300"/>
              <a:gd name="connsiteX9-195" fmla="*/ 903490 w 7463102"/>
              <a:gd name="connsiteY9-196" fmla="*/ 779756 h 6845300"/>
              <a:gd name="connsiteX10-197" fmla="*/ 1227402 w 7463102"/>
              <a:gd name="connsiteY10-198" fmla="*/ 0 h 6845300"/>
              <a:gd name="connsiteX0-199" fmla="*/ 1227402 w 7463102"/>
              <a:gd name="connsiteY0-200" fmla="*/ 0 h 6845300"/>
              <a:gd name="connsiteX1-201" fmla="*/ 7463102 w 7463102"/>
              <a:gd name="connsiteY1-202" fmla="*/ 0 h 6845300"/>
              <a:gd name="connsiteX2-203" fmla="*/ 7463102 w 7463102"/>
              <a:gd name="connsiteY2-204" fmla="*/ 6845300 h 6845300"/>
              <a:gd name="connsiteX3-205" fmla="*/ 2014802 w 7463102"/>
              <a:gd name="connsiteY3-206" fmla="*/ 6845300 h 6845300"/>
              <a:gd name="connsiteX4-207" fmla="*/ 2038969 w 7463102"/>
              <a:gd name="connsiteY4-208" fmla="*/ 5892800 h 6845300"/>
              <a:gd name="connsiteX5-209" fmla="*/ 1176602 w 7463102"/>
              <a:gd name="connsiteY5-210" fmla="*/ 4406900 h 6845300"/>
              <a:gd name="connsiteX6-211" fmla="*/ 71702 w 7463102"/>
              <a:gd name="connsiteY6-212" fmla="*/ 3098800 h 6845300"/>
              <a:gd name="connsiteX7-213" fmla="*/ 28424 w 7463102"/>
              <a:gd name="connsiteY7-214" fmla="*/ 2446045 h 6845300"/>
              <a:gd name="connsiteX8-215" fmla="*/ 320524 w 7463102"/>
              <a:gd name="connsiteY8-216" fmla="*/ 1692922 h 6845300"/>
              <a:gd name="connsiteX9-217" fmla="*/ 903490 w 7463102"/>
              <a:gd name="connsiteY9-218" fmla="*/ 779756 h 6845300"/>
              <a:gd name="connsiteX10-219" fmla="*/ 1227402 w 7463102"/>
              <a:gd name="connsiteY10-220" fmla="*/ 0 h 6845300"/>
              <a:gd name="connsiteX0-221" fmla="*/ 1227402 w 7463102"/>
              <a:gd name="connsiteY0-222" fmla="*/ 0 h 6845300"/>
              <a:gd name="connsiteX1-223" fmla="*/ 7463102 w 7463102"/>
              <a:gd name="connsiteY1-224" fmla="*/ 0 h 6845300"/>
              <a:gd name="connsiteX2-225" fmla="*/ 7463102 w 7463102"/>
              <a:gd name="connsiteY2-226" fmla="*/ 6845300 h 6845300"/>
              <a:gd name="connsiteX3-227" fmla="*/ 2014802 w 7463102"/>
              <a:gd name="connsiteY3-228" fmla="*/ 6845300 h 6845300"/>
              <a:gd name="connsiteX4-229" fmla="*/ 2038969 w 7463102"/>
              <a:gd name="connsiteY4-230" fmla="*/ 5892800 h 6845300"/>
              <a:gd name="connsiteX5-231" fmla="*/ 1176602 w 7463102"/>
              <a:gd name="connsiteY5-232" fmla="*/ 4406900 h 6845300"/>
              <a:gd name="connsiteX6-233" fmla="*/ 71702 w 7463102"/>
              <a:gd name="connsiteY6-234" fmla="*/ 3098800 h 6845300"/>
              <a:gd name="connsiteX7-235" fmla="*/ 28424 w 7463102"/>
              <a:gd name="connsiteY7-236" fmla="*/ 2446045 h 6845300"/>
              <a:gd name="connsiteX8-237" fmla="*/ 320524 w 7463102"/>
              <a:gd name="connsiteY8-238" fmla="*/ 1692922 h 6845300"/>
              <a:gd name="connsiteX9-239" fmla="*/ 903490 w 7463102"/>
              <a:gd name="connsiteY9-240" fmla="*/ 779756 h 6845300"/>
              <a:gd name="connsiteX10-241" fmla="*/ 1227402 w 7463102"/>
              <a:gd name="connsiteY10-242" fmla="*/ 0 h 6845300"/>
              <a:gd name="connsiteX0-243" fmla="*/ 1227402 w 7463102"/>
              <a:gd name="connsiteY0-244" fmla="*/ 0 h 6845300"/>
              <a:gd name="connsiteX1-245" fmla="*/ 7463102 w 7463102"/>
              <a:gd name="connsiteY1-246" fmla="*/ 0 h 6845300"/>
              <a:gd name="connsiteX2-247" fmla="*/ 7463102 w 7463102"/>
              <a:gd name="connsiteY2-248" fmla="*/ 6845300 h 6845300"/>
              <a:gd name="connsiteX3-249" fmla="*/ 2014802 w 7463102"/>
              <a:gd name="connsiteY3-250" fmla="*/ 6845300 h 6845300"/>
              <a:gd name="connsiteX4-251" fmla="*/ 2038969 w 7463102"/>
              <a:gd name="connsiteY4-252" fmla="*/ 5892800 h 6845300"/>
              <a:gd name="connsiteX5-253" fmla="*/ 1176602 w 7463102"/>
              <a:gd name="connsiteY5-254" fmla="*/ 4406900 h 6845300"/>
              <a:gd name="connsiteX6-255" fmla="*/ 71702 w 7463102"/>
              <a:gd name="connsiteY6-256" fmla="*/ 3098800 h 6845300"/>
              <a:gd name="connsiteX7-257" fmla="*/ 28424 w 7463102"/>
              <a:gd name="connsiteY7-258" fmla="*/ 2446045 h 6845300"/>
              <a:gd name="connsiteX8-259" fmla="*/ 320524 w 7463102"/>
              <a:gd name="connsiteY8-260" fmla="*/ 1692922 h 6845300"/>
              <a:gd name="connsiteX9-261" fmla="*/ 859102 w 7463102"/>
              <a:gd name="connsiteY9-262" fmla="*/ 753123 h 6845300"/>
              <a:gd name="connsiteX10-263" fmla="*/ 1227402 w 7463102"/>
              <a:gd name="connsiteY10-264" fmla="*/ 0 h 6845300"/>
              <a:gd name="connsiteX0-265" fmla="*/ 1227402 w 7463102"/>
              <a:gd name="connsiteY0-266" fmla="*/ 0 h 6845300"/>
              <a:gd name="connsiteX1-267" fmla="*/ 7463102 w 7463102"/>
              <a:gd name="connsiteY1-268" fmla="*/ 0 h 6845300"/>
              <a:gd name="connsiteX2-269" fmla="*/ 7463102 w 7463102"/>
              <a:gd name="connsiteY2-270" fmla="*/ 6845300 h 6845300"/>
              <a:gd name="connsiteX3-271" fmla="*/ 2014802 w 7463102"/>
              <a:gd name="connsiteY3-272" fmla="*/ 6845300 h 6845300"/>
              <a:gd name="connsiteX4-273" fmla="*/ 2238994 w 7463102"/>
              <a:gd name="connsiteY4-274" fmla="*/ 5878513 h 6845300"/>
              <a:gd name="connsiteX5-275" fmla="*/ 1176602 w 7463102"/>
              <a:gd name="connsiteY5-276" fmla="*/ 4406900 h 6845300"/>
              <a:gd name="connsiteX6-277" fmla="*/ 71702 w 7463102"/>
              <a:gd name="connsiteY6-278" fmla="*/ 3098800 h 6845300"/>
              <a:gd name="connsiteX7-279" fmla="*/ 28424 w 7463102"/>
              <a:gd name="connsiteY7-280" fmla="*/ 2446045 h 6845300"/>
              <a:gd name="connsiteX8-281" fmla="*/ 320524 w 7463102"/>
              <a:gd name="connsiteY8-282" fmla="*/ 1692922 h 6845300"/>
              <a:gd name="connsiteX9-283" fmla="*/ 859102 w 7463102"/>
              <a:gd name="connsiteY9-284" fmla="*/ 753123 h 6845300"/>
              <a:gd name="connsiteX10-285" fmla="*/ 1227402 w 7463102"/>
              <a:gd name="connsiteY10-286" fmla="*/ 0 h 6845300"/>
              <a:gd name="connsiteX0-287" fmla="*/ 1227402 w 7463102"/>
              <a:gd name="connsiteY0-288" fmla="*/ 0 h 6845300"/>
              <a:gd name="connsiteX1-289" fmla="*/ 7463102 w 7463102"/>
              <a:gd name="connsiteY1-290" fmla="*/ 0 h 6845300"/>
              <a:gd name="connsiteX2-291" fmla="*/ 7463102 w 7463102"/>
              <a:gd name="connsiteY2-292" fmla="*/ 6845300 h 6845300"/>
              <a:gd name="connsiteX3-293" fmla="*/ 2014802 w 7463102"/>
              <a:gd name="connsiteY3-294" fmla="*/ 6845300 h 6845300"/>
              <a:gd name="connsiteX4-295" fmla="*/ 2067544 w 7463102"/>
              <a:gd name="connsiteY4-296" fmla="*/ 5897563 h 6845300"/>
              <a:gd name="connsiteX5-297" fmla="*/ 1176602 w 7463102"/>
              <a:gd name="connsiteY5-298" fmla="*/ 4406900 h 6845300"/>
              <a:gd name="connsiteX6-299" fmla="*/ 71702 w 7463102"/>
              <a:gd name="connsiteY6-300" fmla="*/ 3098800 h 6845300"/>
              <a:gd name="connsiteX7-301" fmla="*/ 28424 w 7463102"/>
              <a:gd name="connsiteY7-302" fmla="*/ 2446045 h 6845300"/>
              <a:gd name="connsiteX8-303" fmla="*/ 320524 w 7463102"/>
              <a:gd name="connsiteY8-304" fmla="*/ 1692922 h 6845300"/>
              <a:gd name="connsiteX9-305" fmla="*/ 859102 w 7463102"/>
              <a:gd name="connsiteY9-306" fmla="*/ 753123 h 6845300"/>
              <a:gd name="connsiteX10-307" fmla="*/ 1227402 w 7463102"/>
              <a:gd name="connsiteY10-308" fmla="*/ 0 h 6845300"/>
              <a:gd name="connsiteX0-309" fmla="*/ 1227402 w 7463102"/>
              <a:gd name="connsiteY0-310" fmla="*/ 0 h 6845300"/>
              <a:gd name="connsiteX1-311" fmla="*/ 7463102 w 7463102"/>
              <a:gd name="connsiteY1-312" fmla="*/ 0 h 6845300"/>
              <a:gd name="connsiteX2-313" fmla="*/ 7463102 w 7463102"/>
              <a:gd name="connsiteY2-314" fmla="*/ 6845300 h 6845300"/>
              <a:gd name="connsiteX3-315" fmla="*/ 2110052 w 7463102"/>
              <a:gd name="connsiteY3-316" fmla="*/ 6840538 h 6845300"/>
              <a:gd name="connsiteX4-317" fmla="*/ 2067544 w 7463102"/>
              <a:gd name="connsiteY4-318" fmla="*/ 5897563 h 6845300"/>
              <a:gd name="connsiteX5-319" fmla="*/ 1176602 w 7463102"/>
              <a:gd name="connsiteY5-320" fmla="*/ 4406900 h 6845300"/>
              <a:gd name="connsiteX6-321" fmla="*/ 71702 w 7463102"/>
              <a:gd name="connsiteY6-322" fmla="*/ 3098800 h 6845300"/>
              <a:gd name="connsiteX7-323" fmla="*/ 28424 w 7463102"/>
              <a:gd name="connsiteY7-324" fmla="*/ 2446045 h 6845300"/>
              <a:gd name="connsiteX8-325" fmla="*/ 320524 w 7463102"/>
              <a:gd name="connsiteY8-326" fmla="*/ 1692922 h 6845300"/>
              <a:gd name="connsiteX9-327" fmla="*/ 859102 w 7463102"/>
              <a:gd name="connsiteY9-328" fmla="*/ 753123 h 6845300"/>
              <a:gd name="connsiteX10-329" fmla="*/ 1227402 w 7463102"/>
              <a:gd name="connsiteY10-330" fmla="*/ 0 h 6845300"/>
              <a:gd name="connsiteX0-331" fmla="*/ 1227402 w 7463102"/>
              <a:gd name="connsiteY0-332" fmla="*/ 0 h 6845300"/>
              <a:gd name="connsiteX1-333" fmla="*/ 7463102 w 7463102"/>
              <a:gd name="connsiteY1-334" fmla="*/ 0 h 6845300"/>
              <a:gd name="connsiteX2-335" fmla="*/ 7463102 w 7463102"/>
              <a:gd name="connsiteY2-336" fmla="*/ 6845300 h 6845300"/>
              <a:gd name="connsiteX3-337" fmla="*/ 2029089 w 7463102"/>
              <a:gd name="connsiteY3-338" fmla="*/ 6835776 h 6845300"/>
              <a:gd name="connsiteX4-339" fmla="*/ 2067544 w 7463102"/>
              <a:gd name="connsiteY4-340" fmla="*/ 5897563 h 6845300"/>
              <a:gd name="connsiteX5-341" fmla="*/ 1176602 w 7463102"/>
              <a:gd name="connsiteY5-342" fmla="*/ 4406900 h 6845300"/>
              <a:gd name="connsiteX6-343" fmla="*/ 71702 w 7463102"/>
              <a:gd name="connsiteY6-344" fmla="*/ 3098800 h 6845300"/>
              <a:gd name="connsiteX7-345" fmla="*/ 28424 w 7463102"/>
              <a:gd name="connsiteY7-346" fmla="*/ 2446045 h 6845300"/>
              <a:gd name="connsiteX8-347" fmla="*/ 320524 w 7463102"/>
              <a:gd name="connsiteY8-348" fmla="*/ 1692922 h 6845300"/>
              <a:gd name="connsiteX9-349" fmla="*/ 859102 w 7463102"/>
              <a:gd name="connsiteY9-350" fmla="*/ 753123 h 6845300"/>
              <a:gd name="connsiteX10-351" fmla="*/ 1227402 w 7463102"/>
              <a:gd name="connsiteY10-352" fmla="*/ 0 h 6845300"/>
              <a:gd name="connsiteX0-353" fmla="*/ 1227402 w 7463102"/>
              <a:gd name="connsiteY0-354" fmla="*/ 0 h 6845300"/>
              <a:gd name="connsiteX1-355" fmla="*/ 7463102 w 7463102"/>
              <a:gd name="connsiteY1-356" fmla="*/ 0 h 6845300"/>
              <a:gd name="connsiteX2-357" fmla="*/ 7463102 w 7463102"/>
              <a:gd name="connsiteY2-358" fmla="*/ 6845300 h 6845300"/>
              <a:gd name="connsiteX3-359" fmla="*/ 2029089 w 7463102"/>
              <a:gd name="connsiteY3-360" fmla="*/ 6835776 h 6845300"/>
              <a:gd name="connsiteX4-361" fmla="*/ 2067544 w 7463102"/>
              <a:gd name="connsiteY4-362" fmla="*/ 5897563 h 6845300"/>
              <a:gd name="connsiteX5-363" fmla="*/ 1176602 w 7463102"/>
              <a:gd name="connsiteY5-364" fmla="*/ 4406900 h 6845300"/>
              <a:gd name="connsiteX6-365" fmla="*/ 71702 w 7463102"/>
              <a:gd name="connsiteY6-366" fmla="*/ 3098800 h 6845300"/>
              <a:gd name="connsiteX7-367" fmla="*/ 28424 w 7463102"/>
              <a:gd name="connsiteY7-368" fmla="*/ 2446045 h 6845300"/>
              <a:gd name="connsiteX8-369" fmla="*/ 320524 w 7463102"/>
              <a:gd name="connsiteY8-370" fmla="*/ 1692922 h 6845300"/>
              <a:gd name="connsiteX9-371" fmla="*/ 859102 w 7463102"/>
              <a:gd name="connsiteY9-372" fmla="*/ 753123 h 6845300"/>
              <a:gd name="connsiteX10-373" fmla="*/ 1227402 w 7463102"/>
              <a:gd name="connsiteY10-374" fmla="*/ 0 h 6845300"/>
              <a:gd name="connsiteX0-375" fmla="*/ 1227402 w 7463102"/>
              <a:gd name="connsiteY0-376" fmla="*/ 0 h 6845300"/>
              <a:gd name="connsiteX1-377" fmla="*/ 7463102 w 7463102"/>
              <a:gd name="connsiteY1-378" fmla="*/ 0 h 6845300"/>
              <a:gd name="connsiteX2-379" fmla="*/ 7463102 w 7463102"/>
              <a:gd name="connsiteY2-380" fmla="*/ 6845300 h 6845300"/>
              <a:gd name="connsiteX3-381" fmla="*/ 2029089 w 7463102"/>
              <a:gd name="connsiteY3-382" fmla="*/ 6835776 h 6845300"/>
              <a:gd name="connsiteX4-383" fmla="*/ 2067544 w 7463102"/>
              <a:gd name="connsiteY4-384" fmla="*/ 5897563 h 6845300"/>
              <a:gd name="connsiteX5-385" fmla="*/ 1176602 w 7463102"/>
              <a:gd name="connsiteY5-386" fmla="*/ 4406900 h 6845300"/>
              <a:gd name="connsiteX6-387" fmla="*/ 71702 w 7463102"/>
              <a:gd name="connsiteY6-388" fmla="*/ 3098800 h 6845300"/>
              <a:gd name="connsiteX7-389" fmla="*/ 28424 w 7463102"/>
              <a:gd name="connsiteY7-390" fmla="*/ 2446045 h 6845300"/>
              <a:gd name="connsiteX8-391" fmla="*/ 320524 w 7463102"/>
              <a:gd name="connsiteY8-392" fmla="*/ 1692922 h 6845300"/>
              <a:gd name="connsiteX9-393" fmla="*/ 859102 w 7463102"/>
              <a:gd name="connsiteY9-394" fmla="*/ 753123 h 6845300"/>
              <a:gd name="connsiteX10-395" fmla="*/ 1227402 w 7463102"/>
              <a:gd name="connsiteY10-396" fmla="*/ 0 h 6845300"/>
              <a:gd name="connsiteX0-397" fmla="*/ 1227402 w 7463102"/>
              <a:gd name="connsiteY0-398" fmla="*/ 0 h 6845300"/>
              <a:gd name="connsiteX1-399" fmla="*/ 7463102 w 7463102"/>
              <a:gd name="connsiteY1-400" fmla="*/ 0 h 6845300"/>
              <a:gd name="connsiteX2-401" fmla="*/ 7463102 w 7463102"/>
              <a:gd name="connsiteY2-402" fmla="*/ 6845300 h 6845300"/>
              <a:gd name="connsiteX3-403" fmla="*/ 2029089 w 7463102"/>
              <a:gd name="connsiteY3-404" fmla="*/ 6835776 h 6845300"/>
              <a:gd name="connsiteX4-405" fmla="*/ 2053256 w 7463102"/>
              <a:gd name="connsiteY4-406" fmla="*/ 5897563 h 6845300"/>
              <a:gd name="connsiteX5-407" fmla="*/ 1176602 w 7463102"/>
              <a:gd name="connsiteY5-408" fmla="*/ 4406900 h 6845300"/>
              <a:gd name="connsiteX6-409" fmla="*/ 71702 w 7463102"/>
              <a:gd name="connsiteY6-410" fmla="*/ 3098800 h 6845300"/>
              <a:gd name="connsiteX7-411" fmla="*/ 28424 w 7463102"/>
              <a:gd name="connsiteY7-412" fmla="*/ 2446045 h 6845300"/>
              <a:gd name="connsiteX8-413" fmla="*/ 320524 w 7463102"/>
              <a:gd name="connsiteY8-414" fmla="*/ 1692922 h 6845300"/>
              <a:gd name="connsiteX9-415" fmla="*/ 859102 w 7463102"/>
              <a:gd name="connsiteY9-416" fmla="*/ 753123 h 6845300"/>
              <a:gd name="connsiteX10-417" fmla="*/ 1227402 w 7463102"/>
              <a:gd name="connsiteY10-418" fmla="*/ 0 h 6845300"/>
              <a:gd name="connsiteX0-419" fmla="*/ 1227402 w 7463102"/>
              <a:gd name="connsiteY0-420" fmla="*/ 0 h 6845300"/>
              <a:gd name="connsiteX1-421" fmla="*/ 7463102 w 7463102"/>
              <a:gd name="connsiteY1-422" fmla="*/ 0 h 6845300"/>
              <a:gd name="connsiteX2-423" fmla="*/ 7463102 w 7463102"/>
              <a:gd name="connsiteY2-424" fmla="*/ 6845300 h 6845300"/>
              <a:gd name="connsiteX3-425" fmla="*/ 2029089 w 7463102"/>
              <a:gd name="connsiteY3-426" fmla="*/ 6835776 h 6845300"/>
              <a:gd name="connsiteX4-427" fmla="*/ 2053256 w 7463102"/>
              <a:gd name="connsiteY4-428" fmla="*/ 5897563 h 6845300"/>
              <a:gd name="connsiteX5-429" fmla="*/ 1557602 w 7463102"/>
              <a:gd name="connsiteY5-430" fmla="*/ 4278312 h 6845300"/>
              <a:gd name="connsiteX6-431" fmla="*/ 71702 w 7463102"/>
              <a:gd name="connsiteY6-432" fmla="*/ 3098800 h 6845300"/>
              <a:gd name="connsiteX7-433" fmla="*/ 28424 w 7463102"/>
              <a:gd name="connsiteY7-434" fmla="*/ 2446045 h 6845300"/>
              <a:gd name="connsiteX8-435" fmla="*/ 320524 w 7463102"/>
              <a:gd name="connsiteY8-436" fmla="*/ 1692922 h 6845300"/>
              <a:gd name="connsiteX9-437" fmla="*/ 859102 w 7463102"/>
              <a:gd name="connsiteY9-438" fmla="*/ 753123 h 6845300"/>
              <a:gd name="connsiteX10-439" fmla="*/ 1227402 w 7463102"/>
              <a:gd name="connsiteY10-440" fmla="*/ 0 h 6845300"/>
              <a:gd name="connsiteX0-441" fmla="*/ 1227402 w 7463102"/>
              <a:gd name="connsiteY0-442" fmla="*/ 0 h 6845300"/>
              <a:gd name="connsiteX1-443" fmla="*/ 7463102 w 7463102"/>
              <a:gd name="connsiteY1-444" fmla="*/ 0 h 6845300"/>
              <a:gd name="connsiteX2-445" fmla="*/ 7463102 w 7463102"/>
              <a:gd name="connsiteY2-446" fmla="*/ 6845300 h 6845300"/>
              <a:gd name="connsiteX3-447" fmla="*/ 2029089 w 7463102"/>
              <a:gd name="connsiteY3-448" fmla="*/ 6835776 h 6845300"/>
              <a:gd name="connsiteX4-449" fmla="*/ 2053256 w 7463102"/>
              <a:gd name="connsiteY4-450" fmla="*/ 5897563 h 6845300"/>
              <a:gd name="connsiteX5-451" fmla="*/ 1190890 w 7463102"/>
              <a:gd name="connsiteY5-452" fmla="*/ 4425949 h 6845300"/>
              <a:gd name="connsiteX6-453" fmla="*/ 71702 w 7463102"/>
              <a:gd name="connsiteY6-454" fmla="*/ 3098800 h 6845300"/>
              <a:gd name="connsiteX7-455" fmla="*/ 28424 w 7463102"/>
              <a:gd name="connsiteY7-456" fmla="*/ 2446045 h 6845300"/>
              <a:gd name="connsiteX8-457" fmla="*/ 320524 w 7463102"/>
              <a:gd name="connsiteY8-458" fmla="*/ 1692922 h 6845300"/>
              <a:gd name="connsiteX9-459" fmla="*/ 859102 w 7463102"/>
              <a:gd name="connsiteY9-460" fmla="*/ 753123 h 6845300"/>
              <a:gd name="connsiteX10-461" fmla="*/ 1227402 w 7463102"/>
              <a:gd name="connsiteY10-462" fmla="*/ 0 h 6845300"/>
              <a:gd name="connsiteX0-463" fmla="*/ 1227402 w 7463102"/>
              <a:gd name="connsiteY0-464" fmla="*/ 0 h 6845300"/>
              <a:gd name="connsiteX1-465" fmla="*/ 7463102 w 7463102"/>
              <a:gd name="connsiteY1-466" fmla="*/ 0 h 6845300"/>
              <a:gd name="connsiteX2-467" fmla="*/ 7463102 w 7463102"/>
              <a:gd name="connsiteY2-468" fmla="*/ 6845300 h 6845300"/>
              <a:gd name="connsiteX3-469" fmla="*/ 2029089 w 7463102"/>
              <a:gd name="connsiteY3-470" fmla="*/ 6835776 h 6845300"/>
              <a:gd name="connsiteX4-471" fmla="*/ 2053256 w 7463102"/>
              <a:gd name="connsiteY4-472" fmla="*/ 5897563 h 6845300"/>
              <a:gd name="connsiteX5-473" fmla="*/ 1190890 w 7463102"/>
              <a:gd name="connsiteY5-474" fmla="*/ 4425949 h 6845300"/>
              <a:gd name="connsiteX6-475" fmla="*/ 71702 w 7463102"/>
              <a:gd name="connsiteY6-476" fmla="*/ 3098800 h 6845300"/>
              <a:gd name="connsiteX7-477" fmla="*/ 28424 w 7463102"/>
              <a:gd name="connsiteY7-478" fmla="*/ 2446045 h 6845300"/>
              <a:gd name="connsiteX8-479" fmla="*/ 320524 w 7463102"/>
              <a:gd name="connsiteY8-480" fmla="*/ 1692922 h 6845300"/>
              <a:gd name="connsiteX9-481" fmla="*/ 859102 w 7463102"/>
              <a:gd name="connsiteY9-482" fmla="*/ 753123 h 6845300"/>
              <a:gd name="connsiteX10-483" fmla="*/ 1227402 w 7463102"/>
              <a:gd name="connsiteY10-484" fmla="*/ 0 h 6845300"/>
              <a:gd name="connsiteX0-485" fmla="*/ 1204429 w 7440129"/>
              <a:gd name="connsiteY0-486" fmla="*/ 0 h 6845300"/>
              <a:gd name="connsiteX1-487" fmla="*/ 7440129 w 7440129"/>
              <a:gd name="connsiteY1-488" fmla="*/ 0 h 6845300"/>
              <a:gd name="connsiteX2-489" fmla="*/ 7440129 w 7440129"/>
              <a:gd name="connsiteY2-490" fmla="*/ 6845300 h 6845300"/>
              <a:gd name="connsiteX3-491" fmla="*/ 2006116 w 7440129"/>
              <a:gd name="connsiteY3-492" fmla="*/ 6835776 h 6845300"/>
              <a:gd name="connsiteX4-493" fmla="*/ 2030283 w 7440129"/>
              <a:gd name="connsiteY4-494" fmla="*/ 5897563 h 6845300"/>
              <a:gd name="connsiteX5-495" fmla="*/ 1167917 w 7440129"/>
              <a:gd name="connsiteY5-496" fmla="*/ 4425949 h 6845300"/>
              <a:gd name="connsiteX6-497" fmla="*/ 177317 w 7440129"/>
              <a:gd name="connsiteY6-498" fmla="*/ 3070225 h 6845300"/>
              <a:gd name="connsiteX7-499" fmla="*/ 5451 w 7440129"/>
              <a:gd name="connsiteY7-500" fmla="*/ 2446045 h 6845300"/>
              <a:gd name="connsiteX8-501" fmla="*/ 297551 w 7440129"/>
              <a:gd name="connsiteY8-502" fmla="*/ 1692922 h 6845300"/>
              <a:gd name="connsiteX9-503" fmla="*/ 836129 w 7440129"/>
              <a:gd name="connsiteY9-504" fmla="*/ 753123 h 6845300"/>
              <a:gd name="connsiteX10-505" fmla="*/ 1204429 w 7440129"/>
              <a:gd name="connsiteY10-506" fmla="*/ 0 h 6845300"/>
              <a:gd name="connsiteX0-507" fmla="*/ 1210439 w 7446139"/>
              <a:gd name="connsiteY0-508" fmla="*/ 0 h 6845300"/>
              <a:gd name="connsiteX1-509" fmla="*/ 7446139 w 7446139"/>
              <a:gd name="connsiteY1-510" fmla="*/ 0 h 6845300"/>
              <a:gd name="connsiteX2-511" fmla="*/ 7446139 w 7446139"/>
              <a:gd name="connsiteY2-512" fmla="*/ 6845300 h 6845300"/>
              <a:gd name="connsiteX3-513" fmla="*/ 2012126 w 7446139"/>
              <a:gd name="connsiteY3-514" fmla="*/ 6835776 h 6845300"/>
              <a:gd name="connsiteX4-515" fmla="*/ 2036293 w 7446139"/>
              <a:gd name="connsiteY4-516" fmla="*/ 5897563 h 6845300"/>
              <a:gd name="connsiteX5-517" fmla="*/ 1173927 w 7446139"/>
              <a:gd name="connsiteY5-518" fmla="*/ 4425949 h 6845300"/>
              <a:gd name="connsiteX6-519" fmla="*/ 111889 w 7446139"/>
              <a:gd name="connsiteY6-520" fmla="*/ 3070225 h 6845300"/>
              <a:gd name="connsiteX7-521" fmla="*/ 11461 w 7446139"/>
              <a:gd name="connsiteY7-522" fmla="*/ 2446045 h 6845300"/>
              <a:gd name="connsiteX8-523" fmla="*/ 303561 w 7446139"/>
              <a:gd name="connsiteY8-524" fmla="*/ 1692922 h 6845300"/>
              <a:gd name="connsiteX9-525" fmla="*/ 842139 w 7446139"/>
              <a:gd name="connsiteY9-526" fmla="*/ 753123 h 6845300"/>
              <a:gd name="connsiteX10-527" fmla="*/ 1210439 w 7446139"/>
              <a:gd name="connsiteY10-528" fmla="*/ 0 h 6845300"/>
              <a:gd name="connsiteX0-529" fmla="*/ 1210439 w 7446139"/>
              <a:gd name="connsiteY0-530" fmla="*/ 0 h 6845300"/>
              <a:gd name="connsiteX1-531" fmla="*/ 7446139 w 7446139"/>
              <a:gd name="connsiteY1-532" fmla="*/ 0 h 6845300"/>
              <a:gd name="connsiteX2-533" fmla="*/ 7446139 w 7446139"/>
              <a:gd name="connsiteY2-534" fmla="*/ 6845300 h 6845300"/>
              <a:gd name="connsiteX3-535" fmla="*/ 2012126 w 7446139"/>
              <a:gd name="connsiteY3-536" fmla="*/ 6835776 h 6845300"/>
              <a:gd name="connsiteX4-537" fmla="*/ 2036293 w 7446139"/>
              <a:gd name="connsiteY4-538" fmla="*/ 5897563 h 6845300"/>
              <a:gd name="connsiteX5-539" fmla="*/ 1140590 w 7446139"/>
              <a:gd name="connsiteY5-540" fmla="*/ 4435474 h 6845300"/>
              <a:gd name="connsiteX6-541" fmla="*/ 111889 w 7446139"/>
              <a:gd name="connsiteY6-542" fmla="*/ 3070225 h 6845300"/>
              <a:gd name="connsiteX7-543" fmla="*/ 11461 w 7446139"/>
              <a:gd name="connsiteY7-544" fmla="*/ 2446045 h 6845300"/>
              <a:gd name="connsiteX8-545" fmla="*/ 303561 w 7446139"/>
              <a:gd name="connsiteY8-546" fmla="*/ 1692922 h 6845300"/>
              <a:gd name="connsiteX9-547" fmla="*/ 842139 w 7446139"/>
              <a:gd name="connsiteY9-548" fmla="*/ 753123 h 6845300"/>
              <a:gd name="connsiteX10-549" fmla="*/ 1210439 w 7446139"/>
              <a:gd name="connsiteY10-550" fmla="*/ 0 h 6845300"/>
              <a:gd name="connsiteX0-551" fmla="*/ 1210439 w 7446139"/>
              <a:gd name="connsiteY0-552" fmla="*/ 0 h 6845300"/>
              <a:gd name="connsiteX1-553" fmla="*/ 7446139 w 7446139"/>
              <a:gd name="connsiteY1-554" fmla="*/ 0 h 6845300"/>
              <a:gd name="connsiteX2-555" fmla="*/ 7446139 w 7446139"/>
              <a:gd name="connsiteY2-556" fmla="*/ 6845300 h 6845300"/>
              <a:gd name="connsiteX3-557" fmla="*/ 2012126 w 7446139"/>
              <a:gd name="connsiteY3-558" fmla="*/ 6835776 h 6845300"/>
              <a:gd name="connsiteX4-559" fmla="*/ 2036293 w 7446139"/>
              <a:gd name="connsiteY4-560" fmla="*/ 5897563 h 6845300"/>
              <a:gd name="connsiteX5-561" fmla="*/ 1140590 w 7446139"/>
              <a:gd name="connsiteY5-562" fmla="*/ 4435474 h 6845300"/>
              <a:gd name="connsiteX6-563" fmla="*/ 111889 w 7446139"/>
              <a:gd name="connsiteY6-564" fmla="*/ 3070225 h 6845300"/>
              <a:gd name="connsiteX7-565" fmla="*/ 11461 w 7446139"/>
              <a:gd name="connsiteY7-566" fmla="*/ 2446045 h 6845300"/>
              <a:gd name="connsiteX8-567" fmla="*/ 303561 w 7446139"/>
              <a:gd name="connsiteY8-568" fmla="*/ 1692922 h 6845300"/>
              <a:gd name="connsiteX9-569" fmla="*/ 842139 w 7446139"/>
              <a:gd name="connsiteY9-570" fmla="*/ 753123 h 6845300"/>
              <a:gd name="connsiteX10-571" fmla="*/ 1210439 w 7446139"/>
              <a:gd name="connsiteY10-572" fmla="*/ 0 h 6845300"/>
              <a:gd name="connsiteX0-573" fmla="*/ 1210439 w 7446139"/>
              <a:gd name="connsiteY0-574" fmla="*/ 0 h 6845300"/>
              <a:gd name="connsiteX1-575" fmla="*/ 7446139 w 7446139"/>
              <a:gd name="connsiteY1-576" fmla="*/ 0 h 6845300"/>
              <a:gd name="connsiteX2-577" fmla="*/ 7446139 w 7446139"/>
              <a:gd name="connsiteY2-578" fmla="*/ 6845300 h 6845300"/>
              <a:gd name="connsiteX3-579" fmla="*/ 2012126 w 7446139"/>
              <a:gd name="connsiteY3-580" fmla="*/ 6835776 h 6845300"/>
              <a:gd name="connsiteX4-581" fmla="*/ 2036293 w 7446139"/>
              <a:gd name="connsiteY4-582" fmla="*/ 5897563 h 6845300"/>
              <a:gd name="connsiteX5-583" fmla="*/ 1140590 w 7446139"/>
              <a:gd name="connsiteY5-584" fmla="*/ 4435474 h 6845300"/>
              <a:gd name="connsiteX6-585" fmla="*/ 111889 w 7446139"/>
              <a:gd name="connsiteY6-586" fmla="*/ 3070225 h 6845300"/>
              <a:gd name="connsiteX7-587" fmla="*/ 11461 w 7446139"/>
              <a:gd name="connsiteY7-588" fmla="*/ 2446045 h 6845300"/>
              <a:gd name="connsiteX8-589" fmla="*/ 303561 w 7446139"/>
              <a:gd name="connsiteY8-590" fmla="*/ 1692922 h 6845300"/>
              <a:gd name="connsiteX9-591" fmla="*/ 842139 w 7446139"/>
              <a:gd name="connsiteY9-592" fmla="*/ 753123 h 6845300"/>
              <a:gd name="connsiteX10-593" fmla="*/ 1210439 w 7446139"/>
              <a:gd name="connsiteY10-594" fmla="*/ 0 h 6845300"/>
              <a:gd name="connsiteX0-595" fmla="*/ 1210439 w 7446139"/>
              <a:gd name="connsiteY0-596" fmla="*/ 0 h 6845300"/>
              <a:gd name="connsiteX1-597" fmla="*/ 7446139 w 7446139"/>
              <a:gd name="connsiteY1-598" fmla="*/ 0 h 6845300"/>
              <a:gd name="connsiteX2-599" fmla="*/ 7446139 w 7446139"/>
              <a:gd name="connsiteY2-600" fmla="*/ 6845300 h 6845300"/>
              <a:gd name="connsiteX3-601" fmla="*/ 2012126 w 7446139"/>
              <a:gd name="connsiteY3-602" fmla="*/ 6835776 h 6845300"/>
              <a:gd name="connsiteX4-603" fmla="*/ 2036293 w 7446139"/>
              <a:gd name="connsiteY4-604" fmla="*/ 5897563 h 6845300"/>
              <a:gd name="connsiteX5-605" fmla="*/ 1159640 w 7446139"/>
              <a:gd name="connsiteY5-606" fmla="*/ 4425949 h 6845300"/>
              <a:gd name="connsiteX6-607" fmla="*/ 111889 w 7446139"/>
              <a:gd name="connsiteY6-608" fmla="*/ 3070225 h 6845300"/>
              <a:gd name="connsiteX7-609" fmla="*/ 11461 w 7446139"/>
              <a:gd name="connsiteY7-610" fmla="*/ 2446045 h 6845300"/>
              <a:gd name="connsiteX8-611" fmla="*/ 303561 w 7446139"/>
              <a:gd name="connsiteY8-612" fmla="*/ 1692922 h 6845300"/>
              <a:gd name="connsiteX9-613" fmla="*/ 842139 w 7446139"/>
              <a:gd name="connsiteY9-614" fmla="*/ 753123 h 6845300"/>
              <a:gd name="connsiteX10-615" fmla="*/ 1210439 w 7446139"/>
              <a:gd name="connsiteY10-616" fmla="*/ 0 h 6845300"/>
              <a:gd name="connsiteX0-617" fmla="*/ 1210439 w 7446139"/>
              <a:gd name="connsiteY0-618" fmla="*/ 0 h 6845300"/>
              <a:gd name="connsiteX1-619" fmla="*/ 7446139 w 7446139"/>
              <a:gd name="connsiteY1-620" fmla="*/ 0 h 6845300"/>
              <a:gd name="connsiteX2-621" fmla="*/ 7446139 w 7446139"/>
              <a:gd name="connsiteY2-622" fmla="*/ 6845300 h 6845300"/>
              <a:gd name="connsiteX3-623" fmla="*/ 2012126 w 7446139"/>
              <a:gd name="connsiteY3-624" fmla="*/ 6835776 h 6845300"/>
              <a:gd name="connsiteX4-625" fmla="*/ 2036293 w 7446139"/>
              <a:gd name="connsiteY4-626" fmla="*/ 5897563 h 6845300"/>
              <a:gd name="connsiteX5-627" fmla="*/ 1140590 w 7446139"/>
              <a:gd name="connsiteY5-628" fmla="*/ 4435474 h 6845300"/>
              <a:gd name="connsiteX6-629" fmla="*/ 111889 w 7446139"/>
              <a:gd name="connsiteY6-630" fmla="*/ 3070225 h 6845300"/>
              <a:gd name="connsiteX7-631" fmla="*/ 11461 w 7446139"/>
              <a:gd name="connsiteY7-632" fmla="*/ 2446045 h 6845300"/>
              <a:gd name="connsiteX8-633" fmla="*/ 303561 w 7446139"/>
              <a:gd name="connsiteY8-634" fmla="*/ 1692922 h 6845300"/>
              <a:gd name="connsiteX9-635" fmla="*/ 842139 w 7446139"/>
              <a:gd name="connsiteY9-636" fmla="*/ 753123 h 6845300"/>
              <a:gd name="connsiteX10-637" fmla="*/ 1210439 w 7446139"/>
              <a:gd name="connsiteY10-638" fmla="*/ 0 h 6845300"/>
              <a:gd name="connsiteX0-639" fmla="*/ 1210439 w 7446139"/>
              <a:gd name="connsiteY0-640" fmla="*/ 0 h 6845300"/>
              <a:gd name="connsiteX1-641" fmla="*/ 7446139 w 7446139"/>
              <a:gd name="connsiteY1-642" fmla="*/ 0 h 6845300"/>
              <a:gd name="connsiteX2-643" fmla="*/ 7446139 w 7446139"/>
              <a:gd name="connsiteY2-644" fmla="*/ 6845300 h 6845300"/>
              <a:gd name="connsiteX3-645" fmla="*/ 2012126 w 7446139"/>
              <a:gd name="connsiteY3-646" fmla="*/ 6835776 h 6845300"/>
              <a:gd name="connsiteX4-647" fmla="*/ 2036293 w 7446139"/>
              <a:gd name="connsiteY4-648" fmla="*/ 5897563 h 6845300"/>
              <a:gd name="connsiteX5-649" fmla="*/ 1140590 w 7446139"/>
              <a:gd name="connsiteY5-650" fmla="*/ 4435474 h 6845300"/>
              <a:gd name="connsiteX6-651" fmla="*/ 111889 w 7446139"/>
              <a:gd name="connsiteY6-652" fmla="*/ 3070225 h 6845300"/>
              <a:gd name="connsiteX7-653" fmla="*/ 11461 w 7446139"/>
              <a:gd name="connsiteY7-654" fmla="*/ 2446045 h 6845300"/>
              <a:gd name="connsiteX8-655" fmla="*/ 303561 w 7446139"/>
              <a:gd name="connsiteY8-656" fmla="*/ 1692922 h 6845300"/>
              <a:gd name="connsiteX9-657" fmla="*/ 842139 w 7446139"/>
              <a:gd name="connsiteY9-658" fmla="*/ 753123 h 6845300"/>
              <a:gd name="connsiteX10-659" fmla="*/ 1210439 w 7446139"/>
              <a:gd name="connsiteY10-660" fmla="*/ 0 h 6845300"/>
              <a:gd name="connsiteX0-661" fmla="*/ 1210439 w 7446139"/>
              <a:gd name="connsiteY0-662" fmla="*/ 0 h 6845300"/>
              <a:gd name="connsiteX1-663" fmla="*/ 7446139 w 7446139"/>
              <a:gd name="connsiteY1-664" fmla="*/ 0 h 6845300"/>
              <a:gd name="connsiteX2-665" fmla="*/ 7446139 w 7446139"/>
              <a:gd name="connsiteY2-666" fmla="*/ 6845300 h 6845300"/>
              <a:gd name="connsiteX3-667" fmla="*/ 2012126 w 7446139"/>
              <a:gd name="connsiteY3-668" fmla="*/ 6835776 h 6845300"/>
              <a:gd name="connsiteX4-669" fmla="*/ 2036293 w 7446139"/>
              <a:gd name="connsiteY4-670" fmla="*/ 5897563 h 6845300"/>
              <a:gd name="connsiteX5-671" fmla="*/ 1140590 w 7446139"/>
              <a:gd name="connsiteY5-672" fmla="*/ 4435474 h 6845300"/>
              <a:gd name="connsiteX6-673" fmla="*/ 111889 w 7446139"/>
              <a:gd name="connsiteY6-674" fmla="*/ 3070225 h 6845300"/>
              <a:gd name="connsiteX7-675" fmla="*/ 11461 w 7446139"/>
              <a:gd name="connsiteY7-676" fmla="*/ 2446045 h 6845300"/>
              <a:gd name="connsiteX8-677" fmla="*/ 274986 w 7446139"/>
              <a:gd name="connsiteY8-678" fmla="*/ 1678635 h 6845300"/>
              <a:gd name="connsiteX9-679" fmla="*/ 842139 w 7446139"/>
              <a:gd name="connsiteY9-680" fmla="*/ 753123 h 6845300"/>
              <a:gd name="connsiteX10-681" fmla="*/ 1210439 w 7446139"/>
              <a:gd name="connsiteY10-682" fmla="*/ 0 h 6845300"/>
              <a:gd name="connsiteX0-683" fmla="*/ 1391414 w 7446139"/>
              <a:gd name="connsiteY0-684" fmla="*/ 133351 h 6845300"/>
              <a:gd name="connsiteX1-685" fmla="*/ 7446139 w 7446139"/>
              <a:gd name="connsiteY1-686" fmla="*/ 0 h 6845300"/>
              <a:gd name="connsiteX2-687" fmla="*/ 7446139 w 7446139"/>
              <a:gd name="connsiteY2-688" fmla="*/ 6845300 h 6845300"/>
              <a:gd name="connsiteX3-689" fmla="*/ 2012126 w 7446139"/>
              <a:gd name="connsiteY3-690" fmla="*/ 6835776 h 6845300"/>
              <a:gd name="connsiteX4-691" fmla="*/ 2036293 w 7446139"/>
              <a:gd name="connsiteY4-692" fmla="*/ 5897563 h 6845300"/>
              <a:gd name="connsiteX5-693" fmla="*/ 1140590 w 7446139"/>
              <a:gd name="connsiteY5-694" fmla="*/ 4435474 h 6845300"/>
              <a:gd name="connsiteX6-695" fmla="*/ 111889 w 7446139"/>
              <a:gd name="connsiteY6-696" fmla="*/ 3070225 h 6845300"/>
              <a:gd name="connsiteX7-697" fmla="*/ 11461 w 7446139"/>
              <a:gd name="connsiteY7-698" fmla="*/ 2446045 h 6845300"/>
              <a:gd name="connsiteX8-699" fmla="*/ 274986 w 7446139"/>
              <a:gd name="connsiteY8-700" fmla="*/ 1678635 h 6845300"/>
              <a:gd name="connsiteX9-701" fmla="*/ 842139 w 7446139"/>
              <a:gd name="connsiteY9-702" fmla="*/ 753123 h 6845300"/>
              <a:gd name="connsiteX10-703" fmla="*/ 1391414 w 7446139"/>
              <a:gd name="connsiteY10-704" fmla="*/ 133351 h 6845300"/>
              <a:gd name="connsiteX0-705" fmla="*/ 1210439 w 7446139"/>
              <a:gd name="connsiteY0-706" fmla="*/ 4763 h 6845300"/>
              <a:gd name="connsiteX1-707" fmla="*/ 7446139 w 7446139"/>
              <a:gd name="connsiteY1-708" fmla="*/ 0 h 6845300"/>
              <a:gd name="connsiteX2-709" fmla="*/ 7446139 w 7446139"/>
              <a:gd name="connsiteY2-710" fmla="*/ 6845300 h 6845300"/>
              <a:gd name="connsiteX3-711" fmla="*/ 2012126 w 7446139"/>
              <a:gd name="connsiteY3-712" fmla="*/ 6835776 h 6845300"/>
              <a:gd name="connsiteX4-713" fmla="*/ 2036293 w 7446139"/>
              <a:gd name="connsiteY4-714" fmla="*/ 5897563 h 6845300"/>
              <a:gd name="connsiteX5-715" fmla="*/ 1140590 w 7446139"/>
              <a:gd name="connsiteY5-716" fmla="*/ 4435474 h 6845300"/>
              <a:gd name="connsiteX6-717" fmla="*/ 111889 w 7446139"/>
              <a:gd name="connsiteY6-718" fmla="*/ 3070225 h 6845300"/>
              <a:gd name="connsiteX7-719" fmla="*/ 11461 w 7446139"/>
              <a:gd name="connsiteY7-720" fmla="*/ 2446045 h 6845300"/>
              <a:gd name="connsiteX8-721" fmla="*/ 274986 w 7446139"/>
              <a:gd name="connsiteY8-722" fmla="*/ 1678635 h 6845300"/>
              <a:gd name="connsiteX9-723" fmla="*/ 842139 w 7446139"/>
              <a:gd name="connsiteY9-724" fmla="*/ 753123 h 6845300"/>
              <a:gd name="connsiteX10-725" fmla="*/ 1210439 w 7446139"/>
              <a:gd name="connsiteY10-726" fmla="*/ 4763 h 6845300"/>
              <a:gd name="connsiteX0-727" fmla="*/ 1210439 w 7446139"/>
              <a:gd name="connsiteY0-728" fmla="*/ 4763 h 6845300"/>
              <a:gd name="connsiteX1-729" fmla="*/ 7446139 w 7446139"/>
              <a:gd name="connsiteY1-730" fmla="*/ 0 h 6845300"/>
              <a:gd name="connsiteX2-731" fmla="*/ 7446139 w 7446139"/>
              <a:gd name="connsiteY2-732" fmla="*/ 6845300 h 6845300"/>
              <a:gd name="connsiteX3-733" fmla="*/ 2012126 w 7446139"/>
              <a:gd name="connsiteY3-734" fmla="*/ 6835776 h 6845300"/>
              <a:gd name="connsiteX4-735" fmla="*/ 2036293 w 7446139"/>
              <a:gd name="connsiteY4-736" fmla="*/ 5897563 h 6845300"/>
              <a:gd name="connsiteX5-737" fmla="*/ 1140590 w 7446139"/>
              <a:gd name="connsiteY5-738" fmla="*/ 4435474 h 6845300"/>
              <a:gd name="connsiteX6-739" fmla="*/ 111889 w 7446139"/>
              <a:gd name="connsiteY6-740" fmla="*/ 3070225 h 6845300"/>
              <a:gd name="connsiteX7-741" fmla="*/ 11461 w 7446139"/>
              <a:gd name="connsiteY7-742" fmla="*/ 2446045 h 6845300"/>
              <a:gd name="connsiteX8-743" fmla="*/ 274986 w 7446139"/>
              <a:gd name="connsiteY8-744" fmla="*/ 1678635 h 6845300"/>
              <a:gd name="connsiteX9-745" fmla="*/ 842139 w 7446139"/>
              <a:gd name="connsiteY9-746" fmla="*/ 753123 h 6845300"/>
              <a:gd name="connsiteX10-747" fmla="*/ 1210439 w 7446139"/>
              <a:gd name="connsiteY10-748" fmla="*/ 4763 h 6845300"/>
              <a:gd name="connsiteX0-749" fmla="*/ 1210439 w 7446139"/>
              <a:gd name="connsiteY0-750" fmla="*/ 4763 h 6845300"/>
              <a:gd name="connsiteX1-751" fmla="*/ 7446139 w 7446139"/>
              <a:gd name="connsiteY1-752" fmla="*/ 0 h 6845300"/>
              <a:gd name="connsiteX2-753" fmla="*/ 7446139 w 7446139"/>
              <a:gd name="connsiteY2-754" fmla="*/ 6845300 h 6845300"/>
              <a:gd name="connsiteX3-755" fmla="*/ 2012126 w 7446139"/>
              <a:gd name="connsiteY3-756" fmla="*/ 6835776 h 6845300"/>
              <a:gd name="connsiteX4-757" fmla="*/ 2036293 w 7446139"/>
              <a:gd name="connsiteY4-758" fmla="*/ 5897563 h 6845300"/>
              <a:gd name="connsiteX5-759" fmla="*/ 1140590 w 7446139"/>
              <a:gd name="connsiteY5-760" fmla="*/ 4435474 h 6845300"/>
              <a:gd name="connsiteX6-761" fmla="*/ 111889 w 7446139"/>
              <a:gd name="connsiteY6-762" fmla="*/ 3070225 h 6845300"/>
              <a:gd name="connsiteX7-763" fmla="*/ 11461 w 7446139"/>
              <a:gd name="connsiteY7-764" fmla="*/ 2446045 h 6845300"/>
              <a:gd name="connsiteX8-765" fmla="*/ 274986 w 7446139"/>
              <a:gd name="connsiteY8-766" fmla="*/ 1678635 h 6845300"/>
              <a:gd name="connsiteX9-767" fmla="*/ 875476 w 7446139"/>
              <a:gd name="connsiteY9-768" fmla="*/ 753123 h 6845300"/>
              <a:gd name="connsiteX10-769" fmla="*/ 1210439 w 7446139"/>
              <a:gd name="connsiteY10-770" fmla="*/ 4763 h 6845300"/>
              <a:gd name="connsiteX0-771" fmla="*/ 1210439 w 7446139"/>
              <a:gd name="connsiteY0-772" fmla="*/ 4763 h 6845300"/>
              <a:gd name="connsiteX1-773" fmla="*/ 7446139 w 7446139"/>
              <a:gd name="connsiteY1-774" fmla="*/ 0 h 6845300"/>
              <a:gd name="connsiteX2-775" fmla="*/ 7446139 w 7446139"/>
              <a:gd name="connsiteY2-776" fmla="*/ 6845300 h 6845300"/>
              <a:gd name="connsiteX3-777" fmla="*/ 2012126 w 7446139"/>
              <a:gd name="connsiteY3-778" fmla="*/ 6835776 h 6845300"/>
              <a:gd name="connsiteX4-779" fmla="*/ 2036293 w 7446139"/>
              <a:gd name="connsiteY4-780" fmla="*/ 5897563 h 6845300"/>
              <a:gd name="connsiteX5-781" fmla="*/ 1140590 w 7446139"/>
              <a:gd name="connsiteY5-782" fmla="*/ 4435474 h 6845300"/>
              <a:gd name="connsiteX6-783" fmla="*/ 111889 w 7446139"/>
              <a:gd name="connsiteY6-784" fmla="*/ 3070225 h 6845300"/>
              <a:gd name="connsiteX7-785" fmla="*/ 11461 w 7446139"/>
              <a:gd name="connsiteY7-786" fmla="*/ 2446045 h 6845300"/>
              <a:gd name="connsiteX8-787" fmla="*/ 274986 w 7446139"/>
              <a:gd name="connsiteY8-788" fmla="*/ 1678635 h 6845300"/>
              <a:gd name="connsiteX9-789" fmla="*/ 851664 w 7446139"/>
              <a:gd name="connsiteY9-790" fmla="*/ 753123 h 6845300"/>
              <a:gd name="connsiteX10-791" fmla="*/ 1210439 w 7446139"/>
              <a:gd name="connsiteY10-792" fmla="*/ 4763 h 6845300"/>
              <a:gd name="connsiteX0-793" fmla="*/ 1210439 w 7446139"/>
              <a:gd name="connsiteY0-794" fmla="*/ 4763 h 6845300"/>
              <a:gd name="connsiteX1-795" fmla="*/ 7446139 w 7446139"/>
              <a:gd name="connsiteY1-796" fmla="*/ 0 h 6845300"/>
              <a:gd name="connsiteX2-797" fmla="*/ 7446139 w 7446139"/>
              <a:gd name="connsiteY2-798" fmla="*/ 6845300 h 6845300"/>
              <a:gd name="connsiteX3-799" fmla="*/ 2012126 w 7446139"/>
              <a:gd name="connsiteY3-800" fmla="*/ 6835776 h 6845300"/>
              <a:gd name="connsiteX4-801" fmla="*/ 2036293 w 7446139"/>
              <a:gd name="connsiteY4-802" fmla="*/ 5897563 h 6845300"/>
              <a:gd name="connsiteX5-803" fmla="*/ 1140590 w 7446139"/>
              <a:gd name="connsiteY5-804" fmla="*/ 4435474 h 6845300"/>
              <a:gd name="connsiteX6-805" fmla="*/ 111889 w 7446139"/>
              <a:gd name="connsiteY6-806" fmla="*/ 3070225 h 6845300"/>
              <a:gd name="connsiteX7-807" fmla="*/ 11461 w 7446139"/>
              <a:gd name="connsiteY7-808" fmla="*/ 2446045 h 6845300"/>
              <a:gd name="connsiteX8-809" fmla="*/ 274986 w 7446139"/>
              <a:gd name="connsiteY8-810" fmla="*/ 1678635 h 6845300"/>
              <a:gd name="connsiteX9-811" fmla="*/ 851664 w 7446139"/>
              <a:gd name="connsiteY9-812" fmla="*/ 753123 h 6845300"/>
              <a:gd name="connsiteX10-813" fmla="*/ 1210439 w 7446139"/>
              <a:gd name="connsiteY10-814" fmla="*/ 4763 h 6845300"/>
              <a:gd name="connsiteX0-815" fmla="*/ 1210439 w 7446139"/>
              <a:gd name="connsiteY0-816" fmla="*/ 4763 h 6845300"/>
              <a:gd name="connsiteX1-817" fmla="*/ 7446139 w 7446139"/>
              <a:gd name="connsiteY1-818" fmla="*/ 0 h 6845300"/>
              <a:gd name="connsiteX2-819" fmla="*/ 7446139 w 7446139"/>
              <a:gd name="connsiteY2-820" fmla="*/ 6845300 h 6845300"/>
              <a:gd name="connsiteX3-821" fmla="*/ 2012126 w 7446139"/>
              <a:gd name="connsiteY3-822" fmla="*/ 6835776 h 6845300"/>
              <a:gd name="connsiteX4-823" fmla="*/ 2036293 w 7446139"/>
              <a:gd name="connsiteY4-824" fmla="*/ 5897563 h 6845300"/>
              <a:gd name="connsiteX5-825" fmla="*/ 1140590 w 7446139"/>
              <a:gd name="connsiteY5-826" fmla="*/ 4435474 h 6845300"/>
              <a:gd name="connsiteX6-827" fmla="*/ 111889 w 7446139"/>
              <a:gd name="connsiteY6-828" fmla="*/ 3070225 h 6845300"/>
              <a:gd name="connsiteX7-829" fmla="*/ 11461 w 7446139"/>
              <a:gd name="connsiteY7-830" fmla="*/ 2446045 h 6845300"/>
              <a:gd name="connsiteX8-831" fmla="*/ 274986 w 7446139"/>
              <a:gd name="connsiteY8-832" fmla="*/ 1678635 h 6845300"/>
              <a:gd name="connsiteX9-833" fmla="*/ 851664 w 7446139"/>
              <a:gd name="connsiteY9-834" fmla="*/ 753123 h 6845300"/>
              <a:gd name="connsiteX10-835" fmla="*/ 1210439 w 7446139"/>
              <a:gd name="connsiteY10-836" fmla="*/ 4763 h 6845300"/>
              <a:gd name="connsiteX0-837" fmla="*/ 1210439 w 7446139"/>
              <a:gd name="connsiteY0-838" fmla="*/ 4763 h 6845300"/>
              <a:gd name="connsiteX1-839" fmla="*/ 7446139 w 7446139"/>
              <a:gd name="connsiteY1-840" fmla="*/ 0 h 6845300"/>
              <a:gd name="connsiteX2-841" fmla="*/ 7446139 w 7446139"/>
              <a:gd name="connsiteY2-842" fmla="*/ 6845300 h 6845300"/>
              <a:gd name="connsiteX3-843" fmla="*/ 2012126 w 7446139"/>
              <a:gd name="connsiteY3-844" fmla="*/ 6835776 h 6845300"/>
              <a:gd name="connsiteX4-845" fmla="*/ 2036293 w 7446139"/>
              <a:gd name="connsiteY4-846" fmla="*/ 5897563 h 6845300"/>
              <a:gd name="connsiteX5-847" fmla="*/ 1140590 w 7446139"/>
              <a:gd name="connsiteY5-848" fmla="*/ 4435474 h 6845300"/>
              <a:gd name="connsiteX6-849" fmla="*/ 111889 w 7446139"/>
              <a:gd name="connsiteY6-850" fmla="*/ 3070225 h 6845300"/>
              <a:gd name="connsiteX7-851" fmla="*/ 11461 w 7446139"/>
              <a:gd name="connsiteY7-852" fmla="*/ 2446045 h 6845300"/>
              <a:gd name="connsiteX8-853" fmla="*/ 274986 w 7446139"/>
              <a:gd name="connsiteY8-854" fmla="*/ 1678635 h 6845300"/>
              <a:gd name="connsiteX9-855" fmla="*/ 851664 w 7446139"/>
              <a:gd name="connsiteY9-856" fmla="*/ 753123 h 6845300"/>
              <a:gd name="connsiteX10-857" fmla="*/ 1210439 w 7446139"/>
              <a:gd name="connsiteY10-858" fmla="*/ 4763 h 6845300"/>
              <a:gd name="connsiteX0-859" fmla="*/ 1210439 w 7446139"/>
              <a:gd name="connsiteY0-860" fmla="*/ 4763 h 6845300"/>
              <a:gd name="connsiteX1-861" fmla="*/ 7446139 w 7446139"/>
              <a:gd name="connsiteY1-862" fmla="*/ 0 h 6845300"/>
              <a:gd name="connsiteX2-863" fmla="*/ 7446139 w 7446139"/>
              <a:gd name="connsiteY2-864" fmla="*/ 6845300 h 6845300"/>
              <a:gd name="connsiteX3-865" fmla="*/ 2012126 w 7446139"/>
              <a:gd name="connsiteY3-866" fmla="*/ 6835776 h 6845300"/>
              <a:gd name="connsiteX4-867" fmla="*/ 2036293 w 7446139"/>
              <a:gd name="connsiteY4-868" fmla="*/ 5897563 h 6845300"/>
              <a:gd name="connsiteX5-869" fmla="*/ 1140590 w 7446139"/>
              <a:gd name="connsiteY5-870" fmla="*/ 4435474 h 6845300"/>
              <a:gd name="connsiteX6-871" fmla="*/ 111889 w 7446139"/>
              <a:gd name="connsiteY6-872" fmla="*/ 3070225 h 6845300"/>
              <a:gd name="connsiteX7-873" fmla="*/ 11461 w 7446139"/>
              <a:gd name="connsiteY7-874" fmla="*/ 2446045 h 6845300"/>
              <a:gd name="connsiteX8-875" fmla="*/ 274986 w 7446139"/>
              <a:gd name="connsiteY8-876" fmla="*/ 1678635 h 6845300"/>
              <a:gd name="connsiteX9-877" fmla="*/ 851664 w 7446139"/>
              <a:gd name="connsiteY9-878" fmla="*/ 753123 h 6845300"/>
              <a:gd name="connsiteX10-879" fmla="*/ 1210439 w 7446139"/>
              <a:gd name="connsiteY10-880" fmla="*/ 4763 h 6845300"/>
              <a:gd name="connsiteX0-881" fmla="*/ 1210439 w 7446139"/>
              <a:gd name="connsiteY0-882" fmla="*/ 4763 h 6845300"/>
              <a:gd name="connsiteX1-883" fmla="*/ 7446139 w 7446139"/>
              <a:gd name="connsiteY1-884" fmla="*/ 0 h 6845300"/>
              <a:gd name="connsiteX2-885" fmla="*/ 7446139 w 7446139"/>
              <a:gd name="connsiteY2-886" fmla="*/ 6845300 h 6845300"/>
              <a:gd name="connsiteX3-887" fmla="*/ 2012126 w 7446139"/>
              <a:gd name="connsiteY3-888" fmla="*/ 6835776 h 6845300"/>
              <a:gd name="connsiteX4-889" fmla="*/ 2036293 w 7446139"/>
              <a:gd name="connsiteY4-890" fmla="*/ 5897563 h 6845300"/>
              <a:gd name="connsiteX5-891" fmla="*/ 1140590 w 7446139"/>
              <a:gd name="connsiteY5-892" fmla="*/ 4435474 h 6845300"/>
              <a:gd name="connsiteX6-893" fmla="*/ 111889 w 7446139"/>
              <a:gd name="connsiteY6-894" fmla="*/ 3070225 h 6845300"/>
              <a:gd name="connsiteX7-895" fmla="*/ 11461 w 7446139"/>
              <a:gd name="connsiteY7-896" fmla="*/ 2446045 h 6845300"/>
              <a:gd name="connsiteX8-897" fmla="*/ 308324 w 7446139"/>
              <a:gd name="connsiteY8-898" fmla="*/ 1673872 h 6845300"/>
              <a:gd name="connsiteX9-899" fmla="*/ 851664 w 7446139"/>
              <a:gd name="connsiteY9-900" fmla="*/ 753123 h 6845300"/>
              <a:gd name="connsiteX10-901" fmla="*/ 1210439 w 7446139"/>
              <a:gd name="connsiteY10-902" fmla="*/ 4763 h 6845300"/>
              <a:gd name="connsiteX0-903" fmla="*/ 1210439 w 7446139"/>
              <a:gd name="connsiteY0-904" fmla="*/ 4763 h 6853532"/>
              <a:gd name="connsiteX1-905" fmla="*/ 7446139 w 7446139"/>
              <a:gd name="connsiteY1-906" fmla="*/ 0 h 6853532"/>
              <a:gd name="connsiteX2-907" fmla="*/ 7446139 w 7446139"/>
              <a:gd name="connsiteY2-908" fmla="*/ 6845300 h 6853532"/>
              <a:gd name="connsiteX3-909" fmla="*/ 2012126 w 7446139"/>
              <a:gd name="connsiteY3-910" fmla="*/ 6853532 h 6853532"/>
              <a:gd name="connsiteX4-911" fmla="*/ 2036293 w 7446139"/>
              <a:gd name="connsiteY4-912" fmla="*/ 5897563 h 6853532"/>
              <a:gd name="connsiteX5-913" fmla="*/ 1140590 w 7446139"/>
              <a:gd name="connsiteY5-914" fmla="*/ 4435474 h 6853532"/>
              <a:gd name="connsiteX6-915" fmla="*/ 111889 w 7446139"/>
              <a:gd name="connsiteY6-916" fmla="*/ 3070225 h 6853532"/>
              <a:gd name="connsiteX7-917" fmla="*/ 11461 w 7446139"/>
              <a:gd name="connsiteY7-918" fmla="*/ 2446045 h 6853532"/>
              <a:gd name="connsiteX8-919" fmla="*/ 308324 w 7446139"/>
              <a:gd name="connsiteY8-920" fmla="*/ 1673872 h 6853532"/>
              <a:gd name="connsiteX9-921" fmla="*/ 851664 w 7446139"/>
              <a:gd name="connsiteY9-922" fmla="*/ 753123 h 6853532"/>
              <a:gd name="connsiteX10-923" fmla="*/ 1210439 w 7446139"/>
              <a:gd name="connsiteY10-924" fmla="*/ 4763 h 6853532"/>
              <a:gd name="connsiteX0-925" fmla="*/ 1210439 w 7446139"/>
              <a:gd name="connsiteY0-926" fmla="*/ 4763 h 6853532"/>
              <a:gd name="connsiteX1-927" fmla="*/ 7446139 w 7446139"/>
              <a:gd name="connsiteY1-928" fmla="*/ 0 h 6853532"/>
              <a:gd name="connsiteX2-929" fmla="*/ 7446139 w 7446139"/>
              <a:gd name="connsiteY2-930" fmla="*/ 6836422 h 6853532"/>
              <a:gd name="connsiteX3-931" fmla="*/ 2012126 w 7446139"/>
              <a:gd name="connsiteY3-932" fmla="*/ 6853532 h 6853532"/>
              <a:gd name="connsiteX4-933" fmla="*/ 2036293 w 7446139"/>
              <a:gd name="connsiteY4-934" fmla="*/ 5897563 h 6853532"/>
              <a:gd name="connsiteX5-935" fmla="*/ 1140590 w 7446139"/>
              <a:gd name="connsiteY5-936" fmla="*/ 4435474 h 6853532"/>
              <a:gd name="connsiteX6-937" fmla="*/ 111889 w 7446139"/>
              <a:gd name="connsiteY6-938" fmla="*/ 3070225 h 6853532"/>
              <a:gd name="connsiteX7-939" fmla="*/ 11461 w 7446139"/>
              <a:gd name="connsiteY7-940" fmla="*/ 2446045 h 6853532"/>
              <a:gd name="connsiteX8-941" fmla="*/ 308324 w 7446139"/>
              <a:gd name="connsiteY8-942" fmla="*/ 1673872 h 6853532"/>
              <a:gd name="connsiteX9-943" fmla="*/ 851664 w 7446139"/>
              <a:gd name="connsiteY9-944" fmla="*/ 753123 h 6853532"/>
              <a:gd name="connsiteX10-945" fmla="*/ 1210439 w 7446139"/>
              <a:gd name="connsiteY10-946" fmla="*/ 4763 h 6853532"/>
              <a:gd name="connsiteX0-947" fmla="*/ 1210439 w 7446139"/>
              <a:gd name="connsiteY0-948" fmla="*/ 4763 h 6863055"/>
              <a:gd name="connsiteX1-949" fmla="*/ 7446139 w 7446139"/>
              <a:gd name="connsiteY1-950" fmla="*/ 0 h 6863055"/>
              <a:gd name="connsiteX2-951" fmla="*/ 7446139 w 7446139"/>
              <a:gd name="connsiteY2-952" fmla="*/ 6863055 h 6863055"/>
              <a:gd name="connsiteX3-953" fmla="*/ 2012126 w 7446139"/>
              <a:gd name="connsiteY3-954" fmla="*/ 6853532 h 6863055"/>
              <a:gd name="connsiteX4-955" fmla="*/ 2036293 w 7446139"/>
              <a:gd name="connsiteY4-956" fmla="*/ 5897563 h 6863055"/>
              <a:gd name="connsiteX5-957" fmla="*/ 1140590 w 7446139"/>
              <a:gd name="connsiteY5-958" fmla="*/ 4435474 h 6863055"/>
              <a:gd name="connsiteX6-959" fmla="*/ 111889 w 7446139"/>
              <a:gd name="connsiteY6-960" fmla="*/ 3070225 h 6863055"/>
              <a:gd name="connsiteX7-961" fmla="*/ 11461 w 7446139"/>
              <a:gd name="connsiteY7-962" fmla="*/ 2446045 h 6863055"/>
              <a:gd name="connsiteX8-963" fmla="*/ 308324 w 7446139"/>
              <a:gd name="connsiteY8-964" fmla="*/ 1673872 h 6863055"/>
              <a:gd name="connsiteX9-965" fmla="*/ 851664 w 7446139"/>
              <a:gd name="connsiteY9-966" fmla="*/ 753123 h 6863055"/>
              <a:gd name="connsiteX10-967" fmla="*/ 1210439 w 7446139"/>
              <a:gd name="connsiteY10-968" fmla="*/ 4763 h 6863055"/>
              <a:gd name="connsiteX0-969" fmla="*/ 1229489 w 7446139"/>
              <a:gd name="connsiteY0-970" fmla="*/ 0 h 6867817"/>
              <a:gd name="connsiteX1-971" fmla="*/ 7446139 w 7446139"/>
              <a:gd name="connsiteY1-972" fmla="*/ 4762 h 6867817"/>
              <a:gd name="connsiteX2-973" fmla="*/ 7446139 w 7446139"/>
              <a:gd name="connsiteY2-974" fmla="*/ 6867817 h 6867817"/>
              <a:gd name="connsiteX3-975" fmla="*/ 2012126 w 7446139"/>
              <a:gd name="connsiteY3-976" fmla="*/ 6858294 h 6867817"/>
              <a:gd name="connsiteX4-977" fmla="*/ 2036293 w 7446139"/>
              <a:gd name="connsiteY4-978" fmla="*/ 5902325 h 6867817"/>
              <a:gd name="connsiteX5-979" fmla="*/ 1140590 w 7446139"/>
              <a:gd name="connsiteY5-980" fmla="*/ 4440236 h 6867817"/>
              <a:gd name="connsiteX6-981" fmla="*/ 111889 w 7446139"/>
              <a:gd name="connsiteY6-982" fmla="*/ 3074987 h 6867817"/>
              <a:gd name="connsiteX7-983" fmla="*/ 11461 w 7446139"/>
              <a:gd name="connsiteY7-984" fmla="*/ 2450807 h 6867817"/>
              <a:gd name="connsiteX8-985" fmla="*/ 308324 w 7446139"/>
              <a:gd name="connsiteY8-986" fmla="*/ 1678634 h 6867817"/>
              <a:gd name="connsiteX9-987" fmla="*/ 851664 w 7446139"/>
              <a:gd name="connsiteY9-988" fmla="*/ 757885 h 6867817"/>
              <a:gd name="connsiteX10-989" fmla="*/ 1229489 w 7446139"/>
              <a:gd name="connsiteY10-990" fmla="*/ 0 h 6867817"/>
              <a:gd name="connsiteX0-991" fmla="*/ 1229489 w 8741539"/>
              <a:gd name="connsiteY0-992" fmla="*/ 0 h 6867817"/>
              <a:gd name="connsiteX1-993" fmla="*/ 8741539 w 8741539"/>
              <a:gd name="connsiteY1-994" fmla="*/ 4762 h 6867817"/>
              <a:gd name="connsiteX2-995" fmla="*/ 7446139 w 8741539"/>
              <a:gd name="connsiteY2-996" fmla="*/ 6867817 h 6867817"/>
              <a:gd name="connsiteX3-997" fmla="*/ 2012126 w 8741539"/>
              <a:gd name="connsiteY3-998" fmla="*/ 6858294 h 6867817"/>
              <a:gd name="connsiteX4-999" fmla="*/ 2036293 w 8741539"/>
              <a:gd name="connsiteY4-1000" fmla="*/ 5902325 h 6867817"/>
              <a:gd name="connsiteX5-1001" fmla="*/ 1140590 w 8741539"/>
              <a:gd name="connsiteY5-1002" fmla="*/ 4440236 h 6867817"/>
              <a:gd name="connsiteX6-1003" fmla="*/ 111889 w 8741539"/>
              <a:gd name="connsiteY6-1004" fmla="*/ 3074987 h 6867817"/>
              <a:gd name="connsiteX7-1005" fmla="*/ 11461 w 8741539"/>
              <a:gd name="connsiteY7-1006" fmla="*/ 2450807 h 6867817"/>
              <a:gd name="connsiteX8-1007" fmla="*/ 308324 w 8741539"/>
              <a:gd name="connsiteY8-1008" fmla="*/ 1678634 h 6867817"/>
              <a:gd name="connsiteX9-1009" fmla="*/ 851664 w 8741539"/>
              <a:gd name="connsiteY9-1010" fmla="*/ 757885 h 6867817"/>
              <a:gd name="connsiteX10-1011" fmla="*/ 1229489 w 8741539"/>
              <a:gd name="connsiteY10-1012" fmla="*/ 0 h 6867817"/>
              <a:gd name="connsiteX0-1013" fmla="*/ 1229489 w 8741539"/>
              <a:gd name="connsiteY0-1014" fmla="*/ 0 h 6880517"/>
              <a:gd name="connsiteX1-1015" fmla="*/ 8741539 w 8741539"/>
              <a:gd name="connsiteY1-1016" fmla="*/ 4762 h 6880517"/>
              <a:gd name="connsiteX2-1017" fmla="*/ 8728839 w 8741539"/>
              <a:gd name="connsiteY2-1018" fmla="*/ 6880517 h 6880517"/>
              <a:gd name="connsiteX3-1019" fmla="*/ 2012126 w 8741539"/>
              <a:gd name="connsiteY3-1020" fmla="*/ 6858294 h 6880517"/>
              <a:gd name="connsiteX4-1021" fmla="*/ 2036293 w 8741539"/>
              <a:gd name="connsiteY4-1022" fmla="*/ 5902325 h 6880517"/>
              <a:gd name="connsiteX5-1023" fmla="*/ 1140590 w 8741539"/>
              <a:gd name="connsiteY5-1024" fmla="*/ 4440236 h 6880517"/>
              <a:gd name="connsiteX6-1025" fmla="*/ 111889 w 8741539"/>
              <a:gd name="connsiteY6-1026" fmla="*/ 3074987 h 6880517"/>
              <a:gd name="connsiteX7-1027" fmla="*/ 11461 w 8741539"/>
              <a:gd name="connsiteY7-1028" fmla="*/ 2450807 h 6880517"/>
              <a:gd name="connsiteX8-1029" fmla="*/ 308324 w 8741539"/>
              <a:gd name="connsiteY8-1030" fmla="*/ 1678634 h 6880517"/>
              <a:gd name="connsiteX9-1031" fmla="*/ 851664 w 8741539"/>
              <a:gd name="connsiteY9-1032" fmla="*/ 757885 h 6880517"/>
              <a:gd name="connsiteX10-1033" fmla="*/ 1229489 w 8741539"/>
              <a:gd name="connsiteY10-1034" fmla="*/ 0 h 6880517"/>
              <a:gd name="connsiteX0-1035" fmla="*/ 1229489 w 8741539"/>
              <a:gd name="connsiteY0-1036" fmla="*/ 0 h 6880517"/>
              <a:gd name="connsiteX1-1037" fmla="*/ 8741539 w 8741539"/>
              <a:gd name="connsiteY1-1038" fmla="*/ 4762 h 6880517"/>
              <a:gd name="connsiteX2-1039" fmla="*/ 8728839 w 8741539"/>
              <a:gd name="connsiteY2-1040" fmla="*/ 6880517 h 6880517"/>
              <a:gd name="connsiteX3-1041" fmla="*/ 2012126 w 8741539"/>
              <a:gd name="connsiteY3-1042" fmla="*/ 6858294 h 6880517"/>
              <a:gd name="connsiteX4-1043" fmla="*/ 2036293 w 8741539"/>
              <a:gd name="connsiteY4-1044" fmla="*/ 5902325 h 6880517"/>
              <a:gd name="connsiteX5-1045" fmla="*/ 1140590 w 8741539"/>
              <a:gd name="connsiteY5-1046" fmla="*/ 4440236 h 6880517"/>
              <a:gd name="connsiteX6-1047" fmla="*/ 111889 w 8741539"/>
              <a:gd name="connsiteY6-1048" fmla="*/ 3074987 h 6880517"/>
              <a:gd name="connsiteX7-1049" fmla="*/ 11461 w 8741539"/>
              <a:gd name="connsiteY7-1050" fmla="*/ 2450807 h 6880517"/>
              <a:gd name="connsiteX8-1051" fmla="*/ 851664 w 8741539"/>
              <a:gd name="connsiteY8-1052" fmla="*/ 757885 h 6880517"/>
              <a:gd name="connsiteX9-1053" fmla="*/ 1229489 w 8741539"/>
              <a:gd name="connsiteY9-1054" fmla="*/ 0 h 6880517"/>
              <a:gd name="connsiteX0-1055" fmla="*/ 1120334 w 8632384"/>
              <a:gd name="connsiteY0-1056" fmla="*/ 0 h 6880517"/>
              <a:gd name="connsiteX1-1057" fmla="*/ 8632384 w 8632384"/>
              <a:gd name="connsiteY1-1058" fmla="*/ 4762 h 6880517"/>
              <a:gd name="connsiteX2-1059" fmla="*/ 8619684 w 8632384"/>
              <a:gd name="connsiteY2-1060" fmla="*/ 6880517 h 6880517"/>
              <a:gd name="connsiteX3-1061" fmla="*/ 1902971 w 8632384"/>
              <a:gd name="connsiteY3-1062" fmla="*/ 6858294 h 6880517"/>
              <a:gd name="connsiteX4-1063" fmla="*/ 1927138 w 8632384"/>
              <a:gd name="connsiteY4-1064" fmla="*/ 5902325 h 6880517"/>
              <a:gd name="connsiteX5-1065" fmla="*/ 1031435 w 8632384"/>
              <a:gd name="connsiteY5-1066" fmla="*/ 4440236 h 6880517"/>
              <a:gd name="connsiteX6-1067" fmla="*/ 2734 w 8632384"/>
              <a:gd name="connsiteY6-1068" fmla="*/ 3074987 h 6880517"/>
              <a:gd name="connsiteX7-1069" fmla="*/ 742509 w 8632384"/>
              <a:gd name="connsiteY7-1070" fmla="*/ 757885 h 6880517"/>
              <a:gd name="connsiteX8-1071" fmla="*/ 1120334 w 8632384"/>
              <a:gd name="connsiteY8-1072" fmla="*/ 0 h 6880517"/>
              <a:gd name="connsiteX0-1073" fmla="*/ 379192 w 7891242"/>
              <a:gd name="connsiteY0-1074" fmla="*/ 0 h 6880517"/>
              <a:gd name="connsiteX1-1075" fmla="*/ 7891242 w 7891242"/>
              <a:gd name="connsiteY1-1076" fmla="*/ 4762 h 6880517"/>
              <a:gd name="connsiteX2-1077" fmla="*/ 7878542 w 7891242"/>
              <a:gd name="connsiteY2-1078" fmla="*/ 6880517 h 6880517"/>
              <a:gd name="connsiteX3-1079" fmla="*/ 1161829 w 7891242"/>
              <a:gd name="connsiteY3-1080" fmla="*/ 6858294 h 6880517"/>
              <a:gd name="connsiteX4-1081" fmla="*/ 1185996 w 7891242"/>
              <a:gd name="connsiteY4-1082" fmla="*/ 5902325 h 6880517"/>
              <a:gd name="connsiteX5-1083" fmla="*/ 290293 w 7891242"/>
              <a:gd name="connsiteY5-1084" fmla="*/ 4440236 h 6880517"/>
              <a:gd name="connsiteX6-1085" fmla="*/ 1367 w 7891242"/>
              <a:gd name="connsiteY6-1086" fmla="*/ 757885 h 6880517"/>
              <a:gd name="connsiteX7-1087" fmla="*/ 379192 w 7891242"/>
              <a:gd name="connsiteY7-1088" fmla="*/ 0 h 6880517"/>
              <a:gd name="connsiteX0-1089" fmla="*/ 377825 w 7889875"/>
              <a:gd name="connsiteY0-1090" fmla="*/ 0 h 6880517"/>
              <a:gd name="connsiteX1-1091" fmla="*/ 7889875 w 7889875"/>
              <a:gd name="connsiteY1-1092" fmla="*/ 4762 h 6880517"/>
              <a:gd name="connsiteX2-1093" fmla="*/ 7877175 w 7889875"/>
              <a:gd name="connsiteY2-1094" fmla="*/ 6880517 h 6880517"/>
              <a:gd name="connsiteX3-1095" fmla="*/ 1160462 w 7889875"/>
              <a:gd name="connsiteY3-1096" fmla="*/ 6858294 h 6880517"/>
              <a:gd name="connsiteX4-1097" fmla="*/ 1184629 w 7889875"/>
              <a:gd name="connsiteY4-1098" fmla="*/ 5902325 h 6880517"/>
              <a:gd name="connsiteX5-1099" fmla="*/ 0 w 7889875"/>
              <a:gd name="connsiteY5-1100" fmla="*/ 757885 h 6880517"/>
              <a:gd name="connsiteX6-1101" fmla="*/ 377825 w 7889875"/>
              <a:gd name="connsiteY6-1102" fmla="*/ 0 h 6880517"/>
              <a:gd name="connsiteX0-1103" fmla="*/ 377825 w 7889875"/>
              <a:gd name="connsiteY0-1104" fmla="*/ 0 h 6880517"/>
              <a:gd name="connsiteX1-1105" fmla="*/ 7889875 w 7889875"/>
              <a:gd name="connsiteY1-1106" fmla="*/ 4762 h 6880517"/>
              <a:gd name="connsiteX2-1107" fmla="*/ 7877175 w 7889875"/>
              <a:gd name="connsiteY2-1108" fmla="*/ 6880517 h 6880517"/>
              <a:gd name="connsiteX3-1109" fmla="*/ 1160462 w 7889875"/>
              <a:gd name="connsiteY3-1110" fmla="*/ 6858294 h 6880517"/>
              <a:gd name="connsiteX4-1111" fmla="*/ 0 w 7889875"/>
              <a:gd name="connsiteY4-1112" fmla="*/ 757885 h 6880517"/>
              <a:gd name="connsiteX5-1113" fmla="*/ 377825 w 7889875"/>
              <a:gd name="connsiteY5-1114" fmla="*/ 0 h 6880517"/>
              <a:gd name="connsiteX0-1115" fmla="*/ 377825 w 7889875"/>
              <a:gd name="connsiteY0-1116" fmla="*/ 0 h 6880517"/>
              <a:gd name="connsiteX1-1117" fmla="*/ 7889875 w 7889875"/>
              <a:gd name="connsiteY1-1118" fmla="*/ 4762 h 6880517"/>
              <a:gd name="connsiteX2-1119" fmla="*/ 7877175 w 7889875"/>
              <a:gd name="connsiteY2-1120" fmla="*/ 6880517 h 6880517"/>
              <a:gd name="connsiteX3-1121" fmla="*/ 0 w 7889875"/>
              <a:gd name="connsiteY3-1122" fmla="*/ 757885 h 6880517"/>
              <a:gd name="connsiteX4-1123" fmla="*/ 377825 w 7889875"/>
              <a:gd name="connsiteY4-1124" fmla="*/ 0 h 6880517"/>
              <a:gd name="connsiteX0-1125" fmla="*/ 377825 w 7889875"/>
              <a:gd name="connsiteY0-1126" fmla="*/ 0 h 6880517"/>
              <a:gd name="connsiteX1-1127" fmla="*/ 7889875 w 7889875"/>
              <a:gd name="connsiteY1-1128" fmla="*/ 4762 h 6880517"/>
              <a:gd name="connsiteX2-1129" fmla="*/ 7877175 w 7889875"/>
              <a:gd name="connsiteY2-1130" fmla="*/ 6880517 h 6880517"/>
              <a:gd name="connsiteX3-1131" fmla="*/ 0 w 7889875"/>
              <a:gd name="connsiteY3-1132" fmla="*/ 757885 h 6880517"/>
              <a:gd name="connsiteX4-1133" fmla="*/ 377825 w 7889875"/>
              <a:gd name="connsiteY4-1134" fmla="*/ 0 h 6880517"/>
              <a:gd name="connsiteX0-1135" fmla="*/ 377825 w 7894694"/>
              <a:gd name="connsiteY0-1136" fmla="*/ 0 h 1946015"/>
              <a:gd name="connsiteX1-1137" fmla="*/ 7889875 w 7894694"/>
              <a:gd name="connsiteY1-1138" fmla="*/ 4762 h 1946015"/>
              <a:gd name="connsiteX2-1139" fmla="*/ 7893800 w 7894694"/>
              <a:gd name="connsiteY2-1140" fmla="*/ 1934445 h 1946015"/>
              <a:gd name="connsiteX3-1141" fmla="*/ 0 w 7894694"/>
              <a:gd name="connsiteY3-1142" fmla="*/ 757885 h 1946015"/>
              <a:gd name="connsiteX4-1143" fmla="*/ 377825 w 7894694"/>
              <a:gd name="connsiteY4-1144" fmla="*/ 0 h 1946015"/>
              <a:gd name="connsiteX0-1145" fmla="*/ 377825 w 8854882"/>
              <a:gd name="connsiteY0-1146" fmla="*/ 172381 h 2106826"/>
              <a:gd name="connsiteX1-1147" fmla="*/ 7889875 w 8854882"/>
              <a:gd name="connsiteY1-1148" fmla="*/ 177143 h 2106826"/>
              <a:gd name="connsiteX2-1149" fmla="*/ 7893800 w 8854882"/>
              <a:gd name="connsiteY2-1150" fmla="*/ 2106826 h 2106826"/>
              <a:gd name="connsiteX3-1151" fmla="*/ 0 w 8854882"/>
              <a:gd name="connsiteY3-1152" fmla="*/ 930266 h 2106826"/>
              <a:gd name="connsiteX4-1153" fmla="*/ 377825 w 8854882"/>
              <a:gd name="connsiteY4-1154" fmla="*/ 172381 h 2106826"/>
              <a:gd name="connsiteX0-1155" fmla="*/ 377825 w 8854882"/>
              <a:gd name="connsiteY0-1156" fmla="*/ 172381 h 2106826"/>
              <a:gd name="connsiteX1-1157" fmla="*/ 7889875 w 8854882"/>
              <a:gd name="connsiteY1-1158" fmla="*/ 177143 h 2106826"/>
              <a:gd name="connsiteX2-1159" fmla="*/ 7893800 w 8854882"/>
              <a:gd name="connsiteY2-1160" fmla="*/ 2106826 h 2106826"/>
              <a:gd name="connsiteX3-1161" fmla="*/ 0 w 8854882"/>
              <a:gd name="connsiteY3-1162" fmla="*/ 930266 h 2106826"/>
              <a:gd name="connsiteX4-1163" fmla="*/ 377825 w 8854882"/>
              <a:gd name="connsiteY4-1164" fmla="*/ 172381 h 2106826"/>
              <a:gd name="connsiteX0-1165" fmla="*/ 377825 w 8477129"/>
              <a:gd name="connsiteY0-1166" fmla="*/ 172381 h 2106826"/>
              <a:gd name="connsiteX1-1167" fmla="*/ 7889875 w 8477129"/>
              <a:gd name="connsiteY1-1168" fmla="*/ 177143 h 2106826"/>
              <a:gd name="connsiteX2-1169" fmla="*/ 7893800 w 8477129"/>
              <a:gd name="connsiteY2-1170" fmla="*/ 2106826 h 2106826"/>
              <a:gd name="connsiteX3-1171" fmla="*/ 0 w 8477129"/>
              <a:gd name="connsiteY3-1172" fmla="*/ 930266 h 2106826"/>
              <a:gd name="connsiteX4-1173" fmla="*/ 377825 w 8477129"/>
              <a:gd name="connsiteY4-1174" fmla="*/ 172381 h 2106826"/>
              <a:gd name="connsiteX0-1175" fmla="*/ 377825 w 8477129"/>
              <a:gd name="connsiteY0-1176" fmla="*/ 51264 h 1985709"/>
              <a:gd name="connsiteX1-1177" fmla="*/ 7889875 w 8477129"/>
              <a:gd name="connsiteY1-1178" fmla="*/ 56026 h 1985709"/>
              <a:gd name="connsiteX2-1179" fmla="*/ 7893800 w 8477129"/>
              <a:gd name="connsiteY2-1180" fmla="*/ 1985709 h 1985709"/>
              <a:gd name="connsiteX3-1181" fmla="*/ 0 w 8477129"/>
              <a:gd name="connsiteY3-1182" fmla="*/ 809149 h 1985709"/>
              <a:gd name="connsiteX4-1183" fmla="*/ 377825 w 8477129"/>
              <a:gd name="connsiteY4-1184" fmla="*/ 51264 h 1985709"/>
              <a:gd name="connsiteX0-1185" fmla="*/ 377825 w 8477129"/>
              <a:gd name="connsiteY0-1186" fmla="*/ 0 h 1934445"/>
              <a:gd name="connsiteX1-1187" fmla="*/ 7889875 w 8477129"/>
              <a:gd name="connsiteY1-1188" fmla="*/ 4762 h 1934445"/>
              <a:gd name="connsiteX2-1189" fmla="*/ 7893800 w 8477129"/>
              <a:gd name="connsiteY2-1190" fmla="*/ 1934445 h 1934445"/>
              <a:gd name="connsiteX3-1191" fmla="*/ 0 w 8477129"/>
              <a:gd name="connsiteY3-1192" fmla="*/ 757885 h 1934445"/>
              <a:gd name="connsiteX4-1193" fmla="*/ 377825 w 8477129"/>
              <a:gd name="connsiteY4-1194" fmla="*/ 0 h 1934445"/>
              <a:gd name="connsiteX0-1195" fmla="*/ 377825 w 9392119"/>
              <a:gd name="connsiteY0-1196" fmla="*/ 0 h 1985195"/>
              <a:gd name="connsiteX1-1197" fmla="*/ 7889875 w 9392119"/>
              <a:gd name="connsiteY1-1198" fmla="*/ 4762 h 1985195"/>
              <a:gd name="connsiteX2-1199" fmla="*/ 7893800 w 9392119"/>
              <a:gd name="connsiteY2-1200" fmla="*/ 1934445 h 1985195"/>
              <a:gd name="connsiteX3-1201" fmla="*/ 0 w 9392119"/>
              <a:gd name="connsiteY3-1202" fmla="*/ 757885 h 1985195"/>
              <a:gd name="connsiteX4-1203" fmla="*/ 377825 w 9392119"/>
              <a:gd name="connsiteY4-1204" fmla="*/ 0 h 1985195"/>
              <a:gd name="connsiteX0-1205" fmla="*/ 377825 w 8800835"/>
              <a:gd name="connsiteY0-1206" fmla="*/ 0 h 1962299"/>
              <a:gd name="connsiteX1-1207" fmla="*/ 7889875 w 8800835"/>
              <a:gd name="connsiteY1-1208" fmla="*/ 4762 h 1962299"/>
              <a:gd name="connsiteX2-1209" fmla="*/ 7893800 w 8800835"/>
              <a:gd name="connsiteY2-1210" fmla="*/ 1934445 h 1962299"/>
              <a:gd name="connsiteX3-1211" fmla="*/ 0 w 8800835"/>
              <a:gd name="connsiteY3-1212" fmla="*/ 757885 h 1962299"/>
              <a:gd name="connsiteX4-1213" fmla="*/ 377825 w 8800835"/>
              <a:gd name="connsiteY4-1214" fmla="*/ 0 h 1962299"/>
              <a:gd name="connsiteX0-1215" fmla="*/ 377825 w 8843614"/>
              <a:gd name="connsiteY0-1216" fmla="*/ 0 h 1967285"/>
              <a:gd name="connsiteX1-1217" fmla="*/ 7889875 w 8843614"/>
              <a:gd name="connsiteY1-1218" fmla="*/ 4762 h 1967285"/>
              <a:gd name="connsiteX2-1219" fmla="*/ 7893800 w 8843614"/>
              <a:gd name="connsiteY2-1220" fmla="*/ 1934445 h 1967285"/>
              <a:gd name="connsiteX3-1221" fmla="*/ 0 w 8843614"/>
              <a:gd name="connsiteY3-1222" fmla="*/ 757885 h 1967285"/>
              <a:gd name="connsiteX4-1223" fmla="*/ 377825 w 8843614"/>
              <a:gd name="connsiteY4-1224" fmla="*/ 0 h 1967285"/>
              <a:gd name="connsiteX0-1225" fmla="*/ 377825 w 8471582"/>
              <a:gd name="connsiteY0-1226" fmla="*/ 0 h 2191055"/>
              <a:gd name="connsiteX1-1227" fmla="*/ 7889875 w 8471582"/>
              <a:gd name="connsiteY1-1228" fmla="*/ 4762 h 2191055"/>
              <a:gd name="connsiteX2-1229" fmla="*/ 7893800 w 8471582"/>
              <a:gd name="connsiteY2-1230" fmla="*/ 1934445 h 2191055"/>
              <a:gd name="connsiteX3-1231" fmla="*/ 0 w 8471582"/>
              <a:gd name="connsiteY3-1232" fmla="*/ 757885 h 2191055"/>
              <a:gd name="connsiteX4-1233" fmla="*/ 377825 w 8471582"/>
              <a:gd name="connsiteY4-1234" fmla="*/ 0 h 2191055"/>
              <a:gd name="connsiteX0-1235" fmla="*/ 377825 w 8447195"/>
              <a:gd name="connsiteY0-1236" fmla="*/ 0 h 2191055"/>
              <a:gd name="connsiteX1-1237" fmla="*/ 7889875 w 8447195"/>
              <a:gd name="connsiteY1-1238" fmla="*/ 4762 h 2191055"/>
              <a:gd name="connsiteX2-1239" fmla="*/ 7893800 w 8447195"/>
              <a:gd name="connsiteY2-1240" fmla="*/ 1934445 h 2191055"/>
              <a:gd name="connsiteX3-1241" fmla="*/ 0 w 8447195"/>
              <a:gd name="connsiteY3-1242" fmla="*/ 757885 h 2191055"/>
              <a:gd name="connsiteX4-1243" fmla="*/ 377825 w 8447195"/>
              <a:gd name="connsiteY4-1244" fmla="*/ 0 h 2191055"/>
              <a:gd name="connsiteX0-1245" fmla="*/ 377825 w 7893800"/>
              <a:gd name="connsiteY0-1246" fmla="*/ 0 h 2191055"/>
              <a:gd name="connsiteX1-1247" fmla="*/ 7889875 w 7893800"/>
              <a:gd name="connsiteY1-1248" fmla="*/ 4762 h 2191055"/>
              <a:gd name="connsiteX2-1249" fmla="*/ 7893800 w 7893800"/>
              <a:gd name="connsiteY2-1250" fmla="*/ 1934445 h 2191055"/>
              <a:gd name="connsiteX3-1251" fmla="*/ 0 w 7893800"/>
              <a:gd name="connsiteY3-1252" fmla="*/ 757885 h 2191055"/>
              <a:gd name="connsiteX4-1253" fmla="*/ 377825 w 7893800"/>
              <a:gd name="connsiteY4-1254" fmla="*/ 0 h 2191055"/>
              <a:gd name="connsiteX0-1255" fmla="*/ 377825 w 8442974"/>
              <a:gd name="connsiteY0-1256" fmla="*/ 49117 h 1277672"/>
              <a:gd name="connsiteX1-1257" fmla="*/ 7889875 w 8442974"/>
              <a:gd name="connsiteY1-1258" fmla="*/ 53879 h 1277672"/>
              <a:gd name="connsiteX2-1259" fmla="*/ 7881100 w 8442974"/>
              <a:gd name="connsiteY2-1260" fmla="*/ 764362 h 1277672"/>
              <a:gd name="connsiteX3-1261" fmla="*/ 0 w 8442974"/>
              <a:gd name="connsiteY3-1262" fmla="*/ 807002 h 1277672"/>
              <a:gd name="connsiteX4-1263" fmla="*/ 377825 w 8442974"/>
              <a:gd name="connsiteY4-1264" fmla="*/ 49117 h 1277672"/>
              <a:gd name="connsiteX0-1265" fmla="*/ 377825 w 7889875"/>
              <a:gd name="connsiteY0-1266" fmla="*/ 17736 h 1246291"/>
              <a:gd name="connsiteX1-1267" fmla="*/ 7889875 w 7889875"/>
              <a:gd name="connsiteY1-1268" fmla="*/ 22498 h 1246291"/>
              <a:gd name="connsiteX2-1269" fmla="*/ 7881100 w 7889875"/>
              <a:gd name="connsiteY2-1270" fmla="*/ 732981 h 1246291"/>
              <a:gd name="connsiteX3-1271" fmla="*/ 0 w 7889875"/>
              <a:gd name="connsiteY3-1272" fmla="*/ 775621 h 1246291"/>
              <a:gd name="connsiteX4-1273" fmla="*/ 377825 w 7889875"/>
              <a:gd name="connsiteY4-1274" fmla="*/ 17736 h 1246291"/>
              <a:gd name="connsiteX0-1275" fmla="*/ 377825 w 7931438"/>
              <a:gd name="connsiteY0-1276" fmla="*/ 17736 h 1246291"/>
              <a:gd name="connsiteX1-1277" fmla="*/ 7931438 w 7931438"/>
              <a:gd name="connsiteY1-1278" fmla="*/ 22498 h 1246291"/>
              <a:gd name="connsiteX2-1279" fmla="*/ 7881100 w 7931438"/>
              <a:gd name="connsiteY2-1280" fmla="*/ 732981 h 1246291"/>
              <a:gd name="connsiteX3-1281" fmla="*/ 0 w 7931438"/>
              <a:gd name="connsiteY3-1282" fmla="*/ 775621 h 1246291"/>
              <a:gd name="connsiteX4-1283" fmla="*/ 377825 w 7931438"/>
              <a:gd name="connsiteY4-1284" fmla="*/ 17736 h 1246291"/>
              <a:gd name="connsiteX0-1285" fmla="*/ 377825 w 7923125"/>
              <a:gd name="connsiteY0-1286" fmla="*/ 17736 h 1246291"/>
              <a:gd name="connsiteX1-1287" fmla="*/ 7923125 w 7923125"/>
              <a:gd name="connsiteY1-1288" fmla="*/ 22498 h 1246291"/>
              <a:gd name="connsiteX2-1289" fmla="*/ 7881100 w 7923125"/>
              <a:gd name="connsiteY2-1290" fmla="*/ 732981 h 1246291"/>
              <a:gd name="connsiteX3-1291" fmla="*/ 0 w 7923125"/>
              <a:gd name="connsiteY3-1292" fmla="*/ 775621 h 1246291"/>
              <a:gd name="connsiteX4-1293" fmla="*/ 377825 w 7923125"/>
              <a:gd name="connsiteY4-1294" fmla="*/ 17736 h 1246291"/>
              <a:gd name="connsiteX0-1295" fmla="*/ 377825 w 7923571"/>
              <a:gd name="connsiteY0-1296" fmla="*/ 32499 h 1261054"/>
              <a:gd name="connsiteX1-1297" fmla="*/ 7923125 w 7923571"/>
              <a:gd name="connsiteY1-1298" fmla="*/ 37261 h 1261054"/>
              <a:gd name="connsiteX2-1299" fmla="*/ 7881100 w 7923571"/>
              <a:gd name="connsiteY2-1300" fmla="*/ 747744 h 1261054"/>
              <a:gd name="connsiteX3-1301" fmla="*/ 0 w 7923571"/>
              <a:gd name="connsiteY3-1302" fmla="*/ 790384 h 1261054"/>
              <a:gd name="connsiteX4-1303" fmla="*/ 377825 w 7923571"/>
              <a:gd name="connsiteY4-1304" fmla="*/ 32499 h 1261054"/>
              <a:gd name="connsiteX0-1305" fmla="*/ 377825 w 8478687"/>
              <a:gd name="connsiteY0-1306" fmla="*/ 49116 h 1277671"/>
              <a:gd name="connsiteX1-1307" fmla="*/ 7923125 w 8478687"/>
              <a:gd name="connsiteY1-1308" fmla="*/ 53878 h 1277671"/>
              <a:gd name="connsiteX2-1309" fmla="*/ 7914351 w 8478687"/>
              <a:gd name="connsiteY2-1310" fmla="*/ 764361 h 1277671"/>
              <a:gd name="connsiteX3-1311" fmla="*/ 0 w 8478687"/>
              <a:gd name="connsiteY3-1312" fmla="*/ 807001 h 1277671"/>
              <a:gd name="connsiteX4-1313" fmla="*/ 377825 w 8478687"/>
              <a:gd name="connsiteY4-1314" fmla="*/ 49116 h 1277671"/>
              <a:gd name="connsiteX0-1315" fmla="*/ 377825 w 8480558"/>
              <a:gd name="connsiteY0-1316" fmla="*/ 49116 h 1277671"/>
              <a:gd name="connsiteX1-1317" fmla="*/ 7923125 w 8480558"/>
              <a:gd name="connsiteY1-1318" fmla="*/ 53878 h 1277671"/>
              <a:gd name="connsiteX2-1319" fmla="*/ 7914351 w 8480558"/>
              <a:gd name="connsiteY2-1320" fmla="*/ 764361 h 1277671"/>
              <a:gd name="connsiteX3-1321" fmla="*/ 0 w 8480558"/>
              <a:gd name="connsiteY3-1322" fmla="*/ 807001 h 1277671"/>
              <a:gd name="connsiteX4-1323" fmla="*/ 377825 w 8480558"/>
              <a:gd name="connsiteY4-1324" fmla="*/ 49116 h 1277671"/>
              <a:gd name="connsiteX0-1325" fmla="*/ 377825 w 8480558"/>
              <a:gd name="connsiteY0-1326" fmla="*/ 49116 h 1277671"/>
              <a:gd name="connsiteX1-1327" fmla="*/ 7923125 w 8480558"/>
              <a:gd name="connsiteY1-1328" fmla="*/ 53878 h 1277671"/>
              <a:gd name="connsiteX2-1329" fmla="*/ 7914351 w 8480558"/>
              <a:gd name="connsiteY2-1330" fmla="*/ 764361 h 1277671"/>
              <a:gd name="connsiteX3-1331" fmla="*/ 0 w 8480558"/>
              <a:gd name="connsiteY3-1332" fmla="*/ 807001 h 1277671"/>
              <a:gd name="connsiteX4-1333" fmla="*/ 377825 w 8480558"/>
              <a:gd name="connsiteY4-1334" fmla="*/ 49116 h 1277671"/>
              <a:gd name="connsiteX0-1335" fmla="*/ 377825 w 8480558"/>
              <a:gd name="connsiteY0-1336" fmla="*/ 49116 h 1277671"/>
              <a:gd name="connsiteX1-1337" fmla="*/ 7923125 w 8480558"/>
              <a:gd name="connsiteY1-1338" fmla="*/ 53878 h 1277671"/>
              <a:gd name="connsiteX2-1339" fmla="*/ 7914351 w 8480558"/>
              <a:gd name="connsiteY2-1340" fmla="*/ 764361 h 1277671"/>
              <a:gd name="connsiteX3-1341" fmla="*/ 0 w 8480558"/>
              <a:gd name="connsiteY3-1342" fmla="*/ 807001 h 1277671"/>
              <a:gd name="connsiteX4-1343" fmla="*/ 377825 w 8480558"/>
              <a:gd name="connsiteY4-1344" fmla="*/ 49116 h 1277671"/>
              <a:gd name="connsiteX0-1345" fmla="*/ 377825 w 7923125"/>
              <a:gd name="connsiteY0-1346" fmla="*/ 49116 h 1277671"/>
              <a:gd name="connsiteX1-1347" fmla="*/ 7923125 w 7923125"/>
              <a:gd name="connsiteY1-1348" fmla="*/ 53878 h 1277671"/>
              <a:gd name="connsiteX2-1349" fmla="*/ 7914351 w 7923125"/>
              <a:gd name="connsiteY2-1350" fmla="*/ 764361 h 1277671"/>
              <a:gd name="connsiteX3-1351" fmla="*/ 0 w 7923125"/>
              <a:gd name="connsiteY3-1352" fmla="*/ 807001 h 1277671"/>
              <a:gd name="connsiteX4-1353" fmla="*/ 377825 w 7923125"/>
              <a:gd name="connsiteY4-1354" fmla="*/ 49116 h 1277671"/>
              <a:gd name="connsiteX0-1355" fmla="*/ 377825 w 7923125"/>
              <a:gd name="connsiteY0-1356" fmla="*/ 0 h 1228555"/>
              <a:gd name="connsiteX1-1357" fmla="*/ 7923125 w 7923125"/>
              <a:gd name="connsiteY1-1358" fmla="*/ 4762 h 1228555"/>
              <a:gd name="connsiteX2-1359" fmla="*/ 7914351 w 7923125"/>
              <a:gd name="connsiteY2-1360" fmla="*/ 715245 h 1228555"/>
              <a:gd name="connsiteX3-1361" fmla="*/ 0 w 7923125"/>
              <a:gd name="connsiteY3-1362" fmla="*/ 757885 h 1228555"/>
              <a:gd name="connsiteX4-1363" fmla="*/ 377825 w 7923125"/>
              <a:gd name="connsiteY4-1364" fmla="*/ 0 h 1228555"/>
              <a:gd name="connsiteX0-1365" fmla="*/ 377825 w 7923125"/>
              <a:gd name="connsiteY0-1366" fmla="*/ 0 h 922322"/>
              <a:gd name="connsiteX1-1367" fmla="*/ 7923125 w 7923125"/>
              <a:gd name="connsiteY1-1368" fmla="*/ 4762 h 922322"/>
              <a:gd name="connsiteX2-1369" fmla="*/ 7914351 w 7923125"/>
              <a:gd name="connsiteY2-1370" fmla="*/ 715245 h 922322"/>
              <a:gd name="connsiteX3-1371" fmla="*/ 0 w 7923125"/>
              <a:gd name="connsiteY3-1372" fmla="*/ 757885 h 922322"/>
              <a:gd name="connsiteX4-1373" fmla="*/ 377825 w 7923125"/>
              <a:gd name="connsiteY4-1374" fmla="*/ 0 h 922322"/>
              <a:gd name="connsiteX0-1375" fmla="*/ 377825 w 7923125"/>
              <a:gd name="connsiteY0-1376" fmla="*/ 0 h 757885"/>
              <a:gd name="connsiteX1-1377" fmla="*/ 7923125 w 7923125"/>
              <a:gd name="connsiteY1-1378" fmla="*/ 4762 h 757885"/>
              <a:gd name="connsiteX2-1379" fmla="*/ 7914351 w 7923125"/>
              <a:gd name="connsiteY2-1380" fmla="*/ 715245 h 757885"/>
              <a:gd name="connsiteX3-1381" fmla="*/ 0 w 7923125"/>
              <a:gd name="connsiteY3-1382" fmla="*/ 757885 h 757885"/>
              <a:gd name="connsiteX4-1383" fmla="*/ 377825 w 7923125"/>
              <a:gd name="connsiteY4-1384" fmla="*/ 0 h 757885"/>
              <a:gd name="connsiteX0-1385" fmla="*/ 377825 w 7943803"/>
              <a:gd name="connsiteY0-1386" fmla="*/ 0 h 757885"/>
              <a:gd name="connsiteX1-1387" fmla="*/ 7923125 w 7943803"/>
              <a:gd name="connsiteY1-1388" fmla="*/ 4762 h 757885"/>
              <a:gd name="connsiteX2-1389" fmla="*/ 7943034 w 7943803"/>
              <a:gd name="connsiteY2-1390" fmla="*/ 753345 h 757885"/>
              <a:gd name="connsiteX3-1391" fmla="*/ 0 w 7943803"/>
              <a:gd name="connsiteY3-1392" fmla="*/ 757885 h 757885"/>
              <a:gd name="connsiteX4-1393" fmla="*/ 377825 w 7943803"/>
              <a:gd name="connsiteY4-1394" fmla="*/ 0 h 757885"/>
              <a:gd name="connsiteX0-1395" fmla="*/ 377825 w 7944490"/>
              <a:gd name="connsiteY0-1396" fmla="*/ 4783 h 762668"/>
              <a:gd name="connsiteX1-1397" fmla="*/ 7942247 w 7944490"/>
              <a:gd name="connsiteY1-1398" fmla="*/ 20 h 762668"/>
              <a:gd name="connsiteX2-1399" fmla="*/ 7943034 w 7944490"/>
              <a:gd name="connsiteY2-1400" fmla="*/ 758128 h 762668"/>
              <a:gd name="connsiteX3-1401" fmla="*/ 0 w 7944490"/>
              <a:gd name="connsiteY3-1402" fmla="*/ 762668 h 762668"/>
              <a:gd name="connsiteX4-1403" fmla="*/ 377825 w 7944490"/>
              <a:gd name="connsiteY4-1404" fmla="*/ 4783 h 7626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944490" h="762668">
                <a:moveTo>
                  <a:pt x="377825" y="4783"/>
                </a:moveTo>
                <a:lnTo>
                  <a:pt x="7942247" y="20"/>
                </a:lnTo>
                <a:cubicBezTo>
                  <a:pt x="7931510" y="-4598"/>
                  <a:pt x="7949538" y="758486"/>
                  <a:pt x="7943034" y="758128"/>
                </a:cubicBezTo>
                <a:cubicBezTo>
                  <a:pt x="7944254" y="760823"/>
                  <a:pt x="21171" y="754805"/>
                  <a:pt x="0" y="762668"/>
                </a:cubicBezTo>
                <a:cubicBezTo>
                  <a:pt x="141817" y="513215"/>
                  <a:pt x="336020" y="230423"/>
                  <a:pt x="377825" y="4783"/>
                </a:cubicBezTo>
                <a:close/>
              </a:path>
            </a:pathLst>
          </a:custGeom>
          <a:solidFill>
            <a:schemeClr val="accent5">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8"/>
          <p:cNvSpPr/>
          <p:nvPr userDrawn="1"/>
        </p:nvSpPr>
        <p:spPr>
          <a:xfrm>
            <a:off x="8742073" y="236072"/>
            <a:ext cx="2696666" cy="357168"/>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latin typeface="黑体" panose="02010609060101010101" pitchFamily="49" charset="-122"/>
                <a:ea typeface="黑体" panose="02010609060101010101" pitchFamily="49" charset="-122"/>
              </a:rPr>
              <a:t>重庆市优质课程资源</a:t>
            </a:r>
            <a:endParaRPr lang="zh-CN" altLang="en-US" sz="1800" b="1" dirty="0">
              <a:solidFill>
                <a:schemeClr val="bg1"/>
              </a:solidFill>
              <a:latin typeface="黑体" panose="02010609060101010101" pitchFamily="49" charset="-122"/>
              <a:ea typeface="黑体" panose="02010609060101010101" pitchFamily="49" charset="-122"/>
            </a:endParaRPr>
          </a:p>
        </p:txBody>
      </p:sp>
      <p:pic>
        <p:nvPicPr>
          <p:cNvPr id="13" name="图片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7755"/>
            <a:ext cx="855077" cy="855077"/>
          </a:xfrm>
          <a:prstGeom prst="rect">
            <a:avLst/>
          </a:prstGeom>
        </p:spPr>
      </p:pic>
      <p:sp>
        <p:nvSpPr>
          <p:cNvPr id="14" name="标题 22"/>
          <p:cNvSpPr>
            <a:spLocks noGrp="1"/>
          </p:cNvSpPr>
          <p:nvPr>
            <p:ph type="title"/>
          </p:nvPr>
        </p:nvSpPr>
        <p:spPr>
          <a:xfrm>
            <a:off x="753261" y="71895"/>
            <a:ext cx="5092700" cy="675775"/>
          </a:xfrm>
          <a:prstGeom prst="rect">
            <a:avLst/>
          </a:prstGeom>
        </p:spPr>
        <p:txBody>
          <a:bodyPr anchor="ctr"/>
          <a:lstStyle>
            <a:lvl1pPr>
              <a:defRPr sz="3000" b="1">
                <a:solidFill>
                  <a:schemeClr val="tx1">
                    <a:lumMod val="75000"/>
                    <a:lumOff val="25000"/>
                  </a:schemeClr>
                </a:solidFill>
                <a:latin typeface="黑体" panose="02010609060101010101" pitchFamily="49" charset="-122"/>
                <a:ea typeface="黑体" panose="02010609060101010101" pitchFamily="49" charset="-122"/>
              </a:defRPr>
            </a:lvl1pPr>
          </a:lstStyle>
          <a:p>
            <a:r>
              <a:rPr lang="zh-CN" altLang="en-US" dirty="0"/>
              <a:t>单击此处编辑母版标题样式</a:t>
            </a:r>
            <a:endParaRPr lang="zh-CN" altLang="en-US" dirty="0"/>
          </a:p>
        </p:txBody>
      </p:sp>
      <p:cxnSp>
        <p:nvCxnSpPr>
          <p:cNvPr id="15" name="直接连接符 14"/>
          <p:cNvCxnSpPr/>
          <p:nvPr userDrawn="1"/>
        </p:nvCxnSpPr>
        <p:spPr>
          <a:xfrm>
            <a:off x="0" y="748140"/>
            <a:ext cx="12199217" cy="0"/>
          </a:xfrm>
          <a:prstGeom prst="line">
            <a:avLst/>
          </a:prstGeom>
          <a:ln w="12700">
            <a:solidFill>
              <a:srgbClr val="0F858B"/>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Effect transition="in" filter="fade">
                                      <p:cBhvr>
                                        <p:cTn id="9" dur="750"/>
                                        <p:tgtEl>
                                          <p:spTgt spid="12"/>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par>
                          <p:cTn id="13" fill="hold">
                            <p:stCondLst>
                              <p:cond delay="10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chemeClr val="accent5">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userDrawn="1"/>
        </p:nvSpPr>
        <p:spPr>
          <a:xfrm>
            <a:off x="3454089" y="-4762"/>
            <a:ext cx="8741539" cy="6880517"/>
          </a:xfrm>
          <a:custGeom>
            <a:avLst/>
            <a:gdLst>
              <a:gd name="connsiteX0" fmla="*/ 1270000 w 7505700"/>
              <a:gd name="connsiteY0" fmla="*/ 0 h 6845300"/>
              <a:gd name="connsiteX1" fmla="*/ 7505700 w 7505700"/>
              <a:gd name="connsiteY1" fmla="*/ 0 h 6845300"/>
              <a:gd name="connsiteX2" fmla="*/ 7505700 w 7505700"/>
              <a:gd name="connsiteY2" fmla="*/ 6845300 h 6845300"/>
              <a:gd name="connsiteX3" fmla="*/ 2057400 w 7505700"/>
              <a:gd name="connsiteY3" fmla="*/ 6845300 h 6845300"/>
              <a:gd name="connsiteX4" fmla="*/ 2108200 w 7505700"/>
              <a:gd name="connsiteY4" fmla="*/ 5892800 h 6845300"/>
              <a:gd name="connsiteX5" fmla="*/ 1219200 w 7505700"/>
              <a:gd name="connsiteY5" fmla="*/ 4406900 h 6845300"/>
              <a:gd name="connsiteX6" fmla="*/ 114300 w 7505700"/>
              <a:gd name="connsiteY6" fmla="*/ 3098800 h 6845300"/>
              <a:gd name="connsiteX7" fmla="*/ 0 w 7505700"/>
              <a:gd name="connsiteY7" fmla="*/ 2463800 h 6845300"/>
              <a:gd name="connsiteX8" fmla="*/ 292100 w 7505700"/>
              <a:gd name="connsiteY8" fmla="*/ 1701800 h 6845300"/>
              <a:gd name="connsiteX9" fmla="*/ 901700 w 7505700"/>
              <a:gd name="connsiteY9" fmla="*/ 762000 h 6845300"/>
              <a:gd name="connsiteX10" fmla="*/ 1270000 w 7505700"/>
              <a:gd name="connsiteY10" fmla="*/ 0 h 6845300"/>
              <a:gd name="connsiteX0-1" fmla="*/ 1270000 w 7505700"/>
              <a:gd name="connsiteY0-2" fmla="*/ 0 h 6845300"/>
              <a:gd name="connsiteX1-3" fmla="*/ 7505700 w 7505700"/>
              <a:gd name="connsiteY1-4" fmla="*/ 0 h 6845300"/>
              <a:gd name="connsiteX2-5" fmla="*/ 7505700 w 7505700"/>
              <a:gd name="connsiteY2-6" fmla="*/ 6845300 h 6845300"/>
              <a:gd name="connsiteX3-7" fmla="*/ 2057400 w 7505700"/>
              <a:gd name="connsiteY3-8" fmla="*/ 6845300 h 6845300"/>
              <a:gd name="connsiteX4-9" fmla="*/ 2108200 w 7505700"/>
              <a:gd name="connsiteY4-10" fmla="*/ 5892800 h 6845300"/>
              <a:gd name="connsiteX5-11" fmla="*/ 1219200 w 7505700"/>
              <a:gd name="connsiteY5-12" fmla="*/ 4406900 h 6845300"/>
              <a:gd name="connsiteX6-13" fmla="*/ 114300 w 7505700"/>
              <a:gd name="connsiteY6-14" fmla="*/ 3098800 h 6845300"/>
              <a:gd name="connsiteX7-15" fmla="*/ 0 w 7505700"/>
              <a:gd name="connsiteY7-16" fmla="*/ 2463800 h 6845300"/>
              <a:gd name="connsiteX8-17" fmla="*/ 363122 w 7505700"/>
              <a:gd name="connsiteY8-18" fmla="*/ 1692922 h 6845300"/>
              <a:gd name="connsiteX9-19" fmla="*/ 901700 w 7505700"/>
              <a:gd name="connsiteY9-20" fmla="*/ 762000 h 6845300"/>
              <a:gd name="connsiteX10-21" fmla="*/ 1270000 w 7505700"/>
              <a:gd name="connsiteY10-22" fmla="*/ 0 h 6845300"/>
              <a:gd name="connsiteX0-23" fmla="*/ 1270000 w 7505700"/>
              <a:gd name="connsiteY0-24" fmla="*/ 0 h 6845300"/>
              <a:gd name="connsiteX1-25" fmla="*/ 7505700 w 7505700"/>
              <a:gd name="connsiteY1-26" fmla="*/ 0 h 6845300"/>
              <a:gd name="connsiteX2-27" fmla="*/ 7505700 w 7505700"/>
              <a:gd name="connsiteY2-28" fmla="*/ 6845300 h 6845300"/>
              <a:gd name="connsiteX3-29" fmla="*/ 2057400 w 7505700"/>
              <a:gd name="connsiteY3-30" fmla="*/ 6845300 h 6845300"/>
              <a:gd name="connsiteX4-31" fmla="*/ 2108200 w 7505700"/>
              <a:gd name="connsiteY4-32" fmla="*/ 5892800 h 6845300"/>
              <a:gd name="connsiteX5-33" fmla="*/ 1219200 w 7505700"/>
              <a:gd name="connsiteY5-34" fmla="*/ 4406900 h 6845300"/>
              <a:gd name="connsiteX6-35" fmla="*/ 114300 w 7505700"/>
              <a:gd name="connsiteY6-36" fmla="*/ 3098800 h 6845300"/>
              <a:gd name="connsiteX7-37" fmla="*/ 0 w 7505700"/>
              <a:gd name="connsiteY7-38" fmla="*/ 2463800 h 6845300"/>
              <a:gd name="connsiteX8-39" fmla="*/ 363122 w 7505700"/>
              <a:gd name="connsiteY8-40" fmla="*/ 1692922 h 6845300"/>
              <a:gd name="connsiteX9-41" fmla="*/ 946088 w 7505700"/>
              <a:gd name="connsiteY9-42" fmla="*/ 779756 h 6845300"/>
              <a:gd name="connsiteX10-43" fmla="*/ 1270000 w 7505700"/>
              <a:gd name="connsiteY10-44" fmla="*/ 0 h 6845300"/>
              <a:gd name="connsiteX0-45" fmla="*/ 1198978 w 7434678"/>
              <a:gd name="connsiteY0-46" fmla="*/ 0 h 6845300"/>
              <a:gd name="connsiteX1-47" fmla="*/ 7434678 w 7434678"/>
              <a:gd name="connsiteY1-48" fmla="*/ 0 h 6845300"/>
              <a:gd name="connsiteX2-49" fmla="*/ 7434678 w 7434678"/>
              <a:gd name="connsiteY2-50" fmla="*/ 6845300 h 6845300"/>
              <a:gd name="connsiteX3-51" fmla="*/ 1986378 w 7434678"/>
              <a:gd name="connsiteY3-52" fmla="*/ 6845300 h 6845300"/>
              <a:gd name="connsiteX4-53" fmla="*/ 2037178 w 7434678"/>
              <a:gd name="connsiteY4-54" fmla="*/ 5892800 h 6845300"/>
              <a:gd name="connsiteX5-55" fmla="*/ 1148178 w 7434678"/>
              <a:gd name="connsiteY5-56" fmla="*/ 4406900 h 6845300"/>
              <a:gd name="connsiteX6-57" fmla="*/ 43278 w 7434678"/>
              <a:gd name="connsiteY6-58" fmla="*/ 3098800 h 6845300"/>
              <a:gd name="connsiteX7-59" fmla="*/ 0 w 7434678"/>
              <a:gd name="connsiteY7-60" fmla="*/ 2446045 h 6845300"/>
              <a:gd name="connsiteX8-61" fmla="*/ 292100 w 7434678"/>
              <a:gd name="connsiteY8-62" fmla="*/ 1692922 h 6845300"/>
              <a:gd name="connsiteX9-63" fmla="*/ 875066 w 7434678"/>
              <a:gd name="connsiteY9-64" fmla="*/ 779756 h 6845300"/>
              <a:gd name="connsiteX10-65" fmla="*/ 1198978 w 7434678"/>
              <a:gd name="connsiteY10-66" fmla="*/ 0 h 6845300"/>
              <a:gd name="connsiteX0-67" fmla="*/ 1198978 w 7434678"/>
              <a:gd name="connsiteY0-68" fmla="*/ 0 h 6845300"/>
              <a:gd name="connsiteX1-69" fmla="*/ 7434678 w 7434678"/>
              <a:gd name="connsiteY1-70" fmla="*/ 0 h 6845300"/>
              <a:gd name="connsiteX2-71" fmla="*/ 7434678 w 7434678"/>
              <a:gd name="connsiteY2-72" fmla="*/ 6845300 h 6845300"/>
              <a:gd name="connsiteX3-73" fmla="*/ 1986378 w 7434678"/>
              <a:gd name="connsiteY3-74" fmla="*/ 6845300 h 6845300"/>
              <a:gd name="connsiteX4-75" fmla="*/ 2037178 w 7434678"/>
              <a:gd name="connsiteY4-76" fmla="*/ 5892800 h 6845300"/>
              <a:gd name="connsiteX5-77" fmla="*/ 1148178 w 7434678"/>
              <a:gd name="connsiteY5-78" fmla="*/ 4406900 h 6845300"/>
              <a:gd name="connsiteX6-79" fmla="*/ 43278 w 7434678"/>
              <a:gd name="connsiteY6-80" fmla="*/ 3098800 h 6845300"/>
              <a:gd name="connsiteX7-81" fmla="*/ 0 w 7434678"/>
              <a:gd name="connsiteY7-82" fmla="*/ 2446045 h 6845300"/>
              <a:gd name="connsiteX8-83" fmla="*/ 292100 w 7434678"/>
              <a:gd name="connsiteY8-84" fmla="*/ 1692922 h 6845300"/>
              <a:gd name="connsiteX9-85" fmla="*/ 875066 w 7434678"/>
              <a:gd name="connsiteY9-86" fmla="*/ 779756 h 6845300"/>
              <a:gd name="connsiteX10-87" fmla="*/ 1198978 w 7434678"/>
              <a:gd name="connsiteY10-88" fmla="*/ 0 h 6845300"/>
              <a:gd name="connsiteX0-89" fmla="*/ 1207367 w 7443067"/>
              <a:gd name="connsiteY0-90" fmla="*/ 0 h 6845300"/>
              <a:gd name="connsiteX1-91" fmla="*/ 7443067 w 7443067"/>
              <a:gd name="connsiteY1-92" fmla="*/ 0 h 6845300"/>
              <a:gd name="connsiteX2-93" fmla="*/ 7443067 w 7443067"/>
              <a:gd name="connsiteY2-94" fmla="*/ 6845300 h 6845300"/>
              <a:gd name="connsiteX3-95" fmla="*/ 1994767 w 7443067"/>
              <a:gd name="connsiteY3-96" fmla="*/ 6845300 h 6845300"/>
              <a:gd name="connsiteX4-97" fmla="*/ 2045567 w 7443067"/>
              <a:gd name="connsiteY4-98" fmla="*/ 5892800 h 6845300"/>
              <a:gd name="connsiteX5-99" fmla="*/ 1156567 w 7443067"/>
              <a:gd name="connsiteY5-100" fmla="*/ 4406900 h 6845300"/>
              <a:gd name="connsiteX6-101" fmla="*/ 51667 w 7443067"/>
              <a:gd name="connsiteY6-102" fmla="*/ 3098800 h 6845300"/>
              <a:gd name="connsiteX7-103" fmla="*/ 8389 w 7443067"/>
              <a:gd name="connsiteY7-104" fmla="*/ 2446045 h 6845300"/>
              <a:gd name="connsiteX8-105" fmla="*/ 300489 w 7443067"/>
              <a:gd name="connsiteY8-106" fmla="*/ 1692922 h 6845300"/>
              <a:gd name="connsiteX9-107" fmla="*/ 883455 w 7443067"/>
              <a:gd name="connsiteY9-108" fmla="*/ 779756 h 6845300"/>
              <a:gd name="connsiteX10-109" fmla="*/ 1207367 w 7443067"/>
              <a:gd name="connsiteY10-110" fmla="*/ 0 h 6845300"/>
              <a:gd name="connsiteX0-111" fmla="*/ 1227402 w 7463102"/>
              <a:gd name="connsiteY0-112" fmla="*/ 0 h 6845300"/>
              <a:gd name="connsiteX1-113" fmla="*/ 7463102 w 7463102"/>
              <a:gd name="connsiteY1-114" fmla="*/ 0 h 6845300"/>
              <a:gd name="connsiteX2-115" fmla="*/ 7463102 w 7463102"/>
              <a:gd name="connsiteY2-116" fmla="*/ 6845300 h 6845300"/>
              <a:gd name="connsiteX3-117" fmla="*/ 2014802 w 7463102"/>
              <a:gd name="connsiteY3-118" fmla="*/ 6845300 h 6845300"/>
              <a:gd name="connsiteX4-119" fmla="*/ 2065602 w 7463102"/>
              <a:gd name="connsiteY4-120" fmla="*/ 5892800 h 6845300"/>
              <a:gd name="connsiteX5-121" fmla="*/ 1176602 w 7463102"/>
              <a:gd name="connsiteY5-122" fmla="*/ 4406900 h 6845300"/>
              <a:gd name="connsiteX6-123" fmla="*/ 71702 w 7463102"/>
              <a:gd name="connsiteY6-124" fmla="*/ 3098800 h 6845300"/>
              <a:gd name="connsiteX7-125" fmla="*/ 28424 w 7463102"/>
              <a:gd name="connsiteY7-126" fmla="*/ 2446045 h 6845300"/>
              <a:gd name="connsiteX8-127" fmla="*/ 320524 w 7463102"/>
              <a:gd name="connsiteY8-128" fmla="*/ 1692922 h 6845300"/>
              <a:gd name="connsiteX9-129" fmla="*/ 903490 w 7463102"/>
              <a:gd name="connsiteY9-130" fmla="*/ 779756 h 6845300"/>
              <a:gd name="connsiteX10-131" fmla="*/ 1227402 w 7463102"/>
              <a:gd name="connsiteY10-132" fmla="*/ 0 h 6845300"/>
              <a:gd name="connsiteX0-133" fmla="*/ 1227402 w 7463102"/>
              <a:gd name="connsiteY0-134" fmla="*/ 0 h 6845300"/>
              <a:gd name="connsiteX1-135" fmla="*/ 7463102 w 7463102"/>
              <a:gd name="connsiteY1-136" fmla="*/ 0 h 6845300"/>
              <a:gd name="connsiteX2-137" fmla="*/ 7463102 w 7463102"/>
              <a:gd name="connsiteY2-138" fmla="*/ 6845300 h 6845300"/>
              <a:gd name="connsiteX3-139" fmla="*/ 2014802 w 7463102"/>
              <a:gd name="connsiteY3-140" fmla="*/ 6845300 h 6845300"/>
              <a:gd name="connsiteX4-141" fmla="*/ 2065602 w 7463102"/>
              <a:gd name="connsiteY4-142" fmla="*/ 5892800 h 6845300"/>
              <a:gd name="connsiteX5-143" fmla="*/ 1176602 w 7463102"/>
              <a:gd name="connsiteY5-144" fmla="*/ 4406900 h 6845300"/>
              <a:gd name="connsiteX6-145" fmla="*/ 71702 w 7463102"/>
              <a:gd name="connsiteY6-146" fmla="*/ 3098800 h 6845300"/>
              <a:gd name="connsiteX7-147" fmla="*/ 28424 w 7463102"/>
              <a:gd name="connsiteY7-148" fmla="*/ 2446045 h 6845300"/>
              <a:gd name="connsiteX8-149" fmla="*/ 320524 w 7463102"/>
              <a:gd name="connsiteY8-150" fmla="*/ 1692922 h 6845300"/>
              <a:gd name="connsiteX9-151" fmla="*/ 903490 w 7463102"/>
              <a:gd name="connsiteY9-152" fmla="*/ 779756 h 6845300"/>
              <a:gd name="connsiteX10-153" fmla="*/ 1227402 w 7463102"/>
              <a:gd name="connsiteY10-154" fmla="*/ 0 h 6845300"/>
              <a:gd name="connsiteX0-155" fmla="*/ 1227402 w 7463102"/>
              <a:gd name="connsiteY0-156" fmla="*/ 0 h 6845300"/>
              <a:gd name="connsiteX1-157" fmla="*/ 7463102 w 7463102"/>
              <a:gd name="connsiteY1-158" fmla="*/ 0 h 6845300"/>
              <a:gd name="connsiteX2-159" fmla="*/ 7463102 w 7463102"/>
              <a:gd name="connsiteY2-160" fmla="*/ 6845300 h 6845300"/>
              <a:gd name="connsiteX3-161" fmla="*/ 2014802 w 7463102"/>
              <a:gd name="connsiteY3-162" fmla="*/ 6845300 h 6845300"/>
              <a:gd name="connsiteX4-163" fmla="*/ 2065602 w 7463102"/>
              <a:gd name="connsiteY4-164" fmla="*/ 5892800 h 6845300"/>
              <a:gd name="connsiteX5-165" fmla="*/ 1176602 w 7463102"/>
              <a:gd name="connsiteY5-166" fmla="*/ 4406900 h 6845300"/>
              <a:gd name="connsiteX6-167" fmla="*/ 71702 w 7463102"/>
              <a:gd name="connsiteY6-168" fmla="*/ 3098800 h 6845300"/>
              <a:gd name="connsiteX7-169" fmla="*/ 28424 w 7463102"/>
              <a:gd name="connsiteY7-170" fmla="*/ 2446045 h 6845300"/>
              <a:gd name="connsiteX8-171" fmla="*/ 320524 w 7463102"/>
              <a:gd name="connsiteY8-172" fmla="*/ 1692922 h 6845300"/>
              <a:gd name="connsiteX9-173" fmla="*/ 903490 w 7463102"/>
              <a:gd name="connsiteY9-174" fmla="*/ 779756 h 6845300"/>
              <a:gd name="connsiteX10-175" fmla="*/ 1227402 w 7463102"/>
              <a:gd name="connsiteY10-176" fmla="*/ 0 h 6845300"/>
              <a:gd name="connsiteX0-177" fmla="*/ 1227402 w 7463102"/>
              <a:gd name="connsiteY0-178" fmla="*/ 0 h 6845300"/>
              <a:gd name="connsiteX1-179" fmla="*/ 7463102 w 7463102"/>
              <a:gd name="connsiteY1-180" fmla="*/ 0 h 6845300"/>
              <a:gd name="connsiteX2-181" fmla="*/ 7463102 w 7463102"/>
              <a:gd name="connsiteY2-182" fmla="*/ 6845300 h 6845300"/>
              <a:gd name="connsiteX3-183" fmla="*/ 2014802 w 7463102"/>
              <a:gd name="connsiteY3-184" fmla="*/ 6845300 h 6845300"/>
              <a:gd name="connsiteX4-185" fmla="*/ 2038969 w 7463102"/>
              <a:gd name="connsiteY4-186" fmla="*/ 5892800 h 6845300"/>
              <a:gd name="connsiteX5-187" fmla="*/ 1176602 w 7463102"/>
              <a:gd name="connsiteY5-188" fmla="*/ 4406900 h 6845300"/>
              <a:gd name="connsiteX6-189" fmla="*/ 71702 w 7463102"/>
              <a:gd name="connsiteY6-190" fmla="*/ 3098800 h 6845300"/>
              <a:gd name="connsiteX7-191" fmla="*/ 28424 w 7463102"/>
              <a:gd name="connsiteY7-192" fmla="*/ 2446045 h 6845300"/>
              <a:gd name="connsiteX8-193" fmla="*/ 320524 w 7463102"/>
              <a:gd name="connsiteY8-194" fmla="*/ 1692922 h 6845300"/>
              <a:gd name="connsiteX9-195" fmla="*/ 903490 w 7463102"/>
              <a:gd name="connsiteY9-196" fmla="*/ 779756 h 6845300"/>
              <a:gd name="connsiteX10-197" fmla="*/ 1227402 w 7463102"/>
              <a:gd name="connsiteY10-198" fmla="*/ 0 h 6845300"/>
              <a:gd name="connsiteX0-199" fmla="*/ 1227402 w 7463102"/>
              <a:gd name="connsiteY0-200" fmla="*/ 0 h 6845300"/>
              <a:gd name="connsiteX1-201" fmla="*/ 7463102 w 7463102"/>
              <a:gd name="connsiteY1-202" fmla="*/ 0 h 6845300"/>
              <a:gd name="connsiteX2-203" fmla="*/ 7463102 w 7463102"/>
              <a:gd name="connsiteY2-204" fmla="*/ 6845300 h 6845300"/>
              <a:gd name="connsiteX3-205" fmla="*/ 2014802 w 7463102"/>
              <a:gd name="connsiteY3-206" fmla="*/ 6845300 h 6845300"/>
              <a:gd name="connsiteX4-207" fmla="*/ 2038969 w 7463102"/>
              <a:gd name="connsiteY4-208" fmla="*/ 5892800 h 6845300"/>
              <a:gd name="connsiteX5-209" fmla="*/ 1176602 w 7463102"/>
              <a:gd name="connsiteY5-210" fmla="*/ 4406900 h 6845300"/>
              <a:gd name="connsiteX6-211" fmla="*/ 71702 w 7463102"/>
              <a:gd name="connsiteY6-212" fmla="*/ 3098800 h 6845300"/>
              <a:gd name="connsiteX7-213" fmla="*/ 28424 w 7463102"/>
              <a:gd name="connsiteY7-214" fmla="*/ 2446045 h 6845300"/>
              <a:gd name="connsiteX8-215" fmla="*/ 320524 w 7463102"/>
              <a:gd name="connsiteY8-216" fmla="*/ 1692922 h 6845300"/>
              <a:gd name="connsiteX9-217" fmla="*/ 903490 w 7463102"/>
              <a:gd name="connsiteY9-218" fmla="*/ 779756 h 6845300"/>
              <a:gd name="connsiteX10-219" fmla="*/ 1227402 w 7463102"/>
              <a:gd name="connsiteY10-220" fmla="*/ 0 h 6845300"/>
              <a:gd name="connsiteX0-221" fmla="*/ 1227402 w 7463102"/>
              <a:gd name="connsiteY0-222" fmla="*/ 0 h 6845300"/>
              <a:gd name="connsiteX1-223" fmla="*/ 7463102 w 7463102"/>
              <a:gd name="connsiteY1-224" fmla="*/ 0 h 6845300"/>
              <a:gd name="connsiteX2-225" fmla="*/ 7463102 w 7463102"/>
              <a:gd name="connsiteY2-226" fmla="*/ 6845300 h 6845300"/>
              <a:gd name="connsiteX3-227" fmla="*/ 2014802 w 7463102"/>
              <a:gd name="connsiteY3-228" fmla="*/ 6845300 h 6845300"/>
              <a:gd name="connsiteX4-229" fmla="*/ 2038969 w 7463102"/>
              <a:gd name="connsiteY4-230" fmla="*/ 5892800 h 6845300"/>
              <a:gd name="connsiteX5-231" fmla="*/ 1176602 w 7463102"/>
              <a:gd name="connsiteY5-232" fmla="*/ 4406900 h 6845300"/>
              <a:gd name="connsiteX6-233" fmla="*/ 71702 w 7463102"/>
              <a:gd name="connsiteY6-234" fmla="*/ 3098800 h 6845300"/>
              <a:gd name="connsiteX7-235" fmla="*/ 28424 w 7463102"/>
              <a:gd name="connsiteY7-236" fmla="*/ 2446045 h 6845300"/>
              <a:gd name="connsiteX8-237" fmla="*/ 320524 w 7463102"/>
              <a:gd name="connsiteY8-238" fmla="*/ 1692922 h 6845300"/>
              <a:gd name="connsiteX9-239" fmla="*/ 903490 w 7463102"/>
              <a:gd name="connsiteY9-240" fmla="*/ 779756 h 6845300"/>
              <a:gd name="connsiteX10-241" fmla="*/ 1227402 w 7463102"/>
              <a:gd name="connsiteY10-242" fmla="*/ 0 h 6845300"/>
              <a:gd name="connsiteX0-243" fmla="*/ 1227402 w 7463102"/>
              <a:gd name="connsiteY0-244" fmla="*/ 0 h 6845300"/>
              <a:gd name="connsiteX1-245" fmla="*/ 7463102 w 7463102"/>
              <a:gd name="connsiteY1-246" fmla="*/ 0 h 6845300"/>
              <a:gd name="connsiteX2-247" fmla="*/ 7463102 w 7463102"/>
              <a:gd name="connsiteY2-248" fmla="*/ 6845300 h 6845300"/>
              <a:gd name="connsiteX3-249" fmla="*/ 2014802 w 7463102"/>
              <a:gd name="connsiteY3-250" fmla="*/ 6845300 h 6845300"/>
              <a:gd name="connsiteX4-251" fmla="*/ 2038969 w 7463102"/>
              <a:gd name="connsiteY4-252" fmla="*/ 5892800 h 6845300"/>
              <a:gd name="connsiteX5-253" fmla="*/ 1176602 w 7463102"/>
              <a:gd name="connsiteY5-254" fmla="*/ 4406900 h 6845300"/>
              <a:gd name="connsiteX6-255" fmla="*/ 71702 w 7463102"/>
              <a:gd name="connsiteY6-256" fmla="*/ 3098800 h 6845300"/>
              <a:gd name="connsiteX7-257" fmla="*/ 28424 w 7463102"/>
              <a:gd name="connsiteY7-258" fmla="*/ 2446045 h 6845300"/>
              <a:gd name="connsiteX8-259" fmla="*/ 320524 w 7463102"/>
              <a:gd name="connsiteY8-260" fmla="*/ 1692922 h 6845300"/>
              <a:gd name="connsiteX9-261" fmla="*/ 859102 w 7463102"/>
              <a:gd name="connsiteY9-262" fmla="*/ 753123 h 6845300"/>
              <a:gd name="connsiteX10-263" fmla="*/ 1227402 w 7463102"/>
              <a:gd name="connsiteY10-264" fmla="*/ 0 h 6845300"/>
              <a:gd name="connsiteX0-265" fmla="*/ 1227402 w 7463102"/>
              <a:gd name="connsiteY0-266" fmla="*/ 0 h 6845300"/>
              <a:gd name="connsiteX1-267" fmla="*/ 7463102 w 7463102"/>
              <a:gd name="connsiteY1-268" fmla="*/ 0 h 6845300"/>
              <a:gd name="connsiteX2-269" fmla="*/ 7463102 w 7463102"/>
              <a:gd name="connsiteY2-270" fmla="*/ 6845300 h 6845300"/>
              <a:gd name="connsiteX3-271" fmla="*/ 2014802 w 7463102"/>
              <a:gd name="connsiteY3-272" fmla="*/ 6845300 h 6845300"/>
              <a:gd name="connsiteX4-273" fmla="*/ 2238994 w 7463102"/>
              <a:gd name="connsiteY4-274" fmla="*/ 5878513 h 6845300"/>
              <a:gd name="connsiteX5-275" fmla="*/ 1176602 w 7463102"/>
              <a:gd name="connsiteY5-276" fmla="*/ 4406900 h 6845300"/>
              <a:gd name="connsiteX6-277" fmla="*/ 71702 w 7463102"/>
              <a:gd name="connsiteY6-278" fmla="*/ 3098800 h 6845300"/>
              <a:gd name="connsiteX7-279" fmla="*/ 28424 w 7463102"/>
              <a:gd name="connsiteY7-280" fmla="*/ 2446045 h 6845300"/>
              <a:gd name="connsiteX8-281" fmla="*/ 320524 w 7463102"/>
              <a:gd name="connsiteY8-282" fmla="*/ 1692922 h 6845300"/>
              <a:gd name="connsiteX9-283" fmla="*/ 859102 w 7463102"/>
              <a:gd name="connsiteY9-284" fmla="*/ 753123 h 6845300"/>
              <a:gd name="connsiteX10-285" fmla="*/ 1227402 w 7463102"/>
              <a:gd name="connsiteY10-286" fmla="*/ 0 h 6845300"/>
              <a:gd name="connsiteX0-287" fmla="*/ 1227402 w 7463102"/>
              <a:gd name="connsiteY0-288" fmla="*/ 0 h 6845300"/>
              <a:gd name="connsiteX1-289" fmla="*/ 7463102 w 7463102"/>
              <a:gd name="connsiteY1-290" fmla="*/ 0 h 6845300"/>
              <a:gd name="connsiteX2-291" fmla="*/ 7463102 w 7463102"/>
              <a:gd name="connsiteY2-292" fmla="*/ 6845300 h 6845300"/>
              <a:gd name="connsiteX3-293" fmla="*/ 2014802 w 7463102"/>
              <a:gd name="connsiteY3-294" fmla="*/ 6845300 h 6845300"/>
              <a:gd name="connsiteX4-295" fmla="*/ 2067544 w 7463102"/>
              <a:gd name="connsiteY4-296" fmla="*/ 5897563 h 6845300"/>
              <a:gd name="connsiteX5-297" fmla="*/ 1176602 w 7463102"/>
              <a:gd name="connsiteY5-298" fmla="*/ 4406900 h 6845300"/>
              <a:gd name="connsiteX6-299" fmla="*/ 71702 w 7463102"/>
              <a:gd name="connsiteY6-300" fmla="*/ 3098800 h 6845300"/>
              <a:gd name="connsiteX7-301" fmla="*/ 28424 w 7463102"/>
              <a:gd name="connsiteY7-302" fmla="*/ 2446045 h 6845300"/>
              <a:gd name="connsiteX8-303" fmla="*/ 320524 w 7463102"/>
              <a:gd name="connsiteY8-304" fmla="*/ 1692922 h 6845300"/>
              <a:gd name="connsiteX9-305" fmla="*/ 859102 w 7463102"/>
              <a:gd name="connsiteY9-306" fmla="*/ 753123 h 6845300"/>
              <a:gd name="connsiteX10-307" fmla="*/ 1227402 w 7463102"/>
              <a:gd name="connsiteY10-308" fmla="*/ 0 h 6845300"/>
              <a:gd name="connsiteX0-309" fmla="*/ 1227402 w 7463102"/>
              <a:gd name="connsiteY0-310" fmla="*/ 0 h 6845300"/>
              <a:gd name="connsiteX1-311" fmla="*/ 7463102 w 7463102"/>
              <a:gd name="connsiteY1-312" fmla="*/ 0 h 6845300"/>
              <a:gd name="connsiteX2-313" fmla="*/ 7463102 w 7463102"/>
              <a:gd name="connsiteY2-314" fmla="*/ 6845300 h 6845300"/>
              <a:gd name="connsiteX3-315" fmla="*/ 2110052 w 7463102"/>
              <a:gd name="connsiteY3-316" fmla="*/ 6840538 h 6845300"/>
              <a:gd name="connsiteX4-317" fmla="*/ 2067544 w 7463102"/>
              <a:gd name="connsiteY4-318" fmla="*/ 5897563 h 6845300"/>
              <a:gd name="connsiteX5-319" fmla="*/ 1176602 w 7463102"/>
              <a:gd name="connsiteY5-320" fmla="*/ 4406900 h 6845300"/>
              <a:gd name="connsiteX6-321" fmla="*/ 71702 w 7463102"/>
              <a:gd name="connsiteY6-322" fmla="*/ 3098800 h 6845300"/>
              <a:gd name="connsiteX7-323" fmla="*/ 28424 w 7463102"/>
              <a:gd name="connsiteY7-324" fmla="*/ 2446045 h 6845300"/>
              <a:gd name="connsiteX8-325" fmla="*/ 320524 w 7463102"/>
              <a:gd name="connsiteY8-326" fmla="*/ 1692922 h 6845300"/>
              <a:gd name="connsiteX9-327" fmla="*/ 859102 w 7463102"/>
              <a:gd name="connsiteY9-328" fmla="*/ 753123 h 6845300"/>
              <a:gd name="connsiteX10-329" fmla="*/ 1227402 w 7463102"/>
              <a:gd name="connsiteY10-330" fmla="*/ 0 h 6845300"/>
              <a:gd name="connsiteX0-331" fmla="*/ 1227402 w 7463102"/>
              <a:gd name="connsiteY0-332" fmla="*/ 0 h 6845300"/>
              <a:gd name="connsiteX1-333" fmla="*/ 7463102 w 7463102"/>
              <a:gd name="connsiteY1-334" fmla="*/ 0 h 6845300"/>
              <a:gd name="connsiteX2-335" fmla="*/ 7463102 w 7463102"/>
              <a:gd name="connsiteY2-336" fmla="*/ 6845300 h 6845300"/>
              <a:gd name="connsiteX3-337" fmla="*/ 2029089 w 7463102"/>
              <a:gd name="connsiteY3-338" fmla="*/ 6835776 h 6845300"/>
              <a:gd name="connsiteX4-339" fmla="*/ 2067544 w 7463102"/>
              <a:gd name="connsiteY4-340" fmla="*/ 5897563 h 6845300"/>
              <a:gd name="connsiteX5-341" fmla="*/ 1176602 w 7463102"/>
              <a:gd name="connsiteY5-342" fmla="*/ 4406900 h 6845300"/>
              <a:gd name="connsiteX6-343" fmla="*/ 71702 w 7463102"/>
              <a:gd name="connsiteY6-344" fmla="*/ 3098800 h 6845300"/>
              <a:gd name="connsiteX7-345" fmla="*/ 28424 w 7463102"/>
              <a:gd name="connsiteY7-346" fmla="*/ 2446045 h 6845300"/>
              <a:gd name="connsiteX8-347" fmla="*/ 320524 w 7463102"/>
              <a:gd name="connsiteY8-348" fmla="*/ 1692922 h 6845300"/>
              <a:gd name="connsiteX9-349" fmla="*/ 859102 w 7463102"/>
              <a:gd name="connsiteY9-350" fmla="*/ 753123 h 6845300"/>
              <a:gd name="connsiteX10-351" fmla="*/ 1227402 w 7463102"/>
              <a:gd name="connsiteY10-352" fmla="*/ 0 h 6845300"/>
              <a:gd name="connsiteX0-353" fmla="*/ 1227402 w 7463102"/>
              <a:gd name="connsiteY0-354" fmla="*/ 0 h 6845300"/>
              <a:gd name="connsiteX1-355" fmla="*/ 7463102 w 7463102"/>
              <a:gd name="connsiteY1-356" fmla="*/ 0 h 6845300"/>
              <a:gd name="connsiteX2-357" fmla="*/ 7463102 w 7463102"/>
              <a:gd name="connsiteY2-358" fmla="*/ 6845300 h 6845300"/>
              <a:gd name="connsiteX3-359" fmla="*/ 2029089 w 7463102"/>
              <a:gd name="connsiteY3-360" fmla="*/ 6835776 h 6845300"/>
              <a:gd name="connsiteX4-361" fmla="*/ 2067544 w 7463102"/>
              <a:gd name="connsiteY4-362" fmla="*/ 5897563 h 6845300"/>
              <a:gd name="connsiteX5-363" fmla="*/ 1176602 w 7463102"/>
              <a:gd name="connsiteY5-364" fmla="*/ 4406900 h 6845300"/>
              <a:gd name="connsiteX6-365" fmla="*/ 71702 w 7463102"/>
              <a:gd name="connsiteY6-366" fmla="*/ 3098800 h 6845300"/>
              <a:gd name="connsiteX7-367" fmla="*/ 28424 w 7463102"/>
              <a:gd name="connsiteY7-368" fmla="*/ 2446045 h 6845300"/>
              <a:gd name="connsiteX8-369" fmla="*/ 320524 w 7463102"/>
              <a:gd name="connsiteY8-370" fmla="*/ 1692922 h 6845300"/>
              <a:gd name="connsiteX9-371" fmla="*/ 859102 w 7463102"/>
              <a:gd name="connsiteY9-372" fmla="*/ 753123 h 6845300"/>
              <a:gd name="connsiteX10-373" fmla="*/ 1227402 w 7463102"/>
              <a:gd name="connsiteY10-374" fmla="*/ 0 h 6845300"/>
              <a:gd name="connsiteX0-375" fmla="*/ 1227402 w 7463102"/>
              <a:gd name="connsiteY0-376" fmla="*/ 0 h 6845300"/>
              <a:gd name="connsiteX1-377" fmla="*/ 7463102 w 7463102"/>
              <a:gd name="connsiteY1-378" fmla="*/ 0 h 6845300"/>
              <a:gd name="connsiteX2-379" fmla="*/ 7463102 w 7463102"/>
              <a:gd name="connsiteY2-380" fmla="*/ 6845300 h 6845300"/>
              <a:gd name="connsiteX3-381" fmla="*/ 2029089 w 7463102"/>
              <a:gd name="connsiteY3-382" fmla="*/ 6835776 h 6845300"/>
              <a:gd name="connsiteX4-383" fmla="*/ 2067544 w 7463102"/>
              <a:gd name="connsiteY4-384" fmla="*/ 5897563 h 6845300"/>
              <a:gd name="connsiteX5-385" fmla="*/ 1176602 w 7463102"/>
              <a:gd name="connsiteY5-386" fmla="*/ 4406900 h 6845300"/>
              <a:gd name="connsiteX6-387" fmla="*/ 71702 w 7463102"/>
              <a:gd name="connsiteY6-388" fmla="*/ 3098800 h 6845300"/>
              <a:gd name="connsiteX7-389" fmla="*/ 28424 w 7463102"/>
              <a:gd name="connsiteY7-390" fmla="*/ 2446045 h 6845300"/>
              <a:gd name="connsiteX8-391" fmla="*/ 320524 w 7463102"/>
              <a:gd name="connsiteY8-392" fmla="*/ 1692922 h 6845300"/>
              <a:gd name="connsiteX9-393" fmla="*/ 859102 w 7463102"/>
              <a:gd name="connsiteY9-394" fmla="*/ 753123 h 6845300"/>
              <a:gd name="connsiteX10-395" fmla="*/ 1227402 w 7463102"/>
              <a:gd name="connsiteY10-396" fmla="*/ 0 h 6845300"/>
              <a:gd name="connsiteX0-397" fmla="*/ 1227402 w 7463102"/>
              <a:gd name="connsiteY0-398" fmla="*/ 0 h 6845300"/>
              <a:gd name="connsiteX1-399" fmla="*/ 7463102 w 7463102"/>
              <a:gd name="connsiteY1-400" fmla="*/ 0 h 6845300"/>
              <a:gd name="connsiteX2-401" fmla="*/ 7463102 w 7463102"/>
              <a:gd name="connsiteY2-402" fmla="*/ 6845300 h 6845300"/>
              <a:gd name="connsiteX3-403" fmla="*/ 2029089 w 7463102"/>
              <a:gd name="connsiteY3-404" fmla="*/ 6835776 h 6845300"/>
              <a:gd name="connsiteX4-405" fmla="*/ 2053256 w 7463102"/>
              <a:gd name="connsiteY4-406" fmla="*/ 5897563 h 6845300"/>
              <a:gd name="connsiteX5-407" fmla="*/ 1176602 w 7463102"/>
              <a:gd name="connsiteY5-408" fmla="*/ 4406900 h 6845300"/>
              <a:gd name="connsiteX6-409" fmla="*/ 71702 w 7463102"/>
              <a:gd name="connsiteY6-410" fmla="*/ 3098800 h 6845300"/>
              <a:gd name="connsiteX7-411" fmla="*/ 28424 w 7463102"/>
              <a:gd name="connsiteY7-412" fmla="*/ 2446045 h 6845300"/>
              <a:gd name="connsiteX8-413" fmla="*/ 320524 w 7463102"/>
              <a:gd name="connsiteY8-414" fmla="*/ 1692922 h 6845300"/>
              <a:gd name="connsiteX9-415" fmla="*/ 859102 w 7463102"/>
              <a:gd name="connsiteY9-416" fmla="*/ 753123 h 6845300"/>
              <a:gd name="connsiteX10-417" fmla="*/ 1227402 w 7463102"/>
              <a:gd name="connsiteY10-418" fmla="*/ 0 h 6845300"/>
              <a:gd name="connsiteX0-419" fmla="*/ 1227402 w 7463102"/>
              <a:gd name="connsiteY0-420" fmla="*/ 0 h 6845300"/>
              <a:gd name="connsiteX1-421" fmla="*/ 7463102 w 7463102"/>
              <a:gd name="connsiteY1-422" fmla="*/ 0 h 6845300"/>
              <a:gd name="connsiteX2-423" fmla="*/ 7463102 w 7463102"/>
              <a:gd name="connsiteY2-424" fmla="*/ 6845300 h 6845300"/>
              <a:gd name="connsiteX3-425" fmla="*/ 2029089 w 7463102"/>
              <a:gd name="connsiteY3-426" fmla="*/ 6835776 h 6845300"/>
              <a:gd name="connsiteX4-427" fmla="*/ 2053256 w 7463102"/>
              <a:gd name="connsiteY4-428" fmla="*/ 5897563 h 6845300"/>
              <a:gd name="connsiteX5-429" fmla="*/ 1557602 w 7463102"/>
              <a:gd name="connsiteY5-430" fmla="*/ 4278312 h 6845300"/>
              <a:gd name="connsiteX6-431" fmla="*/ 71702 w 7463102"/>
              <a:gd name="connsiteY6-432" fmla="*/ 3098800 h 6845300"/>
              <a:gd name="connsiteX7-433" fmla="*/ 28424 w 7463102"/>
              <a:gd name="connsiteY7-434" fmla="*/ 2446045 h 6845300"/>
              <a:gd name="connsiteX8-435" fmla="*/ 320524 w 7463102"/>
              <a:gd name="connsiteY8-436" fmla="*/ 1692922 h 6845300"/>
              <a:gd name="connsiteX9-437" fmla="*/ 859102 w 7463102"/>
              <a:gd name="connsiteY9-438" fmla="*/ 753123 h 6845300"/>
              <a:gd name="connsiteX10-439" fmla="*/ 1227402 w 7463102"/>
              <a:gd name="connsiteY10-440" fmla="*/ 0 h 6845300"/>
              <a:gd name="connsiteX0-441" fmla="*/ 1227402 w 7463102"/>
              <a:gd name="connsiteY0-442" fmla="*/ 0 h 6845300"/>
              <a:gd name="connsiteX1-443" fmla="*/ 7463102 w 7463102"/>
              <a:gd name="connsiteY1-444" fmla="*/ 0 h 6845300"/>
              <a:gd name="connsiteX2-445" fmla="*/ 7463102 w 7463102"/>
              <a:gd name="connsiteY2-446" fmla="*/ 6845300 h 6845300"/>
              <a:gd name="connsiteX3-447" fmla="*/ 2029089 w 7463102"/>
              <a:gd name="connsiteY3-448" fmla="*/ 6835776 h 6845300"/>
              <a:gd name="connsiteX4-449" fmla="*/ 2053256 w 7463102"/>
              <a:gd name="connsiteY4-450" fmla="*/ 5897563 h 6845300"/>
              <a:gd name="connsiteX5-451" fmla="*/ 1190890 w 7463102"/>
              <a:gd name="connsiteY5-452" fmla="*/ 4425949 h 6845300"/>
              <a:gd name="connsiteX6-453" fmla="*/ 71702 w 7463102"/>
              <a:gd name="connsiteY6-454" fmla="*/ 3098800 h 6845300"/>
              <a:gd name="connsiteX7-455" fmla="*/ 28424 w 7463102"/>
              <a:gd name="connsiteY7-456" fmla="*/ 2446045 h 6845300"/>
              <a:gd name="connsiteX8-457" fmla="*/ 320524 w 7463102"/>
              <a:gd name="connsiteY8-458" fmla="*/ 1692922 h 6845300"/>
              <a:gd name="connsiteX9-459" fmla="*/ 859102 w 7463102"/>
              <a:gd name="connsiteY9-460" fmla="*/ 753123 h 6845300"/>
              <a:gd name="connsiteX10-461" fmla="*/ 1227402 w 7463102"/>
              <a:gd name="connsiteY10-462" fmla="*/ 0 h 6845300"/>
              <a:gd name="connsiteX0-463" fmla="*/ 1227402 w 7463102"/>
              <a:gd name="connsiteY0-464" fmla="*/ 0 h 6845300"/>
              <a:gd name="connsiteX1-465" fmla="*/ 7463102 w 7463102"/>
              <a:gd name="connsiteY1-466" fmla="*/ 0 h 6845300"/>
              <a:gd name="connsiteX2-467" fmla="*/ 7463102 w 7463102"/>
              <a:gd name="connsiteY2-468" fmla="*/ 6845300 h 6845300"/>
              <a:gd name="connsiteX3-469" fmla="*/ 2029089 w 7463102"/>
              <a:gd name="connsiteY3-470" fmla="*/ 6835776 h 6845300"/>
              <a:gd name="connsiteX4-471" fmla="*/ 2053256 w 7463102"/>
              <a:gd name="connsiteY4-472" fmla="*/ 5897563 h 6845300"/>
              <a:gd name="connsiteX5-473" fmla="*/ 1190890 w 7463102"/>
              <a:gd name="connsiteY5-474" fmla="*/ 4425949 h 6845300"/>
              <a:gd name="connsiteX6-475" fmla="*/ 71702 w 7463102"/>
              <a:gd name="connsiteY6-476" fmla="*/ 3098800 h 6845300"/>
              <a:gd name="connsiteX7-477" fmla="*/ 28424 w 7463102"/>
              <a:gd name="connsiteY7-478" fmla="*/ 2446045 h 6845300"/>
              <a:gd name="connsiteX8-479" fmla="*/ 320524 w 7463102"/>
              <a:gd name="connsiteY8-480" fmla="*/ 1692922 h 6845300"/>
              <a:gd name="connsiteX9-481" fmla="*/ 859102 w 7463102"/>
              <a:gd name="connsiteY9-482" fmla="*/ 753123 h 6845300"/>
              <a:gd name="connsiteX10-483" fmla="*/ 1227402 w 7463102"/>
              <a:gd name="connsiteY10-484" fmla="*/ 0 h 6845300"/>
              <a:gd name="connsiteX0-485" fmla="*/ 1204429 w 7440129"/>
              <a:gd name="connsiteY0-486" fmla="*/ 0 h 6845300"/>
              <a:gd name="connsiteX1-487" fmla="*/ 7440129 w 7440129"/>
              <a:gd name="connsiteY1-488" fmla="*/ 0 h 6845300"/>
              <a:gd name="connsiteX2-489" fmla="*/ 7440129 w 7440129"/>
              <a:gd name="connsiteY2-490" fmla="*/ 6845300 h 6845300"/>
              <a:gd name="connsiteX3-491" fmla="*/ 2006116 w 7440129"/>
              <a:gd name="connsiteY3-492" fmla="*/ 6835776 h 6845300"/>
              <a:gd name="connsiteX4-493" fmla="*/ 2030283 w 7440129"/>
              <a:gd name="connsiteY4-494" fmla="*/ 5897563 h 6845300"/>
              <a:gd name="connsiteX5-495" fmla="*/ 1167917 w 7440129"/>
              <a:gd name="connsiteY5-496" fmla="*/ 4425949 h 6845300"/>
              <a:gd name="connsiteX6-497" fmla="*/ 177317 w 7440129"/>
              <a:gd name="connsiteY6-498" fmla="*/ 3070225 h 6845300"/>
              <a:gd name="connsiteX7-499" fmla="*/ 5451 w 7440129"/>
              <a:gd name="connsiteY7-500" fmla="*/ 2446045 h 6845300"/>
              <a:gd name="connsiteX8-501" fmla="*/ 297551 w 7440129"/>
              <a:gd name="connsiteY8-502" fmla="*/ 1692922 h 6845300"/>
              <a:gd name="connsiteX9-503" fmla="*/ 836129 w 7440129"/>
              <a:gd name="connsiteY9-504" fmla="*/ 753123 h 6845300"/>
              <a:gd name="connsiteX10-505" fmla="*/ 1204429 w 7440129"/>
              <a:gd name="connsiteY10-506" fmla="*/ 0 h 6845300"/>
              <a:gd name="connsiteX0-507" fmla="*/ 1210439 w 7446139"/>
              <a:gd name="connsiteY0-508" fmla="*/ 0 h 6845300"/>
              <a:gd name="connsiteX1-509" fmla="*/ 7446139 w 7446139"/>
              <a:gd name="connsiteY1-510" fmla="*/ 0 h 6845300"/>
              <a:gd name="connsiteX2-511" fmla="*/ 7446139 w 7446139"/>
              <a:gd name="connsiteY2-512" fmla="*/ 6845300 h 6845300"/>
              <a:gd name="connsiteX3-513" fmla="*/ 2012126 w 7446139"/>
              <a:gd name="connsiteY3-514" fmla="*/ 6835776 h 6845300"/>
              <a:gd name="connsiteX4-515" fmla="*/ 2036293 w 7446139"/>
              <a:gd name="connsiteY4-516" fmla="*/ 5897563 h 6845300"/>
              <a:gd name="connsiteX5-517" fmla="*/ 1173927 w 7446139"/>
              <a:gd name="connsiteY5-518" fmla="*/ 4425949 h 6845300"/>
              <a:gd name="connsiteX6-519" fmla="*/ 111889 w 7446139"/>
              <a:gd name="connsiteY6-520" fmla="*/ 3070225 h 6845300"/>
              <a:gd name="connsiteX7-521" fmla="*/ 11461 w 7446139"/>
              <a:gd name="connsiteY7-522" fmla="*/ 2446045 h 6845300"/>
              <a:gd name="connsiteX8-523" fmla="*/ 303561 w 7446139"/>
              <a:gd name="connsiteY8-524" fmla="*/ 1692922 h 6845300"/>
              <a:gd name="connsiteX9-525" fmla="*/ 842139 w 7446139"/>
              <a:gd name="connsiteY9-526" fmla="*/ 753123 h 6845300"/>
              <a:gd name="connsiteX10-527" fmla="*/ 1210439 w 7446139"/>
              <a:gd name="connsiteY10-528" fmla="*/ 0 h 6845300"/>
              <a:gd name="connsiteX0-529" fmla="*/ 1210439 w 7446139"/>
              <a:gd name="connsiteY0-530" fmla="*/ 0 h 6845300"/>
              <a:gd name="connsiteX1-531" fmla="*/ 7446139 w 7446139"/>
              <a:gd name="connsiteY1-532" fmla="*/ 0 h 6845300"/>
              <a:gd name="connsiteX2-533" fmla="*/ 7446139 w 7446139"/>
              <a:gd name="connsiteY2-534" fmla="*/ 6845300 h 6845300"/>
              <a:gd name="connsiteX3-535" fmla="*/ 2012126 w 7446139"/>
              <a:gd name="connsiteY3-536" fmla="*/ 6835776 h 6845300"/>
              <a:gd name="connsiteX4-537" fmla="*/ 2036293 w 7446139"/>
              <a:gd name="connsiteY4-538" fmla="*/ 5897563 h 6845300"/>
              <a:gd name="connsiteX5-539" fmla="*/ 1140590 w 7446139"/>
              <a:gd name="connsiteY5-540" fmla="*/ 4435474 h 6845300"/>
              <a:gd name="connsiteX6-541" fmla="*/ 111889 w 7446139"/>
              <a:gd name="connsiteY6-542" fmla="*/ 3070225 h 6845300"/>
              <a:gd name="connsiteX7-543" fmla="*/ 11461 w 7446139"/>
              <a:gd name="connsiteY7-544" fmla="*/ 2446045 h 6845300"/>
              <a:gd name="connsiteX8-545" fmla="*/ 303561 w 7446139"/>
              <a:gd name="connsiteY8-546" fmla="*/ 1692922 h 6845300"/>
              <a:gd name="connsiteX9-547" fmla="*/ 842139 w 7446139"/>
              <a:gd name="connsiteY9-548" fmla="*/ 753123 h 6845300"/>
              <a:gd name="connsiteX10-549" fmla="*/ 1210439 w 7446139"/>
              <a:gd name="connsiteY10-550" fmla="*/ 0 h 6845300"/>
              <a:gd name="connsiteX0-551" fmla="*/ 1210439 w 7446139"/>
              <a:gd name="connsiteY0-552" fmla="*/ 0 h 6845300"/>
              <a:gd name="connsiteX1-553" fmla="*/ 7446139 w 7446139"/>
              <a:gd name="connsiteY1-554" fmla="*/ 0 h 6845300"/>
              <a:gd name="connsiteX2-555" fmla="*/ 7446139 w 7446139"/>
              <a:gd name="connsiteY2-556" fmla="*/ 6845300 h 6845300"/>
              <a:gd name="connsiteX3-557" fmla="*/ 2012126 w 7446139"/>
              <a:gd name="connsiteY3-558" fmla="*/ 6835776 h 6845300"/>
              <a:gd name="connsiteX4-559" fmla="*/ 2036293 w 7446139"/>
              <a:gd name="connsiteY4-560" fmla="*/ 5897563 h 6845300"/>
              <a:gd name="connsiteX5-561" fmla="*/ 1140590 w 7446139"/>
              <a:gd name="connsiteY5-562" fmla="*/ 4435474 h 6845300"/>
              <a:gd name="connsiteX6-563" fmla="*/ 111889 w 7446139"/>
              <a:gd name="connsiteY6-564" fmla="*/ 3070225 h 6845300"/>
              <a:gd name="connsiteX7-565" fmla="*/ 11461 w 7446139"/>
              <a:gd name="connsiteY7-566" fmla="*/ 2446045 h 6845300"/>
              <a:gd name="connsiteX8-567" fmla="*/ 303561 w 7446139"/>
              <a:gd name="connsiteY8-568" fmla="*/ 1692922 h 6845300"/>
              <a:gd name="connsiteX9-569" fmla="*/ 842139 w 7446139"/>
              <a:gd name="connsiteY9-570" fmla="*/ 753123 h 6845300"/>
              <a:gd name="connsiteX10-571" fmla="*/ 1210439 w 7446139"/>
              <a:gd name="connsiteY10-572" fmla="*/ 0 h 6845300"/>
              <a:gd name="connsiteX0-573" fmla="*/ 1210439 w 7446139"/>
              <a:gd name="connsiteY0-574" fmla="*/ 0 h 6845300"/>
              <a:gd name="connsiteX1-575" fmla="*/ 7446139 w 7446139"/>
              <a:gd name="connsiteY1-576" fmla="*/ 0 h 6845300"/>
              <a:gd name="connsiteX2-577" fmla="*/ 7446139 w 7446139"/>
              <a:gd name="connsiteY2-578" fmla="*/ 6845300 h 6845300"/>
              <a:gd name="connsiteX3-579" fmla="*/ 2012126 w 7446139"/>
              <a:gd name="connsiteY3-580" fmla="*/ 6835776 h 6845300"/>
              <a:gd name="connsiteX4-581" fmla="*/ 2036293 w 7446139"/>
              <a:gd name="connsiteY4-582" fmla="*/ 5897563 h 6845300"/>
              <a:gd name="connsiteX5-583" fmla="*/ 1140590 w 7446139"/>
              <a:gd name="connsiteY5-584" fmla="*/ 4435474 h 6845300"/>
              <a:gd name="connsiteX6-585" fmla="*/ 111889 w 7446139"/>
              <a:gd name="connsiteY6-586" fmla="*/ 3070225 h 6845300"/>
              <a:gd name="connsiteX7-587" fmla="*/ 11461 w 7446139"/>
              <a:gd name="connsiteY7-588" fmla="*/ 2446045 h 6845300"/>
              <a:gd name="connsiteX8-589" fmla="*/ 303561 w 7446139"/>
              <a:gd name="connsiteY8-590" fmla="*/ 1692922 h 6845300"/>
              <a:gd name="connsiteX9-591" fmla="*/ 842139 w 7446139"/>
              <a:gd name="connsiteY9-592" fmla="*/ 753123 h 6845300"/>
              <a:gd name="connsiteX10-593" fmla="*/ 1210439 w 7446139"/>
              <a:gd name="connsiteY10-594" fmla="*/ 0 h 6845300"/>
              <a:gd name="connsiteX0-595" fmla="*/ 1210439 w 7446139"/>
              <a:gd name="connsiteY0-596" fmla="*/ 0 h 6845300"/>
              <a:gd name="connsiteX1-597" fmla="*/ 7446139 w 7446139"/>
              <a:gd name="connsiteY1-598" fmla="*/ 0 h 6845300"/>
              <a:gd name="connsiteX2-599" fmla="*/ 7446139 w 7446139"/>
              <a:gd name="connsiteY2-600" fmla="*/ 6845300 h 6845300"/>
              <a:gd name="connsiteX3-601" fmla="*/ 2012126 w 7446139"/>
              <a:gd name="connsiteY3-602" fmla="*/ 6835776 h 6845300"/>
              <a:gd name="connsiteX4-603" fmla="*/ 2036293 w 7446139"/>
              <a:gd name="connsiteY4-604" fmla="*/ 5897563 h 6845300"/>
              <a:gd name="connsiteX5-605" fmla="*/ 1159640 w 7446139"/>
              <a:gd name="connsiteY5-606" fmla="*/ 4425949 h 6845300"/>
              <a:gd name="connsiteX6-607" fmla="*/ 111889 w 7446139"/>
              <a:gd name="connsiteY6-608" fmla="*/ 3070225 h 6845300"/>
              <a:gd name="connsiteX7-609" fmla="*/ 11461 w 7446139"/>
              <a:gd name="connsiteY7-610" fmla="*/ 2446045 h 6845300"/>
              <a:gd name="connsiteX8-611" fmla="*/ 303561 w 7446139"/>
              <a:gd name="connsiteY8-612" fmla="*/ 1692922 h 6845300"/>
              <a:gd name="connsiteX9-613" fmla="*/ 842139 w 7446139"/>
              <a:gd name="connsiteY9-614" fmla="*/ 753123 h 6845300"/>
              <a:gd name="connsiteX10-615" fmla="*/ 1210439 w 7446139"/>
              <a:gd name="connsiteY10-616" fmla="*/ 0 h 6845300"/>
              <a:gd name="connsiteX0-617" fmla="*/ 1210439 w 7446139"/>
              <a:gd name="connsiteY0-618" fmla="*/ 0 h 6845300"/>
              <a:gd name="connsiteX1-619" fmla="*/ 7446139 w 7446139"/>
              <a:gd name="connsiteY1-620" fmla="*/ 0 h 6845300"/>
              <a:gd name="connsiteX2-621" fmla="*/ 7446139 w 7446139"/>
              <a:gd name="connsiteY2-622" fmla="*/ 6845300 h 6845300"/>
              <a:gd name="connsiteX3-623" fmla="*/ 2012126 w 7446139"/>
              <a:gd name="connsiteY3-624" fmla="*/ 6835776 h 6845300"/>
              <a:gd name="connsiteX4-625" fmla="*/ 2036293 w 7446139"/>
              <a:gd name="connsiteY4-626" fmla="*/ 5897563 h 6845300"/>
              <a:gd name="connsiteX5-627" fmla="*/ 1140590 w 7446139"/>
              <a:gd name="connsiteY5-628" fmla="*/ 4435474 h 6845300"/>
              <a:gd name="connsiteX6-629" fmla="*/ 111889 w 7446139"/>
              <a:gd name="connsiteY6-630" fmla="*/ 3070225 h 6845300"/>
              <a:gd name="connsiteX7-631" fmla="*/ 11461 w 7446139"/>
              <a:gd name="connsiteY7-632" fmla="*/ 2446045 h 6845300"/>
              <a:gd name="connsiteX8-633" fmla="*/ 303561 w 7446139"/>
              <a:gd name="connsiteY8-634" fmla="*/ 1692922 h 6845300"/>
              <a:gd name="connsiteX9-635" fmla="*/ 842139 w 7446139"/>
              <a:gd name="connsiteY9-636" fmla="*/ 753123 h 6845300"/>
              <a:gd name="connsiteX10-637" fmla="*/ 1210439 w 7446139"/>
              <a:gd name="connsiteY10-638" fmla="*/ 0 h 6845300"/>
              <a:gd name="connsiteX0-639" fmla="*/ 1210439 w 7446139"/>
              <a:gd name="connsiteY0-640" fmla="*/ 0 h 6845300"/>
              <a:gd name="connsiteX1-641" fmla="*/ 7446139 w 7446139"/>
              <a:gd name="connsiteY1-642" fmla="*/ 0 h 6845300"/>
              <a:gd name="connsiteX2-643" fmla="*/ 7446139 w 7446139"/>
              <a:gd name="connsiteY2-644" fmla="*/ 6845300 h 6845300"/>
              <a:gd name="connsiteX3-645" fmla="*/ 2012126 w 7446139"/>
              <a:gd name="connsiteY3-646" fmla="*/ 6835776 h 6845300"/>
              <a:gd name="connsiteX4-647" fmla="*/ 2036293 w 7446139"/>
              <a:gd name="connsiteY4-648" fmla="*/ 5897563 h 6845300"/>
              <a:gd name="connsiteX5-649" fmla="*/ 1140590 w 7446139"/>
              <a:gd name="connsiteY5-650" fmla="*/ 4435474 h 6845300"/>
              <a:gd name="connsiteX6-651" fmla="*/ 111889 w 7446139"/>
              <a:gd name="connsiteY6-652" fmla="*/ 3070225 h 6845300"/>
              <a:gd name="connsiteX7-653" fmla="*/ 11461 w 7446139"/>
              <a:gd name="connsiteY7-654" fmla="*/ 2446045 h 6845300"/>
              <a:gd name="connsiteX8-655" fmla="*/ 303561 w 7446139"/>
              <a:gd name="connsiteY8-656" fmla="*/ 1692922 h 6845300"/>
              <a:gd name="connsiteX9-657" fmla="*/ 842139 w 7446139"/>
              <a:gd name="connsiteY9-658" fmla="*/ 753123 h 6845300"/>
              <a:gd name="connsiteX10-659" fmla="*/ 1210439 w 7446139"/>
              <a:gd name="connsiteY10-660" fmla="*/ 0 h 6845300"/>
              <a:gd name="connsiteX0-661" fmla="*/ 1210439 w 7446139"/>
              <a:gd name="connsiteY0-662" fmla="*/ 0 h 6845300"/>
              <a:gd name="connsiteX1-663" fmla="*/ 7446139 w 7446139"/>
              <a:gd name="connsiteY1-664" fmla="*/ 0 h 6845300"/>
              <a:gd name="connsiteX2-665" fmla="*/ 7446139 w 7446139"/>
              <a:gd name="connsiteY2-666" fmla="*/ 6845300 h 6845300"/>
              <a:gd name="connsiteX3-667" fmla="*/ 2012126 w 7446139"/>
              <a:gd name="connsiteY3-668" fmla="*/ 6835776 h 6845300"/>
              <a:gd name="connsiteX4-669" fmla="*/ 2036293 w 7446139"/>
              <a:gd name="connsiteY4-670" fmla="*/ 5897563 h 6845300"/>
              <a:gd name="connsiteX5-671" fmla="*/ 1140590 w 7446139"/>
              <a:gd name="connsiteY5-672" fmla="*/ 4435474 h 6845300"/>
              <a:gd name="connsiteX6-673" fmla="*/ 111889 w 7446139"/>
              <a:gd name="connsiteY6-674" fmla="*/ 3070225 h 6845300"/>
              <a:gd name="connsiteX7-675" fmla="*/ 11461 w 7446139"/>
              <a:gd name="connsiteY7-676" fmla="*/ 2446045 h 6845300"/>
              <a:gd name="connsiteX8-677" fmla="*/ 274986 w 7446139"/>
              <a:gd name="connsiteY8-678" fmla="*/ 1678635 h 6845300"/>
              <a:gd name="connsiteX9-679" fmla="*/ 842139 w 7446139"/>
              <a:gd name="connsiteY9-680" fmla="*/ 753123 h 6845300"/>
              <a:gd name="connsiteX10-681" fmla="*/ 1210439 w 7446139"/>
              <a:gd name="connsiteY10-682" fmla="*/ 0 h 6845300"/>
              <a:gd name="connsiteX0-683" fmla="*/ 1391414 w 7446139"/>
              <a:gd name="connsiteY0-684" fmla="*/ 133351 h 6845300"/>
              <a:gd name="connsiteX1-685" fmla="*/ 7446139 w 7446139"/>
              <a:gd name="connsiteY1-686" fmla="*/ 0 h 6845300"/>
              <a:gd name="connsiteX2-687" fmla="*/ 7446139 w 7446139"/>
              <a:gd name="connsiteY2-688" fmla="*/ 6845300 h 6845300"/>
              <a:gd name="connsiteX3-689" fmla="*/ 2012126 w 7446139"/>
              <a:gd name="connsiteY3-690" fmla="*/ 6835776 h 6845300"/>
              <a:gd name="connsiteX4-691" fmla="*/ 2036293 w 7446139"/>
              <a:gd name="connsiteY4-692" fmla="*/ 5897563 h 6845300"/>
              <a:gd name="connsiteX5-693" fmla="*/ 1140590 w 7446139"/>
              <a:gd name="connsiteY5-694" fmla="*/ 4435474 h 6845300"/>
              <a:gd name="connsiteX6-695" fmla="*/ 111889 w 7446139"/>
              <a:gd name="connsiteY6-696" fmla="*/ 3070225 h 6845300"/>
              <a:gd name="connsiteX7-697" fmla="*/ 11461 w 7446139"/>
              <a:gd name="connsiteY7-698" fmla="*/ 2446045 h 6845300"/>
              <a:gd name="connsiteX8-699" fmla="*/ 274986 w 7446139"/>
              <a:gd name="connsiteY8-700" fmla="*/ 1678635 h 6845300"/>
              <a:gd name="connsiteX9-701" fmla="*/ 842139 w 7446139"/>
              <a:gd name="connsiteY9-702" fmla="*/ 753123 h 6845300"/>
              <a:gd name="connsiteX10-703" fmla="*/ 1391414 w 7446139"/>
              <a:gd name="connsiteY10-704" fmla="*/ 133351 h 6845300"/>
              <a:gd name="connsiteX0-705" fmla="*/ 1210439 w 7446139"/>
              <a:gd name="connsiteY0-706" fmla="*/ 4763 h 6845300"/>
              <a:gd name="connsiteX1-707" fmla="*/ 7446139 w 7446139"/>
              <a:gd name="connsiteY1-708" fmla="*/ 0 h 6845300"/>
              <a:gd name="connsiteX2-709" fmla="*/ 7446139 w 7446139"/>
              <a:gd name="connsiteY2-710" fmla="*/ 6845300 h 6845300"/>
              <a:gd name="connsiteX3-711" fmla="*/ 2012126 w 7446139"/>
              <a:gd name="connsiteY3-712" fmla="*/ 6835776 h 6845300"/>
              <a:gd name="connsiteX4-713" fmla="*/ 2036293 w 7446139"/>
              <a:gd name="connsiteY4-714" fmla="*/ 5897563 h 6845300"/>
              <a:gd name="connsiteX5-715" fmla="*/ 1140590 w 7446139"/>
              <a:gd name="connsiteY5-716" fmla="*/ 4435474 h 6845300"/>
              <a:gd name="connsiteX6-717" fmla="*/ 111889 w 7446139"/>
              <a:gd name="connsiteY6-718" fmla="*/ 3070225 h 6845300"/>
              <a:gd name="connsiteX7-719" fmla="*/ 11461 w 7446139"/>
              <a:gd name="connsiteY7-720" fmla="*/ 2446045 h 6845300"/>
              <a:gd name="connsiteX8-721" fmla="*/ 274986 w 7446139"/>
              <a:gd name="connsiteY8-722" fmla="*/ 1678635 h 6845300"/>
              <a:gd name="connsiteX9-723" fmla="*/ 842139 w 7446139"/>
              <a:gd name="connsiteY9-724" fmla="*/ 753123 h 6845300"/>
              <a:gd name="connsiteX10-725" fmla="*/ 1210439 w 7446139"/>
              <a:gd name="connsiteY10-726" fmla="*/ 4763 h 6845300"/>
              <a:gd name="connsiteX0-727" fmla="*/ 1210439 w 7446139"/>
              <a:gd name="connsiteY0-728" fmla="*/ 4763 h 6845300"/>
              <a:gd name="connsiteX1-729" fmla="*/ 7446139 w 7446139"/>
              <a:gd name="connsiteY1-730" fmla="*/ 0 h 6845300"/>
              <a:gd name="connsiteX2-731" fmla="*/ 7446139 w 7446139"/>
              <a:gd name="connsiteY2-732" fmla="*/ 6845300 h 6845300"/>
              <a:gd name="connsiteX3-733" fmla="*/ 2012126 w 7446139"/>
              <a:gd name="connsiteY3-734" fmla="*/ 6835776 h 6845300"/>
              <a:gd name="connsiteX4-735" fmla="*/ 2036293 w 7446139"/>
              <a:gd name="connsiteY4-736" fmla="*/ 5897563 h 6845300"/>
              <a:gd name="connsiteX5-737" fmla="*/ 1140590 w 7446139"/>
              <a:gd name="connsiteY5-738" fmla="*/ 4435474 h 6845300"/>
              <a:gd name="connsiteX6-739" fmla="*/ 111889 w 7446139"/>
              <a:gd name="connsiteY6-740" fmla="*/ 3070225 h 6845300"/>
              <a:gd name="connsiteX7-741" fmla="*/ 11461 w 7446139"/>
              <a:gd name="connsiteY7-742" fmla="*/ 2446045 h 6845300"/>
              <a:gd name="connsiteX8-743" fmla="*/ 274986 w 7446139"/>
              <a:gd name="connsiteY8-744" fmla="*/ 1678635 h 6845300"/>
              <a:gd name="connsiteX9-745" fmla="*/ 842139 w 7446139"/>
              <a:gd name="connsiteY9-746" fmla="*/ 753123 h 6845300"/>
              <a:gd name="connsiteX10-747" fmla="*/ 1210439 w 7446139"/>
              <a:gd name="connsiteY10-748" fmla="*/ 4763 h 6845300"/>
              <a:gd name="connsiteX0-749" fmla="*/ 1210439 w 7446139"/>
              <a:gd name="connsiteY0-750" fmla="*/ 4763 h 6845300"/>
              <a:gd name="connsiteX1-751" fmla="*/ 7446139 w 7446139"/>
              <a:gd name="connsiteY1-752" fmla="*/ 0 h 6845300"/>
              <a:gd name="connsiteX2-753" fmla="*/ 7446139 w 7446139"/>
              <a:gd name="connsiteY2-754" fmla="*/ 6845300 h 6845300"/>
              <a:gd name="connsiteX3-755" fmla="*/ 2012126 w 7446139"/>
              <a:gd name="connsiteY3-756" fmla="*/ 6835776 h 6845300"/>
              <a:gd name="connsiteX4-757" fmla="*/ 2036293 w 7446139"/>
              <a:gd name="connsiteY4-758" fmla="*/ 5897563 h 6845300"/>
              <a:gd name="connsiteX5-759" fmla="*/ 1140590 w 7446139"/>
              <a:gd name="connsiteY5-760" fmla="*/ 4435474 h 6845300"/>
              <a:gd name="connsiteX6-761" fmla="*/ 111889 w 7446139"/>
              <a:gd name="connsiteY6-762" fmla="*/ 3070225 h 6845300"/>
              <a:gd name="connsiteX7-763" fmla="*/ 11461 w 7446139"/>
              <a:gd name="connsiteY7-764" fmla="*/ 2446045 h 6845300"/>
              <a:gd name="connsiteX8-765" fmla="*/ 274986 w 7446139"/>
              <a:gd name="connsiteY8-766" fmla="*/ 1678635 h 6845300"/>
              <a:gd name="connsiteX9-767" fmla="*/ 875476 w 7446139"/>
              <a:gd name="connsiteY9-768" fmla="*/ 753123 h 6845300"/>
              <a:gd name="connsiteX10-769" fmla="*/ 1210439 w 7446139"/>
              <a:gd name="connsiteY10-770" fmla="*/ 4763 h 6845300"/>
              <a:gd name="connsiteX0-771" fmla="*/ 1210439 w 7446139"/>
              <a:gd name="connsiteY0-772" fmla="*/ 4763 h 6845300"/>
              <a:gd name="connsiteX1-773" fmla="*/ 7446139 w 7446139"/>
              <a:gd name="connsiteY1-774" fmla="*/ 0 h 6845300"/>
              <a:gd name="connsiteX2-775" fmla="*/ 7446139 w 7446139"/>
              <a:gd name="connsiteY2-776" fmla="*/ 6845300 h 6845300"/>
              <a:gd name="connsiteX3-777" fmla="*/ 2012126 w 7446139"/>
              <a:gd name="connsiteY3-778" fmla="*/ 6835776 h 6845300"/>
              <a:gd name="connsiteX4-779" fmla="*/ 2036293 w 7446139"/>
              <a:gd name="connsiteY4-780" fmla="*/ 5897563 h 6845300"/>
              <a:gd name="connsiteX5-781" fmla="*/ 1140590 w 7446139"/>
              <a:gd name="connsiteY5-782" fmla="*/ 4435474 h 6845300"/>
              <a:gd name="connsiteX6-783" fmla="*/ 111889 w 7446139"/>
              <a:gd name="connsiteY6-784" fmla="*/ 3070225 h 6845300"/>
              <a:gd name="connsiteX7-785" fmla="*/ 11461 w 7446139"/>
              <a:gd name="connsiteY7-786" fmla="*/ 2446045 h 6845300"/>
              <a:gd name="connsiteX8-787" fmla="*/ 274986 w 7446139"/>
              <a:gd name="connsiteY8-788" fmla="*/ 1678635 h 6845300"/>
              <a:gd name="connsiteX9-789" fmla="*/ 851664 w 7446139"/>
              <a:gd name="connsiteY9-790" fmla="*/ 753123 h 6845300"/>
              <a:gd name="connsiteX10-791" fmla="*/ 1210439 w 7446139"/>
              <a:gd name="connsiteY10-792" fmla="*/ 4763 h 6845300"/>
              <a:gd name="connsiteX0-793" fmla="*/ 1210439 w 7446139"/>
              <a:gd name="connsiteY0-794" fmla="*/ 4763 h 6845300"/>
              <a:gd name="connsiteX1-795" fmla="*/ 7446139 w 7446139"/>
              <a:gd name="connsiteY1-796" fmla="*/ 0 h 6845300"/>
              <a:gd name="connsiteX2-797" fmla="*/ 7446139 w 7446139"/>
              <a:gd name="connsiteY2-798" fmla="*/ 6845300 h 6845300"/>
              <a:gd name="connsiteX3-799" fmla="*/ 2012126 w 7446139"/>
              <a:gd name="connsiteY3-800" fmla="*/ 6835776 h 6845300"/>
              <a:gd name="connsiteX4-801" fmla="*/ 2036293 w 7446139"/>
              <a:gd name="connsiteY4-802" fmla="*/ 5897563 h 6845300"/>
              <a:gd name="connsiteX5-803" fmla="*/ 1140590 w 7446139"/>
              <a:gd name="connsiteY5-804" fmla="*/ 4435474 h 6845300"/>
              <a:gd name="connsiteX6-805" fmla="*/ 111889 w 7446139"/>
              <a:gd name="connsiteY6-806" fmla="*/ 3070225 h 6845300"/>
              <a:gd name="connsiteX7-807" fmla="*/ 11461 w 7446139"/>
              <a:gd name="connsiteY7-808" fmla="*/ 2446045 h 6845300"/>
              <a:gd name="connsiteX8-809" fmla="*/ 274986 w 7446139"/>
              <a:gd name="connsiteY8-810" fmla="*/ 1678635 h 6845300"/>
              <a:gd name="connsiteX9-811" fmla="*/ 851664 w 7446139"/>
              <a:gd name="connsiteY9-812" fmla="*/ 753123 h 6845300"/>
              <a:gd name="connsiteX10-813" fmla="*/ 1210439 w 7446139"/>
              <a:gd name="connsiteY10-814" fmla="*/ 4763 h 6845300"/>
              <a:gd name="connsiteX0-815" fmla="*/ 1210439 w 7446139"/>
              <a:gd name="connsiteY0-816" fmla="*/ 4763 h 6845300"/>
              <a:gd name="connsiteX1-817" fmla="*/ 7446139 w 7446139"/>
              <a:gd name="connsiteY1-818" fmla="*/ 0 h 6845300"/>
              <a:gd name="connsiteX2-819" fmla="*/ 7446139 w 7446139"/>
              <a:gd name="connsiteY2-820" fmla="*/ 6845300 h 6845300"/>
              <a:gd name="connsiteX3-821" fmla="*/ 2012126 w 7446139"/>
              <a:gd name="connsiteY3-822" fmla="*/ 6835776 h 6845300"/>
              <a:gd name="connsiteX4-823" fmla="*/ 2036293 w 7446139"/>
              <a:gd name="connsiteY4-824" fmla="*/ 5897563 h 6845300"/>
              <a:gd name="connsiteX5-825" fmla="*/ 1140590 w 7446139"/>
              <a:gd name="connsiteY5-826" fmla="*/ 4435474 h 6845300"/>
              <a:gd name="connsiteX6-827" fmla="*/ 111889 w 7446139"/>
              <a:gd name="connsiteY6-828" fmla="*/ 3070225 h 6845300"/>
              <a:gd name="connsiteX7-829" fmla="*/ 11461 w 7446139"/>
              <a:gd name="connsiteY7-830" fmla="*/ 2446045 h 6845300"/>
              <a:gd name="connsiteX8-831" fmla="*/ 274986 w 7446139"/>
              <a:gd name="connsiteY8-832" fmla="*/ 1678635 h 6845300"/>
              <a:gd name="connsiteX9-833" fmla="*/ 851664 w 7446139"/>
              <a:gd name="connsiteY9-834" fmla="*/ 753123 h 6845300"/>
              <a:gd name="connsiteX10-835" fmla="*/ 1210439 w 7446139"/>
              <a:gd name="connsiteY10-836" fmla="*/ 4763 h 6845300"/>
              <a:gd name="connsiteX0-837" fmla="*/ 1210439 w 7446139"/>
              <a:gd name="connsiteY0-838" fmla="*/ 4763 h 6845300"/>
              <a:gd name="connsiteX1-839" fmla="*/ 7446139 w 7446139"/>
              <a:gd name="connsiteY1-840" fmla="*/ 0 h 6845300"/>
              <a:gd name="connsiteX2-841" fmla="*/ 7446139 w 7446139"/>
              <a:gd name="connsiteY2-842" fmla="*/ 6845300 h 6845300"/>
              <a:gd name="connsiteX3-843" fmla="*/ 2012126 w 7446139"/>
              <a:gd name="connsiteY3-844" fmla="*/ 6835776 h 6845300"/>
              <a:gd name="connsiteX4-845" fmla="*/ 2036293 w 7446139"/>
              <a:gd name="connsiteY4-846" fmla="*/ 5897563 h 6845300"/>
              <a:gd name="connsiteX5-847" fmla="*/ 1140590 w 7446139"/>
              <a:gd name="connsiteY5-848" fmla="*/ 4435474 h 6845300"/>
              <a:gd name="connsiteX6-849" fmla="*/ 111889 w 7446139"/>
              <a:gd name="connsiteY6-850" fmla="*/ 3070225 h 6845300"/>
              <a:gd name="connsiteX7-851" fmla="*/ 11461 w 7446139"/>
              <a:gd name="connsiteY7-852" fmla="*/ 2446045 h 6845300"/>
              <a:gd name="connsiteX8-853" fmla="*/ 274986 w 7446139"/>
              <a:gd name="connsiteY8-854" fmla="*/ 1678635 h 6845300"/>
              <a:gd name="connsiteX9-855" fmla="*/ 851664 w 7446139"/>
              <a:gd name="connsiteY9-856" fmla="*/ 753123 h 6845300"/>
              <a:gd name="connsiteX10-857" fmla="*/ 1210439 w 7446139"/>
              <a:gd name="connsiteY10-858" fmla="*/ 4763 h 6845300"/>
              <a:gd name="connsiteX0-859" fmla="*/ 1210439 w 7446139"/>
              <a:gd name="connsiteY0-860" fmla="*/ 4763 h 6845300"/>
              <a:gd name="connsiteX1-861" fmla="*/ 7446139 w 7446139"/>
              <a:gd name="connsiteY1-862" fmla="*/ 0 h 6845300"/>
              <a:gd name="connsiteX2-863" fmla="*/ 7446139 w 7446139"/>
              <a:gd name="connsiteY2-864" fmla="*/ 6845300 h 6845300"/>
              <a:gd name="connsiteX3-865" fmla="*/ 2012126 w 7446139"/>
              <a:gd name="connsiteY3-866" fmla="*/ 6835776 h 6845300"/>
              <a:gd name="connsiteX4-867" fmla="*/ 2036293 w 7446139"/>
              <a:gd name="connsiteY4-868" fmla="*/ 5897563 h 6845300"/>
              <a:gd name="connsiteX5-869" fmla="*/ 1140590 w 7446139"/>
              <a:gd name="connsiteY5-870" fmla="*/ 4435474 h 6845300"/>
              <a:gd name="connsiteX6-871" fmla="*/ 111889 w 7446139"/>
              <a:gd name="connsiteY6-872" fmla="*/ 3070225 h 6845300"/>
              <a:gd name="connsiteX7-873" fmla="*/ 11461 w 7446139"/>
              <a:gd name="connsiteY7-874" fmla="*/ 2446045 h 6845300"/>
              <a:gd name="connsiteX8-875" fmla="*/ 274986 w 7446139"/>
              <a:gd name="connsiteY8-876" fmla="*/ 1678635 h 6845300"/>
              <a:gd name="connsiteX9-877" fmla="*/ 851664 w 7446139"/>
              <a:gd name="connsiteY9-878" fmla="*/ 753123 h 6845300"/>
              <a:gd name="connsiteX10-879" fmla="*/ 1210439 w 7446139"/>
              <a:gd name="connsiteY10-880" fmla="*/ 4763 h 6845300"/>
              <a:gd name="connsiteX0-881" fmla="*/ 1210439 w 7446139"/>
              <a:gd name="connsiteY0-882" fmla="*/ 4763 h 6845300"/>
              <a:gd name="connsiteX1-883" fmla="*/ 7446139 w 7446139"/>
              <a:gd name="connsiteY1-884" fmla="*/ 0 h 6845300"/>
              <a:gd name="connsiteX2-885" fmla="*/ 7446139 w 7446139"/>
              <a:gd name="connsiteY2-886" fmla="*/ 6845300 h 6845300"/>
              <a:gd name="connsiteX3-887" fmla="*/ 2012126 w 7446139"/>
              <a:gd name="connsiteY3-888" fmla="*/ 6835776 h 6845300"/>
              <a:gd name="connsiteX4-889" fmla="*/ 2036293 w 7446139"/>
              <a:gd name="connsiteY4-890" fmla="*/ 5897563 h 6845300"/>
              <a:gd name="connsiteX5-891" fmla="*/ 1140590 w 7446139"/>
              <a:gd name="connsiteY5-892" fmla="*/ 4435474 h 6845300"/>
              <a:gd name="connsiteX6-893" fmla="*/ 111889 w 7446139"/>
              <a:gd name="connsiteY6-894" fmla="*/ 3070225 h 6845300"/>
              <a:gd name="connsiteX7-895" fmla="*/ 11461 w 7446139"/>
              <a:gd name="connsiteY7-896" fmla="*/ 2446045 h 6845300"/>
              <a:gd name="connsiteX8-897" fmla="*/ 308324 w 7446139"/>
              <a:gd name="connsiteY8-898" fmla="*/ 1673872 h 6845300"/>
              <a:gd name="connsiteX9-899" fmla="*/ 851664 w 7446139"/>
              <a:gd name="connsiteY9-900" fmla="*/ 753123 h 6845300"/>
              <a:gd name="connsiteX10-901" fmla="*/ 1210439 w 7446139"/>
              <a:gd name="connsiteY10-902" fmla="*/ 4763 h 6845300"/>
              <a:gd name="connsiteX0-903" fmla="*/ 1210439 w 7446139"/>
              <a:gd name="connsiteY0-904" fmla="*/ 4763 h 6853532"/>
              <a:gd name="connsiteX1-905" fmla="*/ 7446139 w 7446139"/>
              <a:gd name="connsiteY1-906" fmla="*/ 0 h 6853532"/>
              <a:gd name="connsiteX2-907" fmla="*/ 7446139 w 7446139"/>
              <a:gd name="connsiteY2-908" fmla="*/ 6845300 h 6853532"/>
              <a:gd name="connsiteX3-909" fmla="*/ 2012126 w 7446139"/>
              <a:gd name="connsiteY3-910" fmla="*/ 6853532 h 6853532"/>
              <a:gd name="connsiteX4-911" fmla="*/ 2036293 w 7446139"/>
              <a:gd name="connsiteY4-912" fmla="*/ 5897563 h 6853532"/>
              <a:gd name="connsiteX5-913" fmla="*/ 1140590 w 7446139"/>
              <a:gd name="connsiteY5-914" fmla="*/ 4435474 h 6853532"/>
              <a:gd name="connsiteX6-915" fmla="*/ 111889 w 7446139"/>
              <a:gd name="connsiteY6-916" fmla="*/ 3070225 h 6853532"/>
              <a:gd name="connsiteX7-917" fmla="*/ 11461 w 7446139"/>
              <a:gd name="connsiteY7-918" fmla="*/ 2446045 h 6853532"/>
              <a:gd name="connsiteX8-919" fmla="*/ 308324 w 7446139"/>
              <a:gd name="connsiteY8-920" fmla="*/ 1673872 h 6853532"/>
              <a:gd name="connsiteX9-921" fmla="*/ 851664 w 7446139"/>
              <a:gd name="connsiteY9-922" fmla="*/ 753123 h 6853532"/>
              <a:gd name="connsiteX10-923" fmla="*/ 1210439 w 7446139"/>
              <a:gd name="connsiteY10-924" fmla="*/ 4763 h 6853532"/>
              <a:gd name="connsiteX0-925" fmla="*/ 1210439 w 7446139"/>
              <a:gd name="connsiteY0-926" fmla="*/ 4763 h 6853532"/>
              <a:gd name="connsiteX1-927" fmla="*/ 7446139 w 7446139"/>
              <a:gd name="connsiteY1-928" fmla="*/ 0 h 6853532"/>
              <a:gd name="connsiteX2-929" fmla="*/ 7446139 w 7446139"/>
              <a:gd name="connsiteY2-930" fmla="*/ 6836422 h 6853532"/>
              <a:gd name="connsiteX3-931" fmla="*/ 2012126 w 7446139"/>
              <a:gd name="connsiteY3-932" fmla="*/ 6853532 h 6853532"/>
              <a:gd name="connsiteX4-933" fmla="*/ 2036293 w 7446139"/>
              <a:gd name="connsiteY4-934" fmla="*/ 5897563 h 6853532"/>
              <a:gd name="connsiteX5-935" fmla="*/ 1140590 w 7446139"/>
              <a:gd name="connsiteY5-936" fmla="*/ 4435474 h 6853532"/>
              <a:gd name="connsiteX6-937" fmla="*/ 111889 w 7446139"/>
              <a:gd name="connsiteY6-938" fmla="*/ 3070225 h 6853532"/>
              <a:gd name="connsiteX7-939" fmla="*/ 11461 w 7446139"/>
              <a:gd name="connsiteY7-940" fmla="*/ 2446045 h 6853532"/>
              <a:gd name="connsiteX8-941" fmla="*/ 308324 w 7446139"/>
              <a:gd name="connsiteY8-942" fmla="*/ 1673872 h 6853532"/>
              <a:gd name="connsiteX9-943" fmla="*/ 851664 w 7446139"/>
              <a:gd name="connsiteY9-944" fmla="*/ 753123 h 6853532"/>
              <a:gd name="connsiteX10-945" fmla="*/ 1210439 w 7446139"/>
              <a:gd name="connsiteY10-946" fmla="*/ 4763 h 6853532"/>
              <a:gd name="connsiteX0-947" fmla="*/ 1210439 w 7446139"/>
              <a:gd name="connsiteY0-948" fmla="*/ 4763 h 6863055"/>
              <a:gd name="connsiteX1-949" fmla="*/ 7446139 w 7446139"/>
              <a:gd name="connsiteY1-950" fmla="*/ 0 h 6863055"/>
              <a:gd name="connsiteX2-951" fmla="*/ 7446139 w 7446139"/>
              <a:gd name="connsiteY2-952" fmla="*/ 6863055 h 6863055"/>
              <a:gd name="connsiteX3-953" fmla="*/ 2012126 w 7446139"/>
              <a:gd name="connsiteY3-954" fmla="*/ 6853532 h 6863055"/>
              <a:gd name="connsiteX4-955" fmla="*/ 2036293 w 7446139"/>
              <a:gd name="connsiteY4-956" fmla="*/ 5897563 h 6863055"/>
              <a:gd name="connsiteX5-957" fmla="*/ 1140590 w 7446139"/>
              <a:gd name="connsiteY5-958" fmla="*/ 4435474 h 6863055"/>
              <a:gd name="connsiteX6-959" fmla="*/ 111889 w 7446139"/>
              <a:gd name="connsiteY6-960" fmla="*/ 3070225 h 6863055"/>
              <a:gd name="connsiteX7-961" fmla="*/ 11461 w 7446139"/>
              <a:gd name="connsiteY7-962" fmla="*/ 2446045 h 6863055"/>
              <a:gd name="connsiteX8-963" fmla="*/ 308324 w 7446139"/>
              <a:gd name="connsiteY8-964" fmla="*/ 1673872 h 6863055"/>
              <a:gd name="connsiteX9-965" fmla="*/ 851664 w 7446139"/>
              <a:gd name="connsiteY9-966" fmla="*/ 753123 h 6863055"/>
              <a:gd name="connsiteX10-967" fmla="*/ 1210439 w 7446139"/>
              <a:gd name="connsiteY10-968" fmla="*/ 4763 h 6863055"/>
              <a:gd name="connsiteX0-969" fmla="*/ 1229489 w 7446139"/>
              <a:gd name="connsiteY0-970" fmla="*/ 0 h 6867817"/>
              <a:gd name="connsiteX1-971" fmla="*/ 7446139 w 7446139"/>
              <a:gd name="connsiteY1-972" fmla="*/ 4762 h 6867817"/>
              <a:gd name="connsiteX2-973" fmla="*/ 7446139 w 7446139"/>
              <a:gd name="connsiteY2-974" fmla="*/ 6867817 h 6867817"/>
              <a:gd name="connsiteX3-975" fmla="*/ 2012126 w 7446139"/>
              <a:gd name="connsiteY3-976" fmla="*/ 6858294 h 6867817"/>
              <a:gd name="connsiteX4-977" fmla="*/ 2036293 w 7446139"/>
              <a:gd name="connsiteY4-978" fmla="*/ 5902325 h 6867817"/>
              <a:gd name="connsiteX5-979" fmla="*/ 1140590 w 7446139"/>
              <a:gd name="connsiteY5-980" fmla="*/ 4440236 h 6867817"/>
              <a:gd name="connsiteX6-981" fmla="*/ 111889 w 7446139"/>
              <a:gd name="connsiteY6-982" fmla="*/ 3074987 h 6867817"/>
              <a:gd name="connsiteX7-983" fmla="*/ 11461 w 7446139"/>
              <a:gd name="connsiteY7-984" fmla="*/ 2450807 h 6867817"/>
              <a:gd name="connsiteX8-985" fmla="*/ 308324 w 7446139"/>
              <a:gd name="connsiteY8-986" fmla="*/ 1678634 h 6867817"/>
              <a:gd name="connsiteX9-987" fmla="*/ 851664 w 7446139"/>
              <a:gd name="connsiteY9-988" fmla="*/ 757885 h 6867817"/>
              <a:gd name="connsiteX10-989" fmla="*/ 1229489 w 7446139"/>
              <a:gd name="connsiteY10-990" fmla="*/ 0 h 6867817"/>
              <a:gd name="connsiteX0-991" fmla="*/ 1229489 w 8741539"/>
              <a:gd name="connsiteY0-992" fmla="*/ 0 h 6867817"/>
              <a:gd name="connsiteX1-993" fmla="*/ 8741539 w 8741539"/>
              <a:gd name="connsiteY1-994" fmla="*/ 4762 h 6867817"/>
              <a:gd name="connsiteX2-995" fmla="*/ 7446139 w 8741539"/>
              <a:gd name="connsiteY2-996" fmla="*/ 6867817 h 6867817"/>
              <a:gd name="connsiteX3-997" fmla="*/ 2012126 w 8741539"/>
              <a:gd name="connsiteY3-998" fmla="*/ 6858294 h 6867817"/>
              <a:gd name="connsiteX4-999" fmla="*/ 2036293 w 8741539"/>
              <a:gd name="connsiteY4-1000" fmla="*/ 5902325 h 6867817"/>
              <a:gd name="connsiteX5-1001" fmla="*/ 1140590 w 8741539"/>
              <a:gd name="connsiteY5-1002" fmla="*/ 4440236 h 6867817"/>
              <a:gd name="connsiteX6-1003" fmla="*/ 111889 w 8741539"/>
              <a:gd name="connsiteY6-1004" fmla="*/ 3074987 h 6867817"/>
              <a:gd name="connsiteX7-1005" fmla="*/ 11461 w 8741539"/>
              <a:gd name="connsiteY7-1006" fmla="*/ 2450807 h 6867817"/>
              <a:gd name="connsiteX8-1007" fmla="*/ 308324 w 8741539"/>
              <a:gd name="connsiteY8-1008" fmla="*/ 1678634 h 6867817"/>
              <a:gd name="connsiteX9-1009" fmla="*/ 851664 w 8741539"/>
              <a:gd name="connsiteY9-1010" fmla="*/ 757885 h 6867817"/>
              <a:gd name="connsiteX10-1011" fmla="*/ 1229489 w 8741539"/>
              <a:gd name="connsiteY10-1012" fmla="*/ 0 h 6867817"/>
              <a:gd name="connsiteX0-1013" fmla="*/ 1229489 w 8741539"/>
              <a:gd name="connsiteY0-1014" fmla="*/ 0 h 6880517"/>
              <a:gd name="connsiteX1-1015" fmla="*/ 8741539 w 8741539"/>
              <a:gd name="connsiteY1-1016" fmla="*/ 4762 h 6880517"/>
              <a:gd name="connsiteX2-1017" fmla="*/ 8728839 w 8741539"/>
              <a:gd name="connsiteY2-1018" fmla="*/ 6880517 h 6880517"/>
              <a:gd name="connsiteX3-1019" fmla="*/ 2012126 w 8741539"/>
              <a:gd name="connsiteY3-1020" fmla="*/ 6858294 h 6880517"/>
              <a:gd name="connsiteX4-1021" fmla="*/ 2036293 w 8741539"/>
              <a:gd name="connsiteY4-1022" fmla="*/ 5902325 h 6880517"/>
              <a:gd name="connsiteX5-1023" fmla="*/ 1140590 w 8741539"/>
              <a:gd name="connsiteY5-1024" fmla="*/ 4440236 h 6880517"/>
              <a:gd name="connsiteX6-1025" fmla="*/ 111889 w 8741539"/>
              <a:gd name="connsiteY6-1026" fmla="*/ 3074987 h 6880517"/>
              <a:gd name="connsiteX7-1027" fmla="*/ 11461 w 8741539"/>
              <a:gd name="connsiteY7-1028" fmla="*/ 2450807 h 6880517"/>
              <a:gd name="connsiteX8-1029" fmla="*/ 308324 w 8741539"/>
              <a:gd name="connsiteY8-1030" fmla="*/ 1678634 h 6880517"/>
              <a:gd name="connsiteX9-1031" fmla="*/ 851664 w 8741539"/>
              <a:gd name="connsiteY9-1032" fmla="*/ 757885 h 6880517"/>
              <a:gd name="connsiteX10-1033" fmla="*/ 1229489 w 8741539"/>
              <a:gd name="connsiteY10-1034" fmla="*/ 0 h 68805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8741539" h="6880517">
                <a:moveTo>
                  <a:pt x="1229489" y="0"/>
                </a:moveTo>
                <a:lnTo>
                  <a:pt x="8741539" y="4762"/>
                </a:lnTo>
                <a:cubicBezTo>
                  <a:pt x="8737306" y="2296680"/>
                  <a:pt x="8733072" y="4588599"/>
                  <a:pt x="8728839" y="6880517"/>
                </a:cubicBezTo>
                <a:lnTo>
                  <a:pt x="2012126" y="6858294"/>
                </a:lnTo>
                <a:cubicBezTo>
                  <a:pt x="2082094" y="6540794"/>
                  <a:pt x="2099259" y="6193192"/>
                  <a:pt x="2036293" y="5902325"/>
                </a:cubicBezTo>
                <a:cubicBezTo>
                  <a:pt x="1926160" y="5353112"/>
                  <a:pt x="1524174" y="4885738"/>
                  <a:pt x="1140590" y="4440236"/>
                </a:cubicBezTo>
                <a:cubicBezTo>
                  <a:pt x="753240" y="3980391"/>
                  <a:pt x="382534" y="3537653"/>
                  <a:pt x="111889" y="3074987"/>
                </a:cubicBezTo>
                <a:cubicBezTo>
                  <a:pt x="8686" y="2866280"/>
                  <a:pt x="-18501" y="2668392"/>
                  <a:pt x="11461" y="2450807"/>
                </a:cubicBezTo>
                <a:cubicBezTo>
                  <a:pt x="28929" y="2164255"/>
                  <a:pt x="158569" y="1915387"/>
                  <a:pt x="308324" y="1678634"/>
                </a:cubicBezTo>
                <a:cubicBezTo>
                  <a:pt x="500550" y="1370130"/>
                  <a:pt x="692776" y="1066389"/>
                  <a:pt x="851664" y="757885"/>
                </a:cubicBezTo>
                <a:cubicBezTo>
                  <a:pt x="993481" y="508432"/>
                  <a:pt x="1187684" y="225640"/>
                  <a:pt x="1229489" y="0"/>
                </a:cubicBezTo>
                <a:close/>
              </a:path>
            </a:pathLst>
          </a:custGeom>
          <a:solidFill>
            <a:srgbClr val="15B6BC">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userDrawn="1"/>
        </p:nvSpPr>
        <p:spPr>
          <a:xfrm>
            <a:off x="742164" y="782669"/>
            <a:ext cx="10696575" cy="5314950"/>
          </a:xfrm>
          <a:prstGeom prst="rect">
            <a:avLst/>
          </a:prstGeom>
          <a:solidFill>
            <a:srgbClr val="FFFFFF"/>
          </a:solidFill>
          <a:ln>
            <a:noFill/>
          </a:ln>
          <a:effectLst>
            <a:outerShdw blurRad="165100" sx="101000" sy="101000" algn="ctr" rotWithShape="0">
              <a:schemeClr val="bg1">
                <a:lumMod val="75000"/>
                <a:alpha val="2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形状 5"/>
          <p:cNvSpPr/>
          <p:nvPr userDrawn="1"/>
        </p:nvSpPr>
        <p:spPr>
          <a:xfrm>
            <a:off x="3464520" y="777453"/>
            <a:ext cx="7974997" cy="5320166"/>
          </a:xfrm>
          <a:custGeom>
            <a:avLst/>
            <a:gdLst>
              <a:gd name="connsiteX0" fmla="*/ 1270000 w 7505700"/>
              <a:gd name="connsiteY0" fmla="*/ 0 h 6845300"/>
              <a:gd name="connsiteX1" fmla="*/ 7505700 w 7505700"/>
              <a:gd name="connsiteY1" fmla="*/ 0 h 6845300"/>
              <a:gd name="connsiteX2" fmla="*/ 7505700 w 7505700"/>
              <a:gd name="connsiteY2" fmla="*/ 6845300 h 6845300"/>
              <a:gd name="connsiteX3" fmla="*/ 2057400 w 7505700"/>
              <a:gd name="connsiteY3" fmla="*/ 6845300 h 6845300"/>
              <a:gd name="connsiteX4" fmla="*/ 2108200 w 7505700"/>
              <a:gd name="connsiteY4" fmla="*/ 5892800 h 6845300"/>
              <a:gd name="connsiteX5" fmla="*/ 1219200 w 7505700"/>
              <a:gd name="connsiteY5" fmla="*/ 4406900 h 6845300"/>
              <a:gd name="connsiteX6" fmla="*/ 114300 w 7505700"/>
              <a:gd name="connsiteY6" fmla="*/ 3098800 h 6845300"/>
              <a:gd name="connsiteX7" fmla="*/ 0 w 7505700"/>
              <a:gd name="connsiteY7" fmla="*/ 2463800 h 6845300"/>
              <a:gd name="connsiteX8" fmla="*/ 292100 w 7505700"/>
              <a:gd name="connsiteY8" fmla="*/ 1701800 h 6845300"/>
              <a:gd name="connsiteX9" fmla="*/ 901700 w 7505700"/>
              <a:gd name="connsiteY9" fmla="*/ 762000 h 6845300"/>
              <a:gd name="connsiteX10" fmla="*/ 1270000 w 7505700"/>
              <a:gd name="connsiteY10" fmla="*/ 0 h 6845300"/>
              <a:gd name="connsiteX0-1" fmla="*/ 1270000 w 7505700"/>
              <a:gd name="connsiteY0-2" fmla="*/ 0 h 6845300"/>
              <a:gd name="connsiteX1-3" fmla="*/ 7505700 w 7505700"/>
              <a:gd name="connsiteY1-4" fmla="*/ 0 h 6845300"/>
              <a:gd name="connsiteX2-5" fmla="*/ 7505700 w 7505700"/>
              <a:gd name="connsiteY2-6" fmla="*/ 6845300 h 6845300"/>
              <a:gd name="connsiteX3-7" fmla="*/ 2057400 w 7505700"/>
              <a:gd name="connsiteY3-8" fmla="*/ 6845300 h 6845300"/>
              <a:gd name="connsiteX4-9" fmla="*/ 2108200 w 7505700"/>
              <a:gd name="connsiteY4-10" fmla="*/ 5892800 h 6845300"/>
              <a:gd name="connsiteX5-11" fmla="*/ 1219200 w 7505700"/>
              <a:gd name="connsiteY5-12" fmla="*/ 4406900 h 6845300"/>
              <a:gd name="connsiteX6-13" fmla="*/ 114300 w 7505700"/>
              <a:gd name="connsiteY6-14" fmla="*/ 3098800 h 6845300"/>
              <a:gd name="connsiteX7-15" fmla="*/ 0 w 7505700"/>
              <a:gd name="connsiteY7-16" fmla="*/ 2463800 h 6845300"/>
              <a:gd name="connsiteX8-17" fmla="*/ 363122 w 7505700"/>
              <a:gd name="connsiteY8-18" fmla="*/ 1692922 h 6845300"/>
              <a:gd name="connsiteX9-19" fmla="*/ 901700 w 7505700"/>
              <a:gd name="connsiteY9-20" fmla="*/ 762000 h 6845300"/>
              <a:gd name="connsiteX10-21" fmla="*/ 1270000 w 7505700"/>
              <a:gd name="connsiteY10-22" fmla="*/ 0 h 6845300"/>
              <a:gd name="connsiteX0-23" fmla="*/ 1270000 w 7505700"/>
              <a:gd name="connsiteY0-24" fmla="*/ 0 h 6845300"/>
              <a:gd name="connsiteX1-25" fmla="*/ 7505700 w 7505700"/>
              <a:gd name="connsiteY1-26" fmla="*/ 0 h 6845300"/>
              <a:gd name="connsiteX2-27" fmla="*/ 7505700 w 7505700"/>
              <a:gd name="connsiteY2-28" fmla="*/ 6845300 h 6845300"/>
              <a:gd name="connsiteX3-29" fmla="*/ 2057400 w 7505700"/>
              <a:gd name="connsiteY3-30" fmla="*/ 6845300 h 6845300"/>
              <a:gd name="connsiteX4-31" fmla="*/ 2108200 w 7505700"/>
              <a:gd name="connsiteY4-32" fmla="*/ 5892800 h 6845300"/>
              <a:gd name="connsiteX5-33" fmla="*/ 1219200 w 7505700"/>
              <a:gd name="connsiteY5-34" fmla="*/ 4406900 h 6845300"/>
              <a:gd name="connsiteX6-35" fmla="*/ 114300 w 7505700"/>
              <a:gd name="connsiteY6-36" fmla="*/ 3098800 h 6845300"/>
              <a:gd name="connsiteX7-37" fmla="*/ 0 w 7505700"/>
              <a:gd name="connsiteY7-38" fmla="*/ 2463800 h 6845300"/>
              <a:gd name="connsiteX8-39" fmla="*/ 363122 w 7505700"/>
              <a:gd name="connsiteY8-40" fmla="*/ 1692922 h 6845300"/>
              <a:gd name="connsiteX9-41" fmla="*/ 946088 w 7505700"/>
              <a:gd name="connsiteY9-42" fmla="*/ 779756 h 6845300"/>
              <a:gd name="connsiteX10-43" fmla="*/ 1270000 w 7505700"/>
              <a:gd name="connsiteY10-44" fmla="*/ 0 h 6845300"/>
              <a:gd name="connsiteX0-45" fmla="*/ 1198978 w 7434678"/>
              <a:gd name="connsiteY0-46" fmla="*/ 0 h 6845300"/>
              <a:gd name="connsiteX1-47" fmla="*/ 7434678 w 7434678"/>
              <a:gd name="connsiteY1-48" fmla="*/ 0 h 6845300"/>
              <a:gd name="connsiteX2-49" fmla="*/ 7434678 w 7434678"/>
              <a:gd name="connsiteY2-50" fmla="*/ 6845300 h 6845300"/>
              <a:gd name="connsiteX3-51" fmla="*/ 1986378 w 7434678"/>
              <a:gd name="connsiteY3-52" fmla="*/ 6845300 h 6845300"/>
              <a:gd name="connsiteX4-53" fmla="*/ 2037178 w 7434678"/>
              <a:gd name="connsiteY4-54" fmla="*/ 5892800 h 6845300"/>
              <a:gd name="connsiteX5-55" fmla="*/ 1148178 w 7434678"/>
              <a:gd name="connsiteY5-56" fmla="*/ 4406900 h 6845300"/>
              <a:gd name="connsiteX6-57" fmla="*/ 43278 w 7434678"/>
              <a:gd name="connsiteY6-58" fmla="*/ 3098800 h 6845300"/>
              <a:gd name="connsiteX7-59" fmla="*/ 0 w 7434678"/>
              <a:gd name="connsiteY7-60" fmla="*/ 2446045 h 6845300"/>
              <a:gd name="connsiteX8-61" fmla="*/ 292100 w 7434678"/>
              <a:gd name="connsiteY8-62" fmla="*/ 1692922 h 6845300"/>
              <a:gd name="connsiteX9-63" fmla="*/ 875066 w 7434678"/>
              <a:gd name="connsiteY9-64" fmla="*/ 779756 h 6845300"/>
              <a:gd name="connsiteX10-65" fmla="*/ 1198978 w 7434678"/>
              <a:gd name="connsiteY10-66" fmla="*/ 0 h 6845300"/>
              <a:gd name="connsiteX0-67" fmla="*/ 1198978 w 7434678"/>
              <a:gd name="connsiteY0-68" fmla="*/ 0 h 6845300"/>
              <a:gd name="connsiteX1-69" fmla="*/ 7434678 w 7434678"/>
              <a:gd name="connsiteY1-70" fmla="*/ 0 h 6845300"/>
              <a:gd name="connsiteX2-71" fmla="*/ 7434678 w 7434678"/>
              <a:gd name="connsiteY2-72" fmla="*/ 6845300 h 6845300"/>
              <a:gd name="connsiteX3-73" fmla="*/ 1986378 w 7434678"/>
              <a:gd name="connsiteY3-74" fmla="*/ 6845300 h 6845300"/>
              <a:gd name="connsiteX4-75" fmla="*/ 2037178 w 7434678"/>
              <a:gd name="connsiteY4-76" fmla="*/ 5892800 h 6845300"/>
              <a:gd name="connsiteX5-77" fmla="*/ 1148178 w 7434678"/>
              <a:gd name="connsiteY5-78" fmla="*/ 4406900 h 6845300"/>
              <a:gd name="connsiteX6-79" fmla="*/ 43278 w 7434678"/>
              <a:gd name="connsiteY6-80" fmla="*/ 3098800 h 6845300"/>
              <a:gd name="connsiteX7-81" fmla="*/ 0 w 7434678"/>
              <a:gd name="connsiteY7-82" fmla="*/ 2446045 h 6845300"/>
              <a:gd name="connsiteX8-83" fmla="*/ 292100 w 7434678"/>
              <a:gd name="connsiteY8-84" fmla="*/ 1692922 h 6845300"/>
              <a:gd name="connsiteX9-85" fmla="*/ 875066 w 7434678"/>
              <a:gd name="connsiteY9-86" fmla="*/ 779756 h 6845300"/>
              <a:gd name="connsiteX10-87" fmla="*/ 1198978 w 7434678"/>
              <a:gd name="connsiteY10-88" fmla="*/ 0 h 6845300"/>
              <a:gd name="connsiteX0-89" fmla="*/ 1207367 w 7443067"/>
              <a:gd name="connsiteY0-90" fmla="*/ 0 h 6845300"/>
              <a:gd name="connsiteX1-91" fmla="*/ 7443067 w 7443067"/>
              <a:gd name="connsiteY1-92" fmla="*/ 0 h 6845300"/>
              <a:gd name="connsiteX2-93" fmla="*/ 7443067 w 7443067"/>
              <a:gd name="connsiteY2-94" fmla="*/ 6845300 h 6845300"/>
              <a:gd name="connsiteX3-95" fmla="*/ 1994767 w 7443067"/>
              <a:gd name="connsiteY3-96" fmla="*/ 6845300 h 6845300"/>
              <a:gd name="connsiteX4-97" fmla="*/ 2045567 w 7443067"/>
              <a:gd name="connsiteY4-98" fmla="*/ 5892800 h 6845300"/>
              <a:gd name="connsiteX5-99" fmla="*/ 1156567 w 7443067"/>
              <a:gd name="connsiteY5-100" fmla="*/ 4406900 h 6845300"/>
              <a:gd name="connsiteX6-101" fmla="*/ 51667 w 7443067"/>
              <a:gd name="connsiteY6-102" fmla="*/ 3098800 h 6845300"/>
              <a:gd name="connsiteX7-103" fmla="*/ 8389 w 7443067"/>
              <a:gd name="connsiteY7-104" fmla="*/ 2446045 h 6845300"/>
              <a:gd name="connsiteX8-105" fmla="*/ 300489 w 7443067"/>
              <a:gd name="connsiteY8-106" fmla="*/ 1692922 h 6845300"/>
              <a:gd name="connsiteX9-107" fmla="*/ 883455 w 7443067"/>
              <a:gd name="connsiteY9-108" fmla="*/ 779756 h 6845300"/>
              <a:gd name="connsiteX10-109" fmla="*/ 1207367 w 7443067"/>
              <a:gd name="connsiteY10-110" fmla="*/ 0 h 6845300"/>
              <a:gd name="connsiteX0-111" fmla="*/ 1227402 w 7463102"/>
              <a:gd name="connsiteY0-112" fmla="*/ 0 h 6845300"/>
              <a:gd name="connsiteX1-113" fmla="*/ 7463102 w 7463102"/>
              <a:gd name="connsiteY1-114" fmla="*/ 0 h 6845300"/>
              <a:gd name="connsiteX2-115" fmla="*/ 7463102 w 7463102"/>
              <a:gd name="connsiteY2-116" fmla="*/ 6845300 h 6845300"/>
              <a:gd name="connsiteX3-117" fmla="*/ 2014802 w 7463102"/>
              <a:gd name="connsiteY3-118" fmla="*/ 6845300 h 6845300"/>
              <a:gd name="connsiteX4-119" fmla="*/ 2065602 w 7463102"/>
              <a:gd name="connsiteY4-120" fmla="*/ 5892800 h 6845300"/>
              <a:gd name="connsiteX5-121" fmla="*/ 1176602 w 7463102"/>
              <a:gd name="connsiteY5-122" fmla="*/ 4406900 h 6845300"/>
              <a:gd name="connsiteX6-123" fmla="*/ 71702 w 7463102"/>
              <a:gd name="connsiteY6-124" fmla="*/ 3098800 h 6845300"/>
              <a:gd name="connsiteX7-125" fmla="*/ 28424 w 7463102"/>
              <a:gd name="connsiteY7-126" fmla="*/ 2446045 h 6845300"/>
              <a:gd name="connsiteX8-127" fmla="*/ 320524 w 7463102"/>
              <a:gd name="connsiteY8-128" fmla="*/ 1692922 h 6845300"/>
              <a:gd name="connsiteX9-129" fmla="*/ 903490 w 7463102"/>
              <a:gd name="connsiteY9-130" fmla="*/ 779756 h 6845300"/>
              <a:gd name="connsiteX10-131" fmla="*/ 1227402 w 7463102"/>
              <a:gd name="connsiteY10-132" fmla="*/ 0 h 6845300"/>
              <a:gd name="connsiteX0-133" fmla="*/ 1227402 w 7463102"/>
              <a:gd name="connsiteY0-134" fmla="*/ 0 h 6845300"/>
              <a:gd name="connsiteX1-135" fmla="*/ 7463102 w 7463102"/>
              <a:gd name="connsiteY1-136" fmla="*/ 0 h 6845300"/>
              <a:gd name="connsiteX2-137" fmla="*/ 7463102 w 7463102"/>
              <a:gd name="connsiteY2-138" fmla="*/ 6845300 h 6845300"/>
              <a:gd name="connsiteX3-139" fmla="*/ 2014802 w 7463102"/>
              <a:gd name="connsiteY3-140" fmla="*/ 6845300 h 6845300"/>
              <a:gd name="connsiteX4-141" fmla="*/ 2065602 w 7463102"/>
              <a:gd name="connsiteY4-142" fmla="*/ 5892800 h 6845300"/>
              <a:gd name="connsiteX5-143" fmla="*/ 1176602 w 7463102"/>
              <a:gd name="connsiteY5-144" fmla="*/ 4406900 h 6845300"/>
              <a:gd name="connsiteX6-145" fmla="*/ 71702 w 7463102"/>
              <a:gd name="connsiteY6-146" fmla="*/ 3098800 h 6845300"/>
              <a:gd name="connsiteX7-147" fmla="*/ 28424 w 7463102"/>
              <a:gd name="connsiteY7-148" fmla="*/ 2446045 h 6845300"/>
              <a:gd name="connsiteX8-149" fmla="*/ 320524 w 7463102"/>
              <a:gd name="connsiteY8-150" fmla="*/ 1692922 h 6845300"/>
              <a:gd name="connsiteX9-151" fmla="*/ 903490 w 7463102"/>
              <a:gd name="connsiteY9-152" fmla="*/ 779756 h 6845300"/>
              <a:gd name="connsiteX10-153" fmla="*/ 1227402 w 7463102"/>
              <a:gd name="connsiteY10-154" fmla="*/ 0 h 6845300"/>
              <a:gd name="connsiteX0-155" fmla="*/ 1227402 w 7463102"/>
              <a:gd name="connsiteY0-156" fmla="*/ 0 h 6845300"/>
              <a:gd name="connsiteX1-157" fmla="*/ 7463102 w 7463102"/>
              <a:gd name="connsiteY1-158" fmla="*/ 0 h 6845300"/>
              <a:gd name="connsiteX2-159" fmla="*/ 7463102 w 7463102"/>
              <a:gd name="connsiteY2-160" fmla="*/ 6845300 h 6845300"/>
              <a:gd name="connsiteX3-161" fmla="*/ 2014802 w 7463102"/>
              <a:gd name="connsiteY3-162" fmla="*/ 6845300 h 6845300"/>
              <a:gd name="connsiteX4-163" fmla="*/ 2065602 w 7463102"/>
              <a:gd name="connsiteY4-164" fmla="*/ 5892800 h 6845300"/>
              <a:gd name="connsiteX5-165" fmla="*/ 1176602 w 7463102"/>
              <a:gd name="connsiteY5-166" fmla="*/ 4406900 h 6845300"/>
              <a:gd name="connsiteX6-167" fmla="*/ 71702 w 7463102"/>
              <a:gd name="connsiteY6-168" fmla="*/ 3098800 h 6845300"/>
              <a:gd name="connsiteX7-169" fmla="*/ 28424 w 7463102"/>
              <a:gd name="connsiteY7-170" fmla="*/ 2446045 h 6845300"/>
              <a:gd name="connsiteX8-171" fmla="*/ 320524 w 7463102"/>
              <a:gd name="connsiteY8-172" fmla="*/ 1692922 h 6845300"/>
              <a:gd name="connsiteX9-173" fmla="*/ 903490 w 7463102"/>
              <a:gd name="connsiteY9-174" fmla="*/ 779756 h 6845300"/>
              <a:gd name="connsiteX10-175" fmla="*/ 1227402 w 7463102"/>
              <a:gd name="connsiteY10-176" fmla="*/ 0 h 6845300"/>
              <a:gd name="connsiteX0-177" fmla="*/ 1227402 w 7463102"/>
              <a:gd name="connsiteY0-178" fmla="*/ 0 h 6845300"/>
              <a:gd name="connsiteX1-179" fmla="*/ 7463102 w 7463102"/>
              <a:gd name="connsiteY1-180" fmla="*/ 0 h 6845300"/>
              <a:gd name="connsiteX2-181" fmla="*/ 7463102 w 7463102"/>
              <a:gd name="connsiteY2-182" fmla="*/ 6845300 h 6845300"/>
              <a:gd name="connsiteX3-183" fmla="*/ 2014802 w 7463102"/>
              <a:gd name="connsiteY3-184" fmla="*/ 6845300 h 6845300"/>
              <a:gd name="connsiteX4-185" fmla="*/ 2038969 w 7463102"/>
              <a:gd name="connsiteY4-186" fmla="*/ 5892800 h 6845300"/>
              <a:gd name="connsiteX5-187" fmla="*/ 1176602 w 7463102"/>
              <a:gd name="connsiteY5-188" fmla="*/ 4406900 h 6845300"/>
              <a:gd name="connsiteX6-189" fmla="*/ 71702 w 7463102"/>
              <a:gd name="connsiteY6-190" fmla="*/ 3098800 h 6845300"/>
              <a:gd name="connsiteX7-191" fmla="*/ 28424 w 7463102"/>
              <a:gd name="connsiteY7-192" fmla="*/ 2446045 h 6845300"/>
              <a:gd name="connsiteX8-193" fmla="*/ 320524 w 7463102"/>
              <a:gd name="connsiteY8-194" fmla="*/ 1692922 h 6845300"/>
              <a:gd name="connsiteX9-195" fmla="*/ 903490 w 7463102"/>
              <a:gd name="connsiteY9-196" fmla="*/ 779756 h 6845300"/>
              <a:gd name="connsiteX10-197" fmla="*/ 1227402 w 7463102"/>
              <a:gd name="connsiteY10-198" fmla="*/ 0 h 6845300"/>
              <a:gd name="connsiteX0-199" fmla="*/ 1227402 w 7463102"/>
              <a:gd name="connsiteY0-200" fmla="*/ 0 h 6845300"/>
              <a:gd name="connsiteX1-201" fmla="*/ 7463102 w 7463102"/>
              <a:gd name="connsiteY1-202" fmla="*/ 0 h 6845300"/>
              <a:gd name="connsiteX2-203" fmla="*/ 7463102 w 7463102"/>
              <a:gd name="connsiteY2-204" fmla="*/ 6845300 h 6845300"/>
              <a:gd name="connsiteX3-205" fmla="*/ 2014802 w 7463102"/>
              <a:gd name="connsiteY3-206" fmla="*/ 6845300 h 6845300"/>
              <a:gd name="connsiteX4-207" fmla="*/ 2038969 w 7463102"/>
              <a:gd name="connsiteY4-208" fmla="*/ 5892800 h 6845300"/>
              <a:gd name="connsiteX5-209" fmla="*/ 1176602 w 7463102"/>
              <a:gd name="connsiteY5-210" fmla="*/ 4406900 h 6845300"/>
              <a:gd name="connsiteX6-211" fmla="*/ 71702 w 7463102"/>
              <a:gd name="connsiteY6-212" fmla="*/ 3098800 h 6845300"/>
              <a:gd name="connsiteX7-213" fmla="*/ 28424 w 7463102"/>
              <a:gd name="connsiteY7-214" fmla="*/ 2446045 h 6845300"/>
              <a:gd name="connsiteX8-215" fmla="*/ 320524 w 7463102"/>
              <a:gd name="connsiteY8-216" fmla="*/ 1692922 h 6845300"/>
              <a:gd name="connsiteX9-217" fmla="*/ 903490 w 7463102"/>
              <a:gd name="connsiteY9-218" fmla="*/ 779756 h 6845300"/>
              <a:gd name="connsiteX10-219" fmla="*/ 1227402 w 7463102"/>
              <a:gd name="connsiteY10-220" fmla="*/ 0 h 6845300"/>
              <a:gd name="connsiteX0-221" fmla="*/ 1227402 w 7463102"/>
              <a:gd name="connsiteY0-222" fmla="*/ 0 h 6845300"/>
              <a:gd name="connsiteX1-223" fmla="*/ 7463102 w 7463102"/>
              <a:gd name="connsiteY1-224" fmla="*/ 0 h 6845300"/>
              <a:gd name="connsiteX2-225" fmla="*/ 7463102 w 7463102"/>
              <a:gd name="connsiteY2-226" fmla="*/ 6845300 h 6845300"/>
              <a:gd name="connsiteX3-227" fmla="*/ 2014802 w 7463102"/>
              <a:gd name="connsiteY3-228" fmla="*/ 6845300 h 6845300"/>
              <a:gd name="connsiteX4-229" fmla="*/ 2038969 w 7463102"/>
              <a:gd name="connsiteY4-230" fmla="*/ 5892800 h 6845300"/>
              <a:gd name="connsiteX5-231" fmla="*/ 1176602 w 7463102"/>
              <a:gd name="connsiteY5-232" fmla="*/ 4406900 h 6845300"/>
              <a:gd name="connsiteX6-233" fmla="*/ 71702 w 7463102"/>
              <a:gd name="connsiteY6-234" fmla="*/ 3098800 h 6845300"/>
              <a:gd name="connsiteX7-235" fmla="*/ 28424 w 7463102"/>
              <a:gd name="connsiteY7-236" fmla="*/ 2446045 h 6845300"/>
              <a:gd name="connsiteX8-237" fmla="*/ 320524 w 7463102"/>
              <a:gd name="connsiteY8-238" fmla="*/ 1692922 h 6845300"/>
              <a:gd name="connsiteX9-239" fmla="*/ 903490 w 7463102"/>
              <a:gd name="connsiteY9-240" fmla="*/ 779756 h 6845300"/>
              <a:gd name="connsiteX10-241" fmla="*/ 1227402 w 7463102"/>
              <a:gd name="connsiteY10-242" fmla="*/ 0 h 6845300"/>
              <a:gd name="connsiteX0-243" fmla="*/ 1227402 w 7463102"/>
              <a:gd name="connsiteY0-244" fmla="*/ 0 h 6845300"/>
              <a:gd name="connsiteX1-245" fmla="*/ 7463102 w 7463102"/>
              <a:gd name="connsiteY1-246" fmla="*/ 0 h 6845300"/>
              <a:gd name="connsiteX2-247" fmla="*/ 7463102 w 7463102"/>
              <a:gd name="connsiteY2-248" fmla="*/ 6845300 h 6845300"/>
              <a:gd name="connsiteX3-249" fmla="*/ 2014802 w 7463102"/>
              <a:gd name="connsiteY3-250" fmla="*/ 6845300 h 6845300"/>
              <a:gd name="connsiteX4-251" fmla="*/ 2038969 w 7463102"/>
              <a:gd name="connsiteY4-252" fmla="*/ 5892800 h 6845300"/>
              <a:gd name="connsiteX5-253" fmla="*/ 1176602 w 7463102"/>
              <a:gd name="connsiteY5-254" fmla="*/ 4406900 h 6845300"/>
              <a:gd name="connsiteX6-255" fmla="*/ 71702 w 7463102"/>
              <a:gd name="connsiteY6-256" fmla="*/ 3098800 h 6845300"/>
              <a:gd name="connsiteX7-257" fmla="*/ 28424 w 7463102"/>
              <a:gd name="connsiteY7-258" fmla="*/ 2446045 h 6845300"/>
              <a:gd name="connsiteX8-259" fmla="*/ 320524 w 7463102"/>
              <a:gd name="connsiteY8-260" fmla="*/ 1692922 h 6845300"/>
              <a:gd name="connsiteX9-261" fmla="*/ 859102 w 7463102"/>
              <a:gd name="connsiteY9-262" fmla="*/ 753123 h 6845300"/>
              <a:gd name="connsiteX10-263" fmla="*/ 1227402 w 7463102"/>
              <a:gd name="connsiteY10-264" fmla="*/ 0 h 6845300"/>
              <a:gd name="connsiteX0-265" fmla="*/ 1227402 w 7463102"/>
              <a:gd name="connsiteY0-266" fmla="*/ 0 h 6845300"/>
              <a:gd name="connsiteX1-267" fmla="*/ 7463102 w 7463102"/>
              <a:gd name="connsiteY1-268" fmla="*/ 0 h 6845300"/>
              <a:gd name="connsiteX2-269" fmla="*/ 7463102 w 7463102"/>
              <a:gd name="connsiteY2-270" fmla="*/ 6845300 h 6845300"/>
              <a:gd name="connsiteX3-271" fmla="*/ 2014802 w 7463102"/>
              <a:gd name="connsiteY3-272" fmla="*/ 6845300 h 6845300"/>
              <a:gd name="connsiteX4-273" fmla="*/ 2238994 w 7463102"/>
              <a:gd name="connsiteY4-274" fmla="*/ 5878513 h 6845300"/>
              <a:gd name="connsiteX5-275" fmla="*/ 1176602 w 7463102"/>
              <a:gd name="connsiteY5-276" fmla="*/ 4406900 h 6845300"/>
              <a:gd name="connsiteX6-277" fmla="*/ 71702 w 7463102"/>
              <a:gd name="connsiteY6-278" fmla="*/ 3098800 h 6845300"/>
              <a:gd name="connsiteX7-279" fmla="*/ 28424 w 7463102"/>
              <a:gd name="connsiteY7-280" fmla="*/ 2446045 h 6845300"/>
              <a:gd name="connsiteX8-281" fmla="*/ 320524 w 7463102"/>
              <a:gd name="connsiteY8-282" fmla="*/ 1692922 h 6845300"/>
              <a:gd name="connsiteX9-283" fmla="*/ 859102 w 7463102"/>
              <a:gd name="connsiteY9-284" fmla="*/ 753123 h 6845300"/>
              <a:gd name="connsiteX10-285" fmla="*/ 1227402 w 7463102"/>
              <a:gd name="connsiteY10-286" fmla="*/ 0 h 6845300"/>
              <a:gd name="connsiteX0-287" fmla="*/ 1227402 w 7463102"/>
              <a:gd name="connsiteY0-288" fmla="*/ 0 h 6845300"/>
              <a:gd name="connsiteX1-289" fmla="*/ 7463102 w 7463102"/>
              <a:gd name="connsiteY1-290" fmla="*/ 0 h 6845300"/>
              <a:gd name="connsiteX2-291" fmla="*/ 7463102 w 7463102"/>
              <a:gd name="connsiteY2-292" fmla="*/ 6845300 h 6845300"/>
              <a:gd name="connsiteX3-293" fmla="*/ 2014802 w 7463102"/>
              <a:gd name="connsiteY3-294" fmla="*/ 6845300 h 6845300"/>
              <a:gd name="connsiteX4-295" fmla="*/ 2067544 w 7463102"/>
              <a:gd name="connsiteY4-296" fmla="*/ 5897563 h 6845300"/>
              <a:gd name="connsiteX5-297" fmla="*/ 1176602 w 7463102"/>
              <a:gd name="connsiteY5-298" fmla="*/ 4406900 h 6845300"/>
              <a:gd name="connsiteX6-299" fmla="*/ 71702 w 7463102"/>
              <a:gd name="connsiteY6-300" fmla="*/ 3098800 h 6845300"/>
              <a:gd name="connsiteX7-301" fmla="*/ 28424 w 7463102"/>
              <a:gd name="connsiteY7-302" fmla="*/ 2446045 h 6845300"/>
              <a:gd name="connsiteX8-303" fmla="*/ 320524 w 7463102"/>
              <a:gd name="connsiteY8-304" fmla="*/ 1692922 h 6845300"/>
              <a:gd name="connsiteX9-305" fmla="*/ 859102 w 7463102"/>
              <a:gd name="connsiteY9-306" fmla="*/ 753123 h 6845300"/>
              <a:gd name="connsiteX10-307" fmla="*/ 1227402 w 7463102"/>
              <a:gd name="connsiteY10-308" fmla="*/ 0 h 6845300"/>
              <a:gd name="connsiteX0-309" fmla="*/ 1227402 w 7463102"/>
              <a:gd name="connsiteY0-310" fmla="*/ 0 h 6845300"/>
              <a:gd name="connsiteX1-311" fmla="*/ 7463102 w 7463102"/>
              <a:gd name="connsiteY1-312" fmla="*/ 0 h 6845300"/>
              <a:gd name="connsiteX2-313" fmla="*/ 7463102 w 7463102"/>
              <a:gd name="connsiteY2-314" fmla="*/ 6845300 h 6845300"/>
              <a:gd name="connsiteX3-315" fmla="*/ 2110052 w 7463102"/>
              <a:gd name="connsiteY3-316" fmla="*/ 6840538 h 6845300"/>
              <a:gd name="connsiteX4-317" fmla="*/ 2067544 w 7463102"/>
              <a:gd name="connsiteY4-318" fmla="*/ 5897563 h 6845300"/>
              <a:gd name="connsiteX5-319" fmla="*/ 1176602 w 7463102"/>
              <a:gd name="connsiteY5-320" fmla="*/ 4406900 h 6845300"/>
              <a:gd name="connsiteX6-321" fmla="*/ 71702 w 7463102"/>
              <a:gd name="connsiteY6-322" fmla="*/ 3098800 h 6845300"/>
              <a:gd name="connsiteX7-323" fmla="*/ 28424 w 7463102"/>
              <a:gd name="connsiteY7-324" fmla="*/ 2446045 h 6845300"/>
              <a:gd name="connsiteX8-325" fmla="*/ 320524 w 7463102"/>
              <a:gd name="connsiteY8-326" fmla="*/ 1692922 h 6845300"/>
              <a:gd name="connsiteX9-327" fmla="*/ 859102 w 7463102"/>
              <a:gd name="connsiteY9-328" fmla="*/ 753123 h 6845300"/>
              <a:gd name="connsiteX10-329" fmla="*/ 1227402 w 7463102"/>
              <a:gd name="connsiteY10-330" fmla="*/ 0 h 6845300"/>
              <a:gd name="connsiteX0-331" fmla="*/ 1227402 w 7463102"/>
              <a:gd name="connsiteY0-332" fmla="*/ 0 h 6845300"/>
              <a:gd name="connsiteX1-333" fmla="*/ 7463102 w 7463102"/>
              <a:gd name="connsiteY1-334" fmla="*/ 0 h 6845300"/>
              <a:gd name="connsiteX2-335" fmla="*/ 7463102 w 7463102"/>
              <a:gd name="connsiteY2-336" fmla="*/ 6845300 h 6845300"/>
              <a:gd name="connsiteX3-337" fmla="*/ 2029089 w 7463102"/>
              <a:gd name="connsiteY3-338" fmla="*/ 6835776 h 6845300"/>
              <a:gd name="connsiteX4-339" fmla="*/ 2067544 w 7463102"/>
              <a:gd name="connsiteY4-340" fmla="*/ 5897563 h 6845300"/>
              <a:gd name="connsiteX5-341" fmla="*/ 1176602 w 7463102"/>
              <a:gd name="connsiteY5-342" fmla="*/ 4406900 h 6845300"/>
              <a:gd name="connsiteX6-343" fmla="*/ 71702 w 7463102"/>
              <a:gd name="connsiteY6-344" fmla="*/ 3098800 h 6845300"/>
              <a:gd name="connsiteX7-345" fmla="*/ 28424 w 7463102"/>
              <a:gd name="connsiteY7-346" fmla="*/ 2446045 h 6845300"/>
              <a:gd name="connsiteX8-347" fmla="*/ 320524 w 7463102"/>
              <a:gd name="connsiteY8-348" fmla="*/ 1692922 h 6845300"/>
              <a:gd name="connsiteX9-349" fmla="*/ 859102 w 7463102"/>
              <a:gd name="connsiteY9-350" fmla="*/ 753123 h 6845300"/>
              <a:gd name="connsiteX10-351" fmla="*/ 1227402 w 7463102"/>
              <a:gd name="connsiteY10-352" fmla="*/ 0 h 6845300"/>
              <a:gd name="connsiteX0-353" fmla="*/ 1227402 w 7463102"/>
              <a:gd name="connsiteY0-354" fmla="*/ 0 h 6845300"/>
              <a:gd name="connsiteX1-355" fmla="*/ 7463102 w 7463102"/>
              <a:gd name="connsiteY1-356" fmla="*/ 0 h 6845300"/>
              <a:gd name="connsiteX2-357" fmla="*/ 7463102 w 7463102"/>
              <a:gd name="connsiteY2-358" fmla="*/ 6845300 h 6845300"/>
              <a:gd name="connsiteX3-359" fmla="*/ 2029089 w 7463102"/>
              <a:gd name="connsiteY3-360" fmla="*/ 6835776 h 6845300"/>
              <a:gd name="connsiteX4-361" fmla="*/ 2067544 w 7463102"/>
              <a:gd name="connsiteY4-362" fmla="*/ 5897563 h 6845300"/>
              <a:gd name="connsiteX5-363" fmla="*/ 1176602 w 7463102"/>
              <a:gd name="connsiteY5-364" fmla="*/ 4406900 h 6845300"/>
              <a:gd name="connsiteX6-365" fmla="*/ 71702 w 7463102"/>
              <a:gd name="connsiteY6-366" fmla="*/ 3098800 h 6845300"/>
              <a:gd name="connsiteX7-367" fmla="*/ 28424 w 7463102"/>
              <a:gd name="connsiteY7-368" fmla="*/ 2446045 h 6845300"/>
              <a:gd name="connsiteX8-369" fmla="*/ 320524 w 7463102"/>
              <a:gd name="connsiteY8-370" fmla="*/ 1692922 h 6845300"/>
              <a:gd name="connsiteX9-371" fmla="*/ 859102 w 7463102"/>
              <a:gd name="connsiteY9-372" fmla="*/ 753123 h 6845300"/>
              <a:gd name="connsiteX10-373" fmla="*/ 1227402 w 7463102"/>
              <a:gd name="connsiteY10-374" fmla="*/ 0 h 6845300"/>
              <a:gd name="connsiteX0-375" fmla="*/ 1227402 w 7463102"/>
              <a:gd name="connsiteY0-376" fmla="*/ 0 h 6845300"/>
              <a:gd name="connsiteX1-377" fmla="*/ 7463102 w 7463102"/>
              <a:gd name="connsiteY1-378" fmla="*/ 0 h 6845300"/>
              <a:gd name="connsiteX2-379" fmla="*/ 7463102 w 7463102"/>
              <a:gd name="connsiteY2-380" fmla="*/ 6845300 h 6845300"/>
              <a:gd name="connsiteX3-381" fmla="*/ 2029089 w 7463102"/>
              <a:gd name="connsiteY3-382" fmla="*/ 6835776 h 6845300"/>
              <a:gd name="connsiteX4-383" fmla="*/ 2067544 w 7463102"/>
              <a:gd name="connsiteY4-384" fmla="*/ 5897563 h 6845300"/>
              <a:gd name="connsiteX5-385" fmla="*/ 1176602 w 7463102"/>
              <a:gd name="connsiteY5-386" fmla="*/ 4406900 h 6845300"/>
              <a:gd name="connsiteX6-387" fmla="*/ 71702 w 7463102"/>
              <a:gd name="connsiteY6-388" fmla="*/ 3098800 h 6845300"/>
              <a:gd name="connsiteX7-389" fmla="*/ 28424 w 7463102"/>
              <a:gd name="connsiteY7-390" fmla="*/ 2446045 h 6845300"/>
              <a:gd name="connsiteX8-391" fmla="*/ 320524 w 7463102"/>
              <a:gd name="connsiteY8-392" fmla="*/ 1692922 h 6845300"/>
              <a:gd name="connsiteX9-393" fmla="*/ 859102 w 7463102"/>
              <a:gd name="connsiteY9-394" fmla="*/ 753123 h 6845300"/>
              <a:gd name="connsiteX10-395" fmla="*/ 1227402 w 7463102"/>
              <a:gd name="connsiteY10-396" fmla="*/ 0 h 6845300"/>
              <a:gd name="connsiteX0-397" fmla="*/ 1227402 w 7463102"/>
              <a:gd name="connsiteY0-398" fmla="*/ 0 h 6845300"/>
              <a:gd name="connsiteX1-399" fmla="*/ 7463102 w 7463102"/>
              <a:gd name="connsiteY1-400" fmla="*/ 0 h 6845300"/>
              <a:gd name="connsiteX2-401" fmla="*/ 7463102 w 7463102"/>
              <a:gd name="connsiteY2-402" fmla="*/ 6845300 h 6845300"/>
              <a:gd name="connsiteX3-403" fmla="*/ 2029089 w 7463102"/>
              <a:gd name="connsiteY3-404" fmla="*/ 6835776 h 6845300"/>
              <a:gd name="connsiteX4-405" fmla="*/ 2053256 w 7463102"/>
              <a:gd name="connsiteY4-406" fmla="*/ 5897563 h 6845300"/>
              <a:gd name="connsiteX5-407" fmla="*/ 1176602 w 7463102"/>
              <a:gd name="connsiteY5-408" fmla="*/ 4406900 h 6845300"/>
              <a:gd name="connsiteX6-409" fmla="*/ 71702 w 7463102"/>
              <a:gd name="connsiteY6-410" fmla="*/ 3098800 h 6845300"/>
              <a:gd name="connsiteX7-411" fmla="*/ 28424 w 7463102"/>
              <a:gd name="connsiteY7-412" fmla="*/ 2446045 h 6845300"/>
              <a:gd name="connsiteX8-413" fmla="*/ 320524 w 7463102"/>
              <a:gd name="connsiteY8-414" fmla="*/ 1692922 h 6845300"/>
              <a:gd name="connsiteX9-415" fmla="*/ 859102 w 7463102"/>
              <a:gd name="connsiteY9-416" fmla="*/ 753123 h 6845300"/>
              <a:gd name="connsiteX10-417" fmla="*/ 1227402 w 7463102"/>
              <a:gd name="connsiteY10-418" fmla="*/ 0 h 6845300"/>
              <a:gd name="connsiteX0-419" fmla="*/ 1227402 w 7463102"/>
              <a:gd name="connsiteY0-420" fmla="*/ 0 h 6845300"/>
              <a:gd name="connsiteX1-421" fmla="*/ 7463102 w 7463102"/>
              <a:gd name="connsiteY1-422" fmla="*/ 0 h 6845300"/>
              <a:gd name="connsiteX2-423" fmla="*/ 7463102 w 7463102"/>
              <a:gd name="connsiteY2-424" fmla="*/ 6845300 h 6845300"/>
              <a:gd name="connsiteX3-425" fmla="*/ 2029089 w 7463102"/>
              <a:gd name="connsiteY3-426" fmla="*/ 6835776 h 6845300"/>
              <a:gd name="connsiteX4-427" fmla="*/ 2053256 w 7463102"/>
              <a:gd name="connsiteY4-428" fmla="*/ 5897563 h 6845300"/>
              <a:gd name="connsiteX5-429" fmla="*/ 1557602 w 7463102"/>
              <a:gd name="connsiteY5-430" fmla="*/ 4278312 h 6845300"/>
              <a:gd name="connsiteX6-431" fmla="*/ 71702 w 7463102"/>
              <a:gd name="connsiteY6-432" fmla="*/ 3098800 h 6845300"/>
              <a:gd name="connsiteX7-433" fmla="*/ 28424 w 7463102"/>
              <a:gd name="connsiteY7-434" fmla="*/ 2446045 h 6845300"/>
              <a:gd name="connsiteX8-435" fmla="*/ 320524 w 7463102"/>
              <a:gd name="connsiteY8-436" fmla="*/ 1692922 h 6845300"/>
              <a:gd name="connsiteX9-437" fmla="*/ 859102 w 7463102"/>
              <a:gd name="connsiteY9-438" fmla="*/ 753123 h 6845300"/>
              <a:gd name="connsiteX10-439" fmla="*/ 1227402 w 7463102"/>
              <a:gd name="connsiteY10-440" fmla="*/ 0 h 6845300"/>
              <a:gd name="connsiteX0-441" fmla="*/ 1227402 w 7463102"/>
              <a:gd name="connsiteY0-442" fmla="*/ 0 h 6845300"/>
              <a:gd name="connsiteX1-443" fmla="*/ 7463102 w 7463102"/>
              <a:gd name="connsiteY1-444" fmla="*/ 0 h 6845300"/>
              <a:gd name="connsiteX2-445" fmla="*/ 7463102 w 7463102"/>
              <a:gd name="connsiteY2-446" fmla="*/ 6845300 h 6845300"/>
              <a:gd name="connsiteX3-447" fmla="*/ 2029089 w 7463102"/>
              <a:gd name="connsiteY3-448" fmla="*/ 6835776 h 6845300"/>
              <a:gd name="connsiteX4-449" fmla="*/ 2053256 w 7463102"/>
              <a:gd name="connsiteY4-450" fmla="*/ 5897563 h 6845300"/>
              <a:gd name="connsiteX5-451" fmla="*/ 1190890 w 7463102"/>
              <a:gd name="connsiteY5-452" fmla="*/ 4425949 h 6845300"/>
              <a:gd name="connsiteX6-453" fmla="*/ 71702 w 7463102"/>
              <a:gd name="connsiteY6-454" fmla="*/ 3098800 h 6845300"/>
              <a:gd name="connsiteX7-455" fmla="*/ 28424 w 7463102"/>
              <a:gd name="connsiteY7-456" fmla="*/ 2446045 h 6845300"/>
              <a:gd name="connsiteX8-457" fmla="*/ 320524 w 7463102"/>
              <a:gd name="connsiteY8-458" fmla="*/ 1692922 h 6845300"/>
              <a:gd name="connsiteX9-459" fmla="*/ 859102 w 7463102"/>
              <a:gd name="connsiteY9-460" fmla="*/ 753123 h 6845300"/>
              <a:gd name="connsiteX10-461" fmla="*/ 1227402 w 7463102"/>
              <a:gd name="connsiteY10-462" fmla="*/ 0 h 6845300"/>
              <a:gd name="connsiteX0-463" fmla="*/ 1227402 w 7463102"/>
              <a:gd name="connsiteY0-464" fmla="*/ 0 h 6845300"/>
              <a:gd name="connsiteX1-465" fmla="*/ 7463102 w 7463102"/>
              <a:gd name="connsiteY1-466" fmla="*/ 0 h 6845300"/>
              <a:gd name="connsiteX2-467" fmla="*/ 7463102 w 7463102"/>
              <a:gd name="connsiteY2-468" fmla="*/ 6845300 h 6845300"/>
              <a:gd name="connsiteX3-469" fmla="*/ 2029089 w 7463102"/>
              <a:gd name="connsiteY3-470" fmla="*/ 6835776 h 6845300"/>
              <a:gd name="connsiteX4-471" fmla="*/ 2053256 w 7463102"/>
              <a:gd name="connsiteY4-472" fmla="*/ 5897563 h 6845300"/>
              <a:gd name="connsiteX5-473" fmla="*/ 1190890 w 7463102"/>
              <a:gd name="connsiteY5-474" fmla="*/ 4425949 h 6845300"/>
              <a:gd name="connsiteX6-475" fmla="*/ 71702 w 7463102"/>
              <a:gd name="connsiteY6-476" fmla="*/ 3098800 h 6845300"/>
              <a:gd name="connsiteX7-477" fmla="*/ 28424 w 7463102"/>
              <a:gd name="connsiteY7-478" fmla="*/ 2446045 h 6845300"/>
              <a:gd name="connsiteX8-479" fmla="*/ 320524 w 7463102"/>
              <a:gd name="connsiteY8-480" fmla="*/ 1692922 h 6845300"/>
              <a:gd name="connsiteX9-481" fmla="*/ 859102 w 7463102"/>
              <a:gd name="connsiteY9-482" fmla="*/ 753123 h 6845300"/>
              <a:gd name="connsiteX10-483" fmla="*/ 1227402 w 7463102"/>
              <a:gd name="connsiteY10-484" fmla="*/ 0 h 6845300"/>
              <a:gd name="connsiteX0-485" fmla="*/ 1204429 w 7440129"/>
              <a:gd name="connsiteY0-486" fmla="*/ 0 h 6845300"/>
              <a:gd name="connsiteX1-487" fmla="*/ 7440129 w 7440129"/>
              <a:gd name="connsiteY1-488" fmla="*/ 0 h 6845300"/>
              <a:gd name="connsiteX2-489" fmla="*/ 7440129 w 7440129"/>
              <a:gd name="connsiteY2-490" fmla="*/ 6845300 h 6845300"/>
              <a:gd name="connsiteX3-491" fmla="*/ 2006116 w 7440129"/>
              <a:gd name="connsiteY3-492" fmla="*/ 6835776 h 6845300"/>
              <a:gd name="connsiteX4-493" fmla="*/ 2030283 w 7440129"/>
              <a:gd name="connsiteY4-494" fmla="*/ 5897563 h 6845300"/>
              <a:gd name="connsiteX5-495" fmla="*/ 1167917 w 7440129"/>
              <a:gd name="connsiteY5-496" fmla="*/ 4425949 h 6845300"/>
              <a:gd name="connsiteX6-497" fmla="*/ 177317 w 7440129"/>
              <a:gd name="connsiteY6-498" fmla="*/ 3070225 h 6845300"/>
              <a:gd name="connsiteX7-499" fmla="*/ 5451 w 7440129"/>
              <a:gd name="connsiteY7-500" fmla="*/ 2446045 h 6845300"/>
              <a:gd name="connsiteX8-501" fmla="*/ 297551 w 7440129"/>
              <a:gd name="connsiteY8-502" fmla="*/ 1692922 h 6845300"/>
              <a:gd name="connsiteX9-503" fmla="*/ 836129 w 7440129"/>
              <a:gd name="connsiteY9-504" fmla="*/ 753123 h 6845300"/>
              <a:gd name="connsiteX10-505" fmla="*/ 1204429 w 7440129"/>
              <a:gd name="connsiteY10-506" fmla="*/ 0 h 6845300"/>
              <a:gd name="connsiteX0-507" fmla="*/ 1210439 w 7446139"/>
              <a:gd name="connsiteY0-508" fmla="*/ 0 h 6845300"/>
              <a:gd name="connsiteX1-509" fmla="*/ 7446139 w 7446139"/>
              <a:gd name="connsiteY1-510" fmla="*/ 0 h 6845300"/>
              <a:gd name="connsiteX2-511" fmla="*/ 7446139 w 7446139"/>
              <a:gd name="connsiteY2-512" fmla="*/ 6845300 h 6845300"/>
              <a:gd name="connsiteX3-513" fmla="*/ 2012126 w 7446139"/>
              <a:gd name="connsiteY3-514" fmla="*/ 6835776 h 6845300"/>
              <a:gd name="connsiteX4-515" fmla="*/ 2036293 w 7446139"/>
              <a:gd name="connsiteY4-516" fmla="*/ 5897563 h 6845300"/>
              <a:gd name="connsiteX5-517" fmla="*/ 1173927 w 7446139"/>
              <a:gd name="connsiteY5-518" fmla="*/ 4425949 h 6845300"/>
              <a:gd name="connsiteX6-519" fmla="*/ 111889 w 7446139"/>
              <a:gd name="connsiteY6-520" fmla="*/ 3070225 h 6845300"/>
              <a:gd name="connsiteX7-521" fmla="*/ 11461 w 7446139"/>
              <a:gd name="connsiteY7-522" fmla="*/ 2446045 h 6845300"/>
              <a:gd name="connsiteX8-523" fmla="*/ 303561 w 7446139"/>
              <a:gd name="connsiteY8-524" fmla="*/ 1692922 h 6845300"/>
              <a:gd name="connsiteX9-525" fmla="*/ 842139 w 7446139"/>
              <a:gd name="connsiteY9-526" fmla="*/ 753123 h 6845300"/>
              <a:gd name="connsiteX10-527" fmla="*/ 1210439 w 7446139"/>
              <a:gd name="connsiteY10-528" fmla="*/ 0 h 6845300"/>
              <a:gd name="connsiteX0-529" fmla="*/ 1210439 w 7446139"/>
              <a:gd name="connsiteY0-530" fmla="*/ 0 h 6845300"/>
              <a:gd name="connsiteX1-531" fmla="*/ 7446139 w 7446139"/>
              <a:gd name="connsiteY1-532" fmla="*/ 0 h 6845300"/>
              <a:gd name="connsiteX2-533" fmla="*/ 7446139 w 7446139"/>
              <a:gd name="connsiteY2-534" fmla="*/ 6845300 h 6845300"/>
              <a:gd name="connsiteX3-535" fmla="*/ 2012126 w 7446139"/>
              <a:gd name="connsiteY3-536" fmla="*/ 6835776 h 6845300"/>
              <a:gd name="connsiteX4-537" fmla="*/ 2036293 w 7446139"/>
              <a:gd name="connsiteY4-538" fmla="*/ 5897563 h 6845300"/>
              <a:gd name="connsiteX5-539" fmla="*/ 1140590 w 7446139"/>
              <a:gd name="connsiteY5-540" fmla="*/ 4435474 h 6845300"/>
              <a:gd name="connsiteX6-541" fmla="*/ 111889 w 7446139"/>
              <a:gd name="connsiteY6-542" fmla="*/ 3070225 h 6845300"/>
              <a:gd name="connsiteX7-543" fmla="*/ 11461 w 7446139"/>
              <a:gd name="connsiteY7-544" fmla="*/ 2446045 h 6845300"/>
              <a:gd name="connsiteX8-545" fmla="*/ 303561 w 7446139"/>
              <a:gd name="connsiteY8-546" fmla="*/ 1692922 h 6845300"/>
              <a:gd name="connsiteX9-547" fmla="*/ 842139 w 7446139"/>
              <a:gd name="connsiteY9-548" fmla="*/ 753123 h 6845300"/>
              <a:gd name="connsiteX10-549" fmla="*/ 1210439 w 7446139"/>
              <a:gd name="connsiteY10-550" fmla="*/ 0 h 6845300"/>
              <a:gd name="connsiteX0-551" fmla="*/ 1210439 w 7446139"/>
              <a:gd name="connsiteY0-552" fmla="*/ 0 h 6845300"/>
              <a:gd name="connsiteX1-553" fmla="*/ 7446139 w 7446139"/>
              <a:gd name="connsiteY1-554" fmla="*/ 0 h 6845300"/>
              <a:gd name="connsiteX2-555" fmla="*/ 7446139 w 7446139"/>
              <a:gd name="connsiteY2-556" fmla="*/ 6845300 h 6845300"/>
              <a:gd name="connsiteX3-557" fmla="*/ 2012126 w 7446139"/>
              <a:gd name="connsiteY3-558" fmla="*/ 6835776 h 6845300"/>
              <a:gd name="connsiteX4-559" fmla="*/ 2036293 w 7446139"/>
              <a:gd name="connsiteY4-560" fmla="*/ 5897563 h 6845300"/>
              <a:gd name="connsiteX5-561" fmla="*/ 1140590 w 7446139"/>
              <a:gd name="connsiteY5-562" fmla="*/ 4435474 h 6845300"/>
              <a:gd name="connsiteX6-563" fmla="*/ 111889 w 7446139"/>
              <a:gd name="connsiteY6-564" fmla="*/ 3070225 h 6845300"/>
              <a:gd name="connsiteX7-565" fmla="*/ 11461 w 7446139"/>
              <a:gd name="connsiteY7-566" fmla="*/ 2446045 h 6845300"/>
              <a:gd name="connsiteX8-567" fmla="*/ 303561 w 7446139"/>
              <a:gd name="connsiteY8-568" fmla="*/ 1692922 h 6845300"/>
              <a:gd name="connsiteX9-569" fmla="*/ 842139 w 7446139"/>
              <a:gd name="connsiteY9-570" fmla="*/ 753123 h 6845300"/>
              <a:gd name="connsiteX10-571" fmla="*/ 1210439 w 7446139"/>
              <a:gd name="connsiteY10-572" fmla="*/ 0 h 6845300"/>
              <a:gd name="connsiteX0-573" fmla="*/ 1210439 w 7446139"/>
              <a:gd name="connsiteY0-574" fmla="*/ 0 h 6845300"/>
              <a:gd name="connsiteX1-575" fmla="*/ 7446139 w 7446139"/>
              <a:gd name="connsiteY1-576" fmla="*/ 0 h 6845300"/>
              <a:gd name="connsiteX2-577" fmla="*/ 7446139 w 7446139"/>
              <a:gd name="connsiteY2-578" fmla="*/ 6845300 h 6845300"/>
              <a:gd name="connsiteX3-579" fmla="*/ 2012126 w 7446139"/>
              <a:gd name="connsiteY3-580" fmla="*/ 6835776 h 6845300"/>
              <a:gd name="connsiteX4-581" fmla="*/ 2036293 w 7446139"/>
              <a:gd name="connsiteY4-582" fmla="*/ 5897563 h 6845300"/>
              <a:gd name="connsiteX5-583" fmla="*/ 1140590 w 7446139"/>
              <a:gd name="connsiteY5-584" fmla="*/ 4435474 h 6845300"/>
              <a:gd name="connsiteX6-585" fmla="*/ 111889 w 7446139"/>
              <a:gd name="connsiteY6-586" fmla="*/ 3070225 h 6845300"/>
              <a:gd name="connsiteX7-587" fmla="*/ 11461 w 7446139"/>
              <a:gd name="connsiteY7-588" fmla="*/ 2446045 h 6845300"/>
              <a:gd name="connsiteX8-589" fmla="*/ 303561 w 7446139"/>
              <a:gd name="connsiteY8-590" fmla="*/ 1692922 h 6845300"/>
              <a:gd name="connsiteX9-591" fmla="*/ 842139 w 7446139"/>
              <a:gd name="connsiteY9-592" fmla="*/ 753123 h 6845300"/>
              <a:gd name="connsiteX10-593" fmla="*/ 1210439 w 7446139"/>
              <a:gd name="connsiteY10-594" fmla="*/ 0 h 6845300"/>
              <a:gd name="connsiteX0-595" fmla="*/ 1210439 w 7446139"/>
              <a:gd name="connsiteY0-596" fmla="*/ 0 h 6845300"/>
              <a:gd name="connsiteX1-597" fmla="*/ 7446139 w 7446139"/>
              <a:gd name="connsiteY1-598" fmla="*/ 0 h 6845300"/>
              <a:gd name="connsiteX2-599" fmla="*/ 7446139 w 7446139"/>
              <a:gd name="connsiteY2-600" fmla="*/ 6845300 h 6845300"/>
              <a:gd name="connsiteX3-601" fmla="*/ 2012126 w 7446139"/>
              <a:gd name="connsiteY3-602" fmla="*/ 6835776 h 6845300"/>
              <a:gd name="connsiteX4-603" fmla="*/ 2036293 w 7446139"/>
              <a:gd name="connsiteY4-604" fmla="*/ 5897563 h 6845300"/>
              <a:gd name="connsiteX5-605" fmla="*/ 1159640 w 7446139"/>
              <a:gd name="connsiteY5-606" fmla="*/ 4425949 h 6845300"/>
              <a:gd name="connsiteX6-607" fmla="*/ 111889 w 7446139"/>
              <a:gd name="connsiteY6-608" fmla="*/ 3070225 h 6845300"/>
              <a:gd name="connsiteX7-609" fmla="*/ 11461 w 7446139"/>
              <a:gd name="connsiteY7-610" fmla="*/ 2446045 h 6845300"/>
              <a:gd name="connsiteX8-611" fmla="*/ 303561 w 7446139"/>
              <a:gd name="connsiteY8-612" fmla="*/ 1692922 h 6845300"/>
              <a:gd name="connsiteX9-613" fmla="*/ 842139 w 7446139"/>
              <a:gd name="connsiteY9-614" fmla="*/ 753123 h 6845300"/>
              <a:gd name="connsiteX10-615" fmla="*/ 1210439 w 7446139"/>
              <a:gd name="connsiteY10-616" fmla="*/ 0 h 6845300"/>
              <a:gd name="connsiteX0-617" fmla="*/ 1210439 w 7446139"/>
              <a:gd name="connsiteY0-618" fmla="*/ 0 h 6845300"/>
              <a:gd name="connsiteX1-619" fmla="*/ 7446139 w 7446139"/>
              <a:gd name="connsiteY1-620" fmla="*/ 0 h 6845300"/>
              <a:gd name="connsiteX2-621" fmla="*/ 7446139 w 7446139"/>
              <a:gd name="connsiteY2-622" fmla="*/ 6845300 h 6845300"/>
              <a:gd name="connsiteX3-623" fmla="*/ 2012126 w 7446139"/>
              <a:gd name="connsiteY3-624" fmla="*/ 6835776 h 6845300"/>
              <a:gd name="connsiteX4-625" fmla="*/ 2036293 w 7446139"/>
              <a:gd name="connsiteY4-626" fmla="*/ 5897563 h 6845300"/>
              <a:gd name="connsiteX5-627" fmla="*/ 1140590 w 7446139"/>
              <a:gd name="connsiteY5-628" fmla="*/ 4435474 h 6845300"/>
              <a:gd name="connsiteX6-629" fmla="*/ 111889 w 7446139"/>
              <a:gd name="connsiteY6-630" fmla="*/ 3070225 h 6845300"/>
              <a:gd name="connsiteX7-631" fmla="*/ 11461 w 7446139"/>
              <a:gd name="connsiteY7-632" fmla="*/ 2446045 h 6845300"/>
              <a:gd name="connsiteX8-633" fmla="*/ 303561 w 7446139"/>
              <a:gd name="connsiteY8-634" fmla="*/ 1692922 h 6845300"/>
              <a:gd name="connsiteX9-635" fmla="*/ 842139 w 7446139"/>
              <a:gd name="connsiteY9-636" fmla="*/ 753123 h 6845300"/>
              <a:gd name="connsiteX10-637" fmla="*/ 1210439 w 7446139"/>
              <a:gd name="connsiteY10-638" fmla="*/ 0 h 6845300"/>
              <a:gd name="connsiteX0-639" fmla="*/ 1210439 w 7446139"/>
              <a:gd name="connsiteY0-640" fmla="*/ 0 h 6845300"/>
              <a:gd name="connsiteX1-641" fmla="*/ 7446139 w 7446139"/>
              <a:gd name="connsiteY1-642" fmla="*/ 0 h 6845300"/>
              <a:gd name="connsiteX2-643" fmla="*/ 7446139 w 7446139"/>
              <a:gd name="connsiteY2-644" fmla="*/ 6845300 h 6845300"/>
              <a:gd name="connsiteX3-645" fmla="*/ 2012126 w 7446139"/>
              <a:gd name="connsiteY3-646" fmla="*/ 6835776 h 6845300"/>
              <a:gd name="connsiteX4-647" fmla="*/ 2036293 w 7446139"/>
              <a:gd name="connsiteY4-648" fmla="*/ 5897563 h 6845300"/>
              <a:gd name="connsiteX5-649" fmla="*/ 1140590 w 7446139"/>
              <a:gd name="connsiteY5-650" fmla="*/ 4435474 h 6845300"/>
              <a:gd name="connsiteX6-651" fmla="*/ 111889 w 7446139"/>
              <a:gd name="connsiteY6-652" fmla="*/ 3070225 h 6845300"/>
              <a:gd name="connsiteX7-653" fmla="*/ 11461 w 7446139"/>
              <a:gd name="connsiteY7-654" fmla="*/ 2446045 h 6845300"/>
              <a:gd name="connsiteX8-655" fmla="*/ 303561 w 7446139"/>
              <a:gd name="connsiteY8-656" fmla="*/ 1692922 h 6845300"/>
              <a:gd name="connsiteX9-657" fmla="*/ 842139 w 7446139"/>
              <a:gd name="connsiteY9-658" fmla="*/ 753123 h 6845300"/>
              <a:gd name="connsiteX10-659" fmla="*/ 1210439 w 7446139"/>
              <a:gd name="connsiteY10-660" fmla="*/ 0 h 6845300"/>
              <a:gd name="connsiteX0-661" fmla="*/ 1210439 w 7446139"/>
              <a:gd name="connsiteY0-662" fmla="*/ 0 h 6845300"/>
              <a:gd name="connsiteX1-663" fmla="*/ 7446139 w 7446139"/>
              <a:gd name="connsiteY1-664" fmla="*/ 0 h 6845300"/>
              <a:gd name="connsiteX2-665" fmla="*/ 7446139 w 7446139"/>
              <a:gd name="connsiteY2-666" fmla="*/ 6845300 h 6845300"/>
              <a:gd name="connsiteX3-667" fmla="*/ 2012126 w 7446139"/>
              <a:gd name="connsiteY3-668" fmla="*/ 6835776 h 6845300"/>
              <a:gd name="connsiteX4-669" fmla="*/ 2036293 w 7446139"/>
              <a:gd name="connsiteY4-670" fmla="*/ 5897563 h 6845300"/>
              <a:gd name="connsiteX5-671" fmla="*/ 1140590 w 7446139"/>
              <a:gd name="connsiteY5-672" fmla="*/ 4435474 h 6845300"/>
              <a:gd name="connsiteX6-673" fmla="*/ 111889 w 7446139"/>
              <a:gd name="connsiteY6-674" fmla="*/ 3070225 h 6845300"/>
              <a:gd name="connsiteX7-675" fmla="*/ 11461 w 7446139"/>
              <a:gd name="connsiteY7-676" fmla="*/ 2446045 h 6845300"/>
              <a:gd name="connsiteX8-677" fmla="*/ 274986 w 7446139"/>
              <a:gd name="connsiteY8-678" fmla="*/ 1678635 h 6845300"/>
              <a:gd name="connsiteX9-679" fmla="*/ 842139 w 7446139"/>
              <a:gd name="connsiteY9-680" fmla="*/ 753123 h 6845300"/>
              <a:gd name="connsiteX10-681" fmla="*/ 1210439 w 7446139"/>
              <a:gd name="connsiteY10-682" fmla="*/ 0 h 6845300"/>
              <a:gd name="connsiteX0-683" fmla="*/ 1391414 w 7446139"/>
              <a:gd name="connsiteY0-684" fmla="*/ 133351 h 6845300"/>
              <a:gd name="connsiteX1-685" fmla="*/ 7446139 w 7446139"/>
              <a:gd name="connsiteY1-686" fmla="*/ 0 h 6845300"/>
              <a:gd name="connsiteX2-687" fmla="*/ 7446139 w 7446139"/>
              <a:gd name="connsiteY2-688" fmla="*/ 6845300 h 6845300"/>
              <a:gd name="connsiteX3-689" fmla="*/ 2012126 w 7446139"/>
              <a:gd name="connsiteY3-690" fmla="*/ 6835776 h 6845300"/>
              <a:gd name="connsiteX4-691" fmla="*/ 2036293 w 7446139"/>
              <a:gd name="connsiteY4-692" fmla="*/ 5897563 h 6845300"/>
              <a:gd name="connsiteX5-693" fmla="*/ 1140590 w 7446139"/>
              <a:gd name="connsiteY5-694" fmla="*/ 4435474 h 6845300"/>
              <a:gd name="connsiteX6-695" fmla="*/ 111889 w 7446139"/>
              <a:gd name="connsiteY6-696" fmla="*/ 3070225 h 6845300"/>
              <a:gd name="connsiteX7-697" fmla="*/ 11461 w 7446139"/>
              <a:gd name="connsiteY7-698" fmla="*/ 2446045 h 6845300"/>
              <a:gd name="connsiteX8-699" fmla="*/ 274986 w 7446139"/>
              <a:gd name="connsiteY8-700" fmla="*/ 1678635 h 6845300"/>
              <a:gd name="connsiteX9-701" fmla="*/ 842139 w 7446139"/>
              <a:gd name="connsiteY9-702" fmla="*/ 753123 h 6845300"/>
              <a:gd name="connsiteX10-703" fmla="*/ 1391414 w 7446139"/>
              <a:gd name="connsiteY10-704" fmla="*/ 133351 h 6845300"/>
              <a:gd name="connsiteX0-705" fmla="*/ 1210439 w 7446139"/>
              <a:gd name="connsiteY0-706" fmla="*/ 4763 h 6845300"/>
              <a:gd name="connsiteX1-707" fmla="*/ 7446139 w 7446139"/>
              <a:gd name="connsiteY1-708" fmla="*/ 0 h 6845300"/>
              <a:gd name="connsiteX2-709" fmla="*/ 7446139 w 7446139"/>
              <a:gd name="connsiteY2-710" fmla="*/ 6845300 h 6845300"/>
              <a:gd name="connsiteX3-711" fmla="*/ 2012126 w 7446139"/>
              <a:gd name="connsiteY3-712" fmla="*/ 6835776 h 6845300"/>
              <a:gd name="connsiteX4-713" fmla="*/ 2036293 w 7446139"/>
              <a:gd name="connsiteY4-714" fmla="*/ 5897563 h 6845300"/>
              <a:gd name="connsiteX5-715" fmla="*/ 1140590 w 7446139"/>
              <a:gd name="connsiteY5-716" fmla="*/ 4435474 h 6845300"/>
              <a:gd name="connsiteX6-717" fmla="*/ 111889 w 7446139"/>
              <a:gd name="connsiteY6-718" fmla="*/ 3070225 h 6845300"/>
              <a:gd name="connsiteX7-719" fmla="*/ 11461 w 7446139"/>
              <a:gd name="connsiteY7-720" fmla="*/ 2446045 h 6845300"/>
              <a:gd name="connsiteX8-721" fmla="*/ 274986 w 7446139"/>
              <a:gd name="connsiteY8-722" fmla="*/ 1678635 h 6845300"/>
              <a:gd name="connsiteX9-723" fmla="*/ 842139 w 7446139"/>
              <a:gd name="connsiteY9-724" fmla="*/ 753123 h 6845300"/>
              <a:gd name="connsiteX10-725" fmla="*/ 1210439 w 7446139"/>
              <a:gd name="connsiteY10-726" fmla="*/ 4763 h 6845300"/>
              <a:gd name="connsiteX0-727" fmla="*/ 1210439 w 7446139"/>
              <a:gd name="connsiteY0-728" fmla="*/ 4763 h 6845300"/>
              <a:gd name="connsiteX1-729" fmla="*/ 7446139 w 7446139"/>
              <a:gd name="connsiteY1-730" fmla="*/ 0 h 6845300"/>
              <a:gd name="connsiteX2-731" fmla="*/ 7446139 w 7446139"/>
              <a:gd name="connsiteY2-732" fmla="*/ 6845300 h 6845300"/>
              <a:gd name="connsiteX3-733" fmla="*/ 2012126 w 7446139"/>
              <a:gd name="connsiteY3-734" fmla="*/ 6835776 h 6845300"/>
              <a:gd name="connsiteX4-735" fmla="*/ 2036293 w 7446139"/>
              <a:gd name="connsiteY4-736" fmla="*/ 5897563 h 6845300"/>
              <a:gd name="connsiteX5-737" fmla="*/ 1140590 w 7446139"/>
              <a:gd name="connsiteY5-738" fmla="*/ 4435474 h 6845300"/>
              <a:gd name="connsiteX6-739" fmla="*/ 111889 w 7446139"/>
              <a:gd name="connsiteY6-740" fmla="*/ 3070225 h 6845300"/>
              <a:gd name="connsiteX7-741" fmla="*/ 11461 w 7446139"/>
              <a:gd name="connsiteY7-742" fmla="*/ 2446045 h 6845300"/>
              <a:gd name="connsiteX8-743" fmla="*/ 274986 w 7446139"/>
              <a:gd name="connsiteY8-744" fmla="*/ 1678635 h 6845300"/>
              <a:gd name="connsiteX9-745" fmla="*/ 842139 w 7446139"/>
              <a:gd name="connsiteY9-746" fmla="*/ 753123 h 6845300"/>
              <a:gd name="connsiteX10-747" fmla="*/ 1210439 w 7446139"/>
              <a:gd name="connsiteY10-748" fmla="*/ 4763 h 6845300"/>
              <a:gd name="connsiteX0-749" fmla="*/ 1210439 w 7446139"/>
              <a:gd name="connsiteY0-750" fmla="*/ 4763 h 6845300"/>
              <a:gd name="connsiteX1-751" fmla="*/ 7446139 w 7446139"/>
              <a:gd name="connsiteY1-752" fmla="*/ 0 h 6845300"/>
              <a:gd name="connsiteX2-753" fmla="*/ 7446139 w 7446139"/>
              <a:gd name="connsiteY2-754" fmla="*/ 6845300 h 6845300"/>
              <a:gd name="connsiteX3-755" fmla="*/ 2012126 w 7446139"/>
              <a:gd name="connsiteY3-756" fmla="*/ 6835776 h 6845300"/>
              <a:gd name="connsiteX4-757" fmla="*/ 2036293 w 7446139"/>
              <a:gd name="connsiteY4-758" fmla="*/ 5897563 h 6845300"/>
              <a:gd name="connsiteX5-759" fmla="*/ 1140590 w 7446139"/>
              <a:gd name="connsiteY5-760" fmla="*/ 4435474 h 6845300"/>
              <a:gd name="connsiteX6-761" fmla="*/ 111889 w 7446139"/>
              <a:gd name="connsiteY6-762" fmla="*/ 3070225 h 6845300"/>
              <a:gd name="connsiteX7-763" fmla="*/ 11461 w 7446139"/>
              <a:gd name="connsiteY7-764" fmla="*/ 2446045 h 6845300"/>
              <a:gd name="connsiteX8-765" fmla="*/ 274986 w 7446139"/>
              <a:gd name="connsiteY8-766" fmla="*/ 1678635 h 6845300"/>
              <a:gd name="connsiteX9-767" fmla="*/ 875476 w 7446139"/>
              <a:gd name="connsiteY9-768" fmla="*/ 753123 h 6845300"/>
              <a:gd name="connsiteX10-769" fmla="*/ 1210439 w 7446139"/>
              <a:gd name="connsiteY10-770" fmla="*/ 4763 h 6845300"/>
              <a:gd name="connsiteX0-771" fmla="*/ 1210439 w 7446139"/>
              <a:gd name="connsiteY0-772" fmla="*/ 4763 h 6845300"/>
              <a:gd name="connsiteX1-773" fmla="*/ 7446139 w 7446139"/>
              <a:gd name="connsiteY1-774" fmla="*/ 0 h 6845300"/>
              <a:gd name="connsiteX2-775" fmla="*/ 7446139 w 7446139"/>
              <a:gd name="connsiteY2-776" fmla="*/ 6845300 h 6845300"/>
              <a:gd name="connsiteX3-777" fmla="*/ 2012126 w 7446139"/>
              <a:gd name="connsiteY3-778" fmla="*/ 6835776 h 6845300"/>
              <a:gd name="connsiteX4-779" fmla="*/ 2036293 w 7446139"/>
              <a:gd name="connsiteY4-780" fmla="*/ 5897563 h 6845300"/>
              <a:gd name="connsiteX5-781" fmla="*/ 1140590 w 7446139"/>
              <a:gd name="connsiteY5-782" fmla="*/ 4435474 h 6845300"/>
              <a:gd name="connsiteX6-783" fmla="*/ 111889 w 7446139"/>
              <a:gd name="connsiteY6-784" fmla="*/ 3070225 h 6845300"/>
              <a:gd name="connsiteX7-785" fmla="*/ 11461 w 7446139"/>
              <a:gd name="connsiteY7-786" fmla="*/ 2446045 h 6845300"/>
              <a:gd name="connsiteX8-787" fmla="*/ 274986 w 7446139"/>
              <a:gd name="connsiteY8-788" fmla="*/ 1678635 h 6845300"/>
              <a:gd name="connsiteX9-789" fmla="*/ 851664 w 7446139"/>
              <a:gd name="connsiteY9-790" fmla="*/ 753123 h 6845300"/>
              <a:gd name="connsiteX10-791" fmla="*/ 1210439 w 7446139"/>
              <a:gd name="connsiteY10-792" fmla="*/ 4763 h 6845300"/>
              <a:gd name="connsiteX0-793" fmla="*/ 1210439 w 7446139"/>
              <a:gd name="connsiteY0-794" fmla="*/ 4763 h 6845300"/>
              <a:gd name="connsiteX1-795" fmla="*/ 7446139 w 7446139"/>
              <a:gd name="connsiteY1-796" fmla="*/ 0 h 6845300"/>
              <a:gd name="connsiteX2-797" fmla="*/ 7446139 w 7446139"/>
              <a:gd name="connsiteY2-798" fmla="*/ 6845300 h 6845300"/>
              <a:gd name="connsiteX3-799" fmla="*/ 2012126 w 7446139"/>
              <a:gd name="connsiteY3-800" fmla="*/ 6835776 h 6845300"/>
              <a:gd name="connsiteX4-801" fmla="*/ 2036293 w 7446139"/>
              <a:gd name="connsiteY4-802" fmla="*/ 5897563 h 6845300"/>
              <a:gd name="connsiteX5-803" fmla="*/ 1140590 w 7446139"/>
              <a:gd name="connsiteY5-804" fmla="*/ 4435474 h 6845300"/>
              <a:gd name="connsiteX6-805" fmla="*/ 111889 w 7446139"/>
              <a:gd name="connsiteY6-806" fmla="*/ 3070225 h 6845300"/>
              <a:gd name="connsiteX7-807" fmla="*/ 11461 w 7446139"/>
              <a:gd name="connsiteY7-808" fmla="*/ 2446045 h 6845300"/>
              <a:gd name="connsiteX8-809" fmla="*/ 274986 w 7446139"/>
              <a:gd name="connsiteY8-810" fmla="*/ 1678635 h 6845300"/>
              <a:gd name="connsiteX9-811" fmla="*/ 851664 w 7446139"/>
              <a:gd name="connsiteY9-812" fmla="*/ 753123 h 6845300"/>
              <a:gd name="connsiteX10-813" fmla="*/ 1210439 w 7446139"/>
              <a:gd name="connsiteY10-814" fmla="*/ 4763 h 6845300"/>
              <a:gd name="connsiteX0-815" fmla="*/ 1210439 w 7446139"/>
              <a:gd name="connsiteY0-816" fmla="*/ 4763 h 6845300"/>
              <a:gd name="connsiteX1-817" fmla="*/ 7446139 w 7446139"/>
              <a:gd name="connsiteY1-818" fmla="*/ 0 h 6845300"/>
              <a:gd name="connsiteX2-819" fmla="*/ 7446139 w 7446139"/>
              <a:gd name="connsiteY2-820" fmla="*/ 6845300 h 6845300"/>
              <a:gd name="connsiteX3-821" fmla="*/ 2012126 w 7446139"/>
              <a:gd name="connsiteY3-822" fmla="*/ 6835776 h 6845300"/>
              <a:gd name="connsiteX4-823" fmla="*/ 2036293 w 7446139"/>
              <a:gd name="connsiteY4-824" fmla="*/ 5897563 h 6845300"/>
              <a:gd name="connsiteX5-825" fmla="*/ 1140590 w 7446139"/>
              <a:gd name="connsiteY5-826" fmla="*/ 4435474 h 6845300"/>
              <a:gd name="connsiteX6-827" fmla="*/ 111889 w 7446139"/>
              <a:gd name="connsiteY6-828" fmla="*/ 3070225 h 6845300"/>
              <a:gd name="connsiteX7-829" fmla="*/ 11461 w 7446139"/>
              <a:gd name="connsiteY7-830" fmla="*/ 2446045 h 6845300"/>
              <a:gd name="connsiteX8-831" fmla="*/ 274986 w 7446139"/>
              <a:gd name="connsiteY8-832" fmla="*/ 1678635 h 6845300"/>
              <a:gd name="connsiteX9-833" fmla="*/ 851664 w 7446139"/>
              <a:gd name="connsiteY9-834" fmla="*/ 753123 h 6845300"/>
              <a:gd name="connsiteX10-835" fmla="*/ 1210439 w 7446139"/>
              <a:gd name="connsiteY10-836" fmla="*/ 4763 h 6845300"/>
              <a:gd name="connsiteX0-837" fmla="*/ 1210439 w 7446139"/>
              <a:gd name="connsiteY0-838" fmla="*/ 4763 h 6845300"/>
              <a:gd name="connsiteX1-839" fmla="*/ 7446139 w 7446139"/>
              <a:gd name="connsiteY1-840" fmla="*/ 0 h 6845300"/>
              <a:gd name="connsiteX2-841" fmla="*/ 7446139 w 7446139"/>
              <a:gd name="connsiteY2-842" fmla="*/ 6845300 h 6845300"/>
              <a:gd name="connsiteX3-843" fmla="*/ 2012126 w 7446139"/>
              <a:gd name="connsiteY3-844" fmla="*/ 6835776 h 6845300"/>
              <a:gd name="connsiteX4-845" fmla="*/ 2036293 w 7446139"/>
              <a:gd name="connsiteY4-846" fmla="*/ 5897563 h 6845300"/>
              <a:gd name="connsiteX5-847" fmla="*/ 1140590 w 7446139"/>
              <a:gd name="connsiteY5-848" fmla="*/ 4435474 h 6845300"/>
              <a:gd name="connsiteX6-849" fmla="*/ 111889 w 7446139"/>
              <a:gd name="connsiteY6-850" fmla="*/ 3070225 h 6845300"/>
              <a:gd name="connsiteX7-851" fmla="*/ 11461 w 7446139"/>
              <a:gd name="connsiteY7-852" fmla="*/ 2446045 h 6845300"/>
              <a:gd name="connsiteX8-853" fmla="*/ 274986 w 7446139"/>
              <a:gd name="connsiteY8-854" fmla="*/ 1678635 h 6845300"/>
              <a:gd name="connsiteX9-855" fmla="*/ 851664 w 7446139"/>
              <a:gd name="connsiteY9-856" fmla="*/ 753123 h 6845300"/>
              <a:gd name="connsiteX10-857" fmla="*/ 1210439 w 7446139"/>
              <a:gd name="connsiteY10-858" fmla="*/ 4763 h 6845300"/>
              <a:gd name="connsiteX0-859" fmla="*/ 1210439 w 7446139"/>
              <a:gd name="connsiteY0-860" fmla="*/ 4763 h 6845300"/>
              <a:gd name="connsiteX1-861" fmla="*/ 7446139 w 7446139"/>
              <a:gd name="connsiteY1-862" fmla="*/ 0 h 6845300"/>
              <a:gd name="connsiteX2-863" fmla="*/ 7446139 w 7446139"/>
              <a:gd name="connsiteY2-864" fmla="*/ 6845300 h 6845300"/>
              <a:gd name="connsiteX3-865" fmla="*/ 2012126 w 7446139"/>
              <a:gd name="connsiteY3-866" fmla="*/ 6835776 h 6845300"/>
              <a:gd name="connsiteX4-867" fmla="*/ 2036293 w 7446139"/>
              <a:gd name="connsiteY4-868" fmla="*/ 5897563 h 6845300"/>
              <a:gd name="connsiteX5-869" fmla="*/ 1140590 w 7446139"/>
              <a:gd name="connsiteY5-870" fmla="*/ 4435474 h 6845300"/>
              <a:gd name="connsiteX6-871" fmla="*/ 111889 w 7446139"/>
              <a:gd name="connsiteY6-872" fmla="*/ 3070225 h 6845300"/>
              <a:gd name="connsiteX7-873" fmla="*/ 11461 w 7446139"/>
              <a:gd name="connsiteY7-874" fmla="*/ 2446045 h 6845300"/>
              <a:gd name="connsiteX8-875" fmla="*/ 274986 w 7446139"/>
              <a:gd name="connsiteY8-876" fmla="*/ 1678635 h 6845300"/>
              <a:gd name="connsiteX9-877" fmla="*/ 851664 w 7446139"/>
              <a:gd name="connsiteY9-878" fmla="*/ 753123 h 6845300"/>
              <a:gd name="connsiteX10-879" fmla="*/ 1210439 w 7446139"/>
              <a:gd name="connsiteY10-880" fmla="*/ 4763 h 6845300"/>
              <a:gd name="connsiteX0-881" fmla="*/ 1210439 w 7446139"/>
              <a:gd name="connsiteY0-882" fmla="*/ 4763 h 6845300"/>
              <a:gd name="connsiteX1-883" fmla="*/ 7446139 w 7446139"/>
              <a:gd name="connsiteY1-884" fmla="*/ 0 h 6845300"/>
              <a:gd name="connsiteX2-885" fmla="*/ 7446139 w 7446139"/>
              <a:gd name="connsiteY2-886" fmla="*/ 6845300 h 6845300"/>
              <a:gd name="connsiteX3-887" fmla="*/ 2012126 w 7446139"/>
              <a:gd name="connsiteY3-888" fmla="*/ 6835776 h 6845300"/>
              <a:gd name="connsiteX4-889" fmla="*/ 2036293 w 7446139"/>
              <a:gd name="connsiteY4-890" fmla="*/ 5897563 h 6845300"/>
              <a:gd name="connsiteX5-891" fmla="*/ 1140590 w 7446139"/>
              <a:gd name="connsiteY5-892" fmla="*/ 4435474 h 6845300"/>
              <a:gd name="connsiteX6-893" fmla="*/ 111889 w 7446139"/>
              <a:gd name="connsiteY6-894" fmla="*/ 3070225 h 6845300"/>
              <a:gd name="connsiteX7-895" fmla="*/ 11461 w 7446139"/>
              <a:gd name="connsiteY7-896" fmla="*/ 2446045 h 6845300"/>
              <a:gd name="connsiteX8-897" fmla="*/ 308324 w 7446139"/>
              <a:gd name="connsiteY8-898" fmla="*/ 1673872 h 6845300"/>
              <a:gd name="connsiteX9-899" fmla="*/ 851664 w 7446139"/>
              <a:gd name="connsiteY9-900" fmla="*/ 753123 h 6845300"/>
              <a:gd name="connsiteX10-901" fmla="*/ 1210439 w 7446139"/>
              <a:gd name="connsiteY10-902" fmla="*/ 4763 h 6845300"/>
              <a:gd name="connsiteX0-903" fmla="*/ 1210439 w 7446139"/>
              <a:gd name="connsiteY0-904" fmla="*/ 4763 h 6853532"/>
              <a:gd name="connsiteX1-905" fmla="*/ 7446139 w 7446139"/>
              <a:gd name="connsiteY1-906" fmla="*/ 0 h 6853532"/>
              <a:gd name="connsiteX2-907" fmla="*/ 7446139 w 7446139"/>
              <a:gd name="connsiteY2-908" fmla="*/ 6845300 h 6853532"/>
              <a:gd name="connsiteX3-909" fmla="*/ 2012126 w 7446139"/>
              <a:gd name="connsiteY3-910" fmla="*/ 6853532 h 6853532"/>
              <a:gd name="connsiteX4-911" fmla="*/ 2036293 w 7446139"/>
              <a:gd name="connsiteY4-912" fmla="*/ 5897563 h 6853532"/>
              <a:gd name="connsiteX5-913" fmla="*/ 1140590 w 7446139"/>
              <a:gd name="connsiteY5-914" fmla="*/ 4435474 h 6853532"/>
              <a:gd name="connsiteX6-915" fmla="*/ 111889 w 7446139"/>
              <a:gd name="connsiteY6-916" fmla="*/ 3070225 h 6853532"/>
              <a:gd name="connsiteX7-917" fmla="*/ 11461 w 7446139"/>
              <a:gd name="connsiteY7-918" fmla="*/ 2446045 h 6853532"/>
              <a:gd name="connsiteX8-919" fmla="*/ 308324 w 7446139"/>
              <a:gd name="connsiteY8-920" fmla="*/ 1673872 h 6853532"/>
              <a:gd name="connsiteX9-921" fmla="*/ 851664 w 7446139"/>
              <a:gd name="connsiteY9-922" fmla="*/ 753123 h 6853532"/>
              <a:gd name="connsiteX10-923" fmla="*/ 1210439 w 7446139"/>
              <a:gd name="connsiteY10-924" fmla="*/ 4763 h 6853532"/>
              <a:gd name="connsiteX0-925" fmla="*/ 1210439 w 7446139"/>
              <a:gd name="connsiteY0-926" fmla="*/ 4763 h 6853532"/>
              <a:gd name="connsiteX1-927" fmla="*/ 7446139 w 7446139"/>
              <a:gd name="connsiteY1-928" fmla="*/ 0 h 6853532"/>
              <a:gd name="connsiteX2-929" fmla="*/ 7446139 w 7446139"/>
              <a:gd name="connsiteY2-930" fmla="*/ 6836422 h 6853532"/>
              <a:gd name="connsiteX3-931" fmla="*/ 2012126 w 7446139"/>
              <a:gd name="connsiteY3-932" fmla="*/ 6853532 h 6853532"/>
              <a:gd name="connsiteX4-933" fmla="*/ 2036293 w 7446139"/>
              <a:gd name="connsiteY4-934" fmla="*/ 5897563 h 6853532"/>
              <a:gd name="connsiteX5-935" fmla="*/ 1140590 w 7446139"/>
              <a:gd name="connsiteY5-936" fmla="*/ 4435474 h 6853532"/>
              <a:gd name="connsiteX6-937" fmla="*/ 111889 w 7446139"/>
              <a:gd name="connsiteY6-938" fmla="*/ 3070225 h 6853532"/>
              <a:gd name="connsiteX7-939" fmla="*/ 11461 w 7446139"/>
              <a:gd name="connsiteY7-940" fmla="*/ 2446045 h 6853532"/>
              <a:gd name="connsiteX8-941" fmla="*/ 308324 w 7446139"/>
              <a:gd name="connsiteY8-942" fmla="*/ 1673872 h 6853532"/>
              <a:gd name="connsiteX9-943" fmla="*/ 851664 w 7446139"/>
              <a:gd name="connsiteY9-944" fmla="*/ 753123 h 6853532"/>
              <a:gd name="connsiteX10-945" fmla="*/ 1210439 w 7446139"/>
              <a:gd name="connsiteY10-946" fmla="*/ 4763 h 6853532"/>
              <a:gd name="connsiteX0-947" fmla="*/ 1210439 w 7446139"/>
              <a:gd name="connsiteY0-948" fmla="*/ 4763 h 6863055"/>
              <a:gd name="connsiteX1-949" fmla="*/ 7446139 w 7446139"/>
              <a:gd name="connsiteY1-950" fmla="*/ 0 h 6863055"/>
              <a:gd name="connsiteX2-951" fmla="*/ 7446139 w 7446139"/>
              <a:gd name="connsiteY2-952" fmla="*/ 6863055 h 6863055"/>
              <a:gd name="connsiteX3-953" fmla="*/ 2012126 w 7446139"/>
              <a:gd name="connsiteY3-954" fmla="*/ 6853532 h 6863055"/>
              <a:gd name="connsiteX4-955" fmla="*/ 2036293 w 7446139"/>
              <a:gd name="connsiteY4-956" fmla="*/ 5897563 h 6863055"/>
              <a:gd name="connsiteX5-957" fmla="*/ 1140590 w 7446139"/>
              <a:gd name="connsiteY5-958" fmla="*/ 4435474 h 6863055"/>
              <a:gd name="connsiteX6-959" fmla="*/ 111889 w 7446139"/>
              <a:gd name="connsiteY6-960" fmla="*/ 3070225 h 6863055"/>
              <a:gd name="connsiteX7-961" fmla="*/ 11461 w 7446139"/>
              <a:gd name="connsiteY7-962" fmla="*/ 2446045 h 6863055"/>
              <a:gd name="connsiteX8-963" fmla="*/ 308324 w 7446139"/>
              <a:gd name="connsiteY8-964" fmla="*/ 1673872 h 6863055"/>
              <a:gd name="connsiteX9-965" fmla="*/ 851664 w 7446139"/>
              <a:gd name="connsiteY9-966" fmla="*/ 753123 h 6863055"/>
              <a:gd name="connsiteX10-967" fmla="*/ 1210439 w 7446139"/>
              <a:gd name="connsiteY10-968" fmla="*/ 4763 h 6863055"/>
              <a:gd name="connsiteX0-969" fmla="*/ 1229489 w 7446139"/>
              <a:gd name="connsiteY0-970" fmla="*/ 0 h 6867817"/>
              <a:gd name="connsiteX1-971" fmla="*/ 7446139 w 7446139"/>
              <a:gd name="connsiteY1-972" fmla="*/ 4762 h 6867817"/>
              <a:gd name="connsiteX2-973" fmla="*/ 7446139 w 7446139"/>
              <a:gd name="connsiteY2-974" fmla="*/ 6867817 h 6867817"/>
              <a:gd name="connsiteX3-975" fmla="*/ 2012126 w 7446139"/>
              <a:gd name="connsiteY3-976" fmla="*/ 6858294 h 6867817"/>
              <a:gd name="connsiteX4-977" fmla="*/ 2036293 w 7446139"/>
              <a:gd name="connsiteY4-978" fmla="*/ 5902325 h 6867817"/>
              <a:gd name="connsiteX5-979" fmla="*/ 1140590 w 7446139"/>
              <a:gd name="connsiteY5-980" fmla="*/ 4440236 h 6867817"/>
              <a:gd name="connsiteX6-981" fmla="*/ 111889 w 7446139"/>
              <a:gd name="connsiteY6-982" fmla="*/ 3074987 h 6867817"/>
              <a:gd name="connsiteX7-983" fmla="*/ 11461 w 7446139"/>
              <a:gd name="connsiteY7-984" fmla="*/ 2450807 h 6867817"/>
              <a:gd name="connsiteX8-985" fmla="*/ 308324 w 7446139"/>
              <a:gd name="connsiteY8-986" fmla="*/ 1678634 h 6867817"/>
              <a:gd name="connsiteX9-987" fmla="*/ 851664 w 7446139"/>
              <a:gd name="connsiteY9-988" fmla="*/ 757885 h 6867817"/>
              <a:gd name="connsiteX10-989" fmla="*/ 1229489 w 7446139"/>
              <a:gd name="connsiteY10-990" fmla="*/ 0 h 6867817"/>
              <a:gd name="connsiteX0-991" fmla="*/ 1229489 w 7446139"/>
              <a:gd name="connsiteY0-992" fmla="*/ 0 h 6867817"/>
              <a:gd name="connsiteX1-993" fmla="*/ 7446139 w 7446139"/>
              <a:gd name="connsiteY1-994" fmla="*/ 4762 h 6867817"/>
              <a:gd name="connsiteX2-995" fmla="*/ 7446139 w 7446139"/>
              <a:gd name="connsiteY2-996" fmla="*/ 6867817 h 6867817"/>
              <a:gd name="connsiteX3-997" fmla="*/ 2012126 w 7446139"/>
              <a:gd name="connsiteY3-998" fmla="*/ 6858294 h 6867817"/>
              <a:gd name="connsiteX4-999" fmla="*/ 1729266 w 7446139"/>
              <a:gd name="connsiteY4-1000" fmla="*/ 5951366 h 6867817"/>
              <a:gd name="connsiteX5-1001" fmla="*/ 1140590 w 7446139"/>
              <a:gd name="connsiteY5-1002" fmla="*/ 4440236 h 6867817"/>
              <a:gd name="connsiteX6-1003" fmla="*/ 111889 w 7446139"/>
              <a:gd name="connsiteY6-1004" fmla="*/ 3074987 h 6867817"/>
              <a:gd name="connsiteX7-1005" fmla="*/ 11461 w 7446139"/>
              <a:gd name="connsiteY7-1006" fmla="*/ 2450807 h 6867817"/>
              <a:gd name="connsiteX8-1007" fmla="*/ 308324 w 7446139"/>
              <a:gd name="connsiteY8-1008" fmla="*/ 1678634 h 6867817"/>
              <a:gd name="connsiteX9-1009" fmla="*/ 851664 w 7446139"/>
              <a:gd name="connsiteY9-1010" fmla="*/ 757885 h 6867817"/>
              <a:gd name="connsiteX10-1011" fmla="*/ 1229489 w 7446139"/>
              <a:gd name="connsiteY10-1012" fmla="*/ 0 h 6867817"/>
              <a:gd name="connsiteX0-1013" fmla="*/ 1229489 w 7446139"/>
              <a:gd name="connsiteY0-1014" fmla="*/ 0 h 6867817"/>
              <a:gd name="connsiteX1-1015" fmla="*/ 7446139 w 7446139"/>
              <a:gd name="connsiteY1-1016" fmla="*/ 4762 h 6867817"/>
              <a:gd name="connsiteX2-1017" fmla="*/ 7446139 w 7446139"/>
              <a:gd name="connsiteY2-1018" fmla="*/ 6867817 h 6867817"/>
              <a:gd name="connsiteX3-1019" fmla="*/ 1976005 w 7446139"/>
              <a:gd name="connsiteY3-1020" fmla="*/ 6848486 h 6867817"/>
              <a:gd name="connsiteX4-1021" fmla="*/ 1729266 w 7446139"/>
              <a:gd name="connsiteY4-1022" fmla="*/ 5951366 h 6867817"/>
              <a:gd name="connsiteX5-1023" fmla="*/ 1140590 w 7446139"/>
              <a:gd name="connsiteY5-1024" fmla="*/ 4440236 h 6867817"/>
              <a:gd name="connsiteX6-1025" fmla="*/ 111889 w 7446139"/>
              <a:gd name="connsiteY6-1026" fmla="*/ 3074987 h 6867817"/>
              <a:gd name="connsiteX7-1027" fmla="*/ 11461 w 7446139"/>
              <a:gd name="connsiteY7-1028" fmla="*/ 2450807 h 6867817"/>
              <a:gd name="connsiteX8-1029" fmla="*/ 308324 w 7446139"/>
              <a:gd name="connsiteY8-1030" fmla="*/ 1678634 h 6867817"/>
              <a:gd name="connsiteX9-1031" fmla="*/ 851664 w 7446139"/>
              <a:gd name="connsiteY9-1032" fmla="*/ 757885 h 6867817"/>
              <a:gd name="connsiteX10-1033" fmla="*/ 1229489 w 7446139"/>
              <a:gd name="connsiteY10-1034" fmla="*/ 0 h 6867817"/>
              <a:gd name="connsiteX0-1035" fmla="*/ 1229489 w 7446139"/>
              <a:gd name="connsiteY0-1036" fmla="*/ 0 h 6867817"/>
              <a:gd name="connsiteX1-1037" fmla="*/ 7446139 w 7446139"/>
              <a:gd name="connsiteY1-1038" fmla="*/ 4762 h 6867817"/>
              <a:gd name="connsiteX2-1039" fmla="*/ 7446139 w 7446139"/>
              <a:gd name="connsiteY2-1040" fmla="*/ 6867817 h 6867817"/>
              <a:gd name="connsiteX3-1041" fmla="*/ 1976005 w 7446139"/>
              <a:gd name="connsiteY3-1042" fmla="*/ 6848486 h 6867817"/>
              <a:gd name="connsiteX4-1043" fmla="*/ 1729266 w 7446139"/>
              <a:gd name="connsiteY4-1044" fmla="*/ 5951366 h 6867817"/>
              <a:gd name="connsiteX5-1045" fmla="*/ 1140590 w 7446139"/>
              <a:gd name="connsiteY5-1046" fmla="*/ 4440236 h 6867817"/>
              <a:gd name="connsiteX6-1047" fmla="*/ 111889 w 7446139"/>
              <a:gd name="connsiteY6-1048" fmla="*/ 3074987 h 6867817"/>
              <a:gd name="connsiteX7-1049" fmla="*/ 11461 w 7446139"/>
              <a:gd name="connsiteY7-1050" fmla="*/ 2450807 h 6867817"/>
              <a:gd name="connsiteX8-1051" fmla="*/ 308324 w 7446139"/>
              <a:gd name="connsiteY8-1052" fmla="*/ 1678634 h 6867817"/>
              <a:gd name="connsiteX9-1053" fmla="*/ 851664 w 7446139"/>
              <a:gd name="connsiteY9-1054" fmla="*/ 757885 h 6867817"/>
              <a:gd name="connsiteX10-1055" fmla="*/ 1229489 w 7446139"/>
              <a:gd name="connsiteY10-1056" fmla="*/ 0 h 6867817"/>
              <a:gd name="connsiteX0-1057" fmla="*/ 1229489 w 7446139"/>
              <a:gd name="connsiteY0-1058" fmla="*/ 0 h 6867817"/>
              <a:gd name="connsiteX1-1059" fmla="*/ 7446139 w 7446139"/>
              <a:gd name="connsiteY1-1060" fmla="*/ 4762 h 6867817"/>
              <a:gd name="connsiteX2-1061" fmla="*/ 7446139 w 7446139"/>
              <a:gd name="connsiteY2-1062" fmla="*/ 6867817 h 6867817"/>
              <a:gd name="connsiteX3-1063" fmla="*/ 1976005 w 7446139"/>
              <a:gd name="connsiteY3-1064" fmla="*/ 6848486 h 6867817"/>
              <a:gd name="connsiteX4-1065" fmla="*/ 1729266 w 7446139"/>
              <a:gd name="connsiteY4-1066" fmla="*/ 5951366 h 6867817"/>
              <a:gd name="connsiteX5-1067" fmla="*/ 680051 w 7446139"/>
              <a:gd name="connsiteY5-1068" fmla="*/ 4548128 h 6867817"/>
              <a:gd name="connsiteX6-1069" fmla="*/ 111889 w 7446139"/>
              <a:gd name="connsiteY6-1070" fmla="*/ 3074987 h 6867817"/>
              <a:gd name="connsiteX7-1071" fmla="*/ 11461 w 7446139"/>
              <a:gd name="connsiteY7-1072" fmla="*/ 2450807 h 6867817"/>
              <a:gd name="connsiteX8-1073" fmla="*/ 308324 w 7446139"/>
              <a:gd name="connsiteY8-1074" fmla="*/ 1678634 h 6867817"/>
              <a:gd name="connsiteX9-1075" fmla="*/ 851664 w 7446139"/>
              <a:gd name="connsiteY9-1076" fmla="*/ 757885 h 6867817"/>
              <a:gd name="connsiteX10-1077" fmla="*/ 1229489 w 7446139"/>
              <a:gd name="connsiteY10-1078" fmla="*/ 0 h 6867817"/>
              <a:gd name="connsiteX0-1079" fmla="*/ 1229489 w 7446139"/>
              <a:gd name="connsiteY0-1080" fmla="*/ 0 h 6867817"/>
              <a:gd name="connsiteX1-1081" fmla="*/ 7446139 w 7446139"/>
              <a:gd name="connsiteY1-1082" fmla="*/ 4762 h 6867817"/>
              <a:gd name="connsiteX2-1083" fmla="*/ 7446139 w 7446139"/>
              <a:gd name="connsiteY2-1084" fmla="*/ 6867817 h 6867817"/>
              <a:gd name="connsiteX3-1085" fmla="*/ 1976005 w 7446139"/>
              <a:gd name="connsiteY3-1086" fmla="*/ 6848486 h 6867817"/>
              <a:gd name="connsiteX4-1087" fmla="*/ 1729266 w 7446139"/>
              <a:gd name="connsiteY4-1088" fmla="*/ 5951366 h 6867817"/>
              <a:gd name="connsiteX5-1089" fmla="*/ 680051 w 7446139"/>
              <a:gd name="connsiteY5-1090" fmla="*/ 4548128 h 6867817"/>
              <a:gd name="connsiteX6-1091" fmla="*/ 111889 w 7446139"/>
              <a:gd name="connsiteY6-1092" fmla="*/ 3074987 h 6867817"/>
              <a:gd name="connsiteX7-1093" fmla="*/ 11461 w 7446139"/>
              <a:gd name="connsiteY7-1094" fmla="*/ 2450807 h 6867817"/>
              <a:gd name="connsiteX8-1095" fmla="*/ 308324 w 7446139"/>
              <a:gd name="connsiteY8-1096" fmla="*/ 1678634 h 6867817"/>
              <a:gd name="connsiteX9-1097" fmla="*/ 851664 w 7446139"/>
              <a:gd name="connsiteY9-1098" fmla="*/ 757885 h 6867817"/>
              <a:gd name="connsiteX10-1099" fmla="*/ 1229489 w 7446139"/>
              <a:gd name="connsiteY10-1100" fmla="*/ 0 h 6867817"/>
              <a:gd name="connsiteX0-1101" fmla="*/ 1229489 w 7446139"/>
              <a:gd name="connsiteY0-1102" fmla="*/ 0 h 6867817"/>
              <a:gd name="connsiteX1-1103" fmla="*/ 7446139 w 7446139"/>
              <a:gd name="connsiteY1-1104" fmla="*/ 4762 h 6867817"/>
              <a:gd name="connsiteX2-1105" fmla="*/ 7446139 w 7446139"/>
              <a:gd name="connsiteY2-1106" fmla="*/ 6867817 h 6867817"/>
              <a:gd name="connsiteX3-1107" fmla="*/ 1976005 w 7446139"/>
              <a:gd name="connsiteY3-1108" fmla="*/ 6848486 h 6867817"/>
              <a:gd name="connsiteX4-1109" fmla="*/ 1729266 w 7446139"/>
              <a:gd name="connsiteY4-1110" fmla="*/ 5951366 h 6867817"/>
              <a:gd name="connsiteX5-1111" fmla="*/ 680051 w 7446139"/>
              <a:gd name="connsiteY5-1112" fmla="*/ 4548128 h 6867817"/>
              <a:gd name="connsiteX6-1113" fmla="*/ 111889 w 7446139"/>
              <a:gd name="connsiteY6-1114" fmla="*/ 3074987 h 6867817"/>
              <a:gd name="connsiteX7-1115" fmla="*/ 11461 w 7446139"/>
              <a:gd name="connsiteY7-1116" fmla="*/ 2450807 h 6867817"/>
              <a:gd name="connsiteX8-1117" fmla="*/ 308324 w 7446139"/>
              <a:gd name="connsiteY8-1118" fmla="*/ 1678634 h 6867817"/>
              <a:gd name="connsiteX9-1119" fmla="*/ 851664 w 7446139"/>
              <a:gd name="connsiteY9-1120" fmla="*/ 757885 h 6867817"/>
              <a:gd name="connsiteX10-1121" fmla="*/ 1229489 w 7446139"/>
              <a:gd name="connsiteY10-1122" fmla="*/ 0 h 6867817"/>
              <a:gd name="connsiteX0-1123" fmla="*/ 1229489 w 7446139"/>
              <a:gd name="connsiteY0-1124" fmla="*/ 0 h 6867817"/>
              <a:gd name="connsiteX1-1125" fmla="*/ 7446139 w 7446139"/>
              <a:gd name="connsiteY1-1126" fmla="*/ 4762 h 6867817"/>
              <a:gd name="connsiteX2-1127" fmla="*/ 7446139 w 7446139"/>
              <a:gd name="connsiteY2-1128" fmla="*/ 6867817 h 6867817"/>
              <a:gd name="connsiteX3-1129" fmla="*/ 1976005 w 7446139"/>
              <a:gd name="connsiteY3-1130" fmla="*/ 6848486 h 6867817"/>
              <a:gd name="connsiteX4-1131" fmla="*/ 1729266 w 7446139"/>
              <a:gd name="connsiteY4-1132" fmla="*/ 5951366 h 6867817"/>
              <a:gd name="connsiteX5-1133" fmla="*/ 680051 w 7446139"/>
              <a:gd name="connsiteY5-1134" fmla="*/ 4548128 h 6867817"/>
              <a:gd name="connsiteX6-1135" fmla="*/ 111889 w 7446139"/>
              <a:gd name="connsiteY6-1136" fmla="*/ 3074987 h 6867817"/>
              <a:gd name="connsiteX7-1137" fmla="*/ 11461 w 7446139"/>
              <a:gd name="connsiteY7-1138" fmla="*/ 2450807 h 6867817"/>
              <a:gd name="connsiteX8-1139" fmla="*/ 308324 w 7446139"/>
              <a:gd name="connsiteY8-1140" fmla="*/ 1678634 h 6867817"/>
              <a:gd name="connsiteX9-1141" fmla="*/ 851664 w 7446139"/>
              <a:gd name="connsiteY9-1142" fmla="*/ 757885 h 6867817"/>
              <a:gd name="connsiteX10-1143" fmla="*/ 1229489 w 7446139"/>
              <a:gd name="connsiteY10-1144" fmla="*/ 0 h 6867817"/>
              <a:gd name="connsiteX0-1145" fmla="*/ 1259200 w 7475850"/>
              <a:gd name="connsiteY0-1146" fmla="*/ 0 h 6867817"/>
              <a:gd name="connsiteX1-1147" fmla="*/ 7475850 w 7475850"/>
              <a:gd name="connsiteY1-1148" fmla="*/ 4762 h 6867817"/>
              <a:gd name="connsiteX2-1149" fmla="*/ 7475850 w 7475850"/>
              <a:gd name="connsiteY2-1150" fmla="*/ 6867817 h 6867817"/>
              <a:gd name="connsiteX3-1151" fmla="*/ 2005716 w 7475850"/>
              <a:gd name="connsiteY3-1152" fmla="*/ 6848486 h 6867817"/>
              <a:gd name="connsiteX4-1153" fmla="*/ 1758977 w 7475850"/>
              <a:gd name="connsiteY4-1154" fmla="*/ 5951366 h 6867817"/>
              <a:gd name="connsiteX5-1155" fmla="*/ 709762 w 7475850"/>
              <a:gd name="connsiteY5-1156" fmla="*/ 4548128 h 6867817"/>
              <a:gd name="connsiteX6-1157" fmla="*/ 60328 w 7475850"/>
              <a:gd name="connsiteY6-1158" fmla="*/ 3094604 h 6867817"/>
              <a:gd name="connsiteX7-1159" fmla="*/ 41172 w 7475850"/>
              <a:gd name="connsiteY7-1160" fmla="*/ 2450807 h 6867817"/>
              <a:gd name="connsiteX8-1161" fmla="*/ 338035 w 7475850"/>
              <a:gd name="connsiteY8-1162" fmla="*/ 1678634 h 6867817"/>
              <a:gd name="connsiteX9-1163" fmla="*/ 881375 w 7475850"/>
              <a:gd name="connsiteY9-1164" fmla="*/ 757885 h 6867817"/>
              <a:gd name="connsiteX10-1165" fmla="*/ 1259200 w 7475850"/>
              <a:gd name="connsiteY10-1166" fmla="*/ 0 h 6867817"/>
              <a:gd name="connsiteX0-1167" fmla="*/ 1225421 w 7442071"/>
              <a:gd name="connsiteY0-1168" fmla="*/ 0 h 6867817"/>
              <a:gd name="connsiteX1-1169" fmla="*/ 7442071 w 7442071"/>
              <a:gd name="connsiteY1-1170" fmla="*/ 4762 h 6867817"/>
              <a:gd name="connsiteX2-1171" fmla="*/ 7442071 w 7442071"/>
              <a:gd name="connsiteY2-1172" fmla="*/ 6867817 h 6867817"/>
              <a:gd name="connsiteX3-1173" fmla="*/ 1971937 w 7442071"/>
              <a:gd name="connsiteY3-1174" fmla="*/ 6848486 h 6867817"/>
              <a:gd name="connsiteX4-1175" fmla="*/ 1725198 w 7442071"/>
              <a:gd name="connsiteY4-1176" fmla="*/ 5951366 h 6867817"/>
              <a:gd name="connsiteX5-1177" fmla="*/ 675983 w 7442071"/>
              <a:gd name="connsiteY5-1178" fmla="*/ 4548128 h 6867817"/>
              <a:gd name="connsiteX6-1179" fmla="*/ 26549 w 7442071"/>
              <a:gd name="connsiteY6-1180" fmla="*/ 3094604 h 6867817"/>
              <a:gd name="connsiteX7-1181" fmla="*/ 7393 w 7442071"/>
              <a:gd name="connsiteY7-1182" fmla="*/ 2450807 h 6867817"/>
              <a:gd name="connsiteX8-1183" fmla="*/ 304256 w 7442071"/>
              <a:gd name="connsiteY8-1184" fmla="*/ 1678634 h 6867817"/>
              <a:gd name="connsiteX9-1185" fmla="*/ 847596 w 7442071"/>
              <a:gd name="connsiteY9-1186" fmla="*/ 757885 h 6867817"/>
              <a:gd name="connsiteX10-1187" fmla="*/ 1225421 w 7442071"/>
              <a:gd name="connsiteY10-1188" fmla="*/ 0 h 6867817"/>
              <a:gd name="connsiteX0-1189" fmla="*/ 1220674 w 7437324"/>
              <a:gd name="connsiteY0-1190" fmla="*/ 0 h 6867817"/>
              <a:gd name="connsiteX1-1191" fmla="*/ 7437324 w 7437324"/>
              <a:gd name="connsiteY1-1192" fmla="*/ 4762 h 6867817"/>
              <a:gd name="connsiteX2-1193" fmla="*/ 7437324 w 7437324"/>
              <a:gd name="connsiteY2-1194" fmla="*/ 6867817 h 6867817"/>
              <a:gd name="connsiteX3-1195" fmla="*/ 1967190 w 7437324"/>
              <a:gd name="connsiteY3-1196" fmla="*/ 6848486 h 6867817"/>
              <a:gd name="connsiteX4-1197" fmla="*/ 1720451 w 7437324"/>
              <a:gd name="connsiteY4-1198" fmla="*/ 5951366 h 6867817"/>
              <a:gd name="connsiteX5-1199" fmla="*/ 671236 w 7437324"/>
              <a:gd name="connsiteY5-1200" fmla="*/ 4548128 h 6867817"/>
              <a:gd name="connsiteX6-1201" fmla="*/ 184345 w 7437324"/>
              <a:gd name="connsiteY6-1202" fmla="*/ 3055371 h 6867817"/>
              <a:gd name="connsiteX7-1203" fmla="*/ 2646 w 7437324"/>
              <a:gd name="connsiteY7-1204" fmla="*/ 2450807 h 6867817"/>
              <a:gd name="connsiteX8-1205" fmla="*/ 299509 w 7437324"/>
              <a:gd name="connsiteY8-1206" fmla="*/ 1678634 h 6867817"/>
              <a:gd name="connsiteX9-1207" fmla="*/ 842849 w 7437324"/>
              <a:gd name="connsiteY9-1208" fmla="*/ 757885 h 6867817"/>
              <a:gd name="connsiteX10-1209" fmla="*/ 1220674 w 7437324"/>
              <a:gd name="connsiteY10-1210" fmla="*/ 0 h 6867817"/>
              <a:gd name="connsiteX0-1211" fmla="*/ 1487838 w 7704488"/>
              <a:gd name="connsiteY0-1212" fmla="*/ 0 h 6867817"/>
              <a:gd name="connsiteX1-1213" fmla="*/ 7704488 w 7704488"/>
              <a:gd name="connsiteY1-1214" fmla="*/ 4762 h 6867817"/>
              <a:gd name="connsiteX2-1215" fmla="*/ 7704488 w 7704488"/>
              <a:gd name="connsiteY2-1216" fmla="*/ 6867817 h 6867817"/>
              <a:gd name="connsiteX3-1217" fmla="*/ 2234354 w 7704488"/>
              <a:gd name="connsiteY3-1218" fmla="*/ 6848486 h 6867817"/>
              <a:gd name="connsiteX4-1219" fmla="*/ 1987615 w 7704488"/>
              <a:gd name="connsiteY4-1220" fmla="*/ 5951366 h 6867817"/>
              <a:gd name="connsiteX5-1221" fmla="*/ 938400 w 7704488"/>
              <a:gd name="connsiteY5-1222" fmla="*/ 4548128 h 6867817"/>
              <a:gd name="connsiteX6-1223" fmla="*/ 0 w 7704488"/>
              <a:gd name="connsiteY6-1224" fmla="*/ 3079892 h 6867817"/>
              <a:gd name="connsiteX7-1225" fmla="*/ 269810 w 7704488"/>
              <a:gd name="connsiteY7-1226" fmla="*/ 2450807 h 6867817"/>
              <a:gd name="connsiteX8-1227" fmla="*/ 566673 w 7704488"/>
              <a:gd name="connsiteY8-1228" fmla="*/ 1678634 h 6867817"/>
              <a:gd name="connsiteX9-1229" fmla="*/ 1110013 w 7704488"/>
              <a:gd name="connsiteY9-1230" fmla="*/ 757885 h 6867817"/>
              <a:gd name="connsiteX10-1231" fmla="*/ 1487838 w 7704488"/>
              <a:gd name="connsiteY10-1232" fmla="*/ 0 h 6867817"/>
              <a:gd name="connsiteX0-1233" fmla="*/ 1724404 w 7941054"/>
              <a:gd name="connsiteY0-1234" fmla="*/ 0 h 6867817"/>
              <a:gd name="connsiteX1-1235" fmla="*/ 7941054 w 7941054"/>
              <a:gd name="connsiteY1-1236" fmla="*/ 4762 h 6867817"/>
              <a:gd name="connsiteX2-1237" fmla="*/ 7941054 w 7941054"/>
              <a:gd name="connsiteY2-1238" fmla="*/ 6867817 h 6867817"/>
              <a:gd name="connsiteX3-1239" fmla="*/ 2470920 w 7941054"/>
              <a:gd name="connsiteY3-1240" fmla="*/ 6848486 h 6867817"/>
              <a:gd name="connsiteX4-1241" fmla="*/ 2224181 w 7941054"/>
              <a:gd name="connsiteY4-1242" fmla="*/ 5951366 h 6867817"/>
              <a:gd name="connsiteX5-1243" fmla="*/ 1174966 w 7941054"/>
              <a:gd name="connsiteY5-1244" fmla="*/ 4548128 h 6867817"/>
              <a:gd name="connsiteX6-1245" fmla="*/ 236566 w 7941054"/>
              <a:gd name="connsiteY6-1246" fmla="*/ 3079892 h 6867817"/>
              <a:gd name="connsiteX7-1247" fmla="*/ 2191 w 7941054"/>
              <a:gd name="connsiteY7-1248" fmla="*/ 2197427 h 6867817"/>
              <a:gd name="connsiteX8-1249" fmla="*/ 803239 w 7941054"/>
              <a:gd name="connsiteY8-1250" fmla="*/ 1678634 h 6867817"/>
              <a:gd name="connsiteX9-1251" fmla="*/ 1346579 w 7941054"/>
              <a:gd name="connsiteY9-1252" fmla="*/ 757885 h 6867817"/>
              <a:gd name="connsiteX10-1253" fmla="*/ 1724404 w 7941054"/>
              <a:gd name="connsiteY10-1254" fmla="*/ 0 h 6867817"/>
              <a:gd name="connsiteX0-1255" fmla="*/ 1726381 w 7943031"/>
              <a:gd name="connsiteY0-1256" fmla="*/ 0 h 6867817"/>
              <a:gd name="connsiteX1-1257" fmla="*/ 7943031 w 7943031"/>
              <a:gd name="connsiteY1-1258" fmla="*/ 4762 h 6867817"/>
              <a:gd name="connsiteX2-1259" fmla="*/ 7943031 w 7943031"/>
              <a:gd name="connsiteY2-1260" fmla="*/ 6867817 h 6867817"/>
              <a:gd name="connsiteX3-1261" fmla="*/ 2472897 w 7943031"/>
              <a:gd name="connsiteY3-1262" fmla="*/ 6848486 h 6867817"/>
              <a:gd name="connsiteX4-1263" fmla="*/ 2226158 w 7943031"/>
              <a:gd name="connsiteY4-1264" fmla="*/ 5951366 h 6867817"/>
              <a:gd name="connsiteX5-1265" fmla="*/ 1176943 w 7943031"/>
              <a:gd name="connsiteY5-1266" fmla="*/ 4548128 h 6867817"/>
              <a:gd name="connsiteX6-1267" fmla="*/ 238543 w 7943031"/>
              <a:gd name="connsiteY6-1268" fmla="*/ 3079892 h 6867817"/>
              <a:gd name="connsiteX7-1269" fmla="*/ 4168 w 7943031"/>
              <a:gd name="connsiteY7-1270" fmla="*/ 2197427 h 6867817"/>
              <a:gd name="connsiteX8-1271" fmla="*/ 805216 w 7943031"/>
              <a:gd name="connsiteY8-1272" fmla="*/ 1678634 h 6867817"/>
              <a:gd name="connsiteX9-1273" fmla="*/ 1348556 w 7943031"/>
              <a:gd name="connsiteY9-1274" fmla="*/ 757885 h 6867817"/>
              <a:gd name="connsiteX10-1275" fmla="*/ 1726381 w 7943031"/>
              <a:gd name="connsiteY10-1276" fmla="*/ 0 h 6867817"/>
              <a:gd name="connsiteX0-1277" fmla="*/ 1726381 w 7943031"/>
              <a:gd name="connsiteY0-1278" fmla="*/ 0 h 6867817"/>
              <a:gd name="connsiteX1-1279" fmla="*/ 7943031 w 7943031"/>
              <a:gd name="connsiteY1-1280" fmla="*/ 4762 h 6867817"/>
              <a:gd name="connsiteX2-1281" fmla="*/ 7943031 w 7943031"/>
              <a:gd name="connsiteY2-1282" fmla="*/ 6867817 h 6867817"/>
              <a:gd name="connsiteX3-1283" fmla="*/ 2472897 w 7943031"/>
              <a:gd name="connsiteY3-1284" fmla="*/ 6848486 h 6867817"/>
              <a:gd name="connsiteX4-1285" fmla="*/ 2226158 w 7943031"/>
              <a:gd name="connsiteY4-1286" fmla="*/ 5951366 h 6867817"/>
              <a:gd name="connsiteX5-1287" fmla="*/ 1176943 w 7943031"/>
              <a:gd name="connsiteY5-1288" fmla="*/ 4548128 h 6867817"/>
              <a:gd name="connsiteX6-1289" fmla="*/ 238543 w 7943031"/>
              <a:gd name="connsiteY6-1290" fmla="*/ 3079892 h 6867817"/>
              <a:gd name="connsiteX7-1291" fmla="*/ 4168 w 7943031"/>
              <a:gd name="connsiteY7-1292" fmla="*/ 2197427 h 6867817"/>
              <a:gd name="connsiteX8-1293" fmla="*/ 805216 w 7943031"/>
              <a:gd name="connsiteY8-1294" fmla="*/ 1678634 h 6867817"/>
              <a:gd name="connsiteX9-1295" fmla="*/ 1348556 w 7943031"/>
              <a:gd name="connsiteY9-1296" fmla="*/ 757885 h 6867817"/>
              <a:gd name="connsiteX10-1297" fmla="*/ 1726381 w 7943031"/>
              <a:gd name="connsiteY10-1298" fmla="*/ 0 h 6867817"/>
              <a:gd name="connsiteX0-1299" fmla="*/ 1727586 w 7944236"/>
              <a:gd name="connsiteY0-1300" fmla="*/ 0 h 6867817"/>
              <a:gd name="connsiteX1-1301" fmla="*/ 7944236 w 7944236"/>
              <a:gd name="connsiteY1-1302" fmla="*/ 4762 h 6867817"/>
              <a:gd name="connsiteX2-1303" fmla="*/ 7944236 w 7944236"/>
              <a:gd name="connsiteY2-1304" fmla="*/ 6867817 h 6867817"/>
              <a:gd name="connsiteX3-1305" fmla="*/ 2474102 w 7944236"/>
              <a:gd name="connsiteY3-1306" fmla="*/ 6848486 h 6867817"/>
              <a:gd name="connsiteX4-1307" fmla="*/ 2227363 w 7944236"/>
              <a:gd name="connsiteY4-1308" fmla="*/ 5951366 h 6867817"/>
              <a:gd name="connsiteX5-1309" fmla="*/ 1178148 w 7944236"/>
              <a:gd name="connsiteY5-1310" fmla="*/ 4548128 h 6867817"/>
              <a:gd name="connsiteX6-1311" fmla="*/ 202122 w 7944236"/>
              <a:gd name="connsiteY6-1312" fmla="*/ 3088065 h 6867817"/>
              <a:gd name="connsiteX7-1313" fmla="*/ 5373 w 7944236"/>
              <a:gd name="connsiteY7-1314" fmla="*/ 2197427 h 6867817"/>
              <a:gd name="connsiteX8-1315" fmla="*/ 806421 w 7944236"/>
              <a:gd name="connsiteY8-1316" fmla="*/ 1678634 h 6867817"/>
              <a:gd name="connsiteX9-1317" fmla="*/ 1349761 w 7944236"/>
              <a:gd name="connsiteY9-1318" fmla="*/ 757885 h 6867817"/>
              <a:gd name="connsiteX10-1319" fmla="*/ 1727586 w 7944236"/>
              <a:gd name="connsiteY10-1320" fmla="*/ 0 h 6867817"/>
              <a:gd name="connsiteX0-1321" fmla="*/ 1727586 w 7944236"/>
              <a:gd name="connsiteY0-1322" fmla="*/ 0 h 6867817"/>
              <a:gd name="connsiteX1-1323" fmla="*/ 7944236 w 7944236"/>
              <a:gd name="connsiteY1-1324" fmla="*/ 4762 h 6867817"/>
              <a:gd name="connsiteX2-1325" fmla="*/ 7944236 w 7944236"/>
              <a:gd name="connsiteY2-1326" fmla="*/ 6867817 h 6867817"/>
              <a:gd name="connsiteX3-1327" fmla="*/ 2474102 w 7944236"/>
              <a:gd name="connsiteY3-1328" fmla="*/ 6848486 h 6867817"/>
              <a:gd name="connsiteX4-1329" fmla="*/ 2227363 w 7944236"/>
              <a:gd name="connsiteY4-1330" fmla="*/ 5951366 h 6867817"/>
              <a:gd name="connsiteX5-1331" fmla="*/ 1178148 w 7944236"/>
              <a:gd name="connsiteY5-1332" fmla="*/ 4548128 h 6867817"/>
              <a:gd name="connsiteX6-1333" fmla="*/ 202122 w 7944236"/>
              <a:gd name="connsiteY6-1334" fmla="*/ 3088065 h 6867817"/>
              <a:gd name="connsiteX7-1335" fmla="*/ 5373 w 7944236"/>
              <a:gd name="connsiteY7-1336" fmla="*/ 2197427 h 6867817"/>
              <a:gd name="connsiteX8-1337" fmla="*/ 452738 w 7944236"/>
              <a:gd name="connsiteY8-1338" fmla="*/ 975710 h 6867817"/>
              <a:gd name="connsiteX9-1339" fmla="*/ 1349761 w 7944236"/>
              <a:gd name="connsiteY9-1340" fmla="*/ 757885 h 6867817"/>
              <a:gd name="connsiteX10-1341" fmla="*/ 1727586 w 7944236"/>
              <a:gd name="connsiteY10-1342" fmla="*/ 0 h 6867817"/>
              <a:gd name="connsiteX0-1343" fmla="*/ 1727586 w 7944236"/>
              <a:gd name="connsiteY0-1344" fmla="*/ 0 h 6867817"/>
              <a:gd name="connsiteX1-1345" fmla="*/ 7944236 w 7944236"/>
              <a:gd name="connsiteY1-1346" fmla="*/ 4762 h 6867817"/>
              <a:gd name="connsiteX2-1347" fmla="*/ 7944236 w 7944236"/>
              <a:gd name="connsiteY2-1348" fmla="*/ 6867817 h 6867817"/>
              <a:gd name="connsiteX3-1349" fmla="*/ 2474102 w 7944236"/>
              <a:gd name="connsiteY3-1350" fmla="*/ 6848486 h 6867817"/>
              <a:gd name="connsiteX4-1351" fmla="*/ 2227363 w 7944236"/>
              <a:gd name="connsiteY4-1352" fmla="*/ 5951366 h 6867817"/>
              <a:gd name="connsiteX5-1353" fmla="*/ 1178148 w 7944236"/>
              <a:gd name="connsiteY5-1354" fmla="*/ 4548128 h 6867817"/>
              <a:gd name="connsiteX6-1355" fmla="*/ 202122 w 7944236"/>
              <a:gd name="connsiteY6-1356" fmla="*/ 3088065 h 6867817"/>
              <a:gd name="connsiteX7-1357" fmla="*/ 5373 w 7944236"/>
              <a:gd name="connsiteY7-1358" fmla="*/ 2197427 h 6867817"/>
              <a:gd name="connsiteX8-1359" fmla="*/ 452738 w 7944236"/>
              <a:gd name="connsiteY8-1360" fmla="*/ 975710 h 6867817"/>
              <a:gd name="connsiteX9-1361" fmla="*/ 845576 w 7944236"/>
              <a:gd name="connsiteY9-1362" fmla="*/ 234779 h 6867817"/>
              <a:gd name="connsiteX10-1363" fmla="*/ 1727586 w 7944236"/>
              <a:gd name="connsiteY10-1364" fmla="*/ 0 h 6867817"/>
              <a:gd name="connsiteX0-1365" fmla="*/ 937445 w 7944236"/>
              <a:gd name="connsiteY0-1366" fmla="*/ 0 h 6867817"/>
              <a:gd name="connsiteX1-1367" fmla="*/ 7944236 w 7944236"/>
              <a:gd name="connsiteY1-1368" fmla="*/ 4762 h 6867817"/>
              <a:gd name="connsiteX2-1369" fmla="*/ 7944236 w 7944236"/>
              <a:gd name="connsiteY2-1370" fmla="*/ 6867817 h 6867817"/>
              <a:gd name="connsiteX3-1371" fmla="*/ 2474102 w 7944236"/>
              <a:gd name="connsiteY3-1372" fmla="*/ 6848486 h 6867817"/>
              <a:gd name="connsiteX4-1373" fmla="*/ 2227363 w 7944236"/>
              <a:gd name="connsiteY4-1374" fmla="*/ 5951366 h 6867817"/>
              <a:gd name="connsiteX5-1375" fmla="*/ 1178148 w 7944236"/>
              <a:gd name="connsiteY5-1376" fmla="*/ 4548128 h 6867817"/>
              <a:gd name="connsiteX6-1377" fmla="*/ 202122 w 7944236"/>
              <a:gd name="connsiteY6-1378" fmla="*/ 3088065 h 6867817"/>
              <a:gd name="connsiteX7-1379" fmla="*/ 5373 w 7944236"/>
              <a:gd name="connsiteY7-1380" fmla="*/ 2197427 h 6867817"/>
              <a:gd name="connsiteX8-1381" fmla="*/ 452738 w 7944236"/>
              <a:gd name="connsiteY8-1382" fmla="*/ 975710 h 6867817"/>
              <a:gd name="connsiteX9-1383" fmla="*/ 845576 w 7944236"/>
              <a:gd name="connsiteY9-1384" fmla="*/ 234779 h 6867817"/>
              <a:gd name="connsiteX10-1385" fmla="*/ 937445 w 7944236"/>
              <a:gd name="connsiteY10-1386" fmla="*/ 0 h 6867817"/>
              <a:gd name="connsiteX0-1387" fmla="*/ 937445 w 7944236"/>
              <a:gd name="connsiteY0-1388" fmla="*/ 0 h 6867817"/>
              <a:gd name="connsiteX1-1389" fmla="*/ 7944236 w 7944236"/>
              <a:gd name="connsiteY1-1390" fmla="*/ 4762 h 6867817"/>
              <a:gd name="connsiteX2-1391" fmla="*/ 7944236 w 7944236"/>
              <a:gd name="connsiteY2-1392" fmla="*/ 6867817 h 6867817"/>
              <a:gd name="connsiteX3-1393" fmla="*/ 2474102 w 7944236"/>
              <a:gd name="connsiteY3-1394" fmla="*/ 6848486 h 6867817"/>
              <a:gd name="connsiteX4-1395" fmla="*/ 2227363 w 7944236"/>
              <a:gd name="connsiteY4-1396" fmla="*/ 5951366 h 6867817"/>
              <a:gd name="connsiteX5-1397" fmla="*/ 1178148 w 7944236"/>
              <a:gd name="connsiteY5-1398" fmla="*/ 4548128 h 6867817"/>
              <a:gd name="connsiteX6-1399" fmla="*/ 202122 w 7944236"/>
              <a:gd name="connsiteY6-1400" fmla="*/ 3088065 h 6867817"/>
              <a:gd name="connsiteX7-1401" fmla="*/ 5373 w 7944236"/>
              <a:gd name="connsiteY7-1402" fmla="*/ 2197427 h 6867817"/>
              <a:gd name="connsiteX8-1403" fmla="*/ 452738 w 7944236"/>
              <a:gd name="connsiteY8-1404" fmla="*/ 975710 h 6867817"/>
              <a:gd name="connsiteX9-1405" fmla="*/ 773335 w 7944236"/>
              <a:gd name="connsiteY9-1406" fmla="*/ 401519 h 6867817"/>
              <a:gd name="connsiteX10-1407" fmla="*/ 937445 w 7944236"/>
              <a:gd name="connsiteY10-1408" fmla="*/ 0 h 6867817"/>
              <a:gd name="connsiteX0-1409" fmla="*/ 937445 w 7944236"/>
              <a:gd name="connsiteY0-1410" fmla="*/ 0 h 6867817"/>
              <a:gd name="connsiteX1-1411" fmla="*/ 7944236 w 7944236"/>
              <a:gd name="connsiteY1-1412" fmla="*/ 4762 h 6867817"/>
              <a:gd name="connsiteX2-1413" fmla="*/ 7944236 w 7944236"/>
              <a:gd name="connsiteY2-1414" fmla="*/ 6867817 h 6867817"/>
              <a:gd name="connsiteX3-1415" fmla="*/ 2474102 w 7944236"/>
              <a:gd name="connsiteY3-1416" fmla="*/ 6848486 h 6867817"/>
              <a:gd name="connsiteX4-1417" fmla="*/ 2227363 w 7944236"/>
              <a:gd name="connsiteY4-1418" fmla="*/ 5951366 h 6867817"/>
              <a:gd name="connsiteX5-1419" fmla="*/ 1178148 w 7944236"/>
              <a:gd name="connsiteY5-1420" fmla="*/ 4548128 h 6867817"/>
              <a:gd name="connsiteX6-1421" fmla="*/ 202122 w 7944236"/>
              <a:gd name="connsiteY6-1422" fmla="*/ 3088065 h 6867817"/>
              <a:gd name="connsiteX7-1423" fmla="*/ 5373 w 7944236"/>
              <a:gd name="connsiteY7-1424" fmla="*/ 2197427 h 6867817"/>
              <a:gd name="connsiteX8-1425" fmla="*/ 452738 w 7944236"/>
              <a:gd name="connsiteY8-1426" fmla="*/ 975710 h 6867817"/>
              <a:gd name="connsiteX9-1427" fmla="*/ 773335 w 7944236"/>
              <a:gd name="connsiteY9-1428" fmla="*/ 401519 h 6867817"/>
              <a:gd name="connsiteX10-1429" fmla="*/ 937445 w 7944236"/>
              <a:gd name="connsiteY10-1430" fmla="*/ 0 h 6867817"/>
              <a:gd name="connsiteX0-1431" fmla="*/ 1005171 w 7944236"/>
              <a:gd name="connsiteY0-1432" fmla="*/ 0 h 6884164"/>
              <a:gd name="connsiteX1-1433" fmla="*/ 7944236 w 7944236"/>
              <a:gd name="connsiteY1-1434" fmla="*/ 21109 h 6884164"/>
              <a:gd name="connsiteX2-1435" fmla="*/ 7944236 w 7944236"/>
              <a:gd name="connsiteY2-1436" fmla="*/ 6884164 h 6884164"/>
              <a:gd name="connsiteX3-1437" fmla="*/ 2474102 w 7944236"/>
              <a:gd name="connsiteY3-1438" fmla="*/ 6864833 h 6884164"/>
              <a:gd name="connsiteX4-1439" fmla="*/ 2227363 w 7944236"/>
              <a:gd name="connsiteY4-1440" fmla="*/ 5967713 h 6884164"/>
              <a:gd name="connsiteX5-1441" fmla="*/ 1178148 w 7944236"/>
              <a:gd name="connsiteY5-1442" fmla="*/ 4564475 h 6884164"/>
              <a:gd name="connsiteX6-1443" fmla="*/ 202122 w 7944236"/>
              <a:gd name="connsiteY6-1444" fmla="*/ 3104412 h 6884164"/>
              <a:gd name="connsiteX7-1445" fmla="*/ 5373 w 7944236"/>
              <a:gd name="connsiteY7-1446" fmla="*/ 2213774 h 6884164"/>
              <a:gd name="connsiteX8-1447" fmla="*/ 452738 w 7944236"/>
              <a:gd name="connsiteY8-1448" fmla="*/ 992057 h 6884164"/>
              <a:gd name="connsiteX9-1449" fmla="*/ 773335 w 7944236"/>
              <a:gd name="connsiteY9-1450" fmla="*/ 417866 h 6884164"/>
              <a:gd name="connsiteX10-1451" fmla="*/ 1005171 w 7944236"/>
              <a:gd name="connsiteY10-1452" fmla="*/ 0 h 6884164"/>
              <a:gd name="connsiteX0-1453" fmla="*/ 1005171 w 7944236"/>
              <a:gd name="connsiteY0-1454" fmla="*/ 0 h 6884164"/>
              <a:gd name="connsiteX1-1455" fmla="*/ 7944236 w 7944236"/>
              <a:gd name="connsiteY1-1456" fmla="*/ 21109 h 6884164"/>
              <a:gd name="connsiteX2-1457" fmla="*/ 7944236 w 7944236"/>
              <a:gd name="connsiteY2-1458" fmla="*/ 6884164 h 6884164"/>
              <a:gd name="connsiteX3-1459" fmla="*/ 2474102 w 7944236"/>
              <a:gd name="connsiteY3-1460" fmla="*/ 6864833 h 6884164"/>
              <a:gd name="connsiteX4-1461" fmla="*/ 2227363 w 7944236"/>
              <a:gd name="connsiteY4-1462" fmla="*/ 5967713 h 6884164"/>
              <a:gd name="connsiteX5-1463" fmla="*/ 1178148 w 7944236"/>
              <a:gd name="connsiteY5-1464" fmla="*/ 4564475 h 6884164"/>
              <a:gd name="connsiteX6-1465" fmla="*/ 202122 w 7944236"/>
              <a:gd name="connsiteY6-1466" fmla="*/ 3104412 h 6884164"/>
              <a:gd name="connsiteX7-1467" fmla="*/ 5373 w 7944236"/>
              <a:gd name="connsiteY7-1468" fmla="*/ 2213774 h 6884164"/>
              <a:gd name="connsiteX8-1469" fmla="*/ 452738 w 7944236"/>
              <a:gd name="connsiteY8-1470" fmla="*/ 992057 h 6884164"/>
              <a:gd name="connsiteX9-1471" fmla="*/ 1005171 w 7944236"/>
              <a:gd name="connsiteY9-1472" fmla="*/ 0 h 6884164"/>
              <a:gd name="connsiteX0-1473" fmla="*/ 1005171 w 7944236"/>
              <a:gd name="connsiteY0-1474" fmla="*/ 0 h 6884164"/>
              <a:gd name="connsiteX1-1475" fmla="*/ 7944236 w 7944236"/>
              <a:gd name="connsiteY1-1476" fmla="*/ 21109 h 6884164"/>
              <a:gd name="connsiteX2-1477" fmla="*/ 7944236 w 7944236"/>
              <a:gd name="connsiteY2-1478" fmla="*/ 6884164 h 6884164"/>
              <a:gd name="connsiteX3-1479" fmla="*/ 2474102 w 7944236"/>
              <a:gd name="connsiteY3-1480" fmla="*/ 6864833 h 6884164"/>
              <a:gd name="connsiteX4-1481" fmla="*/ 2227363 w 7944236"/>
              <a:gd name="connsiteY4-1482" fmla="*/ 5967713 h 6884164"/>
              <a:gd name="connsiteX5-1483" fmla="*/ 1178148 w 7944236"/>
              <a:gd name="connsiteY5-1484" fmla="*/ 4564475 h 6884164"/>
              <a:gd name="connsiteX6-1485" fmla="*/ 202122 w 7944236"/>
              <a:gd name="connsiteY6-1486" fmla="*/ 3104412 h 6884164"/>
              <a:gd name="connsiteX7-1487" fmla="*/ 5373 w 7944236"/>
              <a:gd name="connsiteY7-1488" fmla="*/ 2213774 h 6884164"/>
              <a:gd name="connsiteX8-1489" fmla="*/ 452738 w 7944236"/>
              <a:gd name="connsiteY8-1490" fmla="*/ 992057 h 6884164"/>
              <a:gd name="connsiteX9-1491" fmla="*/ 1005171 w 7944236"/>
              <a:gd name="connsiteY9-1492" fmla="*/ 0 h 6884164"/>
              <a:gd name="connsiteX0-1493" fmla="*/ 1005171 w 7944236"/>
              <a:gd name="connsiteY0-1494" fmla="*/ 0 h 6884164"/>
              <a:gd name="connsiteX1-1495" fmla="*/ 7944236 w 7944236"/>
              <a:gd name="connsiteY1-1496" fmla="*/ 21109 h 6884164"/>
              <a:gd name="connsiteX2-1497" fmla="*/ 7944236 w 7944236"/>
              <a:gd name="connsiteY2-1498" fmla="*/ 6884164 h 6884164"/>
              <a:gd name="connsiteX3-1499" fmla="*/ 2474102 w 7944236"/>
              <a:gd name="connsiteY3-1500" fmla="*/ 6864833 h 6884164"/>
              <a:gd name="connsiteX4-1501" fmla="*/ 2227363 w 7944236"/>
              <a:gd name="connsiteY4-1502" fmla="*/ 5967713 h 6884164"/>
              <a:gd name="connsiteX5-1503" fmla="*/ 1178148 w 7944236"/>
              <a:gd name="connsiteY5-1504" fmla="*/ 4564475 h 6884164"/>
              <a:gd name="connsiteX6-1505" fmla="*/ 202122 w 7944236"/>
              <a:gd name="connsiteY6-1506" fmla="*/ 3104412 h 6884164"/>
              <a:gd name="connsiteX7-1507" fmla="*/ 5373 w 7944236"/>
              <a:gd name="connsiteY7-1508" fmla="*/ 2213774 h 6884164"/>
              <a:gd name="connsiteX8-1509" fmla="*/ 452738 w 7944236"/>
              <a:gd name="connsiteY8-1510" fmla="*/ 992057 h 6884164"/>
              <a:gd name="connsiteX9-1511" fmla="*/ 1005171 w 7944236"/>
              <a:gd name="connsiteY9-1512" fmla="*/ 0 h 6884164"/>
              <a:gd name="connsiteX0-1513" fmla="*/ 1005171 w 7944236"/>
              <a:gd name="connsiteY0-1514" fmla="*/ 0 h 6884164"/>
              <a:gd name="connsiteX1-1515" fmla="*/ 7944236 w 7944236"/>
              <a:gd name="connsiteY1-1516" fmla="*/ 21109 h 6884164"/>
              <a:gd name="connsiteX2-1517" fmla="*/ 7944236 w 7944236"/>
              <a:gd name="connsiteY2-1518" fmla="*/ 6884164 h 6884164"/>
              <a:gd name="connsiteX3-1519" fmla="*/ 2474102 w 7944236"/>
              <a:gd name="connsiteY3-1520" fmla="*/ 6864833 h 6884164"/>
              <a:gd name="connsiteX4-1521" fmla="*/ 2227363 w 7944236"/>
              <a:gd name="connsiteY4-1522" fmla="*/ 5967713 h 6884164"/>
              <a:gd name="connsiteX5-1523" fmla="*/ 1178148 w 7944236"/>
              <a:gd name="connsiteY5-1524" fmla="*/ 4564475 h 6884164"/>
              <a:gd name="connsiteX6-1525" fmla="*/ 202122 w 7944236"/>
              <a:gd name="connsiteY6-1526" fmla="*/ 3104412 h 6884164"/>
              <a:gd name="connsiteX7-1527" fmla="*/ 5373 w 7944236"/>
              <a:gd name="connsiteY7-1528" fmla="*/ 2213774 h 6884164"/>
              <a:gd name="connsiteX8-1529" fmla="*/ 452738 w 7944236"/>
              <a:gd name="connsiteY8-1530" fmla="*/ 992057 h 6884164"/>
              <a:gd name="connsiteX9-1531" fmla="*/ 1005171 w 7944236"/>
              <a:gd name="connsiteY9-1532" fmla="*/ 0 h 6884164"/>
              <a:gd name="connsiteX0-1533" fmla="*/ 1005171 w 7944236"/>
              <a:gd name="connsiteY0-1534" fmla="*/ 0 h 6884164"/>
              <a:gd name="connsiteX1-1535" fmla="*/ 7944236 w 7944236"/>
              <a:gd name="connsiteY1-1536" fmla="*/ 21109 h 6884164"/>
              <a:gd name="connsiteX2-1537" fmla="*/ 7944236 w 7944236"/>
              <a:gd name="connsiteY2-1538" fmla="*/ 6884164 h 6884164"/>
              <a:gd name="connsiteX3-1539" fmla="*/ 2474102 w 7944236"/>
              <a:gd name="connsiteY3-1540" fmla="*/ 6864833 h 6884164"/>
              <a:gd name="connsiteX4-1541" fmla="*/ 2227363 w 7944236"/>
              <a:gd name="connsiteY4-1542" fmla="*/ 5967713 h 6884164"/>
              <a:gd name="connsiteX5-1543" fmla="*/ 1178148 w 7944236"/>
              <a:gd name="connsiteY5-1544" fmla="*/ 4564475 h 6884164"/>
              <a:gd name="connsiteX6-1545" fmla="*/ 202122 w 7944236"/>
              <a:gd name="connsiteY6-1546" fmla="*/ 3104412 h 6884164"/>
              <a:gd name="connsiteX7-1547" fmla="*/ 5373 w 7944236"/>
              <a:gd name="connsiteY7-1548" fmla="*/ 2213774 h 6884164"/>
              <a:gd name="connsiteX8-1549" fmla="*/ 452738 w 7944236"/>
              <a:gd name="connsiteY8-1550" fmla="*/ 992057 h 6884164"/>
              <a:gd name="connsiteX9-1551" fmla="*/ 1005171 w 7944236"/>
              <a:gd name="connsiteY9-1552" fmla="*/ 0 h 6884164"/>
              <a:gd name="connsiteX0-1553" fmla="*/ 1005171 w 7944236"/>
              <a:gd name="connsiteY0-1554" fmla="*/ 0 h 6884164"/>
              <a:gd name="connsiteX1-1555" fmla="*/ 7944236 w 7944236"/>
              <a:gd name="connsiteY1-1556" fmla="*/ 21109 h 6884164"/>
              <a:gd name="connsiteX2-1557" fmla="*/ 7944236 w 7944236"/>
              <a:gd name="connsiteY2-1558" fmla="*/ 6884164 h 6884164"/>
              <a:gd name="connsiteX3-1559" fmla="*/ 2474102 w 7944236"/>
              <a:gd name="connsiteY3-1560" fmla="*/ 6864833 h 6884164"/>
              <a:gd name="connsiteX4-1561" fmla="*/ 2227363 w 7944236"/>
              <a:gd name="connsiteY4-1562" fmla="*/ 5967713 h 6884164"/>
              <a:gd name="connsiteX5-1563" fmla="*/ 1178148 w 7944236"/>
              <a:gd name="connsiteY5-1564" fmla="*/ 4564475 h 6884164"/>
              <a:gd name="connsiteX6-1565" fmla="*/ 202122 w 7944236"/>
              <a:gd name="connsiteY6-1566" fmla="*/ 3104412 h 6884164"/>
              <a:gd name="connsiteX7-1567" fmla="*/ 5373 w 7944236"/>
              <a:gd name="connsiteY7-1568" fmla="*/ 2213774 h 6884164"/>
              <a:gd name="connsiteX8-1569" fmla="*/ 452738 w 7944236"/>
              <a:gd name="connsiteY8-1570" fmla="*/ 967536 h 6884164"/>
              <a:gd name="connsiteX9-1571" fmla="*/ 1005171 w 7944236"/>
              <a:gd name="connsiteY9-1572" fmla="*/ 0 h 6884164"/>
              <a:gd name="connsiteX0-1573" fmla="*/ 962704 w 7901769"/>
              <a:gd name="connsiteY0-1574" fmla="*/ 0 h 6884164"/>
              <a:gd name="connsiteX1-1575" fmla="*/ 7901769 w 7901769"/>
              <a:gd name="connsiteY1-1576" fmla="*/ 21109 h 6884164"/>
              <a:gd name="connsiteX2-1577" fmla="*/ 7901769 w 7901769"/>
              <a:gd name="connsiteY2-1578" fmla="*/ 6884164 h 6884164"/>
              <a:gd name="connsiteX3-1579" fmla="*/ 2431635 w 7901769"/>
              <a:gd name="connsiteY3-1580" fmla="*/ 6864833 h 6884164"/>
              <a:gd name="connsiteX4-1581" fmla="*/ 2184896 w 7901769"/>
              <a:gd name="connsiteY4-1582" fmla="*/ 5967713 h 6884164"/>
              <a:gd name="connsiteX5-1583" fmla="*/ 1135681 w 7901769"/>
              <a:gd name="connsiteY5-1584" fmla="*/ 4564475 h 6884164"/>
              <a:gd name="connsiteX6-1585" fmla="*/ 159655 w 7901769"/>
              <a:gd name="connsiteY6-1586" fmla="*/ 3104412 h 6884164"/>
              <a:gd name="connsiteX7-1587" fmla="*/ 8057 w 7901769"/>
              <a:gd name="connsiteY7-1588" fmla="*/ 2213775 h 6884164"/>
              <a:gd name="connsiteX8-1589" fmla="*/ 410271 w 7901769"/>
              <a:gd name="connsiteY8-1590" fmla="*/ 967536 h 6884164"/>
              <a:gd name="connsiteX9-1591" fmla="*/ 962704 w 7901769"/>
              <a:gd name="connsiteY9-1592" fmla="*/ 0 h 6884164"/>
              <a:gd name="connsiteX0-1593" fmla="*/ 878306 w 7817371"/>
              <a:gd name="connsiteY0-1594" fmla="*/ 0 h 6884164"/>
              <a:gd name="connsiteX1-1595" fmla="*/ 7817371 w 7817371"/>
              <a:gd name="connsiteY1-1596" fmla="*/ 21109 h 6884164"/>
              <a:gd name="connsiteX2-1597" fmla="*/ 7817371 w 7817371"/>
              <a:gd name="connsiteY2-1598" fmla="*/ 6884164 h 6884164"/>
              <a:gd name="connsiteX3-1599" fmla="*/ 2347237 w 7817371"/>
              <a:gd name="connsiteY3-1600" fmla="*/ 6864833 h 6884164"/>
              <a:gd name="connsiteX4-1601" fmla="*/ 2100498 w 7817371"/>
              <a:gd name="connsiteY4-1602" fmla="*/ 5967713 h 6884164"/>
              <a:gd name="connsiteX5-1603" fmla="*/ 1051283 w 7817371"/>
              <a:gd name="connsiteY5-1604" fmla="*/ 4564475 h 6884164"/>
              <a:gd name="connsiteX6-1605" fmla="*/ 75257 w 7817371"/>
              <a:gd name="connsiteY6-1606" fmla="*/ 3104412 h 6884164"/>
              <a:gd name="connsiteX7-1607" fmla="*/ 44062 w 7817371"/>
              <a:gd name="connsiteY7-1608" fmla="*/ 2205601 h 6884164"/>
              <a:gd name="connsiteX8-1609" fmla="*/ 325873 w 7817371"/>
              <a:gd name="connsiteY8-1610" fmla="*/ 967536 h 6884164"/>
              <a:gd name="connsiteX9-1611" fmla="*/ 878306 w 7817371"/>
              <a:gd name="connsiteY9-1612" fmla="*/ 0 h 6884164"/>
              <a:gd name="connsiteX0-1613" fmla="*/ 1005171 w 7944236"/>
              <a:gd name="connsiteY0-1614" fmla="*/ 0 h 6884164"/>
              <a:gd name="connsiteX1-1615" fmla="*/ 7944236 w 7944236"/>
              <a:gd name="connsiteY1-1616" fmla="*/ 21109 h 6884164"/>
              <a:gd name="connsiteX2-1617" fmla="*/ 7944236 w 7944236"/>
              <a:gd name="connsiteY2-1618" fmla="*/ 6884164 h 6884164"/>
              <a:gd name="connsiteX3-1619" fmla="*/ 2474102 w 7944236"/>
              <a:gd name="connsiteY3-1620" fmla="*/ 6864833 h 6884164"/>
              <a:gd name="connsiteX4-1621" fmla="*/ 2227363 w 7944236"/>
              <a:gd name="connsiteY4-1622" fmla="*/ 5967713 h 6884164"/>
              <a:gd name="connsiteX5-1623" fmla="*/ 1178148 w 7944236"/>
              <a:gd name="connsiteY5-1624" fmla="*/ 4564475 h 6884164"/>
              <a:gd name="connsiteX6-1625" fmla="*/ 202122 w 7944236"/>
              <a:gd name="connsiteY6-1626" fmla="*/ 3104412 h 6884164"/>
              <a:gd name="connsiteX7-1627" fmla="*/ 5373 w 7944236"/>
              <a:gd name="connsiteY7-1628" fmla="*/ 2156560 h 6884164"/>
              <a:gd name="connsiteX8-1629" fmla="*/ 452738 w 7944236"/>
              <a:gd name="connsiteY8-1630" fmla="*/ 967536 h 6884164"/>
              <a:gd name="connsiteX9-1631" fmla="*/ 1005171 w 7944236"/>
              <a:gd name="connsiteY9-1632" fmla="*/ 0 h 6884164"/>
              <a:gd name="connsiteX0-1633" fmla="*/ 1005171 w 7944236"/>
              <a:gd name="connsiteY0-1634" fmla="*/ 0 h 6895485"/>
              <a:gd name="connsiteX1-1635" fmla="*/ 7944236 w 7944236"/>
              <a:gd name="connsiteY1-1636" fmla="*/ 21109 h 6895485"/>
              <a:gd name="connsiteX2-1637" fmla="*/ 7944236 w 7944236"/>
              <a:gd name="connsiteY2-1638" fmla="*/ 6884164 h 6895485"/>
              <a:gd name="connsiteX3-1639" fmla="*/ 2474103 w 7944236"/>
              <a:gd name="connsiteY3-1640" fmla="*/ 6895485 h 6895485"/>
              <a:gd name="connsiteX4-1641" fmla="*/ 2227363 w 7944236"/>
              <a:gd name="connsiteY4-1642" fmla="*/ 5967713 h 6895485"/>
              <a:gd name="connsiteX5-1643" fmla="*/ 1178148 w 7944236"/>
              <a:gd name="connsiteY5-1644" fmla="*/ 4564475 h 6895485"/>
              <a:gd name="connsiteX6-1645" fmla="*/ 202122 w 7944236"/>
              <a:gd name="connsiteY6-1646" fmla="*/ 3104412 h 6895485"/>
              <a:gd name="connsiteX7-1647" fmla="*/ 5373 w 7944236"/>
              <a:gd name="connsiteY7-1648" fmla="*/ 2156560 h 6895485"/>
              <a:gd name="connsiteX8-1649" fmla="*/ 452738 w 7944236"/>
              <a:gd name="connsiteY8-1650" fmla="*/ 967536 h 6895485"/>
              <a:gd name="connsiteX9-1651" fmla="*/ 1005171 w 7944236"/>
              <a:gd name="connsiteY9-1652" fmla="*/ 0 h 6895485"/>
              <a:gd name="connsiteX0-1653" fmla="*/ 1005171 w 7944236"/>
              <a:gd name="connsiteY0-1654" fmla="*/ 0 h 6895485"/>
              <a:gd name="connsiteX1-1655" fmla="*/ 7944236 w 7944236"/>
              <a:gd name="connsiteY1-1656" fmla="*/ 21109 h 6895485"/>
              <a:gd name="connsiteX2-1657" fmla="*/ 7944236 w 7944236"/>
              <a:gd name="connsiteY2-1658" fmla="*/ 6884164 h 6895485"/>
              <a:gd name="connsiteX3-1659" fmla="*/ 2474103 w 7944236"/>
              <a:gd name="connsiteY3-1660" fmla="*/ 6895485 h 6895485"/>
              <a:gd name="connsiteX4-1661" fmla="*/ 2227363 w 7944236"/>
              <a:gd name="connsiteY4-1662" fmla="*/ 5967713 h 6895485"/>
              <a:gd name="connsiteX5-1663" fmla="*/ 1178148 w 7944236"/>
              <a:gd name="connsiteY5-1664" fmla="*/ 4564475 h 6895485"/>
              <a:gd name="connsiteX6-1665" fmla="*/ 202122 w 7944236"/>
              <a:gd name="connsiteY6-1666" fmla="*/ 3104412 h 6895485"/>
              <a:gd name="connsiteX7-1667" fmla="*/ 5373 w 7944236"/>
              <a:gd name="connsiteY7-1668" fmla="*/ 2156560 h 6895485"/>
              <a:gd name="connsiteX8-1669" fmla="*/ 452738 w 7944236"/>
              <a:gd name="connsiteY8-1670" fmla="*/ 967536 h 6895485"/>
              <a:gd name="connsiteX9-1671" fmla="*/ 1005171 w 7944236"/>
              <a:gd name="connsiteY9-1672" fmla="*/ 0 h 6895485"/>
              <a:gd name="connsiteX0-1673" fmla="*/ 1005171 w 7944236"/>
              <a:gd name="connsiteY0-1674" fmla="*/ 0 h 6884164"/>
              <a:gd name="connsiteX1-1675" fmla="*/ 7944236 w 7944236"/>
              <a:gd name="connsiteY1-1676" fmla="*/ 21109 h 6884164"/>
              <a:gd name="connsiteX2-1677" fmla="*/ 7944236 w 7944236"/>
              <a:gd name="connsiteY2-1678" fmla="*/ 6884164 h 6884164"/>
              <a:gd name="connsiteX3-1679" fmla="*/ 2451527 w 7944236"/>
              <a:gd name="connsiteY3-1680" fmla="*/ 6883225 h 6884164"/>
              <a:gd name="connsiteX4-1681" fmla="*/ 2227363 w 7944236"/>
              <a:gd name="connsiteY4-1682" fmla="*/ 5967713 h 6884164"/>
              <a:gd name="connsiteX5-1683" fmla="*/ 1178148 w 7944236"/>
              <a:gd name="connsiteY5-1684" fmla="*/ 4564475 h 6884164"/>
              <a:gd name="connsiteX6-1685" fmla="*/ 202122 w 7944236"/>
              <a:gd name="connsiteY6-1686" fmla="*/ 3104412 h 6884164"/>
              <a:gd name="connsiteX7-1687" fmla="*/ 5373 w 7944236"/>
              <a:gd name="connsiteY7-1688" fmla="*/ 2156560 h 6884164"/>
              <a:gd name="connsiteX8-1689" fmla="*/ 452738 w 7944236"/>
              <a:gd name="connsiteY8-1690" fmla="*/ 967536 h 6884164"/>
              <a:gd name="connsiteX9-1691" fmla="*/ 1005171 w 7944236"/>
              <a:gd name="connsiteY9-1692" fmla="*/ 0 h 6884164"/>
              <a:gd name="connsiteX0-1693" fmla="*/ 1005171 w 7944236"/>
              <a:gd name="connsiteY0-1694" fmla="*/ 0 h 6884164"/>
              <a:gd name="connsiteX1-1695" fmla="*/ 7944236 w 7944236"/>
              <a:gd name="connsiteY1-1696" fmla="*/ 21109 h 6884164"/>
              <a:gd name="connsiteX2-1697" fmla="*/ 7944236 w 7944236"/>
              <a:gd name="connsiteY2-1698" fmla="*/ 6884164 h 6884164"/>
              <a:gd name="connsiteX3-1699" fmla="*/ 2451527 w 7944236"/>
              <a:gd name="connsiteY3-1700" fmla="*/ 6883225 h 6884164"/>
              <a:gd name="connsiteX4-1701" fmla="*/ 2227363 w 7944236"/>
              <a:gd name="connsiteY4-1702" fmla="*/ 5967713 h 6884164"/>
              <a:gd name="connsiteX5-1703" fmla="*/ 1178148 w 7944236"/>
              <a:gd name="connsiteY5-1704" fmla="*/ 4564475 h 6884164"/>
              <a:gd name="connsiteX6-1705" fmla="*/ 202122 w 7944236"/>
              <a:gd name="connsiteY6-1706" fmla="*/ 3104412 h 6884164"/>
              <a:gd name="connsiteX7-1707" fmla="*/ 5373 w 7944236"/>
              <a:gd name="connsiteY7-1708" fmla="*/ 2156560 h 6884164"/>
              <a:gd name="connsiteX8-1709" fmla="*/ 452738 w 7944236"/>
              <a:gd name="connsiteY8-1710" fmla="*/ 967536 h 6884164"/>
              <a:gd name="connsiteX9-1711" fmla="*/ 1005171 w 7944236"/>
              <a:gd name="connsiteY9-1712" fmla="*/ 0 h 6884164"/>
              <a:gd name="connsiteX0-1713" fmla="*/ 1005171 w 7944236"/>
              <a:gd name="connsiteY0-1714" fmla="*/ 0 h 6884164"/>
              <a:gd name="connsiteX1-1715" fmla="*/ 7944236 w 7944236"/>
              <a:gd name="connsiteY1-1716" fmla="*/ 21109 h 6884164"/>
              <a:gd name="connsiteX2-1717" fmla="*/ 7944236 w 7944236"/>
              <a:gd name="connsiteY2-1718" fmla="*/ 6884164 h 6884164"/>
              <a:gd name="connsiteX3-1719" fmla="*/ 2451527 w 7944236"/>
              <a:gd name="connsiteY3-1720" fmla="*/ 6883225 h 6884164"/>
              <a:gd name="connsiteX4-1721" fmla="*/ 2227363 w 7944236"/>
              <a:gd name="connsiteY4-1722" fmla="*/ 5967713 h 6884164"/>
              <a:gd name="connsiteX5-1723" fmla="*/ 1178148 w 7944236"/>
              <a:gd name="connsiteY5-1724" fmla="*/ 4564475 h 6884164"/>
              <a:gd name="connsiteX6-1725" fmla="*/ 202122 w 7944236"/>
              <a:gd name="connsiteY6-1726" fmla="*/ 3104412 h 6884164"/>
              <a:gd name="connsiteX7-1727" fmla="*/ 5373 w 7944236"/>
              <a:gd name="connsiteY7-1728" fmla="*/ 2156560 h 6884164"/>
              <a:gd name="connsiteX8-1729" fmla="*/ 452738 w 7944236"/>
              <a:gd name="connsiteY8-1730" fmla="*/ 967536 h 6884164"/>
              <a:gd name="connsiteX9-1731" fmla="*/ 1005171 w 7944236"/>
              <a:gd name="connsiteY9-1732" fmla="*/ 0 h 6884164"/>
              <a:gd name="connsiteX0-1733" fmla="*/ 1005171 w 7944236"/>
              <a:gd name="connsiteY0-1734" fmla="*/ 0 h 6884164"/>
              <a:gd name="connsiteX1-1735" fmla="*/ 7944236 w 7944236"/>
              <a:gd name="connsiteY1-1736" fmla="*/ 21109 h 6884164"/>
              <a:gd name="connsiteX2-1737" fmla="*/ 7944236 w 7944236"/>
              <a:gd name="connsiteY2-1738" fmla="*/ 6884164 h 6884164"/>
              <a:gd name="connsiteX3-1739" fmla="*/ 2440207 w 7944236"/>
              <a:gd name="connsiteY3-1740" fmla="*/ 6883226 h 6884164"/>
              <a:gd name="connsiteX4-1741" fmla="*/ 2227363 w 7944236"/>
              <a:gd name="connsiteY4-1742" fmla="*/ 5967713 h 6884164"/>
              <a:gd name="connsiteX5-1743" fmla="*/ 1178148 w 7944236"/>
              <a:gd name="connsiteY5-1744" fmla="*/ 4564475 h 6884164"/>
              <a:gd name="connsiteX6-1745" fmla="*/ 202122 w 7944236"/>
              <a:gd name="connsiteY6-1746" fmla="*/ 3104412 h 6884164"/>
              <a:gd name="connsiteX7-1747" fmla="*/ 5373 w 7944236"/>
              <a:gd name="connsiteY7-1748" fmla="*/ 2156560 h 6884164"/>
              <a:gd name="connsiteX8-1749" fmla="*/ 452738 w 7944236"/>
              <a:gd name="connsiteY8-1750" fmla="*/ 967536 h 6884164"/>
              <a:gd name="connsiteX9-1751" fmla="*/ 1005171 w 7944236"/>
              <a:gd name="connsiteY9-1752" fmla="*/ 0 h 6884164"/>
              <a:gd name="connsiteX0-1753" fmla="*/ 1005171 w 7944236"/>
              <a:gd name="connsiteY0-1754" fmla="*/ 0 h 6889363"/>
              <a:gd name="connsiteX1-1755" fmla="*/ 7944236 w 7944236"/>
              <a:gd name="connsiteY1-1756" fmla="*/ 21109 h 6889363"/>
              <a:gd name="connsiteX2-1757" fmla="*/ 7944236 w 7944236"/>
              <a:gd name="connsiteY2-1758" fmla="*/ 6884164 h 6889363"/>
              <a:gd name="connsiteX3-1759" fmla="*/ 2440207 w 7944236"/>
              <a:gd name="connsiteY3-1760" fmla="*/ 6889363 h 6889363"/>
              <a:gd name="connsiteX4-1761" fmla="*/ 2227363 w 7944236"/>
              <a:gd name="connsiteY4-1762" fmla="*/ 5967713 h 6889363"/>
              <a:gd name="connsiteX5-1763" fmla="*/ 1178148 w 7944236"/>
              <a:gd name="connsiteY5-1764" fmla="*/ 4564475 h 6889363"/>
              <a:gd name="connsiteX6-1765" fmla="*/ 202122 w 7944236"/>
              <a:gd name="connsiteY6-1766" fmla="*/ 3104412 h 6889363"/>
              <a:gd name="connsiteX7-1767" fmla="*/ 5373 w 7944236"/>
              <a:gd name="connsiteY7-1768" fmla="*/ 2156560 h 6889363"/>
              <a:gd name="connsiteX8-1769" fmla="*/ 452738 w 7944236"/>
              <a:gd name="connsiteY8-1770" fmla="*/ 967536 h 6889363"/>
              <a:gd name="connsiteX9-1771" fmla="*/ 1005171 w 7944236"/>
              <a:gd name="connsiteY9-1772" fmla="*/ 0 h 6889363"/>
              <a:gd name="connsiteX0-1773" fmla="*/ 1005171 w 7947067"/>
              <a:gd name="connsiteY0-1774" fmla="*/ 0 h 6889363"/>
              <a:gd name="connsiteX1-1775" fmla="*/ 7944236 w 7947067"/>
              <a:gd name="connsiteY1-1776" fmla="*/ 21109 h 6889363"/>
              <a:gd name="connsiteX2-1777" fmla="*/ 7947067 w 7947067"/>
              <a:gd name="connsiteY2-1778" fmla="*/ 6887234 h 6889363"/>
              <a:gd name="connsiteX3-1779" fmla="*/ 2440207 w 7947067"/>
              <a:gd name="connsiteY3-1780" fmla="*/ 6889363 h 6889363"/>
              <a:gd name="connsiteX4-1781" fmla="*/ 2227363 w 7947067"/>
              <a:gd name="connsiteY4-1782" fmla="*/ 5967713 h 6889363"/>
              <a:gd name="connsiteX5-1783" fmla="*/ 1178148 w 7947067"/>
              <a:gd name="connsiteY5-1784" fmla="*/ 4564475 h 6889363"/>
              <a:gd name="connsiteX6-1785" fmla="*/ 202122 w 7947067"/>
              <a:gd name="connsiteY6-1786" fmla="*/ 3104412 h 6889363"/>
              <a:gd name="connsiteX7-1787" fmla="*/ 5373 w 7947067"/>
              <a:gd name="connsiteY7-1788" fmla="*/ 2156560 h 6889363"/>
              <a:gd name="connsiteX8-1789" fmla="*/ 452738 w 7947067"/>
              <a:gd name="connsiteY8-1790" fmla="*/ 967536 h 6889363"/>
              <a:gd name="connsiteX9-1791" fmla="*/ 1005171 w 7947067"/>
              <a:gd name="connsiteY9-1792" fmla="*/ 0 h 6889363"/>
              <a:gd name="connsiteX0-1793" fmla="*/ 1005171 w 9498939"/>
              <a:gd name="connsiteY0-1794" fmla="*/ 0 h 6889363"/>
              <a:gd name="connsiteX1-1795" fmla="*/ 9498939 w 9498939"/>
              <a:gd name="connsiteY1-1796" fmla="*/ 21109 h 6889363"/>
              <a:gd name="connsiteX2-1797" fmla="*/ 7947067 w 9498939"/>
              <a:gd name="connsiteY2-1798" fmla="*/ 6887234 h 6889363"/>
              <a:gd name="connsiteX3-1799" fmla="*/ 2440207 w 9498939"/>
              <a:gd name="connsiteY3-1800" fmla="*/ 6889363 h 6889363"/>
              <a:gd name="connsiteX4-1801" fmla="*/ 2227363 w 9498939"/>
              <a:gd name="connsiteY4-1802" fmla="*/ 5967713 h 6889363"/>
              <a:gd name="connsiteX5-1803" fmla="*/ 1178148 w 9498939"/>
              <a:gd name="connsiteY5-1804" fmla="*/ 4564475 h 6889363"/>
              <a:gd name="connsiteX6-1805" fmla="*/ 202122 w 9498939"/>
              <a:gd name="connsiteY6-1806" fmla="*/ 3104412 h 6889363"/>
              <a:gd name="connsiteX7-1807" fmla="*/ 5373 w 9498939"/>
              <a:gd name="connsiteY7-1808" fmla="*/ 2156560 h 6889363"/>
              <a:gd name="connsiteX8-1809" fmla="*/ 452738 w 9498939"/>
              <a:gd name="connsiteY8-1810" fmla="*/ 967536 h 6889363"/>
              <a:gd name="connsiteX9-1811" fmla="*/ 1005171 w 9498939"/>
              <a:gd name="connsiteY9-1812" fmla="*/ 0 h 6889363"/>
              <a:gd name="connsiteX0-1813" fmla="*/ 1005171 w 9501770"/>
              <a:gd name="connsiteY0-1814" fmla="*/ 0 h 6903601"/>
              <a:gd name="connsiteX1-1815" fmla="*/ 9498939 w 9501770"/>
              <a:gd name="connsiteY1-1816" fmla="*/ 21109 h 6903601"/>
              <a:gd name="connsiteX2-1817" fmla="*/ 9501770 w 9501770"/>
              <a:gd name="connsiteY2-1818" fmla="*/ 6903601 h 6903601"/>
              <a:gd name="connsiteX3-1819" fmla="*/ 2440207 w 9501770"/>
              <a:gd name="connsiteY3-1820" fmla="*/ 6889363 h 6903601"/>
              <a:gd name="connsiteX4-1821" fmla="*/ 2227363 w 9501770"/>
              <a:gd name="connsiteY4-1822" fmla="*/ 5967713 h 6903601"/>
              <a:gd name="connsiteX5-1823" fmla="*/ 1178148 w 9501770"/>
              <a:gd name="connsiteY5-1824" fmla="*/ 4564475 h 6903601"/>
              <a:gd name="connsiteX6-1825" fmla="*/ 202122 w 9501770"/>
              <a:gd name="connsiteY6-1826" fmla="*/ 3104412 h 6903601"/>
              <a:gd name="connsiteX7-1827" fmla="*/ 5373 w 9501770"/>
              <a:gd name="connsiteY7-1828" fmla="*/ 2156560 h 6903601"/>
              <a:gd name="connsiteX8-1829" fmla="*/ 452738 w 9501770"/>
              <a:gd name="connsiteY8-1830" fmla="*/ 967536 h 6903601"/>
              <a:gd name="connsiteX9-1831" fmla="*/ 1005171 w 9501770"/>
              <a:gd name="connsiteY9-1832" fmla="*/ 0 h 6903601"/>
              <a:gd name="connsiteX0-1833" fmla="*/ 1005171 w 9501770"/>
              <a:gd name="connsiteY0-1834" fmla="*/ 0 h 6903601"/>
              <a:gd name="connsiteX1-1835" fmla="*/ 9498939 w 9501770"/>
              <a:gd name="connsiteY1-1836" fmla="*/ 21109 h 6903601"/>
              <a:gd name="connsiteX2-1837" fmla="*/ 9501770 w 9501770"/>
              <a:gd name="connsiteY2-1838" fmla="*/ 6903601 h 6903601"/>
              <a:gd name="connsiteX3-1839" fmla="*/ 2440207 w 9501770"/>
              <a:gd name="connsiteY3-1840" fmla="*/ 6889363 h 6903601"/>
              <a:gd name="connsiteX4-1841" fmla="*/ 2227363 w 9501770"/>
              <a:gd name="connsiteY4-1842" fmla="*/ 5967713 h 6903601"/>
              <a:gd name="connsiteX5-1843" fmla="*/ 1178148 w 9501770"/>
              <a:gd name="connsiteY5-1844" fmla="*/ 4564475 h 6903601"/>
              <a:gd name="connsiteX6-1845" fmla="*/ 202122 w 9501770"/>
              <a:gd name="connsiteY6-1846" fmla="*/ 3104412 h 6903601"/>
              <a:gd name="connsiteX7-1847" fmla="*/ 5373 w 9501770"/>
              <a:gd name="connsiteY7-1848" fmla="*/ 2156560 h 6903601"/>
              <a:gd name="connsiteX8-1849" fmla="*/ 452738 w 9501770"/>
              <a:gd name="connsiteY8-1850" fmla="*/ 967536 h 6903601"/>
              <a:gd name="connsiteX9-1851" fmla="*/ 1005171 w 9501770"/>
              <a:gd name="connsiteY9-1852" fmla="*/ 0 h 6903601"/>
              <a:gd name="connsiteX0-1853" fmla="*/ 1005171 w 9501770"/>
              <a:gd name="connsiteY0-1854" fmla="*/ 0 h 6903601"/>
              <a:gd name="connsiteX1-1855" fmla="*/ 9483845 w 9501770"/>
              <a:gd name="connsiteY1-1856" fmla="*/ 70208 h 6903601"/>
              <a:gd name="connsiteX2-1857" fmla="*/ 9501770 w 9501770"/>
              <a:gd name="connsiteY2-1858" fmla="*/ 6903601 h 6903601"/>
              <a:gd name="connsiteX3-1859" fmla="*/ 2440207 w 9501770"/>
              <a:gd name="connsiteY3-1860" fmla="*/ 6889363 h 6903601"/>
              <a:gd name="connsiteX4-1861" fmla="*/ 2227363 w 9501770"/>
              <a:gd name="connsiteY4-1862" fmla="*/ 5967713 h 6903601"/>
              <a:gd name="connsiteX5-1863" fmla="*/ 1178148 w 9501770"/>
              <a:gd name="connsiteY5-1864" fmla="*/ 4564475 h 6903601"/>
              <a:gd name="connsiteX6-1865" fmla="*/ 202122 w 9501770"/>
              <a:gd name="connsiteY6-1866" fmla="*/ 3104412 h 6903601"/>
              <a:gd name="connsiteX7-1867" fmla="*/ 5373 w 9501770"/>
              <a:gd name="connsiteY7-1868" fmla="*/ 2156560 h 6903601"/>
              <a:gd name="connsiteX8-1869" fmla="*/ 452738 w 9501770"/>
              <a:gd name="connsiteY8-1870" fmla="*/ 967536 h 6903601"/>
              <a:gd name="connsiteX9-1871" fmla="*/ 1005171 w 9501770"/>
              <a:gd name="connsiteY9-1872" fmla="*/ 0 h 6903601"/>
              <a:gd name="connsiteX0-1873" fmla="*/ 1005171 w 9501770"/>
              <a:gd name="connsiteY0-1874" fmla="*/ 0 h 6903601"/>
              <a:gd name="connsiteX1-1875" fmla="*/ 9483845 w 9501770"/>
              <a:gd name="connsiteY1-1876" fmla="*/ 37475 h 6903601"/>
              <a:gd name="connsiteX2-1877" fmla="*/ 9501770 w 9501770"/>
              <a:gd name="connsiteY2-1878" fmla="*/ 6903601 h 6903601"/>
              <a:gd name="connsiteX3-1879" fmla="*/ 2440207 w 9501770"/>
              <a:gd name="connsiteY3-1880" fmla="*/ 6889363 h 6903601"/>
              <a:gd name="connsiteX4-1881" fmla="*/ 2227363 w 9501770"/>
              <a:gd name="connsiteY4-1882" fmla="*/ 5967713 h 6903601"/>
              <a:gd name="connsiteX5-1883" fmla="*/ 1178148 w 9501770"/>
              <a:gd name="connsiteY5-1884" fmla="*/ 4564475 h 6903601"/>
              <a:gd name="connsiteX6-1885" fmla="*/ 202122 w 9501770"/>
              <a:gd name="connsiteY6-1886" fmla="*/ 3104412 h 6903601"/>
              <a:gd name="connsiteX7-1887" fmla="*/ 5373 w 9501770"/>
              <a:gd name="connsiteY7-1888" fmla="*/ 2156560 h 6903601"/>
              <a:gd name="connsiteX8-1889" fmla="*/ 452738 w 9501770"/>
              <a:gd name="connsiteY8-1890" fmla="*/ 967536 h 6903601"/>
              <a:gd name="connsiteX9-1891" fmla="*/ 1005171 w 9501770"/>
              <a:gd name="connsiteY9-1892" fmla="*/ 0 h 6903601"/>
              <a:gd name="connsiteX0-1893" fmla="*/ 1005171 w 9483849"/>
              <a:gd name="connsiteY0-1894" fmla="*/ 0 h 6889363"/>
              <a:gd name="connsiteX1-1895" fmla="*/ 9483845 w 9483849"/>
              <a:gd name="connsiteY1-1896" fmla="*/ 37475 h 6889363"/>
              <a:gd name="connsiteX2-1897" fmla="*/ 9414036 w 9483849"/>
              <a:gd name="connsiteY2-1898" fmla="*/ 6799264 h 6889363"/>
              <a:gd name="connsiteX3-1899" fmla="*/ 2440207 w 9483849"/>
              <a:gd name="connsiteY3-1900" fmla="*/ 6889363 h 6889363"/>
              <a:gd name="connsiteX4-1901" fmla="*/ 2227363 w 9483849"/>
              <a:gd name="connsiteY4-1902" fmla="*/ 5967713 h 6889363"/>
              <a:gd name="connsiteX5-1903" fmla="*/ 1178148 w 9483849"/>
              <a:gd name="connsiteY5-1904" fmla="*/ 4564475 h 6889363"/>
              <a:gd name="connsiteX6-1905" fmla="*/ 202122 w 9483849"/>
              <a:gd name="connsiteY6-1906" fmla="*/ 3104412 h 6889363"/>
              <a:gd name="connsiteX7-1907" fmla="*/ 5373 w 9483849"/>
              <a:gd name="connsiteY7-1908" fmla="*/ 2156560 h 6889363"/>
              <a:gd name="connsiteX8-1909" fmla="*/ 452738 w 9483849"/>
              <a:gd name="connsiteY8-1910" fmla="*/ 967536 h 6889363"/>
              <a:gd name="connsiteX9-1911" fmla="*/ 1005171 w 9483849"/>
              <a:gd name="connsiteY9-1912" fmla="*/ 0 h 6889363"/>
              <a:gd name="connsiteX0-1913" fmla="*/ 1005171 w 9483853"/>
              <a:gd name="connsiteY0-1914" fmla="*/ 0 h 6889363"/>
              <a:gd name="connsiteX1-1915" fmla="*/ 9483845 w 9483853"/>
              <a:gd name="connsiteY1-1916" fmla="*/ 37475 h 6889363"/>
              <a:gd name="connsiteX2-1917" fmla="*/ 9462149 w 9483853"/>
              <a:gd name="connsiteY2-1918" fmla="*/ 6882120 h 6889363"/>
              <a:gd name="connsiteX3-1919" fmla="*/ 2440207 w 9483853"/>
              <a:gd name="connsiteY3-1920" fmla="*/ 6889363 h 6889363"/>
              <a:gd name="connsiteX4-1921" fmla="*/ 2227363 w 9483853"/>
              <a:gd name="connsiteY4-1922" fmla="*/ 5967713 h 6889363"/>
              <a:gd name="connsiteX5-1923" fmla="*/ 1178148 w 9483853"/>
              <a:gd name="connsiteY5-1924" fmla="*/ 4564475 h 6889363"/>
              <a:gd name="connsiteX6-1925" fmla="*/ 202122 w 9483853"/>
              <a:gd name="connsiteY6-1926" fmla="*/ 3104412 h 6889363"/>
              <a:gd name="connsiteX7-1927" fmla="*/ 5373 w 9483853"/>
              <a:gd name="connsiteY7-1928" fmla="*/ 2156560 h 6889363"/>
              <a:gd name="connsiteX8-1929" fmla="*/ 452738 w 9483853"/>
              <a:gd name="connsiteY8-1930" fmla="*/ 967536 h 6889363"/>
              <a:gd name="connsiteX9-1931" fmla="*/ 1005171 w 9483853"/>
              <a:gd name="connsiteY9-1932" fmla="*/ 0 h 6889363"/>
              <a:gd name="connsiteX0-1933" fmla="*/ 1005171 w 9483868"/>
              <a:gd name="connsiteY0-1934" fmla="*/ 0 h 6889363"/>
              <a:gd name="connsiteX1-1935" fmla="*/ 9483845 w 9483868"/>
              <a:gd name="connsiteY1-1936" fmla="*/ 37475 h 6889363"/>
              <a:gd name="connsiteX2-1937" fmla="*/ 9462149 w 9483868"/>
              <a:gd name="connsiteY2-1938" fmla="*/ 6882120 h 6889363"/>
              <a:gd name="connsiteX3-1939" fmla="*/ 2440207 w 9483868"/>
              <a:gd name="connsiteY3-1940" fmla="*/ 6889363 h 6889363"/>
              <a:gd name="connsiteX4-1941" fmla="*/ 2227363 w 9483868"/>
              <a:gd name="connsiteY4-1942" fmla="*/ 5967713 h 6889363"/>
              <a:gd name="connsiteX5-1943" fmla="*/ 1178148 w 9483868"/>
              <a:gd name="connsiteY5-1944" fmla="*/ 4564475 h 6889363"/>
              <a:gd name="connsiteX6-1945" fmla="*/ 202122 w 9483868"/>
              <a:gd name="connsiteY6-1946" fmla="*/ 3104412 h 6889363"/>
              <a:gd name="connsiteX7-1947" fmla="*/ 5373 w 9483868"/>
              <a:gd name="connsiteY7-1948" fmla="*/ 2156560 h 6889363"/>
              <a:gd name="connsiteX8-1949" fmla="*/ 452738 w 9483868"/>
              <a:gd name="connsiteY8-1950" fmla="*/ 967536 h 6889363"/>
              <a:gd name="connsiteX9-1951" fmla="*/ 1005171 w 9483868"/>
              <a:gd name="connsiteY9-1952" fmla="*/ 0 h 6889363"/>
              <a:gd name="connsiteX0-1953" fmla="*/ 1005171 w 9466926"/>
              <a:gd name="connsiteY0-1954" fmla="*/ 0 h 6889363"/>
              <a:gd name="connsiteX1-1955" fmla="*/ 9466865 w 9466926"/>
              <a:gd name="connsiteY1-1956" fmla="*/ 86575 h 6889363"/>
              <a:gd name="connsiteX2-1957" fmla="*/ 9462149 w 9466926"/>
              <a:gd name="connsiteY2-1958" fmla="*/ 6882120 h 6889363"/>
              <a:gd name="connsiteX3-1959" fmla="*/ 2440207 w 9466926"/>
              <a:gd name="connsiteY3-1960" fmla="*/ 6889363 h 6889363"/>
              <a:gd name="connsiteX4-1961" fmla="*/ 2227363 w 9466926"/>
              <a:gd name="connsiteY4-1962" fmla="*/ 5967713 h 6889363"/>
              <a:gd name="connsiteX5-1963" fmla="*/ 1178148 w 9466926"/>
              <a:gd name="connsiteY5-1964" fmla="*/ 4564475 h 6889363"/>
              <a:gd name="connsiteX6-1965" fmla="*/ 202122 w 9466926"/>
              <a:gd name="connsiteY6-1966" fmla="*/ 3104412 h 6889363"/>
              <a:gd name="connsiteX7-1967" fmla="*/ 5373 w 9466926"/>
              <a:gd name="connsiteY7-1968" fmla="*/ 2156560 h 6889363"/>
              <a:gd name="connsiteX8-1969" fmla="*/ 452738 w 9466926"/>
              <a:gd name="connsiteY8-1970" fmla="*/ 967536 h 6889363"/>
              <a:gd name="connsiteX9-1971" fmla="*/ 1005171 w 9466926"/>
              <a:gd name="connsiteY9-1972" fmla="*/ 0 h 6889363"/>
              <a:gd name="connsiteX0-1973" fmla="*/ 1005171 w 9462149"/>
              <a:gd name="connsiteY0-1974" fmla="*/ 0 h 6889363"/>
              <a:gd name="connsiteX1-1975" fmla="*/ 9458375 w 9462149"/>
              <a:gd name="connsiteY1-1976" fmla="*/ 34407 h 6889363"/>
              <a:gd name="connsiteX2-1977" fmla="*/ 9462149 w 9462149"/>
              <a:gd name="connsiteY2-1978" fmla="*/ 6882120 h 6889363"/>
              <a:gd name="connsiteX3-1979" fmla="*/ 2440207 w 9462149"/>
              <a:gd name="connsiteY3-1980" fmla="*/ 6889363 h 6889363"/>
              <a:gd name="connsiteX4-1981" fmla="*/ 2227363 w 9462149"/>
              <a:gd name="connsiteY4-1982" fmla="*/ 5967713 h 6889363"/>
              <a:gd name="connsiteX5-1983" fmla="*/ 1178148 w 9462149"/>
              <a:gd name="connsiteY5-1984" fmla="*/ 4564475 h 6889363"/>
              <a:gd name="connsiteX6-1985" fmla="*/ 202122 w 9462149"/>
              <a:gd name="connsiteY6-1986" fmla="*/ 3104412 h 6889363"/>
              <a:gd name="connsiteX7-1987" fmla="*/ 5373 w 9462149"/>
              <a:gd name="connsiteY7-1988" fmla="*/ 2156560 h 6889363"/>
              <a:gd name="connsiteX8-1989" fmla="*/ 452738 w 9462149"/>
              <a:gd name="connsiteY8-1990" fmla="*/ 967536 h 6889363"/>
              <a:gd name="connsiteX9-1991" fmla="*/ 1005171 w 9462149"/>
              <a:gd name="connsiteY9-1992" fmla="*/ 0 h 6889363"/>
              <a:gd name="connsiteX0-1993" fmla="*/ 1005171 w 9462149"/>
              <a:gd name="connsiteY0-1994" fmla="*/ 0 h 6889363"/>
              <a:gd name="connsiteX1-1995" fmla="*/ 9458375 w 9462149"/>
              <a:gd name="connsiteY1-1996" fmla="*/ 34407 h 6889363"/>
              <a:gd name="connsiteX2-1997" fmla="*/ 9462149 w 9462149"/>
              <a:gd name="connsiteY2-1998" fmla="*/ 6882120 h 6889363"/>
              <a:gd name="connsiteX3-1999" fmla="*/ 2437377 w 9462149"/>
              <a:gd name="connsiteY3-2000" fmla="*/ 6889363 h 6889363"/>
              <a:gd name="connsiteX4-2001" fmla="*/ 2227363 w 9462149"/>
              <a:gd name="connsiteY4-2002" fmla="*/ 5967713 h 6889363"/>
              <a:gd name="connsiteX5-2003" fmla="*/ 1178148 w 9462149"/>
              <a:gd name="connsiteY5-2004" fmla="*/ 4564475 h 6889363"/>
              <a:gd name="connsiteX6-2005" fmla="*/ 202122 w 9462149"/>
              <a:gd name="connsiteY6-2006" fmla="*/ 3104412 h 6889363"/>
              <a:gd name="connsiteX7-2007" fmla="*/ 5373 w 9462149"/>
              <a:gd name="connsiteY7-2008" fmla="*/ 2156560 h 6889363"/>
              <a:gd name="connsiteX8-2009" fmla="*/ 452738 w 9462149"/>
              <a:gd name="connsiteY8-2010" fmla="*/ 967536 h 6889363"/>
              <a:gd name="connsiteX9-2011" fmla="*/ 1005171 w 9462149"/>
              <a:gd name="connsiteY9-2012" fmla="*/ 0 h 6889363"/>
              <a:gd name="connsiteX0-2013" fmla="*/ 1005171 w 9462149"/>
              <a:gd name="connsiteY0-2014" fmla="*/ 2605 h 6891968"/>
              <a:gd name="connsiteX1-2015" fmla="*/ 9458376 w 9462149"/>
              <a:gd name="connsiteY1-2016" fmla="*/ 0 h 6891968"/>
              <a:gd name="connsiteX2-2017" fmla="*/ 9462149 w 9462149"/>
              <a:gd name="connsiteY2-2018" fmla="*/ 6884725 h 6891968"/>
              <a:gd name="connsiteX3-2019" fmla="*/ 2437377 w 9462149"/>
              <a:gd name="connsiteY3-2020" fmla="*/ 6891968 h 6891968"/>
              <a:gd name="connsiteX4-2021" fmla="*/ 2227363 w 9462149"/>
              <a:gd name="connsiteY4-2022" fmla="*/ 5970318 h 6891968"/>
              <a:gd name="connsiteX5-2023" fmla="*/ 1178148 w 9462149"/>
              <a:gd name="connsiteY5-2024" fmla="*/ 4567080 h 6891968"/>
              <a:gd name="connsiteX6-2025" fmla="*/ 202122 w 9462149"/>
              <a:gd name="connsiteY6-2026" fmla="*/ 3107017 h 6891968"/>
              <a:gd name="connsiteX7-2027" fmla="*/ 5373 w 9462149"/>
              <a:gd name="connsiteY7-2028" fmla="*/ 2159165 h 6891968"/>
              <a:gd name="connsiteX8-2029" fmla="*/ 452738 w 9462149"/>
              <a:gd name="connsiteY8-2030" fmla="*/ 970141 h 6891968"/>
              <a:gd name="connsiteX9-2031" fmla="*/ 1005171 w 9462149"/>
              <a:gd name="connsiteY9-2032" fmla="*/ 2605 h 6891968"/>
              <a:gd name="connsiteX0-2033" fmla="*/ 993851 w 9462149"/>
              <a:gd name="connsiteY0-2034" fmla="*/ 5689 h 6891968"/>
              <a:gd name="connsiteX1-2035" fmla="*/ 9458376 w 9462149"/>
              <a:gd name="connsiteY1-2036" fmla="*/ 0 h 6891968"/>
              <a:gd name="connsiteX2-2037" fmla="*/ 9462149 w 9462149"/>
              <a:gd name="connsiteY2-2038" fmla="*/ 6884725 h 6891968"/>
              <a:gd name="connsiteX3-2039" fmla="*/ 2437377 w 9462149"/>
              <a:gd name="connsiteY3-2040" fmla="*/ 6891968 h 6891968"/>
              <a:gd name="connsiteX4-2041" fmla="*/ 2227363 w 9462149"/>
              <a:gd name="connsiteY4-2042" fmla="*/ 5970318 h 6891968"/>
              <a:gd name="connsiteX5-2043" fmla="*/ 1178148 w 9462149"/>
              <a:gd name="connsiteY5-2044" fmla="*/ 4567080 h 6891968"/>
              <a:gd name="connsiteX6-2045" fmla="*/ 202122 w 9462149"/>
              <a:gd name="connsiteY6-2046" fmla="*/ 3107017 h 6891968"/>
              <a:gd name="connsiteX7-2047" fmla="*/ 5373 w 9462149"/>
              <a:gd name="connsiteY7-2048" fmla="*/ 2159165 h 6891968"/>
              <a:gd name="connsiteX8-2049" fmla="*/ 452738 w 9462149"/>
              <a:gd name="connsiteY8-2050" fmla="*/ 970141 h 6891968"/>
              <a:gd name="connsiteX9-2051" fmla="*/ 993851 w 9462149"/>
              <a:gd name="connsiteY9-2052" fmla="*/ 5689 h 6891968"/>
              <a:gd name="connsiteX0-2053" fmla="*/ 996680 w 9462149"/>
              <a:gd name="connsiteY0-2054" fmla="*/ 2605 h 6891968"/>
              <a:gd name="connsiteX1-2055" fmla="*/ 9458376 w 9462149"/>
              <a:gd name="connsiteY1-2056" fmla="*/ 0 h 6891968"/>
              <a:gd name="connsiteX2-2057" fmla="*/ 9462149 w 9462149"/>
              <a:gd name="connsiteY2-2058" fmla="*/ 6884725 h 6891968"/>
              <a:gd name="connsiteX3-2059" fmla="*/ 2437377 w 9462149"/>
              <a:gd name="connsiteY3-2060" fmla="*/ 6891968 h 6891968"/>
              <a:gd name="connsiteX4-2061" fmla="*/ 2227363 w 9462149"/>
              <a:gd name="connsiteY4-2062" fmla="*/ 5970318 h 6891968"/>
              <a:gd name="connsiteX5-2063" fmla="*/ 1178148 w 9462149"/>
              <a:gd name="connsiteY5-2064" fmla="*/ 4567080 h 6891968"/>
              <a:gd name="connsiteX6-2065" fmla="*/ 202122 w 9462149"/>
              <a:gd name="connsiteY6-2066" fmla="*/ 3107017 h 6891968"/>
              <a:gd name="connsiteX7-2067" fmla="*/ 5373 w 9462149"/>
              <a:gd name="connsiteY7-2068" fmla="*/ 2159165 h 6891968"/>
              <a:gd name="connsiteX8-2069" fmla="*/ 452738 w 9462149"/>
              <a:gd name="connsiteY8-2070" fmla="*/ 970141 h 6891968"/>
              <a:gd name="connsiteX9-2071" fmla="*/ 996680 w 9462149"/>
              <a:gd name="connsiteY9-2072" fmla="*/ 2605 h 6891968"/>
              <a:gd name="connsiteX0-2073" fmla="*/ 985360 w 9462149"/>
              <a:gd name="connsiteY0-2074" fmla="*/ 2605 h 6891968"/>
              <a:gd name="connsiteX1-2075" fmla="*/ 9458376 w 9462149"/>
              <a:gd name="connsiteY1-2076" fmla="*/ 0 h 6891968"/>
              <a:gd name="connsiteX2-2077" fmla="*/ 9462149 w 9462149"/>
              <a:gd name="connsiteY2-2078" fmla="*/ 6884725 h 6891968"/>
              <a:gd name="connsiteX3-2079" fmla="*/ 2437377 w 9462149"/>
              <a:gd name="connsiteY3-2080" fmla="*/ 6891968 h 6891968"/>
              <a:gd name="connsiteX4-2081" fmla="*/ 2227363 w 9462149"/>
              <a:gd name="connsiteY4-2082" fmla="*/ 5970318 h 6891968"/>
              <a:gd name="connsiteX5-2083" fmla="*/ 1178148 w 9462149"/>
              <a:gd name="connsiteY5-2084" fmla="*/ 4567080 h 6891968"/>
              <a:gd name="connsiteX6-2085" fmla="*/ 202122 w 9462149"/>
              <a:gd name="connsiteY6-2086" fmla="*/ 3107017 h 6891968"/>
              <a:gd name="connsiteX7-2087" fmla="*/ 5373 w 9462149"/>
              <a:gd name="connsiteY7-2088" fmla="*/ 2159165 h 6891968"/>
              <a:gd name="connsiteX8-2089" fmla="*/ 452738 w 9462149"/>
              <a:gd name="connsiteY8-2090" fmla="*/ 970141 h 6891968"/>
              <a:gd name="connsiteX9-2091" fmla="*/ 985360 w 9462149"/>
              <a:gd name="connsiteY9-2092" fmla="*/ 2605 h 6891968"/>
              <a:gd name="connsiteX0-2093" fmla="*/ 985360 w 9466927"/>
              <a:gd name="connsiteY0-2094" fmla="*/ 0 h 6889363"/>
              <a:gd name="connsiteX1-2095" fmla="*/ 9466866 w 9466927"/>
              <a:gd name="connsiteY1-2096" fmla="*/ 3564 h 6889363"/>
              <a:gd name="connsiteX2-2097" fmla="*/ 9462149 w 9466927"/>
              <a:gd name="connsiteY2-2098" fmla="*/ 6882120 h 6889363"/>
              <a:gd name="connsiteX3-2099" fmla="*/ 2437377 w 9466927"/>
              <a:gd name="connsiteY3-2100" fmla="*/ 6889363 h 6889363"/>
              <a:gd name="connsiteX4-2101" fmla="*/ 2227363 w 9466927"/>
              <a:gd name="connsiteY4-2102" fmla="*/ 5967713 h 6889363"/>
              <a:gd name="connsiteX5-2103" fmla="*/ 1178148 w 9466927"/>
              <a:gd name="connsiteY5-2104" fmla="*/ 4564475 h 6889363"/>
              <a:gd name="connsiteX6-2105" fmla="*/ 202122 w 9466927"/>
              <a:gd name="connsiteY6-2106" fmla="*/ 3104412 h 6889363"/>
              <a:gd name="connsiteX7-2107" fmla="*/ 5373 w 9466927"/>
              <a:gd name="connsiteY7-2108" fmla="*/ 2156560 h 6889363"/>
              <a:gd name="connsiteX8-2109" fmla="*/ 452738 w 9466927"/>
              <a:gd name="connsiteY8-2110" fmla="*/ 967536 h 6889363"/>
              <a:gd name="connsiteX9-2111" fmla="*/ 985360 w 9466927"/>
              <a:gd name="connsiteY9-2112" fmla="*/ 0 h 6889363"/>
              <a:gd name="connsiteX0-2113" fmla="*/ 985360 w 9473470"/>
              <a:gd name="connsiteY0-2114" fmla="*/ 0 h 6889363"/>
              <a:gd name="connsiteX1-2115" fmla="*/ 9466866 w 9473470"/>
              <a:gd name="connsiteY1-2116" fmla="*/ 3564 h 6889363"/>
              <a:gd name="connsiteX2-2117" fmla="*/ 9473470 w 9473470"/>
              <a:gd name="connsiteY2-2118" fmla="*/ 6869783 h 6889363"/>
              <a:gd name="connsiteX3-2119" fmla="*/ 2437377 w 9473470"/>
              <a:gd name="connsiteY3-2120" fmla="*/ 6889363 h 6889363"/>
              <a:gd name="connsiteX4-2121" fmla="*/ 2227363 w 9473470"/>
              <a:gd name="connsiteY4-2122" fmla="*/ 5967713 h 6889363"/>
              <a:gd name="connsiteX5-2123" fmla="*/ 1178148 w 9473470"/>
              <a:gd name="connsiteY5-2124" fmla="*/ 4564475 h 6889363"/>
              <a:gd name="connsiteX6-2125" fmla="*/ 202122 w 9473470"/>
              <a:gd name="connsiteY6-2126" fmla="*/ 3104412 h 6889363"/>
              <a:gd name="connsiteX7-2127" fmla="*/ 5373 w 9473470"/>
              <a:gd name="connsiteY7-2128" fmla="*/ 2156560 h 6889363"/>
              <a:gd name="connsiteX8-2129" fmla="*/ 452738 w 9473470"/>
              <a:gd name="connsiteY8-2130" fmla="*/ 967536 h 6889363"/>
              <a:gd name="connsiteX9-2131" fmla="*/ 985360 w 9473470"/>
              <a:gd name="connsiteY9-2132" fmla="*/ 0 h 6889363"/>
              <a:gd name="connsiteX0-2133" fmla="*/ 985360 w 9473470"/>
              <a:gd name="connsiteY0-2134" fmla="*/ 0 h 6894457"/>
              <a:gd name="connsiteX1-2135" fmla="*/ 9466866 w 9473470"/>
              <a:gd name="connsiteY1-2136" fmla="*/ 3564 h 6894457"/>
              <a:gd name="connsiteX2-2137" fmla="*/ 9473470 w 9473470"/>
              <a:gd name="connsiteY2-2138" fmla="*/ 6894457 h 6894457"/>
              <a:gd name="connsiteX3-2139" fmla="*/ 2437377 w 9473470"/>
              <a:gd name="connsiteY3-2140" fmla="*/ 6889363 h 6894457"/>
              <a:gd name="connsiteX4-2141" fmla="*/ 2227363 w 9473470"/>
              <a:gd name="connsiteY4-2142" fmla="*/ 5967713 h 6894457"/>
              <a:gd name="connsiteX5-2143" fmla="*/ 1178148 w 9473470"/>
              <a:gd name="connsiteY5-2144" fmla="*/ 4564475 h 6894457"/>
              <a:gd name="connsiteX6-2145" fmla="*/ 202122 w 9473470"/>
              <a:gd name="connsiteY6-2146" fmla="*/ 3104412 h 6894457"/>
              <a:gd name="connsiteX7-2147" fmla="*/ 5373 w 9473470"/>
              <a:gd name="connsiteY7-2148" fmla="*/ 2156560 h 6894457"/>
              <a:gd name="connsiteX8-2149" fmla="*/ 452738 w 9473470"/>
              <a:gd name="connsiteY8-2150" fmla="*/ 967536 h 6894457"/>
              <a:gd name="connsiteX9-2151" fmla="*/ 985360 w 9473470"/>
              <a:gd name="connsiteY9-2152" fmla="*/ 0 h 6894457"/>
              <a:gd name="connsiteX0-2153" fmla="*/ 861751 w 9473470"/>
              <a:gd name="connsiteY0-2154" fmla="*/ 2049 h 6890892"/>
              <a:gd name="connsiteX1-2155" fmla="*/ 9466866 w 9473470"/>
              <a:gd name="connsiteY1-2156" fmla="*/ -1 h 6890892"/>
              <a:gd name="connsiteX2-2157" fmla="*/ 9473470 w 9473470"/>
              <a:gd name="connsiteY2-2158" fmla="*/ 6890892 h 6890892"/>
              <a:gd name="connsiteX3-2159" fmla="*/ 2437377 w 9473470"/>
              <a:gd name="connsiteY3-2160" fmla="*/ 6885798 h 6890892"/>
              <a:gd name="connsiteX4-2161" fmla="*/ 2227363 w 9473470"/>
              <a:gd name="connsiteY4-2162" fmla="*/ 5964148 h 6890892"/>
              <a:gd name="connsiteX5-2163" fmla="*/ 1178148 w 9473470"/>
              <a:gd name="connsiteY5-2164" fmla="*/ 4560910 h 6890892"/>
              <a:gd name="connsiteX6-2165" fmla="*/ 202122 w 9473470"/>
              <a:gd name="connsiteY6-2166" fmla="*/ 3100847 h 6890892"/>
              <a:gd name="connsiteX7-2167" fmla="*/ 5373 w 9473470"/>
              <a:gd name="connsiteY7-2168" fmla="*/ 2152995 h 6890892"/>
              <a:gd name="connsiteX8-2169" fmla="*/ 452738 w 9473470"/>
              <a:gd name="connsiteY8-2170" fmla="*/ 963971 h 6890892"/>
              <a:gd name="connsiteX9-2171" fmla="*/ 861751 w 9473470"/>
              <a:gd name="connsiteY9-2172" fmla="*/ 2049 h 6890892"/>
              <a:gd name="connsiteX0-2173" fmla="*/ 861751 w 9473470"/>
              <a:gd name="connsiteY0-2174" fmla="*/ 2050 h 6890893"/>
              <a:gd name="connsiteX1-2175" fmla="*/ 9466866 w 9473470"/>
              <a:gd name="connsiteY1-2176" fmla="*/ 0 h 6890893"/>
              <a:gd name="connsiteX2-2177" fmla="*/ 9473470 w 9473470"/>
              <a:gd name="connsiteY2-2178" fmla="*/ 6890893 h 6890893"/>
              <a:gd name="connsiteX3-2179" fmla="*/ 2437377 w 9473470"/>
              <a:gd name="connsiteY3-2180" fmla="*/ 6885799 h 6890893"/>
              <a:gd name="connsiteX4-2181" fmla="*/ 2227363 w 9473470"/>
              <a:gd name="connsiteY4-2182" fmla="*/ 5964149 h 6890893"/>
              <a:gd name="connsiteX5-2183" fmla="*/ 1178148 w 9473470"/>
              <a:gd name="connsiteY5-2184" fmla="*/ 4560911 h 6890893"/>
              <a:gd name="connsiteX6-2185" fmla="*/ 202122 w 9473470"/>
              <a:gd name="connsiteY6-2186" fmla="*/ 3100848 h 6890893"/>
              <a:gd name="connsiteX7-2187" fmla="*/ 5373 w 9473470"/>
              <a:gd name="connsiteY7-2188" fmla="*/ 2152996 h 6890893"/>
              <a:gd name="connsiteX8-2189" fmla="*/ 426987 w 9473470"/>
              <a:gd name="connsiteY8-2190" fmla="*/ 963972 h 6890893"/>
              <a:gd name="connsiteX9-2191" fmla="*/ 861751 w 9473470"/>
              <a:gd name="connsiteY9-2192" fmla="*/ 2050 h 6890893"/>
              <a:gd name="connsiteX0-2193" fmla="*/ 861751 w 9473470"/>
              <a:gd name="connsiteY0-2194" fmla="*/ 2050 h 6890893"/>
              <a:gd name="connsiteX1-2195" fmla="*/ 9466866 w 9473470"/>
              <a:gd name="connsiteY1-2196" fmla="*/ 0 h 6890893"/>
              <a:gd name="connsiteX2-2197" fmla="*/ 9473470 w 9473470"/>
              <a:gd name="connsiteY2-2198" fmla="*/ 6890893 h 6890893"/>
              <a:gd name="connsiteX3-2199" fmla="*/ 2437377 w 9473470"/>
              <a:gd name="connsiteY3-2200" fmla="*/ 6885799 h 6890893"/>
              <a:gd name="connsiteX4-2201" fmla="*/ 2227363 w 9473470"/>
              <a:gd name="connsiteY4-2202" fmla="*/ 5964149 h 6890893"/>
              <a:gd name="connsiteX5-2203" fmla="*/ 1178148 w 9473470"/>
              <a:gd name="connsiteY5-2204" fmla="*/ 4560911 h 6890893"/>
              <a:gd name="connsiteX6-2205" fmla="*/ 202122 w 9473470"/>
              <a:gd name="connsiteY6-2206" fmla="*/ 3100848 h 6890893"/>
              <a:gd name="connsiteX7-2207" fmla="*/ 5373 w 9473470"/>
              <a:gd name="connsiteY7-2208" fmla="*/ 2152996 h 6890893"/>
              <a:gd name="connsiteX8-2209" fmla="*/ 336425 w 9473470"/>
              <a:gd name="connsiteY8-2210" fmla="*/ 904754 h 6890893"/>
              <a:gd name="connsiteX9-2211" fmla="*/ 861751 w 9473470"/>
              <a:gd name="connsiteY9-2212" fmla="*/ 2050 h 6890893"/>
              <a:gd name="connsiteX0-2213" fmla="*/ 870460 w 9482179"/>
              <a:gd name="connsiteY0-2214" fmla="*/ 2050 h 6890893"/>
              <a:gd name="connsiteX1-2215" fmla="*/ 9475575 w 9482179"/>
              <a:gd name="connsiteY1-2216" fmla="*/ 0 h 6890893"/>
              <a:gd name="connsiteX2-2217" fmla="*/ 9482179 w 9482179"/>
              <a:gd name="connsiteY2-2218" fmla="*/ 6890893 h 6890893"/>
              <a:gd name="connsiteX3-2219" fmla="*/ 2446086 w 9482179"/>
              <a:gd name="connsiteY3-2220" fmla="*/ 6885799 h 6890893"/>
              <a:gd name="connsiteX4-2221" fmla="*/ 2236072 w 9482179"/>
              <a:gd name="connsiteY4-2222" fmla="*/ 5964149 h 6890893"/>
              <a:gd name="connsiteX5-2223" fmla="*/ 1186857 w 9482179"/>
              <a:gd name="connsiteY5-2224" fmla="*/ 4560911 h 6890893"/>
              <a:gd name="connsiteX6-2225" fmla="*/ 210831 w 9482179"/>
              <a:gd name="connsiteY6-2226" fmla="*/ 3100848 h 6890893"/>
              <a:gd name="connsiteX7-2227" fmla="*/ 5026 w 9482179"/>
              <a:gd name="connsiteY7-2228" fmla="*/ 2083908 h 6890893"/>
              <a:gd name="connsiteX8-2229" fmla="*/ 345134 w 9482179"/>
              <a:gd name="connsiteY8-2230" fmla="*/ 904754 h 6890893"/>
              <a:gd name="connsiteX9-2231" fmla="*/ 870460 w 9482179"/>
              <a:gd name="connsiteY9-2232" fmla="*/ 2050 h 6890893"/>
              <a:gd name="connsiteX0-2233" fmla="*/ 870460 w 9482179"/>
              <a:gd name="connsiteY0-2234" fmla="*/ 2050 h 6890893"/>
              <a:gd name="connsiteX1-2235" fmla="*/ 9475575 w 9482179"/>
              <a:gd name="connsiteY1-2236" fmla="*/ 0 h 6890893"/>
              <a:gd name="connsiteX2-2237" fmla="*/ 9482179 w 9482179"/>
              <a:gd name="connsiteY2-2238" fmla="*/ 6890893 h 6890893"/>
              <a:gd name="connsiteX3-2239" fmla="*/ 2446086 w 9482179"/>
              <a:gd name="connsiteY3-2240" fmla="*/ 6885799 h 6890893"/>
              <a:gd name="connsiteX4-2241" fmla="*/ 2236072 w 9482179"/>
              <a:gd name="connsiteY4-2242" fmla="*/ 5964149 h 6890893"/>
              <a:gd name="connsiteX5-2243" fmla="*/ 1186857 w 9482179"/>
              <a:gd name="connsiteY5-2244" fmla="*/ 4560911 h 6890893"/>
              <a:gd name="connsiteX6-2245" fmla="*/ 210831 w 9482179"/>
              <a:gd name="connsiteY6-2246" fmla="*/ 3100848 h 6890893"/>
              <a:gd name="connsiteX7-2247" fmla="*/ 5026 w 9482179"/>
              <a:gd name="connsiteY7-2248" fmla="*/ 2083908 h 6890893"/>
              <a:gd name="connsiteX8-2249" fmla="*/ 345134 w 9482179"/>
              <a:gd name="connsiteY8-2250" fmla="*/ 904754 h 6890893"/>
              <a:gd name="connsiteX9-2251" fmla="*/ 870460 w 9482179"/>
              <a:gd name="connsiteY9-2252" fmla="*/ 2050 h 6890893"/>
              <a:gd name="connsiteX0-2253" fmla="*/ 1002185 w 9482179"/>
              <a:gd name="connsiteY0-2254" fmla="*/ 2050 h 6890893"/>
              <a:gd name="connsiteX1-2255" fmla="*/ 9475575 w 9482179"/>
              <a:gd name="connsiteY1-2256" fmla="*/ 0 h 6890893"/>
              <a:gd name="connsiteX2-2257" fmla="*/ 9482179 w 9482179"/>
              <a:gd name="connsiteY2-2258" fmla="*/ 6890893 h 6890893"/>
              <a:gd name="connsiteX3-2259" fmla="*/ 2446086 w 9482179"/>
              <a:gd name="connsiteY3-2260" fmla="*/ 6885799 h 6890893"/>
              <a:gd name="connsiteX4-2261" fmla="*/ 2236072 w 9482179"/>
              <a:gd name="connsiteY4-2262" fmla="*/ 5964149 h 6890893"/>
              <a:gd name="connsiteX5-2263" fmla="*/ 1186857 w 9482179"/>
              <a:gd name="connsiteY5-2264" fmla="*/ 4560911 h 6890893"/>
              <a:gd name="connsiteX6-2265" fmla="*/ 210831 w 9482179"/>
              <a:gd name="connsiteY6-2266" fmla="*/ 3100848 h 6890893"/>
              <a:gd name="connsiteX7-2267" fmla="*/ 5026 w 9482179"/>
              <a:gd name="connsiteY7-2268" fmla="*/ 2083908 h 6890893"/>
              <a:gd name="connsiteX8-2269" fmla="*/ 345134 w 9482179"/>
              <a:gd name="connsiteY8-2270" fmla="*/ 904754 h 6890893"/>
              <a:gd name="connsiteX9-2271" fmla="*/ 1002185 w 9482179"/>
              <a:gd name="connsiteY9-2272" fmla="*/ 2050 h 6890893"/>
              <a:gd name="connsiteX0-2273" fmla="*/ 1002185 w 9482179"/>
              <a:gd name="connsiteY0-2274" fmla="*/ 2050 h 6890893"/>
              <a:gd name="connsiteX1-2275" fmla="*/ 9475575 w 9482179"/>
              <a:gd name="connsiteY1-2276" fmla="*/ 0 h 6890893"/>
              <a:gd name="connsiteX2-2277" fmla="*/ 9482179 w 9482179"/>
              <a:gd name="connsiteY2-2278" fmla="*/ 6890893 h 6890893"/>
              <a:gd name="connsiteX3-2279" fmla="*/ 2446086 w 9482179"/>
              <a:gd name="connsiteY3-2280" fmla="*/ 6885799 h 6890893"/>
              <a:gd name="connsiteX4-2281" fmla="*/ 2236072 w 9482179"/>
              <a:gd name="connsiteY4-2282" fmla="*/ 5964149 h 6890893"/>
              <a:gd name="connsiteX5-2283" fmla="*/ 1186857 w 9482179"/>
              <a:gd name="connsiteY5-2284" fmla="*/ 4560911 h 6890893"/>
              <a:gd name="connsiteX6-2285" fmla="*/ 210831 w 9482179"/>
              <a:gd name="connsiteY6-2286" fmla="*/ 3100848 h 6890893"/>
              <a:gd name="connsiteX7-2287" fmla="*/ 5026 w 9482179"/>
              <a:gd name="connsiteY7-2288" fmla="*/ 2083908 h 6890893"/>
              <a:gd name="connsiteX8-2289" fmla="*/ 421974 w 9482179"/>
              <a:gd name="connsiteY8-2290" fmla="*/ 904754 h 6890893"/>
              <a:gd name="connsiteX9-2291" fmla="*/ 1002185 w 9482179"/>
              <a:gd name="connsiteY9-2292" fmla="*/ 2050 h 6890893"/>
              <a:gd name="connsiteX0-2293" fmla="*/ 840833 w 9320827"/>
              <a:gd name="connsiteY0-2294" fmla="*/ 2050 h 6890893"/>
              <a:gd name="connsiteX1-2295" fmla="*/ 9314223 w 9320827"/>
              <a:gd name="connsiteY1-2296" fmla="*/ 0 h 6890893"/>
              <a:gd name="connsiteX2-2297" fmla="*/ 9320827 w 9320827"/>
              <a:gd name="connsiteY2-2298" fmla="*/ 6890893 h 6890893"/>
              <a:gd name="connsiteX3-2299" fmla="*/ 2284734 w 9320827"/>
              <a:gd name="connsiteY3-2300" fmla="*/ 6885799 h 6890893"/>
              <a:gd name="connsiteX4-2301" fmla="*/ 2074720 w 9320827"/>
              <a:gd name="connsiteY4-2302" fmla="*/ 5964149 h 6890893"/>
              <a:gd name="connsiteX5-2303" fmla="*/ 1025505 w 9320827"/>
              <a:gd name="connsiteY5-2304" fmla="*/ 4560911 h 6890893"/>
              <a:gd name="connsiteX6-2305" fmla="*/ 49479 w 9320827"/>
              <a:gd name="connsiteY6-2306" fmla="*/ 3100848 h 6890893"/>
              <a:gd name="connsiteX7-2307" fmla="*/ 107125 w 9320827"/>
              <a:gd name="connsiteY7-2308" fmla="*/ 2048018 h 6890893"/>
              <a:gd name="connsiteX8-2309" fmla="*/ 260622 w 9320827"/>
              <a:gd name="connsiteY8-2310" fmla="*/ 904754 h 6890893"/>
              <a:gd name="connsiteX9-2311" fmla="*/ 840833 w 9320827"/>
              <a:gd name="connsiteY9-2312" fmla="*/ 2050 h 6890893"/>
              <a:gd name="connsiteX0-2313" fmla="*/ 840833 w 9320827"/>
              <a:gd name="connsiteY0-2314" fmla="*/ 2050 h 6890893"/>
              <a:gd name="connsiteX1-2315" fmla="*/ 9314223 w 9320827"/>
              <a:gd name="connsiteY1-2316" fmla="*/ 0 h 6890893"/>
              <a:gd name="connsiteX2-2317" fmla="*/ 9320827 w 9320827"/>
              <a:gd name="connsiteY2-2318" fmla="*/ 6890893 h 6890893"/>
              <a:gd name="connsiteX3-2319" fmla="*/ 2284734 w 9320827"/>
              <a:gd name="connsiteY3-2320" fmla="*/ 6885799 h 6890893"/>
              <a:gd name="connsiteX4-2321" fmla="*/ 2074720 w 9320827"/>
              <a:gd name="connsiteY4-2322" fmla="*/ 5964149 h 6890893"/>
              <a:gd name="connsiteX5-2323" fmla="*/ 1025505 w 9320827"/>
              <a:gd name="connsiteY5-2324" fmla="*/ 4560911 h 6890893"/>
              <a:gd name="connsiteX6-2325" fmla="*/ 49479 w 9320827"/>
              <a:gd name="connsiteY6-2326" fmla="*/ 3100848 h 6890893"/>
              <a:gd name="connsiteX7-2327" fmla="*/ 107125 w 9320827"/>
              <a:gd name="connsiteY7-2328" fmla="*/ 2048018 h 6890893"/>
              <a:gd name="connsiteX8-2329" fmla="*/ 524073 w 9320827"/>
              <a:gd name="connsiteY8-2330" fmla="*/ 1084203 h 6890893"/>
              <a:gd name="connsiteX9-2331" fmla="*/ 840833 w 9320827"/>
              <a:gd name="connsiteY9-2332" fmla="*/ 2050 h 6890893"/>
              <a:gd name="connsiteX0-2333" fmla="*/ 840833 w 9320827"/>
              <a:gd name="connsiteY0-2334" fmla="*/ 2050 h 6890893"/>
              <a:gd name="connsiteX1-2335" fmla="*/ 9314223 w 9320827"/>
              <a:gd name="connsiteY1-2336" fmla="*/ 0 h 6890893"/>
              <a:gd name="connsiteX2-2337" fmla="*/ 9320827 w 9320827"/>
              <a:gd name="connsiteY2-2338" fmla="*/ 6890893 h 6890893"/>
              <a:gd name="connsiteX3-2339" fmla="*/ 2284734 w 9320827"/>
              <a:gd name="connsiteY3-2340" fmla="*/ 6885799 h 6890893"/>
              <a:gd name="connsiteX4-2341" fmla="*/ 2074720 w 9320827"/>
              <a:gd name="connsiteY4-2342" fmla="*/ 5964149 h 6890893"/>
              <a:gd name="connsiteX5-2343" fmla="*/ 1025505 w 9320827"/>
              <a:gd name="connsiteY5-2344" fmla="*/ 4560911 h 6890893"/>
              <a:gd name="connsiteX6-2345" fmla="*/ 49479 w 9320827"/>
              <a:gd name="connsiteY6-2346" fmla="*/ 3100848 h 6890893"/>
              <a:gd name="connsiteX7-2347" fmla="*/ 107125 w 9320827"/>
              <a:gd name="connsiteY7-2348" fmla="*/ 2048018 h 6890893"/>
              <a:gd name="connsiteX8-2349" fmla="*/ 333894 w 9320827"/>
              <a:gd name="connsiteY8-2350" fmla="*/ 955896 h 6890893"/>
              <a:gd name="connsiteX9-2351" fmla="*/ 840833 w 9320827"/>
              <a:gd name="connsiteY9-2352" fmla="*/ 2050 h 6890893"/>
              <a:gd name="connsiteX0-2353" fmla="*/ 992686 w 9472680"/>
              <a:gd name="connsiteY0-2354" fmla="*/ 2050 h 6890893"/>
              <a:gd name="connsiteX1-2355" fmla="*/ 9466076 w 9472680"/>
              <a:gd name="connsiteY1-2356" fmla="*/ 0 h 6890893"/>
              <a:gd name="connsiteX2-2357" fmla="*/ 9472680 w 9472680"/>
              <a:gd name="connsiteY2-2358" fmla="*/ 6890893 h 6890893"/>
              <a:gd name="connsiteX3-2359" fmla="*/ 2436587 w 9472680"/>
              <a:gd name="connsiteY3-2360" fmla="*/ 6885799 h 6890893"/>
              <a:gd name="connsiteX4-2361" fmla="*/ 2226573 w 9472680"/>
              <a:gd name="connsiteY4-2362" fmla="*/ 5964149 h 6890893"/>
              <a:gd name="connsiteX5-2363" fmla="*/ 1177358 w 9472680"/>
              <a:gd name="connsiteY5-2364" fmla="*/ 4560911 h 6890893"/>
              <a:gd name="connsiteX6-2365" fmla="*/ 201332 w 9472680"/>
              <a:gd name="connsiteY6-2366" fmla="*/ 3100848 h 6890893"/>
              <a:gd name="connsiteX7-2367" fmla="*/ 5406 w 9472680"/>
              <a:gd name="connsiteY7-2368" fmla="*/ 2067758 h 6890893"/>
              <a:gd name="connsiteX8-2369" fmla="*/ 485747 w 9472680"/>
              <a:gd name="connsiteY8-2370" fmla="*/ 955896 h 6890893"/>
              <a:gd name="connsiteX9-2371" fmla="*/ 992686 w 9472680"/>
              <a:gd name="connsiteY9-2372" fmla="*/ 2050 h 6890893"/>
              <a:gd name="connsiteX0-2373" fmla="*/ 994692 w 9474686"/>
              <a:gd name="connsiteY0-2374" fmla="*/ 2050 h 6890893"/>
              <a:gd name="connsiteX1-2375" fmla="*/ 9468082 w 9474686"/>
              <a:gd name="connsiteY1-2376" fmla="*/ 0 h 6890893"/>
              <a:gd name="connsiteX2-2377" fmla="*/ 9474686 w 9474686"/>
              <a:gd name="connsiteY2-2378" fmla="*/ 6890893 h 6890893"/>
              <a:gd name="connsiteX3-2379" fmla="*/ 2438593 w 9474686"/>
              <a:gd name="connsiteY3-2380" fmla="*/ 6885799 h 6890893"/>
              <a:gd name="connsiteX4-2381" fmla="*/ 2228579 w 9474686"/>
              <a:gd name="connsiteY4-2382" fmla="*/ 5964149 h 6890893"/>
              <a:gd name="connsiteX5-2383" fmla="*/ 1179364 w 9474686"/>
              <a:gd name="connsiteY5-2384" fmla="*/ 4560911 h 6890893"/>
              <a:gd name="connsiteX6-2385" fmla="*/ 167113 w 9474686"/>
              <a:gd name="connsiteY6-2386" fmla="*/ 3002151 h 6890893"/>
              <a:gd name="connsiteX7-2387" fmla="*/ 7412 w 9474686"/>
              <a:gd name="connsiteY7-2388" fmla="*/ 2067758 h 6890893"/>
              <a:gd name="connsiteX8-2389" fmla="*/ 487753 w 9474686"/>
              <a:gd name="connsiteY8-2390" fmla="*/ 955896 h 6890893"/>
              <a:gd name="connsiteX9-2391" fmla="*/ 994692 w 9474686"/>
              <a:gd name="connsiteY9-2392" fmla="*/ 2050 h 6890893"/>
              <a:gd name="connsiteX0-2393" fmla="*/ 998059 w 9478053"/>
              <a:gd name="connsiteY0-2394" fmla="*/ 2050 h 6890893"/>
              <a:gd name="connsiteX1-2395" fmla="*/ 9471449 w 9478053"/>
              <a:gd name="connsiteY1-2396" fmla="*/ 0 h 6890893"/>
              <a:gd name="connsiteX2-2397" fmla="*/ 9478053 w 9478053"/>
              <a:gd name="connsiteY2-2398" fmla="*/ 6890893 h 6890893"/>
              <a:gd name="connsiteX3-2399" fmla="*/ 2441960 w 9478053"/>
              <a:gd name="connsiteY3-2400" fmla="*/ 6885799 h 6890893"/>
              <a:gd name="connsiteX4-2401" fmla="*/ 2231946 w 9478053"/>
              <a:gd name="connsiteY4-2402" fmla="*/ 5964149 h 6890893"/>
              <a:gd name="connsiteX5-2403" fmla="*/ 1182731 w 9478053"/>
              <a:gd name="connsiteY5-2404" fmla="*/ 4560911 h 6890893"/>
              <a:gd name="connsiteX6-2405" fmla="*/ 170480 w 9478053"/>
              <a:gd name="connsiteY6-2406" fmla="*/ 3002151 h 6890893"/>
              <a:gd name="connsiteX7-2407" fmla="*/ 10779 w 9478053"/>
              <a:gd name="connsiteY7-2408" fmla="*/ 2067758 h 6890893"/>
              <a:gd name="connsiteX8-2409" fmla="*/ 491120 w 9478053"/>
              <a:gd name="connsiteY8-2410" fmla="*/ 955896 h 6890893"/>
              <a:gd name="connsiteX9-2411" fmla="*/ 998059 w 9478053"/>
              <a:gd name="connsiteY9-2412" fmla="*/ 2050 h 68908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9478053" h="6890893">
                <a:moveTo>
                  <a:pt x="998059" y="2050"/>
                </a:moveTo>
                <a:lnTo>
                  <a:pt x="9471449" y="0"/>
                </a:lnTo>
                <a:cubicBezTo>
                  <a:pt x="9472393" y="2288708"/>
                  <a:pt x="9473335" y="4605253"/>
                  <a:pt x="9478053" y="6890893"/>
                </a:cubicBezTo>
                <a:lnTo>
                  <a:pt x="2441960" y="6885799"/>
                </a:lnTo>
                <a:cubicBezTo>
                  <a:pt x="2421626" y="6568299"/>
                  <a:pt x="2345707" y="6242756"/>
                  <a:pt x="2231946" y="5964149"/>
                </a:cubicBezTo>
                <a:cubicBezTo>
                  <a:pt x="1941210" y="5444361"/>
                  <a:pt x="1538096" y="5017448"/>
                  <a:pt x="1182731" y="4560911"/>
                </a:cubicBezTo>
                <a:cubicBezTo>
                  <a:pt x="834887" y="4088806"/>
                  <a:pt x="421559" y="3489338"/>
                  <a:pt x="170480" y="3002151"/>
                </a:cubicBezTo>
                <a:cubicBezTo>
                  <a:pt x="6973" y="2774074"/>
                  <a:pt x="-19183" y="2285343"/>
                  <a:pt x="10779" y="2067758"/>
                </a:cubicBezTo>
                <a:cubicBezTo>
                  <a:pt x="28247" y="1781206"/>
                  <a:pt x="341365" y="1192649"/>
                  <a:pt x="491120" y="955896"/>
                </a:cubicBezTo>
                <a:cubicBezTo>
                  <a:pt x="702904" y="529720"/>
                  <a:pt x="843555" y="260262"/>
                  <a:pt x="998059" y="2050"/>
                </a:cubicBezTo>
                <a:close/>
              </a:path>
            </a:pathLst>
          </a:custGeom>
          <a:solidFill>
            <a:srgbClr val="15B6B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847412" y="1394860"/>
            <a:ext cx="4368942" cy="4368942"/>
          </a:xfrm>
          <a:prstGeom prst="rect">
            <a:avLst/>
          </a:prstGeom>
        </p:spPr>
      </p:pic>
      <p:sp>
        <p:nvSpPr>
          <p:cNvPr id="10" name="矩形: 圆角 9"/>
          <p:cNvSpPr/>
          <p:nvPr userDrawn="1"/>
        </p:nvSpPr>
        <p:spPr>
          <a:xfrm>
            <a:off x="6096000" y="4146922"/>
            <a:ext cx="2696666" cy="357168"/>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latin typeface="黑体" panose="02010609060101010101" pitchFamily="49" charset="-122"/>
                <a:ea typeface="黑体" panose="02010609060101010101" pitchFamily="49" charset="-122"/>
              </a:rPr>
              <a:t>重庆市优质课程资源</a:t>
            </a:r>
            <a:endParaRPr lang="zh-CN" altLang="en-US" sz="1800" b="1" dirty="0">
              <a:solidFill>
                <a:schemeClr val="bg1"/>
              </a:solidFill>
              <a:latin typeface="黑体" panose="02010609060101010101" pitchFamily="49" charset="-122"/>
              <a:ea typeface="黑体" panose="02010609060101010101" pitchFamily="49" charset="-122"/>
            </a:endParaRPr>
          </a:p>
        </p:txBody>
      </p:sp>
      <p:sp>
        <p:nvSpPr>
          <p:cNvPr id="11" name="矩形: 圆角 10"/>
          <p:cNvSpPr/>
          <p:nvPr userDrawn="1"/>
        </p:nvSpPr>
        <p:spPr>
          <a:xfrm>
            <a:off x="8987144" y="4146922"/>
            <a:ext cx="1884020" cy="357168"/>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effectLst>
                <a:outerShdw blurRad="38100" dist="38100" dir="2700000" algn="tl">
                  <a:srgbClr val="000000">
                    <a:alpha val="43137"/>
                  </a:srgbClr>
                </a:outerShdw>
              </a:effectLst>
              <a:latin typeface="包图简圆体" panose="02010601030101010101" pitchFamily="2" charset="-122"/>
              <a:ea typeface="包图简圆体" panose="02010601030101010101" pitchFamily="2" charset="-122"/>
            </a:endParaRPr>
          </a:p>
        </p:txBody>
      </p:sp>
      <p:sp>
        <p:nvSpPr>
          <p:cNvPr id="16" name="文本占位符 15"/>
          <p:cNvSpPr>
            <a:spLocks noGrp="1"/>
          </p:cNvSpPr>
          <p:nvPr>
            <p:ph type="body" sz="quarter" idx="10" hasCustomPrompt="1"/>
          </p:nvPr>
        </p:nvSpPr>
        <p:spPr>
          <a:xfrm>
            <a:off x="9042243" y="4104755"/>
            <a:ext cx="1839352" cy="399335"/>
          </a:xfrm>
          <a:prstGeom prst="rect">
            <a:avLst/>
          </a:prstGeom>
        </p:spPr>
        <p:txBody>
          <a:bodyPr anchor="ctr"/>
          <a:lstStyle>
            <a:lvl1pPr marL="0" indent="0">
              <a:lnSpc>
                <a:spcPct val="100000"/>
              </a:lnSpc>
              <a:buNone/>
              <a:defRPr sz="1800" b="1">
                <a:solidFill>
                  <a:schemeClr val="bg1"/>
                </a:solidFill>
                <a:latin typeface="黑体" panose="02010609060101010101" pitchFamily="49" charset="-122"/>
                <a:ea typeface="黑体" panose="02010609060101010101" pitchFamily="49" charset="-122"/>
              </a:defRPr>
            </a:lvl1pPr>
            <a:lvl2pPr marL="457200" indent="0">
              <a:buNone/>
              <a:defRPr sz="1800">
                <a:solidFill>
                  <a:schemeClr val="bg1"/>
                </a:solidFill>
                <a:latin typeface="黑体" panose="02010609060101010101" pitchFamily="49" charset="-122"/>
                <a:ea typeface="黑体" panose="02010609060101010101" pitchFamily="49" charset="-122"/>
              </a:defRPr>
            </a:lvl2pPr>
            <a:lvl3pPr marL="914400" indent="0">
              <a:buNone/>
              <a:defRPr sz="1800">
                <a:solidFill>
                  <a:schemeClr val="bg1"/>
                </a:solidFill>
                <a:latin typeface="黑体" panose="02010609060101010101" pitchFamily="49" charset="-122"/>
                <a:ea typeface="黑体" panose="02010609060101010101" pitchFamily="49" charset="-122"/>
              </a:defRPr>
            </a:lvl3pPr>
            <a:lvl4pPr marL="1371600" indent="0">
              <a:buNone/>
              <a:defRPr sz="1800">
                <a:solidFill>
                  <a:schemeClr val="bg1"/>
                </a:solidFill>
                <a:latin typeface="黑体" panose="02010609060101010101" pitchFamily="49" charset="-122"/>
                <a:ea typeface="黑体" panose="02010609060101010101" pitchFamily="49" charset="-122"/>
              </a:defRPr>
            </a:lvl4pPr>
            <a:lvl5pPr marL="1828800" indent="0">
              <a:buNone/>
              <a:defRPr sz="1800">
                <a:solidFill>
                  <a:schemeClr val="bg1"/>
                </a:solidFill>
                <a:latin typeface="黑体" panose="02010609060101010101" pitchFamily="49" charset="-122"/>
                <a:ea typeface="黑体" panose="02010609060101010101" pitchFamily="49" charset="-122"/>
              </a:defRPr>
            </a:lvl5pPr>
          </a:lstStyle>
          <a:p>
            <a:pPr lvl="0"/>
            <a:r>
              <a:rPr lang="zh-CN" altLang="en-US" dirty="0"/>
              <a:t>主讲人：</a:t>
            </a:r>
            <a:r>
              <a:rPr lang="en-US" altLang="zh-CN" dirty="0"/>
              <a:t>XX</a:t>
            </a:r>
            <a:r>
              <a:rPr lang="zh-CN" altLang="en-US" dirty="0"/>
              <a:t>老师</a:t>
            </a:r>
            <a:endParaRPr lang="zh-CN" altLang="en-US" dirty="0"/>
          </a:p>
        </p:txBody>
      </p:sp>
      <p:sp>
        <p:nvSpPr>
          <p:cNvPr id="2" name="文本框 1"/>
          <p:cNvSpPr txBox="1"/>
          <p:nvPr userDrawn="1"/>
        </p:nvSpPr>
        <p:spPr>
          <a:xfrm>
            <a:off x="7032576" y="2979004"/>
            <a:ext cx="4416594" cy="1107996"/>
          </a:xfrm>
          <a:prstGeom prst="rect">
            <a:avLst/>
          </a:prstGeom>
          <a:noFill/>
        </p:spPr>
        <p:txBody>
          <a:bodyPr wrap="none" rtlCol="0">
            <a:spAutoFit/>
          </a:bodyPr>
          <a:lstStyle/>
          <a:p>
            <a:pPr algn="r"/>
            <a:r>
              <a:rPr lang="zh-CN" altLang="en-US" sz="6600" b="1" kern="1200" dirty="0">
                <a:solidFill>
                  <a:schemeClr val="tx1">
                    <a:lumMod val="75000"/>
                    <a:lumOff val="25000"/>
                  </a:schemeClr>
                </a:solidFill>
                <a:latin typeface="微软雅黑" panose="020B0503020204020204" pitchFamily="34" charset="-122"/>
                <a:ea typeface="微软雅黑" panose="020B0503020204020204" pitchFamily="34" charset="-122"/>
                <a:cs typeface="+mj-cs"/>
              </a:rPr>
              <a:t>谢谢大家！</a:t>
            </a:r>
            <a:endParaRPr lang="zh-CN" altLang="en-US" sz="6600" b="1" kern="1200" dirty="0">
              <a:solidFill>
                <a:schemeClr val="tx1">
                  <a:lumMod val="75000"/>
                  <a:lumOff val="25000"/>
                </a:schemeClr>
              </a:solidFill>
              <a:latin typeface="微软雅黑" panose="020B0503020204020204" pitchFamily="34" charset="-122"/>
              <a:ea typeface="微软雅黑" panose="020B0503020204020204" pitchFamily="34"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750"/>
                                        <p:tgtEl>
                                          <p:spTgt spid="3"/>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750"/>
                                        <p:tgtEl>
                                          <p:spTgt spid="4"/>
                                        </p:tgtEl>
                                      </p:cBhvr>
                                    </p:animEffect>
                                  </p:childTnLst>
                                </p:cTn>
                              </p:par>
                            </p:childTnLst>
                          </p:cTn>
                        </p:par>
                        <p:par>
                          <p:cTn id="12" fill="hold">
                            <p:stCondLst>
                              <p:cond delay="20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750" fill="hold"/>
                                        <p:tgtEl>
                                          <p:spTgt spid="5"/>
                                        </p:tgtEl>
                                        <p:attrNameLst>
                                          <p:attrName>ppt_w</p:attrName>
                                        </p:attrNameLst>
                                      </p:cBhvr>
                                      <p:tavLst>
                                        <p:tav tm="0">
                                          <p:val>
                                            <p:fltVal val="0"/>
                                          </p:val>
                                        </p:tav>
                                        <p:tav tm="100000">
                                          <p:val>
                                            <p:strVal val="#ppt_w"/>
                                          </p:val>
                                        </p:tav>
                                      </p:tavLst>
                                    </p:anim>
                                    <p:anim calcmode="lin" valueType="num">
                                      <p:cBhvr>
                                        <p:cTn id="16" dur="750" fill="hold"/>
                                        <p:tgtEl>
                                          <p:spTgt spid="5"/>
                                        </p:tgtEl>
                                        <p:attrNameLst>
                                          <p:attrName>ppt_h</p:attrName>
                                        </p:attrNameLst>
                                      </p:cBhvr>
                                      <p:tavLst>
                                        <p:tav tm="0">
                                          <p:val>
                                            <p:fltVal val="0"/>
                                          </p:val>
                                        </p:tav>
                                        <p:tav tm="100000">
                                          <p:val>
                                            <p:strVal val="#ppt_h"/>
                                          </p:val>
                                        </p:tav>
                                      </p:tavLst>
                                    </p:anim>
                                    <p:animEffect transition="in" filter="fade">
                                      <p:cBhvr>
                                        <p:cTn id="17" dur="750"/>
                                        <p:tgtEl>
                                          <p:spTgt spid="5"/>
                                        </p:tgtEl>
                                      </p:cBhvr>
                                    </p:animEffect>
                                  </p:childTnLst>
                                </p:cTn>
                              </p:par>
                            </p:childTnLst>
                          </p:cTn>
                        </p:par>
                        <p:par>
                          <p:cTn id="18" fill="hold">
                            <p:stCondLst>
                              <p:cond delay="30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750"/>
                                        <p:tgtEl>
                                          <p:spTgt spid="6"/>
                                        </p:tgtEl>
                                      </p:cBhvr>
                                    </p:animEffect>
                                  </p:childTnLst>
                                </p:cTn>
                              </p:par>
                            </p:childTnLst>
                          </p:cTn>
                        </p:par>
                        <p:par>
                          <p:cTn id="22" fill="hold">
                            <p:stCondLst>
                              <p:cond delay="4000"/>
                            </p:stCondLst>
                            <p:childTnLst>
                              <p:par>
                                <p:cTn id="23" presetID="31"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750" fill="hold"/>
                                        <p:tgtEl>
                                          <p:spTgt spid="8"/>
                                        </p:tgtEl>
                                        <p:attrNameLst>
                                          <p:attrName>ppt_w</p:attrName>
                                        </p:attrNameLst>
                                      </p:cBhvr>
                                      <p:tavLst>
                                        <p:tav tm="0">
                                          <p:val>
                                            <p:fltVal val="0"/>
                                          </p:val>
                                        </p:tav>
                                        <p:tav tm="100000">
                                          <p:val>
                                            <p:strVal val="#ppt_w"/>
                                          </p:val>
                                        </p:tav>
                                      </p:tavLst>
                                    </p:anim>
                                    <p:anim calcmode="lin" valueType="num">
                                      <p:cBhvr>
                                        <p:cTn id="26" dur="750" fill="hold"/>
                                        <p:tgtEl>
                                          <p:spTgt spid="8"/>
                                        </p:tgtEl>
                                        <p:attrNameLst>
                                          <p:attrName>ppt_h</p:attrName>
                                        </p:attrNameLst>
                                      </p:cBhvr>
                                      <p:tavLst>
                                        <p:tav tm="0">
                                          <p:val>
                                            <p:fltVal val="0"/>
                                          </p:val>
                                        </p:tav>
                                        <p:tav tm="100000">
                                          <p:val>
                                            <p:strVal val="#ppt_h"/>
                                          </p:val>
                                        </p:tav>
                                      </p:tavLst>
                                    </p:anim>
                                    <p:anim calcmode="lin" valueType="num">
                                      <p:cBhvr>
                                        <p:cTn id="27" dur="750" fill="hold"/>
                                        <p:tgtEl>
                                          <p:spTgt spid="8"/>
                                        </p:tgtEl>
                                        <p:attrNameLst>
                                          <p:attrName>style.rotation</p:attrName>
                                        </p:attrNameLst>
                                      </p:cBhvr>
                                      <p:tavLst>
                                        <p:tav tm="0">
                                          <p:val>
                                            <p:fltVal val="90"/>
                                          </p:val>
                                        </p:tav>
                                        <p:tav tm="100000">
                                          <p:val>
                                            <p:fltVal val="0"/>
                                          </p:val>
                                        </p:tav>
                                      </p:tavLst>
                                    </p:anim>
                                    <p:animEffect transition="in" filter="fade">
                                      <p:cBhvr>
                                        <p:cTn id="28" dur="750"/>
                                        <p:tgtEl>
                                          <p:spTgt spid="8"/>
                                        </p:tgtEl>
                                      </p:cBhvr>
                                    </p:animEffect>
                                  </p:childTnLst>
                                </p:cTn>
                              </p:par>
                            </p:childTnLst>
                          </p:cTn>
                        </p:par>
                        <p:par>
                          <p:cTn id="29" fill="hold">
                            <p:stCondLst>
                              <p:cond delay="50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
                                        </p:tgtEl>
                                        <p:attrNameLst>
                                          <p:attrName>ppt_y</p:attrName>
                                        </p:attrNameLst>
                                      </p:cBhvr>
                                      <p:tavLst>
                                        <p:tav tm="0">
                                          <p:val>
                                            <p:strVal val="#ppt_y"/>
                                          </p:val>
                                        </p:tav>
                                        <p:tav tm="100000">
                                          <p:val>
                                            <p:strVal val="#ppt_y"/>
                                          </p:val>
                                        </p:tav>
                                      </p:tavLst>
                                    </p:anim>
                                    <p:anim calcmode="lin" valueType="num">
                                      <p:cBhvr>
                                        <p:cTn id="3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
                                        </p:tgtEl>
                                      </p:cBhvr>
                                    </p:animEffect>
                                  </p:childTnLst>
                                </p:cTn>
                              </p:par>
                            </p:childTnLst>
                          </p:cTn>
                        </p:par>
                        <p:par>
                          <p:cTn id="37" fill="hold">
                            <p:stCondLst>
                              <p:cond delay="37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750" fill="hold"/>
                                        <p:tgtEl>
                                          <p:spTgt spid="10"/>
                                        </p:tgtEl>
                                        <p:attrNameLst>
                                          <p:attrName>ppt_w</p:attrName>
                                        </p:attrNameLst>
                                      </p:cBhvr>
                                      <p:tavLst>
                                        <p:tav tm="0">
                                          <p:val>
                                            <p:fltVal val="0"/>
                                          </p:val>
                                        </p:tav>
                                        <p:tav tm="100000">
                                          <p:val>
                                            <p:strVal val="#ppt_w"/>
                                          </p:val>
                                        </p:tav>
                                      </p:tavLst>
                                    </p:anim>
                                    <p:anim calcmode="lin" valueType="num">
                                      <p:cBhvr>
                                        <p:cTn id="41" dur="750" fill="hold"/>
                                        <p:tgtEl>
                                          <p:spTgt spid="10"/>
                                        </p:tgtEl>
                                        <p:attrNameLst>
                                          <p:attrName>ppt_h</p:attrName>
                                        </p:attrNameLst>
                                      </p:cBhvr>
                                      <p:tavLst>
                                        <p:tav tm="0">
                                          <p:val>
                                            <p:fltVal val="0"/>
                                          </p:val>
                                        </p:tav>
                                        <p:tav tm="100000">
                                          <p:val>
                                            <p:strVal val="#ppt_h"/>
                                          </p:val>
                                        </p:tav>
                                      </p:tavLst>
                                    </p:anim>
                                    <p:animEffect transition="in" filter="fade">
                                      <p:cBhvr>
                                        <p:cTn id="42" dur="750"/>
                                        <p:tgtEl>
                                          <p:spTgt spid="10"/>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750" fill="hold"/>
                                        <p:tgtEl>
                                          <p:spTgt spid="11"/>
                                        </p:tgtEl>
                                        <p:attrNameLst>
                                          <p:attrName>ppt_w</p:attrName>
                                        </p:attrNameLst>
                                      </p:cBhvr>
                                      <p:tavLst>
                                        <p:tav tm="0">
                                          <p:val>
                                            <p:fltVal val="0"/>
                                          </p:val>
                                        </p:tav>
                                        <p:tav tm="100000">
                                          <p:val>
                                            <p:strVal val="#ppt_w"/>
                                          </p:val>
                                        </p:tav>
                                      </p:tavLst>
                                    </p:anim>
                                    <p:anim calcmode="lin" valueType="num">
                                      <p:cBhvr>
                                        <p:cTn id="46" dur="750" fill="hold"/>
                                        <p:tgtEl>
                                          <p:spTgt spid="11"/>
                                        </p:tgtEl>
                                        <p:attrNameLst>
                                          <p:attrName>ppt_h</p:attrName>
                                        </p:attrNameLst>
                                      </p:cBhvr>
                                      <p:tavLst>
                                        <p:tav tm="0">
                                          <p:val>
                                            <p:fltVal val="0"/>
                                          </p:val>
                                        </p:tav>
                                        <p:tav tm="100000">
                                          <p:val>
                                            <p:strVal val="#ppt_h"/>
                                          </p:val>
                                        </p:tav>
                                      </p:tavLst>
                                    </p:anim>
                                    <p:animEffect transition="in" filter="fade">
                                      <p:cBhvr>
                                        <p:cTn id="47" dur="750"/>
                                        <p:tgtEl>
                                          <p:spTgt spid="1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750" fill="hold"/>
                                        <p:tgtEl>
                                          <p:spTgt spid="16"/>
                                        </p:tgtEl>
                                        <p:attrNameLst>
                                          <p:attrName>ppt_w</p:attrName>
                                        </p:attrNameLst>
                                      </p:cBhvr>
                                      <p:tavLst>
                                        <p:tav tm="0">
                                          <p:val>
                                            <p:fltVal val="0"/>
                                          </p:val>
                                        </p:tav>
                                        <p:tav tm="100000">
                                          <p:val>
                                            <p:strVal val="#ppt_w"/>
                                          </p:val>
                                        </p:tav>
                                      </p:tavLst>
                                    </p:anim>
                                    <p:anim calcmode="lin" valueType="num">
                                      <p:cBhvr>
                                        <p:cTn id="51" dur="750" fill="hold"/>
                                        <p:tgtEl>
                                          <p:spTgt spid="16"/>
                                        </p:tgtEl>
                                        <p:attrNameLst>
                                          <p:attrName>ppt_h</p:attrName>
                                        </p:attrNameLst>
                                      </p:cBhvr>
                                      <p:tavLst>
                                        <p:tav tm="0">
                                          <p:val>
                                            <p:fltVal val="0"/>
                                          </p:val>
                                        </p:tav>
                                        <p:tav tm="100000">
                                          <p:val>
                                            <p:strVal val="#ppt_h"/>
                                          </p:val>
                                        </p:tav>
                                      </p:tavLst>
                                    </p:anim>
                                    <p:animEffect transition="in" filter="fade">
                                      <p:cBhvr>
                                        <p:cTn id="52"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0" grpId="0" animBg="1"/>
      <p:bldP spid="11" grpId="0" animBg="1"/>
      <p:bldP spid="16" grpId="0">
        <p:tmplLst>
          <p:tmpl lvl="0">
            <p:tnLst>
              <p:par>
                <p:cTn presetID="53" presetClass="entr" presetSubtype="16"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750" fill="hold"/>
                        <p:tgtEl>
                          <p:spTgt spid="16"/>
                        </p:tgtEl>
                        <p:attrNameLst>
                          <p:attrName>ppt_w</p:attrName>
                        </p:attrNameLst>
                      </p:cBhvr>
                      <p:tavLst>
                        <p:tav tm="0">
                          <p:val>
                            <p:fltVal val="0"/>
                          </p:val>
                        </p:tav>
                        <p:tav tm="100000">
                          <p:val>
                            <p:strVal val="#ppt_w"/>
                          </p:val>
                        </p:tav>
                      </p:tavLst>
                    </p:anim>
                    <p:anim calcmode="lin" valueType="num">
                      <p:cBhvr>
                        <p:cTn dur="750" fill="hold"/>
                        <p:tgtEl>
                          <p:spTgt spid="16"/>
                        </p:tgtEl>
                        <p:attrNameLst>
                          <p:attrName>ppt_h</p:attrName>
                        </p:attrNameLst>
                      </p:cBhvr>
                      <p:tavLst>
                        <p:tav tm="0">
                          <p:val>
                            <p:fltVal val="0"/>
                          </p:val>
                        </p:tav>
                        <p:tav tm="100000">
                          <p:val>
                            <p:strVal val="#ppt_h"/>
                          </p:val>
                        </p:tav>
                      </p:tavLst>
                    </p:anim>
                    <p:animEffect transition="in" filter="fade">
                      <p:cBhvr>
                        <p:cTn dur="750"/>
                        <p:tgtEl>
                          <p:spTgt spid="16"/>
                        </p:tgtEl>
                      </p:cBhvr>
                    </p:animEffect>
                  </p:childTnLst>
                </p:cTn>
              </p:par>
            </p:tnLst>
          </p:tmpl>
        </p:tmplLst>
      </p:bldP>
      <p:bldP spid="2"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ree 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ullScreen Picture">
    <p:spTree>
      <p:nvGrpSpPr>
        <p:cNvPr id="1" name=""/>
        <p:cNvGrpSpPr/>
        <p:nvPr/>
      </p:nvGrpSpPr>
      <p:grpSpPr>
        <a:xfrm>
          <a:off x="0" y="0"/>
          <a:ext cx="0" cy="0"/>
          <a:chOff x="0" y="0"/>
          <a:chExt cx="0" cy="0"/>
        </a:xfrm>
      </p:grpSpPr>
      <p:sp>
        <p:nvSpPr>
          <p:cNvPr id="2" name="Picture Placeholder 6"/>
          <p:cNvSpPr>
            <a:spLocks noGrp="1"/>
          </p:cNvSpPr>
          <p:nvPr>
            <p:ph type="pic" sz="quarter" idx="10" hasCustomPrompt="1"/>
          </p:nvPr>
        </p:nvSpPr>
        <p:spPr>
          <a:xfrm>
            <a:off x="0" y="0"/>
            <a:ext cx="12192000" cy="6858000"/>
          </a:xfrm>
          <a:prstGeom prst="rect">
            <a:avLst/>
          </a:prstGeom>
        </p:spPr>
        <p:txBody>
          <a:bodyPr anchor="b"/>
          <a:lstStyle>
            <a:lvl1pPr algn="ctr">
              <a:buNone/>
              <a:defRPr sz="1600" baseline="0">
                <a:solidFill>
                  <a:schemeClr val="tx1">
                    <a:lumMod val="75000"/>
                    <a:lumOff val="25000"/>
                  </a:schemeClr>
                </a:solidFill>
              </a:defRPr>
            </a:lvl1pPr>
          </a:lstStyle>
          <a:p>
            <a:r>
              <a:rPr lang="en-US" dirty="0"/>
              <a:t>Click to insert your image here !</a:t>
            </a:r>
            <a:endParaRPr 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6.xml"/><Relationship Id="rId8" Type="http://schemas.openxmlformats.org/officeDocument/2006/relationships/slideLayout" Target="../slideLayouts/slideLayout15.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4" Type="http://schemas.openxmlformats.org/officeDocument/2006/relationships/theme" Target="../theme/theme2.xml"/><Relationship Id="rId33" Type="http://schemas.openxmlformats.org/officeDocument/2006/relationships/slideLayout" Target="../slideLayouts/slideLayout40.xml"/><Relationship Id="rId32" Type="http://schemas.openxmlformats.org/officeDocument/2006/relationships/slideLayout" Target="../slideLayouts/slideLayout39.xml"/><Relationship Id="rId31" Type="http://schemas.openxmlformats.org/officeDocument/2006/relationships/slideLayout" Target="../slideLayouts/slideLayout38.xml"/><Relationship Id="rId30" Type="http://schemas.openxmlformats.org/officeDocument/2006/relationships/slideLayout" Target="../slideLayouts/slideLayout37.xml"/><Relationship Id="rId3" Type="http://schemas.openxmlformats.org/officeDocument/2006/relationships/slideLayout" Target="../slideLayouts/slideLayout10.xml"/><Relationship Id="rId29" Type="http://schemas.openxmlformats.org/officeDocument/2006/relationships/slideLayout" Target="../slideLayouts/slideLayout36.xml"/><Relationship Id="rId28" Type="http://schemas.openxmlformats.org/officeDocument/2006/relationships/slideLayout" Target="../slideLayouts/slideLayout35.xml"/><Relationship Id="rId27" Type="http://schemas.openxmlformats.org/officeDocument/2006/relationships/slideLayout" Target="../slideLayouts/slideLayout34.xml"/><Relationship Id="rId26" Type="http://schemas.openxmlformats.org/officeDocument/2006/relationships/slideLayout" Target="../slideLayouts/slideLayout33.xml"/><Relationship Id="rId25" Type="http://schemas.openxmlformats.org/officeDocument/2006/relationships/slideLayout" Target="../slideLayouts/slideLayout32.xml"/><Relationship Id="rId24" Type="http://schemas.openxmlformats.org/officeDocument/2006/relationships/slideLayout" Target="../slideLayouts/slideLayout31.xml"/><Relationship Id="rId23" Type="http://schemas.openxmlformats.org/officeDocument/2006/relationships/slideLayout" Target="../slideLayouts/slideLayout30.xml"/><Relationship Id="rId22" Type="http://schemas.openxmlformats.org/officeDocument/2006/relationships/slideLayout" Target="../slideLayouts/slideLayout29.xml"/><Relationship Id="rId21" Type="http://schemas.openxmlformats.org/officeDocument/2006/relationships/slideLayout" Target="../slideLayouts/slideLayout28.xml"/><Relationship Id="rId20" Type="http://schemas.openxmlformats.org/officeDocument/2006/relationships/slideLayout" Target="../slideLayouts/slideLayout27.xml"/><Relationship Id="rId2" Type="http://schemas.openxmlformats.org/officeDocument/2006/relationships/slideLayout" Target="../slideLayouts/slideLayout9.xml"/><Relationship Id="rId19" Type="http://schemas.openxmlformats.org/officeDocument/2006/relationships/slideLayout" Target="../slideLayouts/slideLayout26.xml"/><Relationship Id="rId18" Type="http://schemas.openxmlformats.org/officeDocument/2006/relationships/slideLayout" Target="../slideLayouts/slideLayout25.xml"/><Relationship Id="rId17" Type="http://schemas.openxmlformats.org/officeDocument/2006/relationships/slideLayout" Target="../slideLayouts/slideLayout24.xml"/><Relationship Id="rId16" Type="http://schemas.openxmlformats.org/officeDocument/2006/relationships/slideLayout" Target="../slideLayouts/slideLayout23.xml"/><Relationship Id="rId15" Type="http://schemas.openxmlformats.org/officeDocument/2006/relationships/slideLayout" Target="../slideLayouts/slideLayout22.xml"/><Relationship Id="rId14" Type="http://schemas.openxmlformats.org/officeDocument/2006/relationships/slideLayout" Target="../slideLayouts/slideLayout21.xml"/><Relationship Id="rId13" Type="http://schemas.openxmlformats.org/officeDocument/2006/relationships/slideLayout" Target="../slideLayouts/slideLayout20.xml"/><Relationship Id="rId12" Type="http://schemas.openxmlformats.org/officeDocument/2006/relationships/slideLayout" Target="../slideLayouts/slideLayout19.xml"/><Relationship Id="rId11" Type="http://schemas.openxmlformats.org/officeDocument/2006/relationships/slideLayout" Target="../slideLayouts/slideLayout18.xml"/><Relationship Id="rId10" Type="http://schemas.openxmlformats.org/officeDocument/2006/relationships/slideLayout" Target="../slideLayouts/slideLayout17.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86" r:id="rId30"/>
    <p:sldLayoutId id="2147483687" r:id="rId31"/>
    <p:sldLayoutId id="2147483688" r:id="rId32"/>
    <p:sldLayoutId id="2147483689" r:id="rId33"/>
  </p:sldLayoutIdLst>
  <mc:AlternateContent xmlns:mc="http://schemas.openxmlformats.org/markup-compatibility/2006">
    <mc:Choice xmlns:p14="http://schemas.microsoft.com/office/powerpoint/2010/main" Requires="p14">
      <p:transition p14:dur="0" advTm="0"/>
    </mc:Choice>
    <mc:Fallback>
      <p:transition advTm="0"/>
    </mc:Fallback>
  </mc:AlternateContent>
  <p:hf hdr="0" ftr="0" dt="0"/>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0.jpe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1.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9.pn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3" Type="http://schemas.openxmlformats.org/officeDocument/2006/relationships/slideLayout" Target="../slideLayouts/slideLayout4.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305301" y="2580312"/>
            <a:ext cx="7391400" cy="1130922"/>
          </a:xfrm>
        </p:spPr>
        <p:txBody>
          <a:bodyPr/>
          <a:lstStyle/>
          <a:p>
            <a:r>
              <a:rPr lang="zh-CN" altLang="en-US" sz="5400" dirty="0">
                <a:solidFill>
                  <a:schemeClr val="tx1">
                    <a:lumMod val="75000"/>
                    <a:lumOff val="25000"/>
                  </a:schemeClr>
                </a:solidFill>
              </a:rPr>
              <a:t>抗心绞痛药和调血脂药</a:t>
            </a:r>
            <a:endParaRPr lang="zh-CN" altLang="en-US" sz="5400" dirty="0"/>
          </a:p>
        </p:txBody>
      </p:sp>
      <p:sp>
        <p:nvSpPr>
          <p:cNvPr id="5" name="文本占位符 4"/>
          <p:cNvSpPr>
            <a:spLocks noGrp="1"/>
          </p:cNvSpPr>
          <p:nvPr>
            <p:ph type="body" sz="quarter" idx="10"/>
          </p:nvPr>
        </p:nvSpPr>
        <p:spPr/>
        <p:txBody>
          <a:bodyPr/>
          <a:lstStyle/>
          <a:p>
            <a:r>
              <a:rPr lang="zh-CN" altLang="en-US" dirty="0"/>
              <a:t>主讲人：曾伟川</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E:\涪陵卫校2022.2.16\PPT\图片1.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720" y="1074420"/>
            <a:ext cx="3256277" cy="58677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753261" y="71895"/>
            <a:ext cx="2967839" cy="675775"/>
          </a:xfrm>
          <a:prstGeom prst="rect">
            <a:avLst/>
          </a:prstGeom>
        </p:spPr>
        <p:txBody>
          <a:bodyPr/>
          <a:lstStyle/>
          <a:p>
            <a:r>
              <a:rPr lang="zh-CN" altLang="en-US" dirty="0"/>
              <a:t>三、抗心绞痛药</a:t>
            </a:r>
            <a:endParaRPr lang="zh-CN" altLang="en-US" dirty="0"/>
          </a:p>
        </p:txBody>
      </p:sp>
      <p:sp>
        <p:nvSpPr>
          <p:cNvPr id="1980" name="标题 1"/>
          <p:cNvSpPr txBox="1"/>
          <p:nvPr/>
        </p:nvSpPr>
        <p:spPr>
          <a:xfrm>
            <a:off x="3737185" y="71895"/>
            <a:ext cx="3956611" cy="675775"/>
          </a:xfrm>
          <a:prstGeom prst="rect">
            <a:avLst/>
          </a:prstGeom>
        </p:spPr>
        <p:txBody>
          <a:bodyPr anchor="ctr"/>
          <a:lstStyle>
            <a:lvl1pPr algn="l" defTabSz="914400" rtl="0" eaLnBrk="1" latinLnBrk="0" hangingPunct="1">
              <a:lnSpc>
                <a:spcPct val="90000"/>
              </a:lnSpc>
              <a:spcBef>
                <a:spcPct val="0"/>
              </a:spcBef>
              <a:buNone/>
              <a:defRPr sz="3000" b="1" kern="1200">
                <a:solidFill>
                  <a:schemeClr val="tx1">
                    <a:lumMod val="75000"/>
                    <a:lumOff val="25000"/>
                  </a:schemeClr>
                </a:solidFill>
                <a:latin typeface="黑体" panose="02010609060101010101" pitchFamily="49" charset="-122"/>
                <a:ea typeface="黑体" panose="02010609060101010101" pitchFamily="49" charset="-122"/>
                <a:cs typeface="+mj-cs"/>
              </a:defRPr>
            </a:lvl1pPr>
          </a:lstStyle>
          <a:p>
            <a:r>
              <a:rPr lang="zh-CN" altLang="en-US" i="1" dirty="0"/>
              <a:t>（二）硝酸甘油</a:t>
            </a:r>
            <a:endParaRPr lang="zh-CN" altLang="en-US" i="1" dirty="0"/>
          </a:p>
        </p:txBody>
      </p:sp>
      <p:sp>
        <p:nvSpPr>
          <p:cNvPr id="1943" name="矩形: 圆角 1942"/>
          <p:cNvSpPr/>
          <p:nvPr/>
        </p:nvSpPr>
        <p:spPr>
          <a:xfrm>
            <a:off x="1365304" y="991746"/>
            <a:ext cx="2546296" cy="597890"/>
          </a:xfrm>
          <a:prstGeom prst="roundRect">
            <a:avLst>
              <a:gd name="adj" fmla="val 30414"/>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000" b="1" dirty="0">
                <a:latin typeface="华文楷体" panose="02010600040101010101" pitchFamily="2" charset="-122"/>
                <a:ea typeface="华文楷体" panose="02010600040101010101" pitchFamily="2" charset="-122"/>
              </a:rPr>
              <a:t>4. </a:t>
            </a:r>
            <a:r>
              <a:rPr lang="zh-CN" altLang="en-US" sz="3000" b="1" dirty="0">
                <a:latin typeface="华文楷体" panose="02010600040101010101" pitchFamily="2" charset="-122"/>
                <a:ea typeface="华文楷体" panose="02010600040101010101" pitchFamily="2" charset="-122"/>
              </a:rPr>
              <a:t>用药指导</a:t>
            </a:r>
            <a:endParaRPr lang="zh-CN" altLang="en-US" sz="3000" b="1" dirty="0">
              <a:latin typeface="华文楷体" panose="02010600040101010101" pitchFamily="2" charset="-122"/>
              <a:ea typeface="华文楷体" panose="02010600040101010101" pitchFamily="2" charset="-122"/>
            </a:endParaRPr>
          </a:p>
        </p:txBody>
      </p:sp>
      <p:grpSp>
        <p:nvGrpSpPr>
          <p:cNvPr id="4" name="组合 3"/>
          <p:cNvGrpSpPr/>
          <p:nvPr/>
        </p:nvGrpSpPr>
        <p:grpSpPr>
          <a:xfrm>
            <a:off x="2835848" y="2348882"/>
            <a:ext cx="8094739" cy="3034756"/>
            <a:chOff x="2289748" y="2458281"/>
            <a:chExt cx="8094739" cy="3034756"/>
          </a:xfrm>
        </p:grpSpPr>
        <p:sp>
          <p:nvSpPr>
            <p:cNvPr id="3" name="矩形: 圆角 2"/>
            <p:cNvSpPr/>
            <p:nvPr/>
          </p:nvSpPr>
          <p:spPr>
            <a:xfrm>
              <a:off x="2289748" y="2586467"/>
              <a:ext cx="2123736" cy="2906570"/>
            </a:xfrm>
            <a:prstGeom prst="roundRect">
              <a:avLst>
                <a:gd name="adj" fmla="val 6997"/>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7" name="组合 36"/>
            <p:cNvGrpSpPr/>
            <p:nvPr/>
          </p:nvGrpSpPr>
          <p:grpSpPr>
            <a:xfrm>
              <a:off x="4413484" y="2458281"/>
              <a:ext cx="5971003" cy="3034756"/>
              <a:chOff x="4683394" y="3739469"/>
              <a:chExt cx="5971003" cy="3034756"/>
            </a:xfrm>
          </p:grpSpPr>
          <p:sp>
            <p:nvSpPr>
              <p:cNvPr id="38" name="圆角矩形 17"/>
              <p:cNvSpPr/>
              <p:nvPr/>
            </p:nvSpPr>
            <p:spPr>
              <a:xfrm>
                <a:off x="9533113" y="3753483"/>
                <a:ext cx="967286" cy="990205"/>
              </a:xfrm>
              <a:prstGeom prst="roundRect">
                <a:avLst>
                  <a:gd name="adj" fmla="val 4921"/>
                </a:avLst>
              </a:prstGeom>
              <a:solidFill>
                <a:srgbClr val="0F858B"/>
              </a:solidFill>
              <a:ln w="38100" cap="rnd">
                <a:noFill/>
                <a:prstDash val="solid"/>
                <a:round/>
              </a:ln>
              <a:effectLst>
                <a:outerShdw blurRad="254000" dist="127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dirty="0">
                  <a:solidFill>
                    <a:schemeClr val="bg1"/>
                  </a:solidFill>
                </a:endParaRPr>
              </a:p>
            </p:txBody>
          </p:sp>
          <p:sp>
            <p:nvSpPr>
              <p:cNvPr id="40" name="圆角矩形 6"/>
              <p:cNvSpPr/>
              <p:nvPr/>
            </p:nvSpPr>
            <p:spPr>
              <a:xfrm>
                <a:off x="4683394" y="3867655"/>
                <a:ext cx="5971003" cy="2906570"/>
              </a:xfrm>
              <a:prstGeom prst="roundRect">
                <a:avLst>
                  <a:gd name="adj" fmla="val 6276"/>
                </a:avLst>
              </a:prstGeom>
              <a:solidFill>
                <a:srgbClr val="FFFFFF"/>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GB" sz="2000" b="1">
                  <a:solidFill>
                    <a:schemeClr val="tx1"/>
                  </a:solidFill>
                </a:endParaRPr>
              </a:p>
            </p:txBody>
          </p:sp>
          <p:sp>
            <p:nvSpPr>
              <p:cNvPr id="42" name="文本框 41"/>
              <p:cNvSpPr txBox="1"/>
              <p:nvPr/>
            </p:nvSpPr>
            <p:spPr>
              <a:xfrm>
                <a:off x="4927491" y="4271818"/>
                <a:ext cx="5572908" cy="22794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457200">
                  <a:lnSpc>
                    <a:spcPct val="120000"/>
                  </a:lnSpc>
                  <a:spcBef>
                    <a:spcPts val="500"/>
                  </a:spcBef>
                  <a:spcAft>
                    <a:spcPts val="500"/>
                  </a:spcAft>
                  <a:defRPr/>
                </a:pPr>
                <a:r>
                  <a:rPr lang="zh-CN" altLang="en-US" sz="2400" dirty="0">
                    <a:latin typeface="华文楷体" panose="02010600040101010101" pitchFamily="2" charset="-122"/>
                    <a:ea typeface="华文楷体" panose="02010600040101010101" pitchFamily="2" charset="-122"/>
                    <a:sym typeface="+mn-ea"/>
                  </a:rPr>
                  <a:t>除硝酸甘油外，常用的硝酸酯类药物还有硝酸异山梨酯和单硝酸异山梨酯，它们维持时间长，口服有效，主要用于心绞痛的预防和心肌梗死后心力衰竭的长期治疗 。</a:t>
                </a:r>
                <a:endParaRPr lang="zh-CN" altLang="en-US" sz="2400" dirty="0">
                  <a:latin typeface="华文楷体" panose="02010600040101010101" pitchFamily="2" charset="-122"/>
                  <a:ea typeface="华文楷体" panose="02010600040101010101" pitchFamily="2" charset="-122"/>
                  <a:sym typeface="+mn-ea"/>
                </a:endParaRPr>
              </a:p>
            </p:txBody>
          </p:sp>
          <p:sp>
            <p:nvSpPr>
              <p:cNvPr id="43" name="任意多边形 18"/>
              <p:cNvSpPr/>
              <p:nvPr/>
            </p:nvSpPr>
            <p:spPr>
              <a:xfrm rot="5400000">
                <a:off x="9810215" y="3543142"/>
                <a:ext cx="392656" cy="785310"/>
              </a:xfrm>
              <a:custGeom>
                <a:avLst/>
                <a:gdLst>
                  <a:gd name="connsiteX0" fmla="*/ 1 w 392656"/>
                  <a:gd name="connsiteY0" fmla="*/ 0 h 785310"/>
                  <a:gd name="connsiteX1" fmla="*/ 392656 w 392656"/>
                  <a:gd name="connsiteY1" fmla="*/ 392655 h 785310"/>
                  <a:gd name="connsiteX2" fmla="*/ 1 w 392656"/>
                  <a:gd name="connsiteY2" fmla="*/ 785310 h 785310"/>
                  <a:gd name="connsiteX3" fmla="*/ 0 w 392656"/>
                  <a:gd name="connsiteY3" fmla="*/ 785310 h 785310"/>
                  <a:gd name="connsiteX4" fmla="*/ 0 w 392656"/>
                  <a:gd name="connsiteY4" fmla="*/ 0 h 785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656" h="785310">
                    <a:moveTo>
                      <a:pt x="1" y="0"/>
                    </a:moveTo>
                    <a:cubicBezTo>
                      <a:pt x="216858" y="0"/>
                      <a:pt x="392656" y="175798"/>
                      <a:pt x="392656" y="392655"/>
                    </a:cubicBezTo>
                    <a:cubicBezTo>
                      <a:pt x="392656" y="609512"/>
                      <a:pt x="216858" y="785310"/>
                      <a:pt x="1" y="785310"/>
                    </a:cubicBezTo>
                    <a:lnTo>
                      <a:pt x="0" y="785310"/>
                    </a:lnTo>
                    <a:lnTo>
                      <a:pt x="0" y="0"/>
                    </a:lnTo>
                    <a:close/>
                  </a:path>
                </a:pathLst>
              </a:custGeom>
              <a:solidFill>
                <a:srgbClr val="15B6BC"/>
              </a:solidFill>
              <a:ln w="38100" cap="rnd">
                <a:noFill/>
                <a:prstDash val="solid"/>
                <a:round/>
              </a:ln>
              <a:effectLst>
                <a:outerShdw blurRad="254000" dist="127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43"/>
                                        </p:tgtEl>
                                        <p:attrNameLst>
                                          <p:attrName>style.visibility</p:attrName>
                                        </p:attrNameLst>
                                      </p:cBhvr>
                                      <p:to>
                                        <p:strVal val="visible"/>
                                      </p:to>
                                    </p:set>
                                    <p:animEffect transition="in" filter="wipe(down)">
                                      <p:cBhvr>
                                        <p:cTn id="7" dur="500"/>
                                        <p:tgtEl>
                                          <p:spTgt spid="1943"/>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3261" y="71895"/>
            <a:ext cx="2967839" cy="675775"/>
          </a:xfrm>
          <a:prstGeom prst="rect">
            <a:avLst/>
          </a:prstGeom>
        </p:spPr>
        <p:txBody>
          <a:bodyPr/>
          <a:lstStyle/>
          <a:p>
            <a:r>
              <a:rPr lang="zh-CN" altLang="en-US" dirty="0"/>
              <a:t>三、抗心绞痛药</a:t>
            </a:r>
            <a:endParaRPr lang="zh-CN" altLang="en-US" dirty="0"/>
          </a:p>
        </p:txBody>
      </p:sp>
      <p:grpSp>
        <p:nvGrpSpPr>
          <p:cNvPr id="8" name="组合 7"/>
          <p:cNvGrpSpPr/>
          <p:nvPr/>
        </p:nvGrpSpPr>
        <p:grpSpPr>
          <a:xfrm>
            <a:off x="6505763" y="1596878"/>
            <a:ext cx="4936937" cy="1106215"/>
            <a:chOff x="7260436" y="1158791"/>
            <a:chExt cx="4936937" cy="1106215"/>
          </a:xfrm>
        </p:grpSpPr>
        <p:sp>
          <p:nvSpPr>
            <p:cNvPr id="9" name="îṡļîďê"/>
            <p:cNvSpPr/>
            <p:nvPr/>
          </p:nvSpPr>
          <p:spPr>
            <a:xfrm>
              <a:off x="7457977" y="1544277"/>
              <a:ext cx="4739396" cy="648713"/>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solidFill>
                  <a:schemeClr val="tx1"/>
                </a:solidFill>
              </a:endParaRPr>
            </a:p>
          </p:txBody>
        </p:sp>
        <p:grpSp>
          <p:nvGrpSpPr>
            <p:cNvPr id="10" name="组合 175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p:cNvGrpSpPr>
              <a:grpSpLocks noChangeAspect="1"/>
            </p:cNvGrpSpPr>
            <p:nvPr/>
          </p:nvGrpSpPr>
          <p:grpSpPr>
            <a:xfrm>
              <a:off x="7260436" y="1158791"/>
              <a:ext cx="1932291" cy="1106215"/>
              <a:chOff x="2452914" y="1343374"/>
              <a:chExt cx="7286172" cy="4171252"/>
            </a:xfrm>
          </p:grpSpPr>
          <p:sp>
            <p:nvSpPr>
              <p:cNvPr id="12" name="ïṥlïďé"/>
              <p:cNvSpPr/>
              <p:nvPr/>
            </p:nvSpPr>
            <p:spPr bwMode="auto">
              <a:xfrm>
                <a:off x="6821141" y="5170884"/>
                <a:ext cx="634378" cy="343742"/>
              </a:xfrm>
              <a:custGeom>
                <a:avLst/>
                <a:gdLst>
                  <a:gd name="T0" fmla="*/ 1699 w 1700"/>
                  <a:gd name="T1" fmla="*/ 357 h 923"/>
                  <a:gd name="T2" fmla="*/ 815 w 1700"/>
                  <a:gd name="T3" fmla="*/ 923 h 923"/>
                  <a:gd name="T4" fmla="*/ 0 w 1700"/>
                  <a:gd name="T5" fmla="*/ 357 h 923"/>
                  <a:gd name="T6" fmla="*/ 849 w 1700"/>
                  <a:gd name="T7" fmla="*/ 0 h 923"/>
                  <a:gd name="T8" fmla="*/ 1699 w 1700"/>
                  <a:gd name="T9" fmla="*/ 357 h 923"/>
                </a:gdLst>
                <a:ahLst/>
                <a:cxnLst>
                  <a:cxn ang="0">
                    <a:pos x="T0" y="T1"/>
                  </a:cxn>
                  <a:cxn ang="0">
                    <a:pos x="T2" y="T3"/>
                  </a:cxn>
                  <a:cxn ang="0">
                    <a:pos x="T4" y="T5"/>
                  </a:cxn>
                  <a:cxn ang="0">
                    <a:pos x="T6" y="T7"/>
                  </a:cxn>
                  <a:cxn ang="0">
                    <a:pos x="T8" y="T9"/>
                  </a:cxn>
                </a:cxnLst>
                <a:rect l="0" t="0" r="r" b="b"/>
                <a:pathLst>
                  <a:path w="1700" h="923">
                    <a:moveTo>
                      <a:pt x="1699" y="357"/>
                    </a:moveTo>
                    <a:cubicBezTo>
                      <a:pt x="1700" y="718"/>
                      <a:pt x="1284" y="923"/>
                      <a:pt x="815" y="923"/>
                    </a:cubicBezTo>
                    <a:cubicBezTo>
                      <a:pt x="346" y="923"/>
                      <a:pt x="0" y="554"/>
                      <a:pt x="0" y="357"/>
                    </a:cubicBezTo>
                    <a:cubicBezTo>
                      <a:pt x="0" y="160"/>
                      <a:pt x="380" y="0"/>
                      <a:pt x="849" y="0"/>
                    </a:cubicBezTo>
                    <a:cubicBezTo>
                      <a:pt x="1318" y="0"/>
                      <a:pt x="1698" y="160"/>
                      <a:pt x="1699" y="357"/>
                    </a:cubicBezTo>
                    <a:close/>
                  </a:path>
                </a:pathLst>
              </a:cu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 name="îslíḋé"/>
              <p:cNvSpPr/>
              <p:nvPr/>
            </p:nvSpPr>
            <p:spPr bwMode="auto">
              <a:xfrm>
                <a:off x="5597767" y="5264544"/>
                <a:ext cx="634378" cy="209528"/>
              </a:xfrm>
              <a:custGeom>
                <a:avLst/>
                <a:gdLst>
                  <a:gd name="T0" fmla="*/ 1698 w 1699"/>
                  <a:gd name="T1" fmla="*/ 241 h 563"/>
                  <a:gd name="T2" fmla="*/ 856 w 1699"/>
                  <a:gd name="T3" fmla="*/ 563 h 563"/>
                  <a:gd name="T4" fmla="*/ 0 w 1699"/>
                  <a:gd name="T5" fmla="*/ 241 h 563"/>
                  <a:gd name="T6" fmla="*/ 849 w 1699"/>
                  <a:gd name="T7" fmla="*/ 0 h 563"/>
                  <a:gd name="T8" fmla="*/ 1698 w 1699"/>
                  <a:gd name="T9" fmla="*/ 241 h 563"/>
                </a:gdLst>
                <a:ahLst/>
                <a:cxnLst>
                  <a:cxn ang="0">
                    <a:pos x="T0" y="T1"/>
                  </a:cxn>
                  <a:cxn ang="0">
                    <a:pos x="T2" y="T3"/>
                  </a:cxn>
                  <a:cxn ang="0">
                    <a:pos x="T4" y="T5"/>
                  </a:cxn>
                  <a:cxn ang="0">
                    <a:pos x="T6" y="T7"/>
                  </a:cxn>
                  <a:cxn ang="0">
                    <a:pos x="T8" y="T9"/>
                  </a:cxn>
                </a:cxnLst>
                <a:rect l="0" t="0" r="r" b="b"/>
                <a:pathLst>
                  <a:path w="1699" h="563">
                    <a:moveTo>
                      <a:pt x="1698" y="241"/>
                    </a:moveTo>
                    <a:cubicBezTo>
                      <a:pt x="1699" y="485"/>
                      <a:pt x="1325" y="563"/>
                      <a:pt x="856" y="563"/>
                    </a:cubicBezTo>
                    <a:cubicBezTo>
                      <a:pt x="387" y="563"/>
                      <a:pt x="0" y="374"/>
                      <a:pt x="0" y="241"/>
                    </a:cubicBezTo>
                    <a:cubicBezTo>
                      <a:pt x="0" y="108"/>
                      <a:pt x="380" y="0"/>
                      <a:pt x="849" y="0"/>
                    </a:cubicBezTo>
                    <a:cubicBezTo>
                      <a:pt x="1318" y="0"/>
                      <a:pt x="1697" y="108"/>
                      <a:pt x="1698" y="241"/>
                    </a:cubicBezTo>
                    <a:close/>
                  </a:path>
                </a:pathLst>
              </a:cu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 name="ïSḻïḑé"/>
              <p:cNvSpPr/>
              <p:nvPr/>
            </p:nvSpPr>
            <p:spPr bwMode="auto">
              <a:xfrm>
                <a:off x="5914474" y="4958459"/>
                <a:ext cx="932738" cy="72418"/>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 name="îṩḻïḓe"/>
              <p:cNvSpPr/>
              <p:nvPr/>
            </p:nvSpPr>
            <p:spPr bwMode="auto">
              <a:xfrm>
                <a:off x="4212178" y="5395861"/>
                <a:ext cx="1009984" cy="78211"/>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 name="ïšḻïḑe"/>
              <p:cNvSpPr/>
              <p:nvPr/>
            </p:nvSpPr>
            <p:spPr bwMode="auto">
              <a:xfrm>
                <a:off x="3161641" y="4270010"/>
                <a:ext cx="6577445" cy="321534"/>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 name="ïşļîḍé"/>
              <p:cNvSpPr/>
              <p:nvPr/>
            </p:nvSpPr>
            <p:spPr bwMode="auto">
              <a:xfrm>
                <a:off x="2452914" y="4757621"/>
                <a:ext cx="1874167" cy="293533"/>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 name="îŝļîḍe"/>
              <p:cNvSpPr/>
              <p:nvPr/>
            </p:nvSpPr>
            <p:spPr bwMode="auto">
              <a:xfrm>
                <a:off x="8972425" y="3950407"/>
                <a:ext cx="170906" cy="234633"/>
              </a:xfrm>
              <a:custGeom>
                <a:avLst/>
                <a:gdLst>
                  <a:gd name="T0" fmla="*/ 116 w 459"/>
                  <a:gd name="T1" fmla="*/ 397 h 627"/>
                  <a:gd name="T2" fmla="*/ 0 w 459"/>
                  <a:gd name="T3" fmla="*/ 627 h 627"/>
                  <a:gd name="T4" fmla="*/ 214 w 459"/>
                  <a:gd name="T5" fmla="*/ 627 h 627"/>
                  <a:gd name="T6" fmla="*/ 459 w 459"/>
                  <a:gd name="T7" fmla="*/ 382 h 627"/>
                  <a:gd name="T8" fmla="*/ 459 w 459"/>
                  <a:gd name="T9" fmla="*/ 0 h 627"/>
                  <a:gd name="T10" fmla="*/ 116 w 459"/>
                  <a:gd name="T11" fmla="*/ 0 h 627"/>
                  <a:gd name="T12" fmla="*/ 116 w 459"/>
                  <a:gd name="T13" fmla="*/ 397 h 627"/>
                </a:gdLst>
                <a:ahLst/>
                <a:cxnLst>
                  <a:cxn ang="0">
                    <a:pos x="T0" y="T1"/>
                  </a:cxn>
                  <a:cxn ang="0">
                    <a:pos x="T2" y="T3"/>
                  </a:cxn>
                  <a:cxn ang="0">
                    <a:pos x="T4" y="T5"/>
                  </a:cxn>
                  <a:cxn ang="0">
                    <a:pos x="T6" y="T7"/>
                  </a:cxn>
                  <a:cxn ang="0">
                    <a:pos x="T8" y="T9"/>
                  </a:cxn>
                  <a:cxn ang="0">
                    <a:pos x="T10" y="T11"/>
                  </a:cxn>
                  <a:cxn ang="0">
                    <a:pos x="T12" y="T13"/>
                  </a:cxn>
                </a:cxnLst>
                <a:rect l="0" t="0" r="r" b="b"/>
                <a:pathLst>
                  <a:path w="459" h="627">
                    <a:moveTo>
                      <a:pt x="116" y="397"/>
                    </a:moveTo>
                    <a:cubicBezTo>
                      <a:pt x="116" y="491"/>
                      <a:pt x="70" y="575"/>
                      <a:pt x="0" y="627"/>
                    </a:cubicBezTo>
                    <a:cubicBezTo>
                      <a:pt x="214" y="627"/>
                      <a:pt x="214" y="627"/>
                      <a:pt x="214" y="627"/>
                    </a:cubicBezTo>
                    <a:cubicBezTo>
                      <a:pt x="350" y="627"/>
                      <a:pt x="459" y="517"/>
                      <a:pt x="459" y="382"/>
                    </a:cubicBezTo>
                    <a:cubicBezTo>
                      <a:pt x="459" y="0"/>
                      <a:pt x="459" y="0"/>
                      <a:pt x="459" y="0"/>
                    </a:cubicBezTo>
                    <a:cubicBezTo>
                      <a:pt x="116" y="0"/>
                      <a:pt x="116" y="0"/>
                      <a:pt x="116" y="0"/>
                    </a:cubicBezTo>
                    <a:lnTo>
                      <a:pt x="116" y="397"/>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 name="ïš1ïḓé"/>
              <p:cNvSpPr/>
              <p:nvPr/>
            </p:nvSpPr>
            <p:spPr bwMode="auto">
              <a:xfrm>
                <a:off x="9015876" y="2824555"/>
                <a:ext cx="127455" cy="444161"/>
              </a:xfrm>
              <a:custGeom>
                <a:avLst/>
                <a:gdLst>
                  <a:gd name="T0" fmla="*/ 343 w 343"/>
                  <a:gd name="T1" fmla="*/ 1191 h 1191"/>
                  <a:gd name="T2" fmla="*/ 343 w 343"/>
                  <a:gd name="T3" fmla="*/ 245 h 1191"/>
                  <a:gd name="T4" fmla="*/ 98 w 343"/>
                  <a:gd name="T5" fmla="*/ 0 h 1191"/>
                  <a:gd name="T6" fmla="*/ 0 w 343"/>
                  <a:gd name="T7" fmla="*/ 0 h 1191"/>
                  <a:gd name="T8" fmla="*/ 0 w 343"/>
                  <a:gd name="T9" fmla="*/ 1191 h 1191"/>
                  <a:gd name="T10" fmla="*/ 343 w 343"/>
                  <a:gd name="T11" fmla="*/ 1191 h 1191"/>
                </a:gdLst>
                <a:ahLst/>
                <a:cxnLst>
                  <a:cxn ang="0">
                    <a:pos x="T0" y="T1"/>
                  </a:cxn>
                  <a:cxn ang="0">
                    <a:pos x="T2" y="T3"/>
                  </a:cxn>
                  <a:cxn ang="0">
                    <a:pos x="T4" y="T5"/>
                  </a:cxn>
                  <a:cxn ang="0">
                    <a:pos x="T6" y="T7"/>
                  </a:cxn>
                  <a:cxn ang="0">
                    <a:pos x="T8" y="T9"/>
                  </a:cxn>
                  <a:cxn ang="0">
                    <a:pos x="T10" y="T11"/>
                  </a:cxn>
                </a:cxnLst>
                <a:rect l="0" t="0" r="r" b="b"/>
                <a:pathLst>
                  <a:path w="343" h="1191">
                    <a:moveTo>
                      <a:pt x="343" y="1191"/>
                    </a:moveTo>
                    <a:cubicBezTo>
                      <a:pt x="343" y="245"/>
                      <a:pt x="343" y="245"/>
                      <a:pt x="343" y="245"/>
                    </a:cubicBezTo>
                    <a:cubicBezTo>
                      <a:pt x="343" y="109"/>
                      <a:pt x="234" y="0"/>
                      <a:pt x="98" y="0"/>
                    </a:cubicBezTo>
                    <a:cubicBezTo>
                      <a:pt x="0" y="0"/>
                      <a:pt x="0" y="0"/>
                      <a:pt x="0" y="0"/>
                    </a:cubicBezTo>
                    <a:cubicBezTo>
                      <a:pt x="0" y="1191"/>
                      <a:pt x="0" y="1191"/>
                      <a:pt x="0" y="1191"/>
                    </a:cubicBezTo>
                    <a:lnTo>
                      <a:pt x="343" y="1191"/>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 name="îṩlidê"/>
              <p:cNvSpPr/>
              <p:nvPr/>
            </p:nvSpPr>
            <p:spPr bwMode="auto">
              <a:xfrm>
                <a:off x="8275286" y="3950407"/>
                <a:ext cx="740591" cy="234633"/>
              </a:xfrm>
              <a:custGeom>
                <a:avLst/>
                <a:gdLst>
                  <a:gd name="T0" fmla="*/ 1983 w 1983"/>
                  <a:gd name="T1" fmla="*/ 397 h 627"/>
                  <a:gd name="T2" fmla="*/ 1983 w 1983"/>
                  <a:gd name="T3" fmla="*/ 0 h 627"/>
                  <a:gd name="T4" fmla="*/ 380 w 1983"/>
                  <a:gd name="T5" fmla="*/ 0 h 627"/>
                  <a:gd name="T6" fmla="*/ 380 w 1983"/>
                  <a:gd name="T7" fmla="*/ 215 h 627"/>
                  <a:gd name="T8" fmla="*/ 305 w 1983"/>
                  <a:gd name="T9" fmla="*/ 290 h 627"/>
                  <a:gd name="T10" fmla="*/ 305 w 1983"/>
                  <a:gd name="T11" fmla="*/ 290 h 627"/>
                  <a:gd name="T12" fmla="*/ 231 w 1983"/>
                  <a:gd name="T13" fmla="*/ 215 h 627"/>
                  <a:gd name="T14" fmla="*/ 231 w 1983"/>
                  <a:gd name="T15" fmla="*/ 0 h 627"/>
                  <a:gd name="T16" fmla="*/ 0 w 1983"/>
                  <a:gd name="T17" fmla="*/ 0 h 627"/>
                  <a:gd name="T18" fmla="*/ 0 w 1983"/>
                  <a:gd name="T19" fmla="*/ 382 h 627"/>
                  <a:gd name="T20" fmla="*/ 247 w 1983"/>
                  <a:gd name="T21" fmla="*/ 627 h 627"/>
                  <a:gd name="T22" fmla="*/ 1867 w 1983"/>
                  <a:gd name="T23" fmla="*/ 627 h 627"/>
                  <a:gd name="T24" fmla="*/ 1983 w 1983"/>
                  <a:gd name="T25" fmla="*/ 39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3" h="627">
                    <a:moveTo>
                      <a:pt x="1983" y="397"/>
                    </a:moveTo>
                    <a:cubicBezTo>
                      <a:pt x="1983" y="0"/>
                      <a:pt x="1983" y="0"/>
                      <a:pt x="1983" y="0"/>
                    </a:cubicBezTo>
                    <a:cubicBezTo>
                      <a:pt x="380" y="0"/>
                      <a:pt x="380" y="0"/>
                      <a:pt x="380" y="0"/>
                    </a:cubicBezTo>
                    <a:cubicBezTo>
                      <a:pt x="380" y="215"/>
                      <a:pt x="380" y="215"/>
                      <a:pt x="380" y="215"/>
                    </a:cubicBezTo>
                    <a:cubicBezTo>
                      <a:pt x="380" y="257"/>
                      <a:pt x="347" y="290"/>
                      <a:pt x="305" y="290"/>
                    </a:cubicBezTo>
                    <a:cubicBezTo>
                      <a:pt x="305" y="290"/>
                      <a:pt x="305" y="290"/>
                      <a:pt x="305" y="290"/>
                    </a:cubicBezTo>
                    <a:cubicBezTo>
                      <a:pt x="264" y="290"/>
                      <a:pt x="231" y="257"/>
                      <a:pt x="231" y="215"/>
                    </a:cubicBezTo>
                    <a:cubicBezTo>
                      <a:pt x="231" y="0"/>
                      <a:pt x="231" y="0"/>
                      <a:pt x="231" y="0"/>
                    </a:cubicBezTo>
                    <a:cubicBezTo>
                      <a:pt x="0" y="0"/>
                      <a:pt x="0" y="0"/>
                      <a:pt x="0" y="0"/>
                    </a:cubicBezTo>
                    <a:cubicBezTo>
                      <a:pt x="0" y="382"/>
                      <a:pt x="0" y="382"/>
                      <a:pt x="0" y="382"/>
                    </a:cubicBezTo>
                    <a:cubicBezTo>
                      <a:pt x="0" y="517"/>
                      <a:pt x="112" y="627"/>
                      <a:pt x="247" y="627"/>
                    </a:cubicBezTo>
                    <a:cubicBezTo>
                      <a:pt x="1867" y="627"/>
                      <a:pt x="1867" y="627"/>
                      <a:pt x="1867" y="627"/>
                    </a:cubicBezTo>
                    <a:cubicBezTo>
                      <a:pt x="1937" y="575"/>
                      <a:pt x="1983" y="491"/>
                      <a:pt x="1983" y="397"/>
                    </a:cubicBez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 name="îSḷidê"/>
              <p:cNvSpPr/>
              <p:nvPr/>
            </p:nvSpPr>
            <p:spPr bwMode="auto">
              <a:xfrm>
                <a:off x="8275286" y="2824555"/>
                <a:ext cx="740591" cy="444161"/>
              </a:xfrm>
              <a:custGeom>
                <a:avLst/>
                <a:gdLst>
                  <a:gd name="T0" fmla="*/ 231 w 1983"/>
                  <a:gd name="T1" fmla="*/ 879 h 1191"/>
                  <a:gd name="T2" fmla="*/ 305 w 1983"/>
                  <a:gd name="T3" fmla="*/ 805 h 1191"/>
                  <a:gd name="T4" fmla="*/ 305 w 1983"/>
                  <a:gd name="T5" fmla="*/ 805 h 1191"/>
                  <a:gd name="T6" fmla="*/ 380 w 1983"/>
                  <a:gd name="T7" fmla="*/ 879 h 1191"/>
                  <a:gd name="T8" fmla="*/ 380 w 1983"/>
                  <a:gd name="T9" fmla="*/ 1191 h 1191"/>
                  <a:gd name="T10" fmla="*/ 1983 w 1983"/>
                  <a:gd name="T11" fmla="*/ 1191 h 1191"/>
                  <a:gd name="T12" fmla="*/ 1983 w 1983"/>
                  <a:gd name="T13" fmla="*/ 0 h 1191"/>
                  <a:gd name="T14" fmla="*/ 247 w 1983"/>
                  <a:gd name="T15" fmla="*/ 0 h 1191"/>
                  <a:gd name="T16" fmla="*/ 0 w 1983"/>
                  <a:gd name="T17" fmla="*/ 245 h 1191"/>
                  <a:gd name="T18" fmla="*/ 0 w 1983"/>
                  <a:gd name="T19" fmla="*/ 1191 h 1191"/>
                  <a:gd name="T20" fmla="*/ 231 w 1983"/>
                  <a:gd name="T21" fmla="*/ 1191 h 1191"/>
                  <a:gd name="T22" fmla="*/ 231 w 1983"/>
                  <a:gd name="T23" fmla="*/ 87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83" h="1191">
                    <a:moveTo>
                      <a:pt x="231" y="879"/>
                    </a:moveTo>
                    <a:cubicBezTo>
                      <a:pt x="231" y="838"/>
                      <a:pt x="264" y="805"/>
                      <a:pt x="305" y="805"/>
                    </a:cubicBezTo>
                    <a:cubicBezTo>
                      <a:pt x="305" y="805"/>
                      <a:pt x="305" y="805"/>
                      <a:pt x="305" y="805"/>
                    </a:cubicBezTo>
                    <a:cubicBezTo>
                      <a:pt x="347" y="805"/>
                      <a:pt x="380" y="838"/>
                      <a:pt x="380" y="879"/>
                    </a:cubicBezTo>
                    <a:cubicBezTo>
                      <a:pt x="380" y="1191"/>
                      <a:pt x="380" y="1191"/>
                      <a:pt x="380" y="1191"/>
                    </a:cubicBezTo>
                    <a:cubicBezTo>
                      <a:pt x="1983" y="1191"/>
                      <a:pt x="1983" y="1191"/>
                      <a:pt x="1983" y="1191"/>
                    </a:cubicBezTo>
                    <a:cubicBezTo>
                      <a:pt x="1983" y="0"/>
                      <a:pt x="1983" y="0"/>
                      <a:pt x="1983" y="0"/>
                    </a:cubicBezTo>
                    <a:cubicBezTo>
                      <a:pt x="247" y="0"/>
                      <a:pt x="247" y="0"/>
                      <a:pt x="247" y="0"/>
                    </a:cubicBezTo>
                    <a:cubicBezTo>
                      <a:pt x="112" y="0"/>
                      <a:pt x="0" y="109"/>
                      <a:pt x="0" y="245"/>
                    </a:cubicBezTo>
                    <a:cubicBezTo>
                      <a:pt x="0" y="1191"/>
                      <a:pt x="0" y="1191"/>
                      <a:pt x="0" y="1191"/>
                    </a:cubicBezTo>
                    <a:cubicBezTo>
                      <a:pt x="231" y="1191"/>
                      <a:pt x="231" y="1191"/>
                      <a:pt x="231" y="1191"/>
                    </a:cubicBezTo>
                    <a:lnTo>
                      <a:pt x="231" y="879"/>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 name="ïšļiḍè"/>
              <p:cNvSpPr/>
              <p:nvPr/>
            </p:nvSpPr>
            <p:spPr bwMode="auto">
              <a:xfrm>
                <a:off x="8362187" y="3950407"/>
                <a:ext cx="55038" cy="108144"/>
              </a:xfrm>
              <a:custGeom>
                <a:avLst/>
                <a:gdLst>
                  <a:gd name="T0" fmla="*/ 0 w 149"/>
                  <a:gd name="T1" fmla="*/ 215 h 290"/>
                  <a:gd name="T2" fmla="*/ 74 w 149"/>
                  <a:gd name="T3" fmla="*/ 290 h 290"/>
                  <a:gd name="T4" fmla="*/ 74 w 149"/>
                  <a:gd name="T5" fmla="*/ 290 h 290"/>
                  <a:gd name="T6" fmla="*/ 149 w 149"/>
                  <a:gd name="T7" fmla="*/ 215 h 290"/>
                  <a:gd name="T8" fmla="*/ 149 w 149"/>
                  <a:gd name="T9" fmla="*/ 0 h 290"/>
                  <a:gd name="T10" fmla="*/ 0 w 149"/>
                  <a:gd name="T11" fmla="*/ 0 h 290"/>
                  <a:gd name="T12" fmla="*/ 0 w 149"/>
                  <a:gd name="T13" fmla="*/ 215 h 290"/>
                </a:gdLst>
                <a:ahLst/>
                <a:cxnLst>
                  <a:cxn ang="0">
                    <a:pos x="T0" y="T1"/>
                  </a:cxn>
                  <a:cxn ang="0">
                    <a:pos x="T2" y="T3"/>
                  </a:cxn>
                  <a:cxn ang="0">
                    <a:pos x="T4" y="T5"/>
                  </a:cxn>
                  <a:cxn ang="0">
                    <a:pos x="T6" y="T7"/>
                  </a:cxn>
                  <a:cxn ang="0">
                    <a:pos x="T8" y="T9"/>
                  </a:cxn>
                  <a:cxn ang="0">
                    <a:pos x="T10" y="T11"/>
                  </a:cxn>
                  <a:cxn ang="0">
                    <a:pos x="T12" y="T13"/>
                  </a:cxn>
                </a:cxnLst>
                <a:rect l="0" t="0" r="r" b="b"/>
                <a:pathLst>
                  <a:path w="149" h="290">
                    <a:moveTo>
                      <a:pt x="0" y="215"/>
                    </a:moveTo>
                    <a:cubicBezTo>
                      <a:pt x="0" y="257"/>
                      <a:pt x="33" y="290"/>
                      <a:pt x="74" y="290"/>
                    </a:cubicBezTo>
                    <a:cubicBezTo>
                      <a:pt x="74" y="290"/>
                      <a:pt x="74" y="290"/>
                      <a:pt x="74" y="290"/>
                    </a:cubicBezTo>
                    <a:cubicBezTo>
                      <a:pt x="116" y="290"/>
                      <a:pt x="149" y="257"/>
                      <a:pt x="149" y="215"/>
                    </a:cubicBezTo>
                    <a:cubicBezTo>
                      <a:pt x="149" y="0"/>
                      <a:pt x="149" y="0"/>
                      <a:pt x="149" y="0"/>
                    </a:cubicBezTo>
                    <a:cubicBezTo>
                      <a:pt x="0" y="0"/>
                      <a:pt x="0" y="0"/>
                      <a:pt x="0" y="0"/>
                    </a:cubicBezTo>
                    <a:lnTo>
                      <a:pt x="0" y="215"/>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 name="ïSļiḍê"/>
              <p:cNvSpPr/>
              <p:nvPr/>
            </p:nvSpPr>
            <p:spPr bwMode="auto">
              <a:xfrm>
                <a:off x="8362187" y="3124847"/>
                <a:ext cx="55038" cy="143870"/>
              </a:xfrm>
              <a:custGeom>
                <a:avLst/>
                <a:gdLst>
                  <a:gd name="T0" fmla="*/ 149 w 149"/>
                  <a:gd name="T1" fmla="*/ 74 h 386"/>
                  <a:gd name="T2" fmla="*/ 74 w 149"/>
                  <a:gd name="T3" fmla="*/ 0 h 386"/>
                  <a:gd name="T4" fmla="*/ 74 w 149"/>
                  <a:gd name="T5" fmla="*/ 0 h 386"/>
                  <a:gd name="T6" fmla="*/ 0 w 149"/>
                  <a:gd name="T7" fmla="*/ 74 h 386"/>
                  <a:gd name="T8" fmla="*/ 0 w 149"/>
                  <a:gd name="T9" fmla="*/ 386 h 386"/>
                  <a:gd name="T10" fmla="*/ 149 w 149"/>
                  <a:gd name="T11" fmla="*/ 386 h 386"/>
                  <a:gd name="T12" fmla="*/ 149 w 149"/>
                  <a:gd name="T13" fmla="*/ 74 h 386"/>
                </a:gdLst>
                <a:ahLst/>
                <a:cxnLst>
                  <a:cxn ang="0">
                    <a:pos x="T0" y="T1"/>
                  </a:cxn>
                  <a:cxn ang="0">
                    <a:pos x="T2" y="T3"/>
                  </a:cxn>
                  <a:cxn ang="0">
                    <a:pos x="T4" y="T5"/>
                  </a:cxn>
                  <a:cxn ang="0">
                    <a:pos x="T6" y="T7"/>
                  </a:cxn>
                  <a:cxn ang="0">
                    <a:pos x="T8" y="T9"/>
                  </a:cxn>
                  <a:cxn ang="0">
                    <a:pos x="T10" y="T11"/>
                  </a:cxn>
                  <a:cxn ang="0">
                    <a:pos x="T12" y="T13"/>
                  </a:cxn>
                </a:cxnLst>
                <a:rect l="0" t="0" r="r" b="b"/>
                <a:pathLst>
                  <a:path w="149" h="386">
                    <a:moveTo>
                      <a:pt x="149" y="74"/>
                    </a:moveTo>
                    <a:cubicBezTo>
                      <a:pt x="149" y="33"/>
                      <a:pt x="116" y="0"/>
                      <a:pt x="74" y="0"/>
                    </a:cubicBezTo>
                    <a:cubicBezTo>
                      <a:pt x="74" y="0"/>
                      <a:pt x="74" y="0"/>
                      <a:pt x="74" y="0"/>
                    </a:cubicBezTo>
                    <a:cubicBezTo>
                      <a:pt x="33" y="0"/>
                      <a:pt x="0" y="33"/>
                      <a:pt x="0" y="74"/>
                    </a:cubicBezTo>
                    <a:cubicBezTo>
                      <a:pt x="0" y="386"/>
                      <a:pt x="0" y="386"/>
                      <a:pt x="0" y="386"/>
                    </a:cubicBezTo>
                    <a:cubicBezTo>
                      <a:pt x="149" y="386"/>
                      <a:pt x="149" y="386"/>
                      <a:pt x="149" y="386"/>
                    </a:cubicBezTo>
                    <a:lnTo>
                      <a:pt x="149" y="74"/>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 name="i$1îdê"/>
              <p:cNvSpPr/>
              <p:nvPr/>
            </p:nvSpPr>
            <p:spPr bwMode="auto">
              <a:xfrm>
                <a:off x="9015876" y="3268716"/>
                <a:ext cx="127455" cy="681691"/>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5" name="iSliḍe"/>
              <p:cNvSpPr/>
              <p:nvPr/>
            </p:nvSpPr>
            <p:spPr bwMode="auto">
              <a:xfrm>
                <a:off x="8417224" y="3268716"/>
                <a:ext cx="598652" cy="681691"/>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6" name="ïŝḻîdè"/>
              <p:cNvSpPr/>
              <p:nvPr/>
            </p:nvSpPr>
            <p:spPr bwMode="auto">
              <a:xfrm>
                <a:off x="8275286" y="3268716"/>
                <a:ext cx="86901" cy="681691"/>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7" name="ïśḷîḓé"/>
              <p:cNvSpPr/>
              <p:nvPr/>
            </p:nvSpPr>
            <p:spPr bwMode="auto">
              <a:xfrm>
                <a:off x="8361222" y="3268716"/>
                <a:ext cx="56969" cy="681691"/>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 name="îṧľïďé"/>
              <p:cNvSpPr/>
              <p:nvPr/>
            </p:nvSpPr>
            <p:spPr bwMode="auto">
              <a:xfrm>
                <a:off x="9033256" y="2650753"/>
                <a:ext cx="196976" cy="377537"/>
              </a:xfrm>
              <a:custGeom>
                <a:avLst/>
                <a:gdLst>
                  <a:gd name="T0" fmla="*/ 284 w 529"/>
                  <a:gd name="T1" fmla="*/ 0 h 1014"/>
                  <a:gd name="T2" fmla="*/ 41 w 529"/>
                  <a:gd name="T3" fmla="*/ 0 h 1014"/>
                  <a:gd name="T4" fmla="*/ 127 w 529"/>
                  <a:gd name="T5" fmla="*/ 198 h 1014"/>
                  <a:gd name="T6" fmla="*/ 127 w 529"/>
                  <a:gd name="T7" fmla="*/ 784 h 1014"/>
                  <a:gd name="T8" fmla="*/ 0 w 529"/>
                  <a:gd name="T9" fmla="*/ 1014 h 1014"/>
                  <a:gd name="T10" fmla="*/ 284 w 529"/>
                  <a:gd name="T11" fmla="*/ 1014 h 1014"/>
                  <a:gd name="T12" fmla="*/ 529 w 529"/>
                  <a:gd name="T13" fmla="*/ 768 h 1014"/>
                  <a:gd name="T14" fmla="*/ 529 w 529"/>
                  <a:gd name="T15" fmla="*/ 245 h 1014"/>
                  <a:gd name="T16" fmla="*/ 284 w 529"/>
                  <a:gd name="T17" fmla="*/ 0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9" h="1014">
                    <a:moveTo>
                      <a:pt x="284" y="0"/>
                    </a:moveTo>
                    <a:cubicBezTo>
                      <a:pt x="41" y="0"/>
                      <a:pt x="41" y="0"/>
                      <a:pt x="41" y="0"/>
                    </a:cubicBezTo>
                    <a:cubicBezTo>
                      <a:pt x="96" y="46"/>
                      <a:pt x="127" y="119"/>
                      <a:pt x="127" y="198"/>
                    </a:cubicBezTo>
                    <a:cubicBezTo>
                      <a:pt x="127" y="784"/>
                      <a:pt x="127" y="784"/>
                      <a:pt x="127" y="784"/>
                    </a:cubicBezTo>
                    <a:cubicBezTo>
                      <a:pt x="127" y="882"/>
                      <a:pt x="78" y="961"/>
                      <a:pt x="0" y="1014"/>
                    </a:cubicBezTo>
                    <a:cubicBezTo>
                      <a:pt x="284" y="1014"/>
                      <a:pt x="284" y="1014"/>
                      <a:pt x="284" y="1014"/>
                    </a:cubicBezTo>
                    <a:cubicBezTo>
                      <a:pt x="420" y="1014"/>
                      <a:pt x="529" y="904"/>
                      <a:pt x="529" y="768"/>
                    </a:cubicBezTo>
                    <a:cubicBezTo>
                      <a:pt x="529" y="245"/>
                      <a:pt x="529" y="245"/>
                      <a:pt x="529" y="245"/>
                    </a:cubicBezTo>
                    <a:cubicBezTo>
                      <a:pt x="529" y="109"/>
                      <a:pt x="420" y="0"/>
                      <a:pt x="284"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 name="iṡ1ídê"/>
              <p:cNvSpPr/>
              <p:nvPr/>
            </p:nvSpPr>
            <p:spPr bwMode="auto">
              <a:xfrm>
                <a:off x="8189351" y="2650753"/>
                <a:ext cx="891219" cy="377537"/>
              </a:xfrm>
              <a:custGeom>
                <a:avLst/>
                <a:gdLst>
                  <a:gd name="T0" fmla="*/ 2388 w 2388"/>
                  <a:gd name="T1" fmla="*/ 784 h 1014"/>
                  <a:gd name="T2" fmla="*/ 2388 w 2388"/>
                  <a:gd name="T3" fmla="*/ 198 h 1014"/>
                  <a:gd name="T4" fmla="*/ 2302 w 2388"/>
                  <a:gd name="T5" fmla="*/ 0 h 1014"/>
                  <a:gd name="T6" fmla="*/ 246 w 2388"/>
                  <a:gd name="T7" fmla="*/ 0 h 1014"/>
                  <a:gd name="T8" fmla="*/ 0 w 2388"/>
                  <a:gd name="T9" fmla="*/ 245 h 1014"/>
                  <a:gd name="T10" fmla="*/ 0 w 2388"/>
                  <a:gd name="T11" fmla="*/ 768 h 1014"/>
                  <a:gd name="T12" fmla="*/ 246 w 2388"/>
                  <a:gd name="T13" fmla="*/ 1014 h 1014"/>
                  <a:gd name="T14" fmla="*/ 2261 w 2388"/>
                  <a:gd name="T15" fmla="*/ 1014 h 1014"/>
                  <a:gd name="T16" fmla="*/ 2388 w 2388"/>
                  <a:gd name="T17" fmla="*/ 784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8" h="1014">
                    <a:moveTo>
                      <a:pt x="2388" y="784"/>
                    </a:moveTo>
                    <a:cubicBezTo>
                      <a:pt x="2388" y="198"/>
                      <a:pt x="2388" y="198"/>
                      <a:pt x="2388" y="198"/>
                    </a:cubicBezTo>
                    <a:cubicBezTo>
                      <a:pt x="2388" y="119"/>
                      <a:pt x="2357" y="46"/>
                      <a:pt x="2302" y="0"/>
                    </a:cubicBezTo>
                    <a:cubicBezTo>
                      <a:pt x="246" y="0"/>
                      <a:pt x="246" y="0"/>
                      <a:pt x="246" y="0"/>
                    </a:cubicBezTo>
                    <a:cubicBezTo>
                      <a:pt x="111" y="0"/>
                      <a:pt x="0" y="109"/>
                      <a:pt x="0" y="245"/>
                    </a:cubicBezTo>
                    <a:cubicBezTo>
                      <a:pt x="0" y="768"/>
                      <a:pt x="0" y="768"/>
                      <a:pt x="0" y="768"/>
                    </a:cubicBezTo>
                    <a:cubicBezTo>
                      <a:pt x="0" y="904"/>
                      <a:pt x="111" y="1014"/>
                      <a:pt x="246" y="1014"/>
                    </a:cubicBezTo>
                    <a:cubicBezTo>
                      <a:pt x="2261" y="1014"/>
                      <a:pt x="2261" y="1014"/>
                      <a:pt x="2261" y="1014"/>
                    </a:cubicBezTo>
                    <a:cubicBezTo>
                      <a:pt x="2339" y="961"/>
                      <a:pt x="2388" y="882"/>
                      <a:pt x="2388" y="784"/>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 name="ïšḻïde"/>
              <p:cNvSpPr/>
              <p:nvPr/>
            </p:nvSpPr>
            <p:spPr bwMode="auto">
              <a:xfrm>
                <a:off x="8260803" y="2727033"/>
                <a:ext cx="120696" cy="227874"/>
              </a:xfrm>
              <a:custGeom>
                <a:avLst/>
                <a:gdLst>
                  <a:gd name="T0" fmla="*/ 324 w 324"/>
                  <a:gd name="T1" fmla="*/ 453 h 613"/>
                  <a:gd name="T2" fmla="*/ 165 w 324"/>
                  <a:gd name="T3" fmla="*/ 613 h 613"/>
                  <a:gd name="T4" fmla="*/ 160 w 324"/>
                  <a:gd name="T5" fmla="*/ 613 h 613"/>
                  <a:gd name="T6" fmla="*/ 0 w 324"/>
                  <a:gd name="T7" fmla="*/ 453 h 613"/>
                  <a:gd name="T8" fmla="*/ 0 w 324"/>
                  <a:gd name="T9" fmla="*/ 159 h 613"/>
                  <a:gd name="T10" fmla="*/ 160 w 324"/>
                  <a:gd name="T11" fmla="*/ 0 h 613"/>
                  <a:gd name="T12" fmla="*/ 165 w 324"/>
                  <a:gd name="T13" fmla="*/ 0 h 613"/>
                  <a:gd name="T14" fmla="*/ 324 w 324"/>
                  <a:gd name="T15" fmla="*/ 159 h 613"/>
                  <a:gd name="T16" fmla="*/ 324 w 324"/>
                  <a:gd name="T17" fmla="*/ 45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613">
                    <a:moveTo>
                      <a:pt x="324" y="453"/>
                    </a:moveTo>
                    <a:cubicBezTo>
                      <a:pt x="324" y="542"/>
                      <a:pt x="253" y="613"/>
                      <a:pt x="165" y="613"/>
                    </a:cubicBezTo>
                    <a:cubicBezTo>
                      <a:pt x="160" y="613"/>
                      <a:pt x="160" y="613"/>
                      <a:pt x="160" y="613"/>
                    </a:cubicBezTo>
                    <a:cubicBezTo>
                      <a:pt x="72" y="613"/>
                      <a:pt x="0" y="542"/>
                      <a:pt x="0" y="453"/>
                    </a:cubicBezTo>
                    <a:cubicBezTo>
                      <a:pt x="0" y="159"/>
                      <a:pt x="0" y="159"/>
                      <a:pt x="0" y="159"/>
                    </a:cubicBezTo>
                    <a:cubicBezTo>
                      <a:pt x="0" y="71"/>
                      <a:pt x="72" y="0"/>
                      <a:pt x="160" y="0"/>
                    </a:cubicBezTo>
                    <a:cubicBezTo>
                      <a:pt x="165" y="0"/>
                      <a:pt x="165" y="0"/>
                      <a:pt x="165" y="0"/>
                    </a:cubicBezTo>
                    <a:cubicBezTo>
                      <a:pt x="253" y="0"/>
                      <a:pt x="324" y="71"/>
                      <a:pt x="324" y="159"/>
                    </a:cubicBezTo>
                    <a:lnTo>
                      <a:pt x="324" y="453"/>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 name="ïṣľídê"/>
              <p:cNvSpPr/>
              <p:nvPr/>
            </p:nvSpPr>
            <p:spPr bwMode="auto">
              <a:xfrm>
                <a:off x="6981425" y="2289630"/>
                <a:ext cx="98488" cy="338915"/>
              </a:xfrm>
              <a:custGeom>
                <a:avLst/>
                <a:gdLst>
                  <a:gd name="T0" fmla="*/ 262 w 262"/>
                  <a:gd name="T1" fmla="*/ 908 h 908"/>
                  <a:gd name="T2" fmla="*/ 262 w 262"/>
                  <a:gd name="T3" fmla="*/ 186 h 908"/>
                  <a:gd name="T4" fmla="*/ 75 w 262"/>
                  <a:gd name="T5" fmla="*/ 0 h 908"/>
                  <a:gd name="T6" fmla="*/ 0 w 262"/>
                  <a:gd name="T7" fmla="*/ 0 h 908"/>
                  <a:gd name="T8" fmla="*/ 0 w 262"/>
                  <a:gd name="T9" fmla="*/ 908 h 908"/>
                  <a:gd name="T10" fmla="*/ 262 w 262"/>
                  <a:gd name="T11" fmla="*/ 908 h 908"/>
                </a:gdLst>
                <a:ahLst/>
                <a:cxnLst>
                  <a:cxn ang="0">
                    <a:pos x="T0" y="T1"/>
                  </a:cxn>
                  <a:cxn ang="0">
                    <a:pos x="T2" y="T3"/>
                  </a:cxn>
                  <a:cxn ang="0">
                    <a:pos x="T4" y="T5"/>
                  </a:cxn>
                  <a:cxn ang="0">
                    <a:pos x="T6" y="T7"/>
                  </a:cxn>
                  <a:cxn ang="0">
                    <a:pos x="T8" y="T9"/>
                  </a:cxn>
                  <a:cxn ang="0">
                    <a:pos x="T10" y="T11"/>
                  </a:cxn>
                </a:cxnLst>
                <a:rect l="0" t="0" r="r" b="b"/>
                <a:pathLst>
                  <a:path w="262" h="908">
                    <a:moveTo>
                      <a:pt x="262" y="908"/>
                    </a:moveTo>
                    <a:cubicBezTo>
                      <a:pt x="262" y="186"/>
                      <a:pt x="262" y="186"/>
                      <a:pt x="262" y="186"/>
                    </a:cubicBezTo>
                    <a:cubicBezTo>
                      <a:pt x="262" y="83"/>
                      <a:pt x="179" y="0"/>
                      <a:pt x="75" y="0"/>
                    </a:cubicBezTo>
                    <a:cubicBezTo>
                      <a:pt x="0" y="0"/>
                      <a:pt x="0" y="0"/>
                      <a:pt x="0" y="0"/>
                    </a:cubicBezTo>
                    <a:cubicBezTo>
                      <a:pt x="0" y="908"/>
                      <a:pt x="0" y="908"/>
                      <a:pt x="0" y="908"/>
                    </a:cubicBezTo>
                    <a:lnTo>
                      <a:pt x="262" y="908"/>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 name="í$ḻiḋe"/>
              <p:cNvSpPr/>
              <p:nvPr/>
            </p:nvSpPr>
            <p:spPr bwMode="auto">
              <a:xfrm>
                <a:off x="6417534" y="2289630"/>
                <a:ext cx="65659" cy="338915"/>
              </a:xfrm>
              <a:custGeom>
                <a:avLst/>
                <a:gdLst>
                  <a:gd name="T0" fmla="*/ 176 w 176"/>
                  <a:gd name="T1" fmla="*/ 0 h 908"/>
                  <a:gd name="T2" fmla="*/ 0 w 176"/>
                  <a:gd name="T3" fmla="*/ 186 h 908"/>
                  <a:gd name="T4" fmla="*/ 0 w 176"/>
                  <a:gd name="T5" fmla="*/ 908 h 908"/>
                  <a:gd name="T6" fmla="*/ 176 w 176"/>
                  <a:gd name="T7" fmla="*/ 908 h 908"/>
                  <a:gd name="T8" fmla="*/ 176 w 176"/>
                  <a:gd name="T9" fmla="*/ 670 h 908"/>
                  <a:gd name="T10" fmla="*/ 176 w 176"/>
                  <a:gd name="T11" fmla="*/ 0 h 908"/>
                </a:gdLst>
                <a:ahLst/>
                <a:cxnLst>
                  <a:cxn ang="0">
                    <a:pos x="T0" y="T1"/>
                  </a:cxn>
                  <a:cxn ang="0">
                    <a:pos x="T2" y="T3"/>
                  </a:cxn>
                  <a:cxn ang="0">
                    <a:pos x="T4" y="T5"/>
                  </a:cxn>
                  <a:cxn ang="0">
                    <a:pos x="T6" y="T7"/>
                  </a:cxn>
                  <a:cxn ang="0">
                    <a:pos x="T8" y="T9"/>
                  </a:cxn>
                  <a:cxn ang="0">
                    <a:pos x="T10" y="T11"/>
                  </a:cxn>
                </a:cxnLst>
                <a:rect l="0" t="0" r="r" b="b"/>
                <a:pathLst>
                  <a:path w="176" h="908">
                    <a:moveTo>
                      <a:pt x="176" y="0"/>
                    </a:moveTo>
                    <a:cubicBezTo>
                      <a:pt x="79" y="7"/>
                      <a:pt x="0" y="87"/>
                      <a:pt x="0" y="186"/>
                    </a:cubicBezTo>
                    <a:cubicBezTo>
                      <a:pt x="0" y="908"/>
                      <a:pt x="0" y="908"/>
                      <a:pt x="0" y="908"/>
                    </a:cubicBezTo>
                    <a:cubicBezTo>
                      <a:pt x="176" y="908"/>
                      <a:pt x="176" y="908"/>
                      <a:pt x="176" y="908"/>
                    </a:cubicBezTo>
                    <a:cubicBezTo>
                      <a:pt x="176" y="670"/>
                      <a:pt x="176" y="670"/>
                      <a:pt x="176" y="670"/>
                    </a:cubicBezTo>
                    <a:lnTo>
                      <a:pt x="176" y="0"/>
                    </a:ln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 name="iṣľídè"/>
              <p:cNvSpPr/>
              <p:nvPr/>
            </p:nvSpPr>
            <p:spPr bwMode="auto">
              <a:xfrm>
                <a:off x="6525678" y="2289630"/>
                <a:ext cx="455748" cy="338915"/>
              </a:xfrm>
              <a:custGeom>
                <a:avLst/>
                <a:gdLst>
                  <a:gd name="T0" fmla="*/ 0 w 472"/>
                  <a:gd name="T1" fmla="*/ 0 h 351"/>
                  <a:gd name="T2" fmla="*/ 0 w 472"/>
                  <a:gd name="T3" fmla="*/ 259 h 351"/>
                  <a:gd name="T4" fmla="*/ 0 w 472"/>
                  <a:gd name="T5" fmla="*/ 351 h 351"/>
                  <a:gd name="T6" fmla="*/ 472 w 472"/>
                  <a:gd name="T7" fmla="*/ 351 h 351"/>
                  <a:gd name="T8" fmla="*/ 472 w 472"/>
                  <a:gd name="T9" fmla="*/ 0 h 351"/>
                  <a:gd name="T10" fmla="*/ 0 w 472"/>
                  <a:gd name="T11" fmla="*/ 0 h 351"/>
                </a:gdLst>
                <a:ahLst/>
                <a:cxnLst>
                  <a:cxn ang="0">
                    <a:pos x="T0" y="T1"/>
                  </a:cxn>
                  <a:cxn ang="0">
                    <a:pos x="T2" y="T3"/>
                  </a:cxn>
                  <a:cxn ang="0">
                    <a:pos x="T4" y="T5"/>
                  </a:cxn>
                  <a:cxn ang="0">
                    <a:pos x="T6" y="T7"/>
                  </a:cxn>
                  <a:cxn ang="0">
                    <a:pos x="T8" y="T9"/>
                  </a:cxn>
                  <a:cxn ang="0">
                    <a:pos x="T10" y="T11"/>
                  </a:cxn>
                </a:cxnLst>
                <a:rect l="0" t="0" r="r" b="b"/>
                <a:pathLst>
                  <a:path w="472" h="351">
                    <a:moveTo>
                      <a:pt x="0" y="0"/>
                    </a:moveTo>
                    <a:lnTo>
                      <a:pt x="0" y="259"/>
                    </a:lnTo>
                    <a:lnTo>
                      <a:pt x="0" y="351"/>
                    </a:lnTo>
                    <a:lnTo>
                      <a:pt x="472" y="351"/>
                    </a:lnTo>
                    <a:lnTo>
                      <a:pt x="472" y="0"/>
                    </a:lnTo>
                    <a:lnTo>
                      <a:pt x="0" y="0"/>
                    </a:ln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 name="íś1îďe"/>
              <p:cNvSpPr/>
              <p:nvPr/>
            </p:nvSpPr>
            <p:spPr bwMode="auto">
              <a:xfrm>
                <a:off x="6483193" y="2289630"/>
                <a:ext cx="42485" cy="338915"/>
              </a:xfrm>
              <a:custGeom>
                <a:avLst/>
                <a:gdLst>
                  <a:gd name="T0" fmla="*/ 13 w 114"/>
                  <a:gd name="T1" fmla="*/ 0 h 908"/>
                  <a:gd name="T2" fmla="*/ 0 w 114"/>
                  <a:gd name="T3" fmla="*/ 0 h 908"/>
                  <a:gd name="T4" fmla="*/ 0 w 114"/>
                  <a:gd name="T5" fmla="*/ 670 h 908"/>
                  <a:gd name="T6" fmla="*/ 0 w 114"/>
                  <a:gd name="T7" fmla="*/ 908 h 908"/>
                  <a:gd name="T8" fmla="*/ 114 w 114"/>
                  <a:gd name="T9" fmla="*/ 908 h 908"/>
                  <a:gd name="T10" fmla="*/ 114 w 114"/>
                  <a:gd name="T11" fmla="*/ 670 h 908"/>
                  <a:gd name="T12" fmla="*/ 114 w 114"/>
                  <a:gd name="T13" fmla="*/ 0 h 908"/>
                  <a:gd name="T14" fmla="*/ 13 w 114"/>
                  <a:gd name="T15" fmla="*/ 0 h 9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908">
                    <a:moveTo>
                      <a:pt x="13" y="0"/>
                    </a:moveTo>
                    <a:cubicBezTo>
                      <a:pt x="9" y="0"/>
                      <a:pt x="5" y="0"/>
                      <a:pt x="0" y="0"/>
                    </a:cubicBezTo>
                    <a:cubicBezTo>
                      <a:pt x="0" y="670"/>
                      <a:pt x="0" y="670"/>
                      <a:pt x="0" y="670"/>
                    </a:cubicBezTo>
                    <a:cubicBezTo>
                      <a:pt x="0" y="908"/>
                      <a:pt x="0" y="908"/>
                      <a:pt x="0" y="908"/>
                    </a:cubicBezTo>
                    <a:cubicBezTo>
                      <a:pt x="114" y="908"/>
                      <a:pt x="114" y="908"/>
                      <a:pt x="114" y="908"/>
                    </a:cubicBezTo>
                    <a:cubicBezTo>
                      <a:pt x="114" y="670"/>
                      <a:pt x="114" y="670"/>
                      <a:pt x="114" y="670"/>
                    </a:cubicBezTo>
                    <a:cubicBezTo>
                      <a:pt x="114" y="0"/>
                      <a:pt x="114" y="0"/>
                      <a:pt x="114" y="0"/>
                    </a:cubicBezTo>
                    <a:lnTo>
                      <a:pt x="13" y="0"/>
                    </a:lnTo>
                    <a:close/>
                  </a:path>
                </a:pathLst>
              </a:custGeom>
              <a:solidFill>
                <a:srgbClr val="E47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 name="iṥḷïďè"/>
              <p:cNvSpPr/>
              <p:nvPr/>
            </p:nvSpPr>
            <p:spPr bwMode="auto">
              <a:xfrm>
                <a:off x="6670513" y="2587025"/>
                <a:ext cx="455748" cy="228840"/>
              </a:xfrm>
              <a:custGeom>
                <a:avLst/>
                <a:gdLst>
                  <a:gd name="T0" fmla="*/ 1097 w 1221"/>
                  <a:gd name="T1" fmla="*/ 0 h 614"/>
                  <a:gd name="T2" fmla="*/ 0 w 1221"/>
                  <a:gd name="T3" fmla="*/ 0 h 614"/>
                  <a:gd name="T4" fmla="*/ 0 w 1221"/>
                  <a:gd name="T5" fmla="*/ 586 h 614"/>
                  <a:gd name="T6" fmla="*/ 1221 w 1221"/>
                  <a:gd name="T7" fmla="*/ 614 h 614"/>
                  <a:gd name="T8" fmla="*/ 1221 w 1221"/>
                  <a:gd name="T9" fmla="*/ 153 h 614"/>
                  <a:gd name="T10" fmla="*/ 1097 w 1221"/>
                  <a:gd name="T11" fmla="*/ 0 h 614"/>
                </a:gdLst>
                <a:ahLst/>
                <a:cxnLst>
                  <a:cxn ang="0">
                    <a:pos x="T0" y="T1"/>
                  </a:cxn>
                  <a:cxn ang="0">
                    <a:pos x="T2" y="T3"/>
                  </a:cxn>
                  <a:cxn ang="0">
                    <a:pos x="T4" y="T5"/>
                  </a:cxn>
                  <a:cxn ang="0">
                    <a:pos x="T6" y="T7"/>
                  </a:cxn>
                  <a:cxn ang="0">
                    <a:pos x="T8" y="T9"/>
                  </a:cxn>
                  <a:cxn ang="0">
                    <a:pos x="T10" y="T11"/>
                  </a:cxn>
                </a:cxnLst>
                <a:rect l="0" t="0" r="r" b="b"/>
                <a:pathLst>
                  <a:path w="1221" h="614">
                    <a:moveTo>
                      <a:pt x="1097" y="0"/>
                    </a:moveTo>
                    <a:cubicBezTo>
                      <a:pt x="0" y="0"/>
                      <a:pt x="0" y="0"/>
                      <a:pt x="0" y="0"/>
                    </a:cubicBezTo>
                    <a:cubicBezTo>
                      <a:pt x="0" y="586"/>
                      <a:pt x="0" y="586"/>
                      <a:pt x="0" y="586"/>
                    </a:cubicBezTo>
                    <a:cubicBezTo>
                      <a:pt x="1221" y="614"/>
                      <a:pt x="1221" y="614"/>
                      <a:pt x="1221" y="614"/>
                    </a:cubicBezTo>
                    <a:cubicBezTo>
                      <a:pt x="1221" y="153"/>
                      <a:pt x="1221" y="153"/>
                      <a:pt x="1221" y="153"/>
                    </a:cubicBezTo>
                    <a:cubicBezTo>
                      <a:pt x="1167" y="95"/>
                      <a:pt x="1121" y="41"/>
                      <a:pt x="1097" y="0"/>
                    </a:cubicBez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 name="íşlîḓe"/>
              <p:cNvSpPr/>
              <p:nvPr/>
            </p:nvSpPr>
            <p:spPr bwMode="auto">
              <a:xfrm>
                <a:off x="7126260" y="2643994"/>
                <a:ext cx="123593" cy="174768"/>
              </a:xfrm>
              <a:custGeom>
                <a:avLst/>
                <a:gdLst>
                  <a:gd name="T0" fmla="*/ 331 w 331"/>
                  <a:gd name="T1" fmla="*/ 317 h 467"/>
                  <a:gd name="T2" fmla="*/ 0 w 331"/>
                  <a:gd name="T3" fmla="*/ 0 h 467"/>
                  <a:gd name="T4" fmla="*/ 0 w 331"/>
                  <a:gd name="T5" fmla="*/ 461 h 467"/>
                  <a:gd name="T6" fmla="*/ 271 w 331"/>
                  <a:gd name="T7" fmla="*/ 467 h 467"/>
                  <a:gd name="T8" fmla="*/ 331 w 331"/>
                  <a:gd name="T9" fmla="*/ 317 h 467"/>
                </a:gdLst>
                <a:ahLst/>
                <a:cxnLst>
                  <a:cxn ang="0">
                    <a:pos x="T0" y="T1"/>
                  </a:cxn>
                  <a:cxn ang="0">
                    <a:pos x="T2" y="T3"/>
                  </a:cxn>
                  <a:cxn ang="0">
                    <a:pos x="T4" y="T5"/>
                  </a:cxn>
                  <a:cxn ang="0">
                    <a:pos x="T6" y="T7"/>
                  </a:cxn>
                  <a:cxn ang="0">
                    <a:pos x="T8" y="T9"/>
                  </a:cxn>
                </a:cxnLst>
                <a:rect l="0" t="0" r="r" b="b"/>
                <a:pathLst>
                  <a:path w="331" h="467">
                    <a:moveTo>
                      <a:pt x="331" y="317"/>
                    </a:moveTo>
                    <a:cubicBezTo>
                      <a:pt x="331" y="317"/>
                      <a:pt x="139" y="149"/>
                      <a:pt x="0" y="0"/>
                    </a:cubicBezTo>
                    <a:cubicBezTo>
                      <a:pt x="0" y="461"/>
                      <a:pt x="0" y="461"/>
                      <a:pt x="0" y="461"/>
                    </a:cubicBezTo>
                    <a:cubicBezTo>
                      <a:pt x="271" y="467"/>
                      <a:pt x="271" y="467"/>
                      <a:pt x="271" y="467"/>
                    </a:cubicBezTo>
                    <a:lnTo>
                      <a:pt x="331" y="317"/>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 name="iśḷîḍé"/>
              <p:cNvSpPr/>
              <p:nvPr/>
            </p:nvSpPr>
            <p:spPr bwMode="auto">
              <a:xfrm>
                <a:off x="6244698" y="2587025"/>
                <a:ext cx="477956" cy="231736"/>
              </a:xfrm>
              <a:custGeom>
                <a:avLst/>
                <a:gdLst>
                  <a:gd name="T0" fmla="*/ 60 w 1279"/>
                  <a:gd name="T1" fmla="*/ 620 h 620"/>
                  <a:gd name="T2" fmla="*/ 0 w 1279"/>
                  <a:gd name="T3" fmla="*/ 470 h 620"/>
                  <a:gd name="T4" fmla="*/ 456 w 1279"/>
                  <a:gd name="T5" fmla="*/ 0 h 620"/>
                  <a:gd name="T6" fmla="*/ 1279 w 1279"/>
                  <a:gd name="T7" fmla="*/ 0 h 620"/>
                  <a:gd name="T8" fmla="*/ 1279 w 1279"/>
                  <a:gd name="T9" fmla="*/ 586 h 620"/>
                  <a:gd name="T10" fmla="*/ 60 w 1279"/>
                  <a:gd name="T11" fmla="*/ 620 h 620"/>
                </a:gdLst>
                <a:ahLst/>
                <a:cxnLst>
                  <a:cxn ang="0">
                    <a:pos x="T0" y="T1"/>
                  </a:cxn>
                  <a:cxn ang="0">
                    <a:pos x="T2" y="T3"/>
                  </a:cxn>
                  <a:cxn ang="0">
                    <a:pos x="T4" y="T5"/>
                  </a:cxn>
                  <a:cxn ang="0">
                    <a:pos x="T6" y="T7"/>
                  </a:cxn>
                  <a:cxn ang="0">
                    <a:pos x="T8" y="T9"/>
                  </a:cxn>
                  <a:cxn ang="0">
                    <a:pos x="T10" y="T11"/>
                  </a:cxn>
                </a:cxnLst>
                <a:rect l="0" t="0" r="r" b="b"/>
                <a:pathLst>
                  <a:path w="1279" h="620">
                    <a:moveTo>
                      <a:pt x="60" y="620"/>
                    </a:moveTo>
                    <a:cubicBezTo>
                      <a:pt x="0" y="470"/>
                      <a:pt x="0" y="470"/>
                      <a:pt x="0" y="470"/>
                    </a:cubicBezTo>
                    <a:cubicBezTo>
                      <a:pt x="0" y="470"/>
                      <a:pt x="371" y="144"/>
                      <a:pt x="456" y="0"/>
                    </a:cubicBezTo>
                    <a:cubicBezTo>
                      <a:pt x="1279" y="0"/>
                      <a:pt x="1279" y="0"/>
                      <a:pt x="1279" y="0"/>
                    </a:cubicBezTo>
                    <a:cubicBezTo>
                      <a:pt x="1279" y="586"/>
                      <a:pt x="1279" y="586"/>
                      <a:pt x="1279" y="586"/>
                    </a:cubicBezTo>
                    <a:lnTo>
                      <a:pt x="60" y="620"/>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 name="ïş1ïḋè"/>
              <p:cNvSpPr/>
              <p:nvPr/>
            </p:nvSpPr>
            <p:spPr bwMode="auto">
              <a:xfrm>
                <a:off x="7072189" y="4112622"/>
                <a:ext cx="210494" cy="287739"/>
              </a:xfrm>
              <a:custGeom>
                <a:avLst/>
                <a:gdLst>
                  <a:gd name="T0" fmla="*/ 142 w 564"/>
                  <a:gd name="T1" fmla="*/ 488 h 772"/>
                  <a:gd name="T2" fmla="*/ 0 w 564"/>
                  <a:gd name="T3" fmla="*/ 772 h 772"/>
                  <a:gd name="T4" fmla="*/ 263 w 564"/>
                  <a:gd name="T5" fmla="*/ 772 h 772"/>
                  <a:gd name="T6" fmla="*/ 564 w 564"/>
                  <a:gd name="T7" fmla="*/ 470 h 772"/>
                  <a:gd name="T8" fmla="*/ 564 w 564"/>
                  <a:gd name="T9" fmla="*/ 0 h 772"/>
                  <a:gd name="T10" fmla="*/ 142 w 564"/>
                  <a:gd name="T11" fmla="*/ 0 h 772"/>
                  <a:gd name="T12" fmla="*/ 142 w 564"/>
                  <a:gd name="T13" fmla="*/ 488 h 772"/>
                </a:gdLst>
                <a:ahLst/>
                <a:cxnLst>
                  <a:cxn ang="0">
                    <a:pos x="T0" y="T1"/>
                  </a:cxn>
                  <a:cxn ang="0">
                    <a:pos x="T2" y="T3"/>
                  </a:cxn>
                  <a:cxn ang="0">
                    <a:pos x="T4" y="T5"/>
                  </a:cxn>
                  <a:cxn ang="0">
                    <a:pos x="T6" y="T7"/>
                  </a:cxn>
                  <a:cxn ang="0">
                    <a:pos x="T8" y="T9"/>
                  </a:cxn>
                  <a:cxn ang="0">
                    <a:pos x="T10" y="T11"/>
                  </a:cxn>
                  <a:cxn ang="0">
                    <a:pos x="T12" y="T13"/>
                  </a:cxn>
                </a:cxnLst>
                <a:rect l="0" t="0" r="r" b="b"/>
                <a:pathLst>
                  <a:path w="564" h="772">
                    <a:moveTo>
                      <a:pt x="142" y="488"/>
                    </a:moveTo>
                    <a:cubicBezTo>
                      <a:pt x="142" y="604"/>
                      <a:pt x="86" y="707"/>
                      <a:pt x="0" y="772"/>
                    </a:cubicBezTo>
                    <a:cubicBezTo>
                      <a:pt x="263" y="772"/>
                      <a:pt x="263" y="772"/>
                      <a:pt x="263" y="772"/>
                    </a:cubicBezTo>
                    <a:cubicBezTo>
                      <a:pt x="430" y="772"/>
                      <a:pt x="564" y="636"/>
                      <a:pt x="564" y="470"/>
                    </a:cubicBezTo>
                    <a:cubicBezTo>
                      <a:pt x="564" y="0"/>
                      <a:pt x="564" y="0"/>
                      <a:pt x="564" y="0"/>
                    </a:cubicBezTo>
                    <a:cubicBezTo>
                      <a:pt x="142" y="0"/>
                      <a:pt x="142" y="0"/>
                      <a:pt x="142" y="0"/>
                    </a:cubicBezTo>
                    <a:lnTo>
                      <a:pt x="142" y="488"/>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 name="íṡḻîḍê"/>
              <p:cNvSpPr/>
              <p:nvPr/>
            </p:nvSpPr>
            <p:spPr bwMode="auto">
              <a:xfrm>
                <a:off x="7125295" y="2727033"/>
                <a:ext cx="157388" cy="546511"/>
              </a:xfrm>
              <a:custGeom>
                <a:avLst/>
                <a:gdLst>
                  <a:gd name="T0" fmla="*/ 422 w 422"/>
                  <a:gd name="T1" fmla="*/ 1466 h 1466"/>
                  <a:gd name="T2" fmla="*/ 422 w 422"/>
                  <a:gd name="T3" fmla="*/ 301 h 1466"/>
                  <a:gd name="T4" fmla="*/ 121 w 422"/>
                  <a:gd name="T5" fmla="*/ 0 h 1466"/>
                  <a:gd name="T6" fmla="*/ 0 w 422"/>
                  <a:gd name="T7" fmla="*/ 0 h 1466"/>
                  <a:gd name="T8" fmla="*/ 0 w 422"/>
                  <a:gd name="T9" fmla="*/ 1466 h 1466"/>
                  <a:gd name="T10" fmla="*/ 422 w 422"/>
                  <a:gd name="T11" fmla="*/ 1466 h 1466"/>
                </a:gdLst>
                <a:ahLst/>
                <a:cxnLst>
                  <a:cxn ang="0">
                    <a:pos x="T0" y="T1"/>
                  </a:cxn>
                  <a:cxn ang="0">
                    <a:pos x="T2" y="T3"/>
                  </a:cxn>
                  <a:cxn ang="0">
                    <a:pos x="T4" y="T5"/>
                  </a:cxn>
                  <a:cxn ang="0">
                    <a:pos x="T6" y="T7"/>
                  </a:cxn>
                  <a:cxn ang="0">
                    <a:pos x="T8" y="T9"/>
                  </a:cxn>
                  <a:cxn ang="0">
                    <a:pos x="T10" y="T11"/>
                  </a:cxn>
                </a:cxnLst>
                <a:rect l="0" t="0" r="r" b="b"/>
                <a:pathLst>
                  <a:path w="422" h="1466">
                    <a:moveTo>
                      <a:pt x="422" y="1466"/>
                    </a:moveTo>
                    <a:cubicBezTo>
                      <a:pt x="422" y="301"/>
                      <a:pt x="422" y="301"/>
                      <a:pt x="422" y="301"/>
                    </a:cubicBezTo>
                    <a:cubicBezTo>
                      <a:pt x="422" y="135"/>
                      <a:pt x="288" y="0"/>
                      <a:pt x="121" y="0"/>
                    </a:cubicBezTo>
                    <a:cubicBezTo>
                      <a:pt x="0" y="0"/>
                      <a:pt x="0" y="0"/>
                      <a:pt x="0" y="0"/>
                    </a:cubicBezTo>
                    <a:cubicBezTo>
                      <a:pt x="0" y="1466"/>
                      <a:pt x="0" y="1466"/>
                      <a:pt x="0" y="1466"/>
                    </a:cubicBezTo>
                    <a:lnTo>
                      <a:pt x="422" y="1466"/>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 name="ï$ļíḋé"/>
              <p:cNvSpPr/>
              <p:nvPr/>
            </p:nvSpPr>
            <p:spPr bwMode="auto">
              <a:xfrm>
                <a:off x="6214765" y="4112622"/>
                <a:ext cx="910530" cy="287739"/>
              </a:xfrm>
              <a:custGeom>
                <a:avLst/>
                <a:gdLst>
                  <a:gd name="T0" fmla="*/ 2441 w 2441"/>
                  <a:gd name="T1" fmla="*/ 488 h 772"/>
                  <a:gd name="T2" fmla="*/ 2441 w 2441"/>
                  <a:gd name="T3" fmla="*/ 0 h 772"/>
                  <a:gd name="T4" fmla="*/ 469 w 2441"/>
                  <a:gd name="T5" fmla="*/ 0 h 772"/>
                  <a:gd name="T6" fmla="*/ 469 w 2441"/>
                  <a:gd name="T7" fmla="*/ 265 h 772"/>
                  <a:gd name="T8" fmla="*/ 376 w 2441"/>
                  <a:gd name="T9" fmla="*/ 357 h 772"/>
                  <a:gd name="T10" fmla="*/ 376 w 2441"/>
                  <a:gd name="T11" fmla="*/ 357 h 772"/>
                  <a:gd name="T12" fmla="*/ 284 w 2441"/>
                  <a:gd name="T13" fmla="*/ 265 h 772"/>
                  <a:gd name="T14" fmla="*/ 284 w 2441"/>
                  <a:gd name="T15" fmla="*/ 0 h 772"/>
                  <a:gd name="T16" fmla="*/ 0 w 2441"/>
                  <a:gd name="T17" fmla="*/ 0 h 772"/>
                  <a:gd name="T18" fmla="*/ 0 w 2441"/>
                  <a:gd name="T19" fmla="*/ 470 h 772"/>
                  <a:gd name="T20" fmla="*/ 305 w 2441"/>
                  <a:gd name="T21" fmla="*/ 772 h 772"/>
                  <a:gd name="T22" fmla="*/ 2299 w 2441"/>
                  <a:gd name="T23" fmla="*/ 772 h 772"/>
                  <a:gd name="T24" fmla="*/ 2441 w 2441"/>
                  <a:gd name="T25" fmla="*/ 488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1" h="772">
                    <a:moveTo>
                      <a:pt x="2441" y="488"/>
                    </a:moveTo>
                    <a:cubicBezTo>
                      <a:pt x="2441" y="0"/>
                      <a:pt x="2441" y="0"/>
                      <a:pt x="2441" y="0"/>
                    </a:cubicBezTo>
                    <a:cubicBezTo>
                      <a:pt x="469" y="0"/>
                      <a:pt x="469" y="0"/>
                      <a:pt x="469" y="0"/>
                    </a:cubicBezTo>
                    <a:cubicBezTo>
                      <a:pt x="469" y="265"/>
                      <a:pt x="469" y="265"/>
                      <a:pt x="469" y="265"/>
                    </a:cubicBezTo>
                    <a:cubicBezTo>
                      <a:pt x="469" y="316"/>
                      <a:pt x="427" y="357"/>
                      <a:pt x="376" y="357"/>
                    </a:cubicBezTo>
                    <a:cubicBezTo>
                      <a:pt x="376" y="357"/>
                      <a:pt x="376" y="357"/>
                      <a:pt x="376" y="357"/>
                    </a:cubicBezTo>
                    <a:cubicBezTo>
                      <a:pt x="326" y="357"/>
                      <a:pt x="284" y="316"/>
                      <a:pt x="284" y="265"/>
                    </a:cubicBezTo>
                    <a:cubicBezTo>
                      <a:pt x="284" y="0"/>
                      <a:pt x="284" y="0"/>
                      <a:pt x="284" y="0"/>
                    </a:cubicBezTo>
                    <a:cubicBezTo>
                      <a:pt x="0" y="0"/>
                      <a:pt x="0" y="0"/>
                      <a:pt x="0" y="0"/>
                    </a:cubicBezTo>
                    <a:cubicBezTo>
                      <a:pt x="0" y="470"/>
                      <a:pt x="0" y="470"/>
                      <a:pt x="0" y="470"/>
                    </a:cubicBezTo>
                    <a:cubicBezTo>
                      <a:pt x="0" y="636"/>
                      <a:pt x="138" y="772"/>
                      <a:pt x="305" y="772"/>
                    </a:cubicBezTo>
                    <a:cubicBezTo>
                      <a:pt x="2299" y="772"/>
                      <a:pt x="2299" y="772"/>
                      <a:pt x="2299" y="772"/>
                    </a:cubicBezTo>
                    <a:cubicBezTo>
                      <a:pt x="2385" y="707"/>
                      <a:pt x="2441" y="604"/>
                      <a:pt x="2441" y="488"/>
                    </a:cubicBez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 name="iṩlîḓè"/>
              <p:cNvSpPr/>
              <p:nvPr/>
            </p:nvSpPr>
            <p:spPr bwMode="auto">
              <a:xfrm>
                <a:off x="6214765" y="2727033"/>
                <a:ext cx="910530" cy="546511"/>
              </a:xfrm>
              <a:custGeom>
                <a:avLst/>
                <a:gdLst>
                  <a:gd name="T0" fmla="*/ 284 w 2441"/>
                  <a:gd name="T1" fmla="*/ 1083 h 1466"/>
                  <a:gd name="T2" fmla="*/ 376 w 2441"/>
                  <a:gd name="T3" fmla="*/ 991 h 1466"/>
                  <a:gd name="T4" fmla="*/ 376 w 2441"/>
                  <a:gd name="T5" fmla="*/ 991 h 1466"/>
                  <a:gd name="T6" fmla="*/ 469 w 2441"/>
                  <a:gd name="T7" fmla="*/ 1083 h 1466"/>
                  <a:gd name="T8" fmla="*/ 469 w 2441"/>
                  <a:gd name="T9" fmla="*/ 1466 h 1466"/>
                  <a:gd name="T10" fmla="*/ 2441 w 2441"/>
                  <a:gd name="T11" fmla="*/ 1466 h 1466"/>
                  <a:gd name="T12" fmla="*/ 2441 w 2441"/>
                  <a:gd name="T13" fmla="*/ 0 h 1466"/>
                  <a:gd name="T14" fmla="*/ 305 w 2441"/>
                  <a:gd name="T15" fmla="*/ 0 h 1466"/>
                  <a:gd name="T16" fmla="*/ 0 w 2441"/>
                  <a:gd name="T17" fmla="*/ 301 h 1466"/>
                  <a:gd name="T18" fmla="*/ 0 w 2441"/>
                  <a:gd name="T19" fmla="*/ 1466 h 1466"/>
                  <a:gd name="T20" fmla="*/ 284 w 2441"/>
                  <a:gd name="T21" fmla="*/ 1466 h 1466"/>
                  <a:gd name="T22" fmla="*/ 284 w 2441"/>
                  <a:gd name="T23" fmla="*/ 108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41" h="1466">
                    <a:moveTo>
                      <a:pt x="284" y="1083"/>
                    </a:moveTo>
                    <a:cubicBezTo>
                      <a:pt x="284" y="1032"/>
                      <a:pt x="326" y="991"/>
                      <a:pt x="376" y="991"/>
                    </a:cubicBezTo>
                    <a:cubicBezTo>
                      <a:pt x="376" y="991"/>
                      <a:pt x="376" y="991"/>
                      <a:pt x="376" y="991"/>
                    </a:cubicBezTo>
                    <a:cubicBezTo>
                      <a:pt x="427" y="991"/>
                      <a:pt x="469" y="1032"/>
                      <a:pt x="469" y="1083"/>
                    </a:cubicBezTo>
                    <a:cubicBezTo>
                      <a:pt x="469" y="1466"/>
                      <a:pt x="469" y="1466"/>
                      <a:pt x="469" y="1466"/>
                    </a:cubicBezTo>
                    <a:cubicBezTo>
                      <a:pt x="2441" y="1466"/>
                      <a:pt x="2441" y="1466"/>
                      <a:pt x="2441" y="1466"/>
                    </a:cubicBezTo>
                    <a:cubicBezTo>
                      <a:pt x="2441" y="0"/>
                      <a:pt x="2441" y="0"/>
                      <a:pt x="2441" y="0"/>
                    </a:cubicBezTo>
                    <a:cubicBezTo>
                      <a:pt x="305" y="0"/>
                      <a:pt x="305" y="0"/>
                      <a:pt x="305" y="0"/>
                    </a:cubicBezTo>
                    <a:cubicBezTo>
                      <a:pt x="138" y="0"/>
                      <a:pt x="0" y="135"/>
                      <a:pt x="0" y="301"/>
                    </a:cubicBezTo>
                    <a:cubicBezTo>
                      <a:pt x="0" y="1466"/>
                      <a:pt x="0" y="1466"/>
                      <a:pt x="0" y="1466"/>
                    </a:cubicBezTo>
                    <a:cubicBezTo>
                      <a:pt x="284" y="1466"/>
                      <a:pt x="284" y="1466"/>
                      <a:pt x="284" y="1466"/>
                    </a:cubicBezTo>
                    <a:lnTo>
                      <a:pt x="284" y="1083"/>
                    </a:ln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 name="ïṥḻíḋé"/>
              <p:cNvSpPr/>
              <p:nvPr/>
            </p:nvSpPr>
            <p:spPr bwMode="auto">
              <a:xfrm>
                <a:off x="6320012" y="4112622"/>
                <a:ext cx="69521" cy="133248"/>
              </a:xfrm>
              <a:custGeom>
                <a:avLst/>
                <a:gdLst>
                  <a:gd name="T0" fmla="*/ 0 w 185"/>
                  <a:gd name="T1" fmla="*/ 265 h 357"/>
                  <a:gd name="T2" fmla="*/ 92 w 185"/>
                  <a:gd name="T3" fmla="*/ 357 h 357"/>
                  <a:gd name="T4" fmla="*/ 92 w 185"/>
                  <a:gd name="T5" fmla="*/ 357 h 357"/>
                  <a:gd name="T6" fmla="*/ 185 w 185"/>
                  <a:gd name="T7" fmla="*/ 265 h 357"/>
                  <a:gd name="T8" fmla="*/ 185 w 185"/>
                  <a:gd name="T9" fmla="*/ 0 h 357"/>
                  <a:gd name="T10" fmla="*/ 0 w 185"/>
                  <a:gd name="T11" fmla="*/ 0 h 357"/>
                  <a:gd name="T12" fmla="*/ 0 w 185"/>
                  <a:gd name="T13" fmla="*/ 265 h 357"/>
                </a:gdLst>
                <a:ahLst/>
                <a:cxnLst>
                  <a:cxn ang="0">
                    <a:pos x="T0" y="T1"/>
                  </a:cxn>
                  <a:cxn ang="0">
                    <a:pos x="T2" y="T3"/>
                  </a:cxn>
                  <a:cxn ang="0">
                    <a:pos x="T4" y="T5"/>
                  </a:cxn>
                  <a:cxn ang="0">
                    <a:pos x="T6" y="T7"/>
                  </a:cxn>
                  <a:cxn ang="0">
                    <a:pos x="T8" y="T9"/>
                  </a:cxn>
                  <a:cxn ang="0">
                    <a:pos x="T10" y="T11"/>
                  </a:cxn>
                  <a:cxn ang="0">
                    <a:pos x="T12" y="T13"/>
                  </a:cxn>
                </a:cxnLst>
                <a:rect l="0" t="0" r="r" b="b"/>
                <a:pathLst>
                  <a:path w="185" h="357">
                    <a:moveTo>
                      <a:pt x="0" y="265"/>
                    </a:moveTo>
                    <a:cubicBezTo>
                      <a:pt x="0" y="316"/>
                      <a:pt x="42" y="357"/>
                      <a:pt x="92" y="357"/>
                    </a:cubicBezTo>
                    <a:cubicBezTo>
                      <a:pt x="92" y="357"/>
                      <a:pt x="92" y="357"/>
                      <a:pt x="92" y="357"/>
                    </a:cubicBezTo>
                    <a:cubicBezTo>
                      <a:pt x="143" y="357"/>
                      <a:pt x="185" y="316"/>
                      <a:pt x="185" y="265"/>
                    </a:cubicBezTo>
                    <a:cubicBezTo>
                      <a:pt x="185" y="0"/>
                      <a:pt x="185" y="0"/>
                      <a:pt x="185" y="0"/>
                    </a:cubicBezTo>
                    <a:cubicBezTo>
                      <a:pt x="0" y="0"/>
                      <a:pt x="0" y="0"/>
                      <a:pt x="0" y="0"/>
                    </a:cubicBezTo>
                    <a:lnTo>
                      <a:pt x="0" y="265"/>
                    </a:lnTo>
                    <a:close/>
                  </a:path>
                </a:pathLst>
              </a:custGeom>
              <a:solidFill>
                <a:srgbClr val="E47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 name="îšḻíḓe"/>
              <p:cNvSpPr/>
              <p:nvPr/>
            </p:nvSpPr>
            <p:spPr bwMode="auto">
              <a:xfrm>
                <a:off x="6320012" y="3095879"/>
                <a:ext cx="69521" cy="177664"/>
              </a:xfrm>
              <a:custGeom>
                <a:avLst/>
                <a:gdLst>
                  <a:gd name="T0" fmla="*/ 185 w 185"/>
                  <a:gd name="T1" fmla="*/ 92 h 475"/>
                  <a:gd name="T2" fmla="*/ 92 w 185"/>
                  <a:gd name="T3" fmla="*/ 0 h 475"/>
                  <a:gd name="T4" fmla="*/ 92 w 185"/>
                  <a:gd name="T5" fmla="*/ 0 h 475"/>
                  <a:gd name="T6" fmla="*/ 0 w 185"/>
                  <a:gd name="T7" fmla="*/ 92 h 475"/>
                  <a:gd name="T8" fmla="*/ 0 w 185"/>
                  <a:gd name="T9" fmla="*/ 475 h 475"/>
                  <a:gd name="T10" fmla="*/ 185 w 185"/>
                  <a:gd name="T11" fmla="*/ 475 h 475"/>
                  <a:gd name="T12" fmla="*/ 185 w 185"/>
                  <a:gd name="T13" fmla="*/ 92 h 475"/>
                </a:gdLst>
                <a:ahLst/>
                <a:cxnLst>
                  <a:cxn ang="0">
                    <a:pos x="T0" y="T1"/>
                  </a:cxn>
                  <a:cxn ang="0">
                    <a:pos x="T2" y="T3"/>
                  </a:cxn>
                  <a:cxn ang="0">
                    <a:pos x="T4" y="T5"/>
                  </a:cxn>
                  <a:cxn ang="0">
                    <a:pos x="T6" y="T7"/>
                  </a:cxn>
                  <a:cxn ang="0">
                    <a:pos x="T8" y="T9"/>
                  </a:cxn>
                  <a:cxn ang="0">
                    <a:pos x="T10" y="T11"/>
                  </a:cxn>
                  <a:cxn ang="0">
                    <a:pos x="T12" y="T13"/>
                  </a:cxn>
                </a:cxnLst>
                <a:rect l="0" t="0" r="r" b="b"/>
                <a:pathLst>
                  <a:path w="185" h="475">
                    <a:moveTo>
                      <a:pt x="185" y="92"/>
                    </a:moveTo>
                    <a:cubicBezTo>
                      <a:pt x="185" y="41"/>
                      <a:pt x="143" y="0"/>
                      <a:pt x="92" y="0"/>
                    </a:cubicBezTo>
                    <a:cubicBezTo>
                      <a:pt x="92" y="0"/>
                      <a:pt x="92" y="0"/>
                      <a:pt x="92" y="0"/>
                    </a:cubicBezTo>
                    <a:cubicBezTo>
                      <a:pt x="42" y="0"/>
                      <a:pt x="0" y="41"/>
                      <a:pt x="0" y="92"/>
                    </a:cubicBezTo>
                    <a:cubicBezTo>
                      <a:pt x="0" y="475"/>
                      <a:pt x="0" y="475"/>
                      <a:pt x="0" y="475"/>
                    </a:cubicBezTo>
                    <a:cubicBezTo>
                      <a:pt x="185" y="475"/>
                      <a:pt x="185" y="475"/>
                      <a:pt x="185" y="475"/>
                    </a:cubicBezTo>
                    <a:lnTo>
                      <a:pt x="185" y="92"/>
                    </a:lnTo>
                    <a:close/>
                  </a:path>
                </a:pathLst>
              </a:custGeom>
              <a:solidFill>
                <a:srgbClr val="E47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 name="iśľíḑé"/>
              <p:cNvSpPr/>
              <p:nvPr/>
            </p:nvSpPr>
            <p:spPr bwMode="auto">
              <a:xfrm>
                <a:off x="7126260" y="3273544"/>
                <a:ext cx="156422" cy="839079"/>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5" name="íṧļíḓé"/>
              <p:cNvSpPr/>
              <p:nvPr/>
            </p:nvSpPr>
            <p:spPr bwMode="auto">
              <a:xfrm>
                <a:off x="6389533" y="3273544"/>
                <a:ext cx="735762" cy="839079"/>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6" name="íŝ1iḑê"/>
              <p:cNvSpPr/>
              <p:nvPr/>
            </p:nvSpPr>
            <p:spPr bwMode="auto">
              <a:xfrm>
                <a:off x="6214765" y="3273544"/>
                <a:ext cx="105247" cy="839079"/>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7" name="íslîďé"/>
              <p:cNvSpPr/>
              <p:nvPr/>
            </p:nvSpPr>
            <p:spPr bwMode="auto">
              <a:xfrm>
                <a:off x="6320012" y="3273544"/>
                <a:ext cx="69521" cy="839079"/>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8" name="ís1idé"/>
              <p:cNvSpPr/>
              <p:nvPr/>
            </p:nvSpPr>
            <p:spPr bwMode="auto">
              <a:xfrm>
                <a:off x="6376015" y="2289630"/>
                <a:ext cx="745418" cy="95591"/>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9" name="ïṣľîḍê"/>
              <p:cNvSpPr/>
              <p:nvPr/>
            </p:nvSpPr>
            <p:spPr bwMode="auto">
              <a:xfrm>
                <a:off x="7025841" y="1925612"/>
                <a:ext cx="95591" cy="364019"/>
              </a:xfrm>
              <a:custGeom>
                <a:avLst/>
                <a:gdLst>
                  <a:gd name="T0" fmla="*/ 256 w 256"/>
                  <a:gd name="T1" fmla="*/ 480 h 976"/>
                  <a:gd name="T2" fmla="*/ 0 w 256"/>
                  <a:gd name="T3" fmla="*/ 0 h 976"/>
                  <a:gd name="T4" fmla="*/ 0 w 256"/>
                  <a:gd name="T5" fmla="*/ 976 h 976"/>
                  <a:gd name="T6" fmla="*/ 256 w 256"/>
                  <a:gd name="T7" fmla="*/ 976 h 976"/>
                  <a:gd name="T8" fmla="*/ 256 w 256"/>
                  <a:gd name="T9" fmla="*/ 480 h 976"/>
                </a:gdLst>
                <a:ahLst/>
                <a:cxnLst>
                  <a:cxn ang="0">
                    <a:pos x="T0" y="T1"/>
                  </a:cxn>
                  <a:cxn ang="0">
                    <a:pos x="T2" y="T3"/>
                  </a:cxn>
                  <a:cxn ang="0">
                    <a:pos x="T4" y="T5"/>
                  </a:cxn>
                  <a:cxn ang="0">
                    <a:pos x="T6" y="T7"/>
                  </a:cxn>
                  <a:cxn ang="0">
                    <a:pos x="T8" y="T9"/>
                  </a:cxn>
                </a:cxnLst>
                <a:rect l="0" t="0" r="r" b="b"/>
                <a:pathLst>
                  <a:path w="256" h="976">
                    <a:moveTo>
                      <a:pt x="256" y="480"/>
                    </a:moveTo>
                    <a:cubicBezTo>
                      <a:pt x="256" y="267"/>
                      <a:pt x="151" y="83"/>
                      <a:pt x="0" y="0"/>
                    </a:cubicBezTo>
                    <a:cubicBezTo>
                      <a:pt x="0" y="976"/>
                      <a:pt x="0" y="976"/>
                      <a:pt x="0" y="976"/>
                    </a:cubicBezTo>
                    <a:cubicBezTo>
                      <a:pt x="256" y="976"/>
                      <a:pt x="256" y="976"/>
                      <a:pt x="256" y="976"/>
                    </a:cubicBezTo>
                    <a:lnTo>
                      <a:pt x="256" y="480"/>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 name="iṧḻïḋê"/>
              <p:cNvSpPr/>
              <p:nvPr/>
            </p:nvSpPr>
            <p:spPr bwMode="auto">
              <a:xfrm>
                <a:off x="6958252" y="1908231"/>
                <a:ext cx="67590" cy="381400"/>
              </a:xfrm>
              <a:custGeom>
                <a:avLst/>
                <a:gdLst>
                  <a:gd name="T0" fmla="*/ 180 w 180"/>
                  <a:gd name="T1" fmla="*/ 47 h 1023"/>
                  <a:gd name="T2" fmla="*/ 0 w 180"/>
                  <a:gd name="T3" fmla="*/ 0 h 1023"/>
                  <a:gd name="T4" fmla="*/ 0 w 180"/>
                  <a:gd name="T5" fmla="*/ 1023 h 1023"/>
                  <a:gd name="T6" fmla="*/ 180 w 180"/>
                  <a:gd name="T7" fmla="*/ 1023 h 1023"/>
                  <a:gd name="T8" fmla="*/ 180 w 180"/>
                  <a:gd name="T9" fmla="*/ 47 h 1023"/>
                </a:gdLst>
                <a:ahLst/>
                <a:cxnLst>
                  <a:cxn ang="0">
                    <a:pos x="T0" y="T1"/>
                  </a:cxn>
                  <a:cxn ang="0">
                    <a:pos x="T2" y="T3"/>
                  </a:cxn>
                  <a:cxn ang="0">
                    <a:pos x="T4" y="T5"/>
                  </a:cxn>
                  <a:cxn ang="0">
                    <a:pos x="T6" y="T7"/>
                  </a:cxn>
                  <a:cxn ang="0">
                    <a:pos x="T8" y="T9"/>
                  </a:cxn>
                </a:cxnLst>
                <a:rect l="0" t="0" r="r" b="b"/>
                <a:pathLst>
                  <a:path w="180" h="1023">
                    <a:moveTo>
                      <a:pt x="180" y="47"/>
                    </a:moveTo>
                    <a:cubicBezTo>
                      <a:pt x="126" y="17"/>
                      <a:pt x="65" y="0"/>
                      <a:pt x="0" y="0"/>
                    </a:cubicBezTo>
                    <a:cubicBezTo>
                      <a:pt x="0" y="1023"/>
                      <a:pt x="0" y="1023"/>
                      <a:pt x="0" y="1023"/>
                    </a:cubicBezTo>
                    <a:cubicBezTo>
                      <a:pt x="180" y="1023"/>
                      <a:pt x="180" y="1023"/>
                      <a:pt x="180" y="1023"/>
                    </a:cubicBezTo>
                    <a:lnTo>
                      <a:pt x="180" y="47"/>
                    </a:lnTo>
                    <a:close/>
                  </a:path>
                </a:pathLst>
              </a:custGeom>
              <a:solidFill>
                <a:srgbClr val="D5D4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 name="ïṣḷíďé"/>
              <p:cNvSpPr/>
              <p:nvPr/>
            </p:nvSpPr>
            <p:spPr bwMode="auto">
              <a:xfrm>
                <a:off x="6376015" y="1908231"/>
                <a:ext cx="219184" cy="381400"/>
              </a:xfrm>
              <a:custGeom>
                <a:avLst/>
                <a:gdLst>
                  <a:gd name="T0" fmla="*/ 435 w 586"/>
                  <a:gd name="T1" fmla="*/ 0 h 1023"/>
                  <a:gd name="T2" fmla="*/ 0 w 586"/>
                  <a:gd name="T3" fmla="*/ 527 h 1023"/>
                  <a:gd name="T4" fmla="*/ 0 w 586"/>
                  <a:gd name="T5" fmla="*/ 1023 h 1023"/>
                  <a:gd name="T6" fmla="*/ 586 w 586"/>
                  <a:gd name="T7" fmla="*/ 1023 h 1023"/>
                  <a:gd name="T8" fmla="*/ 586 w 586"/>
                  <a:gd name="T9" fmla="*/ 0 h 1023"/>
                  <a:gd name="T10" fmla="*/ 435 w 586"/>
                  <a:gd name="T11" fmla="*/ 0 h 1023"/>
                </a:gdLst>
                <a:ahLst/>
                <a:cxnLst>
                  <a:cxn ang="0">
                    <a:pos x="T0" y="T1"/>
                  </a:cxn>
                  <a:cxn ang="0">
                    <a:pos x="T2" y="T3"/>
                  </a:cxn>
                  <a:cxn ang="0">
                    <a:pos x="T4" y="T5"/>
                  </a:cxn>
                  <a:cxn ang="0">
                    <a:pos x="T6" y="T7"/>
                  </a:cxn>
                  <a:cxn ang="0">
                    <a:pos x="T8" y="T9"/>
                  </a:cxn>
                  <a:cxn ang="0">
                    <a:pos x="T10" y="T11"/>
                  </a:cxn>
                </a:cxnLst>
                <a:rect l="0" t="0" r="r" b="b"/>
                <a:pathLst>
                  <a:path w="586" h="1023">
                    <a:moveTo>
                      <a:pt x="435" y="0"/>
                    </a:moveTo>
                    <a:cubicBezTo>
                      <a:pt x="195" y="0"/>
                      <a:pt x="0" y="236"/>
                      <a:pt x="0" y="527"/>
                    </a:cubicBezTo>
                    <a:cubicBezTo>
                      <a:pt x="0" y="1023"/>
                      <a:pt x="0" y="1023"/>
                      <a:pt x="0" y="1023"/>
                    </a:cubicBezTo>
                    <a:cubicBezTo>
                      <a:pt x="586" y="1023"/>
                      <a:pt x="586" y="1023"/>
                      <a:pt x="586" y="1023"/>
                    </a:cubicBezTo>
                    <a:cubicBezTo>
                      <a:pt x="586" y="0"/>
                      <a:pt x="586" y="0"/>
                      <a:pt x="586" y="0"/>
                    </a:cubicBezTo>
                    <a:lnTo>
                      <a:pt x="435" y="0"/>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 name="îṩlïďé"/>
              <p:cNvSpPr/>
              <p:nvPr/>
            </p:nvSpPr>
            <p:spPr bwMode="auto">
              <a:xfrm>
                <a:off x="6595198" y="1908231"/>
                <a:ext cx="170906" cy="381400"/>
              </a:xfrm>
              <a:prstGeom prst="rect">
                <a:avLst/>
              </a:prstGeom>
              <a:solidFill>
                <a:srgbClr val="F3F3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 name="ïśľîďè"/>
              <p:cNvSpPr/>
              <p:nvPr/>
            </p:nvSpPr>
            <p:spPr bwMode="auto">
              <a:xfrm>
                <a:off x="6766104" y="1908231"/>
                <a:ext cx="192148" cy="381400"/>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4" name="íśļïḍe"/>
              <p:cNvSpPr/>
              <p:nvPr/>
            </p:nvSpPr>
            <p:spPr bwMode="auto">
              <a:xfrm>
                <a:off x="6538230" y="1854160"/>
                <a:ext cx="421953" cy="54072"/>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5" name="išliďê"/>
              <p:cNvSpPr/>
              <p:nvPr/>
            </p:nvSpPr>
            <p:spPr bwMode="auto">
              <a:xfrm>
                <a:off x="6906111" y="1667805"/>
                <a:ext cx="54072" cy="186355"/>
              </a:xfrm>
              <a:custGeom>
                <a:avLst/>
                <a:gdLst>
                  <a:gd name="T0" fmla="*/ 145 w 145"/>
                  <a:gd name="T1" fmla="*/ 183 h 501"/>
                  <a:gd name="T2" fmla="*/ 0 w 145"/>
                  <a:gd name="T3" fmla="*/ 0 h 501"/>
                  <a:gd name="T4" fmla="*/ 0 w 145"/>
                  <a:gd name="T5" fmla="*/ 501 h 501"/>
                  <a:gd name="T6" fmla="*/ 145 w 145"/>
                  <a:gd name="T7" fmla="*/ 501 h 501"/>
                  <a:gd name="T8" fmla="*/ 145 w 145"/>
                  <a:gd name="T9" fmla="*/ 183 h 501"/>
                </a:gdLst>
                <a:ahLst/>
                <a:cxnLst>
                  <a:cxn ang="0">
                    <a:pos x="T0" y="T1"/>
                  </a:cxn>
                  <a:cxn ang="0">
                    <a:pos x="T2" y="T3"/>
                  </a:cxn>
                  <a:cxn ang="0">
                    <a:pos x="T4" y="T5"/>
                  </a:cxn>
                  <a:cxn ang="0">
                    <a:pos x="T6" y="T7"/>
                  </a:cxn>
                  <a:cxn ang="0">
                    <a:pos x="T8" y="T9"/>
                  </a:cxn>
                </a:cxnLst>
                <a:rect l="0" t="0" r="r" b="b"/>
                <a:pathLst>
                  <a:path w="145" h="501">
                    <a:moveTo>
                      <a:pt x="145" y="183"/>
                    </a:moveTo>
                    <a:cubicBezTo>
                      <a:pt x="145" y="63"/>
                      <a:pt x="101" y="0"/>
                      <a:pt x="0" y="0"/>
                    </a:cubicBezTo>
                    <a:cubicBezTo>
                      <a:pt x="0" y="501"/>
                      <a:pt x="0" y="501"/>
                      <a:pt x="0" y="501"/>
                    </a:cubicBezTo>
                    <a:cubicBezTo>
                      <a:pt x="145" y="501"/>
                      <a:pt x="145" y="501"/>
                      <a:pt x="145" y="501"/>
                    </a:cubicBezTo>
                    <a:lnTo>
                      <a:pt x="145" y="183"/>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 name="ïṣḻíďè"/>
              <p:cNvSpPr/>
              <p:nvPr/>
            </p:nvSpPr>
            <p:spPr bwMode="auto">
              <a:xfrm>
                <a:off x="6867488" y="1667805"/>
                <a:ext cx="38623" cy="186355"/>
              </a:xfrm>
              <a:custGeom>
                <a:avLst/>
                <a:gdLst>
                  <a:gd name="T0" fmla="*/ 102 w 102"/>
                  <a:gd name="T1" fmla="*/ 0 h 501"/>
                  <a:gd name="T2" fmla="*/ 0 w 102"/>
                  <a:gd name="T3" fmla="*/ 0 h 501"/>
                  <a:gd name="T4" fmla="*/ 0 w 102"/>
                  <a:gd name="T5" fmla="*/ 501 h 501"/>
                  <a:gd name="T6" fmla="*/ 102 w 102"/>
                  <a:gd name="T7" fmla="*/ 501 h 501"/>
                  <a:gd name="T8" fmla="*/ 102 w 102"/>
                  <a:gd name="T9" fmla="*/ 0 h 501"/>
                </a:gdLst>
                <a:ahLst/>
                <a:cxnLst>
                  <a:cxn ang="0">
                    <a:pos x="T0" y="T1"/>
                  </a:cxn>
                  <a:cxn ang="0">
                    <a:pos x="T2" y="T3"/>
                  </a:cxn>
                  <a:cxn ang="0">
                    <a:pos x="T4" y="T5"/>
                  </a:cxn>
                  <a:cxn ang="0">
                    <a:pos x="T6" y="T7"/>
                  </a:cxn>
                  <a:cxn ang="0">
                    <a:pos x="T8" y="T9"/>
                  </a:cxn>
                </a:cxnLst>
                <a:rect l="0" t="0" r="r" b="b"/>
                <a:pathLst>
                  <a:path w="102" h="501">
                    <a:moveTo>
                      <a:pt x="102" y="0"/>
                    </a:moveTo>
                    <a:cubicBezTo>
                      <a:pt x="68" y="0"/>
                      <a:pt x="37" y="0"/>
                      <a:pt x="0" y="0"/>
                    </a:cubicBezTo>
                    <a:cubicBezTo>
                      <a:pt x="0" y="501"/>
                      <a:pt x="0" y="501"/>
                      <a:pt x="0" y="501"/>
                    </a:cubicBezTo>
                    <a:cubicBezTo>
                      <a:pt x="102" y="501"/>
                      <a:pt x="102" y="501"/>
                      <a:pt x="102" y="501"/>
                    </a:cubicBezTo>
                    <a:lnTo>
                      <a:pt x="102" y="0"/>
                    </a:lnTo>
                    <a:close/>
                  </a:path>
                </a:pathLst>
              </a:custGeom>
              <a:solidFill>
                <a:srgbClr val="D5D4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 name="ïslíḍé"/>
              <p:cNvSpPr/>
              <p:nvPr/>
            </p:nvSpPr>
            <p:spPr bwMode="auto">
              <a:xfrm>
                <a:off x="6538230" y="1667805"/>
                <a:ext cx="123593" cy="186355"/>
              </a:xfrm>
              <a:custGeom>
                <a:avLst/>
                <a:gdLst>
                  <a:gd name="T0" fmla="*/ 246 w 332"/>
                  <a:gd name="T1" fmla="*/ 0 h 501"/>
                  <a:gd name="T2" fmla="*/ 0 w 332"/>
                  <a:gd name="T3" fmla="*/ 183 h 501"/>
                  <a:gd name="T4" fmla="*/ 0 w 332"/>
                  <a:gd name="T5" fmla="*/ 501 h 501"/>
                  <a:gd name="T6" fmla="*/ 332 w 332"/>
                  <a:gd name="T7" fmla="*/ 501 h 501"/>
                  <a:gd name="T8" fmla="*/ 332 w 332"/>
                  <a:gd name="T9" fmla="*/ 0 h 501"/>
                  <a:gd name="T10" fmla="*/ 246 w 332"/>
                  <a:gd name="T11" fmla="*/ 0 h 501"/>
                </a:gdLst>
                <a:ahLst/>
                <a:cxnLst>
                  <a:cxn ang="0">
                    <a:pos x="T0" y="T1"/>
                  </a:cxn>
                  <a:cxn ang="0">
                    <a:pos x="T2" y="T3"/>
                  </a:cxn>
                  <a:cxn ang="0">
                    <a:pos x="T4" y="T5"/>
                  </a:cxn>
                  <a:cxn ang="0">
                    <a:pos x="T6" y="T7"/>
                  </a:cxn>
                  <a:cxn ang="0">
                    <a:pos x="T8" y="T9"/>
                  </a:cxn>
                  <a:cxn ang="0">
                    <a:pos x="T10" y="T11"/>
                  </a:cxn>
                </a:cxnLst>
                <a:rect l="0" t="0" r="r" b="b"/>
                <a:pathLst>
                  <a:path w="332" h="501">
                    <a:moveTo>
                      <a:pt x="246" y="0"/>
                    </a:moveTo>
                    <a:cubicBezTo>
                      <a:pt x="110" y="0"/>
                      <a:pt x="0" y="19"/>
                      <a:pt x="0" y="183"/>
                    </a:cubicBezTo>
                    <a:cubicBezTo>
                      <a:pt x="0" y="501"/>
                      <a:pt x="0" y="501"/>
                      <a:pt x="0" y="501"/>
                    </a:cubicBezTo>
                    <a:cubicBezTo>
                      <a:pt x="332" y="501"/>
                      <a:pt x="332" y="501"/>
                      <a:pt x="332" y="501"/>
                    </a:cubicBezTo>
                    <a:cubicBezTo>
                      <a:pt x="332" y="0"/>
                      <a:pt x="332" y="0"/>
                      <a:pt x="332" y="0"/>
                    </a:cubicBezTo>
                    <a:lnTo>
                      <a:pt x="246" y="0"/>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 name="íşḷïḓe"/>
              <p:cNvSpPr/>
              <p:nvPr/>
            </p:nvSpPr>
            <p:spPr bwMode="auto">
              <a:xfrm>
                <a:off x="6661823" y="1667805"/>
                <a:ext cx="96557" cy="186355"/>
              </a:xfrm>
              <a:prstGeom prst="rect">
                <a:avLst/>
              </a:prstGeom>
              <a:solidFill>
                <a:srgbClr val="F3F3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 name="îṥḻíḍê"/>
              <p:cNvSpPr/>
              <p:nvPr/>
            </p:nvSpPr>
            <p:spPr bwMode="auto">
              <a:xfrm>
                <a:off x="6758380" y="1667805"/>
                <a:ext cx="109109" cy="186355"/>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 name="íšlïḋê"/>
              <p:cNvSpPr/>
              <p:nvPr/>
            </p:nvSpPr>
            <p:spPr bwMode="auto">
              <a:xfrm>
                <a:off x="6067033" y="1761465"/>
                <a:ext cx="471197" cy="46347"/>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 name="íṣļîdè"/>
              <p:cNvSpPr/>
              <p:nvPr/>
            </p:nvSpPr>
            <p:spPr bwMode="auto">
              <a:xfrm>
                <a:off x="6067033" y="1807812"/>
                <a:ext cx="471197" cy="46347"/>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2" name="îṥľiďé"/>
              <p:cNvSpPr/>
              <p:nvPr/>
            </p:nvSpPr>
            <p:spPr bwMode="auto">
              <a:xfrm>
                <a:off x="6106621" y="1854160"/>
                <a:ext cx="30898" cy="1392348"/>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 name="iSḻiḓè"/>
              <p:cNvSpPr/>
              <p:nvPr/>
            </p:nvSpPr>
            <p:spPr bwMode="auto">
              <a:xfrm>
                <a:off x="6106621" y="1854160"/>
                <a:ext cx="30898" cy="139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 name="íś1iḑè"/>
              <p:cNvSpPr/>
              <p:nvPr/>
            </p:nvSpPr>
            <p:spPr bwMode="auto">
              <a:xfrm>
                <a:off x="6137519" y="1854160"/>
                <a:ext cx="31864" cy="1392348"/>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5" name="ïṩliďe"/>
              <p:cNvSpPr/>
              <p:nvPr/>
            </p:nvSpPr>
            <p:spPr bwMode="auto">
              <a:xfrm>
                <a:off x="6137519" y="1854160"/>
                <a:ext cx="31864" cy="139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6" name="isḷídê"/>
              <p:cNvSpPr/>
              <p:nvPr/>
            </p:nvSpPr>
            <p:spPr bwMode="auto">
              <a:xfrm>
                <a:off x="8029066" y="3410655"/>
                <a:ext cx="283877" cy="10379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7" name="ïṧḻídè"/>
              <p:cNvSpPr/>
              <p:nvPr/>
            </p:nvSpPr>
            <p:spPr bwMode="auto">
              <a:xfrm>
                <a:off x="8709791" y="3410655"/>
                <a:ext cx="793696" cy="10379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8" name="îṣḷiḋè"/>
              <p:cNvSpPr/>
              <p:nvPr/>
            </p:nvSpPr>
            <p:spPr bwMode="auto">
              <a:xfrm>
                <a:off x="8312943" y="3410655"/>
                <a:ext cx="396849" cy="1037985"/>
              </a:xfrm>
              <a:prstGeom prst="rect">
                <a:avLst/>
              </a:prstGeom>
              <a:solidFill>
                <a:srgbClr val="EF867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9" name="ï$1ïḍê"/>
              <p:cNvSpPr/>
              <p:nvPr/>
            </p:nvSpPr>
            <p:spPr bwMode="auto">
              <a:xfrm>
                <a:off x="8788002" y="3583491"/>
                <a:ext cx="619894" cy="103316"/>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0" name="ïś1íḑé"/>
              <p:cNvSpPr/>
              <p:nvPr/>
            </p:nvSpPr>
            <p:spPr bwMode="auto">
              <a:xfrm>
                <a:off x="8735862" y="3875092"/>
                <a:ext cx="723210" cy="69521"/>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 name="iṣļíďê"/>
              <p:cNvSpPr/>
              <p:nvPr/>
            </p:nvSpPr>
            <p:spPr bwMode="auto">
              <a:xfrm>
                <a:off x="8735862" y="4019927"/>
                <a:ext cx="723210" cy="69521"/>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 name="ïş1idê"/>
              <p:cNvSpPr/>
              <p:nvPr/>
            </p:nvSpPr>
            <p:spPr bwMode="auto">
              <a:xfrm>
                <a:off x="8735862" y="4176349"/>
                <a:ext cx="723210" cy="70487"/>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3" name="íšlïḍê"/>
              <p:cNvSpPr/>
              <p:nvPr/>
            </p:nvSpPr>
            <p:spPr bwMode="auto">
              <a:xfrm>
                <a:off x="7199644" y="5118743"/>
                <a:ext cx="6759" cy="52141"/>
              </a:xfrm>
              <a:custGeom>
                <a:avLst/>
                <a:gdLst>
                  <a:gd name="T0" fmla="*/ 17 w 17"/>
                  <a:gd name="T1" fmla="*/ 1 h 140"/>
                  <a:gd name="T2" fmla="*/ 17 w 17"/>
                  <a:gd name="T3" fmla="*/ 139 h 140"/>
                  <a:gd name="T4" fmla="*/ 10 w 17"/>
                  <a:gd name="T5" fmla="*/ 139 h 140"/>
                  <a:gd name="T6" fmla="*/ 0 w 17"/>
                  <a:gd name="T7" fmla="*/ 140 h 140"/>
                  <a:gd name="T8" fmla="*/ 0 w 17"/>
                  <a:gd name="T9" fmla="*/ 1 h 140"/>
                  <a:gd name="T10" fmla="*/ 10 w 17"/>
                  <a:gd name="T11" fmla="*/ 0 h 140"/>
                  <a:gd name="T12" fmla="*/ 17 w 17"/>
                  <a:gd name="T13" fmla="*/ 1 h 140"/>
                </a:gdLst>
                <a:ahLst/>
                <a:cxnLst>
                  <a:cxn ang="0">
                    <a:pos x="T0" y="T1"/>
                  </a:cxn>
                  <a:cxn ang="0">
                    <a:pos x="T2" y="T3"/>
                  </a:cxn>
                  <a:cxn ang="0">
                    <a:pos x="T4" y="T5"/>
                  </a:cxn>
                  <a:cxn ang="0">
                    <a:pos x="T6" y="T7"/>
                  </a:cxn>
                  <a:cxn ang="0">
                    <a:pos x="T8" y="T9"/>
                  </a:cxn>
                  <a:cxn ang="0">
                    <a:pos x="T10" y="T11"/>
                  </a:cxn>
                  <a:cxn ang="0">
                    <a:pos x="T12" y="T13"/>
                  </a:cxn>
                </a:cxnLst>
                <a:rect l="0" t="0" r="r" b="b"/>
                <a:pathLst>
                  <a:path w="17" h="140">
                    <a:moveTo>
                      <a:pt x="17" y="1"/>
                    </a:moveTo>
                    <a:cubicBezTo>
                      <a:pt x="17" y="139"/>
                      <a:pt x="17" y="139"/>
                      <a:pt x="17" y="139"/>
                    </a:cubicBezTo>
                    <a:cubicBezTo>
                      <a:pt x="15" y="139"/>
                      <a:pt x="12" y="139"/>
                      <a:pt x="10" y="139"/>
                    </a:cubicBezTo>
                    <a:cubicBezTo>
                      <a:pt x="7" y="139"/>
                      <a:pt x="3" y="139"/>
                      <a:pt x="0" y="140"/>
                    </a:cubicBezTo>
                    <a:cubicBezTo>
                      <a:pt x="0" y="1"/>
                      <a:pt x="0" y="1"/>
                      <a:pt x="0" y="1"/>
                    </a:cubicBezTo>
                    <a:cubicBezTo>
                      <a:pt x="3" y="1"/>
                      <a:pt x="7" y="0"/>
                      <a:pt x="10" y="0"/>
                    </a:cubicBezTo>
                    <a:cubicBezTo>
                      <a:pt x="12" y="0"/>
                      <a:pt x="15" y="0"/>
                      <a:pt x="17" y="1"/>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 name="îŝlïdé"/>
              <p:cNvSpPr/>
              <p:nvPr/>
            </p:nvSpPr>
            <p:spPr bwMode="auto">
              <a:xfrm>
                <a:off x="7199644" y="5118743"/>
                <a:ext cx="6759" cy="52141"/>
              </a:xfrm>
              <a:custGeom>
                <a:avLst/>
                <a:gdLst>
                  <a:gd name="T0" fmla="*/ 17 w 17"/>
                  <a:gd name="T1" fmla="*/ 1 h 140"/>
                  <a:gd name="T2" fmla="*/ 17 w 17"/>
                  <a:gd name="T3" fmla="*/ 139 h 140"/>
                  <a:gd name="T4" fmla="*/ 10 w 17"/>
                  <a:gd name="T5" fmla="*/ 139 h 140"/>
                  <a:gd name="T6" fmla="*/ 0 w 17"/>
                  <a:gd name="T7" fmla="*/ 140 h 140"/>
                  <a:gd name="T8" fmla="*/ 0 w 17"/>
                  <a:gd name="T9" fmla="*/ 1 h 140"/>
                  <a:gd name="T10" fmla="*/ 10 w 17"/>
                  <a:gd name="T11" fmla="*/ 0 h 140"/>
                  <a:gd name="T12" fmla="*/ 17 w 17"/>
                  <a:gd name="T13" fmla="*/ 1 h 140"/>
                </a:gdLst>
                <a:ahLst/>
                <a:cxnLst>
                  <a:cxn ang="0">
                    <a:pos x="T0" y="T1"/>
                  </a:cxn>
                  <a:cxn ang="0">
                    <a:pos x="T2" y="T3"/>
                  </a:cxn>
                  <a:cxn ang="0">
                    <a:pos x="T4" y="T5"/>
                  </a:cxn>
                  <a:cxn ang="0">
                    <a:pos x="T6" y="T7"/>
                  </a:cxn>
                  <a:cxn ang="0">
                    <a:pos x="T8" y="T9"/>
                  </a:cxn>
                  <a:cxn ang="0">
                    <a:pos x="T10" y="T11"/>
                  </a:cxn>
                  <a:cxn ang="0">
                    <a:pos x="T12" y="T13"/>
                  </a:cxn>
                </a:cxnLst>
                <a:rect l="0" t="0" r="r" b="b"/>
                <a:pathLst>
                  <a:path w="17" h="140">
                    <a:moveTo>
                      <a:pt x="17" y="1"/>
                    </a:moveTo>
                    <a:cubicBezTo>
                      <a:pt x="17" y="139"/>
                      <a:pt x="17" y="139"/>
                      <a:pt x="17" y="139"/>
                    </a:cubicBezTo>
                    <a:cubicBezTo>
                      <a:pt x="15" y="139"/>
                      <a:pt x="12" y="139"/>
                      <a:pt x="10" y="139"/>
                    </a:cubicBezTo>
                    <a:cubicBezTo>
                      <a:pt x="7" y="139"/>
                      <a:pt x="3" y="139"/>
                      <a:pt x="0" y="140"/>
                    </a:cubicBezTo>
                    <a:cubicBezTo>
                      <a:pt x="0" y="1"/>
                      <a:pt x="0" y="1"/>
                      <a:pt x="0" y="1"/>
                    </a:cubicBezTo>
                    <a:cubicBezTo>
                      <a:pt x="3" y="1"/>
                      <a:pt x="7" y="0"/>
                      <a:pt x="10" y="0"/>
                    </a:cubicBezTo>
                    <a:cubicBezTo>
                      <a:pt x="12" y="0"/>
                      <a:pt x="15" y="0"/>
                      <a:pt x="17" y="1"/>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 name="ïśļïḍê"/>
              <p:cNvSpPr/>
              <p:nvPr/>
            </p:nvSpPr>
            <p:spPr bwMode="auto">
              <a:xfrm>
                <a:off x="7193850" y="5118743"/>
                <a:ext cx="5793" cy="52141"/>
              </a:xfrm>
              <a:custGeom>
                <a:avLst/>
                <a:gdLst>
                  <a:gd name="T0" fmla="*/ 16 w 16"/>
                  <a:gd name="T1" fmla="*/ 0 h 140"/>
                  <a:gd name="T2" fmla="*/ 16 w 16"/>
                  <a:gd name="T3" fmla="*/ 139 h 140"/>
                  <a:gd name="T4" fmla="*/ 0 w 16"/>
                  <a:gd name="T5" fmla="*/ 140 h 140"/>
                  <a:gd name="T6" fmla="*/ 0 w 16"/>
                  <a:gd name="T7" fmla="*/ 1 h 140"/>
                  <a:gd name="T8" fmla="*/ 16 w 16"/>
                  <a:gd name="T9" fmla="*/ 0 h 140"/>
                </a:gdLst>
                <a:ahLst/>
                <a:cxnLst>
                  <a:cxn ang="0">
                    <a:pos x="T0" y="T1"/>
                  </a:cxn>
                  <a:cxn ang="0">
                    <a:pos x="T2" y="T3"/>
                  </a:cxn>
                  <a:cxn ang="0">
                    <a:pos x="T4" y="T5"/>
                  </a:cxn>
                  <a:cxn ang="0">
                    <a:pos x="T6" y="T7"/>
                  </a:cxn>
                  <a:cxn ang="0">
                    <a:pos x="T8" y="T9"/>
                  </a:cxn>
                </a:cxnLst>
                <a:rect l="0" t="0" r="r" b="b"/>
                <a:pathLst>
                  <a:path w="16" h="140">
                    <a:moveTo>
                      <a:pt x="16" y="0"/>
                    </a:moveTo>
                    <a:cubicBezTo>
                      <a:pt x="16" y="139"/>
                      <a:pt x="16" y="139"/>
                      <a:pt x="16" y="139"/>
                    </a:cubicBezTo>
                    <a:cubicBezTo>
                      <a:pt x="11" y="139"/>
                      <a:pt x="5" y="139"/>
                      <a:pt x="0" y="140"/>
                    </a:cubicBezTo>
                    <a:cubicBezTo>
                      <a:pt x="0" y="1"/>
                      <a:pt x="0" y="1"/>
                      <a:pt x="0" y="1"/>
                    </a:cubicBezTo>
                    <a:cubicBezTo>
                      <a:pt x="5" y="1"/>
                      <a:pt x="11" y="0"/>
                      <a:pt x="16"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 name="ïŝ1íḍé"/>
              <p:cNvSpPr/>
              <p:nvPr/>
            </p:nvSpPr>
            <p:spPr bwMode="auto">
              <a:xfrm>
                <a:off x="7187092" y="5118743"/>
                <a:ext cx="6759" cy="54072"/>
              </a:xfrm>
              <a:custGeom>
                <a:avLst/>
                <a:gdLst>
                  <a:gd name="T0" fmla="*/ 17 w 17"/>
                  <a:gd name="T1" fmla="*/ 0 h 143"/>
                  <a:gd name="T2" fmla="*/ 17 w 17"/>
                  <a:gd name="T3" fmla="*/ 139 h 143"/>
                  <a:gd name="T4" fmla="*/ 0 w 17"/>
                  <a:gd name="T5" fmla="*/ 143 h 143"/>
                  <a:gd name="T6" fmla="*/ 0 w 17"/>
                  <a:gd name="T7" fmla="*/ 4 h 143"/>
                  <a:gd name="T8" fmla="*/ 17 w 17"/>
                  <a:gd name="T9" fmla="*/ 0 h 143"/>
                </a:gdLst>
                <a:ahLst/>
                <a:cxnLst>
                  <a:cxn ang="0">
                    <a:pos x="T0" y="T1"/>
                  </a:cxn>
                  <a:cxn ang="0">
                    <a:pos x="T2" y="T3"/>
                  </a:cxn>
                  <a:cxn ang="0">
                    <a:pos x="T4" y="T5"/>
                  </a:cxn>
                  <a:cxn ang="0">
                    <a:pos x="T6" y="T7"/>
                  </a:cxn>
                  <a:cxn ang="0">
                    <a:pos x="T8" y="T9"/>
                  </a:cxn>
                </a:cxnLst>
                <a:rect l="0" t="0" r="r" b="b"/>
                <a:pathLst>
                  <a:path w="17" h="143">
                    <a:moveTo>
                      <a:pt x="17" y="0"/>
                    </a:moveTo>
                    <a:cubicBezTo>
                      <a:pt x="17" y="139"/>
                      <a:pt x="17" y="139"/>
                      <a:pt x="17" y="139"/>
                    </a:cubicBezTo>
                    <a:cubicBezTo>
                      <a:pt x="11" y="140"/>
                      <a:pt x="5" y="141"/>
                      <a:pt x="0" y="143"/>
                    </a:cubicBezTo>
                    <a:cubicBezTo>
                      <a:pt x="0" y="4"/>
                      <a:pt x="0" y="4"/>
                      <a:pt x="0" y="4"/>
                    </a:cubicBezTo>
                    <a:cubicBezTo>
                      <a:pt x="5" y="3"/>
                      <a:pt x="11" y="1"/>
                      <a:pt x="17"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 name="î$ḷïḋè"/>
              <p:cNvSpPr/>
              <p:nvPr/>
            </p:nvSpPr>
            <p:spPr bwMode="auto">
              <a:xfrm>
                <a:off x="7179367" y="5120674"/>
                <a:ext cx="7725" cy="55038"/>
              </a:xfrm>
              <a:custGeom>
                <a:avLst/>
                <a:gdLst>
                  <a:gd name="T0" fmla="*/ 22 w 22"/>
                  <a:gd name="T1" fmla="*/ 0 h 147"/>
                  <a:gd name="T2" fmla="*/ 22 w 22"/>
                  <a:gd name="T3" fmla="*/ 139 h 147"/>
                  <a:gd name="T4" fmla="*/ 0 w 22"/>
                  <a:gd name="T5" fmla="*/ 147 h 147"/>
                  <a:gd name="T6" fmla="*/ 0 w 22"/>
                  <a:gd name="T7" fmla="*/ 9 h 147"/>
                  <a:gd name="T8" fmla="*/ 22 w 22"/>
                  <a:gd name="T9" fmla="*/ 0 h 147"/>
                </a:gdLst>
                <a:ahLst/>
                <a:cxnLst>
                  <a:cxn ang="0">
                    <a:pos x="T0" y="T1"/>
                  </a:cxn>
                  <a:cxn ang="0">
                    <a:pos x="T2" y="T3"/>
                  </a:cxn>
                  <a:cxn ang="0">
                    <a:pos x="T4" y="T5"/>
                  </a:cxn>
                  <a:cxn ang="0">
                    <a:pos x="T6" y="T7"/>
                  </a:cxn>
                  <a:cxn ang="0">
                    <a:pos x="T8" y="T9"/>
                  </a:cxn>
                </a:cxnLst>
                <a:rect l="0" t="0" r="r" b="b"/>
                <a:pathLst>
                  <a:path w="22" h="147">
                    <a:moveTo>
                      <a:pt x="22" y="0"/>
                    </a:moveTo>
                    <a:cubicBezTo>
                      <a:pt x="22" y="139"/>
                      <a:pt x="22" y="139"/>
                      <a:pt x="22" y="139"/>
                    </a:cubicBezTo>
                    <a:cubicBezTo>
                      <a:pt x="14" y="141"/>
                      <a:pt x="7" y="144"/>
                      <a:pt x="0" y="147"/>
                    </a:cubicBezTo>
                    <a:cubicBezTo>
                      <a:pt x="0" y="9"/>
                      <a:pt x="0" y="9"/>
                      <a:pt x="0" y="9"/>
                    </a:cubicBezTo>
                    <a:cubicBezTo>
                      <a:pt x="7" y="5"/>
                      <a:pt x="14" y="2"/>
                      <a:pt x="22"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 name="íš1iḍé"/>
              <p:cNvSpPr/>
              <p:nvPr/>
            </p:nvSpPr>
            <p:spPr bwMode="auto">
              <a:xfrm>
                <a:off x="7172608" y="5123571"/>
                <a:ext cx="6759" cy="56003"/>
              </a:xfrm>
              <a:custGeom>
                <a:avLst/>
                <a:gdLst>
                  <a:gd name="T0" fmla="*/ 17 w 17"/>
                  <a:gd name="T1" fmla="*/ 0 h 149"/>
                  <a:gd name="T2" fmla="*/ 17 w 17"/>
                  <a:gd name="T3" fmla="*/ 138 h 149"/>
                  <a:gd name="T4" fmla="*/ 0 w 17"/>
                  <a:gd name="T5" fmla="*/ 149 h 149"/>
                  <a:gd name="T6" fmla="*/ 0 w 17"/>
                  <a:gd name="T7" fmla="*/ 10 h 149"/>
                  <a:gd name="T8" fmla="*/ 17 w 17"/>
                  <a:gd name="T9" fmla="*/ 0 h 149"/>
                </a:gdLst>
                <a:ahLst/>
                <a:cxnLst>
                  <a:cxn ang="0">
                    <a:pos x="T0" y="T1"/>
                  </a:cxn>
                  <a:cxn ang="0">
                    <a:pos x="T2" y="T3"/>
                  </a:cxn>
                  <a:cxn ang="0">
                    <a:pos x="T4" y="T5"/>
                  </a:cxn>
                  <a:cxn ang="0">
                    <a:pos x="T6" y="T7"/>
                  </a:cxn>
                  <a:cxn ang="0">
                    <a:pos x="T8" y="T9"/>
                  </a:cxn>
                </a:cxnLst>
                <a:rect l="0" t="0" r="r" b="b"/>
                <a:pathLst>
                  <a:path w="17" h="149">
                    <a:moveTo>
                      <a:pt x="17" y="0"/>
                    </a:moveTo>
                    <a:cubicBezTo>
                      <a:pt x="17" y="138"/>
                      <a:pt x="17" y="138"/>
                      <a:pt x="17" y="138"/>
                    </a:cubicBezTo>
                    <a:cubicBezTo>
                      <a:pt x="11" y="141"/>
                      <a:pt x="5" y="145"/>
                      <a:pt x="0" y="149"/>
                    </a:cubicBezTo>
                    <a:cubicBezTo>
                      <a:pt x="0" y="10"/>
                      <a:pt x="0" y="10"/>
                      <a:pt x="0" y="10"/>
                    </a:cubicBezTo>
                    <a:cubicBezTo>
                      <a:pt x="5" y="6"/>
                      <a:pt x="11" y="3"/>
                      <a:pt x="17" y="0"/>
                    </a:cubicBezTo>
                  </a:path>
                </a:pathLst>
              </a:custGeom>
              <a:solidFill>
                <a:srgbClr val="AB840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 name="ïSḷiḓê"/>
              <p:cNvSpPr/>
              <p:nvPr/>
            </p:nvSpPr>
            <p:spPr bwMode="auto">
              <a:xfrm>
                <a:off x="7213162" y="5119709"/>
                <a:ext cx="28002" cy="71452"/>
              </a:xfrm>
              <a:custGeom>
                <a:avLst/>
                <a:gdLst>
                  <a:gd name="T0" fmla="*/ 75 w 75"/>
                  <a:gd name="T1" fmla="*/ 54 h 193"/>
                  <a:gd name="T2" fmla="*/ 75 w 75"/>
                  <a:gd name="T3" fmla="*/ 193 h 193"/>
                  <a:gd name="T4" fmla="*/ 35 w 75"/>
                  <a:gd name="T5" fmla="*/ 149 h 193"/>
                  <a:gd name="T6" fmla="*/ 0 w 75"/>
                  <a:gd name="T7" fmla="*/ 138 h 193"/>
                  <a:gd name="T8" fmla="*/ 0 w 75"/>
                  <a:gd name="T9" fmla="*/ 0 h 193"/>
                  <a:gd name="T10" fmla="*/ 35 w 75"/>
                  <a:gd name="T11" fmla="*/ 10 h 193"/>
                  <a:gd name="T12" fmla="*/ 75 w 75"/>
                  <a:gd name="T13" fmla="*/ 54 h 193"/>
                </a:gdLst>
                <a:ahLst/>
                <a:cxnLst>
                  <a:cxn ang="0">
                    <a:pos x="T0" y="T1"/>
                  </a:cxn>
                  <a:cxn ang="0">
                    <a:pos x="T2" y="T3"/>
                  </a:cxn>
                  <a:cxn ang="0">
                    <a:pos x="T4" y="T5"/>
                  </a:cxn>
                  <a:cxn ang="0">
                    <a:pos x="T6" y="T7"/>
                  </a:cxn>
                  <a:cxn ang="0">
                    <a:pos x="T8" y="T9"/>
                  </a:cxn>
                  <a:cxn ang="0">
                    <a:pos x="T10" y="T11"/>
                  </a:cxn>
                  <a:cxn ang="0">
                    <a:pos x="T12" y="T13"/>
                  </a:cxn>
                </a:cxnLst>
                <a:rect l="0" t="0" r="r" b="b"/>
                <a:pathLst>
                  <a:path w="75" h="193">
                    <a:moveTo>
                      <a:pt x="75" y="54"/>
                    </a:moveTo>
                    <a:cubicBezTo>
                      <a:pt x="75" y="193"/>
                      <a:pt x="75" y="193"/>
                      <a:pt x="75" y="193"/>
                    </a:cubicBezTo>
                    <a:cubicBezTo>
                      <a:pt x="73" y="176"/>
                      <a:pt x="59" y="160"/>
                      <a:pt x="35" y="149"/>
                    </a:cubicBezTo>
                    <a:cubicBezTo>
                      <a:pt x="24" y="144"/>
                      <a:pt x="12" y="140"/>
                      <a:pt x="0" y="138"/>
                    </a:cubicBezTo>
                    <a:cubicBezTo>
                      <a:pt x="0" y="0"/>
                      <a:pt x="0" y="0"/>
                      <a:pt x="0" y="0"/>
                    </a:cubicBezTo>
                    <a:cubicBezTo>
                      <a:pt x="12" y="2"/>
                      <a:pt x="24" y="5"/>
                      <a:pt x="35" y="10"/>
                    </a:cubicBezTo>
                    <a:cubicBezTo>
                      <a:pt x="59" y="21"/>
                      <a:pt x="73" y="37"/>
                      <a:pt x="75" y="54"/>
                    </a:cubicBezTo>
                  </a:path>
                </a:pathLst>
              </a:custGeom>
              <a:solidFill>
                <a:srgbClr val="947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 name="íSľïḑé"/>
              <p:cNvSpPr/>
              <p:nvPr/>
            </p:nvSpPr>
            <p:spPr bwMode="auto">
              <a:xfrm>
                <a:off x="7206403" y="5118743"/>
                <a:ext cx="6759" cy="52141"/>
              </a:xfrm>
              <a:custGeom>
                <a:avLst/>
                <a:gdLst>
                  <a:gd name="T0" fmla="*/ 19 w 19"/>
                  <a:gd name="T1" fmla="*/ 2 h 140"/>
                  <a:gd name="T2" fmla="*/ 19 w 19"/>
                  <a:gd name="T3" fmla="*/ 140 h 140"/>
                  <a:gd name="T4" fmla="*/ 0 w 19"/>
                  <a:gd name="T5" fmla="*/ 138 h 140"/>
                  <a:gd name="T6" fmla="*/ 0 w 19"/>
                  <a:gd name="T7" fmla="*/ 0 h 140"/>
                  <a:gd name="T8" fmla="*/ 19 w 19"/>
                  <a:gd name="T9" fmla="*/ 2 h 140"/>
                </a:gdLst>
                <a:ahLst/>
                <a:cxnLst>
                  <a:cxn ang="0">
                    <a:pos x="T0" y="T1"/>
                  </a:cxn>
                  <a:cxn ang="0">
                    <a:pos x="T2" y="T3"/>
                  </a:cxn>
                  <a:cxn ang="0">
                    <a:pos x="T4" y="T5"/>
                  </a:cxn>
                  <a:cxn ang="0">
                    <a:pos x="T6" y="T7"/>
                  </a:cxn>
                  <a:cxn ang="0">
                    <a:pos x="T8" y="T9"/>
                  </a:cxn>
                </a:cxnLst>
                <a:rect l="0" t="0" r="r" b="b"/>
                <a:pathLst>
                  <a:path w="19" h="140">
                    <a:moveTo>
                      <a:pt x="19" y="2"/>
                    </a:moveTo>
                    <a:cubicBezTo>
                      <a:pt x="19" y="140"/>
                      <a:pt x="19" y="140"/>
                      <a:pt x="19" y="140"/>
                    </a:cubicBezTo>
                    <a:cubicBezTo>
                      <a:pt x="13" y="139"/>
                      <a:pt x="6" y="139"/>
                      <a:pt x="0" y="138"/>
                    </a:cubicBezTo>
                    <a:cubicBezTo>
                      <a:pt x="0" y="0"/>
                      <a:pt x="0" y="0"/>
                      <a:pt x="0" y="0"/>
                    </a:cubicBezTo>
                    <a:cubicBezTo>
                      <a:pt x="6" y="0"/>
                      <a:pt x="13" y="0"/>
                      <a:pt x="19" y="2"/>
                    </a:cubicBezTo>
                  </a:path>
                </a:pathLst>
              </a:custGeom>
              <a:solidFill>
                <a:srgbClr val="987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 name="isļiḋè"/>
              <p:cNvSpPr/>
              <p:nvPr/>
            </p:nvSpPr>
            <p:spPr bwMode="auto">
              <a:xfrm>
                <a:off x="7199644" y="5118743"/>
                <a:ext cx="6759" cy="52141"/>
              </a:xfrm>
              <a:custGeom>
                <a:avLst/>
                <a:gdLst>
                  <a:gd name="T0" fmla="*/ 17 w 17"/>
                  <a:gd name="T1" fmla="*/ 1 h 140"/>
                  <a:gd name="T2" fmla="*/ 17 w 17"/>
                  <a:gd name="T3" fmla="*/ 139 h 140"/>
                  <a:gd name="T4" fmla="*/ 10 w 17"/>
                  <a:gd name="T5" fmla="*/ 139 h 140"/>
                  <a:gd name="T6" fmla="*/ 0 w 17"/>
                  <a:gd name="T7" fmla="*/ 140 h 140"/>
                  <a:gd name="T8" fmla="*/ 0 w 17"/>
                  <a:gd name="T9" fmla="*/ 1 h 140"/>
                  <a:gd name="T10" fmla="*/ 10 w 17"/>
                  <a:gd name="T11" fmla="*/ 0 h 140"/>
                  <a:gd name="T12" fmla="*/ 17 w 17"/>
                  <a:gd name="T13" fmla="*/ 1 h 140"/>
                </a:gdLst>
                <a:ahLst/>
                <a:cxnLst>
                  <a:cxn ang="0">
                    <a:pos x="T0" y="T1"/>
                  </a:cxn>
                  <a:cxn ang="0">
                    <a:pos x="T2" y="T3"/>
                  </a:cxn>
                  <a:cxn ang="0">
                    <a:pos x="T4" y="T5"/>
                  </a:cxn>
                  <a:cxn ang="0">
                    <a:pos x="T6" y="T7"/>
                  </a:cxn>
                  <a:cxn ang="0">
                    <a:pos x="T8" y="T9"/>
                  </a:cxn>
                  <a:cxn ang="0">
                    <a:pos x="T10" y="T11"/>
                  </a:cxn>
                  <a:cxn ang="0">
                    <a:pos x="T12" y="T13"/>
                  </a:cxn>
                </a:cxnLst>
                <a:rect l="0" t="0" r="r" b="b"/>
                <a:pathLst>
                  <a:path w="17" h="140">
                    <a:moveTo>
                      <a:pt x="17" y="1"/>
                    </a:moveTo>
                    <a:cubicBezTo>
                      <a:pt x="17" y="139"/>
                      <a:pt x="17" y="139"/>
                      <a:pt x="17" y="139"/>
                    </a:cubicBezTo>
                    <a:cubicBezTo>
                      <a:pt x="15" y="139"/>
                      <a:pt x="12" y="139"/>
                      <a:pt x="10" y="139"/>
                    </a:cubicBezTo>
                    <a:cubicBezTo>
                      <a:pt x="7" y="139"/>
                      <a:pt x="3" y="139"/>
                      <a:pt x="0" y="140"/>
                    </a:cubicBezTo>
                    <a:cubicBezTo>
                      <a:pt x="0" y="1"/>
                      <a:pt x="0" y="1"/>
                      <a:pt x="0" y="1"/>
                    </a:cubicBezTo>
                    <a:cubicBezTo>
                      <a:pt x="3" y="1"/>
                      <a:pt x="7" y="0"/>
                      <a:pt x="10" y="0"/>
                    </a:cubicBezTo>
                    <a:cubicBezTo>
                      <a:pt x="12" y="0"/>
                      <a:pt x="15" y="0"/>
                      <a:pt x="17" y="1"/>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 name="ïSľîdè"/>
              <p:cNvSpPr/>
              <p:nvPr/>
            </p:nvSpPr>
            <p:spPr bwMode="auto">
              <a:xfrm>
                <a:off x="7241163" y="5139986"/>
                <a:ext cx="3862" cy="61796"/>
              </a:xfrm>
              <a:custGeom>
                <a:avLst/>
                <a:gdLst>
                  <a:gd name="T0" fmla="*/ 10 w 10"/>
                  <a:gd name="T1" fmla="*/ 27 h 166"/>
                  <a:gd name="T2" fmla="*/ 10 w 10"/>
                  <a:gd name="T3" fmla="*/ 166 h 166"/>
                  <a:gd name="T4" fmla="*/ 0 w 10"/>
                  <a:gd name="T5" fmla="*/ 139 h 166"/>
                  <a:gd name="T6" fmla="*/ 0 w 10"/>
                  <a:gd name="T7" fmla="*/ 0 h 166"/>
                  <a:gd name="T8" fmla="*/ 10 w 10"/>
                  <a:gd name="T9" fmla="*/ 27 h 166"/>
                </a:gdLst>
                <a:ahLst/>
                <a:cxnLst>
                  <a:cxn ang="0">
                    <a:pos x="T0" y="T1"/>
                  </a:cxn>
                  <a:cxn ang="0">
                    <a:pos x="T2" y="T3"/>
                  </a:cxn>
                  <a:cxn ang="0">
                    <a:pos x="T4" y="T5"/>
                  </a:cxn>
                  <a:cxn ang="0">
                    <a:pos x="T6" y="T7"/>
                  </a:cxn>
                  <a:cxn ang="0">
                    <a:pos x="T8" y="T9"/>
                  </a:cxn>
                </a:cxnLst>
                <a:rect l="0" t="0" r="r" b="b"/>
                <a:pathLst>
                  <a:path w="10" h="166">
                    <a:moveTo>
                      <a:pt x="10" y="27"/>
                    </a:moveTo>
                    <a:cubicBezTo>
                      <a:pt x="10" y="166"/>
                      <a:pt x="10" y="166"/>
                      <a:pt x="10" y="166"/>
                    </a:cubicBezTo>
                    <a:cubicBezTo>
                      <a:pt x="10" y="157"/>
                      <a:pt x="7" y="148"/>
                      <a:pt x="0" y="139"/>
                    </a:cubicBezTo>
                    <a:cubicBezTo>
                      <a:pt x="0" y="0"/>
                      <a:pt x="0" y="0"/>
                      <a:pt x="0" y="0"/>
                    </a:cubicBezTo>
                    <a:cubicBezTo>
                      <a:pt x="7" y="9"/>
                      <a:pt x="10" y="18"/>
                      <a:pt x="10" y="27"/>
                    </a:cubicBezTo>
                  </a:path>
                </a:pathLst>
              </a:custGeom>
              <a:solidFill>
                <a:srgbClr val="947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 name="íṣľïḑè"/>
              <p:cNvSpPr/>
              <p:nvPr/>
            </p:nvSpPr>
            <p:spPr bwMode="auto">
              <a:xfrm>
                <a:off x="7242129" y="5141917"/>
                <a:ext cx="0" cy="52141"/>
              </a:xfrm>
              <a:custGeom>
                <a:avLst/>
                <a:gdLst>
                  <a:gd name="T0" fmla="*/ 0 h 140"/>
                  <a:gd name="T1" fmla="*/ 139 h 140"/>
                  <a:gd name="T2" fmla="*/ 140 h 140"/>
                  <a:gd name="T3" fmla="*/ 1 h 140"/>
                  <a:gd name="T4" fmla="*/ 0 h 140"/>
                </a:gdLst>
                <a:ahLst/>
                <a:cxnLst>
                  <a:cxn ang="0">
                    <a:pos x="0" y="T0"/>
                  </a:cxn>
                  <a:cxn ang="0">
                    <a:pos x="0" y="T1"/>
                  </a:cxn>
                  <a:cxn ang="0">
                    <a:pos x="0" y="T2"/>
                  </a:cxn>
                  <a:cxn ang="0">
                    <a:pos x="0" y="T3"/>
                  </a:cxn>
                  <a:cxn ang="0">
                    <a:pos x="0" y="T4"/>
                  </a:cxn>
                </a:cxnLst>
                <a:rect l="0" t="0" r="r" b="b"/>
                <a:pathLst>
                  <a:path h="140">
                    <a:moveTo>
                      <a:pt x="0" y="0"/>
                    </a:moveTo>
                    <a:cubicBezTo>
                      <a:pt x="0" y="139"/>
                      <a:pt x="0" y="139"/>
                      <a:pt x="0" y="139"/>
                    </a:cubicBezTo>
                    <a:cubicBezTo>
                      <a:pt x="0" y="139"/>
                      <a:pt x="0" y="140"/>
                      <a:pt x="0" y="140"/>
                    </a:cubicBezTo>
                    <a:cubicBezTo>
                      <a:pt x="0" y="1"/>
                      <a:pt x="0" y="1"/>
                      <a:pt x="0" y="1"/>
                    </a:cubicBezTo>
                    <a:cubicBezTo>
                      <a:pt x="0" y="1"/>
                      <a:pt x="0" y="0"/>
                      <a:pt x="0"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 name="îŝḻidè"/>
              <p:cNvSpPr/>
              <p:nvPr/>
            </p:nvSpPr>
            <p:spPr bwMode="auto">
              <a:xfrm>
                <a:off x="7241163" y="5141917"/>
                <a:ext cx="966" cy="56003"/>
              </a:xfrm>
              <a:custGeom>
                <a:avLst/>
                <a:gdLst>
                  <a:gd name="T0" fmla="*/ 2 w 2"/>
                  <a:gd name="T1" fmla="*/ 0 h 150"/>
                  <a:gd name="T2" fmla="*/ 2 w 2"/>
                  <a:gd name="T3" fmla="*/ 139 h 150"/>
                  <a:gd name="T4" fmla="*/ 0 w 2"/>
                  <a:gd name="T5" fmla="*/ 150 h 150"/>
                  <a:gd name="T6" fmla="*/ 0 w 2"/>
                  <a:gd name="T7" fmla="*/ 11 h 150"/>
                  <a:gd name="T8" fmla="*/ 2 w 2"/>
                  <a:gd name="T9" fmla="*/ 0 h 150"/>
                </a:gdLst>
                <a:ahLst/>
                <a:cxnLst>
                  <a:cxn ang="0">
                    <a:pos x="T0" y="T1"/>
                  </a:cxn>
                  <a:cxn ang="0">
                    <a:pos x="T2" y="T3"/>
                  </a:cxn>
                  <a:cxn ang="0">
                    <a:pos x="T4" y="T5"/>
                  </a:cxn>
                  <a:cxn ang="0">
                    <a:pos x="T6" y="T7"/>
                  </a:cxn>
                  <a:cxn ang="0">
                    <a:pos x="T8" y="T9"/>
                  </a:cxn>
                </a:cxnLst>
                <a:rect l="0" t="0" r="r" b="b"/>
                <a:pathLst>
                  <a:path w="2" h="150">
                    <a:moveTo>
                      <a:pt x="2" y="0"/>
                    </a:moveTo>
                    <a:cubicBezTo>
                      <a:pt x="2" y="139"/>
                      <a:pt x="2" y="139"/>
                      <a:pt x="2" y="139"/>
                    </a:cubicBezTo>
                    <a:cubicBezTo>
                      <a:pt x="2" y="143"/>
                      <a:pt x="1" y="147"/>
                      <a:pt x="0" y="150"/>
                    </a:cubicBezTo>
                    <a:cubicBezTo>
                      <a:pt x="0" y="11"/>
                      <a:pt x="0" y="11"/>
                      <a:pt x="0" y="11"/>
                    </a:cubicBezTo>
                    <a:cubicBezTo>
                      <a:pt x="1" y="8"/>
                      <a:pt x="2" y="4"/>
                      <a:pt x="2"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 name="iṣḻidè"/>
              <p:cNvSpPr/>
              <p:nvPr/>
            </p:nvSpPr>
            <p:spPr bwMode="auto">
              <a:xfrm>
                <a:off x="7237301" y="5146745"/>
                <a:ext cx="3862" cy="56969"/>
              </a:xfrm>
              <a:custGeom>
                <a:avLst/>
                <a:gdLst>
                  <a:gd name="T0" fmla="*/ 9 w 9"/>
                  <a:gd name="T1" fmla="*/ 0 h 154"/>
                  <a:gd name="T2" fmla="*/ 9 w 9"/>
                  <a:gd name="T3" fmla="*/ 139 h 154"/>
                  <a:gd name="T4" fmla="*/ 0 w 9"/>
                  <a:gd name="T5" fmla="*/ 154 h 154"/>
                  <a:gd name="T6" fmla="*/ 0 w 9"/>
                  <a:gd name="T7" fmla="*/ 15 h 154"/>
                  <a:gd name="T8" fmla="*/ 9 w 9"/>
                  <a:gd name="T9" fmla="*/ 0 h 154"/>
                </a:gdLst>
                <a:ahLst/>
                <a:cxnLst>
                  <a:cxn ang="0">
                    <a:pos x="T0" y="T1"/>
                  </a:cxn>
                  <a:cxn ang="0">
                    <a:pos x="T2" y="T3"/>
                  </a:cxn>
                  <a:cxn ang="0">
                    <a:pos x="T4" y="T5"/>
                  </a:cxn>
                  <a:cxn ang="0">
                    <a:pos x="T6" y="T7"/>
                  </a:cxn>
                  <a:cxn ang="0">
                    <a:pos x="T8" y="T9"/>
                  </a:cxn>
                </a:cxnLst>
                <a:rect l="0" t="0" r="r" b="b"/>
                <a:pathLst>
                  <a:path w="9" h="154">
                    <a:moveTo>
                      <a:pt x="9" y="0"/>
                    </a:moveTo>
                    <a:cubicBezTo>
                      <a:pt x="9" y="139"/>
                      <a:pt x="9" y="139"/>
                      <a:pt x="9" y="139"/>
                    </a:cubicBezTo>
                    <a:cubicBezTo>
                      <a:pt x="7" y="144"/>
                      <a:pt x="4" y="149"/>
                      <a:pt x="0" y="154"/>
                    </a:cubicBezTo>
                    <a:cubicBezTo>
                      <a:pt x="0" y="15"/>
                      <a:pt x="0" y="15"/>
                      <a:pt x="0" y="15"/>
                    </a:cubicBezTo>
                    <a:cubicBezTo>
                      <a:pt x="4" y="11"/>
                      <a:pt x="7" y="6"/>
                      <a:pt x="9"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 name="iṧḷiďe"/>
              <p:cNvSpPr/>
              <p:nvPr/>
            </p:nvSpPr>
            <p:spPr bwMode="auto">
              <a:xfrm>
                <a:off x="7233439" y="5151573"/>
                <a:ext cx="3862" cy="56003"/>
              </a:xfrm>
              <a:custGeom>
                <a:avLst/>
                <a:gdLst>
                  <a:gd name="T0" fmla="*/ 10 w 10"/>
                  <a:gd name="T1" fmla="*/ 0 h 149"/>
                  <a:gd name="T2" fmla="*/ 10 w 10"/>
                  <a:gd name="T3" fmla="*/ 139 h 149"/>
                  <a:gd name="T4" fmla="*/ 0 w 10"/>
                  <a:gd name="T5" fmla="*/ 149 h 149"/>
                  <a:gd name="T6" fmla="*/ 0 w 10"/>
                  <a:gd name="T7" fmla="*/ 11 h 149"/>
                  <a:gd name="T8" fmla="*/ 10 w 10"/>
                  <a:gd name="T9" fmla="*/ 0 h 149"/>
                </a:gdLst>
                <a:ahLst/>
                <a:cxnLst>
                  <a:cxn ang="0">
                    <a:pos x="T0" y="T1"/>
                  </a:cxn>
                  <a:cxn ang="0">
                    <a:pos x="T2" y="T3"/>
                  </a:cxn>
                  <a:cxn ang="0">
                    <a:pos x="T4" y="T5"/>
                  </a:cxn>
                  <a:cxn ang="0">
                    <a:pos x="T6" y="T7"/>
                  </a:cxn>
                  <a:cxn ang="0">
                    <a:pos x="T8" y="T9"/>
                  </a:cxn>
                </a:cxnLst>
                <a:rect l="0" t="0" r="r" b="b"/>
                <a:pathLst>
                  <a:path w="10" h="149">
                    <a:moveTo>
                      <a:pt x="10" y="0"/>
                    </a:moveTo>
                    <a:cubicBezTo>
                      <a:pt x="10" y="139"/>
                      <a:pt x="10" y="139"/>
                      <a:pt x="10" y="139"/>
                    </a:cubicBezTo>
                    <a:cubicBezTo>
                      <a:pt x="8" y="143"/>
                      <a:pt x="4" y="146"/>
                      <a:pt x="0" y="149"/>
                    </a:cubicBezTo>
                    <a:cubicBezTo>
                      <a:pt x="0" y="11"/>
                      <a:pt x="0" y="11"/>
                      <a:pt x="0" y="11"/>
                    </a:cubicBezTo>
                    <a:cubicBezTo>
                      <a:pt x="4" y="7"/>
                      <a:pt x="8" y="4"/>
                      <a:pt x="10" y="0"/>
                    </a:cubicBezTo>
                  </a:path>
                </a:pathLst>
              </a:custGeom>
              <a:solidFill>
                <a:srgbClr val="9C72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 name="ïSļïḍè"/>
              <p:cNvSpPr/>
              <p:nvPr/>
            </p:nvSpPr>
            <p:spPr bwMode="auto">
              <a:xfrm>
                <a:off x="7245026" y="5149641"/>
                <a:ext cx="0" cy="52141"/>
              </a:xfrm>
              <a:custGeom>
                <a:avLst/>
                <a:gdLst>
                  <a:gd name="T0" fmla="*/ 0 h 141"/>
                  <a:gd name="T1" fmla="*/ 139 h 141"/>
                  <a:gd name="T2" fmla="*/ 141 h 141"/>
                  <a:gd name="T3" fmla="*/ 2 h 141"/>
                  <a:gd name="T4" fmla="*/ 0 h 141"/>
                </a:gdLst>
                <a:ahLst/>
                <a:cxnLst>
                  <a:cxn ang="0">
                    <a:pos x="0" y="T0"/>
                  </a:cxn>
                  <a:cxn ang="0">
                    <a:pos x="0" y="T1"/>
                  </a:cxn>
                  <a:cxn ang="0">
                    <a:pos x="0" y="T2"/>
                  </a:cxn>
                  <a:cxn ang="0">
                    <a:pos x="0" y="T3"/>
                  </a:cxn>
                  <a:cxn ang="0">
                    <a:pos x="0" y="T4"/>
                  </a:cxn>
                </a:cxnLst>
                <a:rect l="0" t="0" r="r" b="b"/>
                <a:pathLst>
                  <a:path h="141">
                    <a:moveTo>
                      <a:pt x="0" y="0"/>
                    </a:moveTo>
                    <a:cubicBezTo>
                      <a:pt x="0" y="139"/>
                      <a:pt x="0" y="139"/>
                      <a:pt x="0" y="139"/>
                    </a:cubicBezTo>
                    <a:cubicBezTo>
                      <a:pt x="0" y="140"/>
                      <a:pt x="0" y="140"/>
                      <a:pt x="0" y="141"/>
                    </a:cubicBezTo>
                    <a:cubicBezTo>
                      <a:pt x="0" y="2"/>
                      <a:pt x="0" y="2"/>
                      <a:pt x="0" y="2"/>
                    </a:cubicBezTo>
                    <a:cubicBezTo>
                      <a:pt x="0" y="1"/>
                      <a:pt x="0" y="1"/>
                      <a:pt x="0" y="0"/>
                    </a:cubicBezTo>
                  </a:path>
                </a:pathLst>
              </a:custGeom>
              <a:solidFill>
                <a:srgbClr val="AD8E4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 name="isḻíďe"/>
              <p:cNvSpPr/>
              <p:nvPr/>
            </p:nvSpPr>
            <p:spPr bwMode="auto">
              <a:xfrm>
                <a:off x="7244060" y="5150607"/>
                <a:ext cx="966" cy="56003"/>
              </a:xfrm>
              <a:custGeom>
                <a:avLst/>
                <a:gdLst>
                  <a:gd name="T0" fmla="*/ 2 w 2"/>
                  <a:gd name="T1" fmla="*/ 0 h 150"/>
                  <a:gd name="T2" fmla="*/ 2 w 2"/>
                  <a:gd name="T3" fmla="*/ 139 h 150"/>
                  <a:gd name="T4" fmla="*/ 0 w 2"/>
                  <a:gd name="T5" fmla="*/ 150 h 150"/>
                  <a:gd name="T6" fmla="*/ 0 w 2"/>
                  <a:gd name="T7" fmla="*/ 11 h 150"/>
                  <a:gd name="T8" fmla="*/ 2 w 2"/>
                  <a:gd name="T9" fmla="*/ 0 h 150"/>
                </a:gdLst>
                <a:ahLst/>
                <a:cxnLst>
                  <a:cxn ang="0">
                    <a:pos x="T0" y="T1"/>
                  </a:cxn>
                  <a:cxn ang="0">
                    <a:pos x="T2" y="T3"/>
                  </a:cxn>
                  <a:cxn ang="0">
                    <a:pos x="T4" y="T5"/>
                  </a:cxn>
                  <a:cxn ang="0">
                    <a:pos x="T6" y="T7"/>
                  </a:cxn>
                  <a:cxn ang="0">
                    <a:pos x="T8" y="T9"/>
                  </a:cxn>
                </a:cxnLst>
                <a:rect l="0" t="0" r="r" b="b"/>
                <a:pathLst>
                  <a:path w="2" h="150">
                    <a:moveTo>
                      <a:pt x="2" y="0"/>
                    </a:moveTo>
                    <a:cubicBezTo>
                      <a:pt x="2" y="139"/>
                      <a:pt x="2" y="139"/>
                      <a:pt x="2" y="139"/>
                    </a:cubicBezTo>
                    <a:cubicBezTo>
                      <a:pt x="2" y="142"/>
                      <a:pt x="1" y="146"/>
                      <a:pt x="0" y="150"/>
                    </a:cubicBezTo>
                    <a:cubicBezTo>
                      <a:pt x="0" y="11"/>
                      <a:pt x="0" y="11"/>
                      <a:pt x="0" y="11"/>
                    </a:cubicBezTo>
                    <a:cubicBezTo>
                      <a:pt x="1" y="7"/>
                      <a:pt x="2" y="3"/>
                      <a:pt x="2" y="0"/>
                    </a:cubicBezTo>
                  </a:path>
                </a:pathLst>
              </a:custGeom>
              <a:solidFill>
                <a:srgbClr val="B192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 name="îṥľiḋê"/>
              <p:cNvSpPr/>
              <p:nvPr/>
            </p:nvSpPr>
            <p:spPr bwMode="auto">
              <a:xfrm>
                <a:off x="7241163" y="5154470"/>
                <a:ext cx="2897" cy="57934"/>
              </a:xfrm>
              <a:custGeom>
                <a:avLst/>
                <a:gdLst>
                  <a:gd name="T0" fmla="*/ 8 w 8"/>
                  <a:gd name="T1" fmla="*/ 0 h 154"/>
                  <a:gd name="T2" fmla="*/ 8 w 8"/>
                  <a:gd name="T3" fmla="*/ 139 h 154"/>
                  <a:gd name="T4" fmla="*/ 0 w 8"/>
                  <a:gd name="T5" fmla="*/ 154 h 154"/>
                  <a:gd name="T6" fmla="*/ 0 w 8"/>
                  <a:gd name="T7" fmla="*/ 15 h 154"/>
                  <a:gd name="T8" fmla="*/ 8 w 8"/>
                  <a:gd name="T9" fmla="*/ 0 h 154"/>
                </a:gdLst>
                <a:ahLst/>
                <a:cxnLst>
                  <a:cxn ang="0">
                    <a:pos x="T0" y="T1"/>
                  </a:cxn>
                  <a:cxn ang="0">
                    <a:pos x="T2" y="T3"/>
                  </a:cxn>
                  <a:cxn ang="0">
                    <a:pos x="T4" y="T5"/>
                  </a:cxn>
                  <a:cxn ang="0">
                    <a:pos x="T6" y="T7"/>
                  </a:cxn>
                  <a:cxn ang="0">
                    <a:pos x="T8" y="T9"/>
                  </a:cxn>
                </a:cxnLst>
                <a:rect l="0" t="0" r="r" b="b"/>
                <a:pathLst>
                  <a:path w="8" h="154">
                    <a:moveTo>
                      <a:pt x="8" y="0"/>
                    </a:moveTo>
                    <a:cubicBezTo>
                      <a:pt x="8" y="139"/>
                      <a:pt x="8" y="139"/>
                      <a:pt x="8" y="139"/>
                    </a:cubicBezTo>
                    <a:cubicBezTo>
                      <a:pt x="6" y="144"/>
                      <a:pt x="4" y="149"/>
                      <a:pt x="0" y="154"/>
                    </a:cubicBezTo>
                    <a:cubicBezTo>
                      <a:pt x="0" y="15"/>
                      <a:pt x="0" y="15"/>
                      <a:pt x="0" y="15"/>
                    </a:cubicBezTo>
                    <a:cubicBezTo>
                      <a:pt x="4" y="10"/>
                      <a:pt x="6" y="5"/>
                      <a:pt x="8" y="0"/>
                    </a:cubicBezTo>
                  </a:path>
                </a:pathLst>
              </a:custGeom>
              <a:solidFill>
                <a:srgbClr val="B6954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 name="îS1iḋé"/>
              <p:cNvSpPr/>
              <p:nvPr/>
            </p:nvSpPr>
            <p:spPr bwMode="auto">
              <a:xfrm>
                <a:off x="7237301" y="5160263"/>
                <a:ext cx="3862" cy="55038"/>
              </a:xfrm>
              <a:custGeom>
                <a:avLst/>
                <a:gdLst>
                  <a:gd name="T0" fmla="*/ 10 w 10"/>
                  <a:gd name="T1" fmla="*/ 0 h 149"/>
                  <a:gd name="T2" fmla="*/ 10 w 10"/>
                  <a:gd name="T3" fmla="*/ 139 h 149"/>
                  <a:gd name="T4" fmla="*/ 0 w 10"/>
                  <a:gd name="T5" fmla="*/ 149 h 149"/>
                  <a:gd name="T6" fmla="*/ 0 w 10"/>
                  <a:gd name="T7" fmla="*/ 10 h 149"/>
                  <a:gd name="T8" fmla="*/ 10 w 10"/>
                  <a:gd name="T9" fmla="*/ 0 h 149"/>
                </a:gdLst>
                <a:ahLst/>
                <a:cxnLst>
                  <a:cxn ang="0">
                    <a:pos x="T0" y="T1"/>
                  </a:cxn>
                  <a:cxn ang="0">
                    <a:pos x="T2" y="T3"/>
                  </a:cxn>
                  <a:cxn ang="0">
                    <a:pos x="T4" y="T5"/>
                  </a:cxn>
                  <a:cxn ang="0">
                    <a:pos x="T6" y="T7"/>
                  </a:cxn>
                  <a:cxn ang="0">
                    <a:pos x="T8" y="T9"/>
                  </a:cxn>
                </a:cxnLst>
                <a:rect l="0" t="0" r="r" b="b"/>
                <a:pathLst>
                  <a:path w="10" h="149">
                    <a:moveTo>
                      <a:pt x="10" y="0"/>
                    </a:moveTo>
                    <a:cubicBezTo>
                      <a:pt x="10" y="139"/>
                      <a:pt x="10" y="139"/>
                      <a:pt x="10" y="139"/>
                    </a:cubicBezTo>
                    <a:cubicBezTo>
                      <a:pt x="7" y="142"/>
                      <a:pt x="4" y="145"/>
                      <a:pt x="0" y="149"/>
                    </a:cubicBezTo>
                    <a:cubicBezTo>
                      <a:pt x="0" y="10"/>
                      <a:pt x="0" y="10"/>
                      <a:pt x="0" y="10"/>
                    </a:cubicBezTo>
                    <a:cubicBezTo>
                      <a:pt x="4" y="7"/>
                      <a:pt x="7" y="3"/>
                      <a:pt x="10" y="0"/>
                    </a:cubicBezTo>
                  </a:path>
                </a:pathLst>
              </a:custGeom>
              <a:solidFill>
                <a:srgbClr val="BA994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 name="íṣḻïḑè"/>
              <p:cNvSpPr/>
              <p:nvPr/>
            </p:nvSpPr>
            <p:spPr bwMode="auto">
              <a:xfrm>
                <a:off x="7361859" y="5156401"/>
                <a:ext cx="21242" cy="117799"/>
              </a:xfrm>
              <a:custGeom>
                <a:avLst/>
                <a:gdLst>
                  <a:gd name="T0" fmla="*/ 57 w 57"/>
                  <a:gd name="T1" fmla="*/ 177 h 316"/>
                  <a:gd name="T2" fmla="*/ 57 w 57"/>
                  <a:gd name="T3" fmla="*/ 316 h 316"/>
                  <a:gd name="T4" fmla="*/ 0 w 57"/>
                  <a:gd name="T5" fmla="*/ 139 h 316"/>
                  <a:gd name="T6" fmla="*/ 0 w 57"/>
                  <a:gd name="T7" fmla="*/ 0 h 316"/>
                  <a:gd name="T8" fmla="*/ 57 w 57"/>
                  <a:gd name="T9" fmla="*/ 177 h 316"/>
                </a:gdLst>
                <a:ahLst/>
                <a:cxnLst>
                  <a:cxn ang="0">
                    <a:pos x="T0" y="T1"/>
                  </a:cxn>
                  <a:cxn ang="0">
                    <a:pos x="T2" y="T3"/>
                  </a:cxn>
                  <a:cxn ang="0">
                    <a:pos x="T4" y="T5"/>
                  </a:cxn>
                  <a:cxn ang="0">
                    <a:pos x="T6" y="T7"/>
                  </a:cxn>
                  <a:cxn ang="0">
                    <a:pos x="T8" y="T9"/>
                  </a:cxn>
                </a:cxnLst>
                <a:rect l="0" t="0" r="r" b="b"/>
                <a:pathLst>
                  <a:path w="57" h="316">
                    <a:moveTo>
                      <a:pt x="57" y="177"/>
                    </a:moveTo>
                    <a:cubicBezTo>
                      <a:pt x="57" y="316"/>
                      <a:pt x="57" y="316"/>
                      <a:pt x="57" y="316"/>
                    </a:cubicBezTo>
                    <a:cubicBezTo>
                      <a:pt x="57" y="256"/>
                      <a:pt x="38" y="195"/>
                      <a:pt x="0" y="139"/>
                    </a:cubicBezTo>
                    <a:cubicBezTo>
                      <a:pt x="0" y="0"/>
                      <a:pt x="0" y="0"/>
                      <a:pt x="0" y="0"/>
                    </a:cubicBezTo>
                    <a:cubicBezTo>
                      <a:pt x="38" y="57"/>
                      <a:pt x="57" y="117"/>
                      <a:pt x="57" y="177"/>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 name="î$ḷiďé"/>
              <p:cNvSpPr/>
              <p:nvPr/>
            </p:nvSpPr>
            <p:spPr bwMode="auto">
              <a:xfrm>
                <a:off x="6974667" y="5127434"/>
                <a:ext cx="197942" cy="213391"/>
              </a:xfrm>
              <a:custGeom>
                <a:avLst/>
                <a:gdLst>
                  <a:gd name="T0" fmla="*/ 205 w 205"/>
                  <a:gd name="T1" fmla="*/ 0 h 221"/>
                  <a:gd name="T2" fmla="*/ 205 w 205"/>
                  <a:gd name="T3" fmla="*/ 54 h 221"/>
                  <a:gd name="T4" fmla="*/ 0 w 205"/>
                  <a:gd name="T5" fmla="*/ 221 h 221"/>
                  <a:gd name="T6" fmla="*/ 0 w 205"/>
                  <a:gd name="T7" fmla="*/ 168 h 221"/>
                  <a:gd name="T8" fmla="*/ 205 w 205"/>
                  <a:gd name="T9" fmla="*/ 0 h 221"/>
                </a:gdLst>
                <a:ahLst/>
                <a:cxnLst>
                  <a:cxn ang="0">
                    <a:pos x="T0" y="T1"/>
                  </a:cxn>
                  <a:cxn ang="0">
                    <a:pos x="T2" y="T3"/>
                  </a:cxn>
                  <a:cxn ang="0">
                    <a:pos x="T4" y="T5"/>
                  </a:cxn>
                  <a:cxn ang="0">
                    <a:pos x="T6" y="T7"/>
                  </a:cxn>
                  <a:cxn ang="0">
                    <a:pos x="T8" y="T9"/>
                  </a:cxn>
                </a:cxnLst>
                <a:rect l="0" t="0" r="r" b="b"/>
                <a:pathLst>
                  <a:path w="205" h="221">
                    <a:moveTo>
                      <a:pt x="205" y="0"/>
                    </a:moveTo>
                    <a:lnTo>
                      <a:pt x="205" y="54"/>
                    </a:lnTo>
                    <a:lnTo>
                      <a:pt x="0" y="221"/>
                    </a:lnTo>
                    <a:lnTo>
                      <a:pt x="0" y="168"/>
                    </a:lnTo>
                    <a:lnTo>
                      <a:pt x="205" y="0"/>
                    </a:lnTo>
                    <a:close/>
                  </a:path>
                </a:pathLst>
              </a:custGeom>
              <a:solidFill>
                <a:srgbClr val="B38A0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 name="îṧľîďê"/>
              <p:cNvSpPr/>
              <p:nvPr/>
            </p:nvSpPr>
            <p:spPr bwMode="auto">
              <a:xfrm>
                <a:off x="6970804" y="5289649"/>
                <a:ext cx="3862" cy="55038"/>
              </a:xfrm>
              <a:custGeom>
                <a:avLst/>
                <a:gdLst>
                  <a:gd name="T0" fmla="*/ 10 w 10"/>
                  <a:gd name="T1" fmla="*/ 0 h 149"/>
                  <a:gd name="T2" fmla="*/ 10 w 10"/>
                  <a:gd name="T3" fmla="*/ 138 h 149"/>
                  <a:gd name="T4" fmla="*/ 0 w 10"/>
                  <a:gd name="T5" fmla="*/ 149 h 149"/>
                  <a:gd name="T6" fmla="*/ 0 w 10"/>
                  <a:gd name="T7" fmla="*/ 10 h 149"/>
                  <a:gd name="T8" fmla="*/ 10 w 10"/>
                  <a:gd name="T9" fmla="*/ 0 h 149"/>
                </a:gdLst>
                <a:ahLst/>
                <a:cxnLst>
                  <a:cxn ang="0">
                    <a:pos x="T0" y="T1"/>
                  </a:cxn>
                  <a:cxn ang="0">
                    <a:pos x="T2" y="T3"/>
                  </a:cxn>
                  <a:cxn ang="0">
                    <a:pos x="T4" y="T5"/>
                  </a:cxn>
                  <a:cxn ang="0">
                    <a:pos x="T6" y="T7"/>
                  </a:cxn>
                  <a:cxn ang="0">
                    <a:pos x="T8" y="T9"/>
                  </a:cxn>
                </a:cxnLst>
                <a:rect l="0" t="0" r="r" b="b"/>
                <a:pathLst>
                  <a:path w="10" h="149">
                    <a:moveTo>
                      <a:pt x="10" y="0"/>
                    </a:moveTo>
                    <a:cubicBezTo>
                      <a:pt x="10" y="138"/>
                      <a:pt x="10" y="138"/>
                      <a:pt x="10" y="138"/>
                    </a:cubicBezTo>
                    <a:cubicBezTo>
                      <a:pt x="6" y="142"/>
                      <a:pt x="3" y="145"/>
                      <a:pt x="0" y="149"/>
                    </a:cubicBezTo>
                    <a:cubicBezTo>
                      <a:pt x="0" y="10"/>
                      <a:pt x="0" y="10"/>
                      <a:pt x="0" y="10"/>
                    </a:cubicBezTo>
                    <a:cubicBezTo>
                      <a:pt x="3" y="6"/>
                      <a:pt x="6" y="3"/>
                      <a:pt x="10" y="0"/>
                    </a:cubicBezTo>
                  </a:path>
                </a:pathLst>
              </a:custGeom>
              <a:solidFill>
                <a:srgbClr val="AB840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 name="íṥḷïḑé"/>
              <p:cNvSpPr/>
              <p:nvPr/>
            </p:nvSpPr>
            <p:spPr bwMode="auto">
              <a:xfrm>
                <a:off x="6967907" y="5293511"/>
                <a:ext cx="2897" cy="56969"/>
              </a:xfrm>
              <a:custGeom>
                <a:avLst/>
                <a:gdLst>
                  <a:gd name="T0" fmla="*/ 8 w 8"/>
                  <a:gd name="T1" fmla="*/ 0 h 153"/>
                  <a:gd name="T2" fmla="*/ 8 w 8"/>
                  <a:gd name="T3" fmla="*/ 139 h 153"/>
                  <a:gd name="T4" fmla="*/ 0 w 8"/>
                  <a:gd name="T5" fmla="*/ 153 h 153"/>
                  <a:gd name="T6" fmla="*/ 0 w 8"/>
                  <a:gd name="T7" fmla="*/ 15 h 153"/>
                  <a:gd name="T8" fmla="*/ 8 w 8"/>
                  <a:gd name="T9" fmla="*/ 0 h 153"/>
                </a:gdLst>
                <a:ahLst/>
                <a:cxnLst>
                  <a:cxn ang="0">
                    <a:pos x="T0" y="T1"/>
                  </a:cxn>
                  <a:cxn ang="0">
                    <a:pos x="T2" y="T3"/>
                  </a:cxn>
                  <a:cxn ang="0">
                    <a:pos x="T4" y="T5"/>
                  </a:cxn>
                  <a:cxn ang="0">
                    <a:pos x="T6" y="T7"/>
                  </a:cxn>
                  <a:cxn ang="0">
                    <a:pos x="T8" y="T9"/>
                  </a:cxn>
                </a:cxnLst>
                <a:rect l="0" t="0" r="r" b="b"/>
                <a:pathLst>
                  <a:path w="8" h="153">
                    <a:moveTo>
                      <a:pt x="8" y="0"/>
                    </a:moveTo>
                    <a:cubicBezTo>
                      <a:pt x="8" y="139"/>
                      <a:pt x="8" y="139"/>
                      <a:pt x="8" y="139"/>
                    </a:cubicBezTo>
                    <a:cubicBezTo>
                      <a:pt x="4" y="143"/>
                      <a:pt x="2" y="148"/>
                      <a:pt x="0" y="153"/>
                    </a:cubicBezTo>
                    <a:cubicBezTo>
                      <a:pt x="0" y="15"/>
                      <a:pt x="0" y="15"/>
                      <a:pt x="0" y="15"/>
                    </a:cubicBezTo>
                    <a:cubicBezTo>
                      <a:pt x="2" y="10"/>
                      <a:pt x="4" y="4"/>
                      <a:pt x="8"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 name="ïşļïḍê"/>
              <p:cNvSpPr/>
              <p:nvPr/>
            </p:nvSpPr>
            <p:spPr bwMode="auto">
              <a:xfrm>
                <a:off x="6966942" y="5298339"/>
                <a:ext cx="966" cy="56003"/>
              </a:xfrm>
              <a:custGeom>
                <a:avLst/>
                <a:gdLst>
                  <a:gd name="T0" fmla="*/ 2 w 2"/>
                  <a:gd name="T1" fmla="*/ 0 h 150"/>
                  <a:gd name="T2" fmla="*/ 2 w 2"/>
                  <a:gd name="T3" fmla="*/ 138 h 150"/>
                  <a:gd name="T4" fmla="*/ 0 w 2"/>
                  <a:gd name="T5" fmla="*/ 150 h 150"/>
                  <a:gd name="T6" fmla="*/ 0 w 2"/>
                  <a:gd name="T7" fmla="*/ 11 h 150"/>
                  <a:gd name="T8" fmla="*/ 2 w 2"/>
                  <a:gd name="T9" fmla="*/ 0 h 150"/>
                </a:gdLst>
                <a:ahLst/>
                <a:cxnLst>
                  <a:cxn ang="0">
                    <a:pos x="T0" y="T1"/>
                  </a:cxn>
                  <a:cxn ang="0">
                    <a:pos x="T2" y="T3"/>
                  </a:cxn>
                  <a:cxn ang="0">
                    <a:pos x="T4" y="T5"/>
                  </a:cxn>
                  <a:cxn ang="0">
                    <a:pos x="T6" y="T7"/>
                  </a:cxn>
                  <a:cxn ang="0">
                    <a:pos x="T8" y="T9"/>
                  </a:cxn>
                </a:cxnLst>
                <a:rect l="0" t="0" r="r" b="b"/>
                <a:pathLst>
                  <a:path w="2" h="150">
                    <a:moveTo>
                      <a:pt x="2" y="0"/>
                    </a:moveTo>
                    <a:cubicBezTo>
                      <a:pt x="2" y="138"/>
                      <a:pt x="2" y="138"/>
                      <a:pt x="2" y="138"/>
                    </a:cubicBezTo>
                    <a:cubicBezTo>
                      <a:pt x="1" y="142"/>
                      <a:pt x="0" y="146"/>
                      <a:pt x="0" y="150"/>
                    </a:cubicBezTo>
                    <a:cubicBezTo>
                      <a:pt x="0" y="11"/>
                      <a:pt x="0" y="11"/>
                      <a:pt x="0" y="11"/>
                    </a:cubicBezTo>
                    <a:cubicBezTo>
                      <a:pt x="0" y="7"/>
                      <a:pt x="1" y="3"/>
                      <a:pt x="2"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 name="iṣḻïḍé"/>
              <p:cNvSpPr/>
              <p:nvPr/>
            </p:nvSpPr>
            <p:spPr bwMode="auto">
              <a:xfrm>
                <a:off x="6966942" y="5303167"/>
                <a:ext cx="0" cy="52141"/>
              </a:xfrm>
              <a:custGeom>
                <a:avLst/>
                <a:gdLst>
                  <a:gd name="T0" fmla="*/ 0 h 140"/>
                  <a:gd name="T1" fmla="*/ 139 h 140"/>
                  <a:gd name="T2" fmla="*/ 140 h 140"/>
                  <a:gd name="T3" fmla="*/ 1 h 140"/>
                  <a:gd name="T4" fmla="*/ 0 h 140"/>
                </a:gdLst>
                <a:ahLst/>
                <a:cxnLst>
                  <a:cxn ang="0">
                    <a:pos x="0" y="T0"/>
                  </a:cxn>
                  <a:cxn ang="0">
                    <a:pos x="0" y="T1"/>
                  </a:cxn>
                  <a:cxn ang="0">
                    <a:pos x="0" y="T2"/>
                  </a:cxn>
                  <a:cxn ang="0">
                    <a:pos x="0" y="T3"/>
                  </a:cxn>
                  <a:cxn ang="0">
                    <a:pos x="0" y="T4"/>
                  </a:cxn>
                </a:cxnLst>
                <a:rect l="0" t="0" r="r" b="b"/>
                <a:pathLst>
                  <a:path h="140">
                    <a:moveTo>
                      <a:pt x="0" y="0"/>
                    </a:moveTo>
                    <a:cubicBezTo>
                      <a:pt x="0" y="139"/>
                      <a:pt x="0" y="139"/>
                      <a:pt x="0" y="139"/>
                    </a:cubicBezTo>
                    <a:cubicBezTo>
                      <a:pt x="0" y="139"/>
                      <a:pt x="0" y="139"/>
                      <a:pt x="0" y="140"/>
                    </a:cubicBezTo>
                    <a:cubicBezTo>
                      <a:pt x="0" y="1"/>
                      <a:pt x="0" y="1"/>
                      <a:pt x="0" y="1"/>
                    </a:cubicBezTo>
                    <a:cubicBezTo>
                      <a:pt x="0" y="1"/>
                      <a:pt x="0" y="0"/>
                      <a:pt x="0"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 name="íśľîďé"/>
              <p:cNvSpPr/>
              <p:nvPr/>
            </p:nvSpPr>
            <p:spPr bwMode="auto">
              <a:xfrm>
                <a:off x="7029704" y="5317650"/>
                <a:ext cx="5793" cy="55038"/>
              </a:xfrm>
              <a:custGeom>
                <a:avLst/>
                <a:gdLst>
                  <a:gd name="T0" fmla="*/ 17 w 17"/>
                  <a:gd name="T1" fmla="*/ 0 h 149"/>
                  <a:gd name="T2" fmla="*/ 17 w 17"/>
                  <a:gd name="T3" fmla="*/ 139 h 149"/>
                  <a:gd name="T4" fmla="*/ 0 w 17"/>
                  <a:gd name="T5" fmla="*/ 149 h 149"/>
                  <a:gd name="T6" fmla="*/ 0 w 17"/>
                  <a:gd name="T7" fmla="*/ 11 h 149"/>
                  <a:gd name="T8" fmla="*/ 17 w 17"/>
                  <a:gd name="T9" fmla="*/ 0 h 149"/>
                </a:gdLst>
                <a:ahLst/>
                <a:cxnLst>
                  <a:cxn ang="0">
                    <a:pos x="T0" y="T1"/>
                  </a:cxn>
                  <a:cxn ang="0">
                    <a:pos x="T2" y="T3"/>
                  </a:cxn>
                  <a:cxn ang="0">
                    <a:pos x="T4" y="T5"/>
                  </a:cxn>
                  <a:cxn ang="0">
                    <a:pos x="T6" y="T7"/>
                  </a:cxn>
                  <a:cxn ang="0">
                    <a:pos x="T8" y="T9"/>
                  </a:cxn>
                </a:cxnLst>
                <a:rect l="0" t="0" r="r" b="b"/>
                <a:pathLst>
                  <a:path w="17" h="149">
                    <a:moveTo>
                      <a:pt x="17" y="0"/>
                    </a:moveTo>
                    <a:cubicBezTo>
                      <a:pt x="17" y="139"/>
                      <a:pt x="17" y="139"/>
                      <a:pt x="17" y="139"/>
                    </a:cubicBezTo>
                    <a:cubicBezTo>
                      <a:pt x="12" y="143"/>
                      <a:pt x="7" y="146"/>
                      <a:pt x="0" y="149"/>
                    </a:cubicBezTo>
                    <a:cubicBezTo>
                      <a:pt x="0" y="11"/>
                      <a:pt x="0" y="11"/>
                      <a:pt x="0" y="11"/>
                    </a:cubicBezTo>
                    <a:cubicBezTo>
                      <a:pt x="7" y="7"/>
                      <a:pt x="12" y="4"/>
                      <a:pt x="17" y="0"/>
                    </a:cubicBezTo>
                  </a:path>
                </a:pathLst>
              </a:custGeom>
              <a:solidFill>
                <a:srgbClr val="9C72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 name="iṡļïḍè"/>
              <p:cNvSpPr/>
              <p:nvPr/>
            </p:nvSpPr>
            <p:spPr bwMode="auto">
              <a:xfrm>
                <a:off x="7021014" y="5321512"/>
                <a:ext cx="8690" cy="55038"/>
              </a:xfrm>
              <a:custGeom>
                <a:avLst/>
                <a:gdLst>
                  <a:gd name="T0" fmla="*/ 21 w 21"/>
                  <a:gd name="T1" fmla="*/ 0 h 147"/>
                  <a:gd name="T2" fmla="*/ 21 w 21"/>
                  <a:gd name="T3" fmla="*/ 138 h 147"/>
                  <a:gd name="T4" fmla="*/ 0 w 21"/>
                  <a:gd name="T5" fmla="*/ 147 h 147"/>
                  <a:gd name="T6" fmla="*/ 0 w 21"/>
                  <a:gd name="T7" fmla="*/ 8 h 147"/>
                  <a:gd name="T8" fmla="*/ 21 w 21"/>
                  <a:gd name="T9" fmla="*/ 0 h 147"/>
                </a:gdLst>
                <a:ahLst/>
                <a:cxnLst>
                  <a:cxn ang="0">
                    <a:pos x="T0" y="T1"/>
                  </a:cxn>
                  <a:cxn ang="0">
                    <a:pos x="T2" y="T3"/>
                  </a:cxn>
                  <a:cxn ang="0">
                    <a:pos x="T4" y="T5"/>
                  </a:cxn>
                  <a:cxn ang="0">
                    <a:pos x="T6" y="T7"/>
                  </a:cxn>
                  <a:cxn ang="0">
                    <a:pos x="T8" y="T9"/>
                  </a:cxn>
                </a:cxnLst>
                <a:rect l="0" t="0" r="r" b="b"/>
                <a:pathLst>
                  <a:path w="21" h="147">
                    <a:moveTo>
                      <a:pt x="21" y="0"/>
                    </a:moveTo>
                    <a:cubicBezTo>
                      <a:pt x="21" y="138"/>
                      <a:pt x="21" y="138"/>
                      <a:pt x="21" y="138"/>
                    </a:cubicBezTo>
                    <a:cubicBezTo>
                      <a:pt x="15" y="142"/>
                      <a:pt x="7" y="145"/>
                      <a:pt x="0" y="147"/>
                    </a:cubicBezTo>
                    <a:cubicBezTo>
                      <a:pt x="0" y="8"/>
                      <a:pt x="0" y="8"/>
                      <a:pt x="0" y="8"/>
                    </a:cubicBezTo>
                    <a:cubicBezTo>
                      <a:pt x="7" y="6"/>
                      <a:pt x="15" y="3"/>
                      <a:pt x="21"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 name="íS1iḓé"/>
              <p:cNvSpPr/>
              <p:nvPr/>
            </p:nvSpPr>
            <p:spPr bwMode="auto">
              <a:xfrm>
                <a:off x="7015221" y="5324409"/>
                <a:ext cx="5793" cy="53107"/>
              </a:xfrm>
              <a:custGeom>
                <a:avLst/>
                <a:gdLst>
                  <a:gd name="T0" fmla="*/ 17 w 17"/>
                  <a:gd name="T1" fmla="*/ 0 h 142"/>
                  <a:gd name="T2" fmla="*/ 17 w 17"/>
                  <a:gd name="T3" fmla="*/ 139 h 142"/>
                  <a:gd name="T4" fmla="*/ 0 w 17"/>
                  <a:gd name="T5" fmla="*/ 142 h 142"/>
                  <a:gd name="T6" fmla="*/ 0 w 17"/>
                  <a:gd name="T7" fmla="*/ 4 h 142"/>
                  <a:gd name="T8" fmla="*/ 17 w 17"/>
                  <a:gd name="T9" fmla="*/ 0 h 142"/>
                </a:gdLst>
                <a:ahLst/>
                <a:cxnLst>
                  <a:cxn ang="0">
                    <a:pos x="T0" y="T1"/>
                  </a:cxn>
                  <a:cxn ang="0">
                    <a:pos x="T2" y="T3"/>
                  </a:cxn>
                  <a:cxn ang="0">
                    <a:pos x="T4" y="T5"/>
                  </a:cxn>
                  <a:cxn ang="0">
                    <a:pos x="T6" y="T7"/>
                  </a:cxn>
                  <a:cxn ang="0">
                    <a:pos x="T8" y="T9"/>
                  </a:cxn>
                </a:cxnLst>
                <a:rect l="0" t="0" r="r" b="b"/>
                <a:pathLst>
                  <a:path w="17" h="142">
                    <a:moveTo>
                      <a:pt x="17" y="0"/>
                    </a:moveTo>
                    <a:cubicBezTo>
                      <a:pt x="17" y="139"/>
                      <a:pt x="17" y="139"/>
                      <a:pt x="17" y="139"/>
                    </a:cubicBezTo>
                    <a:cubicBezTo>
                      <a:pt x="11" y="140"/>
                      <a:pt x="5" y="142"/>
                      <a:pt x="0" y="142"/>
                    </a:cubicBezTo>
                    <a:cubicBezTo>
                      <a:pt x="0" y="4"/>
                      <a:pt x="0" y="4"/>
                      <a:pt x="0" y="4"/>
                    </a:cubicBezTo>
                    <a:cubicBezTo>
                      <a:pt x="5" y="3"/>
                      <a:pt x="11" y="1"/>
                      <a:pt x="17"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 name="ïṩ1íďé"/>
              <p:cNvSpPr/>
              <p:nvPr/>
            </p:nvSpPr>
            <p:spPr bwMode="auto">
              <a:xfrm>
                <a:off x="7008461" y="5326341"/>
                <a:ext cx="6759" cy="52141"/>
              </a:xfrm>
              <a:custGeom>
                <a:avLst/>
                <a:gdLst>
                  <a:gd name="T0" fmla="*/ 17 w 17"/>
                  <a:gd name="T1" fmla="*/ 0 h 140"/>
                  <a:gd name="T2" fmla="*/ 17 w 17"/>
                  <a:gd name="T3" fmla="*/ 138 h 140"/>
                  <a:gd name="T4" fmla="*/ 0 w 17"/>
                  <a:gd name="T5" fmla="*/ 140 h 140"/>
                  <a:gd name="T6" fmla="*/ 0 w 17"/>
                  <a:gd name="T7" fmla="*/ 1 h 140"/>
                  <a:gd name="T8" fmla="*/ 17 w 17"/>
                  <a:gd name="T9" fmla="*/ 0 h 140"/>
                </a:gdLst>
                <a:ahLst/>
                <a:cxnLst>
                  <a:cxn ang="0">
                    <a:pos x="T0" y="T1"/>
                  </a:cxn>
                  <a:cxn ang="0">
                    <a:pos x="T2" y="T3"/>
                  </a:cxn>
                  <a:cxn ang="0">
                    <a:pos x="T4" y="T5"/>
                  </a:cxn>
                  <a:cxn ang="0">
                    <a:pos x="T6" y="T7"/>
                  </a:cxn>
                  <a:cxn ang="0">
                    <a:pos x="T8" y="T9"/>
                  </a:cxn>
                </a:cxnLst>
                <a:rect l="0" t="0" r="r" b="b"/>
                <a:pathLst>
                  <a:path w="17" h="140">
                    <a:moveTo>
                      <a:pt x="17" y="0"/>
                    </a:moveTo>
                    <a:cubicBezTo>
                      <a:pt x="17" y="138"/>
                      <a:pt x="17" y="138"/>
                      <a:pt x="17" y="138"/>
                    </a:cubicBezTo>
                    <a:cubicBezTo>
                      <a:pt x="11" y="139"/>
                      <a:pt x="6" y="140"/>
                      <a:pt x="0" y="140"/>
                    </a:cubicBezTo>
                    <a:cubicBezTo>
                      <a:pt x="0" y="1"/>
                      <a:pt x="0" y="1"/>
                      <a:pt x="0" y="1"/>
                    </a:cubicBezTo>
                    <a:cubicBezTo>
                      <a:pt x="6" y="1"/>
                      <a:pt x="11" y="0"/>
                      <a:pt x="17"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 name="ïŝḷïdè"/>
              <p:cNvSpPr/>
              <p:nvPr/>
            </p:nvSpPr>
            <p:spPr bwMode="auto">
              <a:xfrm>
                <a:off x="7002668" y="5326341"/>
                <a:ext cx="5793" cy="52141"/>
              </a:xfrm>
              <a:custGeom>
                <a:avLst/>
                <a:gdLst>
                  <a:gd name="T0" fmla="*/ 16 w 16"/>
                  <a:gd name="T1" fmla="*/ 0 h 139"/>
                  <a:gd name="T2" fmla="*/ 16 w 16"/>
                  <a:gd name="T3" fmla="*/ 139 h 139"/>
                  <a:gd name="T4" fmla="*/ 7 w 16"/>
                  <a:gd name="T5" fmla="*/ 139 h 139"/>
                  <a:gd name="T6" fmla="*/ 0 w 16"/>
                  <a:gd name="T7" fmla="*/ 139 h 139"/>
                  <a:gd name="T8" fmla="*/ 0 w 16"/>
                  <a:gd name="T9" fmla="*/ 0 h 139"/>
                  <a:gd name="T10" fmla="*/ 7 w 16"/>
                  <a:gd name="T11" fmla="*/ 1 h 139"/>
                  <a:gd name="T12" fmla="*/ 16 w 16"/>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16" h="139">
                    <a:moveTo>
                      <a:pt x="16" y="0"/>
                    </a:moveTo>
                    <a:cubicBezTo>
                      <a:pt x="16" y="139"/>
                      <a:pt x="16" y="139"/>
                      <a:pt x="16" y="139"/>
                    </a:cubicBezTo>
                    <a:cubicBezTo>
                      <a:pt x="13" y="139"/>
                      <a:pt x="10" y="139"/>
                      <a:pt x="7" y="139"/>
                    </a:cubicBezTo>
                    <a:cubicBezTo>
                      <a:pt x="4" y="139"/>
                      <a:pt x="2" y="139"/>
                      <a:pt x="0" y="139"/>
                    </a:cubicBezTo>
                    <a:cubicBezTo>
                      <a:pt x="0" y="0"/>
                      <a:pt x="0" y="0"/>
                      <a:pt x="0" y="0"/>
                    </a:cubicBezTo>
                    <a:cubicBezTo>
                      <a:pt x="2" y="1"/>
                      <a:pt x="4" y="1"/>
                      <a:pt x="7" y="1"/>
                    </a:cubicBezTo>
                    <a:cubicBezTo>
                      <a:pt x="10" y="1"/>
                      <a:pt x="13" y="1"/>
                      <a:pt x="16" y="0"/>
                    </a:cubicBezTo>
                  </a:path>
                </a:pathLst>
              </a:custGeom>
              <a:solidFill>
                <a:srgbClr val="8F6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 name="îšľîḋé"/>
              <p:cNvSpPr/>
              <p:nvPr/>
            </p:nvSpPr>
            <p:spPr bwMode="auto">
              <a:xfrm>
                <a:off x="6995909" y="5326341"/>
                <a:ext cx="6759" cy="52141"/>
              </a:xfrm>
              <a:custGeom>
                <a:avLst/>
                <a:gdLst>
                  <a:gd name="T0" fmla="*/ 19 w 19"/>
                  <a:gd name="T1" fmla="*/ 1 h 140"/>
                  <a:gd name="T2" fmla="*/ 19 w 19"/>
                  <a:gd name="T3" fmla="*/ 140 h 140"/>
                  <a:gd name="T4" fmla="*/ 0 w 19"/>
                  <a:gd name="T5" fmla="*/ 138 h 140"/>
                  <a:gd name="T6" fmla="*/ 0 w 19"/>
                  <a:gd name="T7" fmla="*/ 0 h 140"/>
                  <a:gd name="T8" fmla="*/ 19 w 19"/>
                  <a:gd name="T9" fmla="*/ 1 h 140"/>
                </a:gdLst>
                <a:ahLst/>
                <a:cxnLst>
                  <a:cxn ang="0">
                    <a:pos x="T0" y="T1"/>
                  </a:cxn>
                  <a:cxn ang="0">
                    <a:pos x="T2" y="T3"/>
                  </a:cxn>
                  <a:cxn ang="0">
                    <a:pos x="T4" y="T5"/>
                  </a:cxn>
                  <a:cxn ang="0">
                    <a:pos x="T6" y="T7"/>
                  </a:cxn>
                  <a:cxn ang="0">
                    <a:pos x="T8" y="T9"/>
                  </a:cxn>
                </a:cxnLst>
                <a:rect l="0" t="0" r="r" b="b"/>
                <a:pathLst>
                  <a:path w="19" h="140">
                    <a:moveTo>
                      <a:pt x="19" y="1"/>
                    </a:moveTo>
                    <a:cubicBezTo>
                      <a:pt x="19" y="140"/>
                      <a:pt x="19" y="140"/>
                      <a:pt x="19" y="140"/>
                    </a:cubicBezTo>
                    <a:cubicBezTo>
                      <a:pt x="12" y="140"/>
                      <a:pt x="6" y="139"/>
                      <a:pt x="0" y="138"/>
                    </a:cubicBezTo>
                    <a:cubicBezTo>
                      <a:pt x="0" y="0"/>
                      <a:pt x="0" y="0"/>
                      <a:pt x="0" y="0"/>
                    </a:cubicBezTo>
                    <a:cubicBezTo>
                      <a:pt x="6" y="1"/>
                      <a:pt x="12" y="1"/>
                      <a:pt x="19" y="1"/>
                    </a:cubicBezTo>
                  </a:path>
                </a:pathLst>
              </a:custGeom>
              <a:solidFill>
                <a:srgbClr val="8B65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 name="íšļiḓe"/>
              <p:cNvSpPr/>
              <p:nvPr/>
            </p:nvSpPr>
            <p:spPr bwMode="auto">
              <a:xfrm>
                <a:off x="6966942" y="5303167"/>
                <a:ext cx="28967" cy="74349"/>
              </a:xfrm>
              <a:custGeom>
                <a:avLst/>
                <a:gdLst>
                  <a:gd name="T0" fmla="*/ 76 w 76"/>
                  <a:gd name="T1" fmla="*/ 61 h 199"/>
                  <a:gd name="T2" fmla="*/ 76 w 76"/>
                  <a:gd name="T3" fmla="*/ 199 h 199"/>
                  <a:gd name="T4" fmla="*/ 41 w 76"/>
                  <a:gd name="T5" fmla="*/ 189 h 199"/>
                  <a:gd name="T6" fmla="*/ 10 w 76"/>
                  <a:gd name="T7" fmla="*/ 166 h 199"/>
                  <a:gd name="T8" fmla="*/ 0 w 76"/>
                  <a:gd name="T9" fmla="*/ 139 h 199"/>
                  <a:gd name="T10" fmla="*/ 0 w 76"/>
                  <a:gd name="T11" fmla="*/ 0 h 199"/>
                  <a:gd name="T12" fmla="*/ 10 w 76"/>
                  <a:gd name="T13" fmla="*/ 27 h 199"/>
                  <a:gd name="T14" fmla="*/ 41 w 76"/>
                  <a:gd name="T15" fmla="*/ 50 h 199"/>
                  <a:gd name="T16" fmla="*/ 76 w 76"/>
                  <a:gd name="T17" fmla="*/ 6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9">
                    <a:moveTo>
                      <a:pt x="76" y="61"/>
                    </a:moveTo>
                    <a:cubicBezTo>
                      <a:pt x="76" y="199"/>
                      <a:pt x="76" y="199"/>
                      <a:pt x="76" y="199"/>
                    </a:cubicBezTo>
                    <a:cubicBezTo>
                      <a:pt x="63" y="197"/>
                      <a:pt x="52" y="194"/>
                      <a:pt x="41" y="189"/>
                    </a:cubicBezTo>
                    <a:cubicBezTo>
                      <a:pt x="27" y="183"/>
                      <a:pt x="17" y="175"/>
                      <a:pt x="10" y="166"/>
                    </a:cubicBezTo>
                    <a:cubicBezTo>
                      <a:pt x="3" y="157"/>
                      <a:pt x="0" y="148"/>
                      <a:pt x="0" y="139"/>
                    </a:cubicBezTo>
                    <a:cubicBezTo>
                      <a:pt x="0" y="0"/>
                      <a:pt x="0" y="0"/>
                      <a:pt x="0" y="0"/>
                    </a:cubicBezTo>
                    <a:cubicBezTo>
                      <a:pt x="0" y="9"/>
                      <a:pt x="3" y="19"/>
                      <a:pt x="10" y="27"/>
                    </a:cubicBezTo>
                    <a:cubicBezTo>
                      <a:pt x="17" y="36"/>
                      <a:pt x="27" y="44"/>
                      <a:pt x="41" y="50"/>
                    </a:cubicBezTo>
                    <a:cubicBezTo>
                      <a:pt x="52" y="55"/>
                      <a:pt x="63" y="59"/>
                      <a:pt x="76" y="61"/>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 name="ïSļiḍè"/>
              <p:cNvSpPr/>
              <p:nvPr/>
            </p:nvSpPr>
            <p:spPr bwMode="auto">
              <a:xfrm>
                <a:off x="6970804" y="5313788"/>
                <a:ext cx="28002" cy="71452"/>
              </a:xfrm>
              <a:custGeom>
                <a:avLst/>
                <a:gdLst>
                  <a:gd name="T0" fmla="*/ 75 w 75"/>
                  <a:gd name="T1" fmla="*/ 55 h 194"/>
                  <a:gd name="T2" fmla="*/ 75 w 75"/>
                  <a:gd name="T3" fmla="*/ 194 h 194"/>
                  <a:gd name="T4" fmla="*/ 40 w 75"/>
                  <a:gd name="T5" fmla="*/ 183 h 194"/>
                  <a:gd name="T6" fmla="*/ 0 w 75"/>
                  <a:gd name="T7" fmla="*/ 139 h 194"/>
                  <a:gd name="T8" fmla="*/ 0 w 75"/>
                  <a:gd name="T9" fmla="*/ 0 h 194"/>
                  <a:gd name="T10" fmla="*/ 40 w 75"/>
                  <a:gd name="T11" fmla="*/ 44 h 194"/>
                  <a:gd name="T12" fmla="*/ 75 w 75"/>
                  <a:gd name="T13" fmla="*/ 55 h 194"/>
                </a:gdLst>
                <a:ahLst/>
                <a:cxnLst>
                  <a:cxn ang="0">
                    <a:pos x="T0" y="T1"/>
                  </a:cxn>
                  <a:cxn ang="0">
                    <a:pos x="T2" y="T3"/>
                  </a:cxn>
                  <a:cxn ang="0">
                    <a:pos x="T4" y="T5"/>
                  </a:cxn>
                  <a:cxn ang="0">
                    <a:pos x="T6" y="T7"/>
                  </a:cxn>
                  <a:cxn ang="0">
                    <a:pos x="T8" y="T9"/>
                  </a:cxn>
                  <a:cxn ang="0">
                    <a:pos x="T10" y="T11"/>
                  </a:cxn>
                  <a:cxn ang="0">
                    <a:pos x="T12" y="T13"/>
                  </a:cxn>
                </a:cxnLst>
                <a:rect l="0" t="0" r="r" b="b"/>
                <a:pathLst>
                  <a:path w="75" h="194">
                    <a:moveTo>
                      <a:pt x="75" y="55"/>
                    </a:moveTo>
                    <a:cubicBezTo>
                      <a:pt x="75" y="194"/>
                      <a:pt x="75" y="194"/>
                      <a:pt x="75" y="194"/>
                    </a:cubicBezTo>
                    <a:cubicBezTo>
                      <a:pt x="63" y="192"/>
                      <a:pt x="51" y="188"/>
                      <a:pt x="40" y="183"/>
                    </a:cubicBezTo>
                    <a:cubicBezTo>
                      <a:pt x="16" y="172"/>
                      <a:pt x="2" y="156"/>
                      <a:pt x="0" y="139"/>
                    </a:cubicBezTo>
                    <a:cubicBezTo>
                      <a:pt x="0" y="0"/>
                      <a:pt x="0" y="0"/>
                      <a:pt x="0" y="0"/>
                    </a:cubicBezTo>
                    <a:cubicBezTo>
                      <a:pt x="2" y="17"/>
                      <a:pt x="16" y="33"/>
                      <a:pt x="40" y="44"/>
                    </a:cubicBezTo>
                    <a:cubicBezTo>
                      <a:pt x="51" y="49"/>
                      <a:pt x="63" y="53"/>
                      <a:pt x="75" y="55"/>
                    </a:cubicBezTo>
                  </a:path>
                </a:pathLst>
              </a:custGeom>
              <a:solidFill>
                <a:srgbClr val="A1843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 name="îşḷiďê"/>
              <p:cNvSpPr/>
              <p:nvPr/>
            </p:nvSpPr>
            <p:spPr bwMode="auto">
              <a:xfrm>
                <a:off x="7035497" y="5156401"/>
                <a:ext cx="197942" cy="212425"/>
              </a:xfrm>
              <a:custGeom>
                <a:avLst/>
                <a:gdLst>
                  <a:gd name="T0" fmla="*/ 205 w 205"/>
                  <a:gd name="T1" fmla="*/ 0 h 220"/>
                  <a:gd name="T2" fmla="*/ 205 w 205"/>
                  <a:gd name="T3" fmla="*/ 53 h 220"/>
                  <a:gd name="T4" fmla="*/ 0 w 205"/>
                  <a:gd name="T5" fmla="*/ 220 h 220"/>
                  <a:gd name="T6" fmla="*/ 0 w 205"/>
                  <a:gd name="T7" fmla="*/ 167 h 220"/>
                  <a:gd name="T8" fmla="*/ 205 w 205"/>
                  <a:gd name="T9" fmla="*/ 0 h 220"/>
                </a:gdLst>
                <a:ahLst/>
                <a:cxnLst>
                  <a:cxn ang="0">
                    <a:pos x="T0" y="T1"/>
                  </a:cxn>
                  <a:cxn ang="0">
                    <a:pos x="T2" y="T3"/>
                  </a:cxn>
                  <a:cxn ang="0">
                    <a:pos x="T4" y="T5"/>
                  </a:cxn>
                  <a:cxn ang="0">
                    <a:pos x="T6" y="T7"/>
                  </a:cxn>
                  <a:cxn ang="0">
                    <a:pos x="T8" y="T9"/>
                  </a:cxn>
                </a:cxnLst>
                <a:rect l="0" t="0" r="r" b="b"/>
                <a:pathLst>
                  <a:path w="205" h="220">
                    <a:moveTo>
                      <a:pt x="205" y="0"/>
                    </a:moveTo>
                    <a:lnTo>
                      <a:pt x="205" y="53"/>
                    </a:lnTo>
                    <a:lnTo>
                      <a:pt x="0" y="220"/>
                    </a:lnTo>
                    <a:lnTo>
                      <a:pt x="0" y="167"/>
                    </a:lnTo>
                    <a:lnTo>
                      <a:pt x="205" y="0"/>
                    </a:lnTo>
                    <a:close/>
                  </a:path>
                </a:pathLst>
              </a:custGeom>
              <a:solidFill>
                <a:srgbClr val="A3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 name="îşlïḓe"/>
              <p:cNvSpPr/>
              <p:nvPr/>
            </p:nvSpPr>
            <p:spPr bwMode="auto">
              <a:xfrm>
                <a:off x="7039359" y="5164125"/>
                <a:ext cx="197942" cy="213391"/>
              </a:xfrm>
              <a:custGeom>
                <a:avLst/>
                <a:gdLst>
                  <a:gd name="T0" fmla="*/ 205 w 205"/>
                  <a:gd name="T1" fmla="*/ 0 h 221"/>
                  <a:gd name="T2" fmla="*/ 205 w 205"/>
                  <a:gd name="T3" fmla="*/ 53 h 221"/>
                  <a:gd name="T4" fmla="*/ 0 w 205"/>
                  <a:gd name="T5" fmla="*/ 221 h 221"/>
                  <a:gd name="T6" fmla="*/ 0 w 205"/>
                  <a:gd name="T7" fmla="*/ 167 h 221"/>
                  <a:gd name="T8" fmla="*/ 205 w 205"/>
                  <a:gd name="T9" fmla="*/ 0 h 221"/>
                </a:gdLst>
                <a:ahLst/>
                <a:cxnLst>
                  <a:cxn ang="0">
                    <a:pos x="T0" y="T1"/>
                  </a:cxn>
                  <a:cxn ang="0">
                    <a:pos x="T2" y="T3"/>
                  </a:cxn>
                  <a:cxn ang="0">
                    <a:pos x="T4" y="T5"/>
                  </a:cxn>
                  <a:cxn ang="0">
                    <a:pos x="T6" y="T7"/>
                  </a:cxn>
                  <a:cxn ang="0">
                    <a:pos x="T8" y="T9"/>
                  </a:cxn>
                </a:cxnLst>
                <a:rect l="0" t="0" r="r" b="b"/>
                <a:pathLst>
                  <a:path w="205" h="221">
                    <a:moveTo>
                      <a:pt x="205" y="0"/>
                    </a:moveTo>
                    <a:lnTo>
                      <a:pt x="205" y="53"/>
                    </a:lnTo>
                    <a:lnTo>
                      <a:pt x="0" y="221"/>
                    </a:lnTo>
                    <a:lnTo>
                      <a:pt x="0" y="167"/>
                    </a:lnTo>
                    <a:lnTo>
                      <a:pt x="205" y="0"/>
                    </a:lnTo>
                    <a:close/>
                  </a:path>
                </a:pathLst>
              </a:custGeom>
              <a:solidFill>
                <a:srgbClr val="C3A04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 name="ïśliḋè"/>
              <p:cNvSpPr/>
              <p:nvPr/>
            </p:nvSpPr>
            <p:spPr bwMode="auto">
              <a:xfrm>
                <a:off x="6965011" y="5118743"/>
                <a:ext cx="277118" cy="207597"/>
              </a:xfrm>
              <a:custGeom>
                <a:avLst/>
                <a:gdLst>
                  <a:gd name="T0" fmla="*/ 639 w 742"/>
                  <a:gd name="T1" fmla="*/ 0 h 559"/>
                  <a:gd name="T2" fmla="*/ 700 w 742"/>
                  <a:gd name="T3" fmla="*/ 13 h 559"/>
                  <a:gd name="T4" fmla="*/ 740 w 742"/>
                  <a:gd name="T5" fmla="*/ 57 h 559"/>
                  <a:gd name="T6" fmla="*/ 720 w 742"/>
                  <a:gd name="T7" fmla="*/ 101 h 559"/>
                  <a:gd name="T8" fmla="*/ 189 w 742"/>
                  <a:gd name="T9" fmla="*/ 534 h 559"/>
                  <a:gd name="T10" fmla="*/ 108 w 742"/>
                  <a:gd name="T11" fmla="*/ 559 h 559"/>
                  <a:gd name="T12" fmla="*/ 47 w 742"/>
                  <a:gd name="T13" fmla="*/ 546 h 559"/>
                  <a:gd name="T14" fmla="*/ 16 w 742"/>
                  <a:gd name="T15" fmla="*/ 523 h 559"/>
                  <a:gd name="T16" fmla="*/ 26 w 742"/>
                  <a:gd name="T17" fmla="*/ 459 h 559"/>
                  <a:gd name="T18" fmla="*/ 557 w 742"/>
                  <a:gd name="T19" fmla="*/ 25 h 559"/>
                  <a:gd name="T20" fmla="*/ 639 w 742"/>
                  <a:gd name="T21"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2" h="559">
                    <a:moveTo>
                      <a:pt x="639" y="0"/>
                    </a:moveTo>
                    <a:cubicBezTo>
                      <a:pt x="660" y="0"/>
                      <a:pt x="682" y="5"/>
                      <a:pt x="700" y="13"/>
                    </a:cubicBezTo>
                    <a:cubicBezTo>
                      <a:pt x="724" y="24"/>
                      <a:pt x="738" y="40"/>
                      <a:pt x="740" y="57"/>
                    </a:cubicBezTo>
                    <a:cubicBezTo>
                      <a:pt x="742" y="72"/>
                      <a:pt x="736" y="88"/>
                      <a:pt x="720" y="101"/>
                    </a:cubicBezTo>
                    <a:cubicBezTo>
                      <a:pt x="189" y="534"/>
                      <a:pt x="189" y="534"/>
                      <a:pt x="189" y="534"/>
                    </a:cubicBezTo>
                    <a:cubicBezTo>
                      <a:pt x="169" y="550"/>
                      <a:pt x="139" y="559"/>
                      <a:pt x="108" y="559"/>
                    </a:cubicBezTo>
                    <a:cubicBezTo>
                      <a:pt x="87" y="559"/>
                      <a:pt x="65" y="555"/>
                      <a:pt x="47" y="546"/>
                    </a:cubicBezTo>
                    <a:cubicBezTo>
                      <a:pt x="33" y="540"/>
                      <a:pt x="23" y="532"/>
                      <a:pt x="16" y="523"/>
                    </a:cubicBezTo>
                    <a:cubicBezTo>
                      <a:pt x="0" y="503"/>
                      <a:pt x="3" y="478"/>
                      <a:pt x="26" y="459"/>
                    </a:cubicBezTo>
                    <a:cubicBezTo>
                      <a:pt x="557" y="25"/>
                      <a:pt x="557" y="25"/>
                      <a:pt x="557" y="25"/>
                    </a:cubicBezTo>
                    <a:cubicBezTo>
                      <a:pt x="577" y="9"/>
                      <a:pt x="608" y="0"/>
                      <a:pt x="639" y="0"/>
                    </a:cubicBezTo>
                    <a:close/>
                  </a:path>
                </a:pathLst>
              </a:custGeom>
              <a:solidFill>
                <a:srgbClr val="C6910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 name="išḻíḓê"/>
              <p:cNvSpPr/>
              <p:nvPr/>
            </p:nvSpPr>
            <p:spPr bwMode="auto">
              <a:xfrm>
                <a:off x="7032601" y="5325375"/>
                <a:ext cx="6759" cy="56003"/>
              </a:xfrm>
              <a:custGeom>
                <a:avLst/>
                <a:gdLst>
                  <a:gd name="T0" fmla="*/ 17 w 17"/>
                  <a:gd name="T1" fmla="*/ 0 h 150"/>
                  <a:gd name="T2" fmla="*/ 17 w 17"/>
                  <a:gd name="T3" fmla="*/ 139 h 150"/>
                  <a:gd name="T4" fmla="*/ 0 w 17"/>
                  <a:gd name="T5" fmla="*/ 150 h 150"/>
                  <a:gd name="T6" fmla="*/ 0 w 17"/>
                  <a:gd name="T7" fmla="*/ 11 h 150"/>
                  <a:gd name="T8" fmla="*/ 17 w 17"/>
                  <a:gd name="T9" fmla="*/ 0 h 150"/>
                </a:gdLst>
                <a:ahLst/>
                <a:cxnLst>
                  <a:cxn ang="0">
                    <a:pos x="T0" y="T1"/>
                  </a:cxn>
                  <a:cxn ang="0">
                    <a:pos x="T2" y="T3"/>
                  </a:cxn>
                  <a:cxn ang="0">
                    <a:pos x="T4" y="T5"/>
                  </a:cxn>
                  <a:cxn ang="0">
                    <a:pos x="T6" y="T7"/>
                  </a:cxn>
                  <a:cxn ang="0">
                    <a:pos x="T8" y="T9"/>
                  </a:cxn>
                </a:cxnLst>
                <a:rect l="0" t="0" r="r" b="b"/>
                <a:pathLst>
                  <a:path w="17" h="150">
                    <a:moveTo>
                      <a:pt x="17" y="0"/>
                    </a:moveTo>
                    <a:cubicBezTo>
                      <a:pt x="17" y="139"/>
                      <a:pt x="17" y="139"/>
                      <a:pt x="17" y="139"/>
                    </a:cubicBezTo>
                    <a:cubicBezTo>
                      <a:pt x="12" y="143"/>
                      <a:pt x="6" y="147"/>
                      <a:pt x="0" y="150"/>
                    </a:cubicBezTo>
                    <a:cubicBezTo>
                      <a:pt x="0" y="11"/>
                      <a:pt x="0" y="11"/>
                      <a:pt x="0" y="11"/>
                    </a:cubicBezTo>
                    <a:cubicBezTo>
                      <a:pt x="6" y="8"/>
                      <a:pt x="12" y="4"/>
                      <a:pt x="17" y="0"/>
                    </a:cubicBezTo>
                  </a:path>
                </a:pathLst>
              </a:custGeom>
              <a:solidFill>
                <a:srgbClr val="BA994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 name="išḷïḍê"/>
              <p:cNvSpPr/>
              <p:nvPr/>
            </p:nvSpPr>
            <p:spPr bwMode="auto">
              <a:xfrm>
                <a:off x="7024876" y="5329237"/>
                <a:ext cx="7725" cy="55038"/>
              </a:xfrm>
              <a:custGeom>
                <a:avLst/>
                <a:gdLst>
                  <a:gd name="T0" fmla="*/ 22 w 22"/>
                  <a:gd name="T1" fmla="*/ 0 h 147"/>
                  <a:gd name="T2" fmla="*/ 22 w 22"/>
                  <a:gd name="T3" fmla="*/ 139 h 147"/>
                  <a:gd name="T4" fmla="*/ 0 w 22"/>
                  <a:gd name="T5" fmla="*/ 147 h 147"/>
                  <a:gd name="T6" fmla="*/ 0 w 22"/>
                  <a:gd name="T7" fmla="*/ 8 h 147"/>
                  <a:gd name="T8" fmla="*/ 22 w 22"/>
                  <a:gd name="T9" fmla="*/ 0 h 147"/>
                </a:gdLst>
                <a:ahLst/>
                <a:cxnLst>
                  <a:cxn ang="0">
                    <a:pos x="T0" y="T1"/>
                  </a:cxn>
                  <a:cxn ang="0">
                    <a:pos x="T2" y="T3"/>
                  </a:cxn>
                  <a:cxn ang="0">
                    <a:pos x="T4" y="T5"/>
                  </a:cxn>
                  <a:cxn ang="0">
                    <a:pos x="T6" y="T7"/>
                  </a:cxn>
                  <a:cxn ang="0">
                    <a:pos x="T8" y="T9"/>
                  </a:cxn>
                </a:cxnLst>
                <a:rect l="0" t="0" r="r" b="b"/>
                <a:pathLst>
                  <a:path w="22" h="147">
                    <a:moveTo>
                      <a:pt x="22" y="0"/>
                    </a:moveTo>
                    <a:cubicBezTo>
                      <a:pt x="22" y="139"/>
                      <a:pt x="22" y="139"/>
                      <a:pt x="22" y="139"/>
                    </a:cubicBezTo>
                    <a:cubicBezTo>
                      <a:pt x="15" y="142"/>
                      <a:pt x="8" y="145"/>
                      <a:pt x="0" y="147"/>
                    </a:cubicBezTo>
                    <a:cubicBezTo>
                      <a:pt x="0" y="8"/>
                      <a:pt x="0" y="8"/>
                      <a:pt x="0" y="8"/>
                    </a:cubicBezTo>
                    <a:cubicBezTo>
                      <a:pt x="8" y="6"/>
                      <a:pt x="15" y="3"/>
                      <a:pt x="22" y="0"/>
                    </a:cubicBezTo>
                  </a:path>
                </a:pathLst>
              </a:custGeom>
              <a:solidFill>
                <a:srgbClr val="B6954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 name="iŝlíḋe"/>
              <p:cNvSpPr/>
              <p:nvPr/>
            </p:nvSpPr>
            <p:spPr bwMode="auto">
              <a:xfrm>
                <a:off x="7018117" y="5332134"/>
                <a:ext cx="6759" cy="53107"/>
              </a:xfrm>
              <a:custGeom>
                <a:avLst/>
                <a:gdLst>
                  <a:gd name="T0" fmla="*/ 17 w 17"/>
                  <a:gd name="T1" fmla="*/ 0 h 143"/>
                  <a:gd name="T2" fmla="*/ 17 w 17"/>
                  <a:gd name="T3" fmla="*/ 139 h 143"/>
                  <a:gd name="T4" fmla="*/ 0 w 17"/>
                  <a:gd name="T5" fmla="*/ 143 h 143"/>
                  <a:gd name="T6" fmla="*/ 0 w 17"/>
                  <a:gd name="T7" fmla="*/ 4 h 143"/>
                  <a:gd name="T8" fmla="*/ 17 w 17"/>
                  <a:gd name="T9" fmla="*/ 0 h 143"/>
                </a:gdLst>
                <a:ahLst/>
                <a:cxnLst>
                  <a:cxn ang="0">
                    <a:pos x="T0" y="T1"/>
                  </a:cxn>
                  <a:cxn ang="0">
                    <a:pos x="T2" y="T3"/>
                  </a:cxn>
                  <a:cxn ang="0">
                    <a:pos x="T4" y="T5"/>
                  </a:cxn>
                  <a:cxn ang="0">
                    <a:pos x="T6" y="T7"/>
                  </a:cxn>
                  <a:cxn ang="0">
                    <a:pos x="T8" y="T9"/>
                  </a:cxn>
                </a:cxnLst>
                <a:rect l="0" t="0" r="r" b="b"/>
                <a:pathLst>
                  <a:path w="17" h="143">
                    <a:moveTo>
                      <a:pt x="17" y="0"/>
                    </a:moveTo>
                    <a:cubicBezTo>
                      <a:pt x="17" y="139"/>
                      <a:pt x="17" y="139"/>
                      <a:pt x="17" y="139"/>
                    </a:cubicBezTo>
                    <a:cubicBezTo>
                      <a:pt x="12" y="141"/>
                      <a:pt x="6" y="142"/>
                      <a:pt x="0" y="143"/>
                    </a:cubicBezTo>
                    <a:cubicBezTo>
                      <a:pt x="0" y="4"/>
                      <a:pt x="0" y="4"/>
                      <a:pt x="0" y="4"/>
                    </a:cubicBezTo>
                    <a:cubicBezTo>
                      <a:pt x="6" y="3"/>
                      <a:pt x="12" y="2"/>
                      <a:pt x="17" y="0"/>
                    </a:cubicBezTo>
                  </a:path>
                </a:pathLst>
              </a:custGeom>
              <a:solidFill>
                <a:srgbClr val="B192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 name="îṣḻîďe"/>
              <p:cNvSpPr/>
              <p:nvPr/>
            </p:nvSpPr>
            <p:spPr bwMode="auto">
              <a:xfrm>
                <a:off x="7012324" y="5334065"/>
                <a:ext cx="5793" cy="52141"/>
              </a:xfrm>
              <a:custGeom>
                <a:avLst/>
                <a:gdLst>
                  <a:gd name="T0" fmla="*/ 16 w 16"/>
                  <a:gd name="T1" fmla="*/ 0 h 141"/>
                  <a:gd name="T2" fmla="*/ 16 w 16"/>
                  <a:gd name="T3" fmla="*/ 139 h 141"/>
                  <a:gd name="T4" fmla="*/ 0 w 16"/>
                  <a:gd name="T5" fmla="*/ 141 h 141"/>
                  <a:gd name="T6" fmla="*/ 0 w 16"/>
                  <a:gd name="T7" fmla="*/ 2 h 141"/>
                  <a:gd name="T8" fmla="*/ 16 w 16"/>
                  <a:gd name="T9" fmla="*/ 0 h 141"/>
                </a:gdLst>
                <a:ahLst/>
                <a:cxnLst>
                  <a:cxn ang="0">
                    <a:pos x="T0" y="T1"/>
                  </a:cxn>
                  <a:cxn ang="0">
                    <a:pos x="T2" y="T3"/>
                  </a:cxn>
                  <a:cxn ang="0">
                    <a:pos x="T4" y="T5"/>
                  </a:cxn>
                  <a:cxn ang="0">
                    <a:pos x="T6" y="T7"/>
                  </a:cxn>
                  <a:cxn ang="0">
                    <a:pos x="T8" y="T9"/>
                  </a:cxn>
                </a:cxnLst>
                <a:rect l="0" t="0" r="r" b="b"/>
                <a:pathLst>
                  <a:path w="16" h="141">
                    <a:moveTo>
                      <a:pt x="16" y="0"/>
                    </a:moveTo>
                    <a:cubicBezTo>
                      <a:pt x="16" y="139"/>
                      <a:pt x="16" y="139"/>
                      <a:pt x="16" y="139"/>
                    </a:cubicBezTo>
                    <a:cubicBezTo>
                      <a:pt x="11" y="140"/>
                      <a:pt x="5" y="140"/>
                      <a:pt x="0" y="141"/>
                    </a:cubicBezTo>
                    <a:cubicBezTo>
                      <a:pt x="0" y="2"/>
                      <a:pt x="0" y="2"/>
                      <a:pt x="0" y="2"/>
                    </a:cubicBezTo>
                    <a:cubicBezTo>
                      <a:pt x="5" y="1"/>
                      <a:pt x="11" y="1"/>
                      <a:pt x="16" y="0"/>
                    </a:cubicBezTo>
                  </a:path>
                </a:pathLst>
              </a:custGeom>
              <a:solidFill>
                <a:srgbClr val="AD8E4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 name="íṣ1ídè"/>
              <p:cNvSpPr/>
              <p:nvPr/>
            </p:nvSpPr>
            <p:spPr bwMode="auto">
              <a:xfrm>
                <a:off x="7006530" y="5335030"/>
                <a:ext cx="5793" cy="51175"/>
              </a:xfrm>
              <a:custGeom>
                <a:avLst/>
                <a:gdLst>
                  <a:gd name="T0" fmla="*/ 17 w 17"/>
                  <a:gd name="T1" fmla="*/ 0 h 139"/>
                  <a:gd name="T2" fmla="*/ 17 w 17"/>
                  <a:gd name="T3" fmla="*/ 139 h 139"/>
                  <a:gd name="T4" fmla="*/ 7 w 17"/>
                  <a:gd name="T5" fmla="*/ 139 h 139"/>
                  <a:gd name="T6" fmla="*/ 0 w 17"/>
                  <a:gd name="T7" fmla="*/ 139 h 139"/>
                  <a:gd name="T8" fmla="*/ 0 w 17"/>
                  <a:gd name="T9" fmla="*/ 0 h 139"/>
                  <a:gd name="T10" fmla="*/ 7 w 17"/>
                  <a:gd name="T11" fmla="*/ 0 h 139"/>
                  <a:gd name="T12" fmla="*/ 17 w 17"/>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17" h="139">
                    <a:moveTo>
                      <a:pt x="17" y="0"/>
                    </a:moveTo>
                    <a:cubicBezTo>
                      <a:pt x="17" y="139"/>
                      <a:pt x="17" y="139"/>
                      <a:pt x="17" y="139"/>
                    </a:cubicBezTo>
                    <a:cubicBezTo>
                      <a:pt x="14" y="139"/>
                      <a:pt x="10" y="139"/>
                      <a:pt x="7" y="139"/>
                    </a:cubicBezTo>
                    <a:cubicBezTo>
                      <a:pt x="5" y="139"/>
                      <a:pt x="2" y="139"/>
                      <a:pt x="0" y="139"/>
                    </a:cubicBezTo>
                    <a:cubicBezTo>
                      <a:pt x="0" y="0"/>
                      <a:pt x="0" y="0"/>
                      <a:pt x="0" y="0"/>
                    </a:cubicBezTo>
                    <a:cubicBezTo>
                      <a:pt x="2" y="0"/>
                      <a:pt x="5" y="0"/>
                      <a:pt x="7" y="0"/>
                    </a:cubicBezTo>
                    <a:cubicBezTo>
                      <a:pt x="10" y="0"/>
                      <a:pt x="14" y="0"/>
                      <a:pt x="17" y="0"/>
                    </a:cubicBezTo>
                  </a:path>
                </a:pathLst>
              </a:custGeom>
              <a:solidFill>
                <a:srgbClr val="A98B3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 name="ïṧḻidé"/>
              <p:cNvSpPr/>
              <p:nvPr/>
            </p:nvSpPr>
            <p:spPr bwMode="auto">
              <a:xfrm>
                <a:off x="6998806" y="5334065"/>
                <a:ext cx="7725" cy="52141"/>
              </a:xfrm>
              <a:custGeom>
                <a:avLst/>
                <a:gdLst>
                  <a:gd name="T0" fmla="*/ 19 w 19"/>
                  <a:gd name="T1" fmla="*/ 2 h 141"/>
                  <a:gd name="T2" fmla="*/ 19 w 19"/>
                  <a:gd name="T3" fmla="*/ 141 h 141"/>
                  <a:gd name="T4" fmla="*/ 0 w 19"/>
                  <a:gd name="T5" fmla="*/ 139 h 141"/>
                  <a:gd name="T6" fmla="*/ 0 w 19"/>
                  <a:gd name="T7" fmla="*/ 0 h 141"/>
                  <a:gd name="T8" fmla="*/ 19 w 19"/>
                  <a:gd name="T9" fmla="*/ 2 h 141"/>
                </a:gdLst>
                <a:ahLst/>
                <a:cxnLst>
                  <a:cxn ang="0">
                    <a:pos x="T0" y="T1"/>
                  </a:cxn>
                  <a:cxn ang="0">
                    <a:pos x="T2" y="T3"/>
                  </a:cxn>
                  <a:cxn ang="0">
                    <a:pos x="T4" y="T5"/>
                  </a:cxn>
                  <a:cxn ang="0">
                    <a:pos x="T6" y="T7"/>
                  </a:cxn>
                  <a:cxn ang="0">
                    <a:pos x="T8" y="T9"/>
                  </a:cxn>
                </a:cxnLst>
                <a:rect l="0" t="0" r="r" b="b"/>
                <a:pathLst>
                  <a:path w="19" h="141">
                    <a:moveTo>
                      <a:pt x="19" y="2"/>
                    </a:moveTo>
                    <a:cubicBezTo>
                      <a:pt x="19" y="141"/>
                      <a:pt x="19" y="141"/>
                      <a:pt x="19" y="141"/>
                    </a:cubicBezTo>
                    <a:cubicBezTo>
                      <a:pt x="13" y="140"/>
                      <a:pt x="6" y="140"/>
                      <a:pt x="0" y="139"/>
                    </a:cubicBezTo>
                    <a:cubicBezTo>
                      <a:pt x="0" y="0"/>
                      <a:pt x="0" y="0"/>
                      <a:pt x="0" y="0"/>
                    </a:cubicBezTo>
                    <a:cubicBezTo>
                      <a:pt x="6" y="1"/>
                      <a:pt x="13" y="2"/>
                      <a:pt x="19" y="2"/>
                    </a:cubicBezTo>
                  </a:path>
                </a:pathLst>
              </a:custGeom>
              <a:solidFill>
                <a:srgbClr val="A587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 name="í$lïďê"/>
              <p:cNvSpPr/>
              <p:nvPr/>
            </p:nvSpPr>
            <p:spPr bwMode="auto">
              <a:xfrm>
                <a:off x="6970804" y="5313788"/>
                <a:ext cx="28002" cy="71452"/>
              </a:xfrm>
              <a:custGeom>
                <a:avLst/>
                <a:gdLst>
                  <a:gd name="T0" fmla="*/ 75 w 75"/>
                  <a:gd name="T1" fmla="*/ 55 h 194"/>
                  <a:gd name="T2" fmla="*/ 75 w 75"/>
                  <a:gd name="T3" fmla="*/ 194 h 194"/>
                  <a:gd name="T4" fmla="*/ 40 w 75"/>
                  <a:gd name="T5" fmla="*/ 183 h 194"/>
                  <a:gd name="T6" fmla="*/ 0 w 75"/>
                  <a:gd name="T7" fmla="*/ 139 h 194"/>
                  <a:gd name="T8" fmla="*/ 0 w 75"/>
                  <a:gd name="T9" fmla="*/ 0 h 194"/>
                  <a:gd name="T10" fmla="*/ 40 w 75"/>
                  <a:gd name="T11" fmla="*/ 44 h 194"/>
                  <a:gd name="T12" fmla="*/ 75 w 75"/>
                  <a:gd name="T13" fmla="*/ 55 h 194"/>
                </a:gdLst>
                <a:ahLst/>
                <a:cxnLst>
                  <a:cxn ang="0">
                    <a:pos x="T0" y="T1"/>
                  </a:cxn>
                  <a:cxn ang="0">
                    <a:pos x="T2" y="T3"/>
                  </a:cxn>
                  <a:cxn ang="0">
                    <a:pos x="T4" y="T5"/>
                  </a:cxn>
                  <a:cxn ang="0">
                    <a:pos x="T6" y="T7"/>
                  </a:cxn>
                  <a:cxn ang="0">
                    <a:pos x="T8" y="T9"/>
                  </a:cxn>
                  <a:cxn ang="0">
                    <a:pos x="T10" y="T11"/>
                  </a:cxn>
                  <a:cxn ang="0">
                    <a:pos x="T12" y="T13"/>
                  </a:cxn>
                </a:cxnLst>
                <a:rect l="0" t="0" r="r" b="b"/>
                <a:pathLst>
                  <a:path w="75" h="194">
                    <a:moveTo>
                      <a:pt x="75" y="55"/>
                    </a:moveTo>
                    <a:cubicBezTo>
                      <a:pt x="75" y="194"/>
                      <a:pt x="75" y="194"/>
                      <a:pt x="75" y="194"/>
                    </a:cubicBezTo>
                    <a:cubicBezTo>
                      <a:pt x="63" y="192"/>
                      <a:pt x="51" y="188"/>
                      <a:pt x="40" y="183"/>
                    </a:cubicBezTo>
                    <a:cubicBezTo>
                      <a:pt x="16" y="172"/>
                      <a:pt x="2" y="156"/>
                      <a:pt x="0" y="139"/>
                    </a:cubicBezTo>
                    <a:cubicBezTo>
                      <a:pt x="0" y="0"/>
                      <a:pt x="0" y="0"/>
                      <a:pt x="0" y="0"/>
                    </a:cubicBezTo>
                    <a:cubicBezTo>
                      <a:pt x="2" y="17"/>
                      <a:pt x="16" y="33"/>
                      <a:pt x="40" y="44"/>
                    </a:cubicBezTo>
                    <a:cubicBezTo>
                      <a:pt x="51" y="49"/>
                      <a:pt x="63" y="53"/>
                      <a:pt x="75" y="55"/>
                    </a:cubicBezTo>
                  </a:path>
                </a:pathLst>
              </a:custGeom>
              <a:solidFill>
                <a:srgbClr val="A1843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 name="išļíḓe"/>
              <p:cNvSpPr/>
              <p:nvPr/>
            </p:nvSpPr>
            <p:spPr bwMode="auto">
              <a:xfrm>
                <a:off x="7383101" y="5222059"/>
                <a:ext cx="0" cy="56003"/>
              </a:xfrm>
              <a:custGeom>
                <a:avLst/>
                <a:gdLst>
                  <a:gd name="T0" fmla="*/ 0 h 149"/>
                  <a:gd name="T1" fmla="*/ 139 h 149"/>
                  <a:gd name="T2" fmla="*/ 149 h 149"/>
                  <a:gd name="T3" fmla="*/ 11 h 149"/>
                  <a:gd name="T4" fmla="*/ 0 h 149"/>
                </a:gdLst>
                <a:ahLst/>
                <a:cxnLst>
                  <a:cxn ang="0">
                    <a:pos x="0" y="T0"/>
                  </a:cxn>
                  <a:cxn ang="0">
                    <a:pos x="0" y="T1"/>
                  </a:cxn>
                  <a:cxn ang="0">
                    <a:pos x="0" y="T2"/>
                  </a:cxn>
                  <a:cxn ang="0">
                    <a:pos x="0" y="T3"/>
                  </a:cxn>
                  <a:cxn ang="0">
                    <a:pos x="0" y="T4"/>
                  </a:cxn>
                </a:cxnLst>
                <a:rect l="0" t="0" r="r" b="b"/>
                <a:pathLst>
                  <a:path h="149">
                    <a:moveTo>
                      <a:pt x="0" y="0"/>
                    </a:moveTo>
                    <a:cubicBezTo>
                      <a:pt x="0" y="139"/>
                      <a:pt x="0" y="139"/>
                      <a:pt x="0" y="139"/>
                    </a:cubicBezTo>
                    <a:cubicBezTo>
                      <a:pt x="0" y="143"/>
                      <a:pt x="0" y="146"/>
                      <a:pt x="0" y="149"/>
                    </a:cubicBezTo>
                    <a:cubicBezTo>
                      <a:pt x="0" y="11"/>
                      <a:pt x="0" y="11"/>
                      <a:pt x="0" y="11"/>
                    </a:cubicBezTo>
                    <a:cubicBezTo>
                      <a:pt x="0" y="7"/>
                      <a:pt x="0" y="4"/>
                      <a:pt x="0"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 name="iṡ1íḑé"/>
              <p:cNvSpPr/>
              <p:nvPr/>
            </p:nvSpPr>
            <p:spPr bwMode="auto">
              <a:xfrm>
                <a:off x="7378274" y="5226887"/>
                <a:ext cx="4828" cy="81108"/>
              </a:xfrm>
              <a:custGeom>
                <a:avLst/>
                <a:gdLst>
                  <a:gd name="T0" fmla="*/ 15 w 15"/>
                  <a:gd name="T1" fmla="*/ 0 h 220"/>
                  <a:gd name="T2" fmla="*/ 15 w 15"/>
                  <a:gd name="T3" fmla="*/ 138 h 220"/>
                  <a:gd name="T4" fmla="*/ 0 w 15"/>
                  <a:gd name="T5" fmla="*/ 220 h 220"/>
                  <a:gd name="T6" fmla="*/ 0 w 15"/>
                  <a:gd name="T7" fmla="*/ 81 h 220"/>
                  <a:gd name="T8" fmla="*/ 15 w 15"/>
                  <a:gd name="T9" fmla="*/ 0 h 220"/>
                </a:gdLst>
                <a:ahLst/>
                <a:cxnLst>
                  <a:cxn ang="0">
                    <a:pos x="T0" y="T1"/>
                  </a:cxn>
                  <a:cxn ang="0">
                    <a:pos x="T2" y="T3"/>
                  </a:cxn>
                  <a:cxn ang="0">
                    <a:pos x="T4" y="T5"/>
                  </a:cxn>
                  <a:cxn ang="0">
                    <a:pos x="T6" y="T7"/>
                  </a:cxn>
                  <a:cxn ang="0">
                    <a:pos x="T8" y="T9"/>
                  </a:cxn>
                </a:cxnLst>
                <a:rect l="0" t="0" r="r" b="b"/>
                <a:pathLst>
                  <a:path w="15" h="220">
                    <a:moveTo>
                      <a:pt x="15" y="0"/>
                    </a:moveTo>
                    <a:cubicBezTo>
                      <a:pt x="15" y="138"/>
                      <a:pt x="15" y="138"/>
                      <a:pt x="15" y="138"/>
                    </a:cubicBezTo>
                    <a:cubicBezTo>
                      <a:pt x="14" y="166"/>
                      <a:pt x="9" y="193"/>
                      <a:pt x="0" y="220"/>
                    </a:cubicBezTo>
                    <a:cubicBezTo>
                      <a:pt x="0" y="81"/>
                      <a:pt x="0" y="81"/>
                      <a:pt x="0" y="81"/>
                    </a:cubicBezTo>
                    <a:cubicBezTo>
                      <a:pt x="9" y="54"/>
                      <a:pt x="14" y="27"/>
                      <a:pt x="15"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 name="íṡḻîde"/>
              <p:cNvSpPr/>
              <p:nvPr/>
            </p:nvSpPr>
            <p:spPr bwMode="auto">
              <a:xfrm>
                <a:off x="7355100" y="5256820"/>
                <a:ext cx="23174" cy="92694"/>
              </a:xfrm>
              <a:custGeom>
                <a:avLst/>
                <a:gdLst>
                  <a:gd name="T0" fmla="*/ 61 w 61"/>
                  <a:gd name="T1" fmla="*/ 0 h 248"/>
                  <a:gd name="T2" fmla="*/ 61 w 61"/>
                  <a:gd name="T3" fmla="*/ 139 h 248"/>
                  <a:gd name="T4" fmla="*/ 0 w 61"/>
                  <a:gd name="T5" fmla="*/ 248 h 248"/>
                  <a:gd name="T6" fmla="*/ 0 w 61"/>
                  <a:gd name="T7" fmla="*/ 110 h 248"/>
                  <a:gd name="T8" fmla="*/ 61 w 61"/>
                  <a:gd name="T9" fmla="*/ 0 h 248"/>
                </a:gdLst>
                <a:ahLst/>
                <a:cxnLst>
                  <a:cxn ang="0">
                    <a:pos x="T0" y="T1"/>
                  </a:cxn>
                  <a:cxn ang="0">
                    <a:pos x="T2" y="T3"/>
                  </a:cxn>
                  <a:cxn ang="0">
                    <a:pos x="T4" y="T5"/>
                  </a:cxn>
                  <a:cxn ang="0">
                    <a:pos x="T6" y="T7"/>
                  </a:cxn>
                  <a:cxn ang="0">
                    <a:pos x="T8" y="T9"/>
                  </a:cxn>
                </a:cxnLst>
                <a:rect l="0" t="0" r="r" b="b"/>
                <a:pathLst>
                  <a:path w="61" h="248">
                    <a:moveTo>
                      <a:pt x="61" y="0"/>
                    </a:moveTo>
                    <a:cubicBezTo>
                      <a:pt x="61" y="139"/>
                      <a:pt x="61" y="139"/>
                      <a:pt x="61" y="139"/>
                    </a:cubicBezTo>
                    <a:cubicBezTo>
                      <a:pt x="49" y="176"/>
                      <a:pt x="29" y="213"/>
                      <a:pt x="0" y="248"/>
                    </a:cubicBezTo>
                    <a:cubicBezTo>
                      <a:pt x="0" y="110"/>
                      <a:pt x="0" y="110"/>
                      <a:pt x="0" y="110"/>
                    </a:cubicBezTo>
                    <a:cubicBezTo>
                      <a:pt x="29" y="74"/>
                      <a:pt x="49" y="37"/>
                      <a:pt x="61"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 name="ïṧḷíďé"/>
              <p:cNvSpPr/>
              <p:nvPr/>
            </p:nvSpPr>
            <p:spPr bwMode="auto">
              <a:xfrm>
                <a:off x="7280751" y="5297374"/>
                <a:ext cx="74349" cy="109109"/>
              </a:xfrm>
              <a:custGeom>
                <a:avLst/>
                <a:gdLst>
                  <a:gd name="T0" fmla="*/ 198 w 198"/>
                  <a:gd name="T1" fmla="*/ 0 h 292"/>
                  <a:gd name="T2" fmla="*/ 198 w 198"/>
                  <a:gd name="T3" fmla="*/ 138 h 292"/>
                  <a:gd name="T4" fmla="*/ 124 w 198"/>
                  <a:gd name="T5" fmla="*/ 213 h 292"/>
                  <a:gd name="T6" fmla="*/ 0 w 198"/>
                  <a:gd name="T7" fmla="*/ 292 h 292"/>
                  <a:gd name="T8" fmla="*/ 0 w 198"/>
                  <a:gd name="T9" fmla="*/ 154 h 292"/>
                  <a:gd name="T10" fmla="*/ 124 w 198"/>
                  <a:gd name="T11" fmla="*/ 74 h 292"/>
                  <a:gd name="T12" fmla="*/ 198 w 198"/>
                  <a:gd name="T13" fmla="*/ 0 h 292"/>
                </a:gdLst>
                <a:ahLst/>
                <a:cxnLst>
                  <a:cxn ang="0">
                    <a:pos x="T0" y="T1"/>
                  </a:cxn>
                  <a:cxn ang="0">
                    <a:pos x="T2" y="T3"/>
                  </a:cxn>
                  <a:cxn ang="0">
                    <a:pos x="T4" y="T5"/>
                  </a:cxn>
                  <a:cxn ang="0">
                    <a:pos x="T6" y="T7"/>
                  </a:cxn>
                  <a:cxn ang="0">
                    <a:pos x="T8" y="T9"/>
                  </a:cxn>
                  <a:cxn ang="0">
                    <a:pos x="T10" y="T11"/>
                  </a:cxn>
                  <a:cxn ang="0">
                    <a:pos x="T12" y="T13"/>
                  </a:cxn>
                </a:cxnLst>
                <a:rect l="0" t="0" r="r" b="b"/>
                <a:pathLst>
                  <a:path w="198" h="292">
                    <a:moveTo>
                      <a:pt x="198" y="0"/>
                    </a:moveTo>
                    <a:cubicBezTo>
                      <a:pt x="198" y="138"/>
                      <a:pt x="198" y="138"/>
                      <a:pt x="198" y="138"/>
                    </a:cubicBezTo>
                    <a:cubicBezTo>
                      <a:pt x="178" y="164"/>
                      <a:pt x="153" y="189"/>
                      <a:pt x="124" y="213"/>
                    </a:cubicBezTo>
                    <a:cubicBezTo>
                      <a:pt x="87" y="243"/>
                      <a:pt x="45" y="269"/>
                      <a:pt x="0" y="292"/>
                    </a:cubicBezTo>
                    <a:cubicBezTo>
                      <a:pt x="0" y="154"/>
                      <a:pt x="0" y="154"/>
                      <a:pt x="0" y="154"/>
                    </a:cubicBezTo>
                    <a:cubicBezTo>
                      <a:pt x="45" y="131"/>
                      <a:pt x="87" y="104"/>
                      <a:pt x="124" y="74"/>
                    </a:cubicBezTo>
                    <a:cubicBezTo>
                      <a:pt x="153" y="50"/>
                      <a:pt x="178" y="25"/>
                      <a:pt x="198" y="0"/>
                    </a:cubicBezTo>
                  </a:path>
                </a:pathLst>
              </a:custGeom>
              <a:solidFill>
                <a:srgbClr val="AB840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 name="iSḷîde"/>
              <p:cNvSpPr/>
              <p:nvPr/>
            </p:nvSpPr>
            <p:spPr bwMode="auto">
              <a:xfrm>
                <a:off x="7221852" y="5355308"/>
                <a:ext cx="58900" cy="74349"/>
              </a:xfrm>
              <a:custGeom>
                <a:avLst/>
                <a:gdLst>
                  <a:gd name="T0" fmla="*/ 160 w 160"/>
                  <a:gd name="T1" fmla="*/ 0 h 200"/>
                  <a:gd name="T2" fmla="*/ 160 w 160"/>
                  <a:gd name="T3" fmla="*/ 138 h 200"/>
                  <a:gd name="T4" fmla="*/ 0 w 160"/>
                  <a:gd name="T5" fmla="*/ 200 h 200"/>
                  <a:gd name="T6" fmla="*/ 0 w 160"/>
                  <a:gd name="T7" fmla="*/ 61 h 200"/>
                  <a:gd name="T8" fmla="*/ 160 w 160"/>
                  <a:gd name="T9" fmla="*/ 0 h 200"/>
                </a:gdLst>
                <a:ahLst/>
                <a:cxnLst>
                  <a:cxn ang="0">
                    <a:pos x="T0" y="T1"/>
                  </a:cxn>
                  <a:cxn ang="0">
                    <a:pos x="T2" y="T3"/>
                  </a:cxn>
                  <a:cxn ang="0">
                    <a:pos x="T4" y="T5"/>
                  </a:cxn>
                  <a:cxn ang="0">
                    <a:pos x="T6" y="T7"/>
                  </a:cxn>
                  <a:cxn ang="0">
                    <a:pos x="T8" y="T9"/>
                  </a:cxn>
                </a:cxnLst>
                <a:rect l="0" t="0" r="r" b="b"/>
                <a:pathLst>
                  <a:path w="160" h="200">
                    <a:moveTo>
                      <a:pt x="160" y="0"/>
                    </a:moveTo>
                    <a:cubicBezTo>
                      <a:pt x="160" y="138"/>
                      <a:pt x="160" y="138"/>
                      <a:pt x="160" y="138"/>
                    </a:cubicBezTo>
                    <a:cubicBezTo>
                      <a:pt x="110" y="163"/>
                      <a:pt x="57" y="184"/>
                      <a:pt x="0" y="200"/>
                    </a:cubicBezTo>
                    <a:cubicBezTo>
                      <a:pt x="0" y="61"/>
                      <a:pt x="0" y="61"/>
                      <a:pt x="0" y="61"/>
                    </a:cubicBezTo>
                    <a:cubicBezTo>
                      <a:pt x="57" y="45"/>
                      <a:pt x="110" y="24"/>
                      <a:pt x="160"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 name="ïŝļiḑe"/>
              <p:cNvSpPr/>
              <p:nvPr/>
            </p:nvSpPr>
            <p:spPr bwMode="auto">
              <a:xfrm>
                <a:off x="7174539" y="5377515"/>
                <a:ext cx="47313" cy="61796"/>
              </a:xfrm>
              <a:custGeom>
                <a:avLst/>
                <a:gdLst>
                  <a:gd name="T0" fmla="*/ 125 w 125"/>
                  <a:gd name="T1" fmla="*/ 0 h 166"/>
                  <a:gd name="T2" fmla="*/ 125 w 125"/>
                  <a:gd name="T3" fmla="*/ 139 h 166"/>
                  <a:gd name="T4" fmla="*/ 0 w 125"/>
                  <a:gd name="T5" fmla="*/ 166 h 166"/>
                  <a:gd name="T6" fmla="*/ 0 w 125"/>
                  <a:gd name="T7" fmla="*/ 27 h 166"/>
                  <a:gd name="T8" fmla="*/ 125 w 125"/>
                  <a:gd name="T9" fmla="*/ 0 h 166"/>
                </a:gdLst>
                <a:ahLst/>
                <a:cxnLst>
                  <a:cxn ang="0">
                    <a:pos x="T0" y="T1"/>
                  </a:cxn>
                  <a:cxn ang="0">
                    <a:pos x="T2" y="T3"/>
                  </a:cxn>
                  <a:cxn ang="0">
                    <a:pos x="T4" y="T5"/>
                  </a:cxn>
                  <a:cxn ang="0">
                    <a:pos x="T6" y="T7"/>
                  </a:cxn>
                  <a:cxn ang="0">
                    <a:pos x="T8" y="T9"/>
                  </a:cxn>
                </a:cxnLst>
                <a:rect l="0" t="0" r="r" b="b"/>
                <a:pathLst>
                  <a:path w="125" h="166">
                    <a:moveTo>
                      <a:pt x="125" y="0"/>
                    </a:moveTo>
                    <a:cubicBezTo>
                      <a:pt x="125" y="139"/>
                      <a:pt x="125" y="139"/>
                      <a:pt x="125" y="139"/>
                    </a:cubicBezTo>
                    <a:cubicBezTo>
                      <a:pt x="85" y="150"/>
                      <a:pt x="43" y="159"/>
                      <a:pt x="0" y="166"/>
                    </a:cubicBezTo>
                    <a:cubicBezTo>
                      <a:pt x="0" y="27"/>
                      <a:pt x="0" y="27"/>
                      <a:pt x="0" y="27"/>
                    </a:cubicBezTo>
                    <a:cubicBezTo>
                      <a:pt x="43" y="20"/>
                      <a:pt x="85" y="11"/>
                      <a:pt x="125"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 name="îSḻiḍê"/>
              <p:cNvSpPr/>
              <p:nvPr/>
            </p:nvSpPr>
            <p:spPr bwMode="auto">
              <a:xfrm>
                <a:off x="7130123" y="5388137"/>
                <a:ext cx="44416" cy="56003"/>
              </a:xfrm>
              <a:custGeom>
                <a:avLst/>
                <a:gdLst>
                  <a:gd name="T0" fmla="*/ 120 w 120"/>
                  <a:gd name="T1" fmla="*/ 0 h 152"/>
                  <a:gd name="T2" fmla="*/ 120 w 120"/>
                  <a:gd name="T3" fmla="*/ 139 h 152"/>
                  <a:gd name="T4" fmla="*/ 0 w 120"/>
                  <a:gd name="T5" fmla="*/ 152 h 152"/>
                  <a:gd name="T6" fmla="*/ 0 w 120"/>
                  <a:gd name="T7" fmla="*/ 13 h 152"/>
                  <a:gd name="T8" fmla="*/ 120 w 120"/>
                  <a:gd name="T9" fmla="*/ 0 h 152"/>
                </a:gdLst>
                <a:ahLst/>
                <a:cxnLst>
                  <a:cxn ang="0">
                    <a:pos x="T0" y="T1"/>
                  </a:cxn>
                  <a:cxn ang="0">
                    <a:pos x="T2" y="T3"/>
                  </a:cxn>
                  <a:cxn ang="0">
                    <a:pos x="T4" y="T5"/>
                  </a:cxn>
                  <a:cxn ang="0">
                    <a:pos x="T6" y="T7"/>
                  </a:cxn>
                  <a:cxn ang="0">
                    <a:pos x="T8" y="T9"/>
                  </a:cxn>
                </a:cxnLst>
                <a:rect l="0" t="0" r="r" b="b"/>
                <a:pathLst>
                  <a:path w="120" h="152">
                    <a:moveTo>
                      <a:pt x="120" y="0"/>
                    </a:moveTo>
                    <a:cubicBezTo>
                      <a:pt x="120" y="139"/>
                      <a:pt x="120" y="139"/>
                      <a:pt x="120" y="139"/>
                    </a:cubicBezTo>
                    <a:cubicBezTo>
                      <a:pt x="80" y="145"/>
                      <a:pt x="41" y="150"/>
                      <a:pt x="0" y="152"/>
                    </a:cubicBezTo>
                    <a:cubicBezTo>
                      <a:pt x="0" y="13"/>
                      <a:pt x="0" y="13"/>
                      <a:pt x="0" y="13"/>
                    </a:cubicBezTo>
                    <a:cubicBezTo>
                      <a:pt x="41" y="11"/>
                      <a:pt x="80" y="7"/>
                      <a:pt x="120"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 name="íṣlíḑé"/>
              <p:cNvSpPr/>
              <p:nvPr/>
            </p:nvSpPr>
            <p:spPr bwMode="auto">
              <a:xfrm>
                <a:off x="7084741" y="5392964"/>
                <a:ext cx="45382" cy="52141"/>
              </a:xfrm>
              <a:custGeom>
                <a:avLst/>
                <a:gdLst>
                  <a:gd name="T0" fmla="*/ 122 w 122"/>
                  <a:gd name="T1" fmla="*/ 0 h 141"/>
                  <a:gd name="T2" fmla="*/ 122 w 122"/>
                  <a:gd name="T3" fmla="*/ 139 h 141"/>
                  <a:gd name="T4" fmla="*/ 52 w 122"/>
                  <a:gd name="T5" fmla="*/ 141 h 141"/>
                  <a:gd name="T6" fmla="*/ 0 w 122"/>
                  <a:gd name="T7" fmla="*/ 140 h 141"/>
                  <a:gd name="T8" fmla="*/ 0 w 122"/>
                  <a:gd name="T9" fmla="*/ 1 h 141"/>
                  <a:gd name="T10" fmla="*/ 52 w 122"/>
                  <a:gd name="T11" fmla="*/ 2 h 141"/>
                  <a:gd name="T12" fmla="*/ 122 w 122"/>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22" h="141">
                    <a:moveTo>
                      <a:pt x="122" y="0"/>
                    </a:moveTo>
                    <a:cubicBezTo>
                      <a:pt x="122" y="139"/>
                      <a:pt x="122" y="139"/>
                      <a:pt x="122" y="139"/>
                    </a:cubicBezTo>
                    <a:cubicBezTo>
                      <a:pt x="99" y="140"/>
                      <a:pt x="76" y="141"/>
                      <a:pt x="52" y="141"/>
                    </a:cubicBezTo>
                    <a:cubicBezTo>
                      <a:pt x="35" y="141"/>
                      <a:pt x="17" y="141"/>
                      <a:pt x="0" y="140"/>
                    </a:cubicBezTo>
                    <a:cubicBezTo>
                      <a:pt x="0" y="1"/>
                      <a:pt x="0" y="1"/>
                      <a:pt x="0" y="1"/>
                    </a:cubicBezTo>
                    <a:cubicBezTo>
                      <a:pt x="17" y="2"/>
                      <a:pt x="35" y="2"/>
                      <a:pt x="52" y="2"/>
                    </a:cubicBezTo>
                    <a:cubicBezTo>
                      <a:pt x="76" y="2"/>
                      <a:pt x="99" y="1"/>
                      <a:pt x="122" y="0"/>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 name="îṧ1ide"/>
              <p:cNvSpPr/>
              <p:nvPr/>
            </p:nvSpPr>
            <p:spPr bwMode="auto">
              <a:xfrm>
                <a:off x="7032601" y="5388137"/>
                <a:ext cx="52141" cy="56969"/>
              </a:xfrm>
              <a:custGeom>
                <a:avLst/>
                <a:gdLst>
                  <a:gd name="T0" fmla="*/ 139 w 139"/>
                  <a:gd name="T1" fmla="*/ 14 h 153"/>
                  <a:gd name="T2" fmla="*/ 139 w 139"/>
                  <a:gd name="T3" fmla="*/ 153 h 153"/>
                  <a:gd name="T4" fmla="*/ 0 w 139"/>
                  <a:gd name="T5" fmla="*/ 139 h 153"/>
                  <a:gd name="T6" fmla="*/ 0 w 139"/>
                  <a:gd name="T7" fmla="*/ 0 h 153"/>
                  <a:gd name="T8" fmla="*/ 139 w 139"/>
                  <a:gd name="T9" fmla="*/ 14 h 153"/>
                </a:gdLst>
                <a:ahLst/>
                <a:cxnLst>
                  <a:cxn ang="0">
                    <a:pos x="T0" y="T1"/>
                  </a:cxn>
                  <a:cxn ang="0">
                    <a:pos x="T2" y="T3"/>
                  </a:cxn>
                  <a:cxn ang="0">
                    <a:pos x="T4" y="T5"/>
                  </a:cxn>
                  <a:cxn ang="0">
                    <a:pos x="T6" y="T7"/>
                  </a:cxn>
                  <a:cxn ang="0">
                    <a:pos x="T8" y="T9"/>
                  </a:cxn>
                </a:cxnLst>
                <a:rect l="0" t="0" r="r" b="b"/>
                <a:pathLst>
                  <a:path w="139" h="153">
                    <a:moveTo>
                      <a:pt x="139" y="14"/>
                    </a:moveTo>
                    <a:cubicBezTo>
                      <a:pt x="139" y="153"/>
                      <a:pt x="139" y="153"/>
                      <a:pt x="139" y="153"/>
                    </a:cubicBezTo>
                    <a:cubicBezTo>
                      <a:pt x="92" y="151"/>
                      <a:pt x="46" y="146"/>
                      <a:pt x="0" y="139"/>
                    </a:cubicBezTo>
                    <a:cubicBezTo>
                      <a:pt x="0" y="0"/>
                      <a:pt x="0" y="0"/>
                      <a:pt x="0" y="0"/>
                    </a:cubicBezTo>
                    <a:cubicBezTo>
                      <a:pt x="46" y="7"/>
                      <a:pt x="92" y="12"/>
                      <a:pt x="139" y="14"/>
                    </a:cubicBezTo>
                  </a:path>
                </a:pathLst>
              </a:custGeom>
              <a:solidFill>
                <a:srgbClr val="987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 name="íṣḻïḋé"/>
              <p:cNvSpPr/>
              <p:nvPr/>
            </p:nvSpPr>
            <p:spPr bwMode="auto">
              <a:xfrm>
                <a:off x="6825003" y="5222059"/>
                <a:ext cx="207597" cy="217253"/>
              </a:xfrm>
              <a:custGeom>
                <a:avLst/>
                <a:gdLst>
                  <a:gd name="T0" fmla="*/ 556 w 556"/>
                  <a:gd name="T1" fmla="*/ 444 h 583"/>
                  <a:gd name="T2" fmla="*/ 556 w 556"/>
                  <a:gd name="T3" fmla="*/ 583 h 583"/>
                  <a:gd name="T4" fmla="*/ 298 w 556"/>
                  <a:gd name="T5" fmla="*/ 506 h 583"/>
                  <a:gd name="T6" fmla="*/ 88 w 556"/>
                  <a:gd name="T7" fmla="*/ 356 h 583"/>
                  <a:gd name="T8" fmla="*/ 0 w 556"/>
                  <a:gd name="T9" fmla="*/ 139 h 583"/>
                  <a:gd name="T10" fmla="*/ 0 w 556"/>
                  <a:gd name="T11" fmla="*/ 0 h 583"/>
                  <a:gd name="T12" fmla="*/ 88 w 556"/>
                  <a:gd name="T13" fmla="*/ 217 h 583"/>
                  <a:gd name="T14" fmla="*/ 298 w 556"/>
                  <a:gd name="T15" fmla="*/ 367 h 583"/>
                  <a:gd name="T16" fmla="*/ 556 w 556"/>
                  <a:gd name="T17" fmla="*/ 444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6" h="583">
                    <a:moveTo>
                      <a:pt x="556" y="444"/>
                    </a:moveTo>
                    <a:cubicBezTo>
                      <a:pt x="556" y="583"/>
                      <a:pt x="556" y="583"/>
                      <a:pt x="556" y="583"/>
                    </a:cubicBezTo>
                    <a:cubicBezTo>
                      <a:pt x="465" y="568"/>
                      <a:pt x="378" y="542"/>
                      <a:pt x="298" y="506"/>
                    </a:cubicBezTo>
                    <a:cubicBezTo>
                      <a:pt x="209" y="464"/>
                      <a:pt x="138" y="413"/>
                      <a:pt x="88" y="356"/>
                    </a:cubicBezTo>
                    <a:cubicBezTo>
                      <a:pt x="30" y="289"/>
                      <a:pt x="0" y="214"/>
                      <a:pt x="0" y="139"/>
                    </a:cubicBezTo>
                    <a:cubicBezTo>
                      <a:pt x="0" y="0"/>
                      <a:pt x="0" y="0"/>
                      <a:pt x="0" y="0"/>
                    </a:cubicBezTo>
                    <a:cubicBezTo>
                      <a:pt x="0" y="75"/>
                      <a:pt x="30" y="150"/>
                      <a:pt x="88" y="217"/>
                    </a:cubicBezTo>
                    <a:cubicBezTo>
                      <a:pt x="138" y="274"/>
                      <a:pt x="209" y="326"/>
                      <a:pt x="298" y="367"/>
                    </a:cubicBezTo>
                    <a:cubicBezTo>
                      <a:pt x="378" y="404"/>
                      <a:pt x="465" y="429"/>
                      <a:pt x="556" y="444"/>
                    </a:cubicBezTo>
                  </a:path>
                </a:pathLst>
              </a:custGeom>
              <a:solidFill>
                <a:srgbClr val="947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 name="íṡľiḑê"/>
              <p:cNvSpPr/>
              <p:nvPr/>
            </p:nvSpPr>
            <p:spPr bwMode="auto">
              <a:xfrm>
                <a:off x="6808589" y="5051154"/>
                <a:ext cx="589962" cy="342777"/>
              </a:xfrm>
              <a:custGeom>
                <a:avLst/>
                <a:gdLst>
                  <a:gd name="T0" fmla="*/ 1484 w 1582"/>
                  <a:gd name="T1" fmla="*/ 282 h 918"/>
                  <a:gd name="T2" fmla="*/ 1391 w 1582"/>
                  <a:gd name="T3" fmla="*/ 735 h 918"/>
                  <a:gd name="T4" fmla="*/ 792 w 1582"/>
                  <a:gd name="T5" fmla="*/ 918 h 918"/>
                  <a:gd name="T6" fmla="*/ 343 w 1582"/>
                  <a:gd name="T7" fmla="*/ 826 h 918"/>
                  <a:gd name="T8" fmla="*/ 133 w 1582"/>
                  <a:gd name="T9" fmla="*/ 676 h 918"/>
                  <a:gd name="T10" fmla="*/ 195 w 1582"/>
                  <a:gd name="T11" fmla="*/ 183 h 918"/>
                  <a:gd name="T12" fmla="*/ 794 w 1582"/>
                  <a:gd name="T13" fmla="*/ 0 h 918"/>
                  <a:gd name="T14" fmla="*/ 1243 w 1582"/>
                  <a:gd name="T15" fmla="*/ 92 h 918"/>
                  <a:gd name="T16" fmla="*/ 1484 w 1582"/>
                  <a:gd name="T17" fmla="*/ 282 h 918"/>
                  <a:gd name="T18" fmla="*/ 1150 w 1582"/>
                  <a:gd name="T19" fmla="*/ 302 h 918"/>
                  <a:gd name="T20" fmla="*/ 1160 w 1582"/>
                  <a:gd name="T21" fmla="*/ 237 h 918"/>
                  <a:gd name="T22" fmla="*/ 1120 w 1582"/>
                  <a:gd name="T23" fmla="*/ 193 h 918"/>
                  <a:gd name="T24" fmla="*/ 1059 w 1582"/>
                  <a:gd name="T25" fmla="*/ 180 h 918"/>
                  <a:gd name="T26" fmla="*/ 977 w 1582"/>
                  <a:gd name="T27" fmla="*/ 205 h 918"/>
                  <a:gd name="T28" fmla="*/ 446 w 1582"/>
                  <a:gd name="T29" fmla="*/ 639 h 918"/>
                  <a:gd name="T30" fmla="*/ 436 w 1582"/>
                  <a:gd name="T31" fmla="*/ 703 h 918"/>
                  <a:gd name="T32" fmla="*/ 476 w 1582"/>
                  <a:gd name="T33" fmla="*/ 747 h 918"/>
                  <a:gd name="T34" fmla="*/ 537 w 1582"/>
                  <a:gd name="T35" fmla="*/ 760 h 918"/>
                  <a:gd name="T36" fmla="*/ 619 w 1582"/>
                  <a:gd name="T37" fmla="*/ 735 h 918"/>
                  <a:gd name="T38" fmla="*/ 1150 w 1582"/>
                  <a:gd name="T39" fmla="*/ 302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2" h="918">
                    <a:moveTo>
                      <a:pt x="1484" y="282"/>
                    </a:moveTo>
                    <a:cubicBezTo>
                      <a:pt x="1582" y="428"/>
                      <a:pt x="1556" y="600"/>
                      <a:pt x="1391" y="735"/>
                    </a:cubicBezTo>
                    <a:cubicBezTo>
                      <a:pt x="1244" y="855"/>
                      <a:pt x="1020" y="918"/>
                      <a:pt x="792" y="918"/>
                    </a:cubicBezTo>
                    <a:cubicBezTo>
                      <a:pt x="636" y="918"/>
                      <a:pt x="478" y="888"/>
                      <a:pt x="343" y="826"/>
                    </a:cubicBezTo>
                    <a:cubicBezTo>
                      <a:pt x="254" y="785"/>
                      <a:pt x="183" y="733"/>
                      <a:pt x="133" y="676"/>
                    </a:cubicBezTo>
                    <a:cubicBezTo>
                      <a:pt x="0" y="523"/>
                      <a:pt x="14" y="331"/>
                      <a:pt x="195" y="183"/>
                    </a:cubicBezTo>
                    <a:cubicBezTo>
                      <a:pt x="342" y="63"/>
                      <a:pt x="566" y="0"/>
                      <a:pt x="794" y="0"/>
                    </a:cubicBezTo>
                    <a:cubicBezTo>
                      <a:pt x="950" y="0"/>
                      <a:pt x="1108" y="30"/>
                      <a:pt x="1243" y="92"/>
                    </a:cubicBezTo>
                    <a:cubicBezTo>
                      <a:pt x="1353" y="143"/>
                      <a:pt x="1434" y="209"/>
                      <a:pt x="1484" y="282"/>
                    </a:cubicBezTo>
                    <a:close/>
                    <a:moveTo>
                      <a:pt x="1150" y="302"/>
                    </a:moveTo>
                    <a:cubicBezTo>
                      <a:pt x="1173" y="283"/>
                      <a:pt x="1176" y="258"/>
                      <a:pt x="1160" y="237"/>
                    </a:cubicBezTo>
                    <a:cubicBezTo>
                      <a:pt x="1158" y="220"/>
                      <a:pt x="1144" y="204"/>
                      <a:pt x="1120" y="193"/>
                    </a:cubicBezTo>
                    <a:cubicBezTo>
                      <a:pt x="1102" y="185"/>
                      <a:pt x="1080" y="180"/>
                      <a:pt x="1059" y="180"/>
                    </a:cubicBezTo>
                    <a:cubicBezTo>
                      <a:pt x="1028" y="180"/>
                      <a:pt x="997" y="189"/>
                      <a:pt x="977" y="205"/>
                    </a:cubicBezTo>
                    <a:cubicBezTo>
                      <a:pt x="446" y="639"/>
                      <a:pt x="446" y="639"/>
                      <a:pt x="446" y="639"/>
                    </a:cubicBezTo>
                    <a:cubicBezTo>
                      <a:pt x="423" y="658"/>
                      <a:pt x="420" y="683"/>
                      <a:pt x="436" y="703"/>
                    </a:cubicBezTo>
                    <a:cubicBezTo>
                      <a:pt x="438" y="720"/>
                      <a:pt x="452" y="736"/>
                      <a:pt x="476" y="747"/>
                    </a:cubicBezTo>
                    <a:cubicBezTo>
                      <a:pt x="494" y="756"/>
                      <a:pt x="516" y="760"/>
                      <a:pt x="537" y="760"/>
                    </a:cubicBezTo>
                    <a:cubicBezTo>
                      <a:pt x="568" y="760"/>
                      <a:pt x="599" y="751"/>
                      <a:pt x="619" y="735"/>
                    </a:cubicBezTo>
                    <a:cubicBezTo>
                      <a:pt x="1150" y="302"/>
                      <a:pt x="1150" y="302"/>
                      <a:pt x="1150" y="302"/>
                    </a:cubicBezTo>
                  </a:path>
                </a:pathLst>
              </a:custGeom>
              <a:solidFill>
                <a:srgbClr val="DAA80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 name="ïṩḷïďe"/>
              <p:cNvSpPr/>
              <p:nvPr/>
            </p:nvSpPr>
            <p:spPr bwMode="auto">
              <a:xfrm>
                <a:off x="6970804" y="5139986"/>
                <a:ext cx="276152" cy="195045"/>
              </a:xfrm>
              <a:custGeom>
                <a:avLst/>
                <a:gdLst>
                  <a:gd name="T0" fmla="*/ 724 w 740"/>
                  <a:gd name="T1" fmla="*/ 0 h 523"/>
                  <a:gd name="T2" fmla="*/ 714 w 740"/>
                  <a:gd name="T3" fmla="*/ 65 h 523"/>
                  <a:gd name="T4" fmla="*/ 183 w 740"/>
                  <a:gd name="T5" fmla="*/ 498 h 523"/>
                  <a:gd name="T6" fmla="*/ 101 w 740"/>
                  <a:gd name="T7" fmla="*/ 523 h 523"/>
                  <a:gd name="T8" fmla="*/ 40 w 740"/>
                  <a:gd name="T9" fmla="*/ 510 h 523"/>
                  <a:gd name="T10" fmla="*/ 0 w 740"/>
                  <a:gd name="T11" fmla="*/ 466 h 523"/>
                  <a:gd name="T12" fmla="*/ 31 w 740"/>
                  <a:gd name="T13" fmla="*/ 489 h 523"/>
                  <a:gd name="T14" fmla="*/ 92 w 740"/>
                  <a:gd name="T15" fmla="*/ 502 h 523"/>
                  <a:gd name="T16" fmla="*/ 173 w 740"/>
                  <a:gd name="T17" fmla="*/ 477 h 523"/>
                  <a:gd name="T18" fmla="*/ 704 w 740"/>
                  <a:gd name="T19" fmla="*/ 44 h 523"/>
                  <a:gd name="T20" fmla="*/ 724 w 740"/>
                  <a:gd name="T21"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0" h="523">
                    <a:moveTo>
                      <a:pt x="724" y="0"/>
                    </a:moveTo>
                    <a:cubicBezTo>
                      <a:pt x="740" y="21"/>
                      <a:pt x="737" y="46"/>
                      <a:pt x="714" y="65"/>
                    </a:cubicBezTo>
                    <a:cubicBezTo>
                      <a:pt x="183" y="498"/>
                      <a:pt x="183" y="498"/>
                      <a:pt x="183" y="498"/>
                    </a:cubicBezTo>
                    <a:cubicBezTo>
                      <a:pt x="163" y="514"/>
                      <a:pt x="132" y="523"/>
                      <a:pt x="101" y="523"/>
                    </a:cubicBezTo>
                    <a:cubicBezTo>
                      <a:pt x="80" y="523"/>
                      <a:pt x="58" y="519"/>
                      <a:pt x="40" y="510"/>
                    </a:cubicBezTo>
                    <a:cubicBezTo>
                      <a:pt x="16" y="499"/>
                      <a:pt x="2" y="483"/>
                      <a:pt x="0" y="466"/>
                    </a:cubicBezTo>
                    <a:cubicBezTo>
                      <a:pt x="7" y="475"/>
                      <a:pt x="17" y="483"/>
                      <a:pt x="31" y="489"/>
                    </a:cubicBezTo>
                    <a:cubicBezTo>
                      <a:pt x="49" y="498"/>
                      <a:pt x="71" y="502"/>
                      <a:pt x="92" y="502"/>
                    </a:cubicBezTo>
                    <a:cubicBezTo>
                      <a:pt x="123" y="502"/>
                      <a:pt x="153" y="493"/>
                      <a:pt x="173" y="477"/>
                    </a:cubicBezTo>
                    <a:cubicBezTo>
                      <a:pt x="704" y="44"/>
                      <a:pt x="704" y="44"/>
                      <a:pt x="704" y="44"/>
                    </a:cubicBezTo>
                    <a:cubicBezTo>
                      <a:pt x="720" y="31"/>
                      <a:pt x="726" y="15"/>
                      <a:pt x="724" y="0"/>
                    </a:cubicBezTo>
                    <a:close/>
                  </a:path>
                </a:pathLst>
              </a:custGeom>
              <a:solidFill>
                <a:srgbClr val="EDC35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 name="íṣľïdè"/>
              <p:cNvSpPr/>
              <p:nvPr/>
            </p:nvSpPr>
            <p:spPr bwMode="auto">
              <a:xfrm>
                <a:off x="6857833" y="5303167"/>
                <a:ext cx="186355" cy="151594"/>
              </a:xfrm>
              <a:custGeom>
                <a:avLst/>
                <a:gdLst>
                  <a:gd name="T0" fmla="*/ 499 w 499"/>
                  <a:gd name="T1" fmla="*/ 267 h 406"/>
                  <a:gd name="T2" fmla="*/ 499 w 499"/>
                  <a:gd name="T3" fmla="*/ 406 h 406"/>
                  <a:gd name="T4" fmla="*/ 242 w 499"/>
                  <a:gd name="T5" fmla="*/ 329 h 406"/>
                  <a:gd name="T6" fmla="*/ 0 w 499"/>
                  <a:gd name="T7" fmla="*/ 139 h 406"/>
                  <a:gd name="T8" fmla="*/ 0 w 499"/>
                  <a:gd name="T9" fmla="*/ 0 h 406"/>
                  <a:gd name="T10" fmla="*/ 242 w 499"/>
                  <a:gd name="T11" fmla="*/ 190 h 406"/>
                  <a:gd name="T12" fmla="*/ 499 w 499"/>
                  <a:gd name="T13" fmla="*/ 267 h 406"/>
                </a:gdLst>
                <a:ahLst/>
                <a:cxnLst>
                  <a:cxn ang="0">
                    <a:pos x="T0" y="T1"/>
                  </a:cxn>
                  <a:cxn ang="0">
                    <a:pos x="T2" y="T3"/>
                  </a:cxn>
                  <a:cxn ang="0">
                    <a:pos x="T4" y="T5"/>
                  </a:cxn>
                  <a:cxn ang="0">
                    <a:pos x="T6" y="T7"/>
                  </a:cxn>
                  <a:cxn ang="0">
                    <a:pos x="T8" y="T9"/>
                  </a:cxn>
                  <a:cxn ang="0">
                    <a:pos x="T10" y="T11"/>
                  </a:cxn>
                  <a:cxn ang="0">
                    <a:pos x="T12" y="T13"/>
                  </a:cxn>
                </a:cxnLst>
                <a:rect l="0" t="0" r="r" b="b"/>
                <a:pathLst>
                  <a:path w="499" h="406">
                    <a:moveTo>
                      <a:pt x="499" y="267"/>
                    </a:moveTo>
                    <a:cubicBezTo>
                      <a:pt x="499" y="406"/>
                      <a:pt x="499" y="406"/>
                      <a:pt x="499" y="406"/>
                    </a:cubicBezTo>
                    <a:cubicBezTo>
                      <a:pt x="409" y="391"/>
                      <a:pt x="321" y="366"/>
                      <a:pt x="242" y="329"/>
                    </a:cubicBezTo>
                    <a:cubicBezTo>
                      <a:pt x="131" y="278"/>
                      <a:pt x="50" y="212"/>
                      <a:pt x="0" y="139"/>
                    </a:cubicBezTo>
                    <a:cubicBezTo>
                      <a:pt x="0" y="0"/>
                      <a:pt x="0" y="0"/>
                      <a:pt x="0" y="0"/>
                    </a:cubicBezTo>
                    <a:cubicBezTo>
                      <a:pt x="50" y="73"/>
                      <a:pt x="131" y="139"/>
                      <a:pt x="242" y="190"/>
                    </a:cubicBezTo>
                    <a:cubicBezTo>
                      <a:pt x="321" y="227"/>
                      <a:pt x="409" y="252"/>
                      <a:pt x="499" y="267"/>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 name="íṧľide"/>
              <p:cNvSpPr/>
              <p:nvPr/>
            </p:nvSpPr>
            <p:spPr bwMode="auto">
              <a:xfrm>
                <a:off x="7394688" y="5237508"/>
                <a:ext cx="966" cy="56003"/>
              </a:xfrm>
              <a:custGeom>
                <a:avLst/>
                <a:gdLst>
                  <a:gd name="T0" fmla="*/ 1 w 1"/>
                  <a:gd name="T1" fmla="*/ 0 h 149"/>
                  <a:gd name="T2" fmla="*/ 1 w 1"/>
                  <a:gd name="T3" fmla="*/ 139 h 149"/>
                  <a:gd name="T4" fmla="*/ 0 w 1"/>
                  <a:gd name="T5" fmla="*/ 149 h 149"/>
                  <a:gd name="T6" fmla="*/ 0 w 1"/>
                  <a:gd name="T7" fmla="*/ 10 h 149"/>
                  <a:gd name="T8" fmla="*/ 1 w 1"/>
                  <a:gd name="T9" fmla="*/ 0 h 149"/>
                </a:gdLst>
                <a:ahLst/>
                <a:cxnLst>
                  <a:cxn ang="0">
                    <a:pos x="T0" y="T1"/>
                  </a:cxn>
                  <a:cxn ang="0">
                    <a:pos x="T2" y="T3"/>
                  </a:cxn>
                  <a:cxn ang="0">
                    <a:pos x="T4" y="T5"/>
                  </a:cxn>
                  <a:cxn ang="0">
                    <a:pos x="T6" y="T7"/>
                  </a:cxn>
                  <a:cxn ang="0">
                    <a:pos x="T8" y="T9"/>
                  </a:cxn>
                </a:cxnLst>
                <a:rect l="0" t="0" r="r" b="b"/>
                <a:pathLst>
                  <a:path w="1" h="149">
                    <a:moveTo>
                      <a:pt x="1" y="0"/>
                    </a:moveTo>
                    <a:cubicBezTo>
                      <a:pt x="1" y="139"/>
                      <a:pt x="1" y="139"/>
                      <a:pt x="1" y="139"/>
                    </a:cubicBezTo>
                    <a:cubicBezTo>
                      <a:pt x="1" y="142"/>
                      <a:pt x="0" y="145"/>
                      <a:pt x="0" y="149"/>
                    </a:cubicBezTo>
                    <a:cubicBezTo>
                      <a:pt x="0" y="10"/>
                      <a:pt x="0" y="10"/>
                      <a:pt x="0" y="10"/>
                    </a:cubicBezTo>
                    <a:cubicBezTo>
                      <a:pt x="0" y="7"/>
                      <a:pt x="1" y="3"/>
                      <a:pt x="1"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 name="ïṥļíḓê"/>
              <p:cNvSpPr/>
              <p:nvPr/>
            </p:nvSpPr>
            <p:spPr bwMode="auto">
              <a:xfrm>
                <a:off x="7389861" y="5241371"/>
                <a:ext cx="4828" cy="82074"/>
              </a:xfrm>
              <a:custGeom>
                <a:avLst/>
                <a:gdLst>
                  <a:gd name="T0" fmla="*/ 14 w 14"/>
                  <a:gd name="T1" fmla="*/ 0 h 220"/>
                  <a:gd name="T2" fmla="*/ 14 w 14"/>
                  <a:gd name="T3" fmla="*/ 139 h 220"/>
                  <a:gd name="T4" fmla="*/ 0 w 14"/>
                  <a:gd name="T5" fmla="*/ 220 h 220"/>
                  <a:gd name="T6" fmla="*/ 0 w 14"/>
                  <a:gd name="T7" fmla="*/ 81 h 220"/>
                  <a:gd name="T8" fmla="*/ 14 w 14"/>
                  <a:gd name="T9" fmla="*/ 0 h 220"/>
                </a:gdLst>
                <a:ahLst/>
                <a:cxnLst>
                  <a:cxn ang="0">
                    <a:pos x="T0" y="T1"/>
                  </a:cxn>
                  <a:cxn ang="0">
                    <a:pos x="T2" y="T3"/>
                  </a:cxn>
                  <a:cxn ang="0">
                    <a:pos x="T4" y="T5"/>
                  </a:cxn>
                  <a:cxn ang="0">
                    <a:pos x="T6" y="T7"/>
                  </a:cxn>
                  <a:cxn ang="0">
                    <a:pos x="T8" y="T9"/>
                  </a:cxn>
                </a:cxnLst>
                <a:rect l="0" t="0" r="r" b="b"/>
                <a:pathLst>
                  <a:path w="14" h="220">
                    <a:moveTo>
                      <a:pt x="14" y="0"/>
                    </a:moveTo>
                    <a:cubicBezTo>
                      <a:pt x="14" y="139"/>
                      <a:pt x="14" y="139"/>
                      <a:pt x="14" y="139"/>
                    </a:cubicBezTo>
                    <a:cubicBezTo>
                      <a:pt x="13" y="166"/>
                      <a:pt x="8" y="193"/>
                      <a:pt x="0" y="220"/>
                    </a:cubicBezTo>
                    <a:cubicBezTo>
                      <a:pt x="0" y="81"/>
                      <a:pt x="0" y="81"/>
                      <a:pt x="0" y="81"/>
                    </a:cubicBezTo>
                    <a:cubicBezTo>
                      <a:pt x="8" y="54"/>
                      <a:pt x="13" y="27"/>
                      <a:pt x="14"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 name="iṧḷiḓê"/>
              <p:cNvSpPr/>
              <p:nvPr/>
            </p:nvSpPr>
            <p:spPr bwMode="auto">
              <a:xfrm>
                <a:off x="7366687" y="5271303"/>
                <a:ext cx="23174" cy="92694"/>
              </a:xfrm>
              <a:custGeom>
                <a:avLst/>
                <a:gdLst>
                  <a:gd name="T0" fmla="*/ 61 w 61"/>
                  <a:gd name="T1" fmla="*/ 0 h 249"/>
                  <a:gd name="T2" fmla="*/ 61 w 61"/>
                  <a:gd name="T3" fmla="*/ 139 h 249"/>
                  <a:gd name="T4" fmla="*/ 0 w 61"/>
                  <a:gd name="T5" fmla="*/ 249 h 249"/>
                  <a:gd name="T6" fmla="*/ 0 w 61"/>
                  <a:gd name="T7" fmla="*/ 110 h 249"/>
                  <a:gd name="T8" fmla="*/ 61 w 61"/>
                  <a:gd name="T9" fmla="*/ 0 h 249"/>
                </a:gdLst>
                <a:ahLst/>
                <a:cxnLst>
                  <a:cxn ang="0">
                    <a:pos x="T0" y="T1"/>
                  </a:cxn>
                  <a:cxn ang="0">
                    <a:pos x="T2" y="T3"/>
                  </a:cxn>
                  <a:cxn ang="0">
                    <a:pos x="T4" y="T5"/>
                  </a:cxn>
                  <a:cxn ang="0">
                    <a:pos x="T6" y="T7"/>
                  </a:cxn>
                  <a:cxn ang="0">
                    <a:pos x="T8" y="T9"/>
                  </a:cxn>
                </a:cxnLst>
                <a:rect l="0" t="0" r="r" b="b"/>
                <a:pathLst>
                  <a:path w="61" h="249">
                    <a:moveTo>
                      <a:pt x="61" y="0"/>
                    </a:moveTo>
                    <a:cubicBezTo>
                      <a:pt x="61" y="139"/>
                      <a:pt x="61" y="139"/>
                      <a:pt x="61" y="139"/>
                    </a:cubicBezTo>
                    <a:cubicBezTo>
                      <a:pt x="48" y="177"/>
                      <a:pt x="28" y="213"/>
                      <a:pt x="0" y="249"/>
                    </a:cubicBezTo>
                    <a:cubicBezTo>
                      <a:pt x="0" y="110"/>
                      <a:pt x="0" y="110"/>
                      <a:pt x="0" y="110"/>
                    </a:cubicBezTo>
                    <a:cubicBezTo>
                      <a:pt x="28" y="75"/>
                      <a:pt x="48" y="38"/>
                      <a:pt x="61"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 name="íś1íḋe"/>
              <p:cNvSpPr/>
              <p:nvPr/>
            </p:nvSpPr>
            <p:spPr bwMode="auto">
              <a:xfrm>
                <a:off x="7292338" y="5312823"/>
                <a:ext cx="74349" cy="109109"/>
              </a:xfrm>
              <a:custGeom>
                <a:avLst/>
                <a:gdLst>
                  <a:gd name="T0" fmla="*/ 199 w 199"/>
                  <a:gd name="T1" fmla="*/ 0 h 293"/>
                  <a:gd name="T2" fmla="*/ 199 w 199"/>
                  <a:gd name="T3" fmla="*/ 139 h 293"/>
                  <a:gd name="T4" fmla="*/ 124 w 199"/>
                  <a:gd name="T5" fmla="*/ 213 h 293"/>
                  <a:gd name="T6" fmla="*/ 0 w 199"/>
                  <a:gd name="T7" fmla="*/ 293 h 293"/>
                  <a:gd name="T8" fmla="*/ 0 w 199"/>
                  <a:gd name="T9" fmla="*/ 154 h 293"/>
                  <a:gd name="T10" fmla="*/ 124 w 199"/>
                  <a:gd name="T11" fmla="*/ 74 h 293"/>
                  <a:gd name="T12" fmla="*/ 199 w 199"/>
                  <a:gd name="T13" fmla="*/ 0 h 293"/>
                </a:gdLst>
                <a:ahLst/>
                <a:cxnLst>
                  <a:cxn ang="0">
                    <a:pos x="T0" y="T1"/>
                  </a:cxn>
                  <a:cxn ang="0">
                    <a:pos x="T2" y="T3"/>
                  </a:cxn>
                  <a:cxn ang="0">
                    <a:pos x="T4" y="T5"/>
                  </a:cxn>
                  <a:cxn ang="0">
                    <a:pos x="T6" y="T7"/>
                  </a:cxn>
                  <a:cxn ang="0">
                    <a:pos x="T8" y="T9"/>
                  </a:cxn>
                  <a:cxn ang="0">
                    <a:pos x="T10" y="T11"/>
                  </a:cxn>
                  <a:cxn ang="0">
                    <a:pos x="T12" y="T13"/>
                  </a:cxn>
                </a:cxnLst>
                <a:rect l="0" t="0" r="r" b="b"/>
                <a:pathLst>
                  <a:path w="199" h="293">
                    <a:moveTo>
                      <a:pt x="199" y="0"/>
                    </a:moveTo>
                    <a:cubicBezTo>
                      <a:pt x="199" y="139"/>
                      <a:pt x="199" y="139"/>
                      <a:pt x="199" y="139"/>
                    </a:cubicBezTo>
                    <a:cubicBezTo>
                      <a:pt x="178" y="164"/>
                      <a:pt x="153" y="189"/>
                      <a:pt x="124" y="213"/>
                    </a:cubicBezTo>
                    <a:cubicBezTo>
                      <a:pt x="87" y="243"/>
                      <a:pt x="46" y="270"/>
                      <a:pt x="0" y="293"/>
                    </a:cubicBezTo>
                    <a:cubicBezTo>
                      <a:pt x="0" y="154"/>
                      <a:pt x="0" y="154"/>
                      <a:pt x="0" y="154"/>
                    </a:cubicBezTo>
                    <a:cubicBezTo>
                      <a:pt x="46" y="131"/>
                      <a:pt x="87" y="104"/>
                      <a:pt x="124" y="74"/>
                    </a:cubicBezTo>
                    <a:cubicBezTo>
                      <a:pt x="153" y="51"/>
                      <a:pt x="178" y="26"/>
                      <a:pt x="199" y="0"/>
                    </a:cubicBezTo>
                  </a:path>
                </a:pathLst>
              </a:custGeom>
              <a:solidFill>
                <a:srgbClr val="9C72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 name="ïŝḻïďè"/>
              <p:cNvSpPr/>
              <p:nvPr/>
            </p:nvSpPr>
            <p:spPr bwMode="auto">
              <a:xfrm>
                <a:off x="7233439" y="5369791"/>
                <a:ext cx="58900" cy="74349"/>
              </a:xfrm>
              <a:custGeom>
                <a:avLst/>
                <a:gdLst>
                  <a:gd name="T0" fmla="*/ 160 w 160"/>
                  <a:gd name="T1" fmla="*/ 0 h 200"/>
                  <a:gd name="T2" fmla="*/ 160 w 160"/>
                  <a:gd name="T3" fmla="*/ 139 h 200"/>
                  <a:gd name="T4" fmla="*/ 0 w 160"/>
                  <a:gd name="T5" fmla="*/ 200 h 200"/>
                  <a:gd name="T6" fmla="*/ 0 w 160"/>
                  <a:gd name="T7" fmla="*/ 61 h 200"/>
                  <a:gd name="T8" fmla="*/ 160 w 160"/>
                  <a:gd name="T9" fmla="*/ 0 h 200"/>
                </a:gdLst>
                <a:ahLst/>
                <a:cxnLst>
                  <a:cxn ang="0">
                    <a:pos x="T0" y="T1"/>
                  </a:cxn>
                  <a:cxn ang="0">
                    <a:pos x="T2" y="T3"/>
                  </a:cxn>
                  <a:cxn ang="0">
                    <a:pos x="T4" y="T5"/>
                  </a:cxn>
                  <a:cxn ang="0">
                    <a:pos x="T6" y="T7"/>
                  </a:cxn>
                  <a:cxn ang="0">
                    <a:pos x="T8" y="T9"/>
                  </a:cxn>
                </a:cxnLst>
                <a:rect l="0" t="0" r="r" b="b"/>
                <a:pathLst>
                  <a:path w="160" h="200">
                    <a:moveTo>
                      <a:pt x="160" y="0"/>
                    </a:moveTo>
                    <a:cubicBezTo>
                      <a:pt x="160" y="139"/>
                      <a:pt x="160" y="139"/>
                      <a:pt x="160" y="139"/>
                    </a:cubicBezTo>
                    <a:cubicBezTo>
                      <a:pt x="111" y="164"/>
                      <a:pt x="57" y="184"/>
                      <a:pt x="0" y="200"/>
                    </a:cubicBezTo>
                    <a:cubicBezTo>
                      <a:pt x="0" y="61"/>
                      <a:pt x="0" y="61"/>
                      <a:pt x="0" y="61"/>
                    </a:cubicBezTo>
                    <a:cubicBezTo>
                      <a:pt x="57" y="45"/>
                      <a:pt x="111" y="25"/>
                      <a:pt x="160"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 name="ïśļíḍé"/>
              <p:cNvSpPr/>
              <p:nvPr/>
            </p:nvSpPr>
            <p:spPr bwMode="auto">
              <a:xfrm>
                <a:off x="7186126" y="5392964"/>
                <a:ext cx="47313" cy="61796"/>
              </a:xfrm>
              <a:custGeom>
                <a:avLst/>
                <a:gdLst>
                  <a:gd name="T0" fmla="*/ 125 w 125"/>
                  <a:gd name="T1" fmla="*/ 0 h 167"/>
                  <a:gd name="T2" fmla="*/ 125 w 125"/>
                  <a:gd name="T3" fmla="*/ 139 h 167"/>
                  <a:gd name="T4" fmla="*/ 0 w 125"/>
                  <a:gd name="T5" fmla="*/ 167 h 167"/>
                  <a:gd name="T6" fmla="*/ 0 w 125"/>
                  <a:gd name="T7" fmla="*/ 28 h 167"/>
                  <a:gd name="T8" fmla="*/ 125 w 125"/>
                  <a:gd name="T9" fmla="*/ 0 h 167"/>
                </a:gdLst>
                <a:ahLst/>
                <a:cxnLst>
                  <a:cxn ang="0">
                    <a:pos x="T0" y="T1"/>
                  </a:cxn>
                  <a:cxn ang="0">
                    <a:pos x="T2" y="T3"/>
                  </a:cxn>
                  <a:cxn ang="0">
                    <a:pos x="T4" y="T5"/>
                  </a:cxn>
                  <a:cxn ang="0">
                    <a:pos x="T6" y="T7"/>
                  </a:cxn>
                  <a:cxn ang="0">
                    <a:pos x="T8" y="T9"/>
                  </a:cxn>
                </a:cxnLst>
                <a:rect l="0" t="0" r="r" b="b"/>
                <a:pathLst>
                  <a:path w="125" h="167">
                    <a:moveTo>
                      <a:pt x="125" y="0"/>
                    </a:moveTo>
                    <a:cubicBezTo>
                      <a:pt x="125" y="139"/>
                      <a:pt x="125" y="139"/>
                      <a:pt x="125" y="139"/>
                    </a:cubicBezTo>
                    <a:cubicBezTo>
                      <a:pt x="85" y="150"/>
                      <a:pt x="43" y="160"/>
                      <a:pt x="0" y="167"/>
                    </a:cubicBezTo>
                    <a:cubicBezTo>
                      <a:pt x="0" y="28"/>
                      <a:pt x="0" y="28"/>
                      <a:pt x="0" y="28"/>
                    </a:cubicBezTo>
                    <a:cubicBezTo>
                      <a:pt x="43" y="21"/>
                      <a:pt x="85" y="12"/>
                      <a:pt x="125"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 name="íślidê"/>
              <p:cNvSpPr/>
              <p:nvPr/>
            </p:nvSpPr>
            <p:spPr bwMode="auto">
              <a:xfrm>
                <a:off x="7141710" y="5403586"/>
                <a:ext cx="44416" cy="56003"/>
              </a:xfrm>
              <a:custGeom>
                <a:avLst/>
                <a:gdLst>
                  <a:gd name="T0" fmla="*/ 119 w 119"/>
                  <a:gd name="T1" fmla="*/ 0 h 151"/>
                  <a:gd name="T2" fmla="*/ 119 w 119"/>
                  <a:gd name="T3" fmla="*/ 139 h 151"/>
                  <a:gd name="T4" fmla="*/ 0 w 119"/>
                  <a:gd name="T5" fmla="*/ 151 h 151"/>
                  <a:gd name="T6" fmla="*/ 0 w 119"/>
                  <a:gd name="T7" fmla="*/ 12 h 151"/>
                  <a:gd name="T8" fmla="*/ 119 w 119"/>
                  <a:gd name="T9" fmla="*/ 0 h 151"/>
                </a:gdLst>
                <a:ahLst/>
                <a:cxnLst>
                  <a:cxn ang="0">
                    <a:pos x="T0" y="T1"/>
                  </a:cxn>
                  <a:cxn ang="0">
                    <a:pos x="T2" y="T3"/>
                  </a:cxn>
                  <a:cxn ang="0">
                    <a:pos x="T4" y="T5"/>
                  </a:cxn>
                  <a:cxn ang="0">
                    <a:pos x="T6" y="T7"/>
                  </a:cxn>
                  <a:cxn ang="0">
                    <a:pos x="T8" y="T9"/>
                  </a:cxn>
                </a:cxnLst>
                <a:rect l="0" t="0" r="r" b="b"/>
                <a:pathLst>
                  <a:path w="119" h="151">
                    <a:moveTo>
                      <a:pt x="119" y="0"/>
                    </a:moveTo>
                    <a:cubicBezTo>
                      <a:pt x="119" y="139"/>
                      <a:pt x="119" y="139"/>
                      <a:pt x="119" y="139"/>
                    </a:cubicBezTo>
                    <a:cubicBezTo>
                      <a:pt x="80" y="145"/>
                      <a:pt x="40" y="149"/>
                      <a:pt x="0" y="151"/>
                    </a:cubicBezTo>
                    <a:cubicBezTo>
                      <a:pt x="0" y="12"/>
                      <a:pt x="0" y="12"/>
                      <a:pt x="0" y="12"/>
                    </a:cubicBezTo>
                    <a:cubicBezTo>
                      <a:pt x="40" y="10"/>
                      <a:pt x="80" y="6"/>
                      <a:pt x="119"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 name="iṥḷïḓe"/>
              <p:cNvSpPr/>
              <p:nvPr/>
            </p:nvSpPr>
            <p:spPr bwMode="auto">
              <a:xfrm>
                <a:off x="7096328" y="5407448"/>
                <a:ext cx="45382" cy="53107"/>
              </a:xfrm>
              <a:custGeom>
                <a:avLst/>
                <a:gdLst>
                  <a:gd name="T0" fmla="*/ 123 w 123"/>
                  <a:gd name="T1" fmla="*/ 0 h 141"/>
                  <a:gd name="T2" fmla="*/ 123 w 123"/>
                  <a:gd name="T3" fmla="*/ 139 h 141"/>
                  <a:gd name="T4" fmla="*/ 53 w 123"/>
                  <a:gd name="T5" fmla="*/ 141 h 141"/>
                  <a:gd name="T6" fmla="*/ 0 w 123"/>
                  <a:gd name="T7" fmla="*/ 140 h 141"/>
                  <a:gd name="T8" fmla="*/ 0 w 123"/>
                  <a:gd name="T9" fmla="*/ 1 h 141"/>
                  <a:gd name="T10" fmla="*/ 53 w 123"/>
                  <a:gd name="T11" fmla="*/ 3 h 141"/>
                  <a:gd name="T12" fmla="*/ 123 w 123"/>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23" h="141">
                    <a:moveTo>
                      <a:pt x="123" y="0"/>
                    </a:moveTo>
                    <a:cubicBezTo>
                      <a:pt x="123" y="139"/>
                      <a:pt x="123" y="139"/>
                      <a:pt x="123" y="139"/>
                    </a:cubicBezTo>
                    <a:cubicBezTo>
                      <a:pt x="99" y="141"/>
                      <a:pt x="76" y="141"/>
                      <a:pt x="53" y="141"/>
                    </a:cubicBezTo>
                    <a:cubicBezTo>
                      <a:pt x="35" y="141"/>
                      <a:pt x="18" y="141"/>
                      <a:pt x="0" y="140"/>
                    </a:cubicBezTo>
                    <a:cubicBezTo>
                      <a:pt x="0" y="1"/>
                      <a:pt x="0" y="1"/>
                      <a:pt x="0" y="1"/>
                    </a:cubicBezTo>
                    <a:cubicBezTo>
                      <a:pt x="18" y="2"/>
                      <a:pt x="35" y="3"/>
                      <a:pt x="53" y="3"/>
                    </a:cubicBezTo>
                    <a:cubicBezTo>
                      <a:pt x="76" y="3"/>
                      <a:pt x="99" y="2"/>
                      <a:pt x="123" y="0"/>
                    </a:cubicBezTo>
                  </a:path>
                </a:pathLst>
              </a:custGeom>
              <a:solidFill>
                <a:srgbClr val="8F6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 name="í$ḷíḑê"/>
              <p:cNvSpPr/>
              <p:nvPr/>
            </p:nvSpPr>
            <p:spPr bwMode="auto">
              <a:xfrm>
                <a:off x="7044188" y="5402620"/>
                <a:ext cx="52141" cy="56969"/>
              </a:xfrm>
              <a:custGeom>
                <a:avLst/>
                <a:gdLst>
                  <a:gd name="T0" fmla="*/ 139 w 139"/>
                  <a:gd name="T1" fmla="*/ 14 h 153"/>
                  <a:gd name="T2" fmla="*/ 139 w 139"/>
                  <a:gd name="T3" fmla="*/ 153 h 153"/>
                  <a:gd name="T4" fmla="*/ 0 w 139"/>
                  <a:gd name="T5" fmla="*/ 139 h 153"/>
                  <a:gd name="T6" fmla="*/ 0 w 139"/>
                  <a:gd name="T7" fmla="*/ 0 h 153"/>
                  <a:gd name="T8" fmla="*/ 139 w 139"/>
                  <a:gd name="T9" fmla="*/ 14 h 153"/>
                </a:gdLst>
                <a:ahLst/>
                <a:cxnLst>
                  <a:cxn ang="0">
                    <a:pos x="T0" y="T1"/>
                  </a:cxn>
                  <a:cxn ang="0">
                    <a:pos x="T2" y="T3"/>
                  </a:cxn>
                  <a:cxn ang="0">
                    <a:pos x="T4" y="T5"/>
                  </a:cxn>
                  <a:cxn ang="0">
                    <a:pos x="T6" y="T7"/>
                  </a:cxn>
                  <a:cxn ang="0">
                    <a:pos x="T8" y="T9"/>
                  </a:cxn>
                </a:cxnLst>
                <a:rect l="0" t="0" r="r" b="b"/>
                <a:pathLst>
                  <a:path w="139" h="153">
                    <a:moveTo>
                      <a:pt x="139" y="14"/>
                    </a:moveTo>
                    <a:cubicBezTo>
                      <a:pt x="139" y="153"/>
                      <a:pt x="139" y="153"/>
                      <a:pt x="139" y="153"/>
                    </a:cubicBezTo>
                    <a:cubicBezTo>
                      <a:pt x="92" y="151"/>
                      <a:pt x="46" y="146"/>
                      <a:pt x="0" y="139"/>
                    </a:cubicBezTo>
                    <a:cubicBezTo>
                      <a:pt x="0" y="0"/>
                      <a:pt x="0" y="0"/>
                      <a:pt x="0" y="0"/>
                    </a:cubicBezTo>
                    <a:cubicBezTo>
                      <a:pt x="46" y="8"/>
                      <a:pt x="92" y="12"/>
                      <a:pt x="139" y="14"/>
                    </a:cubicBezTo>
                  </a:path>
                </a:pathLst>
              </a:custGeom>
              <a:solidFill>
                <a:srgbClr val="8B65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 name="íSľídè"/>
              <p:cNvSpPr/>
              <p:nvPr/>
            </p:nvSpPr>
            <p:spPr bwMode="auto">
              <a:xfrm>
                <a:off x="6857833" y="5303167"/>
                <a:ext cx="186355" cy="151594"/>
              </a:xfrm>
              <a:custGeom>
                <a:avLst/>
                <a:gdLst>
                  <a:gd name="T0" fmla="*/ 499 w 499"/>
                  <a:gd name="T1" fmla="*/ 267 h 406"/>
                  <a:gd name="T2" fmla="*/ 499 w 499"/>
                  <a:gd name="T3" fmla="*/ 406 h 406"/>
                  <a:gd name="T4" fmla="*/ 242 w 499"/>
                  <a:gd name="T5" fmla="*/ 329 h 406"/>
                  <a:gd name="T6" fmla="*/ 0 w 499"/>
                  <a:gd name="T7" fmla="*/ 139 h 406"/>
                  <a:gd name="T8" fmla="*/ 0 w 499"/>
                  <a:gd name="T9" fmla="*/ 0 h 406"/>
                  <a:gd name="T10" fmla="*/ 242 w 499"/>
                  <a:gd name="T11" fmla="*/ 190 h 406"/>
                  <a:gd name="T12" fmla="*/ 499 w 499"/>
                  <a:gd name="T13" fmla="*/ 267 h 406"/>
                </a:gdLst>
                <a:ahLst/>
                <a:cxnLst>
                  <a:cxn ang="0">
                    <a:pos x="T0" y="T1"/>
                  </a:cxn>
                  <a:cxn ang="0">
                    <a:pos x="T2" y="T3"/>
                  </a:cxn>
                  <a:cxn ang="0">
                    <a:pos x="T4" y="T5"/>
                  </a:cxn>
                  <a:cxn ang="0">
                    <a:pos x="T6" y="T7"/>
                  </a:cxn>
                  <a:cxn ang="0">
                    <a:pos x="T8" y="T9"/>
                  </a:cxn>
                  <a:cxn ang="0">
                    <a:pos x="T10" y="T11"/>
                  </a:cxn>
                  <a:cxn ang="0">
                    <a:pos x="T12" y="T13"/>
                  </a:cxn>
                </a:cxnLst>
                <a:rect l="0" t="0" r="r" b="b"/>
                <a:pathLst>
                  <a:path w="499" h="406">
                    <a:moveTo>
                      <a:pt x="499" y="267"/>
                    </a:moveTo>
                    <a:cubicBezTo>
                      <a:pt x="499" y="406"/>
                      <a:pt x="499" y="406"/>
                      <a:pt x="499" y="406"/>
                    </a:cubicBezTo>
                    <a:cubicBezTo>
                      <a:pt x="409" y="391"/>
                      <a:pt x="321" y="366"/>
                      <a:pt x="242" y="329"/>
                    </a:cubicBezTo>
                    <a:cubicBezTo>
                      <a:pt x="131" y="278"/>
                      <a:pt x="50" y="212"/>
                      <a:pt x="0" y="139"/>
                    </a:cubicBezTo>
                    <a:cubicBezTo>
                      <a:pt x="0" y="0"/>
                      <a:pt x="0" y="0"/>
                      <a:pt x="0" y="0"/>
                    </a:cubicBezTo>
                    <a:cubicBezTo>
                      <a:pt x="50" y="73"/>
                      <a:pt x="131" y="139"/>
                      <a:pt x="242" y="190"/>
                    </a:cubicBezTo>
                    <a:cubicBezTo>
                      <a:pt x="321" y="227"/>
                      <a:pt x="409" y="252"/>
                      <a:pt x="499" y="267"/>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 name="íšḷiḓè"/>
              <p:cNvSpPr/>
              <p:nvPr/>
            </p:nvSpPr>
            <p:spPr bwMode="auto">
              <a:xfrm>
                <a:off x="6857833" y="5156401"/>
                <a:ext cx="554236" cy="252013"/>
              </a:xfrm>
              <a:custGeom>
                <a:avLst/>
                <a:gdLst>
                  <a:gd name="T0" fmla="*/ 1351 w 1484"/>
                  <a:gd name="T1" fmla="*/ 0 h 677"/>
                  <a:gd name="T2" fmla="*/ 1289 w 1484"/>
                  <a:gd name="T3" fmla="*/ 493 h 677"/>
                  <a:gd name="T4" fmla="*/ 691 w 1484"/>
                  <a:gd name="T5" fmla="*/ 677 h 677"/>
                  <a:gd name="T6" fmla="*/ 242 w 1484"/>
                  <a:gd name="T7" fmla="*/ 584 h 677"/>
                  <a:gd name="T8" fmla="*/ 0 w 1484"/>
                  <a:gd name="T9" fmla="*/ 394 h 677"/>
                  <a:gd name="T10" fmla="*/ 210 w 1484"/>
                  <a:gd name="T11" fmla="*/ 544 h 677"/>
                  <a:gd name="T12" fmla="*/ 659 w 1484"/>
                  <a:gd name="T13" fmla="*/ 636 h 677"/>
                  <a:gd name="T14" fmla="*/ 1258 w 1484"/>
                  <a:gd name="T15" fmla="*/ 453 h 677"/>
                  <a:gd name="T16" fmla="*/ 1351 w 1484"/>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4" h="677">
                    <a:moveTo>
                      <a:pt x="1351" y="0"/>
                    </a:moveTo>
                    <a:cubicBezTo>
                      <a:pt x="1484" y="153"/>
                      <a:pt x="1470" y="346"/>
                      <a:pt x="1289" y="493"/>
                    </a:cubicBezTo>
                    <a:cubicBezTo>
                      <a:pt x="1142" y="613"/>
                      <a:pt x="918" y="677"/>
                      <a:pt x="691" y="677"/>
                    </a:cubicBezTo>
                    <a:cubicBezTo>
                      <a:pt x="534" y="677"/>
                      <a:pt x="376" y="646"/>
                      <a:pt x="242" y="584"/>
                    </a:cubicBezTo>
                    <a:cubicBezTo>
                      <a:pt x="131" y="533"/>
                      <a:pt x="50" y="467"/>
                      <a:pt x="0" y="394"/>
                    </a:cubicBezTo>
                    <a:cubicBezTo>
                      <a:pt x="50" y="451"/>
                      <a:pt x="121" y="503"/>
                      <a:pt x="210" y="544"/>
                    </a:cubicBezTo>
                    <a:cubicBezTo>
                      <a:pt x="345" y="606"/>
                      <a:pt x="503" y="636"/>
                      <a:pt x="659" y="636"/>
                    </a:cubicBezTo>
                    <a:cubicBezTo>
                      <a:pt x="887" y="636"/>
                      <a:pt x="1111" y="573"/>
                      <a:pt x="1258" y="453"/>
                    </a:cubicBezTo>
                    <a:cubicBezTo>
                      <a:pt x="1423" y="318"/>
                      <a:pt x="1449" y="146"/>
                      <a:pt x="1351" y="0"/>
                    </a:cubicBezTo>
                    <a:close/>
                  </a:path>
                </a:pathLst>
              </a:custGeom>
              <a:solidFill>
                <a:srgbClr val="C6910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 name="íŝľiḓé"/>
              <p:cNvSpPr/>
              <p:nvPr/>
            </p:nvSpPr>
            <p:spPr bwMode="auto">
              <a:xfrm>
                <a:off x="4269147" y="5058878"/>
                <a:ext cx="896047" cy="369813"/>
              </a:xfrm>
              <a:custGeom>
                <a:avLst/>
                <a:gdLst>
                  <a:gd name="T0" fmla="*/ 2335 w 2400"/>
                  <a:gd name="T1" fmla="*/ 742 h 991"/>
                  <a:gd name="T2" fmla="*/ 2335 w 2400"/>
                  <a:gd name="T3" fmla="*/ 742 h 991"/>
                  <a:gd name="T4" fmla="*/ 2400 w 2400"/>
                  <a:gd name="T5" fmla="*/ 496 h 991"/>
                  <a:gd name="T6" fmla="*/ 2400 w 2400"/>
                  <a:gd name="T7" fmla="*/ 496 h 991"/>
                  <a:gd name="T8" fmla="*/ 1906 w 2400"/>
                  <a:gd name="T9" fmla="*/ 0 h 991"/>
                  <a:gd name="T10" fmla="*/ 1201 w 2400"/>
                  <a:gd name="T11" fmla="*/ 0 h 991"/>
                  <a:gd name="T12" fmla="*/ 497 w 2400"/>
                  <a:gd name="T13" fmla="*/ 0 h 991"/>
                  <a:gd name="T14" fmla="*/ 0 w 2400"/>
                  <a:gd name="T15" fmla="*/ 496 h 991"/>
                  <a:gd name="T16" fmla="*/ 0 w 2400"/>
                  <a:gd name="T17" fmla="*/ 496 h 991"/>
                  <a:gd name="T18" fmla="*/ 66 w 2400"/>
                  <a:gd name="T19" fmla="*/ 742 h 991"/>
                  <a:gd name="T20" fmla="*/ 66 w 2400"/>
                  <a:gd name="T21" fmla="*/ 742 h 991"/>
                  <a:gd name="T22" fmla="*/ 497 w 2400"/>
                  <a:gd name="T23" fmla="*/ 991 h 991"/>
                  <a:gd name="T24" fmla="*/ 1201 w 2400"/>
                  <a:gd name="T25" fmla="*/ 991 h 991"/>
                  <a:gd name="T26" fmla="*/ 1906 w 2400"/>
                  <a:gd name="T27" fmla="*/ 991 h 991"/>
                  <a:gd name="T28" fmla="*/ 2335 w 2400"/>
                  <a:gd name="T29" fmla="*/ 742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0" h="991">
                    <a:moveTo>
                      <a:pt x="2335" y="742"/>
                    </a:moveTo>
                    <a:cubicBezTo>
                      <a:pt x="2335" y="742"/>
                      <a:pt x="2335" y="742"/>
                      <a:pt x="2335" y="742"/>
                    </a:cubicBezTo>
                    <a:cubicBezTo>
                      <a:pt x="2377" y="670"/>
                      <a:pt x="2400" y="586"/>
                      <a:pt x="2400" y="496"/>
                    </a:cubicBezTo>
                    <a:cubicBezTo>
                      <a:pt x="2400" y="496"/>
                      <a:pt x="2400" y="496"/>
                      <a:pt x="2400" y="496"/>
                    </a:cubicBezTo>
                    <a:cubicBezTo>
                      <a:pt x="2400" y="222"/>
                      <a:pt x="2180" y="0"/>
                      <a:pt x="1906" y="0"/>
                    </a:cubicBezTo>
                    <a:cubicBezTo>
                      <a:pt x="1201" y="0"/>
                      <a:pt x="1201" y="0"/>
                      <a:pt x="1201" y="0"/>
                    </a:cubicBezTo>
                    <a:cubicBezTo>
                      <a:pt x="497" y="0"/>
                      <a:pt x="497" y="0"/>
                      <a:pt x="497" y="0"/>
                    </a:cubicBezTo>
                    <a:cubicBezTo>
                      <a:pt x="223" y="0"/>
                      <a:pt x="0" y="222"/>
                      <a:pt x="0" y="496"/>
                    </a:cubicBezTo>
                    <a:cubicBezTo>
                      <a:pt x="0" y="496"/>
                      <a:pt x="0" y="496"/>
                      <a:pt x="0" y="496"/>
                    </a:cubicBezTo>
                    <a:cubicBezTo>
                      <a:pt x="0" y="585"/>
                      <a:pt x="24" y="670"/>
                      <a:pt x="66" y="742"/>
                    </a:cubicBezTo>
                    <a:cubicBezTo>
                      <a:pt x="66" y="742"/>
                      <a:pt x="66" y="742"/>
                      <a:pt x="66" y="742"/>
                    </a:cubicBezTo>
                    <a:cubicBezTo>
                      <a:pt x="152" y="891"/>
                      <a:pt x="313" y="991"/>
                      <a:pt x="497" y="991"/>
                    </a:cubicBezTo>
                    <a:cubicBezTo>
                      <a:pt x="1201" y="991"/>
                      <a:pt x="1201" y="991"/>
                      <a:pt x="1201" y="991"/>
                    </a:cubicBezTo>
                    <a:cubicBezTo>
                      <a:pt x="1906" y="991"/>
                      <a:pt x="1906" y="991"/>
                      <a:pt x="1906" y="991"/>
                    </a:cubicBezTo>
                    <a:cubicBezTo>
                      <a:pt x="2090" y="991"/>
                      <a:pt x="2250" y="891"/>
                      <a:pt x="2335" y="742"/>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 name="îś1idê"/>
              <p:cNvSpPr/>
              <p:nvPr/>
            </p:nvSpPr>
            <p:spPr bwMode="auto">
              <a:xfrm>
                <a:off x="4717170" y="5335996"/>
                <a:ext cx="423884" cy="92694"/>
              </a:xfrm>
              <a:custGeom>
                <a:avLst/>
                <a:gdLst>
                  <a:gd name="T0" fmla="*/ 1134 w 1134"/>
                  <a:gd name="T1" fmla="*/ 0 h 249"/>
                  <a:gd name="T2" fmla="*/ 861 w 1134"/>
                  <a:gd name="T3" fmla="*/ 66 h 249"/>
                  <a:gd name="T4" fmla="*/ 0 w 1134"/>
                  <a:gd name="T5" fmla="*/ 66 h 249"/>
                  <a:gd name="T6" fmla="*/ 0 w 1134"/>
                  <a:gd name="T7" fmla="*/ 249 h 249"/>
                  <a:gd name="T8" fmla="*/ 705 w 1134"/>
                  <a:gd name="T9" fmla="*/ 249 h 249"/>
                  <a:gd name="T10" fmla="*/ 1134 w 1134"/>
                  <a:gd name="T11" fmla="*/ 0 h 249"/>
                </a:gdLst>
                <a:ahLst/>
                <a:cxnLst>
                  <a:cxn ang="0">
                    <a:pos x="T0" y="T1"/>
                  </a:cxn>
                  <a:cxn ang="0">
                    <a:pos x="T2" y="T3"/>
                  </a:cxn>
                  <a:cxn ang="0">
                    <a:pos x="T4" y="T5"/>
                  </a:cxn>
                  <a:cxn ang="0">
                    <a:pos x="T6" y="T7"/>
                  </a:cxn>
                  <a:cxn ang="0">
                    <a:pos x="T8" y="T9"/>
                  </a:cxn>
                  <a:cxn ang="0">
                    <a:pos x="T10" y="T11"/>
                  </a:cxn>
                </a:cxnLst>
                <a:rect l="0" t="0" r="r" b="b"/>
                <a:pathLst>
                  <a:path w="1134" h="249">
                    <a:moveTo>
                      <a:pt x="1134" y="0"/>
                    </a:moveTo>
                    <a:cubicBezTo>
                      <a:pt x="1052" y="42"/>
                      <a:pt x="959" y="66"/>
                      <a:pt x="861" y="66"/>
                    </a:cubicBezTo>
                    <a:cubicBezTo>
                      <a:pt x="0" y="66"/>
                      <a:pt x="0" y="66"/>
                      <a:pt x="0" y="66"/>
                    </a:cubicBezTo>
                    <a:cubicBezTo>
                      <a:pt x="0" y="249"/>
                      <a:pt x="0" y="249"/>
                      <a:pt x="0" y="249"/>
                    </a:cubicBezTo>
                    <a:cubicBezTo>
                      <a:pt x="705" y="249"/>
                      <a:pt x="705" y="249"/>
                      <a:pt x="705" y="249"/>
                    </a:cubicBezTo>
                    <a:cubicBezTo>
                      <a:pt x="889" y="249"/>
                      <a:pt x="1049" y="149"/>
                      <a:pt x="1134"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 name="ís1ïḑé"/>
              <p:cNvSpPr/>
              <p:nvPr/>
            </p:nvSpPr>
            <p:spPr bwMode="auto">
              <a:xfrm>
                <a:off x="4717170" y="5058878"/>
                <a:ext cx="448023" cy="301257"/>
              </a:xfrm>
              <a:custGeom>
                <a:avLst/>
                <a:gdLst>
                  <a:gd name="T0" fmla="*/ 1199 w 1199"/>
                  <a:gd name="T1" fmla="*/ 496 h 808"/>
                  <a:gd name="T2" fmla="*/ 705 w 1199"/>
                  <a:gd name="T3" fmla="*/ 0 h 808"/>
                  <a:gd name="T4" fmla="*/ 0 w 1199"/>
                  <a:gd name="T5" fmla="*/ 0 h 808"/>
                  <a:gd name="T6" fmla="*/ 0 w 1199"/>
                  <a:gd name="T7" fmla="*/ 808 h 808"/>
                  <a:gd name="T8" fmla="*/ 861 w 1199"/>
                  <a:gd name="T9" fmla="*/ 808 h 808"/>
                  <a:gd name="T10" fmla="*/ 1134 w 1199"/>
                  <a:gd name="T11" fmla="*/ 743 h 808"/>
                  <a:gd name="T12" fmla="*/ 1199 w 1199"/>
                  <a:gd name="T13" fmla="*/ 496 h 808"/>
                </a:gdLst>
                <a:ahLst/>
                <a:cxnLst>
                  <a:cxn ang="0">
                    <a:pos x="T0" y="T1"/>
                  </a:cxn>
                  <a:cxn ang="0">
                    <a:pos x="T2" y="T3"/>
                  </a:cxn>
                  <a:cxn ang="0">
                    <a:pos x="T4" y="T5"/>
                  </a:cxn>
                  <a:cxn ang="0">
                    <a:pos x="T6" y="T7"/>
                  </a:cxn>
                  <a:cxn ang="0">
                    <a:pos x="T8" y="T9"/>
                  </a:cxn>
                  <a:cxn ang="0">
                    <a:pos x="T10" y="T11"/>
                  </a:cxn>
                  <a:cxn ang="0">
                    <a:pos x="T12" y="T13"/>
                  </a:cxn>
                </a:cxnLst>
                <a:rect l="0" t="0" r="r" b="b"/>
                <a:pathLst>
                  <a:path w="1199" h="808">
                    <a:moveTo>
                      <a:pt x="1199" y="496"/>
                    </a:moveTo>
                    <a:cubicBezTo>
                      <a:pt x="1199" y="222"/>
                      <a:pt x="979" y="0"/>
                      <a:pt x="705" y="0"/>
                    </a:cubicBezTo>
                    <a:cubicBezTo>
                      <a:pt x="0" y="0"/>
                      <a:pt x="0" y="0"/>
                      <a:pt x="0" y="0"/>
                    </a:cubicBezTo>
                    <a:cubicBezTo>
                      <a:pt x="0" y="808"/>
                      <a:pt x="0" y="808"/>
                      <a:pt x="0" y="808"/>
                    </a:cubicBezTo>
                    <a:cubicBezTo>
                      <a:pt x="861" y="808"/>
                      <a:pt x="861" y="808"/>
                      <a:pt x="861" y="808"/>
                    </a:cubicBezTo>
                    <a:cubicBezTo>
                      <a:pt x="959" y="808"/>
                      <a:pt x="1052" y="784"/>
                      <a:pt x="1134" y="743"/>
                    </a:cubicBezTo>
                    <a:cubicBezTo>
                      <a:pt x="1176" y="670"/>
                      <a:pt x="1199" y="586"/>
                      <a:pt x="1199" y="496"/>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 name="îśḷîḋè"/>
              <p:cNvSpPr/>
              <p:nvPr/>
            </p:nvSpPr>
            <p:spPr bwMode="auto">
              <a:xfrm>
                <a:off x="4293286" y="5335996"/>
                <a:ext cx="423884" cy="92694"/>
              </a:xfrm>
              <a:custGeom>
                <a:avLst/>
                <a:gdLst>
                  <a:gd name="T0" fmla="*/ 275 w 1136"/>
                  <a:gd name="T1" fmla="*/ 66 h 249"/>
                  <a:gd name="T2" fmla="*/ 0 w 1136"/>
                  <a:gd name="T3" fmla="*/ 0 h 249"/>
                  <a:gd name="T4" fmla="*/ 432 w 1136"/>
                  <a:gd name="T5" fmla="*/ 249 h 249"/>
                  <a:gd name="T6" fmla="*/ 1136 w 1136"/>
                  <a:gd name="T7" fmla="*/ 249 h 249"/>
                  <a:gd name="T8" fmla="*/ 1136 w 1136"/>
                  <a:gd name="T9" fmla="*/ 66 h 249"/>
                  <a:gd name="T10" fmla="*/ 275 w 1136"/>
                  <a:gd name="T11" fmla="*/ 66 h 249"/>
                </a:gdLst>
                <a:ahLst/>
                <a:cxnLst>
                  <a:cxn ang="0">
                    <a:pos x="T0" y="T1"/>
                  </a:cxn>
                  <a:cxn ang="0">
                    <a:pos x="T2" y="T3"/>
                  </a:cxn>
                  <a:cxn ang="0">
                    <a:pos x="T4" y="T5"/>
                  </a:cxn>
                  <a:cxn ang="0">
                    <a:pos x="T6" y="T7"/>
                  </a:cxn>
                  <a:cxn ang="0">
                    <a:pos x="T8" y="T9"/>
                  </a:cxn>
                  <a:cxn ang="0">
                    <a:pos x="T10" y="T11"/>
                  </a:cxn>
                </a:cxnLst>
                <a:rect l="0" t="0" r="r" b="b"/>
                <a:pathLst>
                  <a:path w="1136" h="249">
                    <a:moveTo>
                      <a:pt x="275" y="66"/>
                    </a:moveTo>
                    <a:cubicBezTo>
                      <a:pt x="176" y="66"/>
                      <a:pt x="83" y="42"/>
                      <a:pt x="0" y="0"/>
                    </a:cubicBezTo>
                    <a:cubicBezTo>
                      <a:pt x="86" y="149"/>
                      <a:pt x="247" y="249"/>
                      <a:pt x="432" y="249"/>
                    </a:cubicBezTo>
                    <a:cubicBezTo>
                      <a:pt x="1136" y="249"/>
                      <a:pt x="1136" y="249"/>
                      <a:pt x="1136" y="249"/>
                    </a:cubicBezTo>
                    <a:cubicBezTo>
                      <a:pt x="1136" y="66"/>
                      <a:pt x="1136" y="66"/>
                      <a:pt x="1136" y="66"/>
                    </a:cubicBezTo>
                    <a:lnTo>
                      <a:pt x="275" y="66"/>
                    </a:lnTo>
                    <a:close/>
                  </a:path>
                </a:pathLst>
              </a:custGeom>
              <a:solidFill>
                <a:srgbClr val="A0A9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 name="iS1ïḓè"/>
              <p:cNvSpPr/>
              <p:nvPr/>
            </p:nvSpPr>
            <p:spPr bwMode="auto">
              <a:xfrm>
                <a:off x="4269147" y="5058878"/>
                <a:ext cx="448023" cy="301257"/>
              </a:xfrm>
              <a:custGeom>
                <a:avLst/>
                <a:gdLst>
                  <a:gd name="T0" fmla="*/ 1201 w 1201"/>
                  <a:gd name="T1" fmla="*/ 808 h 808"/>
                  <a:gd name="T2" fmla="*/ 1201 w 1201"/>
                  <a:gd name="T3" fmla="*/ 0 h 808"/>
                  <a:gd name="T4" fmla="*/ 497 w 1201"/>
                  <a:gd name="T5" fmla="*/ 0 h 808"/>
                  <a:gd name="T6" fmla="*/ 0 w 1201"/>
                  <a:gd name="T7" fmla="*/ 496 h 808"/>
                  <a:gd name="T8" fmla="*/ 0 w 1201"/>
                  <a:gd name="T9" fmla="*/ 496 h 808"/>
                  <a:gd name="T10" fmla="*/ 66 w 1201"/>
                  <a:gd name="T11" fmla="*/ 742 h 808"/>
                  <a:gd name="T12" fmla="*/ 340 w 1201"/>
                  <a:gd name="T13" fmla="*/ 808 h 808"/>
                  <a:gd name="T14" fmla="*/ 1201 w 1201"/>
                  <a:gd name="T15" fmla="*/ 808 h 8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1" h="808">
                    <a:moveTo>
                      <a:pt x="1201" y="808"/>
                    </a:moveTo>
                    <a:cubicBezTo>
                      <a:pt x="1201" y="0"/>
                      <a:pt x="1201" y="0"/>
                      <a:pt x="1201" y="0"/>
                    </a:cubicBezTo>
                    <a:cubicBezTo>
                      <a:pt x="497" y="0"/>
                      <a:pt x="497" y="0"/>
                      <a:pt x="497" y="0"/>
                    </a:cubicBezTo>
                    <a:cubicBezTo>
                      <a:pt x="223" y="0"/>
                      <a:pt x="0" y="222"/>
                      <a:pt x="0" y="496"/>
                    </a:cubicBezTo>
                    <a:cubicBezTo>
                      <a:pt x="0" y="496"/>
                      <a:pt x="0" y="496"/>
                      <a:pt x="0" y="496"/>
                    </a:cubicBezTo>
                    <a:cubicBezTo>
                      <a:pt x="0" y="585"/>
                      <a:pt x="24" y="670"/>
                      <a:pt x="66" y="742"/>
                    </a:cubicBezTo>
                    <a:cubicBezTo>
                      <a:pt x="148" y="784"/>
                      <a:pt x="241" y="808"/>
                      <a:pt x="340" y="808"/>
                    </a:cubicBezTo>
                    <a:lnTo>
                      <a:pt x="1201" y="808"/>
                    </a:lnTo>
                    <a:close/>
                  </a:path>
                </a:pathLst>
              </a:custGeom>
              <a:solidFill>
                <a:srgbClr val="DBE4E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 name="íSḻíḋê"/>
              <p:cNvSpPr/>
              <p:nvPr/>
            </p:nvSpPr>
            <p:spPr bwMode="auto">
              <a:xfrm>
                <a:off x="4717170" y="5099432"/>
                <a:ext cx="398780" cy="104281"/>
              </a:xfrm>
              <a:custGeom>
                <a:avLst/>
                <a:gdLst>
                  <a:gd name="T0" fmla="*/ 572 w 1067"/>
                  <a:gd name="T1" fmla="*/ 81 h 281"/>
                  <a:gd name="T2" fmla="*/ 655 w 1067"/>
                  <a:gd name="T3" fmla="*/ 81 h 281"/>
                  <a:gd name="T4" fmla="*/ 656 w 1067"/>
                  <a:gd name="T5" fmla="*/ 81 h 281"/>
                  <a:gd name="T6" fmla="*/ 789 w 1067"/>
                  <a:gd name="T7" fmla="*/ 102 h 281"/>
                  <a:gd name="T8" fmla="*/ 992 w 1067"/>
                  <a:gd name="T9" fmla="*/ 257 h 281"/>
                  <a:gd name="T10" fmla="*/ 1003 w 1067"/>
                  <a:gd name="T11" fmla="*/ 270 h 281"/>
                  <a:gd name="T12" fmla="*/ 1047 w 1067"/>
                  <a:gd name="T13" fmla="*/ 273 h 281"/>
                  <a:gd name="T14" fmla="*/ 1067 w 1067"/>
                  <a:gd name="T15" fmla="*/ 240 h 281"/>
                  <a:gd name="T16" fmla="*/ 1067 w 1067"/>
                  <a:gd name="T17" fmla="*/ 240 h 281"/>
                  <a:gd name="T18" fmla="*/ 1067 w 1067"/>
                  <a:gd name="T19" fmla="*/ 240 h 281"/>
                  <a:gd name="T20" fmla="*/ 1067 w 1067"/>
                  <a:gd name="T21" fmla="*/ 238 h 281"/>
                  <a:gd name="T22" fmla="*/ 1062 w 1067"/>
                  <a:gd name="T23" fmla="*/ 218 h 281"/>
                  <a:gd name="T24" fmla="*/ 809 w 1067"/>
                  <a:gd name="T25" fmla="*/ 24 h 281"/>
                  <a:gd name="T26" fmla="*/ 654 w 1067"/>
                  <a:gd name="T27" fmla="*/ 1 h 281"/>
                  <a:gd name="T28" fmla="*/ 572 w 1067"/>
                  <a:gd name="T29" fmla="*/ 1 h 281"/>
                  <a:gd name="T30" fmla="*/ 0 w 1067"/>
                  <a:gd name="T31" fmla="*/ 1 h 281"/>
                  <a:gd name="T32" fmla="*/ 0 w 1067"/>
                  <a:gd name="T33" fmla="*/ 81 h 281"/>
                  <a:gd name="T34" fmla="*/ 572 w 1067"/>
                  <a:gd name="T35" fmla="*/ 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67" h="281">
                    <a:moveTo>
                      <a:pt x="572" y="81"/>
                    </a:moveTo>
                    <a:cubicBezTo>
                      <a:pt x="655" y="81"/>
                      <a:pt x="655" y="81"/>
                      <a:pt x="655" y="81"/>
                    </a:cubicBezTo>
                    <a:cubicBezTo>
                      <a:pt x="655" y="81"/>
                      <a:pt x="656" y="81"/>
                      <a:pt x="656" y="81"/>
                    </a:cubicBezTo>
                    <a:cubicBezTo>
                      <a:pt x="657" y="81"/>
                      <a:pt x="717" y="80"/>
                      <a:pt x="789" y="102"/>
                    </a:cubicBezTo>
                    <a:cubicBezTo>
                      <a:pt x="882" y="130"/>
                      <a:pt x="950" y="182"/>
                      <a:pt x="992" y="257"/>
                    </a:cubicBezTo>
                    <a:cubicBezTo>
                      <a:pt x="995" y="262"/>
                      <a:pt x="998" y="267"/>
                      <a:pt x="1003" y="270"/>
                    </a:cubicBezTo>
                    <a:cubicBezTo>
                      <a:pt x="1015" y="279"/>
                      <a:pt x="1032" y="281"/>
                      <a:pt x="1047" y="273"/>
                    </a:cubicBezTo>
                    <a:cubicBezTo>
                      <a:pt x="1059" y="266"/>
                      <a:pt x="1066" y="253"/>
                      <a:pt x="1067" y="240"/>
                    </a:cubicBezTo>
                    <a:cubicBezTo>
                      <a:pt x="1067" y="240"/>
                      <a:pt x="1067" y="240"/>
                      <a:pt x="1067" y="240"/>
                    </a:cubicBezTo>
                    <a:cubicBezTo>
                      <a:pt x="1067" y="240"/>
                      <a:pt x="1067" y="240"/>
                      <a:pt x="1067" y="240"/>
                    </a:cubicBezTo>
                    <a:cubicBezTo>
                      <a:pt x="1067" y="239"/>
                      <a:pt x="1067" y="238"/>
                      <a:pt x="1067" y="238"/>
                    </a:cubicBezTo>
                    <a:cubicBezTo>
                      <a:pt x="1067" y="231"/>
                      <a:pt x="1066" y="224"/>
                      <a:pt x="1062" y="218"/>
                    </a:cubicBezTo>
                    <a:cubicBezTo>
                      <a:pt x="1010" y="125"/>
                      <a:pt x="923" y="57"/>
                      <a:pt x="809" y="24"/>
                    </a:cubicBezTo>
                    <a:cubicBezTo>
                      <a:pt x="729" y="0"/>
                      <a:pt x="663" y="1"/>
                      <a:pt x="654" y="1"/>
                    </a:cubicBezTo>
                    <a:cubicBezTo>
                      <a:pt x="572" y="1"/>
                      <a:pt x="572" y="1"/>
                      <a:pt x="572" y="1"/>
                    </a:cubicBezTo>
                    <a:cubicBezTo>
                      <a:pt x="0" y="1"/>
                      <a:pt x="0" y="1"/>
                      <a:pt x="0" y="1"/>
                    </a:cubicBezTo>
                    <a:cubicBezTo>
                      <a:pt x="0" y="81"/>
                      <a:pt x="0" y="81"/>
                      <a:pt x="0" y="81"/>
                    </a:cubicBezTo>
                    <a:lnTo>
                      <a:pt x="572" y="81"/>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 name="îśľíḓè"/>
              <p:cNvSpPr/>
              <p:nvPr/>
            </p:nvSpPr>
            <p:spPr bwMode="auto">
              <a:xfrm>
                <a:off x="4313563" y="5099432"/>
                <a:ext cx="403607" cy="104281"/>
              </a:xfrm>
              <a:custGeom>
                <a:avLst/>
                <a:gdLst>
                  <a:gd name="T0" fmla="*/ 75 w 1082"/>
                  <a:gd name="T1" fmla="*/ 257 h 281"/>
                  <a:gd name="T2" fmla="*/ 278 w 1082"/>
                  <a:gd name="T3" fmla="*/ 102 h 281"/>
                  <a:gd name="T4" fmla="*/ 411 w 1082"/>
                  <a:gd name="T5" fmla="*/ 81 h 281"/>
                  <a:gd name="T6" fmla="*/ 412 w 1082"/>
                  <a:gd name="T7" fmla="*/ 81 h 281"/>
                  <a:gd name="T8" fmla="*/ 495 w 1082"/>
                  <a:gd name="T9" fmla="*/ 81 h 281"/>
                  <a:gd name="T10" fmla="*/ 1082 w 1082"/>
                  <a:gd name="T11" fmla="*/ 81 h 281"/>
                  <a:gd name="T12" fmla="*/ 1082 w 1082"/>
                  <a:gd name="T13" fmla="*/ 1 h 281"/>
                  <a:gd name="T14" fmla="*/ 495 w 1082"/>
                  <a:gd name="T15" fmla="*/ 1 h 281"/>
                  <a:gd name="T16" fmla="*/ 413 w 1082"/>
                  <a:gd name="T17" fmla="*/ 1 h 281"/>
                  <a:gd name="T18" fmla="*/ 258 w 1082"/>
                  <a:gd name="T19" fmla="*/ 24 h 281"/>
                  <a:gd name="T20" fmla="*/ 5 w 1082"/>
                  <a:gd name="T21" fmla="*/ 218 h 281"/>
                  <a:gd name="T22" fmla="*/ 0 w 1082"/>
                  <a:gd name="T23" fmla="*/ 238 h 281"/>
                  <a:gd name="T24" fmla="*/ 0 w 1082"/>
                  <a:gd name="T25" fmla="*/ 240 h 281"/>
                  <a:gd name="T26" fmla="*/ 0 w 1082"/>
                  <a:gd name="T27" fmla="*/ 240 h 281"/>
                  <a:gd name="T28" fmla="*/ 0 w 1082"/>
                  <a:gd name="T29" fmla="*/ 240 h 281"/>
                  <a:gd name="T30" fmla="*/ 20 w 1082"/>
                  <a:gd name="T31" fmla="*/ 273 h 281"/>
                  <a:gd name="T32" fmla="*/ 64 w 1082"/>
                  <a:gd name="T33" fmla="*/ 270 h 281"/>
                  <a:gd name="T34" fmla="*/ 75 w 1082"/>
                  <a:gd name="T35" fmla="*/ 257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2" h="281">
                    <a:moveTo>
                      <a:pt x="75" y="257"/>
                    </a:moveTo>
                    <a:cubicBezTo>
                      <a:pt x="117" y="182"/>
                      <a:pt x="186" y="130"/>
                      <a:pt x="278" y="102"/>
                    </a:cubicBezTo>
                    <a:cubicBezTo>
                      <a:pt x="350" y="80"/>
                      <a:pt x="411" y="81"/>
                      <a:pt x="411" y="81"/>
                    </a:cubicBezTo>
                    <a:cubicBezTo>
                      <a:pt x="412" y="81"/>
                      <a:pt x="412" y="81"/>
                      <a:pt x="412" y="81"/>
                    </a:cubicBezTo>
                    <a:cubicBezTo>
                      <a:pt x="495" y="81"/>
                      <a:pt x="495" y="81"/>
                      <a:pt x="495" y="81"/>
                    </a:cubicBezTo>
                    <a:cubicBezTo>
                      <a:pt x="1082" y="81"/>
                      <a:pt x="1082" y="81"/>
                      <a:pt x="1082" y="81"/>
                    </a:cubicBezTo>
                    <a:cubicBezTo>
                      <a:pt x="1082" y="1"/>
                      <a:pt x="1082" y="1"/>
                      <a:pt x="1082" y="1"/>
                    </a:cubicBezTo>
                    <a:cubicBezTo>
                      <a:pt x="495" y="1"/>
                      <a:pt x="495" y="1"/>
                      <a:pt x="495" y="1"/>
                    </a:cubicBezTo>
                    <a:cubicBezTo>
                      <a:pt x="413" y="1"/>
                      <a:pt x="413" y="1"/>
                      <a:pt x="413" y="1"/>
                    </a:cubicBezTo>
                    <a:cubicBezTo>
                      <a:pt x="404" y="1"/>
                      <a:pt x="338" y="0"/>
                      <a:pt x="258" y="24"/>
                    </a:cubicBezTo>
                    <a:cubicBezTo>
                      <a:pt x="144" y="57"/>
                      <a:pt x="57" y="124"/>
                      <a:pt x="5" y="218"/>
                    </a:cubicBezTo>
                    <a:cubicBezTo>
                      <a:pt x="1" y="224"/>
                      <a:pt x="0" y="231"/>
                      <a:pt x="0" y="238"/>
                    </a:cubicBezTo>
                    <a:cubicBezTo>
                      <a:pt x="0" y="238"/>
                      <a:pt x="0" y="239"/>
                      <a:pt x="0" y="240"/>
                    </a:cubicBezTo>
                    <a:cubicBezTo>
                      <a:pt x="0" y="240"/>
                      <a:pt x="0" y="240"/>
                      <a:pt x="0" y="240"/>
                    </a:cubicBezTo>
                    <a:cubicBezTo>
                      <a:pt x="0" y="240"/>
                      <a:pt x="0" y="240"/>
                      <a:pt x="0" y="240"/>
                    </a:cubicBezTo>
                    <a:cubicBezTo>
                      <a:pt x="1" y="253"/>
                      <a:pt x="8" y="266"/>
                      <a:pt x="20" y="273"/>
                    </a:cubicBezTo>
                    <a:cubicBezTo>
                      <a:pt x="35" y="281"/>
                      <a:pt x="52" y="279"/>
                      <a:pt x="64" y="270"/>
                    </a:cubicBezTo>
                    <a:cubicBezTo>
                      <a:pt x="69" y="267"/>
                      <a:pt x="73" y="262"/>
                      <a:pt x="75" y="257"/>
                    </a:cubicBezTo>
                    <a:close/>
                  </a:path>
                </a:pathLst>
              </a:custGeom>
              <a:solidFill>
                <a:srgbClr val="F8F9F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 name="îsḻîďe"/>
              <p:cNvSpPr/>
              <p:nvPr/>
            </p:nvSpPr>
            <p:spPr bwMode="auto">
              <a:xfrm>
                <a:off x="6114346" y="5194058"/>
                <a:ext cx="60831" cy="146766"/>
              </a:xfrm>
              <a:custGeom>
                <a:avLst/>
                <a:gdLst>
                  <a:gd name="T0" fmla="*/ 164 w 164"/>
                  <a:gd name="T1" fmla="*/ 147 h 394"/>
                  <a:gd name="T2" fmla="*/ 164 w 164"/>
                  <a:gd name="T3" fmla="*/ 394 h 394"/>
                  <a:gd name="T4" fmla="*/ 0 w 164"/>
                  <a:gd name="T5" fmla="*/ 246 h 394"/>
                  <a:gd name="T6" fmla="*/ 0 w 164"/>
                  <a:gd name="T7" fmla="*/ 0 h 394"/>
                  <a:gd name="T8" fmla="*/ 164 w 164"/>
                  <a:gd name="T9" fmla="*/ 147 h 394"/>
                </a:gdLst>
                <a:ahLst/>
                <a:cxnLst>
                  <a:cxn ang="0">
                    <a:pos x="T0" y="T1"/>
                  </a:cxn>
                  <a:cxn ang="0">
                    <a:pos x="T2" y="T3"/>
                  </a:cxn>
                  <a:cxn ang="0">
                    <a:pos x="T4" y="T5"/>
                  </a:cxn>
                  <a:cxn ang="0">
                    <a:pos x="T6" y="T7"/>
                  </a:cxn>
                  <a:cxn ang="0">
                    <a:pos x="T8" y="T9"/>
                  </a:cxn>
                </a:cxnLst>
                <a:rect l="0" t="0" r="r" b="b"/>
                <a:pathLst>
                  <a:path w="164" h="394">
                    <a:moveTo>
                      <a:pt x="164" y="147"/>
                    </a:moveTo>
                    <a:cubicBezTo>
                      <a:pt x="164" y="394"/>
                      <a:pt x="164" y="394"/>
                      <a:pt x="164" y="394"/>
                    </a:cubicBezTo>
                    <a:cubicBezTo>
                      <a:pt x="164" y="338"/>
                      <a:pt x="103" y="287"/>
                      <a:pt x="0" y="246"/>
                    </a:cubicBezTo>
                    <a:cubicBezTo>
                      <a:pt x="0" y="0"/>
                      <a:pt x="0" y="0"/>
                      <a:pt x="0" y="0"/>
                    </a:cubicBezTo>
                    <a:cubicBezTo>
                      <a:pt x="103" y="40"/>
                      <a:pt x="164" y="92"/>
                      <a:pt x="164" y="147"/>
                    </a:cubicBezTo>
                  </a:path>
                </a:pathLst>
              </a:custGeom>
              <a:solidFill>
                <a:srgbClr val="758F9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 name="íṩľïḑè"/>
              <p:cNvSpPr/>
              <p:nvPr/>
            </p:nvSpPr>
            <p:spPr bwMode="auto">
              <a:xfrm>
                <a:off x="6084413" y="5183437"/>
                <a:ext cx="29933" cy="102350"/>
              </a:xfrm>
              <a:custGeom>
                <a:avLst/>
                <a:gdLst>
                  <a:gd name="T0" fmla="*/ 80 w 80"/>
                  <a:gd name="T1" fmla="*/ 28 h 274"/>
                  <a:gd name="T2" fmla="*/ 80 w 80"/>
                  <a:gd name="T3" fmla="*/ 274 h 274"/>
                  <a:gd name="T4" fmla="*/ 0 w 80"/>
                  <a:gd name="T5" fmla="*/ 247 h 274"/>
                  <a:gd name="T6" fmla="*/ 0 w 80"/>
                  <a:gd name="T7" fmla="*/ 0 h 274"/>
                  <a:gd name="T8" fmla="*/ 80 w 80"/>
                  <a:gd name="T9" fmla="*/ 28 h 274"/>
                </a:gdLst>
                <a:ahLst/>
                <a:cxnLst>
                  <a:cxn ang="0">
                    <a:pos x="T0" y="T1"/>
                  </a:cxn>
                  <a:cxn ang="0">
                    <a:pos x="T2" y="T3"/>
                  </a:cxn>
                  <a:cxn ang="0">
                    <a:pos x="T4" y="T5"/>
                  </a:cxn>
                  <a:cxn ang="0">
                    <a:pos x="T6" y="T7"/>
                  </a:cxn>
                  <a:cxn ang="0">
                    <a:pos x="T8" y="T9"/>
                  </a:cxn>
                </a:cxnLst>
                <a:rect l="0" t="0" r="r" b="b"/>
                <a:pathLst>
                  <a:path w="80" h="274">
                    <a:moveTo>
                      <a:pt x="80" y="28"/>
                    </a:moveTo>
                    <a:cubicBezTo>
                      <a:pt x="80" y="274"/>
                      <a:pt x="80" y="274"/>
                      <a:pt x="80" y="274"/>
                    </a:cubicBezTo>
                    <a:cubicBezTo>
                      <a:pt x="56" y="264"/>
                      <a:pt x="29" y="255"/>
                      <a:pt x="0" y="247"/>
                    </a:cubicBezTo>
                    <a:cubicBezTo>
                      <a:pt x="0" y="0"/>
                      <a:pt x="0" y="0"/>
                      <a:pt x="0" y="0"/>
                    </a:cubicBezTo>
                    <a:cubicBezTo>
                      <a:pt x="29" y="9"/>
                      <a:pt x="56" y="18"/>
                      <a:pt x="80" y="28"/>
                    </a:cubicBezTo>
                  </a:path>
                </a:pathLst>
              </a:custGeom>
              <a:solidFill>
                <a:srgbClr val="7993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 name="ïṧļiďé"/>
              <p:cNvSpPr/>
              <p:nvPr/>
            </p:nvSpPr>
            <p:spPr bwMode="auto">
              <a:xfrm>
                <a:off x="6051584" y="5174746"/>
                <a:ext cx="32829" cy="100419"/>
              </a:xfrm>
              <a:custGeom>
                <a:avLst/>
                <a:gdLst>
                  <a:gd name="T0" fmla="*/ 88 w 88"/>
                  <a:gd name="T1" fmla="*/ 22 h 269"/>
                  <a:gd name="T2" fmla="*/ 88 w 88"/>
                  <a:gd name="T3" fmla="*/ 269 h 269"/>
                  <a:gd name="T4" fmla="*/ 0 w 88"/>
                  <a:gd name="T5" fmla="*/ 247 h 269"/>
                  <a:gd name="T6" fmla="*/ 0 w 88"/>
                  <a:gd name="T7" fmla="*/ 0 h 269"/>
                  <a:gd name="T8" fmla="*/ 88 w 88"/>
                  <a:gd name="T9" fmla="*/ 22 h 269"/>
                </a:gdLst>
                <a:ahLst/>
                <a:cxnLst>
                  <a:cxn ang="0">
                    <a:pos x="T0" y="T1"/>
                  </a:cxn>
                  <a:cxn ang="0">
                    <a:pos x="T2" y="T3"/>
                  </a:cxn>
                  <a:cxn ang="0">
                    <a:pos x="T4" y="T5"/>
                  </a:cxn>
                  <a:cxn ang="0">
                    <a:pos x="T6" y="T7"/>
                  </a:cxn>
                  <a:cxn ang="0">
                    <a:pos x="T8" y="T9"/>
                  </a:cxn>
                </a:cxnLst>
                <a:rect l="0" t="0" r="r" b="b"/>
                <a:pathLst>
                  <a:path w="88" h="269">
                    <a:moveTo>
                      <a:pt x="88" y="22"/>
                    </a:moveTo>
                    <a:cubicBezTo>
                      <a:pt x="88" y="269"/>
                      <a:pt x="88" y="269"/>
                      <a:pt x="88" y="269"/>
                    </a:cubicBezTo>
                    <a:cubicBezTo>
                      <a:pt x="60" y="261"/>
                      <a:pt x="31" y="253"/>
                      <a:pt x="0" y="247"/>
                    </a:cubicBezTo>
                    <a:cubicBezTo>
                      <a:pt x="0" y="0"/>
                      <a:pt x="0" y="0"/>
                      <a:pt x="0" y="0"/>
                    </a:cubicBezTo>
                    <a:cubicBezTo>
                      <a:pt x="31" y="7"/>
                      <a:pt x="60" y="14"/>
                      <a:pt x="88" y="22"/>
                    </a:cubicBezTo>
                  </a:path>
                </a:pathLst>
              </a:custGeom>
              <a:solidFill>
                <a:srgbClr val="7C97A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 name="íŝľïďe"/>
              <p:cNvSpPr/>
              <p:nvPr/>
            </p:nvSpPr>
            <p:spPr bwMode="auto">
              <a:xfrm>
                <a:off x="6014893" y="5167988"/>
                <a:ext cx="36692" cy="99454"/>
              </a:xfrm>
              <a:custGeom>
                <a:avLst/>
                <a:gdLst>
                  <a:gd name="T0" fmla="*/ 99 w 99"/>
                  <a:gd name="T1" fmla="*/ 18 h 265"/>
                  <a:gd name="T2" fmla="*/ 99 w 99"/>
                  <a:gd name="T3" fmla="*/ 265 h 265"/>
                  <a:gd name="T4" fmla="*/ 0 w 99"/>
                  <a:gd name="T5" fmla="*/ 246 h 265"/>
                  <a:gd name="T6" fmla="*/ 0 w 99"/>
                  <a:gd name="T7" fmla="*/ 0 h 265"/>
                  <a:gd name="T8" fmla="*/ 99 w 99"/>
                  <a:gd name="T9" fmla="*/ 18 h 265"/>
                </a:gdLst>
                <a:ahLst/>
                <a:cxnLst>
                  <a:cxn ang="0">
                    <a:pos x="T0" y="T1"/>
                  </a:cxn>
                  <a:cxn ang="0">
                    <a:pos x="T2" y="T3"/>
                  </a:cxn>
                  <a:cxn ang="0">
                    <a:pos x="T4" y="T5"/>
                  </a:cxn>
                  <a:cxn ang="0">
                    <a:pos x="T6" y="T7"/>
                  </a:cxn>
                  <a:cxn ang="0">
                    <a:pos x="T8" y="T9"/>
                  </a:cxn>
                </a:cxnLst>
                <a:rect l="0" t="0" r="r" b="b"/>
                <a:pathLst>
                  <a:path w="99" h="265">
                    <a:moveTo>
                      <a:pt x="99" y="18"/>
                    </a:moveTo>
                    <a:cubicBezTo>
                      <a:pt x="99" y="265"/>
                      <a:pt x="99" y="265"/>
                      <a:pt x="99" y="265"/>
                    </a:cubicBezTo>
                    <a:cubicBezTo>
                      <a:pt x="68" y="258"/>
                      <a:pt x="35" y="252"/>
                      <a:pt x="0" y="246"/>
                    </a:cubicBezTo>
                    <a:cubicBezTo>
                      <a:pt x="0" y="0"/>
                      <a:pt x="0" y="0"/>
                      <a:pt x="0" y="0"/>
                    </a:cubicBezTo>
                    <a:cubicBezTo>
                      <a:pt x="35" y="5"/>
                      <a:pt x="68" y="11"/>
                      <a:pt x="99" y="18"/>
                    </a:cubicBezTo>
                  </a:path>
                </a:pathLst>
              </a:custGeom>
              <a:solidFill>
                <a:srgbClr val="7F9A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 name="ïsḷide"/>
              <p:cNvSpPr/>
              <p:nvPr/>
            </p:nvSpPr>
            <p:spPr bwMode="auto">
              <a:xfrm>
                <a:off x="5973373" y="5163159"/>
                <a:ext cx="41520" cy="96557"/>
              </a:xfrm>
              <a:custGeom>
                <a:avLst/>
                <a:gdLst>
                  <a:gd name="T0" fmla="*/ 110 w 110"/>
                  <a:gd name="T1" fmla="*/ 14 h 260"/>
                  <a:gd name="T2" fmla="*/ 110 w 110"/>
                  <a:gd name="T3" fmla="*/ 260 h 260"/>
                  <a:gd name="T4" fmla="*/ 0 w 110"/>
                  <a:gd name="T5" fmla="*/ 246 h 260"/>
                  <a:gd name="T6" fmla="*/ 0 w 110"/>
                  <a:gd name="T7" fmla="*/ 0 h 260"/>
                  <a:gd name="T8" fmla="*/ 110 w 110"/>
                  <a:gd name="T9" fmla="*/ 14 h 260"/>
                </a:gdLst>
                <a:ahLst/>
                <a:cxnLst>
                  <a:cxn ang="0">
                    <a:pos x="T0" y="T1"/>
                  </a:cxn>
                  <a:cxn ang="0">
                    <a:pos x="T2" y="T3"/>
                  </a:cxn>
                  <a:cxn ang="0">
                    <a:pos x="T4" y="T5"/>
                  </a:cxn>
                  <a:cxn ang="0">
                    <a:pos x="T6" y="T7"/>
                  </a:cxn>
                  <a:cxn ang="0">
                    <a:pos x="T8" y="T9"/>
                  </a:cxn>
                </a:cxnLst>
                <a:rect l="0" t="0" r="r" b="b"/>
                <a:pathLst>
                  <a:path w="110" h="260">
                    <a:moveTo>
                      <a:pt x="110" y="14"/>
                    </a:moveTo>
                    <a:cubicBezTo>
                      <a:pt x="110" y="260"/>
                      <a:pt x="110" y="260"/>
                      <a:pt x="110" y="260"/>
                    </a:cubicBezTo>
                    <a:cubicBezTo>
                      <a:pt x="75" y="255"/>
                      <a:pt x="38" y="250"/>
                      <a:pt x="0" y="246"/>
                    </a:cubicBezTo>
                    <a:cubicBezTo>
                      <a:pt x="0" y="0"/>
                      <a:pt x="0" y="0"/>
                      <a:pt x="0" y="0"/>
                    </a:cubicBezTo>
                    <a:cubicBezTo>
                      <a:pt x="38" y="4"/>
                      <a:pt x="75" y="8"/>
                      <a:pt x="110" y="14"/>
                    </a:cubicBezTo>
                  </a:path>
                </a:pathLst>
              </a:custGeom>
              <a:solidFill>
                <a:srgbClr val="829EA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 name="íṡľíďe"/>
              <p:cNvSpPr/>
              <p:nvPr/>
            </p:nvSpPr>
            <p:spPr bwMode="auto">
              <a:xfrm>
                <a:off x="5927992" y="5159297"/>
                <a:ext cx="45382" cy="95591"/>
              </a:xfrm>
              <a:custGeom>
                <a:avLst/>
                <a:gdLst>
                  <a:gd name="T0" fmla="*/ 123 w 123"/>
                  <a:gd name="T1" fmla="*/ 9 h 255"/>
                  <a:gd name="T2" fmla="*/ 123 w 123"/>
                  <a:gd name="T3" fmla="*/ 255 h 255"/>
                  <a:gd name="T4" fmla="*/ 0 w 123"/>
                  <a:gd name="T5" fmla="*/ 246 h 255"/>
                  <a:gd name="T6" fmla="*/ 0 w 123"/>
                  <a:gd name="T7" fmla="*/ 0 h 255"/>
                  <a:gd name="T8" fmla="*/ 123 w 123"/>
                  <a:gd name="T9" fmla="*/ 9 h 255"/>
                </a:gdLst>
                <a:ahLst/>
                <a:cxnLst>
                  <a:cxn ang="0">
                    <a:pos x="T0" y="T1"/>
                  </a:cxn>
                  <a:cxn ang="0">
                    <a:pos x="T2" y="T3"/>
                  </a:cxn>
                  <a:cxn ang="0">
                    <a:pos x="T4" y="T5"/>
                  </a:cxn>
                  <a:cxn ang="0">
                    <a:pos x="T6" y="T7"/>
                  </a:cxn>
                  <a:cxn ang="0">
                    <a:pos x="T8" y="T9"/>
                  </a:cxn>
                </a:cxnLst>
                <a:rect l="0" t="0" r="r" b="b"/>
                <a:pathLst>
                  <a:path w="123" h="255">
                    <a:moveTo>
                      <a:pt x="123" y="9"/>
                    </a:moveTo>
                    <a:cubicBezTo>
                      <a:pt x="123" y="255"/>
                      <a:pt x="123" y="255"/>
                      <a:pt x="123" y="255"/>
                    </a:cubicBezTo>
                    <a:cubicBezTo>
                      <a:pt x="83" y="251"/>
                      <a:pt x="42" y="248"/>
                      <a:pt x="0" y="246"/>
                    </a:cubicBezTo>
                    <a:cubicBezTo>
                      <a:pt x="0" y="0"/>
                      <a:pt x="0" y="0"/>
                      <a:pt x="0" y="0"/>
                    </a:cubicBezTo>
                    <a:cubicBezTo>
                      <a:pt x="42" y="2"/>
                      <a:pt x="83" y="5"/>
                      <a:pt x="123" y="9"/>
                    </a:cubicBezTo>
                  </a:path>
                </a:pathLst>
              </a:custGeom>
              <a:solidFill>
                <a:srgbClr val="85A2B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 name="íṩ1iḑè"/>
              <p:cNvSpPr/>
              <p:nvPr/>
            </p:nvSpPr>
            <p:spPr bwMode="auto">
              <a:xfrm>
                <a:off x="5876816" y="5158332"/>
                <a:ext cx="51175" cy="92694"/>
              </a:xfrm>
              <a:custGeom>
                <a:avLst/>
                <a:gdLst>
                  <a:gd name="T0" fmla="*/ 136 w 136"/>
                  <a:gd name="T1" fmla="*/ 3 h 249"/>
                  <a:gd name="T2" fmla="*/ 136 w 136"/>
                  <a:gd name="T3" fmla="*/ 249 h 249"/>
                  <a:gd name="T4" fmla="*/ 17 w 136"/>
                  <a:gd name="T5" fmla="*/ 247 h 249"/>
                  <a:gd name="T6" fmla="*/ 0 w 136"/>
                  <a:gd name="T7" fmla="*/ 247 h 249"/>
                  <a:gd name="T8" fmla="*/ 0 w 136"/>
                  <a:gd name="T9" fmla="*/ 0 h 249"/>
                  <a:gd name="T10" fmla="*/ 17 w 136"/>
                  <a:gd name="T11" fmla="*/ 0 h 249"/>
                  <a:gd name="T12" fmla="*/ 136 w 136"/>
                  <a:gd name="T13" fmla="*/ 3 h 249"/>
                </a:gdLst>
                <a:ahLst/>
                <a:cxnLst>
                  <a:cxn ang="0">
                    <a:pos x="T0" y="T1"/>
                  </a:cxn>
                  <a:cxn ang="0">
                    <a:pos x="T2" y="T3"/>
                  </a:cxn>
                  <a:cxn ang="0">
                    <a:pos x="T4" y="T5"/>
                  </a:cxn>
                  <a:cxn ang="0">
                    <a:pos x="T6" y="T7"/>
                  </a:cxn>
                  <a:cxn ang="0">
                    <a:pos x="T8" y="T9"/>
                  </a:cxn>
                  <a:cxn ang="0">
                    <a:pos x="T10" y="T11"/>
                  </a:cxn>
                  <a:cxn ang="0">
                    <a:pos x="T12" y="T13"/>
                  </a:cxn>
                </a:cxnLst>
                <a:rect l="0" t="0" r="r" b="b"/>
                <a:pathLst>
                  <a:path w="136" h="249">
                    <a:moveTo>
                      <a:pt x="136" y="3"/>
                    </a:moveTo>
                    <a:cubicBezTo>
                      <a:pt x="136" y="249"/>
                      <a:pt x="136" y="249"/>
                      <a:pt x="136" y="249"/>
                    </a:cubicBezTo>
                    <a:cubicBezTo>
                      <a:pt x="97" y="248"/>
                      <a:pt x="58" y="247"/>
                      <a:pt x="17" y="247"/>
                    </a:cubicBezTo>
                    <a:cubicBezTo>
                      <a:pt x="12" y="247"/>
                      <a:pt x="6" y="247"/>
                      <a:pt x="0" y="247"/>
                    </a:cubicBezTo>
                    <a:cubicBezTo>
                      <a:pt x="0" y="0"/>
                      <a:pt x="0" y="0"/>
                      <a:pt x="0" y="0"/>
                    </a:cubicBezTo>
                    <a:cubicBezTo>
                      <a:pt x="6" y="0"/>
                      <a:pt x="12" y="0"/>
                      <a:pt x="17" y="0"/>
                    </a:cubicBezTo>
                    <a:cubicBezTo>
                      <a:pt x="58" y="0"/>
                      <a:pt x="97" y="1"/>
                      <a:pt x="136" y="3"/>
                    </a:cubicBezTo>
                  </a:path>
                </a:pathLst>
              </a:custGeom>
              <a:solidFill>
                <a:srgbClr val="88A5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 name="ïśľíḍé"/>
              <p:cNvSpPr/>
              <p:nvPr/>
            </p:nvSpPr>
            <p:spPr bwMode="auto">
              <a:xfrm>
                <a:off x="5823710" y="5158332"/>
                <a:ext cx="53107" cy="94626"/>
              </a:xfrm>
              <a:custGeom>
                <a:avLst/>
                <a:gdLst>
                  <a:gd name="T0" fmla="*/ 142 w 142"/>
                  <a:gd name="T1" fmla="*/ 0 h 252"/>
                  <a:gd name="T2" fmla="*/ 142 w 142"/>
                  <a:gd name="T3" fmla="*/ 247 h 252"/>
                  <a:gd name="T4" fmla="*/ 0 w 142"/>
                  <a:gd name="T5" fmla="*/ 252 h 252"/>
                  <a:gd name="T6" fmla="*/ 0 w 142"/>
                  <a:gd name="T7" fmla="*/ 5 h 252"/>
                  <a:gd name="T8" fmla="*/ 142 w 142"/>
                  <a:gd name="T9" fmla="*/ 0 h 252"/>
                </a:gdLst>
                <a:ahLst/>
                <a:cxnLst>
                  <a:cxn ang="0">
                    <a:pos x="T0" y="T1"/>
                  </a:cxn>
                  <a:cxn ang="0">
                    <a:pos x="T2" y="T3"/>
                  </a:cxn>
                  <a:cxn ang="0">
                    <a:pos x="T4" y="T5"/>
                  </a:cxn>
                  <a:cxn ang="0">
                    <a:pos x="T6" y="T7"/>
                  </a:cxn>
                  <a:cxn ang="0">
                    <a:pos x="T8" y="T9"/>
                  </a:cxn>
                </a:cxnLst>
                <a:rect l="0" t="0" r="r" b="b"/>
                <a:pathLst>
                  <a:path w="142" h="252">
                    <a:moveTo>
                      <a:pt x="142" y="0"/>
                    </a:moveTo>
                    <a:cubicBezTo>
                      <a:pt x="142" y="247"/>
                      <a:pt x="142" y="247"/>
                      <a:pt x="142" y="247"/>
                    </a:cubicBezTo>
                    <a:cubicBezTo>
                      <a:pt x="93" y="247"/>
                      <a:pt x="46" y="249"/>
                      <a:pt x="0" y="252"/>
                    </a:cubicBezTo>
                    <a:cubicBezTo>
                      <a:pt x="0" y="5"/>
                      <a:pt x="0" y="5"/>
                      <a:pt x="0" y="5"/>
                    </a:cubicBezTo>
                    <a:cubicBezTo>
                      <a:pt x="46" y="2"/>
                      <a:pt x="93" y="0"/>
                      <a:pt x="142" y="0"/>
                    </a:cubicBezTo>
                  </a:path>
                </a:pathLst>
              </a:custGeom>
              <a:solidFill>
                <a:srgbClr val="8BA9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 name="íṣľîďe"/>
              <p:cNvSpPr/>
              <p:nvPr/>
            </p:nvSpPr>
            <p:spPr bwMode="auto">
              <a:xfrm>
                <a:off x="5769639" y="5160263"/>
                <a:ext cx="54072" cy="97523"/>
              </a:xfrm>
              <a:custGeom>
                <a:avLst/>
                <a:gdLst>
                  <a:gd name="T0" fmla="*/ 145 w 145"/>
                  <a:gd name="T1" fmla="*/ 0 h 261"/>
                  <a:gd name="T2" fmla="*/ 145 w 145"/>
                  <a:gd name="T3" fmla="*/ 247 h 261"/>
                  <a:gd name="T4" fmla="*/ 0 w 145"/>
                  <a:gd name="T5" fmla="*/ 261 h 261"/>
                  <a:gd name="T6" fmla="*/ 0 w 145"/>
                  <a:gd name="T7" fmla="*/ 14 h 261"/>
                  <a:gd name="T8" fmla="*/ 145 w 145"/>
                  <a:gd name="T9" fmla="*/ 0 h 261"/>
                </a:gdLst>
                <a:ahLst/>
                <a:cxnLst>
                  <a:cxn ang="0">
                    <a:pos x="T0" y="T1"/>
                  </a:cxn>
                  <a:cxn ang="0">
                    <a:pos x="T2" y="T3"/>
                  </a:cxn>
                  <a:cxn ang="0">
                    <a:pos x="T4" y="T5"/>
                  </a:cxn>
                  <a:cxn ang="0">
                    <a:pos x="T6" y="T7"/>
                  </a:cxn>
                  <a:cxn ang="0">
                    <a:pos x="T8" y="T9"/>
                  </a:cxn>
                </a:cxnLst>
                <a:rect l="0" t="0" r="r" b="b"/>
                <a:pathLst>
                  <a:path w="145" h="261">
                    <a:moveTo>
                      <a:pt x="145" y="0"/>
                    </a:moveTo>
                    <a:cubicBezTo>
                      <a:pt x="145" y="247"/>
                      <a:pt x="145" y="247"/>
                      <a:pt x="145" y="247"/>
                    </a:cubicBezTo>
                    <a:cubicBezTo>
                      <a:pt x="95" y="250"/>
                      <a:pt x="46" y="255"/>
                      <a:pt x="0" y="261"/>
                    </a:cubicBezTo>
                    <a:cubicBezTo>
                      <a:pt x="0" y="14"/>
                      <a:pt x="0" y="14"/>
                      <a:pt x="0" y="14"/>
                    </a:cubicBezTo>
                    <a:cubicBezTo>
                      <a:pt x="46" y="8"/>
                      <a:pt x="95" y="3"/>
                      <a:pt x="145" y="0"/>
                    </a:cubicBezTo>
                  </a:path>
                </a:pathLst>
              </a:custGeom>
              <a:solidFill>
                <a:srgbClr val="8EAC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 name="ïšlïḓê"/>
              <p:cNvSpPr/>
              <p:nvPr/>
            </p:nvSpPr>
            <p:spPr bwMode="auto">
              <a:xfrm>
                <a:off x="5713636" y="5166056"/>
                <a:ext cx="56003" cy="101385"/>
              </a:xfrm>
              <a:custGeom>
                <a:avLst/>
                <a:gdLst>
                  <a:gd name="T0" fmla="*/ 152 w 152"/>
                  <a:gd name="T1" fmla="*/ 0 h 273"/>
                  <a:gd name="T2" fmla="*/ 152 w 152"/>
                  <a:gd name="T3" fmla="*/ 247 h 273"/>
                  <a:gd name="T4" fmla="*/ 0 w 152"/>
                  <a:gd name="T5" fmla="*/ 273 h 273"/>
                  <a:gd name="T6" fmla="*/ 0 w 152"/>
                  <a:gd name="T7" fmla="*/ 26 h 273"/>
                  <a:gd name="T8" fmla="*/ 152 w 152"/>
                  <a:gd name="T9" fmla="*/ 0 h 273"/>
                </a:gdLst>
                <a:ahLst/>
                <a:cxnLst>
                  <a:cxn ang="0">
                    <a:pos x="T0" y="T1"/>
                  </a:cxn>
                  <a:cxn ang="0">
                    <a:pos x="T2" y="T3"/>
                  </a:cxn>
                  <a:cxn ang="0">
                    <a:pos x="T4" y="T5"/>
                  </a:cxn>
                  <a:cxn ang="0">
                    <a:pos x="T6" y="T7"/>
                  </a:cxn>
                  <a:cxn ang="0">
                    <a:pos x="T8" y="T9"/>
                  </a:cxn>
                </a:cxnLst>
                <a:rect l="0" t="0" r="r" b="b"/>
                <a:pathLst>
                  <a:path w="152" h="273">
                    <a:moveTo>
                      <a:pt x="152" y="0"/>
                    </a:moveTo>
                    <a:cubicBezTo>
                      <a:pt x="152" y="247"/>
                      <a:pt x="152" y="247"/>
                      <a:pt x="152" y="247"/>
                    </a:cubicBezTo>
                    <a:cubicBezTo>
                      <a:pt x="98" y="254"/>
                      <a:pt x="47" y="262"/>
                      <a:pt x="0" y="273"/>
                    </a:cubicBezTo>
                    <a:cubicBezTo>
                      <a:pt x="0" y="26"/>
                      <a:pt x="0" y="26"/>
                      <a:pt x="0" y="26"/>
                    </a:cubicBezTo>
                    <a:cubicBezTo>
                      <a:pt x="47" y="16"/>
                      <a:pt x="98" y="7"/>
                      <a:pt x="152" y="0"/>
                    </a:cubicBezTo>
                  </a:path>
                </a:pathLst>
              </a:custGeom>
              <a:solidFill>
                <a:srgbClr val="91B0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 name="iśliḑe"/>
              <p:cNvSpPr/>
              <p:nvPr/>
            </p:nvSpPr>
            <p:spPr bwMode="auto">
              <a:xfrm>
                <a:off x="5615148" y="5175712"/>
                <a:ext cx="98488" cy="129386"/>
              </a:xfrm>
              <a:custGeom>
                <a:avLst/>
                <a:gdLst>
                  <a:gd name="T0" fmla="*/ 262 w 262"/>
                  <a:gd name="T1" fmla="*/ 0 h 347"/>
                  <a:gd name="T2" fmla="*/ 262 w 262"/>
                  <a:gd name="T3" fmla="*/ 247 h 347"/>
                  <a:gd name="T4" fmla="*/ 0 w 262"/>
                  <a:gd name="T5" fmla="*/ 347 h 347"/>
                  <a:gd name="T6" fmla="*/ 0 w 262"/>
                  <a:gd name="T7" fmla="*/ 101 h 347"/>
                  <a:gd name="T8" fmla="*/ 262 w 262"/>
                  <a:gd name="T9" fmla="*/ 0 h 347"/>
                </a:gdLst>
                <a:ahLst/>
                <a:cxnLst>
                  <a:cxn ang="0">
                    <a:pos x="T0" y="T1"/>
                  </a:cxn>
                  <a:cxn ang="0">
                    <a:pos x="T2" y="T3"/>
                  </a:cxn>
                  <a:cxn ang="0">
                    <a:pos x="T4" y="T5"/>
                  </a:cxn>
                  <a:cxn ang="0">
                    <a:pos x="T6" y="T7"/>
                  </a:cxn>
                  <a:cxn ang="0">
                    <a:pos x="T8" y="T9"/>
                  </a:cxn>
                </a:cxnLst>
                <a:rect l="0" t="0" r="r" b="b"/>
                <a:pathLst>
                  <a:path w="262" h="347">
                    <a:moveTo>
                      <a:pt x="262" y="0"/>
                    </a:moveTo>
                    <a:cubicBezTo>
                      <a:pt x="262" y="247"/>
                      <a:pt x="262" y="247"/>
                      <a:pt x="262" y="247"/>
                    </a:cubicBezTo>
                    <a:cubicBezTo>
                      <a:pt x="148" y="272"/>
                      <a:pt x="57" y="307"/>
                      <a:pt x="0" y="347"/>
                    </a:cubicBezTo>
                    <a:cubicBezTo>
                      <a:pt x="0" y="101"/>
                      <a:pt x="0" y="101"/>
                      <a:pt x="0" y="101"/>
                    </a:cubicBezTo>
                    <a:cubicBezTo>
                      <a:pt x="57" y="60"/>
                      <a:pt x="148" y="26"/>
                      <a:pt x="262" y="0"/>
                    </a:cubicBezTo>
                  </a:path>
                </a:pathLst>
              </a:custGeom>
              <a:solidFill>
                <a:srgbClr val="94B3C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 name="ïśḷíḑé"/>
              <p:cNvSpPr/>
              <p:nvPr/>
            </p:nvSpPr>
            <p:spPr bwMode="auto">
              <a:xfrm>
                <a:off x="5604526" y="5213369"/>
                <a:ext cx="10622" cy="100419"/>
              </a:xfrm>
              <a:custGeom>
                <a:avLst/>
                <a:gdLst>
                  <a:gd name="T0" fmla="*/ 29 w 29"/>
                  <a:gd name="T1" fmla="*/ 0 h 270"/>
                  <a:gd name="T2" fmla="*/ 29 w 29"/>
                  <a:gd name="T3" fmla="*/ 246 h 270"/>
                  <a:gd name="T4" fmla="*/ 0 w 29"/>
                  <a:gd name="T5" fmla="*/ 270 h 270"/>
                  <a:gd name="T6" fmla="*/ 0 w 29"/>
                  <a:gd name="T7" fmla="*/ 24 h 270"/>
                  <a:gd name="T8" fmla="*/ 29 w 29"/>
                  <a:gd name="T9" fmla="*/ 0 h 270"/>
                </a:gdLst>
                <a:ahLst/>
                <a:cxnLst>
                  <a:cxn ang="0">
                    <a:pos x="T0" y="T1"/>
                  </a:cxn>
                  <a:cxn ang="0">
                    <a:pos x="T2" y="T3"/>
                  </a:cxn>
                  <a:cxn ang="0">
                    <a:pos x="T4" y="T5"/>
                  </a:cxn>
                  <a:cxn ang="0">
                    <a:pos x="T6" y="T7"/>
                  </a:cxn>
                  <a:cxn ang="0">
                    <a:pos x="T8" y="T9"/>
                  </a:cxn>
                </a:cxnLst>
                <a:rect l="0" t="0" r="r" b="b"/>
                <a:pathLst>
                  <a:path w="29" h="270">
                    <a:moveTo>
                      <a:pt x="29" y="0"/>
                    </a:moveTo>
                    <a:cubicBezTo>
                      <a:pt x="29" y="246"/>
                      <a:pt x="29" y="246"/>
                      <a:pt x="29" y="246"/>
                    </a:cubicBezTo>
                    <a:cubicBezTo>
                      <a:pt x="18" y="254"/>
                      <a:pt x="8" y="262"/>
                      <a:pt x="0" y="270"/>
                    </a:cubicBezTo>
                    <a:cubicBezTo>
                      <a:pt x="0" y="24"/>
                      <a:pt x="0" y="24"/>
                      <a:pt x="0" y="24"/>
                    </a:cubicBezTo>
                    <a:cubicBezTo>
                      <a:pt x="8" y="15"/>
                      <a:pt x="18" y="7"/>
                      <a:pt x="29" y="0"/>
                    </a:cubicBezTo>
                  </a:path>
                </a:pathLst>
              </a:custGeom>
              <a:solidFill>
                <a:srgbClr val="91B0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 name="îś1iďé"/>
              <p:cNvSpPr/>
              <p:nvPr/>
            </p:nvSpPr>
            <p:spPr bwMode="auto">
              <a:xfrm>
                <a:off x="5598733" y="5222059"/>
                <a:ext cx="5793" cy="97523"/>
              </a:xfrm>
              <a:custGeom>
                <a:avLst/>
                <a:gdLst>
                  <a:gd name="T0" fmla="*/ 15 w 15"/>
                  <a:gd name="T1" fmla="*/ 0 h 263"/>
                  <a:gd name="T2" fmla="*/ 15 w 15"/>
                  <a:gd name="T3" fmla="*/ 246 h 263"/>
                  <a:gd name="T4" fmla="*/ 0 w 15"/>
                  <a:gd name="T5" fmla="*/ 263 h 263"/>
                  <a:gd name="T6" fmla="*/ 0 w 15"/>
                  <a:gd name="T7" fmla="*/ 16 h 263"/>
                  <a:gd name="T8" fmla="*/ 15 w 15"/>
                  <a:gd name="T9" fmla="*/ 0 h 263"/>
                </a:gdLst>
                <a:ahLst/>
                <a:cxnLst>
                  <a:cxn ang="0">
                    <a:pos x="T0" y="T1"/>
                  </a:cxn>
                  <a:cxn ang="0">
                    <a:pos x="T2" y="T3"/>
                  </a:cxn>
                  <a:cxn ang="0">
                    <a:pos x="T4" y="T5"/>
                  </a:cxn>
                  <a:cxn ang="0">
                    <a:pos x="T6" y="T7"/>
                  </a:cxn>
                  <a:cxn ang="0">
                    <a:pos x="T8" y="T9"/>
                  </a:cxn>
                </a:cxnLst>
                <a:rect l="0" t="0" r="r" b="b"/>
                <a:pathLst>
                  <a:path w="15" h="263">
                    <a:moveTo>
                      <a:pt x="15" y="0"/>
                    </a:moveTo>
                    <a:cubicBezTo>
                      <a:pt x="15" y="246"/>
                      <a:pt x="15" y="246"/>
                      <a:pt x="15" y="246"/>
                    </a:cubicBezTo>
                    <a:cubicBezTo>
                      <a:pt x="10" y="252"/>
                      <a:pt x="5" y="257"/>
                      <a:pt x="0" y="263"/>
                    </a:cubicBezTo>
                    <a:cubicBezTo>
                      <a:pt x="0" y="16"/>
                      <a:pt x="0" y="16"/>
                      <a:pt x="0" y="16"/>
                    </a:cubicBezTo>
                    <a:cubicBezTo>
                      <a:pt x="5" y="11"/>
                      <a:pt x="10" y="5"/>
                      <a:pt x="15" y="0"/>
                    </a:cubicBezTo>
                  </a:path>
                </a:pathLst>
              </a:custGeom>
              <a:solidFill>
                <a:srgbClr val="8EAC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 name="îṩļíḑé"/>
              <p:cNvSpPr/>
              <p:nvPr/>
            </p:nvSpPr>
            <p:spPr bwMode="auto">
              <a:xfrm>
                <a:off x="5756121" y="5209507"/>
                <a:ext cx="18346"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0" name="ïṣľíḓe"/>
              <p:cNvSpPr/>
              <p:nvPr/>
            </p:nvSpPr>
            <p:spPr bwMode="auto">
              <a:xfrm>
                <a:off x="5730050" y="5209507"/>
                <a:ext cx="1931" cy="91729"/>
              </a:xfrm>
              <a:custGeom>
                <a:avLst/>
                <a:gdLst>
                  <a:gd name="T0" fmla="*/ 6 w 6"/>
                  <a:gd name="T1" fmla="*/ 1 h 247"/>
                  <a:gd name="T2" fmla="*/ 6 w 6"/>
                  <a:gd name="T3" fmla="*/ 247 h 247"/>
                  <a:gd name="T4" fmla="*/ 0 w 6"/>
                  <a:gd name="T5" fmla="*/ 246 h 247"/>
                  <a:gd name="T6" fmla="*/ 0 w 6"/>
                  <a:gd name="T7" fmla="*/ 0 h 247"/>
                  <a:gd name="T8" fmla="*/ 6 w 6"/>
                  <a:gd name="T9" fmla="*/ 1 h 247"/>
                </a:gdLst>
                <a:ahLst/>
                <a:cxnLst>
                  <a:cxn ang="0">
                    <a:pos x="T0" y="T1"/>
                  </a:cxn>
                  <a:cxn ang="0">
                    <a:pos x="T2" y="T3"/>
                  </a:cxn>
                  <a:cxn ang="0">
                    <a:pos x="T4" y="T5"/>
                  </a:cxn>
                  <a:cxn ang="0">
                    <a:pos x="T6" y="T7"/>
                  </a:cxn>
                  <a:cxn ang="0">
                    <a:pos x="T8" y="T9"/>
                  </a:cxn>
                </a:cxnLst>
                <a:rect l="0" t="0" r="r" b="b"/>
                <a:pathLst>
                  <a:path w="6" h="247">
                    <a:moveTo>
                      <a:pt x="6" y="1"/>
                    </a:moveTo>
                    <a:cubicBezTo>
                      <a:pt x="6" y="247"/>
                      <a:pt x="6" y="247"/>
                      <a:pt x="6" y="247"/>
                    </a:cubicBezTo>
                    <a:cubicBezTo>
                      <a:pt x="4" y="247"/>
                      <a:pt x="2" y="247"/>
                      <a:pt x="0" y="246"/>
                    </a:cubicBezTo>
                    <a:cubicBezTo>
                      <a:pt x="0" y="0"/>
                      <a:pt x="0" y="0"/>
                      <a:pt x="0" y="0"/>
                    </a:cubicBezTo>
                    <a:cubicBezTo>
                      <a:pt x="2" y="0"/>
                      <a:pt x="4" y="0"/>
                      <a:pt x="6"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 name="ïŝḷíďè"/>
              <p:cNvSpPr/>
              <p:nvPr/>
            </p:nvSpPr>
            <p:spPr bwMode="auto">
              <a:xfrm>
                <a:off x="5728119" y="5208541"/>
                <a:ext cx="1931" cy="92694"/>
              </a:xfrm>
              <a:custGeom>
                <a:avLst/>
                <a:gdLst>
                  <a:gd name="T0" fmla="*/ 6 w 6"/>
                  <a:gd name="T1" fmla="*/ 1 h 247"/>
                  <a:gd name="T2" fmla="*/ 6 w 6"/>
                  <a:gd name="T3" fmla="*/ 247 h 247"/>
                  <a:gd name="T4" fmla="*/ 0 w 6"/>
                  <a:gd name="T5" fmla="*/ 247 h 247"/>
                  <a:gd name="T6" fmla="*/ 0 w 6"/>
                  <a:gd name="T7" fmla="*/ 0 h 247"/>
                  <a:gd name="T8" fmla="*/ 6 w 6"/>
                  <a:gd name="T9" fmla="*/ 1 h 247"/>
                </a:gdLst>
                <a:ahLst/>
                <a:cxnLst>
                  <a:cxn ang="0">
                    <a:pos x="T0" y="T1"/>
                  </a:cxn>
                  <a:cxn ang="0">
                    <a:pos x="T2" y="T3"/>
                  </a:cxn>
                  <a:cxn ang="0">
                    <a:pos x="T4" y="T5"/>
                  </a:cxn>
                  <a:cxn ang="0">
                    <a:pos x="T6" y="T7"/>
                  </a:cxn>
                  <a:cxn ang="0">
                    <a:pos x="T8" y="T9"/>
                  </a:cxn>
                </a:cxnLst>
                <a:rect l="0" t="0" r="r" b="b"/>
                <a:pathLst>
                  <a:path w="6" h="247">
                    <a:moveTo>
                      <a:pt x="6" y="1"/>
                    </a:moveTo>
                    <a:cubicBezTo>
                      <a:pt x="6" y="247"/>
                      <a:pt x="6" y="247"/>
                      <a:pt x="6" y="247"/>
                    </a:cubicBezTo>
                    <a:cubicBezTo>
                      <a:pt x="4" y="247"/>
                      <a:pt x="2" y="247"/>
                      <a:pt x="0" y="247"/>
                    </a:cubicBezTo>
                    <a:cubicBezTo>
                      <a:pt x="0" y="0"/>
                      <a:pt x="0" y="0"/>
                      <a:pt x="0" y="0"/>
                    </a:cubicBezTo>
                    <a:cubicBezTo>
                      <a:pt x="2" y="0"/>
                      <a:pt x="4" y="0"/>
                      <a:pt x="6"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 name="iŝḷíḑe"/>
              <p:cNvSpPr/>
              <p:nvPr/>
            </p:nvSpPr>
            <p:spPr bwMode="auto">
              <a:xfrm>
                <a:off x="5725222" y="5208541"/>
                <a:ext cx="2897" cy="92694"/>
              </a:xfrm>
              <a:custGeom>
                <a:avLst/>
                <a:gdLst>
                  <a:gd name="T0" fmla="*/ 7 w 7"/>
                  <a:gd name="T1" fmla="*/ 1 h 248"/>
                  <a:gd name="T2" fmla="*/ 7 w 7"/>
                  <a:gd name="T3" fmla="*/ 248 h 248"/>
                  <a:gd name="T4" fmla="*/ 0 w 7"/>
                  <a:gd name="T5" fmla="*/ 247 h 248"/>
                  <a:gd name="T6" fmla="*/ 0 w 7"/>
                  <a:gd name="T7" fmla="*/ 0 h 248"/>
                  <a:gd name="T8" fmla="*/ 7 w 7"/>
                  <a:gd name="T9" fmla="*/ 1 h 248"/>
                </a:gdLst>
                <a:ahLst/>
                <a:cxnLst>
                  <a:cxn ang="0">
                    <a:pos x="T0" y="T1"/>
                  </a:cxn>
                  <a:cxn ang="0">
                    <a:pos x="T2" y="T3"/>
                  </a:cxn>
                  <a:cxn ang="0">
                    <a:pos x="T4" y="T5"/>
                  </a:cxn>
                  <a:cxn ang="0">
                    <a:pos x="T6" y="T7"/>
                  </a:cxn>
                  <a:cxn ang="0">
                    <a:pos x="T8" y="T9"/>
                  </a:cxn>
                </a:cxnLst>
                <a:rect l="0" t="0" r="r" b="b"/>
                <a:pathLst>
                  <a:path w="7" h="248">
                    <a:moveTo>
                      <a:pt x="7" y="1"/>
                    </a:moveTo>
                    <a:cubicBezTo>
                      <a:pt x="7" y="248"/>
                      <a:pt x="7" y="248"/>
                      <a:pt x="7" y="248"/>
                    </a:cubicBezTo>
                    <a:cubicBezTo>
                      <a:pt x="4" y="247"/>
                      <a:pt x="2" y="247"/>
                      <a:pt x="0" y="247"/>
                    </a:cubicBezTo>
                    <a:cubicBezTo>
                      <a:pt x="0" y="0"/>
                      <a:pt x="0" y="0"/>
                      <a:pt x="0" y="0"/>
                    </a:cubicBezTo>
                    <a:cubicBezTo>
                      <a:pt x="2" y="1"/>
                      <a:pt x="4" y="1"/>
                      <a:pt x="7"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 name="îş1ïdé"/>
              <p:cNvSpPr/>
              <p:nvPr/>
            </p:nvSpPr>
            <p:spPr bwMode="auto">
              <a:xfrm>
                <a:off x="5722325" y="5208541"/>
                <a:ext cx="2897" cy="91729"/>
              </a:xfrm>
              <a:custGeom>
                <a:avLst/>
                <a:gdLst>
                  <a:gd name="T0" fmla="*/ 7 w 7"/>
                  <a:gd name="T1" fmla="*/ 0 h 247"/>
                  <a:gd name="T2" fmla="*/ 7 w 7"/>
                  <a:gd name="T3" fmla="*/ 247 h 247"/>
                  <a:gd name="T4" fmla="*/ 1 w 7"/>
                  <a:gd name="T5" fmla="*/ 247 h 247"/>
                  <a:gd name="T6" fmla="*/ 0 w 7"/>
                  <a:gd name="T7" fmla="*/ 247 h 247"/>
                  <a:gd name="T8" fmla="*/ 0 w 7"/>
                  <a:gd name="T9" fmla="*/ 0 h 247"/>
                  <a:gd name="T10" fmla="*/ 1 w 7"/>
                  <a:gd name="T11" fmla="*/ 0 h 247"/>
                  <a:gd name="T12" fmla="*/ 7 w 7"/>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7" h="247">
                    <a:moveTo>
                      <a:pt x="7" y="0"/>
                    </a:moveTo>
                    <a:cubicBezTo>
                      <a:pt x="7" y="247"/>
                      <a:pt x="7" y="247"/>
                      <a:pt x="7"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 name="iṣḻîdè"/>
              <p:cNvSpPr/>
              <p:nvPr/>
            </p:nvSpPr>
            <p:spPr bwMode="auto">
              <a:xfrm>
                <a:off x="5719429" y="5208541"/>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0"/>
                      <a:pt x="6" y="0"/>
                      <a:pt x="9"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 name="išḷïḋê"/>
              <p:cNvSpPr/>
              <p:nvPr/>
            </p:nvSpPr>
            <p:spPr bwMode="auto">
              <a:xfrm>
                <a:off x="5714601" y="5208541"/>
                <a:ext cx="4828" cy="92694"/>
              </a:xfrm>
              <a:custGeom>
                <a:avLst/>
                <a:gdLst>
                  <a:gd name="T0" fmla="*/ 11 w 11"/>
                  <a:gd name="T1" fmla="*/ 0 h 247"/>
                  <a:gd name="T2" fmla="*/ 11 w 11"/>
                  <a:gd name="T3" fmla="*/ 246 h 247"/>
                  <a:gd name="T4" fmla="*/ 0 w 11"/>
                  <a:gd name="T5" fmla="*/ 247 h 247"/>
                  <a:gd name="T6" fmla="*/ 0 w 11"/>
                  <a:gd name="T7" fmla="*/ 1 h 247"/>
                  <a:gd name="T8" fmla="*/ 11 w 11"/>
                  <a:gd name="T9" fmla="*/ 0 h 247"/>
                </a:gdLst>
                <a:ahLst/>
                <a:cxnLst>
                  <a:cxn ang="0">
                    <a:pos x="T0" y="T1"/>
                  </a:cxn>
                  <a:cxn ang="0">
                    <a:pos x="T2" y="T3"/>
                  </a:cxn>
                  <a:cxn ang="0">
                    <a:pos x="T4" y="T5"/>
                  </a:cxn>
                  <a:cxn ang="0">
                    <a:pos x="T6" y="T7"/>
                  </a:cxn>
                  <a:cxn ang="0">
                    <a:pos x="T8" y="T9"/>
                  </a:cxn>
                </a:cxnLst>
                <a:rect l="0" t="0" r="r" b="b"/>
                <a:pathLst>
                  <a:path w="11" h="247">
                    <a:moveTo>
                      <a:pt x="11" y="0"/>
                    </a:moveTo>
                    <a:cubicBezTo>
                      <a:pt x="11" y="246"/>
                      <a:pt x="11" y="246"/>
                      <a:pt x="11" y="246"/>
                    </a:cubicBezTo>
                    <a:cubicBezTo>
                      <a:pt x="8" y="246"/>
                      <a:pt x="4" y="247"/>
                      <a:pt x="0" y="247"/>
                    </a:cubicBezTo>
                    <a:cubicBezTo>
                      <a:pt x="0" y="1"/>
                      <a:pt x="0" y="1"/>
                      <a:pt x="0" y="1"/>
                    </a:cubicBezTo>
                    <a:cubicBezTo>
                      <a:pt x="4" y="0"/>
                      <a:pt x="8" y="0"/>
                      <a:pt x="11"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 name="ïṥļîḓê"/>
              <p:cNvSpPr/>
              <p:nvPr/>
            </p:nvSpPr>
            <p:spPr bwMode="auto">
              <a:xfrm>
                <a:off x="5709773" y="5209507"/>
                <a:ext cx="4828" cy="92694"/>
              </a:xfrm>
              <a:custGeom>
                <a:avLst/>
                <a:gdLst>
                  <a:gd name="T0" fmla="*/ 15 w 15"/>
                  <a:gd name="T1" fmla="*/ 0 h 249"/>
                  <a:gd name="T2" fmla="*/ 15 w 15"/>
                  <a:gd name="T3" fmla="*/ 246 h 249"/>
                  <a:gd name="T4" fmla="*/ 0 w 15"/>
                  <a:gd name="T5" fmla="*/ 249 h 249"/>
                  <a:gd name="T6" fmla="*/ 0 w 15"/>
                  <a:gd name="T7" fmla="*/ 2 h 249"/>
                  <a:gd name="T8" fmla="*/ 15 w 15"/>
                  <a:gd name="T9" fmla="*/ 0 h 249"/>
                </a:gdLst>
                <a:ahLst/>
                <a:cxnLst>
                  <a:cxn ang="0">
                    <a:pos x="T0" y="T1"/>
                  </a:cxn>
                  <a:cxn ang="0">
                    <a:pos x="T2" y="T3"/>
                  </a:cxn>
                  <a:cxn ang="0">
                    <a:pos x="T4" y="T5"/>
                  </a:cxn>
                  <a:cxn ang="0">
                    <a:pos x="T6" y="T7"/>
                  </a:cxn>
                  <a:cxn ang="0">
                    <a:pos x="T8" y="T9"/>
                  </a:cxn>
                </a:cxnLst>
                <a:rect l="0" t="0" r="r" b="b"/>
                <a:pathLst>
                  <a:path w="15" h="249">
                    <a:moveTo>
                      <a:pt x="15" y="0"/>
                    </a:moveTo>
                    <a:cubicBezTo>
                      <a:pt x="15" y="246"/>
                      <a:pt x="15" y="246"/>
                      <a:pt x="15" y="246"/>
                    </a:cubicBezTo>
                    <a:cubicBezTo>
                      <a:pt x="10" y="247"/>
                      <a:pt x="5" y="248"/>
                      <a:pt x="0" y="249"/>
                    </a:cubicBezTo>
                    <a:cubicBezTo>
                      <a:pt x="0" y="2"/>
                      <a:pt x="0" y="2"/>
                      <a:pt x="0" y="2"/>
                    </a:cubicBezTo>
                    <a:cubicBezTo>
                      <a:pt x="5" y="1"/>
                      <a:pt x="10" y="0"/>
                      <a:pt x="15"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 name="ïṡľîde"/>
              <p:cNvSpPr/>
              <p:nvPr/>
            </p:nvSpPr>
            <p:spPr bwMode="auto">
              <a:xfrm>
                <a:off x="5690462" y="5210473"/>
                <a:ext cx="19311" cy="99454"/>
              </a:xfrm>
              <a:custGeom>
                <a:avLst/>
                <a:gdLst>
                  <a:gd name="T0" fmla="*/ 52 w 52"/>
                  <a:gd name="T1" fmla="*/ 0 h 268"/>
                  <a:gd name="T2" fmla="*/ 52 w 52"/>
                  <a:gd name="T3" fmla="*/ 247 h 268"/>
                  <a:gd name="T4" fmla="*/ 0 w 52"/>
                  <a:gd name="T5" fmla="*/ 268 h 268"/>
                  <a:gd name="T6" fmla="*/ 0 w 52"/>
                  <a:gd name="T7" fmla="*/ 22 h 268"/>
                  <a:gd name="T8" fmla="*/ 52 w 52"/>
                  <a:gd name="T9" fmla="*/ 0 h 268"/>
                </a:gdLst>
                <a:ahLst/>
                <a:cxnLst>
                  <a:cxn ang="0">
                    <a:pos x="T0" y="T1"/>
                  </a:cxn>
                  <a:cxn ang="0">
                    <a:pos x="T2" y="T3"/>
                  </a:cxn>
                  <a:cxn ang="0">
                    <a:pos x="T4" y="T5"/>
                  </a:cxn>
                  <a:cxn ang="0">
                    <a:pos x="T6" y="T7"/>
                  </a:cxn>
                  <a:cxn ang="0">
                    <a:pos x="T8" y="T9"/>
                  </a:cxn>
                </a:cxnLst>
                <a:rect l="0" t="0" r="r" b="b"/>
                <a:pathLst>
                  <a:path w="52" h="268">
                    <a:moveTo>
                      <a:pt x="52" y="0"/>
                    </a:moveTo>
                    <a:cubicBezTo>
                      <a:pt x="52" y="247"/>
                      <a:pt x="52" y="247"/>
                      <a:pt x="52" y="247"/>
                    </a:cubicBezTo>
                    <a:cubicBezTo>
                      <a:pt x="32" y="252"/>
                      <a:pt x="13" y="259"/>
                      <a:pt x="0" y="268"/>
                    </a:cubicBezTo>
                    <a:cubicBezTo>
                      <a:pt x="0" y="22"/>
                      <a:pt x="0" y="22"/>
                      <a:pt x="0" y="22"/>
                    </a:cubicBezTo>
                    <a:cubicBezTo>
                      <a:pt x="13" y="13"/>
                      <a:pt x="32" y="5"/>
                      <a:pt x="5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 name="ïṡḻíḑé"/>
              <p:cNvSpPr/>
              <p:nvPr/>
            </p:nvSpPr>
            <p:spPr bwMode="auto">
              <a:xfrm>
                <a:off x="5687565" y="5218197"/>
                <a:ext cx="2897" cy="94626"/>
              </a:xfrm>
              <a:custGeom>
                <a:avLst/>
                <a:gdLst>
                  <a:gd name="T0" fmla="*/ 7 w 7"/>
                  <a:gd name="T1" fmla="*/ 0 h 253"/>
                  <a:gd name="T2" fmla="*/ 7 w 7"/>
                  <a:gd name="T3" fmla="*/ 246 h 253"/>
                  <a:gd name="T4" fmla="*/ 0 w 7"/>
                  <a:gd name="T5" fmla="*/ 253 h 253"/>
                  <a:gd name="T6" fmla="*/ 0 w 7"/>
                  <a:gd name="T7" fmla="*/ 6 h 253"/>
                  <a:gd name="T8" fmla="*/ 7 w 7"/>
                  <a:gd name="T9" fmla="*/ 0 h 253"/>
                </a:gdLst>
                <a:ahLst/>
                <a:cxnLst>
                  <a:cxn ang="0">
                    <a:pos x="T0" y="T1"/>
                  </a:cxn>
                  <a:cxn ang="0">
                    <a:pos x="T2" y="T3"/>
                  </a:cxn>
                  <a:cxn ang="0">
                    <a:pos x="T4" y="T5"/>
                  </a:cxn>
                  <a:cxn ang="0">
                    <a:pos x="T6" y="T7"/>
                  </a:cxn>
                  <a:cxn ang="0">
                    <a:pos x="T8" y="T9"/>
                  </a:cxn>
                </a:cxnLst>
                <a:rect l="0" t="0" r="r" b="b"/>
                <a:pathLst>
                  <a:path w="7" h="253">
                    <a:moveTo>
                      <a:pt x="7" y="0"/>
                    </a:moveTo>
                    <a:cubicBezTo>
                      <a:pt x="7" y="246"/>
                      <a:pt x="7" y="246"/>
                      <a:pt x="7" y="246"/>
                    </a:cubicBezTo>
                    <a:cubicBezTo>
                      <a:pt x="5" y="248"/>
                      <a:pt x="2" y="250"/>
                      <a:pt x="0" y="253"/>
                    </a:cubicBezTo>
                    <a:cubicBezTo>
                      <a:pt x="0" y="6"/>
                      <a:pt x="0" y="6"/>
                      <a:pt x="0" y="6"/>
                    </a:cubicBezTo>
                    <a:cubicBezTo>
                      <a:pt x="2" y="4"/>
                      <a:pt x="5" y="2"/>
                      <a:pt x="7"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 name="íSļïḋe"/>
              <p:cNvSpPr/>
              <p:nvPr/>
            </p:nvSpPr>
            <p:spPr bwMode="auto">
              <a:xfrm>
                <a:off x="5685634" y="5220128"/>
                <a:ext cx="1931" cy="93660"/>
              </a:xfrm>
              <a:custGeom>
                <a:avLst/>
                <a:gdLst>
                  <a:gd name="T0" fmla="*/ 4 w 4"/>
                  <a:gd name="T1" fmla="*/ 0 h 251"/>
                  <a:gd name="T2" fmla="*/ 4 w 4"/>
                  <a:gd name="T3" fmla="*/ 247 h 251"/>
                  <a:gd name="T4" fmla="*/ 0 w 4"/>
                  <a:gd name="T5" fmla="*/ 251 h 251"/>
                  <a:gd name="T6" fmla="*/ 0 w 4"/>
                  <a:gd name="T7" fmla="*/ 5 h 251"/>
                  <a:gd name="T8" fmla="*/ 4 w 4"/>
                  <a:gd name="T9" fmla="*/ 0 h 251"/>
                </a:gdLst>
                <a:ahLst/>
                <a:cxnLst>
                  <a:cxn ang="0">
                    <a:pos x="T0" y="T1"/>
                  </a:cxn>
                  <a:cxn ang="0">
                    <a:pos x="T2" y="T3"/>
                  </a:cxn>
                  <a:cxn ang="0">
                    <a:pos x="T4" y="T5"/>
                  </a:cxn>
                  <a:cxn ang="0">
                    <a:pos x="T6" y="T7"/>
                  </a:cxn>
                  <a:cxn ang="0">
                    <a:pos x="T8" y="T9"/>
                  </a:cxn>
                </a:cxnLst>
                <a:rect l="0" t="0" r="r" b="b"/>
                <a:pathLst>
                  <a:path w="4" h="251">
                    <a:moveTo>
                      <a:pt x="4" y="0"/>
                    </a:moveTo>
                    <a:cubicBezTo>
                      <a:pt x="4" y="247"/>
                      <a:pt x="4" y="247"/>
                      <a:pt x="4" y="247"/>
                    </a:cubicBezTo>
                    <a:cubicBezTo>
                      <a:pt x="2" y="248"/>
                      <a:pt x="1" y="250"/>
                      <a:pt x="0" y="251"/>
                    </a:cubicBezTo>
                    <a:cubicBezTo>
                      <a:pt x="0" y="5"/>
                      <a:pt x="0" y="5"/>
                      <a:pt x="0" y="5"/>
                    </a:cubicBezTo>
                    <a:cubicBezTo>
                      <a:pt x="1" y="3"/>
                      <a:pt x="2" y="2"/>
                      <a:pt x="4"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 name="iSļíde"/>
              <p:cNvSpPr/>
              <p:nvPr/>
            </p:nvSpPr>
            <p:spPr bwMode="auto">
              <a:xfrm>
                <a:off x="5684669" y="5222059"/>
                <a:ext cx="966" cy="93660"/>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9"/>
                      <a:pt x="0" y="250"/>
                    </a:cubicBezTo>
                    <a:cubicBezTo>
                      <a:pt x="0" y="3"/>
                      <a:pt x="0" y="3"/>
                      <a:pt x="0" y="3"/>
                    </a:cubicBezTo>
                    <a:cubicBezTo>
                      <a:pt x="1" y="2"/>
                      <a:pt x="2" y="1"/>
                      <a:pt x="3"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 name="î$ľîḑe"/>
              <p:cNvSpPr/>
              <p:nvPr/>
            </p:nvSpPr>
            <p:spPr bwMode="auto">
              <a:xfrm>
                <a:off x="5684669" y="5223025"/>
                <a:ext cx="0"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 name="îSliďé"/>
              <p:cNvSpPr/>
              <p:nvPr/>
            </p:nvSpPr>
            <p:spPr bwMode="auto">
              <a:xfrm>
                <a:off x="5683703" y="5224956"/>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 name="íṡľîḓé"/>
              <p:cNvSpPr/>
              <p:nvPr/>
            </p:nvSpPr>
            <p:spPr bwMode="auto">
              <a:xfrm>
                <a:off x="5730050" y="5212404"/>
                <a:ext cx="1931" cy="91729"/>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6"/>
                      <a:pt x="1" y="246"/>
                      <a:pt x="0" y="246"/>
                    </a:cubicBezTo>
                    <a:cubicBezTo>
                      <a:pt x="0" y="0"/>
                      <a:pt x="0" y="0"/>
                      <a:pt x="0" y="0"/>
                    </a:cubicBezTo>
                    <a:cubicBezTo>
                      <a:pt x="1" y="0"/>
                      <a:pt x="3" y="0"/>
                      <a:pt x="5"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 name="íṧliḍe"/>
              <p:cNvSpPr/>
              <p:nvPr/>
            </p:nvSpPr>
            <p:spPr bwMode="auto">
              <a:xfrm>
                <a:off x="5728119" y="5212404"/>
                <a:ext cx="1931" cy="91729"/>
              </a:xfrm>
              <a:custGeom>
                <a:avLst/>
                <a:gdLst>
                  <a:gd name="T0" fmla="*/ 7 w 7"/>
                  <a:gd name="T1" fmla="*/ 1 h 247"/>
                  <a:gd name="T2" fmla="*/ 7 w 7"/>
                  <a:gd name="T3" fmla="*/ 247 h 247"/>
                  <a:gd name="T4" fmla="*/ 0 w 7"/>
                  <a:gd name="T5" fmla="*/ 247 h 247"/>
                  <a:gd name="T6" fmla="*/ 0 w 7"/>
                  <a:gd name="T7" fmla="*/ 0 h 247"/>
                  <a:gd name="T8" fmla="*/ 7 w 7"/>
                  <a:gd name="T9" fmla="*/ 1 h 247"/>
                </a:gdLst>
                <a:ahLst/>
                <a:cxnLst>
                  <a:cxn ang="0">
                    <a:pos x="T0" y="T1"/>
                  </a:cxn>
                  <a:cxn ang="0">
                    <a:pos x="T2" y="T3"/>
                  </a:cxn>
                  <a:cxn ang="0">
                    <a:pos x="T4" y="T5"/>
                  </a:cxn>
                  <a:cxn ang="0">
                    <a:pos x="T6" y="T7"/>
                  </a:cxn>
                  <a:cxn ang="0">
                    <a:pos x="T8" y="T9"/>
                  </a:cxn>
                </a:cxnLst>
                <a:rect l="0" t="0" r="r" b="b"/>
                <a:pathLst>
                  <a:path w="7" h="247">
                    <a:moveTo>
                      <a:pt x="7" y="1"/>
                    </a:moveTo>
                    <a:cubicBezTo>
                      <a:pt x="7" y="247"/>
                      <a:pt x="7" y="247"/>
                      <a:pt x="7" y="247"/>
                    </a:cubicBezTo>
                    <a:cubicBezTo>
                      <a:pt x="5" y="247"/>
                      <a:pt x="2" y="247"/>
                      <a:pt x="0" y="247"/>
                    </a:cubicBezTo>
                    <a:cubicBezTo>
                      <a:pt x="0" y="0"/>
                      <a:pt x="0" y="0"/>
                      <a:pt x="0" y="0"/>
                    </a:cubicBezTo>
                    <a:cubicBezTo>
                      <a:pt x="2" y="0"/>
                      <a:pt x="5" y="0"/>
                      <a:pt x="7" y="1"/>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 name="íšlîḍé"/>
              <p:cNvSpPr/>
              <p:nvPr/>
            </p:nvSpPr>
            <p:spPr bwMode="auto">
              <a:xfrm>
                <a:off x="5725222" y="5212404"/>
                <a:ext cx="2897" cy="91729"/>
              </a:xfrm>
              <a:custGeom>
                <a:avLst/>
                <a:gdLst>
                  <a:gd name="T0" fmla="*/ 6 w 6"/>
                  <a:gd name="T1" fmla="*/ 0 h 247"/>
                  <a:gd name="T2" fmla="*/ 6 w 6"/>
                  <a:gd name="T3" fmla="*/ 247 h 247"/>
                  <a:gd name="T4" fmla="*/ 1 w 6"/>
                  <a:gd name="T5" fmla="*/ 246 h 247"/>
                  <a:gd name="T6" fmla="*/ 0 w 6"/>
                  <a:gd name="T7" fmla="*/ 246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4" y="247"/>
                      <a:pt x="2" y="246"/>
                      <a:pt x="1" y="246"/>
                    </a:cubicBezTo>
                    <a:cubicBezTo>
                      <a:pt x="0" y="246"/>
                      <a:pt x="0" y="246"/>
                      <a:pt x="0" y="246"/>
                    </a:cubicBezTo>
                    <a:cubicBezTo>
                      <a:pt x="0" y="0"/>
                      <a:pt x="0" y="0"/>
                      <a:pt x="0" y="0"/>
                    </a:cubicBezTo>
                    <a:cubicBezTo>
                      <a:pt x="1" y="0"/>
                      <a:pt x="1" y="0"/>
                      <a:pt x="1" y="0"/>
                    </a:cubicBezTo>
                    <a:cubicBezTo>
                      <a:pt x="2" y="0"/>
                      <a:pt x="4"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 name="íṩľídê"/>
              <p:cNvSpPr/>
              <p:nvPr/>
            </p:nvSpPr>
            <p:spPr bwMode="auto">
              <a:xfrm>
                <a:off x="5759017" y="5212404"/>
                <a:ext cx="14484"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7" name="î$ḻïḓé"/>
              <p:cNvSpPr/>
              <p:nvPr/>
            </p:nvSpPr>
            <p:spPr bwMode="auto">
              <a:xfrm>
                <a:off x="5732947" y="5212404"/>
                <a:ext cx="1931" cy="92694"/>
              </a:xfrm>
              <a:custGeom>
                <a:avLst/>
                <a:gdLst>
                  <a:gd name="T0" fmla="*/ 6 w 6"/>
                  <a:gd name="T1" fmla="*/ 1 h 248"/>
                  <a:gd name="T2" fmla="*/ 6 w 6"/>
                  <a:gd name="T3" fmla="*/ 248 h 248"/>
                  <a:gd name="T4" fmla="*/ 0 w 6"/>
                  <a:gd name="T5" fmla="*/ 247 h 248"/>
                  <a:gd name="T6" fmla="*/ 0 w 6"/>
                  <a:gd name="T7" fmla="*/ 0 h 248"/>
                  <a:gd name="T8" fmla="*/ 6 w 6"/>
                  <a:gd name="T9" fmla="*/ 1 h 248"/>
                </a:gdLst>
                <a:ahLst/>
                <a:cxnLst>
                  <a:cxn ang="0">
                    <a:pos x="T0" y="T1"/>
                  </a:cxn>
                  <a:cxn ang="0">
                    <a:pos x="T2" y="T3"/>
                  </a:cxn>
                  <a:cxn ang="0">
                    <a:pos x="T4" y="T5"/>
                  </a:cxn>
                  <a:cxn ang="0">
                    <a:pos x="T6" y="T7"/>
                  </a:cxn>
                  <a:cxn ang="0">
                    <a:pos x="T8" y="T9"/>
                  </a:cxn>
                </a:cxnLst>
                <a:rect l="0" t="0" r="r" b="b"/>
                <a:pathLst>
                  <a:path w="6" h="248">
                    <a:moveTo>
                      <a:pt x="6" y="1"/>
                    </a:moveTo>
                    <a:cubicBezTo>
                      <a:pt x="6" y="248"/>
                      <a:pt x="6" y="248"/>
                      <a:pt x="6" y="248"/>
                    </a:cubicBezTo>
                    <a:cubicBezTo>
                      <a:pt x="4" y="248"/>
                      <a:pt x="2" y="247"/>
                      <a:pt x="0" y="247"/>
                    </a:cubicBezTo>
                    <a:cubicBezTo>
                      <a:pt x="0" y="0"/>
                      <a:pt x="0" y="0"/>
                      <a:pt x="0" y="0"/>
                    </a:cubicBezTo>
                    <a:cubicBezTo>
                      <a:pt x="2" y="1"/>
                      <a:pt x="4" y="1"/>
                      <a:pt x="6"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 name="íś1ïḑê"/>
              <p:cNvSpPr/>
              <p:nvPr/>
            </p:nvSpPr>
            <p:spPr bwMode="auto">
              <a:xfrm>
                <a:off x="5731981" y="5212404"/>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 name="îṥlïďe"/>
              <p:cNvSpPr/>
              <p:nvPr/>
            </p:nvSpPr>
            <p:spPr bwMode="auto">
              <a:xfrm>
                <a:off x="5773501" y="5209507"/>
                <a:ext cx="966" cy="95591"/>
              </a:xfrm>
              <a:custGeom>
                <a:avLst/>
                <a:gdLst>
                  <a:gd name="T0" fmla="*/ 1 w 1"/>
                  <a:gd name="T1" fmla="*/ 0 h 99"/>
                  <a:gd name="T2" fmla="*/ 1 w 1"/>
                  <a:gd name="T3" fmla="*/ 95 h 99"/>
                  <a:gd name="T4" fmla="*/ 0 w 1"/>
                  <a:gd name="T5" fmla="*/ 99 h 99"/>
                  <a:gd name="T6" fmla="*/ 0 w 1"/>
                  <a:gd name="T7" fmla="*/ 3 h 99"/>
                  <a:gd name="T8" fmla="*/ 1 w 1"/>
                  <a:gd name="T9" fmla="*/ 0 h 99"/>
                </a:gdLst>
                <a:ahLst/>
                <a:cxnLst>
                  <a:cxn ang="0">
                    <a:pos x="T0" y="T1"/>
                  </a:cxn>
                  <a:cxn ang="0">
                    <a:pos x="T2" y="T3"/>
                  </a:cxn>
                  <a:cxn ang="0">
                    <a:pos x="T4" y="T5"/>
                  </a:cxn>
                  <a:cxn ang="0">
                    <a:pos x="T6" y="T7"/>
                  </a:cxn>
                  <a:cxn ang="0">
                    <a:pos x="T8" y="T9"/>
                  </a:cxn>
                </a:cxnLst>
                <a:rect l="0" t="0" r="r" b="b"/>
                <a:pathLst>
                  <a:path w="1" h="99">
                    <a:moveTo>
                      <a:pt x="1" y="0"/>
                    </a:moveTo>
                    <a:lnTo>
                      <a:pt x="1" y="95"/>
                    </a:lnTo>
                    <a:lnTo>
                      <a:pt x="0" y="99"/>
                    </a:lnTo>
                    <a:lnTo>
                      <a:pt x="0" y="3"/>
                    </a:lnTo>
                    <a:lnTo>
                      <a:pt x="1" y="0"/>
                    </a:lnTo>
                    <a:close/>
                  </a:path>
                </a:pathLst>
              </a:custGeom>
              <a:solidFill>
                <a:srgbClr val="00647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 name="îṡḻiḋé"/>
              <p:cNvSpPr/>
              <p:nvPr/>
            </p:nvSpPr>
            <p:spPr bwMode="auto">
              <a:xfrm>
                <a:off x="5773501" y="5212404"/>
                <a:ext cx="1931" cy="92694"/>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81" name="ïsļîḓé"/>
              <p:cNvSpPr/>
              <p:nvPr/>
            </p:nvSpPr>
            <p:spPr bwMode="auto">
              <a:xfrm>
                <a:off x="5865229" y="5212404"/>
                <a:ext cx="17380" cy="92694"/>
              </a:xfrm>
              <a:custGeom>
                <a:avLst/>
                <a:gdLst>
                  <a:gd name="T0" fmla="*/ 18 w 18"/>
                  <a:gd name="T1" fmla="*/ 0 h 96"/>
                  <a:gd name="T2" fmla="*/ 18 w 18"/>
                  <a:gd name="T3" fmla="*/ 95 h 96"/>
                  <a:gd name="T4" fmla="*/ 0 w 18"/>
                  <a:gd name="T5" fmla="*/ 96 h 96"/>
                  <a:gd name="T6" fmla="*/ 0 w 18"/>
                  <a:gd name="T7" fmla="*/ 1 h 96"/>
                  <a:gd name="T8" fmla="*/ 18 w 18"/>
                  <a:gd name="T9" fmla="*/ 0 h 96"/>
                </a:gdLst>
                <a:ahLst/>
                <a:cxnLst>
                  <a:cxn ang="0">
                    <a:pos x="T0" y="T1"/>
                  </a:cxn>
                  <a:cxn ang="0">
                    <a:pos x="T2" y="T3"/>
                  </a:cxn>
                  <a:cxn ang="0">
                    <a:pos x="T4" y="T5"/>
                  </a:cxn>
                  <a:cxn ang="0">
                    <a:pos x="T6" y="T7"/>
                  </a:cxn>
                  <a:cxn ang="0">
                    <a:pos x="T8" y="T9"/>
                  </a:cxn>
                </a:cxnLst>
                <a:rect l="0" t="0" r="r" b="b"/>
                <a:pathLst>
                  <a:path w="18" h="96">
                    <a:moveTo>
                      <a:pt x="18" y="0"/>
                    </a:moveTo>
                    <a:lnTo>
                      <a:pt x="18" y="95"/>
                    </a:lnTo>
                    <a:lnTo>
                      <a:pt x="0" y="96"/>
                    </a:lnTo>
                    <a:lnTo>
                      <a:pt x="0" y="1"/>
                    </a:lnTo>
                    <a:lnTo>
                      <a:pt x="18" y="0"/>
                    </a:lnTo>
                    <a:close/>
                  </a:path>
                </a:pathLst>
              </a:custGeom>
              <a:solidFill>
                <a:srgbClr val="7D9EB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 name="íşlîďé"/>
              <p:cNvSpPr/>
              <p:nvPr/>
            </p:nvSpPr>
            <p:spPr bwMode="auto">
              <a:xfrm>
                <a:off x="5881644" y="5212404"/>
                <a:ext cx="966" cy="94626"/>
              </a:xfrm>
              <a:custGeom>
                <a:avLst/>
                <a:gdLst>
                  <a:gd name="T0" fmla="*/ 1 w 1"/>
                  <a:gd name="T1" fmla="*/ 0 h 98"/>
                  <a:gd name="T2" fmla="*/ 1 w 1"/>
                  <a:gd name="T3" fmla="*/ 95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5"/>
                    </a:lnTo>
                    <a:lnTo>
                      <a:pt x="0" y="98"/>
                    </a:lnTo>
                    <a:lnTo>
                      <a:pt x="0" y="3"/>
                    </a:lnTo>
                    <a:lnTo>
                      <a:pt x="1"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 name="ïṣ1îďe"/>
              <p:cNvSpPr/>
              <p:nvPr/>
            </p:nvSpPr>
            <p:spPr bwMode="auto">
              <a:xfrm>
                <a:off x="5881644" y="5215300"/>
                <a:ext cx="1931" cy="91729"/>
              </a:xfrm>
              <a:prstGeom prst="rect">
                <a:avLst/>
              </a:prstGeom>
              <a:solidFill>
                <a:srgbClr val="7D9EB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84" name="iṥliďê"/>
              <p:cNvSpPr/>
              <p:nvPr/>
            </p:nvSpPr>
            <p:spPr bwMode="auto">
              <a:xfrm>
                <a:off x="5865229" y="5215300"/>
                <a:ext cx="16415" cy="92694"/>
              </a:xfrm>
              <a:custGeom>
                <a:avLst/>
                <a:gdLst>
                  <a:gd name="T0" fmla="*/ 17 w 17"/>
                  <a:gd name="T1" fmla="*/ 0 h 96"/>
                  <a:gd name="T2" fmla="*/ 17 w 17"/>
                  <a:gd name="T3" fmla="*/ 95 h 96"/>
                  <a:gd name="T4" fmla="*/ 0 w 17"/>
                  <a:gd name="T5" fmla="*/ 96 h 96"/>
                  <a:gd name="T6" fmla="*/ 0 w 17"/>
                  <a:gd name="T7" fmla="*/ 2 h 96"/>
                  <a:gd name="T8" fmla="*/ 17 w 17"/>
                  <a:gd name="T9" fmla="*/ 0 h 96"/>
                </a:gdLst>
                <a:ahLst/>
                <a:cxnLst>
                  <a:cxn ang="0">
                    <a:pos x="T0" y="T1"/>
                  </a:cxn>
                  <a:cxn ang="0">
                    <a:pos x="T2" y="T3"/>
                  </a:cxn>
                  <a:cxn ang="0">
                    <a:pos x="T4" y="T5"/>
                  </a:cxn>
                  <a:cxn ang="0">
                    <a:pos x="T6" y="T7"/>
                  </a:cxn>
                  <a:cxn ang="0">
                    <a:pos x="T8" y="T9"/>
                  </a:cxn>
                </a:cxnLst>
                <a:rect l="0" t="0" r="r" b="b"/>
                <a:pathLst>
                  <a:path w="17" h="96">
                    <a:moveTo>
                      <a:pt x="17" y="0"/>
                    </a:moveTo>
                    <a:lnTo>
                      <a:pt x="17" y="95"/>
                    </a:lnTo>
                    <a:lnTo>
                      <a:pt x="0" y="96"/>
                    </a:lnTo>
                    <a:lnTo>
                      <a:pt x="0" y="2"/>
                    </a:lnTo>
                    <a:lnTo>
                      <a:pt x="17" y="0"/>
                    </a:lnTo>
                    <a:close/>
                  </a:path>
                </a:pathLst>
              </a:custGeom>
              <a:solidFill>
                <a:srgbClr val="006F8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 name="íṥľiḑê"/>
              <p:cNvSpPr/>
              <p:nvPr/>
            </p:nvSpPr>
            <p:spPr bwMode="auto">
              <a:xfrm>
                <a:off x="5989788" y="5212404"/>
                <a:ext cx="3862" cy="95591"/>
              </a:xfrm>
              <a:custGeom>
                <a:avLst/>
                <a:gdLst>
                  <a:gd name="T0" fmla="*/ 11 w 11"/>
                  <a:gd name="T1" fmla="*/ 12 h 258"/>
                  <a:gd name="T2" fmla="*/ 11 w 11"/>
                  <a:gd name="T3" fmla="*/ 258 h 258"/>
                  <a:gd name="T4" fmla="*/ 0 w 11"/>
                  <a:gd name="T5" fmla="*/ 246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11" y="253"/>
                      <a:pt x="7" y="249"/>
                      <a:pt x="0" y="246"/>
                    </a:cubicBezTo>
                    <a:cubicBezTo>
                      <a:pt x="0" y="0"/>
                      <a:pt x="0" y="0"/>
                      <a:pt x="0" y="0"/>
                    </a:cubicBezTo>
                    <a:cubicBezTo>
                      <a:pt x="7" y="3"/>
                      <a:pt x="11" y="7"/>
                      <a:pt x="11" y="12"/>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 name="iṥḻíďé"/>
              <p:cNvSpPr/>
              <p:nvPr/>
            </p:nvSpPr>
            <p:spPr bwMode="auto">
              <a:xfrm>
                <a:off x="5987857" y="5212404"/>
                <a:ext cx="1931" cy="91729"/>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 name="ïṣļîḑé"/>
              <p:cNvSpPr/>
              <p:nvPr/>
            </p:nvSpPr>
            <p:spPr bwMode="auto">
              <a:xfrm>
                <a:off x="5987857" y="5211438"/>
                <a:ext cx="0"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 name="ïSļîdè"/>
              <p:cNvSpPr/>
              <p:nvPr/>
            </p:nvSpPr>
            <p:spPr bwMode="auto">
              <a:xfrm>
                <a:off x="5986891" y="5211438"/>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 name="işľïdê"/>
              <p:cNvSpPr/>
              <p:nvPr/>
            </p:nvSpPr>
            <p:spPr bwMode="auto">
              <a:xfrm>
                <a:off x="5985926" y="5211438"/>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1"/>
                      <a:pt x="2"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 name="íṣlïḋè"/>
              <p:cNvSpPr/>
              <p:nvPr/>
            </p:nvSpPr>
            <p:spPr bwMode="auto">
              <a:xfrm>
                <a:off x="5984960"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1" name="i$ľíḑè"/>
              <p:cNvSpPr/>
              <p:nvPr/>
            </p:nvSpPr>
            <p:spPr bwMode="auto">
              <a:xfrm>
                <a:off x="5983994" y="5211438"/>
                <a:ext cx="966" cy="91729"/>
              </a:xfrm>
              <a:custGeom>
                <a:avLst/>
                <a:gdLst>
                  <a:gd name="T0" fmla="*/ 2 w 2"/>
                  <a:gd name="T1" fmla="*/ 0 h 247"/>
                  <a:gd name="T2" fmla="*/ 2 w 2"/>
                  <a:gd name="T3" fmla="*/ 247 h 247"/>
                  <a:gd name="T4" fmla="*/ 0 w 2"/>
                  <a:gd name="T5" fmla="*/ 247 h 247"/>
                  <a:gd name="T6" fmla="*/ 0 w 2"/>
                  <a:gd name="T7" fmla="*/ 247 h 247"/>
                  <a:gd name="T8" fmla="*/ 0 w 2"/>
                  <a:gd name="T9" fmla="*/ 0 h 247"/>
                  <a:gd name="T10" fmla="*/ 0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1" y="247"/>
                      <a:pt x="0" y="247"/>
                    </a:cubicBezTo>
                    <a:cubicBezTo>
                      <a:pt x="0" y="247"/>
                      <a:pt x="0" y="247"/>
                      <a:pt x="0" y="247"/>
                    </a:cubicBezTo>
                    <a:cubicBezTo>
                      <a:pt x="0" y="0"/>
                      <a:pt x="0" y="0"/>
                      <a:pt x="0" y="0"/>
                    </a:cubicBezTo>
                    <a:cubicBezTo>
                      <a:pt x="0" y="0"/>
                      <a:pt x="0" y="0"/>
                      <a:pt x="0" y="0"/>
                    </a:cubicBezTo>
                    <a:cubicBezTo>
                      <a:pt x="1" y="0"/>
                      <a:pt x="2" y="0"/>
                      <a:pt x="2"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2" name="ïṥļíďè"/>
              <p:cNvSpPr/>
              <p:nvPr/>
            </p:nvSpPr>
            <p:spPr bwMode="auto">
              <a:xfrm>
                <a:off x="5983029"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3" name="íṣḻîḍê"/>
              <p:cNvSpPr/>
              <p:nvPr/>
            </p:nvSpPr>
            <p:spPr bwMode="auto">
              <a:xfrm>
                <a:off x="5981097" y="5211438"/>
                <a:ext cx="1931"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0"/>
                      <a:pt x="2" y="0"/>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4" name="iṧľiďé"/>
              <p:cNvSpPr/>
              <p:nvPr/>
            </p:nvSpPr>
            <p:spPr bwMode="auto">
              <a:xfrm>
                <a:off x="5980132" y="5211438"/>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5" name="ísľiďè"/>
              <p:cNvSpPr/>
              <p:nvPr/>
            </p:nvSpPr>
            <p:spPr bwMode="auto">
              <a:xfrm>
                <a:off x="5976270" y="5211438"/>
                <a:ext cx="3862" cy="93660"/>
              </a:xfrm>
              <a:custGeom>
                <a:avLst/>
                <a:gdLst>
                  <a:gd name="T0" fmla="*/ 11 w 11"/>
                  <a:gd name="T1" fmla="*/ 0 h 251"/>
                  <a:gd name="T2" fmla="*/ 11 w 11"/>
                  <a:gd name="T3" fmla="*/ 247 h 251"/>
                  <a:gd name="T4" fmla="*/ 0 w 11"/>
                  <a:gd name="T5" fmla="*/ 251 h 251"/>
                  <a:gd name="T6" fmla="*/ 0 w 11"/>
                  <a:gd name="T7" fmla="*/ 5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7"/>
                      <a:pt x="11" y="247"/>
                      <a:pt x="11" y="247"/>
                    </a:cubicBezTo>
                    <a:cubicBezTo>
                      <a:pt x="6" y="248"/>
                      <a:pt x="3" y="249"/>
                      <a:pt x="0" y="251"/>
                    </a:cubicBezTo>
                    <a:cubicBezTo>
                      <a:pt x="0" y="5"/>
                      <a:pt x="0" y="5"/>
                      <a:pt x="0" y="5"/>
                    </a:cubicBezTo>
                    <a:cubicBezTo>
                      <a:pt x="3" y="3"/>
                      <a:pt x="6" y="1"/>
                      <a:pt x="1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6" name="îsľíḍè"/>
              <p:cNvSpPr/>
              <p:nvPr/>
            </p:nvSpPr>
            <p:spPr bwMode="auto">
              <a:xfrm>
                <a:off x="5975304" y="5213369"/>
                <a:ext cx="966" cy="92694"/>
              </a:xfrm>
              <a:custGeom>
                <a:avLst/>
                <a:gdLst>
                  <a:gd name="T0" fmla="*/ 2 w 2"/>
                  <a:gd name="T1" fmla="*/ 0 h 248"/>
                  <a:gd name="T2" fmla="*/ 2 w 2"/>
                  <a:gd name="T3" fmla="*/ 246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0" y="247"/>
                      <a:pt x="0" y="248"/>
                    </a:cubicBezTo>
                    <a:cubicBezTo>
                      <a:pt x="0" y="2"/>
                      <a:pt x="0" y="2"/>
                      <a:pt x="0" y="2"/>
                    </a:cubicBezTo>
                    <a:cubicBezTo>
                      <a:pt x="0" y="1"/>
                      <a:pt x="1" y="0"/>
                      <a:pt x="2"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7" name="íṡľiḓé"/>
              <p:cNvSpPr/>
              <p:nvPr/>
            </p:nvSpPr>
            <p:spPr bwMode="auto">
              <a:xfrm>
                <a:off x="5975304" y="5214335"/>
                <a:ext cx="0"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8" name="îš1iḍè"/>
              <p:cNvSpPr/>
              <p:nvPr/>
            </p:nvSpPr>
            <p:spPr bwMode="auto">
              <a:xfrm>
                <a:off x="5974339" y="5214335"/>
                <a:ext cx="966"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1"/>
                      <a:pt x="0" y="1"/>
                      <a:pt x="0" y="1"/>
                    </a:cubicBezTo>
                    <a:cubicBezTo>
                      <a:pt x="1" y="1"/>
                      <a:pt x="1" y="1"/>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9" name="ïŝlíḑè"/>
              <p:cNvSpPr/>
              <p:nvPr/>
            </p:nvSpPr>
            <p:spPr bwMode="auto">
              <a:xfrm>
                <a:off x="5974339" y="5215300"/>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0" name="ïşlïdè"/>
              <p:cNvSpPr/>
              <p:nvPr/>
            </p:nvSpPr>
            <p:spPr bwMode="auto">
              <a:xfrm>
                <a:off x="5974339" y="5215300"/>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0" y="247"/>
                      <a:pt x="0" y="247"/>
                      <a:pt x="0" y="248"/>
                    </a:cubicBezTo>
                    <a:cubicBezTo>
                      <a:pt x="0" y="1"/>
                      <a:pt x="0" y="1"/>
                      <a:pt x="0" y="1"/>
                    </a:cubicBezTo>
                    <a:cubicBezTo>
                      <a:pt x="0" y="1"/>
                      <a:pt x="0" y="0"/>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1" name="ïŝļíḓé"/>
              <p:cNvSpPr/>
              <p:nvPr/>
            </p:nvSpPr>
            <p:spPr bwMode="auto">
              <a:xfrm>
                <a:off x="5974339" y="5216266"/>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2" name="ï$lîḍe"/>
              <p:cNvSpPr/>
              <p:nvPr/>
            </p:nvSpPr>
            <p:spPr bwMode="auto">
              <a:xfrm>
                <a:off x="5974339" y="5217231"/>
                <a:ext cx="966" cy="90763"/>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03" name="íSḻïḍe"/>
              <p:cNvSpPr/>
              <p:nvPr/>
            </p:nvSpPr>
            <p:spPr bwMode="auto">
              <a:xfrm>
                <a:off x="5974339" y="5217231"/>
                <a:ext cx="966" cy="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04" name="íśḷiḋè"/>
              <p:cNvSpPr/>
              <p:nvPr/>
            </p:nvSpPr>
            <p:spPr bwMode="auto">
              <a:xfrm>
                <a:off x="5909645" y="5212404"/>
                <a:ext cx="3862" cy="95591"/>
              </a:xfrm>
              <a:custGeom>
                <a:avLst/>
                <a:gdLst>
                  <a:gd name="T0" fmla="*/ 11 w 11"/>
                  <a:gd name="T1" fmla="*/ 12 h 258"/>
                  <a:gd name="T2" fmla="*/ 11 w 11"/>
                  <a:gd name="T3" fmla="*/ 258 h 258"/>
                  <a:gd name="T4" fmla="*/ 0 w 11"/>
                  <a:gd name="T5" fmla="*/ 246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11" y="253"/>
                      <a:pt x="7" y="249"/>
                      <a:pt x="0" y="246"/>
                    </a:cubicBezTo>
                    <a:cubicBezTo>
                      <a:pt x="0" y="0"/>
                      <a:pt x="0" y="0"/>
                      <a:pt x="0" y="0"/>
                    </a:cubicBezTo>
                    <a:cubicBezTo>
                      <a:pt x="7" y="3"/>
                      <a:pt x="11" y="7"/>
                      <a:pt x="11" y="12"/>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5" name="i$ļiḍé"/>
              <p:cNvSpPr/>
              <p:nvPr/>
            </p:nvSpPr>
            <p:spPr bwMode="auto">
              <a:xfrm>
                <a:off x="5908680" y="5212404"/>
                <a:ext cx="966" cy="91729"/>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6" name="iṩľiḋe"/>
              <p:cNvSpPr/>
              <p:nvPr/>
            </p:nvSpPr>
            <p:spPr bwMode="auto">
              <a:xfrm>
                <a:off x="5907714" y="5211438"/>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7" name="ïś1íḋè"/>
              <p:cNvSpPr/>
              <p:nvPr/>
            </p:nvSpPr>
            <p:spPr bwMode="auto">
              <a:xfrm>
                <a:off x="5906749" y="5211438"/>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8" name="iśľiďè"/>
              <p:cNvSpPr/>
              <p:nvPr/>
            </p:nvSpPr>
            <p:spPr bwMode="auto">
              <a:xfrm>
                <a:off x="5905783" y="5211438"/>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9" name="íšľiḍé"/>
              <p:cNvSpPr/>
              <p:nvPr/>
            </p:nvSpPr>
            <p:spPr bwMode="auto">
              <a:xfrm>
                <a:off x="5904818"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0" name="îşľiḋé"/>
              <p:cNvSpPr/>
              <p:nvPr/>
            </p:nvSpPr>
            <p:spPr bwMode="auto">
              <a:xfrm>
                <a:off x="5903852" y="5211438"/>
                <a:ext cx="966" cy="91729"/>
              </a:xfrm>
              <a:custGeom>
                <a:avLst/>
                <a:gdLst>
                  <a:gd name="T0" fmla="*/ 2 w 2"/>
                  <a:gd name="T1" fmla="*/ 0 h 247"/>
                  <a:gd name="T2" fmla="*/ 2 w 2"/>
                  <a:gd name="T3" fmla="*/ 247 h 247"/>
                  <a:gd name="T4" fmla="*/ 0 w 2"/>
                  <a:gd name="T5" fmla="*/ 247 h 247"/>
                  <a:gd name="T6" fmla="*/ 0 w 2"/>
                  <a:gd name="T7" fmla="*/ 247 h 247"/>
                  <a:gd name="T8" fmla="*/ 0 w 2"/>
                  <a:gd name="T9" fmla="*/ 0 h 247"/>
                  <a:gd name="T10" fmla="*/ 0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1" y="247"/>
                      <a:pt x="0" y="247"/>
                    </a:cubicBezTo>
                    <a:cubicBezTo>
                      <a:pt x="0" y="247"/>
                      <a:pt x="0" y="247"/>
                      <a:pt x="0" y="247"/>
                    </a:cubicBezTo>
                    <a:cubicBezTo>
                      <a:pt x="0" y="0"/>
                      <a:pt x="0" y="0"/>
                      <a:pt x="0" y="0"/>
                    </a:cubicBezTo>
                    <a:cubicBezTo>
                      <a:pt x="0" y="0"/>
                      <a:pt x="0" y="0"/>
                      <a:pt x="0" y="0"/>
                    </a:cubicBezTo>
                    <a:cubicBezTo>
                      <a:pt x="1" y="0"/>
                      <a:pt x="2" y="0"/>
                      <a:pt x="2"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1" name="iṧḷîḍê"/>
              <p:cNvSpPr/>
              <p:nvPr/>
            </p:nvSpPr>
            <p:spPr bwMode="auto">
              <a:xfrm>
                <a:off x="5902887"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2" name="îśḷïďe"/>
              <p:cNvSpPr/>
              <p:nvPr/>
            </p:nvSpPr>
            <p:spPr bwMode="auto">
              <a:xfrm>
                <a:off x="5901922" y="5211438"/>
                <a:ext cx="966"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0"/>
                      <a:pt x="2" y="0"/>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3" name="ïş1íḓê"/>
              <p:cNvSpPr/>
              <p:nvPr/>
            </p:nvSpPr>
            <p:spPr bwMode="auto">
              <a:xfrm>
                <a:off x="5900956" y="5211438"/>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4" name="ïšliḑé"/>
              <p:cNvSpPr/>
              <p:nvPr/>
            </p:nvSpPr>
            <p:spPr bwMode="auto">
              <a:xfrm>
                <a:off x="5896128" y="5211438"/>
                <a:ext cx="4828" cy="93660"/>
              </a:xfrm>
              <a:custGeom>
                <a:avLst/>
                <a:gdLst>
                  <a:gd name="T0" fmla="*/ 11 w 11"/>
                  <a:gd name="T1" fmla="*/ 0 h 251"/>
                  <a:gd name="T2" fmla="*/ 11 w 11"/>
                  <a:gd name="T3" fmla="*/ 247 h 251"/>
                  <a:gd name="T4" fmla="*/ 0 w 11"/>
                  <a:gd name="T5" fmla="*/ 251 h 251"/>
                  <a:gd name="T6" fmla="*/ 0 w 11"/>
                  <a:gd name="T7" fmla="*/ 5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7"/>
                      <a:pt x="11" y="247"/>
                      <a:pt x="11" y="247"/>
                    </a:cubicBezTo>
                    <a:cubicBezTo>
                      <a:pt x="6" y="248"/>
                      <a:pt x="3" y="249"/>
                      <a:pt x="0" y="251"/>
                    </a:cubicBezTo>
                    <a:cubicBezTo>
                      <a:pt x="0" y="5"/>
                      <a:pt x="0" y="5"/>
                      <a:pt x="0" y="5"/>
                    </a:cubicBezTo>
                    <a:cubicBezTo>
                      <a:pt x="3" y="3"/>
                      <a:pt x="6" y="1"/>
                      <a:pt x="1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5" name="iS1îḍè"/>
              <p:cNvSpPr/>
              <p:nvPr/>
            </p:nvSpPr>
            <p:spPr bwMode="auto">
              <a:xfrm>
                <a:off x="5896128" y="5213369"/>
                <a:ext cx="0" cy="92694"/>
              </a:xfrm>
              <a:custGeom>
                <a:avLst/>
                <a:gdLst>
                  <a:gd name="T0" fmla="*/ 2 w 2"/>
                  <a:gd name="T1" fmla="*/ 0 h 248"/>
                  <a:gd name="T2" fmla="*/ 2 w 2"/>
                  <a:gd name="T3" fmla="*/ 246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0" y="247"/>
                      <a:pt x="0" y="248"/>
                    </a:cubicBezTo>
                    <a:cubicBezTo>
                      <a:pt x="0" y="2"/>
                      <a:pt x="0" y="2"/>
                      <a:pt x="0" y="2"/>
                    </a:cubicBezTo>
                    <a:cubicBezTo>
                      <a:pt x="0" y="1"/>
                      <a:pt x="1" y="0"/>
                      <a:pt x="2"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6" name="îṧ1îḍè"/>
              <p:cNvSpPr/>
              <p:nvPr/>
            </p:nvSpPr>
            <p:spPr bwMode="auto">
              <a:xfrm>
                <a:off x="5895162" y="5214335"/>
                <a:ext cx="966"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7" name="îṩḻíḍé"/>
              <p:cNvSpPr/>
              <p:nvPr/>
            </p:nvSpPr>
            <p:spPr bwMode="auto">
              <a:xfrm>
                <a:off x="5894197" y="5214335"/>
                <a:ext cx="966"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1"/>
                      <a:pt x="0" y="1"/>
                      <a:pt x="0" y="1"/>
                    </a:cubicBezTo>
                    <a:cubicBezTo>
                      <a:pt x="1" y="1"/>
                      <a:pt x="1" y="1"/>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8" name="îṣḻíḋè"/>
              <p:cNvSpPr/>
              <p:nvPr/>
            </p:nvSpPr>
            <p:spPr bwMode="auto">
              <a:xfrm>
                <a:off x="5894197" y="5215300"/>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9" name="î$1íḋè"/>
              <p:cNvSpPr/>
              <p:nvPr/>
            </p:nvSpPr>
            <p:spPr bwMode="auto">
              <a:xfrm>
                <a:off x="5894197" y="5215300"/>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1" y="247"/>
                      <a:pt x="0" y="248"/>
                    </a:cubicBezTo>
                    <a:cubicBezTo>
                      <a:pt x="0" y="1"/>
                      <a:pt x="0" y="1"/>
                      <a:pt x="0" y="1"/>
                    </a:cubicBezTo>
                    <a:cubicBezTo>
                      <a:pt x="1" y="1"/>
                      <a:pt x="1" y="0"/>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0" name="íşliḑè"/>
              <p:cNvSpPr/>
              <p:nvPr/>
            </p:nvSpPr>
            <p:spPr bwMode="auto">
              <a:xfrm>
                <a:off x="5894197" y="5216266"/>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1" name="îsḷîde"/>
              <p:cNvSpPr/>
              <p:nvPr/>
            </p:nvSpPr>
            <p:spPr bwMode="auto">
              <a:xfrm>
                <a:off x="5894197" y="5217231"/>
                <a:ext cx="966" cy="90763"/>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2" name="iśļîďè"/>
              <p:cNvSpPr/>
              <p:nvPr/>
            </p:nvSpPr>
            <p:spPr bwMode="auto">
              <a:xfrm>
                <a:off x="5894197" y="5217231"/>
                <a:ext cx="966" cy="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3" name="iṩľîḍê"/>
              <p:cNvSpPr/>
              <p:nvPr/>
            </p:nvSpPr>
            <p:spPr bwMode="auto">
              <a:xfrm>
                <a:off x="5982063" y="5214335"/>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4" name="îŝḷîďe"/>
              <p:cNvSpPr/>
              <p:nvPr/>
            </p:nvSpPr>
            <p:spPr bwMode="auto">
              <a:xfrm>
                <a:off x="5982063" y="521433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5" name="i$ľîḍè"/>
              <p:cNvSpPr/>
              <p:nvPr/>
            </p:nvSpPr>
            <p:spPr bwMode="auto">
              <a:xfrm>
                <a:off x="5981098" y="5214335"/>
                <a:ext cx="966"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6" name="iṩḷîḓè"/>
              <p:cNvSpPr/>
              <p:nvPr/>
            </p:nvSpPr>
            <p:spPr bwMode="auto">
              <a:xfrm>
                <a:off x="5980132" y="5214335"/>
                <a:ext cx="966" cy="92694"/>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7" name="ïsľïḋê"/>
              <p:cNvSpPr/>
              <p:nvPr/>
            </p:nvSpPr>
            <p:spPr bwMode="auto">
              <a:xfrm>
                <a:off x="5979167" y="5214335"/>
                <a:ext cx="966" cy="92694"/>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0"/>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8" name="ï$lïḍê"/>
              <p:cNvSpPr/>
              <p:nvPr/>
            </p:nvSpPr>
            <p:spPr bwMode="auto">
              <a:xfrm>
                <a:off x="5975305" y="5215300"/>
                <a:ext cx="3862" cy="92694"/>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7" y="247"/>
                      <a:pt x="3" y="249"/>
                      <a:pt x="0" y="251"/>
                    </a:cubicBezTo>
                    <a:cubicBezTo>
                      <a:pt x="0" y="4"/>
                      <a:pt x="0" y="4"/>
                      <a:pt x="0" y="4"/>
                    </a:cubicBezTo>
                    <a:cubicBezTo>
                      <a:pt x="3" y="2"/>
                      <a:pt x="7" y="0"/>
                      <a:pt x="1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9" name="ïŝļíḑê"/>
              <p:cNvSpPr/>
              <p:nvPr/>
            </p:nvSpPr>
            <p:spPr bwMode="auto">
              <a:xfrm>
                <a:off x="5974339" y="5216266"/>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1" y="248"/>
                      <a:pt x="0" y="248"/>
                    </a:cubicBezTo>
                    <a:cubicBezTo>
                      <a:pt x="0" y="2"/>
                      <a:pt x="0" y="2"/>
                      <a:pt x="0" y="2"/>
                    </a:cubicBezTo>
                    <a:cubicBezTo>
                      <a:pt x="1" y="1"/>
                      <a:pt x="1" y="1"/>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0" name="îSlîḍê"/>
              <p:cNvSpPr/>
              <p:nvPr/>
            </p:nvSpPr>
            <p:spPr bwMode="auto">
              <a:xfrm>
                <a:off x="5894197" y="5217231"/>
                <a:ext cx="0" cy="92694"/>
              </a:xfrm>
              <a:custGeom>
                <a:avLst/>
                <a:gdLst>
                  <a:gd name="T0" fmla="*/ 1 w 1"/>
                  <a:gd name="T1" fmla="*/ 4 h 250"/>
                  <a:gd name="T2" fmla="*/ 1 w 1"/>
                  <a:gd name="T3" fmla="*/ 250 h 250"/>
                  <a:gd name="T4" fmla="*/ 0 w 1"/>
                  <a:gd name="T5" fmla="*/ 246 h 250"/>
                  <a:gd name="T6" fmla="*/ 0 w 1"/>
                  <a:gd name="T7" fmla="*/ 0 h 250"/>
                  <a:gd name="T8" fmla="*/ 1 w 1"/>
                  <a:gd name="T9" fmla="*/ 4 h 250"/>
                </a:gdLst>
                <a:ahLst/>
                <a:cxnLst>
                  <a:cxn ang="0">
                    <a:pos x="T0" y="T1"/>
                  </a:cxn>
                  <a:cxn ang="0">
                    <a:pos x="T2" y="T3"/>
                  </a:cxn>
                  <a:cxn ang="0">
                    <a:pos x="T4" y="T5"/>
                  </a:cxn>
                  <a:cxn ang="0">
                    <a:pos x="T6" y="T7"/>
                  </a:cxn>
                  <a:cxn ang="0">
                    <a:pos x="T8" y="T9"/>
                  </a:cxn>
                </a:cxnLst>
                <a:rect l="0" t="0" r="r" b="b"/>
                <a:pathLst>
                  <a:path w="1" h="250">
                    <a:moveTo>
                      <a:pt x="1" y="4"/>
                    </a:moveTo>
                    <a:cubicBezTo>
                      <a:pt x="1" y="250"/>
                      <a:pt x="1" y="250"/>
                      <a:pt x="1" y="250"/>
                    </a:cubicBezTo>
                    <a:cubicBezTo>
                      <a:pt x="1" y="249"/>
                      <a:pt x="0" y="248"/>
                      <a:pt x="0" y="246"/>
                    </a:cubicBezTo>
                    <a:cubicBezTo>
                      <a:pt x="0" y="0"/>
                      <a:pt x="0" y="0"/>
                      <a:pt x="0" y="0"/>
                    </a:cubicBezTo>
                    <a:cubicBezTo>
                      <a:pt x="0" y="1"/>
                      <a:pt x="1" y="3"/>
                      <a:pt x="1" y="4"/>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1" name="îṩḻiḋè"/>
              <p:cNvSpPr/>
              <p:nvPr/>
            </p:nvSpPr>
            <p:spPr bwMode="auto">
              <a:xfrm>
                <a:off x="5903853" y="5214335"/>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32" name="îṩḷiḓè"/>
              <p:cNvSpPr/>
              <p:nvPr/>
            </p:nvSpPr>
            <p:spPr bwMode="auto">
              <a:xfrm>
                <a:off x="5903853" y="521433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33" name="îṧļïḓé"/>
              <p:cNvSpPr/>
              <p:nvPr/>
            </p:nvSpPr>
            <p:spPr bwMode="auto">
              <a:xfrm>
                <a:off x="5902887"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2" y="246"/>
                      <a:pt x="1" y="246"/>
                      <a:pt x="0" y="246"/>
                    </a:cubicBezTo>
                    <a:cubicBezTo>
                      <a:pt x="0" y="0"/>
                      <a:pt x="0" y="0"/>
                      <a:pt x="0" y="0"/>
                    </a:cubicBezTo>
                    <a:cubicBezTo>
                      <a:pt x="1" y="0"/>
                      <a:pt x="2"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4" name="ïṡḷîḑé"/>
              <p:cNvSpPr/>
              <p:nvPr/>
            </p:nvSpPr>
            <p:spPr bwMode="auto">
              <a:xfrm>
                <a:off x="5901922" y="5214335"/>
                <a:ext cx="966" cy="92694"/>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5" name="ïşḻïdé"/>
              <p:cNvSpPr/>
              <p:nvPr/>
            </p:nvSpPr>
            <p:spPr bwMode="auto">
              <a:xfrm>
                <a:off x="5899990" y="5214335"/>
                <a:ext cx="1931" cy="92694"/>
              </a:xfrm>
              <a:custGeom>
                <a:avLst/>
                <a:gdLst>
                  <a:gd name="T0" fmla="*/ 4 w 4"/>
                  <a:gd name="T1" fmla="*/ 0 h 247"/>
                  <a:gd name="T2" fmla="*/ 4 w 4"/>
                  <a:gd name="T3" fmla="*/ 247 h 247"/>
                  <a:gd name="T4" fmla="*/ 0 w 4"/>
                  <a:gd name="T5" fmla="*/ 247 h 247"/>
                  <a:gd name="T6" fmla="*/ 0 w 4"/>
                  <a:gd name="T7" fmla="*/ 1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7"/>
                      <a:pt x="0" y="247"/>
                    </a:cubicBezTo>
                    <a:cubicBezTo>
                      <a:pt x="0" y="1"/>
                      <a:pt x="0" y="1"/>
                      <a:pt x="0" y="1"/>
                    </a:cubicBezTo>
                    <a:cubicBezTo>
                      <a:pt x="2" y="0"/>
                      <a:pt x="3" y="0"/>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6" name="iśḷîdé"/>
              <p:cNvSpPr/>
              <p:nvPr/>
            </p:nvSpPr>
            <p:spPr bwMode="auto">
              <a:xfrm>
                <a:off x="5896128" y="5215300"/>
                <a:ext cx="3862" cy="92694"/>
              </a:xfrm>
              <a:custGeom>
                <a:avLst/>
                <a:gdLst>
                  <a:gd name="T0" fmla="*/ 10 w 10"/>
                  <a:gd name="T1" fmla="*/ 0 h 251"/>
                  <a:gd name="T2" fmla="*/ 10 w 10"/>
                  <a:gd name="T3" fmla="*/ 246 h 251"/>
                  <a:gd name="T4" fmla="*/ 0 w 10"/>
                  <a:gd name="T5" fmla="*/ 251 h 251"/>
                  <a:gd name="T6" fmla="*/ 0 w 10"/>
                  <a:gd name="T7" fmla="*/ 4 h 251"/>
                  <a:gd name="T8" fmla="*/ 10 w 10"/>
                  <a:gd name="T9" fmla="*/ 0 h 251"/>
                </a:gdLst>
                <a:ahLst/>
                <a:cxnLst>
                  <a:cxn ang="0">
                    <a:pos x="T0" y="T1"/>
                  </a:cxn>
                  <a:cxn ang="0">
                    <a:pos x="T2" y="T3"/>
                  </a:cxn>
                  <a:cxn ang="0">
                    <a:pos x="T4" y="T5"/>
                  </a:cxn>
                  <a:cxn ang="0">
                    <a:pos x="T6" y="T7"/>
                  </a:cxn>
                  <a:cxn ang="0">
                    <a:pos x="T8" y="T9"/>
                  </a:cxn>
                </a:cxnLst>
                <a:rect l="0" t="0" r="r" b="b"/>
                <a:pathLst>
                  <a:path w="10" h="251">
                    <a:moveTo>
                      <a:pt x="10" y="0"/>
                    </a:moveTo>
                    <a:cubicBezTo>
                      <a:pt x="10" y="246"/>
                      <a:pt x="10" y="246"/>
                      <a:pt x="10" y="246"/>
                    </a:cubicBezTo>
                    <a:cubicBezTo>
                      <a:pt x="6" y="247"/>
                      <a:pt x="2" y="249"/>
                      <a:pt x="0" y="251"/>
                    </a:cubicBezTo>
                    <a:cubicBezTo>
                      <a:pt x="0" y="4"/>
                      <a:pt x="0" y="4"/>
                      <a:pt x="0" y="4"/>
                    </a:cubicBezTo>
                    <a:cubicBezTo>
                      <a:pt x="2" y="2"/>
                      <a:pt x="6" y="1"/>
                      <a:pt x="10"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7" name="ïṣḻïḋê"/>
              <p:cNvSpPr/>
              <p:nvPr/>
            </p:nvSpPr>
            <p:spPr bwMode="auto">
              <a:xfrm>
                <a:off x="5896128" y="5216266"/>
                <a:ext cx="0"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0" y="248"/>
                      <a:pt x="0" y="248"/>
                    </a:cubicBezTo>
                    <a:cubicBezTo>
                      <a:pt x="0" y="2"/>
                      <a:pt x="0" y="2"/>
                      <a:pt x="0" y="2"/>
                    </a:cubicBezTo>
                    <a:cubicBezTo>
                      <a:pt x="0" y="1"/>
                      <a:pt x="1" y="1"/>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8" name="iš1íḓé"/>
              <p:cNvSpPr/>
              <p:nvPr/>
            </p:nvSpPr>
            <p:spPr bwMode="auto">
              <a:xfrm>
                <a:off x="5895162" y="5217231"/>
                <a:ext cx="966"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9" name="íṣlîḑê"/>
              <p:cNvSpPr/>
              <p:nvPr/>
            </p:nvSpPr>
            <p:spPr bwMode="auto">
              <a:xfrm>
                <a:off x="5894197" y="5217231"/>
                <a:ext cx="966"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0" name="iSḻíḍè"/>
              <p:cNvSpPr/>
              <p:nvPr/>
            </p:nvSpPr>
            <p:spPr bwMode="auto">
              <a:xfrm>
                <a:off x="5894197" y="5218197"/>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41" name="îṣľidè"/>
              <p:cNvSpPr/>
              <p:nvPr/>
            </p:nvSpPr>
            <p:spPr bwMode="auto">
              <a:xfrm>
                <a:off x="5894197" y="5218197"/>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42" name="îşḷïďe"/>
              <p:cNvSpPr/>
              <p:nvPr/>
            </p:nvSpPr>
            <p:spPr bwMode="auto">
              <a:xfrm>
                <a:off x="5894197" y="5211438"/>
                <a:ext cx="19311" cy="6759"/>
              </a:xfrm>
              <a:custGeom>
                <a:avLst/>
                <a:gdLst>
                  <a:gd name="T0" fmla="*/ 26 w 52"/>
                  <a:gd name="T1" fmla="*/ 9 h 20"/>
                  <a:gd name="T2" fmla="*/ 1 w 52"/>
                  <a:gd name="T3" fmla="*/ 19 h 20"/>
                  <a:gd name="T4" fmla="*/ 0 w 52"/>
                  <a:gd name="T5" fmla="*/ 15 h 20"/>
                  <a:gd name="T6" fmla="*/ 26 w 52"/>
                  <a:gd name="T7" fmla="*/ 0 h 20"/>
                  <a:gd name="T8" fmla="*/ 52 w 52"/>
                  <a:gd name="T9" fmla="*/ 15 h 20"/>
                  <a:gd name="T10" fmla="*/ 51 w 52"/>
                  <a:gd name="T11" fmla="*/ 20 h 20"/>
                  <a:gd name="T12" fmla="*/ 26 w 52"/>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52" h="20">
                    <a:moveTo>
                      <a:pt x="26" y="9"/>
                    </a:moveTo>
                    <a:cubicBezTo>
                      <a:pt x="14" y="9"/>
                      <a:pt x="4" y="13"/>
                      <a:pt x="1" y="19"/>
                    </a:cubicBezTo>
                    <a:cubicBezTo>
                      <a:pt x="1" y="18"/>
                      <a:pt x="0" y="16"/>
                      <a:pt x="0" y="15"/>
                    </a:cubicBezTo>
                    <a:cubicBezTo>
                      <a:pt x="0" y="7"/>
                      <a:pt x="12" y="0"/>
                      <a:pt x="26" y="0"/>
                    </a:cubicBezTo>
                    <a:cubicBezTo>
                      <a:pt x="41" y="0"/>
                      <a:pt x="52" y="7"/>
                      <a:pt x="52" y="15"/>
                    </a:cubicBezTo>
                    <a:cubicBezTo>
                      <a:pt x="52" y="17"/>
                      <a:pt x="52" y="18"/>
                      <a:pt x="51" y="20"/>
                    </a:cubicBezTo>
                    <a:cubicBezTo>
                      <a:pt x="48" y="13"/>
                      <a:pt x="38" y="9"/>
                      <a:pt x="26" y="9"/>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3" name="ïs1ïḑê"/>
              <p:cNvSpPr/>
              <p:nvPr/>
            </p:nvSpPr>
            <p:spPr bwMode="auto">
              <a:xfrm>
                <a:off x="5909646" y="5215300"/>
                <a:ext cx="3862" cy="94626"/>
              </a:xfrm>
              <a:custGeom>
                <a:avLst/>
                <a:gdLst>
                  <a:gd name="T0" fmla="*/ 10 w 10"/>
                  <a:gd name="T1" fmla="*/ 9 h 255"/>
                  <a:gd name="T2" fmla="*/ 10 w 10"/>
                  <a:gd name="T3" fmla="*/ 255 h 255"/>
                  <a:gd name="T4" fmla="*/ 0 w 10"/>
                  <a:gd name="T5" fmla="*/ 247 h 255"/>
                  <a:gd name="T6" fmla="*/ 0 w 10"/>
                  <a:gd name="T7" fmla="*/ 0 h 255"/>
                  <a:gd name="T8" fmla="*/ 10 w 10"/>
                  <a:gd name="T9" fmla="*/ 9 h 255"/>
                </a:gdLst>
                <a:ahLst/>
                <a:cxnLst>
                  <a:cxn ang="0">
                    <a:pos x="T0" y="T1"/>
                  </a:cxn>
                  <a:cxn ang="0">
                    <a:pos x="T2" y="T3"/>
                  </a:cxn>
                  <a:cxn ang="0">
                    <a:pos x="T4" y="T5"/>
                  </a:cxn>
                  <a:cxn ang="0">
                    <a:pos x="T6" y="T7"/>
                  </a:cxn>
                  <a:cxn ang="0">
                    <a:pos x="T8" y="T9"/>
                  </a:cxn>
                </a:cxnLst>
                <a:rect l="0" t="0" r="r" b="b"/>
                <a:pathLst>
                  <a:path w="10" h="255">
                    <a:moveTo>
                      <a:pt x="10" y="9"/>
                    </a:moveTo>
                    <a:cubicBezTo>
                      <a:pt x="10" y="255"/>
                      <a:pt x="10" y="255"/>
                      <a:pt x="10" y="255"/>
                    </a:cubicBezTo>
                    <a:cubicBezTo>
                      <a:pt x="8" y="252"/>
                      <a:pt x="5" y="249"/>
                      <a:pt x="0" y="247"/>
                    </a:cubicBezTo>
                    <a:cubicBezTo>
                      <a:pt x="0" y="0"/>
                      <a:pt x="0" y="0"/>
                      <a:pt x="0" y="0"/>
                    </a:cubicBezTo>
                    <a:cubicBezTo>
                      <a:pt x="5" y="2"/>
                      <a:pt x="8" y="5"/>
                      <a:pt x="10" y="9"/>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4" name="îṥliḍè"/>
              <p:cNvSpPr/>
              <p:nvPr/>
            </p:nvSpPr>
            <p:spPr bwMode="auto">
              <a:xfrm>
                <a:off x="5908680" y="5215300"/>
                <a:ext cx="966" cy="91729"/>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5" name="íṥļïḍe"/>
              <p:cNvSpPr/>
              <p:nvPr/>
            </p:nvSpPr>
            <p:spPr bwMode="auto">
              <a:xfrm>
                <a:off x="5907715" y="5215300"/>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6" name="ïṣlîḋé"/>
              <p:cNvSpPr/>
              <p:nvPr/>
            </p:nvSpPr>
            <p:spPr bwMode="auto">
              <a:xfrm>
                <a:off x="5906749" y="5214335"/>
                <a:ext cx="966" cy="92694"/>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0"/>
                      <a:pt x="2"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7" name="íSḷîḓê"/>
              <p:cNvSpPr/>
              <p:nvPr/>
            </p:nvSpPr>
            <p:spPr bwMode="auto">
              <a:xfrm>
                <a:off x="5905784" y="5214335"/>
                <a:ext cx="966" cy="92694"/>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8" name="ïṣḷiḓé"/>
              <p:cNvSpPr/>
              <p:nvPr/>
            </p:nvSpPr>
            <p:spPr bwMode="auto">
              <a:xfrm>
                <a:off x="5904818"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2" y="246"/>
                      <a:pt x="1" y="246"/>
                      <a:pt x="0" y="246"/>
                    </a:cubicBezTo>
                    <a:cubicBezTo>
                      <a:pt x="0" y="0"/>
                      <a:pt x="0" y="0"/>
                      <a:pt x="0" y="0"/>
                    </a:cubicBezTo>
                    <a:cubicBezTo>
                      <a:pt x="1" y="0"/>
                      <a:pt x="2"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9" name="ïśľiḑê"/>
              <p:cNvSpPr/>
              <p:nvPr/>
            </p:nvSpPr>
            <p:spPr bwMode="auto">
              <a:xfrm>
                <a:off x="5903853"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0" y="246"/>
                      <a:pt x="0" y="246"/>
                    </a:cubicBezTo>
                    <a:cubicBezTo>
                      <a:pt x="0" y="0"/>
                      <a:pt x="0" y="0"/>
                      <a:pt x="0" y="0"/>
                    </a:cubicBezTo>
                    <a:cubicBezTo>
                      <a:pt x="0" y="0"/>
                      <a:pt x="1" y="0"/>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0" name="iṡliḑé"/>
              <p:cNvSpPr/>
              <p:nvPr/>
            </p:nvSpPr>
            <p:spPr bwMode="auto">
              <a:xfrm>
                <a:off x="5987857" y="5215300"/>
                <a:ext cx="3862" cy="96557"/>
              </a:xfrm>
              <a:custGeom>
                <a:avLst/>
                <a:gdLst>
                  <a:gd name="T0" fmla="*/ 11 w 11"/>
                  <a:gd name="T1" fmla="*/ 12 h 258"/>
                  <a:gd name="T2" fmla="*/ 11 w 11"/>
                  <a:gd name="T3" fmla="*/ 258 h 258"/>
                  <a:gd name="T4" fmla="*/ 0 w 11"/>
                  <a:gd name="T5" fmla="*/ 247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11" y="254"/>
                      <a:pt x="7" y="249"/>
                      <a:pt x="0" y="247"/>
                    </a:cubicBezTo>
                    <a:cubicBezTo>
                      <a:pt x="0" y="0"/>
                      <a:pt x="0" y="0"/>
                      <a:pt x="0" y="0"/>
                    </a:cubicBezTo>
                    <a:cubicBezTo>
                      <a:pt x="7" y="3"/>
                      <a:pt x="11" y="7"/>
                      <a:pt x="11" y="12"/>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1" name="ïŝļîďè"/>
              <p:cNvSpPr/>
              <p:nvPr/>
            </p:nvSpPr>
            <p:spPr bwMode="auto">
              <a:xfrm>
                <a:off x="5986891" y="5215300"/>
                <a:ext cx="966" cy="91729"/>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2" name="ïśḻîḍé"/>
              <p:cNvSpPr/>
              <p:nvPr/>
            </p:nvSpPr>
            <p:spPr bwMode="auto">
              <a:xfrm>
                <a:off x="5985926" y="5215300"/>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3" name="iSḷíḋê"/>
              <p:cNvSpPr/>
              <p:nvPr/>
            </p:nvSpPr>
            <p:spPr bwMode="auto">
              <a:xfrm>
                <a:off x="5984960" y="5214335"/>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0"/>
                      <a:pt x="3"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4" name="îṩḷiďe"/>
              <p:cNvSpPr/>
              <p:nvPr/>
            </p:nvSpPr>
            <p:spPr bwMode="auto">
              <a:xfrm>
                <a:off x="5983994" y="5214335"/>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5" name="îṧ1íḍê"/>
              <p:cNvSpPr/>
              <p:nvPr/>
            </p:nvSpPr>
            <p:spPr bwMode="auto">
              <a:xfrm>
                <a:off x="5983029" y="5214335"/>
                <a:ext cx="966"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6" name="íṩļiḓe"/>
              <p:cNvSpPr/>
              <p:nvPr/>
            </p:nvSpPr>
            <p:spPr bwMode="auto">
              <a:xfrm>
                <a:off x="5982063"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2" y="246"/>
                      <a:pt x="1" y="246"/>
                      <a:pt x="0" y="246"/>
                    </a:cubicBezTo>
                    <a:cubicBezTo>
                      <a:pt x="0" y="0"/>
                      <a:pt x="0" y="0"/>
                      <a:pt x="0" y="0"/>
                    </a:cubicBezTo>
                    <a:cubicBezTo>
                      <a:pt x="1" y="0"/>
                      <a:pt x="2" y="0"/>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7" name="iṡḷídè"/>
              <p:cNvSpPr/>
              <p:nvPr/>
            </p:nvSpPr>
            <p:spPr bwMode="auto">
              <a:xfrm>
                <a:off x="5974339" y="5211438"/>
                <a:ext cx="19311" cy="8690"/>
              </a:xfrm>
              <a:custGeom>
                <a:avLst/>
                <a:gdLst>
                  <a:gd name="T0" fmla="*/ 22 w 52"/>
                  <a:gd name="T1" fmla="*/ 9 h 23"/>
                  <a:gd name="T2" fmla="*/ 0 w 52"/>
                  <a:gd name="T3" fmla="*/ 16 h 23"/>
                  <a:gd name="T4" fmla="*/ 0 w 52"/>
                  <a:gd name="T5" fmla="*/ 15 h 23"/>
                  <a:gd name="T6" fmla="*/ 26 w 52"/>
                  <a:gd name="T7" fmla="*/ 0 h 23"/>
                  <a:gd name="T8" fmla="*/ 52 w 52"/>
                  <a:gd name="T9" fmla="*/ 15 h 23"/>
                  <a:gd name="T10" fmla="*/ 48 w 52"/>
                  <a:gd name="T11" fmla="*/ 23 h 23"/>
                  <a:gd name="T12" fmla="*/ 22 w 52"/>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52" h="23">
                    <a:moveTo>
                      <a:pt x="22" y="9"/>
                    </a:moveTo>
                    <a:cubicBezTo>
                      <a:pt x="13" y="9"/>
                      <a:pt x="5" y="11"/>
                      <a:pt x="0" y="16"/>
                    </a:cubicBezTo>
                    <a:cubicBezTo>
                      <a:pt x="0" y="15"/>
                      <a:pt x="0" y="15"/>
                      <a:pt x="0" y="15"/>
                    </a:cubicBezTo>
                    <a:cubicBezTo>
                      <a:pt x="0" y="7"/>
                      <a:pt x="12" y="0"/>
                      <a:pt x="26" y="0"/>
                    </a:cubicBezTo>
                    <a:cubicBezTo>
                      <a:pt x="41" y="0"/>
                      <a:pt x="52" y="7"/>
                      <a:pt x="52" y="15"/>
                    </a:cubicBezTo>
                    <a:cubicBezTo>
                      <a:pt x="52" y="18"/>
                      <a:pt x="51" y="21"/>
                      <a:pt x="48" y="23"/>
                    </a:cubicBezTo>
                    <a:cubicBezTo>
                      <a:pt x="48" y="15"/>
                      <a:pt x="36" y="9"/>
                      <a:pt x="22" y="9"/>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8" name="îṡḻïdé"/>
              <p:cNvSpPr/>
              <p:nvPr/>
            </p:nvSpPr>
            <p:spPr bwMode="auto">
              <a:xfrm>
                <a:off x="5993650" y="5217231"/>
                <a:ext cx="0" cy="91729"/>
              </a:xfrm>
              <a:custGeom>
                <a:avLst/>
                <a:gdLst>
                  <a:gd name="T0" fmla="*/ 0 h 95"/>
                  <a:gd name="T1" fmla="*/ 94 h 95"/>
                  <a:gd name="T2" fmla="*/ 95 h 95"/>
                  <a:gd name="T3" fmla="*/ 0 h 95"/>
                  <a:gd name="T4" fmla="*/ 0 h 95"/>
                </a:gdLst>
                <a:ahLst/>
                <a:cxnLst>
                  <a:cxn ang="0">
                    <a:pos x="0" y="T0"/>
                  </a:cxn>
                  <a:cxn ang="0">
                    <a:pos x="0" y="T1"/>
                  </a:cxn>
                  <a:cxn ang="0">
                    <a:pos x="0" y="T2"/>
                  </a:cxn>
                  <a:cxn ang="0">
                    <a:pos x="0" y="T3"/>
                  </a:cxn>
                  <a:cxn ang="0">
                    <a:pos x="0" y="T4"/>
                  </a:cxn>
                </a:cxnLst>
                <a:rect l="0" t="0" r="r" b="b"/>
                <a:pathLst>
                  <a:path h="95">
                    <a:moveTo>
                      <a:pt x="0" y="0"/>
                    </a:moveTo>
                    <a:lnTo>
                      <a:pt x="0" y="94"/>
                    </a:lnTo>
                    <a:lnTo>
                      <a:pt x="0" y="95"/>
                    </a:lnTo>
                    <a:lnTo>
                      <a:pt x="0" y="0"/>
                    </a:lnTo>
                    <a:lnTo>
                      <a:pt x="0" y="0"/>
                    </a:lnTo>
                    <a:close/>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9" name="iṣ1íḋe"/>
              <p:cNvSpPr/>
              <p:nvPr/>
            </p:nvSpPr>
            <p:spPr bwMode="auto">
              <a:xfrm>
                <a:off x="5993650" y="5217231"/>
                <a:ext cx="0" cy="91729"/>
              </a:xfrm>
              <a:custGeom>
                <a:avLst/>
                <a:gdLst>
                  <a:gd name="T0" fmla="*/ 0 h 95"/>
                  <a:gd name="T1" fmla="*/ 94 h 95"/>
                  <a:gd name="T2" fmla="*/ 95 h 95"/>
                  <a:gd name="T3" fmla="*/ 0 h 95"/>
                  <a:gd name="T4" fmla="*/ 0 h 95"/>
                </a:gdLst>
                <a:ahLst/>
                <a:cxnLst>
                  <a:cxn ang="0">
                    <a:pos x="0" y="T0"/>
                  </a:cxn>
                  <a:cxn ang="0">
                    <a:pos x="0" y="T1"/>
                  </a:cxn>
                  <a:cxn ang="0">
                    <a:pos x="0" y="T2"/>
                  </a:cxn>
                  <a:cxn ang="0">
                    <a:pos x="0" y="T3"/>
                  </a:cxn>
                  <a:cxn ang="0">
                    <a:pos x="0" y="T4"/>
                  </a:cxn>
                </a:cxnLst>
                <a:rect l="0" t="0" r="r" b="b"/>
                <a:pathLst>
                  <a:path h="95">
                    <a:moveTo>
                      <a:pt x="0" y="0"/>
                    </a:moveTo>
                    <a:lnTo>
                      <a:pt x="0" y="94"/>
                    </a:lnTo>
                    <a:lnTo>
                      <a:pt x="0" y="95"/>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0" name="ïṧḷíďe"/>
              <p:cNvSpPr/>
              <p:nvPr/>
            </p:nvSpPr>
            <p:spPr bwMode="auto">
              <a:xfrm>
                <a:off x="5993650" y="5217231"/>
                <a:ext cx="0" cy="91729"/>
              </a:xfrm>
              <a:custGeom>
                <a:avLst/>
                <a:gdLst>
                  <a:gd name="T0" fmla="*/ 0 h 248"/>
                  <a:gd name="T1" fmla="*/ 247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1"/>
                      <a:pt x="0" y="1"/>
                      <a:pt x="0" y="1"/>
                    </a:cubicBezTo>
                    <a:cubicBezTo>
                      <a:pt x="0" y="1"/>
                      <a:pt x="0" y="0"/>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1" name="íŝḻidê"/>
              <p:cNvSpPr/>
              <p:nvPr/>
            </p:nvSpPr>
            <p:spPr bwMode="auto">
              <a:xfrm>
                <a:off x="5993650" y="5217231"/>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2" name="ïṧľîḋê"/>
              <p:cNvSpPr/>
              <p:nvPr/>
            </p:nvSpPr>
            <p:spPr bwMode="auto">
              <a:xfrm>
                <a:off x="5992685" y="5218197"/>
                <a:ext cx="966" cy="91729"/>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3" name="iśľíḍé"/>
              <p:cNvSpPr/>
              <p:nvPr/>
            </p:nvSpPr>
            <p:spPr bwMode="auto">
              <a:xfrm>
                <a:off x="5992685" y="5218197"/>
                <a:ext cx="0"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1"/>
                      <a:pt x="0" y="1"/>
                      <a:pt x="0" y="1"/>
                    </a:cubicBezTo>
                    <a:cubicBezTo>
                      <a:pt x="1" y="1"/>
                      <a:pt x="1" y="1"/>
                      <a:pt x="1"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4" name="íṧḷídê"/>
              <p:cNvSpPr/>
              <p:nvPr/>
            </p:nvSpPr>
            <p:spPr bwMode="auto">
              <a:xfrm>
                <a:off x="5992685" y="5218197"/>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5" name="îS1íḍê"/>
              <p:cNvSpPr/>
              <p:nvPr/>
            </p:nvSpPr>
            <p:spPr bwMode="auto">
              <a:xfrm>
                <a:off x="5991719" y="5219162"/>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close/>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6" name="íṧľîdè"/>
              <p:cNvSpPr/>
              <p:nvPr/>
            </p:nvSpPr>
            <p:spPr bwMode="auto">
              <a:xfrm>
                <a:off x="5991719" y="5219162"/>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7" name="îṩlïďè"/>
              <p:cNvSpPr/>
              <p:nvPr/>
            </p:nvSpPr>
            <p:spPr bwMode="auto">
              <a:xfrm>
                <a:off x="5902887" y="5224956"/>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8" name="iṥlíḋe"/>
              <p:cNvSpPr/>
              <p:nvPr/>
            </p:nvSpPr>
            <p:spPr bwMode="auto">
              <a:xfrm>
                <a:off x="5901922" y="5224956"/>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9" name="ïṥlide"/>
              <p:cNvSpPr/>
              <p:nvPr/>
            </p:nvSpPr>
            <p:spPr bwMode="auto">
              <a:xfrm>
                <a:off x="5900956" y="5224956"/>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0" name="íṧļiḍe"/>
              <p:cNvSpPr/>
              <p:nvPr/>
            </p:nvSpPr>
            <p:spPr bwMode="auto">
              <a:xfrm>
                <a:off x="5899990" y="5224956"/>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1"/>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1" name="ïṣľíḍé"/>
              <p:cNvSpPr/>
              <p:nvPr/>
            </p:nvSpPr>
            <p:spPr bwMode="auto">
              <a:xfrm>
                <a:off x="5899025" y="5224956"/>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2" name="íṩ1iḓê"/>
              <p:cNvSpPr/>
              <p:nvPr/>
            </p:nvSpPr>
            <p:spPr bwMode="auto">
              <a:xfrm>
                <a:off x="5898059" y="5223990"/>
                <a:ext cx="966" cy="92694"/>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3" name="íṡḻíḋé"/>
              <p:cNvSpPr/>
              <p:nvPr/>
            </p:nvSpPr>
            <p:spPr bwMode="auto">
              <a:xfrm>
                <a:off x="5894197" y="5220128"/>
                <a:ext cx="3862" cy="95591"/>
              </a:xfrm>
              <a:custGeom>
                <a:avLst/>
                <a:gdLst>
                  <a:gd name="T0" fmla="*/ 11 w 11"/>
                  <a:gd name="T1" fmla="*/ 12 h 258"/>
                  <a:gd name="T2" fmla="*/ 11 w 11"/>
                  <a:gd name="T3" fmla="*/ 258 h 258"/>
                  <a:gd name="T4" fmla="*/ 0 w 11"/>
                  <a:gd name="T5" fmla="*/ 247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4" y="256"/>
                      <a:pt x="0" y="251"/>
                      <a:pt x="0" y="247"/>
                    </a:cubicBezTo>
                    <a:cubicBezTo>
                      <a:pt x="0" y="0"/>
                      <a:pt x="0" y="0"/>
                      <a:pt x="0" y="0"/>
                    </a:cubicBezTo>
                    <a:cubicBezTo>
                      <a:pt x="0" y="5"/>
                      <a:pt x="4" y="9"/>
                      <a:pt x="11"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4" name="îṡḷiḑê"/>
              <p:cNvSpPr/>
              <p:nvPr/>
            </p:nvSpPr>
            <p:spPr bwMode="auto">
              <a:xfrm>
                <a:off x="5913508" y="5220128"/>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75" name="îsḷíḋè"/>
              <p:cNvSpPr/>
              <p:nvPr/>
            </p:nvSpPr>
            <p:spPr bwMode="auto">
              <a:xfrm>
                <a:off x="5913508"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76" name="ïṥ1ídè"/>
              <p:cNvSpPr/>
              <p:nvPr/>
            </p:nvSpPr>
            <p:spPr bwMode="auto">
              <a:xfrm>
                <a:off x="5913508" y="5220128"/>
                <a:ext cx="0" cy="91729"/>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7" name="ïš1ïdê"/>
              <p:cNvSpPr/>
              <p:nvPr/>
            </p:nvSpPr>
            <p:spPr bwMode="auto">
              <a:xfrm>
                <a:off x="5913508" y="5220128"/>
                <a:ext cx="0" cy="92694"/>
              </a:xfrm>
              <a:custGeom>
                <a:avLst/>
                <a:gdLst>
                  <a:gd name="T0" fmla="*/ 0 h 247"/>
                  <a:gd name="T1" fmla="*/ 246 h 247"/>
                  <a:gd name="T2" fmla="*/ 247 h 247"/>
                  <a:gd name="T3" fmla="*/ 1 h 247"/>
                  <a:gd name="T4" fmla="*/ 0 h 247"/>
                </a:gdLst>
                <a:ahLst/>
                <a:cxnLst>
                  <a:cxn ang="0">
                    <a:pos x="0" y="T0"/>
                  </a:cxn>
                  <a:cxn ang="0">
                    <a:pos x="0" y="T1"/>
                  </a:cxn>
                  <a:cxn ang="0">
                    <a:pos x="0" y="T2"/>
                  </a:cxn>
                  <a:cxn ang="0">
                    <a:pos x="0" y="T3"/>
                  </a:cxn>
                  <a:cxn ang="0">
                    <a:pos x="0" y="T4"/>
                  </a:cxn>
                </a:cxnLst>
                <a:rect l="0" t="0" r="r" b="b"/>
                <a:pathLst>
                  <a:path h="247">
                    <a:moveTo>
                      <a:pt x="0" y="0"/>
                    </a:moveTo>
                    <a:cubicBezTo>
                      <a:pt x="0" y="246"/>
                      <a:pt x="0" y="246"/>
                      <a:pt x="0" y="246"/>
                    </a:cubicBezTo>
                    <a:cubicBezTo>
                      <a:pt x="0" y="247"/>
                      <a:pt x="0" y="247"/>
                      <a:pt x="0" y="247"/>
                    </a:cubicBezTo>
                    <a:cubicBezTo>
                      <a:pt x="0" y="1"/>
                      <a:pt x="0" y="1"/>
                      <a:pt x="0" y="1"/>
                    </a:cubicBezTo>
                    <a:cubicBezTo>
                      <a:pt x="0" y="0"/>
                      <a:pt x="0" y="0"/>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8" name="ïŝḷíďé"/>
              <p:cNvSpPr/>
              <p:nvPr/>
            </p:nvSpPr>
            <p:spPr bwMode="auto">
              <a:xfrm>
                <a:off x="5913508" y="5221093"/>
                <a:ext cx="0" cy="92694"/>
              </a:xfrm>
              <a:custGeom>
                <a:avLst/>
                <a:gdLst>
                  <a:gd name="T0" fmla="*/ 0 h 248"/>
                  <a:gd name="T1" fmla="*/ 246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1"/>
                      <a:pt x="0" y="1"/>
                      <a:pt x="0" y="1"/>
                    </a:cubicBezTo>
                    <a:cubicBezTo>
                      <a:pt x="0" y="1"/>
                      <a:pt x="0" y="0"/>
                      <a:pt x="0"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9" name="íşļïḑe"/>
              <p:cNvSpPr/>
              <p:nvPr/>
            </p:nvSpPr>
            <p:spPr bwMode="auto">
              <a:xfrm>
                <a:off x="5912542" y="5221093"/>
                <a:ext cx="966"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0" y="247"/>
                      <a:pt x="0" y="248"/>
                      <a:pt x="0" y="248"/>
                    </a:cubicBezTo>
                    <a:cubicBezTo>
                      <a:pt x="0" y="2"/>
                      <a:pt x="0" y="2"/>
                      <a:pt x="0" y="2"/>
                    </a:cubicBezTo>
                    <a:cubicBezTo>
                      <a:pt x="0" y="1"/>
                      <a:pt x="0" y="1"/>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0" name="íṧḻíḓè"/>
              <p:cNvSpPr/>
              <p:nvPr/>
            </p:nvSpPr>
            <p:spPr bwMode="auto">
              <a:xfrm>
                <a:off x="5912542" y="5222059"/>
                <a:ext cx="0"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1" name="ïşlïḋe"/>
              <p:cNvSpPr/>
              <p:nvPr/>
            </p:nvSpPr>
            <p:spPr bwMode="auto">
              <a:xfrm>
                <a:off x="5911577" y="5222059"/>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2" y="247"/>
                      <a:pt x="1" y="248"/>
                      <a:pt x="0" y="248"/>
                    </a:cubicBezTo>
                    <a:cubicBezTo>
                      <a:pt x="0" y="2"/>
                      <a:pt x="0" y="2"/>
                      <a:pt x="0" y="2"/>
                    </a:cubicBezTo>
                    <a:cubicBezTo>
                      <a:pt x="1" y="1"/>
                      <a:pt x="2" y="1"/>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2" name="ïSlîḑè"/>
              <p:cNvSpPr/>
              <p:nvPr/>
            </p:nvSpPr>
            <p:spPr bwMode="auto">
              <a:xfrm>
                <a:off x="5907715" y="5223025"/>
                <a:ext cx="3862" cy="93660"/>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8" y="248"/>
                      <a:pt x="5" y="250"/>
                      <a:pt x="0" y="251"/>
                    </a:cubicBezTo>
                    <a:cubicBezTo>
                      <a:pt x="0" y="4"/>
                      <a:pt x="0" y="4"/>
                      <a:pt x="0" y="4"/>
                    </a:cubicBezTo>
                    <a:cubicBezTo>
                      <a:pt x="5" y="3"/>
                      <a:pt x="8" y="2"/>
                      <a:pt x="1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3" name="íŝľïdê"/>
              <p:cNvSpPr/>
              <p:nvPr/>
            </p:nvSpPr>
            <p:spPr bwMode="auto">
              <a:xfrm>
                <a:off x="5905784" y="5224956"/>
                <a:ext cx="1931"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1"/>
                      <a:pt x="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4" name="iṩlïde"/>
              <p:cNvSpPr/>
              <p:nvPr/>
            </p:nvSpPr>
            <p:spPr bwMode="auto">
              <a:xfrm>
                <a:off x="5904818" y="5224956"/>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7"/>
                      <a:pt x="1" y="247"/>
                      <a:pt x="0" y="247"/>
                    </a:cubicBezTo>
                    <a:cubicBezTo>
                      <a:pt x="0" y="0"/>
                      <a:pt x="0" y="0"/>
                      <a:pt x="0" y="0"/>
                    </a:cubicBezTo>
                    <a:cubicBezTo>
                      <a:pt x="1" y="0"/>
                      <a:pt x="2"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5" name="îş1iďè"/>
              <p:cNvSpPr/>
              <p:nvPr/>
            </p:nvSpPr>
            <p:spPr bwMode="auto">
              <a:xfrm>
                <a:off x="5903853" y="5224956"/>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6" name="íṡlïďe"/>
              <p:cNvSpPr/>
              <p:nvPr/>
            </p:nvSpPr>
            <p:spPr bwMode="auto">
              <a:xfrm>
                <a:off x="5903853" y="5224956"/>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7" name="îsļîḍê"/>
              <p:cNvSpPr/>
              <p:nvPr/>
            </p:nvSpPr>
            <p:spPr bwMode="auto">
              <a:xfrm>
                <a:off x="5903853" y="522495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8" name="íŝľíḍê"/>
              <p:cNvSpPr/>
              <p:nvPr/>
            </p:nvSpPr>
            <p:spPr bwMode="auto">
              <a:xfrm>
                <a:off x="5892266" y="5225922"/>
                <a:ext cx="17380"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9" name="îṩļiḍe"/>
              <p:cNvSpPr/>
              <p:nvPr/>
            </p:nvSpPr>
            <p:spPr bwMode="auto">
              <a:xfrm>
                <a:off x="5892266" y="5228818"/>
                <a:ext cx="16415" cy="91729"/>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90" name="işḻidè"/>
              <p:cNvSpPr/>
              <p:nvPr/>
            </p:nvSpPr>
            <p:spPr bwMode="auto">
              <a:xfrm>
                <a:off x="5883575" y="5225922"/>
                <a:ext cx="8690" cy="113937"/>
              </a:xfrm>
              <a:custGeom>
                <a:avLst/>
                <a:gdLst>
                  <a:gd name="T0" fmla="*/ 9 w 9"/>
                  <a:gd name="T1" fmla="*/ 0 h 118"/>
                  <a:gd name="T2" fmla="*/ 9 w 9"/>
                  <a:gd name="T3" fmla="*/ 95 h 118"/>
                  <a:gd name="T4" fmla="*/ 0 w 9"/>
                  <a:gd name="T5" fmla="*/ 118 h 118"/>
                  <a:gd name="T6" fmla="*/ 0 w 9"/>
                  <a:gd name="T7" fmla="*/ 23 h 118"/>
                  <a:gd name="T8" fmla="*/ 9 w 9"/>
                  <a:gd name="T9" fmla="*/ 0 h 118"/>
                </a:gdLst>
                <a:ahLst/>
                <a:cxnLst>
                  <a:cxn ang="0">
                    <a:pos x="T0" y="T1"/>
                  </a:cxn>
                  <a:cxn ang="0">
                    <a:pos x="T2" y="T3"/>
                  </a:cxn>
                  <a:cxn ang="0">
                    <a:pos x="T4" y="T5"/>
                  </a:cxn>
                  <a:cxn ang="0">
                    <a:pos x="T6" y="T7"/>
                  </a:cxn>
                  <a:cxn ang="0">
                    <a:pos x="T8" y="T9"/>
                  </a:cxn>
                </a:cxnLst>
                <a:rect l="0" t="0" r="r" b="b"/>
                <a:pathLst>
                  <a:path w="9" h="118">
                    <a:moveTo>
                      <a:pt x="9" y="0"/>
                    </a:moveTo>
                    <a:lnTo>
                      <a:pt x="9" y="95"/>
                    </a:lnTo>
                    <a:lnTo>
                      <a:pt x="0" y="118"/>
                    </a:lnTo>
                    <a:lnTo>
                      <a:pt x="0" y="23"/>
                    </a:lnTo>
                    <a:lnTo>
                      <a:pt x="9"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1" name="iš1ïḋe"/>
              <p:cNvSpPr/>
              <p:nvPr/>
            </p:nvSpPr>
            <p:spPr bwMode="auto">
              <a:xfrm>
                <a:off x="5956959" y="5226887"/>
                <a:ext cx="4828" cy="96557"/>
              </a:xfrm>
              <a:custGeom>
                <a:avLst/>
                <a:gdLst>
                  <a:gd name="T0" fmla="*/ 11 w 11"/>
                  <a:gd name="T1" fmla="*/ 13 h 260"/>
                  <a:gd name="T2" fmla="*/ 11 w 11"/>
                  <a:gd name="T3" fmla="*/ 260 h 260"/>
                  <a:gd name="T4" fmla="*/ 0 w 11"/>
                  <a:gd name="T5" fmla="*/ 247 h 260"/>
                  <a:gd name="T6" fmla="*/ 0 w 11"/>
                  <a:gd name="T7" fmla="*/ 0 h 260"/>
                  <a:gd name="T8" fmla="*/ 11 w 11"/>
                  <a:gd name="T9" fmla="*/ 13 h 260"/>
                </a:gdLst>
                <a:ahLst/>
                <a:cxnLst>
                  <a:cxn ang="0">
                    <a:pos x="T0" y="T1"/>
                  </a:cxn>
                  <a:cxn ang="0">
                    <a:pos x="T2" y="T3"/>
                  </a:cxn>
                  <a:cxn ang="0">
                    <a:pos x="T4" y="T5"/>
                  </a:cxn>
                  <a:cxn ang="0">
                    <a:pos x="T6" y="T7"/>
                  </a:cxn>
                  <a:cxn ang="0">
                    <a:pos x="T8" y="T9"/>
                  </a:cxn>
                </a:cxnLst>
                <a:rect l="0" t="0" r="r" b="b"/>
                <a:pathLst>
                  <a:path w="11" h="260">
                    <a:moveTo>
                      <a:pt x="11" y="13"/>
                    </a:moveTo>
                    <a:cubicBezTo>
                      <a:pt x="11" y="260"/>
                      <a:pt x="11" y="260"/>
                      <a:pt x="11" y="260"/>
                    </a:cubicBezTo>
                    <a:cubicBezTo>
                      <a:pt x="11" y="255"/>
                      <a:pt x="8" y="250"/>
                      <a:pt x="0" y="247"/>
                    </a:cubicBezTo>
                    <a:cubicBezTo>
                      <a:pt x="0" y="0"/>
                      <a:pt x="0" y="0"/>
                      <a:pt x="0" y="0"/>
                    </a:cubicBezTo>
                    <a:cubicBezTo>
                      <a:pt x="8" y="3"/>
                      <a:pt x="11" y="8"/>
                      <a:pt x="11" y="1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2" name="iṣḷíḋe"/>
              <p:cNvSpPr/>
              <p:nvPr/>
            </p:nvSpPr>
            <p:spPr bwMode="auto">
              <a:xfrm>
                <a:off x="5955993" y="522592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3" name="íṩ1íḍè"/>
              <p:cNvSpPr/>
              <p:nvPr/>
            </p:nvSpPr>
            <p:spPr bwMode="auto">
              <a:xfrm>
                <a:off x="5955027" y="5225922"/>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4" name="ïṩľíḍé"/>
              <p:cNvSpPr/>
              <p:nvPr/>
            </p:nvSpPr>
            <p:spPr bwMode="auto">
              <a:xfrm>
                <a:off x="5953096" y="5225922"/>
                <a:ext cx="1931"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5" name="î$1ïďê"/>
              <p:cNvSpPr/>
              <p:nvPr/>
            </p:nvSpPr>
            <p:spPr bwMode="auto">
              <a:xfrm>
                <a:off x="5952131" y="5224956"/>
                <a:ext cx="966"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1" y="247"/>
                      <a:pt x="0" y="247"/>
                    </a:cubicBezTo>
                    <a:cubicBezTo>
                      <a:pt x="0" y="0"/>
                      <a:pt x="0" y="0"/>
                      <a:pt x="0" y="0"/>
                    </a:cubicBezTo>
                    <a:cubicBezTo>
                      <a:pt x="1" y="0"/>
                      <a:pt x="3" y="0"/>
                      <a:pt x="4"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6" name="iṥḻíḑé"/>
              <p:cNvSpPr/>
              <p:nvPr/>
            </p:nvSpPr>
            <p:spPr bwMode="auto">
              <a:xfrm>
                <a:off x="5950200" y="5224956"/>
                <a:ext cx="1931" cy="92694"/>
              </a:xfrm>
              <a:custGeom>
                <a:avLst/>
                <a:gdLst>
                  <a:gd name="T0" fmla="*/ 6 w 6"/>
                  <a:gd name="T1" fmla="*/ 0 h 247"/>
                  <a:gd name="T2" fmla="*/ 6 w 6"/>
                  <a:gd name="T3" fmla="*/ 247 h 247"/>
                  <a:gd name="T4" fmla="*/ 0 w 6"/>
                  <a:gd name="T5" fmla="*/ 246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6"/>
                      <a:pt x="0" y="246"/>
                    </a:cubicBezTo>
                    <a:cubicBezTo>
                      <a:pt x="0" y="0"/>
                      <a:pt x="0" y="0"/>
                      <a:pt x="0" y="0"/>
                    </a:cubicBezTo>
                    <a:cubicBezTo>
                      <a:pt x="2" y="0"/>
                      <a:pt x="4" y="0"/>
                      <a:pt x="6"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7" name="îṥļidê"/>
              <p:cNvSpPr/>
              <p:nvPr/>
            </p:nvSpPr>
            <p:spPr bwMode="auto">
              <a:xfrm>
                <a:off x="5947303" y="5224956"/>
                <a:ext cx="2897" cy="91729"/>
              </a:xfrm>
              <a:custGeom>
                <a:avLst/>
                <a:gdLst>
                  <a:gd name="T0" fmla="*/ 7 w 7"/>
                  <a:gd name="T1" fmla="*/ 0 h 246"/>
                  <a:gd name="T2" fmla="*/ 7 w 7"/>
                  <a:gd name="T3" fmla="*/ 246 h 246"/>
                  <a:gd name="T4" fmla="*/ 1 w 7"/>
                  <a:gd name="T5" fmla="*/ 246 h 246"/>
                  <a:gd name="T6" fmla="*/ 0 w 7"/>
                  <a:gd name="T7" fmla="*/ 246 h 246"/>
                  <a:gd name="T8" fmla="*/ 0 w 7"/>
                  <a:gd name="T9" fmla="*/ 0 h 246"/>
                  <a:gd name="T10" fmla="*/ 1 w 7"/>
                  <a:gd name="T11" fmla="*/ 0 h 246"/>
                  <a:gd name="T12" fmla="*/ 7 w 7"/>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7" h="246">
                    <a:moveTo>
                      <a:pt x="7" y="0"/>
                    </a:moveTo>
                    <a:cubicBezTo>
                      <a:pt x="7" y="246"/>
                      <a:pt x="7" y="246"/>
                      <a:pt x="7" y="246"/>
                    </a:cubicBezTo>
                    <a:cubicBezTo>
                      <a:pt x="5" y="246"/>
                      <a:pt x="3" y="246"/>
                      <a:pt x="1" y="246"/>
                    </a:cubicBezTo>
                    <a:cubicBezTo>
                      <a:pt x="0" y="246"/>
                      <a:pt x="0" y="246"/>
                      <a:pt x="0" y="246"/>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8" name="ïṡlîḓê"/>
              <p:cNvSpPr/>
              <p:nvPr/>
            </p:nvSpPr>
            <p:spPr bwMode="auto">
              <a:xfrm>
                <a:off x="5944407" y="5224956"/>
                <a:ext cx="2897" cy="91729"/>
              </a:xfrm>
              <a:custGeom>
                <a:avLst/>
                <a:gdLst>
                  <a:gd name="T0" fmla="*/ 8 w 8"/>
                  <a:gd name="T1" fmla="*/ 0 h 246"/>
                  <a:gd name="T2" fmla="*/ 8 w 8"/>
                  <a:gd name="T3" fmla="*/ 246 h 246"/>
                  <a:gd name="T4" fmla="*/ 0 w 8"/>
                  <a:gd name="T5" fmla="*/ 246 h 246"/>
                  <a:gd name="T6" fmla="*/ 0 w 8"/>
                  <a:gd name="T7" fmla="*/ 0 h 246"/>
                  <a:gd name="T8" fmla="*/ 8 w 8"/>
                  <a:gd name="T9" fmla="*/ 0 h 246"/>
                </a:gdLst>
                <a:ahLst/>
                <a:cxnLst>
                  <a:cxn ang="0">
                    <a:pos x="T0" y="T1"/>
                  </a:cxn>
                  <a:cxn ang="0">
                    <a:pos x="T2" y="T3"/>
                  </a:cxn>
                  <a:cxn ang="0">
                    <a:pos x="T4" y="T5"/>
                  </a:cxn>
                  <a:cxn ang="0">
                    <a:pos x="T6" y="T7"/>
                  </a:cxn>
                  <a:cxn ang="0">
                    <a:pos x="T8" y="T9"/>
                  </a:cxn>
                </a:cxnLst>
                <a:rect l="0" t="0" r="r" b="b"/>
                <a:pathLst>
                  <a:path w="8" h="246">
                    <a:moveTo>
                      <a:pt x="8" y="0"/>
                    </a:moveTo>
                    <a:cubicBezTo>
                      <a:pt x="8" y="246"/>
                      <a:pt x="8" y="246"/>
                      <a:pt x="8" y="246"/>
                    </a:cubicBezTo>
                    <a:cubicBezTo>
                      <a:pt x="5" y="246"/>
                      <a:pt x="3" y="246"/>
                      <a:pt x="0" y="246"/>
                    </a:cubicBezTo>
                    <a:cubicBezTo>
                      <a:pt x="0" y="0"/>
                      <a:pt x="0" y="0"/>
                      <a:pt x="0" y="0"/>
                    </a:cubicBezTo>
                    <a:cubicBezTo>
                      <a:pt x="3" y="0"/>
                      <a:pt x="5" y="0"/>
                      <a:pt x="8"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9" name="iṥľîḋé"/>
              <p:cNvSpPr/>
              <p:nvPr/>
            </p:nvSpPr>
            <p:spPr bwMode="auto">
              <a:xfrm>
                <a:off x="5941510" y="5224956"/>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5" y="247"/>
                      <a:pt x="2" y="247"/>
                      <a:pt x="0" y="247"/>
                    </a:cubicBezTo>
                    <a:cubicBezTo>
                      <a:pt x="0" y="1"/>
                      <a:pt x="0" y="1"/>
                      <a:pt x="0" y="1"/>
                    </a:cubicBezTo>
                    <a:cubicBezTo>
                      <a:pt x="2" y="0"/>
                      <a:pt x="5" y="0"/>
                      <a:pt x="8"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0" name="ïṧľîḋe"/>
              <p:cNvSpPr/>
              <p:nvPr/>
            </p:nvSpPr>
            <p:spPr bwMode="auto">
              <a:xfrm>
                <a:off x="5937647" y="5225922"/>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6" y="247"/>
                      <a:pt x="3" y="247"/>
                      <a:pt x="0" y="248"/>
                    </a:cubicBezTo>
                    <a:cubicBezTo>
                      <a:pt x="0" y="1"/>
                      <a:pt x="0" y="1"/>
                      <a:pt x="0" y="1"/>
                    </a:cubicBezTo>
                    <a:cubicBezTo>
                      <a:pt x="3" y="1"/>
                      <a:pt x="6" y="0"/>
                      <a:pt x="10"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1" name="iśḷïḋé"/>
              <p:cNvSpPr/>
              <p:nvPr/>
            </p:nvSpPr>
            <p:spPr bwMode="auto">
              <a:xfrm>
                <a:off x="5925095" y="5225922"/>
                <a:ext cx="12553" cy="97523"/>
              </a:xfrm>
              <a:custGeom>
                <a:avLst/>
                <a:gdLst>
                  <a:gd name="T0" fmla="*/ 33 w 33"/>
                  <a:gd name="T1" fmla="*/ 0 h 261"/>
                  <a:gd name="T2" fmla="*/ 33 w 33"/>
                  <a:gd name="T3" fmla="*/ 247 h 261"/>
                  <a:gd name="T4" fmla="*/ 0 w 33"/>
                  <a:gd name="T5" fmla="*/ 261 h 261"/>
                  <a:gd name="T6" fmla="*/ 0 w 33"/>
                  <a:gd name="T7" fmla="*/ 15 h 261"/>
                  <a:gd name="T8" fmla="*/ 33 w 33"/>
                  <a:gd name="T9" fmla="*/ 0 h 261"/>
                </a:gdLst>
                <a:ahLst/>
                <a:cxnLst>
                  <a:cxn ang="0">
                    <a:pos x="T0" y="T1"/>
                  </a:cxn>
                  <a:cxn ang="0">
                    <a:pos x="T2" y="T3"/>
                  </a:cxn>
                  <a:cxn ang="0">
                    <a:pos x="T4" y="T5"/>
                  </a:cxn>
                  <a:cxn ang="0">
                    <a:pos x="T6" y="T7"/>
                  </a:cxn>
                  <a:cxn ang="0">
                    <a:pos x="T8" y="T9"/>
                  </a:cxn>
                </a:cxnLst>
                <a:rect l="0" t="0" r="r" b="b"/>
                <a:pathLst>
                  <a:path w="33" h="261">
                    <a:moveTo>
                      <a:pt x="33" y="0"/>
                    </a:moveTo>
                    <a:cubicBezTo>
                      <a:pt x="33" y="247"/>
                      <a:pt x="33" y="247"/>
                      <a:pt x="33" y="247"/>
                    </a:cubicBezTo>
                    <a:cubicBezTo>
                      <a:pt x="19" y="250"/>
                      <a:pt x="9" y="255"/>
                      <a:pt x="0" y="261"/>
                    </a:cubicBezTo>
                    <a:cubicBezTo>
                      <a:pt x="0" y="15"/>
                      <a:pt x="0" y="15"/>
                      <a:pt x="0" y="15"/>
                    </a:cubicBezTo>
                    <a:cubicBezTo>
                      <a:pt x="9" y="8"/>
                      <a:pt x="19" y="3"/>
                      <a:pt x="3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2" name="iSḻîḓê"/>
              <p:cNvSpPr/>
              <p:nvPr/>
            </p:nvSpPr>
            <p:spPr bwMode="auto">
              <a:xfrm>
                <a:off x="5922198" y="5231715"/>
                <a:ext cx="2897"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3" y="251"/>
                      <a:pt x="0" y="254"/>
                    </a:cubicBezTo>
                    <a:cubicBezTo>
                      <a:pt x="0" y="7"/>
                      <a:pt x="0" y="7"/>
                      <a:pt x="0" y="7"/>
                    </a:cubicBezTo>
                    <a:cubicBezTo>
                      <a:pt x="3"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3" name="ïṣľîḋê"/>
              <p:cNvSpPr/>
              <p:nvPr/>
            </p:nvSpPr>
            <p:spPr bwMode="auto">
              <a:xfrm>
                <a:off x="5919302" y="5234611"/>
                <a:ext cx="2897" cy="94626"/>
              </a:xfrm>
              <a:custGeom>
                <a:avLst/>
                <a:gdLst>
                  <a:gd name="T0" fmla="*/ 7 w 7"/>
                  <a:gd name="T1" fmla="*/ 0 h 255"/>
                  <a:gd name="T2" fmla="*/ 7 w 7"/>
                  <a:gd name="T3" fmla="*/ 247 h 255"/>
                  <a:gd name="T4" fmla="*/ 0 w 7"/>
                  <a:gd name="T5" fmla="*/ 255 h 255"/>
                  <a:gd name="T6" fmla="*/ 0 w 7"/>
                  <a:gd name="T7" fmla="*/ 8 h 255"/>
                  <a:gd name="T8" fmla="*/ 7 w 7"/>
                  <a:gd name="T9" fmla="*/ 0 h 255"/>
                </a:gdLst>
                <a:ahLst/>
                <a:cxnLst>
                  <a:cxn ang="0">
                    <a:pos x="T0" y="T1"/>
                  </a:cxn>
                  <a:cxn ang="0">
                    <a:pos x="T2" y="T3"/>
                  </a:cxn>
                  <a:cxn ang="0">
                    <a:pos x="T4" y="T5"/>
                  </a:cxn>
                  <a:cxn ang="0">
                    <a:pos x="T6" y="T7"/>
                  </a:cxn>
                  <a:cxn ang="0">
                    <a:pos x="T8" y="T9"/>
                  </a:cxn>
                </a:cxnLst>
                <a:rect l="0" t="0" r="r" b="b"/>
                <a:pathLst>
                  <a:path w="7" h="255">
                    <a:moveTo>
                      <a:pt x="7" y="0"/>
                    </a:moveTo>
                    <a:cubicBezTo>
                      <a:pt x="7" y="247"/>
                      <a:pt x="7" y="247"/>
                      <a:pt x="7" y="247"/>
                    </a:cubicBezTo>
                    <a:cubicBezTo>
                      <a:pt x="4" y="249"/>
                      <a:pt x="2" y="252"/>
                      <a:pt x="0" y="255"/>
                    </a:cubicBezTo>
                    <a:cubicBezTo>
                      <a:pt x="0" y="8"/>
                      <a:pt x="0" y="8"/>
                      <a:pt x="0" y="8"/>
                    </a:cubicBezTo>
                    <a:cubicBezTo>
                      <a:pt x="2" y="5"/>
                      <a:pt x="4" y="3"/>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4" name="í$ľiḓè"/>
              <p:cNvSpPr/>
              <p:nvPr/>
            </p:nvSpPr>
            <p:spPr bwMode="auto">
              <a:xfrm>
                <a:off x="5917371" y="5237508"/>
                <a:ext cx="1931" cy="94626"/>
              </a:xfrm>
              <a:custGeom>
                <a:avLst/>
                <a:gdLst>
                  <a:gd name="T0" fmla="*/ 5 w 5"/>
                  <a:gd name="T1" fmla="*/ 0 h 255"/>
                  <a:gd name="T2" fmla="*/ 5 w 5"/>
                  <a:gd name="T3" fmla="*/ 247 h 255"/>
                  <a:gd name="T4" fmla="*/ 0 w 5"/>
                  <a:gd name="T5" fmla="*/ 255 h 255"/>
                  <a:gd name="T6" fmla="*/ 0 w 5"/>
                  <a:gd name="T7" fmla="*/ 8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49"/>
                      <a:pt x="1" y="252"/>
                      <a:pt x="0" y="255"/>
                    </a:cubicBezTo>
                    <a:cubicBezTo>
                      <a:pt x="0" y="8"/>
                      <a:pt x="0" y="8"/>
                      <a:pt x="0" y="8"/>
                    </a:cubicBezTo>
                    <a:cubicBezTo>
                      <a:pt x="1" y="6"/>
                      <a:pt x="3" y="3"/>
                      <a:pt x="5"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5" name="íṥlíḑê"/>
              <p:cNvSpPr/>
              <p:nvPr/>
            </p:nvSpPr>
            <p:spPr bwMode="auto">
              <a:xfrm>
                <a:off x="5915439" y="5240405"/>
                <a:ext cx="1931" cy="95591"/>
              </a:xfrm>
              <a:custGeom>
                <a:avLst/>
                <a:gdLst>
                  <a:gd name="T0" fmla="*/ 4 w 4"/>
                  <a:gd name="T1" fmla="*/ 0 h 256"/>
                  <a:gd name="T2" fmla="*/ 4 w 4"/>
                  <a:gd name="T3" fmla="*/ 247 h 256"/>
                  <a:gd name="T4" fmla="*/ 0 w 4"/>
                  <a:gd name="T5" fmla="*/ 256 h 256"/>
                  <a:gd name="T6" fmla="*/ 0 w 4"/>
                  <a:gd name="T7" fmla="*/ 9 h 256"/>
                  <a:gd name="T8" fmla="*/ 4 w 4"/>
                  <a:gd name="T9" fmla="*/ 0 h 256"/>
                </a:gdLst>
                <a:ahLst/>
                <a:cxnLst>
                  <a:cxn ang="0">
                    <a:pos x="T0" y="T1"/>
                  </a:cxn>
                  <a:cxn ang="0">
                    <a:pos x="T2" y="T3"/>
                  </a:cxn>
                  <a:cxn ang="0">
                    <a:pos x="T4" y="T5"/>
                  </a:cxn>
                  <a:cxn ang="0">
                    <a:pos x="T6" y="T7"/>
                  </a:cxn>
                  <a:cxn ang="0">
                    <a:pos x="T8" y="T9"/>
                  </a:cxn>
                </a:cxnLst>
                <a:rect l="0" t="0" r="r" b="b"/>
                <a:pathLst>
                  <a:path w="4" h="256">
                    <a:moveTo>
                      <a:pt x="4" y="0"/>
                    </a:moveTo>
                    <a:cubicBezTo>
                      <a:pt x="4" y="247"/>
                      <a:pt x="4" y="247"/>
                      <a:pt x="4" y="247"/>
                    </a:cubicBezTo>
                    <a:cubicBezTo>
                      <a:pt x="2" y="250"/>
                      <a:pt x="1" y="253"/>
                      <a:pt x="0" y="256"/>
                    </a:cubicBezTo>
                    <a:cubicBezTo>
                      <a:pt x="0" y="9"/>
                      <a:pt x="0" y="9"/>
                      <a:pt x="0" y="9"/>
                    </a:cubicBezTo>
                    <a:cubicBezTo>
                      <a:pt x="1" y="6"/>
                      <a:pt x="2" y="3"/>
                      <a:pt x="4"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6" name="iSľídê"/>
              <p:cNvSpPr/>
              <p:nvPr/>
            </p:nvSpPr>
            <p:spPr bwMode="auto">
              <a:xfrm>
                <a:off x="5915439" y="5243302"/>
                <a:ext cx="0" cy="95591"/>
              </a:xfrm>
              <a:custGeom>
                <a:avLst/>
                <a:gdLst>
                  <a:gd name="T0" fmla="*/ 2 w 2"/>
                  <a:gd name="T1" fmla="*/ 0 h 255"/>
                  <a:gd name="T2" fmla="*/ 2 w 2"/>
                  <a:gd name="T3" fmla="*/ 247 h 255"/>
                  <a:gd name="T4" fmla="*/ 0 w 2"/>
                  <a:gd name="T5" fmla="*/ 255 h 255"/>
                  <a:gd name="T6" fmla="*/ 0 w 2"/>
                  <a:gd name="T7" fmla="*/ 8 h 255"/>
                  <a:gd name="T8" fmla="*/ 2 w 2"/>
                  <a:gd name="T9" fmla="*/ 0 h 255"/>
                </a:gdLst>
                <a:ahLst/>
                <a:cxnLst>
                  <a:cxn ang="0">
                    <a:pos x="T0" y="T1"/>
                  </a:cxn>
                  <a:cxn ang="0">
                    <a:pos x="T2" y="T3"/>
                  </a:cxn>
                  <a:cxn ang="0">
                    <a:pos x="T4" y="T5"/>
                  </a:cxn>
                  <a:cxn ang="0">
                    <a:pos x="T6" y="T7"/>
                  </a:cxn>
                  <a:cxn ang="0">
                    <a:pos x="T8" y="T9"/>
                  </a:cxn>
                </a:cxnLst>
                <a:rect l="0" t="0" r="r" b="b"/>
                <a:pathLst>
                  <a:path w="2" h="255">
                    <a:moveTo>
                      <a:pt x="2" y="0"/>
                    </a:moveTo>
                    <a:cubicBezTo>
                      <a:pt x="2" y="247"/>
                      <a:pt x="2" y="247"/>
                      <a:pt x="2" y="247"/>
                    </a:cubicBezTo>
                    <a:cubicBezTo>
                      <a:pt x="1" y="250"/>
                      <a:pt x="0" y="252"/>
                      <a:pt x="0" y="255"/>
                    </a:cubicBezTo>
                    <a:cubicBezTo>
                      <a:pt x="0" y="8"/>
                      <a:pt x="0" y="8"/>
                      <a:pt x="0" y="8"/>
                    </a:cubicBezTo>
                    <a:cubicBezTo>
                      <a:pt x="0" y="6"/>
                      <a:pt x="1" y="3"/>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7" name="islíḍê"/>
              <p:cNvSpPr/>
              <p:nvPr/>
            </p:nvSpPr>
            <p:spPr bwMode="auto">
              <a:xfrm>
                <a:off x="5914474" y="5246198"/>
                <a:ext cx="966" cy="94626"/>
              </a:xfrm>
              <a:custGeom>
                <a:avLst/>
                <a:gdLst>
                  <a:gd name="T0" fmla="*/ 1 w 1"/>
                  <a:gd name="T1" fmla="*/ 0 h 253"/>
                  <a:gd name="T2" fmla="*/ 1 w 1"/>
                  <a:gd name="T3" fmla="*/ 247 h 253"/>
                  <a:gd name="T4" fmla="*/ 0 w 1"/>
                  <a:gd name="T5" fmla="*/ 253 h 253"/>
                  <a:gd name="T6" fmla="*/ 0 w 1"/>
                  <a:gd name="T7" fmla="*/ 6 h 253"/>
                  <a:gd name="T8" fmla="*/ 1 w 1"/>
                  <a:gd name="T9" fmla="*/ 0 h 253"/>
                </a:gdLst>
                <a:ahLst/>
                <a:cxnLst>
                  <a:cxn ang="0">
                    <a:pos x="T0" y="T1"/>
                  </a:cxn>
                  <a:cxn ang="0">
                    <a:pos x="T2" y="T3"/>
                  </a:cxn>
                  <a:cxn ang="0">
                    <a:pos x="T4" y="T5"/>
                  </a:cxn>
                  <a:cxn ang="0">
                    <a:pos x="T6" y="T7"/>
                  </a:cxn>
                  <a:cxn ang="0">
                    <a:pos x="T8" y="T9"/>
                  </a:cxn>
                </a:cxnLst>
                <a:rect l="0" t="0" r="r" b="b"/>
                <a:pathLst>
                  <a:path w="1" h="253">
                    <a:moveTo>
                      <a:pt x="1" y="0"/>
                    </a:moveTo>
                    <a:cubicBezTo>
                      <a:pt x="1" y="247"/>
                      <a:pt x="1" y="247"/>
                      <a:pt x="1" y="247"/>
                    </a:cubicBezTo>
                    <a:cubicBezTo>
                      <a:pt x="0" y="249"/>
                      <a:pt x="0" y="251"/>
                      <a:pt x="0" y="253"/>
                    </a:cubicBezTo>
                    <a:cubicBezTo>
                      <a:pt x="0" y="6"/>
                      <a:pt x="0" y="6"/>
                      <a:pt x="0" y="6"/>
                    </a:cubicBezTo>
                    <a:cubicBezTo>
                      <a:pt x="0" y="5"/>
                      <a:pt x="0" y="3"/>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8" name="iŝḷîḓé"/>
              <p:cNvSpPr/>
              <p:nvPr/>
            </p:nvSpPr>
            <p:spPr bwMode="auto">
              <a:xfrm>
                <a:off x="5883575" y="5228818"/>
                <a:ext cx="8690" cy="113937"/>
              </a:xfrm>
              <a:custGeom>
                <a:avLst/>
                <a:gdLst>
                  <a:gd name="T0" fmla="*/ 9 w 9"/>
                  <a:gd name="T1" fmla="*/ 0 h 118"/>
                  <a:gd name="T2" fmla="*/ 9 w 9"/>
                  <a:gd name="T3" fmla="*/ 95 h 118"/>
                  <a:gd name="T4" fmla="*/ 0 w 9"/>
                  <a:gd name="T5" fmla="*/ 118 h 118"/>
                  <a:gd name="T6" fmla="*/ 0 w 9"/>
                  <a:gd name="T7" fmla="*/ 22 h 118"/>
                  <a:gd name="T8" fmla="*/ 9 w 9"/>
                  <a:gd name="T9" fmla="*/ 0 h 118"/>
                </a:gdLst>
                <a:ahLst/>
                <a:cxnLst>
                  <a:cxn ang="0">
                    <a:pos x="T0" y="T1"/>
                  </a:cxn>
                  <a:cxn ang="0">
                    <a:pos x="T2" y="T3"/>
                  </a:cxn>
                  <a:cxn ang="0">
                    <a:pos x="T4" y="T5"/>
                  </a:cxn>
                  <a:cxn ang="0">
                    <a:pos x="T6" y="T7"/>
                  </a:cxn>
                  <a:cxn ang="0">
                    <a:pos x="T8" y="T9"/>
                  </a:cxn>
                </a:cxnLst>
                <a:rect l="0" t="0" r="r" b="b"/>
                <a:pathLst>
                  <a:path w="9" h="118">
                    <a:moveTo>
                      <a:pt x="9" y="0"/>
                    </a:moveTo>
                    <a:lnTo>
                      <a:pt x="9" y="95"/>
                    </a:lnTo>
                    <a:lnTo>
                      <a:pt x="0" y="118"/>
                    </a:lnTo>
                    <a:lnTo>
                      <a:pt x="0" y="22"/>
                    </a:lnTo>
                    <a:lnTo>
                      <a:pt x="9"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9" name="ísļîḋê"/>
              <p:cNvSpPr/>
              <p:nvPr/>
            </p:nvSpPr>
            <p:spPr bwMode="auto">
              <a:xfrm>
                <a:off x="5870058" y="5215300"/>
                <a:ext cx="13518" cy="128421"/>
              </a:xfrm>
              <a:custGeom>
                <a:avLst/>
                <a:gdLst>
                  <a:gd name="T0" fmla="*/ 14 w 14"/>
                  <a:gd name="T1" fmla="*/ 0 h 133"/>
                  <a:gd name="T2" fmla="*/ 14 w 14"/>
                  <a:gd name="T3" fmla="*/ 95 h 133"/>
                  <a:gd name="T4" fmla="*/ 0 w 14"/>
                  <a:gd name="T5" fmla="*/ 133 h 133"/>
                  <a:gd name="T6" fmla="*/ 0 w 14"/>
                  <a:gd name="T7" fmla="*/ 38 h 133"/>
                  <a:gd name="T8" fmla="*/ 14 w 14"/>
                  <a:gd name="T9" fmla="*/ 0 h 133"/>
                </a:gdLst>
                <a:ahLst/>
                <a:cxnLst>
                  <a:cxn ang="0">
                    <a:pos x="T0" y="T1"/>
                  </a:cxn>
                  <a:cxn ang="0">
                    <a:pos x="T2" y="T3"/>
                  </a:cxn>
                  <a:cxn ang="0">
                    <a:pos x="T4" y="T5"/>
                  </a:cxn>
                  <a:cxn ang="0">
                    <a:pos x="T6" y="T7"/>
                  </a:cxn>
                  <a:cxn ang="0">
                    <a:pos x="T8" y="T9"/>
                  </a:cxn>
                </a:cxnLst>
                <a:rect l="0" t="0" r="r" b="b"/>
                <a:pathLst>
                  <a:path w="14" h="133">
                    <a:moveTo>
                      <a:pt x="14" y="0"/>
                    </a:moveTo>
                    <a:lnTo>
                      <a:pt x="14" y="95"/>
                    </a:lnTo>
                    <a:lnTo>
                      <a:pt x="0" y="133"/>
                    </a:lnTo>
                    <a:lnTo>
                      <a:pt x="0" y="38"/>
                    </a:lnTo>
                    <a:lnTo>
                      <a:pt x="14"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0" name="îSļíḋé"/>
              <p:cNvSpPr/>
              <p:nvPr/>
            </p:nvSpPr>
            <p:spPr bwMode="auto">
              <a:xfrm>
                <a:off x="5900956" y="5228818"/>
                <a:ext cx="7725" cy="114903"/>
              </a:xfrm>
              <a:custGeom>
                <a:avLst/>
                <a:gdLst>
                  <a:gd name="T0" fmla="*/ 8 w 8"/>
                  <a:gd name="T1" fmla="*/ 0 h 119"/>
                  <a:gd name="T2" fmla="*/ 8 w 8"/>
                  <a:gd name="T3" fmla="*/ 95 h 119"/>
                  <a:gd name="T4" fmla="*/ 0 w 8"/>
                  <a:gd name="T5" fmla="*/ 119 h 119"/>
                  <a:gd name="T6" fmla="*/ 0 w 8"/>
                  <a:gd name="T7" fmla="*/ 24 h 119"/>
                  <a:gd name="T8" fmla="*/ 8 w 8"/>
                  <a:gd name="T9" fmla="*/ 0 h 119"/>
                </a:gdLst>
                <a:ahLst/>
                <a:cxnLst>
                  <a:cxn ang="0">
                    <a:pos x="T0" y="T1"/>
                  </a:cxn>
                  <a:cxn ang="0">
                    <a:pos x="T2" y="T3"/>
                  </a:cxn>
                  <a:cxn ang="0">
                    <a:pos x="T4" y="T5"/>
                  </a:cxn>
                  <a:cxn ang="0">
                    <a:pos x="T6" y="T7"/>
                  </a:cxn>
                  <a:cxn ang="0">
                    <a:pos x="T8" y="T9"/>
                  </a:cxn>
                </a:cxnLst>
                <a:rect l="0" t="0" r="r" b="b"/>
                <a:pathLst>
                  <a:path w="8" h="119">
                    <a:moveTo>
                      <a:pt x="8" y="0"/>
                    </a:moveTo>
                    <a:lnTo>
                      <a:pt x="8" y="95"/>
                    </a:lnTo>
                    <a:lnTo>
                      <a:pt x="0" y="119"/>
                    </a:lnTo>
                    <a:lnTo>
                      <a:pt x="0" y="24"/>
                    </a:lnTo>
                    <a:lnTo>
                      <a:pt x="8"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1" name="íŝľiḍé"/>
              <p:cNvSpPr/>
              <p:nvPr/>
            </p:nvSpPr>
            <p:spPr bwMode="auto">
              <a:xfrm>
                <a:off x="5883575" y="5248129"/>
                <a:ext cx="966" cy="91729"/>
              </a:xfrm>
              <a:prstGeom prst="rect">
                <a:avLst/>
              </a:prstGeom>
              <a:solidFill>
                <a:srgbClr val="7291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12" name="îṡľîḑe"/>
              <p:cNvSpPr/>
              <p:nvPr/>
            </p:nvSpPr>
            <p:spPr bwMode="auto">
              <a:xfrm>
                <a:off x="5883575" y="524812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13" name="ïšḷîde"/>
              <p:cNvSpPr/>
              <p:nvPr/>
            </p:nvSpPr>
            <p:spPr bwMode="auto">
              <a:xfrm>
                <a:off x="5882610" y="5248129"/>
                <a:ext cx="966" cy="92694"/>
              </a:xfrm>
              <a:custGeom>
                <a:avLst/>
                <a:gdLst>
                  <a:gd name="T0" fmla="*/ 2 w 2"/>
                  <a:gd name="T1" fmla="*/ 0 h 251"/>
                  <a:gd name="T2" fmla="*/ 2 w 2"/>
                  <a:gd name="T3" fmla="*/ 247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7"/>
                      <a:pt x="2" y="247"/>
                      <a:pt x="2" y="247"/>
                    </a:cubicBezTo>
                    <a:cubicBezTo>
                      <a:pt x="1" y="248"/>
                      <a:pt x="1" y="250"/>
                      <a:pt x="0" y="251"/>
                    </a:cubicBezTo>
                    <a:cubicBezTo>
                      <a:pt x="0" y="5"/>
                      <a:pt x="0" y="5"/>
                      <a:pt x="0" y="5"/>
                    </a:cubicBezTo>
                    <a:cubicBezTo>
                      <a:pt x="1" y="3"/>
                      <a:pt x="1" y="2"/>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4" name="íšḷîdè"/>
              <p:cNvSpPr/>
              <p:nvPr/>
            </p:nvSpPr>
            <p:spPr bwMode="auto">
              <a:xfrm>
                <a:off x="5881644" y="5250060"/>
                <a:ext cx="966" cy="92694"/>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8"/>
                      <a:pt x="0" y="250"/>
                    </a:cubicBezTo>
                    <a:cubicBezTo>
                      <a:pt x="0" y="3"/>
                      <a:pt x="0" y="3"/>
                      <a:pt x="0" y="3"/>
                    </a:cubicBezTo>
                    <a:cubicBezTo>
                      <a:pt x="1" y="2"/>
                      <a:pt x="2" y="1"/>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5" name="iṥḻíḓe"/>
              <p:cNvSpPr/>
              <p:nvPr/>
            </p:nvSpPr>
            <p:spPr bwMode="auto">
              <a:xfrm>
                <a:off x="5879713" y="5251026"/>
                <a:ext cx="1931" cy="92694"/>
              </a:xfrm>
              <a:custGeom>
                <a:avLst/>
                <a:gdLst>
                  <a:gd name="T0" fmla="*/ 4 w 4"/>
                  <a:gd name="T1" fmla="*/ 0 h 250"/>
                  <a:gd name="T2" fmla="*/ 4 w 4"/>
                  <a:gd name="T3" fmla="*/ 247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1" y="249"/>
                      <a:pt x="0" y="250"/>
                    </a:cubicBezTo>
                    <a:cubicBezTo>
                      <a:pt x="0" y="3"/>
                      <a:pt x="0" y="3"/>
                      <a:pt x="0" y="3"/>
                    </a:cubicBezTo>
                    <a:cubicBezTo>
                      <a:pt x="1" y="2"/>
                      <a:pt x="3" y="1"/>
                      <a:pt x="4"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6" name="íṣḷíďé"/>
              <p:cNvSpPr/>
              <p:nvPr/>
            </p:nvSpPr>
            <p:spPr bwMode="auto">
              <a:xfrm>
                <a:off x="5875851" y="5251992"/>
                <a:ext cx="3862" cy="93660"/>
              </a:xfrm>
              <a:custGeom>
                <a:avLst/>
                <a:gdLst>
                  <a:gd name="T0" fmla="*/ 10 w 10"/>
                  <a:gd name="T1" fmla="*/ 0 h 251"/>
                  <a:gd name="T2" fmla="*/ 10 w 10"/>
                  <a:gd name="T3" fmla="*/ 247 h 251"/>
                  <a:gd name="T4" fmla="*/ 0 w 10"/>
                  <a:gd name="T5" fmla="*/ 251 h 251"/>
                  <a:gd name="T6" fmla="*/ 0 w 10"/>
                  <a:gd name="T7" fmla="*/ 5 h 251"/>
                  <a:gd name="T8" fmla="*/ 10 w 10"/>
                  <a:gd name="T9" fmla="*/ 0 h 251"/>
                </a:gdLst>
                <a:ahLst/>
                <a:cxnLst>
                  <a:cxn ang="0">
                    <a:pos x="T0" y="T1"/>
                  </a:cxn>
                  <a:cxn ang="0">
                    <a:pos x="T2" y="T3"/>
                  </a:cxn>
                  <a:cxn ang="0">
                    <a:pos x="T4" y="T5"/>
                  </a:cxn>
                  <a:cxn ang="0">
                    <a:pos x="T6" y="T7"/>
                  </a:cxn>
                  <a:cxn ang="0">
                    <a:pos x="T8" y="T9"/>
                  </a:cxn>
                </a:cxnLst>
                <a:rect l="0" t="0" r="r" b="b"/>
                <a:pathLst>
                  <a:path w="10" h="251">
                    <a:moveTo>
                      <a:pt x="10" y="0"/>
                    </a:moveTo>
                    <a:cubicBezTo>
                      <a:pt x="10" y="247"/>
                      <a:pt x="10" y="247"/>
                      <a:pt x="10" y="247"/>
                    </a:cubicBezTo>
                    <a:cubicBezTo>
                      <a:pt x="7" y="249"/>
                      <a:pt x="4" y="250"/>
                      <a:pt x="0" y="251"/>
                    </a:cubicBezTo>
                    <a:cubicBezTo>
                      <a:pt x="0" y="5"/>
                      <a:pt x="0" y="5"/>
                      <a:pt x="0" y="5"/>
                    </a:cubicBezTo>
                    <a:cubicBezTo>
                      <a:pt x="4" y="4"/>
                      <a:pt x="7" y="2"/>
                      <a:pt x="10"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7" name="íşlidè"/>
              <p:cNvSpPr/>
              <p:nvPr/>
            </p:nvSpPr>
            <p:spPr bwMode="auto">
              <a:xfrm>
                <a:off x="5874886"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8" name="iṧļíḓè"/>
              <p:cNvSpPr/>
              <p:nvPr/>
            </p:nvSpPr>
            <p:spPr bwMode="auto">
              <a:xfrm>
                <a:off x="5883575" y="5248129"/>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19" name="iSḻíďè"/>
              <p:cNvSpPr/>
              <p:nvPr/>
            </p:nvSpPr>
            <p:spPr bwMode="auto">
              <a:xfrm>
                <a:off x="5883575" y="524812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0" name="iṧḷiďê"/>
              <p:cNvSpPr/>
              <p:nvPr/>
            </p:nvSpPr>
            <p:spPr bwMode="auto">
              <a:xfrm>
                <a:off x="5882610" y="5248129"/>
                <a:ext cx="966" cy="94626"/>
              </a:xfrm>
              <a:custGeom>
                <a:avLst/>
                <a:gdLst>
                  <a:gd name="T0" fmla="*/ 2 w 2"/>
                  <a:gd name="T1" fmla="*/ 0 h 253"/>
                  <a:gd name="T2" fmla="*/ 2 w 2"/>
                  <a:gd name="T3" fmla="*/ 247 h 253"/>
                  <a:gd name="T4" fmla="*/ 0 w 2"/>
                  <a:gd name="T5" fmla="*/ 253 h 253"/>
                  <a:gd name="T6" fmla="*/ 0 w 2"/>
                  <a:gd name="T7" fmla="*/ 7 h 253"/>
                  <a:gd name="T8" fmla="*/ 2 w 2"/>
                  <a:gd name="T9" fmla="*/ 0 h 253"/>
                </a:gdLst>
                <a:ahLst/>
                <a:cxnLst>
                  <a:cxn ang="0">
                    <a:pos x="T0" y="T1"/>
                  </a:cxn>
                  <a:cxn ang="0">
                    <a:pos x="T2" y="T3"/>
                  </a:cxn>
                  <a:cxn ang="0">
                    <a:pos x="T4" y="T5"/>
                  </a:cxn>
                  <a:cxn ang="0">
                    <a:pos x="T6" y="T7"/>
                  </a:cxn>
                  <a:cxn ang="0">
                    <a:pos x="T8" y="T9"/>
                  </a:cxn>
                </a:cxnLst>
                <a:rect l="0" t="0" r="r" b="b"/>
                <a:pathLst>
                  <a:path w="2" h="253">
                    <a:moveTo>
                      <a:pt x="2" y="0"/>
                    </a:moveTo>
                    <a:cubicBezTo>
                      <a:pt x="2" y="247"/>
                      <a:pt x="2" y="247"/>
                      <a:pt x="2" y="247"/>
                    </a:cubicBezTo>
                    <a:cubicBezTo>
                      <a:pt x="1" y="249"/>
                      <a:pt x="1" y="251"/>
                      <a:pt x="0" y="253"/>
                    </a:cubicBezTo>
                    <a:cubicBezTo>
                      <a:pt x="0" y="7"/>
                      <a:pt x="0" y="7"/>
                      <a:pt x="0" y="7"/>
                    </a:cubicBezTo>
                    <a:cubicBezTo>
                      <a:pt x="1" y="4"/>
                      <a:pt x="1"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1" name="ïsļíḋê"/>
              <p:cNvSpPr/>
              <p:nvPr/>
            </p:nvSpPr>
            <p:spPr bwMode="auto">
              <a:xfrm>
                <a:off x="5882610" y="5251026"/>
                <a:ext cx="0" cy="92694"/>
              </a:xfrm>
              <a:custGeom>
                <a:avLst/>
                <a:gdLst>
                  <a:gd name="T0" fmla="*/ 0 h 250"/>
                  <a:gd name="T1" fmla="*/ 246 h 250"/>
                  <a:gd name="T2" fmla="*/ 250 h 250"/>
                  <a:gd name="T3" fmla="*/ 4 h 250"/>
                  <a:gd name="T4" fmla="*/ 0 h 250"/>
                </a:gdLst>
                <a:ahLst/>
                <a:cxnLst>
                  <a:cxn ang="0">
                    <a:pos x="0" y="T0"/>
                  </a:cxn>
                  <a:cxn ang="0">
                    <a:pos x="0" y="T1"/>
                  </a:cxn>
                  <a:cxn ang="0">
                    <a:pos x="0" y="T2"/>
                  </a:cxn>
                  <a:cxn ang="0">
                    <a:pos x="0" y="T3"/>
                  </a:cxn>
                  <a:cxn ang="0">
                    <a:pos x="0" y="T4"/>
                  </a:cxn>
                </a:cxnLst>
                <a:rect l="0" t="0" r="r" b="b"/>
                <a:pathLst>
                  <a:path h="250">
                    <a:moveTo>
                      <a:pt x="0" y="0"/>
                    </a:moveTo>
                    <a:cubicBezTo>
                      <a:pt x="0" y="246"/>
                      <a:pt x="0" y="246"/>
                      <a:pt x="0" y="246"/>
                    </a:cubicBezTo>
                    <a:cubicBezTo>
                      <a:pt x="0" y="248"/>
                      <a:pt x="0" y="249"/>
                      <a:pt x="0" y="250"/>
                    </a:cubicBezTo>
                    <a:cubicBezTo>
                      <a:pt x="0" y="4"/>
                      <a:pt x="0" y="4"/>
                      <a:pt x="0" y="4"/>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2" name="íṡḻiḍe"/>
              <p:cNvSpPr/>
              <p:nvPr/>
            </p:nvSpPr>
            <p:spPr bwMode="auto">
              <a:xfrm>
                <a:off x="5882610" y="5251992"/>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3" name="ïṩḻíḍè"/>
              <p:cNvSpPr/>
              <p:nvPr/>
            </p:nvSpPr>
            <p:spPr bwMode="auto">
              <a:xfrm>
                <a:off x="5882610"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4" name="ïṧḻîḋê"/>
              <p:cNvSpPr/>
              <p:nvPr/>
            </p:nvSpPr>
            <p:spPr bwMode="auto">
              <a:xfrm>
                <a:off x="5883575" y="5250060"/>
                <a:ext cx="966" cy="92694"/>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5" name="iṧļíḍe"/>
              <p:cNvSpPr/>
              <p:nvPr/>
            </p:nvSpPr>
            <p:spPr bwMode="auto">
              <a:xfrm>
                <a:off x="5883575" y="5250060"/>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6" name="i$1íḋê"/>
              <p:cNvSpPr/>
              <p:nvPr/>
            </p:nvSpPr>
            <p:spPr bwMode="auto">
              <a:xfrm>
                <a:off x="5882610" y="5250060"/>
                <a:ext cx="966" cy="93660"/>
              </a:xfrm>
              <a:custGeom>
                <a:avLst/>
                <a:gdLst>
                  <a:gd name="T0" fmla="*/ 3 w 3"/>
                  <a:gd name="T1" fmla="*/ 0 h 251"/>
                  <a:gd name="T2" fmla="*/ 3 w 3"/>
                  <a:gd name="T3" fmla="*/ 247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50"/>
                      <a:pt x="0" y="251"/>
                    </a:cubicBezTo>
                    <a:cubicBezTo>
                      <a:pt x="0" y="4"/>
                      <a:pt x="0" y="4"/>
                      <a:pt x="0" y="4"/>
                    </a:cubicBezTo>
                    <a:cubicBezTo>
                      <a:pt x="1" y="3"/>
                      <a:pt x="2" y="2"/>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7" name="ïṧļîdè"/>
              <p:cNvSpPr/>
              <p:nvPr/>
            </p:nvSpPr>
            <p:spPr bwMode="auto">
              <a:xfrm>
                <a:off x="5882610" y="5251992"/>
                <a:ext cx="966" cy="91729"/>
              </a:xfrm>
              <a:prstGeom prst="rect">
                <a:avLst/>
              </a:prstGeom>
              <a:solidFill>
                <a:srgbClr val="006A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8" name="ísḷïḓé"/>
              <p:cNvSpPr/>
              <p:nvPr/>
            </p:nvSpPr>
            <p:spPr bwMode="auto">
              <a:xfrm>
                <a:off x="5882610"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9" name="îŝľíde"/>
              <p:cNvSpPr/>
              <p:nvPr/>
            </p:nvSpPr>
            <p:spPr bwMode="auto">
              <a:xfrm>
                <a:off x="5900956" y="5251992"/>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0" name="ïṡḻïḋè"/>
              <p:cNvSpPr/>
              <p:nvPr/>
            </p:nvSpPr>
            <p:spPr bwMode="auto">
              <a:xfrm>
                <a:off x="5900956"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1" name="íšḻîde"/>
              <p:cNvSpPr/>
              <p:nvPr/>
            </p:nvSpPr>
            <p:spPr bwMode="auto">
              <a:xfrm>
                <a:off x="5899990" y="5251992"/>
                <a:ext cx="966" cy="92694"/>
              </a:xfrm>
              <a:custGeom>
                <a:avLst/>
                <a:gdLst>
                  <a:gd name="T0" fmla="*/ 1 w 1"/>
                  <a:gd name="T1" fmla="*/ 0 h 250"/>
                  <a:gd name="T2" fmla="*/ 1 w 1"/>
                  <a:gd name="T3" fmla="*/ 247 h 250"/>
                  <a:gd name="T4" fmla="*/ 0 w 1"/>
                  <a:gd name="T5" fmla="*/ 248 h 250"/>
                  <a:gd name="T6" fmla="*/ 0 w 1"/>
                  <a:gd name="T7" fmla="*/ 250 h 250"/>
                  <a:gd name="T8" fmla="*/ 0 w 1"/>
                  <a:gd name="T9" fmla="*/ 3 h 250"/>
                  <a:gd name="T10" fmla="*/ 0 w 1"/>
                  <a:gd name="T11" fmla="*/ 1 h 250"/>
                  <a:gd name="T12" fmla="*/ 1 w 1"/>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1" h="250">
                    <a:moveTo>
                      <a:pt x="1" y="0"/>
                    </a:moveTo>
                    <a:cubicBezTo>
                      <a:pt x="1" y="247"/>
                      <a:pt x="1" y="247"/>
                      <a:pt x="1" y="247"/>
                    </a:cubicBezTo>
                    <a:cubicBezTo>
                      <a:pt x="0" y="248"/>
                      <a:pt x="0" y="248"/>
                      <a:pt x="0" y="248"/>
                    </a:cubicBezTo>
                    <a:cubicBezTo>
                      <a:pt x="0" y="248"/>
                      <a:pt x="0" y="249"/>
                      <a:pt x="0" y="250"/>
                    </a:cubicBezTo>
                    <a:cubicBezTo>
                      <a:pt x="0" y="3"/>
                      <a:pt x="0" y="3"/>
                      <a:pt x="0" y="3"/>
                    </a:cubicBezTo>
                    <a:cubicBezTo>
                      <a:pt x="0" y="2"/>
                      <a:pt x="0" y="2"/>
                      <a:pt x="0" y="1"/>
                    </a:cubicBezTo>
                    <a:cubicBezTo>
                      <a:pt x="1" y="0"/>
                      <a:pt x="1" y="0"/>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2" name="ïṡlïḍé"/>
              <p:cNvSpPr/>
              <p:nvPr/>
            </p:nvSpPr>
            <p:spPr bwMode="auto">
              <a:xfrm>
                <a:off x="5899990" y="5252957"/>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3" name="îṡḷîde"/>
              <p:cNvSpPr/>
              <p:nvPr/>
            </p:nvSpPr>
            <p:spPr bwMode="auto">
              <a:xfrm>
                <a:off x="5899990" y="525392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4" name="i$1iḓé"/>
              <p:cNvSpPr/>
              <p:nvPr/>
            </p:nvSpPr>
            <p:spPr bwMode="auto">
              <a:xfrm>
                <a:off x="5899990" y="525392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5" name="ïṥ1iḍê"/>
              <p:cNvSpPr/>
              <p:nvPr/>
            </p:nvSpPr>
            <p:spPr bwMode="auto">
              <a:xfrm>
                <a:off x="5907715" y="5251026"/>
                <a:ext cx="5793" cy="94626"/>
              </a:xfrm>
              <a:custGeom>
                <a:avLst/>
                <a:gdLst>
                  <a:gd name="T0" fmla="*/ 14 w 14"/>
                  <a:gd name="T1" fmla="*/ 0 h 252"/>
                  <a:gd name="T2" fmla="*/ 14 w 14"/>
                  <a:gd name="T3" fmla="*/ 246 h 252"/>
                  <a:gd name="T4" fmla="*/ 0 w 14"/>
                  <a:gd name="T5" fmla="*/ 252 h 252"/>
                  <a:gd name="T6" fmla="*/ 0 w 14"/>
                  <a:gd name="T7" fmla="*/ 6 h 252"/>
                  <a:gd name="T8" fmla="*/ 14 w 14"/>
                  <a:gd name="T9" fmla="*/ 0 h 252"/>
                </a:gdLst>
                <a:ahLst/>
                <a:cxnLst>
                  <a:cxn ang="0">
                    <a:pos x="T0" y="T1"/>
                  </a:cxn>
                  <a:cxn ang="0">
                    <a:pos x="T2" y="T3"/>
                  </a:cxn>
                  <a:cxn ang="0">
                    <a:pos x="T4" y="T5"/>
                  </a:cxn>
                  <a:cxn ang="0">
                    <a:pos x="T6" y="T7"/>
                  </a:cxn>
                  <a:cxn ang="0">
                    <a:pos x="T8" y="T9"/>
                  </a:cxn>
                </a:cxnLst>
                <a:rect l="0" t="0" r="r" b="b"/>
                <a:pathLst>
                  <a:path w="14" h="252">
                    <a:moveTo>
                      <a:pt x="14" y="0"/>
                    </a:moveTo>
                    <a:cubicBezTo>
                      <a:pt x="14" y="246"/>
                      <a:pt x="14" y="246"/>
                      <a:pt x="14" y="246"/>
                    </a:cubicBezTo>
                    <a:cubicBezTo>
                      <a:pt x="10" y="249"/>
                      <a:pt x="5" y="251"/>
                      <a:pt x="0" y="252"/>
                    </a:cubicBezTo>
                    <a:cubicBezTo>
                      <a:pt x="0" y="6"/>
                      <a:pt x="0" y="6"/>
                      <a:pt x="0" y="6"/>
                    </a:cubicBezTo>
                    <a:cubicBezTo>
                      <a:pt x="5" y="4"/>
                      <a:pt x="10" y="2"/>
                      <a:pt x="14"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6" name="isļiḋe"/>
              <p:cNvSpPr/>
              <p:nvPr/>
            </p:nvSpPr>
            <p:spPr bwMode="auto">
              <a:xfrm>
                <a:off x="5906749"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7" name="íŝ1îďè"/>
              <p:cNvSpPr/>
              <p:nvPr/>
            </p:nvSpPr>
            <p:spPr bwMode="auto">
              <a:xfrm>
                <a:off x="5905784"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8" name="íŝľîḓê"/>
              <p:cNvSpPr/>
              <p:nvPr/>
            </p:nvSpPr>
            <p:spPr bwMode="auto">
              <a:xfrm>
                <a:off x="5905784" y="5253923"/>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9" name="íṩlîḓe"/>
              <p:cNvSpPr/>
              <p:nvPr/>
            </p:nvSpPr>
            <p:spPr bwMode="auto">
              <a:xfrm>
                <a:off x="5903853" y="5253923"/>
                <a:ext cx="1931" cy="91729"/>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0" name="íś1iďé"/>
              <p:cNvSpPr/>
              <p:nvPr/>
            </p:nvSpPr>
            <p:spPr bwMode="auto">
              <a:xfrm>
                <a:off x="5903853" y="5253923"/>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1" name="işḻíḓè"/>
              <p:cNvSpPr/>
              <p:nvPr/>
            </p:nvSpPr>
            <p:spPr bwMode="auto">
              <a:xfrm>
                <a:off x="5902887"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2" name="iṥ1ídè"/>
              <p:cNvSpPr/>
              <p:nvPr/>
            </p:nvSpPr>
            <p:spPr bwMode="auto">
              <a:xfrm>
                <a:off x="5902887" y="5253923"/>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6"/>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3" name="iṥlîḓe"/>
              <p:cNvSpPr/>
              <p:nvPr/>
            </p:nvSpPr>
            <p:spPr bwMode="auto">
              <a:xfrm>
                <a:off x="5901922" y="5252957"/>
                <a:ext cx="966"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1"/>
                      <a:pt x="1" y="1"/>
                      <a:pt x="1"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4" name="íSḷiḑê"/>
              <p:cNvSpPr/>
              <p:nvPr/>
            </p:nvSpPr>
            <p:spPr bwMode="auto">
              <a:xfrm>
                <a:off x="5901922" y="5252957"/>
                <a:ext cx="0" cy="92694"/>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5" name="îṡľíďê"/>
              <p:cNvSpPr/>
              <p:nvPr/>
            </p:nvSpPr>
            <p:spPr bwMode="auto">
              <a:xfrm>
                <a:off x="5899990" y="5251992"/>
                <a:ext cx="1931" cy="93660"/>
              </a:xfrm>
              <a:custGeom>
                <a:avLst/>
                <a:gdLst>
                  <a:gd name="T0" fmla="*/ 4 w 4"/>
                  <a:gd name="T1" fmla="*/ 3 h 250"/>
                  <a:gd name="T2" fmla="*/ 4 w 4"/>
                  <a:gd name="T3" fmla="*/ 250 h 250"/>
                  <a:gd name="T4" fmla="*/ 0 w 4"/>
                  <a:gd name="T5" fmla="*/ 247 h 250"/>
                  <a:gd name="T6" fmla="*/ 0 w 4"/>
                  <a:gd name="T7" fmla="*/ 0 h 250"/>
                  <a:gd name="T8" fmla="*/ 4 w 4"/>
                  <a:gd name="T9" fmla="*/ 3 h 250"/>
                </a:gdLst>
                <a:ahLst/>
                <a:cxnLst>
                  <a:cxn ang="0">
                    <a:pos x="T0" y="T1"/>
                  </a:cxn>
                  <a:cxn ang="0">
                    <a:pos x="T2" y="T3"/>
                  </a:cxn>
                  <a:cxn ang="0">
                    <a:pos x="T4" y="T5"/>
                  </a:cxn>
                  <a:cxn ang="0">
                    <a:pos x="T6" y="T7"/>
                  </a:cxn>
                  <a:cxn ang="0">
                    <a:pos x="T8" y="T9"/>
                  </a:cxn>
                </a:cxnLst>
                <a:rect l="0" t="0" r="r" b="b"/>
                <a:pathLst>
                  <a:path w="4" h="250">
                    <a:moveTo>
                      <a:pt x="4" y="3"/>
                    </a:moveTo>
                    <a:cubicBezTo>
                      <a:pt x="4" y="250"/>
                      <a:pt x="4" y="250"/>
                      <a:pt x="4" y="250"/>
                    </a:cubicBezTo>
                    <a:cubicBezTo>
                      <a:pt x="2" y="249"/>
                      <a:pt x="1" y="248"/>
                      <a:pt x="0" y="247"/>
                    </a:cubicBezTo>
                    <a:cubicBezTo>
                      <a:pt x="0" y="0"/>
                      <a:pt x="0" y="0"/>
                      <a:pt x="0" y="0"/>
                    </a:cubicBezTo>
                    <a:cubicBezTo>
                      <a:pt x="1" y="1"/>
                      <a:pt x="2" y="2"/>
                      <a:pt x="4" y="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6" name="iṡḷîḍê"/>
              <p:cNvSpPr/>
              <p:nvPr/>
            </p:nvSpPr>
            <p:spPr bwMode="auto">
              <a:xfrm>
                <a:off x="5883575" y="525006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7" name="íšḻiḑè"/>
              <p:cNvSpPr/>
              <p:nvPr/>
            </p:nvSpPr>
            <p:spPr bwMode="auto">
              <a:xfrm>
                <a:off x="5883575" y="525006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8" name="îšľïḑe"/>
              <p:cNvSpPr/>
              <p:nvPr/>
            </p:nvSpPr>
            <p:spPr bwMode="auto">
              <a:xfrm>
                <a:off x="5882610" y="5251026"/>
                <a:ext cx="966" cy="93660"/>
              </a:xfrm>
              <a:custGeom>
                <a:avLst/>
                <a:gdLst>
                  <a:gd name="T0" fmla="*/ 1 w 1"/>
                  <a:gd name="T1" fmla="*/ 0 h 253"/>
                  <a:gd name="T2" fmla="*/ 1 w 1"/>
                  <a:gd name="T3" fmla="*/ 247 h 253"/>
                  <a:gd name="T4" fmla="*/ 0 w 1"/>
                  <a:gd name="T5" fmla="*/ 253 h 253"/>
                  <a:gd name="T6" fmla="*/ 0 w 1"/>
                  <a:gd name="T7" fmla="*/ 6 h 253"/>
                  <a:gd name="T8" fmla="*/ 1 w 1"/>
                  <a:gd name="T9" fmla="*/ 0 h 253"/>
                </a:gdLst>
                <a:ahLst/>
                <a:cxnLst>
                  <a:cxn ang="0">
                    <a:pos x="T0" y="T1"/>
                  </a:cxn>
                  <a:cxn ang="0">
                    <a:pos x="T2" y="T3"/>
                  </a:cxn>
                  <a:cxn ang="0">
                    <a:pos x="T4" y="T5"/>
                  </a:cxn>
                  <a:cxn ang="0">
                    <a:pos x="T6" y="T7"/>
                  </a:cxn>
                  <a:cxn ang="0">
                    <a:pos x="T8" y="T9"/>
                  </a:cxn>
                </a:cxnLst>
                <a:rect l="0" t="0" r="r" b="b"/>
                <a:pathLst>
                  <a:path w="1" h="253">
                    <a:moveTo>
                      <a:pt x="1" y="0"/>
                    </a:moveTo>
                    <a:cubicBezTo>
                      <a:pt x="1" y="247"/>
                      <a:pt x="1" y="247"/>
                      <a:pt x="1" y="247"/>
                    </a:cubicBezTo>
                    <a:cubicBezTo>
                      <a:pt x="1" y="249"/>
                      <a:pt x="0" y="251"/>
                      <a:pt x="0" y="253"/>
                    </a:cubicBezTo>
                    <a:cubicBezTo>
                      <a:pt x="0" y="6"/>
                      <a:pt x="0" y="6"/>
                      <a:pt x="0" y="6"/>
                    </a:cubicBezTo>
                    <a:cubicBezTo>
                      <a:pt x="0" y="4"/>
                      <a:pt x="1" y="2"/>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9" name="ïṥļiḓê"/>
              <p:cNvSpPr/>
              <p:nvPr/>
            </p:nvSpPr>
            <p:spPr bwMode="auto">
              <a:xfrm>
                <a:off x="5882610" y="5252957"/>
                <a:ext cx="0" cy="93660"/>
              </a:xfrm>
              <a:custGeom>
                <a:avLst/>
                <a:gdLst>
                  <a:gd name="T0" fmla="*/ 1 w 1"/>
                  <a:gd name="T1" fmla="*/ 0 h 251"/>
                  <a:gd name="T2" fmla="*/ 1 w 1"/>
                  <a:gd name="T3" fmla="*/ 247 h 251"/>
                  <a:gd name="T4" fmla="*/ 0 w 1"/>
                  <a:gd name="T5" fmla="*/ 251 h 251"/>
                  <a:gd name="T6" fmla="*/ 0 w 1"/>
                  <a:gd name="T7" fmla="*/ 4 h 251"/>
                  <a:gd name="T8" fmla="*/ 1 w 1"/>
                  <a:gd name="T9" fmla="*/ 0 h 251"/>
                </a:gdLst>
                <a:ahLst/>
                <a:cxnLst>
                  <a:cxn ang="0">
                    <a:pos x="T0" y="T1"/>
                  </a:cxn>
                  <a:cxn ang="0">
                    <a:pos x="T2" y="T3"/>
                  </a:cxn>
                  <a:cxn ang="0">
                    <a:pos x="T4" y="T5"/>
                  </a:cxn>
                  <a:cxn ang="0">
                    <a:pos x="T6" y="T7"/>
                  </a:cxn>
                  <a:cxn ang="0">
                    <a:pos x="T8" y="T9"/>
                  </a:cxn>
                </a:cxnLst>
                <a:rect l="0" t="0" r="r" b="b"/>
                <a:pathLst>
                  <a:path w="1" h="251">
                    <a:moveTo>
                      <a:pt x="1" y="0"/>
                    </a:moveTo>
                    <a:cubicBezTo>
                      <a:pt x="1" y="247"/>
                      <a:pt x="1" y="247"/>
                      <a:pt x="1" y="247"/>
                    </a:cubicBezTo>
                    <a:cubicBezTo>
                      <a:pt x="0" y="248"/>
                      <a:pt x="0" y="250"/>
                      <a:pt x="0" y="251"/>
                    </a:cubicBezTo>
                    <a:cubicBezTo>
                      <a:pt x="0" y="4"/>
                      <a:pt x="0" y="4"/>
                      <a:pt x="0" y="4"/>
                    </a:cubicBezTo>
                    <a:cubicBezTo>
                      <a:pt x="0" y="3"/>
                      <a:pt x="0" y="2"/>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0" name="îšľiďè"/>
              <p:cNvSpPr/>
              <p:nvPr/>
            </p:nvSpPr>
            <p:spPr bwMode="auto">
              <a:xfrm>
                <a:off x="5882610" y="5254889"/>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51" name="ïŝļíḍé"/>
              <p:cNvSpPr/>
              <p:nvPr/>
            </p:nvSpPr>
            <p:spPr bwMode="auto">
              <a:xfrm>
                <a:off x="5882610" y="525488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52" name="îṥ1iḋê"/>
              <p:cNvSpPr/>
              <p:nvPr/>
            </p:nvSpPr>
            <p:spPr bwMode="auto">
              <a:xfrm>
                <a:off x="5907715" y="5253923"/>
                <a:ext cx="4828" cy="93660"/>
              </a:xfrm>
              <a:custGeom>
                <a:avLst/>
                <a:gdLst>
                  <a:gd name="T0" fmla="*/ 13 w 13"/>
                  <a:gd name="T1" fmla="*/ 0 h 253"/>
                  <a:gd name="T2" fmla="*/ 13 w 13"/>
                  <a:gd name="T3" fmla="*/ 247 h 253"/>
                  <a:gd name="T4" fmla="*/ 0 w 13"/>
                  <a:gd name="T5" fmla="*/ 253 h 253"/>
                  <a:gd name="T6" fmla="*/ 0 w 13"/>
                  <a:gd name="T7" fmla="*/ 6 h 253"/>
                  <a:gd name="T8" fmla="*/ 13 w 13"/>
                  <a:gd name="T9" fmla="*/ 0 h 253"/>
                </a:gdLst>
                <a:ahLst/>
                <a:cxnLst>
                  <a:cxn ang="0">
                    <a:pos x="T0" y="T1"/>
                  </a:cxn>
                  <a:cxn ang="0">
                    <a:pos x="T2" y="T3"/>
                  </a:cxn>
                  <a:cxn ang="0">
                    <a:pos x="T4" y="T5"/>
                  </a:cxn>
                  <a:cxn ang="0">
                    <a:pos x="T6" y="T7"/>
                  </a:cxn>
                  <a:cxn ang="0">
                    <a:pos x="T8" y="T9"/>
                  </a:cxn>
                </a:cxnLst>
                <a:rect l="0" t="0" r="r" b="b"/>
                <a:pathLst>
                  <a:path w="13" h="253">
                    <a:moveTo>
                      <a:pt x="13" y="0"/>
                    </a:moveTo>
                    <a:cubicBezTo>
                      <a:pt x="13" y="247"/>
                      <a:pt x="13" y="247"/>
                      <a:pt x="13" y="247"/>
                    </a:cubicBezTo>
                    <a:cubicBezTo>
                      <a:pt x="9" y="250"/>
                      <a:pt x="5" y="252"/>
                      <a:pt x="0" y="253"/>
                    </a:cubicBezTo>
                    <a:cubicBezTo>
                      <a:pt x="0" y="6"/>
                      <a:pt x="0" y="6"/>
                      <a:pt x="0" y="6"/>
                    </a:cubicBezTo>
                    <a:cubicBezTo>
                      <a:pt x="5" y="5"/>
                      <a:pt x="9" y="3"/>
                      <a:pt x="1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3" name="iśľîḑé"/>
              <p:cNvSpPr/>
              <p:nvPr/>
            </p:nvSpPr>
            <p:spPr bwMode="auto">
              <a:xfrm>
                <a:off x="5906749" y="5255854"/>
                <a:ext cx="966"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4" name="íṣḷíḑè"/>
              <p:cNvSpPr/>
              <p:nvPr/>
            </p:nvSpPr>
            <p:spPr bwMode="auto">
              <a:xfrm>
                <a:off x="5905784" y="5255854"/>
                <a:ext cx="966" cy="92694"/>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5" name="íSļïḓé"/>
              <p:cNvSpPr/>
              <p:nvPr/>
            </p:nvSpPr>
            <p:spPr bwMode="auto">
              <a:xfrm>
                <a:off x="5904818"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0"/>
                      <a:pt x="0" y="0"/>
                      <a:pt x="0" y="0"/>
                    </a:cubicBezTo>
                    <a:cubicBezTo>
                      <a:pt x="1" y="0"/>
                      <a:pt x="2"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6" name="îṡḻîḋê"/>
              <p:cNvSpPr/>
              <p:nvPr/>
            </p:nvSpPr>
            <p:spPr bwMode="auto">
              <a:xfrm>
                <a:off x="5903853" y="5255854"/>
                <a:ext cx="966" cy="92694"/>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7" name="îṡļïḋe"/>
              <p:cNvSpPr/>
              <p:nvPr/>
            </p:nvSpPr>
            <p:spPr bwMode="auto">
              <a:xfrm>
                <a:off x="5902887"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1" y="246"/>
                      <a:pt x="0" y="246"/>
                    </a:cubicBezTo>
                    <a:cubicBezTo>
                      <a:pt x="0" y="0"/>
                      <a:pt x="0" y="0"/>
                      <a:pt x="0" y="0"/>
                    </a:cubicBezTo>
                    <a:cubicBezTo>
                      <a:pt x="1"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8" name="ïṣlîďé"/>
              <p:cNvSpPr/>
              <p:nvPr/>
            </p:nvSpPr>
            <p:spPr bwMode="auto">
              <a:xfrm>
                <a:off x="5902887" y="5255854"/>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9" name="í$lîḑè"/>
              <p:cNvSpPr/>
              <p:nvPr/>
            </p:nvSpPr>
            <p:spPr bwMode="auto">
              <a:xfrm>
                <a:off x="5902887"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0"/>
                      <a:pt x="0"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0" name="îṣlídè"/>
              <p:cNvSpPr/>
              <p:nvPr/>
            </p:nvSpPr>
            <p:spPr bwMode="auto">
              <a:xfrm>
                <a:off x="5901922" y="5255854"/>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1" name="iṧḷîḑê"/>
              <p:cNvSpPr/>
              <p:nvPr/>
            </p:nvSpPr>
            <p:spPr bwMode="auto">
              <a:xfrm>
                <a:off x="5901922" y="5255854"/>
                <a:ext cx="966" cy="91729"/>
              </a:xfrm>
              <a:prstGeom prst="rect">
                <a:avLst/>
              </a:prstGeom>
              <a:solidFill>
                <a:srgbClr val="005A7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62" name="ïṩ1îďe"/>
              <p:cNvSpPr/>
              <p:nvPr/>
            </p:nvSpPr>
            <p:spPr bwMode="auto">
              <a:xfrm>
                <a:off x="5901922" y="525585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63" name="iŝľîḋê"/>
              <p:cNvSpPr/>
              <p:nvPr/>
            </p:nvSpPr>
            <p:spPr bwMode="auto">
              <a:xfrm>
                <a:off x="5899990" y="5253923"/>
                <a:ext cx="1931" cy="93660"/>
              </a:xfrm>
              <a:custGeom>
                <a:avLst/>
                <a:gdLst>
                  <a:gd name="T0" fmla="*/ 4 w 4"/>
                  <a:gd name="T1" fmla="*/ 6 h 252"/>
                  <a:gd name="T2" fmla="*/ 4 w 4"/>
                  <a:gd name="T3" fmla="*/ 252 h 252"/>
                  <a:gd name="T4" fmla="*/ 0 w 4"/>
                  <a:gd name="T5" fmla="*/ 247 h 252"/>
                  <a:gd name="T6" fmla="*/ 0 w 4"/>
                  <a:gd name="T7" fmla="*/ 0 h 252"/>
                  <a:gd name="T8" fmla="*/ 4 w 4"/>
                  <a:gd name="T9" fmla="*/ 6 h 252"/>
                </a:gdLst>
                <a:ahLst/>
                <a:cxnLst>
                  <a:cxn ang="0">
                    <a:pos x="T0" y="T1"/>
                  </a:cxn>
                  <a:cxn ang="0">
                    <a:pos x="T2" y="T3"/>
                  </a:cxn>
                  <a:cxn ang="0">
                    <a:pos x="T4" y="T5"/>
                  </a:cxn>
                  <a:cxn ang="0">
                    <a:pos x="T6" y="T7"/>
                  </a:cxn>
                  <a:cxn ang="0">
                    <a:pos x="T8" y="T9"/>
                  </a:cxn>
                </a:cxnLst>
                <a:rect l="0" t="0" r="r" b="b"/>
                <a:pathLst>
                  <a:path w="4" h="252">
                    <a:moveTo>
                      <a:pt x="4" y="6"/>
                    </a:moveTo>
                    <a:cubicBezTo>
                      <a:pt x="4" y="252"/>
                      <a:pt x="4" y="252"/>
                      <a:pt x="4" y="252"/>
                    </a:cubicBezTo>
                    <a:cubicBezTo>
                      <a:pt x="1" y="251"/>
                      <a:pt x="0" y="250"/>
                      <a:pt x="0" y="247"/>
                    </a:cubicBezTo>
                    <a:cubicBezTo>
                      <a:pt x="0" y="0"/>
                      <a:pt x="0" y="0"/>
                      <a:pt x="0" y="0"/>
                    </a:cubicBezTo>
                    <a:cubicBezTo>
                      <a:pt x="0" y="3"/>
                      <a:pt x="1" y="5"/>
                      <a:pt x="4"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4" name="iṥ1iḍé"/>
              <p:cNvSpPr/>
              <p:nvPr/>
            </p:nvSpPr>
            <p:spPr bwMode="auto">
              <a:xfrm>
                <a:off x="5914474" y="5256820"/>
                <a:ext cx="966" cy="92694"/>
              </a:xfrm>
              <a:custGeom>
                <a:avLst/>
                <a:gdLst>
                  <a:gd name="T0" fmla="*/ 3 w 3"/>
                  <a:gd name="T1" fmla="*/ 0 h 249"/>
                  <a:gd name="T2" fmla="*/ 3 w 3"/>
                  <a:gd name="T3" fmla="*/ 246 h 249"/>
                  <a:gd name="T4" fmla="*/ 0 w 3"/>
                  <a:gd name="T5" fmla="*/ 249 h 249"/>
                  <a:gd name="T6" fmla="*/ 0 w 3"/>
                  <a:gd name="T7" fmla="*/ 2 h 249"/>
                  <a:gd name="T8" fmla="*/ 3 w 3"/>
                  <a:gd name="T9" fmla="*/ 0 h 249"/>
                </a:gdLst>
                <a:ahLst/>
                <a:cxnLst>
                  <a:cxn ang="0">
                    <a:pos x="T0" y="T1"/>
                  </a:cxn>
                  <a:cxn ang="0">
                    <a:pos x="T2" y="T3"/>
                  </a:cxn>
                  <a:cxn ang="0">
                    <a:pos x="T4" y="T5"/>
                  </a:cxn>
                  <a:cxn ang="0">
                    <a:pos x="T6" y="T7"/>
                  </a:cxn>
                  <a:cxn ang="0">
                    <a:pos x="T8" y="T9"/>
                  </a:cxn>
                </a:cxnLst>
                <a:rect l="0" t="0" r="r" b="b"/>
                <a:pathLst>
                  <a:path w="3" h="249">
                    <a:moveTo>
                      <a:pt x="3" y="0"/>
                    </a:moveTo>
                    <a:cubicBezTo>
                      <a:pt x="3" y="246"/>
                      <a:pt x="3" y="246"/>
                      <a:pt x="3" y="246"/>
                    </a:cubicBezTo>
                    <a:cubicBezTo>
                      <a:pt x="2" y="247"/>
                      <a:pt x="1" y="248"/>
                      <a:pt x="0" y="249"/>
                    </a:cubicBezTo>
                    <a:cubicBezTo>
                      <a:pt x="0" y="2"/>
                      <a:pt x="0" y="2"/>
                      <a:pt x="0" y="2"/>
                    </a:cubicBezTo>
                    <a:cubicBezTo>
                      <a:pt x="1" y="1"/>
                      <a:pt x="2" y="1"/>
                      <a:pt x="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5" name="íşḻîdé"/>
              <p:cNvSpPr/>
              <p:nvPr/>
            </p:nvSpPr>
            <p:spPr bwMode="auto">
              <a:xfrm>
                <a:off x="5903853" y="5257785"/>
                <a:ext cx="10622" cy="96557"/>
              </a:xfrm>
              <a:custGeom>
                <a:avLst/>
                <a:gdLst>
                  <a:gd name="T0" fmla="*/ 28 w 28"/>
                  <a:gd name="T1" fmla="*/ 0 h 259"/>
                  <a:gd name="T2" fmla="*/ 28 w 28"/>
                  <a:gd name="T3" fmla="*/ 247 h 259"/>
                  <a:gd name="T4" fmla="*/ 0 w 28"/>
                  <a:gd name="T5" fmla="*/ 259 h 259"/>
                  <a:gd name="T6" fmla="*/ 0 w 28"/>
                  <a:gd name="T7" fmla="*/ 12 h 259"/>
                  <a:gd name="T8" fmla="*/ 28 w 28"/>
                  <a:gd name="T9" fmla="*/ 0 h 259"/>
                </a:gdLst>
                <a:ahLst/>
                <a:cxnLst>
                  <a:cxn ang="0">
                    <a:pos x="T0" y="T1"/>
                  </a:cxn>
                  <a:cxn ang="0">
                    <a:pos x="T2" y="T3"/>
                  </a:cxn>
                  <a:cxn ang="0">
                    <a:pos x="T4" y="T5"/>
                  </a:cxn>
                  <a:cxn ang="0">
                    <a:pos x="T6" y="T7"/>
                  </a:cxn>
                  <a:cxn ang="0">
                    <a:pos x="T8" y="T9"/>
                  </a:cxn>
                </a:cxnLst>
                <a:rect l="0" t="0" r="r" b="b"/>
                <a:pathLst>
                  <a:path w="28" h="259">
                    <a:moveTo>
                      <a:pt x="28" y="0"/>
                    </a:moveTo>
                    <a:cubicBezTo>
                      <a:pt x="28" y="247"/>
                      <a:pt x="28" y="247"/>
                      <a:pt x="28" y="247"/>
                    </a:cubicBezTo>
                    <a:cubicBezTo>
                      <a:pt x="19" y="253"/>
                      <a:pt x="9" y="257"/>
                      <a:pt x="0" y="259"/>
                    </a:cubicBezTo>
                    <a:cubicBezTo>
                      <a:pt x="0" y="12"/>
                      <a:pt x="0" y="12"/>
                      <a:pt x="0" y="12"/>
                    </a:cubicBezTo>
                    <a:cubicBezTo>
                      <a:pt x="9" y="10"/>
                      <a:pt x="19" y="7"/>
                      <a:pt x="28"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6" name="îśľiḑè"/>
              <p:cNvSpPr/>
              <p:nvPr/>
            </p:nvSpPr>
            <p:spPr bwMode="auto">
              <a:xfrm>
                <a:off x="5900956" y="5261647"/>
                <a:ext cx="2897" cy="92694"/>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7"/>
                      <a:pt x="2" y="248"/>
                      <a:pt x="0" y="248"/>
                    </a:cubicBezTo>
                    <a:cubicBezTo>
                      <a:pt x="0" y="2"/>
                      <a:pt x="0" y="2"/>
                      <a:pt x="0" y="2"/>
                    </a:cubicBezTo>
                    <a:cubicBezTo>
                      <a:pt x="2" y="1"/>
                      <a:pt x="5" y="1"/>
                      <a:pt x="8"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7" name="íṩ1íḓé"/>
              <p:cNvSpPr/>
              <p:nvPr/>
            </p:nvSpPr>
            <p:spPr bwMode="auto">
              <a:xfrm>
                <a:off x="5898059"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4" y="247"/>
                      <a:pt x="2" y="247"/>
                      <a:pt x="0" y="247"/>
                    </a:cubicBezTo>
                    <a:cubicBezTo>
                      <a:pt x="0" y="0"/>
                      <a:pt x="0" y="0"/>
                      <a:pt x="0" y="0"/>
                    </a:cubicBezTo>
                    <a:cubicBezTo>
                      <a:pt x="2" y="0"/>
                      <a:pt x="4"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8" name="íšľiḍê"/>
              <p:cNvSpPr/>
              <p:nvPr/>
            </p:nvSpPr>
            <p:spPr bwMode="auto">
              <a:xfrm>
                <a:off x="5896128" y="5262613"/>
                <a:ext cx="1931" cy="91729"/>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1" y="247"/>
                      <a:pt x="0" y="247"/>
                    </a:cubicBezTo>
                    <a:cubicBezTo>
                      <a:pt x="0" y="1"/>
                      <a:pt x="0" y="1"/>
                      <a:pt x="0" y="1"/>
                    </a:cubicBezTo>
                    <a:cubicBezTo>
                      <a:pt x="1" y="1"/>
                      <a:pt x="4" y="0"/>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9" name="ïšlíḋè"/>
              <p:cNvSpPr/>
              <p:nvPr/>
            </p:nvSpPr>
            <p:spPr bwMode="auto">
              <a:xfrm>
                <a:off x="5894197" y="5262613"/>
                <a:ext cx="1931" cy="91729"/>
              </a:xfrm>
              <a:custGeom>
                <a:avLst/>
                <a:gdLst>
                  <a:gd name="T0" fmla="*/ 5 w 5"/>
                  <a:gd name="T1" fmla="*/ 1 h 247"/>
                  <a:gd name="T2" fmla="*/ 5 w 5"/>
                  <a:gd name="T3" fmla="*/ 247 h 247"/>
                  <a:gd name="T4" fmla="*/ 4 w 5"/>
                  <a:gd name="T5" fmla="*/ 247 h 247"/>
                  <a:gd name="T6" fmla="*/ 0 w 5"/>
                  <a:gd name="T7" fmla="*/ 247 h 247"/>
                  <a:gd name="T8" fmla="*/ 0 w 5"/>
                  <a:gd name="T9" fmla="*/ 0 h 247"/>
                  <a:gd name="T10" fmla="*/ 4 w 5"/>
                  <a:gd name="T11" fmla="*/ 1 h 247"/>
                  <a:gd name="T12" fmla="*/ 5 w 5"/>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1"/>
                    </a:moveTo>
                    <a:cubicBezTo>
                      <a:pt x="5" y="247"/>
                      <a:pt x="5" y="247"/>
                      <a:pt x="5" y="247"/>
                    </a:cubicBezTo>
                    <a:cubicBezTo>
                      <a:pt x="4" y="247"/>
                      <a:pt x="4" y="247"/>
                      <a:pt x="4" y="247"/>
                    </a:cubicBezTo>
                    <a:cubicBezTo>
                      <a:pt x="2" y="247"/>
                      <a:pt x="1" y="247"/>
                      <a:pt x="0" y="247"/>
                    </a:cubicBezTo>
                    <a:cubicBezTo>
                      <a:pt x="0" y="0"/>
                      <a:pt x="0" y="0"/>
                      <a:pt x="0" y="0"/>
                    </a:cubicBezTo>
                    <a:cubicBezTo>
                      <a:pt x="1" y="1"/>
                      <a:pt x="2" y="1"/>
                      <a:pt x="4" y="1"/>
                    </a:cubicBezTo>
                    <a:cubicBezTo>
                      <a:pt x="5" y="1"/>
                      <a:pt x="5" y="1"/>
                      <a:pt x="5"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0" name="ísľiḋé"/>
              <p:cNvSpPr/>
              <p:nvPr/>
            </p:nvSpPr>
            <p:spPr bwMode="auto">
              <a:xfrm>
                <a:off x="5892266" y="5262613"/>
                <a:ext cx="1931" cy="91729"/>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0"/>
                      <a:pt x="0" y="0"/>
                      <a:pt x="0" y="0"/>
                    </a:cubicBezTo>
                    <a:cubicBezTo>
                      <a:pt x="1" y="0"/>
                      <a:pt x="3" y="0"/>
                      <a:pt x="4"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1" name="iṡľîďé"/>
              <p:cNvSpPr/>
              <p:nvPr/>
            </p:nvSpPr>
            <p:spPr bwMode="auto">
              <a:xfrm>
                <a:off x="5891300" y="5262613"/>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2" name="ïS1iḍê"/>
              <p:cNvSpPr/>
              <p:nvPr/>
            </p:nvSpPr>
            <p:spPr bwMode="auto">
              <a:xfrm>
                <a:off x="5890335" y="5262613"/>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3" name="ïṣḻîḑé"/>
              <p:cNvSpPr/>
              <p:nvPr/>
            </p:nvSpPr>
            <p:spPr bwMode="auto">
              <a:xfrm>
                <a:off x="5889369" y="5261647"/>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2" y="247"/>
                      <a:pt x="1" y="247"/>
                      <a:pt x="0" y="247"/>
                    </a:cubicBezTo>
                    <a:cubicBezTo>
                      <a:pt x="0" y="0"/>
                      <a:pt x="0" y="0"/>
                      <a:pt x="0" y="0"/>
                    </a:cubicBezTo>
                    <a:cubicBezTo>
                      <a:pt x="1" y="1"/>
                      <a:pt x="2"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4" name="isļïḓe"/>
              <p:cNvSpPr/>
              <p:nvPr/>
            </p:nvSpPr>
            <p:spPr bwMode="auto">
              <a:xfrm>
                <a:off x="5887438" y="5261647"/>
                <a:ext cx="1931"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8"/>
                      <a:pt x="1" y="247"/>
                      <a:pt x="0" y="247"/>
                    </a:cubicBezTo>
                    <a:cubicBezTo>
                      <a:pt x="0" y="0"/>
                      <a:pt x="0" y="0"/>
                      <a:pt x="0" y="0"/>
                    </a:cubicBezTo>
                    <a:cubicBezTo>
                      <a:pt x="1" y="1"/>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5" name="íś1ïďè"/>
              <p:cNvSpPr/>
              <p:nvPr/>
            </p:nvSpPr>
            <p:spPr bwMode="auto">
              <a:xfrm>
                <a:off x="5882610" y="5254889"/>
                <a:ext cx="4828" cy="98488"/>
              </a:xfrm>
              <a:custGeom>
                <a:avLst/>
                <a:gdLst>
                  <a:gd name="T0" fmla="*/ 14 w 14"/>
                  <a:gd name="T1" fmla="*/ 18 h 265"/>
                  <a:gd name="T2" fmla="*/ 14 w 14"/>
                  <a:gd name="T3" fmla="*/ 265 h 265"/>
                  <a:gd name="T4" fmla="*/ 1 w 14"/>
                  <a:gd name="T5" fmla="*/ 252 h 265"/>
                  <a:gd name="T6" fmla="*/ 0 w 14"/>
                  <a:gd name="T7" fmla="*/ 246 h 265"/>
                  <a:gd name="T8" fmla="*/ 0 w 14"/>
                  <a:gd name="T9" fmla="*/ 0 h 265"/>
                  <a:gd name="T10" fmla="*/ 1 w 14"/>
                  <a:gd name="T11" fmla="*/ 6 h 265"/>
                  <a:gd name="T12" fmla="*/ 14 w 14"/>
                  <a:gd name="T13" fmla="*/ 18 h 265"/>
                </a:gdLst>
                <a:ahLst/>
                <a:cxnLst>
                  <a:cxn ang="0">
                    <a:pos x="T0" y="T1"/>
                  </a:cxn>
                  <a:cxn ang="0">
                    <a:pos x="T2" y="T3"/>
                  </a:cxn>
                  <a:cxn ang="0">
                    <a:pos x="T4" y="T5"/>
                  </a:cxn>
                  <a:cxn ang="0">
                    <a:pos x="T6" y="T7"/>
                  </a:cxn>
                  <a:cxn ang="0">
                    <a:pos x="T8" y="T9"/>
                  </a:cxn>
                  <a:cxn ang="0">
                    <a:pos x="T10" y="T11"/>
                  </a:cxn>
                  <a:cxn ang="0">
                    <a:pos x="T12" y="T13"/>
                  </a:cxn>
                </a:cxnLst>
                <a:rect l="0" t="0" r="r" b="b"/>
                <a:pathLst>
                  <a:path w="14" h="265">
                    <a:moveTo>
                      <a:pt x="14" y="18"/>
                    </a:moveTo>
                    <a:cubicBezTo>
                      <a:pt x="14" y="265"/>
                      <a:pt x="14" y="265"/>
                      <a:pt x="14" y="265"/>
                    </a:cubicBezTo>
                    <a:cubicBezTo>
                      <a:pt x="7" y="262"/>
                      <a:pt x="3" y="258"/>
                      <a:pt x="1" y="252"/>
                    </a:cubicBezTo>
                    <a:cubicBezTo>
                      <a:pt x="0" y="250"/>
                      <a:pt x="0" y="248"/>
                      <a:pt x="0" y="246"/>
                    </a:cubicBezTo>
                    <a:cubicBezTo>
                      <a:pt x="0" y="0"/>
                      <a:pt x="0" y="0"/>
                      <a:pt x="0" y="0"/>
                    </a:cubicBezTo>
                    <a:cubicBezTo>
                      <a:pt x="0" y="2"/>
                      <a:pt x="0" y="4"/>
                      <a:pt x="1" y="6"/>
                    </a:cubicBezTo>
                    <a:cubicBezTo>
                      <a:pt x="3" y="11"/>
                      <a:pt x="7" y="16"/>
                      <a:pt x="14" y="18"/>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6" name="ïs1íḋè"/>
              <p:cNvSpPr/>
              <p:nvPr/>
            </p:nvSpPr>
            <p:spPr bwMode="auto">
              <a:xfrm>
                <a:off x="5894197" y="5218197"/>
                <a:ext cx="0" cy="92694"/>
              </a:xfrm>
              <a:custGeom>
                <a:avLst/>
                <a:gdLst>
                  <a:gd name="T0" fmla="*/ 0 h 248"/>
                  <a:gd name="T1" fmla="*/ 246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1"/>
                      <a:pt x="0" y="1"/>
                      <a:pt x="0" y="1"/>
                    </a:cubicBezTo>
                    <a:cubicBezTo>
                      <a:pt x="0" y="1"/>
                      <a:pt x="0" y="0"/>
                      <a:pt x="0"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7" name="išḻïḍè"/>
              <p:cNvSpPr/>
              <p:nvPr/>
            </p:nvSpPr>
            <p:spPr bwMode="auto">
              <a:xfrm>
                <a:off x="5894197" y="5218197"/>
                <a:ext cx="0"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0" y="248"/>
                      <a:pt x="0" y="248"/>
                    </a:cubicBezTo>
                    <a:cubicBezTo>
                      <a:pt x="0" y="1"/>
                      <a:pt x="0" y="1"/>
                      <a:pt x="0" y="1"/>
                    </a:cubicBezTo>
                    <a:cubicBezTo>
                      <a:pt x="0" y="1"/>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8" name="ïšļíḍé"/>
              <p:cNvSpPr/>
              <p:nvPr/>
            </p:nvSpPr>
            <p:spPr bwMode="auto">
              <a:xfrm>
                <a:off x="5894197" y="5219162"/>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9" name="îŝļïde"/>
              <p:cNvSpPr/>
              <p:nvPr/>
            </p:nvSpPr>
            <p:spPr bwMode="auto">
              <a:xfrm>
                <a:off x="5894197" y="5220128"/>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0" name="iSļiḋé"/>
              <p:cNvSpPr/>
              <p:nvPr/>
            </p:nvSpPr>
            <p:spPr bwMode="auto">
              <a:xfrm>
                <a:off x="5894197"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1" name="îṧ1îde"/>
              <p:cNvSpPr/>
              <p:nvPr/>
            </p:nvSpPr>
            <p:spPr bwMode="auto">
              <a:xfrm>
                <a:off x="5974339" y="5217231"/>
                <a:ext cx="966" cy="91729"/>
              </a:xfrm>
              <a:prstGeom prst="rect">
                <a:avLst/>
              </a:prstGeom>
              <a:solidFill>
                <a:srgbClr val="799AB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2" name="ïṩlíḍé"/>
              <p:cNvSpPr/>
              <p:nvPr/>
            </p:nvSpPr>
            <p:spPr bwMode="auto">
              <a:xfrm>
                <a:off x="5974339" y="521723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3" name="îṡḷiḋê"/>
              <p:cNvSpPr/>
              <p:nvPr/>
            </p:nvSpPr>
            <p:spPr bwMode="auto">
              <a:xfrm>
                <a:off x="5973374" y="5217231"/>
                <a:ext cx="966"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4" name="îşḻíḍe"/>
              <p:cNvSpPr/>
              <p:nvPr/>
            </p:nvSpPr>
            <p:spPr bwMode="auto">
              <a:xfrm>
                <a:off x="5973374" y="5217231"/>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0" y="247"/>
                      <a:pt x="0" y="248"/>
                      <a:pt x="0" y="248"/>
                    </a:cubicBezTo>
                    <a:cubicBezTo>
                      <a:pt x="0" y="2"/>
                      <a:pt x="0" y="2"/>
                      <a:pt x="0" y="2"/>
                    </a:cubicBezTo>
                    <a:cubicBezTo>
                      <a:pt x="0" y="1"/>
                      <a:pt x="0" y="1"/>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5" name="ïs1ïḋè"/>
              <p:cNvSpPr/>
              <p:nvPr/>
            </p:nvSpPr>
            <p:spPr bwMode="auto">
              <a:xfrm>
                <a:off x="5973374" y="5218197"/>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6" name="ïşḷiḋé"/>
              <p:cNvSpPr/>
              <p:nvPr/>
            </p:nvSpPr>
            <p:spPr bwMode="auto">
              <a:xfrm>
                <a:off x="5973374" y="5218197"/>
                <a:ext cx="0" cy="92694"/>
              </a:xfrm>
              <a:custGeom>
                <a:avLst/>
                <a:gdLst>
                  <a:gd name="T0" fmla="*/ 0 h 248"/>
                  <a:gd name="T1" fmla="*/ 247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1"/>
                      <a:pt x="0" y="1"/>
                      <a:pt x="0" y="1"/>
                    </a:cubicBezTo>
                    <a:cubicBezTo>
                      <a:pt x="0" y="1"/>
                      <a:pt x="0" y="1"/>
                      <a:pt x="0"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7" name="í$ḷíḑe"/>
              <p:cNvSpPr/>
              <p:nvPr/>
            </p:nvSpPr>
            <p:spPr bwMode="auto">
              <a:xfrm>
                <a:off x="5973374" y="5219162"/>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8" name="íslïḋé"/>
              <p:cNvSpPr/>
              <p:nvPr/>
            </p:nvSpPr>
            <p:spPr bwMode="auto">
              <a:xfrm>
                <a:off x="5973374" y="5220128"/>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9" name="îSḷîḍè"/>
              <p:cNvSpPr/>
              <p:nvPr/>
            </p:nvSpPr>
            <p:spPr bwMode="auto">
              <a:xfrm>
                <a:off x="5973374"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90" name="ïsľïḑê"/>
              <p:cNvSpPr/>
              <p:nvPr/>
            </p:nvSpPr>
            <p:spPr bwMode="auto">
              <a:xfrm>
                <a:off x="5894197" y="5214335"/>
                <a:ext cx="19311" cy="10622"/>
              </a:xfrm>
              <a:custGeom>
                <a:avLst/>
                <a:gdLst>
                  <a:gd name="T0" fmla="*/ 26 w 52"/>
                  <a:gd name="T1" fmla="*/ 28 h 28"/>
                  <a:gd name="T2" fmla="*/ 0 w 52"/>
                  <a:gd name="T3" fmla="*/ 14 h 28"/>
                  <a:gd name="T4" fmla="*/ 1 w 52"/>
                  <a:gd name="T5" fmla="*/ 10 h 28"/>
                  <a:gd name="T6" fmla="*/ 26 w 52"/>
                  <a:gd name="T7" fmla="*/ 0 h 28"/>
                  <a:gd name="T8" fmla="*/ 51 w 52"/>
                  <a:gd name="T9" fmla="*/ 11 h 28"/>
                  <a:gd name="T10" fmla="*/ 52 w 52"/>
                  <a:gd name="T11" fmla="*/ 14 h 28"/>
                  <a:gd name="T12" fmla="*/ 26 w 52"/>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26" y="28"/>
                    </a:moveTo>
                    <a:cubicBezTo>
                      <a:pt x="12" y="28"/>
                      <a:pt x="0" y="22"/>
                      <a:pt x="0" y="14"/>
                    </a:cubicBezTo>
                    <a:cubicBezTo>
                      <a:pt x="0" y="13"/>
                      <a:pt x="1" y="11"/>
                      <a:pt x="1" y="10"/>
                    </a:cubicBezTo>
                    <a:cubicBezTo>
                      <a:pt x="4" y="4"/>
                      <a:pt x="14" y="0"/>
                      <a:pt x="26" y="0"/>
                    </a:cubicBezTo>
                    <a:cubicBezTo>
                      <a:pt x="38" y="0"/>
                      <a:pt x="48" y="4"/>
                      <a:pt x="51" y="11"/>
                    </a:cubicBezTo>
                    <a:cubicBezTo>
                      <a:pt x="51" y="12"/>
                      <a:pt x="52" y="13"/>
                      <a:pt x="52" y="14"/>
                    </a:cubicBezTo>
                    <a:cubicBezTo>
                      <a:pt x="52" y="22"/>
                      <a:pt x="40" y="28"/>
                      <a:pt x="26" y="28"/>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1" name="iš1iḓè"/>
              <p:cNvSpPr/>
              <p:nvPr/>
            </p:nvSpPr>
            <p:spPr bwMode="auto">
              <a:xfrm>
                <a:off x="5991719" y="5220128"/>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92" name="iṩ1iḓe"/>
              <p:cNvSpPr/>
              <p:nvPr/>
            </p:nvSpPr>
            <p:spPr bwMode="auto">
              <a:xfrm>
                <a:off x="5991719"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93" name="iṡlïdè"/>
              <p:cNvSpPr/>
              <p:nvPr/>
            </p:nvSpPr>
            <p:spPr bwMode="auto">
              <a:xfrm>
                <a:off x="5991719" y="5220128"/>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4" name="ïsḻíḍè"/>
              <p:cNvSpPr/>
              <p:nvPr/>
            </p:nvSpPr>
            <p:spPr bwMode="auto">
              <a:xfrm>
                <a:off x="5991719" y="5220128"/>
                <a:ext cx="0" cy="92694"/>
              </a:xfrm>
              <a:custGeom>
                <a:avLst/>
                <a:gdLst>
                  <a:gd name="T0" fmla="*/ 0 h 247"/>
                  <a:gd name="T1" fmla="*/ 246 h 247"/>
                  <a:gd name="T2" fmla="*/ 247 h 247"/>
                  <a:gd name="T3" fmla="*/ 1 h 247"/>
                  <a:gd name="T4" fmla="*/ 0 h 247"/>
                </a:gdLst>
                <a:ahLst/>
                <a:cxnLst>
                  <a:cxn ang="0">
                    <a:pos x="0" y="T0"/>
                  </a:cxn>
                  <a:cxn ang="0">
                    <a:pos x="0" y="T1"/>
                  </a:cxn>
                  <a:cxn ang="0">
                    <a:pos x="0" y="T2"/>
                  </a:cxn>
                  <a:cxn ang="0">
                    <a:pos x="0" y="T3"/>
                  </a:cxn>
                  <a:cxn ang="0">
                    <a:pos x="0" y="T4"/>
                  </a:cxn>
                </a:cxnLst>
                <a:rect l="0" t="0" r="r" b="b"/>
                <a:pathLst>
                  <a:path h="247">
                    <a:moveTo>
                      <a:pt x="0" y="0"/>
                    </a:moveTo>
                    <a:cubicBezTo>
                      <a:pt x="0" y="246"/>
                      <a:pt x="0" y="246"/>
                      <a:pt x="0" y="246"/>
                    </a:cubicBezTo>
                    <a:cubicBezTo>
                      <a:pt x="0" y="247"/>
                      <a:pt x="0" y="247"/>
                      <a:pt x="0" y="247"/>
                    </a:cubicBezTo>
                    <a:cubicBezTo>
                      <a:pt x="0" y="1"/>
                      <a:pt x="0" y="1"/>
                      <a:pt x="0" y="1"/>
                    </a:cubicBezTo>
                    <a:cubicBezTo>
                      <a:pt x="0" y="0"/>
                      <a:pt x="0" y="0"/>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5" name="ísļíḍe"/>
              <p:cNvSpPr/>
              <p:nvPr/>
            </p:nvSpPr>
            <p:spPr bwMode="auto">
              <a:xfrm>
                <a:off x="5991719" y="5221093"/>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0" y="247"/>
                      <a:pt x="0" y="247"/>
                      <a:pt x="0" y="248"/>
                    </a:cubicBezTo>
                    <a:cubicBezTo>
                      <a:pt x="0" y="1"/>
                      <a:pt x="0" y="1"/>
                      <a:pt x="0" y="1"/>
                    </a:cubicBezTo>
                    <a:cubicBezTo>
                      <a:pt x="0" y="1"/>
                      <a:pt x="0" y="0"/>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6" name="iśļïdê"/>
              <p:cNvSpPr/>
              <p:nvPr/>
            </p:nvSpPr>
            <p:spPr bwMode="auto">
              <a:xfrm>
                <a:off x="5991719" y="5221093"/>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0" y="248"/>
                      <a:pt x="0" y="248"/>
                    </a:cubicBezTo>
                    <a:cubicBezTo>
                      <a:pt x="0" y="2"/>
                      <a:pt x="0" y="2"/>
                      <a:pt x="0" y="2"/>
                    </a:cubicBezTo>
                    <a:cubicBezTo>
                      <a:pt x="0" y="1"/>
                      <a:pt x="1" y="1"/>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7" name="ïśľïḓê"/>
              <p:cNvSpPr/>
              <p:nvPr/>
            </p:nvSpPr>
            <p:spPr bwMode="auto">
              <a:xfrm>
                <a:off x="5990754" y="5222059"/>
                <a:ext cx="966"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8" name="îṡlïḑe"/>
              <p:cNvSpPr/>
              <p:nvPr/>
            </p:nvSpPr>
            <p:spPr bwMode="auto">
              <a:xfrm>
                <a:off x="5989788" y="5222059"/>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0" y="248"/>
                      <a:pt x="0" y="248"/>
                    </a:cubicBezTo>
                    <a:cubicBezTo>
                      <a:pt x="0" y="2"/>
                      <a:pt x="0" y="2"/>
                      <a:pt x="0" y="2"/>
                    </a:cubicBezTo>
                    <a:cubicBezTo>
                      <a:pt x="0" y="1"/>
                      <a:pt x="1" y="1"/>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9" name="ïş1iďé"/>
              <p:cNvSpPr/>
              <p:nvPr/>
            </p:nvSpPr>
            <p:spPr bwMode="auto">
              <a:xfrm>
                <a:off x="5985926" y="5223025"/>
                <a:ext cx="3862" cy="93660"/>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8" y="248"/>
                      <a:pt x="4" y="250"/>
                      <a:pt x="0" y="251"/>
                    </a:cubicBezTo>
                    <a:cubicBezTo>
                      <a:pt x="0" y="4"/>
                      <a:pt x="0" y="4"/>
                      <a:pt x="0" y="4"/>
                    </a:cubicBezTo>
                    <a:cubicBezTo>
                      <a:pt x="4" y="3"/>
                      <a:pt x="8" y="2"/>
                      <a:pt x="1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0" name="ïṧľïḑé"/>
              <p:cNvSpPr/>
              <p:nvPr/>
            </p:nvSpPr>
            <p:spPr bwMode="auto">
              <a:xfrm>
                <a:off x="5984960" y="5224956"/>
                <a:ext cx="966" cy="91729"/>
              </a:xfrm>
              <a:custGeom>
                <a:avLst/>
                <a:gdLst>
                  <a:gd name="T0" fmla="*/ 4 w 4"/>
                  <a:gd name="T1" fmla="*/ 0 h 247"/>
                  <a:gd name="T2" fmla="*/ 4 w 4"/>
                  <a:gd name="T3" fmla="*/ 247 h 247"/>
                  <a:gd name="T4" fmla="*/ 0 w 4"/>
                  <a:gd name="T5" fmla="*/ 247 h 247"/>
                  <a:gd name="T6" fmla="*/ 0 w 4"/>
                  <a:gd name="T7" fmla="*/ 1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1"/>
                      <a:pt x="0" y="1"/>
                      <a:pt x="0" y="1"/>
                    </a:cubicBezTo>
                    <a:cubicBezTo>
                      <a:pt x="1" y="1"/>
                      <a:pt x="3" y="1"/>
                      <a:pt x="4"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1" name="ïṣḻïdé"/>
              <p:cNvSpPr/>
              <p:nvPr/>
            </p:nvSpPr>
            <p:spPr bwMode="auto">
              <a:xfrm>
                <a:off x="5983029" y="5224956"/>
                <a:ext cx="1931"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7"/>
                      <a:pt x="1" y="247"/>
                      <a:pt x="0" y="247"/>
                    </a:cubicBezTo>
                    <a:cubicBezTo>
                      <a:pt x="0" y="0"/>
                      <a:pt x="0" y="0"/>
                      <a:pt x="0" y="0"/>
                    </a:cubicBezTo>
                    <a:cubicBezTo>
                      <a:pt x="1" y="0"/>
                      <a:pt x="2"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2" name="î$lîďê"/>
              <p:cNvSpPr/>
              <p:nvPr/>
            </p:nvSpPr>
            <p:spPr bwMode="auto">
              <a:xfrm>
                <a:off x="5983029" y="5224956"/>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3" name="ï$ľiḓe"/>
              <p:cNvSpPr/>
              <p:nvPr/>
            </p:nvSpPr>
            <p:spPr bwMode="auto">
              <a:xfrm>
                <a:off x="5982063" y="5224956"/>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04" name="iŝļíḍè"/>
              <p:cNvSpPr/>
              <p:nvPr/>
            </p:nvSpPr>
            <p:spPr bwMode="auto">
              <a:xfrm>
                <a:off x="5982063" y="522495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05" name="išľiďè"/>
              <p:cNvSpPr/>
              <p:nvPr/>
            </p:nvSpPr>
            <p:spPr bwMode="auto">
              <a:xfrm>
                <a:off x="5973374" y="5214335"/>
                <a:ext cx="18346" cy="10622"/>
              </a:xfrm>
              <a:custGeom>
                <a:avLst/>
                <a:gdLst>
                  <a:gd name="T0" fmla="*/ 25 w 51"/>
                  <a:gd name="T1" fmla="*/ 28 h 28"/>
                  <a:gd name="T2" fmla="*/ 0 w 51"/>
                  <a:gd name="T3" fmla="*/ 14 h 28"/>
                  <a:gd name="T4" fmla="*/ 3 w 51"/>
                  <a:gd name="T5" fmla="*/ 7 h 28"/>
                  <a:gd name="T6" fmla="*/ 25 w 51"/>
                  <a:gd name="T7" fmla="*/ 0 h 28"/>
                  <a:gd name="T8" fmla="*/ 51 w 51"/>
                  <a:gd name="T9" fmla="*/ 14 h 28"/>
                  <a:gd name="T10" fmla="*/ 51 w 51"/>
                  <a:gd name="T11" fmla="*/ 14 h 28"/>
                  <a:gd name="T12" fmla="*/ 25 w 51"/>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1" h="28">
                    <a:moveTo>
                      <a:pt x="25" y="28"/>
                    </a:moveTo>
                    <a:cubicBezTo>
                      <a:pt x="11" y="28"/>
                      <a:pt x="0" y="22"/>
                      <a:pt x="0" y="14"/>
                    </a:cubicBezTo>
                    <a:cubicBezTo>
                      <a:pt x="0" y="11"/>
                      <a:pt x="1" y="9"/>
                      <a:pt x="3" y="7"/>
                    </a:cubicBezTo>
                    <a:cubicBezTo>
                      <a:pt x="8" y="2"/>
                      <a:pt x="16" y="0"/>
                      <a:pt x="25" y="0"/>
                    </a:cubicBezTo>
                    <a:cubicBezTo>
                      <a:pt x="39" y="0"/>
                      <a:pt x="51" y="6"/>
                      <a:pt x="51" y="14"/>
                    </a:cubicBezTo>
                    <a:cubicBezTo>
                      <a:pt x="51" y="14"/>
                      <a:pt x="51" y="14"/>
                      <a:pt x="51" y="14"/>
                    </a:cubicBezTo>
                    <a:cubicBezTo>
                      <a:pt x="51" y="22"/>
                      <a:pt x="39" y="28"/>
                      <a:pt x="25" y="28"/>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6" name="ísḷïďe"/>
              <p:cNvSpPr/>
              <p:nvPr/>
            </p:nvSpPr>
            <p:spPr bwMode="auto">
              <a:xfrm>
                <a:off x="5981098" y="5224956"/>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7" name="ïṧľîḋè"/>
              <p:cNvSpPr/>
              <p:nvPr/>
            </p:nvSpPr>
            <p:spPr bwMode="auto">
              <a:xfrm>
                <a:off x="5981098" y="5224956"/>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8" name="ïṩ1íḍê"/>
              <p:cNvSpPr/>
              <p:nvPr/>
            </p:nvSpPr>
            <p:spPr bwMode="auto">
              <a:xfrm>
                <a:off x="5980132" y="5224956"/>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9" name="iṧ1íḓê"/>
              <p:cNvSpPr/>
              <p:nvPr/>
            </p:nvSpPr>
            <p:spPr bwMode="auto">
              <a:xfrm>
                <a:off x="5979167" y="5224956"/>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1"/>
                      <a:pt x="1" y="1"/>
                      <a:pt x="2"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0" name="iṥlíďe"/>
              <p:cNvSpPr/>
              <p:nvPr/>
            </p:nvSpPr>
            <p:spPr bwMode="auto">
              <a:xfrm>
                <a:off x="5978201" y="5224956"/>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1" name="iṩlïḋê"/>
              <p:cNvSpPr/>
              <p:nvPr/>
            </p:nvSpPr>
            <p:spPr bwMode="auto">
              <a:xfrm>
                <a:off x="5976270" y="5223990"/>
                <a:ext cx="1931" cy="92694"/>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2" name="işľiḍê"/>
              <p:cNvSpPr/>
              <p:nvPr/>
            </p:nvSpPr>
            <p:spPr bwMode="auto">
              <a:xfrm>
                <a:off x="5973373" y="5220128"/>
                <a:ext cx="2897" cy="95591"/>
              </a:xfrm>
              <a:custGeom>
                <a:avLst/>
                <a:gdLst>
                  <a:gd name="T0" fmla="*/ 10 w 10"/>
                  <a:gd name="T1" fmla="*/ 12 h 258"/>
                  <a:gd name="T2" fmla="*/ 10 w 10"/>
                  <a:gd name="T3" fmla="*/ 258 h 258"/>
                  <a:gd name="T4" fmla="*/ 0 w 10"/>
                  <a:gd name="T5" fmla="*/ 247 h 258"/>
                  <a:gd name="T6" fmla="*/ 0 w 10"/>
                  <a:gd name="T7" fmla="*/ 0 h 258"/>
                  <a:gd name="T8" fmla="*/ 10 w 10"/>
                  <a:gd name="T9" fmla="*/ 12 h 258"/>
                </a:gdLst>
                <a:ahLst/>
                <a:cxnLst>
                  <a:cxn ang="0">
                    <a:pos x="T0" y="T1"/>
                  </a:cxn>
                  <a:cxn ang="0">
                    <a:pos x="T2" y="T3"/>
                  </a:cxn>
                  <a:cxn ang="0">
                    <a:pos x="T4" y="T5"/>
                  </a:cxn>
                  <a:cxn ang="0">
                    <a:pos x="T6" y="T7"/>
                  </a:cxn>
                  <a:cxn ang="0">
                    <a:pos x="T8" y="T9"/>
                  </a:cxn>
                </a:cxnLst>
                <a:rect l="0" t="0" r="r" b="b"/>
                <a:pathLst>
                  <a:path w="10" h="258">
                    <a:moveTo>
                      <a:pt x="10" y="12"/>
                    </a:moveTo>
                    <a:cubicBezTo>
                      <a:pt x="10" y="258"/>
                      <a:pt x="10" y="258"/>
                      <a:pt x="10" y="258"/>
                    </a:cubicBezTo>
                    <a:cubicBezTo>
                      <a:pt x="4" y="256"/>
                      <a:pt x="0" y="251"/>
                      <a:pt x="0" y="247"/>
                    </a:cubicBezTo>
                    <a:cubicBezTo>
                      <a:pt x="0" y="0"/>
                      <a:pt x="0" y="0"/>
                      <a:pt x="0" y="0"/>
                    </a:cubicBezTo>
                    <a:cubicBezTo>
                      <a:pt x="0" y="5"/>
                      <a:pt x="4" y="9"/>
                      <a:pt x="10"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3" name="îṩľiḑê"/>
              <p:cNvSpPr/>
              <p:nvPr/>
            </p:nvSpPr>
            <p:spPr bwMode="auto">
              <a:xfrm>
                <a:off x="5971442" y="5225922"/>
                <a:ext cx="18346"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14" name="íŝľîďe"/>
              <p:cNvSpPr/>
              <p:nvPr/>
            </p:nvSpPr>
            <p:spPr bwMode="auto">
              <a:xfrm>
                <a:off x="6004271" y="5225922"/>
                <a:ext cx="18346"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15" name="işľîḓè"/>
              <p:cNvSpPr/>
              <p:nvPr/>
            </p:nvSpPr>
            <p:spPr bwMode="auto">
              <a:xfrm>
                <a:off x="5856540" y="5226887"/>
                <a:ext cx="2897" cy="94626"/>
              </a:xfrm>
              <a:custGeom>
                <a:avLst/>
                <a:gdLst>
                  <a:gd name="T0" fmla="*/ 7 w 7"/>
                  <a:gd name="T1" fmla="*/ 7 h 254"/>
                  <a:gd name="T2" fmla="*/ 7 w 7"/>
                  <a:gd name="T3" fmla="*/ 254 h 254"/>
                  <a:gd name="T4" fmla="*/ 0 w 7"/>
                  <a:gd name="T5" fmla="*/ 247 h 254"/>
                  <a:gd name="T6" fmla="*/ 0 w 7"/>
                  <a:gd name="T7" fmla="*/ 0 h 254"/>
                  <a:gd name="T8" fmla="*/ 7 w 7"/>
                  <a:gd name="T9" fmla="*/ 7 h 254"/>
                </a:gdLst>
                <a:ahLst/>
                <a:cxnLst>
                  <a:cxn ang="0">
                    <a:pos x="T0" y="T1"/>
                  </a:cxn>
                  <a:cxn ang="0">
                    <a:pos x="T2" y="T3"/>
                  </a:cxn>
                  <a:cxn ang="0">
                    <a:pos x="T4" y="T5"/>
                  </a:cxn>
                  <a:cxn ang="0">
                    <a:pos x="T6" y="T7"/>
                  </a:cxn>
                  <a:cxn ang="0">
                    <a:pos x="T8" y="T9"/>
                  </a:cxn>
                </a:cxnLst>
                <a:rect l="0" t="0" r="r" b="b"/>
                <a:pathLst>
                  <a:path w="7" h="254">
                    <a:moveTo>
                      <a:pt x="7" y="7"/>
                    </a:moveTo>
                    <a:cubicBezTo>
                      <a:pt x="7" y="254"/>
                      <a:pt x="7" y="254"/>
                      <a:pt x="7" y="254"/>
                    </a:cubicBezTo>
                    <a:cubicBezTo>
                      <a:pt x="7" y="251"/>
                      <a:pt x="5" y="248"/>
                      <a:pt x="0" y="247"/>
                    </a:cubicBezTo>
                    <a:cubicBezTo>
                      <a:pt x="0" y="0"/>
                      <a:pt x="0" y="0"/>
                      <a:pt x="0" y="0"/>
                    </a:cubicBezTo>
                    <a:cubicBezTo>
                      <a:pt x="5" y="2"/>
                      <a:pt x="7" y="4"/>
                      <a:pt x="7" y="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6" name="ïśḻiḑê"/>
              <p:cNvSpPr/>
              <p:nvPr/>
            </p:nvSpPr>
            <p:spPr bwMode="auto">
              <a:xfrm>
                <a:off x="5855574" y="5225922"/>
                <a:ext cx="966" cy="92694"/>
              </a:xfrm>
              <a:custGeom>
                <a:avLst/>
                <a:gdLst>
                  <a:gd name="T0" fmla="*/ 2 w 2"/>
                  <a:gd name="T1" fmla="*/ 1 h 248"/>
                  <a:gd name="T2" fmla="*/ 2 w 2"/>
                  <a:gd name="T3" fmla="*/ 248 h 248"/>
                  <a:gd name="T4" fmla="*/ 0 w 2"/>
                  <a:gd name="T5" fmla="*/ 247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1" y="247"/>
                      <a:pt x="1" y="247"/>
                      <a:pt x="0" y="247"/>
                    </a:cubicBezTo>
                    <a:cubicBezTo>
                      <a:pt x="0" y="0"/>
                      <a:pt x="0" y="0"/>
                      <a:pt x="0" y="0"/>
                    </a:cubicBezTo>
                    <a:cubicBezTo>
                      <a:pt x="1" y="0"/>
                      <a:pt x="1" y="1"/>
                      <a:pt x="2"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7" name="iṧlíḋè"/>
              <p:cNvSpPr/>
              <p:nvPr/>
            </p:nvSpPr>
            <p:spPr bwMode="auto">
              <a:xfrm>
                <a:off x="5683703" y="5224956"/>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8" name="íşľiḓè"/>
              <p:cNvSpPr/>
              <p:nvPr/>
            </p:nvSpPr>
            <p:spPr bwMode="auto">
              <a:xfrm>
                <a:off x="5683703" y="5225922"/>
                <a:ext cx="0" cy="92694"/>
              </a:xfrm>
              <a:custGeom>
                <a:avLst/>
                <a:gdLst>
                  <a:gd name="T0" fmla="*/ 0 h 249"/>
                  <a:gd name="T1" fmla="*/ 247 h 249"/>
                  <a:gd name="T2" fmla="*/ 249 h 249"/>
                  <a:gd name="T3" fmla="*/ 3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8"/>
                      <a:pt x="0" y="249"/>
                      <a:pt x="0" y="249"/>
                    </a:cubicBezTo>
                    <a:cubicBezTo>
                      <a:pt x="0" y="3"/>
                      <a:pt x="0" y="3"/>
                      <a:pt x="0" y="3"/>
                    </a:cubicBezTo>
                    <a:cubicBezTo>
                      <a:pt x="0" y="2"/>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9" name="îşḻíde"/>
              <p:cNvSpPr/>
              <p:nvPr/>
            </p:nvSpPr>
            <p:spPr bwMode="auto">
              <a:xfrm>
                <a:off x="5683703" y="5226887"/>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0" name="îṥļiḓè"/>
              <p:cNvSpPr/>
              <p:nvPr/>
            </p:nvSpPr>
            <p:spPr bwMode="auto">
              <a:xfrm>
                <a:off x="5683703" y="5226887"/>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1" name="íṡliḋe"/>
              <p:cNvSpPr/>
              <p:nvPr/>
            </p:nvSpPr>
            <p:spPr bwMode="auto">
              <a:xfrm>
                <a:off x="5970477" y="5225922"/>
                <a:ext cx="966" cy="94626"/>
              </a:xfrm>
              <a:custGeom>
                <a:avLst/>
                <a:gdLst>
                  <a:gd name="T0" fmla="*/ 1 w 1"/>
                  <a:gd name="T1" fmla="*/ 0 h 98"/>
                  <a:gd name="T2" fmla="*/ 1 w 1"/>
                  <a:gd name="T3" fmla="*/ 95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5"/>
                    </a:lnTo>
                    <a:lnTo>
                      <a:pt x="0" y="98"/>
                    </a:lnTo>
                    <a:lnTo>
                      <a:pt x="0" y="3"/>
                    </a:lnTo>
                    <a:lnTo>
                      <a:pt x="1"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2" name="iṥḻîďê"/>
              <p:cNvSpPr/>
              <p:nvPr/>
            </p:nvSpPr>
            <p:spPr bwMode="auto">
              <a:xfrm>
                <a:off x="6003306" y="5225922"/>
                <a:ext cx="966" cy="94626"/>
              </a:xfrm>
              <a:custGeom>
                <a:avLst/>
                <a:gdLst>
                  <a:gd name="T0" fmla="*/ 1 w 1"/>
                  <a:gd name="T1" fmla="*/ 0 h 98"/>
                  <a:gd name="T2" fmla="*/ 1 w 1"/>
                  <a:gd name="T3" fmla="*/ 95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5"/>
                    </a:lnTo>
                    <a:lnTo>
                      <a:pt x="0" y="98"/>
                    </a:lnTo>
                    <a:lnTo>
                      <a:pt x="0" y="3"/>
                    </a:lnTo>
                    <a:lnTo>
                      <a:pt x="1"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3" name="î$ľiḋê"/>
              <p:cNvSpPr/>
              <p:nvPr/>
            </p:nvSpPr>
            <p:spPr bwMode="auto">
              <a:xfrm>
                <a:off x="6003306" y="5228819"/>
                <a:ext cx="16415" cy="91729"/>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4" name="ïSliḋê"/>
              <p:cNvSpPr/>
              <p:nvPr/>
            </p:nvSpPr>
            <p:spPr bwMode="auto">
              <a:xfrm>
                <a:off x="5970477" y="5228819"/>
                <a:ext cx="17380" cy="91729"/>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5" name="íṣlîḍê"/>
              <p:cNvSpPr/>
              <p:nvPr/>
            </p:nvSpPr>
            <p:spPr bwMode="auto">
              <a:xfrm>
                <a:off x="5856540" y="5226887"/>
                <a:ext cx="2897" cy="94626"/>
              </a:xfrm>
              <a:custGeom>
                <a:avLst/>
                <a:gdLst>
                  <a:gd name="T0" fmla="*/ 7 w 7"/>
                  <a:gd name="T1" fmla="*/ 7 h 254"/>
                  <a:gd name="T2" fmla="*/ 7 w 7"/>
                  <a:gd name="T3" fmla="*/ 254 h 254"/>
                  <a:gd name="T4" fmla="*/ 0 w 7"/>
                  <a:gd name="T5" fmla="*/ 247 h 254"/>
                  <a:gd name="T6" fmla="*/ 0 w 7"/>
                  <a:gd name="T7" fmla="*/ 0 h 254"/>
                  <a:gd name="T8" fmla="*/ 7 w 7"/>
                  <a:gd name="T9" fmla="*/ 7 h 254"/>
                </a:gdLst>
                <a:ahLst/>
                <a:cxnLst>
                  <a:cxn ang="0">
                    <a:pos x="T0" y="T1"/>
                  </a:cxn>
                  <a:cxn ang="0">
                    <a:pos x="T2" y="T3"/>
                  </a:cxn>
                  <a:cxn ang="0">
                    <a:pos x="T4" y="T5"/>
                  </a:cxn>
                  <a:cxn ang="0">
                    <a:pos x="T6" y="T7"/>
                  </a:cxn>
                  <a:cxn ang="0">
                    <a:pos x="T8" y="T9"/>
                  </a:cxn>
                </a:cxnLst>
                <a:rect l="0" t="0" r="r" b="b"/>
                <a:pathLst>
                  <a:path w="7" h="254">
                    <a:moveTo>
                      <a:pt x="7" y="7"/>
                    </a:moveTo>
                    <a:cubicBezTo>
                      <a:pt x="7" y="254"/>
                      <a:pt x="7" y="254"/>
                      <a:pt x="7" y="254"/>
                    </a:cubicBezTo>
                    <a:cubicBezTo>
                      <a:pt x="7" y="251"/>
                      <a:pt x="5" y="248"/>
                      <a:pt x="0" y="247"/>
                    </a:cubicBezTo>
                    <a:cubicBezTo>
                      <a:pt x="0" y="0"/>
                      <a:pt x="0" y="0"/>
                      <a:pt x="0" y="0"/>
                    </a:cubicBezTo>
                    <a:cubicBezTo>
                      <a:pt x="5" y="2"/>
                      <a:pt x="7" y="4"/>
                      <a:pt x="7" y="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6" name="iSḻïḓê"/>
              <p:cNvSpPr/>
              <p:nvPr/>
            </p:nvSpPr>
            <p:spPr bwMode="auto">
              <a:xfrm>
                <a:off x="5859436" y="5213370"/>
                <a:ext cx="5793" cy="108144"/>
              </a:xfrm>
              <a:custGeom>
                <a:avLst/>
                <a:gdLst>
                  <a:gd name="T0" fmla="*/ 6 w 6"/>
                  <a:gd name="T1" fmla="*/ 0 h 112"/>
                  <a:gd name="T2" fmla="*/ 6 w 6"/>
                  <a:gd name="T3" fmla="*/ 95 h 112"/>
                  <a:gd name="T4" fmla="*/ 0 w 6"/>
                  <a:gd name="T5" fmla="*/ 112 h 112"/>
                  <a:gd name="T6" fmla="*/ 0 w 6"/>
                  <a:gd name="T7" fmla="*/ 16 h 112"/>
                  <a:gd name="T8" fmla="*/ 6 w 6"/>
                  <a:gd name="T9" fmla="*/ 0 h 112"/>
                </a:gdLst>
                <a:ahLst/>
                <a:cxnLst>
                  <a:cxn ang="0">
                    <a:pos x="T0" y="T1"/>
                  </a:cxn>
                  <a:cxn ang="0">
                    <a:pos x="T2" y="T3"/>
                  </a:cxn>
                  <a:cxn ang="0">
                    <a:pos x="T4" y="T5"/>
                  </a:cxn>
                  <a:cxn ang="0">
                    <a:pos x="T6" y="T7"/>
                  </a:cxn>
                  <a:cxn ang="0">
                    <a:pos x="T8" y="T9"/>
                  </a:cxn>
                </a:cxnLst>
                <a:rect l="0" t="0" r="r" b="b"/>
                <a:pathLst>
                  <a:path w="6" h="112">
                    <a:moveTo>
                      <a:pt x="6" y="0"/>
                    </a:moveTo>
                    <a:lnTo>
                      <a:pt x="6" y="95"/>
                    </a:lnTo>
                    <a:lnTo>
                      <a:pt x="0" y="112"/>
                    </a:lnTo>
                    <a:lnTo>
                      <a:pt x="0" y="16"/>
                    </a:lnTo>
                    <a:lnTo>
                      <a:pt x="6"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7" name="iṡḷíde"/>
              <p:cNvSpPr/>
              <p:nvPr/>
            </p:nvSpPr>
            <p:spPr bwMode="auto">
              <a:xfrm>
                <a:off x="6020686" y="5225922"/>
                <a:ext cx="1931" cy="95591"/>
              </a:xfrm>
              <a:custGeom>
                <a:avLst/>
                <a:gdLst>
                  <a:gd name="T0" fmla="*/ 2 w 2"/>
                  <a:gd name="T1" fmla="*/ 0 h 99"/>
                  <a:gd name="T2" fmla="*/ 2 w 2"/>
                  <a:gd name="T3" fmla="*/ 95 h 99"/>
                  <a:gd name="T4" fmla="*/ 0 w 2"/>
                  <a:gd name="T5" fmla="*/ 99 h 99"/>
                  <a:gd name="T6" fmla="*/ 0 w 2"/>
                  <a:gd name="T7" fmla="*/ 4 h 99"/>
                  <a:gd name="T8" fmla="*/ 2 w 2"/>
                  <a:gd name="T9" fmla="*/ 0 h 99"/>
                </a:gdLst>
                <a:ahLst/>
                <a:cxnLst>
                  <a:cxn ang="0">
                    <a:pos x="T0" y="T1"/>
                  </a:cxn>
                  <a:cxn ang="0">
                    <a:pos x="T2" y="T3"/>
                  </a:cxn>
                  <a:cxn ang="0">
                    <a:pos x="T4" y="T5"/>
                  </a:cxn>
                  <a:cxn ang="0">
                    <a:pos x="T6" y="T7"/>
                  </a:cxn>
                  <a:cxn ang="0">
                    <a:pos x="T8" y="T9"/>
                  </a:cxn>
                </a:cxnLst>
                <a:rect l="0" t="0" r="r" b="b"/>
                <a:pathLst>
                  <a:path w="2" h="99">
                    <a:moveTo>
                      <a:pt x="2" y="0"/>
                    </a:moveTo>
                    <a:lnTo>
                      <a:pt x="2" y="95"/>
                    </a:lnTo>
                    <a:lnTo>
                      <a:pt x="0" y="99"/>
                    </a:lnTo>
                    <a:lnTo>
                      <a:pt x="0" y="4"/>
                    </a:lnTo>
                    <a:lnTo>
                      <a:pt x="2"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8" name="íš1iḑê"/>
              <p:cNvSpPr/>
              <p:nvPr/>
            </p:nvSpPr>
            <p:spPr bwMode="auto">
              <a:xfrm>
                <a:off x="5725222" y="5212404"/>
                <a:ext cx="2897" cy="91729"/>
              </a:xfrm>
              <a:custGeom>
                <a:avLst/>
                <a:gdLst>
                  <a:gd name="T0" fmla="*/ 6 w 6"/>
                  <a:gd name="T1" fmla="*/ 0 h 247"/>
                  <a:gd name="T2" fmla="*/ 6 w 6"/>
                  <a:gd name="T3" fmla="*/ 247 h 247"/>
                  <a:gd name="T4" fmla="*/ 1 w 6"/>
                  <a:gd name="T5" fmla="*/ 246 h 247"/>
                  <a:gd name="T6" fmla="*/ 0 w 6"/>
                  <a:gd name="T7" fmla="*/ 246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4" y="247"/>
                      <a:pt x="2" y="246"/>
                      <a:pt x="1" y="246"/>
                    </a:cubicBezTo>
                    <a:cubicBezTo>
                      <a:pt x="0" y="246"/>
                      <a:pt x="0" y="246"/>
                      <a:pt x="0" y="246"/>
                    </a:cubicBezTo>
                    <a:cubicBezTo>
                      <a:pt x="0" y="0"/>
                      <a:pt x="0" y="0"/>
                      <a:pt x="0" y="0"/>
                    </a:cubicBezTo>
                    <a:cubicBezTo>
                      <a:pt x="1" y="0"/>
                      <a:pt x="1" y="0"/>
                      <a:pt x="1" y="0"/>
                    </a:cubicBezTo>
                    <a:cubicBezTo>
                      <a:pt x="2" y="0"/>
                      <a:pt x="4"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9" name="îṣľîḋê"/>
              <p:cNvSpPr/>
              <p:nvPr/>
            </p:nvSpPr>
            <p:spPr bwMode="auto">
              <a:xfrm>
                <a:off x="5722325" y="5212404"/>
                <a:ext cx="2897" cy="91729"/>
              </a:xfrm>
              <a:custGeom>
                <a:avLst/>
                <a:gdLst>
                  <a:gd name="T0" fmla="*/ 9 w 9"/>
                  <a:gd name="T1" fmla="*/ 0 h 247"/>
                  <a:gd name="T2" fmla="*/ 9 w 9"/>
                  <a:gd name="T3" fmla="*/ 246 h 247"/>
                  <a:gd name="T4" fmla="*/ 0 w 9"/>
                  <a:gd name="T5" fmla="*/ 247 h 247"/>
                  <a:gd name="T6" fmla="*/ 0 w 9"/>
                  <a:gd name="T7" fmla="*/ 0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6"/>
                      <a:pt x="9" y="246"/>
                      <a:pt x="9" y="246"/>
                    </a:cubicBezTo>
                    <a:cubicBezTo>
                      <a:pt x="6" y="246"/>
                      <a:pt x="3" y="247"/>
                      <a:pt x="0" y="247"/>
                    </a:cubicBezTo>
                    <a:cubicBezTo>
                      <a:pt x="0" y="0"/>
                      <a:pt x="0" y="0"/>
                      <a:pt x="0" y="0"/>
                    </a:cubicBezTo>
                    <a:cubicBezTo>
                      <a:pt x="3" y="0"/>
                      <a:pt x="6" y="0"/>
                      <a:pt x="9"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0" name="iṡ1íḑé"/>
              <p:cNvSpPr/>
              <p:nvPr/>
            </p:nvSpPr>
            <p:spPr bwMode="auto">
              <a:xfrm>
                <a:off x="5718463" y="5212404"/>
                <a:ext cx="3862" cy="91729"/>
              </a:xfrm>
              <a:custGeom>
                <a:avLst/>
                <a:gdLst>
                  <a:gd name="T0" fmla="*/ 11 w 11"/>
                  <a:gd name="T1" fmla="*/ 0 h 248"/>
                  <a:gd name="T2" fmla="*/ 11 w 11"/>
                  <a:gd name="T3" fmla="*/ 247 h 248"/>
                  <a:gd name="T4" fmla="*/ 0 w 11"/>
                  <a:gd name="T5" fmla="*/ 248 h 248"/>
                  <a:gd name="T6" fmla="*/ 0 w 11"/>
                  <a:gd name="T7" fmla="*/ 1 h 248"/>
                  <a:gd name="T8" fmla="*/ 11 w 11"/>
                  <a:gd name="T9" fmla="*/ 0 h 248"/>
                </a:gdLst>
                <a:ahLst/>
                <a:cxnLst>
                  <a:cxn ang="0">
                    <a:pos x="T0" y="T1"/>
                  </a:cxn>
                  <a:cxn ang="0">
                    <a:pos x="T2" y="T3"/>
                  </a:cxn>
                  <a:cxn ang="0">
                    <a:pos x="T4" y="T5"/>
                  </a:cxn>
                  <a:cxn ang="0">
                    <a:pos x="T6" y="T7"/>
                  </a:cxn>
                  <a:cxn ang="0">
                    <a:pos x="T8" y="T9"/>
                  </a:cxn>
                </a:cxnLst>
                <a:rect l="0" t="0" r="r" b="b"/>
                <a:pathLst>
                  <a:path w="11" h="248">
                    <a:moveTo>
                      <a:pt x="11" y="0"/>
                    </a:moveTo>
                    <a:cubicBezTo>
                      <a:pt x="11" y="247"/>
                      <a:pt x="11" y="247"/>
                      <a:pt x="11" y="247"/>
                    </a:cubicBezTo>
                    <a:cubicBezTo>
                      <a:pt x="7" y="247"/>
                      <a:pt x="4" y="247"/>
                      <a:pt x="0" y="248"/>
                    </a:cubicBezTo>
                    <a:cubicBezTo>
                      <a:pt x="0" y="1"/>
                      <a:pt x="0" y="1"/>
                      <a:pt x="0" y="1"/>
                    </a:cubicBezTo>
                    <a:cubicBezTo>
                      <a:pt x="4" y="1"/>
                      <a:pt x="7" y="0"/>
                      <a:pt x="11"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1" name="ïṡ1ïḍê"/>
              <p:cNvSpPr/>
              <p:nvPr/>
            </p:nvSpPr>
            <p:spPr bwMode="auto">
              <a:xfrm>
                <a:off x="5712670" y="5212404"/>
                <a:ext cx="5793" cy="92694"/>
              </a:xfrm>
              <a:custGeom>
                <a:avLst/>
                <a:gdLst>
                  <a:gd name="T0" fmla="*/ 15 w 15"/>
                  <a:gd name="T1" fmla="*/ 0 h 250"/>
                  <a:gd name="T2" fmla="*/ 15 w 15"/>
                  <a:gd name="T3" fmla="*/ 247 h 250"/>
                  <a:gd name="T4" fmla="*/ 0 w 15"/>
                  <a:gd name="T5" fmla="*/ 250 h 250"/>
                  <a:gd name="T6" fmla="*/ 0 w 15"/>
                  <a:gd name="T7" fmla="*/ 3 h 250"/>
                  <a:gd name="T8" fmla="*/ 15 w 15"/>
                  <a:gd name="T9" fmla="*/ 0 h 250"/>
                </a:gdLst>
                <a:ahLst/>
                <a:cxnLst>
                  <a:cxn ang="0">
                    <a:pos x="T0" y="T1"/>
                  </a:cxn>
                  <a:cxn ang="0">
                    <a:pos x="T2" y="T3"/>
                  </a:cxn>
                  <a:cxn ang="0">
                    <a:pos x="T4" y="T5"/>
                  </a:cxn>
                  <a:cxn ang="0">
                    <a:pos x="T6" y="T7"/>
                  </a:cxn>
                  <a:cxn ang="0">
                    <a:pos x="T8" y="T9"/>
                  </a:cxn>
                </a:cxnLst>
                <a:rect l="0" t="0" r="r" b="b"/>
                <a:pathLst>
                  <a:path w="15" h="250">
                    <a:moveTo>
                      <a:pt x="15" y="0"/>
                    </a:moveTo>
                    <a:cubicBezTo>
                      <a:pt x="15" y="247"/>
                      <a:pt x="15" y="247"/>
                      <a:pt x="15" y="247"/>
                    </a:cubicBezTo>
                    <a:cubicBezTo>
                      <a:pt x="10" y="248"/>
                      <a:pt x="5" y="248"/>
                      <a:pt x="0" y="250"/>
                    </a:cubicBezTo>
                    <a:cubicBezTo>
                      <a:pt x="0" y="3"/>
                      <a:pt x="0" y="3"/>
                      <a:pt x="0" y="3"/>
                    </a:cubicBezTo>
                    <a:cubicBezTo>
                      <a:pt x="5" y="2"/>
                      <a:pt x="10" y="1"/>
                      <a:pt x="1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2" name="ïṧľîďê"/>
              <p:cNvSpPr/>
              <p:nvPr/>
            </p:nvSpPr>
            <p:spPr bwMode="auto">
              <a:xfrm>
                <a:off x="5693358" y="5213370"/>
                <a:ext cx="19311" cy="99454"/>
              </a:xfrm>
              <a:custGeom>
                <a:avLst/>
                <a:gdLst>
                  <a:gd name="T0" fmla="*/ 51 w 51"/>
                  <a:gd name="T1" fmla="*/ 0 h 267"/>
                  <a:gd name="T2" fmla="*/ 51 w 51"/>
                  <a:gd name="T3" fmla="*/ 247 h 267"/>
                  <a:gd name="T4" fmla="*/ 0 w 51"/>
                  <a:gd name="T5" fmla="*/ 267 h 267"/>
                  <a:gd name="T6" fmla="*/ 0 w 51"/>
                  <a:gd name="T7" fmla="*/ 21 h 267"/>
                  <a:gd name="T8" fmla="*/ 51 w 51"/>
                  <a:gd name="T9" fmla="*/ 0 h 267"/>
                </a:gdLst>
                <a:ahLst/>
                <a:cxnLst>
                  <a:cxn ang="0">
                    <a:pos x="T0" y="T1"/>
                  </a:cxn>
                  <a:cxn ang="0">
                    <a:pos x="T2" y="T3"/>
                  </a:cxn>
                  <a:cxn ang="0">
                    <a:pos x="T4" y="T5"/>
                  </a:cxn>
                  <a:cxn ang="0">
                    <a:pos x="T6" y="T7"/>
                  </a:cxn>
                  <a:cxn ang="0">
                    <a:pos x="T8" y="T9"/>
                  </a:cxn>
                </a:cxnLst>
                <a:rect l="0" t="0" r="r" b="b"/>
                <a:pathLst>
                  <a:path w="51" h="267">
                    <a:moveTo>
                      <a:pt x="51" y="0"/>
                    </a:moveTo>
                    <a:cubicBezTo>
                      <a:pt x="51" y="247"/>
                      <a:pt x="51" y="247"/>
                      <a:pt x="51" y="247"/>
                    </a:cubicBezTo>
                    <a:cubicBezTo>
                      <a:pt x="31" y="251"/>
                      <a:pt x="12" y="259"/>
                      <a:pt x="0" y="267"/>
                    </a:cubicBezTo>
                    <a:cubicBezTo>
                      <a:pt x="0" y="21"/>
                      <a:pt x="0" y="21"/>
                      <a:pt x="0" y="21"/>
                    </a:cubicBezTo>
                    <a:cubicBezTo>
                      <a:pt x="12" y="12"/>
                      <a:pt x="31" y="4"/>
                      <a:pt x="5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3" name="iṩḻiḑè"/>
              <p:cNvSpPr/>
              <p:nvPr/>
            </p:nvSpPr>
            <p:spPr bwMode="auto">
              <a:xfrm>
                <a:off x="5690462" y="5221094"/>
                <a:ext cx="2897" cy="94626"/>
              </a:xfrm>
              <a:custGeom>
                <a:avLst/>
                <a:gdLst>
                  <a:gd name="T0" fmla="*/ 8 w 8"/>
                  <a:gd name="T1" fmla="*/ 0 h 253"/>
                  <a:gd name="T2" fmla="*/ 8 w 8"/>
                  <a:gd name="T3" fmla="*/ 246 h 253"/>
                  <a:gd name="T4" fmla="*/ 0 w 8"/>
                  <a:gd name="T5" fmla="*/ 253 h 253"/>
                  <a:gd name="T6" fmla="*/ 0 w 8"/>
                  <a:gd name="T7" fmla="*/ 6 h 253"/>
                  <a:gd name="T8" fmla="*/ 8 w 8"/>
                  <a:gd name="T9" fmla="*/ 0 h 253"/>
                </a:gdLst>
                <a:ahLst/>
                <a:cxnLst>
                  <a:cxn ang="0">
                    <a:pos x="T0" y="T1"/>
                  </a:cxn>
                  <a:cxn ang="0">
                    <a:pos x="T2" y="T3"/>
                  </a:cxn>
                  <a:cxn ang="0">
                    <a:pos x="T4" y="T5"/>
                  </a:cxn>
                  <a:cxn ang="0">
                    <a:pos x="T6" y="T7"/>
                  </a:cxn>
                  <a:cxn ang="0">
                    <a:pos x="T8" y="T9"/>
                  </a:cxn>
                </a:cxnLst>
                <a:rect l="0" t="0" r="r" b="b"/>
                <a:pathLst>
                  <a:path w="8" h="253">
                    <a:moveTo>
                      <a:pt x="8" y="0"/>
                    </a:moveTo>
                    <a:cubicBezTo>
                      <a:pt x="8" y="246"/>
                      <a:pt x="8" y="246"/>
                      <a:pt x="8" y="246"/>
                    </a:cubicBezTo>
                    <a:cubicBezTo>
                      <a:pt x="5" y="248"/>
                      <a:pt x="3" y="251"/>
                      <a:pt x="0" y="253"/>
                    </a:cubicBezTo>
                    <a:cubicBezTo>
                      <a:pt x="0" y="6"/>
                      <a:pt x="0" y="6"/>
                      <a:pt x="0" y="6"/>
                    </a:cubicBezTo>
                    <a:cubicBezTo>
                      <a:pt x="3" y="4"/>
                      <a:pt x="5" y="2"/>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4" name="îṡ1ídê"/>
              <p:cNvSpPr/>
              <p:nvPr/>
            </p:nvSpPr>
            <p:spPr bwMode="auto">
              <a:xfrm>
                <a:off x="5689496" y="5223025"/>
                <a:ext cx="966" cy="93660"/>
              </a:xfrm>
              <a:custGeom>
                <a:avLst/>
                <a:gdLst>
                  <a:gd name="T0" fmla="*/ 3 w 3"/>
                  <a:gd name="T1" fmla="*/ 0 h 251"/>
                  <a:gd name="T2" fmla="*/ 3 w 3"/>
                  <a:gd name="T3" fmla="*/ 247 h 251"/>
                  <a:gd name="T4" fmla="*/ 0 w 3"/>
                  <a:gd name="T5" fmla="*/ 251 h 251"/>
                  <a:gd name="T6" fmla="*/ 0 w 3"/>
                  <a:gd name="T7" fmla="*/ 5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50"/>
                      <a:pt x="0" y="251"/>
                    </a:cubicBezTo>
                    <a:cubicBezTo>
                      <a:pt x="0" y="5"/>
                      <a:pt x="0" y="5"/>
                      <a:pt x="0" y="5"/>
                    </a:cubicBezTo>
                    <a:cubicBezTo>
                      <a:pt x="1" y="3"/>
                      <a:pt x="2" y="2"/>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5" name="îṩḷiďè"/>
              <p:cNvSpPr/>
              <p:nvPr/>
            </p:nvSpPr>
            <p:spPr bwMode="auto">
              <a:xfrm>
                <a:off x="5688531" y="5224956"/>
                <a:ext cx="966" cy="93660"/>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8"/>
                      <a:pt x="0" y="250"/>
                    </a:cubicBezTo>
                    <a:cubicBezTo>
                      <a:pt x="0" y="3"/>
                      <a:pt x="0" y="3"/>
                      <a:pt x="0" y="3"/>
                    </a:cubicBezTo>
                    <a:cubicBezTo>
                      <a:pt x="1" y="2"/>
                      <a:pt x="2" y="1"/>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6" name="îŝḷiḑê"/>
              <p:cNvSpPr/>
              <p:nvPr/>
            </p:nvSpPr>
            <p:spPr bwMode="auto">
              <a:xfrm>
                <a:off x="5687565" y="5226887"/>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7" name="iṩľiḋê"/>
              <p:cNvSpPr/>
              <p:nvPr/>
            </p:nvSpPr>
            <p:spPr bwMode="auto">
              <a:xfrm>
                <a:off x="5687565" y="5227853"/>
                <a:ext cx="0"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8" name="ísḷîḍê"/>
              <p:cNvSpPr/>
              <p:nvPr/>
            </p:nvSpPr>
            <p:spPr bwMode="auto">
              <a:xfrm>
                <a:off x="5687565" y="5228819"/>
                <a:ext cx="0" cy="92694"/>
              </a:xfrm>
              <a:custGeom>
                <a:avLst/>
                <a:gdLst>
                  <a:gd name="T0" fmla="*/ 0 h 249"/>
                  <a:gd name="T1" fmla="*/ 247 h 249"/>
                  <a:gd name="T2" fmla="*/ 249 h 249"/>
                  <a:gd name="T3" fmla="*/ 3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3"/>
                      <a:pt x="0" y="3"/>
                      <a:pt x="0" y="3"/>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9" name="ïşḷïḓe"/>
              <p:cNvSpPr/>
              <p:nvPr/>
            </p:nvSpPr>
            <p:spPr bwMode="auto">
              <a:xfrm>
                <a:off x="5687565" y="5229784"/>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40" name="îśliḍe"/>
              <p:cNvSpPr/>
              <p:nvPr/>
            </p:nvSpPr>
            <p:spPr bwMode="auto">
              <a:xfrm>
                <a:off x="5687565" y="522978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41" name="iṣḻïďe"/>
              <p:cNvSpPr/>
              <p:nvPr/>
            </p:nvSpPr>
            <p:spPr bwMode="auto">
              <a:xfrm>
                <a:off x="5762879" y="5212404"/>
                <a:ext cx="12553" cy="141939"/>
              </a:xfrm>
              <a:custGeom>
                <a:avLst/>
                <a:gdLst>
                  <a:gd name="T0" fmla="*/ 13 w 13"/>
                  <a:gd name="T1" fmla="*/ 0 h 147"/>
                  <a:gd name="T2" fmla="*/ 13 w 13"/>
                  <a:gd name="T3" fmla="*/ 96 h 147"/>
                  <a:gd name="T4" fmla="*/ 0 w 13"/>
                  <a:gd name="T5" fmla="*/ 147 h 147"/>
                  <a:gd name="T6" fmla="*/ 0 w 13"/>
                  <a:gd name="T7" fmla="*/ 52 h 147"/>
                  <a:gd name="T8" fmla="*/ 13 w 13"/>
                  <a:gd name="T9" fmla="*/ 0 h 147"/>
                </a:gdLst>
                <a:ahLst/>
                <a:cxnLst>
                  <a:cxn ang="0">
                    <a:pos x="T0" y="T1"/>
                  </a:cxn>
                  <a:cxn ang="0">
                    <a:pos x="T2" y="T3"/>
                  </a:cxn>
                  <a:cxn ang="0">
                    <a:pos x="T4" y="T5"/>
                  </a:cxn>
                  <a:cxn ang="0">
                    <a:pos x="T6" y="T7"/>
                  </a:cxn>
                  <a:cxn ang="0">
                    <a:pos x="T8" y="T9"/>
                  </a:cxn>
                </a:cxnLst>
                <a:rect l="0" t="0" r="r" b="b"/>
                <a:pathLst>
                  <a:path w="13" h="147">
                    <a:moveTo>
                      <a:pt x="13" y="0"/>
                    </a:moveTo>
                    <a:lnTo>
                      <a:pt x="13" y="96"/>
                    </a:lnTo>
                    <a:lnTo>
                      <a:pt x="0" y="147"/>
                    </a:lnTo>
                    <a:lnTo>
                      <a:pt x="0" y="52"/>
                    </a:lnTo>
                    <a:lnTo>
                      <a:pt x="13" y="0"/>
                    </a:lnTo>
                    <a:close/>
                  </a:path>
                </a:pathLst>
              </a:custGeom>
              <a:solidFill>
                <a:srgbClr val="81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2" name="ï$ḻiďe"/>
              <p:cNvSpPr/>
              <p:nvPr/>
            </p:nvSpPr>
            <p:spPr bwMode="auto">
              <a:xfrm>
                <a:off x="5813089" y="5226887"/>
                <a:ext cx="3862" cy="96557"/>
              </a:xfrm>
              <a:custGeom>
                <a:avLst/>
                <a:gdLst>
                  <a:gd name="T0" fmla="*/ 10 w 10"/>
                  <a:gd name="T1" fmla="*/ 13 h 259"/>
                  <a:gd name="T2" fmla="*/ 10 w 10"/>
                  <a:gd name="T3" fmla="*/ 259 h 259"/>
                  <a:gd name="T4" fmla="*/ 0 w 10"/>
                  <a:gd name="T5" fmla="*/ 247 h 259"/>
                  <a:gd name="T6" fmla="*/ 0 w 10"/>
                  <a:gd name="T7" fmla="*/ 0 h 259"/>
                  <a:gd name="T8" fmla="*/ 10 w 10"/>
                  <a:gd name="T9" fmla="*/ 13 h 259"/>
                </a:gdLst>
                <a:ahLst/>
                <a:cxnLst>
                  <a:cxn ang="0">
                    <a:pos x="T0" y="T1"/>
                  </a:cxn>
                  <a:cxn ang="0">
                    <a:pos x="T2" y="T3"/>
                  </a:cxn>
                  <a:cxn ang="0">
                    <a:pos x="T4" y="T5"/>
                  </a:cxn>
                  <a:cxn ang="0">
                    <a:pos x="T6" y="T7"/>
                  </a:cxn>
                  <a:cxn ang="0">
                    <a:pos x="T8" y="T9"/>
                  </a:cxn>
                </a:cxnLst>
                <a:rect l="0" t="0" r="r" b="b"/>
                <a:pathLst>
                  <a:path w="10" h="259">
                    <a:moveTo>
                      <a:pt x="10" y="13"/>
                    </a:moveTo>
                    <a:cubicBezTo>
                      <a:pt x="10" y="259"/>
                      <a:pt x="10" y="259"/>
                      <a:pt x="10" y="259"/>
                    </a:cubicBezTo>
                    <a:cubicBezTo>
                      <a:pt x="10" y="254"/>
                      <a:pt x="7" y="250"/>
                      <a:pt x="0" y="247"/>
                    </a:cubicBezTo>
                    <a:cubicBezTo>
                      <a:pt x="0" y="0"/>
                      <a:pt x="0" y="0"/>
                      <a:pt x="0" y="0"/>
                    </a:cubicBezTo>
                    <a:cubicBezTo>
                      <a:pt x="7" y="3"/>
                      <a:pt x="10" y="8"/>
                      <a:pt x="10" y="1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3" name="ïṩ1íďê"/>
              <p:cNvSpPr/>
              <p:nvPr/>
            </p:nvSpPr>
            <p:spPr bwMode="auto">
              <a:xfrm>
                <a:off x="5812123" y="5225922"/>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0"/>
                      <a:pt x="3" y="1"/>
                      <a:pt x="4"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4" name="iş1ïḍê"/>
              <p:cNvSpPr/>
              <p:nvPr/>
            </p:nvSpPr>
            <p:spPr bwMode="auto">
              <a:xfrm>
                <a:off x="5810192" y="5225922"/>
                <a:ext cx="1931"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5" name="îşḻîḍe"/>
              <p:cNvSpPr/>
              <p:nvPr/>
            </p:nvSpPr>
            <p:spPr bwMode="auto">
              <a:xfrm>
                <a:off x="5809226" y="5225922"/>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6" name="íş1ídé"/>
              <p:cNvSpPr/>
              <p:nvPr/>
            </p:nvSpPr>
            <p:spPr bwMode="auto">
              <a:xfrm>
                <a:off x="5808261" y="5224956"/>
                <a:ext cx="966"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2" y="247"/>
                      <a:pt x="1" y="247"/>
                      <a:pt x="0" y="247"/>
                    </a:cubicBezTo>
                    <a:cubicBezTo>
                      <a:pt x="0" y="0"/>
                      <a:pt x="0" y="0"/>
                      <a:pt x="0" y="0"/>
                    </a:cubicBezTo>
                    <a:cubicBezTo>
                      <a:pt x="1" y="0"/>
                      <a:pt x="2" y="0"/>
                      <a:pt x="4"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7" name="ïṥlîḑe"/>
              <p:cNvSpPr/>
              <p:nvPr/>
            </p:nvSpPr>
            <p:spPr bwMode="auto">
              <a:xfrm>
                <a:off x="5805364" y="5224956"/>
                <a:ext cx="2897" cy="92694"/>
              </a:xfrm>
              <a:custGeom>
                <a:avLst/>
                <a:gdLst>
                  <a:gd name="T0" fmla="*/ 6 w 6"/>
                  <a:gd name="T1" fmla="*/ 0 h 247"/>
                  <a:gd name="T2" fmla="*/ 6 w 6"/>
                  <a:gd name="T3" fmla="*/ 247 h 247"/>
                  <a:gd name="T4" fmla="*/ 0 w 6"/>
                  <a:gd name="T5" fmla="*/ 246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6"/>
                      <a:pt x="0" y="246"/>
                    </a:cubicBezTo>
                    <a:cubicBezTo>
                      <a:pt x="0" y="0"/>
                      <a:pt x="0" y="0"/>
                      <a:pt x="0" y="0"/>
                    </a:cubicBezTo>
                    <a:cubicBezTo>
                      <a:pt x="2" y="0"/>
                      <a:pt x="4" y="0"/>
                      <a:pt x="6"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8" name="iṣḻîḓè"/>
              <p:cNvSpPr/>
              <p:nvPr/>
            </p:nvSpPr>
            <p:spPr bwMode="auto">
              <a:xfrm>
                <a:off x="5803433" y="5224956"/>
                <a:ext cx="1931" cy="91729"/>
              </a:xfrm>
              <a:custGeom>
                <a:avLst/>
                <a:gdLst>
                  <a:gd name="T0" fmla="*/ 7 w 7"/>
                  <a:gd name="T1" fmla="*/ 0 h 246"/>
                  <a:gd name="T2" fmla="*/ 7 w 7"/>
                  <a:gd name="T3" fmla="*/ 246 h 246"/>
                  <a:gd name="T4" fmla="*/ 1 w 7"/>
                  <a:gd name="T5" fmla="*/ 246 h 246"/>
                  <a:gd name="T6" fmla="*/ 0 w 7"/>
                  <a:gd name="T7" fmla="*/ 246 h 246"/>
                  <a:gd name="T8" fmla="*/ 0 w 7"/>
                  <a:gd name="T9" fmla="*/ 0 h 246"/>
                  <a:gd name="T10" fmla="*/ 1 w 7"/>
                  <a:gd name="T11" fmla="*/ 0 h 246"/>
                  <a:gd name="T12" fmla="*/ 7 w 7"/>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7" h="246">
                    <a:moveTo>
                      <a:pt x="7" y="0"/>
                    </a:moveTo>
                    <a:cubicBezTo>
                      <a:pt x="7" y="246"/>
                      <a:pt x="7" y="246"/>
                      <a:pt x="7" y="246"/>
                    </a:cubicBezTo>
                    <a:cubicBezTo>
                      <a:pt x="5" y="246"/>
                      <a:pt x="3" y="246"/>
                      <a:pt x="1" y="246"/>
                    </a:cubicBezTo>
                    <a:cubicBezTo>
                      <a:pt x="0" y="246"/>
                      <a:pt x="0" y="246"/>
                      <a:pt x="0" y="246"/>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9" name="i$ľídè"/>
              <p:cNvSpPr/>
              <p:nvPr/>
            </p:nvSpPr>
            <p:spPr bwMode="auto">
              <a:xfrm>
                <a:off x="5800537" y="5224956"/>
                <a:ext cx="2897" cy="91729"/>
              </a:xfrm>
              <a:custGeom>
                <a:avLst/>
                <a:gdLst>
                  <a:gd name="T0" fmla="*/ 8 w 8"/>
                  <a:gd name="T1" fmla="*/ 0 h 246"/>
                  <a:gd name="T2" fmla="*/ 8 w 8"/>
                  <a:gd name="T3" fmla="*/ 246 h 246"/>
                  <a:gd name="T4" fmla="*/ 0 w 8"/>
                  <a:gd name="T5" fmla="*/ 246 h 246"/>
                  <a:gd name="T6" fmla="*/ 0 w 8"/>
                  <a:gd name="T7" fmla="*/ 0 h 246"/>
                  <a:gd name="T8" fmla="*/ 8 w 8"/>
                  <a:gd name="T9" fmla="*/ 0 h 246"/>
                </a:gdLst>
                <a:ahLst/>
                <a:cxnLst>
                  <a:cxn ang="0">
                    <a:pos x="T0" y="T1"/>
                  </a:cxn>
                  <a:cxn ang="0">
                    <a:pos x="T2" y="T3"/>
                  </a:cxn>
                  <a:cxn ang="0">
                    <a:pos x="T4" y="T5"/>
                  </a:cxn>
                  <a:cxn ang="0">
                    <a:pos x="T6" y="T7"/>
                  </a:cxn>
                  <a:cxn ang="0">
                    <a:pos x="T8" y="T9"/>
                  </a:cxn>
                </a:cxnLst>
                <a:rect l="0" t="0" r="r" b="b"/>
                <a:pathLst>
                  <a:path w="8" h="246">
                    <a:moveTo>
                      <a:pt x="8" y="0"/>
                    </a:moveTo>
                    <a:cubicBezTo>
                      <a:pt x="8" y="246"/>
                      <a:pt x="8" y="246"/>
                      <a:pt x="8" y="246"/>
                    </a:cubicBezTo>
                    <a:cubicBezTo>
                      <a:pt x="5" y="246"/>
                      <a:pt x="3" y="246"/>
                      <a:pt x="0" y="246"/>
                    </a:cubicBezTo>
                    <a:cubicBezTo>
                      <a:pt x="0" y="0"/>
                      <a:pt x="0" y="0"/>
                      <a:pt x="0" y="0"/>
                    </a:cubicBezTo>
                    <a:cubicBezTo>
                      <a:pt x="3" y="0"/>
                      <a:pt x="5" y="0"/>
                      <a:pt x="8"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0" name="i$lïḋê"/>
              <p:cNvSpPr/>
              <p:nvPr/>
            </p:nvSpPr>
            <p:spPr bwMode="auto">
              <a:xfrm>
                <a:off x="5796674" y="5224956"/>
                <a:ext cx="3862" cy="92694"/>
              </a:xfrm>
              <a:custGeom>
                <a:avLst/>
                <a:gdLst>
                  <a:gd name="T0" fmla="*/ 9 w 9"/>
                  <a:gd name="T1" fmla="*/ 0 h 247"/>
                  <a:gd name="T2" fmla="*/ 9 w 9"/>
                  <a:gd name="T3" fmla="*/ 246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6"/>
                      <a:pt x="9" y="246"/>
                      <a:pt x="9" y="246"/>
                    </a:cubicBezTo>
                    <a:cubicBezTo>
                      <a:pt x="6" y="247"/>
                      <a:pt x="3" y="247"/>
                      <a:pt x="0" y="247"/>
                    </a:cubicBezTo>
                    <a:cubicBezTo>
                      <a:pt x="0" y="1"/>
                      <a:pt x="0" y="1"/>
                      <a:pt x="0" y="1"/>
                    </a:cubicBezTo>
                    <a:cubicBezTo>
                      <a:pt x="3" y="0"/>
                      <a:pt x="6" y="0"/>
                      <a:pt x="9"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1" name="iṡḷîḓe"/>
              <p:cNvSpPr/>
              <p:nvPr/>
            </p:nvSpPr>
            <p:spPr bwMode="auto">
              <a:xfrm>
                <a:off x="5792812" y="5225922"/>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7" y="247"/>
                      <a:pt x="4" y="247"/>
                      <a:pt x="0" y="248"/>
                    </a:cubicBezTo>
                    <a:cubicBezTo>
                      <a:pt x="0" y="1"/>
                      <a:pt x="0" y="1"/>
                      <a:pt x="0" y="1"/>
                    </a:cubicBezTo>
                    <a:cubicBezTo>
                      <a:pt x="4" y="1"/>
                      <a:pt x="7" y="0"/>
                      <a:pt x="10"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2" name="iṣlíḍè"/>
              <p:cNvSpPr/>
              <p:nvPr/>
            </p:nvSpPr>
            <p:spPr bwMode="auto">
              <a:xfrm>
                <a:off x="5781225" y="5225922"/>
                <a:ext cx="11587" cy="97523"/>
              </a:xfrm>
              <a:custGeom>
                <a:avLst/>
                <a:gdLst>
                  <a:gd name="T0" fmla="*/ 32 w 32"/>
                  <a:gd name="T1" fmla="*/ 0 h 261"/>
                  <a:gd name="T2" fmla="*/ 32 w 32"/>
                  <a:gd name="T3" fmla="*/ 247 h 261"/>
                  <a:gd name="T4" fmla="*/ 0 w 32"/>
                  <a:gd name="T5" fmla="*/ 261 h 261"/>
                  <a:gd name="T6" fmla="*/ 0 w 32"/>
                  <a:gd name="T7" fmla="*/ 15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5"/>
                      <a:pt x="0" y="15"/>
                      <a:pt x="0" y="15"/>
                    </a:cubicBezTo>
                    <a:cubicBezTo>
                      <a:pt x="8" y="9"/>
                      <a:pt x="19" y="3"/>
                      <a:pt x="3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3" name="îṥlïďê"/>
              <p:cNvSpPr/>
              <p:nvPr/>
            </p:nvSpPr>
            <p:spPr bwMode="auto">
              <a:xfrm>
                <a:off x="5777363" y="5231715"/>
                <a:ext cx="3862"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5" y="249"/>
                      <a:pt x="2" y="251"/>
                      <a:pt x="0" y="254"/>
                    </a:cubicBezTo>
                    <a:cubicBezTo>
                      <a:pt x="0" y="7"/>
                      <a:pt x="0" y="7"/>
                      <a:pt x="0" y="7"/>
                    </a:cubicBezTo>
                    <a:cubicBezTo>
                      <a:pt x="2" y="5"/>
                      <a:pt x="5"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4" name="iSlîḑe"/>
              <p:cNvSpPr/>
              <p:nvPr/>
            </p:nvSpPr>
            <p:spPr bwMode="auto">
              <a:xfrm>
                <a:off x="5775432" y="5234612"/>
                <a:ext cx="1931" cy="94626"/>
              </a:xfrm>
              <a:custGeom>
                <a:avLst/>
                <a:gdLst>
                  <a:gd name="T0" fmla="*/ 7 w 7"/>
                  <a:gd name="T1" fmla="*/ 0 h 255"/>
                  <a:gd name="T2" fmla="*/ 7 w 7"/>
                  <a:gd name="T3" fmla="*/ 247 h 255"/>
                  <a:gd name="T4" fmla="*/ 0 w 7"/>
                  <a:gd name="T5" fmla="*/ 255 h 255"/>
                  <a:gd name="T6" fmla="*/ 0 w 7"/>
                  <a:gd name="T7" fmla="*/ 8 h 255"/>
                  <a:gd name="T8" fmla="*/ 7 w 7"/>
                  <a:gd name="T9" fmla="*/ 0 h 255"/>
                </a:gdLst>
                <a:ahLst/>
                <a:cxnLst>
                  <a:cxn ang="0">
                    <a:pos x="T0" y="T1"/>
                  </a:cxn>
                  <a:cxn ang="0">
                    <a:pos x="T2" y="T3"/>
                  </a:cxn>
                  <a:cxn ang="0">
                    <a:pos x="T4" y="T5"/>
                  </a:cxn>
                  <a:cxn ang="0">
                    <a:pos x="T6" y="T7"/>
                  </a:cxn>
                  <a:cxn ang="0">
                    <a:pos x="T8" y="T9"/>
                  </a:cxn>
                </a:cxnLst>
                <a:rect l="0" t="0" r="r" b="b"/>
                <a:pathLst>
                  <a:path w="7" h="255">
                    <a:moveTo>
                      <a:pt x="7" y="0"/>
                    </a:moveTo>
                    <a:cubicBezTo>
                      <a:pt x="7" y="247"/>
                      <a:pt x="7" y="247"/>
                      <a:pt x="7" y="247"/>
                    </a:cubicBezTo>
                    <a:cubicBezTo>
                      <a:pt x="4" y="249"/>
                      <a:pt x="2" y="252"/>
                      <a:pt x="0" y="255"/>
                    </a:cubicBezTo>
                    <a:cubicBezTo>
                      <a:pt x="0" y="8"/>
                      <a:pt x="0" y="8"/>
                      <a:pt x="0" y="8"/>
                    </a:cubicBezTo>
                    <a:cubicBezTo>
                      <a:pt x="2" y="5"/>
                      <a:pt x="4" y="3"/>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5" name="ïşḻîḋê"/>
              <p:cNvSpPr/>
              <p:nvPr/>
            </p:nvSpPr>
            <p:spPr bwMode="auto">
              <a:xfrm>
                <a:off x="5773501" y="5237508"/>
                <a:ext cx="1931" cy="94626"/>
              </a:xfrm>
              <a:custGeom>
                <a:avLst/>
                <a:gdLst>
                  <a:gd name="T0" fmla="*/ 5 w 5"/>
                  <a:gd name="T1" fmla="*/ 0 h 255"/>
                  <a:gd name="T2" fmla="*/ 5 w 5"/>
                  <a:gd name="T3" fmla="*/ 247 h 255"/>
                  <a:gd name="T4" fmla="*/ 0 w 5"/>
                  <a:gd name="T5" fmla="*/ 255 h 255"/>
                  <a:gd name="T6" fmla="*/ 0 w 5"/>
                  <a:gd name="T7" fmla="*/ 8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49"/>
                      <a:pt x="1" y="252"/>
                      <a:pt x="0" y="255"/>
                    </a:cubicBezTo>
                    <a:cubicBezTo>
                      <a:pt x="0" y="8"/>
                      <a:pt x="0" y="8"/>
                      <a:pt x="0" y="8"/>
                    </a:cubicBezTo>
                    <a:cubicBezTo>
                      <a:pt x="1" y="6"/>
                      <a:pt x="3" y="3"/>
                      <a:pt x="5"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6" name="íslíḋè"/>
              <p:cNvSpPr/>
              <p:nvPr/>
            </p:nvSpPr>
            <p:spPr bwMode="auto">
              <a:xfrm>
                <a:off x="5771570" y="5240405"/>
                <a:ext cx="1931" cy="95591"/>
              </a:xfrm>
              <a:custGeom>
                <a:avLst/>
                <a:gdLst>
                  <a:gd name="T0" fmla="*/ 4 w 4"/>
                  <a:gd name="T1" fmla="*/ 0 h 256"/>
                  <a:gd name="T2" fmla="*/ 4 w 4"/>
                  <a:gd name="T3" fmla="*/ 247 h 256"/>
                  <a:gd name="T4" fmla="*/ 0 w 4"/>
                  <a:gd name="T5" fmla="*/ 256 h 256"/>
                  <a:gd name="T6" fmla="*/ 0 w 4"/>
                  <a:gd name="T7" fmla="*/ 9 h 256"/>
                  <a:gd name="T8" fmla="*/ 4 w 4"/>
                  <a:gd name="T9" fmla="*/ 0 h 256"/>
                </a:gdLst>
                <a:ahLst/>
                <a:cxnLst>
                  <a:cxn ang="0">
                    <a:pos x="T0" y="T1"/>
                  </a:cxn>
                  <a:cxn ang="0">
                    <a:pos x="T2" y="T3"/>
                  </a:cxn>
                  <a:cxn ang="0">
                    <a:pos x="T4" y="T5"/>
                  </a:cxn>
                  <a:cxn ang="0">
                    <a:pos x="T6" y="T7"/>
                  </a:cxn>
                  <a:cxn ang="0">
                    <a:pos x="T8" y="T9"/>
                  </a:cxn>
                </a:cxnLst>
                <a:rect l="0" t="0" r="r" b="b"/>
                <a:pathLst>
                  <a:path w="4" h="256">
                    <a:moveTo>
                      <a:pt x="4" y="0"/>
                    </a:moveTo>
                    <a:cubicBezTo>
                      <a:pt x="4" y="247"/>
                      <a:pt x="4" y="247"/>
                      <a:pt x="4" y="247"/>
                    </a:cubicBezTo>
                    <a:cubicBezTo>
                      <a:pt x="2" y="250"/>
                      <a:pt x="1" y="253"/>
                      <a:pt x="0" y="256"/>
                    </a:cubicBezTo>
                    <a:cubicBezTo>
                      <a:pt x="0" y="9"/>
                      <a:pt x="0" y="9"/>
                      <a:pt x="0" y="9"/>
                    </a:cubicBezTo>
                    <a:cubicBezTo>
                      <a:pt x="1" y="6"/>
                      <a:pt x="2" y="3"/>
                      <a:pt x="4"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7" name="íṡḻïḍe"/>
              <p:cNvSpPr/>
              <p:nvPr/>
            </p:nvSpPr>
            <p:spPr bwMode="auto">
              <a:xfrm>
                <a:off x="5770604" y="5243302"/>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8" name="iṥḻïďè"/>
              <p:cNvSpPr/>
              <p:nvPr/>
            </p:nvSpPr>
            <p:spPr bwMode="auto">
              <a:xfrm>
                <a:off x="5770604" y="5246199"/>
                <a:ext cx="0" cy="94626"/>
              </a:xfrm>
              <a:custGeom>
                <a:avLst/>
                <a:gdLst>
                  <a:gd name="T0" fmla="*/ 0 h 254"/>
                  <a:gd name="T1" fmla="*/ 247 h 254"/>
                  <a:gd name="T2" fmla="*/ 254 h 254"/>
                  <a:gd name="T3" fmla="*/ 7 h 254"/>
                  <a:gd name="T4" fmla="*/ 0 h 254"/>
                </a:gdLst>
                <a:ahLst/>
                <a:cxnLst>
                  <a:cxn ang="0">
                    <a:pos x="0" y="T0"/>
                  </a:cxn>
                  <a:cxn ang="0">
                    <a:pos x="0" y="T1"/>
                  </a:cxn>
                  <a:cxn ang="0">
                    <a:pos x="0" y="T2"/>
                  </a:cxn>
                  <a:cxn ang="0">
                    <a:pos x="0" y="T3"/>
                  </a:cxn>
                  <a:cxn ang="0">
                    <a:pos x="0" y="T4"/>
                  </a:cxn>
                </a:cxnLst>
                <a:rect l="0" t="0" r="r" b="b"/>
                <a:pathLst>
                  <a:path h="254">
                    <a:moveTo>
                      <a:pt x="0" y="0"/>
                    </a:moveTo>
                    <a:cubicBezTo>
                      <a:pt x="0" y="247"/>
                      <a:pt x="0" y="247"/>
                      <a:pt x="0" y="247"/>
                    </a:cubicBezTo>
                    <a:cubicBezTo>
                      <a:pt x="0" y="249"/>
                      <a:pt x="0" y="252"/>
                      <a:pt x="0" y="254"/>
                    </a:cubicBezTo>
                    <a:cubicBezTo>
                      <a:pt x="0" y="7"/>
                      <a:pt x="0" y="7"/>
                      <a:pt x="0" y="7"/>
                    </a:cubicBezTo>
                    <a:cubicBezTo>
                      <a:pt x="0" y="5"/>
                      <a:pt x="0" y="3"/>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9" name="iśľíḓè"/>
              <p:cNvSpPr/>
              <p:nvPr/>
            </p:nvSpPr>
            <p:spPr bwMode="auto">
              <a:xfrm>
                <a:off x="5770604" y="5249095"/>
                <a:ext cx="0" cy="92694"/>
              </a:xfrm>
              <a:custGeom>
                <a:avLst/>
                <a:gdLst>
                  <a:gd name="T0" fmla="*/ 0 h 96"/>
                  <a:gd name="T1" fmla="*/ 95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1"/>
                    </a:lnTo>
                    <a:lnTo>
                      <a:pt x="0" y="0"/>
                    </a:lnTo>
                    <a:close/>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0" name="îṣḷîḓê"/>
              <p:cNvSpPr/>
              <p:nvPr/>
            </p:nvSpPr>
            <p:spPr bwMode="auto">
              <a:xfrm>
                <a:off x="5770604" y="5249095"/>
                <a:ext cx="0" cy="92694"/>
              </a:xfrm>
              <a:custGeom>
                <a:avLst/>
                <a:gdLst>
                  <a:gd name="T0" fmla="*/ 0 h 96"/>
                  <a:gd name="T1" fmla="*/ 95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1" name="iṥľíďè"/>
              <p:cNvSpPr/>
              <p:nvPr/>
            </p:nvSpPr>
            <p:spPr bwMode="auto">
              <a:xfrm>
                <a:off x="5814055" y="5229784"/>
                <a:ext cx="2897" cy="93660"/>
              </a:xfrm>
              <a:custGeom>
                <a:avLst/>
                <a:gdLst>
                  <a:gd name="T0" fmla="*/ 7 w 7"/>
                  <a:gd name="T1" fmla="*/ 5 h 251"/>
                  <a:gd name="T2" fmla="*/ 7 w 7"/>
                  <a:gd name="T3" fmla="*/ 251 h 251"/>
                  <a:gd name="T4" fmla="*/ 0 w 7"/>
                  <a:gd name="T5" fmla="*/ 247 h 251"/>
                  <a:gd name="T6" fmla="*/ 0 w 7"/>
                  <a:gd name="T7" fmla="*/ 0 h 251"/>
                  <a:gd name="T8" fmla="*/ 7 w 7"/>
                  <a:gd name="T9" fmla="*/ 5 h 251"/>
                </a:gdLst>
                <a:ahLst/>
                <a:cxnLst>
                  <a:cxn ang="0">
                    <a:pos x="T0" y="T1"/>
                  </a:cxn>
                  <a:cxn ang="0">
                    <a:pos x="T2" y="T3"/>
                  </a:cxn>
                  <a:cxn ang="0">
                    <a:pos x="T4" y="T5"/>
                  </a:cxn>
                  <a:cxn ang="0">
                    <a:pos x="T6" y="T7"/>
                  </a:cxn>
                  <a:cxn ang="0">
                    <a:pos x="T8" y="T9"/>
                  </a:cxn>
                </a:cxnLst>
                <a:rect l="0" t="0" r="r" b="b"/>
                <a:pathLst>
                  <a:path w="7" h="251">
                    <a:moveTo>
                      <a:pt x="7" y="5"/>
                    </a:moveTo>
                    <a:cubicBezTo>
                      <a:pt x="7" y="251"/>
                      <a:pt x="7" y="251"/>
                      <a:pt x="7" y="251"/>
                    </a:cubicBezTo>
                    <a:cubicBezTo>
                      <a:pt x="6" y="249"/>
                      <a:pt x="3" y="248"/>
                      <a:pt x="0" y="247"/>
                    </a:cubicBezTo>
                    <a:cubicBezTo>
                      <a:pt x="0" y="0"/>
                      <a:pt x="0" y="0"/>
                      <a:pt x="0" y="0"/>
                    </a:cubicBezTo>
                    <a:cubicBezTo>
                      <a:pt x="3" y="1"/>
                      <a:pt x="6" y="3"/>
                      <a:pt x="7" y="5"/>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2" name="ísliḍé"/>
              <p:cNvSpPr/>
              <p:nvPr/>
            </p:nvSpPr>
            <p:spPr bwMode="auto">
              <a:xfrm>
                <a:off x="5813089" y="5228819"/>
                <a:ext cx="966" cy="92694"/>
              </a:xfrm>
              <a:custGeom>
                <a:avLst/>
                <a:gdLst>
                  <a:gd name="T0" fmla="*/ 3 w 3"/>
                  <a:gd name="T1" fmla="*/ 1 h 248"/>
                  <a:gd name="T2" fmla="*/ 3 w 3"/>
                  <a:gd name="T3" fmla="*/ 248 h 248"/>
                  <a:gd name="T4" fmla="*/ 0 w 3"/>
                  <a:gd name="T5" fmla="*/ 246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6"/>
                    </a:cubicBezTo>
                    <a:cubicBezTo>
                      <a:pt x="0" y="0"/>
                      <a:pt x="0" y="0"/>
                      <a:pt x="0" y="0"/>
                    </a:cubicBezTo>
                    <a:cubicBezTo>
                      <a:pt x="1" y="0"/>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3" name="ïsļiḑê"/>
              <p:cNvSpPr/>
              <p:nvPr/>
            </p:nvSpPr>
            <p:spPr bwMode="auto">
              <a:xfrm>
                <a:off x="5812123" y="5228819"/>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4" name="íş1íḍe"/>
              <p:cNvSpPr/>
              <p:nvPr/>
            </p:nvSpPr>
            <p:spPr bwMode="auto">
              <a:xfrm>
                <a:off x="5810192" y="5227853"/>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5" name="îslïḓé"/>
              <p:cNvSpPr/>
              <p:nvPr/>
            </p:nvSpPr>
            <p:spPr bwMode="auto">
              <a:xfrm>
                <a:off x="5809226" y="5227853"/>
                <a:ext cx="966"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7"/>
                      <a:pt x="0" y="247"/>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6" name="îṧļiḓê"/>
              <p:cNvSpPr/>
              <p:nvPr/>
            </p:nvSpPr>
            <p:spPr bwMode="auto">
              <a:xfrm>
                <a:off x="5807295" y="5227853"/>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6"/>
                      <a:pt x="2" y="246"/>
                      <a:pt x="0" y="246"/>
                    </a:cubicBezTo>
                    <a:cubicBezTo>
                      <a:pt x="0" y="0"/>
                      <a:pt x="0" y="0"/>
                      <a:pt x="0" y="0"/>
                    </a:cubicBezTo>
                    <a:cubicBezTo>
                      <a:pt x="2" y="0"/>
                      <a:pt x="4" y="0"/>
                      <a:pt x="5"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7" name="ïṣļîḓê"/>
              <p:cNvSpPr/>
              <p:nvPr/>
            </p:nvSpPr>
            <p:spPr bwMode="auto">
              <a:xfrm>
                <a:off x="5805364" y="5227853"/>
                <a:ext cx="1931" cy="91729"/>
              </a:xfrm>
              <a:custGeom>
                <a:avLst/>
                <a:gdLst>
                  <a:gd name="T0" fmla="*/ 6 w 6"/>
                  <a:gd name="T1" fmla="*/ 1 h 247"/>
                  <a:gd name="T2" fmla="*/ 6 w 6"/>
                  <a:gd name="T3" fmla="*/ 247 h 247"/>
                  <a:gd name="T4" fmla="*/ 0 w 6"/>
                  <a:gd name="T5" fmla="*/ 247 h 247"/>
                  <a:gd name="T6" fmla="*/ 0 w 6"/>
                  <a:gd name="T7" fmla="*/ 0 h 247"/>
                  <a:gd name="T8" fmla="*/ 6 w 6"/>
                  <a:gd name="T9" fmla="*/ 1 h 247"/>
                </a:gdLst>
                <a:ahLst/>
                <a:cxnLst>
                  <a:cxn ang="0">
                    <a:pos x="T0" y="T1"/>
                  </a:cxn>
                  <a:cxn ang="0">
                    <a:pos x="T2" y="T3"/>
                  </a:cxn>
                  <a:cxn ang="0">
                    <a:pos x="T4" y="T5"/>
                  </a:cxn>
                  <a:cxn ang="0">
                    <a:pos x="T6" y="T7"/>
                  </a:cxn>
                  <a:cxn ang="0">
                    <a:pos x="T8" y="T9"/>
                  </a:cxn>
                </a:cxnLst>
                <a:rect l="0" t="0" r="r" b="b"/>
                <a:pathLst>
                  <a:path w="6" h="247">
                    <a:moveTo>
                      <a:pt x="6" y="1"/>
                    </a:moveTo>
                    <a:cubicBezTo>
                      <a:pt x="6" y="247"/>
                      <a:pt x="6" y="247"/>
                      <a:pt x="6" y="247"/>
                    </a:cubicBezTo>
                    <a:cubicBezTo>
                      <a:pt x="4" y="247"/>
                      <a:pt x="2" y="247"/>
                      <a:pt x="0" y="247"/>
                    </a:cubicBezTo>
                    <a:cubicBezTo>
                      <a:pt x="0" y="0"/>
                      <a:pt x="0" y="0"/>
                      <a:pt x="0" y="0"/>
                    </a:cubicBezTo>
                    <a:cubicBezTo>
                      <a:pt x="2" y="0"/>
                      <a:pt x="4" y="0"/>
                      <a:pt x="6" y="1"/>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8" name="isḻïḑé"/>
              <p:cNvSpPr/>
              <p:nvPr/>
            </p:nvSpPr>
            <p:spPr bwMode="auto">
              <a:xfrm>
                <a:off x="5700118" y="5217232"/>
                <a:ext cx="11587" cy="110075"/>
              </a:xfrm>
              <a:custGeom>
                <a:avLst/>
                <a:gdLst>
                  <a:gd name="T0" fmla="*/ 12 w 12"/>
                  <a:gd name="T1" fmla="*/ 0 h 114"/>
                  <a:gd name="T2" fmla="*/ 12 w 12"/>
                  <a:gd name="T3" fmla="*/ 96 h 114"/>
                  <a:gd name="T4" fmla="*/ 0 w 12"/>
                  <a:gd name="T5" fmla="*/ 114 h 114"/>
                  <a:gd name="T6" fmla="*/ 0 w 12"/>
                  <a:gd name="T7" fmla="*/ 19 h 114"/>
                  <a:gd name="T8" fmla="*/ 12 w 12"/>
                  <a:gd name="T9" fmla="*/ 0 h 114"/>
                </a:gdLst>
                <a:ahLst/>
                <a:cxnLst>
                  <a:cxn ang="0">
                    <a:pos x="T0" y="T1"/>
                  </a:cxn>
                  <a:cxn ang="0">
                    <a:pos x="T2" y="T3"/>
                  </a:cxn>
                  <a:cxn ang="0">
                    <a:pos x="T4" y="T5"/>
                  </a:cxn>
                  <a:cxn ang="0">
                    <a:pos x="T6" y="T7"/>
                  </a:cxn>
                  <a:cxn ang="0">
                    <a:pos x="T8" y="T9"/>
                  </a:cxn>
                </a:cxnLst>
                <a:rect l="0" t="0" r="r" b="b"/>
                <a:pathLst>
                  <a:path w="12" h="114">
                    <a:moveTo>
                      <a:pt x="12" y="0"/>
                    </a:moveTo>
                    <a:lnTo>
                      <a:pt x="12" y="96"/>
                    </a:lnTo>
                    <a:lnTo>
                      <a:pt x="0" y="114"/>
                    </a:lnTo>
                    <a:lnTo>
                      <a:pt x="0" y="19"/>
                    </a:lnTo>
                    <a:lnTo>
                      <a:pt x="12" y="0"/>
                    </a:lnTo>
                    <a:close/>
                  </a:path>
                </a:pathLst>
              </a:custGeom>
              <a:solidFill>
                <a:srgbClr val="7A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9" name="îṣ1ïḋê"/>
              <p:cNvSpPr/>
              <p:nvPr/>
            </p:nvSpPr>
            <p:spPr bwMode="auto">
              <a:xfrm>
                <a:off x="5715567" y="5216266"/>
                <a:ext cx="1931" cy="91729"/>
              </a:xfrm>
              <a:custGeom>
                <a:avLst/>
                <a:gdLst>
                  <a:gd name="T0" fmla="*/ 5 w 5"/>
                  <a:gd name="T1" fmla="*/ 0 h 248"/>
                  <a:gd name="T2" fmla="*/ 5 w 5"/>
                  <a:gd name="T3" fmla="*/ 247 h 248"/>
                  <a:gd name="T4" fmla="*/ 0 w 5"/>
                  <a:gd name="T5" fmla="*/ 248 h 248"/>
                  <a:gd name="T6" fmla="*/ 0 w 5"/>
                  <a:gd name="T7" fmla="*/ 1 h 248"/>
                  <a:gd name="T8" fmla="*/ 5 w 5"/>
                  <a:gd name="T9" fmla="*/ 0 h 248"/>
                </a:gdLst>
                <a:ahLst/>
                <a:cxnLst>
                  <a:cxn ang="0">
                    <a:pos x="T0" y="T1"/>
                  </a:cxn>
                  <a:cxn ang="0">
                    <a:pos x="T2" y="T3"/>
                  </a:cxn>
                  <a:cxn ang="0">
                    <a:pos x="T4" y="T5"/>
                  </a:cxn>
                  <a:cxn ang="0">
                    <a:pos x="T6" y="T7"/>
                  </a:cxn>
                  <a:cxn ang="0">
                    <a:pos x="T8" y="T9"/>
                  </a:cxn>
                </a:cxnLst>
                <a:rect l="0" t="0" r="r" b="b"/>
                <a:pathLst>
                  <a:path w="5" h="248">
                    <a:moveTo>
                      <a:pt x="5" y="0"/>
                    </a:moveTo>
                    <a:cubicBezTo>
                      <a:pt x="5" y="247"/>
                      <a:pt x="5" y="247"/>
                      <a:pt x="5" y="247"/>
                    </a:cubicBezTo>
                    <a:cubicBezTo>
                      <a:pt x="4" y="247"/>
                      <a:pt x="2" y="247"/>
                      <a:pt x="0" y="248"/>
                    </a:cubicBezTo>
                    <a:cubicBezTo>
                      <a:pt x="0" y="1"/>
                      <a:pt x="0" y="1"/>
                      <a:pt x="0" y="1"/>
                    </a:cubicBezTo>
                    <a:cubicBezTo>
                      <a:pt x="2" y="1"/>
                      <a:pt x="4"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0" name="îṧ1íďê"/>
              <p:cNvSpPr/>
              <p:nvPr/>
            </p:nvSpPr>
            <p:spPr bwMode="auto">
              <a:xfrm>
                <a:off x="5703980" y="5216266"/>
                <a:ext cx="11587" cy="97523"/>
              </a:xfrm>
              <a:custGeom>
                <a:avLst/>
                <a:gdLst>
                  <a:gd name="T0" fmla="*/ 31 w 31"/>
                  <a:gd name="T1" fmla="*/ 0 h 260"/>
                  <a:gd name="T2" fmla="*/ 31 w 31"/>
                  <a:gd name="T3" fmla="*/ 247 h 260"/>
                  <a:gd name="T4" fmla="*/ 21 w 31"/>
                  <a:gd name="T5" fmla="*/ 250 h 260"/>
                  <a:gd name="T6" fmla="*/ 0 w 31"/>
                  <a:gd name="T7" fmla="*/ 260 h 260"/>
                  <a:gd name="T8" fmla="*/ 0 w 31"/>
                  <a:gd name="T9" fmla="*/ 13 h 260"/>
                  <a:gd name="T10" fmla="*/ 21 w 31"/>
                  <a:gd name="T11" fmla="*/ 3 h 260"/>
                  <a:gd name="T12" fmla="*/ 31 w 31"/>
                  <a:gd name="T13" fmla="*/ 0 h 260"/>
                </a:gdLst>
                <a:ahLst/>
                <a:cxnLst>
                  <a:cxn ang="0">
                    <a:pos x="T0" y="T1"/>
                  </a:cxn>
                  <a:cxn ang="0">
                    <a:pos x="T2" y="T3"/>
                  </a:cxn>
                  <a:cxn ang="0">
                    <a:pos x="T4" y="T5"/>
                  </a:cxn>
                  <a:cxn ang="0">
                    <a:pos x="T6" y="T7"/>
                  </a:cxn>
                  <a:cxn ang="0">
                    <a:pos x="T8" y="T9"/>
                  </a:cxn>
                  <a:cxn ang="0">
                    <a:pos x="T10" y="T11"/>
                  </a:cxn>
                  <a:cxn ang="0">
                    <a:pos x="T12" y="T13"/>
                  </a:cxn>
                </a:cxnLst>
                <a:rect l="0" t="0" r="r" b="b"/>
                <a:pathLst>
                  <a:path w="31" h="260">
                    <a:moveTo>
                      <a:pt x="31" y="0"/>
                    </a:moveTo>
                    <a:cubicBezTo>
                      <a:pt x="31" y="247"/>
                      <a:pt x="31" y="247"/>
                      <a:pt x="31" y="247"/>
                    </a:cubicBezTo>
                    <a:cubicBezTo>
                      <a:pt x="28" y="248"/>
                      <a:pt x="24" y="249"/>
                      <a:pt x="21" y="250"/>
                    </a:cubicBezTo>
                    <a:cubicBezTo>
                      <a:pt x="12" y="252"/>
                      <a:pt x="6" y="256"/>
                      <a:pt x="0" y="260"/>
                    </a:cubicBezTo>
                    <a:cubicBezTo>
                      <a:pt x="0" y="13"/>
                      <a:pt x="0" y="13"/>
                      <a:pt x="0" y="13"/>
                    </a:cubicBezTo>
                    <a:cubicBezTo>
                      <a:pt x="6" y="9"/>
                      <a:pt x="12" y="6"/>
                      <a:pt x="21" y="3"/>
                    </a:cubicBezTo>
                    <a:cubicBezTo>
                      <a:pt x="24" y="2"/>
                      <a:pt x="28" y="1"/>
                      <a:pt x="3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1" name="iṡlîḑé"/>
              <p:cNvSpPr/>
              <p:nvPr/>
            </p:nvSpPr>
            <p:spPr bwMode="auto">
              <a:xfrm>
                <a:off x="5702049" y="5221094"/>
                <a:ext cx="1931" cy="93660"/>
              </a:xfrm>
              <a:custGeom>
                <a:avLst/>
                <a:gdLst>
                  <a:gd name="T0" fmla="*/ 5 w 5"/>
                  <a:gd name="T1" fmla="*/ 0 h 251"/>
                  <a:gd name="T2" fmla="*/ 5 w 5"/>
                  <a:gd name="T3" fmla="*/ 247 h 251"/>
                  <a:gd name="T4" fmla="*/ 0 w 5"/>
                  <a:gd name="T5" fmla="*/ 251 h 251"/>
                  <a:gd name="T6" fmla="*/ 0 w 5"/>
                  <a:gd name="T7" fmla="*/ 5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3" y="248"/>
                      <a:pt x="1" y="250"/>
                      <a:pt x="0" y="251"/>
                    </a:cubicBezTo>
                    <a:cubicBezTo>
                      <a:pt x="0" y="5"/>
                      <a:pt x="0" y="5"/>
                      <a:pt x="0" y="5"/>
                    </a:cubicBezTo>
                    <a:cubicBezTo>
                      <a:pt x="1" y="3"/>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2" name="ïṧľîḋê"/>
              <p:cNvSpPr/>
              <p:nvPr/>
            </p:nvSpPr>
            <p:spPr bwMode="auto">
              <a:xfrm>
                <a:off x="5701083" y="5223025"/>
                <a:ext cx="966" cy="93660"/>
              </a:xfrm>
              <a:custGeom>
                <a:avLst/>
                <a:gdLst>
                  <a:gd name="T0" fmla="*/ 4 w 4"/>
                  <a:gd name="T1" fmla="*/ 0 h 250"/>
                  <a:gd name="T2" fmla="*/ 4 w 4"/>
                  <a:gd name="T3" fmla="*/ 246 h 250"/>
                  <a:gd name="T4" fmla="*/ 0 w 4"/>
                  <a:gd name="T5" fmla="*/ 250 h 250"/>
                  <a:gd name="T6" fmla="*/ 0 w 4"/>
                  <a:gd name="T7" fmla="*/ 4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6"/>
                      <a:pt x="4" y="246"/>
                      <a:pt x="4" y="246"/>
                    </a:cubicBezTo>
                    <a:cubicBezTo>
                      <a:pt x="2" y="247"/>
                      <a:pt x="1" y="249"/>
                      <a:pt x="0" y="250"/>
                    </a:cubicBezTo>
                    <a:cubicBezTo>
                      <a:pt x="0" y="4"/>
                      <a:pt x="0" y="4"/>
                      <a:pt x="0" y="4"/>
                    </a:cubicBezTo>
                    <a:cubicBezTo>
                      <a:pt x="1" y="2"/>
                      <a:pt x="2" y="1"/>
                      <a:pt x="4"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3" name="íṧlíḋè"/>
              <p:cNvSpPr/>
              <p:nvPr/>
            </p:nvSpPr>
            <p:spPr bwMode="auto">
              <a:xfrm>
                <a:off x="5700118" y="5224956"/>
                <a:ext cx="966" cy="92694"/>
              </a:xfrm>
              <a:custGeom>
                <a:avLst/>
                <a:gdLst>
                  <a:gd name="T0" fmla="*/ 3 w 3"/>
                  <a:gd name="T1" fmla="*/ 0 h 250"/>
                  <a:gd name="T2" fmla="*/ 3 w 3"/>
                  <a:gd name="T3" fmla="*/ 246 h 250"/>
                  <a:gd name="T4" fmla="*/ 0 w 3"/>
                  <a:gd name="T5" fmla="*/ 250 h 250"/>
                  <a:gd name="T6" fmla="*/ 0 w 3"/>
                  <a:gd name="T7" fmla="*/ 4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9"/>
                      <a:pt x="0" y="250"/>
                    </a:cubicBezTo>
                    <a:cubicBezTo>
                      <a:pt x="0" y="4"/>
                      <a:pt x="0" y="4"/>
                      <a:pt x="0" y="4"/>
                    </a:cubicBezTo>
                    <a:cubicBezTo>
                      <a:pt x="1" y="2"/>
                      <a:pt x="2" y="1"/>
                      <a:pt x="3"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4" name="iṣļîḋe"/>
              <p:cNvSpPr/>
              <p:nvPr/>
            </p:nvSpPr>
            <p:spPr bwMode="auto">
              <a:xfrm>
                <a:off x="5699152" y="5225922"/>
                <a:ext cx="966" cy="93660"/>
              </a:xfrm>
              <a:custGeom>
                <a:avLst/>
                <a:gdLst>
                  <a:gd name="T0" fmla="*/ 1 w 1"/>
                  <a:gd name="T1" fmla="*/ 0 h 250"/>
                  <a:gd name="T2" fmla="*/ 1 w 1"/>
                  <a:gd name="T3" fmla="*/ 246 h 250"/>
                  <a:gd name="T4" fmla="*/ 0 w 1"/>
                  <a:gd name="T5" fmla="*/ 250 h 250"/>
                  <a:gd name="T6" fmla="*/ 0 w 1"/>
                  <a:gd name="T7" fmla="*/ 4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6"/>
                      <a:pt x="1" y="246"/>
                      <a:pt x="1" y="246"/>
                    </a:cubicBezTo>
                    <a:cubicBezTo>
                      <a:pt x="1" y="247"/>
                      <a:pt x="0" y="249"/>
                      <a:pt x="0" y="250"/>
                    </a:cubicBezTo>
                    <a:cubicBezTo>
                      <a:pt x="0" y="4"/>
                      <a:pt x="0" y="4"/>
                      <a:pt x="0" y="4"/>
                    </a:cubicBezTo>
                    <a:cubicBezTo>
                      <a:pt x="0"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5" name="îŝļîḍê"/>
              <p:cNvSpPr/>
              <p:nvPr/>
            </p:nvSpPr>
            <p:spPr bwMode="auto">
              <a:xfrm>
                <a:off x="5698187" y="5227853"/>
                <a:ext cx="966" cy="93660"/>
              </a:xfrm>
              <a:custGeom>
                <a:avLst/>
                <a:gdLst>
                  <a:gd name="T0" fmla="*/ 2 w 2"/>
                  <a:gd name="T1" fmla="*/ 0 h 251"/>
                  <a:gd name="T2" fmla="*/ 2 w 2"/>
                  <a:gd name="T3" fmla="*/ 246 h 251"/>
                  <a:gd name="T4" fmla="*/ 0 w 2"/>
                  <a:gd name="T5" fmla="*/ 251 h 251"/>
                  <a:gd name="T6" fmla="*/ 0 w 2"/>
                  <a:gd name="T7" fmla="*/ 4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1" y="249"/>
                      <a:pt x="0" y="251"/>
                    </a:cubicBezTo>
                    <a:cubicBezTo>
                      <a:pt x="0" y="4"/>
                      <a:pt x="0" y="4"/>
                      <a:pt x="0" y="4"/>
                    </a:cubicBezTo>
                    <a:cubicBezTo>
                      <a:pt x="1" y="3"/>
                      <a:pt x="1" y="1"/>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6" name="ïṩḷîḑè"/>
              <p:cNvSpPr/>
              <p:nvPr/>
            </p:nvSpPr>
            <p:spPr bwMode="auto">
              <a:xfrm>
                <a:off x="5698187" y="5228819"/>
                <a:ext cx="0" cy="94626"/>
              </a:xfrm>
              <a:custGeom>
                <a:avLst/>
                <a:gdLst>
                  <a:gd name="T0" fmla="*/ 0 h 252"/>
                  <a:gd name="T1" fmla="*/ 247 h 252"/>
                  <a:gd name="T2" fmla="*/ 252 h 252"/>
                  <a:gd name="T3" fmla="*/ 5 h 252"/>
                  <a:gd name="T4" fmla="*/ 0 h 252"/>
                </a:gdLst>
                <a:ahLst/>
                <a:cxnLst>
                  <a:cxn ang="0">
                    <a:pos x="0" y="T0"/>
                  </a:cxn>
                  <a:cxn ang="0">
                    <a:pos x="0" y="T1"/>
                  </a:cxn>
                  <a:cxn ang="0">
                    <a:pos x="0" y="T2"/>
                  </a:cxn>
                  <a:cxn ang="0">
                    <a:pos x="0" y="T3"/>
                  </a:cxn>
                  <a:cxn ang="0">
                    <a:pos x="0" y="T4"/>
                  </a:cxn>
                </a:cxnLst>
                <a:rect l="0" t="0" r="r" b="b"/>
                <a:pathLst>
                  <a:path h="252">
                    <a:moveTo>
                      <a:pt x="0" y="0"/>
                    </a:moveTo>
                    <a:cubicBezTo>
                      <a:pt x="0" y="247"/>
                      <a:pt x="0" y="247"/>
                      <a:pt x="0" y="247"/>
                    </a:cubicBezTo>
                    <a:cubicBezTo>
                      <a:pt x="0" y="248"/>
                      <a:pt x="0" y="250"/>
                      <a:pt x="0" y="252"/>
                    </a:cubicBezTo>
                    <a:cubicBezTo>
                      <a:pt x="0" y="5"/>
                      <a:pt x="0" y="5"/>
                      <a:pt x="0" y="5"/>
                    </a:cubicBezTo>
                    <a:cubicBezTo>
                      <a:pt x="0" y="3"/>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7" name="íŝļíďé"/>
              <p:cNvSpPr/>
              <p:nvPr/>
            </p:nvSpPr>
            <p:spPr bwMode="auto">
              <a:xfrm>
                <a:off x="5698187" y="523075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8" name="íSliḍé"/>
              <p:cNvSpPr/>
              <p:nvPr/>
            </p:nvSpPr>
            <p:spPr bwMode="auto">
              <a:xfrm>
                <a:off x="5698187" y="523075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9" name="îṡļîde"/>
              <p:cNvSpPr/>
              <p:nvPr/>
            </p:nvSpPr>
            <p:spPr bwMode="auto">
              <a:xfrm>
                <a:off x="5698187" y="5231715"/>
                <a:ext cx="1931" cy="95591"/>
              </a:xfrm>
              <a:custGeom>
                <a:avLst/>
                <a:gdLst>
                  <a:gd name="T0" fmla="*/ 4 w 4"/>
                  <a:gd name="T1" fmla="*/ 11 h 258"/>
                  <a:gd name="T2" fmla="*/ 4 w 4"/>
                  <a:gd name="T3" fmla="*/ 258 h 258"/>
                  <a:gd name="T4" fmla="*/ 0 w 4"/>
                  <a:gd name="T5" fmla="*/ 247 h 258"/>
                  <a:gd name="T6" fmla="*/ 0 w 4"/>
                  <a:gd name="T7" fmla="*/ 0 h 258"/>
                  <a:gd name="T8" fmla="*/ 4 w 4"/>
                  <a:gd name="T9" fmla="*/ 11 h 258"/>
                </a:gdLst>
                <a:ahLst/>
                <a:cxnLst>
                  <a:cxn ang="0">
                    <a:pos x="T0" y="T1"/>
                  </a:cxn>
                  <a:cxn ang="0">
                    <a:pos x="T2" y="T3"/>
                  </a:cxn>
                  <a:cxn ang="0">
                    <a:pos x="T4" y="T5"/>
                  </a:cxn>
                  <a:cxn ang="0">
                    <a:pos x="T6" y="T7"/>
                  </a:cxn>
                  <a:cxn ang="0">
                    <a:pos x="T8" y="T9"/>
                  </a:cxn>
                </a:cxnLst>
                <a:rect l="0" t="0" r="r" b="b"/>
                <a:pathLst>
                  <a:path w="4" h="258">
                    <a:moveTo>
                      <a:pt x="4" y="11"/>
                    </a:moveTo>
                    <a:cubicBezTo>
                      <a:pt x="4" y="258"/>
                      <a:pt x="4" y="258"/>
                      <a:pt x="4" y="258"/>
                    </a:cubicBezTo>
                    <a:cubicBezTo>
                      <a:pt x="2" y="256"/>
                      <a:pt x="0" y="254"/>
                      <a:pt x="0" y="247"/>
                    </a:cubicBezTo>
                    <a:cubicBezTo>
                      <a:pt x="0" y="0"/>
                      <a:pt x="0" y="0"/>
                      <a:pt x="0" y="0"/>
                    </a:cubicBezTo>
                    <a:cubicBezTo>
                      <a:pt x="0" y="7"/>
                      <a:pt x="2" y="10"/>
                      <a:pt x="4" y="11"/>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0" name="íṩ1iďê"/>
              <p:cNvSpPr/>
              <p:nvPr/>
            </p:nvSpPr>
            <p:spPr bwMode="auto">
              <a:xfrm>
                <a:off x="5700118" y="5235577"/>
                <a:ext cx="0" cy="92694"/>
              </a:xfrm>
              <a:custGeom>
                <a:avLst/>
                <a:gdLst>
                  <a:gd name="T0" fmla="*/ 1 h 248"/>
                  <a:gd name="T1" fmla="*/ 248 h 248"/>
                  <a:gd name="T2" fmla="*/ 247 h 248"/>
                  <a:gd name="T3" fmla="*/ 0 h 248"/>
                  <a:gd name="T4" fmla="*/ 1 h 248"/>
                </a:gdLst>
                <a:ahLst/>
                <a:cxnLst>
                  <a:cxn ang="0">
                    <a:pos x="0" y="T0"/>
                  </a:cxn>
                  <a:cxn ang="0">
                    <a:pos x="0" y="T1"/>
                  </a:cxn>
                  <a:cxn ang="0">
                    <a:pos x="0" y="T2"/>
                  </a:cxn>
                  <a:cxn ang="0">
                    <a:pos x="0" y="T3"/>
                  </a:cxn>
                  <a:cxn ang="0">
                    <a:pos x="0" y="T4"/>
                  </a:cxn>
                </a:cxnLst>
                <a:rect l="0" t="0" r="r" b="b"/>
                <a:pathLst>
                  <a:path h="248">
                    <a:moveTo>
                      <a:pt x="0" y="1"/>
                    </a:moveTo>
                    <a:cubicBezTo>
                      <a:pt x="0" y="248"/>
                      <a:pt x="0" y="248"/>
                      <a:pt x="0" y="248"/>
                    </a:cubicBezTo>
                    <a:cubicBezTo>
                      <a:pt x="0" y="248"/>
                      <a:pt x="0" y="247"/>
                      <a:pt x="0" y="247"/>
                    </a:cubicBezTo>
                    <a:cubicBezTo>
                      <a:pt x="0" y="0"/>
                      <a:pt x="0" y="0"/>
                      <a:pt x="0" y="0"/>
                    </a:cubicBezTo>
                    <a:cubicBezTo>
                      <a:pt x="0" y="1"/>
                      <a:pt x="0" y="1"/>
                      <a:pt x="0" y="1"/>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1" name="i$ľíḓê"/>
              <p:cNvSpPr/>
              <p:nvPr/>
            </p:nvSpPr>
            <p:spPr bwMode="auto">
              <a:xfrm>
                <a:off x="5698187" y="5235577"/>
                <a:ext cx="1931" cy="92694"/>
              </a:xfrm>
              <a:custGeom>
                <a:avLst/>
                <a:gdLst>
                  <a:gd name="T0" fmla="*/ 6 w 6"/>
                  <a:gd name="T1" fmla="*/ 0 h 247"/>
                  <a:gd name="T2" fmla="*/ 6 w 6"/>
                  <a:gd name="T3" fmla="*/ 247 h 247"/>
                  <a:gd name="T4" fmla="*/ 5 w 6"/>
                  <a:gd name="T5" fmla="*/ 247 h 247"/>
                  <a:gd name="T6" fmla="*/ 0 w 6"/>
                  <a:gd name="T7" fmla="*/ 247 h 247"/>
                  <a:gd name="T8" fmla="*/ 0 w 6"/>
                  <a:gd name="T9" fmla="*/ 0 h 247"/>
                  <a:gd name="T10" fmla="*/ 5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6" y="247"/>
                      <a:pt x="5" y="247"/>
                      <a:pt x="5" y="247"/>
                    </a:cubicBezTo>
                    <a:cubicBezTo>
                      <a:pt x="3" y="247"/>
                      <a:pt x="2" y="247"/>
                      <a:pt x="0" y="247"/>
                    </a:cubicBezTo>
                    <a:cubicBezTo>
                      <a:pt x="0" y="0"/>
                      <a:pt x="0" y="0"/>
                      <a:pt x="0" y="0"/>
                    </a:cubicBezTo>
                    <a:cubicBezTo>
                      <a:pt x="2" y="0"/>
                      <a:pt x="3" y="0"/>
                      <a:pt x="5" y="0"/>
                    </a:cubicBezTo>
                    <a:cubicBezTo>
                      <a:pt x="5" y="0"/>
                      <a:pt x="6" y="0"/>
                      <a:pt x="6"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2" name="iŝlïďé"/>
              <p:cNvSpPr/>
              <p:nvPr/>
            </p:nvSpPr>
            <p:spPr bwMode="auto">
              <a:xfrm>
                <a:off x="5696255" y="5235577"/>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7"/>
                      <a:pt x="2" y="247"/>
                      <a:pt x="0" y="246"/>
                    </a:cubicBezTo>
                    <a:cubicBezTo>
                      <a:pt x="0" y="0"/>
                      <a:pt x="0" y="0"/>
                      <a:pt x="0" y="0"/>
                    </a:cubicBezTo>
                    <a:cubicBezTo>
                      <a:pt x="2" y="0"/>
                      <a:pt x="4" y="0"/>
                      <a:pt x="5"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3" name="ïšḷïḋe"/>
              <p:cNvSpPr/>
              <p:nvPr/>
            </p:nvSpPr>
            <p:spPr bwMode="auto">
              <a:xfrm>
                <a:off x="5694324" y="5235577"/>
                <a:ext cx="1931" cy="91729"/>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1"/>
                      <a:pt x="3" y="1"/>
                      <a:pt x="4"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4" name="ïṩlïde"/>
              <p:cNvSpPr/>
              <p:nvPr/>
            </p:nvSpPr>
            <p:spPr bwMode="auto">
              <a:xfrm>
                <a:off x="5693358" y="5235577"/>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6"/>
                    </a:cubicBezTo>
                    <a:cubicBezTo>
                      <a:pt x="0" y="0"/>
                      <a:pt x="0" y="0"/>
                      <a:pt x="0" y="0"/>
                    </a:cubicBezTo>
                    <a:cubicBezTo>
                      <a:pt x="1" y="0"/>
                      <a:pt x="2" y="0"/>
                      <a:pt x="3" y="0"/>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5" name="íśľîḍe"/>
              <p:cNvSpPr/>
              <p:nvPr/>
            </p:nvSpPr>
            <p:spPr bwMode="auto">
              <a:xfrm>
                <a:off x="5692393" y="5234612"/>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6" name="iśḷïḋé"/>
              <p:cNvSpPr/>
              <p:nvPr/>
            </p:nvSpPr>
            <p:spPr bwMode="auto">
              <a:xfrm>
                <a:off x="5691427" y="523461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7" name="íşlîdé"/>
              <p:cNvSpPr/>
              <p:nvPr/>
            </p:nvSpPr>
            <p:spPr bwMode="auto">
              <a:xfrm>
                <a:off x="5687565" y="5229784"/>
                <a:ext cx="3862" cy="96557"/>
              </a:xfrm>
              <a:custGeom>
                <a:avLst/>
                <a:gdLst>
                  <a:gd name="T0" fmla="*/ 10 w 10"/>
                  <a:gd name="T1" fmla="*/ 13 h 260"/>
                  <a:gd name="T2" fmla="*/ 10 w 10"/>
                  <a:gd name="T3" fmla="*/ 260 h 260"/>
                  <a:gd name="T4" fmla="*/ 1 w 10"/>
                  <a:gd name="T5" fmla="*/ 252 h 260"/>
                  <a:gd name="T6" fmla="*/ 0 w 10"/>
                  <a:gd name="T7" fmla="*/ 247 h 260"/>
                  <a:gd name="T8" fmla="*/ 0 w 10"/>
                  <a:gd name="T9" fmla="*/ 0 h 260"/>
                  <a:gd name="T10" fmla="*/ 1 w 10"/>
                  <a:gd name="T11" fmla="*/ 5 h 260"/>
                  <a:gd name="T12" fmla="*/ 10 w 10"/>
                  <a:gd name="T13" fmla="*/ 13 h 260"/>
                </a:gdLst>
                <a:ahLst/>
                <a:cxnLst>
                  <a:cxn ang="0">
                    <a:pos x="T0" y="T1"/>
                  </a:cxn>
                  <a:cxn ang="0">
                    <a:pos x="T2" y="T3"/>
                  </a:cxn>
                  <a:cxn ang="0">
                    <a:pos x="T4" y="T5"/>
                  </a:cxn>
                  <a:cxn ang="0">
                    <a:pos x="T6" y="T7"/>
                  </a:cxn>
                  <a:cxn ang="0">
                    <a:pos x="T8" y="T9"/>
                  </a:cxn>
                  <a:cxn ang="0">
                    <a:pos x="T10" y="T11"/>
                  </a:cxn>
                  <a:cxn ang="0">
                    <a:pos x="T12" y="T13"/>
                  </a:cxn>
                </a:cxnLst>
                <a:rect l="0" t="0" r="r" b="b"/>
                <a:pathLst>
                  <a:path w="10" h="260">
                    <a:moveTo>
                      <a:pt x="10" y="13"/>
                    </a:moveTo>
                    <a:cubicBezTo>
                      <a:pt x="10" y="260"/>
                      <a:pt x="10" y="260"/>
                      <a:pt x="10" y="260"/>
                    </a:cubicBezTo>
                    <a:cubicBezTo>
                      <a:pt x="6" y="258"/>
                      <a:pt x="2" y="255"/>
                      <a:pt x="1" y="252"/>
                    </a:cubicBezTo>
                    <a:cubicBezTo>
                      <a:pt x="0" y="250"/>
                      <a:pt x="0" y="248"/>
                      <a:pt x="0" y="247"/>
                    </a:cubicBezTo>
                    <a:cubicBezTo>
                      <a:pt x="0" y="0"/>
                      <a:pt x="0" y="0"/>
                      <a:pt x="0" y="0"/>
                    </a:cubicBezTo>
                    <a:cubicBezTo>
                      <a:pt x="0" y="2"/>
                      <a:pt x="0" y="4"/>
                      <a:pt x="1" y="5"/>
                    </a:cubicBezTo>
                    <a:cubicBezTo>
                      <a:pt x="2" y="9"/>
                      <a:pt x="6" y="11"/>
                      <a:pt x="10" y="13"/>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8" name="íṣļiďe"/>
              <p:cNvSpPr/>
              <p:nvPr/>
            </p:nvSpPr>
            <p:spPr bwMode="auto">
              <a:xfrm>
                <a:off x="5683703" y="5226887"/>
                <a:ext cx="3862" cy="96557"/>
              </a:xfrm>
              <a:custGeom>
                <a:avLst/>
                <a:gdLst>
                  <a:gd name="T0" fmla="*/ 10 w 10"/>
                  <a:gd name="T1" fmla="*/ 13 h 260"/>
                  <a:gd name="T2" fmla="*/ 10 w 10"/>
                  <a:gd name="T3" fmla="*/ 260 h 260"/>
                  <a:gd name="T4" fmla="*/ 0 w 10"/>
                  <a:gd name="T5" fmla="*/ 247 h 260"/>
                  <a:gd name="T6" fmla="*/ 0 w 10"/>
                  <a:gd name="T7" fmla="*/ 0 h 260"/>
                  <a:gd name="T8" fmla="*/ 10 w 10"/>
                  <a:gd name="T9" fmla="*/ 13 h 260"/>
                </a:gdLst>
                <a:ahLst/>
                <a:cxnLst>
                  <a:cxn ang="0">
                    <a:pos x="T0" y="T1"/>
                  </a:cxn>
                  <a:cxn ang="0">
                    <a:pos x="T2" y="T3"/>
                  </a:cxn>
                  <a:cxn ang="0">
                    <a:pos x="T4" y="T5"/>
                  </a:cxn>
                  <a:cxn ang="0">
                    <a:pos x="T6" y="T7"/>
                  </a:cxn>
                  <a:cxn ang="0">
                    <a:pos x="T8" y="T9"/>
                  </a:cxn>
                </a:cxnLst>
                <a:rect l="0" t="0" r="r" b="b"/>
                <a:pathLst>
                  <a:path w="10" h="260">
                    <a:moveTo>
                      <a:pt x="10" y="13"/>
                    </a:moveTo>
                    <a:cubicBezTo>
                      <a:pt x="10" y="260"/>
                      <a:pt x="10" y="260"/>
                      <a:pt x="10" y="260"/>
                    </a:cubicBezTo>
                    <a:cubicBezTo>
                      <a:pt x="4" y="257"/>
                      <a:pt x="0" y="253"/>
                      <a:pt x="0" y="247"/>
                    </a:cubicBezTo>
                    <a:cubicBezTo>
                      <a:pt x="0" y="0"/>
                      <a:pt x="0" y="0"/>
                      <a:pt x="0" y="0"/>
                    </a:cubicBezTo>
                    <a:cubicBezTo>
                      <a:pt x="0" y="6"/>
                      <a:pt x="4" y="11"/>
                      <a:pt x="10" y="13"/>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9" name="îṩ1ïḋé"/>
              <p:cNvSpPr/>
              <p:nvPr/>
            </p:nvSpPr>
            <p:spPr bwMode="auto">
              <a:xfrm>
                <a:off x="6098897" y="5226887"/>
                <a:ext cx="3862" cy="96557"/>
              </a:xfrm>
              <a:custGeom>
                <a:avLst/>
                <a:gdLst>
                  <a:gd name="T0" fmla="*/ 11 w 11"/>
                  <a:gd name="T1" fmla="*/ 14 h 261"/>
                  <a:gd name="T2" fmla="*/ 11 w 11"/>
                  <a:gd name="T3" fmla="*/ 261 h 261"/>
                  <a:gd name="T4" fmla="*/ 0 w 11"/>
                  <a:gd name="T5" fmla="*/ 247 h 261"/>
                  <a:gd name="T6" fmla="*/ 0 w 11"/>
                  <a:gd name="T7" fmla="*/ 0 h 261"/>
                  <a:gd name="T8" fmla="*/ 11 w 11"/>
                  <a:gd name="T9" fmla="*/ 14 h 261"/>
                </a:gdLst>
                <a:ahLst/>
                <a:cxnLst>
                  <a:cxn ang="0">
                    <a:pos x="T0" y="T1"/>
                  </a:cxn>
                  <a:cxn ang="0">
                    <a:pos x="T2" y="T3"/>
                  </a:cxn>
                  <a:cxn ang="0">
                    <a:pos x="T4" y="T5"/>
                  </a:cxn>
                  <a:cxn ang="0">
                    <a:pos x="T6" y="T7"/>
                  </a:cxn>
                  <a:cxn ang="0">
                    <a:pos x="T8" y="T9"/>
                  </a:cxn>
                </a:cxnLst>
                <a:rect l="0" t="0" r="r" b="b"/>
                <a:pathLst>
                  <a:path w="11" h="261">
                    <a:moveTo>
                      <a:pt x="11" y="14"/>
                    </a:moveTo>
                    <a:cubicBezTo>
                      <a:pt x="11" y="261"/>
                      <a:pt x="11" y="261"/>
                      <a:pt x="11" y="261"/>
                    </a:cubicBezTo>
                    <a:cubicBezTo>
                      <a:pt x="11" y="255"/>
                      <a:pt x="9" y="250"/>
                      <a:pt x="0" y="247"/>
                    </a:cubicBezTo>
                    <a:cubicBezTo>
                      <a:pt x="0" y="0"/>
                      <a:pt x="0" y="0"/>
                      <a:pt x="0" y="0"/>
                    </a:cubicBezTo>
                    <a:cubicBezTo>
                      <a:pt x="9" y="3"/>
                      <a:pt x="11" y="9"/>
                      <a:pt x="11" y="14"/>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0" name="íS1íďè"/>
              <p:cNvSpPr/>
              <p:nvPr/>
            </p:nvSpPr>
            <p:spPr bwMode="auto">
              <a:xfrm>
                <a:off x="6097931" y="522592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1" name="íṣliḓé"/>
              <p:cNvSpPr/>
              <p:nvPr/>
            </p:nvSpPr>
            <p:spPr bwMode="auto">
              <a:xfrm>
                <a:off x="6096966" y="522592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2" name="ïşļïḍè"/>
              <p:cNvSpPr/>
              <p:nvPr/>
            </p:nvSpPr>
            <p:spPr bwMode="auto">
              <a:xfrm>
                <a:off x="6095034" y="5225922"/>
                <a:ext cx="1931"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6"/>
                      <a:pt x="0" y="246"/>
                    </a:cubicBezTo>
                    <a:cubicBezTo>
                      <a:pt x="0" y="0"/>
                      <a:pt x="0" y="0"/>
                      <a:pt x="0" y="0"/>
                    </a:cubicBezTo>
                    <a:cubicBezTo>
                      <a:pt x="2" y="0"/>
                      <a:pt x="3" y="0"/>
                      <a:pt x="4"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3" name="ïṡľîḓè"/>
              <p:cNvSpPr/>
              <p:nvPr/>
            </p:nvSpPr>
            <p:spPr bwMode="auto">
              <a:xfrm>
                <a:off x="6093103" y="5224956"/>
                <a:ext cx="1931"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0"/>
                      <a:pt x="3" y="0"/>
                      <a:pt x="4"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4" name="íṡľidê"/>
              <p:cNvSpPr/>
              <p:nvPr/>
            </p:nvSpPr>
            <p:spPr bwMode="auto">
              <a:xfrm>
                <a:off x="6092138" y="5224956"/>
                <a:ext cx="966"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7"/>
                      <a:pt x="2" y="246"/>
                      <a:pt x="0" y="246"/>
                    </a:cubicBezTo>
                    <a:cubicBezTo>
                      <a:pt x="0" y="0"/>
                      <a:pt x="0" y="0"/>
                      <a:pt x="0" y="0"/>
                    </a:cubicBezTo>
                    <a:cubicBezTo>
                      <a:pt x="2" y="0"/>
                      <a:pt x="4" y="0"/>
                      <a:pt x="5"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5" name="ïś1iḍe"/>
              <p:cNvSpPr/>
              <p:nvPr/>
            </p:nvSpPr>
            <p:spPr bwMode="auto">
              <a:xfrm>
                <a:off x="6089241" y="5224956"/>
                <a:ext cx="2897" cy="91729"/>
              </a:xfrm>
              <a:custGeom>
                <a:avLst/>
                <a:gdLst>
                  <a:gd name="T0" fmla="*/ 7 w 7"/>
                  <a:gd name="T1" fmla="*/ 0 h 246"/>
                  <a:gd name="T2" fmla="*/ 7 w 7"/>
                  <a:gd name="T3" fmla="*/ 246 h 246"/>
                  <a:gd name="T4" fmla="*/ 1 w 7"/>
                  <a:gd name="T5" fmla="*/ 246 h 246"/>
                  <a:gd name="T6" fmla="*/ 0 w 7"/>
                  <a:gd name="T7" fmla="*/ 246 h 246"/>
                  <a:gd name="T8" fmla="*/ 0 w 7"/>
                  <a:gd name="T9" fmla="*/ 0 h 246"/>
                  <a:gd name="T10" fmla="*/ 1 w 7"/>
                  <a:gd name="T11" fmla="*/ 0 h 246"/>
                  <a:gd name="T12" fmla="*/ 7 w 7"/>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7" h="246">
                    <a:moveTo>
                      <a:pt x="7" y="0"/>
                    </a:moveTo>
                    <a:cubicBezTo>
                      <a:pt x="7" y="246"/>
                      <a:pt x="7" y="246"/>
                      <a:pt x="7" y="246"/>
                    </a:cubicBezTo>
                    <a:cubicBezTo>
                      <a:pt x="5" y="246"/>
                      <a:pt x="3" y="246"/>
                      <a:pt x="1" y="246"/>
                    </a:cubicBezTo>
                    <a:cubicBezTo>
                      <a:pt x="0" y="246"/>
                      <a:pt x="0" y="246"/>
                      <a:pt x="0" y="246"/>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6" name="îsḻïdè"/>
              <p:cNvSpPr/>
              <p:nvPr/>
            </p:nvSpPr>
            <p:spPr bwMode="auto">
              <a:xfrm>
                <a:off x="6086345" y="5224956"/>
                <a:ext cx="2897" cy="91729"/>
              </a:xfrm>
              <a:custGeom>
                <a:avLst/>
                <a:gdLst>
                  <a:gd name="T0" fmla="*/ 8 w 8"/>
                  <a:gd name="T1" fmla="*/ 0 h 246"/>
                  <a:gd name="T2" fmla="*/ 8 w 8"/>
                  <a:gd name="T3" fmla="*/ 246 h 246"/>
                  <a:gd name="T4" fmla="*/ 0 w 8"/>
                  <a:gd name="T5" fmla="*/ 246 h 246"/>
                  <a:gd name="T6" fmla="*/ 0 w 8"/>
                  <a:gd name="T7" fmla="*/ 0 h 246"/>
                  <a:gd name="T8" fmla="*/ 8 w 8"/>
                  <a:gd name="T9" fmla="*/ 0 h 246"/>
                </a:gdLst>
                <a:ahLst/>
                <a:cxnLst>
                  <a:cxn ang="0">
                    <a:pos x="T0" y="T1"/>
                  </a:cxn>
                  <a:cxn ang="0">
                    <a:pos x="T2" y="T3"/>
                  </a:cxn>
                  <a:cxn ang="0">
                    <a:pos x="T4" y="T5"/>
                  </a:cxn>
                  <a:cxn ang="0">
                    <a:pos x="T6" y="T7"/>
                  </a:cxn>
                  <a:cxn ang="0">
                    <a:pos x="T8" y="T9"/>
                  </a:cxn>
                </a:cxnLst>
                <a:rect l="0" t="0" r="r" b="b"/>
                <a:pathLst>
                  <a:path w="8" h="246">
                    <a:moveTo>
                      <a:pt x="8" y="0"/>
                    </a:moveTo>
                    <a:cubicBezTo>
                      <a:pt x="8" y="246"/>
                      <a:pt x="8" y="246"/>
                      <a:pt x="8" y="246"/>
                    </a:cubicBezTo>
                    <a:cubicBezTo>
                      <a:pt x="5" y="246"/>
                      <a:pt x="2" y="246"/>
                      <a:pt x="0" y="246"/>
                    </a:cubicBezTo>
                    <a:cubicBezTo>
                      <a:pt x="0" y="0"/>
                      <a:pt x="0" y="0"/>
                      <a:pt x="0" y="0"/>
                    </a:cubicBezTo>
                    <a:cubicBezTo>
                      <a:pt x="2" y="0"/>
                      <a:pt x="5" y="0"/>
                      <a:pt x="8"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7" name="ísḻïḋê"/>
              <p:cNvSpPr/>
              <p:nvPr/>
            </p:nvSpPr>
            <p:spPr bwMode="auto">
              <a:xfrm>
                <a:off x="6082482" y="5224956"/>
                <a:ext cx="3862" cy="92694"/>
              </a:xfrm>
              <a:custGeom>
                <a:avLst/>
                <a:gdLst>
                  <a:gd name="T0" fmla="*/ 9 w 9"/>
                  <a:gd name="T1" fmla="*/ 0 h 247"/>
                  <a:gd name="T2" fmla="*/ 9 w 9"/>
                  <a:gd name="T3" fmla="*/ 246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6"/>
                      <a:pt x="9" y="246"/>
                      <a:pt x="9" y="246"/>
                    </a:cubicBezTo>
                    <a:cubicBezTo>
                      <a:pt x="6" y="247"/>
                      <a:pt x="3" y="247"/>
                      <a:pt x="0" y="247"/>
                    </a:cubicBezTo>
                    <a:cubicBezTo>
                      <a:pt x="0" y="1"/>
                      <a:pt x="0" y="1"/>
                      <a:pt x="0" y="1"/>
                    </a:cubicBezTo>
                    <a:cubicBezTo>
                      <a:pt x="3" y="0"/>
                      <a:pt x="6" y="0"/>
                      <a:pt x="9"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8" name="îṥḻïdê"/>
              <p:cNvSpPr/>
              <p:nvPr/>
            </p:nvSpPr>
            <p:spPr bwMode="auto">
              <a:xfrm>
                <a:off x="6078620" y="5225922"/>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7" y="247"/>
                      <a:pt x="3" y="247"/>
                      <a:pt x="0" y="248"/>
                    </a:cubicBezTo>
                    <a:cubicBezTo>
                      <a:pt x="0" y="1"/>
                      <a:pt x="0" y="1"/>
                      <a:pt x="0" y="1"/>
                    </a:cubicBezTo>
                    <a:cubicBezTo>
                      <a:pt x="3" y="1"/>
                      <a:pt x="7" y="0"/>
                      <a:pt x="10"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9" name="iṧlîḓé"/>
              <p:cNvSpPr/>
              <p:nvPr/>
            </p:nvSpPr>
            <p:spPr bwMode="auto">
              <a:xfrm>
                <a:off x="6067033" y="5225922"/>
                <a:ext cx="11587" cy="97523"/>
              </a:xfrm>
              <a:custGeom>
                <a:avLst/>
                <a:gdLst>
                  <a:gd name="T0" fmla="*/ 33 w 33"/>
                  <a:gd name="T1" fmla="*/ 0 h 261"/>
                  <a:gd name="T2" fmla="*/ 33 w 33"/>
                  <a:gd name="T3" fmla="*/ 247 h 261"/>
                  <a:gd name="T4" fmla="*/ 0 w 33"/>
                  <a:gd name="T5" fmla="*/ 261 h 261"/>
                  <a:gd name="T6" fmla="*/ 0 w 33"/>
                  <a:gd name="T7" fmla="*/ 15 h 261"/>
                  <a:gd name="T8" fmla="*/ 33 w 33"/>
                  <a:gd name="T9" fmla="*/ 0 h 261"/>
                </a:gdLst>
                <a:ahLst/>
                <a:cxnLst>
                  <a:cxn ang="0">
                    <a:pos x="T0" y="T1"/>
                  </a:cxn>
                  <a:cxn ang="0">
                    <a:pos x="T2" y="T3"/>
                  </a:cxn>
                  <a:cxn ang="0">
                    <a:pos x="T4" y="T5"/>
                  </a:cxn>
                  <a:cxn ang="0">
                    <a:pos x="T6" y="T7"/>
                  </a:cxn>
                  <a:cxn ang="0">
                    <a:pos x="T8" y="T9"/>
                  </a:cxn>
                </a:cxnLst>
                <a:rect l="0" t="0" r="r" b="b"/>
                <a:pathLst>
                  <a:path w="33" h="261">
                    <a:moveTo>
                      <a:pt x="33" y="0"/>
                    </a:moveTo>
                    <a:cubicBezTo>
                      <a:pt x="33" y="247"/>
                      <a:pt x="33" y="247"/>
                      <a:pt x="33" y="247"/>
                    </a:cubicBezTo>
                    <a:cubicBezTo>
                      <a:pt x="20" y="250"/>
                      <a:pt x="9" y="255"/>
                      <a:pt x="0" y="261"/>
                    </a:cubicBezTo>
                    <a:cubicBezTo>
                      <a:pt x="0" y="15"/>
                      <a:pt x="0" y="15"/>
                      <a:pt x="0" y="15"/>
                    </a:cubicBezTo>
                    <a:cubicBezTo>
                      <a:pt x="9" y="9"/>
                      <a:pt x="20" y="3"/>
                      <a:pt x="3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0" name="iśļíḋè"/>
              <p:cNvSpPr/>
              <p:nvPr/>
            </p:nvSpPr>
            <p:spPr bwMode="auto">
              <a:xfrm>
                <a:off x="6063171" y="5231715"/>
                <a:ext cx="3862"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3" y="251"/>
                      <a:pt x="0" y="254"/>
                    </a:cubicBezTo>
                    <a:cubicBezTo>
                      <a:pt x="0" y="7"/>
                      <a:pt x="0" y="7"/>
                      <a:pt x="0" y="7"/>
                    </a:cubicBezTo>
                    <a:cubicBezTo>
                      <a:pt x="3"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1" name="îṣļíḍè"/>
              <p:cNvSpPr/>
              <p:nvPr/>
            </p:nvSpPr>
            <p:spPr bwMode="auto">
              <a:xfrm>
                <a:off x="5859436" y="5217232"/>
                <a:ext cx="5793" cy="107178"/>
              </a:xfrm>
              <a:custGeom>
                <a:avLst/>
                <a:gdLst>
                  <a:gd name="T0" fmla="*/ 6 w 6"/>
                  <a:gd name="T1" fmla="*/ 0 h 111"/>
                  <a:gd name="T2" fmla="*/ 6 w 6"/>
                  <a:gd name="T3" fmla="*/ 94 h 111"/>
                  <a:gd name="T4" fmla="*/ 0 w 6"/>
                  <a:gd name="T5" fmla="*/ 111 h 111"/>
                  <a:gd name="T6" fmla="*/ 0 w 6"/>
                  <a:gd name="T7" fmla="*/ 15 h 111"/>
                  <a:gd name="T8" fmla="*/ 6 w 6"/>
                  <a:gd name="T9" fmla="*/ 0 h 111"/>
                </a:gdLst>
                <a:ahLst/>
                <a:cxnLst>
                  <a:cxn ang="0">
                    <a:pos x="T0" y="T1"/>
                  </a:cxn>
                  <a:cxn ang="0">
                    <a:pos x="T2" y="T3"/>
                  </a:cxn>
                  <a:cxn ang="0">
                    <a:pos x="T4" y="T5"/>
                  </a:cxn>
                  <a:cxn ang="0">
                    <a:pos x="T6" y="T7"/>
                  </a:cxn>
                  <a:cxn ang="0">
                    <a:pos x="T8" y="T9"/>
                  </a:cxn>
                </a:cxnLst>
                <a:rect l="0" t="0" r="r" b="b"/>
                <a:pathLst>
                  <a:path w="6" h="111">
                    <a:moveTo>
                      <a:pt x="6" y="0"/>
                    </a:moveTo>
                    <a:lnTo>
                      <a:pt x="6" y="94"/>
                    </a:lnTo>
                    <a:lnTo>
                      <a:pt x="0" y="111"/>
                    </a:lnTo>
                    <a:lnTo>
                      <a:pt x="0" y="15"/>
                    </a:lnTo>
                    <a:lnTo>
                      <a:pt x="6"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2" name="íSliḋé"/>
              <p:cNvSpPr/>
              <p:nvPr/>
            </p:nvSpPr>
            <p:spPr bwMode="auto">
              <a:xfrm>
                <a:off x="6018755" y="5228819"/>
                <a:ext cx="966" cy="95591"/>
              </a:xfrm>
              <a:custGeom>
                <a:avLst/>
                <a:gdLst>
                  <a:gd name="T0" fmla="*/ 1 w 1"/>
                  <a:gd name="T1" fmla="*/ 0 h 99"/>
                  <a:gd name="T2" fmla="*/ 1 w 1"/>
                  <a:gd name="T3" fmla="*/ 95 h 99"/>
                  <a:gd name="T4" fmla="*/ 0 w 1"/>
                  <a:gd name="T5" fmla="*/ 99 h 99"/>
                  <a:gd name="T6" fmla="*/ 0 w 1"/>
                  <a:gd name="T7" fmla="*/ 3 h 99"/>
                  <a:gd name="T8" fmla="*/ 1 w 1"/>
                  <a:gd name="T9" fmla="*/ 0 h 99"/>
                </a:gdLst>
                <a:ahLst/>
                <a:cxnLst>
                  <a:cxn ang="0">
                    <a:pos x="T0" y="T1"/>
                  </a:cxn>
                  <a:cxn ang="0">
                    <a:pos x="T2" y="T3"/>
                  </a:cxn>
                  <a:cxn ang="0">
                    <a:pos x="T4" y="T5"/>
                  </a:cxn>
                  <a:cxn ang="0">
                    <a:pos x="T6" y="T7"/>
                  </a:cxn>
                  <a:cxn ang="0">
                    <a:pos x="T8" y="T9"/>
                  </a:cxn>
                </a:cxnLst>
                <a:rect l="0" t="0" r="r" b="b"/>
                <a:pathLst>
                  <a:path w="1" h="99">
                    <a:moveTo>
                      <a:pt x="1" y="0"/>
                    </a:moveTo>
                    <a:lnTo>
                      <a:pt x="1" y="95"/>
                    </a:lnTo>
                    <a:lnTo>
                      <a:pt x="0" y="99"/>
                    </a:lnTo>
                    <a:lnTo>
                      <a:pt x="0" y="3"/>
                    </a:lnTo>
                    <a:lnTo>
                      <a:pt x="1"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3" name="îṥ1íḑé"/>
              <p:cNvSpPr/>
              <p:nvPr/>
            </p:nvSpPr>
            <p:spPr bwMode="auto">
              <a:xfrm>
                <a:off x="6043860" y="5226887"/>
                <a:ext cx="4828" cy="98488"/>
              </a:xfrm>
              <a:custGeom>
                <a:avLst/>
                <a:gdLst>
                  <a:gd name="T0" fmla="*/ 13 w 13"/>
                  <a:gd name="T1" fmla="*/ 17 h 264"/>
                  <a:gd name="T2" fmla="*/ 13 w 13"/>
                  <a:gd name="T3" fmla="*/ 264 h 264"/>
                  <a:gd name="T4" fmla="*/ 0 w 13"/>
                  <a:gd name="T5" fmla="*/ 247 h 264"/>
                  <a:gd name="T6" fmla="*/ 0 w 13"/>
                  <a:gd name="T7" fmla="*/ 0 h 264"/>
                  <a:gd name="T8" fmla="*/ 13 w 13"/>
                  <a:gd name="T9" fmla="*/ 17 h 264"/>
                </a:gdLst>
                <a:ahLst/>
                <a:cxnLst>
                  <a:cxn ang="0">
                    <a:pos x="T0" y="T1"/>
                  </a:cxn>
                  <a:cxn ang="0">
                    <a:pos x="T2" y="T3"/>
                  </a:cxn>
                  <a:cxn ang="0">
                    <a:pos x="T4" y="T5"/>
                  </a:cxn>
                  <a:cxn ang="0">
                    <a:pos x="T6" y="T7"/>
                  </a:cxn>
                  <a:cxn ang="0">
                    <a:pos x="T8" y="T9"/>
                  </a:cxn>
                </a:cxnLst>
                <a:rect l="0" t="0" r="r" b="b"/>
                <a:pathLst>
                  <a:path w="13" h="264">
                    <a:moveTo>
                      <a:pt x="13" y="17"/>
                    </a:moveTo>
                    <a:cubicBezTo>
                      <a:pt x="13" y="264"/>
                      <a:pt x="13" y="264"/>
                      <a:pt x="13" y="264"/>
                    </a:cubicBezTo>
                    <a:cubicBezTo>
                      <a:pt x="13" y="256"/>
                      <a:pt x="8" y="250"/>
                      <a:pt x="0" y="247"/>
                    </a:cubicBezTo>
                    <a:cubicBezTo>
                      <a:pt x="0" y="0"/>
                      <a:pt x="0" y="0"/>
                      <a:pt x="0" y="0"/>
                    </a:cubicBezTo>
                    <a:cubicBezTo>
                      <a:pt x="8" y="3"/>
                      <a:pt x="13" y="9"/>
                      <a:pt x="13" y="1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4" name="ï$lidé"/>
              <p:cNvSpPr/>
              <p:nvPr/>
            </p:nvSpPr>
            <p:spPr bwMode="auto">
              <a:xfrm>
                <a:off x="6041929" y="5226887"/>
                <a:ext cx="1931" cy="91729"/>
              </a:xfrm>
              <a:custGeom>
                <a:avLst/>
                <a:gdLst>
                  <a:gd name="T0" fmla="*/ 4 w 4"/>
                  <a:gd name="T1" fmla="*/ 1 h 248"/>
                  <a:gd name="T2" fmla="*/ 4 w 4"/>
                  <a:gd name="T3" fmla="*/ 248 h 248"/>
                  <a:gd name="T4" fmla="*/ 0 w 4"/>
                  <a:gd name="T5" fmla="*/ 246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1" y="247"/>
                      <a:pt x="0" y="246"/>
                    </a:cubicBezTo>
                    <a:cubicBezTo>
                      <a:pt x="0" y="0"/>
                      <a:pt x="0" y="0"/>
                      <a:pt x="0" y="0"/>
                    </a:cubicBezTo>
                    <a:cubicBezTo>
                      <a:pt x="1" y="0"/>
                      <a:pt x="3" y="1"/>
                      <a:pt x="4"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5" name="ïSlíḓê"/>
              <p:cNvSpPr/>
              <p:nvPr/>
            </p:nvSpPr>
            <p:spPr bwMode="auto">
              <a:xfrm>
                <a:off x="6040963" y="5225922"/>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6" name="ïSḻîḍé"/>
              <p:cNvSpPr/>
              <p:nvPr/>
            </p:nvSpPr>
            <p:spPr bwMode="auto">
              <a:xfrm>
                <a:off x="6039997" y="5225922"/>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7" name="ís1îḍe"/>
              <p:cNvSpPr/>
              <p:nvPr/>
            </p:nvSpPr>
            <p:spPr bwMode="auto">
              <a:xfrm>
                <a:off x="6039032" y="5225922"/>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8" name="îsļîdè"/>
              <p:cNvSpPr/>
              <p:nvPr/>
            </p:nvSpPr>
            <p:spPr bwMode="auto">
              <a:xfrm>
                <a:off x="6037100" y="5225922"/>
                <a:ext cx="1931" cy="91729"/>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6"/>
                      <a:pt x="2" y="246"/>
                      <a:pt x="0" y="246"/>
                    </a:cubicBezTo>
                    <a:cubicBezTo>
                      <a:pt x="0" y="0"/>
                      <a:pt x="0" y="0"/>
                      <a:pt x="0" y="0"/>
                    </a:cubicBezTo>
                    <a:cubicBezTo>
                      <a:pt x="2" y="0"/>
                      <a:pt x="3" y="0"/>
                      <a:pt x="5"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9" name="íṣḷiḍe"/>
              <p:cNvSpPr/>
              <p:nvPr/>
            </p:nvSpPr>
            <p:spPr bwMode="auto">
              <a:xfrm>
                <a:off x="6035169" y="5225922"/>
                <a:ext cx="1931" cy="91729"/>
              </a:xfrm>
              <a:custGeom>
                <a:avLst/>
                <a:gdLst>
                  <a:gd name="T0" fmla="*/ 5 w 5"/>
                  <a:gd name="T1" fmla="*/ 0 h 246"/>
                  <a:gd name="T2" fmla="*/ 5 w 5"/>
                  <a:gd name="T3" fmla="*/ 246 h 246"/>
                  <a:gd name="T4" fmla="*/ 0 w 5"/>
                  <a:gd name="T5" fmla="*/ 246 h 246"/>
                  <a:gd name="T6" fmla="*/ 0 w 5"/>
                  <a:gd name="T7" fmla="*/ 246 h 246"/>
                  <a:gd name="T8" fmla="*/ 0 w 5"/>
                  <a:gd name="T9" fmla="*/ 0 h 246"/>
                  <a:gd name="T10" fmla="*/ 0 w 5"/>
                  <a:gd name="T11" fmla="*/ 0 h 246"/>
                  <a:gd name="T12" fmla="*/ 5 w 5"/>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5" h="246">
                    <a:moveTo>
                      <a:pt x="5" y="0"/>
                    </a:moveTo>
                    <a:cubicBezTo>
                      <a:pt x="5" y="246"/>
                      <a:pt x="5" y="246"/>
                      <a:pt x="5" y="246"/>
                    </a:cubicBezTo>
                    <a:cubicBezTo>
                      <a:pt x="3" y="246"/>
                      <a:pt x="2" y="246"/>
                      <a:pt x="0" y="246"/>
                    </a:cubicBezTo>
                    <a:cubicBezTo>
                      <a:pt x="0" y="246"/>
                      <a:pt x="0" y="246"/>
                      <a:pt x="0" y="246"/>
                    </a:cubicBezTo>
                    <a:cubicBezTo>
                      <a:pt x="0" y="0"/>
                      <a:pt x="0" y="0"/>
                      <a:pt x="0" y="0"/>
                    </a:cubicBezTo>
                    <a:cubicBezTo>
                      <a:pt x="0" y="0"/>
                      <a:pt x="0" y="0"/>
                      <a:pt x="0" y="0"/>
                    </a:cubicBezTo>
                    <a:cubicBezTo>
                      <a:pt x="2" y="0"/>
                      <a:pt x="3" y="0"/>
                      <a:pt x="5"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0" name="iṡļiḓè"/>
              <p:cNvSpPr/>
              <p:nvPr/>
            </p:nvSpPr>
            <p:spPr bwMode="auto">
              <a:xfrm>
                <a:off x="6032273" y="5225922"/>
                <a:ext cx="2897" cy="91729"/>
              </a:xfrm>
              <a:custGeom>
                <a:avLst/>
                <a:gdLst>
                  <a:gd name="T0" fmla="*/ 6 w 6"/>
                  <a:gd name="T1" fmla="*/ 0 h 246"/>
                  <a:gd name="T2" fmla="*/ 6 w 6"/>
                  <a:gd name="T3" fmla="*/ 246 h 246"/>
                  <a:gd name="T4" fmla="*/ 0 w 6"/>
                  <a:gd name="T5" fmla="*/ 246 h 246"/>
                  <a:gd name="T6" fmla="*/ 0 w 6"/>
                  <a:gd name="T7" fmla="*/ 0 h 246"/>
                  <a:gd name="T8" fmla="*/ 6 w 6"/>
                  <a:gd name="T9" fmla="*/ 0 h 246"/>
                </a:gdLst>
                <a:ahLst/>
                <a:cxnLst>
                  <a:cxn ang="0">
                    <a:pos x="T0" y="T1"/>
                  </a:cxn>
                  <a:cxn ang="0">
                    <a:pos x="T2" y="T3"/>
                  </a:cxn>
                  <a:cxn ang="0">
                    <a:pos x="T4" y="T5"/>
                  </a:cxn>
                  <a:cxn ang="0">
                    <a:pos x="T6" y="T7"/>
                  </a:cxn>
                  <a:cxn ang="0">
                    <a:pos x="T8" y="T9"/>
                  </a:cxn>
                </a:cxnLst>
                <a:rect l="0" t="0" r="r" b="b"/>
                <a:pathLst>
                  <a:path w="6" h="246">
                    <a:moveTo>
                      <a:pt x="6" y="0"/>
                    </a:moveTo>
                    <a:cubicBezTo>
                      <a:pt x="6" y="246"/>
                      <a:pt x="6" y="246"/>
                      <a:pt x="6" y="246"/>
                    </a:cubicBezTo>
                    <a:cubicBezTo>
                      <a:pt x="4" y="246"/>
                      <a:pt x="2" y="246"/>
                      <a:pt x="0" y="246"/>
                    </a:cubicBezTo>
                    <a:cubicBezTo>
                      <a:pt x="0" y="0"/>
                      <a:pt x="0" y="0"/>
                      <a:pt x="0" y="0"/>
                    </a:cubicBezTo>
                    <a:cubicBezTo>
                      <a:pt x="2" y="0"/>
                      <a:pt x="4" y="0"/>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1" name="išľíḋe"/>
              <p:cNvSpPr/>
              <p:nvPr/>
            </p:nvSpPr>
            <p:spPr bwMode="auto">
              <a:xfrm>
                <a:off x="6031307" y="5225922"/>
                <a:ext cx="966"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4" y="246"/>
                      <a:pt x="2" y="247"/>
                      <a:pt x="0" y="247"/>
                    </a:cubicBezTo>
                    <a:cubicBezTo>
                      <a:pt x="0" y="0"/>
                      <a:pt x="0" y="0"/>
                      <a:pt x="0" y="0"/>
                    </a:cubicBezTo>
                    <a:cubicBezTo>
                      <a:pt x="2" y="0"/>
                      <a:pt x="4" y="0"/>
                      <a:pt x="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2" name="îş1îdè"/>
              <p:cNvSpPr/>
              <p:nvPr/>
            </p:nvSpPr>
            <p:spPr bwMode="auto">
              <a:xfrm>
                <a:off x="6028411" y="5225922"/>
                <a:ext cx="2897" cy="92694"/>
              </a:xfrm>
              <a:custGeom>
                <a:avLst/>
                <a:gdLst>
                  <a:gd name="T0" fmla="*/ 6 w 6"/>
                  <a:gd name="T1" fmla="*/ 0 h 248"/>
                  <a:gd name="T2" fmla="*/ 6 w 6"/>
                  <a:gd name="T3" fmla="*/ 247 h 248"/>
                  <a:gd name="T4" fmla="*/ 0 w 6"/>
                  <a:gd name="T5" fmla="*/ 248 h 248"/>
                  <a:gd name="T6" fmla="*/ 0 w 6"/>
                  <a:gd name="T7" fmla="*/ 1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7"/>
                      <a:pt x="0" y="248"/>
                    </a:cubicBezTo>
                    <a:cubicBezTo>
                      <a:pt x="0" y="1"/>
                      <a:pt x="0" y="1"/>
                      <a:pt x="0" y="1"/>
                    </a:cubicBezTo>
                    <a:cubicBezTo>
                      <a:pt x="2" y="1"/>
                      <a:pt x="4" y="0"/>
                      <a:pt x="6"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3" name="íṡḷiḍê"/>
              <p:cNvSpPr/>
              <p:nvPr/>
            </p:nvSpPr>
            <p:spPr bwMode="auto">
              <a:xfrm>
                <a:off x="6020686" y="5225922"/>
                <a:ext cx="7725" cy="95591"/>
              </a:xfrm>
              <a:custGeom>
                <a:avLst/>
                <a:gdLst>
                  <a:gd name="T0" fmla="*/ 21 w 21"/>
                  <a:gd name="T1" fmla="*/ 0 h 255"/>
                  <a:gd name="T2" fmla="*/ 21 w 21"/>
                  <a:gd name="T3" fmla="*/ 247 h 255"/>
                  <a:gd name="T4" fmla="*/ 0 w 21"/>
                  <a:gd name="T5" fmla="*/ 255 h 255"/>
                  <a:gd name="T6" fmla="*/ 0 w 21"/>
                  <a:gd name="T7" fmla="*/ 9 h 255"/>
                  <a:gd name="T8" fmla="*/ 21 w 21"/>
                  <a:gd name="T9" fmla="*/ 0 h 255"/>
                </a:gdLst>
                <a:ahLst/>
                <a:cxnLst>
                  <a:cxn ang="0">
                    <a:pos x="T0" y="T1"/>
                  </a:cxn>
                  <a:cxn ang="0">
                    <a:pos x="T2" y="T3"/>
                  </a:cxn>
                  <a:cxn ang="0">
                    <a:pos x="T4" y="T5"/>
                  </a:cxn>
                  <a:cxn ang="0">
                    <a:pos x="T6" y="T7"/>
                  </a:cxn>
                  <a:cxn ang="0">
                    <a:pos x="T8" y="T9"/>
                  </a:cxn>
                </a:cxnLst>
                <a:rect l="0" t="0" r="r" b="b"/>
                <a:pathLst>
                  <a:path w="21" h="255">
                    <a:moveTo>
                      <a:pt x="21" y="0"/>
                    </a:moveTo>
                    <a:cubicBezTo>
                      <a:pt x="21" y="247"/>
                      <a:pt x="21" y="247"/>
                      <a:pt x="21" y="247"/>
                    </a:cubicBezTo>
                    <a:cubicBezTo>
                      <a:pt x="14" y="248"/>
                      <a:pt x="7" y="251"/>
                      <a:pt x="0" y="255"/>
                    </a:cubicBezTo>
                    <a:cubicBezTo>
                      <a:pt x="0" y="9"/>
                      <a:pt x="0" y="9"/>
                      <a:pt x="0" y="9"/>
                    </a:cubicBezTo>
                    <a:cubicBezTo>
                      <a:pt x="7" y="4"/>
                      <a:pt x="14" y="2"/>
                      <a:pt x="2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4" name="ïsḻïde"/>
              <p:cNvSpPr/>
              <p:nvPr/>
            </p:nvSpPr>
            <p:spPr bwMode="auto">
              <a:xfrm>
                <a:off x="6063171" y="5231715"/>
                <a:ext cx="3862"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3" y="251"/>
                      <a:pt x="0" y="254"/>
                    </a:cubicBezTo>
                    <a:cubicBezTo>
                      <a:pt x="0" y="7"/>
                      <a:pt x="0" y="7"/>
                      <a:pt x="0" y="7"/>
                    </a:cubicBezTo>
                    <a:cubicBezTo>
                      <a:pt x="3"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5" name="iṧḷïḋe"/>
              <p:cNvSpPr/>
              <p:nvPr/>
            </p:nvSpPr>
            <p:spPr bwMode="auto">
              <a:xfrm>
                <a:off x="6062205" y="5234612"/>
                <a:ext cx="966" cy="93660"/>
              </a:xfrm>
              <a:custGeom>
                <a:avLst/>
                <a:gdLst>
                  <a:gd name="T0" fmla="*/ 4 w 4"/>
                  <a:gd name="T1" fmla="*/ 0 h 252"/>
                  <a:gd name="T2" fmla="*/ 4 w 4"/>
                  <a:gd name="T3" fmla="*/ 247 h 252"/>
                  <a:gd name="T4" fmla="*/ 0 w 4"/>
                  <a:gd name="T5" fmla="*/ 252 h 252"/>
                  <a:gd name="T6" fmla="*/ 0 w 4"/>
                  <a:gd name="T7" fmla="*/ 5 h 252"/>
                  <a:gd name="T8" fmla="*/ 4 w 4"/>
                  <a:gd name="T9" fmla="*/ 0 h 252"/>
                </a:gdLst>
                <a:ahLst/>
                <a:cxnLst>
                  <a:cxn ang="0">
                    <a:pos x="T0" y="T1"/>
                  </a:cxn>
                  <a:cxn ang="0">
                    <a:pos x="T2" y="T3"/>
                  </a:cxn>
                  <a:cxn ang="0">
                    <a:pos x="T4" y="T5"/>
                  </a:cxn>
                  <a:cxn ang="0">
                    <a:pos x="T6" y="T7"/>
                  </a:cxn>
                  <a:cxn ang="0">
                    <a:pos x="T8" y="T9"/>
                  </a:cxn>
                </a:cxnLst>
                <a:rect l="0" t="0" r="r" b="b"/>
                <a:pathLst>
                  <a:path w="4" h="252">
                    <a:moveTo>
                      <a:pt x="4" y="0"/>
                    </a:moveTo>
                    <a:cubicBezTo>
                      <a:pt x="4" y="247"/>
                      <a:pt x="4" y="247"/>
                      <a:pt x="4" y="247"/>
                    </a:cubicBezTo>
                    <a:cubicBezTo>
                      <a:pt x="3" y="248"/>
                      <a:pt x="1" y="250"/>
                      <a:pt x="0" y="252"/>
                    </a:cubicBezTo>
                    <a:cubicBezTo>
                      <a:pt x="0" y="5"/>
                      <a:pt x="0" y="5"/>
                      <a:pt x="0" y="5"/>
                    </a:cubicBezTo>
                    <a:cubicBezTo>
                      <a:pt x="1" y="4"/>
                      <a:pt x="3" y="2"/>
                      <a:pt x="4"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6" name="i$ľïḑé"/>
              <p:cNvSpPr/>
              <p:nvPr/>
            </p:nvSpPr>
            <p:spPr bwMode="auto">
              <a:xfrm>
                <a:off x="6095034" y="5229784"/>
                <a:ext cx="4828" cy="96557"/>
              </a:xfrm>
              <a:custGeom>
                <a:avLst/>
                <a:gdLst>
                  <a:gd name="T0" fmla="*/ 11 w 11"/>
                  <a:gd name="T1" fmla="*/ 14 h 260"/>
                  <a:gd name="T2" fmla="*/ 11 w 11"/>
                  <a:gd name="T3" fmla="*/ 260 h 260"/>
                  <a:gd name="T4" fmla="*/ 0 w 11"/>
                  <a:gd name="T5" fmla="*/ 247 h 260"/>
                  <a:gd name="T6" fmla="*/ 0 w 11"/>
                  <a:gd name="T7" fmla="*/ 0 h 260"/>
                  <a:gd name="T8" fmla="*/ 11 w 11"/>
                  <a:gd name="T9" fmla="*/ 14 h 260"/>
                </a:gdLst>
                <a:ahLst/>
                <a:cxnLst>
                  <a:cxn ang="0">
                    <a:pos x="T0" y="T1"/>
                  </a:cxn>
                  <a:cxn ang="0">
                    <a:pos x="T2" y="T3"/>
                  </a:cxn>
                  <a:cxn ang="0">
                    <a:pos x="T4" y="T5"/>
                  </a:cxn>
                  <a:cxn ang="0">
                    <a:pos x="T6" y="T7"/>
                  </a:cxn>
                  <a:cxn ang="0">
                    <a:pos x="T8" y="T9"/>
                  </a:cxn>
                </a:cxnLst>
                <a:rect l="0" t="0" r="r" b="b"/>
                <a:pathLst>
                  <a:path w="11" h="260">
                    <a:moveTo>
                      <a:pt x="11" y="14"/>
                    </a:moveTo>
                    <a:cubicBezTo>
                      <a:pt x="11" y="260"/>
                      <a:pt x="11" y="260"/>
                      <a:pt x="11" y="260"/>
                    </a:cubicBezTo>
                    <a:cubicBezTo>
                      <a:pt x="11" y="255"/>
                      <a:pt x="9" y="250"/>
                      <a:pt x="0" y="247"/>
                    </a:cubicBezTo>
                    <a:cubicBezTo>
                      <a:pt x="0" y="0"/>
                      <a:pt x="0" y="0"/>
                      <a:pt x="0" y="0"/>
                    </a:cubicBezTo>
                    <a:cubicBezTo>
                      <a:pt x="9" y="3"/>
                      <a:pt x="11" y="8"/>
                      <a:pt x="11" y="14"/>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7" name="îśḻíde"/>
              <p:cNvSpPr/>
              <p:nvPr/>
            </p:nvSpPr>
            <p:spPr bwMode="auto">
              <a:xfrm>
                <a:off x="6094069" y="5228819"/>
                <a:ext cx="966" cy="92694"/>
              </a:xfrm>
              <a:custGeom>
                <a:avLst/>
                <a:gdLst>
                  <a:gd name="T0" fmla="*/ 3 w 3"/>
                  <a:gd name="T1" fmla="*/ 1 h 248"/>
                  <a:gd name="T2" fmla="*/ 3 w 3"/>
                  <a:gd name="T3" fmla="*/ 248 h 248"/>
                  <a:gd name="T4" fmla="*/ 0 w 3"/>
                  <a:gd name="T5" fmla="*/ 246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3" y="247"/>
                      <a:pt x="2" y="247"/>
                      <a:pt x="0" y="246"/>
                    </a:cubicBezTo>
                    <a:cubicBezTo>
                      <a:pt x="0" y="0"/>
                      <a:pt x="0" y="0"/>
                      <a:pt x="0" y="0"/>
                    </a:cubicBezTo>
                    <a:cubicBezTo>
                      <a:pt x="2" y="0"/>
                      <a:pt x="3"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8" name="íšľíḓê"/>
              <p:cNvSpPr/>
              <p:nvPr/>
            </p:nvSpPr>
            <p:spPr bwMode="auto">
              <a:xfrm>
                <a:off x="6093103" y="5228819"/>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9" name="íSḻîdé"/>
              <p:cNvSpPr/>
              <p:nvPr/>
            </p:nvSpPr>
            <p:spPr bwMode="auto">
              <a:xfrm>
                <a:off x="6092138" y="5227853"/>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0" name="ísḻíḋè"/>
              <p:cNvSpPr/>
              <p:nvPr/>
            </p:nvSpPr>
            <p:spPr bwMode="auto">
              <a:xfrm>
                <a:off x="6090207" y="5227853"/>
                <a:ext cx="1931"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0"/>
                      <a:pt x="0" y="0"/>
                      <a:pt x="0" y="0"/>
                    </a:cubicBezTo>
                    <a:cubicBezTo>
                      <a:pt x="1"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1" name="íṧḷïḍê"/>
              <p:cNvSpPr/>
              <p:nvPr/>
            </p:nvSpPr>
            <p:spPr bwMode="auto">
              <a:xfrm>
                <a:off x="6088276" y="5227853"/>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6"/>
                      <a:pt x="1" y="246"/>
                      <a:pt x="0" y="246"/>
                    </a:cubicBezTo>
                    <a:cubicBezTo>
                      <a:pt x="0" y="0"/>
                      <a:pt x="0" y="0"/>
                      <a:pt x="0" y="0"/>
                    </a:cubicBezTo>
                    <a:cubicBezTo>
                      <a:pt x="1" y="0"/>
                      <a:pt x="3" y="0"/>
                      <a:pt x="5"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2" name="iṣḻiḑe"/>
              <p:cNvSpPr/>
              <p:nvPr/>
            </p:nvSpPr>
            <p:spPr bwMode="auto">
              <a:xfrm>
                <a:off x="6086345" y="5227853"/>
                <a:ext cx="1931" cy="91729"/>
              </a:xfrm>
              <a:custGeom>
                <a:avLst/>
                <a:gdLst>
                  <a:gd name="T0" fmla="*/ 7 w 7"/>
                  <a:gd name="T1" fmla="*/ 1 h 247"/>
                  <a:gd name="T2" fmla="*/ 7 w 7"/>
                  <a:gd name="T3" fmla="*/ 247 h 247"/>
                  <a:gd name="T4" fmla="*/ 1 w 7"/>
                  <a:gd name="T5" fmla="*/ 247 h 247"/>
                  <a:gd name="T6" fmla="*/ 0 w 7"/>
                  <a:gd name="T7" fmla="*/ 247 h 247"/>
                  <a:gd name="T8" fmla="*/ 0 w 7"/>
                  <a:gd name="T9" fmla="*/ 0 h 247"/>
                  <a:gd name="T10" fmla="*/ 1 w 7"/>
                  <a:gd name="T11" fmla="*/ 0 h 247"/>
                  <a:gd name="T12" fmla="*/ 7 w 7"/>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7" h="247">
                    <a:moveTo>
                      <a:pt x="7" y="1"/>
                    </a:moveTo>
                    <a:cubicBezTo>
                      <a:pt x="7" y="247"/>
                      <a:pt x="7" y="247"/>
                      <a:pt x="7"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7" y="1"/>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3" name="iṡ1ïḓe"/>
              <p:cNvSpPr/>
              <p:nvPr/>
            </p:nvSpPr>
            <p:spPr bwMode="auto">
              <a:xfrm>
                <a:off x="6082482" y="5227853"/>
                <a:ext cx="3862"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4" name="îŝ1îḑè"/>
              <p:cNvSpPr/>
              <p:nvPr/>
            </p:nvSpPr>
            <p:spPr bwMode="auto">
              <a:xfrm>
                <a:off x="6079585" y="5227853"/>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6" y="246"/>
                      <a:pt x="3" y="247"/>
                      <a:pt x="0" y="247"/>
                    </a:cubicBezTo>
                    <a:cubicBezTo>
                      <a:pt x="0" y="1"/>
                      <a:pt x="0" y="1"/>
                      <a:pt x="0" y="1"/>
                    </a:cubicBezTo>
                    <a:cubicBezTo>
                      <a:pt x="3" y="0"/>
                      <a:pt x="6" y="0"/>
                      <a:pt x="8"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5" name="iṩ1ïḍè"/>
              <p:cNvSpPr/>
              <p:nvPr/>
            </p:nvSpPr>
            <p:spPr bwMode="auto">
              <a:xfrm>
                <a:off x="6075723" y="5228819"/>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7" y="247"/>
                      <a:pt x="3" y="247"/>
                      <a:pt x="0" y="248"/>
                    </a:cubicBezTo>
                    <a:cubicBezTo>
                      <a:pt x="0" y="1"/>
                      <a:pt x="0" y="1"/>
                      <a:pt x="0" y="1"/>
                    </a:cubicBezTo>
                    <a:cubicBezTo>
                      <a:pt x="3" y="1"/>
                      <a:pt x="7" y="0"/>
                      <a:pt x="10"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6" name="îṡḻîde"/>
              <p:cNvSpPr/>
              <p:nvPr/>
            </p:nvSpPr>
            <p:spPr bwMode="auto">
              <a:xfrm>
                <a:off x="6064136" y="5228819"/>
                <a:ext cx="11587" cy="97523"/>
              </a:xfrm>
              <a:custGeom>
                <a:avLst/>
                <a:gdLst>
                  <a:gd name="T0" fmla="*/ 32 w 32"/>
                  <a:gd name="T1" fmla="*/ 0 h 261"/>
                  <a:gd name="T2" fmla="*/ 32 w 32"/>
                  <a:gd name="T3" fmla="*/ 247 h 261"/>
                  <a:gd name="T4" fmla="*/ 0 w 32"/>
                  <a:gd name="T5" fmla="*/ 261 h 261"/>
                  <a:gd name="T6" fmla="*/ 0 w 32"/>
                  <a:gd name="T7" fmla="*/ 14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4"/>
                      <a:pt x="0" y="14"/>
                      <a:pt x="0" y="14"/>
                    </a:cubicBezTo>
                    <a:cubicBezTo>
                      <a:pt x="8" y="8"/>
                      <a:pt x="19" y="3"/>
                      <a:pt x="3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7" name="íśľîḋe"/>
              <p:cNvSpPr/>
              <p:nvPr/>
            </p:nvSpPr>
            <p:spPr bwMode="auto">
              <a:xfrm>
                <a:off x="6088276" y="5231715"/>
                <a:ext cx="1931" cy="94626"/>
              </a:xfrm>
              <a:custGeom>
                <a:avLst/>
                <a:gdLst>
                  <a:gd name="T0" fmla="*/ 4 w 4"/>
                  <a:gd name="T1" fmla="*/ 6 h 253"/>
                  <a:gd name="T2" fmla="*/ 4 w 4"/>
                  <a:gd name="T3" fmla="*/ 253 h 253"/>
                  <a:gd name="T4" fmla="*/ 0 w 4"/>
                  <a:gd name="T5" fmla="*/ 246 h 253"/>
                  <a:gd name="T6" fmla="*/ 0 w 4"/>
                  <a:gd name="T7" fmla="*/ 0 h 253"/>
                  <a:gd name="T8" fmla="*/ 4 w 4"/>
                  <a:gd name="T9" fmla="*/ 6 h 253"/>
                </a:gdLst>
                <a:ahLst/>
                <a:cxnLst>
                  <a:cxn ang="0">
                    <a:pos x="T0" y="T1"/>
                  </a:cxn>
                  <a:cxn ang="0">
                    <a:pos x="T2" y="T3"/>
                  </a:cxn>
                  <a:cxn ang="0">
                    <a:pos x="T4" y="T5"/>
                  </a:cxn>
                  <a:cxn ang="0">
                    <a:pos x="T6" y="T7"/>
                  </a:cxn>
                  <a:cxn ang="0">
                    <a:pos x="T8" y="T9"/>
                  </a:cxn>
                </a:cxnLst>
                <a:rect l="0" t="0" r="r" b="b"/>
                <a:pathLst>
                  <a:path w="4" h="253">
                    <a:moveTo>
                      <a:pt x="4" y="6"/>
                    </a:moveTo>
                    <a:cubicBezTo>
                      <a:pt x="4" y="253"/>
                      <a:pt x="4" y="253"/>
                      <a:pt x="4" y="253"/>
                    </a:cubicBezTo>
                    <a:cubicBezTo>
                      <a:pt x="4" y="250"/>
                      <a:pt x="3" y="247"/>
                      <a:pt x="0" y="246"/>
                    </a:cubicBezTo>
                    <a:cubicBezTo>
                      <a:pt x="0" y="0"/>
                      <a:pt x="0" y="0"/>
                      <a:pt x="0" y="0"/>
                    </a:cubicBezTo>
                    <a:cubicBezTo>
                      <a:pt x="3" y="1"/>
                      <a:pt x="4" y="3"/>
                      <a:pt x="4" y="6"/>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8" name="isľïḑé"/>
              <p:cNvSpPr/>
              <p:nvPr/>
            </p:nvSpPr>
            <p:spPr bwMode="auto">
              <a:xfrm>
                <a:off x="6088276" y="5231715"/>
                <a:ext cx="966" cy="91729"/>
              </a:xfrm>
              <a:prstGeom prst="rect">
                <a:avLst/>
              </a:prstGeom>
              <a:solidFill>
                <a:srgbClr val="738EA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29" name="íṣľïḑé"/>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0" name="íŝ1íďê"/>
              <p:cNvSpPr/>
              <p:nvPr/>
            </p:nvSpPr>
            <p:spPr bwMode="auto">
              <a:xfrm>
                <a:off x="6088276" y="5231715"/>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1" name="ïslíḑe"/>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2" name="iṥlïḍè"/>
              <p:cNvSpPr/>
              <p:nvPr/>
            </p:nvSpPr>
            <p:spPr bwMode="auto">
              <a:xfrm>
                <a:off x="6088276" y="5231715"/>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3" name="îSľiḑé"/>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4" name="ïsḻíḍé"/>
              <p:cNvSpPr/>
              <p:nvPr/>
            </p:nvSpPr>
            <p:spPr bwMode="auto">
              <a:xfrm>
                <a:off x="6088276" y="5231715"/>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5" name="ïšḷíḋè"/>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6" name="iSlîḓe"/>
              <p:cNvSpPr/>
              <p:nvPr/>
            </p:nvSpPr>
            <p:spPr bwMode="auto">
              <a:xfrm>
                <a:off x="6087310" y="5231715"/>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7" name="ïŝļíḓe"/>
              <p:cNvSpPr/>
              <p:nvPr/>
            </p:nvSpPr>
            <p:spPr bwMode="auto">
              <a:xfrm>
                <a:off x="6087310"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8" name="íṥlidé"/>
              <p:cNvSpPr/>
              <p:nvPr/>
            </p:nvSpPr>
            <p:spPr bwMode="auto">
              <a:xfrm>
                <a:off x="6087310" y="5231715"/>
                <a:ext cx="0" cy="91729"/>
              </a:xfrm>
              <a:custGeom>
                <a:avLst/>
                <a:gdLst>
                  <a:gd name="T0" fmla="*/ 0 h 95"/>
                  <a:gd name="T1" fmla="*/ 95 h 95"/>
                  <a:gd name="T2" fmla="*/ 95 h 95"/>
                  <a:gd name="T3" fmla="*/ 95 h 95"/>
                  <a:gd name="T4" fmla="*/ 0 h 95"/>
                  <a:gd name="T5" fmla="*/ 0 h 95"/>
                  <a:gd name="T6" fmla="*/ 0 h 95"/>
                </a:gdLst>
                <a:ahLst/>
                <a:cxnLst>
                  <a:cxn ang="0">
                    <a:pos x="0" y="T0"/>
                  </a:cxn>
                  <a:cxn ang="0">
                    <a:pos x="0" y="T1"/>
                  </a:cxn>
                  <a:cxn ang="0">
                    <a:pos x="0" y="T2"/>
                  </a:cxn>
                  <a:cxn ang="0">
                    <a:pos x="0" y="T3"/>
                  </a:cxn>
                  <a:cxn ang="0">
                    <a:pos x="0" y="T4"/>
                  </a:cxn>
                  <a:cxn ang="0">
                    <a:pos x="0" y="T5"/>
                  </a:cxn>
                  <a:cxn ang="0">
                    <a:pos x="0" y="T6"/>
                  </a:cxn>
                </a:cxnLst>
                <a:rect l="0" t="0" r="r" b="b"/>
                <a:pathLst>
                  <a:path h="95">
                    <a:moveTo>
                      <a:pt x="0" y="0"/>
                    </a:moveTo>
                    <a:lnTo>
                      <a:pt x="0" y="95"/>
                    </a:lnTo>
                    <a:lnTo>
                      <a:pt x="0" y="95"/>
                    </a:lnTo>
                    <a:lnTo>
                      <a:pt x="0" y="95"/>
                    </a:lnTo>
                    <a:lnTo>
                      <a:pt x="0" y="0"/>
                    </a:lnTo>
                    <a:lnTo>
                      <a:pt x="0" y="0"/>
                    </a:lnTo>
                    <a:lnTo>
                      <a:pt x="0"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39" name="iś1îḑê"/>
              <p:cNvSpPr/>
              <p:nvPr/>
            </p:nvSpPr>
            <p:spPr bwMode="auto">
              <a:xfrm>
                <a:off x="6087310" y="5231715"/>
                <a:ext cx="0" cy="91729"/>
              </a:xfrm>
              <a:custGeom>
                <a:avLst/>
                <a:gdLst>
                  <a:gd name="T0" fmla="*/ 0 h 95"/>
                  <a:gd name="T1" fmla="*/ 95 h 95"/>
                  <a:gd name="T2" fmla="*/ 95 h 95"/>
                  <a:gd name="T3" fmla="*/ 95 h 95"/>
                  <a:gd name="T4" fmla="*/ 0 h 95"/>
                  <a:gd name="T5" fmla="*/ 0 h 95"/>
                  <a:gd name="T6" fmla="*/ 0 h 95"/>
                </a:gdLst>
                <a:ahLst/>
                <a:cxnLst>
                  <a:cxn ang="0">
                    <a:pos x="0" y="T0"/>
                  </a:cxn>
                  <a:cxn ang="0">
                    <a:pos x="0" y="T1"/>
                  </a:cxn>
                  <a:cxn ang="0">
                    <a:pos x="0" y="T2"/>
                  </a:cxn>
                  <a:cxn ang="0">
                    <a:pos x="0" y="T3"/>
                  </a:cxn>
                  <a:cxn ang="0">
                    <a:pos x="0" y="T4"/>
                  </a:cxn>
                  <a:cxn ang="0">
                    <a:pos x="0" y="T5"/>
                  </a:cxn>
                  <a:cxn ang="0">
                    <a:pos x="0" y="T6"/>
                  </a:cxn>
                </a:cxnLst>
                <a:rect l="0" t="0" r="r" b="b"/>
                <a:pathLst>
                  <a:path h="95">
                    <a:moveTo>
                      <a:pt x="0" y="0"/>
                    </a:moveTo>
                    <a:lnTo>
                      <a:pt x="0" y="95"/>
                    </a:lnTo>
                    <a:lnTo>
                      <a:pt x="0" y="95"/>
                    </a:lnTo>
                    <a:lnTo>
                      <a:pt x="0" y="95"/>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0" name="iṩḷîḑé"/>
              <p:cNvSpPr/>
              <p:nvPr/>
            </p:nvSpPr>
            <p:spPr bwMode="auto">
              <a:xfrm>
                <a:off x="6086345" y="5231715"/>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1" name="íŝlïḓè"/>
              <p:cNvSpPr/>
              <p:nvPr/>
            </p:nvSpPr>
            <p:spPr bwMode="auto">
              <a:xfrm>
                <a:off x="6086345"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2" name="isľíḋê"/>
              <p:cNvSpPr/>
              <p:nvPr/>
            </p:nvSpPr>
            <p:spPr bwMode="auto">
              <a:xfrm>
                <a:off x="6085379" y="5231715"/>
                <a:ext cx="966"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1"/>
                      <a:pt x="0" y="1"/>
                      <a:pt x="0" y="1"/>
                    </a:cubicBezTo>
                    <a:cubicBezTo>
                      <a:pt x="0" y="0"/>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3" name="iṩľïďê"/>
              <p:cNvSpPr/>
              <p:nvPr/>
            </p:nvSpPr>
            <p:spPr bwMode="auto">
              <a:xfrm>
                <a:off x="6081516" y="5231715"/>
                <a:ext cx="3862" cy="93660"/>
              </a:xfrm>
              <a:custGeom>
                <a:avLst/>
                <a:gdLst>
                  <a:gd name="T0" fmla="*/ 12 w 12"/>
                  <a:gd name="T1" fmla="*/ 0 h 251"/>
                  <a:gd name="T2" fmla="*/ 12 w 12"/>
                  <a:gd name="T3" fmla="*/ 246 h 251"/>
                  <a:gd name="T4" fmla="*/ 0 w 12"/>
                  <a:gd name="T5" fmla="*/ 251 h 251"/>
                  <a:gd name="T6" fmla="*/ 0 w 12"/>
                  <a:gd name="T7" fmla="*/ 5 h 251"/>
                  <a:gd name="T8" fmla="*/ 12 w 12"/>
                  <a:gd name="T9" fmla="*/ 0 h 251"/>
                </a:gdLst>
                <a:ahLst/>
                <a:cxnLst>
                  <a:cxn ang="0">
                    <a:pos x="T0" y="T1"/>
                  </a:cxn>
                  <a:cxn ang="0">
                    <a:pos x="T2" y="T3"/>
                  </a:cxn>
                  <a:cxn ang="0">
                    <a:pos x="T4" y="T5"/>
                  </a:cxn>
                  <a:cxn ang="0">
                    <a:pos x="T6" y="T7"/>
                  </a:cxn>
                  <a:cxn ang="0">
                    <a:pos x="T8" y="T9"/>
                  </a:cxn>
                </a:cxnLst>
                <a:rect l="0" t="0" r="r" b="b"/>
                <a:pathLst>
                  <a:path w="12" h="251">
                    <a:moveTo>
                      <a:pt x="12" y="0"/>
                    </a:moveTo>
                    <a:cubicBezTo>
                      <a:pt x="12" y="246"/>
                      <a:pt x="12" y="246"/>
                      <a:pt x="12" y="246"/>
                    </a:cubicBezTo>
                    <a:cubicBezTo>
                      <a:pt x="8" y="247"/>
                      <a:pt x="4" y="249"/>
                      <a:pt x="0" y="251"/>
                    </a:cubicBezTo>
                    <a:cubicBezTo>
                      <a:pt x="0" y="5"/>
                      <a:pt x="0" y="5"/>
                      <a:pt x="0" y="5"/>
                    </a:cubicBezTo>
                    <a:cubicBezTo>
                      <a:pt x="4" y="2"/>
                      <a:pt x="8" y="0"/>
                      <a:pt x="12"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4" name="íšḷiḋê"/>
              <p:cNvSpPr/>
              <p:nvPr/>
            </p:nvSpPr>
            <p:spPr bwMode="auto">
              <a:xfrm>
                <a:off x="6080551" y="5233646"/>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close/>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5" name="íṩľîḍe"/>
              <p:cNvSpPr/>
              <p:nvPr/>
            </p:nvSpPr>
            <p:spPr bwMode="auto">
              <a:xfrm>
                <a:off x="6080551" y="5233646"/>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6" name="íś1ïďe"/>
              <p:cNvSpPr/>
              <p:nvPr/>
            </p:nvSpPr>
            <p:spPr bwMode="auto">
              <a:xfrm>
                <a:off x="5955993" y="5229784"/>
                <a:ext cx="3862" cy="96557"/>
              </a:xfrm>
              <a:custGeom>
                <a:avLst/>
                <a:gdLst>
                  <a:gd name="T0" fmla="*/ 11 w 11"/>
                  <a:gd name="T1" fmla="*/ 13 h 260"/>
                  <a:gd name="T2" fmla="*/ 11 w 11"/>
                  <a:gd name="T3" fmla="*/ 260 h 260"/>
                  <a:gd name="T4" fmla="*/ 0 w 11"/>
                  <a:gd name="T5" fmla="*/ 247 h 260"/>
                  <a:gd name="T6" fmla="*/ 0 w 11"/>
                  <a:gd name="T7" fmla="*/ 0 h 260"/>
                  <a:gd name="T8" fmla="*/ 11 w 11"/>
                  <a:gd name="T9" fmla="*/ 13 h 260"/>
                </a:gdLst>
                <a:ahLst/>
                <a:cxnLst>
                  <a:cxn ang="0">
                    <a:pos x="T0" y="T1"/>
                  </a:cxn>
                  <a:cxn ang="0">
                    <a:pos x="T2" y="T3"/>
                  </a:cxn>
                  <a:cxn ang="0">
                    <a:pos x="T4" y="T5"/>
                  </a:cxn>
                  <a:cxn ang="0">
                    <a:pos x="T6" y="T7"/>
                  </a:cxn>
                  <a:cxn ang="0">
                    <a:pos x="T8" y="T9"/>
                  </a:cxn>
                </a:cxnLst>
                <a:rect l="0" t="0" r="r" b="b"/>
                <a:pathLst>
                  <a:path w="11" h="260">
                    <a:moveTo>
                      <a:pt x="11" y="13"/>
                    </a:moveTo>
                    <a:cubicBezTo>
                      <a:pt x="11" y="260"/>
                      <a:pt x="11" y="260"/>
                      <a:pt x="11" y="260"/>
                    </a:cubicBezTo>
                    <a:cubicBezTo>
                      <a:pt x="11" y="255"/>
                      <a:pt x="8" y="250"/>
                      <a:pt x="0" y="247"/>
                    </a:cubicBezTo>
                    <a:cubicBezTo>
                      <a:pt x="0" y="0"/>
                      <a:pt x="0" y="0"/>
                      <a:pt x="0" y="0"/>
                    </a:cubicBezTo>
                    <a:cubicBezTo>
                      <a:pt x="8" y="3"/>
                      <a:pt x="11" y="8"/>
                      <a:pt x="11" y="13"/>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7" name="ïṥḷïďê"/>
              <p:cNvSpPr/>
              <p:nvPr/>
            </p:nvSpPr>
            <p:spPr bwMode="auto">
              <a:xfrm>
                <a:off x="5955027" y="5228819"/>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8" name="iš1iḑe"/>
              <p:cNvSpPr/>
              <p:nvPr/>
            </p:nvSpPr>
            <p:spPr bwMode="auto">
              <a:xfrm>
                <a:off x="5954062" y="5228819"/>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9" name="íśļïdé"/>
              <p:cNvSpPr/>
              <p:nvPr/>
            </p:nvSpPr>
            <p:spPr bwMode="auto">
              <a:xfrm>
                <a:off x="5952130" y="5227853"/>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0" name="ï$ľíḑè"/>
              <p:cNvSpPr/>
              <p:nvPr/>
            </p:nvSpPr>
            <p:spPr bwMode="auto">
              <a:xfrm>
                <a:off x="5951165" y="5227853"/>
                <a:ext cx="966"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7"/>
                      <a:pt x="0" y="247"/>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1" name="ïṥḷiďê"/>
              <p:cNvSpPr/>
              <p:nvPr/>
            </p:nvSpPr>
            <p:spPr bwMode="auto">
              <a:xfrm>
                <a:off x="5949234" y="5227853"/>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6"/>
                      <a:pt x="2" y="246"/>
                      <a:pt x="0" y="246"/>
                    </a:cubicBezTo>
                    <a:cubicBezTo>
                      <a:pt x="0" y="0"/>
                      <a:pt x="0" y="0"/>
                      <a:pt x="0" y="0"/>
                    </a:cubicBezTo>
                    <a:cubicBezTo>
                      <a:pt x="2" y="0"/>
                      <a:pt x="4" y="0"/>
                      <a:pt x="5"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2" name="ïsľídè"/>
              <p:cNvSpPr/>
              <p:nvPr/>
            </p:nvSpPr>
            <p:spPr bwMode="auto">
              <a:xfrm>
                <a:off x="5946337" y="5227853"/>
                <a:ext cx="2897" cy="91729"/>
              </a:xfrm>
              <a:custGeom>
                <a:avLst/>
                <a:gdLst>
                  <a:gd name="T0" fmla="*/ 7 w 7"/>
                  <a:gd name="T1" fmla="*/ 1 h 247"/>
                  <a:gd name="T2" fmla="*/ 7 w 7"/>
                  <a:gd name="T3" fmla="*/ 247 h 247"/>
                  <a:gd name="T4" fmla="*/ 1 w 7"/>
                  <a:gd name="T5" fmla="*/ 247 h 247"/>
                  <a:gd name="T6" fmla="*/ 0 w 7"/>
                  <a:gd name="T7" fmla="*/ 247 h 247"/>
                  <a:gd name="T8" fmla="*/ 0 w 7"/>
                  <a:gd name="T9" fmla="*/ 0 h 247"/>
                  <a:gd name="T10" fmla="*/ 1 w 7"/>
                  <a:gd name="T11" fmla="*/ 0 h 247"/>
                  <a:gd name="T12" fmla="*/ 7 w 7"/>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7" h="247">
                    <a:moveTo>
                      <a:pt x="7" y="1"/>
                    </a:moveTo>
                    <a:cubicBezTo>
                      <a:pt x="7" y="247"/>
                      <a:pt x="7" y="247"/>
                      <a:pt x="7"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7" y="1"/>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3" name="iṩḻïďè"/>
              <p:cNvSpPr/>
              <p:nvPr/>
            </p:nvSpPr>
            <p:spPr bwMode="auto">
              <a:xfrm>
                <a:off x="5943441" y="5227853"/>
                <a:ext cx="2897" cy="91729"/>
              </a:xfrm>
              <a:custGeom>
                <a:avLst/>
                <a:gdLst>
                  <a:gd name="T0" fmla="*/ 8 w 8"/>
                  <a:gd name="T1" fmla="*/ 0 h 247"/>
                  <a:gd name="T2" fmla="*/ 8 w 8"/>
                  <a:gd name="T3" fmla="*/ 247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7"/>
                      <a:pt x="8" y="247"/>
                      <a:pt x="8" y="247"/>
                    </a:cubicBezTo>
                    <a:cubicBezTo>
                      <a:pt x="5" y="247"/>
                      <a:pt x="2" y="247"/>
                      <a:pt x="0" y="247"/>
                    </a:cubicBezTo>
                    <a:cubicBezTo>
                      <a:pt x="0" y="1"/>
                      <a:pt x="0" y="1"/>
                      <a:pt x="0" y="1"/>
                    </a:cubicBezTo>
                    <a:cubicBezTo>
                      <a:pt x="2" y="1"/>
                      <a:pt x="5" y="0"/>
                      <a:pt x="8"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4" name="ïsḻíde"/>
              <p:cNvSpPr/>
              <p:nvPr/>
            </p:nvSpPr>
            <p:spPr bwMode="auto">
              <a:xfrm>
                <a:off x="5940544" y="5227853"/>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5" y="246"/>
                      <a:pt x="2" y="247"/>
                      <a:pt x="0" y="247"/>
                    </a:cubicBezTo>
                    <a:cubicBezTo>
                      <a:pt x="0" y="1"/>
                      <a:pt x="0" y="1"/>
                      <a:pt x="0" y="1"/>
                    </a:cubicBezTo>
                    <a:cubicBezTo>
                      <a:pt x="2" y="0"/>
                      <a:pt x="5" y="0"/>
                      <a:pt x="8"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5" name="îṥ1íďê"/>
              <p:cNvSpPr/>
              <p:nvPr/>
            </p:nvSpPr>
            <p:spPr bwMode="auto">
              <a:xfrm>
                <a:off x="5936681" y="5228819"/>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6" y="247"/>
                      <a:pt x="3" y="247"/>
                      <a:pt x="0" y="248"/>
                    </a:cubicBezTo>
                    <a:cubicBezTo>
                      <a:pt x="0" y="1"/>
                      <a:pt x="0" y="1"/>
                      <a:pt x="0" y="1"/>
                    </a:cubicBezTo>
                    <a:cubicBezTo>
                      <a:pt x="3" y="1"/>
                      <a:pt x="6" y="0"/>
                      <a:pt x="10"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6" name="îṡḻídè"/>
              <p:cNvSpPr/>
              <p:nvPr/>
            </p:nvSpPr>
            <p:spPr bwMode="auto">
              <a:xfrm>
                <a:off x="5925095" y="5228819"/>
                <a:ext cx="11587" cy="97523"/>
              </a:xfrm>
              <a:custGeom>
                <a:avLst/>
                <a:gdLst>
                  <a:gd name="T0" fmla="*/ 32 w 32"/>
                  <a:gd name="T1" fmla="*/ 0 h 261"/>
                  <a:gd name="T2" fmla="*/ 32 w 32"/>
                  <a:gd name="T3" fmla="*/ 247 h 261"/>
                  <a:gd name="T4" fmla="*/ 0 w 32"/>
                  <a:gd name="T5" fmla="*/ 261 h 261"/>
                  <a:gd name="T6" fmla="*/ 0 w 32"/>
                  <a:gd name="T7" fmla="*/ 14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4"/>
                      <a:pt x="0" y="14"/>
                      <a:pt x="0" y="14"/>
                    </a:cubicBezTo>
                    <a:cubicBezTo>
                      <a:pt x="8" y="8"/>
                      <a:pt x="19" y="3"/>
                      <a:pt x="3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7" name="ísḻiḍè"/>
              <p:cNvSpPr/>
              <p:nvPr/>
            </p:nvSpPr>
            <p:spPr bwMode="auto">
              <a:xfrm>
                <a:off x="5921232" y="5234612"/>
                <a:ext cx="3862" cy="94626"/>
              </a:xfrm>
              <a:custGeom>
                <a:avLst/>
                <a:gdLst>
                  <a:gd name="T0" fmla="*/ 9 w 9"/>
                  <a:gd name="T1" fmla="*/ 0 h 254"/>
                  <a:gd name="T2" fmla="*/ 9 w 9"/>
                  <a:gd name="T3" fmla="*/ 247 h 254"/>
                  <a:gd name="T4" fmla="*/ 0 w 9"/>
                  <a:gd name="T5" fmla="*/ 254 h 254"/>
                  <a:gd name="T6" fmla="*/ 0 w 9"/>
                  <a:gd name="T7" fmla="*/ 8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7"/>
                      <a:pt x="9" y="247"/>
                      <a:pt x="9" y="247"/>
                    </a:cubicBezTo>
                    <a:cubicBezTo>
                      <a:pt x="5" y="249"/>
                      <a:pt x="2" y="252"/>
                      <a:pt x="0" y="254"/>
                    </a:cubicBezTo>
                    <a:cubicBezTo>
                      <a:pt x="0" y="8"/>
                      <a:pt x="0" y="8"/>
                      <a:pt x="0" y="8"/>
                    </a:cubicBezTo>
                    <a:cubicBezTo>
                      <a:pt x="2" y="5"/>
                      <a:pt x="5" y="3"/>
                      <a:pt x="9"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8" name="îSliḓé"/>
              <p:cNvSpPr/>
              <p:nvPr/>
            </p:nvSpPr>
            <p:spPr bwMode="auto">
              <a:xfrm>
                <a:off x="5919301" y="5237508"/>
                <a:ext cx="1931" cy="94626"/>
              </a:xfrm>
              <a:custGeom>
                <a:avLst/>
                <a:gdLst>
                  <a:gd name="T0" fmla="*/ 7 w 7"/>
                  <a:gd name="T1" fmla="*/ 0 h 254"/>
                  <a:gd name="T2" fmla="*/ 7 w 7"/>
                  <a:gd name="T3" fmla="*/ 246 h 254"/>
                  <a:gd name="T4" fmla="*/ 0 w 7"/>
                  <a:gd name="T5" fmla="*/ 254 h 254"/>
                  <a:gd name="T6" fmla="*/ 0 w 7"/>
                  <a:gd name="T7" fmla="*/ 7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6"/>
                      <a:pt x="7" y="246"/>
                      <a:pt x="7" y="246"/>
                    </a:cubicBezTo>
                    <a:cubicBezTo>
                      <a:pt x="4" y="249"/>
                      <a:pt x="2" y="251"/>
                      <a:pt x="0" y="254"/>
                    </a:cubicBezTo>
                    <a:cubicBezTo>
                      <a:pt x="0" y="7"/>
                      <a:pt x="0" y="7"/>
                      <a:pt x="0" y="7"/>
                    </a:cubicBezTo>
                    <a:cubicBezTo>
                      <a:pt x="2" y="5"/>
                      <a:pt x="4" y="2"/>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9" name="îsliḑè"/>
              <p:cNvSpPr/>
              <p:nvPr/>
            </p:nvSpPr>
            <p:spPr bwMode="auto">
              <a:xfrm>
                <a:off x="5917370" y="5239440"/>
                <a:ext cx="1931" cy="95591"/>
              </a:xfrm>
              <a:custGeom>
                <a:avLst/>
                <a:gdLst>
                  <a:gd name="T0" fmla="*/ 5 w 5"/>
                  <a:gd name="T1" fmla="*/ 0 h 255"/>
                  <a:gd name="T2" fmla="*/ 5 w 5"/>
                  <a:gd name="T3" fmla="*/ 247 h 255"/>
                  <a:gd name="T4" fmla="*/ 0 w 5"/>
                  <a:gd name="T5" fmla="*/ 255 h 255"/>
                  <a:gd name="T6" fmla="*/ 0 w 5"/>
                  <a:gd name="T7" fmla="*/ 9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50"/>
                      <a:pt x="1" y="252"/>
                      <a:pt x="0" y="255"/>
                    </a:cubicBezTo>
                    <a:cubicBezTo>
                      <a:pt x="0" y="9"/>
                      <a:pt x="0" y="9"/>
                      <a:pt x="0" y="9"/>
                    </a:cubicBezTo>
                    <a:cubicBezTo>
                      <a:pt x="1" y="6"/>
                      <a:pt x="3" y="3"/>
                      <a:pt x="5"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0" name="îṣľîḍè"/>
              <p:cNvSpPr/>
              <p:nvPr/>
            </p:nvSpPr>
            <p:spPr bwMode="auto">
              <a:xfrm>
                <a:off x="5915439" y="5243302"/>
                <a:ext cx="1931" cy="94626"/>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2" y="249"/>
                      <a:pt x="1" y="252"/>
                      <a:pt x="0" y="255"/>
                    </a:cubicBezTo>
                    <a:cubicBezTo>
                      <a:pt x="0" y="8"/>
                      <a:pt x="0" y="8"/>
                      <a:pt x="0" y="8"/>
                    </a:cubicBezTo>
                    <a:cubicBezTo>
                      <a:pt x="1" y="5"/>
                      <a:pt x="2" y="3"/>
                      <a:pt x="4"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1" name="ïślîḓé"/>
              <p:cNvSpPr/>
              <p:nvPr/>
            </p:nvSpPr>
            <p:spPr bwMode="auto">
              <a:xfrm>
                <a:off x="5914474" y="5246199"/>
                <a:ext cx="966" cy="94626"/>
              </a:xfrm>
              <a:custGeom>
                <a:avLst/>
                <a:gdLst>
                  <a:gd name="T0" fmla="*/ 2 w 2"/>
                  <a:gd name="T1" fmla="*/ 0 h 254"/>
                  <a:gd name="T2" fmla="*/ 2 w 2"/>
                  <a:gd name="T3" fmla="*/ 247 h 254"/>
                  <a:gd name="T4" fmla="*/ 0 w 2"/>
                  <a:gd name="T5" fmla="*/ 254 h 254"/>
                  <a:gd name="T6" fmla="*/ 0 w 2"/>
                  <a:gd name="T7" fmla="*/ 7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7"/>
                      <a:pt x="2" y="247"/>
                      <a:pt x="2" y="247"/>
                    </a:cubicBezTo>
                    <a:cubicBezTo>
                      <a:pt x="1" y="249"/>
                      <a:pt x="0" y="252"/>
                      <a:pt x="0" y="254"/>
                    </a:cubicBezTo>
                    <a:cubicBezTo>
                      <a:pt x="0" y="7"/>
                      <a:pt x="0" y="7"/>
                      <a:pt x="0" y="7"/>
                    </a:cubicBezTo>
                    <a:cubicBezTo>
                      <a:pt x="0" y="5"/>
                      <a:pt x="1" y="3"/>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2" name="íŝľîḑê"/>
              <p:cNvSpPr/>
              <p:nvPr/>
            </p:nvSpPr>
            <p:spPr bwMode="auto">
              <a:xfrm>
                <a:off x="5961786" y="5231715"/>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63" name="íṣḷíḑe"/>
              <p:cNvSpPr/>
              <p:nvPr/>
            </p:nvSpPr>
            <p:spPr bwMode="auto">
              <a:xfrm>
                <a:off x="596178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64" name="ïṣḷíďê"/>
              <p:cNvSpPr/>
              <p:nvPr/>
            </p:nvSpPr>
            <p:spPr bwMode="auto">
              <a:xfrm>
                <a:off x="5960821" y="5231715"/>
                <a:ext cx="966"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1" y="248"/>
                      <a:pt x="0" y="249"/>
                    </a:cubicBezTo>
                    <a:cubicBezTo>
                      <a:pt x="0" y="2"/>
                      <a:pt x="0" y="2"/>
                      <a:pt x="0" y="2"/>
                    </a:cubicBezTo>
                    <a:cubicBezTo>
                      <a:pt x="1" y="1"/>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5" name="îṥḷîḓè"/>
              <p:cNvSpPr/>
              <p:nvPr/>
            </p:nvSpPr>
            <p:spPr bwMode="auto">
              <a:xfrm>
                <a:off x="5960821" y="5232681"/>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2"/>
                      <a:pt x="0" y="2"/>
                      <a:pt x="0" y="2"/>
                    </a:cubicBezTo>
                    <a:cubicBezTo>
                      <a:pt x="0" y="1"/>
                      <a:pt x="0" y="1"/>
                      <a:pt x="0"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6" name="ïṧḷîḍe"/>
              <p:cNvSpPr/>
              <p:nvPr/>
            </p:nvSpPr>
            <p:spPr bwMode="auto">
              <a:xfrm>
                <a:off x="5960821" y="5233646"/>
                <a:ext cx="0" cy="91729"/>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0" y="248"/>
                      <a:pt x="0" y="248"/>
                    </a:cubicBezTo>
                    <a:cubicBezTo>
                      <a:pt x="0" y="2"/>
                      <a:pt x="0" y="2"/>
                      <a:pt x="0" y="2"/>
                    </a:cubicBezTo>
                    <a:cubicBezTo>
                      <a:pt x="0" y="1"/>
                      <a:pt x="1" y="1"/>
                      <a:pt x="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7" name="íşlîḑe"/>
              <p:cNvSpPr/>
              <p:nvPr/>
            </p:nvSpPr>
            <p:spPr bwMode="auto">
              <a:xfrm>
                <a:off x="5959855" y="5233646"/>
                <a:ext cx="966" cy="92694"/>
              </a:xfrm>
              <a:custGeom>
                <a:avLst/>
                <a:gdLst>
                  <a:gd name="T0" fmla="*/ 1 w 1"/>
                  <a:gd name="T1" fmla="*/ 0 h 247"/>
                  <a:gd name="T2" fmla="*/ 1 w 1"/>
                  <a:gd name="T3" fmla="*/ 246 h 247"/>
                  <a:gd name="T4" fmla="*/ 0 w 1"/>
                  <a:gd name="T5" fmla="*/ 247 h 247"/>
                  <a:gd name="T6" fmla="*/ 0 w 1"/>
                  <a:gd name="T7" fmla="*/ 1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6"/>
                      <a:pt x="1" y="246"/>
                      <a:pt x="1" y="246"/>
                    </a:cubicBezTo>
                    <a:cubicBezTo>
                      <a:pt x="1" y="247"/>
                      <a:pt x="1" y="247"/>
                      <a:pt x="0" y="247"/>
                    </a:cubicBezTo>
                    <a:cubicBezTo>
                      <a:pt x="0" y="1"/>
                      <a:pt x="0" y="1"/>
                      <a:pt x="0" y="1"/>
                    </a:cubicBezTo>
                    <a:cubicBezTo>
                      <a:pt x="1" y="0"/>
                      <a:pt x="1" y="0"/>
                      <a:pt x="1"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8" name="íSļíḓê"/>
              <p:cNvSpPr/>
              <p:nvPr/>
            </p:nvSpPr>
            <p:spPr bwMode="auto">
              <a:xfrm>
                <a:off x="5959855" y="5234612"/>
                <a:ext cx="966" cy="91729"/>
              </a:xfrm>
              <a:prstGeom prst="rect">
                <a:avLst/>
              </a:prstGeom>
              <a:solidFill>
                <a:srgbClr val="006A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69" name="î$ḻíḑê"/>
              <p:cNvSpPr/>
              <p:nvPr/>
            </p:nvSpPr>
            <p:spPr bwMode="auto">
              <a:xfrm>
                <a:off x="5959855"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70" name="îṡľídè"/>
              <p:cNvSpPr/>
              <p:nvPr/>
            </p:nvSpPr>
            <p:spPr bwMode="auto">
              <a:xfrm>
                <a:off x="6040963" y="5229784"/>
                <a:ext cx="4828" cy="98488"/>
              </a:xfrm>
              <a:custGeom>
                <a:avLst/>
                <a:gdLst>
                  <a:gd name="T0" fmla="*/ 13 w 13"/>
                  <a:gd name="T1" fmla="*/ 17 h 263"/>
                  <a:gd name="T2" fmla="*/ 13 w 13"/>
                  <a:gd name="T3" fmla="*/ 263 h 263"/>
                  <a:gd name="T4" fmla="*/ 0 w 13"/>
                  <a:gd name="T5" fmla="*/ 246 h 263"/>
                  <a:gd name="T6" fmla="*/ 0 w 13"/>
                  <a:gd name="T7" fmla="*/ 0 h 263"/>
                  <a:gd name="T8" fmla="*/ 13 w 13"/>
                  <a:gd name="T9" fmla="*/ 17 h 263"/>
                </a:gdLst>
                <a:ahLst/>
                <a:cxnLst>
                  <a:cxn ang="0">
                    <a:pos x="T0" y="T1"/>
                  </a:cxn>
                  <a:cxn ang="0">
                    <a:pos x="T2" y="T3"/>
                  </a:cxn>
                  <a:cxn ang="0">
                    <a:pos x="T4" y="T5"/>
                  </a:cxn>
                  <a:cxn ang="0">
                    <a:pos x="T6" y="T7"/>
                  </a:cxn>
                  <a:cxn ang="0">
                    <a:pos x="T8" y="T9"/>
                  </a:cxn>
                </a:cxnLst>
                <a:rect l="0" t="0" r="r" b="b"/>
                <a:pathLst>
                  <a:path w="13" h="263">
                    <a:moveTo>
                      <a:pt x="13" y="17"/>
                    </a:moveTo>
                    <a:cubicBezTo>
                      <a:pt x="13" y="263"/>
                      <a:pt x="13" y="263"/>
                      <a:pt x="13" y="263"/>
                    </a:cubicBezTo>
                    <a:cubicBezTo>
                      <a:pt x="13" y="255"/>
                      <a:pt x="8" y="250"/>
                      <a:pt x="0" y="246"/>
                    </a:cubicBezTo>
                    <a:cubicBezTo>
                      <a:pt x="0" y="0"/>
                      <a:pt x="0" y="0"/>
                      <a:pt x="0" y="0"/>
                    </a:cubicBezTo>
                    <a:cubicBezTo>
                      <a:pt x="8" y="3"/>
                      <a:pt x="13" y="9"/>
                      <a:pt x="13" y="17"/>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1" name="ïšḻïḑé"/>
              <p:cNvSpPr/>
              <p:nvPr/>
            </p:nvSpPr>
            <p:spPr bwMode="auto">
              <a:xfrm>
                <a:off x="6039997" y="5229784"/>
                <a:ext cx="966" cy="91729"/>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2" name="iṧlîdé"/>
              <p:cNvSpPr/>
              <p:nvPr/>
            </p:nvSpPr>
            <p:spPr bwMode="auto">
              <a:xfrm>
                <a:off x="6039032" y="5228819"/>
                <a:ext cx="966" cy="92694"/>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3" name="ïṡḻîdê"/>
              <p:cNvSpPr/>
              <p:nvPr/>
            </p:nvSpPr>
            <p:spPr bwMode="auto">
              <a:xfrm>
                <a:off x="6037100" y="5228819"/>
                <a:ext cx="1931" cy="91729"/>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1" y="247"/>
                      <a:pt x="0" y="247"/>
                    </a:cubicBezTo>
                    <a:cubicBezTo>
                      <a:pt x="0" y="0"/>
                      <a:pt x="0" y="0"/>
                      <a:pt x="0" y="0"/>
                    </a:cubicBezTo>
                    <a:cubicBezTo>
                      <a:pt x="1" y="0"/>
                      <a:pt x="3" y="1"/>
                      <a:pt x="4"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4" name="i$ḷïďé"/>
              <p:cNvSpPr/>
              <p:nvPr/>
            </p:nvSpPr>
            <p:spPr bwMode="auto">
              <a:xfrm>
                <a:off x="6036135" y="5228819"/>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6"/>
                      <a:pt x="0" y="246"/>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5" name="îŝlïďê"/>
              <p:cNvSpPr/>
              <p:nvPr/>
            </p:nvSpPr>
            <p:spPr bwMode="auto">
              <a:xfrm>
                <a:off x="6034204" y="5227853"/>
                <a:ext cx="1931"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1" y="247"/>
                      <a:pt x="0" y="247"/>
                    </a:cubicBezTo>
                    <a:cubicBezTo>
                      <a:pt x="0" y="0"/>
                      <a:pt x="0" y="0"/>
                      <a:pt x="0" y="0"/>
                    </a:cubicBezTo>
                    <a:cubicBezTo>
                      <a:pt x="1" y="1"/>
                      <a:pt x="3" y="1"/>
                      <a:pt x="4" y="1"/>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6" name="îşḻiḓê"/>
              <p:cNvSpPr/>
              <p:nvPr/>
            </p:nvSpPr>
            <p:spPr bwMode="auto">
              <a:xfrm>
                <a:off x="6032273" y="5227853"/>
                <a:ext cx="1931" cy="92694"/>
              </a:xfrm>
              <a:custGeom>
                <a:avLst/>
                <a:gdLst>
                  <a:gd name="T0" fmla="*/ 5 w 5"/>
                  <a:gd name="T1" fmla="*/ 0 h 247"/>
                  <a:gd name="T2" fmla="*/ 5 w 5"/>
                  <a:gd name="T3" fmla="*/ 247 h 247"/>
                  <a:gd name="T4" fmla="*/ 0 w 5"/>
                  <a:gd name="T5" fmla="*/ 247 h 247"/>
                  <a:gd name="T6" fmla="*/ 0 w 5"/>
                  <a:gd name="T7" fmla="*/ 247 h 247"/>
                  <a:gd name="T8" fmla="*/ 0 w 5"/>
                  <a:gd name="T9" fmla="*/ 0 h 247"/>
                  <a:gd name="T10" fmla="*/ 0 w 5"/>
                  <a:gd name="T11" fmla="*/ 0 h 247"/>
                  <a:gd name="T12" fmla="*/ 5 w 5"/>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0"/>
                    </a:moveTo>
                    <a:cubicBezTo>
                      <a:pt x="5" y="247"/>
                      <a:pt x="5" y="247"/>
                      <a:pt x="5" y="247"/>
                    </a:cubicBezTo>
                    <a:cubicBezTo>
                      <a:pt x="3" y="247"/>
                      <a:pt x="2" y="247"/>
                      <a:pt x="0" y="247"/>
                    </a:cubicBezTo>
                    <a:cubicBezTo>
                      <a:pt x="0" y="247"/>
                      <a:pt x="0" y="247"/>
                      <a:pt x="0" y="247"/>
                    </a:cubicBezTo>
                    <a:cubicBezTo>
                      <a:pt x="0" y="0"/>
                      <a:pt x="0" y="0"/>
                      <a:pt x="0" y="0"/>
                    </a:cubicBezTo>
                    <a:cubicBezTo>
                      <a:pt x="0" y="0"/>
                      <a:pt x="0" y="0"/>
                      <a:pt x="0" y="0"/>
                    </a:cubicBezTo>
                    <a:cubicBezTo>
                      <a:pt x="2" y="0"/>
                      <a:pt x="3" y="0"/>
                      <a:pt x="5"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7" name="iśľïḋê"/>
              <p:cNvSpPr/>
              <p:nvPr/>
            </p:nvSpPr>
            <p:spPr bwMode="auto">
              <a:xfrm>
                <a:off x="6030342" y="5227853"/>
                <a:ext cx="1931" cy="92694"/>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1"/>
                      <a:pt x="0" y="1"/>
                      <a:pt x="0" y="1"/>
                    </a:cubicBezTo>
                    <a:cubicBezTo>
                      <a:pt x="2" y="0"/>
                      <a:pt x="4" y="0"/>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8" name="îş1íḍe"/>
              <p:cNvSpPr/>
              <p:nvPr/>
            </p:nvSpPr>
            <p:spPr bwMode="auto">
              <a:xfrm>
                <a:off x="6028411" y="5228819"/>
                <a:ext cx="1931"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4" y="246"/>
                      <a:pt x="2" y="246"/>
                      <a:pt x="0" y="247"/>
                    </a:cubicBezTo>
                    <a:cubicBezTo>
                      <a:pt x="0" y="0"/>
                      <a:pt x="0" y="0"/>
                      <a:pt x="0" y="0"/>
                    </a:cubicBezTo>
                    <a:cubicBezTo>
                      <a:pt x="2" y="0"/>
                      <a:pt x="4" y="0"/>
                      <a:pt x="5"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9" name="ïSlîdê"/>
              <p:cNvSpPr/>
              <p:nvPr/>
            </p:nvSpPr>
            <p:spPr bwMode="auto">
              <a:xfrm>
                <a:off x="6026479" y="5228819"/>
                <a:ext cx="1931" cy="92694"/>
              </a:xfrm>
              <a:custGeom>
                <a:avLst/>
                <a:gdLst>
                  <a:gd name="T0" fmla="*/ 6 w 6"/>
                  <a:gd name="T1" fmla="*/ 0 h 248"/>
                  <a:gd name="T2" fmla="*/ 6 w 6"/>
                  <a:gd name="T3" fmla="*/ 247 h 248"/>
                  <a:gd name="T4" fmla="*/ 0 w 6"/>
                  <a:gd name="T5" fmla="*/ 248 h 248"/>
                  <a:gd name="T6" fmla="*/ 0 w 6"/>
                  <a:gd name="T7" fmla="*/ 1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7"/>
                      <a:pt x="0" y="248"/>
                    </a:cubicBezTo>
                    <a:cubicBezTo>
                      <a:pt x="0" y="1"/>
                      <a:pt x="0" y="1"/>
                      <a:pt x="0" y="1"/>
                    </a:cubicBezTo>
                    <a:cubicBezTo>
                      <a:pt x="2" y="1"/>
                      <a:pt x="4" y="0"/>
                      <a:pt x="6"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0" name="íşḻíḍê"/>
              <p:cNvSpPr/>
              <p:nvPr/>
            </p:nvSpPr>
            <p:spPr bwMode="auto">
              <a:xfrm>
                <a:off x="6018755" y="5228819"/>
                <a:ext cx="7725" cy="95591"/>
              </a:xfrm>
              <a:custGeom>
                <a:avLst/>
                <a:gdLst>
                  <a:gd name="T0" fmla="*/ 20 w 20"/>
                  <a:gd name="T1" fmla="*/ 0 h 255"/>
                  <a:gd name="T2" fmla="*/ 20 w 20"/>
                  <a:gd name="T3" fmla="*/ 247 h 255"/>
                  <a:gd name="T4" fmla="*/ 0 w 20"/>
                  <a:gd name="T5" fmla="*/ 255 h 255"/>
                  <a:gd name="T6" fmla="*/ 0 w 20"/>
                  <a:gd name="T7" fmla="*/ 8 h 255"/>
                  <a:gd name="T8" fmla="*/ 20 w 20"/>
                  <a:gd name="T9" fmla="*/ 0 h 255"/>
                </a:gdLst>
                <a:ahLst/>
                <a:cxnLst>
                  <a:cxn ang="0">
                    <a:pos x="T0" y="T1"/>
                  </a:cxn>
                  <a:cxn ang="0">
                    <a:pos x="T2" y="T3"/>
                  </a:cxn>
                  <a:cxn ang="0">
                    <a:pos x="T4" y="T5"/>
                  </a:cxn>
                  <a:cxn ang="0">
                    <a:pos x="T6" y="T7"/>
                  </a:cxn>
                  <a:cxn ang="0">
                    <a:pos x="T8" y="T9"/>
                  </a:cxn>
                </a:cxnLst>
                <a:rect l="0" t="0" r="r" b="b"/>
                <a:pathLst>
                  <a:path w="20" h="255">
                    <a:moveTo>
                      <a:pt x="20" y="0"/>
                    </a:moveTo>
                    <a:cubicBezTo>
                      <a:pt x="20" y="247"/>
                      <a:pt x="20" y="247"/>
                      <a:pt x="20" y="247"/>
                    </a:cubicBezTo>
                    <a:cubicBezTo>
                      <a:pt x="13" y="248"/>
                      <a:pt x="6" y="251"/>
                      <a:pt x="0" y="255"/>
                    </a:cubicBezTo>
                    <a:cubicBezTo>
                      <a:pt x="0" y="8"/>
                      <a:pt x="0" y="8"/>
                      <a:pt x="0" y="8"/>
                    </a:cubicBezTo>
                    <a:cubicBezTo>
                      <a:pt x="6" y="4"/>
                      <a:pt x="13" y="2"/>
                      <a:pt x="20"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1" name="îśḻíďe"/>
              <p:cNvSpPr/>
              <p:nvPr/>
            </p:nvSpPr>
            <p:spPr bwMode="auto">
              <a:xfrm>
                <a:off x="6064136" y="5228819"/>
                <a:ext cx="11587" cy="97523"/>
              </a:xfrm>
              <a:custGeom>
                <a:avLst/>
                <a:gdLst>
                  <a:gd name="T0" fmla="*/ 32 w 32"/>
                  <a:gd name="T1" fmla="*/ 0 h 261"/>
                  <a:gd name="T2" fmla="*/ 32 w 32"/>
                  <a:gd name="T3" fmla="*/ 247 h 261"/>
                  <a:gd name="T4" fmla="*/ 0 w 32"/>
                  <a:gd name="T5" fmla="*/ 261 h 261"/>
                  <a:gd name="T6" fmla="*/ 0 w 32"/>
                  <a:gd name="T7" fmla="*/ 14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4"/>
                      <a:pt x="0" y="14"/>
                      <a:pt x="0" y="14"/>
                    </a:cubicBezTo>
                    <a:cubicBezTo>
                      <a:pt x="8" y="8"/>
                      <a:pt x="19" y="3"/>
                      <a:pt x="3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2" name="ïṧļiḑê"/>
              <p:cNvSpPr/>
              <p:nvPr/>
            </p:nvSpPr>
            <p:spPr bwMode="auto">
              <a:xfrm>
                <a:off x="6062205" y="5234612"/>
                <a:ext cx="1931" cy="93660"/>
              </a:xfrm>
              <a:custGeom>
                <a:avLst/>
                <a:gdLst>
                  <a:gd name="T0" fmla="*/ 6 w 6"/>
                  <a:gd name="T1" fmla="*/ 0 h 252"/>
                  <a:gd name="T2" fmla="*/ 6 w 6"/>
                  <a:gd name="T3" fmla="*/ 247 h 252"/>
                  <a:gd name="T4" fmla="*/ 0 w 6"/>
                  <a:gd name="T5" fmla="*/ 252 h 252"/>
                  <a:gd name="T6" fmla="*/ 0 w 6"/>
                  <a:gd name="T7" fmla="*/ 5 h 252"/>
                  <a:gd name="T8" fmla="*/ 6 w 6"/>
                  <a:gd name="T9" fmla="*/ 0 h 252"/>
                </a:gdLst>
                <a:ahLst/>
                <a:cxnLst>
                  <a:cxn ang="0">
                    <a:pos x="T0" y="T1"/>
                  </a:cxn>
                  <a:cxn ang="0">
                    <a:pos x="T2" y="T3"/>
                  </a:cxn>
                  <a:cxn ang="0">
                    <a:pos x="T4" y="T5"/>
                  </a:cxn>
                  <a:cxn ang="0">
                    <a:pos x="T6" y="T7"/>
                  </a:cxn>
                  <a:cxn ang="0">
                    <a:pos x="T8" y="T9"/>
                  </a:cxn>
                </a:cxnLst>
                <a:rect l="0" t="0" r="r" b="b"/>
                <a:pathLst>
                  <a:path w="6" h="252">
                    <a:moveTo>
                      <a:pt x="6" y="0"/>
                    </a:moveTo>
                    <a:cubicBezTo>
                      <a:pt x="6" y="247"/>
                      <a:pt x="6" y="247"/>
                      <a:pt x="6" y="247"/>
                    </a:cubicBezTo>
                    <a:cubicBezTo>
                      <a:pt x="4" y="248"/>
                      <a:pt x="2" y="250"/>
                      <a:pt x="0" y="252"/>
                    </a:cubicBezTo>
                    <a:cubicBezTo>
                      <a:pt x="0" y="5"/>
                      <a:pt x="0" y="5"/>
                      <a:pt x="0" y="5"/>
                    </a:cubicBezTo>
                    <a:cubicBezTo>
                      <a:pt x="2" y="3"/>
                      <a:pt x="4" y="2"/>
                      <a:pt x="6"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3" name="íṡḻïḋê"/>
              <p:cNvSpPr/>
              <p:nvPr/>
            </p:nvSpPr>
            <p:spPr bwMode="auto">
              <a:xfrm>
                <a:off x="5683703" y="5235577"/>
                <a:ext cx="16415" cy="116834"/>
              </a:xfrm>
              <a:custGeom>
                <a:avLst/>
                <a:gdLst>
                  <a:gd name="T0" fmla="*/ 17 w 17"/>
                  <a:gd name="T1" fmla="*/ 0 h 121"/>
                  <a:gd name="T2" fmla="*/ 17 w 17"/>
                  <a:gd name="T3" fmla="*/ 96 h 121"/>
                  <a:gd name="T4" fmla="*/ 0 w 17"/>
                  <a:gd name="T5" fmla="*/ 121 h 121"/>
                  <a:gd name="T6" fmla="*/ 0 w 17"/>
                  <a:gd name="T7" fmla="*/ 25 h 121"/>
                  <a:gd name="T8" fmla="*/ 17 w 17"/>
                  <a:gd name="T9" fmla="*/ 0 h 121"/>
                </a:gdLst>
                <a:ahLst/>
                <a:cxnLst>
                  <a:cxn ang="0">
                    <a:pos x="T0" y="T1"/>
                  </a:cxn>
                  <a:cxn ang="0">
                    <a:pos x="T2" y="T3"/>
                  </a:cxn>
                  <a:cxn ang="0">
                    <a:pos x="T4" y="T5"/>
                  </a:cxn>
                  <a:cxn ang="0">
                    <a:pos x="T6" y="T7"/>
                  </a:cxn>
                  <a:cxn ang="0">
                    <a:pos x="T8" y="T9"/>
                  </a:cxn>
                </a:cxnLst>
                <a:rect l="0" t="0" r="r" b="b"/>
                <a:pathLst>
                  <a:path w="17" h="121">
                    <a:moveTo>
                      <a:pt x="17" y="0"/>
                    </a:moveTo>
                    <a:lnTo>
                      <a:pt x="17" y="96"/>
                    </a:lnTo>
                    <a:lnTo>
                      <a:pt x="0" y="121"/>
                    </a:lnTo>
                    <a:lnTo>
                      <a:pt x="0" y="25"/>
                    </a:lnTo>
                    <a:lnTo>
                      <a:pt x="17" y="0"/>
                    </a:lnTo>
                    <a:close/>
                  </a:path>
                </a:pathLst>
              </a:custGeom>
              <a:solidFill>
                <a:srgbClr val="7A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4" name="î$liďê"/>
              <p:cNvSpPr/>
              <p:nvPr/>
            </p:nvSpPr>
            <p:spPr bwMode="auto">
              <a:xfrm>
                <a:off x="5688531" y="5216266"/>
                <a:ext cx="28967" cy="136145"/>
              </a:xfrm>
              <a:custGeom>
                <a:avLst/>
                <a:gdLst>
                  <a:gd name="T0" fmla="*/ 30 w 30"/>
                  <a:gd name="T1" fmla="*/ 0 h 141"/>
                  <a:gd name="T2" fmla="*/ 30 w 30"/>
                  <a:gd name="T3" fmla="*/ 95 h 141"/>
                  <a:gd name="T4" fmla="*/ 0 w 30"/>
                  <a:gd name="T5" fmla="*/ 141 h 141"/>
                  <a:gd name="T6" fmla="*/ 0 w 30"/>
                  <a:gd name="T7" fmla="*/ 45 h 141"/>
                  <a:gd name="T8" fmla="*/ 30 w 30"/>
                  <a:gd name="T9" fmla="*/ 0 h 141"/>
                </a:gdLst>
                <a:ahLst/>
                <a:cxnLst>
                  <a:cxn ang="0">
                    <a:pos x="T0" y="T1"/>
                  </a:cxn>
                  <a:cxn ang="0">
                    <a:pos x="T2" y="T3"/>
                  </a:cxn>
                  <a:cxn ang="0">
                    <a:pos x="T4" y="T5"/>
                  </a:cxn>
                  <a:cxn ang="0">
                    <a:pos x="T6" y="T7"/>
                  </a:cxn>
                  <a:cxn ang="0">
                    <a:pos x="T8" y="T9"/>
                  </a:cxn>
                </a:cxnLst>
                <a:rect l="0" t="0" r="r" b="b"/>
                <a:pathLst>
                  <a:path w="30" h="141">
                    <a:moveTo>
                      <a:pt x="30" y="0"/>
                    </a:moveTo>
                    <a:lnTo>
                      <a:pt x="30" y="95"/>
                    </a:lnTo>
                    <a:lnTo>
                      <a:pt x="0" y="141"/>
                    </a:lnTo>
                    <a:lnTo>
                      <a:pt x="0" y="45"/>
                    </a:lnTo>
                    <a:lnTo>
                      <a:pt x="30" y="0"/>
                    </a:lnTo>
                    <a:close/>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5" name="îsḷïḑê"/>
              <p:cNvSpPr/>
              <p:nvPr/>
            </p:nvSpPr>
            <p:spPr bwMode="auto">
              <a:xfrm>
                <a:off x="5713636" y="5231715"/>
                <a:ext cx="2897" cy="97523"/>
              </a:xfrm>
              <a:custGeom>
                <a:avLst/>
                <a:gdLst>
                  <a:gd name="T0" fmla="*/ 3 w 3"/>
                  <a:gd name="T1" fmla="*/ 0 h 101"/>
                  <a:gd name="T2" fmla="*/ 3 w 3"/>
                  <a:gd name="T3" fmla="*/ 95 h 101"/>
                  <a:gd name="T4" fmla="*/ 0 w 3"/>
                  <a:gd name="T5" fmla="*/ 101 h 101"/>
                  <a:gd name="T6" fmla="*/ 0 w 3"/>
                  <a:gd name="T7" fmla="*/ 6 h 101"/>
                  <a:gd name="T8" fmla="*/ 3 w 3"/>
                  <a:gd name="T9" fmla="*/ 0 h 101"/>
                </a:gdLst>
                <a:ahLst/>
                <a:cxnLst>
                  <a:cxn ang="0">
                    <a:pos x="T0" y="T1"/>
                  </a:cxn>
                  <a:cxn ang="0">
                    <a:pos x="T2" y="T3"/>
                  </a:cxn>
                  <a:cxn ang="0">
                    <a:pos x="T4" y="T5"/>
                  </a:cxn>
                  <a:cxn ang="0">
                    <a:pos x="T6" y="T7"/>
                  </a:cxn>
                  <a:cxn ang="0">
                    <a:pos x="T8" y="T9"/>
                  </a:cxn>
                </a:cxnLst>
                <a:rect l="0" t="0" r="r" b="b"/>
                <a:pathLst>
                  <a:path w="3" h="101">
                    <a:moveTo>
                      <a:pt x="3" y="0"/>
                    </a:moveTo>
                    <a:lnTo>
                      <a:pt x="3" y="95"/>
                    </a:lnTo>
                    <a:lnTo>
                      <a:pt x="0" y="101"/>
                    </a:lnTo>
                    <a:lnTo>
                      <a:pt x="0" y="6"/>
                    </a:lnTo>
                    <a:lnTo>
                      <a:pt x="3" y="0"/>
                    </a:lnTo>
                    <a:close/>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6" name="ïṧḷíḍê"/>
              <p:cNvSpPr/>
              <p:nvPr/>
            </p:nvSpPr>
            <p:spPr bwMode="auto">
              <a:xfrm>
                <a:off x="6102759" y="5231715"/>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87" name="iś1ïḍé"/>
              <p:cNvSpPr/>
              <p:nvPr/>
            </p:nvSpPr>
            <p:spPr bwMode="auto">
              <a:xfrm>
                <a:off x="6102759"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88" name="îŝľídê"/>
              <p:cNvSpPr/>
              <p:nvPr/>
            </p:nvSpPr>
            <p:spPr bwMode="auto">
              <a:xfrm>
                <a:off x="6102759" y="5231715"/>
                <a:ext cx="0" cy="92694"/>
              </a:xfrm>
              <a:custGeom>
                <a:avLst/>
                <a:gdLst>
                  <a:gd name="T0" fmla="*/ 0 h 249"/>
                  <a:gd name="T1" fmla="*/ 246 h 249"/>
                  <a:gd name="T2" fmla="*/ 249 h 249"/>
                  <a:gd name="T3" fmla="*/ 3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3"/>
                      <a:pt x="0" y="3"/>
                      <a:pt x="0" y="3"/>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9" name="ïṩḷiḓe"/>
              <p:cNvSpPr/>
              <p:nvPr/>
            </p:nvSpPr>
            <p:spPr bwMode="auto">
              <a:xfrm>
                <a:off x="6102759" y="5233646"/>
                <a:ext cx="0" cy="92694"/>
              </a:xfrm>
              <a:custGeom>
                <a:avLst/>
                <a:gdLst>
                  <a:gd name="T0" fmla="*/ 1 w 1"/>
                  <a:gd name="T1" fmla="*/ 0 h 249"/>
                  <a:gd name="T2" fmla="*/ 1 w 1"/>
                  <a:gd name="T3" fmla="*/ 246 h 249"/>
                  <a:gd name="T4" fmla="*/ 0 w 1"/>
                  <a:gd name="T5" fmla="*/ 249 h 249"/>
                  <a:gd name="T6" fmla="*/ 0 w 1"/>
                  <a:gd name="T7" fmla="*/ 3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0" y="247"/>
                      <a:pt x="0" y="248"/>
                      <a:pt x="0" y="249"/>
                    </a:cubicBezTo>
                    <a:cubicBezTo>
                      <a:pt x="0" y="3"/>
                      <a:pt x="0" y="3"/>
                      <a:pt x="0" y="3"/>
                    </a:cubicBezTo>
                    <a:cubicBezTo>
                      <a:pt x="0" y="2"/>
                      <a:pt x="0" y="1"/>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0" name="îṩľïḓê"/>
              <p:cNvSpPr/>
              <p:nvPr/>
            </p:nvSpPr>
            <p:spPr bwMode="auto">
              <a:xfrm>
                <a:off x="6101794" y="5234612"/>
                <a:ext cx="966" cy="92694"/>
              </a:xfrm>
              <a:custGeom>
                <a:avLst/>
                <a:gdLst>
                  <a:gd name="T0" fmla="*/ 2 w 2"/>
                  <a:gd name="T1" fmla="*/ 0 h 249"/>
                  <a:gd name="T2" fmla="*/ 2 w 2"/>
                  <a:gd name="T3" fmla="*/ 246 h 249"/>
                  <a:gd name="T4" fmla="*/ 0 w 2"/>
                  <a:gd name="T5" fmla="*/ 249 h 249"/>
                  <a:gd name="T6" fmla="*/ 0 w 2"/>
                  <a:gd name="T7" fmla="*/ 3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1" y="247"/>
                      <a:pt x="1" y="248"/>
                      <a:pt x="0" y="249"/>
                    </a:cubicBezTo>
                    <a:cubicBezTo>
                      <a:pt x="0" y="3"/>
                      <a:pt x="0" y="3"/>
                      <a:pt x="0" y="3"/>
                    </a:cubicBezTo>
                    <a:cubicBezTo>
                      <a:pt x="1" y="2"/>
                      <a:pt x="1" y="1"/>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1" name="íš1ïḍé"/>
              <p:cNvSpPr/>
              <p:nvPr/>
            </p:nvSpPr>
            <p:spPr bwMode="auto">
              <a:xfrm>
                <a:off x="6100828" y="5235577"/>
                <a:ext cx="966" cy="92694"/>
              </a:xfrm>
              <a:custGeom>
                <a:avLst/>
                <a:gdLst>
                  <a:gd name="T0" fmla="*/ 2 w 2"/>
                  <a:gd name="T1" fmla="*/ 0 h 250"/>
                  <a:gd name="T2" fmla="*/ 2 w 2"/>
                  <a:gd name="T3" fmla="*/ 246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6"/>
                      <a:pt x="2" y="246"/>
                      <a:pt x="2" y="246"/>
                    </a:cubicBezTo>
                    <a:cubicBezTo>
                      <a:pt x="2" y="248"/>
                      <a:pt x="1" y="249"/>
                      <a:pt x="0" y="250"/>
                    </a:cubicBezTo>
                    <a:cubicBezTo>
                      <a:pt x="0" y="3"/>
                      <a:pt x="0" y="3"/>
                      <a:pt x="0" y="3"/>
                    </a:cubicBezTo>
                    <a:cubicBezTo>
                      <a:pt x="1" y="2"/>
                      <a:pt x="2" y="1"/>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2" name="işḻiďê"/>
              <p:cNvSpPr/>
              <p:nvPr/>
            </p:nvSpPr>
            <p:spPr bwMode="auto">
              <a:xfrm>
                <a:off x="6099863" y="5236543"/>
                <a:ext cx="966" cy="93660"/>
              </a:xfrm>
              <a:custGeom>
                <a:avLst/>
                <a:gdLst>
                  <a:gd name="T0" fmla="*/ 3 w 3"/>
                  <a:gd name="T1" fmla="*/ 0 h 250"/>
                  <a:gd name="T2" fmla="*/ 3 w 3"/>
                  <a:gd name="T3" fmla="*/ 247 h 250"/>
                  <a:gd name="T4" fmla="*/ 0 w 3"/>
                  <a:gd name="T5" fmla="*/ 250 h 250"/>
                  <a:gd name="T6" fmla="*/ 0 w 3"/>
                  <a:gd name="T7" fmla="*/ 4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4"/>
                      <a:pt x="0" y="4"/>
                      <a:pt x="0" y="4"/>
                    </a:cubicBezTo>
                    <a:cubicBezTo>
                      <a:pt x="1" y="3"/>
                      <a:pt x="2" y="1"/>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3" name="ïṣḷîḑe"/>
              <p:cNvSpPr/>
              <p:nvPr/>
            </p:nvSpPr>
            <p:spPr bwMode="auto">
              <a:xfrm>
                <a:off x="6097931" y="5238474"/>
                <a:ext cx="1931" cy="92694"/>
              </a:xfrm>
              <a:custGeom>
                <a:avLst/>
                <a:gdLst>
                  <a:gd name="T0" fmla="*/ 5 w 5"/>
                  <a:gd name="T1" fmla="*/ 0 h 251"/>
                  <a:gd name="T2" fmla="*/ 5 w 5"/>
                  <a:gd name="T3" fmla="*/ 246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6"/>
                      <a:pt x="5" y="246"/>
                      <a:pt x="5" y="246"/>
                    </a:cubicBezTo>
                    <a:cubicBezTo>
                      <a:pt x="4" y="248"/>
                      <a:pt x="2" y="250"/>
                      <a:pt x="0" y="251"/>
                    </a:cubicBezTo>
                    <a:cubicBezTo>
                      <a:pt x="0" y="4"/>
                      <a:pt x="0" y="4"/>
                      <a:pt x="0" y="4"/>
                    </a:cubicBezTo>
                    <a:cubicBezTo>
                      <a:pt x="2" y="3"/>
                      <a:pt x="4" y="1"/>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4" name="íśḻiďe"/>
              <p:cNvSpPr/>
              <p:nvPr/>
            </p:nvSpPr>
            <p:spPr bwMode="auto">
              <a:xfrm>
                <a:off x="6027445" y="5234612"/>
                <a:ext cx="1931" cy="95591"/>
              </a:xfrm>
              <a:custGeom>
                <a:avLst/>
                <a:gdLst>
                  <a:gd name="T0" fmla="*/ 6 w 6"/>
                  <a:gd name="T1" fmla="*/ 8 h 255"/>
                  <a:gd name="T2" fmla="*/ 6 w 6"/>
                  <a:gd name="T3" fmla="*/ 255 h 255"/>
                  <a:gd name="T4" fmla="*/ 0 w 6"/>
                  <a:gd name="T5" fmla="*/ 246 h 255"/>
                  <a:gd name="T6" fmla="*/ 0 w 6"/>
                  <a:gd name="T7" fmla="*/ 0 h 255"/>
                  <a:gd name="T8" fmla="*/ 6 w 6"/>
                  <a:gd name="T9" fmla="*/ 8 h 255"/>
                </a:gdLst>
                <a:ahLst/>
                <a:cxnLst>
                  <a:cxn ang="0">
                    <a:pos x="T0" y="T1"/>
                  </a:cxn>
                  <a:cxn ang="0">
                    <a:pos x="T2" y="T3"/>
                  </a:cxn>
                  <a:cxn ang="0">
                    <a:pos x="T4" y="T5"/>
                  </a:cxn>
                  <a:cxn ang="0">
                    <a:pos x="T6" y="T7"/>
                  </a:cxn>
                  <a:cxn ang="0">
                    <a:pos x="T8" y="T9"/>
                  </a:cxn>
                </a:cxnLst>
                <a:rect l="0" t="0" r="r" b="b"/>
                <a:pathLst>
                  <a:path w="6" h="255">
                    <a:moveTo>
                      <a:pt x="6" y="8"/>
                    </a:moveTo>
                    <a:cubicBezTo>
                      <a:pt x="6" y="255"/>
                      <a:pt x="6" y="255"/>
                      <a:pt x="6" y="255"/>
                    </a:cubicBezTo>
                    <a:cubicBezTo>
                      <a:pt x="6" y="251"/>
                      <a:pt x="4" y="248"/>
                      <a:pt x="0" y="246"/>
                    </a:cubicBezTo>
                    <a:cubicBezTo>
                      <a:pt x="0" y="0"/>
                      <a:pt x="0" y="0"/>
                      <a:pt x="0" y="0"/>
                    </a:cubicBezTo>
                    <a:cubicBezTo>
                      <a:pt x="4" y="1"/>
                      <a:pt x="6" y="4"/>
                      <a:pt x="6" y="8"/>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5" name="iṧ1îḓê"/>
              <p:cNvSpPr/>
              <p:nvPr/>
            </p:nvSpPr>
            <p:spPr bwMode="auto">
              <a:xfrm>
                <a:off x="6026479" y="5234612"/>
                <a:ext cx="966"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1" y="247"/>
                      <a:pt x="0" y="247"/>
                    </a:cubicBezTo>
                    <a:cubicBezTo>
                      <a:pt x="0" y="0"/>
                      <a:pt x="0" y="0"/>
                      <a:pt x="0" y="0"/>
                    </a:cubicBezTo>
                    <a:cubicBezTo>
                      <a:pt x="1" y="1"/>
                      <a:pt x="1" y="1"/>
                      <a:pt x="1"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6" name="îsļiḑé"/>
              <p:cNvSpPr/>
              <p:nvPr/>
            </p:nvSpPr>
            <p:spPr bwMode="auto">
              <a:xfrm>
                <a:off x="6026479" y="5234612"/>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7" name="îŝľïḍe"/>
              <p:cNvSpPr/>
              <p:nvPr/>
            </p:nvSpPr>
            <p:spPr bwMode="auto">
              <a:xfrm>
                <a:off x="6026479"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8" name="ïšļïḋe"/>
              <p:cNvSpPr/>
              <p:nvPr/>
            </p:nvSpPr>
            <p:spPr bwMode="auto">
              <a:xfrm>
                <a:off x="6025514" y="5234612"/>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9" name="ísḻiḍè"/>
              <p:cNvSpPr/>
              <p:nvPr/>
            </p:nvSpPr>
            <p:spPr bwMode="auto">
              <a:xfrm>
                <a:off x="6025514"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0" name="ïṡḻïḓé"/>
              <p:cNvSpPr/>
              <p:nvPr/>
            </p:nvSpPr>
            <p:spPr bwMode="auto">
              <a:xfrm>
                <a:off x="6025514" y="5234612"/>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1" name="îṩ1iḍê"/>
              <p:cNvSpPr/>
              <p:nvPr/>
            </p:nvSpPr>
            <p:spPr bwMode="auto">
              <a:xfrm>
                <a:off x="6025514"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2" name="íṣ1iďê"/>
              <p:cNvSpPr/>
              <p:nvPr/>
            </p:nvSpPr>
            <p:spPr bwMode="auto">
              <a:xfrm>
                <a:off x="6025514" y="5234612"/>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1" y="246"/>
                      <a:pt x="0" y="246"/>
                    </a:cubicBezTo>
                    <a:cubicBezTo>
                      <a:pt x="0" y="0"/>
                      <a:pt x="0" y="0"/>
                      <a:pt x="0" y="0"/>
                    </a:cubicBezTo>
                    <a:cubicBezTo>
                      <a:pt x="1" y="0"/>
                      <a:pt x="1" y="0"/>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3" name="ïŝḻïḋe"/>
              <p:cNvSpPr/>
              <p:nvPr/>
            </p:nvSpPr>
            <p:spPr bwMode="auto">
              <a:xfrm>
                <a:off x="6024548" y="5234612"/>
                <a:ext cx="966" cy="91729"/>
              </a:xfrm>
              <a:custGeom>
                <a:avLst/>
                <a:gdLst>
                  <a:gd name="T0" fmla="*/ 1 w 1"/>
                  <a:gd name="T1" fmla="*/ 0 h 246"/>
                  <a:gd name="T2" fmla="*/ 1 w 1"/>
                  <a:gd name="T3" fmla="*/ 246 h 246"/>
                  <a:gd name="T4" fmla="*/ 0 w 1"/>
                  <a:gd name="T5" fmla="*/ 246 h 246"/>
                  <a:gd name="T6" fmla="*/ 0 w 1"/>
                  <a:gd name="T7" fmla="*/ 246 h 246"/>
                  <a:gd name="T8" fmla="*/ 0 w 1"/>
                  <a:gd name="T9" fmla="*/ 0 h 246"/>
                  <a:gd name="T10" fmla="*/ 0 w 1"/>
                  <a:gd name="T11" fmla="*/ 0 h 246"/>
                  <a:gd name="T12" fmla="*/ 1 w 1"/>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1" h="246">
                    <a:moveTo>
                      <a:pt x="1" y="0"/>
                    </a:moveTo>
                    <a:cubicBezTo>
                      <a:pt x="1" y="246"/>
                      <a:pt x="1" y="246"/>
                      <a:pt x="1" y="246"/>
                    </a:cubicBezTo>
                    <a:cubicBezTo>
                      <a:pt x="1" y="246"/>
                      <a:pt x="0" y="246"/>
                      <a:pt x="0" y="246"/>
                    </a:cubicBezTo>
                    <a:cubicBezTo>
                      <a:pt x="0" y="246"/>
                      <a:pt x="0" y="246"/>
                      <a:pt x="0" y="246"/>
                    </a:cubicBezTo>
                    <a:cubicBezTo>
                      <a:pt x="0" y="0"/>
                      <a:pt x="0" y="0"/>
                      <a:pt x="0" y="0"/>
                    </a:cubicBezTo>
                    <a:cubicBezTo>
                      <a:pt x="0" y="0"/>
                      <a:pt x="0" y="0"/>
                      <a:pt x="0" y="0"/>
                    </a:cubicBezTo>
                    <a:cubicBezTo>
                      <a:pt x="0" y="0"/>
                      <a:pt x="1" y="0"/>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4" name="îśļïdé"/>
              <p:cNvSpPr/>
              <p:nvPr/>
            </p:nvSpPr>
            <p:spPr bwMode="auto">
              <a:xfrm>
                <a:off x="6024548" y="5234612"/>
                <a:ext cx="0"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5" name="iṡļiḍe"/>
              <p:cNvSpPr/>
              <p:nvPr/>
            </p:nvSpPr>
            <p:spPr bwMode="auto">
              <a:xfrm>
                <a:off x="6023582" y="5234612"/>
                <a:ext cx="966" cy="91729"/>
              </a:xfrm>
              <a:custGeom>
                <a:avLst/>
                <a:gdLst>
                  <a:gd name="T0" fmla="*/ 1 w 1"/>
                  <a:gd name="T1" fmla="*/ 0 h 247"/>
                  <a:gd name="T2" fmla="*/ 1 w 1"/>
                  <a:gd name="T3" fmla="*/ 246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6"/>
                      <a:pt x="1" y="246"/>
                      <a:pt x="1" y="246"/>
                    </a:cubicBezTo>
                    <a:cubicBezTo>
                      <a:pt x="1" y="246"/>
                      <a:pt x="0" y="247"/>
                      <a:pt x="0" y="247"/>
                    </a:cubicBezTo>
                    <a:cubicBezTo>
                      <a:pt x="0" y="0"/>
                      <a:pt x="0" y="0"/>
                      <a:pt x="0" y="0"/>
                    </a:cubicBezTo>
                    <a:cubicBezTo>
                      <a:pt x="0" y="0"/>
                      <a:pt x="1"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6" name="ïṣ1ïdê"/>
              <p:cNvSpPr/>
              <p:nvPr/>
            </p:nvSpPr>
            <p:spPr bwMode="auto">
              <a:xfrm>
                <a:off x="6022617" y="5234612"/>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7" name="iṧľîḍé"/>
              <p:cNvSpPr/>
              <p:nvPr/>
            </p:nvSpPr>
            <p:spPr bwMode="auto">
              <a:xfrm>
                <a:off x="6019720" y="5234612"/>
                <a:ext cx="2897" cy="93660"/>
              </a:xfrm>
              <a:custGeom>
                <a:avLst/>
                <a:gdLst>
                  <a:gd name="T0" fmla="*/ 9 w 9"/>
                  <a:gd name="T1" fmla="*/ 0 h 251"/>
                  <a:gd name="T2" fmla="*/ 9 w 9"/>
                  <a:gd name="T3" fmla="*/ 247 h 251"/>
                  <a:gd name="T4" fmla="*/ 0 w 9"/>
                  <a:gd name="T5" fmla="*/ 251 h 251"/>
                  <a:gd name="T6" fmla="*/ 0 w 9"/>
                  <a:gd name="T7" fmla="*/ 5 h 251"/>
                  <a:gd name="T8" fmla="*/ 9 w 9"/>
                  <a:gd name="T9" fmla="*/ 0 h 251"/>
                </a:gdLst>
                <a:ahLst/>
                <a:cxnLst>
                  <a:cxn ang="0">
                    <a:pos x="T0" y="T1"/>
                  </a:cxn>
                  <a:cxn ang="0">
                    <a:pos x="T2" y="T3"/>
                  </a:cxn>
                  <a:cxn ang="0">
                    <a:pos x="T4" y="T5"/>
                  </a:cxn>
                  <a:cxn ang="0">
                    <a:pos x="T6" y="T7"/>
                  </a:cxn>
                  <a:cxn ang="0">
                    <a:pos x="T8" y="T9"/>
                  </a:cxn>
                </a:cxnLst>
                <a:rect l="0" t="0" r="r" b="b"/>
                <a:pathLst>
                  <a:path w="9" h="251">
                    <a:moveTo>
                      <a:pt x="9" y="0"/>
                    </a:moveTo>
                    <a:cubicBezTo>
                      <a:pt x="9" y="247"/>
                      <a:pt x="9" y="247"/>
                      <a:pt x="9" y="247"/>
                    </a:cubicBezTo>
                    <a:cubicBezTo>
                      <a:pt x="6" y="248"/>
                      <a:pt x="3" y="249"/>
                      <a:pt x="0" y="251"/>
                    </a:cubicBezTo>
                    <a:cubicBezTo>
                      <a:pt x="0" y="5"/>
                      <a:pt x="0" y="5"/>
                      <a:pt x="0" y="5"/>
                    </a:cubicBezTo>
                    <a:cubicBezTo>
                      <a:pt x="3" y="3"/>
                      <a:pt x="6" y="1"/>
                      <a:pt x="9"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8" name="ïś1iḋê"/>
              <p:cNvSpPr/>
              <p:nvPr/>
            </p:nvSpPr>
            <p:spPr bwMode="auto">
              <a:xfrm>
                <a:off x="6017789" y="5236543"/>
                <a:ext cx="1931" cy="92694"/>
              </a:xfrm>
              <a:custGeom>
                <a:avLst/>
                <a:gdLst>
                  <a:gd name="T0" fmla="*/ 4 w 4"/>
                  <a:gd name="T1" fmla="*/ 0 h 249"/>
                  <a:gd name="T2" fmla="*/ 4 w 4"/>
                  <a:gd name="T3" fmla="*/ 246 h 249"/>
                  <a:gd name="T4" fmla="*/ 0 w 4"/>
                  <a:gd name="T5" fmla="*/ 249 h 249"/>
                  <a:gd name="T6" fmla="*/ 0 w 4"/>
                  <a:gd name="T7" fmla="*/ 3 h 249"/>
                  <a:gd name="T8" fmla="*/ 4 w 4"/>
                  <a:gd name="T9" fmla="*/ 0 h 249"/>
                </a:gdLst>
                <a:ahLst/>
                <a:cxnLst>
                  <a:cxn ang="0">
                    <a:pos x="T0" y="T1"/>
                  </a:cxn>
                  <a:cxn ang="0">
                    <a:pos x="T2" y="T3"/>
                  </a:cxn>
                  <a:cxn ang="0">
                    <a:pos x="T4" y="T5"/>
                  </a:cxn>
                  <a:cxn ang="0">
                    <a:pos x="T6" y="T7"/>
                  </a:cxn>
                  <a:cxn ang="0">
                    <a:pos x="T8" y="T9"/>
                  </a:cxn>
                </a:cxnLst>
                <a:rect l="0" t="0" r="r" b="b"/>
                <a:pathLst>
                  <a:path w="4" h="249">
                    <a:moveTo>
                      <a:pt x="4" y="0"/>
                    </a:moveTo>
                    <a:cubicBezTo>
                      <a:pt x="4" y="246"/>
                      <a:pt x="4" y="246"/>
                      <a:pt x="4" y="246"/>
                    </a:cubicBezTo>
                    <a:cubicBezTo>
                      <a:pt x="2" y="247"/>
                      <a:pt x="1" y="248"/>
                      <a:pt x="0" y="249"/>
                    </a:cubicBezTo>
                    <a:cubicBezTo>
                      <a:pt x="0" y="3"/>
                      <a:pt x="0" y="3"/>
                      <a:pt x="0" y="3"/>
                    </a:cubicBezTo>
                    <a:cubicBezTo>
                      <a:pt x="1" y="2"/>
                      <a:pt x="2" y="1"/>
                      <a:pt x="4"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9" name="îslïḍè"/>
              <p:cNvSpPr/>
              <p:nvPr/>
            </p:nvSpPr>
            <p:spPr bwMode="auto">
              <a:xfrm>
                <a:off x="6016824" y="5237508"/>
                <a:ext cx="966" cy="93660"/>
              </a:xfrm>
              <a:custGeom>
                <a:avLst/>
                <a:gdLst>
                  <a:gd name="T0" fmla="*/ 3 w 3"/>
                  <a:gd name="T1" fmla="*/ 0 h 250"/>
                  <a:gd name="T2" fmla="*/ 3 w 3"/>
                  <a:gd name="T3" fmla="*/ 246 h 250"/>
                  <a:gd name="T4" fmla="*/ 2 w 3"/>
                  <a:gd name="T5" fmla="*/ 247 h 250"/>
                  <a:gd name="T6" fmla="*/ 0 w 3"/>
                  <a:gd name="T7" fmla="*/ 250 h 250"/>
                  <a:gd name="T8" fmla="*/ 0 w 3"/>
                  <a:gd name="T9" fmla="*/ 4 h 250"/>
                  <a:gd name="T10" fmla="*/ 2 w 3"/>
                  <a:gd name="T11" fmla="*/ 1 h 250"/>
                  <a:gd name="T12" fmla="*/ 3 w 3"/>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3" h="250">
                    <a:moveTo>
                      <a:pt x="3" y="0"/>
                    </a:moveTo>
                    <a:cubicBezTo>
                      <a:pt x="3" y="246"/>
                      <a:pt x="3" y="246"/>
                      <a:pt x="3" y="246"/>
                    </a:cubicBezTo>
                    <a:cubicBezTo>
                      <a:pt x="2" y="247"/>
                      <a:pt x="2" y="247"/>
                      <a:pt x="2" y="247"/>
                    </a:cubicBezTo>
                    <a:cubicBezTo>
                      <a:pt x="1" y="248"/>
                      <a:pt x="1" y="249"/>
                      <a:pt x="0" y="250"/>
                    </a:cubicBezTo>
                    <a:cubicBezTo>
                      <a:pt x="0" y="4"/>
                      <a:pt x="0" y="4"/>
                      <a:pt x="0" y="4"/>
                    </a:cubicBezTo>
                    <a:cubicBezTo>
                      <a:pt x="1" y="3"/>
                      <a:pt x="1" y="2"/>
                      <a:pt x="2" y="1"/>
                    </a:cubicBezTo>
                    <a:cubicBezTo>
                      <a:pt x="3" y="0"/>
                      <a:pt x="3"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10" name="iŝlíde"/>
              <p:cNvSpPr/>
              <p:nvPr/>
            </p:nvSpPr>
            <p:spPr bwMode="auto">
              <a:xfrm>
                <a:off x="6015858" y="5239440"/>
                <a:ext cx="966" cy="93660"/>
              </a:xfrm>
              <a:custGeom>
                <a:avLst/>
                <a:gdLst>
                  <a:gd name="T0" fmla="*/ 3 w 3"/>
                  <a:gd name="T1" fmla="*/ 0 h 251"/>
                  <a:gd name="T2" fmla="*/ 3 w 3"/>
                  <a:gd name="T3" fmla="*/ 246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6"/>
                      <a:pt x="3" y="246"/>
                      <a:pt x="3" y="246"/>
                    </a:cubicBezTo>
                    <a:cubicBezTo>
                      <a:pt x="2" y="248"/>
                      <a:pt x="1" y="249"/>
                      <a:pt x="0" y="251"/>
                    </a:cubicBezTo>
                    <a:cubicBezTo>
                      <a:pt x="0" y="4"/>
                      <a:pt x="0" y="4"/>
                      <a:pt x="0" y="4"/>
                    </a:cubicBezTo>
                    <a:cubicBezTo>
                      <a:pt x="1" y="3"/>
                      <a:pt x="2" y="1"/>
                      <a:pt x="3"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11" name="islïḍè"/>
              <p:cNvSpPr/>
              <p:nvPr/>
            </p:nvSpPr>
            <p:spPr bwMode="auto">
              <a:xfrm>
                <a:off x="6015858" y="5240405"/>
                <a:ext cx="966" cy="92694"/>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2" name="ïSļïḓè"/>
              <p:cNvSpPr/>
              <p:nvPr/>
            </p:nvSpPr>
            <p:spPr bwMode="auto">
              <a:xfrm>
                <a:off x="6015858" y="5240405"/>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3" name="îšḷiďê"/>
              <p:cNvSpPr/>
              <p:nvPr/>
            </p:nvSpPr>
            <p:spPr bwMode="auto">
              <a:xfrm>
                <a:off x="6017789" y="5238474"/>
                <a:ext cx="966" cy="91729"/>
              </a:xfrm>
              <a:prstGeom prst="rect">
                <a:avLst/>
              </a:prstGeom>
              <a:solidFill>
                <a:srgbClr val="0067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4" name="îş1ïḑè"/>
              <p:cNvSpPr/>
              <p:nvPr/>
            </p:nvSpPr>
            <p:spPr bwMode="auto">
              <a:xfrm>
                <a:off x="6017789"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5" name="ïşlîḓè"/>
              <p:cNvSpPr/>
              <p:nvPr/>
            </p:nvSpPr>
            <p:spPr bwMode="auto">
              <a:xfrm>
                <a:off x="6017789" y="5238474"/>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6" name="îŝḷíḑè"/>
              <p:cNvSpPr/>
              <p:nvPr/>
            </p:nvSpPr>
            <p:spPr bwMode="auto">
              <a:xfrm>
                <a:off x="6017789"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7" name="íSḷïḋè"/>
              <p:cNvSpPr/>
              <p:nvPr/>
            </p:nvSpPr>
            <p:spPr bwMode="auto">
              <a:xfrm>
                <a:off x="6017789" y="5238474"/>
                <a:ext cx="966" cy="91729"/>
              </a:xfrm>
              <a:prstGeom prst="rect">
                <a:avLst/>
              </a:prstGeom>
              <a:solidFill>
                <a:srgbClr val="0067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8" name="iṣľïdè"/>
              <p:cNvSpPr/>
              <p:nvPr/>
            </p:nvSpPr>
            <p:spPr bwMode="auto">
              <a:xfrm>
                <a:off x="6017789"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9" name="îşḷíḓe"/>
              <p:cNvSpPr/>
              <p:nvPr/>
            </p:nvSpPr>
            <p:spPr bwMode="auto">
              <a:xfrm>
                <a:off x="5732947" y="5212404"/>
                <a:ext cx="1931" cy="120696"/>
              </a:xfrm>
              <a:custGeom>
                <a:avLst/>
                <a:gdLst>
                  <a:gd name="T0" fmla="*/ 2 w 2"/>
                  <a:gd name="T1" fmla="*/ 0 h 125"/>
                  <a:gd name="T2" fmla="*/ 2 w 2"/>
                  <a:gd name="T3" fmla="*/ 96 h 125"/>
                  <a:gd name="T4" fmla="*/ 0 w 2"/>
                  <a:gd name="T5" fmla="*/ 125 h 125"/>
                  <a:gd name="T6" fmla="*/ 0 w 2"/>
                  <a:gd name="T7" fmla="*/ 30 h 125"/>
                  <a:gd name="T8" fmla="*/ 2 w 2"/>
                  <a:gd name="T9" fmla="*/ 0 h 125"/>
                </a:gdLst>
                <a:ahLst/>
                <a:cxnLst>
                  <a:cxn ang="0">
                    <a:pos x="T0" y="T1"/>
                  </a:cxn>
                  <a:cxn ang="0">
                    <a:pos x="T2" y="T3"/>
                  </a:cxn>
                  <a:cxn ang="0">
                    <a:pos x="T4" y="T5"/>
                  </a:cxn>
                  <a:cxn ang="0">
                    <a:pos x="T6" y="T7"/>
                  </a:cxn>
                  <a:cxn ang="0">
                    <a:pos x="T8" y="T9"/>
                  </a:cxn>
                </a:cxnLst>
                <a:rect l="0" t="0" r="r" b="b"/>
                <a:pathLst>
                  <a:path w="2" h="125">
                    <a:moveTo>
                      <a:pt x="2" y="0"/>
                    </a:moveTo>
                    <a:lnTo>
                      <a:pt x="2" y="96"/>
                    </a:lnTo>
                    <a:lnTo>
                      <a:pt x="0" y="125"/>
                    </a:lnTo>
                    <a:lnTo>
                      <a:pt x="0" y="30"/>
                    </a:lnTo>
                    <a:lnTo>
                      <a:pt x="2" y="0"/>
                    </a:lnTo>
                    <a:close/>
                  </a:path>
                </a:pathLst>
              </a:custGeom>
              <a:solidFill>
                <a:srgbClr val="7B98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0" name="iśľïdè"/>
              <p:cNvSpPr/>
              <p:nvPr/>
            </p:nvSpPr>
            <p:spPr bwMode="auto">
              <a:xfrm>
                <a:off x="5732947" y="5209507"/>
                <a:ext cx="23174" cy="123593"/>
              </a:xfrm>
              <a:custGeom>
                <a:avLst/>
                <a:gdLst>
                  <a:gd name="T0" fmla="*/ 24 w 24"/>
                  <a:gd name="T1" fmla="*/ 0 h 128"/>
                  <a:gd name="T2" fmla="*/ 24 w 24"/>
                  <a:gd name="T3" fmla="*/ 95 h 128"/>
                  <a:gd name="T4" fmla="*/ 0 w 24"/>
                  <a:gd name="T5" fmla="*/ 128 h 128"/>
                  <a:gd name="T6" fmla="*/ 0 w 24"/>
                  <a:gd name="T7" fmla="*/ 33 h 128"/>
                  <a:gd name="T8" fmla="*/ 24 w 24"/>
                  <a:gd name="T9" fmla="*/ 0 h 128"/>
                </a:gdLst>
                <a:ahLst/>
                <a:cxnLst>
                  <a:cxn ang="0">
                    <a:pos x="T0" y="T1"/>
                  </a:cxn>
                  <a:cxn ang="0">
                    <a:pos x="T2" y="T3"/>
                  </a:cxn>
                  <a:cxn ang="0">
                    <a:pos x="T4" y="T5"/>
                  </a:cxn>
                  <a:cxn ang="0">
                    <a:pos x="T6" y="T7"/>
                  </a:cxn>
                  <a:cxn ang="0">
                    <a:pos x="T8" y="T9"/>
                  </a:cxn>
                </a:cxnLst>
                <a:rect l="0" t="0" r="r" b="b"/>
                <a:pathLst>
                  <a:path w="24" h="128">
                    <a:moveTo>
                      <a:pt x="24" y="0"/>
                    </a:moveTo>
                    <a:lnTo>
                      <a:pt x="24" y="95"/>
                    </a:lnTo>
                    <a:lnTo>
                      <a:pt x="0" y="128"/>
                    </a:lnTo>
                    <a:lnTo>
                      <a:pt x="0" y="33"/>
                    </a:lnTo>
                    <a:lnTo>
                      <a:pt x="24" y="0"/>
                    </a:lnTo>
                    <a:close/>
                  </a:path>
                </a:pathLst>
              </a:custGeom>
              <a:solidFill>
                <a:srgbClr val="7B9C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1" name="i$ľiḋê"/>
              <p:cNvSpPr/>
              <p:nvPr/>
            </p:nvSpPr>
            <p:spPr bwMode="auto">
              <a:xfrm>
                <a:off x="5731981" y="5241371"/>
                <a:ext cx="966" cy="98488"/>
              </a:xfrm>
              <a:custGeom>
                <a:avLst/>
                <a:gdLst>
                  <a:gd name="T0" fmla="*/ 1 w 1"/>
                  <a:gd name="T1" fmla="*/ 0 h 102"/>
                  <a:gd name="T2" fmla="*/ 1 w 1"/>
                  <a:gd name="T3" fmla="*/ 95 h 102"/>
                  <a:gd name="T4" fmla="*/ 0 w 1"/>
                  <a:gd name="T5" fmla="*/ 102 h 102"/>
                  <a:gd name="T6" fmla="*/ 0 w 1"/>
                  <a:gd name="T7" fmla="*/ 7 h 102"/>
                  <a:gd name="T8" fmla="*/ 1 w 1"/>
                  <a:gd name="T9" fmla="*/ 0 h 102"/>
                </a:gdLst>
                <a:ahLst/>
                <a:cxnLst>
                  <a:cxn ang="0">
                    <a:pos x="T0" y="T1"/>
                  </a:cxn>
                  <a:cxn ang="0">
                    <a:pos x="T2" y="T3"/>
                  </a:cxn>
                  <a:cxn ang="0">
                    <a:pos x="T4" y="T5"/>
                  </a:cxn>
                  <a:cxn ang="0">
                    <a:pos x="T6" y="T7"/>
                  </a:cxn>
                  <a:cxn ang="0">
                    <a:pos x="T8" y="T9"/>
                  </a:cxn>
                </a:cxnLst>
                <a:rect l="0" t="0" r="r" b="b"/>
                <a:pathLst>
                  <a:path w="1" h="102">
                    <a:moveTo>
                      <a:pt x="1" y="0"/>
                    </a:moveTo>
                    <a:lnTo>
                      <a:pt x="1" y="95"/>
                    </a:lnTo>
                    <a:lnTo>
                      <a:pt x="0" y="102"/>
                    </a:lnTo>
                    <a:lnTo>
                      <a:pt x="0" y="7"/>
                    </a:lnTo>
                    <a:lnTo>
                      <a:pt x="1" y="0"/>
                    </a:lnTo>
                    <a:close/>
                  </a:path>
                </a:pathLst>
              </a:custGeom>
              <a:solidFill>
                <a:srgbClr val="7B98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2" name="îṡlíḓê"/>
              <p:cNvSpPr/>
              <p:nvPr/>
            </p:nvSpPr>
            <p:spPr bwMode="auto">
              <a:xfrm>
                <a:off x="5731981" y="5212404"/>
                <a:ext cx="27036" cy="127455"/>
              </a:xfrm>
              <a:custGeom>
                <a:avLst/>
                <a:gdLst>
                  <a:gd name="T0" fmla="*/ 28 w 28"/>
                  <a:gd name="T1" fmla="*/ 0 h 132"/>
                  <a:gd name="T2" fmla="*/ 28 w 28"/>
                  <a:gd name="T3" fmla="*/ 96 h 132"/>
                  <a:gd name="T4" fmla="*/ 0 w 28"/>
                  <a:gd name="T5" fmla="*/ 132 h 132"/>
                  <a:gd name="T6" fmla="*/ 0 w 28"/>
                  <a:gd name="T7" fmla="*/ 37 h 132"/>
                  <a:gd name="T8" fmla="*/ 28 w 28"/>
                  <a:gd name="T9" fmla="*/ 0 h 132"/>
                </a:gdLst>
                <a:ahLst/>
                <a:cxnLst>
                  <a:cxn ang="0">
                    <a:pos x="T0" y="T1"/>
                  </a:cxn>
                  <a:cxn ang="0">
                    <a:pos x="T2" y="T3"/>
                  </a:cxn>
                  <a:cxn ang="0">
                    <a:pos x="T4" y="T5"/>
                  </a:cxn>
                  <a:cxn ang="0">
                    <a:pos x="T6" y="T7"/>
                  </a:cxn>
                  <a:cxn ang="0">
                    <a:pos x="T8" y="T9"/>
                  </a:cxn>
                </a:cxnLst>
                <a:rect l="0" t="0" r="r" b="b"/>
                <a:pathLst>
                  <a:path w="28" h="132">
                    <a:moveTo>
                      <a:pt x="28" y="0"/>
                    </a:moveTo>
                    <a:lnTo>
                      <a:pt x="28" y="96"/>
                    </a:lnTo>
                    <a:lnTo>
                      <a:pt x="0" y="132"/>
                    </a:lnTo>
                    <a:lnTo>
                      <a:pt x="0" y="37"/>
                    </a:lnTo>
                    <a:lnTo>
                      <a:pt x="28" y="0"/>
                    </a:lnTo>
                    <a:close/>
                  </a:path>
                </a:pathLst>
              </a:custGeom>
              <a:solidFill>
                <a:srgbClr val="006D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3" name="iṧḷïḓe"/>
              <p:cNvSpPr/>
              <p:nvPr/>
            </p:nvSpPr>
            <p:spPr bwMode="auto">
              <a:xfrm>
                <a:off x="5749361" y="5231715"/>
                <a:ext cx="4828" cy="98488"/>
              </a:xfrm>
              <a:custGeom>
                <a:avLst/>
                <a:gdLst>
                  <a:gd name="T0" fmla="*/ 5 w 5"/>
                  <a:gd name="T1" fmla="*/ 0 h 102"/>
                  <a:gd name="T2" fmla="*/ 5 w 5"/>
                  <a:gd name="T3" fmla="*/ 96 h 102"/>
                  <a:gd name="T4" fmla="*/ 0 w 5"/>
                  <a:gd name="T5" fmla="*/ 102 h 102"/>
                  <a:gd name="T6" fmla="*/ 0 w 5"/>
                  <a:gd name="T7" fmla="*/ 7 h 102"/>
                  <a:gd name="T8" fmla="*/ 5 w 5"/>
                  <a:gd name="T9" fmla="*/ 0 h 102"/>
                </a:gdLst>
                <a:ahLst/>
                <a:cxnLst>
                  <a:cxn ang="0">
                    <a:pos x="T0" y="T1"/>
                  </a:cxn>
                  <a:cxn ang="0">
                    <a:pos x="T2" y="T3"/>
                  </a:cxn>
                  <a:cxn ang="0">
                    <a:pos x="T4" y="T5"/>
                  </a:cxn>
                  <a:cxn ang="0">
                    <a:pos x="T6" y="T7"/>
                  </a:cxn>
                  <a:cxn ang="0">
                    <a:pos x="T8" y="T9"/>
                  </a:cxn>
                </a:cxnLst>
                <a:rect l="0" t="0" r="r" b="b"/>
                <a:pathLst>
                  <a:path w="5" h="102">
                    <a:moveTo>
                      <a:pt x="5" y="0"/>
                    </a:moveTo>
                    <a:lnTo>
                      <a:pt x="5" y="96"/>
                    </a:lnTo>
                    <a:lnTo>
                      <a:pt x="0" y="102"/>
                    </a:lnTo>
                    <a:lnTo>
                      <a:pt x="0" y="7"/>
                    </a:lnTo>
                    <a:lnTo>
                      <a:pt x="5" y="0"/>
                    </a:lnTo>
                    <a:close/>
                  </a:path>
                </a:pathLst>
              </a:custGeom>
              <a:solidFill>
                <a:srgbClr val="8DAC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4" name="ïsḻïdê"/>
              <p:cNvSpPr/>
              <p:nvPr/>
            </p:nvSpPr>
            <p:spPr bwMode="auto">
              <a:xfrm>
                <a:off x="6090207" y="5234611"/>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25" name="îśḻïḋè"/>
              <p:cNvSpPr/>
              <p:nvPr/>
            </p:nvSpPr>
            <p:spPr bwMode="auto">
              <a:xfrm>
                <a:off x="6090207"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26" name="ïś1íḑe"/>
              <p:cNvSpPr/>
              <p:nvPr/>
            </p:nvSpPr>
            <p:spPr bwMode="auto">
              <a:xfrm>
                <a:off x="6090207" y="5234611"/>
                <a:ext cx="0" cy="92694"/>
              </a:xfrm>
              <a:custGeom>
                <a:avLst/>
                <a:gdLst>
                  <a:gd name="T0" fmla="*/ 0 h 249"/>
                  <a:gd name="T1" fmla="*/ 246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2"/>
                      <a:pt x="0" y="2"/>
                      <a:pt x="0" y="2"/>
                    </a:cubicBezTo>
                    <a:cubicBezTo>
                      <a:pt x="0" y="2"/>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7" name="ïSlíḋê"/>
              <p:cNvSpPr/>
              <p:nvPr/>
            </p:nvSpPr>
            <p:spPr bwMode="auto">
              <a:xfrm>
                <a:off x="6090207" y="5235577"/>
                <a:ext cx="0"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8" name="islïḋê"/>
              <p:cNvSpPr/>
              <p:nvPr/>
            </p:nvSpPr>
            <p:spPr bwMode="auto">
              <a:xfrm>
                <a:off x="6089241" y="5236543"/>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9" name="i$ļídê"/>
              <p:cNvSpPr/>
              <p:nvPr/>
            </p:nvSpPr>
            <p:spPr bwMode="auto">
              <a:xfrm>
                <a:off x="6088276" y="5237508"/>
                <a:ext cx="966" cy="93660"/>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1" y="249"/>
                      <a:pt x="0" y="250"/>
                    </a:cubicBezTo>
                    <a:cubicBezTo>
                      <a:pt x="0" y="3"/>
                      <a:pt x="0" y="3"/>
                      <a:pt x="0" y="3"/>
                    </a:cubicBezTo>
                    <a:cubicBezTo>
                      <a:pt x="1" y="2"/>
                      <a:pt x="1" y="1"/>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0" name="îś1îḍe"/>
              <p:cNvSpPr/>
              <p:nvPr/>
            </p:nvSpPr>
            <p:spPr bwMode="auto">
              <a:xfrm>
                <a:off x="6088276" y="5238474"/>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1" name="iš1ïḍè"/>
              <p:cNvSpPr/>
              <p:nvPr/>
            </p:nvSpPr>
            <p:spPr bwMode="auto">
              <a:xfrm>
                <a:off x="6088276" y="5238474"/>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2" name="ïŝlïďé"/>
              <p:cNvSpPr/>
              <p:nvPr/>
            </p:nvSpPr>
            <p:spPr bwMode="auto">
              <a:xfrm>
                <a:off x="5949234" y="5231715"/>
                <a:ext cx="1931" cy="94626"/>
              </a:xfrm>
              <a:custGeom>
                <a:avLst/>
                <a:gdLst>
                  <a:gd name="T0" fmla="*/ 4 w 4"/>
                  <a:gd name="T1" fmla="*/ 6 h 253"/>
                  <a:gd name="T2" fmla="*/ 4 w 4"/>
                  <a:gd name="T3" fmla="*/ 253 h 253"/>
                  <a:gd name="T4" fmla="*/ 0 w 4"/>
                  <a:gd name="T5" fmla="*/ 246 h 253"/>
                  <a:gd name="T6" fmla="*/ 0 w 4"/>
                  <a:gd name="T7" fmla="*/ 0 h 253"/>
                  <a:gd name="T8" fmla="*/ 4 w 4"/>
                  <a:gd name="T9" fmla="*/ 6 h 253"/>
                </a:gdLst>
                <a:ahLst/>
                <a:cxnLst>
                  <a:cxn ang="0">
                    <a:pos x="T0" y="T1"/>
                  </a:cxn>
                  <a:cxn ang="0">
                    <a:pos x="T2" y="T3"/>
                  </a:cxn>
                  <a:cxn ang="0">
                    <a:pos x="T4" y="T5"/>
                  </a:cxn>
                  <a:cxn ang="0">
                    <a:pos x="T6" y="T7"/>
                  </a:cxn>
                  <a:cxn ang="0">
                    <a:pos x="T8" y="T9"/>
                  </a:cxn>
                </a:cxnLst>
                <a:rect l="0" t="0" r="r" b="b"/>
                <a:pathLst>
                  <a:path w="4" h="253">
                    <a:moveTo>
                      <a:pt x="4" y="6"/>
                    </a:moveTo>
                    <a:cubicBezTo>
                      <a:pt x="4" y="253"/>
                      <a:pt x="4" y="253"/>
                      <a:pt x="4" y="253"/>
                    </a:cubicBezTo>
                    <a:cubicBezTo>
                      <a:pt x="4" y="250"/>
                      <a:pt x="3" y="248"/>
                      <a:pt x="0" y="246"/>
                    </a:cubicBezTo>
                    <a:cubicBezTo>
                      <a:pt x="0" y="0"/>
                      <a:pt x="0" y="0"/>
                      <a:pt x="0" y="0"/>
                    </a:cubicBezTo>
                    <a:cubicBezTo>
                      <a:pt x="3" y="1"/>
                      <a:pt x="4" y="3"/>
                      <a:pt x="4" y="6"/>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3" name="îṩḻiḓe"/>
              <p:cNvSpPr/>
              <p:nvPr/>
            </p:nvSpPr>
            <p:spPr bwMode="auto">
              <a:xfrm>
                <a:off x="5949234" y="5231715"/>
                <a:ext cx="966" cy="91729"/>
              </a:xfrm>
              <a:prstGeom prst="rect">
                <a:avLst/>
              </a:prstGeom>
              <a:solidFill>
                <a:srgbClr val="738EA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4" name="îşḻïḑe"/>
              <p:cNvSpPr/>
              <p:nvPr/>
            </p:nvSpPr>
            <p:spPr bwMode="auto">
              <a:xfrm>
                <a:off x="5949234"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5" name="ïṣliḓè"/>
              <p:cNvSpPr/>
              <p:nvPr/>
            </p:nvSpPr>
            <p:spPr bwMode="auto">
              <a:xfrm>
                <a:off x="5948268" y="5231715"/>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6" name="ïśḷiḋè"/>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7" name="îsḷîḓé"/>
              <p:cNvSpPr/>
              <p:nvPr/>
            </p:nvSpPr>
            <p:spPr bwMode="auto">
              <a:xfrm>
                <a:off x="5948268" y="5231715"/>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8" name="ïṩľïḑé"/>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9" name="ïṥļidè"/>
              <p:cNvSpPr/>
              <p:nvPr/>
            </p:nvSpPr>
            <p:spPr bwMode="auto">
              <a:xfrm>
                <a:off x="5948268" y="5231715"/>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0" name="i$ľiḋê"/>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1" name="íṧḻïḓé"/>
              <p:cNvSpPr/>
              <p:nvPr/>
            </p:nvSpPr>
            <p:spPr bwMode="auto">
              <a:xfrm>
                <a:off x="5948268" y="5231715"/>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2" name="ïṩ1îḋé"/>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3" name="íṧ1íde"/>
              <p:cNvSpPr/>
              <p:nvPr/>
            </p:nvSpPr>
            <p:spPr bwMode="auto">
              <a:xfrm>
                <a:off x="5947303" y="5231715"/>
                <a:ext cx="966" cy="91729"/>
              </a:xfrm>
              <a:custGeom>
                <a:avLst/>
                <a:gdLst>
                  <a:gd name="T0" fmla="*/ 1 w 1"/>
                  <a:gd name="T1" fmla="*/ 0 h 95"/>
                  <a:gd name="T2" fmla="*/ 1 w 1"/>
                  <a:gd name="T3" fmla="*/ 95 h 95"/>
                  <a:gd name="T4" fmla="*/ 0 w 1"/>
                  <a:gd name="T5" fmla="*/ 95 h 95"/>
                  <a:gd name="T6" fmla="*/ 0 w 1"/>
                  <a:gd name="T7" fmla="*/ 95 h 95"/>
                  <a:gd name="T8" fmla="*/ 0 w 1"/>
                  <a:gd name="T9" fmla="*/ 0 h 95"/>
                  <a:gd name="T10" fmla="*/ 0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0" y="95"/>
                    </a:lnTo>
                    <a:lnTo>
                      <a:pt x="0" y="95"/>
                    </a:lnTo>
                    <a:lnTo>
                      <a:pt x="0" y="0"/>
                    </a:lnTo>
                    <a:lnTo>
                      <a:pt x="0" y="0"/>
                    </a:lnTo>
                    <a:lnTo>
                      <a:pt x="1"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4" name="îšḻíḋe"/>
              <p:cNvSpPr/>
              <p:nvPr/>
            </p:nvSpPr>
            <p:spPr bwMode="auto">
              <a:xfrm>
                <a:off x="5947303" y="5231715"/>
                <a:ext cx="966" cy="91729"/>
              </a:xfrm>
              <a:custGeom>
                <a:avLst/>
                <a:gdLst>
                  <a:gd name="T0" fmla="*/ 1 w 1"/>
                  <a:gd name="T1" fmla="*/ 0 h 95"/>
                  <a:gd name="T2" fmla="*/ 1 w 1"/>
                  <a:gd name="T3" fmla="*/ 95 h 95"/>
                  <a:gd name="T4" fmla="*/ 0 w 1"/>
                  <a:gd name="T5" fmla="*/ 95 h 95"/>
                  <a:gd name="T6" fmla="*/ 0 w 1"/>
                  <a:gd name="T7" fmla="*/ 95 h 95"/>
                  <a:gd name="T8" fmla="*/ 0 w 1"/>
                  <a:gd name="T9" fmla="*/ 0 h 95"/>
                  <a:gd name="T10" fmla="*/ 0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0" y="95"/>
                    </a:lnTo>
                    <a:lnTo>
                      <a:pt x="0" y="95"/>
                    </a:lnTo>
                    <a:lnTo>
                      <a:pt x="0"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5" name="îšlíde"/>
              <p:cNvSpPr/>
              <p:nvPr/>
            </p:nvSpPr>
            <p:spPr bwMode="auto">
              <a:xfrm>
                <a:off x="5947303"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6" name="ïŝḻïḍe"/>
              <p:cNvSpPr/>
              <p:nvPr/>
            </p:nvSpPr>
            <p:spPr bwMode="auto">
              <a:xfrm>
                <a:off x="5947303"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7" name="îšḷïďe"/>
              <p:cNvSpPr/>
              <p:nvPr/>
            </p:nvSpPr>
            <p:spPr bwMode="auto">
              <a:xfrm>
                <a:off x="5946337" y="5231715"/>
                <a:ext cx="966"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1"/>
                      <a:pt x="0" y="1"/>
                      <a:pt x="0" y="1"/>
                    </a:cubicBezTo>
                    <a:cubicBezTo>
                      <a:pt x="0" y="0"/>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8" name="î$liḓe"/>
              <p:cNvSpPr/>
              <p:nvPr/>
            </p:nvSpPr>
            <p:spPr bwMode="auto">
              <a:xfrm>
                <a:off x="5942475" y="5231715"/>
                <a:ext cx="3862" cy="93660"/>
              </a:xfrm>
              <a:custGeom>
                <a:avLst/>
                <a:gdLst>
                  <a:gd name="T0" fmla="*/ 11 w 11"/>
                  <a:gd name="T1" fmla="*/ 0 h 251"/>
                  <a:gd name="T2" fmla="*/ 11 w 11"/>
                  <a:gd name="T3" fmla="*/ 246 h 251"/>
                  <a:gd name="T4" fmla="*/ 0 w 11"/>
                  <a:gd name="T5" fmla="*/ 251 h 251"/>
                  <a:gd name="T6" fmla="*/ 0 w 11"/>
                  <a:gd name="T7" fmla="*/ 5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7" y="247"/>
                      <a:pt x="3" y="249"/>
                      <a:pt x="0" y="251"/>
                    </a:cubicBezTo>
                    <a:cubicBezTo>
                      <a:pt x="0" y="5"/>
                      <a:pt x="0" y="5"/>
                      <a:pt x="0" y="5"/>
                    </a:cubicBezTo>
                    <a:cubicBezTo>
                      <a:pt x="3" y="2"/>
                      <a:pt x="7" y="0"/>
                      <a:pt x="1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9" name="íŝ1íḍè"/>
              <p:cNvSpPr/>
              <p:nvPr/>
            </p:nvSpPr>
            <p:spPr bwMode="auto">
              <a:xfrm>
                <a:off x="5939578" y="5233646"/>
                <a:ext cx="2897" cy="93660"/>
              </a:xfrm>
              <a:custGeom>
                <a:avLst/>
                <a:gdLst>
                  <a:gd name="T0" fmla="*/ 6 w 6"/>
                  <a:gd name="T1" fmla="*/ 0 h 251"/>
                  <a:gd name="T2" fmla="*/ 6 w 6"/>
                  <a:gd name="T3" fmla="*/ 246 h 251"/>
                  <a:gd name="T4" fmla="*/ 0 w 6"/>
                  <a:gd name="T5" fmla="*/ 251 h 251"/>
                  <a:gd name="T6" fmla="*/ 0 w 6"/>
                  <a:gd name="T7" fmla="*/ 5 h 251"/>
                  <a:gd name="T8" fmla="*/ 6 w 6"/>
                  <a:gd name="T9" fmla="*/ 0 h 251"/>
                </a:gdLst>
                <a:ahLst/>
                <a:cxnLst>
                  <a:cxn ang="0">
                    <a:pos x="T0" y="T1"/>
                  </a:cxn>
                  <a:cxn ang="0">
                    <a:pos x="T2" y="T3"/>
                  </a:cxn>
                  <a:cxn ang="0">
                    <a:pos x="T4" y="T5"/>
                  </a:cxn>
                  <a:cxn ang="0">
                    <a:pos x="T6" y="T7"/>
                  </a:cxn>
                  <a:cxn ang="0">
                    <a:pos x="T8" y="T9"/>
                  </a:cxn>
                </a:cxnLst>
                <a:rect l="0" t="0" r="r" b="b"/>
                <a:pathLst>
                  <a:path w="6" h="251">
                    <a:moveTo>
                      <a:pt x="6" y="0"/>
                    </a:moveTo>
                    <a:cubicBezTo>
                      <a:pt x="6" y="246"/>
                      <a:pt x="6" y="246"/>
                      <a:pt x="6" y="246"/>
                    </a:cubicBezTo>
                    <a:cubicBezTo>
                      <a:pt x="4" y="248"/>
                      <a:pt x="2" y="249"/>
                      <a:pt x="0" y="251"/>
                    </a:cubicBezTo>
                    <a:cubicBezTo>
                      <a:pt x="0" y="5"/>
                      <a:pt x="0" y="5"/>
                      <a:pt x="0" y="5"/>
                    </a:cubicBezTo>
                    <a:cubicBezTo>
                      <a:pt x="2" y="3"/>
                      <a:pt x="4" y="1"/>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0" name="ïṧľîḋê"/>
              <p:cNvSpPr/>
              <p:nvPr/>
            </p:nvSpPr>
            <p:spPr bwMode="auto">
              <a:xfrm>
                <a:off x="5937647" y="5235577"/>
                <a:ext cx="1931" cy="94626"/>
              </a:xfrm>
              <a:custGeom>
                <a:avLst/>
                <a:gdLst>
                  <a:gd name="T0" fmla="*/ 6 w 6"/>
                  <a:gd name="T1" fmla="*/ 0 h 254"/>
                  <a:gd name="T2" fmla="*/ 6 w 6"/>
                  <a:gd name="T3" fmla="*/ 246 h 254"/>
                  <a:gd name="T4" fmla="*/ 0 w 6"/>
                  <a:gd name="T5" fmla="*/ 254 h 254"/>
                  <a:gd name="T6" fmla="*/ 0 w 6"/>
                  <a:gd name="T7" fmla="*/ 7 h 254"/>
                  <a:gd name="T8" fmla="*/ 6 w 6"/>
                  <a:gd name="T9" fmla="*/ 0 h 254"/>
                </a:gdLst>
                <a:ahLst/>
                <a:cxnLst>
                  <a:cxn ang="0">
                    <a:pos x="T0" y="T1"/>
                  </a:cxn>
                  <a:cxn ang="0">
                    <a:pos x="T2" y="T3"/>
                  </a:cxn>
                  <a:cxn ang="0">
                    <a:pos x="T4" y="T5"/>
                  </a:cxn>
                  <a:cxn ang="0">
                    <a:pos x="T6" y="T7"/>
                  </a:cxn>
                  <a:cxn ang="0">
                    <a:pos x="T8" y="T9"/>
                  </a:cxn>
                </a:cxnLst>
                <a:rect l="0" t="0" r="r" b="b"/>
                <a:pathLst>
                  <a:path w="6" h="254">
                    <a:moveTo>
                      <a:pt x="6" y="0"/>
                    </a:moveTo>
                    <a:cubicBezTo>
                      <a:pt x="6" y="246"/>
                      <a:pt x="6" y="246"/>
                      <a:pt x="6" y="246"/>
                    </a:cubicBezTo>
                    <a:cubicBezTo>
                      <a:pt x="4" y="249"/>
                      <a:pt x="2" y="251"/>
                      <a:pt x="0" y="254"/>
                    </a:cubicBezTo>
                    <a:cubicBezTo>
                      <a:pt x="0" y="7"/>
                      <a:pt x="0" y="7"/>
                      <a:pt x="0" y="7"/>
                    </a:cubicBezTo>
                    <a:cubicBezTo>
                      <a:pt x="2" y="4"/>
                      <a:pt x="4" y="2"/>
                      <a:pt x="6"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1" name="iŝľiḓé"/>
              <p:cNvSpPr/>
              <p:nvPr/>
            </p:nvSpPr>
            <p:spPr bwMode="auto">
              <a:xfrm>
                <a:off x="5934750" y="5238474"/>
                <a:ext cx="2897" cy="95591"/>
              </a:xfrm>
              <a:custGeom>
                <a:avLst/>
                <a:gdLst>
                  <a:gd name="T0" fmla="*/ 7 w 7"/>
                  <a:gd name="T1" fmla="*/ 0 h 256"/>
                  <a:gd name="T2" fmla="*/ 7 w 7"/>
                  <a:gd name="T3" fmla="*/ 247 h 256"/>
                  <a:gd name="T4" fmla="*/ 0 w 7"/>
                  <a:gd name="T5" fmla="*/ 256 h 256"/>
                  <a:gd name="T6" fmla="*/ 0 w 7"/>
                  <a:gd name="T7" fmla="*/ 10 h 256"/>
                  <a:gd name="T8" fmla="*/ 7 w 7"/>
                  <a:gd name="T9" fmla="*/ 0 h 256"/>
                </a:gdLst>
                <a:ahLst/>
                <a:cxnLst>
                  <a:cxn ang="0">
                    <a:pos x="T0" y="T1"/>
                  </a:cxn>
                  <a:cxn ang="0">
                    <a:pos x="T2" y="T3"/>
                  </a:cxn>
                  <a:cxn ang="0">
                    <a:pos x="T4" y="T5"/>
                  </a:cxn>
                  <a:cxn ang="0">
                    <a:pos x="T6" y="T7"/>
                  </a:cxn>
                  <a:cxn ang="0">
                    <a:pos x="T8" y="T9"/>
                  </a:cxn>
                </a:cxnLst>
                <a:rect l="0" t="0" r="r" b="b"/>
                <a:pathLst>
                  <a:path w="7" h="256">
                    <a:moveTo>
                      <a:pt x="7" y="0"/>
                    </a:moveTo>
                    <a:cubicBezTo>
                      <a:pt x="7" y="247"/>
                      <a:pt x="7" y="247"/>
                      <a:pt x="7" y="247"/>
                    </a:cubicBezTo>
                    <a:cubicBezTo>
                      <a:pt x="4" y="250"/>
                      <a:pt x="2" y="253"/>
                      <a:pt x="0" y="256"/>
                    </a:cubicBezTo>
                    <a:cubicBezTo>
                      <a:pt x="0" y="10"/>
                      <a:pt x="0" y="10"/>
                      <a:pt x="0" y="10"/>
                    </a:cubicBezTo>
                    <a:cubicBezTo>
                      <a:pt x="2" y="6"/>
                      <a:pt x="4" y="3"/>
                      <a:pt x="7"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2" name="îṥliḓè"/>
              <p:cNvSpPr/>
              <p:nvPr/>
            </p:nvSpPr>
            <p:spPr bwMode="auto">
              <a:xfrm>
                <a:off x="5933785" y="5242336"/>
                <a:ext cx="966" cy="95591"/>
              </a:xfrm>
              <a:custGeom>
                <a:avLst/>
                <a:gdLst>
                  <a:gd name="T0" fmla="*/ 4 w 4"/>
                  <a:gd name="T1" fmla="*/ 0 h 256"/>
                  <a:gd name="T2" fmla="*/ 4 w 4"/>
                  <a:gd name="T3" fmla="*/ 246 h 256"/>
                  <a:gd name="T4" fmla="*/ 0 w 4"/>
                  <a:gd name="T5" fmla="*/ 256 h 256"/>
                  <a:gd name="T6" fmla="*/ 0 w 4"/>
                  <a:gd name="T7" fmla="*/ 10 h 256"/>
                  <a:gd name="T8" fmla="*/ 4 w 4"/>
                  <a:gd name="T9" fmla="*/ 0 h 256"/>
                </a:gdLst>
                <a:ahLst/>
                <a:cxnLst>
                  <a:cxn ang="0">
                    <a:pos x="T0" y="T1"/>
                  </a:cxn>
                  <a:cxn ang="0">
                    <a:pos x="T2" y="T3"/>
                  </a:cxn>
                  <a:cxn ang="0">
                    <a:pos x="T4" y="T5"/>
                  </a:cxn>
                  <a:cxn ang="0">
                    <a:pos x="T6" y="T7"/>
                  </a:cxn>
                  <a:cxn ang="0">
                    <a:pos x="T8" y="T9"/>
                  </a:cxn>
                </a:cxnLst>
                <a:rect l="0" t="0" r="r" b="b"/>
                <a:pathLst>
                  <a:path w="4" h="256">
                    <a:moveTo>
                      <a:pt x="4" y="0"/>
                    </a:moveTo>
                    <a:cubicBezTo>
                      <a:pt x="4" y="246"/>
                      <a:pt x="4" y="246"/>
                      <a:pt x="4" y="246"/>
                    </a:cubicBezTo>
                    <a:cubicBezTo>
                      <a:pt x="3" y="249"/>
                      <a:pt x="1" y="253"/>
                      <a:pt x="0" y="256"/>
                    </a:cubicBezTo>
                    <a:cubicBezTo>
                      <a:pt x="0" y="10"/>
                      <a:pt x="0" y="10"/>
                      <a:pt x="0" y="10"/>
                    </a:cubicBezTo>
                    <a:cubicBezTo>
                      <a:pt x="1" y="6"/>
                      <a:pt x="3" y="3"/>
                      <a:pt x="4"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3" name="íšḻïďe"/>
              <p:cNvSpPr/>
              <p:nvPr/>
            </p:nvSpPr>
            <p:spPr bwMode="auto">
              <a:xfrm>
                <a:off x="5931854" y="5246198"/>
                <a:ext cx="1931" cy="94626"/>
              </a:xfrm>
              <a:custGeom>
                <a:avLst/>
                <a:gdLst>
                  <a:gd name="T0" fmla="*/ 3 w 3"/>
                  <a:gd name="T1" fmla="*/ 0 h 255"/>
                  <a:gd name="T2" fmla="*/ 3 w 3"/>
                  <a:gd name="T3" fmla="*/ 246 h 255"/>
                  <a:gd name="T4" fmla="*/ 2 w 3"/>
                  <a:gd name="T5" fmla="*/ 249 h 255"/>
                  <a:gd name="T6" fmla="*/ 0 w 3"/>
                  <a:gd name="T7" fmla="*/ 255 h 255"/>
                  <a:gd name="T8" fmla="*/ 0 w 3"/>
                  <a:gd name="T9" fmla="*/ 8 h 255"/>
                  <a:gd name="T10" fmla="*/ 2 w 3"/>
                  <a:gd name="T11" fmla="*/ 3 h 255"/>
                  <a:gd name="T12" fmla="*/ 3 w 3"/>
                  <a:gd name="T13" fmla="*/ 0 h 255"/>
                </a:gdLst>
                <a:ahLst/>
                <a:cxnLst>
                  <a:cxn ang="0">
                    <a:pos x="T0" y="T1"/>
                  </a:cxn>
                  <a:cxn ang="0">
                    <a:pos x="T2" y="T3"/>
                  </a:cxn>
                  <a:cxn ang="0">
                    <a:pos x="T4" y="T5"/>
                  </a:cxn>
                  <a:cxn ang="0">
                    <a:pos x="T6" y="T7"/>
                  </a:cxn>
                  <a:cxn ang="0">
                    <a:pos x="T8" y="T9"/>
                  </a:cxn>
                  <a:cxn ang="0">
                    <a:pos x="T10" y="T11"/>
                  </a:cxn>
                  <a:cxn ang="0">
                    <a:pos x="T12" y="T13"/>
                  </a:cxn>
                </a:cxnLst>
                <a:rect l="0" t="0" r="r" b="b"/>
                <a:pathLst>
                  <a:path w="3" h="255">
                    <a:moveTo>
                      <a:pt x="3" y="0"/>
                    </a:moveTo>
                    <a:cubicBezTo>
                      <a:pt x="3" y="246"/>
                      <a:pt x="3" y="246"/>
                      <a:pt x="3" y="246"/>
                    </a:cubicBezTo>
                    <a:cubicBezTo>
                      <a:pt x="3" y="247"/>
                      <a:pt x="2" y="248"/>
                      <a:pt x="2" y="249"/>
                    </a:cubicBezTo>
                    <a:cubicBezTo>
                      <a:pt x="1" y="251"/>
                      <a:pt x="1" y="253"/>
                      <a:pt x="0" y="255"/>
                    </a:cubicBezTo>
                    <a:cubicBezTo>
                      <a:pt x="0" y="8"/>
                      <a:pt x="0" y="8"/>
                      <a:pt x="0" y="8"/>
                    </a:cubicBezTo>
                    <a:cubicBezTo>
                      <a:pt x="1" y="6"/>
                      <a:pt x="1" y="4"/>
                      <a:pt x="2" y="3"/>
                    </a:cubicBezTo>
                    <a:cubicBezTo>
                      <a:pt x="2" y="2"/>
                      <a:pt x="3" y="1"/>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4" name="ïṥliďè"/>
              <p:cNvSpPr/>
              <p:nvPr/>
            </p:nvSpPr>
            <p:spPr bwMode="auto">
              <a:xfrm>
                <a:off x="5931854" y="5249095"/>
                <a:ext cx="0" cy="93660"/>
              </a:xfrm>
              <a:custGeom>
                <a:avLst/>
                <a:gdLst>
                  <a:gd name="T0" fmla="*/ 0 h 253"/>
                  <a:gd name="T1" fmla="*/ 247 h 253"/>
                  <a:gd name="T2" fmla="*/ 253 h 253"/>
                  <a:gd name="T3" fmla="*/ 6 h 253"/>
                  <a:gd name="T4" fmla="*/ 0 h 253"/>
                </a:gdLst>
                <a:ahLst/>
                <a:cxnLst>
                  <a:cxn ang="0">
                    <a:pos x="0" y="T0"/>
                  </a:cxn>
                  <a:cxn ang="0">
                    <a:pos x="0" y="T1"/>
                  </a:cxn>
                  <a:cxn ang="0">
                    <a:pos x="0" y="T2"/>
                  </a:cxn>
                  <a:cxn ang="0">
                    <a:pos x="0" y="T3"/>
                  </a:cxn>
                  <a:cxn ang="0">
                    <a:pos x="0" y="T4"/>
                  </a:cxn>
                </a:cxnLst>
                <a:rect l="0" t="0" r="r" b="b"/>
                <a:pathLst>
                  <a:path h="253">
                    <a:moveTo>
                      <a:pt x="0" y="0"/>
                    </a:moveTo>
                    <a:cubicBezTo>
                      <a:pt x="0" y="247"/>
                      <a:pt x="0" y="247"/>
                      <a:pt x="0" y="247"/>
                    </a:cubicBezTo>
                    <a:cubicBezTo>
                      <a:pt x="0" y="249"/>
                      <a:pt x="0" y="251"/>
                      <a:pt x="0" y="253"/>
                    </a:cubicBezTo>
                    <a:cubicBezTo>
                      <a:pt x="0" y="6"/>
                      <a:pt x="0" y="6"/>
                      <a:pt x="0" y="6"/>
                    </a:cubicBezTo>
                    <a:cubicBezTo>
                      <a:pt x="0" y="5"/>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5" name="ïṣlîďé"/>
              <p:cNvSpPr/>
              <p:nvPr/>
            </p:nvSpPr>
            <p:spPr bwMode="auto">
              <a:xfrm>
                <a:off x="5931854" y="5251026"/>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6" name="îşļïḑè"/>
              <p:cNvSpPr/>
              <p:nvPr/>
            </p:nvSpPr>
            <p:spPr bwMode="auto">
              <a:xfrm>
                <a:off x="5931854" y="5251026"/>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7" name="ïṥľîḍe"/>
              <p:cNvSpPr/>
              <p:nvPr/>
            </p:nvSpPr>
            <p:spPr bwMode="auto">
              <a:xfrm>
                <a:off x="5959855" y="5234611"/>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58" name="ïs1ïďé"/>
              <p:cNvSpPr/>
              <p:nvPr/>
            </p:nvSpPr>
            <p:spPr bwMode="auto">
              <a:xfrm>
                <a:off x="5959855"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59" name="îsḻíḓé"/>
              <p:cNvSpPr/>
              <p:nvPr/>
            </p:nvSpPr>
            <p:spPr bwMode="auto">
              <a:xfrm>
                <a:off x="5959855" y="5234611"/>
                <a:ext cx="0" cy="92694"/>
              </a:xfrm>
              <a:custGeom>
                <a:avLst/>
                <a:gdLst>
                  <a:gd name="T0" fmla="*/ 1 w 1"/>
                  <a:gd name="T1" fmla="*/ 0 h 249"/>
                  <a:gd name="T2" fmla="*/ 1 w 1"/>
                  <a:gd name="T3" fmla="*/ 247 h 249"/>
                  <a:gd name="T4" fmla="*/ 1 w 1"/>
                  <a:gd name="T5" fmla="*/ 247 h 249"/>
                  <a:gd name="T6" fmla="*/ 0 w 1"/>
                  <a:gd name="T7" fmla="*/ 249 h 249"/>
                  <a:gd name="T8" fmla="*/ 0 w 1"/>
                  <a:gd name="T9" fmla="*/ 3 h 249"/>
                  <a:gd name="T10" fmla="*/ 1 w 1"/>
                  <a:gd name="T11" fmla="*/ 1 h 249"/>
                  <a:gd name="T12" fmla="*/ 1 w 1"/>
                  <a:gd name="T13" fmla="*/ 0 h 249"/>
                </a:gdLst>
                <a:ahLst/>
                <a:cxnLst>
                  <a:cxn ang="0">
                    <a:pos x="T0" y="T1"/>
                  </a:cxn>
                  <a:cxn ang="0">
                    <a:pos x="T2" y="T3"/>
                  </a:cxn>
                  <a:cxn ang="0">
                    <a:pos x="T4" y="T5"/>
                  </a:cxn>
                  <a:cxn ang="0">
                    <a:pos x="T6" y="T7"/>
                  </a:cxn>
                  <a:cxn ang="0">
                    <a:pos x="T8" y="T9"/>
                  </a:cxn>
                  <a:cxn ang="0">
                    <a:pos x="T10" y="T11"/>
                  </a:cxn>
                  <a:cxn ang="0">
                    <a:pos x="T12" y="T13"/>
                  </a:cxn>
                </a:cxnLst>
                <a:rect l="0" t="0" r="r" b="b"/>
                <a:pathLst>
                  <a:path w="1" h="249">
                    <a:moveTo>
                      <a:pt x="1" y="0"/>
                    </a:moveTo>
                    <a:cubicBezTo>
                      <a:pt x="1" y="247"/>
                      <a:pt x="1" y="247"/>
                      <a:pt x="1" y="247"/>
                    </a:cubicBezTo>
                    <a:cubicBezTo>
                      <a:pt x="1" y="247"/>
                      <a:pt x="1" y="247"/>
                      <a:pt x="1" y="247"/>
                    </a:cubicBezTo>
                    <a:cubicBezTo>
                      <a:pt x="1" y="248"/>
                      <a:pt x="1" y="249"/>
                      <a:pt x="0" y="249"/>
                    </a:cubicBezTo>
                    <a:cubicBezTo>
                      <a:pt x="0" y="3"/>
                      <a:pt x="0" y="3"/>
                      <a:pt x="0" y="3"/>
                    </a:cubicBezTo>
                    <a:cubicBezTo>
                      <a:pt x="1" y="2"/>
                      <a:pt x="1" y="1"/>
                      <a:pt x="1" y="1"/>
                    </a:cubicBezTo>
                    <a:cubicBezTo>
                      <a:pt x="1" y="0"/>
                      <a:pt x="1" y="0"/>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0" name="îsḷïde"/>
              <p:cNvSpPr/>
              <p:nvPr/>
            </p:nvSpPr>
            <p:spPr bwMode="auto">
              <a:xfrm>
                <a:off x="5959855" y="5235577"/>
                <a:ext cx="0" cy="92694"/>
              </a:xfrm>
              <a:custGeom>
                <a:avLst/>
                <a:gdLst>
                  <a:gd name="T0" fmla="*/ 0 h 248"/>
                  <a:gd name="T1" fmla="*/ 246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1"/>
                      <a:pt x="0" y="1"/>
                      <a:pt x="0" y="1"/>
                    </a:cubicBezTo>
                    <a:cubicBezTo>
                      <a:pt x="0" y="1"/>
                      <a:pt x="0" y="0"/>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1" name="ísļîḑé"/>
              <p:cNvSpPr/>
              <p:nvPr/>
            </p:nvSpPr>
            <p:spPr bwMode="auto">
              <a:xfrm>
                <a:off x="5959855" y="5235577"/>
                <a:ext cx="0" cy="92694"/>
              </a:xfrm>
              <a:custGeom>
                <a:avLst/>
                <a:gdLst>
                  <a:gd name="T0" fmla="*/ 1 w 1"/>
                  <a:gd name="T1" fmla="*/ 0 h 249"/>
                  <a:gd name="T2" fmla="*/ 1 w 1"/>
                  <a:gd name="T3" fmla="*/ 247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7"/>
                      <a:pt x="1" y="247"/>
                      <a:pt x="1" y="247"/>
                    </a:cubicBezTo>
                    <a:cubicBezTo>
                      <a:pt x="1" y="248"/>
                      <a:pt x="1" y="248"/>
                      <a:pt x="0" y="249"/>
                    </a:cubicBezTo>
                    <a:cubicBezTo>
                      <a:pt x="0" y="2"/>
                      <a:pt x="0" y="2"/>
                      <a:pt x="0" y="2"/>
                    </a:cubicBezTo>
                    <a:cubicBezTo>
                      <a:pt x="1" y="1"/>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2" name="îṥlîďè"/>
              <p:cNvSpPr/>
              <p:nvPr/>
            </p:nvSpPr>
            <p:spPr bwMode="auto">
              <a:xfrm>
                <a:off x="5958890" y="5236543"/>
                <a:ext cx="966"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7"/>
                      <a:pt x="0" y="248"/>
                    </a:cubicBezTo>
                    <a:cubicBezTo>
                      <a:pt x="0" y="1"/>
                      <a:pt x="0" y="1"/>
                      <a:pt x="0" y="1"/>
                    </a:cubicBezTo>
                    <a:cubicBezTo>
                      <a:pt x="1" y="1"/>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3" name="îṡ1ïḋê"/>
              <p:cNvSpPr/>
              <p:nvPr/>
            </p:nvSpPr>
            <p:spPr bwMode="auto">
              <a:xfrm>
                <a:off x="5958890" y="5236543"/>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4" name="íSļïďê"/>
              <p:cNvSpPr/>
              <p:nvPr/>
            </p:nvSpPr>
            <p:spPr bwMode="auto">
              <a:xfrm>
                <a:off x="5958890" y="5237508"/>
                <a:ext cx="0" cy="92694"/>
              </a:xfrm>
              <a:custGeom>
                <a:avLst/>
                <a:gdLst>
                  <a:gd name="T0" fmla="*/ 1 w 1"/>
                  <a:gd name="T1" fmla="*/ 0 h 247"/>
                  <a:gd name="T2" fmla="*/ 1 w 1"/>
                  <a:gd name="T3" fmla="*/ 246 h 247"/>
                  <a:gd name="T4" fmla="*/ 0 w 1"/>
                  <a:gd name="T5" fmla="*/ 247 h 247"/>
                  <a:gd name="T6" fmla="*/ 0 w 1"/>
                  <a:gd name="T7" fmla="*/ 1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6"/>
                      <a:pt x="1" y="246"/>
                      <a:pt x="1" y="246"/>
                    </a:cubicBezTo>
                    <a:cubicBezTo>
                      <a:pt x="1" y="247"/>
                      <a:pt x="0" y="247"/>
                      <a:pt x="0" y="247"/>
                    </a:cubicBezTo>
                    <a:cubicBezTo>
                      <a:pt x="0" y="1"/>
                      <a:pt x="0" y="1"/>
                      <a:pt x="0" y="1"/>
                    </a:cubicBezTo>
                    <a:cubicBezTo>
                      <a:pt x="0" y="1"/>
                      <a:pt x="1" y="0"/>
                      <a:pt x="1"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5" name="ï$lïdè"/>
              <p:cNvSpPr/>
              <p:nvPr/>
            </p:nvSpPr>
            <p:spPr bwMode="auto">
              <a:xfrm>
                <a:off x="5955993" y="5238474"/>
                <a:ext cx="2897" cy="92694"/>
              </a:xfrm>
              <a:custGeom>
                <a:avLst/>
                <a:gdLst>
                  <a:gd name="T0" fmla="*/ 7 w 7"/>
                  <a:gd name="T1" fmla="*/ 0 h 249"/>
                  <a:gd name="T2" fmla="*/ 7 w 7"/>
                  <a:gd name="T3" fmla="*/ 246 h 249"/>
                  <a:gd name="T4" fmla="*/ 0 w 7"/>
                  <a:gd name="T5" fmla="*/ 249 h 249"/>
                  <a:gd name="T6" fmla="*/ 0 w 7"/>
                  <a:gd name="T7" fmla="*/ 3 h 249"/>
                  <a:gd name="T8" fmla="*/ 7 w 7"/>
                  <a:gd name="T9" fmla="*/ 0 h 249"/>
                </a:gdLst>
                <a:ahLst/>
                <a:cxnLst>
                  <a:cxn ang="0">
                    <a:pos x="T0" y="T1"/>
                  </a:cxn>
                  <a:cxn ang="0">
                    <a:pos x="T2" y="T3"/>
                  </a:cxn>
                  <a:cxn ang="0">
                    <a:pos x="T4" y="T5"/>
                  </a:cxn>
                  <a:cxn ang="0">
                    <a:pos x="T6" y="T7"/>
                  </a:cxn>
                  <a:cxn ang="0">
                    <a:pos x="T8" y="T9"/>
                  </a:cxn>
                </a:cxnLst>
                <a:rect l="0" t="0" r="r" b="b"/>
                <a:pathLst>
                  <a:path w="7" h="249">
                    <a:moveTo>
                      <a:pt x="7" y="0"/>
                    </a:moveTo>
                    <a:cubicBezTo>
                      <a:pt x="7" y="246"/>
                      <a:pt x="7" y="246"/>
                      <a:pt x="7" y="246"/>
                    </a:cubicBezTo>
                    <a:cubicBezTo>
                      <a:pt x="5" y="248"/>
                      <a:pt x="3" y="249"/>
                      <a:pt x="0" y="249"/>
                    </a:cubicBezTo>
                    <a:cubicBezTo>
                      <a:pt x="0" y="3"/>
                      <a:pt x="0" y="3"/>
                      <a:pt x="0" y="3"/>
                    </a:cubicBezTo>
                    <a:cubicBezTo>
                      <a:pt x="3" y="2"/>
                      <a:pt x="5" y="1"/>
                      <a:pt x="7"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6" name="îšľíḋè"/>
              <p:cNvSpPr/>
              <p:nvPr/>
            </p:nvSpPr>
            <p:spPr bwMode="auto">
              <a:xfrm>
                <a:off x="5955027" y="5239440"/>
                <a:ext cx="966" cy="91729"/>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2" y="246"/>
                      <a:pt x="1" y="247"/>
                      <a:pt x="0" y="247"/>
                    </a:cubicBezTo>
                    <a:cubicBezTo>
                      <a:pt x="0" y="0"/>
                      <a:pt x="0" y="0"/>
                      <a:pt x="0" y="0"/>
                    </a:cubicBezTo>
                    <a:cubicBezTo>
                      <a:pt x="1" y="0"/>
                      <a:pt x="2"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7" name="îśļíḋè"/>
              <p:cNvSpPr/>
              <p:nvPr/>
            </p:nvSpPr>
            <p:spPr bwMode="auto">
              <a:xfrm>
                <a:off x="5954062" y="5239440"/>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0"/>
                      <a:pt x="0" y="0"/>
                      <a:pt x="0" y="0"/>
                    </a:cubicBezTo>
                    <a:cubicBezTo>
                      <a:pt x="1" y="0"/>
                      <a:pt x="2" y="0"/>
                      <a:pt x="2"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8" name="işlíḓè"/>
              <p:cNvSpPr/>
              <p:nvPr/>
            </p:nvSpPr>
            <p:spPr bwMode="auto">
              <a:xfrm>
                <a:off x="5954062" y="5239440"/>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9" name="îŝḻïḑe"/>
              <p:cNvSpPr/>
              <p:nvPr/>
            </p:nvSpPr>
            <p:spPr bwMode="auto">
              <a:xfrm>
                <a:off x="5953096" y="5239440"/>
                <a:ext cx="966" cy="91729"/>
              </a:xfrm>
              <a:custGeom>
                <a:avLst/>
                <a:gdLst>
                  <a:gd name="T0" fmla="*/ 2 w 2"/>
                  <a:gd name="T1" fmla="*/ 0 h 247"/>
                  <a:gd name="T2" fmla="*/ 2 w 2"/>
                  <a:gd name="T3" fmla="*/ 247 h 247"/>
                  <a:gd name="T4" fmla="*/ 2 w 2"/>
                  <a:gd name="T5" fmla="*/ 247 h 247"/>
                  <a:gd name="T6" fmla="*/ 0 w 2"/>
                  <a:gd name="T7" fmla="*/ 247 h 247"/>
                  <a:gd name="T8" fmla="*/ 0 w 2"/>
                  <a:gd name="T9" fmla="*/ 0 h 247"/>
                  <a:gd name="T10" fmla="*/ 2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2" y="247"/>
                      <a:pt x="2" y="247"/>
                    </a:cubicBezTo>
                    <a:cubicBezTo>
                      <a:pt x="1" y="247"/>
                      <a:pt x="1" y="247"/>
                      <a:pt x="0" y="247"/>
                    </a:cubicBezTo>
                    <a:cubicBezTo>
                      <a:pt x="0" y="0"/>
                      <a:pt x="0" y="0"/>
                      <a:pt x="0" y="0"/>
                    </a:cubicBezTo>
                    <a:cubicBezTo>
                      <a:pt x="1" y="0"/>
                      <a:pt x="1" y="0"/>
                      <a:pt x="2" y="0"/>
                    </a:cubicBezTo>
                    <a:cubicBezTo>
                      <a:pt x="2" y="0"/>
                      <a:pt x="2" y="0"/>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0" name="íṥ1ïḓè"/>
              <p:cNvSpPr/>
              <p:nvPr/>
            </p:nvSpPr>
            <p:spPr bwMode="auto">
              <a:xfrm>
                <a:off x="5953096" y="5239440"/>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1" name="îŝľïďe"/>
              <p:cNvSpPr/>
              <p:nvPr/>
            </p:nvSpPr>
            <p:spPr bwMode="auto">
              <a:xfrm>
                <a:off x="5952130" y="5239440"/>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6"/>
                    </a:cubicBezTo>
                    <a:cubicBezTo>
                      <a:pt x="0" y="0"/>
                      <a:pt x="0" y="0"/>
                      <a:pt x="0" y="0"/>
                    </a:cubicBezTo>
                    <a:cubicBezTo>
                      <a:pt x="1" y="0"/>
                      <a:pt x="1" y="0"/>
                      <a:pt x="2"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2" name="iś1ïḍê"/>
              <p:cNvSpPr/>
              <p:nvPr/>
            </p:nvSpPr>
            <p:spPr bwMode="auto">
              <a:xfrm>
                <a:off x="5951165" y="5239440"/>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3" name="íşḷiḑe"/>
              <p:cNvSpPr/>
              <p:nvPr/>
            </p:nvSpPr>
            <p:spPr bwMode="auto">
              <a:xfrm>
                <a:off x="5950199" y="5238474"/>
                <a:ext cx="966" cy="92694"/>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0"/>
                      <a:pt x="2"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4" name="îṩľïḍè"/>
              <p:cNvSpPr/>
              <p:nvPr/>
            </p:nvSpPr>
            <p:spPr bwMode="auto">
              <a:xfrm>
                <a:off x="5949234" y="5238474"/>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5" name="îṧliďé"/>
              <p:cNvSpPr/>
              <p:nvPr/>
            </p:nvSpPr>
            <p:spPr bwMode="auto">
              <a:xfrm>
                <a:off x="6078620" y="5234611"/>
                <a:ext cx="1931" cy="93660"/>
              </a:xfrm>
              <a:custGeom>
                <a:avLst/>
                <a:gdLst>
                  <a:gd name="T0" fmla="*/ 5 w 5"/>
                  <a:gd name="T1" fmla="*/ 0 h 251"/>
                  <a:gd name="T2" fmla="*/ 5 w 5"/>
                  <a:gd name="T3" fmla="*/ 246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6"/>
                      <a:pt x="5" y="246"/>
                      <a:pt x="5" y="246"/>
                    </a:cubicBezTo>
                    <a:cubicBezTo>
                      <a:pt x="3" y="248"/>
                      <a:pt x="2" y="249"/>
                      <a:pt x="0" y="251"/>
                    </a:cubicBezTo>
                    <a:cubicBezTo>
                      <a:pt x="0" y="4"/>
                      <a:pt x="0" y="4"/>
                      <a:pt x="0" y="4"/>
                    </a:cubicBezTo>
                    <a:cubicBezTo>
                      <a:pt x="2" y="3"/>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6" name="iŝļíďè"/>
              <p:cNvSpPr/>
              <p:nvPr/>
            </p:nvSpPr>
            <p:spPr bwMode="auto">
              <a:xfrm>
                <a:off x="6076689" y="5235577"/>
                <a:ext cx="1931" cy="94626"/>
              </a:xfrm>
              <a:custGeom>
                <a:avLst/>
                <a:gdLst>
                  <a:gd name="T0" fmla="*/ 7 w 7"/>
                  <a:gd name="T1" fmla="*/ 0 h 254"/>
                  <a:gd name="T2" fmla="*/ 7 w 7"/>
                  <a:gd name="T3" fmla="*/ 247 h 254"/>
                  <a:gd name="T4" fmla="*/ 0 w 7"/>
                  <a:gd name="T5" fmla="*/ 254 h 254"/>
                  <a:gd name="T6" fmla="*/ 0 w 7"/>
                  <a:gd name="T7" fmla="*/ 8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7"/>
                      <a:pt x="7" y="247"/>
                      <a:pt x="7" y="247"/>
                    </a:cubicBezTo>
                    <a:cubicBezTo>
                      <a:pt x="5" y="249"/>
                      <a:pt x="2" y="252"/>
                      <a:pt x="0" y="254"/>
                    </a:cubicBezTo>
                    <a:cubicBezTo>
                      <a:pt x="0" y="8"/>
                      <a:pt x="0" y="8"/>
                      <a:pt x="0" y="8"/>
                    </a:cubicBezTo>
                    <a:cubicBezTo>
                      <a:pt x="2" y="5"/>
                      <a:pt x="5" y="3"/>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7" name="iś1iḍè"/>
              <p:cNvSpPr/>
              <p:nvPr/>
            </p:nvSpPr>
            <p:spPr bwMode="auto">
              <a:xfrm>
                <a:off x="6073792" y="5238474"/>
                <a:ext cx="2897" cy="95591"/>
              </a:xfrm>
              <a:custGeom>
                <a:avLst/>
                <a:gdLst>
                  <a:gd name="T0" fmla="*/ 6 w 6"/>
                  <a:gd name="T1" fmla="*/ 0 h 256"/>
                  <a:gd name="T2" fmla="*/ 6 w 6"/>
                  <a:gd name="T3" fmla="*/ 246 h 256"/>
                  <a:gd name="T4" fmla="*/ 0 w 6"/>
                  <a:gd name="T5" fmla="*/ 256 h 256"/>
                  <a:gd name="T6" fmla="*/ 0 w 6"/>
                  <a:gd name="T7" fmla="*/ 10 h 256"/>
                  <a:gd name="T8" fmla="*/ 6 w 6"/>
                  <a:gd name="T9" fmla="*/ 0 h 256"/>
                </a:gdLst>
                <a:ahLst/>
                <a:cxnLst>
                  <a:cxn ang="0">
                    <a:pos x="T0" y="T1"/>
                  </a:cxn>
                  <a:cxn ang="0">
                    <a:pos x="T2" y="T3"/>
                  </a:cxn>
                  <a:cxn ang="0">
                    <a:pos x="T4" y="T5"/>
                  </a:cxn>
                  <a:cxn ang="0">
                    <a:pos x="T6" y="T7"/>
                  </a:cxn>
                  <a:cxn ang="0">
                    <a:pos x="T8" y="T9"/>
                  </a:cxn>
                </a:cxnLst>
                <a:rect l="0" t="0" r="r" b="b"/>
                <a:pathLst>
                  <a:path w="6" h="256">
                    <a:moveTo>
                      <a:pt x="6" y="0"/>
                    </a:moveTo>
                    <a:cubicBezTo>
                      <a:pt x="6" y="246"/>
                      <a:pt x="6" y="246"/>
                      <a:pt x="6" y="246"/>
                    </a:cubicBezTo>
                    <a:cubicBezTo>
                      <a:pt x="4" y="250"/>
                      <a:pt x="2" y="253"/>
                      <a:pt x="0" y="256"/>
                    </a:cubicBezTo>
                    <a:cubicBezTo>
                      <a:pt x="0" y="10"/>
                      <a:pt x="0" y="10"/>
                      <a:pt x="0" y="10"/>
                    </a:cubicBezTo>
                    <a:cubicBezTo>
                      <a:pt x="2" y="7"/>
                      <a:pt x="4" y="3"/>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8" name="iṧľïḑé"/>
              <p:cNvSpPr/>
              <p:nvPr/>
            </p:nvSpPr>
            <p:spPr bwMode="auto">
              <a:xfrm>
                <a:off x="6072827" y="5242336"/>
                <a:ext cx="966" cy="95591"/>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2" y="249"/>
                      <a:pt x="1" y="252"/>
                      <a:pt x="0" y="255"/>
                    </a:cubicBezTo>
                    <a:cubicBezTo>
                      <a:pt x="0" y="8"/>
                      <a:pt x="0" y="8"/>
                      <a:pt x="0" y="8"/>
                    </a:cubicBezTo>
                    <a:cubicBezTo>
                      <a:pt x="1" y="6"/>
                      <a:pt x="2" y="3"/>
                      <a:pt x="4"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9" name="íṡḻiḋe"/>
              <p:cNvSpPr/>
              <p:nvPr/>
            </p:nvSpPr>
            <p:spPr bwMode="auto">
              <a:xfrm>
                <a:off x="6080551" y="5239440"/>
                <a:ext cx="7725" cy="94626"/>
              </a:xfrm>
              <a:custGeom>
                <a:avLst/>
                <a:gdLst>
                  <a:gd name="T0" fmla="*/ 21 w 21"/>
                  <a:gd name="T1" fmla="*/ 0 h 255"/>
                  <a:gd name="T2" fmla="*/ 21 w 21"/>
                  <a:gd name="T3" fmla="*/ 247 h 255"/>
                  <a:gd name="T4" fmla="*/ 0 w 21"/>
                  <a:gd name="T5" fmla="*/ 255 h 255"/>
                  <a:gd name="T6" fmla="*/ 0 w 21"/>
                  <a:gd name="T7" fmla="*/ 8 h 255"/>
                  <a:gd name="T8" fmla="*/ 21 w 21"/>
                  <a:gd name="T9" fmla="*/ 0 h 255"/>
                </a:gdLst>
                <a:ahLst/>
                <a:cxnLst>
                  <a:cxn ang="0">
                    <a:pos x="T0" y="T1"/>
                  </a:cxn>
                  <a:cxn ang="0">
                    <a:pos x="T2" y="T3"/>
                  </a:cxn>
                  <a:cxn ang="0">
                    <a:pos x="T4" y="T5"/>
                  </a:cxn>
                  <a:cxn ang="0">
                    <a:pos x="T6" y="T7"/>
                  </a:cxn>
                  <a:cxn ang="0">
                    <a:pos x="T8" y="T9"/>
                  </a:cxn>
                </a:cxnLst>
                <a:rect l="0" t="0" r="r" b="b"/>
                <a:pathLst>
                  <a:path w="21" h="255">
                    <a:moveTo>
                      <a:pt x="21" y="0"/>
                    </a:moveTo>
                    <a:cubicBezTo>
                      <a:pt x="21" y="247"/>
                      <a:pt x="21" y="247"/>
                      <a:pt x="21" y="247"/>
                    </a:cubicBezTo>
                    <a:cubicBezTo>
                      <a:pt x="16" y="250"/>
                      <a:pt x="8" y="253"/>
                      <a:pt x="0" y="255"/>
                    </a:cubicBezTo>
                    <a:cubicBezTo>
                      <a:pt x="0" y="8"/>
                      <a:pt x="0" y="8"/>
                      <a:pt x="0" y="8"/>
                    </a:cubicBezTo>
                    <a:cubicBezTo>
                      <a:pt x="8" y="7"/>
                      <a:pt x="16" y="4"/>
                      <a:pt x="2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0" name="ïṣľïḍe"/>
              <p:cNvSpPr/>
              <p:nvPr/>
            </p:nvSpPr>
            <p:spPr bwMode="auto">
              <a:xfrm>
                <a:off x="6078620" y="5242336"/>
                <a:ext cx="1931" cy="92694"/>
              </a:xfrm>
              <a:custGeom>
                <a:avLst/>
                <a:gdLst>
                  <a:gd name="T0" fmla="*/ 6 w 6"/>
                  <a:gd name="T1" fmla="*/ 0 h 248"/>
                  <a:gd name="T2" fmla="*/ 6 w 6"/>
                  <a:gd name="T3" fmla="*/ 247 h 248"/>
                  <a:gd name="T4" fmla="*/ 0 w 6"/>
                  <a:gd name="T5" fmla="*/ 248 h 248"/>
                  <a:gd name="T6" fmla="*/ 0 w 6"/>
                  <a:gd name="T7" fmla="*/ 2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8"/>
                      <a:pt x="0" y="248"/>
                    </a:cubicBezTo>
                    <a:cubicBezTo>
                      <a:pt x="0" y="2"/>
                      <a:pt x="0" y="2"/>
                      <a:pt x="0" y="2"/>
                    </a:cubicBezTo>
                    <a:cubicBezTo>
                      <a:pt x="2" y="1"/>
                      <a:pt x="4" y="1"/>
                      <a:pt x="6"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1" name="ïṧľíḑé"/>
              <p:cNvSpPr/>
              <p:nvPr/>
            </p:nvSpPr>
            <p:spPr bwMode="auto">
              <a:xfrm>
                <a:off x="6076689" y="5243302"/>
                <a:ext cx="1931"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4" y="246"/>
                      <a:pt x="2" y="247"/>
                      <a:pt x="0" y="247"/>
                    </a:cubicBezTo>
                    <a:cubicBezTo>
                      <a:pt x="0" y="0"/>
                      <a:pt x="0" y="0"/>
                      <a:pt x="0" y="0"/>
                    </a:cubicBezTo>
                    <a:cubicBezTo>
                      <a:pt x="2" y="0"/>
                      <a:pt x="4" y="0"/>
                      <a:pt x="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2" name="íş1ídè"/>
              <p:cNvSpPr/>
              <p:nvPr/>
            </p:nvSpPr>
            <p:spPr bwMode="auto">
              <a:xfrm>
                <a:off x="6075723" y="5243302"/>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3" name="ïṥ1iḓé"/>
              <p:cNvSpPr/>
              <p:nvPr/>
            </p:nvSpPr>
            <p:spPr bwMode="auto">
              <a:xfrm>
                <a:off x="6087310" y="5239440"/>
                <a:ext cx="966" cy="92694"/>
              </a:xfrm>
              <a:custGeom>
                <a:avLst/>
                <a:gdLst>
                  <a:gd name="T0" fmla="*/ 2 w 2"/>
                  <a:gd name="T1" fmla="*/ 0 h 249"/>
                  <a:gd name="T2" fmla="*/ 2 w 2"/>
                  <a:gd name="T3" fmla="*/ 247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7"/>
                      <a:pt x="2" y="247"/>
                      <a:pt x="2" y="247"/>
                    </a:cubicBezTo>
                    <a:cubicBezTo>
                      <a:pt x="2" y="247"/>
                      <a:pt x="1" y="248"/>
                      <a:pt x="0" y="249"/>
                    </a:cubicBezTo>
                    <a:cubicBezTo>
                      <a:pt x="0" y="2"/>
                      <a:pt x="0" y="2"/>
                      <a:pt x="0" y="2"/>
                    </a:cubicBezTo>
                    <a:cubicBezTo>
                      <a:pt x="1" y="2"/>
                      <a:pt x="2" y="1"/>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4" name="iṣlîďé"/>
              <p:cNvSpPr/>
              <p:nvPr/>
            </p:nvSpPr>
            <p:spPr bwMode="auto">
              <a:xfrm>
                <a:off x="6085379" y="5239440"/>
                <a:ext cx="1931" cy="93660"/>
              </a:xfrm>
              <a:custGeom>
                <a:avLst/>
                <a:gdLst>
                  <a:gd name="T0" fmla="*/ 5 w 5"/>
                  <a:gd name="T1" fmla="*/ 0 h 251"/>
                  <a:gd name="T2" fmla="*/ 5 w 5"/>
                  <a:gd name="T3" fmla="*/ 247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4" y="248"/>
                      <a:pt x="2" y="250"/>
                      <a:pt x="0" y="251"/>
                    </a:cubicBezTo>
                    <a:cubicBezTo>
                      <a:pt x="0" y="4"/>
                      <a:pt x="0" y="4"/>
                      <a:pt x="0" y="4"/>
                    </a:cubicBezTo>
                    <a:cubicBezTo>
                      <a:pt x="2" y="3"/>
                      <a:pt x="4" y="2"/>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5" name="ïSľíḍe"/>
              <p:cNvSpPr/>
              <p:nvPr/>
            </p:nvSpPr>
            <p:spPr bwMode="auto">
              <a:xfrm>
                <a:off x="6077654" y="5241371"/>
                <a:ext cx="7725" cy="95591"/>
              </a:xfrm>
              <a:custGeom>
                <a:avLst/>
                <a:gdLst>
                  <a:gd name="T0" fmla="*/ 21 w 21"/>
                  <a:gd name="T1" fmla="*/ 0 h 256"/>
                  <a:gd name="T2" fmla="*/ 21 w 21"/>
                  <a:gd name="T3" fmla="*/ 247 h 256"/>
                  <a:gd name="T4" fmla="*/ 0 w 21"/>
                  <a:gd name="T5" fmla="*/ 256 h 256"/>
                  <a:gd name="T6" fmla="*/ 0 w 21"/>
                  <a:gd name="T7" fmla="*/ 10 h 256"/>
                  <a:gd name="T8" fmla="*/ 21 w 21"/>
                  <a:gd name="T9" fmla="*/ 0 h 256"/>
                </a:gdLst>
                <a:ahLst/>
                <a:cxnLst>
                  <a:cxn ang="0">
                    <a:pos x="T0" y="T1"/>
                  </a:cxn>
                  <a:cxn ang="0">
                    <a:pos x="T2" y="T3"/>
                  </a:cxn>
                  <a:cxn ang="0">
                    <a:pos x="T4" y="T5"/>
                  </a:cxn>
                  <a:cxn ang="0">
                    <a:pos x="T6" y="T7"/>
                  </a:cxn>
                  <a:cxn ang="0">
                    <a:pos x="T8" y="T9"/>
                  </a:cxn>
                </a:cxnLst>
                <a:rect l="0" t="0" r="r" b="b"/>
                <a:pathLst>
                  <a:path w="21" h="256">
                    <a:moveTo>
                      <a:pt x="21" y="0"/>
                    </a:moveTo>
                    <a:cubicBezTo>
                      <a:pt x="21" y="247"/>
                      <a:pt x="21" y="247"/>
                      <a:pt x="21" y="247"/>
                    </a:cubicBezTo>
                    <a:cubicBezTo>
                      <a:pt x="16" y="251"/>
                      <a:pt x="8" y="254"/>
                      <a:pt x="0" y="256"/>
                    </a:cubicBezTo>
                    <a:cubicBezTo>
                      <a:pt x="0" y="10"/>
                      <a:pt x="0" y="10"/>
                      <a:pt x="0" y="10"/>
                    </a:cubicBezTo>
                    <a:cubicBezTo>
                      <a:pt x="8" y="8"/>
                      <a:pt x="16" y="4"/>
                      <a:pt x="2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6" name="isḻïḋé"/>
              <p:cNvSpPr/>
              <p:nvPr/>
            </p:nvSpPr>
            <p:spPr bwMode="auto">
              <a:xfrm>
                <a:off x="6075723" y="5245233"/>
                <a:ext cx="1931"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2" y="247"/>
                      <a:pt x="0" y="247"/>
                    </a:cubicBezTo>
                    <a:cubicBezTo>
                      <a:pt x="0" y="1"/>
                      <a:pt x="0" y="1"/>
                      <a:pt x="0" y="1"/>
                    </a:cubicBezTo>
                    <a:cubicBezTo>
                      <a:pt x="2" y="0"/>
                      <a:pt x="5" y="0"/>
                      <a:pt x="7"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7" name="iṧ1îḍé"/>
              <p:cNvSpPr/>
              <p:nvPr/>
            </p:nvSpPr>
            <p:spPr bwMode="auto">
              <a:xfrm>
                <a:off x="6073792" y="5245233"/>
                <a:ext cx="1931" cy="92694"/>
              </a:xfrm>
              <a:custGeom>
                <a:avLst/>
                <a:gdLst>
                  <a:gd name="T0" fmla="*/ 4 w 4"/>
                  <a:gd name="T1" fmla="*/ 0 h 247"/>
                  <a:gd name="T2" fmla="*/ 4 w 4"/>
                  <a:gd name="T3" fmla="*/ 246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6"/>
                      <a:pt x="4" y="246"/>
                      <a:pt x="4" y="246"/>
                    </a:cubicBezTo>
                    <a:cubicBezTo>
                      <a:pt x="3" y="246"/>
                      <a:pt x="1" y="247"/>
                      <a:pt x="0" y="247"/>
                    </a:cubicBezTo>
                    <a:cubicBezTo>
                      <a:pt x="0" y="0"/>
                      <a:pt x="0" y="0"/>
                      <a:pt x="0" y="0"/>
                    </a:cubicBezTo>
                    <a:cubicBezTo>
                      <a:pt x="1" y="0"/>
                      <a:pt x="3" y="0"/>
                      <a:pt x="4"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8" name="íşľîdê"/>
              <p:cNvSpPr/>
              <p:nvPr/>
            </p:nvSpPr>
            <p:spPr bwMode="auto">
              <a:xfrm>
                <a:off x="6072827" y="5245233"/>
                <a:ext cx="966" cy="92694"/>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9" name="iṧḻïďé"/>
              <p:cNvSpPr/>
              <p:nvPr/>
            </p:nvSpPr>
            <p:spPr bwMode="auto">
              <a:xfrm>
                <a:off x="6099863" y="5234611"/>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90" name="ïśḻïḑé"/>
              <p:cNvSpPr/>
              <p:nvPr/>
            </p:nvSpPr>
            <p:spPr bwMode="auto">
              <a:xfrm>
                <a:off x="6099863"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91" name="isļïḋê"/>
              <p:cNvSpPr/>
              <p:nvPr/>
            </p:nvSpPr>
            <p:spPr bwMode="auto">
              <a:xfrm>
                <a:off x="6099863" y="5234611"/>
                <a:ext cx="0" cy="93660"/>
              </a:xfrm>
              <a:custGeom>
                <a:avLst/>
                <a:gdLst>
                  <a:gd name="T0" fmla="*/ 0 h 250"/>
                  <a:gd name="T1" fmla="*/ 247 h 250"/>
                  <a:gd name="T2" fmla="*/ 250 h 250"/>
                  <a:gd name="T3" fmla="*/ 3 h 250"/>
                  <a:gd name="T4" fmla="*/ 0 h 250"/>
                </a:gdLst>
                <a:ahLst/>
                <a:cxnLst>
                  <a:cxn ang="0">
                    <a:pos x="0" y="T0"/>
                  </a:cxn>
                  <a:cxn ang="0">
                    <a:pos x="0" y="T1"/>
                  </a:cxn>
                  <a:cxn ang="0">
                    <a:pos x="0" y="T2"/>
                  </a:cxn>
                  <a:cxn ang="0">
                    <a:pos x="0" y="T3"/>
                  </a:cxn>
                  <a:cxn ang="0">
                    <a:pos x="0" y="T4"/>
                  </a:cxn>
                </a:cxnLst>
                <a:rect l="0" t="0" r="r" b="b"/>
                <a:pathLst>
                  <a:path h="250">
                    <a:moveTo>
                      <a:pt x="0" y="0"/>
                    </a:moveTo>
                    <a:cubicBezTo>
                      <a:pt x="0" y="247"/>
                      <a:pt x="0" y="247"/>
                      <a:pt x="0" y="247"/>
                    </a:cubicBezTo>
                    <a:cubicBezTo>
                      <a:pt x="0" y="248"/>
                      <a:pt x="0" y="249"/>
                      <a:pt x="0" y="250"/>
                    </a:cubicBezTo>
                    <a:cubicBezTo>
                      <a:pt x="0" y="3"/>
                      <a:pt x="0" y="3"/>
                      <a:pt x="0" y="3"/>
                    </a:cubicBezTo>
                    <a:cubicBezTo>
                      <a:pt x="0" y="2"/>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2" name="íslîdê"/>
              <p:cNvSpPr/>
              <p:nvPr/>
            </p:nvSpPr>
            <p:spPr bwMode="auto">
              <a:xfrm>
                <a:off x="6098897" y="5235577"/>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3" name="íṡ1îdê"/>
              <p:cNvSpPr/>
              <p:nvPr/>
            </p:nvSpPr>
            <p:spPr bwMode="auto">
              <a:xfrm>
                <a:off x="6098897" y="5236543"/>
                <a:ext cx="0"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4" name="iśḻîḋé"/>
              <p:cNvSpPr/>
              <p:nvPr/>
            </p:nvSpPr>
            <p:spPr bwMode="auto">
              <a:xfrm>
                <a:off x="6097931" y="5238474"/>
                <a:ext cx="966" cy="92694"/>
              </a:xfrm>
              <a:custGeom>
                <a:avLst/>
                <a:gdLst>
                  <a:gd name="T0" fmla="*/ 2 w 2"/>
                  <a:gd name="T1" fmla="*/ 0 h 250"/>
                  <a:gd name="T2" fmla="*/ 2 w 2"/>
                  <a:gd name="T3" fmla="*/ 247 h 250"/>
                  <a:gd name="T4" fmla="*/ 0 w 2"/>
                  <a:gd name="T5" fmla="*/ 250 h 250"/>
                  <a:gd name="T6" fmla="*/ 0 w 2"/>
                  <a:gd name="T7" fmla="*/ 4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0" y="249"/>
                      <a:pt x="0" y="250"/>
                    </a:cubicBezTo>
                    <a:cubicBezTo>
                      <a:pt x="0" y="4"/>
                      <a:pt x="0" y="4"/>
                      <a:pt x="0" y="4"/>
                    </a:cubicBezTo>
                    <a:cubicBezTo>
                      <a:pt x="0" y="2"/>
                      <a:pt x="1" y="1"/>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5" name="íśliďê"/>
              <p:cNvSpPr/>
              <p:nvPr/>
            </p:nvSpPr>
            <p:spPr bwMode="auto">
              <a:xfrm>
                <a:off x="6096966" y="5239440"/>
                <a:ext cx="966" cy="93660"/>
              </a:xfrm>
              <a:custGeom>
                <a:avLst/>
                <a:gdLst>
                  <a:gd name="T0" fmla="*/ 4 w 4"/>
                  <a:gd name="T1" fmla="*/ 0 h 250"/>
                  <a:gd name="T2" fmla="*/ 4 w 4"/>
                  <a:gd name="T3" fmla="*/ 246 h 250"/>
                  <a:gd name="T4" fmla="*/ 2 w 4"/>
                  <a:gd name="T5" fmla="*/ 248 h 250"/>
                  <a:gd name="T6" fmla="*/ 0 w 4"/>
                  <a:gd name="T7" fmla="*/ 250 h 250"/>
                  <a:gd name="T8" fmla="*/ 0 w 4"/>
                  <a:gd name="T9" fmla="*/ 3 h 250"/>
                  <a:gd name="T10" fmla="*/ 2 w 4"/>
                  <a:gd name="T11" fmla="*/ 2 h 250"/>
                  <a:gd name="T12" fmla="*/ 4 w 4"/>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4" h="250">
                    <a:moveTo>
                      <a:pt x="4" y="0"/>
                    </a:moveTo>
                    <a:cubicBezTo>
                      <a:pt x="4" y="246"/>
                      <a:pt x="4" y="246"/>
                      <a:pt x="4" y="246"/>
                    </a:cubicBezTo>
                    <a:cubicBezTo>
                      <a:pt x="3" y="247"/>
                      <a:pt x="2" y="248"/>
                      <a:pt x="2" y="248"/>
                    </a:cubicBezTo>
                    <a:cubicBezTo>
                      <a:pt x="1" y="249"/>
                      <a:pt x="1" y="249"/>
                      <a:pt x="0" y="250"/>
                    </a:cubicBezTo>
                    <a:cubicBezTo>
                      <a:pt x="0" y="3"/>
                      <a:pt x="0" y="3"/>
                      <a:pt x="0" y="3"/>
                    </a:cubicBezTo>
                    <a:cubicBezTo>
                      <a:pt x="1" y="3"/>
                      <a:pt x="1" y="2"/>
                      <a:pt x="2" y="2"/>
                    </a:cubicBezTo>
                    <a:cubicBezTo>
                      <a:pt x="2" y="1"/>
                      <a:pt x="3" y="0"/>
                      <a:pt x="4"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6" name="îslîḍè"/>
              <p:cNvSpPr/>
              <p:nvPr/>
            </p:nvSpPr>
            <p:spPr bwMode="auto">
              <a:xfrm>
                <a:off x="6095034" y="5240405"/>
                <a:ext cx="1931" cy="93660"/>
              </a:xfrm>
              <a:custGeom>
                <a:avLst/>
                <a:gdLst>
                  <a:gd name="T0" fmla="*/ 5 w 5"/>
                  <a:gd name="T1" fmla="*/ 0 h 251"/>
                  <a:gd name="T2" fmla="*/ 5 w 5"/>
                  <a:gd name="T3" fmla="*/ 247 h 251"/>
                  <a:gd name="T4" fmla="*/ 0 w 5"/>
                  <a:gd name="T5" fmla="*/ 251 h 251"/>
                  <a:gd name="T6" fmla="*/ 0 w 5"/>
                  <a:gd name="T7" fmla="*/ 5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4" y="248"/>
                      <a:pt x="2" y="250"/>
                      <a:pt x="0" y="251"/>
                    </a:cubicBezTo>
                    <a:cubicBezTo>
                      <a:pt x="0" y="5"/>
                      <a:pt x="0" y="5"/>
                      <a:pt x="0" y="5"/>
                    </a:cubicBezTo>
                    <a:cubicBezTo>
                      <a:pt x="2" y="3"/>
                      <a:pt x="4" y="2"/>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7" name="ïṥḷíḋe"/>
              <p:cNvSpPr/>
              <p:nvPr/>
            </p:nvSpPr>
            <p:spPr bwMode="auto">
              <a:xfrm>
                <a:off x="6081516" y="5242336"/>
                <a:ext cx="13518" cy="97523"/>
              </a:xfrm>
              <a:custGeom>
                <a:avLst/>
                <a:gdLst>
                  <a:gd name="T0" fmla="*/ 34 w 34"/>
                  <a:gd name="T1" fmla="*/ 0 h 260"/>
                  <a:gd name="T2" fmla="*/ 34 w 34"/>
                  <a:gd name="T3" fmla="*/ 246 h 260"/>
                  <a:gd name="T4" fmla="*/ 0 w 34"/>
                  <a:gd name="T5" fmla="*/ 260 h 260"/>
                  <a:gd name="T6" fmla="*/ 0 w 34"/>
                  <a:gd name="T7" fmla="*/ 14 h 260"/>
                  <a:gd name="T8" fmla="*/ 34 w 34"/>
                  <a:gd name="T9" fmla="*/ 0 h 260"/>
                </a:gdLst>
                <a:ahLst/>
                <a:cxnLst>
                  <a:cxn ang="0">
                    <a:pos x="T0" y="T1"/>
                  </a:cxn>
                  <a:cxn ang="0">
                    <a:pos x="T2" y="T3"/>
                  </a:cxn>
                  <a:cxn ang="0">
                    <a:pos x="T4" y="T5"/>
                  </a:cxn>
                  <a:cxn ang="0">
                    <a:pos x="T6" y="T7"/>
                  </a:cxn>
                  <a:cxn ang="0">
                    <a:pos x="T8" y="T9"/>
                  </a:cxn>
                </a:cxnLst>
                <a:rect l="0" t="0" r="r" b="b"/>
                <a:pathLst>
                  <a:path w="34" h="260">
                    <a:moveTo>
                      <a:pt x="34" y="0"/>
                    </a:moveTo>
                    <a:cubicBezTo>
                      <a:pt x="34" y="246"/>
                      <a:pt x="34" y="246"/>
                      <a:pt x="34" y="246"/>
                    </a:cubicBezTo>
                    <a:cubicBezTo>
                      <a:pt x="25" y="252"/>
                      <a:pt x="14" y="257"/>
                      <a:pt x="0" y="260"/>
                    </a:cubicBezTo>
                    <a:cubicBezTo>
                      <a:pt x="0" y="14"/>
                      <a:pt x="0" y="14"/>
                      <a:pt x="0" y="14"/>
                    </a:cubicBezTo>
                    <a:cubicBezTo>
                      <a:pt x="14" y="11"/>
                      <a:pt x="25" y="6"/>
                      <a:pt x="3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8" name="íṩḷiḍè"/>
              <p:cNvSpPr/>
              <p:nvPr/>
            </p:nvSpPr>
            <p:spPr bwMode="auto">
              <a:xfrm>
                <a:off x="6076689" y="5248129"/>
                <a:ext cx="4828" cy="91729"/>
              </a:xfrm>
              <a:custGeom>
                <a:avLst/>
                <a:gdLst>
                  <a:gd name="T0" fmla="*/ 13 w 13"/>
                  <a:gd name="T1" fmla="*/ 0 h 248"/>
                  <a:gd name="T2" fmla="*/ 13 w 13"/>
                  <a:gd name="T3" fmla="*/ 246 h 248"/>
                  <a:gd name="T4" fmla="*/ 0 w 13"/>
                  <a:gd name="T5" fmla="*/ 248 h 248"/>
                  <a:gd name="T6" fmla="*/ 0 w 13"/>
                  <a:gd name="T7" fmla="*/ 2 h 248"/>
                  <a:gd name="T8" fmla="*/ 13 w 13"/>
                  <a:gd name="T9" fmla="*/ 0 h 248"/>
                </a:gdLst>
                <a:ahLst/>
                <a:cxnLst>
                  <a:cxn ang="0">
                    <a:pos x="T0" y="T1"/>
                  </a:cxn>
                  <a:cxn ang="0">
                    <a:pos x="T2" y="T3"/>
                  </a:cxn>
                  <a:cxn ang="0">
                    <a:pos x="T4" y="T5"/>
                  </a:cxn>
                  <a:cxn ang="0">
                    <a:pos x="T6" y="T7"/>
                  </a:cxn>
                  <a:cxn ang="0">
                    <a:pos x="T8" y="T9"/>
                  </a:cxn>
                </a:cxnLst>
                <a:rect l="0" t="0" r="r" b="b"/>
                <a:pathLst>
                  <a:path w="13" h="248">
                    <a:moveTo>
                      <a:pt x="13" y="0"/>
                    </a:moveTo>
                    <a:cubicBezTo>
                      <a:pt x="13" y="246"/>
                      <a:pt x="13" y="246"/>
                      <a:pt x="13" y="246"/>
                    </a:cubicBezTo>
                    <a:cubicBezTo>
                      <a:pt x="9" y="247"/>
                      <a:pt x="5" y="248"/>
                      <a:pt x="0" y="248"/>
                    </a:cubicBezTo>
                    <a:cubicBezTo>
                      <a:pt x="0" y="2"/>
                      <a:pt x="0" y="2"/>
                      <a:pt x="0" y="2"/>
                    </a:cubicBezTo>
                    <a:cubicBezTo>
                      <a:pt x="5" y="1"/>
                      <a:pt x="9" y="0"/>
                      <a:pt x="1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9" name="îś1ïḓe"/>
              <p:cNvSpPr/>
              <p:nvPr/>
            </p:nvSpPr>
            <p:spPr bwMode="auto">
              <a:xfrm>
                <a:off x="6074758" y="5248129"/>
                <a:ext cx="1931" cy="92694"/>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2" y="247"/>
                      <a:pt x="0" y="247"/>
                    </a:cubicBezTo>
                    <a:cubicBezTo>
                      <a:pt x="0" y="1"/>
                      <a:pt x="0" y="1"/>
                      <a:pt x="0" y="1"/>
                    </a:cubicBezTo>
                    <a:cubicBezTo>
                      <a:pt x="2"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0" name="îṥḻïḑê"/>
              <p:cNvSpPr/>
              <p:nvPr/>
            </p:nvSpPr>
            <p:spPr bwMode="auto">
              <a:xfrm>
                <a:off x="6097931" y="5238474"/>
                <a:ext cx="1931" cy="92694"/>
              </a:xfrm>
              <a:custGeom>
                <a:avLst/>
                <a:gdLst>
                  <a:gd name="T0" fmla="*/ 5 w 5"/>
                  <a:gd name="T1" fmla="*/ 0 h 251"/>
                  <a:gd name="T2" fmla="*/ 5 w 5"/>
                  <a:gd name="T3" fmla="*/ 246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6"/>
                      <a:pt x="5" y="246"/>
                      <a:pt x="5" y="246"/>
                    </a:cubicBezTo>
                    <a:cubicBezTo>
                      <a:pt x="4" y="248"/>
                      <a:pt x="2" y="250"/>
                      <a:pt x="0" y="251"/>
                    </a:cubicBezTo>
                    <a:cubicBezTo>
                      <a:pt x="0" y="4"/>
                      <a:pt x="0" y="4"/>
                      <a:pt x="0" y="4"/>
                    </a:cubicBezTo>
                    <a:cubicBezTo>
                      <a:pt x="2" y="3"/>
                      <a:pt x="4" y="1"/>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1" name="îslíďê"/>
              <p:cNvSpPr/>
              <p:nvPr/>
            </p:nvSpPr>
            <p:spPr bwMode="auto">
              <a:xfrm>
                <a:off x="6096966" y="5239440"/>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0" y="248"/>
                      <a:pt x="0" y="248"/>
                    </a:cubicBezTo>
                    <a:cubicBezTo>
                      <a:pt x="0" y="2"/>
                      <a:pt x="0" y="2"/>
                      <a:pt x="0" y="2"/>
                    </a:cubicBezTo>
                    <a:cubicBezTo>
                      <a:pt x="0" y="1"/>
                      <a:pt x="1" y="1"/>
                      <a:pt x="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2" name="îšḻïḑé"/>
              <p:cNvSpPr/>
              <p:nvPr/>
            </p:nvSpPr>
            <p:spPr bwMode="auto">
              <a:xfrm>
                <a:off x="5804399" y="5227853"/>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03" name="iŝ1ïḋé"/>
              <p:cNvSpPr/>
              <p:nvPr/>
            </p:nvSpPr>
            <p:spPr bwMode="auto">
              <a:xfrm>
                <a:off x="5804399" y="522785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04" name="ïśḻïḑé"/>
              <p:cNvSpPr/>
              <p:nvPr/>
            </p:nvSpPr>
            <p:spPr bwMode="auto">
              <a:xfrm>
                <a:off x="5801502" y="5227853"/>
                <a:ext cx="2897" cy="91729"/>
              </a:xfrm>
              <a:custGeom>
                <a:avLst/>
                <a:gdLst>
                  <a:gd name="T0" fmla="*/ 8 w 8"/>
                  <a:gd name="T1" fmla="*/ 0 h 247"/>
                  <a:gd name="T2" fmla="*/ 8 w 8"/>
                  <a:gd name="T3" fmla="*/ 247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7"/>
                      <a:pt x="8" y="247"/>
                      <a:pt x="8" y="247"/>
                    </a:cubicBezTo>
                    <a:cubicBezTo>
                      <a:pt x="5" y="247"/>
                      <a:pt x="3" y="247"/>
                      <a:pt x="0" y="247"/>
                    </a:cubicBezTo>
                    <a:cubicBezTo>
                      <a:pt x="0" y="1"/>
                      <a:pt x="0" y="1"/>
                      <a:pt x="0" y="1"/>
                    </a:cubicBezTo>
                    <a:cubicBezTo>
                      <a:pt x="3" y="1"/>
                      <a:pt x="5" y="0"/>
                      <a:pt x="8"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5" name="ïŝľiďê"/>
              <p:cNvSpPr/>
              <p:nvPr/>
            </p:nvSpPr>
            <p:spPr bwMode="auto">
              <a:xfrm>
                <a:off x="5798606" y="5227853"/>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5" y="246"/>
                      <a:pt x="2" y="247"/>
                      <a:pt x="0" y="247"/>
                    </a:cubicBezTo>
                    <a:cubicBezTo>
                      <a:pt x="0" y="1"/>
                      <a:pt x="0" y="1"/>
                      <a:pt x="0" y="1"/>
                    </a:cubicBezTo>
                    <a:cubicBezTo>
                      <a:pt x="2" y="0"/>
                      <a:pt x="5" y="0"/>
                      <a:pt x="8"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6" name="íSḻïďe"/>
              <p:cNvSpPr/>
              <p:nvPr/>
            </p:nvSpPr>
            <p:spPr bwMode="auto">
              <a:xfrm>
                <a:off x="5794743" y="5228818"/>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6" y="247"/>
                      <a:pt x="3" y="247"/>
                      <a:pt x="0" y="248"/>
                    </a:cubicBezTo>
                    <a:cubicBezTo>
                      <a:pt x="0" y="1"/>
                      <a:pt x="0" y="1"/>
                      <a:pt x="0" y="1"/>
                    </a:cubicBezTo>
                    <a:cubicBezTo>
                      <a:pt x="3" y="1"/>
                      <a:pt x="6" y="0"/>
                      <a:pt x="10"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7" name="ïsļïḍé"/>
              <p:cNvSpPr/>
              <p:nvPr/>
            </p:nvSpPr>
            <p:spPr bwMode="auto">
              <a:xfrm>
                <a:off x="5782191" y="5228818"/>
                <a:ext cx="12553" cy="97523"/>
              </a:xfrm>
              <a:custGeom>
                <a:avLst/>
                <a:gdLst>
                  <a:gd name="T0" fmla="*/ 33 w 33"/>
                  <a:gd name="T1" fmla="*/ 0 h 261"/>
                  <a:gd name="T2" fmla="*/ 33 w 33"/>
                  <a:gd name="T3" fmla="*/ 247 h 261"/>
                  <a:gd name="T4" fmla="*/ 0 w 33"/>
                  <a:gd name="T5" fmla="*/ 261 h 261"/>
                  <a:gd name="T6" fmla="*/ 0 w 33"/>
                  <a:gd name="T7" fmla="*/ 14 h 261"/>
                  <a:gd name="T8" fmla="*/ 33 w 33"/>
                  <a:gd name="T9" fmla="*/ 0 h 261"/>
                </a:gdLst>
                <a:ahLst/>
                <a:cxnLst>
                  <a:cxn ang="0">
                    <a:pos x="T0" y="T1"/>
                  </a:cxn>
                  <a:cxn ang="0">
                    <a:pos x="T2" y="T3"/>
                  </a:cxn>
                  <a:cxn ang="0">
                    <a:pos x="T4" y="T5"/>
                  </a:cxn>
                  <a:cxn ang="0">
                    <a:pos x="T6" y="T7"/>
                  </a:cxn>
                  <a:cxn ang="0">
                    <a:pos x="T8" y="T9"/>
                  </a:cxn>
                </a:cxnLst>
                <a:rect l="0" t="0" r="r" b="b"/>
                <a:pathLst>
                  <a:path w="33" h="261">
                    <a:moveTo>
                      <a:pt x="33" y="0"/>
                    </a:moveTo>
                    <a:cubicBezTo>
                      <a:pt x="33" y="247"/>
                      <a:pt x="33" y="247"/>
                      <a:pt x="33" y="247"/>
                    </a:cubicBezTo>
                    <a:cubicBezTo>
                      <a:pt x="19" y="250"/>
                      <a:pt x="9" y="255"/>
                      <a:pt x="0" y="261"/>
                    </a:cubicBezTo>
                    <a:cubicBezTo>
                      <a:pt x="0" y="14"/>
                      <a:pt x="0" y="14"/>
                      <a:pt x="0" y="14"/>
                    </a:cubicBezTo>
                    <a:cubicBezTo>
                      <a:pt x="9" y="8"/>
                      <a:pt x="19" y="3"/>
                      <a:pt x="3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8" name="îšḷîḓe"/>
              <p:cNvSpPr/>
              <p:nvPr/>
            </p:nvSpPr>
            <p:spPr bwMode="auto">
              <a:xfrm>
                <a:off x="5779294" y="5234611"/>
                <a:ext cx="2897" cy="94626"/>
              </a:xfrm>
              <a:custGeom>
                <a:avLst/>
                <a:gdLst>
                  <a:gd name="T0" fmla="*/ 8 w 8"/>
                  <a:gd name="T1" fmla="*/ 0 h 254"/>
                  <a:gd name="T2" fmla="*/ 8 w 8"/>
                  <a:gd name="T3" fmla="*/ 247 h 254"/>
                  <a:gd name="T4" fmla="*/ 0 w 8"/>
                  <a:gd name="T5" fmla="*/ 254 h 254"/>
                  <a:gd name="T6" fmla="*/ 0 w 8"/>
                  <a:gd name="T7" fmla="*/ 8 h 254"/>
                  <a:gd name="T8" fmla="*/ 8 w 8"/>
                  <a:gd name="T9" fmla="*/ 0 h 254"/>
                </a:gdLst>
                <a:ahLst/>
                <a:cxnLst>
                  <a:cxn ang="0">
                    <a:pos x="T0" y="T1"/>
                  </a:cxn>
                  <a:cxn ang="0">
                    <a:pos x="T2" y="T3"/>
                  </a:cxn>
                  <a:cxn ang="0">
                    <a:pos x="T4" y="T5"/>
                  </a:cxn>
                  <a:cxn ang="0">
                    <a:pos x="T6" y="T7"/>
                  </a:cxn>
                  <a:cxn ang="0">
                    <a:pos x="T8" y="T9"/>
                  </a:cxn>
                </a:cxnLst>
                <a:rect l="0" t="0" r="r" b="b"/>
                <a:pathLst>
                  <a:path w="8" h="254">
                    <a:moveTo>
                      <a:pt x="8" y="0"/>
                    </a:moveTo>
                    <a:cubicBezTo>
                      <a:pt x="8" y="247"/>
                      <a:pt x="8" y="247"/>
                      <a:pt x="8" y="247"/>
                    </a:cubicBezTo>
                    <a:cubicBezTo>
                      <a:pt x="5" y="249"/>
                      <a:pt x="2" y="252"/>
                      <a:pt x="0" y="254"/>
                    </a:cubicBezTo>
                    <a:cubicBezTo>
                      <a:pt x="0" y="8"/>
                      <a:pt x="0" y="8"/>
                      <a:pt x="0" y="8"/>
                    </a:cubicBezTo>
                    <a:cubicBezTo>
                      <a:pt x="2" y="5"/>
                      <a:pt x="5" y="3"/>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9" name="iṧľidè"/>
              <p:cNvSpPr/>
              <p:nvPr/>
            </p:nvSpPr>
            <p:spPr bwMode="auto">
              <a:xfrm>
                <a:off x="5777363" y="5237508"/>
                <a:ext cx="1931" cy="94626"/>
              </a:xfrm>
              <a:custGeom>
                <a:avLst/>
                <a:gdLst>
                  <a:gd name="T0" fmla="*/ 7 w 7"/>
                  <a:gd name="T1" fmla="*/ 0 h 254"/>
                  <a:gd name="T2" fmla="*/ 7 w 7"/>
                  <a:gd name="T3" fmla="*/ 246 h 254"/>
                  <a:gd name="T4" fmla="*/ 0 w 7"/>
                  <a:gd name="T5" fmla="*/ 254 h 254"/>
                  <a:gd name="T6" fmla="*/ 0 w 7"/>
                  <a:gd name="T7" fmla="*/ 7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6"/>
                      <a:pt x="7" y="246"/>
                      <a:pt x="7" y="246"/>
                    </a:cubicBezTo>
                    <a:cubicBezTo>
                      <a:pt x="4" y="249"/>
                      <a:pt x="2" y="251"/>
                      <a:pt x="0" y="254"/>
                    </a:cubicBezTo>
                    <a:cubicBezTo>
                      <a:pt x="0" y="7"/>
                      <a:pt x="0" y="7"/>
                      <a:pt x="0" y="7"/>
                    </a:cubicBezTo>
                    <a:cubicBezTo>
                      <a:pt x="2" y="5"/>
                      <a:pt x="4" y="2"/>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0" name="ïšľîḑè"/>
              <p:cNvSpPr/>
              <p:nvPr/>
            </p:nvSpPr>
            <p:spPr bwMode="auto">
              <a:xfrm>
                <a:off x="5775432" y="5239440"/>
                <a:ext cx="1931" cy="95591"/>
              </a:xfrm>
              <a:custGeom>
                <a:avLst/>
                <a:gdLst>
                  <a:gd name="T0" fmla="*/ 5 w 5"/>
                  <a:gd name="T1" fmla="*/ 0 h 255"/>
                  <a:gd name="T2" fmla="*/ 5 w 5"/>
                  <a:gd name="T3" fmla="*/ 247 h 255"/>
                  <a:gd name="T4" fmla="*/ 0 w 5"/>
                  <a:gd name="T5" fmla="*/ 255 h 255"/>
                  <a:gd name="T6" fmla="*/ 0 w 5"/>
                  <a:gd name="T7" fmla="*/ 9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50"/>
                      <a:pt x="1" y="252"/>
                      <a:pt x="0" y="255"/>
                    </a:cubicBezTo>
                    <a:cubicBezTo>
                      <a:pt x="0" y="9"/>
                      <a:pt x="0" y="9"/>
                      <a:pt x="0" y="9"/>
                    </a:cubicBezTo>
                    <a:cubicBezTo>
                      <a:pt x="1" y="6"/>
                      <a:pt x="3" y="3"/>
                      <a:pt x="5"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1" name="îṥḻïḋé"/>
              <p:cNvSpPr/>
              <p:nvPr/>
            </p:nvSpPr>
            <p:spPr bwMode="auto">
              <a:xfrm>
                <a:off x="5773501" y="5243302"/>
                <a:ext cx="1931" cy="94626"/>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2" y="249"/>
                      <a:pt x="1" y="252"/>
                      <a:pt x="0" y="255"/>
                    </a:cubicBezTo>
                    <a:cubicBezTo>
                      <a:pt x="0" y="8"/>
                      <a:pt x="0" y="8"/>
                      <a:pt x="0" y="8"/>
                    </a:cubicBezTo>
                    <a:cubicBezTo>
                      <a:pt x="1" y="5"/>
                      <a:pt x="2" y="2"/>
                      <a:pt x="4"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2" name="îśḻïde"/>
              <p:cNvSpPr/>
              <p:nvPr/>
            </p:nvSpPr>
            <p:spPr bwMode="auto">
              <a:xfrm>
                <a:off x="5772535" y="5246198"/>
                <a:ext cx="966" cy="94626"/>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3" name="işḷíḋê"/>
              <p:cNvSpPr/>
              <p:nvPr/>
            </p:nvSpPr>
            <p:spPr bwMode="auto">
              <a:xfrm>
                <a:off x="5772535" y="5249095"/>
                <a:ext cx="0" cy="94626"/>
              </a:xfrm>
              <a:custGeom>
                <a:avLst/>
                <a:gdLst>
                  <a:gd name="T0" fmla="*/ 0 h 254"/>
                  <a:gd name="T1" fmla="*/ 247 h 254"/>
                  <a:gd name="T2" fmla="*/ 254 h 254"/>
                  <a:gd name="T3" fmla="*/ 7 h 254"/>
                  <a:gd name="T4" fmla="*/ 0 h 254"/>
                </a:gdLst>
                <a:ahLst/>
                <a:cxnLst>
                  <a:cxn ang="0">
                    <a:pos x="0" y="T0"/>
                  </a:cxn>
                  <a:cxn ang="0">
                    <a:pos x="0" y="T1"/>
                  </a:cxn>
                  <a:cxn ang="0">
                    <a:pos x="0" y="T2"/>
                  </a:cxn>
                  <a:cxn ang="0">
                    <a:pos x="0" y="T3"/>
                  </a:cxn>
                  <a:cxn ang="0">
                    <a:pos x="0" y="T4"/>
                  </a:cxn>
                </a:cxnLst>
                <a:rect l="0" t="0" r="r" b="b"/>
                <a:pathLst>
                  <a:path h="254">
                    <a:moveTo>
                      <a:pt x="0" y="0"/>
                    </a:moveTo>
                    <a:cubicBezTo>
                      <a:pt x="0" y="247"/>
                      <a:pt x="0" y="247"/>
                      <a:pt x="0" y="247"/>
                    </a:cubicBezTo>
                    <a:cubicBezTo>
                      <a:pt x="0" y="249"/>
                      <a:pt x="0" y="252"/>
                      <a:pt x="0" y="254"/>
                    </a:cubicBezTo>
                    <a:cubicBezTo>
                      <a:pt x="0" y="7"/>
                      <a:pt x="0" y="7"/>
                      <a:pt x="0" y="7"/>
                    </a:cubicBezTo>
                    <a:cubicBezTo>
                      <a:pt x="0" y="5"/>
                      <a:pt x="0" y="3"/>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4" name="ï$ḻíďe"/>
              <p:cNvSpPr/>
              <p:nvPr/>
            </p:nvSpPr>
            <p:spPr bwMode="auto">
              <a:xfrm>
                <a:off x="5772535" y="5251992"/>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5" name="îśḻîďe"/>
              <p:cNvSpPr/>
              <p:nvPr/>
            </p:nvSpPr>
            <p:spPr bwMode="auto">
              <a:xfrm>
                <a:off x="5772535"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6" name="îsļíḋê"/>
              <p:cNvSpPr/>
              <p:nvPr/>
            </p:nvSpPr>
            <p:spPr bwMode="auto">
              <a:xfrm>
                <a:off x="5807295" y="5231715"/>
                <a:ext cx="1931" cy="94626"/>
              </a:xfrm>
              <a:custGeom>
                <a:avLst/>
                <a:gdLst>
                  <a:gd name="T0" fmla="*/ 4 w 4"/>
                  <a:gd name="T1" fmla="*/ 6 h 253"/>
                  <a:gd name="T2" fmla="*/ 4 w 4"/>
                  <a:gd name="T3" fmla="*/ 253 h 253"/>
                  <a:gd name="T4" fmla="*/ 0 w 4"/>
                  <a:gd name="T5" fmla="*/ 246 h 253"/>
                  <a:gd name="T6" fmla="*/ 0 w 4"/>
                  <a:gd name="T7" fmla="*/ 246 h 253"/>
                  <a:gd name="T8" fmla="*/ 0 w 4"/>
                  <a:gd name="T9" fmla="*/ 0 h 253"/>
                  <a:gd name="T10" fmla="*/ 0 w 4"/>
                  <a:gd name="T11" fmla="*/ 0 h 253"/>
                  <a:gd name="T12" fmla="*/ 4 w 4"/>
                  <a:gd name="T13" fmla="*/ 6 h 253"/>
                </a:gdLst>
                <a:ahLst/>
                <a:cxnLst>
                  <a:cxn ang="0">
                    <a:pos x="T0" y="T1"/>
                  </a:cxn>
                  <a:cxn ang="0">
                    <a:pos x="T2" y="T3"/>
                  </a:cxn>
                  <a:cxn ang="0">
                    <a:pos x="T4" y="T5"/>
                  </a:cxn>
                  <a:cxn ang="0">
                    <a:pos x="T6" y="T7"/>
                  </a:cxn>
                  <a:cxn ang="0">
                    <a:pos x="T8" y="T9"/>
                  </a:cxn>
                  <a:cxn ang="0">
                    <a:pos x="T10" y="T11"/>
                  </a:cxn>
                  <a:cxn ang="0">
                    <a:pos x="T12" y="T13"/>
                  </a:cxn>
                </a:cxnLst>
                <a:rect l="0" t="0" r="r" b="b"/>
                <a:pathLst>
                  <a:path w="4" h="253">
                    <a:moveTo>
                      <a:pt x="4" y="6"/>
                    </a:moveTo>
                    <a:cubicBezTo>
                      <a:pt x="4" y="253"/>
                      <a:pt x="4" y="253"/>
                      <a:pt x="4" y="253"/>
                    </a:cubicBezTo>
                    <a:cubicBezTo>
                      <a:pt x="4" y="250"/>
                      <a:pt x="3" y="247"/>
                      <a:pt x="0" y="246"/>
                    </a:cubicBezTo>
                    <a:cubicBezTo>
                      <a:pt x="0" y="246"/>
                      <a:pt x="0" y="246"/>
                      <a:pt x="0" y="246"/>
                    </a:cubicBezTo>
                    <a:cubicBezTo>
                      <a:pt x="0" y="0"/>
                      <a:pt x="0" y="0"/>
                      <a:pt x="0" y="0"/>
                    </a:cubicBezTo>
                    <a:cubicBezTo>
                      <a:pt x="0" y="0"/>
                      <a:pt x="0" y="0"/>
                      <a:pt x="0" y="0"/>
                    </a:cubicBezTo>
                    <a:cubicBezTo>
                      <a:pt x="3" y="1"/>
                      <a:pt x="4" y="3"/>
                      <a:pt x="4" y="6"/>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7" name="îṣļiďé"/>
              <p:cNvSpPr/>
              <p:nvPr/>
            </p:nvSpPr>
            <p:spPr bwMode="auto">
              <a:xfrm>
                <a:off x="5807295" y="5231715"/>
                <a:ext cx="966" cy="91729"/>
              </a:xfrm>
              <a:prstGeom prst="rect">
                <a:avLst/>
              </a:prstGeom>
              <a:solidFill>
                <a:srgbClr val="738EA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8" name="i$ḷíde"/>
              <p:cNvSpPr/>
              <p:nvPr/>
            </p:nvSpPr>
            <p:spPr bwMode="auto">
              <a:xfrm>
                <a:off x="5807295"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9" name="îṣļîḓè"/>
              <p:cNvSpPr/>
              <p:nvPr/>
            </p:nvSpPr>
            <p:spPr bwMode="auto">
              <a:xfrm>
                <a:off x="5807295" y="5231715"/>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0" name="í$ḷïḍe"/>
              <p:cNvSpPr/>
              <p:nvPr/>
            </p:nvSpPr>
            <p:spPr bwMode="auto">
              <a:xfrm>
                <a:off x="5807295"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1" name="îsľïḋê"/>
              <p:cNvSpPr/>
              <p:nvPr/>
            </p:nvSpPr>
            <p:spPr bwMode="auto">
              <a:xfrm>
                <a:off x="5807295" y="5231715"/>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2" name="îšļïḓé"/>
              <p:cNvSpPr/>
              <p:nvPr/>
            </p:nvSpPr>
            <p:spPr bwMode="auto">
              <a:xfrm>
                <a:off x="5807295"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3" name="íšlídé"/>
              <p:cNvSpPr/>
              <p:nvPr/>
            </p:nvSpPr>
            <p:spPr bwMode="auto">
              <a:xfrm>
                <a:off x="5806330" y="5231715"/>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4" name="íślïďè"/>
              <p:cNvSpPr/>
              <p:nvPr/>
            </p:nvSpPr>
            <p:spPr bwMode="auto">
              <a:xfrm>
                <a:off x="5806330"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5" name="íşľiďe"/>
              <p:cNvSpPr/>
              <p:nvPr/>
            </p:nvSpPr>
            <p:spPr bwMode="auto">
              <a:xfrm>
                <a:off x="5806330" y="5231715"/>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6" name="íšlîḍê"/>
              <p:cNvSpPr/>
              <p:nvPr/>
            </p:nvSpPr>
            <p:spPr bwMode="auto">
              <a:xfrm>
                <a:off x="5806330"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7" name="iṡḻïḓe"/>
              <p:cNvSpPr/>
              <p:nvPr/>
            </p:nvSpPr>
            <p:spPr bwMode="auto">
              <a:xfrm>
                <a:off x="5805364" y="5231715"/>
                <a:ext cx="966" cy="91729"/>
              </a:xfrm>
              <a:custGeom>
                <a:avLst/>
                <a:gdLst>
                  <a:gd name="T0" fmla="*/ 1 w 1"/>
                  <a:gd name="T1" fmla="*/ 0 h 95"/>
                  <a:gd name="T2" fmla="*/ 1 w 1"/>
                  <a:gd name="T3" fmla="*/ 95 h 95"/>
                  <a:gd name="T4" fmla="*/ 1 w 1"/>
                  <a:gd name="T5" fmla="*/ 95 h 95"/>
                  <a:gd name="T6" fmla="*/ 0 w 1"/>
                  <a:gd name="T7" fmla="*/ 95 h 95"/>
                  <a:gd name="T8" fmla="*/ 0 w 1"/>
                  <a:gd name="T9" fmla="*/ 0 h 95"/>
                  <a:gd name="T10" fmla="*/ 1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1" y="95"/>
                    </a:lnTo>
                    <a:lnTo>
                      <a:pt x="0" y="95"/>
                    </a:lnTo>
                    <a:lnTo>
                      <a:pt x="0" y="0"/>
                    </a:lnTo>
                    <a:lnTo>
                      <a:pt x="1" y="0"/>
                    </a:lnTo>
                    <a:lnTo>
                      <a:pt x="1"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28" name="íṧḷiḍê"/>
              <p:cNvSpPr/>
              <p:nvPr/>
            </p:nvSpPr>
            <p:spPr bwMode="auto">
              <a:xfrm>
                <a:off x="5805364" y="5231715"/>
                <a:ext cx="966" cy="91729"/>
              </a:xfrm>
              <a:custGeom>
                <a:avLst/>
                <a:gdLst>
                  <a:gd name="T0" fmla="*/ 1 w 1"/>
                  <a:gd name="T1" fmla="*/ 0 h 95"/>
                  <a:gd name="T2" fmla="*/ 1 w 1"/>
                  <a:gd name="T3" fmla="*/ 95 h 95"/>
                  <a:gd name="T4" fmla="*/ 1 w 1"/>
                  <a:gd name="T5" fmla="*/ 95 h 95"/>
                  <a:gd name="T6" fmla="*/ 0 w 1"/>
                  <a:gd name="T7" fmla="*/ 95 h 95"/>
                  <a:gd name="T8" fmla="*/ 0 w 1"/>
                  <a:gd name="T9" fmla="*/ 0 h 95"/>
                  <a:gd name="T10" fmla="*/ 1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1" y="95"/>
                    </a:lnTo>
                    <a:lnTo>
                      <a:pt x="0" y="95"/>
                    </a:lnTo>
                    <a:lnTo>
                      <a:pt x="0" y="0"/>
                    </a:lnTo>
                    <a:lnTo>
                      <a:pt x="1"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29" name="iş1iḋe"/>
              <p:cNvSpPr/>
              <p:nvPr/>
            </p:nvSpPr>
            <p:spPr bwMode="auto">
              <a:xfrm>
                <a:off x="5805364"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1" y="247"/>
                      <a:pt x="0" y="247"/>
                    </a:cubicBezTo>
                    <a:cubicBezTo>
                      <a:pt x="0" y="0"/>
                      <a:pt x="0" y="0"/>
                      <a:pt x="0" y="0"/>
                    </a:cubicBezTo>
                    <a:cubicBezTo>
                      <a:pt x="1"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0" name="ïṧ1iḍè"/>
              <p:cNvSpPr/>
              <p:nvPr/>
            </p:nvSpPr>
            <p:spPr bwMode="auto">
              <a:xfrm>
                <a:off x="5805364"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1" name="îṡ1îḑê"/>
              <p:cNvSpPr/>
              <p:nvPr/>
            </p:nvSpPr>
            <p:spPr bwMode="auto">
              <a:xfrm>
                <a:off x="5804399" y="5231715"/>
                <a:ext cx="966"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1"/>
                      <a:pt x="0" y="1"/>
                      <a:pt x="0" y="1"/>
                    </a:cubicBezTo>
                    <a:cubicBezTo>
                      <a:pt x="0" y="0"/>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2" name="iṧľîḋé"/>
              <p:cNvSpPr/>
              <p:nvPr/>
            </p:nvSpPr>
            <p:spPr bwMode="auto">
              <a:xfrm>
                <a:off x="5799571" y="5231715"/>
                <a:ext cx="4828" cy="94626"/>
              </a:xfrm>
              <a:custGeom>
                <a:avLst/>
                <a:gdLst>
                  <a:gd name="T0" fmla="*/ 12 w 12"/>
                  <a:gd name="T1" fmla="*/ 0 h 252"/>
                  <a:gd name="T2" fmla="*/ 12 w 12"/>
                  <a:gd name="T3" fmla="*/ 246 h 252"/>
                  <a:gd name="T4" fmla="*/ 0 w 12"/>
                  <a:gd name="T5" fmla="*/ 252 h 252"/>
                  <a:gd name="T6" fmla="*/ 0 w 12"/>
                  <a:gd name="T7" fmla="*/ 5 h 252"/>
                  <a:gd name="T8" fmla="*/ 12 w 12"/>
                  <a:gd name="T9" fmla="*/ 0 h 252"/>
                </a:gdLst>
                <a:ahLst/>
                <a:cxnLst>
                  <a:cxn ang="0">
                    <a:pos x="T0" y="T1"/>
                  </a:cxn>
                  <a:cxn ang="0">
                    <a:pos x="T2" y="T3"/>
                  </a:cxn>
                  <a:cxn ang="0">
                    <a:pos x="T4" y="T5"/>
                  </a:cxn>
                  <a:cxn ang="0">
                    <a:pos x="T6" y="T7"/>
                  </a:cxn>
                  <a:cxn ang="0">
                    <a:pos x="T8" y="T9"/>
                  </a:cxn>
                </a:cxnLst>
                <a:rect l="0" t="0" r="r" b="b"/>
                <a:pathLst>
                  <a:path w="12" h="252">
                    <a:moveTo>
                      <a:pt x="12" y="0"/>
                    </a:moveTo>
                    <a:cubicBezTo>
                      <a:pt x="12" y="246"/>
                      <a:pt x="12" y="246"/>
                      <a:pt x="12" y="246"/>
                    </a:cubicBezTo>
                    <a:cubicBezTo>
                      <a:pt x="8" y="247"/>
                      <a:pt x="4" y="249"/>
                      <a:pt x="0" y="252"/>
                    </a:cubicBezTo>
                    <a:cubicBezTo>
                      <a:pt x="0" y="5"/>
                      <a:pt x="0" y="5"/>
                      <a:pt x="0" y="5"/>
                    </a:cubicBezTo>
                    <a:cubicBezTo>
                      <a:pt x="4" y="2"/>
                      <a:pt x="8" y="0"/>
                      <a:pt x="12"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3" name="îṣļiḍe"/>
              <p:cNvSpPr/>
              <p:nvPr/>
            </p:nvSpPr>
            <p:spPr bwMode="auto">
              <a:xfrm>
                <a:off x="5797640" y="5233646"/>
                <a:ext cx="1931" cy="94626"/>
              </a:xfrm>
              <a:custGeom>
                <a:avLst/>
                <a:gdLst>
                  <a:gd name="T0" fmla="*/ 6 w 6"/>
                  <a:gd name="T1" fmla="*/ 0 h 252"/>
                  <a:gd name="T2" fmla="*/ 6 w 6"/>
                  <a:gd name="T3" fmla="*/ 247 h 252"/>
                  <a:gd name="T4" fmla="*/ 0 w 6"/>
                  <a:gd name="T5" fmla="*/ 252 h 252"/>
                  <a:gd name="T6" fmla="*/ 0 w 6"/>
                  <a:gd name="T7" fmla="*/ 5 h 252"/>
                  <a:gd name="T8" fmla="*/ 6 w 6"/>
                  <a:gd name="T9" fmla="*/ 0 h 252"/>
                </a:gdLst>
                <a:ahLst/>
                <a:cxnLst>
                  <a:cxn ang="0">
                    <a:pos x="T0" y="T1"/>
                  </a:cxn>
                  <a:cxn ang="0">
                    <a:pos x="T2" y="T3"/>
                  </a:cxn>
                  <a:cxn ang="0">
                    <a:pos x="T4" y="T5"/>
                  </a:cxn>
                  <a:cxn ang="0">
                    <a:pos x="T6" y="T7"/>
                  </a:cxn>
                  <a:cxn ang="0">
                    <a:pos x="T8" y="T9"/>
                  </a:cxn>
                </a:cxnLst>
                <a:rect l="0" t="0" r="r" b="b"/>
                <a:pathLst>
                  <a:path w="6" h="252">
                    <a:moveTo>
                      <a:pt x="6" y="0"/>
                    </a:moveTo>
                    <a:cubicBezTo>
                      <a:pt x="6" y="247"/>
                      <a:pt x="6" y="247"/>
                      <a:pt x="6" y="247"/>
                    </a:cubicBezTo>
                    <a:cubicBezTo>
                      <a:pt x="4" y="248"/>
                      <a:pt x="2" y="250"/>
                      <a:pt x="0" y="252"/>
                    </a:cubicBezTo>
                    <a:cubicBezTo>
                      <a:pt x="0" y="5"/>
                      <a:pt x="0" y="5"/>
                      <a:pt x="0" y="5"/>
                    </a:cubicBezTo>
                    <a:cubicBezTo>
                      <a:pt x="2" y="3"/>
                      <a:pt x="4" y="1"/>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4" name="î$ļíḋê"/>
              <p:cNvSpPr/>
              <p:nvPr/>
            </p:nvSpPr>
            <p:spPr bwMode="auto">
              <a:xfrm>
                <a:off x="5795709" y="5235577"/>
                <a:ext cx="1931" cy="94626"/>
              </a:xfrm>
              <a:custGeom>
                <a:avLst/>
                <a:gdLst>
                  <a:gd name="T0" fmla="*/ 6 w 6"/>
                  <a:gd name="T1" fmla="*/ 0 h 254"/>
                  <a:gd name="T2" fmla="*/ 6 w 6"/>
                  <a:gd name="T3" fmla="*/ 247 h 254"/>
                  <a:gd name="T4" fmla="*/ 0 w 6"/>
                  <a:gd name="T5" fmla="*/ 254 h 254"/>
                  <a:gd name="T6" fmla="*/ 0 w 6"/>
                  <a:gd name="T7" fmla="*/ 7 h 254"/>
                  <a:gd name="T8" fmla="*/ 6 w 6"/>
                  <a:gd name="T9" fmla="*/ 0 h 254"/>
                </a:gdLst>
                <a:ahLst/>
                <a:cxnLst>
                  <a:cxn ang="0">
                    <a:pos x="T0" y="T1"/>
                  </a:cxn>
                  <a:cxn ang="0">
                    <a:pos x="T2" y="T3"/>
                  </a:cxn>
                  <a:cxn ang="0">
                    <a:pos x="T4" y="T5"/>
                  </a:cxn>
                  <a:cxn ang="0">
                    <a:pos x="T6" y="T7"/>
                  </a:cxn>
                  <a:cxn ang="0">
                    <a:pos x="T8" y="T9"/>
                  </a:cxn>
                </a:cxnLst>
                <a:rect l="0" t="0" r="r" b="b"/>
                <a:pathLst>
                  <a:path w="6" h="254">
                    <a:moveTo>
                      <a:pt x="6" y="0"/>
                    </a:moveTo>
                    <a:cubicBezTo>
                      <a:pt x="6" y="247"/>
                      <a:pt x="6" y="247"/>
                      <a:pt x="6" y="247"/>
                    </a:cubicBezTo>
                    <a:cubicBezTo>
                      <a:pt x="4" y="249"/>
                      <a:pt x="2" y="251"/>
                      <a:pt x="0" y="254"/>
                    </a:cubicBezTo>
                    <a:cubicBezTo>
                      <a:pt x="0" y="7"/>
                      <a:pt x="0" y="7"/>
                      <a:pt x="0" y="7"/>
                    </a:cubicBezTo>
                    <a:cubicBezTo>
                      <a:pt x="2" y="5"/>
                      <a:pt x="4" y="2"/>
                      <a:pt x="6"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5" name="ï$ļíḓé"/>
              <p:cNvSpPr/>
              <p:nvPr/>
            </p:nvSpPr>
            <p:spPr bwMode="auto">
              <a:xfrm>
                <a:off x="5792812" y="5238474"/>
                <a:ext cx="2897" cy="95591"/>
              </a:xfrm>
              <a:custGeom>
                <a:avLst/>
                <a:gdLst>
                  <a:gd name="T0" fmla="*/ 6 w 6"/>
                  <a:gd name="T1" fmla="*/ 0 h 256"/>
                  <a:gd name="T2" fmla="*/ 6 w 6"/>
                  <a:gd name="T3" fmla="*/ 247 h 256"/>
                  <a:gd name="T4" fmla="*/ 0 w 6"/>
                  <a:gd name="T5" fmla="*/ 256 h 256"/>
                  <a:gd name="T6" fmla="*/ 0 w 6"/>
                  <a:gd name="T7" fmla="*/ 9 h 256"/>
                  <a:gd name="T8" fmla="*/ 6 w 6"/>
                  <a:gd name="T9" fmla="*/ 0 h 256"/>
                </a:gdLst>
                <a:ahLst/>
                <a:cxnLst>
                  <a:cxn ang="0">
                    <a:pos x="T0" y="T1"/>
                  </a:cxn>
                  <a:cxn ang="0">
                    <a:pos x="T2" y="T3"/>
                  </a:cxn>
                  <a:cxn ang="0">
                    <a:pos x="T4" y="T5"/>
                  </a:cxn>
                  <a:cxn ang="0">
                    <a:pos x="T6" y="T7"/>
                  </a:cxn>
                  <a:cxn ang="0">
                    <a:pos x="T8" y="T9"/>
                  </a:cxn>
                </a:cxnLst>
                <a:rect l="0" t="0" r="r" b="b"/>
                <a:pathLst>
                  <a:path w="6" h="256">
                    <a:moveTo>
                      <a:pt x="6" y="0"/>
                    </a:moveTo>
                    <a:cubicBezTo>
                      <a:pt x="6" y="247"/>
                      <a:pt x="6" y="247"/>
                      <a:pt x="6" y="247"/>
                    </a:cubicBezTo>
                    <a:cubicBezTo>
                      <a:pt x="4" y="250"/>
                      <a:pt x="2" y="253"/>
                      <a:pt x="0" y="256"/>
                    </a:cubicBezTo>
                    <a:cubicBezTo>
                      <a:pt x="0" y="9"/>
                      <a:pt x="0" y="9"/>
                      <a:pt x="0" y="9"/>
                    </a:cubicBezTo>
                    <a:cubicBezTo>
                      <a:pt x="2" y="6"/>
                      <a:pt x="4" y="3"/>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6" name="îSḻîḋè"/>
              <p:cNvSpPr/>
              <p:nvPr/>
            </p:nvSpPr>
            <p:spPr bwMode="auto">
              <a:xfrm>
                <a:off x="5792812" y="5241371"/>
                <a:ext cx="0" cy="93660"/>
              </a:xfrm>
              <a:custGeom>
                <a:avLst/>
                <a:gdLst>
                  <a:gd name="T0" fmla="*/ 1 w 1"/>
                  <a:gd name="T1" fmla="*/ 0 h 249"/>
                  <a:gd name="T2" fmla="*/ 1 w 1"/>
                  <a:gd name="T3" fmla="*/ 247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7"/>
                      <a:pt x="1" y="247"/>
                      <a:pt x="1" y="247"/>
                    </a:cubicBezTo>
                    <a:cubicBezTo>
                      <a:pt x="1" y="248"/>
                      <a:pt x="1" y="248"/>
                      <a:pt x="0" y="249"/>
                    </a:cubicBezTo>
                    <a:cubicBezTo>
                      <a:pt x="0" y="2"/>
                      <a:pt x="0" y="2"/>
                      <a:pt x="0" y="2"/>
                    </a:cubicBezTo>
                    <a:cubicBezTo>
                      <a:pt x="1"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7" name="išlïďé"/>
              <p:cNvSpPr/>
              <p:nvPr/>
            </p:nvSpPr>
            <p:spPr bwMode="auto">
              <a:xfrm>
                <a:off x="5807295" y="5231715"/>
                <a:ext cx="0" cy="92694"/>
              </a:xfrm>
              <a:custGeom>
                <a:avLst/>
                <a:gdLst>
                  <a:gd name="T0" fmla="*/ 0 h 248"/>
                  <a:gd name="T1" fmla="*/ 246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8"/>
                      <a:pt x="0" y="248"/>
                    </a:cubicBezTo>
                    <a:cubicBezTo>
                      <a:pt x="0" y="2"/>
                      <a:pt x="0" y="2"/>
                      <a:pt x="0" y="2"/>
                    </a:cubicBezTo>
                    <a:cubicBezTo>
                      <a:pt x="0" y="1"/>
                      <a:pt x="0" y="0"/>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8" name="íṩḷíḍé"/>
              <p:cNvSpPr/>
              <p:nvPr/>
            </p:nvSpPr>
            <p:spPr bwMode="auto">
              <a:xfrm>
                <a:off x="5807295" y="5232680"/>
                <a:ext cx="0" cy="92694"/>
              </a:xfrm>
              <a:custGeom>
                <a:avLst/>
                <a:gdLst>
                  <a:gd name="T0" fmla="*/ 1 w 1"/>
                  <a:gd name="T1" fmla="*/ 0 h 249"/>
                  <a:gd name="T2" fmla="*/ 1 w 1"/>
                  <a:gd name="T3" fmla="*/ 246 h 249"/>
                  <a:gd name="T4" fmla="*/ 0 w 1"/>
                  <a:gd name="T5" fmla="*/ 249 h 249"/>
                  <a:gd name="T6" fmla="*/ 0 w 1"/>
                  <a:gd name="T7" fmla="*/ 3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0" y="248"/>
                      <a:pt x="0" y="249"/>
                    </a:cubicBezTo>
                    <a:cubicBezTo>
                      <a:pt x="0" y="3"/>
                      <a:pt x="0" y="3"/>
                      <a:pt x="0" y="3"/>
                    </a:cubicBezTo>
                    <a:cubicBezTo>
                      <a:pt x="0"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9" name="íŝľïḑè"/>
              <p:cNvSpPr/>
              <p:nvPr/>
            </p:nvSpPr>
            <p:spPr bwMode="auto">
              <a:xfrm>
                <a:off x="5807295" y="5233646"/>
                <a:ext cx="0"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0" y="248"/>
                      <a:pt x="0" y="249"/>
                    </a:cubicBezTo>
                    <a:cubicBezTo>
                      <a:pt x="0" y="2"/>
                      <a:pt x="0" y="2"/>
                      <a:pt x="0" y="2"/>
                    </a:cubicBezTo>
                    <a:cubicBezTo>
                      <a:pt x="0" y="1"/>
                      <a:pt x="1"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0" name="îSliḑè"/>
              <p:cNvSpPr/>
              <p:nvPr/>
            </p:nvSpPr>
            <p:spPr bwMode="auto">
              <a:xfrm>
                <a:off x="5806330" y="5234611"/>
                <a:ext cx="966" cy="93660"/>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1" y="249"/>
                      <a:pt x="0" y="250"/>
                    </a:cubicBezTo>
                    <a:cubicBezTo>
                      <a:pt x="0" y="3"/>
                      <a:pt x="0" y="3"/>
                      <a:pt x="0" y="3"/>
                    </a:cubicBezTo>
                    <a:cubicBezTo>
                      <a:pt x="1" y="2"/>
                      <a:pt x="1" y="1"/>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1" name="íş1ïďe"/>
              <p:cNvSpPr/>
              <p:nvPr/>
            </p:nvSpPr>
            <p:spPr bwMode="auto">
              <a:xfrm>
                <a:off x="5805364" y="5235577"/>
                <a:ext cx="966" cy="93660"/>
              </a:xfrm>
              <a:custGeom>
                <a:avLst/>
                <a:gdLst>
                  <a:gd name="T0" fmla="*/ 3 w 3"/>
                  <a:gd name="T1" fmla="*/ 0 h 250"/>
                  <a:gd name="T2" fmla="*/ 3 w 3"/>
                  <a:gd name="T3" fmla="*/ 247 h 250"/>
                  <a:gd name="T4" fmla="*/ 0 w 3"/>
                  <a:gd name="T5" fmla="*/ 250 h 250"/>
                  <a:gd name="T6" fmla="*/ 0 w 3"/>
                  <a:gd name="T7" fmla="*/ 4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4"/>
                      <a:pt x="0" y="4"/>
                      <a:pt x="0" y="4"/>
                    </a:cubicBezTo>
                    <a:cubicBezTo>
                      <a:pt x="1" y="3"/>
                      <a:pt x="2" y="2"/>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2" name="ïSľíďé"/>
              <p:cNvSpPr/>
              <p:nvPr/>
            </p:nvSpPr>
            <p:spPr bwMode="auto">
              <a:xfrm>
                <a:off x="5803433" y="5237508"/>
                <a:ext cx="1931" cy="92694"/>
              </a:xfrm>
              <a:custGeom>
                <a:avLst/>
                <a:gdLst>
                  <a:gd name="T0" fmla="*/ 5 w 5"/>
                  <a:gd name="T1" fmla="*/ 0 h 250"/>
                  <a:gd name="T2" fmla="*/ 5 w 5"/>
                  <a:gd name="T3" fmla="*/ 246 h 250"/>
                  <a:gd name="T4" fmla="*/ 0 w 5"/>
                  <a:gd name="T5" fmla="*/ 250 h 250"/>
                  <a:gd name="T6" fmla="*/ 0 w 5"/>
                  <a:gd name="T7" fmla="*/ 4 h 250"/>
                  <a:gd name="T8" fmla="*/ 5 w 5"/>
                  <a:gd name="T9" fmla="*/ 0 h 250"/>
                </a:gdLst>
                <a:ahLst/>
                <a:cxnLst>
                  <a:cxn ang="0">
                    <a:pos x="T0" y="T1"/>
                  </a:cxn>
                  <a:cxn ang="0">
                    <a:pos x="T2" y="T3"/>
                  </a:cxn>
                  <a:cxn ang="0">
                    <a:pos x="T4" y="T5"/>
                  </a:cxn>
                  <a:cxn ang="0">
                    <a:pos x="T6" y="T7"/>
                  </a:cxn>
                  <a:cxn ang="0">
                    <a:pos x="T8" y="T9"/>
                  </a:cxn>
                </a:cxnLst>
                <a:rect l="0" t="0" r="r" b="b"/>
                <a:pathLst>
                  <a:path w="5" h="250">
                    <a:moveTo>
                      <a:pt x="5" y="0"/>
                    </a:moveTo>
                    <a:cubicBezTo>
                      <a:pt x="5" y="246"/>
                      <a:pt x="5" y="246"/>
                      <a:pt x="5" y="246"/>
                    </a:cubicBezTo>
                    <a:cubicBezTo>
                      <a:pt x="3" y="248"/>
                      <a:pt x="2" y="249"/>
                      <a:pt x="0" y="250"/>
                    </a:cubicBezTo>
                    <a:cubicBezTo>
                      <a:pt x="0" y="4"/>
                      <a:pt x="0" y="4"/>
                      <a:pt x="0" y="4"/>
                    </a:cubicBezTo>
                    <a:cubicBezTo>
                      <a:pt x="2" y="3"/>
                      <a:pt x="3" y="1"/>
                      <a:pt x="5"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3" name="iŝlïďé"/>
              <p:cNvSpPr/>
              <p:nvPr/>
            </p:nvSpPr>
            <p:spPr bwMode="auto">
              <a:xfrm>
                <a:off x="5794743" y="5238474"/>
                <a:ext cx="8690" cy="95591"/>
              </a:xfrm>
              <a:custGeom>
                <a:avLst/>
                <a:gdLst>
                  <a:gd name="T0" fmla="*/ 22 w 22"/>
                  <a:gd name="T1" fmla="*/ 0 h 256"/>
                  <a:gd name="T2" fmla="*/ 22 w 22"/>
                  <a:gd name="T3" fmla="*/ 246 h 256"/>
                  <a:gd name="T4" fmla="*/ 0 w 22"/>
                  <a:gd name="T5" fmla="*/ 256 h 256"/>
                  <a:gd name="T6" fmla="*/ 0 w 22"/>
                  <a:gd name="T7" fmla="*/ 9 h 256"/>
                  <a:gd name="T8" fmla="*/ 22 w 22"/>
                  <a:gd name="T9" fmla="*/ 0 h 256"/>
                </a:gdLst>
                <a:ahLst/>
                <a:cxnLst>
                  <a:cxn ang="0">
                    <a:pos x="T0" y="T1"/>
                  </a:cxn>
                  <a:cxn ang="0">
                    <a:pos x="T2" y="T3"/>
                  </a:cxn>
                  <a:cxn ang="0">
                    <a:pos x="T4" y="T5"/>
                  </a:cxn>
                  <a:cxn ang="0">
                    <a:pos x="T6" y="T7"/>
                  </a:cxn>
                  <a:cxn ang="0">
                    <a:pos x="T8" y="T9"/>
                  </a:cxn>
                </a:cxnLst>
                <a:rect l="0" t="0" r="r" b="b"/>
                <a:pathLst>
                  <a:path w="22" h="256">
                    <a:moveTo>
                      <a:pt x="22" y="0"/>
                    </a:moveTo>
                    <a:cubicBezTo>
                      <a:pt x="22" y="246"/>
                      <a:pt x="22" y="246"/>
                      <a:pt x="22" y="246"/>
                    </a:cubicBezTo>
                    <a:cubicBezTo>
                      <a:pt x="16" y="251"/>
                      <a:pt x="8" y="254"/>
                      <a:pt x="0" y="256"/>
                    </a:cubicBezTo>
                    <a:cubicBezTo>
                      <a:pt x="0" y="9"/>
                      <a:pt x="0" y="9"/>
                      <a:pt x="0" y="9"/>
                    </a:cubicBezTo>
                    <a:cubicBezTo>
                      <a:pt x="8" y="8"/>
                      <a:pt x="16" y="4"/>
                      <a:pt x="2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4" name="iṥḷïďê"/>
              <p:cNvSpPr/>
              <p:nvPr/>
            </p:nvSpPr>
            <p:spPr bwMode="auto">
              <a:xfrm>
                <a:off x="5792812" y="5242336"/>
                <a:ext cx="1931" cy="92694"/>
              </a:xfrm>
              <a:custGeom>
                <a:avLst/>
                <a:gdLst>
                  <a:gd name="T0" fmla="*/ 6 w 6"/>
                  <a:gd name="T1" fmla="*/ 0 h 248"/>
                  <a:gd name="T2" fmla="*/ 6 w 6"/>
                  <a:gd name="T3" fmla="*/ 247 h 248"/>
                  <a:gd name="T4" fmla="*/ 0 w 6"/>
                  <a:gd name="T5" fmla="*/ 248 h 248"/>
                  <a:gd name="T6" fmla="*/ 0 w 6"/>
                  <a:gd name="T7" fmla="*/ 1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8"/>
                      <a:pt x="0" y="248"/>
                    </a:cubicBezTo>
                    <a:cubicBezTo>
                      <a:pt x="0" y="1"/>
                      <a:pt x="0" y="1"/>
                      <a:pt x="0" y="1"/>
                    </a:cubicBezTo>
                    <a:cubicBezTo>
                      <a:pt x="2" y="1"/>
                      <a:pt x="4" y="1"/>
                      <a:pt x="6"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5" name="iŝľîďè"/>
              <p:cNvSpPr/>
              <p:nvPr/>
            </p:nvSpPr>
            <p:spPr bwMode="auto">
              <a:xfrm>
                <a:off x="6075723" y="5231715"/>
                <a:ext cx="14484" cy="11587"/>
              </a:xfrm>
              <a:custGeom>
                <a:avLst/>
                <a:gdLst>
                  <a:gd name="T0" fmla="*/ 31 w 39"/>
                  <a:gd name="T1" fmla="*/ 0 h 30"/>
                  <a:gd name="T2" fmla="*/ 39 w 39"/>
                  <a:gd name="T3" fmla="*/ 7 h 30"/>
                  <a:gd name="T4" fmla="*/ 34 w 39"/>
                  <a:gd name="T5" fmla="*/ 20 h 30"/>
                  <a:gd name="T6" fmla="*/ 0 w 39"/>
                  <a:gd name="T7" fmla="*/ 30 h 30"/>
                  <a:gd name="T8" fmla="*/ 14 w 39"/>
                  <a:gd name="T9" fmla="*/ 7 h 30"/>
                  <a:gd name="T10" fmla="*/ 31 w 39"/>
                  <a:gd name="T11" fmla="*/ 0 h 30"/>
                </a:gdLst>
                <a:ahLst/>
                <a:cxnLst>
                  <a:cxn ang="0">
                    <a:pos x="T0" y="T1"/>
                  </a:cxn>
                  <a:cxn ang="0">
                    <a:pos x="T2" y="T3"/>
                  </a:cxn>
                  <a:cxn ang="0">
                    <a:pos x="T4" y="T5"/>
                  </a:cxn>
                  <a:cxn ang="0">
                    <a:pos x="T6" y="T7"/>
                  </a:cxn>
                  <a:cxn ang="0">
                    <a:pos x="T8" y="T9"/>
                  </a:cxn>
                  <a:cxn ang="0">
                    <a:pos x="T10" y="T11"/>
                  </a:cxn>
                </a:cxnLst>
                <a:rect l="0" t="0" r="r" b="b"/>
                <a:pathLst>
                  <a:path w="39" h="30">
                    <a:moveTo>
                      <a:pt x="31" y="0"/>
                    </a:moveTo>
                    <a:cubicBezTo>
                      <a:pt x="37" y="0"/>
                      <a:pt x="39" y="3"/>
                      <a:pt x="39" y="7"/>
                    </a:cubicBezTo>
                    <a:cubicBezTo>
                      <a:pt x="39" y="12"/>
                      <a:pt x="37" y="16"/>
                      <a:pt x="34" y="20"/>
                    </a:cubicBezTo>
                    <a:cubicBezTo>
                      <a:pt x="25" y="26"/>
                      <a:pt x="13" y="30"/>
                      <a:pt x="0" y="30"/>
                    </a:cubicBezTo>
                    <a:cubicBezTo>
                      <a:pt x="3" y="22"/>
                      <a:pt x="8" y="14"/>
                      <a:pt x="14" y="7"/>
                    </a:cubicBezTo>
                    <a:cubicBezTo>
                      <a:pt x="20" y="3"/>
                      <a:pt x="25" y="0"/>
                      <a:pt x="31" y="0"/>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6" name="iSlïḍê"/>
              <p:cNvSpPr/>
              <p:nvPr/>
            </p:nvSpPr>
            <p:spPr bwMode="auto">
              <a:xfrm>
                <a:off x="5791846" y="5242336"/>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7" name="îṣļíḑè"/>
              <p:cNvSpPr/>
              <p:nvPr/>
            </p:nvSpPr>
            <p:spPr bwMode="auto">
              <a:xfrm>
                <a:off x="5791846" y="5245233"/>
                <a:ext cx="966" cy="92694"/>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48" name="ísḷïďê"/>
              <p:cNvSpPr/>
              <p:nvPr/>
            </p:nvSpPr>
            <p:spPr bwMode="auto">
              <a:xfrm>
                <a:off x="5791846" y="5245233"/>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49" name="ïŝ1íḓe"/>
              <p:cNvSpPr/>
              <p:nvPr/>
            </p:nvSpPr>
            <p:spPr bwMode="auto">
              <a:xfrm>
                <a:off x="5809226" y="5234611"/>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50" name="îṥ1iḓe"/>
              <p:cNvSpPr/>
              <p:nvPr/>
            </p:nvSpPr>
            <p:spPr bwMode="auto">
              <a:xfrm>
                <a:off x="5809226"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51" name="ï$1idê"/>
              <p:cNvSpPr/>
              <p:nvPr/>
            </p:nvSpPr>
            <p:spPr bwMode="auto">
              <a:xfrm>
                <a:off x="5809226" y="5234611"/>
                <a:ext cx="0"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1" y="248"/>
                      <a:pt x="0" y="249"/>
                    </a:cubicBezTo>
                    <a:cubicBezTo>
                      <a:pt x="0" y="2"/>
                      <a:pt x="0" y="2"/>
                      <a:pt x="0" y="2"/>
                    </a:cubicBezTo>
                    <a:cubicBezTo>
                      <a:pt x="1" y="2"/>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2" name="i$líḍè"/>
              <p:cNvSpPr/>
              <p:nvPr/>
            </p:nvSpPr>
            <p:spPr bwMode="auto">
              <a:xfrm>
                <a:off x="5809226" y="5235577"/>
                <a:ext cx="0" cy="92694"/>
              </a:xfrm>
              <a:custGeom>
                <a:avLst/>
                <a:gdLst>
                  <a:gd name="T0" fmla="*/ 0 h 250"/>
                  <a:gd name="T1" fmla="*/ 247 h 250"/>
                  <a:gd name="T2" fmla="*/ 250 h 250"/>
                  <a:gd name="T3" fmla="*/ 3 h 250"/>
                  <a:gd name="T4" fmla="*/ 0 h 250"/>
                </a:gdLst>
                <a:ahLst/>
                <a:cxnLst>
                  <a:cxn ang="0">
                    <a:pos x="0" y="T0"/>
                  </a:cxn>
                  <a:cxn ang="0">
                    <a:pos x="0" y="T1"/>
                  </a:cxn>
                  <a:cxn ang="0">
                    <a:pos x="0" y="T2"/>
                  </a:cxn>
                  <a:cxn ang="0">
                    <a:pos x="0" y="T3"/>
                  </a:cxn>
                  <a:cxn ang="0">
                    <a:pos x="0" y="T4"/>
                  </a:cxn>
                </a:cxnLst>
                <a:rect l="0" t="0" r="r" b="b"/>
                <a:pathLst>
                  <a:path h="250">
                    <a:moveTo>
                      <a:pt x="0" y="0"/>
                    </a:moveTo>
                    <a:cubicBezTo>
                      <a:pt x="0" y="247"/>
                      <a:pt x="0" y="247"/>
                      <a:pt x="0" y="247"/>
                    </a:cubicBezTo>
                    <a:cubicBezTo>
                      <a:pt x="0" y="248"/>
                      <a:pt x="0" y="249"/>
                      <a:pt x="0" y="250"/>
                    </a:cubicBezTo>
                    <a:cubicBezTo>
                      <a:pt x="0" y="3"/>
                      <a:pt x="0" y="3"/>
                      <a:pt x="0" y="3"/>
                    </a:cubicBezTo>
                    <a:cubicBezTo>
                      <a:pt x="0" y="2"/>
                      <a:pt x="0" y="1"/>
                      <a:pt x="0"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3" name="iŝḻíḑé"/>
              <p:cNvSpPr/>
              <p:nvPr/>
            </p:nvSpPr>
            <p:spPr bwMode="auto">
              <a:xfrm>
                <a:off x="5808261" y="5236543"/>
                <a:ext cx="966" cy="92694"/>
              </a:xfrm>
              <a:custGeom>
                <a:avLst/>
                <a:gdLst>
                  <a:gd name="T0" fmla="*/ 2 w 2"/>
                  <a:gd name="T1" fmla="*/ 0 h 249"/>
                  <a:gd name="T2" fmla="*/ 2 w 2"/>
                  <a:gd name="T3" fmla="*/ 247 h 249"/>
                  <a:gd name="T4" fmla="*/ 0 w 2"/>
                  <a:gd name="T5" fmla="*/ 249 h 249"/>
                  <a:gd name="T6" fmla="*/ 0 w 2"/>
                  <a:gd name="T7" fmla="*/ 3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7"/>
                      <a:pt x="2" y="247"/>
                      <a:pt x="2" y="247"/>
                    </a:cubicBezTo>
                    <a:cubicBezTo>
                      <a:pt x="1" y="248"/>
                      <a:pt x="1" y="249"/>
                      <a:pt x="0" y="249"/>
                    </a:cubicBezTo>
                    <a:cubicBezTo>
                      <a:pt x="0" y="3"/>
                      <a:pt x="0" y="3"/>
                      <a:pt x="0" y="3"/>
                    </a:cubicBezTo>
                    <a:cubicBezTo>
                      <a:pt x="1" y="2"/>
                      <a:pt x="1" y="1"/>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4" name="í$ḻîḑe"/>
              <p:cNvSpPr/>
              <p:nvPr/>
            </p:nvSpPr>
            <p:spPr bwMode="auto">
              <a:xfrm>
                <a:off x="5807295" y="5237508"/>
                <a:ext cx="966" cy="92694"/>
              </a:xfrm>
              <a:custGeom>
                <a:avLst/>
                <a:gdLst>
                  <a:gd name="T0" fmla="*/ 2 w 2"/>
                  <a:gd name="T1" fmla="*/ 0 h 249"/>
                  <a:gd name="T2" fmla="*/ 2 w 2"/>
                  <a:gd name="T3" fmla="*/ 246 h 249"/>
                  <a:gd name="T4" fmla="*/ 0 w 2"/>
                  <a:gd name="T5" fmla="*/ 249 h 249"/>
                  <a:gd name="T6" fmla="*/ 0 w 2"/>
                  <a:gd name="T7" fmla="*/ 3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2" y="247"/>
                      <a:pt x="1" y="248"/>
                      <a:pt x="0" y="249"/>
                    </a:cubicBezTo>
                    <a:cubicBezTo>
                      <a:pt x="0" y="3"/>
                      <a:pt x="0" y="3"/>
                      <a:pt x="0" y="3"/>
                    </a:cubicBezTo>
                    <a:cubicBezTo>
                      <a:pt x="1" y="2"/>
                      <a:pt x="2" y="1"/>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5" name="íŝliḋê"/>
              <p:cNvSpPr/>
              <p:nvPr/>
            </p:nvSpPr>
            <p:spPr bwMode="auto">
              <a:xfrm>
                <a:off x="5806330" y="5238474"/>
                <a:ext cx="966" cy="93660"/>
              </a:xfrm>
              <a:custGeom>
                <a:avLst/>
                <a:gdLst>
                  <a:gd name="T0" fmla="*/ 2 w 2"/>
                  <a:gd name="T1" fmla="*/ 0 h 250"/>
                  <a:gd name="T2" fmla="*/ 2 w 2"/>
                  <a:gd name="T3" fmla="*/ 246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6"/>
                      <a:pt x="2" y="246"/>
                      <a:pt x="2" y="246"/>
                    </a:cubicBezTo>
                    <a:cubicBezTo>
                      <a:pt x="2" y="248"/>
                      <a:pt x="1" y="249"/>
                      <a:pt x="0" y="250"/>
                    </a:cubicBezTo>
                    <a:cubicBezTo>
                      <a:pt x="0" y="3"/>
                      <a:pt x="0" y="3"/>
                      <a:pt x="0" y="3"/>
                    </a:cubicBezTo>
                    <a:cubicBezTo>
                      <a:pt x="1" y="2"/>
                      <a:pt x="2" y="1"/>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6" name="ïṥḻîḓè"/>
              <p:cNvSpPr/>
              <p:nvPr/>
            </p:nvSpPr>
            <p:spPr bwMode="auto">
              <a:xfrm>
                <a:off x="5804399" y="5239440"/>
                <a:ext cx="1931" cy="93660"/>
              </a:xfrm>
              <a:custGeom>
                <a:avLst/>
                <a:gdLst>
                  <a:gd name="T0" fmla="*/ 5 w 5"/>
                  <a:gd name="T1" fmla="*/ 0 h 251"/>
                  <a:gd name="T2" fmla="*/ 5 w 5"/>
                  <a:gd name="T3" fmla="*/ 247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3" y="248"/>
                      <a:pt x="2" y="249"/>
                      <a:pt x="0" y="251"/>
                    </a:cubicBezTo>
                    <a:cubicBezTo>
                      <a:pt x="0" y="4"/>
                      <a:pt x="0" y="4"/>
                      <a:pt x="0" y="4"/>
                    </a:cubicBezTo>
                    <a:cubicBezTo>
                      <a:pt x="2" y="3"/>
                      <a:pt x="3" y="2"/>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7" name="í$1ïḓé"/>
              <p:cNvSpPr/>
              <p:nvPr/>
            </p:nvSpPr>
            <p:spPr bwMode="auto">
              <a:xfrm>
                <a:off x="5796674" y="5241371"/>
                <a:ext cx="7725" cy="95591"/>
              </a:xfrm>
              <a:custGeom>
                <a:avLst/>
                <a:gdLst>
                  <a:gd name="T0" fmla="*/ 22 w 22"/>
                  <a:gd name="T1" fmla="*/ 0 h 256"/>
                  <a:gd name="T2" fmla="*/ 22 w 22"/>
                  <a:gd name="T3" fmla="*/ 247 h 256"/>
                  <a:gd name="T4" fmla="*/ 0 w 22"/>
                  <a:gd name="T5" fmla="*/ 256 h 256"/>
                  <a:gd name="T6" fmla="*/ 0 w 22"/>
                  <a:gd name="T7" fmla="*/ 10 h 256"/>
                  <a:gd name="T8" fmla="*/ 22 w 22"/>
                  <a:gd name="T9" fmla="*/ 0 h 256"/>
                </a:gdLst>
                <a:ahLst/>
                <a:cxnLst>
                  <a:cxn ang="0">
                    <a:pos x="T0" y="T1"/>
                  </a:cxn>
                  <a:cxn ang="0">
                    <a:pos x="T2" y="T3"/>
                  </a:cxn>
                  <a:cxn ang="0">
                    <a:pos x="T4" y="T5"/>
                  </a:cxn>
                  <a:cxn ang="0">
                    <a:pos x="T6" y="T7"/>
                  </a:cxn>
                  <a:cxn ang="0">
                    <a:pos x="T8" y="T9"/>
                  </a:cxn>
                </a:cxnLst>
                <a:rect l="0" t="0" r="r" b="b"/>
                <a:pathLst>
                  <a:path w="22" h="256">
                    <a:moveTo>
                      <a:pt x="22" y="0"/>
                    </a:moveTo>
                    <a:cubicBezTo>
                      <a:pt x="22" y="247"/>
                      <a:pt x="22" y="247"/>
                      <a:pt x="22" y="247"/>
                    </a:cubicBezTo>
                    <a:cubicBezTo>
                      <a:pt x="16" y="251"/>
                      <a:pt x="8" y="254"/>
                      <a:pt x="0" y="256"/>
                    </a:cubicBezTo>
                    <a:cubicBezTo>
                      <a:pt x="0" y="10"/>
                      <a:pt x="0" y="10"/>
                      <a:pt x="0" y="10"/>
                    </a:cubicBezTo>
                    <a:cubicBezTo>
                      <a:pt x="8" y="8"/>
                      <a:pt x="16" y="4"/>
                      <a:pt x="2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8" name="îṣlîḍe"/>
              <p:cNvSpPr/>
              <p:nvPr/>
            </p:nvSpPr>
            <p:spPr bwMode="auto">
              <a:xfrm>
                <a:off x="5793777" y="5245233"/>
                <a:ext cx="2897" cy="91729"/>
              </a:xfrm>
              <a:custGeom>
                <a:avLst/>
                <a:gdLst>
                  <a:gd name="T0" fmla="*/ 6 w 6"/>
                  <a:gd name="T1" fmla="*/ 0 h 247"/>
                  <a:gd name="T2" fmla="*/ 6 w 6"/>
                  <a:gd name="T3" fmla="*/ 246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6"/>
                      <a:pt x="6" y="246"/>
                      <a:pt x="6" y="246"/>
                    </a:cubicBezTo>
                    <a:cubicBezTo>
                      <a:pt x="4" y="247"/>
                      <a:pt x="2" y="247"/>
                      <a:pt x="0" y="247"/>
                    </a:cubicBezTo>
                    <a:cubicBezTo>
                      <a:pt x="0" y="1"/>
                      <a:pt x="0" y="1"/>
                      <a:pt x="0" y="1"/>
                    </a:cubicBezTo>
                    <a:cubicBezTo>
                      <a:pt x="2" y="0"/>
                      <a:pt x="4" y="0"/>
                      <a:pt x="6"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9" name="iSḻíḓè"/>
              <p:cNvSpPr/>
              <p:nvPr/>
            </p:nvSpPr>
            <p:spPr bwMode="auto">
              <a:xfrm>
                <a:off x="5791846" y="5245233"/>
                <a:ext cx="1931" cy="92694"/>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6"/>
                      <a:pt x="1" y="247"/>
                      <a:pt x="0" y="247"/>
                    </a:cubicBezTo>
                    <a:cubicBezTo>
                      <a:pt x="0" y="0"/>
                      <a:pt x="0" y="0"/>
                      <a:pt x="0" y="0"/>
                    </a:cubicBezTo>
                    <a:cubicBezTo>
                      <a:pt x="1" y="0"/>
                      <a:pt x="3" y="0"/>
                      <a:pt x="5"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0" name="í$ļïḓè"/>
              <p:cNvSpPr/>
              <p:nvPr/>
            </p:nvSpPr>
            <p:spPr bwMode="auto">
              <a:xfrm>
                <a:off x="5791846" y="5245233"/>
                <a:ext cx="0"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1" name="îSḻíḍê"/>
              <p:cNvSpPr/>
              <p:nvPr/>
            </p:nvSpPr>
            <p:spPr bwMode="auto">
              <a:xfrm>
                <a:off x="6072827" y="5234611"/>
                <a:ext cx="15449" cy="10622"/>
              </a:xfrm>
              <a:custGeom>
                <a:avLst/>
                <a:gdLst>
                  <a:gd name="T0" fmla="*/ 0 w 42"/>
                  <a:gd name="T1" fmla="*/ 30 h 30"/>
                  <a:gd name="T2" fmla="*/ 22 w 42"/>
                  <a:gd name="T3" fmla="*/ 0 h 30"/>
                  <a:gd name="T4" fmla="*/ 8 w 42"/>
                  <a:gd name="T5" fmla="*/ 23 h 30"/>
                  <a:gd name="T6" fmla="*/ 42 w 42"/>
                  <a:gd name="T7" fmla="*/ 13 h 30"/>
                  <a:gd name="T8" fmla="*/ 0 w 42"/>
                  <a:gd name="T9" fmla="*/ 30 h 30"/>
                </a:gdLst>
                <a:ahLst/>
                <a:cxnLst>
                  <a:cxn ang="0">
                    <a:pos x="T0" y="T1"/>
                  </a:cxn>
                  <a:cxn ang="0">
                    <a:pos x="T2" y="T3"/>
                  </a:cxn>
                  <a:cxn ang="0">
                    <a:pos x="T4" y="T5"/>
                  </a:cxn>
                  <a:cxn ang="0">
                    <a:pos x="T6" y="T7"/>
                  </a:cxn>
                  <a:cxn ang="0">
                    <a:pos x="T8" y="T9"/>
                  </a:cxn>
                </a:cxnLst>
                <a:rect l="0" t="0" r="r" b="b"/>
                <a:pathLst>
                  <a:path w="42" h="30">
                    <a:moveTo>
                      <a:pt x="0" y="30"/>
                    </a:moveTo>
                    <a:cubicBezTo>
                      <a:pt x="4" y="19"/>
                      <a:pt x="13" y="7"/>
                      <a:pt x="22" y="0"/>
                    </a:cubicBezTo>
                    <a:cubicBezTo>
                      <a:pt x="16" y="7"/>
                      <a:pt x="11" y="15"/>
                      <a:pt x="8" y="23"/>
                    </a:cubicBezTo>
                    <a:cubicBezTo>
                      <a:pt x="21" y="23"/>
                      <a:pt x="33" y="19"/>
                      <a:pt x="42" y="13"/>
                    </a:cubicBezTo>
                    <a:cubicBezTo>
                      <a:pt x="34" y="23"/>
                      <a:pt x="18" y="30"/>
                      <a:pt x="0" y="3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2" name="íṥ1îḋè"/>
              <p:cNvSpPr/>
              <p:nvPr/>
            </p:nvSpPr>
            <p:spPr bwMode="auto">
              <a:xfrm>
                <a:off x="5791846" y="5231715"/>
                <a:ext cx="17380" cy="13518"/>
              </a:xfrm>
              <a:custGeom>
                <a:avLst/>
                <a:gdLst>
                  <a:gd name="T0" fmla="*/ 3 w 47"/>
                  <a:gd name="T1" fmla="*/ 28 h 36"/>
                  <a:gd name="T2" fmla="*/ 43 w 47"/>
                  <a:gd name="T3" fmla="*/ 0 h 36"/>
                  <a:gd name="T4" fmla="*/ 47 w 47"/>
                  <a:gd name="T5" fmla="*/ 6 h 36"/>
                  <a:gd name="T6" fmla="*/ 0 w 47"/>
                  <a:gd name="T7" fmla="*/ 36 h 36"/>
                  <a:gd name="T8" fmla="*/ 3 w 47"/>
                  <a:gd name="T9" fmla="*/ 28 h 36"/>
                </a:gdLst>
                <a:ahLst/>
                <a:cxnLst>
                  <a:cxn ang="0">
                    <a:pos x="T0" y="T1"/>
                  </a:cxn>
                  <a:cxn ang="0">
                    <a:pos x="T2" y="T3"/>
                  </a:cxn>
                  <a:cxn ang="0">
                    <a:pos x="T4" y="T5"/>
                  </a:cxn>
                  <a:cxn ang="0">
                    <a:pos x="T6" y="T7"/>
                  </a:cxn>
                  <a:cxn ang="0">
                    <a:pos x="T8" y="T9"/>
                  </a:cxn>
                </a:cxnLst>
                <a:rect l="0" t="0" r="r" b="b"/>
                <a:pathLst>
                  <a:path w="47" h="36">
                    <a:moveTo>
                      <a:pt x="3" y="28"/>
                    </a:moveTo>
                    <a:cubicBezTo>
                      <a:pt x="25" y="25"/>
                      <a:pt x="42" y="13"/>
                      <a:pt x="43" y="0"/>
                    </a:cubicBezTo>
                    <a:cubicBezTo>
                      <a:pt x="46" y="1"/>
                      <a:pt x="47" y="3"/>
                      <a:pt x="47" y="6"/>
                    </a:cubicBezTo>
                    <a:cubicBezTo>
                      <a:pt x="47" y="21"/>
                      <a:pt x="25" y="35"/>
                      <a:pt x="0" y="36"/>
                    </a:cubicBezTo>
                    <a:cubicBezTo>
                      <a:pt x="1" y="34"/>
                      <a:pt x="2" y="31"/>
                      <a:pt x="3" y="28"/>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3" name="îṥļiďe"/>
              <p:cNvSpPr/>
              <p:nvPr/>
            </p:nvSpPr>
            <p:spPr bwMode="auto">
              <a:xfrm>
                <a:off x="5818882" y="5234611"/>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64" name="ïṥlide"/>
              <p:cNvSpPr/>
              <p:nvPr/>
            </p:nvSpPr>
            <p:spPr bwMode="auto">
              <a:xfrm>
                <a:off x="5818882"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65" name="ïṥḷîḋè"/>
              <p:cNvSpPr/>
              <p:nvPr/>
            </p:nvSpPr>
            <p:spPr bwMode="auto">
              <a:xfrm>
                <a:off x="5817917" y="5234611"/>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6" name="ïṩľîdé"/>
              <p:cNvSpPr/>
              <p:nvPr/>
            </p:nvSpPr>
            <p:spPr bwMode="auto">
              <a:xfrm>
                <a:off x="5817917" y="5235577"/>
                <a:ext cx="0"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7" name="ï$1íḋê"/>
              <p:cNvSpPr/>
              <p:nvPr/>
            </p:nvSpPr>
            <p:spPr bwMode="auto">
              <a:xfrm>
                <a:off x="5816951" y="5236543"/>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8" name="iṩḻîḑè"/>
              <p:cNvSpPr/>
              <p:nvPr/>
            </p:nvSpPr>
            <p:spPr bwMode="auto">
              <a:xfrm>
                <a:off x="5816951" y="5238474"/>
                <a:ext cx="0" cy="92694"/>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1" y="249"/>
                      <a:pt x="0" y="250"/>
                    </a:cubicBezTo>
                    <a:cubicBezTo>
                      <a:pt x="0" y="3"/>
                      <a:pt x="0" y="3"/>
                      <a:pt x="0" y="3"/>
                    </a:cubicBezTo>
                    <a:cubicBezTo>
                      <a:pt x="1" y="2"/>
                      <a:pt x="1" y="1"/>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9" name="ïsľîďè"/>
              <p:cNvSpPr/>
              <p:nvPr/>
            </p:nvSpPr>
            <p:spPr bwMode="auto">
              <a:xfrm>
                <a:off x="5815020" y="5239440"/>
                <a:ext cx="1931" cy="93660"/>
              </a:xfrm>
              <a:custGeom>
                <a:avLst/>
                <a:gdLst>
                  <a:gd name="T0" fmla="*/ 3 w 3"/>
                  <a:gd name="T1" fmla="*/ 0 h 251"/>
                  <a:gd name="T2" fmla="*/ 3 w 3"/>
                  <a:gd name="T3" fmla="*/ 247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49"/>
                      <a:pt x="0" y="251"/>
                    </a:cubicBezTo>
                    <a:cubicBezTo>
                      <a:pt x="0" y="4"/>
                      <a:pt x="0" y="4"/>
                      <a:pt x="0" y="4"/>
                    </a:cubicBezTo>
                    <a:cubicBezTo>
                      <a:pt x="1" y="3"/>
                      <a:pt x="2" y="2"/>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0" name="iṣḻîḑê"/>
              <p:cNvSpPr/>
              <p:nvPr/>
            </p:nvSpPr>
            <p:spPr bwMode="auto">
              <a:xfrm>
                <a:off x="5813089" y="5240405"/>
                <a:ext cx="1931" cy="93660"/>
              </a:xfrm>
              <a:custGeom>
                <a:avLst/>
                <a:gdLst>
                  <a:gd name="T0" fmla="*/ 6 w 6"/>
                  <a:gd name="T1" fmla="*/ 0 h 251"/>
                  <a:gd name="T2" fmla="*/ 6 w 6"/>
                  <a:gd name="T3" fmla="*/ 247 h 251"/>
                  <a:gd name="T4" fmla="*/ 0 w 6"/>
                  <a:gd name="T5" fmla="*/ 251 h 251"/>
                  <a:gd name="T6" fmla="*/ 0 w 6"/>
                  <a:gd name="T7" fmla="*/ 5 h 251"/>
                  <a:gd name="T8" fmla="*/ 6 w 6"/>
                  <a:gd name="T9" fmla="*/ 0 h 251"/>
                </a:gdLst>
                <a:ahLst/>
                <a:cxnLst>
                  <a:cxn ang="0">
                    <a:pos x="T0" y="T1"/>
                  </a:cxn>
                  <a:cxn ang="0">
                    <a:pos x="T2" y="T3"/>
                  </a:cxn>
                  <a:cxn ang="0">
                    <a:pos x="T4" y="T5"/>
                  </a:cxn>
                  <a:cxn ang="0">
                    <a:pos x="T6" y="T7"/>
                  </a:cxn>
                  <a:cxn ang="0">
                    <a:pos x="T8" y="T9"/>
                  </a:cxn>
                </a:cxnLst>
                <a:rect l="0" t="0" r="r" b="b"/>
                <a:pathLst>
                  <a:path w="6" h="251">
                    <a:moveTo>
                      <a:pt x="6" y="0"/>
                    </a:moveTo>
                    <a:cubicBezTo>
                      <a:pt x="6" y="247"/>
                      <a:pt x="6" y="247"/>
                      <a:pt x="6" y="247"/>
                    </a:cubicBezTo>
                    <a:cubicBezTo>
                      <a:pt x="4" y="248"/>
                      <a:pt x="2" y="250"/>
                      <a:pt x="0" y="251"/>
                    </a:cubicBezTo>
                    <a:cubicBezTo>
                      <a:pt x="0" y="5"/>
                      <a:pt x="0" y="5"/>
                      <a:pt x="0" y="5"/>
                    </a:cubicBezTo>
                    <a:cubicBezTo>
                      <a:pt x="2" y="3"/>
                      <a:pt x="4" y="2"/>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1" name="iṧlîďé"/>
              <p:cNvSpPr/>
              <p:nvPr/>
            </p:nvSpPr>
            <p:spPr bwMode="auto">
              <a:xfrm>
                <a:off x="5800537" y="5242336"/>
                <a:ext cx="12553" cy="97523"/>
              </a:xfrm>
              <a:custGeom>
                <a:avLst/>
                <a:gdLst>
                  <a:gd name="T0" fmla="*/ 34 w 34"/>
                  <a:gd name="T1" fmla="*/ 0 h 260"/>
                  <a:gd name="T2" fmla="*/ 34 w 34"/>
                  <a:gd name="T3" fmla="*/ 246 h 260"/>
                  <a:gd name="T4" fmla="*/ 0 w 34"/>
                  <a:gd name="T5" fmla="*/ 260 h 260"/>
                  <a:gd name="T6" fmla="*/ 0 w 34"/>
                  <a:gd name="T7" fmla="*/ 14 h 260"/>
                  <a:gd name="T8" fmla="*/ 34 w 34"/>
                  <a:gd name="T9" fmla="*/ 0 h 260"/>
                </a:gdLst>
                <a:ahLst/>
                <a:cxnLst>
                  <a:cxn ang="0">
                    <a:pos x="T0" y="T1"/>
                  </a:cxn>
                  <a:cxn ang="0">
                    <a:pos x="T2" y="T3"/>
                  </a:cxn>
                  <a:cxn ang="0">
                    <a:pos x="T4" y="T5"/>
                  </a:cxn>
                  <a:cxn ang="0">
                    <a:pos x="T6" y="T7"/>
                  </a:cxn>
                  <a:cxn ang="0">
                    <a:pos x="T8" y="T9"/>
                  </a:cxn>
                </a:cxnLst>
                <a:rect l="0" t="0" r="r" b="b"/>
                <a:pathLst>
                  <a:path w="34" h="260">
                    <a:moveTo>
                      <a:pt x="34" y="0"/>
                    </a:moveTo>
                    <a:cubicBezTo>
                      <a:pt x="34" y="246"/>
                      <a:pt x="34" y="246"/>
                      <a:pt x="34" y="246"/>
                    </a:cubicBezTo>
                    <a:cubicBezTo>
                      <a:pt x="26" y="252"/>
                      <a:pt x="14" y="257"/>
                      <a:pt x="0" y="260"/>
                    </a:cubicBezTo>
                    <a:cubicBezTo>
                      <a:pt x="0" y="14"/>
                      <a:pt x="0" y="14"/>
                      <a:pt x="0" y="14"/>
                    </a:cubicBezTo>
                    <a:cubicBezTo>
                      <a:pt x="14" y="11"/>
                      <a:pt x="26" y="6"/>
                      <a:pt x="3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2" name="ïSľïḋé"/>
              <p:cNvSpPr/>
              <p:nvPr/>
            </p:nvSpPr>
            <p:spPr bwMode="auto">
              <a:xfrm>
                <a:off x="5795709" y="5248129"/>
                <a:ext cx="4828" cy="91729"/>
              </a:xfrm>
              <a:custGeom>
                <a:avLst/>
                <a:gdLst>
                  <a:gd name="T0" fmla="*/ 12 w 12"/>
                  <a:gd name="T1" fmla="*/ 0 h 248"/>
                  <a:gd name="T2" fmla="*/ 12 w 12"/>
                  <a:gd name="T3" fmla="*/ 246 h 248"/>
                  <a:gd name="T4" fmla="*/ 0 w 12"/>
                  <a:gd name="T5" fmla="*/ 248 h 248"/>
                  <a:gd name="T6" fmla="*/ 0 w 12"/>
                  <a:gd name="T7" fmla="*/ 2 h 248"/>
                  <a:gd name="T8" fmla="*/ 12 w 12"/>
                  <a:gd name="T9" fmla="*/ 0 h 248"/>
                </a:gdLst>
                <a:ahLst/>
                <a:cxnLst>
                  <a:cxn ang="0">
                    <a:pos x="T0" y="T1"/>
                  </a:cxn>
                  <a:cxn ang="0">
                    <a:pos x="T2" y="T3"/>
                  </a:cxn>
                  <a:cxn ang="0">
                    <a:pos x="T4" y="T5"/>
                  </a:cxn>
                  <a:cxn ang="0">
                    <a:pos x="T6" y="T7"/>
                  </a:cxn>
                  <a:cxn ang="0">
                    <a:pos x="T8" y="T9"/>
                  </a:cxn>
                </a:cxnLst>
                <a:rect l="0" t="0" r="r" b="b"/>
                <a:pathLst>
                  <a:path w="12" h="248">
                    <a:moveTo>
                      <a:pt x="12" y="0"/>
                    </a:moveTo>
                    <a:cubicBezTo>
                      <a:pt x="12" y="246"/>
                      <a:pt x="12" y="246"/>
                      <a:pt x="12" y="246"/>
                    </a:cubicBezTo>
                    <a:cubicBezTo>
                      <a:pt x="8" y="247"/>
                      <a:pt x="4" y="248"/>
                      <a:pt x="0" y="248"/>
                    </a:cubicBezTo>
                    <a:cubicBezTo>
                      <a:pt x="0" y="2"/>
                      <a:pt x="0" y="2"/>
                      <a:pt x="0" y="2"/>
                    </a:cubicBezTo>
                    <a:cubicBezTo>
                      <a:pt x="4" y="1"/>
                      <a:pt x="8" y="0"/>
                      <a:pt x="1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3" name="ïṥlídé"/>
              <p:cNvSpPr/>
              <p:nvPr/>
            </p:nvSpPr>
            <p:spPr bwMode="auto">
              <a:xfrm>
                <a:off x="5791846" y="5248129"/>
                <a:ext cx="3862" cy="92694"/>
              </a:xfrm>
              <a:custGeom>
                <a:avLst/>
                <a:gdLst>
                  <a:gd name="T0" fmla="*/ 10 w 10"/>
                  <a:gd name="T1" fmla="*/ 0 h 247"/>
                  <a:gd name="T2" fmla="*/ 10 w 10"/>
                  <a:gd name="T3" fmla="*/ 246 h 247"/>
                  <a:gd name="T4" fmla="*/ 0 w 10"/>
                  <a:gd name="T5" fmla="*/ 247 h 247"/>
                  <a:gd name="T6" fmla="*/ 0 w 10"/>
                  <a:gd name="T7" fmla="*/ 1 h 247"/>
                  <a:gd name="T8" fmla="*/ 10 w 10"/>
                  <a:gd name="T9" fmla="*/ 0 h 247"/>
                </a:gdLst>
                <a:ahLst/>
                <a:cxnLst>
                  <a:cxn ang="0">
                    <a:pos x="T0" y="T1"/>
                  </a:cxn>
                  <a:cxn ang="0">
                    <a:pos x="T2" y="T3"/>
                  </a:cxn>
                  <a:cxn ang="0">
                    <a:pos x="T4" y="T5"/>
                  </a:cxn>
                  <a:cxn ang="0">
                    <a:pos x="T6" y="T7"/>
                  </a:cxn>
                  <a:cxn ang="0">
                    <a:pos x="T8" y="T9"/>
                  </a:cxn>
                </a:cxnLst>
                <a:rect l="0" t="0" r="r" b="b"/>
                <a:pathLst>
                  <a:path w="10" h="247">
                    <a:moveTo>
                      <a:pt x="10" y="0"/>
                    </a:moveTo>
                    <a:cubicBezTo>
                      <a:pt x="10" y="246"/>
                      <a:pt x="10" y="246"/>
                      <a:pt x="10" y="246"/>
                    </a:cubicBezTo>
                    <a:cubicBezTo>
                      <a:pt x="7" y="247"/>
                      <a:pt x="3" y="247"/>
                      <a:pt x="0" y="247"/>
                    </a:cubicBezTo>
                    <a:cubicBezTo>
                      <a:pt x="0" y="1"/>
                      <a:pt x="0" y="1"/>
                      <a:pt x="0" y="1"/>
                    </a:cubicBezTo>
                    <a:cubicBezTo>
                      <a:pt x="3" y="1"/>
                      <a:pt x="7" y="0"/>
                      <a:pt x="10"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4" name="í$ḻíḑe"/>
              <p:cNvSpPr/>
              <p:nvPr/>
            </p:nvSpPr>
            <p:spPr bwMode="auto">
              <a:xfrm>
                <a:off x="5790881" y="5249095"/>
                <a:ext cx="966"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6"/>
                      <a:pt x="2" y="246"/>
                      <a:pt x="0" y="247"/>
                    </a:cubicBezTo>
                    <a:cubicBezTo>
                      <a:pt x="0" y="0"/>
                      <a:pt x="0" y="0"/>
                      <a:pt x="0" y="0"/>
                    </a:cubicBezTo>
                    <a:cubicBezTo>
                      <a:pt x="2" y="0"/>
                      <a:pt x="3" y="0"/>
                      <a:pt x="5"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5" name="i$ļiḑè"/>
              <p:cNvSpPr/>
              <p:nvPr/>
            </p:nvSpPr>
            <p:spPr bwMode="auto">
              <a:xfrm>
                <a:off x="5855574" y="5225922"/>
                <a:ext cx="966" cy="92694"/>
              </a:xfrm>
              <a:custGeom>
                <a:avLst/>
                <a:gdLst>
                  <a:gd name="T0" fmla="*/ 2 w 2"/>
                  <a:gd name="T1" fmla="*/ 1 h 248"/>
                  <a:gd name="T2" fmla="*/ 2 w 2"/>
                  <a:gd name="T3" fmla="*/ 248 h 248"/>
                  <a:gd name="T4" fmla="*/ 0 w 2"/>
                  <a:gd name="T5" fmla="*/ 247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1" y="247"/>
                      <a:pt x="1" y="247"/>
                      <a:pt x="0" y="247"/>
                    </a:cubicBezTo>
                    <a:cubicBezTo>
                      <a:pt x="0" y="0"/>
                      <a:pt x="0" y="0"/>
                      <a:pt x="0" y="0"/>
                    </a:cubicBezTo>
                    <a:cubicBezTo>
                      <a:pt x="1" y="0"/>
                      <a:pt x="1" y="1"/>
                      <a:pt x="2"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6" name="î$ļiḋé"/>
              <p:cNvSpPr/>
              <p:nvPr/>
            </p:nvSpPr>
            <p:spPr bwMode="auto">
              <a:xfrm>
                <a:off x="5854608" y="5225922"/>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7" name="îṥļiḓé"/>
              <p:cNvSpPr/>
              <p:nvPr/>
            </p:nvSpPr>
            <p:spPr bwMode="auto">
              <a:xfrm>
                <a:off x="5853643" y="5225922"/>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0"/>
                      <a:pt x="3"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8" name="ïşḷîḑè"/>
              <p:cNvSpPr/>
              <p:nvPr/>
            </p:nvSpPr>
            <p:spPr bwMode="auto">
              <a:xfrm>
                <a:off x="5852677" y="5225922"/>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9" name="iŝļíḋè"/>
              <p:cNvSpPr/>
              <p:nvPr/>
            </p:nvSpPr>
            <p:spPr bwMode="auto">
              <a:xfrm>
                <a:off x="5850746" y="5224956"/>
                <a:ext cx="1931" cy="92694"/>
              </a:xfrm>
              <a:custGeom>
                <a:avLst/>
                <a:gdLst>
                  <a:gd name="T0" fmla="*/ 5 w 5"/>
                  <a:gd name="T1" fmla="*/ 1 h 247"/>
                  <a:gd name="T2" fmla="*/ 5 w 5"/>
                  <a:gd name="T3" fmla="*/ 247 h 247"/>
                  <a:gd name="T4" fmla="*/ 0 w 5"/>
                  <a:gd name="T5" fmla="*/ 247 h 247"/>
                  <a:gd name="T6" fmla="*/ 0 w 5"/>
                  <a:gd name="T7" fmla="*/ 0 h 247"/>
                  <a:gd name="T8" fmla="*/ 5 w 5"/>
                  <a:gd name="T9" fmla="*/ 1 h 247"/>
                </a:gdLst>
                <a:ahLst/>
                <a:cxnLst>
                  <a:cxn ang="0">
                    <a:pos x="T0" y="T1"/>
                  </a:cxn>
                  <a:cxn ang="0">
                    <a:pos x="T2" y="T3"/>
                  </a:cxn>
                  <a:cxn ang="0">
                    <a:pos x="T4" y="T5"/>
                  </a:cxn>
                  <a:cxn ang="0">
                    <a:pos x="T6" y="T7"/>
                  </a:cxn>
                  <a:cxn ang="0">
                    <a:pos x="T8" y="T9"/>
                  </a:cxn>
                </a:cxnLst>
                <a:rect l="0" t="0" r="r" b="b"/>
                <a:pathLst>
                  <a:path w="5" h="247">
                    <a:moveTo>
                      <a:pt x="5" y="1"/>
                    </a:moveTo>
                    <a:cubicBezTo>
                      <a:pt x="5" y="247"/>
                      <a:pt x="5" y="247"/>
                      <a:pt x="5" y="247"/>
                    </a:cubicBezTo>
                    <a:cubicBezTo>
                      <a:pt x="3" y="247"/>
                      <a:pt x="2" y="247"/>
                      <a:pt x="0" y="247"/>
                    </a:cubicBezTo>
                    <a:cubicBezTo>
                      <a:pt x="0" y="0"/>
                      <a:pt x="0" y="0"/>
                      <a:pt x="0" y="0"/>
                    </a:cubicBezTo>
                    <a:cubicBezTo>
                      <a:pt x="2" y="1"/>
                      <a:pt x="3" y="1"/>
                      <a:pt x="5"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0" name="iŝliḍé"/>
              <p:cNvSpPr/>
              <p:nvPr/>
            </p:nvSpPr>
            <p:spPr bwMode="auto">
              <a:xfrm>
                <a:off x="5848815" y="5224956"/>
                <a:ext cx="1931" cy="92694"/>
              </a:xfrm>
              <a:custGeom>
                <a:avLst/>
                <a:gdLst>
                  <a:gd name="T0" fmla="*/ 6 w 6"/>
                  <a:gd name="T1" fmla="*/ 0 h 247"/>
                  <a:gd name="T2" fmla="*/ 6 w 6"/>
                  <a:gd name="T3" fmla="*/ 247 h 247"/>
                  <a:gd name="T4" fmla="*/ 1 w 6"/>
                  <a:gd name="T5" fmla="*/ 247 h 247"/>
                  <a:gd name="T6" fmla="*/ 0 w 6"/>
                  <a:gd name="T7" fmla="*/ 247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6"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1" name="išļiḋe"/>
              <p:cNvSpPr/>
              <p:nvPr/>
            </p:nvSpPr>
            <p:spPr bwMode="auto">
              <a:xfrm>
                <a:off x="5845918" y="5224956"/>
                <a:ext cx="2897" cy="92694"/>
              </a:xfrm>
              <a:custGeom>
                <a:avLst/>
                <a:gdLst>
                  <a:gd name="T0" fmla="*/ 7 w 7"/>
                  <a:gd name="T1" fmla="*/ 0 h 247"/>
                  <a:gd name="T2" fmla="*/ 7 w 7"/>
                  <a:gd name="T3" fmla="*/ 247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7"/>
                      <a:pt x="7" y="247"/>
                      <a:pt x="7" y="247"/>
                    </a:cubicBezTo>
                    <a:cubicBezTo>
                      <a:pt x="5" y="247"/>
                      <a:pt x="3" y="247"/>
                      <a:pt x="0" y="247"/>
                    </a:cubicBezTo>
                    <a:cubicBezTo>
                      <a:pt x="0" y="1"/>
                      <a:pt x="0" y="1"/>
                      <a:pt x="0" y="1"/>
                    </a:cubicBezTo>
                    <a:cubicBezTo>
                      <a:pt x="3" y="0"/>
                      <a:pt x="5" y="0"/>
                      <a:pt x="7"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2" name="iṧlîďé"/>
              <p:cNvSpPr/>
              <p:nvPr/>
            </p:nvSpPr>
            <p:spPr bwMode="auto">
              <a:xfrm>
                <a:off x="5843022" y="5225922"/>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3" y="247"/>
                      <a:pt x="0" y="247"/>
                    </a:cubicBezTo>
                    <a:cubicBezTo>
                      <a:pt x="0" y="0"/>
                      <a:pt x="0" y="0"/>
                      <a:pt x="0" y="0"/>
                    </a:cubicBezTo>
                    <a:cubicBezTo>
                      <a:pt x="3" y="0"/>
                      <a:pt x="5" y="0"/>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3" name="iśļíḑé"/>
              <p:cNvSpPr/>
              <p:nvPr/>
            </p:nvSpPr>
            <p:spPr bwMode="auto">
              <a:xfrm>
                <a:off x="5840125" y="5225922"/>
                <a:ext cx="2897" cy="92694"/>
              </a:xfrm>
              <a:custGeom>
                <a:avLst/>
                <a:gdLst>
                  <a:gd name="T0" fmla="*/ 9 w 9"/>
                  <a:gd name="T1" fmla="*/ 0 h 248"/>
                  <a:gd name="T2" fmla="*/ 9 w 9"/>
                  <a:gd name="T3" fmla="*/ 247 h 248"/>
                  <a:gd name="T4" fmla="*/ 0 w 9"/>
                  <a:gd name="T5" fmla="*/ 248 h 248"/>
                  <a:gd name="T6" fmla="*/ 0 w 9"/>
                  <a:gd name="T7" fmla="*/ 2 h 248"/>
                  <a:gd name="T8" fmla="*/ 9 w 9"/>
                  <a:gd name="T9" fmla="*/ 0 h 248"/>
                </a:gdLst>
                <a:ahLst/>
                <a:cxnLst>
                  <a:cxn ang="0">
                    <a:pos x="T0" y="T1"/>
                  </a:cxn>
                  <a:cxn ang="0">
                    <a:pos x="T2" y="T3"/>
                  </a:cxn>
                  <a:cxn ang="0">
                    <a:pos x="T4" y="T5"/>
                  </a:cxn>
                  <a:cxn ang="0">
                    <a:pos x="T6" y="T7"/>
                  </a:cxn>
                  <a:cxn ang="0">
                    <a:pos x="T8" y="T9"/>
                  </a:cxn>
                </a:cxnLst>
                <a:rect l="0" t="0" r="r" b="b"/>
                <a:pathLst>
                  <a:path w="9" h="248">
                    <a:moveTo>
                      <a:pt x="9" y="0"/>
                    </a:moveTo>
                    <a:cubicBezTo>
                      <a:pt x="9" y="247"/>
                      <a:pt x="9" y="247"/>
                      <a:pt x="9" y="247"/>
                    </a:cubicBezTo>
                    <a:cubicBezTo>
                      <a:pt x="6" y="247"/>
                      <a:pt x="3" y="248"/>
                      <a:pt x="0" y="248"/>
                    </a:cubicBezTo>
                    <a:cubicBezTo>
                      <a:pt x="0" y="2"/>
                      <a:pt x="0" y="2"/>
                      <a:pt x="0" y="2"/>
                    </a:cubicBezTo>
                    <a:cubicBezTo>
                      <a:pt x="3" y="1"/>
                      <a:pt x="6" y="1"/>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4" name="íṡļidê"/>
              <p:cNvSpPr/>
              <p:nvPr/>
            </p:nvSpPr>
            <p:spPr bwMode="auto">
              <a:xfrm>
                <a:off x="5828538" y="5226887"/>
                <a:ext cx="11587" cy="96557"/>
              </a:xfrm>
              <a:custGeom>
                <a:avLst/>
                <a:gdLst>
                  <a:gd name="T0" fmla="*/ 32 w 32"/>
                  <a:gd name="T1" fmla="*/ 0 h 260"/>
                  <a:gd name="T2" fmla="*/ 32 w 32"/>
                  <a:gd name="T3" fmla="*/ 246 h 260"/>
                  <a:gd name="T4" fmla="*/ 0 w 32"/>
                  <a:gd name="T5" fmla="*/ 260 h 260"/>
                  <a:gd name="T6" fmla="*/ 0 w 32"/>
                  <a:gd name="T7" fmla="*/ 14 h 260"/>
                  <a:gd name="T8" fmla="*/ 32 w 32"/>
                  <a:gd name="T9" fmla="*/ 0 h 260"/>
                </a:gdLst>
                <a:ahLst/>
                <a:cxnLst>
                  <a:cxn ang="0">
                    <a:pos x="T0" y="T1"/>
                  </a:cxn>
                  <a:cxn ang="0">
                    <a:pos x="T2" y="T3"/>
                  </a:cxn>
                  <a:cxn ang="0">
                    <a:pos x="T4" y="T5"/>
                  </a:cxn>
                  <a:cxn ang="0">
                    <a:pos x="T6" y="T7"/>
                  </a:cxn>
                  <a:cxn ang="0">
                    <a:pos x="T8" y="T9"/>
                  </a:cxn>
                </a:cxnLst>
                <a:rect l="0" t="0" r="r" b="b"/>
                <a:pathLst>
                  <a:path w="32" h="260">
                    <a:moveTo>
                      <a:pt x="32" y="0"/>
                    </a:moveTo>
                    <a:cubicBezTo>
                      <a:pt x="32" y="246"/>
                      <a:pt x="32" y="246"/>
                      <a:pt x="32" y="246"/>
                    </a:cubicBezTo>
                    <a:cubicBezTo>
                      <a:pt x="19" y="249"/>
                      <a:pt x="9" y="254"/>
                      <a:pt x="0" y="260"/>
                    </a:cubicBezTo>
                    <a:cubicBezTo>
                      <a:pt x="0" y="14"/>
                      <a:pt x="0" y="14"/>
                      <a:pt x="0" y="14"/>
                    </a:cubicBezTo>
                    <a:cubicBezTo>
                      <a:pt x="9" y="8"/>
                      <a:pt x="19" y="3"/>
                      <a:pt x="3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5" name="ïṡḻidé"/>
              <p:cNvSpPr/>
              <p:nvPr/>
            </p:nvSpPr>
            <p:spPr bwMode="auto">
              <a:xfrm>
                <a:off x="5824676" y="5231715"/>
                <a:ext cx="3862" cy="94626"/>
              </a:xfrm>
              <a:custGeom>
                <a:avLst/>
                <a:gdLst>
                  <a:gd name="T0" fmla="*/ 9 w 9"/>
                  <a:gd name="T1" fmla="*/ 0 h 254"/>
                  <a:gd name="T2" fmla="*/ 9 w 9"/>
                  <a:gd name="T3" fmla="*/ 246 h 254"/>
                  <a:gd name="T4" fmla="*/ 0 w 9"/>
                  <a:gd name="T5" fmla="*/ 254 h 254"/>
                  <a:gd name="T6" fmla="*/ 0 w 9"/>
                  <a:gd name="T7" fmla="*/ 8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2" y="252"/>
                      <a:pt x="0" y="254"/>
                    </a:cubicBezTo>
                    <a:cubicBezTo>
                      <a:pt x="0" y="8"/>
                      <a:pt x="0" y="8"/>
                      <a:pt x="0" y="8"/>
                    </a:cubicBezTo>
                    <a:cubicBezTo>
                      <a:pt x="2"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6" name="íṡ1ïďê"/>
              <p:cNvSpPr/>
              <p:nvPr/>
            </p:nvSpPr>
            <p:spPr bwMode="auto">
              <a:xfrm>
                <a:off x="5821779" y="5234611"/>
                <a:ext cx="2897" cy="94626"/>
              </a:xfrm>
              <a:custGeom>
                <a:avLst/>
                <a:gdLst>
                  <a:gd name="T0" fmla="*/ 7 w 7"/>
                  <a:gd name="T1" fmla="*/ 0 h 254"/>
                  <a:gd name="T2" fmla="*/ 7 w 7"/>
                  <a:gd name="T3" fmla="*/ 246 h 254"/>
                  <a:gd name="T4" fmla="*/ 0 w 7"/>
                  <a:gd name="T5" fmla="*/ 254 h 254"/>
                  <a:gd name="T6" fmla="*/ 0 w 7"/>
                  <a:gd name="T7" fmla="*/ 8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6"/>
                      <a:pt x="7" y="246"/>
                      <a:pt x="7" y="246"/>
                    </a:cubicBezTo>
                    <a:cubicBezTo>
                      <a:pt x="4" y="249"/>
                      <a:pt x="2" y="252"/>
                      <a:pt x="0" y="254"/>
                    </a:cubicBezTo>
                    <a:cubicBezTo>
                      <a:pt x="0" y="8"/>
                      <a:pt x="0" y="8"/>
                      <a:pt x="0" y="8"/>
                    </a:cubicBezTo>
                    <a:cubicBezTo>
                      <a:pt x="2" y="5"/>
                      <a:pt x="4" y="3"/>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7" name="iṧḷîḑê"/>
              <p:cNvSpPr/>
              <p:nvPr/>
            </p:nvSpPr>
            <p:spPr bwMode="auto">
              <a:xfrm>
                <a:off x="5819848" y="5237508"/>
                <a:ext cx="1931" cy="95591"/>
              </a:xfrm>
              <a:custGeom>
                <a:avLst/>
                <a:gdLst>
                  <a:gd name="T0" fmla="*/ 6 w 6"/>
                  <a:gd name="T1" fmla="*/ 0 h 255"/>
                  <a:gd name="T2" fmla="*/ 6 w 6"/>
                  <a:gd name="T3" fmla="*/ 246 h 255"/>
                  <a:gd name="T4" fmla="*/ 0 w 6"/>
                  <a:gd name="T5" fmla="*/ 255 h 255"/>
                  <a:gd name="T6" fmla="*/ 0 w 6"/>
                  <a:gd name="T7" fmla="*/ 8 h 255"/>
                  <a:gd name="T8" fmla="*/ 6 w 6"/>
                  <a:gd name="T9" fmla="*/ 0 h 255"/>
                </a:gdLst>
                <a:ahLst/>
                <a:cxnLst>
                  <a:cxn ang="0">
                    <a:pos x="T0" y="T1"/>
                  </a:cxn>
                  <a:cxn ang="0">
                    <a:pos x="T2" y="T3"/>
                  </a:cxn>
                  <a:cxn ang="0">
                    <a:pos x="T4" y="T5"/>
                  </a:cxn>
                  <a:cxn ang="0">
                    <a:pos x="T6" y="T7"/>
                  </a:cxn>
                  <a:cxn ang="0">
                    <a:pos x="T8" y="T9"/>
                  </a:cxn>
                </a:cxnLst>
                <a:rect l="0" t="0" r="r" b="b"/>
                <a:pathLst>
                  <a:path w="6" h="255">
                    <a:moveTo>
                      <a:pt x="6" y="0"/>
                    </a:moveTo>
                    <a:cubicBezTo>
                      <a:pt x="6" y="246"/>
                      <a:pt x="6" y="246"/>
                      <a:pt x="6" y="246"/>
                    </a:cubicBezTo>
                    <a:cubicBezTo>
                      <a:pt x="4" y="249"/>
                      <a:pt x="2" y="252"/>
                      <a:pt x="0" y="255"/>
                    </a:cubicBezTo>
                    <a:cubicBezTo>
                      <a:pt x="0" y="8"/>
                      <a:pt x="0" y="8"/>
                      <a:pt x="0" y="8"/>
                    </a:cubicBezTo>
                    <a:cubicBezTo>
                      <a:pt x="2" y="5"/>
                      <a:pt x="4" y="3"/>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8" name="iśḻiḋe"/>
              <p:cNvSpPr/>
              <p:nvPr/>
            </p:nvSpPr>
            <p:spPr bwMode="auto">
              <a:xfrm>
                <a:off x="5818882" y="5240405"/>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9" name="ïṧ1îďe"/>
              <p:cNvSpPr/>
              <p:nvPr/>
            </p:nvSpPr>
            <p:spPr bwMode="auto">
              <a:xfrm>
                <a:off x="5817917" y="5243302"/>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0" name="ïşḷïḋê"/>
              <p:cNvSpPr/>
              <p:nvPr/>
            </p:nvSpPr>
            <p:spPr bwMode="auto">
              <a:xfrm>
                <a:off x="5817917" y="5246198"/>
                <a:ext cx="0" cy="94626"/>
              </a:xfrm>
              <a:custGeom>
                <a:avLst/>
                <a:gdLst>
                  <a:gd name="T0" fmla="*/ 0 h 252"/>
                  <a:gd name="T1" fmla="*/ 247 h 252"/>
                  <a:gd name="T2" fmla="*/ 252 h 252"/>
                  <a:gd name="T3" fmla="*/ 6 h 252"/>
                  <a:gd name="T4" fmla="*/ 0 h 252"/>
                </a:gdLst>
                <a:ahLst/>
                <a:cxnLst>
                  <a:cxn ang="0">
                    <a:pos x="0" y="T0"/>
                  </a:cxn>
                  <a:cxn ang="0">
                    <a:pos x="0" y="T1"/>
                  </a:cxn>
                  <a:cxn ang="0">
                    <a:pos x="0" y="T2"/>
                  </a:cxn>
                  <a:cxn ang="0">
                    <a:pos x="0" y="T3"/>
                  </a:cxn>
                  <a:cxn ang="0">
                    <a:pos x="0" y="T4"/>
                  </a:cxn>
                </a:cxnLst>
                <a:rect l="0" t="0" r="r" b="b"/>
                <a:pathLst>
                  <a:path h="252">
                    <a:moveTo>
                      <a:pt x="0" y="0"/>
                    </a:moveTo>
                    <a:cubicBezTo>
                      <a:pt x="0" y="247"/>
                      <a:pt x="0" y="247"/>
                      <a:pt x="0" y="247"/>
                    </a:cubicBezTo>
                    <a:cubicBezTo>
                      <a:pt x="0" y="249"/>
                      <a:pt x="0" y="251"/>
                      <a:pt x="0" y="252"/>
                    </a:cubicBezTo>
                    <a:cubicBezTo>
                      <a:pt x="0" y="6"/>
                      <a:pt x="0" y="6"/>
                      <a:pt x="0" y="6"/>
                    </a:cubicBezTo>
                    <a:cubicBezTo>
                      <a:pt x="0" y="4"/>
                      <a:pt x="0" y="2"/>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1" name="išḷîḍè"/>
              <p:cNvSpPr/>
              <p:nvPr/>
            </p:nvSpPr>
            <p:spPr bwMode="auto">
              <a:xfrm>
                <a:off x="5857505" y="5229784"/>
                <a:ext cx="1931" cy="93660"/>
              </a:xfrm>
              <a:custGeom>
                <a:avLst/>
                <a:gdLst>
                  <a:gd name="T0" fmla="*/ 6 w 6"/>
                  <a:gd name="T1" fmla="*/ 6 h 253"/>
                  <a:gd name="T2" fmla="*/ 6 w 6"/>
                  <a:gd name="T3" fmla="*/ 253 h 253"/>
                  <a:gd name="T4" fmla="*/ 0 w 6"/>
                  <a:gd name="T5" fmla="*/ 246 h 253"/>
                  <a:gd name="T6" fmla="*/ 0 w 6"/>
                  <a:gd name="T7" fmla="*/ 0 h 253"/>
                  <a:gd name="T8" fmla="*/ 6 w 6"/>
                  <a:gd name="T9" fmla="*/ 6 h 253"/>
                </a:gdLst>
                <a:ahLst/>
                <a:cxnLst>
                  <a:cxn ang="0">
                    <a:pos x="T0" y="T1"/>
                  </a:cxn>
                  <a:cxn ang="0">
                    <a:pos x="T2" y="T3"/>
                  </a:cxn>
                  <a:cxn ang="0">
                    <a:pos x="T4" y="T5"/>
                  </a:cxn>
                  <a:cxn ang="0">
                    <a:pos x="T6" y="T7"/>
                  </a:cxn>
                  <a:cxn ang="0">
                    <a:pos x="T8" y="T9"/>
                  </a:cxn>
                </a:cxnLst>
                <a:rect l="0" t="0" r="r" b="b"/>
                <a:pathLst>
                  <a:path w="6" h="253">
                    <a:moveTo>
                      <a:pt x="6" y="6"/>
                    </a:moveTo>
                    <a:cubicBezTo>
                      <a:pt x="6" y="253"/>
                      <a:pt x="6" y="253"/>
                      <a:pt x="6" y="253"/>
                    </a:cubicBezTo>
                    <a:cubicBezTo>
                      <a:pt x="6" y="250"/>
                      <a:pt x="4" y="248"/>
                      <a:pt x="0" y="246"/>
                    </a:cubicBezTo>
                    <a:cubicBezTo>
                      <a:pt x="0" y="0"/>
                      <a:pt x="0" y="0"/>
                      <a:pt x="0" y="0"/>
                    </a:cubicBezTo>
                    <a:cubicBezTo>
                      <a:pt x="4" y="2"/>
                      <a:pt x="6" y="4"/>
                      <a:pt x="6"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2" name="îSlîḋê"/>
              <p:cNvSpPr/>
              <p:nvPr/>
            </p:nvSpPr>
            <p:spPr bwMode="auto">
              <a:xfrm>
                <a:off x="5856540" y="5228818"/>
                <a:ext cx="966" cy="92694"/>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3" name="ïṣḷïďê"/>
              <p:cNvSpPr/>
              <p:nvPr/>
            </p:nvSpPr>
            <p:spPr bwMode="auto">
              <a:xfrm>
                <a:off x="5855574" y="5228818"/>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0" y="246"/>
                      <a:pt x="0" y="246"/>
                    </a:cubicBezTo>
                    <a:cubicBezTo>
                      <a:pt x="0" y="0"/>
                      <a:pt x="0" y="0"/>
                      <a:pt x="0" y="0"/>
                    </a:cubicBezTo>
                    <a:cubicBezTo>
                      <a:pt x="0"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4" name="ïš1ïḋe"/>
              <p:cNvSpPr/>
              <p:nvPr/>
            </p:nvSpPr>
            <p:spPr bwMode="auto">
              <a:xfrm>
                <a:off x="5854608" y="5228818"/>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0"/>
                      <a:pt x="3"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5" name="îṧľïďê"/>
              <p:cNvSpPr/>
              <p:nvPr/>
            </p:nvSpPr>
            <p:spPr bwMode="auto">
              <a:xfrm>
                <a:off x="5853643" y="5228818"/>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6"/>
                      <a:pt x="2" y="246"/>
                      <a:pt x="0" y="246"/>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6" name="iśļiḍê"/>
              <p:cNvSpPr/>
              <p:nvPr/>
            </p:nvSpPr>
            <p:spPr bwMode="auto">
              <a:xfrm>
                <a:off x="5851711" y="5227853"/>
                <a:ext cx="1931"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0"/>
                      <a:pt x="3" y="0"/>
                      <a:pt x="4" y="1"/>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7" name="iṣḻíḑe"/>
              <p:cNvSpPr/>
              <p:nvPr/>
            </p:nvSpPr>
            <p:spPr bwMode="auto">
              <a:xfrm>
                <a:off x="5849780" y="5227853"/>
                <a:ext cx="1931" cy="92694"/>
              </a:xfrm>
              <a:custGeom>
                <a:avLst/>
                <a:gdLst>
                  <a:gd name="T0" fmla="*/ 6 w 6"/>
                  <a:gd name="T1" fmla="*/ 0 h 247"/>
                  <a:gd name="T2" fmla="*/ 6 w 6"/>
                  <a:gd name="T3" fmla="*/ 247 h 247"/>
                  <a:gd name="T4" fmla="*/ 1 w 6"/>
                  <a:gd name="T5" fmla="*/ 247 h 247"/>
                  <a:gd name="T6" fmla="*/ 0 w 6"/>
                  <a:gd name="T7" fmla="*/ 247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4" y="247"/>
                      <a:pt x="3" y="247"/>
                      <a:pt x="1" y="247"/>
                    </a:cubicBezTo>
                    <a:cubicBezTo>
                      <a:pt x="0" y="247"/>
                      <a:pt x="0" y="247"/>
                      <a:pt x="0" y="247"/>
                    </a:cubicBezTo>
                    <a:cubicBezTo>
                      <a:pt x="0" y="0"/>
                      <a:pt x="0" y="0"/>
                      <a:pt x="0" y="0"/>
                    </a:cubicBezTo>
                    <a:cubicBezTo>
                      <a:pt x="1" y="0"/>
                      <a:pt x="1" y="0"/>
                      <a:pt x="1" y="0"/>
                    </a:cubicBezTo>
                    <a:cubicBezTo>
                      <a:pt x="3" y="0"/>
                      <a:pt x="4"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8" name="î$ļiḑe"/>
              <p:cNvSpPr/>
              <p:nvPr/>
            </p:nvSpPr>
            <p:spPr bwMode="auto">
              <a:xfrm>
                <a:off x="5846884" y="5227853"/>
                <a:ext cx="2897" cy="92694"/>
              </a:xfrm>
              <a:custGeom>
                <a:avLst/>
                <a:gdLst>
                  <a:gd name="T0" fmla="*/ 7 w 7"/>
                  <a:gd name="T1" fmla="*/ 0 h 247"/>
                  <a:gd name="T2" fmla="*/ 7 w 7"/>
                  <a:gd name="T3" fmla="*/ 247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7"/>
                      <a:pt x="7" y="247"/>
                      <a:pt x="7" y="247"/>
                    </a:cubicBezTo>
                    <a:cubicBezTo>
                      <a:pt x="5" y="247"/>
                      <a:pt x="3" y="247"/>
                      <a:pt x="0" y="247"/>
                    </a:cubicBezTo>
                    <a:cubicBezTo>
                      <a:pt x="0" y="0"/>
                      <a:pt x="0" y="0"/>
                      <a:pt x="0" y="0"/>
                    </a:cubicBezTo>
                    <a:cubicBezTo>
                      <a:pt x="3" y="0"/>
                      <a:pt x="5" y="0"/>
                      <a:pt x="7"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9" name="í$1ïḓè"/>
              <p:cNvSpPr/>
              <p:nvPr/>
            </p:nvSpPr>
            <p:spPr bwMode="auto">
              <a:xfrm>
                <a:off x="5843987" y="5227853"/>
                <a:ext cx="2897" cy="92694"/>
              </a:xfrm>
              <a:custGeom>
                <a:avLst/>
                <a:gdLst>
                  <a:gd name="T0" fmla="*/ 7 w 7"/>
                  <a:gd name="T1" fmla="*/ 0 h 248"/>
                  <a:gd name="T2" fmla="*/ 7 w 7"/>
                  <a:gd name="T3" fmla="*/ 247 h 248"/>
                  <a:gd name="T4" fmla="*/ 0 w 7"/>
                  <a:gd name="T5" fmla="*/ 248 h 248"/>
                  <a:gd name="T6" fmla="*/ 0 w 7"/>
                  <a:gd name="T7" fmla="*/ 1 h 248"/>
                  <a:gd name="T8" fmla="*/ 7 w 7"/>
                  <a:gd name="T9" fmla="*/ 0 h 248"/>
                </a:gdLst>
                <a:ahLst/>
                <a:cxnLst>
                  <a:cxn ang="0">
                    <a:pos x="T0" y="T1"/>
                  </a:cxn>
                  <a:cxn ang="0">
                    <a:pos x="T2" y="T3"/>
                  </a:cxn>
                  <a:cxn ang="0">
                    <a:pos x="T4" y="T5"/>
                  </a:cxn>
                  <a:cxn ang="0">
                    <a:pos x="T6" y="T7"/>
                  </a:cxn>
                  <a:cxn ang="0">
                    <a:pos x="T8" y="T9"/>
                  </a:cxn>
                </a:cxnLst>
                <a:rect l="0" t="0" r="r" b="b"/>
                <a:pathLst>
                  <a:path w="7" h="248">
                    <a:moveTo>
                      <a:pt x="7" y="0"/>
                    </a:moveTo>
                    <a:cubicBezTo>
                      <a:pt x="7" y="247"/>
                      <a:pt x="7" y="247"/>
                      <a:pt x="7" y="247"/>
                    </a:cubicBezTo>
                    <a:cubicBezTo>
                      <a:pt x="5" y="247"/>
                      <a:pt x="3" y="247"/>
                      <a:pt x="0" y="248"/>
                    </a:cubicBezTo>
                    <a:cubicBezTo>
                      <a:pt x="0" y="1"/>
                      <a:pt x="0" y="1"/>
                      <a:pt x="0" y="1"/>
                    </a:cubicBezTo>
                    <a:cubicBezTo>
                      <a:pt x="3" y="1"/>
                      <a:pt x="5" y="1"/>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0" name="îṡļîdé"/>
              <p:cNvSpPr/>
              <p:nvPr/>
            </p:nvSpPr>
            <p:spPr bwMode="auto">
              <a:xfrm>
                <a:off x="5841090" y="5228818"/>
                <a:ext cx="2897" cy="92694"/>
              </a:xfrm>
              <a:custGeom>
                <a:avLst/>
                <a:gdLst>
                  <a:gd name="T0" fmla="*/ 9 w 9"/>
                  <a:gd name="T1" fmla="*/ 0 h 248"/>
                  <a:gd name="T2" fmla="*/ 9 w 9"/>
                  <a:gd name="T3" fmla="*/ 247 h 248"/>
                  <a:gd name="T4" fmla="*/ 0 w 9"/>
                  <a:gd name="T5" fmla="*/ 248 h 248"/>
                  <a:gd name="T6" fmla="*/ 0 w 9"/>
                  <a:gd name="T7" fmla="*/ 2 h 248"/>
                  <a:gd name="T8" fmla="*/ 9 w 9"/>
                  <a:gd name="T9" fmla="*/ 0 h 248"/>
                </a:gdLst>
                <a:ahLst/>
                <a:cxnLst>
                  <a:cxn ang="0">
                    <a:pos x="T0" y="T1"/>
                  </a:cxn>
                  <a:cxn ang="0">
                    <a:pos x="T2" y="T3"/>
                  </a:cxn>
                  <a:cxn ang="0">
                    <a:pos x="T4" y="T5"/>
                  </a:cxn>
                  <a:cxn ang="0">
                    <a:pos x="T6" y="T7"/>
                  </a:cxn>
                  <a:cxn ang="0">
                    <a:pos x="T8" y="T9"/>
                  </a:cxn>
                </a:cxnLst>
                <a:rect l="0" t="0" r="r" b="b"/>
                <a:pathLst>
                  <a:path w="9" h="248">
                    <a:moveTo>
                      <a:pt x="9" y="0"/>
                    </a:moveTo>
                    <a:cubicBezTo>
                      <a:pt x="9" y="247"/>
                      <a:pt x="9" y="247"/>
                      <a:pt x="9" y="247"/>
                    </a:cubicBezTo>
                    <a:cubicBezTo>
                      <a:pt x="6" y="247"/>
                      <a:pt x="3" y="248"/>
                      <a:pt x="0" y="248"/>
                    </a:cubicBezTo>
                    <a:cubicBezTo>
                      <a:pt x="0" y="2"/>
                      <a:pt x="0" y="2"/>
                      <a:pt x="0" y="2"/>
                    </a:cubicBezTo>
                    <a:cubicBezTo>
                      <a:pt x="3" y="1"/>
                      <a:pt x="6" y="1"/>
                      <a:pt x="9"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1" name="iṥ1íḑê"/>
              <p:cNvSpPr/>
              <p:nvPr/>
            </p:nvSpPr>
            <p:spPr bwMode="auto">
              <a:xfrm>
                <a:off x="5829504" y="5229784"/>
                <a:ext cx="11587" cy="96557"/>
              </a:xfrm>
              <a:custGeom>
                <a:avLst/>
                <a:gdLst>
                  <a:gd name="T0" fmla="*/ 31 w 31"/>
                  <a:gd name="T1" fmla="*/ 0 h 260"/>
                  <a:gd name="T2" fmla="*/ 31 w 31"/>
                  <a:gd name="T3" fmla="*/ 246 h 260"/>
                  <a:gd name="T4" fmla="*/ 0 w 31"/>
                  <a:gd name="T5" fmla="*/ 260 h 260"/>
                  <a:gd name="T6" fmla="*/ 0 w 31"/>
                  <a:gd name="T7" fmla="*/ 13 h 260"/>
                  <a:gd name="T8" fmla="*/ 31 w 31"/>
                  <a:gd name="T9" fmla="*/ 0 h 260"/>
                </a:gdLst>
                <a:ahLst/>
                <a:cxnLst>
                  <a:cxn ang="0">
                    <a:pos x="T0" y="T1"/>
                  </a:cxn>
                  <a:cxn ang="0">
                    <a:pos x="T2" y="T3"/>
                  </a:cxn>
                  <a:cxn ang="0">
                    <a:pos x="T4" y="T5"/>
                  </a:cxn>
                  <a:cxn ang="0">
                    <a:pos x="T6" y="T7"/>
                  </a:cxn>
                  <a:cxn ang="0">
                    <a:pos x="T8" y="T9"/>
                  </a:cxn>
                </a:cxnLst>
                <a:rect l="0" t="0" r="r" b="b"/>
                <a:pathLst>
                  <a:path w="31" h="260">
                    <a:moveTo>
                      <a:pt x="31" y="0"/>
                    </a:moveTo>
                    <a:cubicBezTo>
                      <a:pt x="31" y="246"/>
                      <a:pt x="31" y="246"/>
                      <a:pt x="31" y="246"/>
                    </a:cubicBezTo>
                    <a:cubicBezTo>
                      <a:pt x="19" y="249"/>
                      <a:pt x="8" y="254"/>
                      <a:pt x="0" y="260"/>
                    </a:cubicBezTo>
                    <a:cubicBezTo>
                      <a:pt x="0" y="13"/>
                      <a:pt x="0" y="13"/>
                      <a:pt x="0" y="13"/>
                    </a:cubicBezTo>
                    <a:cubicBezTo>
                      <a:pt x="8" y="7"/>
                      <a:pt x="19" y="2"/>
                      <a:pt x="3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2" name="íšliḓè"/>
              <p:cNvSpPr/>
              <p:nvPr/>
            </p:nvSpPr>
            <p:spPr bwMode="auto">
              <a:xfrm>
                <a:off x="5825641" y="5234611"/>
                <a:ext cx="3862" cy="94626"/>
              </a:xfrm>
              <a:custGeom>
                <a:avLst/>
                <a:gdLst>
                  <a:gd name="T0" fmla="*/ 9 w 9"/>
                  <a:gd name="T1" fmla="*/ 0 h 255"/>
                  <a:gd name="T2" fmla="*/ 9 w 9"/>
                  <a:gd name="T3" fmla="*/ 247 h 255"/>
                  <a:gd name="T4" fmla="*/ 0 w 9"/>
                  <a:gd name="T5" fmla="*/ 255 h 255"/>
                  <a:gd name="T6" fmla="*/ 0 w 9"/>
                  <a:gd name="T7" fmla="*/ 8 h 255"/>
                  <a:gd name="T8" fmla="*/ 9 w 9"/>
                  <a:gd name="T9" fmla="*/ 0 h 255"/>
                </a:gdLst>
                <a:ahLst/>
                <a:cxnLst>
                  <a:cxn ang="0">
                    <a:pos x="T0" y="T1"/>
                  </a:cxn>
                  <a:cxn ang="0">
                    <a:pos x="T2" y="T3"/>
                  </a:cxn>
                  <a:cxn ang="0">
                    <a:pos x="T4" y="T5"/>
                  </a:cxn>
                  <a:cxn ang="0">
                    <a:pos x="T6" y="T7"/>
                  </a:cxn>
                  <a:cxn ang="0">
                    <a:pos x="T8" y="T9"/>
                  </a:cxn>
                </a:cxnLst>
                <a:rect l="0" t="0" r="r" b="b"/>
                <a:pathLst>
                  <a:path w="9" h="255">
                    <a:moveTo>
                      <a:pt x="9" y="0"/>
                    </a:moveTo>
                    <a:cubicBezTo>
                      <a:pt x="9" y="247"/>
                      <a:pt x="9" y="247"/>
                      <a:pt x="9" y="247"/>
                    </a:cubicBezTo>
                    <a:cubicBezTo>
                      <a:pt x="5" y="249"/>
                      <a:pt x="2" y="252"/>
                      <a:pt x="0" y="255"/>
                    </a:cubicBezTo>
                    <a:cubicBezTo>
                      <a:pt x="0" y="8"/>
                      <a:pt x="0" y="8"/>
                      <a:pt x="0" y="8"/>
                    </a:cubicBezTo>
                    <a:cubicBezTo>
                      <a:pt x="2" y="6"/>
                      <a:pt x="5" y="3"/>
                      <a:pt x="9"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3" name="ïṥľïḋe"/>
              <p:cNvSpPr/>
              <p:nvPr/>
            </p:nvSpPr>
            <p:spPr bwMode="auto">
              <a:xfrm>
                <a:off x="5823710" y="5237508"/>
                <a:ext cx="1931" cy="94626"/>
              </a:xfrm>
              <a:custGeom>
                <a:avLst/>
                <a:gdLst>
                  <a:gd name="T0" fmla="*/ 7 w 7"/>
                  <a:gd name="T1" fmla="*/ 0 h 255"/>
                  <a:gd name="T2" fmla="*/ 7 w 7"/>
                  <a:gd name="T3" fmla="*/ 247 h 255"/>
                  <a:gd name="T4" fmla="*/ 0 w 7"/>
                  <a:gd name="T5" fmla="*/ 255 h 255"/>
                  <a:gd name="T6" fmla="*/ 0 w 7"/>
                  <a:gd name="T7" fmla="*/ 8 h 255"/>
                  <a:gd name="T8" fmla="*/ 7 w 7"/>
                  <a:gd name="T9" fmla="*/ 0 h 255"/>
                </a:gdLst>
                <a:ahLst/>
                <a:cxnLst>
                  <a:cxn ang="0">
                    <a:pos x="T0" y="T1"/>
                  </a:cxn>
                  <a:cxn ang="0">
                    <a:pos x="T2" y="T3"/>
                  </a:cxn>
                  <a:cxn ang="0">
                    <a:pos x="T4" y="T5"/>
                  </a:cxn>
                  <a:cxn ang="0">
                    <a:pos x="T6" y="T7"/>
                  </a:cxn>
                  <a:cxn ang="0">
                    <a:pos x="T8" y="T9"/>
                  </a:cxn>
                </a:cxnLst>
                <a:rect l="0" t="0" r="r" b="b"/>
                <a:pathLst>
                  <a:path w="7" h="255">
                    <a:moveTo>
                      <a:pt x="7" y="0"/>
                    </a:moveTo>
                    <a:cubicBezTo>
                      <a:pt x="7" y="247"/>
                      <a:pt x="7" y="247"/>
                      <a:pt x="7" y="247"/>
                    </a:cubicBezTo>
                    <a:cubicBezTo>
                      <a:pt x="4" y="249"/>
                      <a:pt x="2" y="252"/>
                      <a:pt x="0" y="255"/>
                    </a:cubicBezTo>
                    <a:cubicBezTo>
                      <a:pt x="0" y="8"/>
                      <a:pt x="0" y="8"/>
                      <a:pt x="0" y="8"/>
                    </a:cubicBezTo>
                    <a:cubicBezTo>
                      <a:pt x="2" y="6"/>
                      <a:pt x="4" y="3"/>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4" name="îś1íḓê"/>
              <p:cNvSpPr/>
              <p:nvPr/>
            </p:nvSpPr>
            <p:spPr bwMode="auto">
              <a:xfrm>
                <a:off x="5820813" y="5240405"/>
                <a:ext cx="2897" cy="94626"/>
              </a:xfrm>
              <a:custGeom>
                <a:avLst/>
                <a:gdLst>
                  <a:gd name="T0" fmla="*/ 6 w 6"/>
                  <a:gd name="T1" fmla="*/ 0 h 255"/>
                  <a:gd name="T2" fmla="*/ 6 w 6"/>
                  <a:gd name="T3" fmla="*/ 247 h 255"/>
                  <a:gd name="T4" fmla="*/ 0 w 6"/>
                  <a:gd name="T5" fmla="*/ 255 h 255"/>
                  <a:gd name="T6" fmla="*/ 0 w 6"/>
                  <a:gd name="T7" fmla="*/ 8 h 255"/>
                  <a:gd name="T8" fmla="*/ 6 w 6"/>
                  <a:gd name="T9" fmla="*/ 0 h 255"/>
                </a:gdLst>
                <a:ahLst/>
                <a:cxnLst>
                  <a:cxn ang="0">
                    <a:pos x="T0" y="T1"/>
                  </a:cxn>
                  <a:cxn ang="0">
                    <a:pos x="T2" y="T3"/>
                  </a:cxn>
                  <a:cxn ang="0">
                    <a:pos x="T4" y="T5"/>
                  </a:cxn>
                  <a:cxn ang="0">
                    <a:pos x="T6" y="T7"/>
                  </a:cxn>
                  <a:cxn ang="0">
                    <a:pos x="T8" y="T9"/>
                  </a:cxn>
                </a:cxnLst>
                <a:rect l="0" t="0" r="r" b="b"/>
                <a:pathLst>
                  <a:path w="6" h="255">
                    <a:moveTo>
                      <a:pt x="6" y="0"/>
                    </a:moveTo>
                    <a:cubicBezTo>
                      <a:pt x="6" y="247"/>
                      <a:pt x="6" y="247"/>
                      <a:pt x="6" y="247"/>
                    </a:cubicBezTo>
                    <a:cubicBezTo>
                      <a:pt x="4" y="249"/>
                      <a:pt x="2" y="252"/>
                      <a:pt x="0" y="255"/>
                    </a:cubicBezTo>
                    <a:cubicBezTo>
                      <a:pt x="0" y="8"/>
                      <a:pt x="0" y="8"/>
                      <a:pt x="0" y="8"/>
                    </a:cubicBezTo>
                    <a:cubicBezTo>
                      <a:pt x="2" y="6"/>
                      <a:pt x="4" y="3"/>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5" name="ï$ľíḍe"/>
              <p:cNvSpPr/>
              <p:nvPr/>
            </p:nvSpPr>
            <p:spPr bwMode="auto">
              <a:xfrm>
                <a:off x="5819848" y="5243302"/>
                <a:ext cx="966" cy="94626"/>
              </a:xfrm>
              <a:custGeom>
                <a:avLst/>
                <a:gdLst>
                  <a:gd name="T0" fmla="*/ 3 w 3"/>
                  <a:gd name="T1" fmla="*/ 0 h 255"/>
                  <a:gd name="T2" fmla="*/ 3 w 3"/>
                  <a:gd name="T3" fmla="*/ 247 h 255"/>
                  <a:gd name="T4" fmla="*/ 0 w 3"/>
                  <a:gd name="T5" fmla="*/ 255 h 255"/>
                  <a:gd name="T6" fmla="*/ 0 w 3"/>
                  <a:gd name="T7" fmla="*/ 9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9"/>
                      <a:pt x="0" y="9"/>
                      <a:pt x="0" y="9"/>
                    </a:cubicBezTo>
                    <a:cubicBezTo>
                      <a:pt x="1" y="6"/>
                      <a:pt x="2" y="3"/>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6" name="iṥļíḍê"/>
              <p:cNvSpPr/>
              <p:nvPr/>
            </p:nvSpPr>
            <p:spPr bwMode="auto">
              <a:xfrm>
                <a:off x="5818882" y="5246198"/>
                <a:ext cx="966" cy="94626"/>
              </a:xfrm>
              <a:custGeom>
                <a:avLst/>
                <a:gdLst>
                  <a:gd name="T0" fmla="*/ 2 w 2"/>
                  <a:gd name="T1" fmla="*/ 0 h 254"/>
                  <a:gd name="T2" fmla="*/ 2 w 2"/>
                  <a:gd name="T3" fmla="*/ 246 h 254"/>
                  <a:gd name="T4" fmla="*/ 0 w 2"/>
                  <a:gd name="T5" fmla="*/ 254 h 254"/>
                  <a:gd name="T6" fmla="*/ 0 w 2"/>
                  <a:gd name="T7" fmla="*/ 7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6"/>
                      <a:pt x="2" y="246"/>
                      <a:pt x="2" y="246"/>
                    </a:cubicBezTo>
                    <a:cubicBezTo>
                      <a:pt x="1" y="249"/>
                      <a:pt x="0" y="251"/>
                      <a:pt x="0" y="254"/>
                    </a:cubicBezTo>
                    <a:cubicBezTo>
                      <a:pt x="0" y="7"/>
                      <a:pt x="0" y="7"/>
                      <a:pt x="0" y="7"/>
                    </a:cubicBezTo>
                    <a:cubicBezTo>
                      <a:pt x="0" y="5"/>
                      <a:pt x="1"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7" name="iṡḷîďê"/>
              <p:cNvSpPr/>
              <p:nvPr/>
            </p:nvSpPr>
            <p:spPr bwMode="auto">
              <a:xfrm>
                <a:off x="5818882" y="5249095"/>
                <a:ext cx="0" cy="93660"/>
              </a:xfrm>
              <a:custGeom>
                <a:avLst/>
                <a:gdLst>
                  <a:gd name="T0" fmla="*/ 1 w 1"/>
                  <a:gd name="T1" fmla="*/ 0 h 252"/>
                  <a:gd name="T2" fmla="*/ 1 w 1"/>
                  <a:gd name="T3" fmla="*/ 247 h 252"/>
                  <a:gd name="T4" fmla="*/ 0 w 1"/>
                  <a:gd name="T5" fmla="*/ 252 h 252"/>
                  <a:gd name="T6" fmla="*/ 0 w 1"/>
                  <a:gd name="T7" fmla="*/ 6 h 252"/>
                  <a:gd name="T8" fmla="*/ 1 w 1"/>
                  <a:gd name="T9" fmla="*/ 0 h 252"/>
                </a:gdLst>
                <a:ahLst/>
                <a:cxnLst>
                  <a:cxn ang="0">
                    <a:pos x="T0" y="T1"/>
                  </a:cxn>
                  <a:cxn ang="0">
                    <a:pos x="T2" y="T3"/>
                  </a:cxn>
                  <a:cxn ang="0">
                    <a:pos x="T4" y="T5"/>
                  </a:cxn>
                  <a:cxn ang="0">
                    <a:pos x="T6" y="T7"/>
                  </a:cxn>
                  <a:cxn ang="0">
                    <a:pos x="T8" y="T9"/>
                  </a:cxn>
                </a:cxnLst>
                <a:rect l="0" t="0" r="r" b="b"/>
                <a:pathLst>
                  <a:path w="1" h="252">
                    <a:moveTo>
                      <a:pt x="1" y="0"/>
                    </a:moveTo>
                    <a:cubicBezTo>
                      <a:pt x="1" y="247"/>
                      <a:pt x="1" y="247"/>
                      <a:pt x="1" y="247"/>
                    </a:cubicBezTo>
                    <a:cubicBezTo>
                      <a:pt x="0" y="249"/>
                      <a:pt x="0" y="250"/>
                      <a:pt x="0" y="252"/>
                    </a:cubicBezTo>
                    <a:cubicBezTo>
                      <a:pt x="0" y="6"/>
                      <a:pt x="0" y="6"/>
                      <a:pt x="0" y="6"/>
                    </a:cubicBezTo>
                    <a:cubicBezTo>
                      <a:pt x="0" y="4"/>
                      <a:pt x="0" y="2"/>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8" name="iśľîďe"/>
              <p:cNvSpPr/>
              <p:nvPr/>
            </p:nvSpPr>
            <p:spPr bwMode="auto">
              <a:xfrm>
                <a:off x="5851711" y="5233646"/>
                <a:ext cx="5793" cy="106212"/>
              </a:xfrm>
              <a:custGeom>
                <a:avLst/>
                <a:gdLst>
                  <a:gd name="T0" fmla="*/ 6 w 6"/>
                  <a:gd name="T1" fmla="*/ 0 h 110"/>
                  <a:gd name="T2" fmla="*/ 6 w 6"/>
                  <a:gd name="T3" fmla="*/ 95 h 110"/>
                  <a:gd name="T4" fmla="*/ 0 w 6"/>
                  <a:gd name="T5" fmla="*/ 110 h 110"/>
                  <a:gd name="T6" fmla="*/ 0 w 6"/>
                  <a:gd name="T7" fmla="*/ 15 h 110"/>
                  <a:gd name="T8" fmla="*/ 6 w 6"/>
                  <a:gd name="T9" fmla="*/ 0 h 110"/>
                </a:gdLst>
                <a:ahLst/>
                <a:cxnLst>
                  <a:cxn ang="0">
                    <a:pos x="T0" y="T1"/>
                  </a:cxn>
                  <a:cxn ang="0">
                    <a:pos x="T2" y="T3"/>
                  </a:cxn>
                  <a:cxn ang="0">
                    <a:pos x="T4" y="T5"/>
                  </a:cxn>
                  <a:cxn ang="0">
                    <a:pos x="T6" y="T7"/>
                  </a:cxn>
                  <a:cxn ang="0">
                    <a:pos x="T8" y="T9"/>
                  </a:cxn>
                </a:cxnLst>
                <a:rect l="0" t="0" r="r" b="b"/>
                <a:pathLst>
                  <a:path w="6" h="110">
                    <a:moveTo>
                      <a:pt x="6" y="0"/>
                    </a:moveTo>
                    <a:lnTo>
                      <a:pt x="6" y="95"/>
                    </a:lnTo>
                    <a:lnTo>
                      <a:pt x="0" y="110"/>
                    </a:lnTo>
                    <a:lnTo>
                      <a:pt x="0" y="15"/>
                    </a:lnTo>
                    <a:lnTo>
                      <a:pt x="6"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9" name="ïŝ1íďé"/>
              <p:cNvSpPr/>
              <p:nvPr/>
            </p:nvSpPr>
            <p:spPr bwMode="auto">
              <a:xfrm>
                <a:off x="5963717" y="5228818"/>
                <a:ext cx="6759" cy="111041"/>
              </a:xfrm>
              <a:custGeom>
                <a:avLst/>
                <a:gdLst>
                  <a:gd name="T0" fmla="*/ 7 w 7"/>
                  <a:gd name="T1" fmla="*/ 0 h 115"/>
                  <a:gd name="T2" fmla="*/ 7 w 7"/>
                  <a:gd name="T3" fmla="*/ 95 h 115"/>
                  <a:gd name="T4" fmla="*/ 0 w 7"/>
                  <a:gd name="T5" fmla="*/ 115 h 115"/>
                  <a:gd name="T6" fmla="*/ 0 w 7"/>
                  <a:gd name="T7" fmla="*/ 20 h 115"/>
                  <a:gd name="T8" fmla="*/ 7 w 7"/>
                  <a:gd name="T9" fmla="*/ 0 h 115"/>
                </a:gdLst>
                <a:ahLst/>
                <a:cxnLst>
                  <a:cxn ang="0">
                    <a:pos x="T0" y="T1"/>
                  </a:cxn>
                  <a:cxn ang="0">
                    <a:pos x="T2" y="T3"/>
                  </a:cxn>
                  <a:cxn ang="0">
                    <a:pos x="T4" y="T5"/>
                  </a:cxn>
                  <a:cxn ang="0">
                    <a:pos x="T6" y="T7"/>
                  </a:cxn>
                  <a:cxn ang="0">
                    <a:pos x="T8" y="T9"/>
                  </a:cxn>
                </a:cxnLst>
                <a:rect l="0" t="0" r="r" b="b"/>
                <a:pathLst>
                  <a:path w="7" h="115">
                    <a:moveTo>
                      <a:pt x="7" y="0"/>
                    </a:moveTo>
                    <a:lnTo>
                      <a:pt x="7" y="95"/>
                    </a:lnTo>
                    <a:lnTo>
                      <a:pt x="0" y="115"/>
                    </a:lnTo>
                    <a:lnTo>
                      <a:pt x="0" y="20"/>
                    </a:lnTo>
                    <a:lnTo>
                      <a:pt x="7" y="0"/>
                    </a:lnTo>
                    <a:close/>
                  </a:path>
                </a:pathLst>
              </a:custGeom>
              <a:solidFill>
                <a:srgbClr val="74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0" name="íŝḷíḍè"/>
              <p:cNvSpPr/>
              <p:nvPr/>
            </p:nvSpPr>
            <p:spPr bwMode="auto">
              <a:xfrm>
                <a:off x="5731981" y="5209507"/>
                <a:ext cx="42485" cy="38623"/>
              </a:xfrm>
              <a:custGeom>
                <a:avLst/>
                <a:gdLst>
                  <a:gd name="T0" fmla="*/ 25 w 44"/>
                  <a:gd name="T1" fmla="*/ 0 h 40"/>
                  <a:gd name="T2" fmla="*/ 44 w 44"/>
                  <a:gd name="T3" fmla="*/ 0 h 40"/>
                  <a:gd name="T4" fmla="*/ 43 w 44"/>
                  <a:gd name="T5" fmla="*/ 3 h 40"/>
                  <a:gd name="T6" fmla="*/ 28 w 44"/>
                  <a:gd name="T7" fmla="*/ 3 h 40"/>
                  <a:gd name="T8" fmla="*/ 0 w 44"/>
                  <a:gd name="T9" fmla="*/ 40 h 40"/>
                  <a:gd name="T10" fmla="*/ 1 w 44"/>
                  <a:gd name="T11" fmla="*/ 33 h 40"/>
                  <a:gd name="T12" fmla="*/ 25 w 44"/>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4" h="40">
                    <a:moveTo>
                      <a:pt x="25" y="0"/>
                    </a:moveTo>
                    <a:lnTo>
                      <a:pt x="44" y="0"/>
                    </a:lnTo>
                    <a:lnTo>
                      <a:pt x="43" y="3"/>
                    </a:lnTo>
                    <a:lnTo>
                      <a:pt x="28" y="3"/>
                    </a:lnTo>
                    <a:lnTo>
                      <a:pt x="0" y="40"/>
                    </a:lnTo>
                    <a:lnTo>
                      <a:pt x="1" y="33"/>
                    </a:lnTo>
                    <a:lnTo>
                      <a:pt x="25" y="0"/>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1" name="íSľiḓe"/>
              <p:cNvSpPr/>
              <p:nvPr/>
            </p:nvSpPr>
            <p:spPr bwMode="auto">
              <a:xfrm>
                <a:off x="6073792" y="5249095"/>
                <a:ext cx="966"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2" name="ïṣlíďê"/>
              <p:cNvSpPr/>
              <p:nvPr/>
            </p:nvSpPr>
            <p:spPr bwMode="auto">
              <a:xfrm>
                <a:off x="6071861" y="5249095"/>
                <a:ext cx="1931" cy="91729"/>
              </a:xfrm>
              <a:custGeom>
                <a:avLst/>
                <a:gdLst>
                  <a:gd name="T0" fmla="*/ 4 w 4"/>
                  <a:gd name="T1" fmla="*/ 0 h 247"/>
                  <a:gd name="T2" fmla="*/ 4 w 4"/>
                  <a:gd name="T3" fmla="*/ 246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6"/>
                      <a:pt x="4" y="246"/>
                      <a:pt x="4" y="246"/>
                    </a:cubicBezTo>
                    <a:cubicBezTo>
                      <a:pt x="3" y="246"/>
                      <a:pt x="1" y="246"/>
                      <a:pt x="0" y="247"/>
                    </a:cubicBezTo>
                    <a:cubicBezTo>
                      <a:pt x="0" y="0"/>
                      <a:pt x="0" y="0"/>
                      <a:pt x="0" y="0"/>
                    </a:cubicBezTo>
                    <a:cubicBezTo>
                      <a:pt x="1" y="0"/>
                      <a:pt x="3" y="0"/>
                      <a:pt x="4"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3" name="íšľíḋè"/>
              <p:cNvSpPr/>
              <p:nvPr/>
            </p:nvSpPr>
            <p:spPr bwMode="auto">
              <a:xfrm>
                <a:off x="5932819" y="5247164"/>
                <a:ext cx="0" cy="93660"/>
              </a:xfrm>
              <a:custGeom>
                <a:avLst/>
                <a:gdLst>
                  <a:gd name="T0" fmla="*/ 1 w 1"/>
                  <a:gd name="T1" fmla="*/ 0 h 251"/>
                  <a:gd name="T2" fmla="*/ 1 w 1"/>
                  <a:gd name="T3" fmla="*/ 246 h 251"/>
                  <a:gd name="T4" fmla="*/ 0 w 1"/>
                  <a:gd name="T5" fmla="*/ 251 h 251"/>
                  <a:gd name="T6" fmla="*/ 0 w 1"/>
                  <a:gd name="T7" fmla="*/ 5 h 251"/>
                  <a:gd name="T8" fmla="*/ 1 w 1"/>
                  <a:gd name="T9" fmla="*/ 0 h 251"/>
                </a:gdLst>
                <a:ahLst/>
                <a:cxnLst>
                  <a:cxn ang="0">
                    <a:pos x="T0" y="T1"/>
                  </a:cxn>
                  <a:cxn ang="0">
                    <a:pos x="T2" y="T3"/>
                  </a:cxn>
                  <a:cxn ang="0">
                    <a:pos x="T4" y="T5"/>
                  </a:cxn>
                  <a:cxn ang="0">
                    <a:pos x="T6" y="T7"/>
                  </a:cxn>
                  <a:cxn ang="0">
                    <a:pos x="T8" y="T9"/>
                  </a:cxn>
                </a:cxnLst>
                <a:rect l="0" t="0" r="r" b="b"/>
                <a:pathLst>
                  <a:path w="1" h="251">
                    <a:moveTo>
                      <a:pt x="1" y="0"/>
                    </a:moveTo>
                    <a:cubicBezTo>
                      <a:pt x="1" y="246"/>
                      <a:pt x="1" y="246"/>
                      <a:pt x="1" y="246"/>
                    </a:cubicBezTo>
                    <a:cubicBezTo>
                      <a:pt x="1" y="248"/>
                      <a:pt x="0" y="250"/>
                      <a:pt x="0" y="251"/>
                    </a:cubicBezTo>
                    <a:cubicBezTo>
                      <a:pt x="0" y="5"/>
                      <a:pt x="0" y="5"/>
                      <a:pt x="0" y="5"/>
                    </a:cubicBezTo>
                    <a:cubicBezTo>
                      <a:pt x="0" y="3"/>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4" name="íṡlíḋé"/>
              <p:cNvSpPr/>
              <p:nvPr/>
            </p:nvSpPr>
            <p:spPr bwMode="auto">
              <a:xfrm>
                <a:off x="5932819" y="5249095"/>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15" name="ïŝļïďé"/>
              <p:cNvSpPr/>
              <p:nvPr/>
            </p:nvSpPr>
            <p:spPr bwMode="auto">
              <a:xfrm>
                <a:off x="5932819" y="524909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16" name="iṧḻíḍê"/>
              <p:cNvSpPr/>
              <p:nvPr/>
            </p:nvSpPr>
            <p:spPr bwMode="auto">
              <a:xfrm>
                <a:off x="5979166" y="5228819"/>
                <a:ext cx="8690" cy="114903"/>
              </a:xfrm>
              <a:custGeom>
                <a:avLst/>
                <a:gdLst>
                  <a:gd name="T0" fmla="*/ 9 w 9"/>
                  <a:gd name="T1" fmla="*/ 0 h 119"/>
                  <a:gd name="T2" fmla="*/ 9 w 9"/>
                  <a:gd name="T3" fmla="*/ 95 h 119"/>
                  <a:gd name="T4" fmla="*/ 0 w 9"/>
                  <a:gd name="T5" fmla="*/ 119 h 119"/>
                  <a:gd name="T6" fmla="*/ 0 w 9"/>
                  <a:gd name="T7" fmla="*/ 24 h 119"/>
                  <a:gd name="T8" fmla="*/ 9 w 9"/>
                  <a:gd name="T9" fmla="*/ 0 h 119"/>
                </a:gdLst>
                <a:ahLst/>
                <a:cxnLst>
                  <a:cxn ang="0">
                    <a:pos x="T0" y="T1"/>
                  </a:cxn>
                  <a:cxn ang="0">
                    <a:pos x="T2" y="T3"/>
                  </a:cxn>
                  <a:cxn ang="0">
                    <a:pos x="T4" y="T5"/>
                  </a:cxn>
                  <a:cxn ang="0">
                    <a:pos x="T6" y="T7"/>
                  </a:cxn>
                  <a:cxn ang="0">
                    <a:pos x="T8" y="T9"/>
                  </a:cxn>
                </a:cxnLst>
                <a:rect l="0" t="0" r="r" b="b"/>
                <a:pathLst>
                  <a:path w="9" h="119">
                    <a:moveTo>
                      <a:pt x="9" y="0"/>
                    </a:moveTo>
                    <a:lnTo>
                      <a:pt x="9" y="95"/>
                    </a:lnTo>
                    <a:lnTo>
                      <a:pt x="0" y="119"/>
                    </a:lnTo>
                    <a:lnTo>
                      <a:pt x="0" y="24"/>
                    </a:lnTo>
                    <a:lnTo>
                      <a:pt x="9"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7" name="íšļíḓè"/>
              <p:cNvSpPr/>
              <p:nvPr/>
            </p:nvSpPr>
            <p:spPr bwMode="auto">
              <a:xfrm>
                <a:off x="5980132" y="5225922"/>
                <a:ext cx="9656" cy="114903"/>
              </a:xfrm>
              <a:custGeom>
                <a:avLst/>
                <a:gdLst>
                  <a:gd name="T0" fmla="*/ 10 w 10"/>
                  <a:gd name="T1" fmla="*/ 0 h 119"/>
                  <a:gd name="T2" fmla="*/ 10 w 10"/>
                  <a:gd name="T3" fmla="*/ 95 h 119"/>
                  <a:gd name="T4" fmla="*/ 0 w 10"/>
                  <a:gd name="T5" fmla="*/ 119 h 119"/>
                  <a:gd name="T6" fmla="*/ 0 w 10"/>
                  <a:gd name="T7" fmla="*/ 24 h 119"/>
                  <a:gd name="T8" fmla="*/ 10 w 10"/>
                  <a:gd name="T9" fmla="*/ 0 h 119"/>
                </a:gdLst>
                <a:ahLst/>
                <a:cxnLst>
                  <a:cxn ang="0">
                    <a:pos x="T0" y="T1"/>
                  </a:cxn>
                  <a:cxn ang="0">
                    <a:pos x="T2" y="T3"/>
                  </a:cxn>
                  <a:cxn ang="0">
                    <a:pos x="T4" y="T5"/>
                  </a:cxn>
                  <a:cxn ang="0">
                    <a:pos x="T6" y="T7"/>
                  </a:cxn>
                  <a:cxn ang="0">
                    <a:pos x="T8" y="T9"/>
                  </a:cxn>
                </a:cxnLst>
                <a:rect l="0" t="0" r="r" b="b"/>
                <a:pathLst>
                  <a:path w="10" h="119">
                    <a:moveTo>
                      <a:pt x="10" y="0"/>
                    </a:moveTo>
                    <a:lnTo>
                      <a:pt x="10" y="95"/>
                    </a:lnTo>
                    <a:lnTo>
                      <a:pt x="0" y="119"/>
                    </a:lnTo>
                    <a:lnTo>
                      <a:pt x="0" y="24"/>
                    </a:lnTo>
                    <a:lnTo>
                      <a:pt x="10"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8" name="iṣḷíde"/>
              <p:cNvSpPr/>
              <p:nvPr/>
            </p:nvSpPr>
            <p:spPr bwMode="auto">
              <a:xfrm>
                <a:off x="5950199" y="5248130"/>
                <a:ext cx="13518" cy="97523"/>
              </a:xfrm>
              <a:custGeom>
                <a:avLst/>
                <a:gdLst>
                  <a:gd name="T0" fmla="*/ 36 w 36"/>
                  <a:gd name="T1" fmla="*/ 0 h 262"/>
                  <a:gd name="T2" fmla="*/ 36 w 36"/>
                  <a:gd name="T3" fmla="*/ 246 h 262"/>
                  <a:gd name="T4" fmla="*/ 0 w 36"/>
                  <a:gd name="T5" fmla="*/ 262 h 262"/>
                  <a:gd name="T6" fmla="*/ 0 w 36"/>
                  <a:gd name="T7" fmla="*/ 15 h 262"/>
                  <a:gd name="T8" fmla="*/ 36 w 36"/>
                  <a:gd name="T9" fmla="*/ 0 h 262"/>
                </a:gdLst>
                <a:ahLst/>
                <a:cxnLst>
                  <a:cxn ang="0">
                    <a:pos x="T0" y="T1"/>
                  </a:cxn>
                  <a:cxn ang="0">
                    <a:pos x="T2" y="T3"/>
                  </a:cxn>
                  <a:cxn ang="0">
                    <a:pos x="T4" y="T5"/>
                  </a:cxn>
                  <a:cxn ang="0">
                    <a:pos x="T6" y="T7"/>
                  </a:cxn>
                  <a:cxn ang="0">
                    <a:pos x="T8" y="T9"/>
                  </a:cxn>
                </a:cxnLst>
                <a:rect l="0" t="0" r="r" b="b"/>
                <a:pathLst>
                  <a:path w="36" h="262">
                    <a:moveTo>
                      <a:pt x="36" y="0"/>
                    </a:moveTo>
                    <a:cubicBezTo>
                      <a:pt x="36" y="246"/>
                      <a:pt x="36" y="246"/>
                      <a:pt x="36" y="246"/>
                    </a:cubicBezTo>
                    <a:cubicBezTo>
                      <a:pt x="25" y="253"/>
                      <a:pt x="14" y="259"/>
                      <a:pt x="0" y="262"/>
                    </a:cubicBezTo>
                    <a:cubicBezTo>
                      <a:pt x="0" y="15"/>
                      <a:pt x="0" y="15"/>
                      <a:pt x="0" y="15"/>
                    </a:cubicBezTo>
                    <a:cubicBezTo>
                      <a:pt x="14" y="12"/>
                      <a:pt x="25" y="7"/>
                      <a:pt x="36"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9" name="íSľíďe"/>
              <p:cNvSpPr/>
              <p:nvPr/>
            </p:nvSpPr>
            <p:spPr bwMode="auto">
              <a:xfrm>
                <a:off x="5994615" y="5228819"/>
                <a:ext cx="8690" cy="112972"/>
              </a:xfrm>
              <a:custGeom>
                <a:avLst/>
                <a:gdLst>
                  <a:gd name="T0" fmla="*/ 9 w 9"/>
                  <a:gd name="T1" fmla="*/ 0 h 117"/>
                  <a:gd name="T2" fmla="*/ 9 w 9"/>
                  <a:gd name="T3" fmla="*/ 95 h 117"/>
                  <a:gd name="T4" fmla="*/ 0 w 9"/>
                  <a:gd name="T5" fmla="*/ 117 h 117"/>
                  <a:gd name="T6" fmla="*/ 0 w 9"/>
                  <a:gd name="T7" fmla="*/ 22 h 117"/>
                  <a:gd name="T8" fmla="*/ 9 w 9"/>
                  <a:gd name="T9" fmla="*/ 0 h 117"/>
                </a:gdLst>
                <a:ahLst/>
                <a:cxnLst>
                  <a:cxn ang="0">
                    <a:pos x="T0" y="T1"/>
                  </a:cxn>
                  <a:cxn ang="0">
                    <a:pos x="T2" y="T3"/>
                  </a:cxn>
                  <a:cxn ang="0">
                    <a:pos x="T4" y="T5"/>
                  </a:cxn>
                  <a:cxn ang="0">
                    <a:pos x="T6" y="T7"/>
                  </a:cxn>
                  <a:cxn ang="0">
                    <a:pos x="T8" y="T9"/>
                  </a:cxn>
                </a:cxnLst>
                <a:rect l="0" t="0" r="r" b="b"/>
                <a:pathLst>
                  <a:path w="9" h="117">
                    <a:moveTo>
                      <a:pt x="9" y="0"/>
                    </a:moveTo>
                    <a:lnTo>
                      <a:pt x="9" y="95"/>
                    </a:lnTo>
                    <a:lnTo>
                      <a:pt x="0" y="117"/>
                    </a:lnTo>
                    <a:lnTo>
                      <a:pt x="0" y="22"/>
                    </a:lnTo>
                    <a:lnTo>
                      <a:pt x="9" y="0"/>
                    </a:lnTo>
                    <a:close/>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0" name="isḷïḋe"/>
              <p:cNvSpPr/>
              <p:nvPr/>
            </p:nvSpPr>
            <p:spPr bwMode="auto">
              <a:xfrm>
                <a:off x="5994615" y="5250061"/>
                <a:ext cx="966" cy="91729"/>
              </a:xfrm>
              <a:prstGeom prst="rect">
                <a:avLst/>
              </a:prstGeom>
              <a:solidFill>
                <a:srgbClr val="7797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21" name="îSḷîḋe"/>
              <p:cNvSpPr/>
              <p:nvPr/>
            </p:nvSpPr>
            <p:spPr bwMode="auto">
              <a:xfrm>
                <a:off x="5994615" y="525006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22" name="ïşļídè"/>
              <p:cNvSpPr/>
              <p:nvPr/>
            </p:nvSpPr>
            <p:spPr bwMode="auto">
              <a:xfrm>
                <a:off x="5992684" y="5250061"/>
                <a:ext cx="1931" cy="92694"/>
              </a:xfrm>
              <a:custGeom>
                <a:avLst/>
                <a:gdLst>
                  <a:gd name="T0" fmla="*/ 4 w 4"/>
                  <a:gd name="T1" fmla="*/ 0 h 250"/>
                  <a:gd name="T2" fmla="*/ 4 w 4"/>
                  <a:gd name="T3" fmla="*/ 247 h 250"/>
                  <a:gd name="T4" fmla="*/ 0 w 4"/>
                  <a:gd name="T5" fmla="*/ 250 h 250"/>
                  <a:gd name="T6" fmla="*/ 0 w 4"/>
                  <a:gd name="T7" fmla="*/ 4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2" y="249"/>
                      <a:pt x="0" y="250"/>
                    </a:cubicBezTo>
                    <a:cubicBezTo>
                      <a:pt x="0" y="4"/>
                      <a:pt x="0" y="4"/>
                      <a:pt x="0" y="4"/>
                    </a:cubicBezTo>
                    <a:cubicBezTo>
                      <a:pt x="2" y="3"/>
                      <a:pt x="3" y="2"/>
                      <a:pt x="4"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3" name="ïSļïḋé"/>
              <p:cNvSpPr/>
              <p:nvPr/>
            </p:nvSpPr>
            <p:spPr bwMode="auto">
              <a:xfrm>
                <a:off x="5987857" y="5251026"/>
                <a:ext cx="4828" cy="94626"/>
              </a:xfrm>
              <a:custGeom>
                <a:avLst/>
                <a:gdLst>
                  <a:gd name="T0" fmla="*/ 13 w 13"/>
                  <a:gd name="T1" fmla="*/ 0 h 252"/>
                  <a:gd name="T2" fmla="*/ 13 w 13"/>
                  <a:gd name="T3" fmla="*/ 246 h 252"/>
                  <a:gd name="T4" fmla="*/ 0 w 13"/>
                  <a:gd name="T5" fmla="*/ 252 h 252"/>
                  <a:gd name="T6" fmla="*/ 0 w 13"/>
                  <a:gd name="T7" fmla="*/ 6 h 252"/>
                  <a:gd name="T8" fmla="*/ 13 w 13"/>
                  <a:gd name="T9" fmla="*/ 0 h 252"/>
                </a:gdLst>
                <a:ahLst/>
                <a:cxnLst>
                  <a:cxn ang="0">
                    <a:pos x="T0" y="T1"/>
                  </a:cxn>
                  <a:cxn ang="0">
                    <a:pos x="T2" y="T3"/>
                  </a:cxn>
                  <a:cxn ang="0">
                    <a:pos x="T4" y="T5"/>
                  </a:cxn>
                  <a:cxn ang="0">
                    <a:pos x="T6" y="T7"/>
                  </a:cxn>
                  <a:cxn ang="0">
                    <a:pos x="T8" y="T9"/>
                  </a:cxn>
                </a:cxnLst>
                <a:rect l="0" t="0" r="r" b="b"/>
                <a:pathLst>
                  <a:path w="13" h="252">
                    <a:moveTo>
                      <a:pt x="13" y="0"/>
                    </a:moveTo>
                    <a:cubicBezTo>
                      <a:pt x="13" y="246"/>
                      <a:pt x="13" y="246"/>
                      <a:pt x="13" y="246"/>
                    </a:cubicBezTo>
                    <a:cubicBezTo>
                      <a:pt x="10" y="249"/>
                      <a:pt x="5" y="251"/>
                      <a:pt x="0" y="252"/>
                    </a:cubicBezTo>
                    <a:cubicBezTo>
                      <a:pt x="0" y="6"/>
                      <a:pt x="0" y="6"/>
                      <a:pt x="0" y="6"/>
                    </a:cubicBezTo>
                    <a:cubicBezTo>
                      <a:pt x="5" y="4"/>
                      <a:pt x="10" y="2"/>
                      <a:pt x="1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4" name="ïṣļîḍê"/>
              <p:cNvSpPr/>
              <p:nvPr/>
            </p:nvSpPr>
            <p:spPr bwMode="auto">
              <a:xfrm>
                <a:off x="5994615" y="5250061"/>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5" name="iṧḻïḋe"/>
              <p:cNvSpPr/>
              <p:nvPr/>
            </p:nvSpPr>
            <p:spPr bwMode="auto">
              <a:xfrm>
                <a:off x="5852677" y="5234612"/>
                <a:ext cx="5793" cy="108144"/>
              </a:xfrm>
              <a:custGeom>
                <a:avLst/>
                <a:gdLst>
                  <a:gd name="T0" fmla="*/ 6 w 6"/>
                  <a:gd name="T1" fmla="*/ 0 h 112"/>
                  <a:gd name="T2" fmla="*/ 6 w 6"/>
                  <a:gd name="T3" fmla="*/ 95 h 112"/>
                  <a:gd name="T4" fmla="*/ 0 w 6"/>
                  <a:gd name="T5" fmla="*/ 112 h 112"/>
                  <a:gd name="T6" fmla="*/ 0 w 6"/>
                  <a:gd name="T7" fmla="*/ 16 h 112"/>
                  <a:gd name="T8" fmla="*/ 6 w 6"/>
                  <a:gd name="T9" fmla="*/ 0 h 112"/>
                </a:gdLst>
                <a:ahLst/>
                <a:cxnLst>
                  <a:cxn ang="0">
                    <a:pos x="T0" y="T1"/>
                  </a:cxn>
                  <a:cxn ang="0">
                    <a:pos x="T2" y="T3"/>
                  </a:cxn>
                  <a:cxn ang="0">
                    <a:pos x="T4" y="T5"/>
                  </a:cxn>
                  <a:cxn ang="0">
                    <a:pos x="T6" y="T7"/>
                  </a:cxn>
                  <a:cxn ang="0">
                    <a:pos x="T8" y="T9"/>
                  </a:cxn>
                </a:cxnLst>
                <a:rect l="0" t="0" r="r" b="b"/>
                <a:pathLst>
                  <a:path w="6" h="112">
                    <a:moveTo>
                      <a:pt x="6" y="0"/>
                    </a:moveTo>
                    <a:lnTo>
                      <a:pt x="6" y="95"/>
                    </a:lnTo>
                    <a:lnTo>
                      <a:pt x="0" y="112"/>
                    </a:lnTo>
                    <a:lnTo>
                      <a:pt x="0" y="16"/>
                    </a:lnTo>
                    <a:lnTo>
                      <a:pt x="6"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6" name="iṥļíḓé"/>
              <p:cNvSpPr/>
              <p:nvPr/>
            </p:nvSpPr>
            <p:spPr bwMode="auto">
              <a:xfrm>
                <a:off x="5961786" y="5248130"/>
                <a:ext cx="1931" cy="94626"/>
              </a:xfrm>
              <a:custGeom>
                <a:avLst/>
                <a:gdLst>
                  <a:gd name="T0" fmla="*/ 2 w 2"/>
                  <a:gd name="T1" fmla="*/ 0 h 98"/>
                  <a:gd name="T2" fmla="*/ 2 w 2"/>
                  <a:gd name="T3" fmla="*/ 95 h 98"/>
                  <a:gd name="T4" fmla="*/ 0 w 2"/>
                  <a:gd name="T5" fmla="*/ 98 h 98"/>
                  <a:gd name="T6" fmla="*/ 0 w 2"/>
                  <a:gd name="T7" fmla="*/ 2 h 98"/>
                  <a:gd name="T8" fmla="*/ 2 w 2"/>
                  <a:gd name="T9" fmla="*/ 0 h 98"/>
                </a:gdLst>
                <a:ahLst/>
                <a:cxnLst>
                  <a:cxn ang="0">
                    <a:pos x="T0" y="T1"/>
                  </a:cxn>
                  <a:cxn ang="0">
                    <a:pos x="T2" y="T3"/>
                  </a:cxn>
                  <a:cxn ang="0">
                    <a:pos x="T4" y="T5"/>
                  </a:cxn>
                  <a:cxn ang="0">
                    <a:pos x="T6" y="T7"/>
                  </a:cxn>
                  <a:cxn ang="0">
                    <a:pos x="T8" y="T9"/>
                  </a:cxn>
                </a:cxnLst>
                <a:rect l="0" t="0" r="r" b="b"/>
                <a:pathLst>
                  <a:path w="2" h="98">
                    <a:moveTo>
                      <a:pt x="2" y="0"/>
                    </a:moveTo>
                    <a:lnTo>
                      <a:pt x="2" y="95"/>
                    </a:lnTo>
                    <a:lnTo>
                      <a:pt x="0" y="98"/>
                    </a:lnTo>
                    <a:lnTo>
                      <a:pt x="0" y="2"/>
                    </a:lnTo>
                    <a:lnTo>
                      <a:pt x="2"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7" name="îṩľïḍe"/>
              <p:cNvSpPr/>
              <p:nvPr/>
            </p:nvSpPr>
            <p:spPr bwMode="auto">
              <a:xfrm>
                <a:off x="6071861" y="5249095"/>
                <a:ext cx="0" cy="93660"/>
              </a:xfrm>
              <a:custGeom>
                <a:avLst/>
                <a:gdLst>
                  <a:gd name="T0" fmla="*/ 1 w 1"/>
                  <a:gd name="T1" fmla="*/ 0 h 252"/>
                  <a:gd name="T2" fmla="*/ 1 w 1"/>
                  <a:gd name="T3" fmla="*/ 247 h 252"/>
                  <a:gd name="T4" fmla="*/ 0 w 1"/>
                  <a:gd name="T5" fmla="*/ 252 h 252"/>
                  <a:gd name="T6" fmla="*/ 0 w 1"/>
                  <a:gd name="T7" fmla="*/ 5 h 252"/>
                  <a:gd name="T8" fmla="*/ 1 w 1"/>
                  <a:gd name="T9" fmla="*/ 0 h 252"/>
                </a:gdLst>
                <a:ahLst/>
                <a:cxnLst>
                  <a:cxn ang="0">
                    <a:pos x="T0" y="T1"/>
                  </a:cxn>
                  <a:cxn ang="0">
                    <a:pos x="T2" y="T3"/>
                  </a:cxn>
                  <a:cxn ang="0">
                    <a:pos x="T4" y="T5"/>
                  </a:cxn>
                  <a:cxn ang="0">
                    <a:pos x="T6" y="T7"/>
                  </a:cxn>
                  <a:cxn ang="0">
                    <a:pos x="T8" y="T9"/>
                  </a:cxn>
                </a:cxnLst>
                <a:rect l="0" t="0" r="r" b="b"/>
                <a:pathLst>
                  <a:path w="1" h="252">
                    <a:moveTo>
                      <a:pt x="1" y="0"/>
                    </a:moveTo>
                    <a:cubicBezTo>
                      <a:pt x="1" y="247"/>
                      <a:pt x="1" y="247"/>
                      <a:pt x="1" y="247"/>
                    </a:cubicBezTo>
                    <a:cubicBezTo>
                      <a:pt x="0" y="248"/>
                      <a:pt x="0" y="250"/>
                      <a:pt x="0" y="252"/>
                    </a:cubicBezTo>
                    <a:cubicBezTo>
                      <a:pt x="0" y="5"/>
                      <a:pt x="0" y="5"/>
                      <a:pt x="0" y="5"/>
                    </a:cubicBezTo>
                    <a:cubicBezTo>
                      <a:pt x="0" y="4"/>
                      <a:pt x="0" y="2"/>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8" name="îş1iḑê"/>
              <p:cNvSpPr/>
              <p:nvPr/>
            </p:nvSpPr>
            <p:spPr bwMode="auto">
              <a:xfrm>
                <a:off x="6071861" y="5251026"/>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29" name="íśḻiďé"/>
              <p:cNvSpPr/>
              <p:nvPr/>
            </p:nvSpPr>
            <p:spPr bwMode="auto">
              <a:xfrm>
                <a:off x="6071861" y="525102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0" name="íşļïḍè"/>
              <p:cNvSpPr/>
              <p:nvPr/>
            </p:nvSpPr>
            <p:spPr bwMode="auto">
              <a:xfrm>
                <a:off x="6045791" y="523654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1" name="işḷídé"/>
              <p:cNvSpPr/>
              <p:nvPr/>
            </p:nvSpPr>
            <p:spPr bwMode="auto">
              <a:xfrm>
                <a:off x="6045791" y="523654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2" name="ïṩlïdê"/>
              <p:cNvSpPr/>
              <p:nvPr/>
            </p:nvSpPr>
            <p:spPr bwMode="auto">
              <a:xfrm>
                <a:off x="6045791" y="5236543"/>
                <a:ext cx="0" cy="93660"/>
              </a:xfrm>
              <a:custGeom>
                <a:avLst/>
                <a:gdLst>
                  <a:gd name="T0" fmla="*/ 0 h 252"/>
                  <a:gd name="T1" fmla="*/ 247 h 252"/>
                  <a:gd name="T2" fmla="*/ 252 h 252"/>
                  <a:gd name="T3" fmla="*/ 5 h 252"/>
                  <a:gd name="T4" fmla="*/ 0 h 252"/>
                </a:gdLst>
                <a:ahLst/>
                <a:cxnLst>
                  <a:cxn ang="0">
                    <a:pos x="0" y="T0"/>
                  </a:cxn>
                  <a:cxn ang="0">
                    <a:pos x="0" y="T1"/>
                  </a:cxn>
                  <a:cxn ang="0">
                    <a:pos x="0" y="T2"/>
                  </a:cxn>
                  <a:cxn ang="0">
                    <a:pos x="0" y="T3"/>
                  </a:cxn>
                  <a:cxn ang="0">
                    <a:pos x="0" y="T4"/>
                  </a:cxn>
                </a:cxnLst>
                <a:rect l="0" t="0" r="r" b="b"/>
                <a:pathLst>
                  <a:path h="252">
                    <a:moveTo>
                      <a:pt x="0" y="0"/>
                    </a:moveTo>
                    <a:cubicBezTo>
                      <a:pt x="0" y="247"/>
                      <a:pt x="0" y="247"/>
                      <a:pt x="0" y="247"/>
                    </a:cubicBezTo>
                    <a:cubicBezTo>
                      <a:pt x="0" y="248"/>
                      <a:pt x="0" y="250"/>
                      <a:pt x="0" y="252"/>
                    </a:cubicBezTo>
                    <a:cubicBezTo>
                      <a:pt x="0" y="5"/>
                      <a:pt x="0" y="5"/>
                      <a:pt x="0" y="5"/>
                    </a:cubicBezTo>
                    <a:cubicBezTo>
                      <a:pt x="0" y="3"/>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3" name="íslídè"/>
              <p:cNvSpPr/>
              <p:nvPr/>
            </p:nvSpPr>
            <p:spPr bwMode="auto">
              <a:xfrm>
                <a:off x="6044825" y="5238474"/>
                <a:ext cx="966" cy="94626"/>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49"/>
                      <a:pt x="1" y="252"/>
                      <a:pt x="0" y="255"/>
                    </a:cubicBezTo>
                    <a:cubicBezTo>
                      <a:pt x="0" y="8"/>
                      <a:pt x="0" y="8"/>
                      <a:pt x="0" y="8"/>
                    </a:cubicBezTo>
                    <a:cubicBezTo>
                      <a:pt x="1" y="6"/>
                      <a:pt x="2" y="3"/>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4" name="ïSlïḍê"/>
              <p:cNvSpPr/>
              <p:nvPr/>
            </p:nvSpPr>
            <p:spPr bwMode="auto">
              <a:xfrm>
                <a:off x="6040963" y="5241371"/>
                <a:ext cx="3862" cy="101385"/>
              </a:xfrm>
              <a:custGeom>
                <a:avLst/>
                <a:gdLst>
                  <a:gd name="T0" fmla="*/ 10 w 10"/>
                  <a:gd name="T1" fmla="*/ 0 h 272"/>
                  <a:gd name="T2" fmla="*/ 10 w 10"/>
                  <a:gd name="T3" fmla="*/ 247 h 272"/>
                  <a:gd name="T4" fmla="*/ 0 w 10"/>
                  <a:gd name="T5" fmla="*/ 272 h 272"/>
                  <a:gd name="T6" fmla="*/ 0 w 10"/>
                  <a:gd name="T7" fmla="*/ 26 h 272"/>
                  <a:gd name="T8" fmla="*/ 10 w 10"/>
                  <a:gd name="T9" fmla="*/ 0 h 272"/>
                </a:gdLst>
                <a:ahLst/>
                <a:cxnLst>
                  <a:cxn ang="0">
                    <a:pos x="T0" y="T1"/>
                  </a:cxn>
                  <a:cxn ang="0">
                    <a:pos x="T2" y="T3"/>
                  </a:cxn>
                  <a:cxn ang="0">
                    <a:pos x="T4" y="T5"/>
                  </a:cxn>
                  <a:cxn ang="0">
                    <a:pos x="T6" y="T7"/>
                  </a:cxn>
                  <a:cxn ang="0">
                    <a:pos x="T8" y="T9"/>
                  </a:cxn>
                </a:cxnLst>
                <a:rect l="0" t="0" r="r" b="b"/>
                <a:pathLst>
                  <a:path w="10" h="272">
                    <a:moveTo>
                      <a:pt x="10" y="0"/>
                    </a:moveTo>
                    <a:cubicBezTo>
                      <a:pt x="10" y="247"/>
                      <a:pt x="10" y="247"/>
                      <a:pt x="10" y="247"/>
                    </a:cubicBezTo>
                    <a:cubicBezTo>
                      <a:pt x="7" y="256"/>
                      <a:pt x="2" y="265"/>
                      <a:pt x="0" y="272"/>
                    </a:cubicBezTo>
                    <a:cubicBezTo>
                      <a:pt x="0" y="26"/>
                      <a:pt x="0" y="26"/>
                      <a:pt x="0" y="26"/>
                    </a:cubicBezTo>
                    <a:cubicBezTo>
                      <a:pt x="2" y="18"/>
                      <a:pt x="7" y="9"/>
                      <a:pt x="10"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5" name="í$ļïdê"/>
              <p:cNvSpPr/>
              <p:nvPr/>
            </p:nvSpPr>
            <p:spPr bwMode="auto">
              <a:xfrm>
                <a:off x="6040963" y="5251026"/>
                <a:ext cx="0" cy="93660"/>
              </a:xfrm>
              <a:custGeom>
                <a:avLst/>
                <a:gdLst>
                  <a:gd name="T0" fmla="*/ 2 w 2"/>
                  <a:gd name="T1" fmla="*/ 0 h 251"/>
                  <a:gd name="T2" fmla="*/ 2 w 2"/>
                  <a:gd name="T3" fmla="*/ 246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0" y="250"/>
                      <a:pt x="0" y="251"/>
                    </a:cubicBezTo>
                    <a:cubicBezTo>
                      <a:pt x="0" y="5"/>
                      <a:pt x="0" y="5"/>
                      <a:pt x="0" y="5"/>
                    </a:cubicBezTo>
                    <a:cubicBezTo>
                      <a:pt x="0" y="3"/>
                      <a:pt x="1" y="1"/>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6" name="işḻïḑè"/>
              <p:cNvSpPr/>
              <p:nvPr/>
            </p:nvSpPr>
            <p:spPr bwMode="auto">
              <a:xfrm>
                <a:off x="6040963" y="5252957"/>
                <a:ext cx="0" cy="92694"/>
              </a:xfrm>
              <a:custGeom>
                <a:avLst/>
                <a:gdLst>
                  <a:gd name="T0" fmla="*/ 0 h 249"/>
                  <a:gd name="T1" fmla="*/ 246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7" name="í$ḷíḋe"/>
              <p:cNvSpPr/>
              <p:nvPr/>
            </p:nvSpPr>
            <p:spPr bwMode="auto">
              <a:xfrm>
                <a:off x="6040963" y="5252957"/>
                <a:ext cx="966" cy="92694"/>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8" name="îṣliḓê"/>
              <p:cNvSpPr/>
              <p:nvPr/>
            </p:nvSpPr>
            <p:spPr bwMode="auto">
              <a:xfrm>
                <a:off x="6040963" y="5252957"/>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9" name="íšḻiďè"/>
              <p:cNvSpPr/>
              <p:nvPr/>
            </p:nvSpPr>
            <p:spPr bwMode="auto">
              <a:xfrm>
                <a:off x="6048687" y="5233646"/>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0" name="i$ļîďê"/>
              <p:cNvSpPr/>
              <p:nvPr/>
            </p:nvSpPr>
            <p:spPr bwMode="auto">
              <a:xfrm>
                <a:off x="6048687" y="523364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1" name="ïṧľíḓe"/>
              <p:cNvSpPr/>
              <p:nvPr/>
            </p:nvSpPr>
            <p:spPr bwMode="auto">
              <a:xfrm>
                <a:off x="6048687" y="5233646"/>
                <a:ext cx="0" cy="93660"/>
              </a:xfrm>
              <a:custGeom>
                <a:avLst/>
                <a:gdLst>
                  <a:gd name="T0" fmla="*/ 1 w 1"/>
                  <a:gd name="T1" fmla="*/ 0 h 251"/>
                  <a:gd name="T2" fmla="*/ 1 w 1"/>
                  <a:gd name="T3" fmla="*/ 246 h 251"/>
                  <a:gd name="T4" fmla="*/ 0 w 1"/>
                  <a:gd name="T5" fmla="*/ 251 h 251"/>
                  <a:gd name="T6" fmla="*/ 0 w 1"/>
                  <a:gd name="T7" fmla="*/ 5 h 251"/>
                  <a:gd name="T8" fmla="*/ 1 w 1"/>
                  <a:gd name="T9" fmla="*/ 0 h 251"/>
                </a:gdLst>
                <a:ahLst/>
                <a:cxnLst>
                  <a:cxn ang="0">
                    <a:pos x="T0" y="T1"/>
                  </a:cxn>
                  <a:cxn ang="0">
                    <a:pos x="T2" y="T3"/>
                  </a:cxn>
                  <a:cxn ang="0">
                    <a:pos x="T4" y="T5"/>
                  </a:cxn>
                  <a:cxn ang="0">
                    <a:pos x="T6" y="T7"/>
                  </a:cxn>
                  <a:cxn ang="0">
                    <a:pos x="T8" y="T9"/>
                  </a:cxn>
                </a:cxnLst>
                <a:rect l="0" t="0" r="r" b="b"/>
                <a:pathLst>
                  <a:path w="1" h="251">
                    <a:moveTo>
                      <a:pt x="1" y="0"/>
                    </a:moveTo>
                    <a:cubicBezTo>
                      <a:pt x="1" y="246"/>
                      <a:pt x="1" y="246"/>
                      <a:pt x="1" y="246"/>
                    </a:cubicBezTo>
                    <a:cubicBezTo>
                      <a:pt x="1" y="248"/>
                      <a:pt x="1" y="249"/>
                      <a:pt x="0" y="251"/>
                    </a:cubicBezTo>
                    <a:cubicBezTo>
                      <a:pt x="0" y="5"/>
                      <a:pt x="0" y="5"/>
                      <a:pt x="0" y="5"/>
                    </a:cubicBezTo>
                    <a:cubicBezTo>
                      <a:pt x="1" y="3"/>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2" name="ïśļîdê"/>
              <p:cNvSpPr/>
              <p:nvPr/>
            </p:nvSpPr>
            <p:spPr bwMode="auto">
              <a:xfrm>
                <a:off x="6047722" y="5235577"/>
                <a:ext cx="966" cy="94626"/>
              </a:xfrm>
              <a:custGeom>
                <a:avLst/>
                <a:gdLst>
                  <a:gd name="T0" fmla="*/ 2 w 2"/>
                  <a:gd name="T1" fmla="*/ 0 h 255"/>
                  <a:gd name="T2" fmla="*/ 2 w 2"/>
                  <a:gd name="T3" fmla="*/ 246 h 255"/>
                  <a:gd name="T4" fmla="*/ 0 w 2"/>
                  <a:gd name="T5" fmla="*/ 255 h 255"/>
                  <a:gd name="T6" fmla="*/ 0 w 2"/>
                  <a:gd name="T7" fmla="*/ 8 h 255"/>
                  <a:gd name="T8" fmla="*/ 2 w 2"/>
                  <a:gd name="T9" fmla="*/ 0 h 255"/>
                </a:gdLst>
                <a:ahLst/>
                <a:cxnLst>
                  <a:cxn ang="0">
                    <a:pos x="T0" y="T1"/>
                  </a:cxn>
                  <a:cxn ang="0">
                    <a:pos x="T2" y="T3"/>
                  </a:cxn>
                  <a:cxn ang="0">
                    <a:pos x="T4" y="T5"/>
                  </a:cxn>
                  <a:cxn ang="0">
                    <a:pos x="T6" y="T7"/>
                  </a:cxn>
                  <a:cxn ang="0">
                    <a:pos x="T8" y="T9"/>
                  </a:cxn>
                </a:cxnLst>
                <a:rect l="0" t="0" r="r" b="b"/>
                <a:pathLst>
                  <a:path w="2" h="255">
                    <a:moveTo>
                      <a:pt x="2" y="0"/>
                    </a:moveTo>
                    <a:cubicBezTo>
                      <a:pt x="2" y="246"/>
                      <a:pt x="2" y="246"/>
                      <a:pt x="2" y="246"/>
                    </a:cubicBezTo>
                    <a:cubicBezTo>
                      <a:pt x="2" y="249"/>
                      <a:pt x="1" y="252"/>
                      <a:pt x="0" y="255"/>
                    </a:cubicBezTo>
                    <a:cubicBezTo>
                      <a:pt x="0" y="8"/>
                      <a:pt x="0" y="8"/>
                      <a:pt x="0" y="8"/>
                    </a:cubicBezTo>
                    <a:cubicBezTo>
                      <a:pt x="1" y="5"/>
                      <a:pt x="2"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3" name="îṡḷiḋê"/>
              <p:cNvSpPr/>
              <p:nvPr/>
            </p:nvSpPr>
            <p:spPr bwMode="auto">
              <a:xfrm>
                <a:off x="6043860" y="5238474"/>
                <a:ext cx="3862" cy="101385"/>
              </a:xfrm>
              <a:custGeom>
                <a:avLst/>
                <a:gdLst>
                  <a:gd name="T0" fmla="*/ 11 w 11"/>
                  <a:gd name="T1" fmla="*/ 0 h 272"/>
                  <a:gd name="T2" fmla="*/ 11 w 11"/>
                  <a:gd name="T3" fmla="*/ 247 h 272"/>
                  <a:gd name="T4" fmla="*/ 0 w 11"/>
                  <a:gd name="T5" fmla="*/ 272 h 272"/>
                  <a:gd name="T6" fmla="*/ 0 w 11"/>
                  <a:gd name="T7" fmla="*/ 26 h 272"/>
                  <a:gd name="T8" fmla="*/ 11 w 11"/>
                  <a:gd name="T9" fmla="*/ 0 h 272"/>
                </a:gdLst>
                <a:ahLst/>
                <a:cxnLst>
                  <a:cxn ang="0">
                    <a:pos x="T0" y="T1"/>
                  </a:cxn>
                  <a:cxn ang="0">
                    <a:pos x="T2" y="T3"/>
                  </a:cxn>
                  <a:cxn ang="0">
                    <a:pos x="T4" y="T5"/>
                  </a:cxn>
                  <a:cxn ang="0">
                    <a:pos x="T6" y="T7"/>
                  </a:cxn>
                  <a:cxn ang="0">
                    <a:pos x="T8" y="T9"/>
                  </a:cxn>
                </a:cxnLst>
                <a:rect l="0" t="0" r="r" b="b"/>
                <a:pathLst>
                  <a:path w="11" h="272">
                    <a:moveTo>
                      <a:pt x="11" y="0"/>
                    </a:moveTo>
                    <a:cubicBezTo>
                      <a:pt x="11" y="247"/>
                      <a:pt x="11" y="247"/>
                      <a:pt x="11" y="247"/>
                    </a:cubicBezTo>
                    <a:cubicBezTo>
                      <a:pt x="8" y="256"/>
                      <a:pt x="3" y="265"/>
                      <a:pt x="0" y="272"/>
                    </a:cubicBezTo>
                    <a:cubicBezTo>
                      <a:pt x="0" y="26"/>
                      <a:pt x="0" y="26"/>
                      <a:pt x="0" y="26"/>
                    </a:cubicBezTo>
                    <a:cubicBezTo>
                      <a:pt x="3" y="18"/>
                      <a:pt x="8" y="9"/>
                      <a:pt x="1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4" name="ï$ľïḑe"/>
              <p:cNvSpPr/>
              <p:nvPr/>
            </p:nvSpPr>
            <p:spPr bwMode="auto">
              <a:xfrm>
                <a:off x="6042894" y="5248130"/>
                <a:ext cx="966" cy="93660"/>
              </a:xfrm>
              <a:custGeom>
                <a:avLst/>
                <a:gdLst>
                  <a:gd name="T0" fmla="*/ 2 w 2"/>
                  <a:gd name="T1" fmla="*/ 0 h 251"/>
                  <a:gd name="T2" fmla="*/ 2 w 2"/>
                  <a:gd name="T3" fmla="*/ 246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1" y="250"/>
                      <a:pt x="0" y="251"/>
                    </a:cubicBezTo>
                    <a:cubicBezTo>
                      <a:pt x="0" y="5"/>
                      <a:pt x="0" y="5"/>
                      <a:pt x="0" y="5"/>
                    </a:cubicBezTo>
                    <a:cubicBezTo>
                      <a:pt x="1" y="3"/>
                      <a:pt x="1"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5" name="işḻíḓè"/>
              <p:cNvSpPr/>
              <p:nvPr/>
            </p:nvSpPr>
            <p:spPr bwMode="auto">
              <a:xfrm>
                <a:off x="6042894" y="5250061"/>
                <a:ext cx="0" cy="92694"/>
              </a:xfrm>
              <a:custGeom>
                <a:avLst/>
                <a:gdLst>
                  <a:gd name="T0" fmla="*/ 0 h 249"/>
                  <a:gd name="T1" fmla="*/ 246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2"/>
                      <a:pt x="0" y="2"/>
                      <a:pt x="0" y="2"/>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6" name="ïŝlïḑè"/>
              <p:cNvSpPr/>
              <p:nvPr/>
            </p:nvSpPr>
            <p:spPr bwMode="auto">
              <a:xfrm>
                <a:off x="6042894" y="5251026"/>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7" name="îśḻiḋè"/>
              <p:cNvSpPr/>
              <p:nvPr/>
            </p:nvSpPr>
            <p:spPr bwMode="auto">
              <a:xfrm>
                <a:off x="6042894" y="525102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8" name="íṣḻiḑé"/>
              <p:cNvSpPr/>
              <p:nvPr/>
            </p:nvSpPr>
            <p:spPr bwMode="auto">
              <a:xfrm>
                <a:off x="6042894" y="5251026"/>
                <a:ext cx="1931" cy="94626"/>
              </a:xfrm>
              <a:custGeom>
                <a:avLst/>
                <a:gdLst>
                  <a:gd name="T0" fmla="*/ 5 w 5"/>
                  <a:gd name="T1" fmla="*/ 6 h 253"/>
                  <a:gd name="T2" fmla="*/ 5 w 5"/>
                  <a:gd name="T3" fmla="*/ 253 h 253"/>
                  <a:gd name="T4" fmla="*/ 0 w 5"/>
                  <a:gd name="T5" fmla="*/ 246 h 253"/>
                  <a:gd name="T6" fmla="*/ 0 w 5"/>
                  <a:gd name="T7" fmla="*/ 0 h 253"/>
                  <a:gd name="T8" fmla="*/ 5 w 5"/>
                  <a:gd name="T9" fmla="*/ 6 h 253"/>
                </a:gdLst>
                <a:ahLst/>
                <a:cxnLst>
                  <a:cxn ang="0">
                    <a:pos x="T0" y="T1"/>
                  </a:cxn>
                  <a:cxn ang="0">
                    <a:pos x="T2" y="T3"/>
                  </a:cxn>
                  <a:cxn ang="0">
                    <a:pos x="T4" y="T5"/>
                  </a:cxn>
                  <a:cxn ang="0">
                    <a:pos x="T6" y="T7"/>
                  </a:cxn>
                  <a:cxn ang="0">
                    <a:pos x="T8" y="T9"/>
                  </a:cxn>
                </a:cxnLst>
                <a:rect l="0" t="0" r="r" b="b"/>
                <a:pathLst>
                  <a:path w="5" h="253">
                    <a:moveTo>
                      <a:pt x="5" y="6"/>
                    </a:moveTo>
                    <a:cubicBezTo>
                      <a:pt x="5" y="253"/>
                      <a:pt x="5" y="253"/>
                      <a:pt x="5" y="253"/>
                    </a:cubicBezTo>
                    <a:cubicBezTo>
                      <a:pt x="1" y="251"/>
                      <a:pt x="0" y="249"/>
                      <a:pt x="0" y="246"/>
                    </a:cubicBezTo>
                    <a:cubicBezTo>
                      <a:pt x="0" y="0"/>
                      <a:pt x="0" y="0"/>
                      <a:pt x="0" y="0"/>
                    </a:cubicBezTo>
                    <a:cubicBezTo>
                      <a:pt x="0" y="3"/>
                      <a:pt x="1" y="5"/>
                      <a:pt x="5" y="6"/>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9" name="îşḻîďê"/>
              <p:cNvSpPr/>
              <p:nvPr/>
            </p:nvSpPr>
            <p:spPr bwMode="auto">
              <a:xfrm>
                <a:off x="5980132" y="5249095"/>
                <a:ext cx="0" cy="91729"/>
              </a:xfrm>
              <a:custGeom>
                <a:avLst/>
                <a:gdLst>
                  <a:gd name="T0" fmla="*/ 0 h 95"/>
                  <a:gd name="T1" fmla="*/ 95 h 95"/>
                  <a:gd name="T2" fmla="*/ 95 h 95"/>
                  <a:gd name="T3" fmla="*/ 1 h 95"/>
                  <a:gd name="T4" fmla="*/ 0 h 95"/>
                </a:gdLst>
                <a:ahLst/>
                <a:cxnLst>
                  <a:cxn ang="0">
                    <a:pos x="0" y="T0"/>
                  </a:cxn>
                  <a:cxn ang="0">
                    <a:pos x="0" y="T1"/>
                  </a:cxn>
                  <a:cxn ang="0">
                    <a:pos x="0" y="T2"/>
                  </a:cxn>
                  <a:cxn ang="0">
                    <a:pos x="0" y="T3"/>
                  </a:cxn>
                  <a:cxn ang="0">
                    <a:pos x="0" y="T4"/>
                  </a:cxn>
                </a:cxnLst>
                <a:rect l="0" t="0" r="r" b="b"/>
                <a:pathLst>
                  <a:path h="95">
                    <a:moveTo>
                      <a:pt x="0" y="0"/>
                    </a:moveTo>
                    <a:lnTo>
                      <a:pt x="0" y="95"/>
                    </a:lnTo>
                    <a:lnTo>
                      <a:pt x="0" y="95"/>
                    </a:lnTo>
                    <a:lnTo>
                      <a:pt x="0" y="1"/>
                    </a:lnTo>
                    <a:lnTo>
                      <a:pt x="0" y="0"/>
                    </a:lnTo>
                    <a:close/>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0" name="îsliḍé"/>
              <p:cNvSpPr/>
              <p:nvPr/>
            </p:nvSpPr>
            <p:spPr bwMode="auto">
              <a:xfrm>
                <a:off x="5980132" y="5249095"/>
                <a:ext cx="0" cy="91729"/>
              </a:xfrm>
              <a:custGeom>
                <a:avLst/>
                <a:gdLst>
                  <a:gd name="T0" fmla="*/ 0 h 95"/>
                  <a:gd name="T1" fmla="*/ 95 h 95"/>
                  <a:gd name="T2" fmla="*/ 95 h 95"/>
                  <a:gd name="T3" fmla="*/ 1 h 95"/>
                  <a:gd name="T4" fmla="*/ 0 h 95"/>
                </a:gdLst>
                <a:ahLst/>
                <a:cxnLst>
                  <a:cxn ang="0">
                    <a:pos x="0" y="T0"/>
                  </a:cxn>
                  <a:cxn ang="0">
                    <a:pos x="0" y="T1"/>
                  </a:cxn>
                  <a:cxn ang="0">
                    <a:pos x="0" y="T2"/>
                  </a:cxn>
                  <a:cxn ang="0">
                    <a:pos x="0" y="T3"/>
                  </a:cxn>
                  <a:cxn ang="0">
                    <a:pos x="0" y="T4"/>
                  </a:cxn>
                </a:cxnLst>
                <a:rect l="0" t="0" r="r" b="b"/>
                <a:pathLst>
                  <a:path h="95">
                    <a:moveTo>
                      <a:pt x="0" y="0"/>
                    </a:moveTo>
                    <a:lnTo>
                      <a:pt x="0" y="95"/>
                    </a:lnTo>
                    <a:lnTo>
                      <a:pt x="0" y="95"/>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1" name="iṡľiḓè"/>
              <p:cNvSpPr/>
              <p:nvPr/>
            </p:nvSpPr>
            <p:spPr bwMode="auto">
              <a:xfrm>
                <a:off x="5980132" y="5250061"/>
                <a:ext cx="0"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0" y="247"/>
                      <a:pt x="0" y="248"/>
                      <a:pt x="0" y="249"/>
                    </a:cubicBezTo>
                    <a:cubicBezTo>
                      <a:pt x="0" y="2"/>
                      <a:pt x="0" y="2"/>
                      <a:pt x="0" y="2"/>
                    </a:cubicBezTo>
                    <a:cubicBezTo>
                      <a:pt x="0" y="1"/>
                      <a:pt x="0" y="1"/>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2" name="îṧḻíḍe"/>
              <p:cNvSpPr/>
              <p:nvPr/>
            </p:nvSpPr>
            <p:spPr bwMode="auto">
              <a:xfrm>
                <a:off x="5980132" y="5250061"/>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8"/>
                      <a:pt x="0" y="248"/>
                      <a:pt x="0" y="249"/>
                    </a:cubicBezTo>
                    <a:cubicBezTo>
                      <a:pt x="0" y="2"/>
                      <a:pt x="0" y="2"/>
                      <a:pt x="0" y="2"/>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3" name="ïŝḻïḍê"/>
              <p:cNvSpPr/>
              <p:nvPr/>
            </p:nvSpPr>
            <p:spPr bwMode="auto">
              <a:xfrm>
                <a:off x="5980132" y="5251026"/>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54" name="íşľíḓê"/>
              <p:cNvSpPr/>
              <p:nvPr/>
            </p:nvSpPr>
            <p:spPr bwMode="auto">
              <a:xfrm>
                <a:off x="5980132" y="525102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55" name="íśḷíḋè"/>
              <p:cNvSpPr/>
              <p:nvPr/>
            </p:nvSpPr>
            <p:spPr bwMode="auto">
              <a:xfrm>
                <a:off x="5980132" y="5251026"/>
                <a:ext cx="966" cy="94626"/>
              </a:xfrm>
              <a:custGeom>
                <a:avLst/>
                <a:gdLst>
                  <a:gd name="T0" fmla="*/ 4 w 4"/>
                  <a:gd name="T1" fmla="*/ 5 h 252"/>
                  <a:gd name="T2" fmla="*/ 4 w 4"/>
                  <a:gd name="T3" fmla="*/ 252 h 252"/>
                  <a:gd name="T4" fmla="*/ 0 w 4"/>
                  <a:gd name="T5" fmla="*/ 246 h 252"/>
                  <a:gd name="T6" fmla="*/ 0 w 4"/>
                  <a:gd name="T7" fmla="*/ 0 h 252"/>
                  <a:gd name="T8" fmla="*/ 4 w 4"/>
                  <a:gd name="T9" fmla="*/ 5 h 252"/>
                </a:gdLst>
                <a:ahLst/>
                <a:cxnLst>
                  <a:cxn ang="0">
                    <a:pos x="T0" y="T1"/>
                  </a:cxn>
                  <a:cxn ang="0">
                    <a:pos x="T2" y="T3"/>
                  </a:cxn>
                  <a:cxn ang="0">
                    <a:pos x="T4" y="T5"/>
                  </a:cxn>
                  <a:cxn ang="0">
                    <a:pos x="T6" y="T7"/>
                  </a:cxn>
                  <a:cxn ang="0">
                    <a:pos x="T8" y="T9"/>
                  </a:cxn>
                </a:cxnLst>
                <a:rect l="0" t="0" r="r" b="b"/>
                <a:pathLst>
                  <a:path w="4" h="252">
                    <a:moveTo>
                      <a:pt x="4" y="5"/>
                    </a:moveTo>
                    <a:cubicBezTo>
                      <a:pt x="4" y="252"/>
                      <a:pt x="4" y="252"/>
                      <a:pt x="4" y="252"/>
                    </a:cubicBezTo>
                    <a:cubicBezTo>
                      <a:pt x="1" y="251"/>
                      <a:pt x="0" y="249"/>
                      <a:pt x="0" y="246"/>
                    </a:cubicBezTo>
                    <a:cubicBezTo>
                      <a:pt x="0" y="0"/>
                      <a:pt x="0" y="0"/>
                      <a:pt x="0" y="0"/>
                    </a:cubicBezTo>
                    <a:cubicBezTo>
                      <a:pt x="0" y="2"/>
                      <a:pt x="1" y="4"/>
                      <a:pt x="4" y="5"/>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6" name="iṩḻiďê"/>
              <p:cNvSpPr/>
              <p:nvPr/>
            </p:nvSpPr>
            <p:spPr bwMode="auto">
              <a:xfrm>
                <a:off x="5882610" y="5225922"/>
                <a:ext cx="27036" cy="26071"/>
              </a:xfrm>
              <a:custGeom>
                <a:avLst/>
                <a:gdLst>
                  <a:gd name="T0" fmla="*/ 72 w 72"/>
                  <a:gd name="T1" fmla="*/ 0 h 71"/>
                  <a:gd name="T2" fmla="*/ 69 w 72"/>
                  <a:gd name="T3" fmla="*/ 8 h 71"/>
                  <a:gd name="T4" fmla="*/ 25 w 72"/>
                  <a:gd name="T5" fmla="*/ 8 h 71"/>
                  <a:gd name="T6" fmla="*/ 3 w 72"/>
                  <a:gd name="T7" fmla="*/ 66 h 71"/>
                  <a:gd name="T8" fmla="*/ 0 w 72"/>
                  <a:gd name="T9" fmla="*/ 71 h 71"/>
                  <a:gd name="T10" fmla="*/ 2 w 72"/>
                  <a:gd name="T11" fmla="*/ 59 h 71"/>
                  <a:gd name="T12" fmla="*/ 25 w 72"/>
                  <a:gd name="T13" fmla="*/ 0 h 71"/>
                  <a:gd name="T14" fmla="*/ 72 w 72"/>
                  <a:gd name="T15" fmla="*/ 0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1">
                    <a:moveTo>
                      <a:pt x="72" y="0"/>
                    </a:moveTo>
                    <a:cubicBezTo>
                      <a:pt x="69" y="8"/>
                      <a:pt x="69" y="8"/>
                      <a:pt x="69" y="8"/>
                    </a:cubicBezTo>
                    <a:cubicBezTo>
                      <a:pt x="25" y="8"/>
                      <a:pt x="25" y="8"/>
                      <a:pt x="25" y="8"/>
                    </a:cubicBezTo>
                    <a:cubicBezTo>
                      <a:pt x="3" y="66"/>
                      <a:pt x="3" y="66"/>
                      <a:pt x="3" y="66"/>
                    </a:cubicBezTo>
                    <a:cubicBezTo>
                      <a:pt x="2" y="68"/>
                      <a:pt x="1" y="69"/>
                      <a:pt x="0" y="71"/>
                    </a:cubicBezTo>
                    <a:cubicBezTo>
                      <a:pt x="0" y="67"/>
                      <a:pt x="1" y="63"/>
                      <a:pt x="2" y="59"/>
                    </a:cubicBezTo>
                    <a:cubicBezTo>
                      <a:pt x="25" y="0"/>
                      <a:pt x="25" y="0"/>
                      <a:pt x="25" y="0"/>
                    </a:cubicBezTo>
                    <a:lnTo>
                      <a:pt x="72" y="0"/>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7" name="isḻíḍé"/>
              <p:cNvSpPr/>
              <p:nvPr/>
            </p:nvSpPr>
            <p:spPr bwMode="auto">
              <a:xfrm>
                <a:off x="6060274" y="5236543"/>
                <a:ext cx="1931" cy="92694"/>
              </a:xfrm>
              <a:custGeom>
                <a:avLst/>
                <a:gdLst>
                  <a:gd name="T0" fmla="*/ 3 w 3"/>
                  <a:gd name="T1" fmla="*/ 0 h 249"/>
                  <a:gd name="T2" fmla="*/ 3 w 3"/>
                  <a:gd name="T3" fmla="*/ 247 h 249"/>
                  <a:gd name="T4" fmla="*/ 0 w 3"/>
                  <a:gd name="T5" fmla="*/ 249 h 249"/>
                  <a:gd name="T6" fmla="*/ 0 w 3"/>
                  <a:gd name="T7" fmla="*/ 3 h 249"/>
                  <a:gd name="T8" fmla="*/ 3 w 3"/>
                  <a:gd name="T9" fmla="*/ 0 h 249"/>
                </a:gdLst>
                <a:ahLst/>
                <a:cxnLst>
                  <a:cxn ang="0">
                    <a:pos x="T0" y="T1"/>
                  </a:cxn>
                  <a:cxn ang="0">
                    <a:pos x="T2" y="T3"/>
                  </a:cxn>
                  <a:cxn ang="0">
                    <a:pos x="T4" y="T5"/>
                  </a:cxn>
                  <a:cxn ang="0">
                    <a:pos x="T6" y="T7"/>
                  </a:cxn>
                  <a:cxn ang="0">
                    <a:pos x="T8" y="T9"/>
                  </a:cxn>
                </a:cxnLst>
                <a:rect l="0" t="0" r="r" b="b"/>
                <a:pathLst>
                  <a:path w="3" h="249">
                    <a:moveTo>
                      <a:pt x="3" y="0"/>
                    </a:moveTo>
                    <a:cubicBezTo>
                      <a:pt x="3" y="247"/>
                      <a:pt x="3" y="247"/>
                      <a:pt x="3" y="247"/>
                    </a:cubicBezTo>
                    <a:cubicBezTo>
                      <a:pt x="2" y="248"/>
                      <a:pt x="1" y="248"/>
                      <a:pt x="0" y="249"/>
                    </a:cubicBezTo>
                    <a:cubicBezTo>
                      <a:pt x="0" y="3"/>
                      <a:pt x="0" y="3"/>
                      <a:pt x="0" y="3"/>
                    </a:cubicBezTo>
                    <a:cubicBezTo>
                      <a:pt x="1" y="2"/>
                      <a:pt x="2" y="1"/>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8" name="îṡľïḓè"/>
              <p:cNvSpPr/>
              <p:nvPr/>
            </p:nvSpPr>
            <p:spPr bwMode="auto">
              <a:xfrm>
                <a:off x="6058343" y="5237508"/>
                <a:ext cx="1931" cy="94626"/>
              </a:xfrm>
              <a:custGeom>
                <a:avLst/>
                <a:gdLst>
                  <a:gd name="T0" fmla="*/ 6 w 6"/>
                  <a:gd name="T1" fmla="*/ 0 h 254"/>
                  <a:gd name="T2" fmla="*/ 6 w 6"/>
                  <a:gd name="T3" fmla="*/ 246 h 254"/>
                  <a:gd name="T4" fmla="*/ 0 w 6"/>
                  <a:gd name="T5" fmla="*/ 254 h 254"/>
                  <a:gd name="T6" fmla="*/ 0 w 6"/>
                  <a:gd name="T7" fmla="*/ 7 h 254"/>
                  <a:gd name="T8" fmla="*/ 6 w 6"/>
                  <a:gd name="T9" fmla="*/ 0 h 254"/>
                </a:gdLst>
                <a:ahLst/>
                <a:cxnLst>
                  <a:cxn ang="0">
                    <a:pos x="T0" y="T1"/>
                  </a:cxn>
                  <a:cxn ang="0">
                    <a:pos x="T2" y="T3"/>
                  </a:cxn>
                  <a:cxn ang="0">
                    <a:pos x="T4" y="T5"/>
                  </a:cxn>
                  <a:cxn ang="0">
                    <a:pos x="T6" y="T7"/>
                  </a:cxn>
                  <a:cxn ang="0">
                    <a:pos x="T8" y="T9"/>
                  </a:cxn>
                </a:cxnLst>
                <a:rect l="0" t="0" r="r" b="b"/>
                <a:pathLst>
                  <a:path w="6" h="254">
                    <a:moveTo>
                      <a:pt x="6" y="0"/>
                    </a:moveTo>
                    <a:cubicBezTo>
                      <a:pt x="6" y="246"/>
                      <a:pt x="6" y="246"/>
                      <a:pt x="6" y="246"/>
                    </a:cubicBezTo>
                    <a:cubicBezTo>
                      <a:pt x="4" y="249"/>
                      <a:pt x="1" y="251"/>
                      <a:pt x="0" y="254"/>
                    </a:cubicBezTo>
                    <a:cubicBezTo>
                      <a:pt x="0" y="7"/>
                      <a:pt x="0" y="7"/>
                      <a:pt x="0" y="7"/>
                    </a:cubicBezTo>
                    <a:cubicBezTo>
                      <a:pt x="1" y="5"/>
                      <a:pt x="4" y="2"/>
                      <a:pt x="6"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9" name="ïṣḷíďè"/>
              <p:cNvSpPr/>
              <p:nvPr/>
            </p:nvSpPr>
            <p:spPr bwMode="auto">
              <a:xfrm>
                <a:off x="6056412" y="5239440"/>
                <a:ext cx="1931" cy="95591"/>
              </a:xfrm>
              <a:custGeom>
                <a:avLst/>
                <a:gdLst>
                  <a:gd name="T0" fmla="*/ 6 w 6"/>
                  <a:gd name="T1" fmla="*/ 0 h 255"/>
                  <a:gd name="T2" fmla="*/ 6 w 6"/>
                  <a:gd name="T3" fmla="*/ 247 h 255"/>
                  <a:gd name="T4" fmla="*/ 0 w 6"/>
                  <a:gd name="T5" fmla="*/ 255 h 255"/>
                  <a:gd name="T6" fmla="*/ 0 w 6"/>
                  <a:gd name="T7" fmla="*/ 9 h 255"/>
                  <a:gd name="T8" fmla="*/ 6 w 6"/>
                  <a:gd name="T9" fmla="*/ 0 h 255"/>
                </a:gdLst>
                <a:ahLst/>
                <a:cxnLst>
                  <a:cxn ang="0">
                    <a:pos x="T0" y="T1"/>
                  </a:cxn>
                  <a:cxn ang="0">
                    <a:pos x="T2" y="T3"/>
                  </a:cxn>
                  <a:cxn ang="0">
                    <a:pos x="T4" y="T5"/>
                  </a:cxn>
                  <a:cxn ang="0">
                    <a:pos x="T6" y="T7"/>
                  </a:cxn>
                  <a:cxn ang="0">
                    <a:pos x="T8" y="T9"/>
                  </a:cxn>
                </a:cxnLst>
                <a:rect l="0" t="0" r="r" b="b"/>
                <a:pathLst>
                  <a:path w="6" h="255">
                    <a:moveTo>
                      <a:pt x="6" y="0"/>
                    </a:moveTo>
                    <a:cubicBezTo>
                      <a:pt x="6" y="247"/>
                      <a:pt x="6" y="247"/>
                      <a:pt x="6" y="247"/>
                    </a:cubicBezTo>
                    <a:cubicBezTo>
                      <a:pt x="3" y="250"/>
                      <a:pt x="2" y="252"/>
                      <a:pt x="0" y="255"/>
                    </a:cubicBezTo>
                    <a:cubicBezTo>
                      <a:pt x="0" y="9"/>
                      <a:pt x="0" y="9"/>
                      <a:pt x="0" y="9"/>
                    </a:cubicBezTo>
                    <a:cubicBezTo>
                      <a:pt x="2" y="6"/>
                      <a:pt x="3" y="3"/>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0" name="íŝļîḓé"/>
              <p:cNvSpPr/>
              <p:nvPr/>
            </p:nvSpPr>
            <p:spPr bwMode="auto">
              <a:xfrm>
                <a:off x="6054481" y="5243302"/>
                <a:ext cx="1931" cy="94626"/>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3" y="249"/>
                      <a:pt x="1" y="252"/>
                      <a:pt x="0" y="255"/>
                    </a:cubicBezTo>
                    <a:cubicBezTo>
                      <a:pt x="0" y="8"/>
                      <a:pt x="0" y="8"/>
                      <a:pt x="0" y="8"/>
                    </a:cubicBezTo>
                    <a:cubicBezTo>
                      <a:pt x="1" y="5"/>
                      <a:pt x="3" y="2"/>
                      <a:pt x="4"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1" name="îsľíde"/>
              <p:cNvSpPr/>
              <p:nvPr/>
            </p:nvSpPr>
            <p:spPr bwMode="auto">
              <a:xfrm>
                <a:off x="6053515" y="5246199"/>
                <a:ext cx="966" cy="94626"/>
              </a:xfrm>
              <a:custGeom>
                <a:avLst/>
                <a:gdLst>
                  <a:gd name="T0" fmla="*/ 2 w 2"/>
                  <a:gd name="T1" fmla="*/ 0 h 255"/>
                  <a:gd name="T2" fmla="*/ 2 w 2"/>
                  <a:gd name="T3" fmla="*/ 247 h 255"/>
                  <a:gd name="T4" fmla="*/ 0 w 2"/>
                  <a:gd name="T5" fmla="*/ 255 h 255"/>
                  <a:gd name="T6" fmla="*/ 0 w 2"/>
                  <a:gd name="T7" fmla="*/ 8 h 255"/>
                  <a:gd name="T8" fmla="*/ 2 w 2"/>
                  <a:gd name="T9" fmla="*/ 0 h 255"/>
                </a:gdLst>
                <a:ahLst/>
                <a:cxnLst>
                  <a:cxn ang="0">
                    <a:pos x="T0" y="T1"/>
                  </a:cxn>
                  <a:cxn ang="0">
                    <a:pos x="T2" y="T3"/>
                  </a:cxn>
                  <a:cxn ang="0">
                    <a:pos x="T4" y="T5"/>
                  </a:cxn>
                  <a:cxn ang="0">
                    <a:pos x="T6" y="T7"/>
                  </a:cxn>
                  <a:cxn ang="0">
                    <a:pos x="T8" y="T9"/>
                  </a:cxn>
                </a:cxnLst>
                <a:rect l="0" t="0" r="r" b="b"/>
                <a:pathLst>
                  <a:path w="2" h="255">
                    <a:moveTo>
                      <a:pt x="2" y="0"/>
                    </a:moveTo>
                    <a:cubicBezTo>
                      <a:pt x="2" y="247"/>
                      <a:pt x="2" y="247"/>
                      <a:pt x="2" y="247"/>
                    </a:cubicBezTo>
                    <a:cubicBezTo>
                      <a:pt x="1" y="250"/>
                      <a:pt x="1" y="252"/>
                      <a:pt x="0" y="255"/>
                    </a:cubicBezTo>
                    <a:cubicBezTo>
                      <a:pt x="0" y="8"/>
                      <a:pt x="0" y="8"/>
                      <a:pt x="0" y="8"/>
                    </a:cubicBezTo>
                    <a:cubicBezTo>
                      <a:pt x="1" y="6"/>
                      <a:pt x="1" y="3"/>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2" name="iṧḷiďè"/>
              <p:cNvSpPr/>
              <p:nvPr/>
            </p:nvSpPr>
            <p:spPr bwMode="auto">
              <a:xfrm>
                <a:off x="6053515" y="5249095"/>
                <a:ext cx="0" cy="94626"/>
              </a:xfrm>
              <a:custGeom>
                <a:avLst/>
                <a:gdLst>
                  <a:gd name="T0" fmla="*/ 1 w 1"/>
                  <a:gd name="T1" fmla="*/ 0 h 254"/>
                  <a:gd name="T2" fmla="*/ 1 w 1"/>
                  <a:gd name="T3" fmla="*/ 247 h 254"/>
                  <a:gd name="T4" fmla="*/ 0 w 1"/>
                  <a:gd name="T5" fmla="*/ 254 h 254"/>
                  <a:gd name="T6" fmla="*/ 0 w 1"/>
                  <a:gd name="T7" fmla="*/ 7 h 254"/>
                  <a:gd name="T8" fmla="*/ 1 w 1"/>
                  <a:gd name="T9" fmla="*/ 0 h 254"/>
                </a:gdLst>
                <a:ahLst/>
                <a:cxnLst>
                  <a:cxn ang="0">
                    <a:pos x="T0" y="T1"/>
                  </a:cxn>
                  <a:cxn ang="0">
                    <a:pos x="T2" y="T3"/>
                  </a:cxn>
                  <a:cxn ang="0">
                    <a:pos x="T4" y="T5"/>
                  </a:cxn>
                  <a:cxn ang="0">
                    <a:pos x="T6" y="T7"/>
                  </a:cxn>
                  <a:cxn ang="0">
                    <a:pos x="T8" y="T9"/>
                  </a:cxn>
                </a:cxnLst>
                <a:rect l="0" t="0" r="r" b="b"/>
                <a:pathLst>
                  <a:path w="1" h="254">
                    <a:moveTo>
                      <a:pt x="1" y="0"/>
                    </a:moveTo>
                    <a:cubicBezTo>
                      <a:pt x="1" y="247"/>
                      <a:pt x="1" y="247"/>
                      <a:pt x="1" y="247"/>
                    </a:cubicBezTo>
                    <a:cubicBezTo>
                      <a:pt x="1" y="249"/>
                      <a:pt x="0" y="252"/>
                      <a:pt x="0" y="254"/>
                    </a:cubicBezTo>
                    <a:cubicBezTo>
                      <a:pt x="0" y="7"/>
                      <a:pt x="0" y="7"/>
                      <a:pt x="0" y="7"/>
                    </a:cubicBezTo>
                    <a:cubicBezTo>
                      <a:pt x="0" y="5"/>
                      <a:pt x="1" y="3"/>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3" name="išļîḓè"/>
              <p:cNvSpPr/>
              <p:nvPr/>
            </p:nvSpPr>
            <p:spPr bwMode="auto">
              <a:xfrm>
                <a:off x="6053515" y="5251992"/>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64" name="íṥļíḑé"/>
              <p:cNvSpPr/>
              <p:nvPr/>
            </p:nvSpPr>
            <p:spPr bwMode="auto">
              <a:xfrm>
                <a:off x="6053515"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65" name="îšļíďe"/>
              <p:cNvSpPr/>
              <p:nvPr/>
            </p:nvSpPr>
            <p:spPr bwMode="auto">
              <a:xfrm>
                <a:off x="5950199" y="5248130"/>
                <a:ext cx="13518" cy="97523"/>
              </a:xfrm>
              <a:custGeom>
                <a:avLst/>
                <a:gdLst>
                  <a:gd name="T0" fmla="*/ 36 w 36"/>
                  <a:gd name="T1" fmla="*/ 0 h 262"/>
                  <a:gd name="T2" fmla="*/ 36 w 36"/>
                  <a:gd name="T3" fmla="*/ 246 h 262"/>
                  <a:gd name="T4" fmla="*/ 0 w 36"/>
                  <a:gd name="T5" fmla="*/ 262 h 262"/>
                  <a:gd name="T6" fmla="*/ 0 w 36"/>
                  <a:gd name="T7" fmla="*/ 15 h 262"/>
                  <a:gd name="T8" fmla="*/ 36 w 36"/>
                  <a:gd name="T9" fmla="*/ 0 h 262"/>
                </a:gdLst>
                <a:ahLst/>
                <a:cxnLst>
                  <a:cxn ang="0">
                    <a:pos x="T0" y="T1"/>
                  </a:cxn>
                  <a:cxn ang="0">
                    <a:pos x="T2" y="T3"/>
                  </a:cxn>
                  <a:cxn ang="0">
                    <a:pos x="T4" y="T5"/>
                  </a:cxn>
                  <a:cxn ang="0">
                    <a:pos x="T6" y="T7"/>
                  </a:cxn>
                  <a:cxn ang="0">
                    <a:pos x="T8" y="T9"/>
                  </a:cxn>
                </a:cxnLst>
                <a:rect l="0" t="0" r="r" b="b"/>
                <a:pathLst>
                  <a:path w="36" h="262">
                    <a:moveTo>
                      <a:pt x="36" y="0"/>
                    </a:moveTo>
                    <a:cubicBezTo>
                      <a:pt x="36" y="246"/>
                      <a:pt x="36" y="246"/>
                      <a:pt x="36" y="246"/>
                    </a:cubicBezTo>
                    <a:cubicBezTo>
                      <a:pt x="25" y="253"/>
                      <a:pt x="14" y="259"/>
                      <a:pt x="0" y="262"/>
                    </a:cubicBezTo>
                    <a:cubicBezTo>
                      <a:pt x="0" y="15"/>
                      <a:pt x="0" y="15"/>
                      <a:pt x="0" y="15"/>
                    </a:cubicBezTo>
                    <a:cubicBezTo>
                      <a:pt x="14" y="12"/>
                      <a:pt x="25" y="7"/>
                      <a:pt x="36"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6" name="íṡľíḓè"/>
              <p:cNvSpPr/>
              <p:nvPr/>
            </p:nvSpPr>
            <p:spPr bwMode="auto">
              <a:xfrm>
                <a:off x="5947303" y="5253923"/>
                <a:ext cx="2897" cy="91729"/>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6" y="248"/>
                      <a:pt x="3" y="248"/>
                      <a:pt x="0" y="248"/>
                    </a:cubicBezTo>
                    <a:cubicBezTo>
                      <a:pt x="0" y="2"/>
                      <a:pt x="0" y="2"/>
                      <a:pt x="0" y="2"/>
                    </a:cubicBezTo>
                    <a:cubicBezTo>
                      <a:pt x="3" y="2"/>
                      <a:pt x="6" y="1"/>
                      <a:pt x="8"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7" name="i$líḓê"/>
              <p:cNvSpPr/>
              <p:nvPr/>
            </p:nvSpPr>
            <p:spPr bwMode="auto">
              <a:xfrm>
                <a:off x="5944406" y="5254889"/>
                <a:ext cx="2897"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3" y="247"/>
                      <a:pt x="0" y="247"/>
                    </a:cubicBezTo>
                    <a:cubicBezTo>
                      <a:pt x="0" y="1"/>
                      <a:pt x="0" y="1"/>
                      <a:pt x="0" y="1"/>
                    </a:cubicBezTo>
                    <a:cubicBezTo>
                      <a:pt x="3" y="0"/>
                      <a:pt x="5" y="0"/>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8" name="íṧḷíḋe"/>
              <p:cNvSpPr/>
              <p:nvPr/>
            </p:nvSpPr>
            <p:spPr bwMode="auto">
              <a:xfrm>
                <a:off x="5942475" y="5254889"/>
                <a:ext cx="1931" cy="91729"/>
              </a:xfrm>
              <a:custGeom>
                <a:avLst/>
                <a:gdLst>
                  <a:gd name="T0" fmla="*/ 6 w 6"/>
                  <a:gd name="T1" fmla="*/ 0 h 246"/>
                  <a:gd name="T2" fmla="*/ 6 w 6"/>
                  <a:gd name="T3" fmla="*/ 246 h 246"/>
                  <a:gd name="T4" fmla="*/ 0 w 6"/>
                  <a:gd name="T5" fmla="*/ 246 h 246"/>
                  <a:gd name="T6" fmla="*/ 0 w 6"/>
                  <a:gd name="T7" fmla="*/ 0 h 246"/>
                  <a:gd name="T8" fmla="*/ 6 w 6"/>
                  <a:gd name="T9" fmla="*/ 0 h 246"/>
                </a:gdLst>
                <a:ahLst/>
                <a:cxnLst>
                  <a:cxn ang="0">
                    <a:pos x="T0" y="T1"/>
                  </a:cxn>
                  <a:cxn ang="0">
                    <a:pos x="T2" y="T3"/>
                  </a:cxn>
                  <a:cxn ang="0">
                    <a:pos x="T4" y="T5"/>
                  </a:cxn>
                  <a:cxn ang="0">
                    <a:pos x="T6" y="T7"/>
                  </a:cxn>
                  <a:cxn ang="0">
                    <a:pos x="T8" y="T9"/>
                  </a:cxn>
                </a:cxnLst>
                <a:rect l="0" t="0" r="r" b="b"/>
                <a:pathLst>
                  <a:path w="6" h="246">
                    <a:moveTo>
                      <a:pt x="6" y="0"/>
                    </a:moveTo>
                    <a:cubicBezTo>
                      <a:pt x="6" y="246"/>
                      <a:pt x="6" y="246"/>
                      <a:pt x="6" y="246"/>
                    </a:cubicBezTo>
                    <a:cubicBezTo>
                      <a:pt x="4" y="246"/>
                      <a:pt x="2" y="246"/>
                      <a:pt x="0" y="246"/>
                    </a:cubicBezTo>
                    <a:cubicBezTo>
                      <a:pt x="0" y="0"/>
                      <a:pt x="0" y="0"/>
                      <a:pt x="0" y="0"/>
                    </a:cubicBezTo>
                    <a:cubicBezTo>
                      <a:pt x="2" y="0"/>
                      <a:pt x="4" y="0"/>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9" name="ïṥḻiḋe"/>
              <p:cNvSpPr/>
              <p:nvPr/>
            </p:nvSpPr>
            <p:spPr bwMode="auto">
              <a:xfrm>
                <a:off x="5940544" y="5254889"/>
                <a:ext cx="1931" cy="91729"/>
              </a:xfrm>
              <a:custGeom>
                <a:avLst/>
                <a:gdLst>
                  <a:gd name="T0" fmla="*/ 5 w 5"/>
                  <a:gd name="T1" fmla="*/ 0 h 246"/>
                  <a:gd name="T2" fmla="*/ 5 w 5"/>
                  <a:gd name="T3" fmla="*/ 246 h 246"/>
                  <a:gd name="T4" fmla="*/ 4 w 5"/>
                  <a:gd name="T5" fmla="*/ 246 h 246"/>
                  <a:gd name="T6" fmla="*/ 0 w 5"/>
                  <a:gd name="T7" fmla="*/ 246 h 246"/>
                  <a:gd name="T8" fmla="*/ 0 w 5"/>
                  <a:gd name="T9" fmla="*/ 0 h 246"/>
                  <a:gd name="T10" fmla="*/ 4 w 5"/>
                  <a:gd name="T11" fmla="*/ 0 h 246"/>
                  <a:gd name="T12" fmla="*/ 5 w 5"/>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5" h="246">
                    <a:moveTo>
                      <a:pt x="5" y="0"/>
                    </a:moveTo>
                    <a:cubicBezTo>
                      <a:pt x="5" y="246"/>
                      <a:pt x="5" y="246"/>
                      <a:pt x="5" y="246"/>
                    </a:cubicBezTo>
                    <a:cubicBezTo>
                      <a:pt x="4" y="246"/>
                      <a:pt x="4" y="246"/>
                      <a:pt x="4" y="246"/>
                    </a:cubicBezTo>
                    <a:cubicBezTo>
                      <a:pt x="2" y="246"/>
                      <a:pt x="1" y="246"/>
                      <a:pt x="0" y="246"/>
                    </a:cubicBezTo>
                    <a:cubicBezTo>
                      <a:pt x="0" y="0"/>
                      <a:pt x="0" y="0"/>
                      <a:pt x="0" y="0"/>
                    </a:cubicBezTo>
                    <a:cubicBezTo>
                      <a:pt x="1" y="0"/>
                      <a:pt x="2" y="0"/>
                      <a:pt x="4" y="0"/>
                    </a:cubicBezTo>
                    <a:cubicBezTo>
                      <a:pt x="5" y="0"/>
                      <a:pt x="5" y="0"/>
                      <a:pt x="5"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0" name="ï$ļïḓè"/>
              <p:cNvSpPr/>
              <p:nvPr/>
            </p:nvSpPr>
            <p:spPr bwMode="auto">
              <a:xfrm>
                <a:off x="5938613" y="5254889"/>
                <a:ext cx="1931" cy="91729"/>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2" y="247"/>
                      <a:pt x="1" y="247"/>
                      <a:pt x="0" y="247"/>
                    </a:cubicBezTo>
                    <a:cubicBezTo>
                      <a:pt x="0" y="0"/>
                      <a:pt x="0" y="0"/>
                      <a:pt x="0" y="0"/>
                    </a:cubicBezTo>
                    <a:cubicBezTo>
                      <a:pt x="1" y="1"/>
                      <a:pt x="2" y="1"/>
                      <a:pt x="4"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1" name="íŝḻîḓé"/>
              <p:cNvSpPr/>
              <p:nvPr/>
            </p:nvSpPr>
            <p:spPr bwMode="auto">
              <a:xfrm>
                <a:off x="5937647" y="5254889"/>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2" name="ïṣ1íḑé"/>
              <p:cNvSpPr/>
              <p:nvPr/>
            </p:nvSpPr>
            <p:spPr bwMode="auto">
              <a:xfrm>
                <a:off x="5936681" y="5254889"/>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3" name="išḷîďê"/>
              <p:cNvSpPr/>
              <p:nvPr/>
            </p:nvSpPr>
            <p:spPr bwMode="auto">
              <a:xfrm>
                <a:off x="5936681" y="5253923"/>
                <a:ext cx="0"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4" name="ïśļîḑè"/>
              <p:cNvSpPr/>
              <p:nvPr/>
            </p:nvSpPr>
            <p:spPr bwMode="auto">
              <a:xfrm>
                <a:off x="5935716" y="5253923"/>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5" name="i$1iḍé"/>
              <p:cNvSpPr/>
              <p:nvPr/>
            </p:nvSpPr>
            <p:spPr bwMode="auto">
              <a:xfrm>
                <a:off x="5932819" y="5249095"/>
                <a:ext cx="2897" cy="96557"/>
              </a:xfrm>
              <a:custGeom>
                <a:avLst/>
                <a:gdLst>
                  <a:gd name="T0" fmla="*/ 8 w 8"/>
                  <a:gd name="T1" fmla="*/ 14 h 260"/>
                  <a:gd name="T2" fmla="*/ 8 w 8"/>
                  <a:gd name="T3" fmla="*/ 260 h 260"/>
                  <a:gd name="T4" fmla="*/ 0 w 8"/>
                  <a:gd name="T5" fmla="*/ 247 h 260"/>
                  <a:gd name="T6" fmla="*/ 0 w 8"/>
                  <a:gd name="T7" fmla="*/ 0 h 260"/>
                  <a:gd name="T8" fmla="*/ 8 w 8"/>
                  <a:gd name="T9" fmla="*/ 14 h 260"/>
                </a:gdLst>
                <a:ahLst/>
                <a:cxnLst>
                  <a:cxn ang="0">
                    <a:pos x="T0" y="T1"/>
                  </a:cxn>
                  <a:cxn ang="0">
                    <a:pos x="T2" y="T3"/>
                  </a:cxn>
                  <a:cxn ang="0">
                    <a:pos x="T4" y="T5"/>
                  </a:cxn>
                  <a:cxn ang="0">
                    <a:pos x="T6" y="T7"/>
                  </a:cxn>
                  <a:cxn ang="0">
                    <a:pos x="T8" y="T9"/>
                  </a:cxn>
                </a:cxnLst>
                <a:rect l="0" t="0" r="r" b="b"/>
                <a:pathLst>
                  <a:path w="8" h="260">
                    <a:moveTo>
                      <a:pt x="8" y="14"/>
                    </a:moveTo>
                    <a:cubicBezTo>
                      <a:pt x="8" y="260"/>
                      <a:pt x="8" y="260"/>
                      <a:pt x="8" y="260"/>
                    </a:cubicBezTo>
                    <a:cubicBezTo>
                      <a:pt x="3" y="258"/>
                      <a:pt x="0" y="254"/>
                      <a:pt x="0" y="247"/>
                    </a:cubicBezTo>
                    <a:cubicBezTo>
                      <a:pt x="0" y="0"/>
                      <a:pt x="0" y="0"/>
                      <a:pt x="0" y="0"/>
                    </a:cubicBezTo>
                    <a:cubicBezTo>
                      <a:pt x="0" y="8"/>
                      <a:pt x="3" y="12"/>
                      <a:pt x="8" y="14"/>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6" name="îṩľïde"/>
              <p:cNvSpPr/>
              <p:nvPr/>
            </p:nvSpPr>
            <p:spPr bwMode="auto">
              <a:xfrm>
                <a:off x="5949234" y="5250061"/>
                <a:ext cx="12553" cy="98488"/>
              </a:xfrm>
              <a:custGeom>
                <a:avLst/>
                <a:gdLst>
                  <a:gd name="T0" fmla="*/ 35 w 35"/>
                  <a:gd name="T1" fmla="*/ 0 h 263"/>
                  <a:gd name="T2" fmla="*/ 35 w 35"/>
                  <a:gd name="T3" fmla="*/ 247 h 263"/>
                  <a:gd name="T4" fmla="*/ 0 w 35"/>
                  <a:gd name="T5" fmla="*/ 263 h 263"/>
                  <a:gd name="T6" fmla="*/ 0 w 35"/>
                  <a:gd name="T7" fmla="*/ 16 h 263"/>
                  <a:gd name="T8" fmla="*/ 35 w 35"/>
                  <a:gd name="T9" fmla="*/ 0 h 263"/>
                </a:gdLst>
                <a:ahLst/>
                <a:cxnLst>
                  <a:cxn ang="0">
                    <a:pos x="T0" y="T1"/>
                  </a:cxn>
                  <a:cxn ang="0">
                    <a:pos x="T2" y="T3"/>
                  </a:cxn>
                  <a:cxn ang="0">
                    <a:pos x="T4" y="T5"/>
                  </a:cxn>
                  <a:cxn ang="0">
                    <a:pos x="T6" y="T7"/>
                  </a:cxn>
                  <a:cxn ang="0">
                    <a:pos x="T8" y="T9"/>
                  </a:cxn>
                </a:cxnLst>
                <a:rect l="0" t="0" r="r" b="b"/>
                <a:pathLst>
                  <a:path w="35" h="263">
                    <a:moveTo>
                      <a:pt x="35" y="0"/>
                    </a:moveTo>
                    <a:cubicBezTo>
                      <a:pt x="35" y="247"/>
                      <a:pt x="35" y="247"/>
                      <a:pt x="35" y="247"/>
                    </a:cubicBezTo>
                    <a:cubicBezTo>
                      <a:pt x="24" y="254"/>
                      <a:pt x="14" y="260"/>
                      <a:pt x="0" y="263"/>
                    </a:cubicBezTo>
                    <a:cubicBezTo>
                      <a:pt x="0" y="16"/>
                      <a:pt x="0" y="16"/>
                      <a:pt x="0" y="16"/>
                    </a:cubicBezTo>
                    <a:cubicBezTo>
                      <a:pt x="14" y="13"/>
                      <a:pt x="24" y="7"/>
                      <a:pt x="35"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7" name="iṧ1iḑé"/>
              <p:cNvSpPr/>
              <p:nvPr/>
            </p:nvSpPr>
            <p:spPr bwMode="auto">
              <a:xfrm>
                <a:off x="5979166" y="5251992"/>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78" name="iṩ1íďè"/>
              <p:cNvSpPr/>
              <p:nvPr/>
            </p:nvSpPr>
            <p:spPr bwMode="auto">
              <a:xfrm>
                <a:off x="5979166"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79" name="íṩlîďé"/>
              <p:cNvSpPr/>
              <p:nvPr/>
            </p:nvSpPr>
            <p:spPr bwMode="auto">
              <a:xfrm>
                <a:off x="5978201" y="5251992"/>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0" name="îş1îḍè"/>
              <p:cNvSpPr/>
              <p:nvPr/>
            </p:nvSpPr>
            <p:spPr bwMode="auto">
              <a:xfrm>
                <a:off x="5978201" y="5252957"/>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1" name="íṣlíḑe"/>
              <p:cNvSpPr/>
              <p:nvPr/>
            </p:nvSpPr>
            <p:spPr bwMode="auto">
              <a:xfrm>
                <a:off x="5978201" y="525392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2" name="í$ḻîḍe"/>
              <p:cNvSpPr/>
              <p:nvPr/>
            </p:nvSpPr>
            <p:spPr bwMode="auto">
              <a:xfrm>
                <a:off x="5978201" y="525392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3" name="îŝḷïḍe"/>
              <p:cNvSpPr/>
              <p:nvPr/>
            </p:nvSpPr>
            <p:spPr bwMode="auto">
              <a:xfrm>
                <a:off x="5869092" y="5251992"/>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4" name="íšlîḓê"/>
              <p:cNvSpPr/>
              <p:nvPr/>
            </p:nvSpPr>
            <p:spPr bwMode="auto">
              <a:xfrm>
                <a:off x="5869092"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5" name="íşļïḋe"/>
              <p:cNvSpPr/>
              <p:nvPr/>
            </p:nvSpPr>
            <p:spPr bwMode="auto">
              <a:xfrm>
                <a:off x="5869092" y="5251992"/>
                <a:ext cx="0" cy="92694"/>
              </a:xfrm>
              <a:custGeom>
                <a:avLst/>
                <a:gdLst>
                  <a:gd name="T0" fmla="*/ 0 h 250"/>
                  <a:gd name="T1" fmla="*/ 247 h 250"/>
                  <a:gd name="T2" fmla="*/ 249 h 250"/>
                  <a:gd name="T3" fmla="*/ 250 h 250"/>
                  <a:gd name="T4" fmla="*/ 3 h 250"/>
                  <a:gd name="T5" fmla="*/ 3 h 250"/>
                  <a:gd name="T6" fmla="*/ 0 h 250"/>
                </a:gdLst>
                <a:ahLst/>
                <a:cxnLst>
                  <a:cxn ang="0">
                    <a:pos x="0" y="T0"/>
                  </a:cxn>
                  <a:cxn ang="0">
                    <a:pos x="0" y="T1"/>
                  </a:cxn>
                  <a:cxn ang="0">
                    <a:pos x="0" y="T2"/>
                  </a:cxn>
                  <a:cxn ang="0">
                    <a:pos x="0" y="T3"/>
                  </a:cxn>
                  <a:cxn ang="0">
                    <a:pos x="0" y="T4"/>
                  </a:cxn>
                  <a:cxn ang="0">
                    <a:pos x="0" y="T5"/>
                  </a:cxn>
                  <a:cxn ang="0">
                    <a:pos x="0" y="T6"/>
                  </a:cxn>
                </a:cxnLst>
                <a:rect l="0" t="0" r="r" b="b"/>
                <a:pathLst>
                  <a:path h="250">
                    <a:moveTo>
                      <a:pt x="0" y="0"/>
                    </a:moveTo>
                    <a:cubicBezTo>
                      <a:pt x="0" y="247"/>
                      <a:pt x="0" y="247"/>
                      <a:pt x="0" y="247"/>
                    </a:cubicBezTo>
                    <a:cubicBezTo>
                      <a:pt x="0" y="248"/>
                      <a:pt x="0" y="248"/>
                      <a:pt x="0" y="249"/>
                    </a:cubicBezTo>
                    <a:cubicBezTo>
                      <a:pt x="0" y="250"/>
                      <a:pt x="0" y="250"/>
                      <a:pt x="0" y="250"/>
                    </a:cubicBezTo>
                    <a:cubicBezTo>
                      <a:pt x="0" y="3"/>
                      <a:pt x="0" y="3"/>
                      <a:pt x="0" y="3"/>
                    </a:cubicBezTo>
                    <a:cubicBezTo>
                      <a:pt x="0" y="3"/>
                      <a:pt x="0" y="3"/>
                      <a:pt x="0" y="3"/>
                    </a:cubicBezTo>
                    <a:cubicBezTo>
                      <a:pt x="0" y="2"/>
                      <a:pt x="0" y="1"/>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6" name="iṥlîḓê"/>
              <p:cNvSpPr/>
              <p:nvPr/>
            </p:nvSpPr>
            <p:spPr bwMode="auto">
              <a:xfrm>
                <a:off x="5869092" y="5252957"/>
                <a:ext cx="0" cy="92694"/>
              </a:xfrm>
              <a:custGeom>
                <a:avLst/>
                <a:gdLst>
                  <a:gd name="T0" fmla="*/ 1 w 1"/>
                  <a:gd name="T1" fmla="*/ 0 h 249"/>
                  <a:gd name="T2" fmla="*/ 1 w 1"/>
                  <a:gd name="T3" fmla="*/ 247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7"/>
                      <a:pt x="1" y="247"/>
                      <a:pt x="1" y="247"/>
                    </a:cubicBezTo>
                    <a:cubicBezTo>
                      <a:pt x="0" y="247"/>
                      <a:pt x="0" y="248"/>
                      <a:pt x="0" y="249"/>
                    </a:cubicBezTo>
                    <a:cubicBezTo>
                      <a:pt x="0" y="2"/>
                      <a:pt x="0" y="2"/>
                      <a:pt x="0" y="2"/>
                    </a:cubicBezTo>
                    <a:cubicBezTo>
                      <a:pt x="0" y="1"/>
                      <a:pt x="0" y="1"/>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7" name="íṥḷïdê"/>
              <p:cNvSpPr/>
              <p:nvPr/>
            </p:nvSpPr>
            <p:spPr bwMode="auto">
              <a:xfrm>
                <a:off x="5869092" y="525392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8" name="îŝ1ide"/>
              <p:cNvSpPr/>
              <p:nvPr/>
            </p:nvSpPr>
            <p:spPr bwMode="auto">
              <a:xfrm>
                <a:off x="5869092" y="525392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9" name="ïṧľïḋé"/>
              <p:cNvSpPr/>
              <p:nvPr/>
            </p:nvSpPr>
            <p:spPr bwMode="auto">
              <a:xfrm>
                <a:off x="5987857" y="5251026"/>
                <a:ext cx="4828" cy="94626"/>
              </a:xfrm>
              <a:custGeom>
                <a:avLst/>
                <a:gdLst>
                  <a:gd name="T0" fmla="*/ 13 w 13"/>
                  <a:gd name="T1" fmla="*/ 0 h 252"/>
                  <a:gd name="T2" fmla="*/ 13 w 13"/>
                  <a:gd name="T3" fmla="*/ 246 h 252"/>
                  <a:gd name="T4" fmla="*/ 0 w 13"/>
                  <a:gd name="T5" fmla="*/ 252 h 252"/>
                  <a:gd name="T6" fmla="*/ 0 w 13"/>
                  <a:gd name="T7" fmla="*/ 6 h 252"/>
                  <a:gd name="T8" fmla="*/ 13 w 13"/>
                  <a:gd name="T9" fmla="*/ 0 h 252"/>
                </a:gdLst>
                <a:ahLst/>
                <a:cxnLst>
                  <a:cxn ang="0">
                    <a:pos x="T0" y="T1"/>
                  </a:cxn>
                  <a:cxn ang="0">
                    <a:pos x="T2" y="T3"/>
                  </a:cxn>
                  <a:cxn ang="0">
                    <a:pos x="T4" y="T5"/>
                  </a:cxn>
                  <a:cxn ang="0">
                    <a:pos x="T6" y="T7"/>
                  </a:cxn>
                  <a:cxn ang="0">
                    <a:pos x="T8" y="T9"/>
                  </a:cxn>
                </a:cxnLst>
                <a:rect l="0" t="0" r="r" b="b"/>
                <a:pathLst>
                  <a:path w="13" h="252">
                    <a:moveTo>
                      <a:pt x="13" y="0"/>
                    </a:moveTo>
                    <a:cubicBezTo>
                      <a:pt x="13" y="246"/>
                      <a:pt x="13" y="246"/>
                      <a:pt x="13" y="246"/>
                    </a:cubicBezTo>
                    <a:cubicBezTo>
                      <a:pt x="10" y="249"/>
                      <a:pt x="5" y="251"/>
                      <a:pt x="0" y="252"/>
                    </a:cubicBezTo>
                    <a:cubicBezTo>
                      <a:pt x="0" y="6"/>
                      <a:pt x="0" y="6"/>
                      <a:pt x="0" y="6"/>
                    </a:cubicBezTo>
                    <a:cubicBezTo>
                      <a:pt x="5" y="4"/>
                      <a:pt x="10" y="2"/>
                      <a:pt x="1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0" name="iṧḻíḋé"/>
              <p:cNvSpPr/>
              <p:nvPr/>
            </p:nvSpPr>
            <p:spPr bwMode="auto">
              <a:xfrm>
                <a:off x="5986891"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1" name="îṩḻïḓê"/>
              <p:cNvSpPr/>
              <p:nvPr/>
            </p:nvSpPr>
            <p:spPr bwMode="auto">
              <a:xfrm>
                <a:off x="5985926"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2" name="ïşḻïḑê"/>
              <p:cNvSpPr/>
              <p:nvPr/>
            </p:nvSpPr>
            <p:spPr bwMode="auto">
              <a:xfrm>
                <a:off x="5984960"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3" name="íṡḻîde"/>
              <p:cNvSpPr/>
              <p:nvPr/>
            </p:nvSpPr>
            <p:spPr bwMode="auto">
              <a:xfrm>
                <a:off x="5983994" y="5253923"/>
                <a:ext cx="966" cy="91729"/>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0" y="247"/>
                      <a:pt x="0" y="247"/>
                    </a:cubicBezTo>
                    <a:cubicBezTo>
                      <a:pt x="0" y="0"/>
                      <a:pt x="0" y="0"/>
                      <a:pt x="0" y="0"/>
                    </a:cubicBezTo>
                    <a:cubicBezTo>
                      <a:pt x="0" y="0"/>
                      <a:pt x="1" y="0"/>
                      <a:pt x="2"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4" name="ï$ḻídè"/>
              <p:cNvSpPr/>
              <p:nvPr/>
            </p:nvSpPr>
            <p:spPr bwMode="auto">
              <a:xfrm>
                <a:off x="5983029" y="5253923"/>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5" name="î$lîḑe"/>
              <p:cNvSpPr/>
              <p:nvPr/>
            </p:nvSpPr>
            <p:spPr bwMode="auto">
              <a:xfrm>
                <a:off x="5983029"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6" name="işľiḍé"/>
              <p:cNvSpPr/>
              <p:nvPr/>
            </p:nvSpPr>
            <p:spPr bwMode="auto">
              <a:xfrm>
                <a:off x="5982063" y="5253923"/>
                <a:ext cx="966"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6"/>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7" name="ïṧ1iḋe"/>
              <p:cNvSpPr/>
              <p:nvPr/>
            </p:nvSpPr>
            <p:spPr bwMode="auto">
              <a:xfrm>
                <a:off x="5982063" y="5252957"/>
                <a:ext cx="0"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1"/>
                      <a:pt x="0" y="1"/>
                      <a:pt x="1"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8" name="íšlîḍê"/>
              <p:cNvSpPr/>
              <p:nvPr/>
            </p:nvSpPr>
            <p:spPr bwMode="auto">
              <a:xfrm>
                <a:off x="5981097" y="5252957"/>
                <a:ext cx="966" cy="92694"/>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9" name="ïṣļïḑê"/>
              <p:cNvSpPr/>
              <p:nvPr/>
            </p:nvSpPr>
            <p:spPr bwMode="auto">
              <a:xfrm>
                <a:off x="5980132" y="5251026"/>
                <a:ext cx="966" cy="94626"/>
              </a:xfrm>
              <a:custGeom>
                <a:avLst/>
                <a:gdLst>
                  <a:gd name="T0" fmla="*/ 4 w 4"/>
                  <a:gd name="T1" fmla="*/ 5 h 252"/>
                  <a:gd name="T2" fmla="*/ 4 w 4"/>
                  <a:gd name="T3" fmla="*/ 252 h 252"/>
                  <a:gd name="T4" fmla="*/ 0 w 4"/>
                  <a:gd name="T5" fmla="*/ 246 h 252"/>
                  <a:gd name="T6" fmla="*/ 0 w 4"/>
                  <a:gd name="T7" fmla="*/ 0 h 252"/>
                  <a:gd name="T8" fmla="*/ 4 w 4"/>
                  <a:gd name="T9" fmla="*/ 5 h 252"/>
                </a:gdLst>
                <a:ahLst/>
                <a:cxnLst>
                  <a:cxn ang="0">
                    <a:pos x="T0" y="T1"/>
                  </a:cxn>
                  <a:cxn ang="0">
                    <a:pos x="T2" y="T3"/>
                  </a:cxn>
                  <a:cxn ang="0">
                    <a:pos x="T4" y="T5"/>
                  </a:cxn>
                  <a:cxn ang="0">
                    <a:pos x="T6" y="T7"/>
                  </a:cxn>
                  <a:cxn ang="0">
                    <a:pos x="T8" y="T9"/>
                  </a:cxn>
                </a:cxnLst>
                <a:rect l="0" t="0" r="r" b="b"/>
                <a:pathLst>
                  <a:path w="4" h="252">
                    <a:moveTo>
                      <a:pt x="4" y="5"/>
                    </a:moveTo>
                    <a:cubicBezTo>
                      <a:pt x="4" y="252"/>
                      <a:pt x="4" y="252"/>
                      <a:pt x="4" y="252"/>
                    </a:cubicBezTo>
                    <a:cubicBezTo>
                      <a:pt x="1" y="251"/>
                      <a:pt x="0" y="249"/>
                      <a:pt x="0" y="246"/>
                    </a:cubicBezTo>
                    <a:cubicBezTo>
                      <a:pt x="0" y="0"/>
                      <a:pt x="0" y="0"/>
                      <a:pt x="0" y="0"/>
                    </a:cubicBezTo>
                    <a:cubicBezTo>
                      <a:pt x="0" y="2"/>
                      <a:pt x="1" y="4"/>
                      <a:pt x="4" y="5"/>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0" name="ï$ľîdé"/>
              <p:cNvSpPr/>
              <p:nvPr/>
            </p:nvSpPr>
            <p:spPr bwMode="auto">
              <a:xfrm>
                <a:off x="6053515" y="5251992"/>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1" name="îsľïďé"/>
              <p:cNvSpPr/>
              <p:nvPr/>
            </p:nvSpPr>
            <p:spPr bwMode="auto">
              <a:xfrm>
                <a:off x="6053515" y="5251992"/>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2" name="í$ḻiḑè"/>
              <p:cNvSpPr/>
              <p:nvPr/>
            </p:nvSpPr>
            <p:spPr bwMode="auto">
              <a:xfrm>
                <a:off x="6050618" y="5251992"/>
                <a:ext cx="2897" cy="93660"/>
              </a:xfrm>
              <a:custGeom>
                <a:avLst/>
                <a:gdLst>
                  <a:gd name="T0" fmla="*/ 8 w 8"/>
                  <a:gd name="T1" fmla="*/ 0 h 250"/>
                  <a:gd name="T2" fmla="*/ 8 w 8"/>
                  <a:gd name="T3" fmla="*/ 247 h 250"/>
                  <a:gd name="T4" fmla="*/ 0 w 8"/>
                  <a:gd name="T5" fmla="*/ 250 h 250"/>
                  <a:gd name="T6" fmla="*/ 0 w 8"/>
                  <a:gd name="T7" fmla="*/ 4 h 250"/>
                  <a:gd name="T8" fmla="*/ 8 w 8"/>
                  <a:gd name="T9" fmla="*/ 0 h 250"/>
                </a:gdLst>
                <a:ahLst/>
                <a:cxnLst>
                  <a:cxn ang="0">
                    <a:pos x="T0" y="T1"/>
                  </a:cxn>
                  <a:cxn ang="0">
                    <a:pos x="T2" y="T3"/>
                  </a:cxn>
                  <a:cxn ang="0">
                    <a:pos x="T4" y="T5"/>
                  </a:cxn>
                  <a:cxn ang="0">
                    <a:pos x="T6" y="T7"/>
                  </a:cxn>
                  <a:cxn ang="0">
                    <a:pos x="T8" y="T9"/>
                  </a:cxn>
                </a:cxnLst>
                <a:rect l="0" t="0" r="r" b="b"/>
                <a:pathLst>
                  <a:path w="8" h="250">
                    <a:moveTo>
                      <a:pt x="8" y="0"/>
                    </a:moveTo>
                    <a:cubicBezTo>
                      <a:pt x="8" y="247"/>
                      <a:pt x="8" y="247"/>
                      <a:pt x="8" y="247"/>
                    </a:cubicBezTo>
                    <a:cubicBezTo>
                      <a:pt x="6" y="248"/>
                      <a:pt x="3" y="249"/>
                      <a:pt x="0" y="250"/>
                    </a:cubicBezTo>
                    <a:cubicBezTo>
                      <a:pt x="0" y="4"/>
                      <a:pt x="0" y="4"/>
                      <a:pt x="0" y="4"/>
                    </a:cubicBezTo>
                    <a:cubicBezTo>
                      <a:pt x="3" y="3"/>
                      <a:pt x="6" y="2"/>
                      <a:pt x="8"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3" name="ïŝḻïde"/>
              <p:cNvSpPr/>
              <p:nvPr/>
            </p:nvSpPr>
            <p:spPr bwMode="auto">
              <a:xfrm>
                <a:off x="6049653"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4" name="iSḷíďê"/>
              <p:cNvSpPr/>
              <p:nvPr/>
            </p:nvSpPr>
            <p:spPr bwMode="auto">
              <a:xfrm>
                <a:off x="6048687"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5" name="ísľíḍe"/>
              <p:cNvSpPr/>
              <p:nvPr/>
            </p:nvSpPr>
            <p:spPr bwMode="auto">
              <a:xfrm>
                <a:off x="6047722"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6" name="iśḷîḑe"/>
              <p:cNvSpPr/>
              <p:nvPr/>
            </p:nvSpPr>
            <p:spPr bwMode="auto">
              <a:xfrm>
                <a:off x="6046756" y="5253923"/>
                <a:ext cx="966" cy="91729"/>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2" y="247"/>
                      <a:pt x="1" y="247"/>
                      <a:pt x="0" y="247"/>
                    </a:cubicBezTo>
                    <a:cubicBezTo>
                      <a:pt x="0" y="0"/>
                      <a:pt x="0" y="0"/>
                      <a:pt x="0" y="0"/>
                    </a:cubicBezTo>
                    <a:cubicBezTo>
                      <a:pt x="1" y="0"/>
                      <a:pt x="2" y="0"/>
                      <a:pt x="2"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7" name="îṡ1îdè"/>
              <p:cNvSpPr/>
              <p:nvPr/>
            </p:nvSpPr>
            <p:spPr bwMode="auto">
              <a:xfrm>
                <a:off x="6046756"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8" name="ïṥḻíďê"/>
              <p:cNvSpPr/>
              <p:nvPr/>
            </p:nvSpPr>
            <p:spPr bwMode="auto">
              <a:xfrm>
                <a:off x="6045791"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9" name="iş1íḍe"/>
              <p:cNvSpPr/>
              <p:nvPr/>
            </p:nvSpPr>
            <p:spPr bwMode="auto">
              <a:xfrm>
                <a:off x="6045791" y="5253923"/>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0" name="ïślîḍé"/>
              <p:cNvSpPr/>
              <p:nvPr/>
            </p:nvSpPr>
            <p:spPr bwMode="auto">
              <a:xfrm>
                <a:off x="6044825" y="5253923"/>
                <a:ext cx="966"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1" name="iSḷîdè"/>
              <p:cNvSpPr/>
              <p:nvPr/>
            </p:nvSpPr>
            <p:spPr bwMode="auto">
              <a:xfrm>
                <a:off x="6044825" y="5252957"/>
                <a:ext cx="0"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0"/>
                      <a:pt x="0" y="0"/>
                      <a:pt x="1"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2" name="îṩlïḋé"/>
              <p:cNvSpPr/>
              <p:nvPr/>
            </p:nvSpPr>
            <p:spPr bwMode="auto">
              <a:xfrm>
                <a:off x="6042894" y="5251026"/>
                <a:ext cx="1931" cy="94626"/>
              </a:xfrm>
              <a:custGeom>
                <a:avLst/>
                <a:gdLst>
                  <a:gd name="T0" fmla="*/ 5 w 5"/>
                  <a:gd name="T1" fmla="*/ 6 h 253"/>
                  <a:gd name="T2" fmla="*/ 5 w 5"/>
                  <a:gd name="T3" fmla="*/ 253 h 253"/>
                  <a:gd name="T4" fmla="*/ 0 w 5"/>
                  <a:gd name="T5" fmla="*/ 246 h 253"/>
                  <a:gd name="T6" fmla="*/ 0 w 5"/>
                  <a:gd name="T7" fmla="*/ 0 h 253"/>
                  <a:gd name="T8" fmla="*/ 5 w 5"/>
                  <a:gd name="T9" fmla="*/ 6 h 253"/>
                </a:gdLst>
                <a:ahLst/>
                <a:cxnLst>
                  <a:cxn ang="0">
                    <a:pos x="T0" y="T1"/>
                  </a:cxn>
                  <a:cxn ang="0">
                    <a:pos x="T2" y="T3"/>
                  </a:cxn>
                  <a:cxn ang="0">
                    <a:pos x="T4" y="T5"/>
                  </a:cxn>
                  <a:cxn ang="0">
                    <a:pos x="T6" y="T7"/>
                  </a:cxn>
                  <a:cxn ang="0">
                    <a:pos x="T8" y="T9"/>
                  </a:cxn>
                </a:cxnLst>
                <a:rect l="0" t="0" r="r" b="b"/>
                <a:pathLst>
                  <a:path w="5" h="253">
                    <a:moveTo>
                      <a:pt x="5" y="6"/>
                    </a:moveTo>
                    <a:cubicBezTo>
                      <a:pt x="5" y="253"/>
                      <a:pt x="5" y="253"/>
                      <a:pt x="5" y="253"/>
                    </a:cubicBezTo>
                    <a:cubicBezTo>
                      <a:pt x="1" y="251"/>
                      <a:pt x="0" y="249"/>
                      <a:pt x="0" y="246"/>
                    </a:cubicBezTo>
                    <a:cubicBezTo>
                      <a:pt x="0" y="0"/>
                      <a:pt x="0" y="0"/>
                      <a:pt x="0" y="0"/>
                    </a:cubicBezTo>
                    <a:cubicBezTo>
                      <a:pt x="0" y="3"/>
                      <a:pt x="1" y="5"/>
                      <a:pt x="5" y="6"/>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3" name="iṩḻíḍè"/>
              <p:cNvSpPr/>
              <p:nvPr/>
            </p:nvSpPr>
            <p:spPr bwMode="auto">
              <a:xfrm>
                <a:off x="5851711" y="5248130"/>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0" y="247"/>
                      <a:pt x="0" y="248"/>
                      <a:pt x="0" y="248"/>
                    </a:cubicBezTo>
                    <a:cubicBezTo>
                      <a:pt x="0" y="2"/>
                      <a:pt x="0" y="2"/>
                      <a:pt x="0" y="2"/>
                    </a:cubicBezTo>
                    <a:cubicBezTo>
                      <a:pt x="0" y="1"/>
                      <a:pt x="0"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4" name="ïSlîḍè"/>
              <p:cNvSpPr/>
              <p:nvPr/>
            </p:nvSpPr>
            <p:spPr bwMode="auto">
              <a:xfrm>
                <a:off x="5850746" y="5249095"/>
                <a:ext cx="966" cy="92694"/>
              </a:xfrm>
              <a:custGeom>
                <a:avLst/>
                <a:gdLst>
                  <a:gd name="T0" fmla="*/ 2 w 2"/>
                  <a:gd name="T1" fmla="*/ 0 h 249"/>
                  <a:gd name="T2" fmla="*/ 2 w 2"/>
                  <a:gd name="T3" fmla="*/ 246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1" y="247"/>
                      <a:pt x="1" y="248"/>
                      <a:pt x="0" y="249"/>
                    </a:cubicBezTo>
                    <a:cubicBezTo>
                      <a:pt x="0" y="2"/>
                      <a:pt x="0" y="2"/>
                      <a:pt x="0" y="2"/>
                    </a:cubicBezTo>
                    <a:cubicBezTo>
                      <a:pt x="1" y="1"/>
                      <a:pt x="1" y="1"/>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5" name="işḻîḓe"/>
              <p:cNvSpPr/>
              <p:nvPr/>
            </p:nvSpPr>
            <p:spPr bwMode="auto">
              <a:xfrm>
                <a:off x="5849780" y="5250061"/>
                <a:ext cx="966" cy="92694"/>
              </a:xfrm>
              <a:custGeom>
                <a:avLst/>
                <a:gdLst>
                  <a:gd name="T0" fmla="*/ 2 w 2"/>
                  <a:gd name="T1" fmla="*/ 0 h 249"/>
                  <a:gd name="T2" fmla="*/ 2 w 2"/>
                  <a:gd name="T3" fmla="*/ 247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7"/>
                      <a:pt x="2" y="247"/>
                      <a:pt x="2" y="247"/>
                    </a:cubicBezTo>
                    <a:cubicBezTo>
                      <a:pt x="2" y="247"/>
                      <a:pt x="1" y="248"/>
                      <a:pt x="0" y="249"/>
                    </a:cubicBezTo>
                    <a:cubicBezTo>
                      <a:pt x="0" y="2"/>
                      <a:pt x="0" y="2"/>
                      <a:pt x="0" y="2"/>
                    </a:cubicBezTo>
                    <a:cubicBezTo>
                      <a:pt x="1" y="2"/>
                      <a:pt x="2" y="1"/>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6" name="ïsḻíḍe"/>
              <p:cNvSpPr/>
              <p:nvPr/>
            </p:nvSpPr>
            <p:spPr bwMode="auto">
              <a:xfrm>
                <a:off x="5848815" y="5250061"/>
                <a:ext cx="966" cy="93660"/>
              </a:xfrm>
              <a:custGeom>
                <a:avLst/>
                <a:gdLst>
                  <a:gd name="T0" fmla="*/ 3 w 3"/>
                  <a:gd name="T1" fmla="*/ 0 h 250"/>
                  <a:gd name="T2" fmla="*/ 3 w 3"/>
                  <a:gd name="T3" fmla="*/ 247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3"/>
                      <a:pt x="0" y="3"/>
                      <a:pt x="0" y="3"/>
                    </a:cubicBezTo>
                    <a:cubicBezTo>
                      <a:pt x="1" y="2"/>
                      <a:pt x="2" y="1"/>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7" name="í$ľîḓè"/>
              <p:cNvSpPr/>
              <p:nvPr/>
            </p:nvSpPr>
            <p:spPr bwMode="auto">
              <a:xfrm>
                <a:off x="5843987" y="5251026"/>
                <a:ext cx="4828" cy="94626"/>
              </a:xfrm>
              <a:custGeom>
                <a:avLst/>
                <a:gdLst>
                  <a:gd name="T0" fmla="*/ 13 w 13"/>
                  <a:gd name="T1" fmla="*/ 0 h 252"/>
                  <a:gd name="T2" fmla="*/ 13 w 13"/>
                  <a:gd name="T3" fmla="*/ 247 h 252"/>
                  <a:gd name="T4" fmla="*/ 0 w 13"/>
                  <a:gd name="T5" fmla="*/ 252 h 252"/>
                  <a:gd name="T6" fmla="*/ 0 w 13"/>
                  <a:gd name="T7" fmla="*/ 6 h 252"/>
                  <a:gd name="T8" fmla="*/ 13 w 13"/>
                  <a:gd name="T9" fmla="*/ 0 h 252"/>
                </a:gdLst>
                <a:ahLst/>
                <a:cxnLst>
                  <a:cxn ang="0">
                    <a:pos x="T0" y="T1"/>
                  </a:cxn>
                  <a:cxn ang="0">
                    <a:pos x="T2" y="T3"/>
                  </a:cxn>
                  <a:cxn ang="0">
                    <a:pos x="T4" y="T5"/>
                  </a:cxn>
                  <a:cxn ang="0">
                    <a:pos x="T6" y="T7"/>
                  </a:cxn>
                  <a:cxn ang="0">
                    <a:pos x="T8" y="T9"/>
                  </a:cxn>
                </a:cxnLst>
                <a:rect l="0" t="0" r="r" b="b"/>
                <a:pathLst>
                  <a:path w="13" h="252">
                    <a:moveTo>
                      <a:pt x="13" y="0"/>
                    </a:moveTo>
                    <a:cubicBezTo>
                      <a:pt x="13" y="247"/>
                      <a:pt x="13" y="247"/>
                      <a:pt x="13" y="247"/>
                    </a:cubicBezTo>
                    <a:cubicBezTo>
                      <a:pt x="9" y="249"/>
                      <a:pt x="5" y="251"/>
                      <a:pt x="0" y="252"/>
                    </a:cubicBezTo>
                    <a:cubicBezTo>
                      <a:pt x="0" y="6"/>
                      <a:pt x="0" y="6"/>
                      <a:pt x="0" y="6"/>
                    </a:cubicBezTo>
                    <a:cubicBezTo>
                      <a:pt x="5" y="5"/>
                      <a:pt x="9" y="3"/>
                      <a:pt x="1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8" name="î$ḷídê"/>
              <p:cNvSpPr/>
              <p:nvPr/>
            </p:nvSpPr>
            <p:spPr bwMode="auto">
              <a:xfrm>
                <a:off x="5843022"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9" name="iṡḻîḑè"/>
              <p:cNvSpPr/>
              <p:nvPr/>
            </p:nvSpPr>
            <p:spPr bwMode="auto">
              <a:xfrm>
                <a:off x="5842056"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0"/>
                      <a:pt x="0" y="0"/>
                      <a:pt x="0" y="0"/>
                    </a:cubicBezTo>
                    <a:cubicBezTo>
                      <a:pt x="1" y="0"/>
                      <a:pt x="2"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0" name="íŝḷíḑe"/>
              <p:cNvSpPr/>
              <p:nvPr/>
            </p:nvSpPr>
            <p:spPr bwMode="auto">
              <a:xfrm>
                <a:off x="5842056"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1" name="íşḷïďe"/>
              <p:cNvSpPr/>
              <p:nvPr/>
            </p:nvSpPr>
            <p:spPr bwMode="auto">
              <a:xfrm>
                <a:off x="5841090" y="5253923"/>
                <a:ext cx="966" cy="91729"/>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2" name="ïṧ1ïde"/>
              <p:cNvSpPr/>
              <p:nvPr/>
            </p:nvSpPr>
            <p:spPr bwMode="auto">
              <a:xfrm>
                <a:off x="5840125"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3" name="ï$lïďe"/>
              <p:cNvSpPr/>
              <p:nvPr/>
            </p:nvSpPr>
            <p:spPr bwMode="auto">
              <a:xfrm>
                <a:off x="5840125"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1" y="247"/>
                      <a:pt x="0" y="247"/>
                    </a:cubicBezTo>
                    <a:cubicBezTo>
                      <a:pt x="0" y="0"/>
                      <a:pt x="0" y="0"/>
                      <a:pt x="0" y="0"/>
                    </a:cubicBezTo>
                    <a:cubicBezTo>
                      <a:pt x="1" y="0"/>
                      <a:pt x="1" y="0"/>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4" name="îṧḷiḑè"/>
              <p:cNvSpPr/>
              <p:nvPr/>
            </p:nvSpPr>
            <p:spPr bwMode="auto">
              <a:xfrm>
                <a:off x="5839159" y="5253923"/>
                <a:ext cx="966"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5" name="ísľíḓé"/>
              <p:cNvSpPr/>
              <p:nvPr/>
            </p:nvSpPr>
            <p:spPr bwMode="auto">
              <a:xfrm>
                <a:off x="5839159" y="5253923"/>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6" name="íSļíḋé"/>
              <p:cNvSpPr/>
              <p:nvPr/>
            </p:nvSpPr>
            <p:spPr bwMode="auto">
              <a:xfrm>
                <a:off x="5838193" y="5252957"/>
                <a:ext cx="966"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0"/>
                      <a:pt x="0" y="0"/>
                      <a:pt x="1"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7" name="îŝlîḑè"/>
              <p:cNvSpPr/>
              <p:nvPr/>
            </p:nvSpPr>
            <p:spPr bwMode="auto">
              <a:xfrm>
                <a:off x="5836262" y="5251992"/>
                <a:ext cx="1931" cy="93660"/>
              </a:xfrm>
              <a:custGeom>
                <a:avLst/>
                <a:gdLst>
                  <a:gd name="T0" fmla="*/ 5 w 5"/>
                  <a:gd name="T1" fmla="*/ 3 h 250"/>
                  <a:gd name="T2" fmla="*/ 5 w 5"/>
                  <a:gd name="T3" fmla="*/ 250 h 250"/>
                  <a:gd name="T4" fmla="*/ 0 w 5"/>
                  <a:gd name="T5" fmla="*/ 246 h 250"/>
                  <a:gd name="T6" fmla="*/ 0 w 5"/>
                  <a:gd name="T7" fmla="*/ 0 h 250"/>
                  <a:gd name="T8" fmla="*/ 5 w 5"/>
                  <a:gd name="T9" fmla="*/ 3 h 250"/>
                </a:gdLst>
                <a:ahLst/>
                <a:cxnLst>
                  <a:cxn ang="0">
                    <a:pos x="T0" y="T1"/>
                  </a:cxn>
                  <a:cxn ang="0">
                    <a:pos x="T2" y="T3"/>
                  </a:cxn>
                  <a:cxn ang="0">
                    <a:pos x="T4" y="T5"/>
                  </a:cxn>
                  <a:cxn ang="0">
                    <a:pos x="T6" y="T7"/>
                  </a:cxn>
                  <a:cxn ang="0">
                    <a:pos x="T8" y="T9"/>
                  </a:cxn>
                </a:cxnLst>
                <a:rect l="0" t="0" r="r" b="b"/>
                <a:pathLst>
                  <a:path w="5" h="250">
                    <a:moveTo>
                      <a:pt x="5" y="3"/>
                    </a:moveTo>
                    <a:cubicBezTo>
                      <a:pt x="5" y="250"/>
                      <a:pt x="5" y="250"/>
                      <a:pt x="5" y="250"/>
                    </a:cubicBezTo>
                    <a:cubicBezTo>
                      <a:pt x="3" y="249"/>
                      <a:pt x="1" y="248"/>
                      <a:pt x="0" y="246"/>
                    </a:cubicBezTo>
                    <a:cubicBezTo>
                      <a:pt x="0" y="0"/>
                      <a:pt x="0" y="0"/>
                      <a:pt x="0" y="0"/>
                    </a:cubicBezTo>
                    <a:cubicBezTo>
                      <a:pt x="1" y="1"/>
                      <a:pt x="3" y="2"/>
                      <a:pt x="5" y="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8" name="ïslîḓè"/>
              <p:cNvSpPr/>
              <p:nvPr/>
            </p:nvSpPr>
            <p:spPr bwMode="auto">
              <a:xfrm>
                <a:off x="5874885"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9" name="iṣḻîḑê"/>
              <p:cNvSpPr/>
              <p:nvPr/>
            </p:nvSpPr>
            <p:spPr bwMode="auto">
              <a:xfrm>
                <a:off x="5874885" y="5253923"/>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0" name="íśľíḑê"/>
              <p:cNvSpPr/>
              <p:nvPr/>
            </p:nvSpPr>
            <p:spPr bwMode="auto">
              <a:xfrm>
                <a:off x="5873920"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1" name="îṡḻíḑê"/>
              <p:cNvSpPr/>
              <p:nvPr/>
            </p:nvSpPr>
            <p:spPr bwMode="auto">
              <a:xfrm>
                <a:off x="5872954" y="5253923"/>
                <a:ext cx="966" cy="91729"/>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2" name="îṣḻîḋe"/>
              <p:cNvSpPr/>
              <p:nvPr/>
            </p:nvSpPr>
            <p:spPr bwMode="auto">
              <a:xfrm>
                <a:off x="5871989"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3" name="ïslíḋè"/>
              <p:cNvSpPr/>
              <p:nvPr/>
            </p:nvSpPr>
            <p:spPr bwMode="auto">
              <a:xfrm>
                <a:off x="5871023"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4" name="iŝľiḋe"/>
              <p:cNvSpPr/>
              <p:nvPr/>
            </p:nvSpPr>
            <p:spPr bwMode="auto">
              <a:xfrm>
                <a:off x="5871023" y="5253923"/>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6"/>
                      <a:pt x="1" y="246"/>
                      <a:pt x="0" y="246"/>
                    </a:cubicBezTo>
                    <a:cubicBezTo>
                      <a:pt x="0" y="0"/>
                      <a:pt x="0" y="0"/>
                      <a:pt x="0" y="0"/>
                    </a:cubicBezTo>
                    <a:cubicBezTo>
                      <a:pt x="1"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5" name="ïŝľïdê"/>
              <p:cNvSpPr/>
              <p:nvPr/>
            </p:nvSpPr>
            <p:spPr bwMode="auto">
              <a:xfrm>
                <a:off x="5870058" y="5252957"/>
                <a:ext cx="966"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1"/>
                      <a:pt x="1" y="1"/>
                      <a:pt x="1"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6" name="íś1íďe"/>
              <p:cNvSpPr/>
              <p:nvPr/>
            </p:nvSpPr>
            <p:spPr bwMode="auto">
              <a:xfrm>
                <a:off x="5870058" y="5252957"/>
                <a:ext cx="0" cy="92694"/>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7" name="íṩļíde"/>
              <p:cNvSpPr/>
              <p:nvPr/>
            </p:nvSpPr>
            <p:spPr bwMode="auto">
              <a:xfrm>
                <a:off x="5869092" y="5252957"/>
                <a:ext cx="966" cy="92694"/>
              </a:xfrm>
              <a:custGeom>
                <a:avLst/>
                <a:gdLst>
                  <a:gd name="T0" fmla="*/ 2 w 2"/>
                  <a:gd name="T1" fmla="*/ 1 h 248"/>
                  <a:gd name="T2" fmla="*/ 2 w 2"/>
                  <a:gd name="T3" fmla="*/ 248 h 248"/>
                  <a:gd name="T4" fmla="*/ 0 w 2"/>
                  <a:gd name="T5" fmla="*/ 246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1" y="247"/>
                      <a:pt x="0" y="247"/>
                      <a:pt x="0" y="246"/>
                    </a:cubicBezTo>
                    <a:cubicBezTo>
                      <a:pt x="0" y="0"/>
                      <a:pt x="0" y="0"/>
                      <a:pt x="0" y="0"/>
                    </a:cubicBezTo>
                    <a:cubicBezTo>
                      <a:pt x="0" y="0"/>
                      <a:pt x="1" y="1"/>
                      <a:pt x="2" y="1"/>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8" name="íṣľîḑè"/>
              <p:cNvSpPr/>
              <p:nvPr/>
            </p:nvSpPr>
            <p:spPr bwMode="auto">
              <a:xfrm>
                <a:off x="596178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9" name="îš1iḋê"/>
              <p:cNvSpPr/>
              <p:nvPr/>
            </p:nvSpPr>
            <p:spPr bwMode="auto">
              <a:xfrm>
                <a:off x="596178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0" name="íṣlïḑê"/>
              <p:cNvSpPr/>
              <p:nvPr/>
            </p:nvSpPr>
            <p:spPr bwMode="auto">
              <a:xfrm>
                <a:off x="5961786" y="5251026"/>
                <a:ext cx="0" cy="93660"/>
              </a:xfrm>
              <a:custGeom>
                <a:avLst/>
                <a:gdLst>
                  <a:gd name="T0" fmla="*/ 2 w 2"/>
                  <a:gd name="T1" fmla="*/ 0 h 253"/>
                  <a:gd name="T2" fmla="*/ 2 w 2"/>
                  <a:gd name="T3" fmla="*/ 247 h 253"/>
                  <a:gd name="T4" fmla="*/ 0 w 2"/>
                  <a:gd name="T5" fmla="*/ 253 h 253"/>
                  <a:gd name="T6" fmla="*/ 0 w 2"/>
                  <a:gd name="T7" fmla="*/ 6 h 253"/>
                  <a:gd name="T8" fmla="*/ 2 w 2"/>
                  <a:gd name="T9" fmla="*/ 0 h 253"/>
                </a:gdLst>
                <a:ahLst/>
                <a:cxnLst>
                  <a:cxn ang="0">
                    <a:pos x="T0" y="T1"/>
                  </a:cxn>
                  <a:cxn ang="0">
                    <a:pos x="T2" y="T3"/>
                  </a:cxn>
                  <a:cxn ang="0">
                    <a:pos x="T4" y="T5"/>
                  </a:cxn>
                  <a:cxn ang="0">
                    <a:pos x="T6" y="T7"/>
                  </a:cxn>
                  <a:cxn ang="0">
                    <a:pos x="T8" y="T9"/>
                  </a:cxn>
                </a:cxnLst>
                <a:rect l="0" t="0" r="r" b="b"/>
                <a:pathLst>
                  <a:path w="2" h="253">
                    <a:moveTo>
                      <a:pt x="2" y="0"/>
                    </a:moveTo>
                    <a:cubicBezTo>
                      <a:pt x="2" y="247"/>
                      <a:pt x="2" y="247"/>
                      <a:pt x="2" y="247"/>
                    </a:cubicBezTo>
                    <a:cubicBezTo>
                      <a:pt x="1" y="249"/>
                      <a:pt x="0" y="251"/>
                      <a:pt x="0" y="253"/>
                    </a:cubicBezTo>
                    <a:cubicBezTo>
                      <a:pt x="0" y="6"/>
                      <a:pt x="0" y="6"/>
                      <a:pt x="0" y="6"/>
                    </a:cubicBezTo>
                    <a:cubicBezTo>
                      <a:pt x="0" y="4"/>
                      <a:pt x="1" y="2"/>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1" name="íṣļïḋê"/>
              <p:cNvSpPr/>
              <p:nvPr/>
            </p:nvSpPr>
            <p:spPr bwMode="auto">
              <a:xfrm>
                <a:off x="5961786" y="5252957"/>
                <a:ext cx="0" cy="93660"/>
              </a:xfrm>
              <a:custGeom>
                <a:avLst/>
                <a:gdLst>
                  <a:gd name="T0" fmla="*/ 0 h 251"/>
                  <a:gd name="T1" fmla="*/ 247 h 251"/>
                  <a:gd name="T2" fmla="*/ 251 h 251"/>
                  <a:gd name="T3" fmla="*/ 4 h 251"/>
                  <a:gd name="T4" fmla="*/ 0 h 251"/>
                </a:gdLst>
                <a:ahLst/>
                <a:cxnLst>
                  <a:cxn ang="0">
                    <a:pos x="0" y="T0"/>
                  </a:cxn>
                  <a:cxn ang="0">
                    <a:pos x="0" y="T1"/>
                  </a:cxn>
                  <a:cxn ang="0">
                    <a:pos x="0" y="T2"/>
                  </a:cxn>
                  <a:cxn ang="0">
                    <a:pos x="0" y="T3"/>
                  </a:cxn>
                  <a:cxn ang="0">
                    <a:pos x="0" y="T4"/>
                  </a:cxn>
                </a:cxnLst>
                <a:rect l="0" t="0" r="r" b="b"/>
                <a:pathLst>
                  <a:path h="251">
                    <a:moveTo>
                      <a:pt x="0" y="0"/>
                    </a:moveTo>
                    <a:cubicBezTo>
                      <a:pt x="0" y="247"/>
                      <a:pt x="0" y="247"/>
                      <a:pt x="0" y="247"/>
                    </a:cubicBezTo>
                    <a:cubicBezTo>
                      <a:pt x="0" y="248"/>
                      <a:pt x="0" y="249"/>
                      <a:pt x="0" y="251"/>
                    </a:cubicBezTo>
                    <a:cubicBezTo>
                      <a:pt x="0" y="4"/>
                      <a:pt x="0" y="4"/>
                      <a:pt x="0" y="4"/>
                    </a:cubicBezTo>
                    <a:cubicBezTo>
                      <a:pt x="0" y="3"/>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2" name="iṣlidê"/>
              <p:cNvSpPr/>
              <p:nvPr/>
            </p:nvSpPr>
            <p:spPr bwMode="auto">
              <a:xfrm>
                <a:off x="5805364" y="5249095"/>
                <a:ext cx="12553" cy="96557"/>
              </a:xfrm>
              <a:custGeom>
                <a:avLst/>
                <a:gdLst>
                  <a:gd name="T0" fmla="*/ 32 w 32"/>
                  <a:gd name="T1" fmla="*/ 0 h 260"/>
                  <a:gd name="T2" fmla="*/ 32 w 32"/>
                  <a:gd name="T3" fmla="*/ 246 h 260"/>
                  <a:gd name="T4" fmla="*/ 0 w 32"/>
                  <a:gd name="T5" fmla="*/ 260 h 260"/>
                  <a:gd name="T6" fmla="*/ 0 w 32"/>
                  <a:gd name="T7" fmla="*/ 13 h 260"/>
                  <a:gd name="T8" fmla="*/ 32 w 32"/>
                  <a:gd name="T9" fmla="*/ 0 h 260"/>
                </a:gdLst>
                <a:ahLst/>
                <a:cxnLst>
                  <a:cxn ang="0">
                    <a:pos x="T0" y="T1"/>
                  </a:cxn>
                  <a:cxn ang="0">
                    <a:pos x="T2" y="T3"/>
                  </a:cxn>
                  <a:cxn ang="0">
                    <a:pos x="T4" y="T5"/>
                  </a:cxn>
                  <a:cxn ang="0">
                    <a:pos x="T6" y="T7"/>
                  </a:cxn>
                  <a:cxn ang="0">
                    <a:pos x="T8" y="T9"/>
                  </a:cxn>
                </a:cxnLst>
                <a:rect l="0" t="0" r="r" b="b"/>
                <a:pathLst>
                  <a:path w="32" h="260">
                    <a:moveTo>
                      <a:pt x="32" y="0"/>
                    </a:moveTo>
                    <a:cubicBezTo>
                      <a:pt x="32" y="246"/>
                      <a:pt x="32" y="246"/>
                      <a:pt x="32" y="246"/>
                    </a:cubicBezTo>
                    <a:cubicBezTo>
                      <a:pt x="22" y="252"/>
                      <a:pt x="12" y="257"/>
                      <a:pt x="0" y="260"/>
                    </a:cubicBezTo>
                    <a:cubicBezTo>
                      <a:pt x="0" y="13"/>
                      <a:pt x="0" y="13"/>
                      <a:pt x="0" y="13"/>
                    </a:cubicBezTo>
                    <a:cubicBezTo>
                      <a:pt x="12" y="11"/>
                      <a:pt x="22" y="6"/>
                      <a:pt x="3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3" name="ïŝļiḑé"/>
              <p:cNvSpPr/>
              <p:nvPr/>
            </p:nvSpPr>
            <p:spPr bwMode="auto">
              <a:xfrm>
                <a:off x="5802468" y="5253923"/>
                <a:ext cx="2897" cy="91729"/>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8"/>
                      <a:pt x="3" y="248"/>
                      <a:pt x="0" y="248"/>
                    </a:cubicBezTo>
                    <a:cubicBezTo>
                      <a:pt x="0" y="2"/>
                      <a:pt x="0" y="2"/>
                      <a:pt x="0" y="2"/>
                    </a:cubicBezTo>
                    <a:cubicBezTo>
                      <a:pt x="3" y="2"/>
                      <a:pt x="5" y="1"/>
                      <a:pt x="8"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4" name="îsliḍe"/>
              <p:cNvSpPr/>
              <p:nvPr/>
            </p:nvSpPr>
            <p:spPr bwMode="auto">
              <a:xfrm>
                <a:off x="5800537" y="5254889"/>
                <a:ext cx="1931"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2" y="247"/>
                      <a:pt x="0" y="247"/>
                    </a:cubicBezTo>
                    <a:cubicBezTo>
                      <a:pt x="0" y="1"/>
                      <a:pt x="0" y="1"/>
                      <a:pt x="0" y="1"/>
                    </a:cubicBezTo>
                    <a:cubicBezTo>
                      <a:pt x="2" y="0"/>
                      <a:pt x="5" y="0"/>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5" name="ïs1íďè"/>
              <p:cNvSpPr/>
              <p:nvPr/>
            </p:nvSpPr>
            <p:spPr bwMode="auto">
              <a:xfrm>
                <a:off x="5797640" y="5254889"/>
                <a:ext cx="2897" cy="91729"/>
              </a:xfrm>
              <a:custGeom>
                <a:avLst/>
                <a:gdLst>
                  <a:gd name="T0" fmla="*/ 6 w 6"/>
                  <a:gd name="T1" fmla="*/ 0 h 246"/>
                  <a:gd name="T2" fmla="*/ 6 w 6"/>
                  <a:gd name="T3" fmla="*/ 246 h 246"/>
                  <a:gd name="T4" fmla="*/ 0 w 6"/>
                  <a:gd name="T5" fmla="*/ 246 h 246"/>
                  <a:gd name="T6" fmla="*/ 0 w 6"/>
                  <a:gd name="T7" fmla="*/ 0 h 246"/>
                  <a:gd name="T8" fmla="*/ 6 w 6"/>
                  <a:gd name="T9" fmla="*/ 0 h 246"/>
                </a:gdLst>
                <a:ahLst/>
                <a:cxnLst>
                  <a:cxn ang="0">
                    <a:pos x="T0" y="T1"/>
                  </a:cxn>
                  <a:cxn ang="0">
                    <a:pos x="T2" y="T3"/>
                  </a:cxn>
                  <a:cxn ang="0">
                    <a:pos x="T4" y="T5"/>
                  </a:cxn>
                  <a:cxn ang="0">
                    <a:pos x="T6" y="T7"/>
                  </a:cxn>
                  <a:cxn ang="0">
                    <a:pos x="T8" y="T9"/>
                  </a:cxn>
                </a:cxnLst>
                <a:rect l="0" t="0" r="r" b="b"/>
                <a:pathLst>
                  <a:path w="6" h="246">
                    <a:moveTo>
                      <a:pt x="6" y="0"/>
                    </a:moveTo>
                    <a:cubicBezTo>
                      <a:pt x="6" y="246"/>
                      <a:pt x="6" y="246"/>
                      <a:pt x="6" y="246"/>
                    </a:cubicBezTo>
                    <a:cubicBezTo>
                      <a:pt x="4" y="246"/>
                      <a:pt x="2" y="246"/>
                      <a:pt x="0" y="246"/>
                    </a:cubicBezTo>
                    <a:cubicBezTo>
                      <a:pt x="0" y="0"/>
                      <a:pt x="0" y="0"/>
                      <a:pt x="0" y="0"/>
                    </a:cubicBezTo>
                    <a:cubicBezTo>
                      <a:pt x="2" y="0"/>
                      <a:pt x="4" y="0"/>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6" name="ïṥḻîďè"/>
              <p:cNvSpPr/>
              <p:nvPr/>
            </p:nvSpPr>
            <p:spPr bwMode="auto">
              <a:xfrm>
                <a:off x="5795709" y="5254889"/>
                <a:ext cx="1931" cy="91729"/>
              </a:xfrm>
              <a:custGeom>
                <a:avLst/>
                <a:gdLst>
                  <a:gd name="T0" fmla="*/ 6 w 6"/>
                  <a:gd name="T1" fmla="*/ 0 h 246"/>
                  <a:gd name="T2" fmla="*/ 6 w 6"/>
                  <a:gd name="T3" fmla="*/ 246 h 246"/>
                  <a:gd name="T4" fmla="*/ 5 w 6"/>
                  <a:gd name="T5" fmla="*/ 246 h 246"/>
                  <a:gd name="T6" fmla="*/ 0 w 6"/>
                  <a:gd name="T7" fmla="*/ 246 h 246"/>
                  <a:gd name="T8" fmla="*/ 0 w 6"/>
                  <a:gd name="T9" fmla="*/ 0 h 246"/>
                  <a:gd name="T10" fmla="*/ 5 w 6"/>
                  <a:gd name="T11" fmla="*/ 0 h 246"/>
                  <a:gd name="T12" fmla="*/ 6 w 6"/>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6" h="246">
                    <a:moveTo>
                      <a:pt x="6" y="0"/>
                    </a:moveTo>
                    <a:cubicBezTo>
                      <a:pt x="6" y="246"/>
                      <a:pt x="6" y="246"/>
                      <a:pt x="6" y="246"/>
                    </a:cubicBezTo>
                    <a:cubicBezTo>
                      <a:pt x="5" y="246"/>
                      <a:pt x="5" y="246"/>
                      <a:pt x="5" y="246"/>
                    </a:cubicBezTo>
                    <a:cubicBezTo>
                      <a:pt x="3" y="246"/>
                      <a:pt x="2" y="246"/>
                      <a:pt x="0" y="246"/>
                    </a:cubicBezTo>
                    <a:cubicBezTo>
                      <a:pt x="0" y="0"/>
                      <a:pt x="0" y="0"/>
                      <a:pt x="0" y="0"/>
                    </a:cubicBezTo>
                    <a:cubicBezTo>
                      <a:pt x="2" y="0"/>
                      <a:pt x="3" y="0"/>
                      <a:pt x="5" y="0"/>
                    </a:cubicBezTo>
                    <a:cubicBezTo>
                      <a:pt x="6" y="0"/>
                      <a:pt x="6" y="0"/>
                      <a:pt x="6"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7" name="îṩľîḓê"/>
              <p:cNvSpPr/>
              <p:nvPr/>
            </p:nvSpPr>
            <p:spPr bwMode="auto">
              <a:xfrm>
                <a:off x="5794743" y="5254889"/>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1"/>
                      <a:pt x="2" y="1"/>
                      <a:pt x="3"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8" name="iṩḻíḋé"/>
              <p:cNvSpPr/>
              <p:nvPr/>
            </p:nvSpPr>
            <p:spPr bwMode="auto">
              <a:xfrm>
                <a:off x="5793777" y="5254889"/>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9" name="iś1îdè"/>
              <p:cNvSpPr/>
              <p:nvPr/>
            </p:nvSpPr>
            <p:spPr bwMode="auto">
              <a:xfrm>
                <a:off x="5792812" y="5254889"/>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0" name="îṩlíde"/>
              <p:cNvSpPr/>
              <p:nvPr/>
            </p:nvSpPr>
            <p:spPr bwMode="auto">
              <a:xfrm>
                <a:off x="5791846" y="5253923"/>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1" name="ïṧḷïdé"/>
              <p:cNvSpPr/>
              <p:nvPr/>
            </p:nvSpPr>
            <p:spPr bwMode="auto">
              <a:xfrm>
                <a:off x="5791846" y="5253923"/>
                <a:ext cx="0"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6"/>
                    </a:cubicBezTo>
                    <a:cubicBezTo>
                      <a:pt x="0" y="0"/>
                      <a:pt x="0" y="0"/>
                      <a:pt x="0" y="0"/>
                    </a:cubicBezTo>
                    <a:cubicBezTo>
                      <a:pt x="1" y="0"/>
                      <a:pt x="1" y="0"/>
                      <a:pt x="2"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2" name="ï$ḻiḑe"/>
              <p:cNvSpPr/>
              <p:nvPr/>
            </p:nvSpPr>
            <p:spPr bwMode="auto">
              <a:xfrm>
                <a:off x="5790881" y="5252957"/>
                <a:ext cx="966" cy="92694"/>
              </a:xfrm>
              <a:custGeom>
                <a:avLst/>
                <a:gdLst>
                  <a:gd name="T0" fmla="*/ 3 w 3"/>
                  <a:gd name="T1" fmla="*/ 2 h 248"/>
                  <a:gd name="T2" fmla="*/ 3 w 3"/>
                  <a:gd name="T3" fmla="*/ 248 h 248"/>
                  <a:gd name="T4" fmla="*/ 0 w 3"/>
                  <a:gd name="T5" fmla="*/ 247 h 248"/>
                  <a:gd name="T6" fmla="*/ 0 w 3"/>
                  <a:gd name="T7" fmla="*/ 0 h 248"/>
                  <a:gd name="T8" fmla="*/ 3 w 3"/>
                  <a:gd name="T9" fmla="*/ 2 h 248"/>
                </a:gdLst>
                <a:ahLst/>
                <a:cxnLst>
                  <a:cxn ang="0">
                    <a:pos x="T0" y="T1"/>
                  </a:cxn>
                  <a:cxn ang="0">
                    <a:pos x="T2" y="T3"/>
                  </a:cxn>
                  <a:cxn ang="0">
                    <a:pos x="T4" y="T5"/>
                  </a:cxn>
                  <a:cxn ang="0">
                    <a:pos x="T6" y="T7"/>
                  </a:cxn>
                  <a:cxn ang="0">
                    <a:pos x="T8" y="T9"/>
                  </a:cxn>
                </a:cxnLst>
                <a:rect l="0" t="0" r="r" b="b"/>
                <a:pathLst>
                  <a:path w="3" h="248">
                    <a:moveTo>
                      <a:pt x="3" y="2"/>
                    </a:moveTo>
                    <a:cubicBezTo>
                      <a:pt x="3" y="248"/>
                      <a:pt x="3" y="248"/>
                      <a:pt x="3" y="248"/>
                    </a:cubicBezTo>
                    <a:cubicBezTo>
                      <a:pt x="2" y="248"/>
                      <a:pt x="1" y="247"/>
                      <a:pt x="0" y="247"/>
                    </a:cubicBezTo>
                    <a:cubicBezTo>
                      <a:pt x="0" y="0"/>
                      <a:pt x="0" y="0"/>
                      <a:pt x="0" y="0"/>
                    </a:cubicBezTo>
                    <a:cubicBezTo>
                      <a:pt x="1" y="1"/>
                      <a:pt x="2" y="1"/>
                      <a:pt x="3" y="2"/>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3" name="isľiḓê"/>
              <p:cNvSpPr/>
              <p:nvPr/>
            </p:nvSpPr>
            <p:spPr bwMode="auto">
              <a:xfrm>
                <a:off x="5807295" y="5251992"/>
                <a:ext cx="10622" cy="96557"/>
              </a:xfrm>
              <a:custGeom>
                <a:avLst/>
                <a:gdLst>
                  <a:gd name="T0" fmla="*/ 29 w 29"/>
                  <a:gd name="T1" fmla="*/ 0 h 259"/>
                  <a:gd name="T2" fmla="*/ 29 w 29"/>
                  <a:gd name="T3" fmla="*/ 247 h 259"/>
                  <a:gd name="T4" fmla="*/ 0 w 29"/>
                  <a:gd name="T5" fmla="*/ 259 h 259"/>
                  <a:gd name="T6" fmla="*/ 0 w 29"/>
                  <a:gd name="T7" fmla="*/ 12 h 259"/>
                  <a:gd name="T8" fmla="*/ 29 w 29"/>
                  <a:gd name="T9" fmla="*/ 0 h 259"/>
                </a:gdLst>
                <a:ahLst/>
                <a:cxnLst>
                  <a:cxn ang="0">
                    <a:pos x="T0" y="T1"/>
                  </a:cxn>
                  <a:cxn ang="0">
                    <a:pos x="T2" y="T3"/>
                  </a:cxn>
                  <a:cxn ang="0">
                    <a:pos x="T4" y="T5"/>
                  </a:cxn>
                  <a:cxn ang="0">
                    <a:pos x="T6" y="T7"/>
                  </a:cxn>
                  <a:cxn ang="0">
                    <a:pos x="T8" y="T9"/>
                  </a:cxn>
                </a:cxnLst>
                <a:rect l="0" t="0" r="r" b="b"/>
                <a:pathLst>
                  <a:path w="29" h="259">
                    <a:moveTo>
                      <a:pt x="29" y="0"/>
                    </a:moveTo>
                    <a:cubicBezTo>
                      <a:pt x="29" y="247"/>
                      <a:pt x="29" y="247"/>
                      <a:pt x="29" y="247"/>
                    </a:cubicBezTo>
                    <a:cubicBezTo>
                      <a:pt x="21" y="252"/>
                      <a:pt x="11" y="256"/>
                      <a:pt x="0" y="259"/>
                    </a:cubicBezTo>
                    <a:cubicBezTo>
                      <a:pt x="0" y="12"/>
                      <a:pt x="0" y="12"/>
                      <a:pt x="0" y="12"/>
                    </a:cubicBezTo>
                    <a:cubicBezTo>
                      <a:pt x="11" y="10"/>
                      <a:pt x="21" y="5"/>
                      <a:pt x="29"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4" name="íṣḻídé"/>
              <p:cNvSpPr/>
              <p:nvPr/>
            </p:nvSpPr>
            <p:spPr bwMode="auto">
              <a:xfrm>
                <a:off x="5804399" y="5255854"/>
                <a:ext cx="2897" cy="92694"/>
              </a:xfrm>
              <a:custGeom>
                <a:avLst/>
                <a:gdLst>
                  <a:gd name="T0" fmla="*/ 7 w 7"/>
                  <a:gd name="T1" fmla="*/ 0 h 248"/>
                  <a:gd name="T2" fmla="*/ 7 w 7"/>
                  <a:gd name="T3" fmla="*/ 247 h 248"/>
                  <a:gd name="T4" fmla="*/ 0 w 7"/>
                  <a:gd name="T5" fmla="*/ 248 h 248"/>
                  <a:gd name="T6" fmla="*/ 0 w 7"/>
                  <a:gd name="T7" fmla="*/ 2 h 248"/>
                  <a:gd name="T8" fmla="*/ 7 w 7"/>
                  <a:gd name="T9" fmla="*/ 0 h 248"/>
                </a:gdLst>
                <a:ahLst/>
                <a:cxnLst>
                  <a:cxn ang="0">
                    <a:pos x="T0" y="T1"/>
                  </a:cxn>
                  <a:cxn ang="0">
                    <a:pos x="T2" y="T3"/>
                  </a:cxn>
                  <a:cxn ang="0">
                    <a:pos x="T4" y="T5"/>
                  </a:cxn>
                  <a:cxn ang="0">
                    <a:pos x="T6" y="T7"/>
                  </a:cxn>
                  <a:cxn ang="0">
                    <a:pos x="T8" y="T9"/>
                  </a:cxn>
                </a:cxnLst>
                <a:rect l="0" t="0" r="r" b="b"/>
                <a:pathLst>
                  <a:path w="7" h="248">
                    <a:moveTo>
                      <a:pt x="7" y="0"/>
                    </a:moveTo>
                    <a:cubicBezTo>
                      <a:pt x="7" y="247"/>
                      <a:pt x="7" y="247"/>
                      <a:pt x="7" y="247"/>
                    </a:cubicBezTo>
                    <a:cubicBezTo>
                      <a:pt x="5" y="247"/>
                      <a:pt x="2" y="248"/>
                      <a:pt x="0" y="248"/>
                    </a:cubicBezTo>
                    <a:cubicBezTo>
                      <a:pt x="0" y="2"/>
                      <a:pt x="0" y="2"/>
                      <a:pt x="0" y="2"/>
                    </a:cubicBezTo>
                    <a:cubicBezTo>
                      <a:pt x="2" y="1"/>
                      <a:pt x="5" y="1"/>
                      <a:pt x="7"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5" name="íṡľîďè"/>
              <p:cNvSpPr/>
              <p:nvPr/>
            </p:nvSpPr>
            <p:spPr bwMode="auto">
              <a:xfrm>
                <a:off x="5801502" y="5256820"/>
                <a:ext cx="2897" cy="92694"/>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2" y="247"/>
                      <a:pt x="0" y="247"/>
                    </a:cubicBezTo>
                    <a:cubicBezTo>
                      <a:pt x="0" y="0"/>
                      <a:pt x="0" y="0"/>
                      <a:pt x="0" y="0"/>
                    </a:cubicBezTo>
                    <a:cubicBezTo>
                      <a:pt x="2" y="0"/>
                      <a:pt x="5" y="0"/>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6" name="i$ľiḓê"/>
              <p:cNvSpPr/>
              <p:nvPr/>
            </p:nvSpPr>
            <p:spPr bwMode="auto">
              <a:xfrm>
                <a:off x="5799571" y="5256820"/>
                <a:ext cx="1931" cy="92694"/>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7" name="íśľíḍe"/>
              <p:cNvSpPr/>
              <p:nvPr/>
            </p:nvSpPr>
            <p:spPr bwMode="auto">
              <a:xfrm>
                <a:off x="5797640" y="5256820"/>
                <a:ext cx="1931" cy="92694"/>
              </a:xfrm>
              <a:custGeom>
                <a:avLst/>
                <a:gdLst>
                  <a:gd name="T0" fmla="*/ 6 w 6"/>
                  <a:gd name="T1" fmla="*/ 0 h 247"/>
                  <a:gd name="T2" fmla="*/ 6 w 6"/>
                  <a:gd name="T3" fmla="*/ 247 h 247"/>
                  <a:gd name="T4" fmla="*/ 5 w 6"/>
                  <a:gd name="T5" fmla="*/ 247 h 247"/>
                  <a:gd name="T6" fmla="*/ 0 w 6"/>
                  <a:gd name="T7" fmla="*/ 247 h 247"/>
                  <a:gd name="T8" fmla="*/ 0 w 6"/>
                  <a:gd name="T9" fmla="*/ 0 h 247"/>
                  <a:gd name="T10" fmla="*/ 5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5" y="247"/>
                      <a:pt x="5" y="247"/>
                      <a:pt x="5" y="247"/>
                    </a:cubicBezTo>
                    <a:cubicBezTo>
                      <a:pt x="3" y="247"/>
                      <a:pt x="2" y="247"/>
                      <a:pt x="0" y="247"/>
                    </a:cubicBezTo>
                    <a:cubicBezTo>
                      <a:pt x="0" y="0"/>
                      <a:pt x="0" y="0"/>
                      <a:pt x="0" y="0"/>
                    </a:cubicBezTo>
                    <a:cubicBezTo>
                      <a:pt x="2" y="0"/>
                      <a:pt x="3" y="0"/>
                      <a:pt x="5" y="0"/>
                    </a:cubicBezTo>
                    <a:cubicBezTo>
                      <a:pt x="6" y="0"/>
                      <a:pt x="6"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8" name="îsḷïḍe"/>
              <p:cNvSpPr/>
              <p:nvPr/>
            </p:nvSpPr>
            <p:spPr bwMode="auto">
              <a:xfrm>
                <a:off x="5795709" y="5256820"/>
                <a:ext cx="1931" cy="92694"/>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9" name="ïṥļídè"/>
              <p:cNvSpPr/>
              <p:nvPr/>
            </p:nvSpPr>
            <p:spPr bwMode="auto">
              <a:xfrm>
                <a:off x="5795709" y="5256820"/>
                <a:ext cx="0"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0" name="íṩḷiḓé"/>
              <p:cNvSpPr/>
              <p:nvPr/>
            </p:nvSpPr>
            <p:spPr bwMode="auto">
              <a:xfrm>
                <a:off x="5794743" y="5256820"/>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1"/>
                      <a:pt x="1" y="1"/>
                      <a:pt x="2"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1" name="iśľíďè"/>
              <p:cNvSpPr/>
              <p:nvPr/>
            </p:nvSpPr>
            <p:spPr bwMode="auto">
              <a:xfrm>
                <a:off x="5793777" y="5256820"/>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2" name="îşľîďé"/>
              <p:cNvSpPr/>
              <p:nvPr/>
            </p:nvSpPr>
            <p:spPr bwMode="auto">
              <a:xfrm>
                <a:off x="5792812" y="5255854"/>
                <a:ext cx="966" cy="92694"/>
              </a:xfrm>
              <a:custGeom>
                <a:avLst/>
                <a:gdLst>
                  <a:gd name="T0" fmla="*/ 2 w 2"/>
                  <a:gd name="T1" fmla="*/ 1 h 248"/>
                  <a:gd name="T2" fmla="*/ 2 w 2"/>
                  <a:gd name="T3" fmla="*/ 248 h 248"/>
                  <a:gd name="T4" fmla="*/ 0 w 2"/>
                  <a:gd name="T5" fmla="*/ 247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2" y="247"/>
                      <a:pt x="1" y="247"/>
                      <a:pt x="0" y="247"/>
                    </a:cubicBezTo>
                    <a:cubicBezTo>
                      <a:pt x="0" y="0"/>
                      <a:pt x="0" y="0"/>
                      <a:pt x="0" y="0"/>
                    </a:cubicBezTo>
                    <a:cubicBezTo>
                      <a:pt x="1" y="1"/>
                      <a:pt x="2" y="1"/>
                      <a:pt x="2"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3" name="îş1ïḓê"/>
              <p:cNvSpPr/>
              <p:nvPr/>
            </p:nvSpPr>
            <p:spPr bwMode="auto">
              <a:xfrm>
                <a:off x="5790881" y="5252957"/>
                <a:ext cx="1931" cy="95591"/>
              </a:xfrm>
              <a:custGeom>
                <a:avLst/>
                <a:gdLst>
                  <a:gd name="T0" fmla="*/ 7 w 7"/>
                  <a:gd name="T1" fmla="*/ 8 h 255"/>
                  <a:gd name="T2" fmla="*/ 7 w 7"/>
                  <a:gd name="T3" fmla="*/ 255 h 255"/>
                  <a:gd name="T4" fmla="*/ 0 w 7"/>
                  <a:gd name="T5" fmla="*/ 247 h 255"/>
                  <a:gd name="T6" fmla="*/ 0 w 7"/>
                  <a:gd name="T7" fmla="*/ 0 h 255"/>
                  <a:gd name="T8" fmla="*/ 7 w 7"/>
                  <a:gd name="T9" fmla="*/ 8 h 255"/>
                </a:gdLst>
                <a:ahLst/>
                <a:cxnLst>
                  <a:cxn ang="0">
                    <a:pos x="T0" y="T1"/>
                  </a:cxn>
                  <a:cxn ang="0">
                    <a:pos x="T2" y="T3"/>
                  </a:cxn>
                  <a:cxn ang="0">
                    <a:pos x="T4" y="T5"/>
                  </a:cxn>
                  <a:cxn ang="0">
                    <a:pos x="T6" y="T7"/>
                  </a:cxn>
                  <a:cxn ang="0">
                    <a:pos x="T8" y="T9"/>
                  </a:cxn>
                </a:cxnLst>
                <a:rect l="0" t="0" r="r" b="b"/>
                <a:pathLst>
                  <a:path w="7" h="255">
                    <a:moveTo>
                      <a:pt x="7" y="8"/>
                    </a:moveTo>
                    <a:cubicBezTo>
                      <a:pt x="7" y="255"/>
                      <a:pt x="7" y="255"/>
                      <a:pt x="7" y="255"/>
                    </a:cubicBezTo>
                    <a:cubicBezTo>
                      <a:pt x="4" y="253"/>
                      <a:pt x="1" y="251"/>
                      <a:pt x="0" y="247"/>
                    </a:cubicBezTo>
                    <a:cubicBezTo>
                      <a:pt x="0" y="0"/>
                      <a:pt x="0" y="0"/>
                      <a:pt x="0" y="0"/>
                    </a:cubicBezTo>
                    <a:cubicBezTo>
                      <a:pt x="1" y="4"/>
                      <a:pt x="4" y="7"/>
                      <a:pt x="7" y="8"/>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4" name="ïṡ1íḑè"/>
              <p:cNvSpPr/>
              <p:nvPr/>
            </p:nvSpPr>
            <p:spPr bwMode="auto">
              <a:xfrm>
                <a:off x="5802468" y="5254889"/>
                <a:ext cx="16415" cy="98488"/>
              </a:xfrm>
              <a:custGeom>
                <a:avLst/>
                <a:gdLst>
                  <a:gd name="T0" fmla="*/ 44 w 44"/>
                  <a:gd name="T1" fmla="*/ 0 h 266"/>
                  <a:gd name="T2" fmla="*/ 44 w 44"/>
                  <a:gd name="T3" fmla="*/ 247 h 266"/>
                  <a:gd name="T4" fmla="*/ 43 w 44"/>
                  <a:gd name="T5" fmla="*/ 247 h 266"/>
                  <a:gd name="T6" fmla="*/ 0 w 44"/>
                  <a:gd name="T7" fmla="*/ 266 h 266"/>
                  <a:gd name="T8" fmla="*/ 0 w 44"/>
                  <a:gd name="T9" fmla="*/ 19 h 266"/>
                  <a:gd name="T10" fmla="*/ 43 w 44"/>
                  <a:gd name="T11" fmla="*/ 1 h 266"/>
                  <a:gd name="T12" fmla="*/ 44 w 4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44" h="266">
                    <a:moveTo>
                      <a:pt x="44" y="0"/>
                    </a:moveTo>
                    <a:cubicBezTo>
                      <a:pt x="44" y="247"/>
                      <a:pt x="44" y="247"/>
                      <a:pt x="44" y="247"/>
                    </a:cubicBezTo>
                    <a:cubicBezTo>
                      <a:pt x="43" y="247"/>
                      <a:pt x="43" y="247"/>
                      <a:pt x="43" y="247"/>
                    </a:cubicBezTo>
                    <a:cubicBezTo>
                      <a:pt x="32" y="255"/>
                      <a:pt x="18" y="262"/>
                      <a:pt x="0" y="266"/>
                    </a:cubicBezTo>
                    <a:cubicBezTo>
                      <a:pt x="0" y="19"/>
                      <a:pt x="0" y="19"/>
                      <a:pt x="0" y="19"/>
                    </a:cubicBezTo>
                    <a:cubicBezTo>
                      <a:pt x="18" y="15"/>
                      <a:pt x="32" y="9"/>
                      <a:pt x="43" y="1"/>
                    </a:cubicBezTo>
                    <a:cubicBezTo>
                      <a:pt x="44" y="0"/>
                      <a:pt x="44" y="0"/>
                      <a:pt x="4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5" name="ïṧ1ïďè"/>
              <p:cNvSpPr/>
              <p:nvPr/>
            </p:nvSpPr>
            <p:spPr bwMode="auto">
              <a:xfrm>
                <a:off x="5798606" y="5261648"/>
                <a:ext cx="3862" cy="92694"/>
              </a:xfrm>
              <a:custGeom>
                <a:avLst/>
                <a:gdLst>
                  <a:gd name="T0" fmla="*/ 11 w 11"/>
                  <a:gd name="T1" fmla="*/ 0 h 249"/>
                  <a:gd name="T2" fmla="*/ 11 w 11"/>
                  <a:gd name="T3" fmla="*/ 247 h 249"/>
                  <a:gd name="T4" fmla="*/ 0 w 11"/>
                  <a:gd name="T5" fmla="*/ 249 h 249"/>
                  <a:gd name="T6" fmla="*/ 0 w 11"/>
                  <a:gd name="T7" fmla="*/ 2 h 249"/>
                  <a:gd name="T8" fmla="*/ 11 w 11"/>
                  <a:gd name="T9" fmla="*/ 0 h 249"/>
                </a:gdLst>
                <a:ahLst/>
                <a:cxnLst>
                  <a:cxn ang="0">
                    <a:pos x="T0" y="T1"/>
                  </a:cxn>
                  <a:cxn ang="0">
                    <a:pos x="T2" y="T3"/>
                  </a:cxn>
                  <a:cxn ang="0">
                    <a:pos x="T4" y="T5"/>
                  </a:cxn>
                  <a:cxn ang="0">
                    <a:pos x="T6" y="T7"/>
                  </a:cxn>
                  <a:cxn ang="0">
                    <a:pos x="T8" y="T9"/>
                  </a:cxn>
                </a:cxnLst>
                <a:rect l="0" t="0" r="r" b="b"/>
                <a:pathLst>
                  <a:path w="11" h="249">
                    <a:moveTo>
                      <a:pt x="11" y="0"/>
                    </a:moveTo>
                    <a:cubicBezTo>
                      <a:pt x="11" y="247"/>
                      <a:pt x="11" y="247"/>
                      <a:pt x="11" y="247"/>
                    </a:cubicBezTo>
                    <a:cubicBezTo>
                      <a:pt x="8" y="248"/>
                      <a:pt x="4" y="248"/>
                      <a:pt x="0" y="249"/>
                    </a:cubicBezTo>
                    <a:cubicBezTo>
                      <a:pt x="0" y="2"/>
                      <a:pt x="0" y="2"/>
                      <a:pt x="0" y="2"/>
                    </a:cubicBezTo>
                    <a:cubicBezTo>
                      <a:pt x="4" y="2"/>
                      <a:pt x="8" y="1"/>
                      <a:pt x="11"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6" name="iśļîḋe"/>
              <p:cNvSpPr/>
              <p:nvPr/>
            </p:nvSpPr>
            <p:spPr bwMode="auto">
              <a:xfrm>
                <a:off x="5794743" y="5262613"/>
                <a:ext cx="3862" cy="91729"/>
              </a:xfrm>
              <a:custGeom>
                <a:avLst/>
                <a:gdLst>
                  <a:gd name="T0" fmla="*/ 10 w 10"/>
                  <a:gd name="T1" fmla="*/ 0 h 248"/>
                  <a:gd name="T2" fmla="*/ 10 w 10"/>
                  <a:gd name="T3" fmla="*/ 247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7"/>
                      <a:pt x="10" y="247"/>
                      <a:pt x="10" y="247"/>
                    </a:cubicBezTo>
                    <a:cubicBezTo>
                      <a:pt x="7" y="247"/>
                      <a:pt x="3" y="248"/>
                      <a:pt x="0" y="248"/>
                    </a:cubicBezTo>
                    <a:cubicBezTo>
                      <a:pt x="0" y="1"/>
                      <a:pt x="0" y="1"/>
                      <a:pt x="0" y="1"/>
                    </a:cubicBezTo>
                    <a:cubicBezTo>
                      <a:pt x="3" y="1"/>
                      <a:pt x="7" y="1"/>
                      <a:pt x="10"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7" name="îślídè"/>
              <p:cNvSpPr/>
              <p:nvPr/>
            </p:nvSpPr>
            <p:spPr bwMode="auto">
              <a:xfrm>
                <a:off x="5791846" y="5262613"/>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8" name="îṡļiďe"/>
              <p:cNvSpPr/>
              <p:nvPr/>
            </p:nvSpPr>
            <p:spPr bwMode="auto">
              <a:xfrm>
                <a:off x="5788950" y="5262613"/>
                <a:ext cx="2897" cy="91729"/>
              </a:xfrm>
              <a:custGeom>
                <a:avLst/>
                <a:gdLst>
                  <a:gd name="T0" fmla="*/ 8 w 8"/>
                  <a:gd name="T1" fmla="*/ 1 h 247"/>
                  <a:gd name="T2" fmla="*/ 8 w 8"/>
                  <a:gd name="T3" fmla="*/ 247 h 247"/>
                  <a:gd name="T4" fmla="*/ 7 w 8"/>
                  <a:gd name="T5" fmla="*/ 247 h 247"/>
                  <a:gd name="T6" fmla="*/ 0 w 8"/>
                  <a:gd name="T7" fmla="*/ 247 h 247"/>
                  <a:gd name="T8" fmla="*/ 0 w 8"/>
                  <a:gd name="T9" fmla="*/ 0 h 247"/>
                  <a:gd name="T10" fmla="*/ 7 w 8"/>
                  <a:gd name="T11" fmla="*/ 1 h 247"/>
                  <a:gd name="T12" fmla="*/ 8 w 8"/>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8" h="247">
                    <a:moveTo>
                      <a:pt x="8" y="1"/>
                    </a:moveTo>
                    <a:cubicBezTo>
                      <a:pt x="8" y="247"/>
                      <a:pt x="8" y="247"/>
                      <a:pt x="8" y="247"/>
                    </a:cubicBezTo>
                    <a:cubicBezTo>
                      <a:pt x="8" y="247"/>
                      <a:pt x="8" y="247"/>
                      <a:pt x="7" y="247"/>
                    </a:cubicBezTo>
                    <a:cubicBezTo>
                      <a:pt x="5" y="247"/>
                      <a:pt x="2" y="247"/>
                      <a:pt x="0" y="247"/>
                    </a:cubicBezTo>
                    <a:cubicBezTo>
                      <a:pt x="0" y="0"/>
                      <a:pt x="0" y="0"/>
                      <a:pt x="0" y="0"/>
                    </a:cubicBezTo>
                    <a:cubicBezTo>
                      <a:pt x="2" y="0"/>
                      <a:pt x="5" y="1"/>
                      <a:pt x="7" y="1"/>
                    </a:cubicBezTo>
                    <a:cubicBezTo>
                      <a:pt x="8" y="1"/>
                      <a:pt x="8" y="1"/>
                      <a:pt x="8"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9" name="íṡḷïdè"/>
              <p:cNvSpPr/>
              <p:nvPr/>
            </p:nvSpPr>
            <p:spPr bwMode="auto">
              <a:xfrm>
                <a:off x="5786053" y="5262613"/>
                <a:ext cx="2897" cy="91729"/>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0" name="îṣḷiḑe"/>
              <p:cNvSpPr/>
              <p:nvPr/>
            </p:nvSpPr>
            <p:spPr bwMode="auto">
              <a:xfrm>
                <a:off x="5784122" y="5262613"/>
                <a:ext cx="1931" cy="91729"/>
              </a:xfrm>
              <a:custGeom>
                <a:avLst/>
                <a:gdLst>
                  <a:gd name="T0" fmla="*/ 6 w 6"/>
                  <a:gd name="T1" fmla="*/ 1 h 248"/>
                  <a:gd name="T2" fmla="*/ 6 w 6"/>
                  <a:gd name="T3" fmla="*/ 248 h 248"/>
                  <a:gd name="T4" fmla="*/ 0 w 6"/>
                  <a:gd name="T5" fmla="*/ 247 h 248"/>
                  <a:gd name="T6" fmla="*/ 0 w 6"/>
                  <a:gd name="T7" fmla="*/ 0 h 248"/>
                  <a:gd name="T8" fmla="*/ 6 w 6"/>
                  <a:gd name="T9" fmla="*/ 1 h 248"/>
                </a:gdLst>
                <a:ahLst/>
                <a:cxnLst>
                  <a:cxn ang="0">
                    <a:pos x="T0" y="T1"/>
                  </a:cxn>
                  <a:cxn ang="0">
                    <a:pos x="T2" y="T3"/>
                  </a:cxn>
                  <a:cxn ang="0">
                    <a:pos x="T4" y="T5"/>
                  </a:cxn>
                  <a:cxn ang="0">
                    <a:pos x="T6" y="T7"/>
                  </a:cxn>
                  <a:cxn ang="0">
                    <a:pos x="T8" y="T9"/>
                  </a:cxn>
                </a:cxnLst>
                <a:rect l="0" t="0" r="r" b="b"/>
                <a:pathLst>
                  <a:path w="6" h="248">
                    <a:moveTo>
                      <a:pt x="6" y="1"/>
                    </a:moveTo>
                    <a:cubicBezTo>
                      <a:pt x="6" y="248"/>
                      <a:pt x="6" y="248"/>
                      <a:pt x="6" y="248"/>
                    </a:cubicBezTo>
                    <a:cubicBezTo>
                      <a:pt x="4" y="247"/>
                      <a:pt x="2" y="247"/>
                      <a:pt x="0" y="247"/>
                    </a:cubicBezTo>
                    <a:cubicBezTo>
                      <a:pt x="0" y="0"/>
                      <a:pt x="0" y="0"/>
                      <a:pt x="0" y="0"/>
                    </a:cubicBezTo>
                    <a:cubicBezTo>
                      <a:pt x="2" y="1"/>
                      <a:pt x="4" y="1"/>
                      <a:pt x="6"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1" name="išḻiḍé"/>
              <p:cNvSpPr/>
              <p:nvPr/>
            </p:nvSpPr>
            <p:spPr bwMode="auto">
              <a:xfrm>
                <a:off x="5782191" y="5261648"/>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8"/>
                      <a:pt x="1" y="247"/>
                      <a:pt x="0" y="247"/>
                    </a:cubicBezTo>
                    <a:cubicBezTo>
                      <a:pt x="0" y="0"/>
                      <a:pt x="0" y="0"/>
                      <a:pt x="0" y="0"/>
                    </a:cubicBezTo>
                    <a:cubicBezTo>
                      <a:pt x="1" y="1"/>
                      <a:pt x="3" y="1"/>
                      <a:pt x="4"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2" name="işḷiḋè"/>
              <p:cNvSpPr/>
              <p:nvPr/>
            </p:nvSpPr>
            <p:spPr bwMode="auto">
              <a:xfrm>
                <a:off x="5781225" y="5261648"/>
                <a:ext cx="966"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2" y="247"/>
                      <a:pt x="0" y="247"/>
                    </a:cubicBezTo>
                    <a:cubicBezTo>
                      <a:pt x="0" y="0"/>
                      <a:pt x="0" y="0"/>
                      <a:pt x="0" y="0"/>
                    </a:cubicBezTo>
                    <a:cubicBezTo>
                      <a:pt x="2" y="1"/>
                      <a:pt x="3" y="1"/>
                      <a:pt x="5"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3" name="îṩlîḓe"/>
              <p:cNvSpPr/>
              <p:nvPr/>
            </p:nvSpPr>
            <p:spPr bwMode="auto">
              <a:xfrm>
                <a:off x="5779294" y="5260682"/>
                <a:ext cx="1931" cy="92694"/>
              </a:xfrm>
              <a:custGeom>
                <a:avLst/>
                <a:gdLst>
                  <a:gd name="T0" fmla="*/ 4 w 4"/>
                  <a:gd name="T1" fmla="*/ 1 h 248"/>
                  <a:gd name="T2" fmla="*/ 4 w 4"/>
                  <a:gd name="T3" fmla="*/ 248 h 248"/>
                  <a:gd name="T4" fmla="*/ 0 w 4"/>
                  <a:gd name="T5" fmla="*/ 246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1" y="247"/>
                      <a:pt x="0" y="246"/>
                    </a:cubicBezTo>
                    <a:cubicBezTo>
                      <a:pt x="0" y="0"/>
                      <a:pt x="0" y="0"/>
                      <a:pt x="0" y="0"/>
                    </a:cubicBezTo>
                    <a:cubicBezTo>
                      <a:pt x="1" y="0"/>
                      <a:pt x="3" y="1"/>
                      <a:pt x="4"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4" name="îṧḻïḑé"/>
              <p:cNvSpPr/>
              <p:nvPr/>
            </p:nvSpPr>
            <p:spPr bwMode="auto">
              <a:xfrm>
                <a:off x="5772535" y="5251992"/>
                <a:ext cx="6759" cy="100419"/>
              </a:xfrm>
              <a:custGeom>
                <a:avLst/>
                <a:gdLst>
                  <a:gd name="T0" fmla="*/ 18 w 18"/>
                  <a:gd name="T1" fmla="*/ 24 h 270"/>
                  <a:gd name="T2" fmla="*/ 18 w 18"/>
                  <a:gd name="T3" fmla="*/ 270 h 270"/>
                  <a:gd name="T4" fmla="*/ 2 w 18"/>
                  <a:gd name="T5" fmla="*/ 258 h 270"/>
                  <a:gd name="T6" fmla="*/ 0 w 18"/>
                  <a:gd name="T7" fmla="*/ 246 h 270"/>
                  <a:gd name="T8" fmla="*/ 0 w 18"/>
                  <a:gd name="T9" fmla="*/ 0 h 270"/>
                  <a:gd name="T10" fmla="*/ 2 w 18"/>
                  <a:gd name="T11" fmla="*/ 11 h 270"/>
                  <a:gd name="T12" fmla="*/ 18 w 18"/>
                  <a:gd name="T13" fmla="*/ 24 h 270"/>
                </a:gdLst>
                <a:ahLst/>
                <a:cxnLst>
                  <a:cxn ang="0">
                    <a:pos x="T0" y="T1"/>
                  </a:cxn>
                  <a:cxn ang="0">
                    <a:pos x="T2" y="T3"/>
                  </a:cxn>
                  <a:cxn ang="0">
                    <a:pos x="T4" y="T5"/>
                  </a:cxn>
                  <a:cxn ang="0">
                    <a:pos x="T6" y="T7"/>
                  </a:cxn>
                  <a:cxn ang="0">
                    <a:pos x="T8" y="T9"/>
                  </a:cxn>
                  <a:cxn ang="0">
                    <a:pos x="T10" y="T11"/>
                  </a:cxn>
                  <a:cxn ang="0">
                    <a:pos x="T12" y="T13"/>
                  </a:cxn>
                </a:cxnLst>
                <a:rect l="0" t="0" r="r" b="b"/>
                <a:pathLst>
                  <a:path w="18" h="270">
                    <a:moveTo>
                      <a:pt x="18" y="24"/>
                    </a:moveTo>
                    <a:cubicBezTo>
                      <a:pt x="18" y="270"/>
                      <a:pt x="18" y="270"/>
                      <a:pt x="18" y="270"/>
                    </a:cubicBezTo>
                    <a:cubicBezTo>
                      <a:pt x="10" y="267"/>
                      <a:pt x="5" y="263"/>
                      <a:pt x="2" y="258"/>
                    </a:cubicBezTo>
                    <a:cubicBezTo>
                      <a:pt x="1" y="254"/>
                      <a:pt x="0" y="251"/>
                      <a:pt x="0" y="246"/>
                    </a:cubicBezTo>
                    <a:cubicBezTo>
                      <a:pt x="0" y="0"/>
                      <a:pt x="0" y="0"/>
                      <a:pt x="0" y="0"/>
                    </a:cubicBezTo>
                    <a:cubicBezTo>
                      <a:pt x="0" y="4"/>
                      <a:pt x="1" y="8"/>
                      <a:pt x="2" y="11"/>
                    </a:cubicBezTo>
                    <a:cubicBezTo>
                      <a:pt x="5" y="17"/>
                      <a:pt x="10" y="21"/>
                      <a:pt x="18" y="24"/>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5" name="îṡ1íďé"/>
              <p:cNvSpPr/>
              <p:nvPr/>
            </p:nvSpPr>
            <p:spPr bwMode="auto">
              <a:xfrm>
                <a:off x="5852677" y="5251026"/>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6" name="íṣḷiḋè"/>
              <p:cNvSpPr/>
              <p:nvPr/>
            </p:nvSpPr>
            <p:spPr bwMode="auto">
              <a:xfrm>
                <a:off x="5851711" y="5251026"/>
                <a:ext cx="966" cy="92694"/>
              </a:xfrm>
              <a:custGeom>
                <a:avLst/>
                <a:gdLst>
                  <a:gd name="T0" fmla="*/ 2 w 2"/>
                  <a:gd name="T1" fmla="*/ 0 h 248"/>
                  <a:gd name="T2" fmla="*/ 2 w 2"/>
                  <a:gd name="T3" fmla="*/ 246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8"/>
                      <a:pt x="0" y="248"/>
                    </a:cubicBezTo>
                    <a:cubicBezTo>
                      <a:pt x="0" y="2"/>
                      <a:pt x="0" y="2"/>
                      <a:pt x="0" y="2"/>
                    </a:cubicBezTo>
                    <a:cubicBezTo>
                      <a:pt x="1" y="1"/>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7" name="íṥ1idê"/>
              <p:cNvSpPr/>
              <p:nvPr/>
            </p:nvSpPr>
            <p:spPr bwMode="auto">
              <a:xfrm>
                <a:off x="5850746" y="5251992"/>
                <a:ext cx="966" cy="92694"/>
              </a:xfrm>
              <a:custGeom>
                <a:avLst/>
                <a:gdLst>
                  <a:gd name="T0" fmla="*/ 2 w 2"/>
                  <a:gd name="T1" fmla="*/ 0 h 249"/>
                  <a:gd name="T2" fmla="*/ 2 w 2"/>
                  <a:gd name="T3" fmla="*/ 246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1" y="247"/>
                      <a:pt x="1" y="248"/>
                      <a:pt x="0" y="249"/>
                    </a:cubicBezTo>
                    <a:cubicBezTo>
                      <a:pt x="0" y="2"/>
                      <a:pt x="0" y="2"/>
                      <a:pt x="0" y="2"/>
                    </a:cubicBezTo>
                    <a:cubicBezTo>
                      <a:pt x="1" y="1"/>
                      <a:pt x="1" y="1"/>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8" name="íṡlídé"/>
              <p:cNvSpPr/>
              <p:nvPr/>
            </p:nvSpPr>
            <p:spPr bwMode="auto">
              <a:xfrm>
                <a:off x="5849780" y="5252957"/>
                <a:ext cx="966" cy="92694"/>
              </a:xfrm>
              <a:custGeom>
                <a:avLst/>
                <a:gdLst>
                  <a:gd name="T0" fmla="*/ 3 w 3"/>
                  <a:gd name="T1" fmla="*/ 0 h 249"/>
                  <a:gd name="T2" fmla="*/ 3 w 3"/>
                  <a:gd name="T3" fmla="*/ 247 h 249"/>
                  <a:gd name="T4" fmla="*/ 0 w 3"/>
                  <a:gd name="T5" fmla="*/ 249 h 249"/>
                  <a:gd name="T6" fmla="*/ 0 w 3"/>
                  <a:gd name="T7" fmla="*/ 3 h 249"/>
                  <a:gd name="T8" fmla="*/ 3 w 3"/>
                  <a:gd name="T9" fmla="*/ 0 h 249"/>
                </a:gdLst>
                <a:ahLst/>
                <a:cxnLst>
                  <a:cxn ang="0">
                    <a:pos x="T0" y="T1"/>
                  </a:cxn>
                  <a:cxn ang="0">
                    <a:pos x="T2" y="T3"/>
                  </a:cxn>
                  <a:cxn ang="0">
                    <a:pos x="T4" y="T5"/>
                  </a:cxn>
                  <a:cxn ang="0">
                    <a:pos x="T6" y="T7"/>
                  </a:cxn>
                  <a:cxn ang="0">
                    <a:pos x="T8" y="T9"/>
                  </a:cxn>
                </a:cxnLst>
                <a:rect l="0" t="0" r="r" b="b"/>
                <a:pathLst>
                  <a:path w="3" h="249">
                    <a:moveTo>
                      <a:pt x="3" y="0"/>
                    </a:moveTo>
                    <a:cubicBezTo>
                      <a:pt x="3" y="247"/>
                      <a:pt x="3" y="247"/>
                      <a:pt x="3" y="247"/>
                    </a:cubicBezTo>
                    <a:cubicBezTo>
                      <a:pt x="2" y="248"/>
                      <a:pt x="1" y="249"/>
                      <a:pt x="0" y="249"/>
                    </a:cubicBezTo>
                    <a:cubicBezTo>
                      <a:pt x="0" y="3"/>
                      <a:pt x="0" y="3"/>
                      <a:pt x="0" y="3"/>
                    </a:cubicBezTo>
                    <a:cubicBezTo>
                      <a:pt x="1" y="2"/>
                      <a:pt x="2" y="1"/>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9" name="isḷîḍê"/>
              <p:cNvSpPr/>
              <p:nvPr/>
            </p:nvSpPr>
            <p:spPr bwMode="auto">
              <a:xfrm>
                <a:off x="5844953" y="5253923"/>
                <a:ext cx="4828" cy="93660"/>
              </a:xfrm>
              <a:custGeom>
                <a:avLst/>
                <a:gdLst>
                  <a:gd name="T0" fmla="*/ 12 w 12"/>
                  <a:gd name="T1" fmla="*/ 0 h 252"/>
                  <a:gd name="T2" fmla="*/ 12 w 12"/>
                  <a:gd name="T3" fmla="*/ 246 h 252"/>
                  <a:gd name="T4" fmla="*/ 0 w 12"/>
                  <a:gd name="T5" fmla="*/ 252 h 252"/>
                  <a:gd name="T6" fmla="*/ 0 w 12"/>
                  <a:gd name="T7" fmla="*/ 5 h 252"/>
                  <a:gd name="T8" fmla="*/ 12 w 12"/>
                  <a:gd name="T9" fmla="*/ 0 h 252"/>
                </a:gdLst>
                <a:ahLst/>
                <a:cxnLst>
                  <a:cxn ang="0">
                    <a:pos x="T0" y="T1"/>
                  </a:cxn>
                  <a:cxn ang="0">
                    <a:pos x="T2" y="T3"/>
                  </a:cxn>
                  <a:cxn ang="0">
                    <a:pos x="T4" y="T5"/>
                  </a:cxn>
                  <a:cxn ang="0">
                    <a:pos x="T6" y="T7"/>
                  </a:cxn>
                  <a:cxn ang="0">
                    <a:pos x="T8" y="T9"/>
                  </a:cxn>
                </a:cxnLst>
                <a:rect l="0" t="0" r="r" b="b"/>
                <a:pathLst>
                  <a:path w="12" h="252">
                    <a:moveTo>
                      <a:pt x="12" y="0"/>
                    </a:moveTo>
                    <a:cubicBezTo>
                      <a:pt x="12" y="246"/>
                      <a:pt x="12" y="246"/>
                      <a:pt x="12" y="246"/>
                    </a:cubicBezTo>
                    <a:cubicBezTo>
                      <a:pt x="8" y="249"/>
                      <a:pt x="4" y="251"/>
                      <a:pt x="0" y="252"/>
                    </a:cubicBezTo>
                    <a:cubicBezTo>
                      <a:pt x="0" y="5"/>
                      <a:pt x="0" y="5"/>
                      <a:pt x="0" y="5"/>
                    </a:cubicBezTo>
                    <a:cubicBezTo>
                      <a:pt x="4" y="4"/>
                      <a:pt x="8" y="2"/>
                      <a:pt x="1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0" name="i$líḑe"/>
              <p:cNvSpPr/>
              <p:nvPr/>
            </p:nvSpPr>
            <p:spPr bwMode="auto">
              <a:xfrm>
                <a:off x="5843987" y="5255854"/>
                <a:ext cx="966"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1" name="íŝ1ïḑé"/>
              <p:cNvSpPr/>
              <p:nvPr/>
            </p:nvSpPr>
            <p:spPr bwMode="auto">
              <a:xfrm>
                <a:off x="5843022" y="5255854"/>
                <a:ext cx="966"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1" y="246"/>
                      <a:pt x="0" y="246"/>
                      <a:pt x="0" y="247"/>
                    </a:cubicBezTo>
                    <a:cubicBezTo>
                      <a:pt x="0" y="0"/>
                      <a:pt x="0" y="0"/>
                      <a:pt x="0" y="0"/>
                    </a:cubicBezTo>
                    <a:cubicBezTo>
                      <a:pt x="0" y="0"/>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2" name="îŝlïde"/>
              <p:cNvSpPr/>
              <p:nvPr/>
            </p:nvSpPr>
            <p:spPr bwMode="auto">
              <a:xfrm>
                <a:off x="5843022" y="5255854"/>
                <a:ext cx="0"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3" name="iŝḷiḑe"/>
              <p:cNvSpPr/>
              <p:nvPr/>
            </p:nvSpPr>
            <p:spPr bwMode="auto">
              <a:xfrm>
                <a:off x="5842056" y="5255854"/>
                <a:ext cx="966" cy="92694"/>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4" name="í$líḋê"/>
              <p:cNvSpPr/>
              <p:nvPr/>
            </p:nvSpPr>
            <p:spPr bwMode="auto">
              <a:xfrm>
                <a:off x="5841090" y="5255854"/>
                <a:ext cx="966" cy="92694"/>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5" name="ïṧlïḓe"/>
              <p:cNvSpPr/>
              <p:nvPr/>
            </p:nvSpPr>
            <p:spPr bwMode="auto">
              <a:xfrm>
                <a:off x="5840125"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6" name="ïS1iḑè"/>
              <p:cNvSpPr/>
              <p:nvPr/>
            </p:nvSpPr>
            <p:spPr bwMode="auto">
              <a:xfrm>
                <a:off x="5840125"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1" y="247"/>
                      <a:pt x="0" y="247"/>
                    </a:cubicBezTo>
                    <a:cubicBezTo>
                      <a:pt x="0" y="0"/>
                      <a:pt x="0" y="0"/>
                      <a:pt x="0" y="0"/>
                    </a:cubicBezTo>
                    <a:cubicBezTo>
                      <a:pt x="1" y="1"/>
                      <a:pt x="1"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7" name="ïṩḷîḓè"/>
              <p:cNvSpPr/>
              <p:nvPr/>
            </p:nvSpPr>
            <p:spPr bwMode="auto">
              <a:xfrm>
                <a:off x="5840125" y="5255854"/>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8" name="íSḻîḍé"/>
              <p:cNvSpPr/>
              <p:nvPr/>
            </p:nvSpPr>
            <p:spPr bwMode="auto">
              <a:xfrm>
                <a:off x="5839159" y="5255854"/>
                <a:ext cx="966"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9" name="isļidè"/>
              <p:cNvSpPr/>
              <p:nvPr/>
            </p:nvSpPr>
            <p:spPr bwMode="auto">
              <a:xfrm>
                <a:off x="5836262" y="5251992"/>
                <a:ext cx="2897" cy="95591"/>
              </a:xfrm>
              <a:custGeom>
                <a:avLst/>
                <a:gdLst>
                  <a:gd name="T0" fmla="*/ 7 w 7"/>
                  <a:gd name="T1" fmla="*/ 10 h 256"/>
                  <a:gd name="T2" fmla="*/ 7 w 7"/>
                  <a:gd name="T3" fmla="*/ 256 h 256"/>
                  <a:gd name="T4" fmla="*/ 0 w 7"/>
                  <a:gd name="T5" fmla="*/ 246 h 256"/>
                  <a:gd name="T6" fmla="*/ 0 w 7"/>
                  <a:gd name="T7" fmla="*/ 0 h 256"/>
                  <a:gd name="T8" fmla="*/ 7 w 7"/>
                  <a:gd name="T9" fmla="*/ 10 h 256"/>
                </a:gdLst>
                <a:ahLst/>
                <a:cxnLst>
                  <a:cxn ang="0">
                    <a:pos x="T0" y="T1"/>
                  </a:cxn>
                  <a:cxn ang="0">
                    <a:pos x="T2" y="T3"/>
                  </a:cxn>
                  <a:cxn ang="0">
                    <a:pos x="T4" y="T5"/>
                  </a:cxn>
                  <a:cxn ang="0">
                    <a:pos x="T6" y="T7"/>
                  </a:cxn>
                  <a:cxn ang="0">
                    <a:pos x="T8" y="T9"/>
                  </a:cxn>
                </a:cxnLst>
                <a:rect l="0" t="0" r="r" b="b"/>
                <a:pathLst>
                  <a:path w="7" h="256">
                    <a:moveTo>
                      <a:pt x="7" y="10"/>
                    </a:moveTo>
                    <a:cubicBezTo>
                      <a:pt x="7" y="256"/>
                      <a:pt x="7" y="256"/>
                      <a:pt x="7" y="256"/>
                    </a:cubicBezTo>
                    <a:cubicBezTo>
                      <a:pt x="3" y="255"/>
                      <a:pt x="0" y="252"/>
                      <a:pt x="0" y="246"/>
                    </a:cubicBezTo>
                    <a:cubicBezTo>
                      <a:pt x="0" y="0"/>
                      <a:pt x="0" y="0"/>
                      <a:pt x="0" y="0"/>
                    </a:cubicBezTo>
                    <a:cubicBezTo>
                      <a:pt x="0" y="6"/>
                      <a:pt x="3" y="8"/>
                      <a:pt x="7" y="10"/>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0" name="îSļídê"/>
              <p:cNvSpPr/>
              <p:nvPr/>
            </p:nvSpPr>
            <p:spPr bwMode="auto">
              <a:xfrm>
                <a:off x="5850746" y="5256820"/>
                <a:ext cx="1931" cy="92694"/>
              </a:xfrm>
              <a:custGeom>
                <a:avLst/>
                <a:gdLst>
                  <a:gd name="T0" fmla="*/ 5 w 5"/>
                  <a:gd name="T1" fmla="*/ 0 h 250"/>
                  <a:gd name="T2" fmla="*/ 5 w 5"/>
                  <a:gd name="T3" fmla="*/ 246 h 250"/>
                  <a:gd name="T4" fmla="*/ 0 w 5"/>
                  <a:gd name="T5" fmla="*/ 250 h 250"/>
                  <a:gd name="T6" fmla="*/ 0 w 5"/>
                  <a:gd name="T7" fmla="*/ 4 h 250"/>
                  <a:gd name="T8" fmla="*/ 5 w 5"/>
                  <a:gd name="T9" fmla="*/ 0 h 250"/>
                </a:gdLst>
                <a:ahLst/>
                <a:cxnLst>
                  <a:cxn ang="0">
                    <a:pos x="T0" y="T1"/>
                  </a:cxn>
                  <a:cxn ang="0">
                    <a:pos x="T2" y="T3"/>
                  </a:cxn>
                  <a:cxn ang="0">
                    <a:pos x="T4" y="T5"/>
                  </a:cxn>
                  <a:cxn ang="0">
                    <a:pos x="T6" y="T7"/>
                  </a:cxn>
                  <a:cxn ang="0">
                    <a:pos x="T8" y="T9"/>
                  </a:cxn>
                </a:cxnLst>
                <a:rect l="0" t="0" r="r" b="b"/>
                <a:pathLst>
                  <a:path w="5" h="250">
                    <a:moveTo>
                      <a:pt x="5" y="0"/>
                    </a:moveTo>
                    <a:cubicBezTo>
                      <a:pt x="5" y="246"/>
                      <a:pt x="5" y="246"/>
                      <a:pt x="5" y="246"/>
                    </a:cubicBezTo>
                    <a:cubicBezTo>
                      <a:pt x="3" y="248"/>
                      <a:pt x="2" y="249"/>
                      <a:pt x="0" y="250"/>
                    </a:cubicBezTo>
                    <a:cubicBezTo>
                      <a:pt x="0" y="4"/>
                      <a:pt x="0" y="4"/>
                      <a:pt x="0" y="4"/>
                    </a:cubicBezTo>
                    <a:cubicBezTo>
                      <a:pt x="2" y="2"/>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1" name="íŝḻiďe"/>
              <p:cNvSpPr/>
              <p:nvPr/>
            </p:nvSpPr>
            <p:spPr bwMode="auto">
              <a:xfrm>
                <a:off x="5842056" y="5257786"/>
                <a:ext cx="8690" cy="96557"/>
              </a:xfrm>
              <a:custGeom>
                <a:avLst/>
                <a:gdLst>
                  <a:gd name="T0" fmla="*/ 25 w 25"/>
                  <a:gd name="T1" fmla="*/ 0 h 257"/>
                  <a:gd name="T2" fmla="*/ 25 w 25"/>
                  <a:gd name="T3" fmla="*/ 246 h 257"/>
                  <a:gd name="T4" fmla="*/ 0 w 25"/>
                  <a:gd name="T5" fmla="*/ 257 h 257"/>
                  <a:gd name="T6" fmla="*/ 0 w 25"/>
                  <a:gd name="T7" fmla="*/ 11 h 257"/>
                  <a:gd name="T8" fmla="*/ 25 w 25"/>
                  <a:gd name="T9" fmla="*/ 0 h 257"/>
                </a:gdLst>
                <a:ahLst/>
                <a:cxnLst>
                  <a:cxn ang="0">
                    <a:pos x="T0" y="T1"/>
                  </a:cxn>
                  <a:cxn ang="0">
                    <a:pos x="T2" y="T3"/>
                  </a:cxn>
                  <a:cxn ang="0">
                    <a:pos x="T4" y="T5"/>
                  </a:cxn>
                  <a:cxn ang="0">
                    <a:pos x="T6" y="T7"/>
                  </a:cxn>
                  <a:cxn ang="0">
                    <a:pos x="T8" y="T9"/>
                  </a:cxn>
                </a:cxnLst>
                <a:rect l="0" t="0" r="r" b="b"/>
                <a:pathLst>
                  <a:path w="25" h="257">
                    <a:moveTo>
                      <a:pt x="25" y="0"/>
                    </a:moveTo>
                    <a:cubicBezTo>
                      <a:pt x="25" y="246"/>
                      <a:pt x="25" y="246"/>
                      <a:pt x="25" y="246"/>
                    </a:cubicBezTo>
                    <a:cubicBezTo>
                      <a:pt x="19" y="251"/>
                      <a:pt x="10" y="255"/>
                      <a:pt x="0" y="257"/>
                    </a:cubicBezTo>
                    <a:cubicBezTo>
                      <a:pt x="0" y="11"/>
                      <a:pt x="0" y="11"/>
                      <a:pt x="0" y="11"/>
                    </a:cubicBezTo>
                    <a:cubicBezTo>
                      <a:pt x="10" y="8"/>
                      <a:pt x="19" y="4"/>
                      <a:pt x="25"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2" name="is1íḋe"/>
              <p:cNvSpPr/>
              <p:nvPr/>
            </p:nvSpPr>
            <p:spPr bwMode="auto">
              <a:xfrm>
                <a:off x="5839159" y="5262613"/>
                <a:ext cx="2897"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3" y="247"/>
                      <a:pt x="0" y="247"/>
                    </a:cubicBezTo>
                    <a:cubicBezTo>
                      <a:pt x="0" y="1"/>
                      <a:pt x="0" y="1"/>
                      <a:pt x="0" y="1"/>
                    </a:cubicBezTo>
                    <a:cubicBezTo>
                      <a:pt x="3" y="1"/>
                      <a:pt x="5" y="0"/>
                      <a:pt x="7"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3" name="íŝľïďe"/>
              <p:cNvSpPr/>
              <p:nvPr/>
            </p:nvSpPr>
            <p:spPr bwMode="auto">
              <a:xfrm>
                <a:off x="5837228" y="5262613"/>
                <a:ext cx="1931"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7"/>
                      <a:pt x="2" y="247"/>
                      <a:pt x="0" y="247"/>
                    </a:cubicBezTo>
                    <a:cubicBezTo>
                      <a:pt x="0" y="0"/>
                      <a:pt x="0" y="0"/>
                      <a:pt x="0" y="0"/>
                    </a:cubicBezTo>
                    <a:cubicBezTo>
                      <a:pt x="2" y="0"/>
                      <a:pt x="3" y="0"/>
                      <a:pt x="5"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4" name="ïṡľîďé"/>
              <p:cNvSpPr/>
              <p:nvPr/>
            </p:nvSpPr>
            <p:spPr bwMode="auto">
              <a:xfrm>
                <a:off x="5835297" y="5262613"/>
                <a:ext cx="1931" cy="91729"/>
              </a:xfrm>
              <a:custGeom>
                <a:avLst/>
                <a:gdLst>
                  <a:gd name="T0" fmla="*/ 5 w 5"/>
                  <a:gd name="T1" fmla="*/ 0 h 247"/>
                  <a:gd name="T2" fmla="*/ 5 w 5"/>
                  <a:gd name="T3" fmla="*/ 247 h 247"/>
                  <a:gd name="T4" fmla="*/ 0 w 5"/>
                  <a:gd name="T5" fmla="*/ 247 h 247"/>
                  <a:gd name="T6" fmla="*/ 0 w 5"/>
                  <a:gd name="T7" fmla="*/ 1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7"/>
                      <a:pt x="1" y="247"/>
                      <a:pt x="0" y="247"/>
                    </a:cubicBezTo>
                    <a:cubicBezTo>
                      <a:pt x="0" y="1"/>
                      <a:pt x="0" y="1"/>
                      <a:pt x="0" y="1"/>
                    </a:cubicBezTo>
                    <a:cubicBezTo>
                      <a:pt x="1" y="1"/>
                      <a:pt x="3" y="0"/>
                      <a:pt x="5"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5" name="íšḻïḋé"/>
              <p:cNvSpPr/>
              <p:nvPr/>
            </p:nvSpPr>
            <p:spPr bwMode="auto">
              <a:xfrm>
                <a:off x="5833366" y="5262613"/>
                <a:ext cx="1931" cy="91729"/>
              </a:xfrm>
              <a:custGeom>
                <a:avLst/>
                <a:gdLst>
                  <a:gd name="T0" fmla="*/ 5 w 5"/>
                  <a:gd name="T1" fmla="*/ 1 h 247"/>
                  <a:gd name="T2" fmla="*/ 5 w 5"/>
                  <a:gd name="T3" fmla="*/ 247 h 247"/>
                  <a:gd name="T4" fmla="*/ 4 w 5"/>
                  <a:gd name="T5" fmla="*/ 247 h 247"/>
                  <a:gd name="T6" fmla="*/ 0 w 5"/>
                  <a:gd name="T7" fmla="*/ 247 h 247"/>
                  <a:gd name="T8" fmla="*/ 0 w 5"/>
                  <a:gd name="T9" fmla="*/ 0 h 247"/>
                  <a:gd name="T10" fmla="*/ 4 w 5"/>
                  <a:gd name="T11" fmla="*/ 1 h 247"/>
                  <a:gd name="T12" fmla="*/ 5 w 5"/>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1"/>
                    </a:moveTo>
                    <a:cubicBezTo>
                      <a:pt x="5" y="247"/>
                      <a:pt x="5" y="247"/>
                      <a:pt x="5" y="247"/>
                    </a:cubicBezTo>
                    <a:cubicBezTo>
                      <a:pt x="4" y="247"/>
                      <a:pt x="4" y="247"/>
                      <a:pt x="4" y="247"/>
                    </a:cubicBezTo>
                    <a:cubicBezTo>
                      <a:pt x="2" y="247"/>
                      <a:pt x="1" y="247"/>
                      <a:pt x="0" y="247"/>
                    </a:cubicBezTo>
                    <a:cubicBezTo>
                      <a:pt x="0" y="0"/>
                      <a:pt x="0" y="0"/>
                      <a:pt x="0" y="0"/>
                    </a:cubicBezTo>
                    <a:cubicBezTo>
                      <a:pt x="1" y="1"/>
                      <a:pt x="2" y="1"/>
                      <a:pt x="4" y="1"/>
                    </a:cubicBezTo>
                    <a:cubicBezTo>
                      <a:pt x="5" y="1"/>
                      <a:pt x="5" y="1"/>
                      <a:pt x="5"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6" name="ïṥľïḋe"/>
              <p:cNvSpPr/>
              <p:nvPr/>
            </p:nvSpPr>
            <p:spPr bwMode="auto">
              <a:xfrm>
                <a:off x="5831435" y="5262613"/>
                <a:ext cx="1931" cy="91729"/>
              </a:xfrm>
              <a:custGeom>
                <a:avLst/>
                <a:gdLst>
                  <a:gd name="T0" fmla="*/ 5 w 5"/>
                  <a:gd name="T1" fmla="*/ 0 h 247"/>
                  <a:gd name="T2" fmla="*/ 5 w 5"/>
                  <a:gd name="T3" fmla="*/ 247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7"/>
                      <a:pt x="2" y="247"/>
                      <a:pt x="0" y="247"/>
                    </a:cubicBezTo>
                    <a:cubicBezTo>
                      <a:pt x="0" y="0"/>
                      <a:pt x="0" y="0"/>
                      <a:pt x="0" y="0"/>
                    </a:cubicBezTo>
                    <a:cubicBezTo>
                      <a:pt x="2" y="0"/>
                      <a:pt x="3" y="0"/>
                      <a:pt x="5"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7" name="íṡ1ïḍe"/>
              <p:cNvSpPr/>
              <p:nvPr/>
            </p:nvSpPr>
            <p:spPr bwMode="auto">
              <a:xfrm>
                <a:off x="5830469" y="5262613"/>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6"/>
                      <a:pt x="0" y="246"/>
                    </a:cubicBezTo>
                    <a:cubicBezTo>
                      <a:pt x="0" y="0"/>
                      <a:pt x="0" y="0"/>
                      <a:pt x="0" y="0"/>
                    </a:cubicBezTo>
                    <a:cubicBezTo>
                      <a:pt x="1" y="0"/>
                      <a:pt x="3" y="0"/>
                      <a:pt x="4"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8" name="íṣḻîḑè"/>
              <p:cNvSpPr/>
              <p:nvPr/>
            </p:nvSpPr>
            <p:spPr bwMode="auto">
              <a:xfrm>
                <a:off x="5828538" y="5262613"/>
                <a:ext cx="1931" cy="91729"/>
              </a:xfrm>
              <a:custGeom>
                <a:avLst/>
                <a:gdLst>
                  <a:gd name="T0" fmla="*/ 4 w 4"/>
                  <a:gd name="T1" fmla="*/ 1 h 247"/>
                  <a:gd name="T2" fmla="*/ 4 w 4"/>
                  <a:gd name="T3" fmla="*/ 247 h 247"/>
                  <a:gd name="T4" fmla="*/ 0 w 4"/>
                  <a:gd name="T5" fmla="*/ 246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6"/>
                    </a:cubicBezTo>
                    <a:cubicBezTo>
                      <a:pt x="0" y="0"/>
                      <a:pt x="0" y="0"/>
                      <a:pt x="0" y="0"/>
                    </a:cubicBezTo>
                    <a:cubicBezTo>
                      <a:pt x="2" y="0"/>
                      <a:pt x="3" y="0"/>
                      <a:pt x="4"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9" name="ïṧ1íḍé"/>
              <p:cNvSpPr/>
              <p:nvPr/>
            </p:nvSpPr>
            <p:spPr bwMode="auto">
              <a:xfrm>
                <a:off x="5826607" y="5261648"/>
                <a:ext cx="1931" cy="92694"/>
              </a:xfrm>
              <a:custGeom>
                <a:avLst/>
                <a:gdLst>
                  <a:gd name="T0" fmla="*/ 4 w 4"/>
                  <a:gd name="T1" fmla="*/ 1 h 247"/>
                  <a:gd name="T2" fmla="*/ 4 w 4"/>
                  <a:gd name="T3" fmla="*/ 247 h 247"/>
                  <a:gd name="T4" fmla="*/ 0 w 4"/>
                  <a:gd name="T5" fmla="*/ 246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6"/>
                    </a:cubicBezTo>
                    <a:cubicBezTo>
                      <a:pt x="0" y="0"/>
                      <a:pt x="0" y="0"/>
                      <a:pt x="0" y="0"/>
                    </a:cubicBezTo>
                    <a:cubicBezTo>
                      <a:pt x="2" y="0"/>
                      <a:pt x="3"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0" name="íŝḷíḓe"/>
              <p:cNvSpPr/>
              <p:nvPr/>
            </p:nvSpPr>
            <p:spPr bwMode="auto">
              <a:xfrm>
                <a:off x="5825641" y="5260682"/>
                <a:ext cx="966" cy="92694"/>
              </a:xfrm>
              <a:custGeom>
                <a:avLst/>
                <a:gdLst>
                  <a:gd name="T0" fmla="*/ 4 w 4"/>
                  <a:gd name="T1" fmla="*/ 2 h 248"/>
                  <a:gd name="T2" fmla="*/ 4 w 4"/>
                  <a:gd name="T3" fmla="*/ 248 h 248"/>
                  <a:gd name="T4" fmla="*/ 0 w 4"/>
                  <a:gd name="T5" fmla="*/ 247 h 248"/>
                  <a:gd name="T6" fmla="*/ 0 w 4"/>
                  <a:gd name="T7" fmla="*/ 0 h 248"/>
                  <a:gd name="T8" fmla="*/ 4 w 4"/>
                  <a:gd name="T9" fmla="*/ 2 h 248"/>
                </a:gdLst>
                <a:ahLst/>
                <a:cxnLst>
                  <a:cxn ang="0">
                    <a:pos x="T0" y="T1"/>
                  </a:cxn>
                  <a:cxn ang="0">
                    <a:pos x="T2" y="T3"/>
                  </a:cxn>
                  <a:cxn ang="0">
                    <a:pos x="T4" y="T5"/>
                  </a:cxn>
                  <a:cxn ang="0">
                    <a:pos x="T6" y="T7"/>
                  </a:cxn>
                  <a:cxn ang="0">
                    <a:pos x="T8" y="T9"/>
                  </a:cxn>
                </a:cxnLst>
                <a:rect l="0" t="0" r="r" b="b"/>
                <a:pathLst>
                  <a:path w="4" h="248">
                    <a:moveTo>
                      <a:pt x="4" y="2"/>
                    </a:moveTo>
                    <a:cubicBezTo>
                      <a:pt x="4" y="248"/>
                      <a:pt x="4" y="248"/>
                      <a:pt x="4" y="248"/>
                    </a:cubicBezTo>
                    <a:cubicBezTo>
                      <a:pt x="3" y="248"/>
                      <a:pt x="1" y="248"/>
                      <a:pt x="0" y="247"/>
                    </a:cubicBezTo>
                    <a:cubicBezTo>
                      <a:pt x="0" y="0"/>
                      <a:pt x="0" y="0"/>
                      <a:pt x="0" y="0"/>
                    </a:cubicBezTo>
                    <a:cubicBezTo>
                      <a:pt x="1" y="1"/>
                      <a:pt x="3" y="1"/>
                      <a:pt x="4" y="2"/>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1" name="iṡḻîḑé"/>
              <p:cNvSpPr/>
              <p:nvPr/>
            </p:nvSpPr>
            <p:spPr bwMode="auto">
              <a:xfrm>
                <a:off x="5818882" y="5251992"/>
                <a:ext cx="6759" cy="101385"/>
              </a:xfrm>
              <a:custGeom>
                <a:avLst/>
                <a:gdLst>
                  <a:gd name="T0" fmla="*/ 18 w 18"/>
                  <a:gd name="T1" fmla="*/ 25 h 272"/>
                  <a:gd name="T2" fmla="*/ 18 w 18"/>
                  <a:gd name="T3" fmla="*/ 272 h 272"/>
                  <a:gd name="T4" fmla="*/ 1 w 18"/>
                  <a:gd name="T5" fmla="*/ 255 h 272"/>
                  <a:gd name="T6" fmla="*/ 1 w 18"/>
                  <a:gd name="T7" fmla="*/ 254 h 272"/>
                  <a:gd name="T8" fmla="*/ 0 w 18"/>
                  <a:gd name="T9" fmla="*/ 247 h 272"/>
                  <a:gd name="T10" fmla="*/ 0 w 18"/>
                  <a:gd name="T11" fmla="*/ 0 h 272"/>
                  <a:gd name="T12" fmla="*/ 1 w 18"/>
                  <a:gd name="T13" fmla="*/ 7 h 272"/>
                  <a:gd name="T14" fmla="*/ 1 w 18"/>
                  <a:gd name="T15" fmla="*/ 9 h 272"/>
                  <a:gd name="T16" fmla="*/ 18 w 18"/>
                  <a:gd name="T17" fmla="*/ 25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72">
                    <a:moveTo>
                      <a:pt x="18" y="25"/>
                    </a:moveTo>
                    <a:cubicBezTo>
                      <a:pt x="18" y="272"/>
                      <a:pt x="18" y="272"/>
                      <a:pt x="18" y="272"/>
                    </a:cubicBezTo>
                    <a:cubicBezTo>
                      <a:pt x="10" y="269"/>
                      <a:pt x="4" y="263"/>
                      <a:pt x="1" y="255"/>
                    </a:cubicBezTo>
                    <a:cubicBezTo>
                      <a:pt x="1" y="255"/>
                      <a:pt x="1" y="254"/>
                      <a:pt x="1" y="254"/>
                    </a:cubicBezTo>
                    <a:cubicBezTo>
                      <a:pt x="0" y="252"/>
                      <a:pt x="0" y="250"/>
                      <a:pt x="0" y="247"/>
                    </a:cubicBezTo>
                    <a:cubicBezTo>
                      <a:pt x="0" y="0"/>
                      <a:pt x="0" y="0"/>
                      <a:pt x="0" y="0"/>
                    </a:cubicBezTo>
                    <a:cubicBezTo>
                      <a:pt x="0" y="3"/>
                      <a:pt x="0" y="5"/>
                      <a:pt x="1" y="7"/>
                    </a:cubicBezTo>
                    <a:cubicBezTo>
                      <a:pt x="1" y="8"/>
                      <a:pt x="1" y="8"/>
                      <a:pt x="1" y="9"/>
                    </a:cubicBezTo>
                    <a:cubicBezTo>
                      <a:pt x="4" y="17"/>
                      <a:pt x="10" y="22"/>
                      <a:pt x="18" y="25"/>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2" name="îṥľíḍé"/>
              <p:cNvSpPr/>
              <p:nvPr/>
            </p:nvSpPr>
            <p:spPr bwMode="auto">
              <a:xfrm>
                <a:off x="5818882" y="5254889"/>
                <a:ext cx="966" cy="91729"/>
              </a:xfrm>
              <a:prstGeom prst="rect">
                <a:avLst/>
              </a:prstGeom>
              <a:solidFill>
                <a:srgbClr val="0058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3" name="iş1ide"/>
              <p:cNvSpPr/>
              <p:nvPr/>
            </p:nvSpPr>
            <p:spPr bwMode="auto">
              <a:xfrm>
                <a:off x="5818882" y="525488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4" name="îṧlîďé"/>
              <p:cNvSpPr/>
              <p:nvPr/>
            </p:nvSpPr>
            <p:spPr bwMode="auto">
              <a:xfrm>
                <a:off x="5818882" y="5254889"/>
                <a:ext cx="966" cy="91729"/>
              </a:xfrm>
              <a:prstGeom prst="rect">
                <a:avLst/>
              </a:prstGeom>
              <a:solidFill>
                <a:srgbClr val="0058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5" name="íṡ1îḑé"/>
              <p:cNvSpPr/>
              <p:nvPr/>
            </p:nvSpPr>
            <p:spPr bwMode="auto">
              <a:xfrm>
                <a:off x="5818882" y="525488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6" name="i$ḷïḓê"/>
              <p:cNvSpPr/>
              <p:nvPr/>
            </p:nvSpPr>
            <p:spPr bwMode="auto">
              <a:xfrm>
                <a:off x="5994615" y="5250061"/>
                <a:ext cx="966" cy="92694"/>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7" name="íš1íďe"/>
              <p:cNvSpPr/>
              <p:nvPr/>
            </p:nvSpPr>
            <p:spPr bwMode="auto">
              <a:xfrm>
                <a:off x="5994615" y="5250061"/>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8" name="ïṩlíḋé"/>
              <p:cNvSpPr/>
              <p:nvPr/>
            </p:nvSpPr>
            <p:spPr bwMode="auto">
              <a:xfrm>
                <a:off x="5993650" y="5250061"/>
                <a:ext cx="966" cy="93660"/>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0" y="249"/>
                      <a:pt x="0" y="250"/>
                    </a:cubicBezTo>
                    <a:cubicBezTo>
                      <a:pt x="0" y="3"/>
                      <a:pt x="0" y="3"/>
                      <a:pt x="0" y="3"/>
                    </a:cubicBezTo>
                    <a:cubicBezTo>
                      <a:pt x="0" y="2"/>
                      <a:pt x="1" y="1"/>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9" name="îsļîḑê"/>
              <p:cNvSpPr/>
              <p:nvPr/>
            </p:nvSpPr>
            <p:spPr bwMode="auto">
              <a:xfrm>
                <a:off x="5992684" y="5251026"/>
                <a:ext cx="966" cy="93660"/>
              </a:xfrm>
              <a:custGeom>
                <a:avLst/>
                <a:gdLst>
                  <a:gd name="T0" fmla="*/ 3 w 3"/>
                  <a:gd name="T1" fmla="*/ 0 h 250"/>
                  <a:gd name="T2" fmla="*/ 3 w 3"/>
                  <a:gd name="T3" fmla="*/ 247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3"/>
                      <a:pt x="0" y="3"/>
                      <a:pt x="0" y="3"/>
                    </a:cubicBezTo>
                    <a:cubicBezTo>
                      <a:pt x="1" y="2"/>
                      <a:pt x="2" y="1"/>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0" name="ïṩľíḋe"/>
              <p:cNvSpPr/>
              <p:nvPr/>
            </p:nvSpPr>
            <p:spPr bwMode="auto">
              <a:xfrm>
                <a:off x="5991719" y="5252957"/>
                <a:ext cx="966" cy="92694"/>
              </a:xfrm>
              <a:custGeom>
                <a:avLst/>
                <a:gdLst>
                  <a:gd name="T0" fmla="*/ 4 w 4"/>
                  <a:gd name="T1" fmla="*/ 0 h 250"/>
                  <a:gd name="T2" fmla="*/ 4 w 4"/>
                  <a:gd name="T3" fmla="*/ 247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2" y="249"/>
                      <a:pt x="0" y="250"/>
                    </a:cubicBezTo>
                    <a:cubicBezTo>
                      <a:pt x="0" y="3"/>
                      <a:pt x="0" y="3"/>
                      <a:pt x="0" y="3"/>
                    </a:cubicBezTo>
                    <a:cubicBezTo>
                      <a:pt x="2" y="2"/>
                      <a:pt x="3" y="1"/>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1" name="îSḻïḋè"/>
              <p:cNvSpPr/>
              <p:nvPr/>
            </p:nvSpPr>
            <p:spPr bwMode="auto">
              <a:xfrm>
                <a:off x="5986891" y="5253923"/>
                <a:ext cx="4828" cy="93660"/>
              </a:xfrm>
              <a:custGeom>
                <a:avLst/>
                <a:gdLst>
                  <a:gd name="T0" fmla="*/ 13 w 13"/>
                  <a:gd name="T1" fmla="*/ 0 h 253"/>
                  <a:gd name="T2" fmla="*/ 13 w 13"/>
                  <a:gd name="T3" fmla="*/ 247 h 253"/>
                  <a:gd name="T4" fmla="*/ 0 w 13"/>
                  <a:gd name="T5" fmla="*/ 253 h 253"/>
                  <a:gd name="T6" fmla="*/ 0 w 13"/>
                  <a:gd name="T7" fmla="*/ 6 h 253"/>
                  <a:gd name="T8" fmla="*/ 13 w 13"/>
                  <a:gd name="T9" fmla="*/ 0 h 253"/>
                </a:gdLst>
                <a:ahLst/>
                <a:cxnLst>
                  <a:cxn ang="0">
                    <a:pos x="T0" y="T1"/>
                  </a:cxn>
                  <a:cxn ang="0">
                    <a:pos x="T2" y="T3"/>
                  </a:cxn>
                  <a:cxn ang="0">
                    <a:pos x="T4" y="T5"/>
                  </a:cxn>
                  <a:cxn ang="0">
                    <a:pos x="T6" y="T7"/>
                  </a:cxn>
                  <a:cxn ang="0">
                    <a:pos x="T8" y="T9"/>
                  </a:cxn>
                </a:cxnLst>
                <a:rect l="0" t="0" r="r" b="b"/>
                <a:pathLst>
                  <a:path w="13" h="253">
                    <a:moveTo>
                      <a:pt x="13" y="0"/>
                    </a:moveTo>
                    <a:cubicBezTo>
                      <a:pt x="13" y="247"/>
                      <a:pt x="13" y="247"/>
                      <a:pt x="13" y="247"/>
                    </a:cubicBezTo>
                    <a:cubicBezTo>
                      <a:pt x="9" y="250"/>
                      <a:pt x="5" y="252"/>
                      <a:pt x="0" y="253"/>
                    </a:cubicBezTo>
                    <a:cubicBezTo>
                      <a:pt x="0" y="6"/>
                      <a:pt x="0" y="6"/>
                      <a:pt x="0" y="6"/>
                    </a:cubicBezTo>
                    <a:cubicBezTo>
                      <a:pt x="5" y="5"/>
                      <a:pt x="9" y="3"/>
                      <a:pt x="1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2" name="ïSliďè"/>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3" name="iṩḻiḓè"/>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4" name="íş1îdé"/>
              <p:cNvSpPr/>
              <p:nvPr/>
            </p:nvSpPr>
            <p:spPr bwMode="auto">
              <a:xfrm>
                <a:off x="6029376" y="5238474"/>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15" name="iṣļïdè"/>
              <p:cNvSpPr/>
              <p:nvPr/>
            </p:nvSpPr>
            <p:spPr bwMode="auto">
              <a:xfrm>
                <a:off x="6029376"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16" name="íSļïḓê"/>
              <p:cNvSpPr/>
              <p:nvPr/>
            </p:nvSpPr>
            <p:spPr bwMode="auto">
              <a:xfrm>
                <a:off x="6029376" y="5238474"/>
                <a:ext cx="0" cy="92694"/>
              </a:xfrm>
              <a:custGeom>
                <a:avLst/>
                <a:gdLst>
                  <a:gd name="T0" fmla="*/ 1 w 1"/>
                  <a:gd name="T1" fmla="*/ 0 h 250"/>
                  <a:gd name="T2" fmla="*/ 1 w 1"/>
                  <a:gd name="T3" fmla="*/ 247 h 250"/>
                  <a:gd name="T4" fmla="*/ 0 w 1"/>
                  <a:gd name="T5" fmla="*/ 250 h 250"/>
                  <a:gd name="T6" fmla="*/ 0 w 1"/>
                  <a:gd name="T7" fmla="*/ 4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4"/>
                      <a:pt x="0" y="4"/>
                      <a:pt x="0" y="4"/>
                    </a:cubicBezTo>
                    <a:cubicBezTo>
                      <a:pt x="0" y="3"/>
                      <a:pt x="1" y="1"/>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7" name="iSlïḑè"/>
              <p:cNvSpPr/>
              <p:nvPr/>
            </p:nvSpPr>
            <p:spPr bwMode="auto">
              <a:xfrm>
                <a:off x="6028411" y="5239440"/>
                <a:ext cx="966" cy="94626"/>
              </a:xfrm>
              <a:custGeom>
                <a:avLst/>
                <a:gdLst>
                  <a:gd name="T0" fmla="*/ 2 w 2"/>
                  <a:gd name="T1" fmla="*/ 0 h 254"/>
                  <a:gd name="T2" fmla="*/ 2 w 2"/>
                  <a:gd name="T3" fmla="*/ 246 h 254"/>
                  <a:gd name="T4" fmla="*/ 0 w 2"/>
                  <a:gd name="T5" fmla="*/ 254 h 254"/>
                  <a:gd name="T6" fmla="*/ 0 w 2"/>
                  <a:gd name="T7" fmla="*/ 7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6"/>
                      <a:pt x="2" y="246"/>
                      <a:pt x="2" y="246"/>
                    </a:cubicBezTo>
                    <a:cubicBezTo>
                      <a:pt x="2" y="249"/>
                      <a:pt x="1" y="251"/>
                      <a:pt x="0" y="254"/>
                    </a:cubicBezTo>
                    <a:cubicBezTo>
                      <a:pt x="0" y="7"/>
                      <a:pt x="0" y="7"/>
                      <a:pt x="0" y="7"/>
                    </a:cubicBezTo>
                    <a:cubicBezTo>
                      <a:pt x="1" y="5"/>
                      <a:pt x="2" y="2"/>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8" name="íṥlíḍe"/>
              <p:cNvSpPr/>
              <p:nvPr/>
            </p:nvSpPr>
            <p:spPr bwMode="auto">
              <a:xfrm>
                <a:off x="6024548" y="5242337"/>
                <a:ext cx="3862" cy="100419"/>
              </a:xfrm>
              <a:custGeom>
                <a:avLst/>
                <a:gdLst>
                  <a:gd name="T0" fmla="*/ 9 w 9"/>
                  <a:gd name="T1" fmla="*/ 0 h 269"/>
                  <a:gd name="T2" fmla="*/ 9 w 9"/>
                  <a:gd name="T3" fmla="*/ 247 h 269"/>
                  <a:gd name="T4" fmla="*/ 0 w 9"/>
                  <a:gd name="T5" fmla="*/ 269 h 269"/>
                  <a:gd name="T6" fmla="*/ 0 w 9"/>
                  <a:gd name="T7" fmla="*/ 23 h 269"/>
                  <a:gd name="T8" fmla="*/ 9 w 9"/>
                  <a:gd name="T9" fmla="*/ 0 h 269"/>
                </a:gdLst>
                <a:ahLst/>
                <a:cxnLst>
                  <a:cxn ang="0">
                    <a:pos x="T0" y="T1"/>
                  </a:cxn>
                  <a:cxn ang="0">
                    <a:pos x="T2" y="T3"/>
                  </a:cxn>
                  <a:cxn ang="0">
                    <a:pos x="T4" y="T5"/>
                  </a:cxn>
                  <a:cxn ang="0">
                    <a:pos x="T6" y="T7"/>
                  </a:cxn>
                  <a:cxn ang="0">
                    <a:pos x="T8" y="T9"/>
                  </a:cxn>
                </a:cxnLst>
                <a:rect l="0" t="0" r="r" b="b"/>
                <a:pathLst>
                  <a:path w="9" h="269">
                    <a:moveTo>
                      <a:pt x="9" y="0"/>
                    </a:moveTo>
                    <a:cubicBezTo>
                      <a:pt x="9" y="247"/>
                      <a:pt x="9" y="247"/>
                      <a:pt x="9" y="247"/>
                    </a:cubicBezTo>
                    <a:cubicBezTo>
                      <a:pt x="6" y="254"/>
                      <a:pt x="3" y="262"/>
                      <a:pt x="0" y="269"/>
                    </a:cubicBezTo>
                    <a:cubicBezTo>
                      <a:pt x="0" y="23"/>
                      <a:pt x="0" y="23"/>
                      <a:pt x="0" y="23"/>
                    </a:cubicBezTo>
                    <a:cubicBezTo>
                      <a:pt x="3" y="15"/>
                      <a:pt x="6" y="7"/>
                      <a:pt x="9"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9" name="ïŝļidè"/>
              <p:cNvSpPr/>
              <p:nvPr/>
            </p:nvSpPr>
            <p:spPr bwMode="auto">
              <a:xfrm>
                <a:off x="6024548" y="5251026"/>
                <a:ext cx="0" cy="94626"/>
              </a:xfrm>
              <a:custGeom>
                <a:avLst/>
                <a:gdLst>
                  <a:gd name="T0" fmla="*/ 2 w 2"/>
                  <a:gd name="T1" fmla="*/ 0 h 254"/>
                  <a:gd name="T2" fmla="*/ 2 w 2"/>
                  <a:gd name="T3" fmla="*/ 246 h 254"/>
                  <a:gd name="T4" fmla="*/ 0 w 2"/>
                  <a:gd name="T5" fmla="*/ 254 h 254"/>
                  <a:gd name="T6" fmla="*/ 0 w 2"/>
                  <a:gd name="T7" fmla="*/ 8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6"/>
                      <a:pt x="2" y="246"/>
                      <a:pt x="2" y="246"/>
                    </a:cubicBezTo>
                    <a:cubicBezTo>
                      <a:pt x="1" y="249"/>
                      <a:pt x="0" y="252"/>
                      <a:pt x="0" y="254"/>
                    </a:cubicBezTo>
                    <a:cubicBezTo>
                      <a:pt x="0" y="8"/>
                      <a:pt x="0" y="8"/>
                      <a:pt x="0" y="8"/>
                    </a:cubicBezTo>
                    <a:cubicBezTo>
                      <a:pt x="0" y="5"/>
                      <a:pt x="1" y="3"/>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0" name="işḻíḓé"/>
              <p:cNvSpPr/>
              <p:nvPr/>
            </p:nvSpPr>
            <p:spPr bwMode="auto">
              <a:xfrm>
                <a:off x="6023582" y="5253923"/>
                <a:ext cx="966" cy="92694"/>
              </a:xfrm>
              <a:custGeom>
                <a:avLst/>
                <a:gdLst>
                  <a:gd name="T0" fmla="*/ 1 w 1"/>
                  <a:gd name="T1" fmla="*/ 0 h 250"/>
                  <a:gd name="T2" fmla="*/ 1 w 1"/>
                  <a:gd name="T3" fmla="*/ 246 h 250"/>
                  <a:gd name="T4" fmla="*/ 0 w 1"/>
                  <a:gd name="T5" fmla="*/ 250 h 250"/>
                  <a:gd name="T6" fmla="*/ 0 w 1"/>
                  <a:gd name="T7" fmla="*/ 4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6"/>
                      <a:pt x="1" y="246"/>
                      <a:pt x="1" y="246"/>
                    </a:cubicBezTo>
                    <a:cubicBezTo>
                      <a:pt x="0" y="248"/>
                      <a:pt x="0" y="249"/>
                      <a:pt x="0" y="250"/>
                    </a:cubicBezTo>
                    <a:cubicBezTo>
                      <a:pt x="0" y="4"/>
                      <a:pt x="0" y="4"/>
                      <a:pt x="0" y="4"/>
                    </a:cubicBezTo>
                    <a:cubicBezTo>
                      <a:pt x="0" y="3"/>
                      <a:pt x="0" y="1"/>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1" name="îSḻiḑê"/>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2" name="îṩļiďé"/>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3" name="íślïḍè"/>
              <p:cNvSpPr/>
              <p:nvPr/>
            </p:nvSpPr>
            <p:spPr bwMode="auto">
              <a:xfrm>
                <a:off x="6051584" y="5252957"/>
                <a:ext cx="966" cy="93660"/>
              </a:xfrm>
              <a:custGeom>
                <a:avLst/>
                <a:gdLst>
                  <a:gd name="T0" fmla="*/ 4 w 4"/>
                  <a:gd name="T1" fmla="*/ 0 h 250"/>
                  <a:gd name="T2" fmla="*/ 4 w 4"/>
                  <a:gd name="T3" fmla="*/ 247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2" y="249"/>
                      <a:pt x="0" y="250"/>
                    </a:cubicBezTo>
                    <a:cubicBezTo>
                      <a:pt x="0" y="3"/>
                      <a:pt x="0" y="3"/>
                      <a:pt x="0" y="3"/>
                    </a:cubicBezTo>
                    <a:cubicBezTo>
                      <a:pt x="2" y="2"/>
                      <a:pt x="3" y="1"/>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4" name="íŝlîďè"/>
              <p:cNvSpPr/>
              <p:nvPr/>
            </p:nvSpPr>
            <p:spPr bwMode="auto">
              <a:xfrm>
                <a:off x="6047722" y="5254889"/>
                <a:ext cx="3862" cy="92694"/>
              </a:xfrm>
              <a:custGeom>
                <a:avLst/>
                <a:gdLst>
                  <a:gd name="T0" fmla="*/ 9 w 9"/>
                  <a:gd name="T1" fmla="*/ 0 h 251"/>
                  <a:gd name="T2" fmla="*/ 9 w 9"/>
                  <a:gd name="T3" fmla="*/ 247 h 251"/>
                  <a:gd name="T4" fmla="*/ 0 w 9"/>
                  <a:gd name="T5" fmla="*/ 251 h 251"/>
                  <a:gd name="T6" fmla="*/ 0 w 9"/>
                  <a:gd name="T7" fmla="*/ 4 h 251"/>
                  <a:gd name="T8" fmla="*/ 9 w 9"/>
                  <a:gd name="T9" fmla="*/ 0 h 251"/>
                </a:gdLst>
                <a:ahLst/>
                <a:cxnLst>
                  <a:cxn ang="0">
                    <a:pos x="T0" y="T1"/>
                  </a:cxn>
                  <a:cxn ang="0">
                    <a:pos x="T2" y="T3"/>
                  </a:cxn>
                  <a:cxn ang="0">
                    <a:pos x="T4" y="T5"/>
                  </a:cxn>
                  <a:cxn ang="0">
                    <a:pos x="T6" y="T7"/>
                  </a:cxn>
                  <a:cxn ang="0">
                    <a:pos x="T8" y="T9"/>
                  </a:cxn>
                </a:cxnLst>
                <a:rect l="0" t="0" r="r" b="b"/>
                <a:pathLst>
                  <a:path w="9" h="251">
                    <a:moveTo>
                      <a:pt x="9" y="0"/>
                    </a:moveTo>
                    <a:cubicBezTo>
                      <a:pt x="9" y="247"/>
                      <a:pt x="9" y="247"/>
                      <a:pt x="9" y="247"/>
                    </a:cubicBezTo>
                    <a:cubicBezTo>
                      <a:pt x="7" y="249"/>
                      <a:pt x="4" y="250"/>
                      <a:pt x="0" y="251"/>
                    </a:cubicBezTo>
                    <a:cubicBezTo>
                      <a:pt x="0" y="4"/>
                      <a:pt x="0" y="4"/>
                      <a:pt x="0" y="4"/>
                    </a:cubicBezTo>
                    <a:cubicBezTo>
                      <a:pt x="4" y="3"/>
                      <a:pt x="7" y="2"/>
                      <a:pt x="9"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5" name="îṩḻíḑê"/>
              <p:cNvSpPr/>
              <p:nvPr/>
            </p:nvSpPr>
            <p:spPr bwMode="auto">
              <a:xfrm>
                <a:off x="6047722" y="5255854"/>
                <a:ext cx="0"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1"/>
                      <a:pt x="0" y="1"/>
                      <a:pt x="0" y="1"/>
                    </a:cubicBezTo>
                    <a:cubicBezTo>
                      <a:pt x="1" y="1"/>
                      <a:pt x="2" y="0"/>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6" name="ïṧlîḋé"/>
              <p:cNvSpPr/>
              <p:nvPr/>
            </p:nvSpPr>
            <p:spPr bwMode="auto">
              <a:xfrm>
                <a:off x="6045791" y="5255854"/>
                <a:ext cx="1931"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7" name="íśḻíḑê"/>
              <p:cNvSpPr/>
              <p:nvPr/>
            </p:nvSpPr>
            <p:spPr bwMode="auto">
              <a:xfrm>
                <a:off x="6045791" y="5255854"/>
                <a:ext cx="0"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2" y="247"/>
                      <a:pt x="1" y="247"/>
                      <a:pt x="0" y="247"/>
                    </a:cubicBezTo>
                    <a:cubicBezTo>
                      <a:pt x="0" y="0"/>
                      <a:pt x="0" y="0"/>
                      <a:pt x="0" y="0"/>
                    </a:cubicBezTo>
                    <a:cubicBezTo>
                      <a:pt x="1" y="0"/>
                      <a:pt x="2"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8" name="íṧḷïḓê"/>
              <p:cNvSpPr/>
              <p:nvPr/>
            </p:nvSpPr>
            <p:spPr bwMode="auto">
              <a:xfrm>
                <a:off x="6044825" y="5255854"/>
                <a:ext cx="966" cy="92694"/>
              </a:xfrm>
              <a:custGeom>
                <a:avLst/>
                <a:gdLst>
                  <a:gd name="T0" fmla="*/ 2 w 2"/>
                  <a:gd name="T1" fmla="*/ 0 h 247"/>
                  <a:gd name="T2" fmla="*/ 2 w 2"/>
                  <a:gd name="T3" fmla="*/ 247 h 247"/>
                  <a:gd name="T4" fmla="*/ 2 w 2"/>
                  <a:gd name="T5" fmla="*/ 247 h 247"/>
                  <a:gd name="T6" fmla="*/ 0 w 2"/>
                  <a:gd name="T7" fmla="*/ 247 h 247"/>
                  <a:gd name="T8" fmla="*/ 0 w 2"/>
                  <a:gd name="T9" fmla="*/ 0 h 247"/>
                  <a:gd name="T10" fmla="*/ 2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2" y="247"/>
                      <a:pt x="2" y="247"/>
                    </a:cubicBezTo>
                    <a:cubicBezTo>
                      <a:pt x="1" y="247"/>
                      <a:pt x="0" y="247"/>
                      <a:pt x="0" y="247"/>
                    </a:cubicBezTo>
                    <a:cubicBezTo>
                      <a:pt x="0" y="0"/>
                      <a:pt x="0" y="0"/>
                      <a:pt x="0" y="0"/>
                    </a:cubicBezTo>
                    <a:cubicBezTo>
                      <a:pt x="0" y="0"/>
                      <a:pt x="1" y="0"/>
                      <a:pt x="2" y="0"/>
                    </a:cubicBezTo>
                    <a:cubicBezTo>
                      <a:pt x="2" y="0"/>
                      <a:pt x="2" y="0"/>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9" name="ïṡļîde"/>
              <p:cNvSpPr/>
              <p:nvPr/>
            </p:nvSpPr>
            <p:spPr bwMode="auto">
              <a:xfrm>
                <a:off x="6043860"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0" name="ís1íḍe"/>
              <p:cNvSpPr/>
              <p:nvPr/>
            </p:nvSpPr>
            <p:spPr bwMode="auto">
              <a:xfrm>
                <a:off x="6043860" y="5255854"/>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1" name="ïśḷïḋe"/>
              <p:cNvSpPr/>
              <p:nvPr/>
            </p:nvSpPr>
            <p:spPr bwMode="auto">
              <a:xfrm>
                <a:off x="6042894" y="5255854"/>
                <a:ext cx="966"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1"/>
                      <a:pt x="0"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2" name="íṣ1îḍe"/>
              <p:cNvSpPr/>
              <p:nvPr/>
            </p:nvSpPr>
            <p:spPr bwMode="auto">
              <a:xfrm>
                <a:off x="6041929" y="5255854"/>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3" name="îş1ide"/>
              <p:cNvSpPr/>
              <p:nvPr/>
            </p:nvSpPr>
            <p:spPr bwMode="auto">
              <a:xfrm>
                <a:off x="6041929" y="5255854"/>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1" y="246"/>
                      <a:pt x="0" y="246"/>
                    </a:cubicBezTo>
                    <a:cubicBezTo>
                      <a:pt x="0" y="0"/>
                      <a:pt x="0" y="0"/>
                      <a:pt x="0" y="0"/>
                    </a:cubicBezTo>
                    <a:cubicBezTo>
                      <a:pt x="1" y="0"/>
                      <a:pt x="1" y="0"/>
                      <a:pt x="1"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4" name="îṣḷiḍè"/>
              <p:cNvSpPr/>
              <p:nvPr/>
            </p:nvSpPr>
            <p:spPr bwMode="auto">
              <a:xfrm>
                <a:off x="6040963" y="5252957"/>
                <a:ext cx="966" cy="94626"/>
              </a:xfrm>
              <a:custGeom>
                <a:avLst/>
                <a:gdLst>
                  <a:gd name="T0" fmla="*/ 4 w 4"/>
                  <a:gd name="T1" fmla="*/ 7 h 253"/>
                  <a:gd name="T2" fmla="*/ 4 w 4"/>
                  <a:gd name="T3" fmla="*/ 253 h 253"/>
                  <a:gd name="T4" fmla="*/ 0 w 4"/>
                  <a:gd name="T5" fmla="*/ 247 h 253"/>
                  <a:gd name="T6" fmla="*/ 0 w 4"/>
                  <a:gd name="T7" fmla="*/ 0 h 253"/>
                  <a:gd name="T8" fmla="*/ 4 w 4"/>
                  <a:gd name="T9" fmla="*/ 7 h 253"/>
                </a:gdLst>
                <a:ahLst/>
                <a:cxnLst>
                  <a:cxn ang="0">
                    <a:pos x="T0" y="T1"/>
                  </a:cxn>
                  <a:cxn ang="0">
                    <a:pos x="T2" y="T3"/>
                  </a:cxn>
                  <a:cxn ang="0">
                    <a:pos x="T4" y="T5"/>
                  </a:cxn>
                  <a:cxn ang="0">
                    <a:pos x="T6" y="T7"/>
                  </a:cxn>
                  <a:cxn ang="0">
                    <a:pos x="T8" y="T9"/>
                  </a:cxn>
                </a:cxnLst>
                <a:rect l="0" t="0" r="r" b="b"/>
                <a:pathLst>
                  <a:path w="4" h="253">
                    <a:moveTo>
                      <a:pt x="4" y="7"/>
                    </a:moveTo>
                    <a:cubicBezTo>
                      <a:pt x="4" y="253"/>
                      <a:pt x="4" y="253"/>
                      <a:pt x="4" y="253"/>
                    </a:cubicBezTo>
                    <a:cubicBezTo>
                      <a:pt x="1" y="252"/>
                      <a:pt x="0" y="250"/>
                      <a:pt x="0" y="247"/>
                    </a:cubicBezTo>
                    <a:cubicBezTo>
                      <a:pt x="0" y="0"/>
                      <a:pt x="0" y="0"/>
                      <a:pt x="0" y="0"/>
                    </a:cubicBezTo>
                    <a:cubicBezTo>
                      <a:pt x="0" y="3"/>
                      <a:pt x="1" y="5"/>
                      <a:pt x="4" y="7"/>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5" name="iṡḷíḋe"/>
              <p:cNvSpPr/>
              <p:nvPr/>
            </p:nvSpPr>
            <p:spPr bwMode="auto">
              <a:xfrm>
                <a:off x="6003306" y="5225922"/>
                <a:ext cx="50210" cy="29933"/>
              </a:xfrm>
              <a:custGeom>
                <a:avLst/>
                <a:gdLst>
                  <a:gd name="T0" fmla="*/ 135 w 135"/>
                  <a:gd name="T1" fmla="*/ 71 h 82"/>
                  <a:gd name="T2" fmla="*/ 135 w 135"/>
                  <a:gd name="T3" fmla="*/ 72 h 82"/>
                  <a:gd name="T4" fmla="*/ 113 w 135"/>
                  <a:gd name="T5" fmla="*/ 82 h 82"/>
                  <a:gd name="T6" fmla="*/ 100 w 135"/>
                  <a:gd name="T7" fmla="*/ 74 h 82"/>
                  <a:gd name="T8" fmla="*/ 115 w 135"/>
                  <a:gd name="T9" fmla="*/ 28 h 82"/>
                  <a:gd name="T10" fmla="*/ 79 w 135"/>
                  <a:gd name="T11" fmla="*/ 7 h 82"/>
                  <a:gd name="T12" fmla="*/ 42 w 135"/>
                  <a:gd name="T13" fmla="*/ 17 h 82"/>
                  <a:gd name="T14" fmla="*/ 45 w 135"/>
                  <a:gd name="T15" fmla="*/ 8 h 82"/>
                  <a:gd name="T16" fmla="*/ 0 w 135"/>
                  <a:gd name="T17" fmla="*/ 8 h 82"/>
                  <a:gd name="T18" fmla="*/ 3 w 135"/>
                  <a:gd name="T19" fmla="*/ 0 h 82"/>
                  <a:gd name="T20" fmla="*/ 51 w 135"/>
                  <a:gd name="T21" fmla="*/ 0 h 82"/>
                  <a:gd name="T22" fmla="*/ 47 w 135"/>
                  <a:gd name="T23" fmla="*/ 10 h 82"/>
                  <a:gd name="T24" fmla="*/ 85 w 135"/>
                  <a:gd name="T25" fmla="*/ 0 h 82"/>
                  <a:gd name="T26" fmla="*/ 122 w 135"/>
                  <a:gd name="T27" fmla="*/ 20 h 82"/>
                  <a:gd name="T28" fmla="*/ 106 w 135"/>
                  <a:gd name="T29" fmla="*/ 68 h 82"/>
                  <a:gd name="T30" fmla="*/ 119 w 135"/>
                  <a:gd name="T31" fmla="*/ 75 h 82"/>
                  <a:gd name="T32" fmla="*/ 135 w 135"/>
                  <a:gd name="T33" fmla="*/ 7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5" h="82">
                    <a:moveTo>
                      <a:pt x="135" y="71"/>
                    </a:moveTo>
                    <a:cubicBezTo>
                      <a:pt x="135" y="72"/>
                      <a:pt x="135" y="72"/>
                      <a:pt x="135" y="72"/>
                    </a:cubicBezTo>
                    <a:cubicBezTo>
                      <a:pt x="130" y="78"/>
                      <a:pt x="124" y="82"/>
                      <a:pt x="113" y="82"/>
                    </a:cubicBezTo>
                    <a:cubicBezTo>
                      <a:pt x="103" y="82"/>
                      <a:pt x="100" y="79"/>
                      <a:pt x="100" y="74"/>
                    </a:cubicBezTo>
                    <a:cubicBezTo>
                      <a:pt x="100" y="64"/>
                      <a:pt x="115" y="42"/>
                      <a:pt x="115" y="28"/>
                    </a:cubicBezTo>
                    <a:cubicBezTo>
                      <a:pt x="115" y="13"/>
                      <a:pt x="100" y="7"/>
                      <a:pt x="79" y="7"/>
                    </a:cubicBezTo>
                    <a:cubicBezTo>
                      <a:pt x="69" y="7"/>
                      <a:pt x="55" y="9"/>
                      <a:pt x="42" y="17"/>
                    </a:cubicBezTo>
                    <a:cubicBezTo>
                      <a:pt x="45" y="8"/>
                      <a:pt x="45" y="8"/>
                      <a:pt x="45" y="8"/>
                    </a:cubicBezTo>
                    <a:cubicBezTo>
                      <a:pt x="0" y="8"/>
                      <a:pt x="0" y="8"/>
                      <a:pt x="0" y="8"/>
                    </a:cubicBezTo>
                    <a:cubicBezTo>
                      <a:pt x="3" y="0"/>
                      <a:pt x="3" y="0"/>
                      <a:pt x="3" y="0"/>
                    </a:cubicBezTo>
                    <a:cubicBezTo>
                      <a:pt x="51" y="0"/>
                      <a:pt x="51" y="0"/>
                      <a:pt x="51" y="0"/>
                    </a:cubicBezTo>
                    <a:cubicBezTo>
                      <a:pt x="47" y="10"/>
                      <a:pt x="47" y="10"/>
                      <a:pt x="47" y="10"/>
                    </a:cubicBezTo>
                    <a:cubicBezTo>
                      <a:pt x="61" y="1"/>
                      <a:pt x="75" y="0"/>
                      <a:pt x="85" y="0"/>
                    </a:cubicBezTo>
                    <a:cubicBezTo>
                      <a:pt x="106" y="0"/>
                      <a:pt x="122" y="6"/>
                      <a:pt x="122" y="20"/>
                    </a:cubicBezTo>
                    <a:cubicBezTo>
                      <a:pt x="122" y="35"/>
                      <a:pt x="106" y="57"/>
                      <a:pt x="106" y="68"/>
                    </a:cubicBezTo>
                    <a:cubicBezTo>
                      <a:pt x="106" y="72"/>
                      <a:pt x="109" y="75"/>
                      <a:pt x="119" y="75"/>
                    </a:cubicBezTo>
                    <a:cubicBezTo>
                      <a:pt x="126" y="75"/>
                      <a:pt x="131" y="74"/>
                      <a:pt x="135" y="71"/>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6" name="íšḻîḍè"/>
              <p:cNvSpPr/>
              <p:nvPr/>
            </p:nvSpPr>
            <p:spPr bwMode="auto">
              <a:xfrm>
                <a:off x="5875851" y="5254889"/>
                <a:ext cx="4828" cy="92694"/>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8" y="248"/>
                      <a:pt x="4" y="250"/>
                      <a:pt x="0" y="251"/>
                    </a:cubicBezTo>
                    <a:cubicBezTo>
                      <a:pt x="0" y="4"/>
                      <a:pt x="0" y="4"/>
                      <a:pt x="0" y="4"/>
                    </a:cubicBezTo>
                    <a:cubicBezTo>
                      <a:pt x="4" y="3"/>
                      <a:pt x="8" y="2"/>
                      <a:pt x="1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7" name="iṣļîḑe"/>
              <p:cNvSpPr/>
              <p:nvPr/>
            </p:nvSpPr>
            <p:spPr bwMode="auto">
              <a:xfrm>
                <a:off x="5875851" y="5255854"/>
                <a:ext cx="0"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1"/>
                      <a:pt x="0" y="1"/>
                      <a:pt x="0" y="1"/>
                    </a:cubicBezTo>
                    <a:cubicBezTo>
                      <a:pt x="1" y="1"/>
                      <a:pt x="2" y="0"/>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8" name="ïśḻîďe"/>
              <p:cNvSpPr/>
              <p:nvPr/>
            </p:nvSpPr>
            <p:spPr bwMode="auto">
              <a:xfrm>
                <a:off x="5874885" y="5255854"/>
                <a:ext cx="966"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1" y="246"/>
                      <a:pt x="0" y="246"/>
                      <a:pt x="0" y="247"/>
                    </a:cubicBezTo>
                    <a:cubicBezTo>
                      <a:pt x="0" y="0"/>
                      <a:pt x="0" y="0"/>
                      <a:pt x="0" y="0"/>
                    </a:cubicBezTo>
                    <a:cubicBezTo>
                      <a:pt x="0" y="0"/>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9" name="ï$1ïḓé"/>
              <p:cNvSpPr/>
              <p:nvPr/>
            </p:nvSpPr>
            <p:spPr bwMode="auto">
              <a:xfrm>
                <a:off x="5873920"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0" name="îŝḻîḓê"/>
              <p:cNvSpPr/>
              <p:nvPr/>
            </p:nvSpPr>
            <p:spPr bwMode="auto">
              <a:xfrm>
                <a:off x="5872954" y="5255854"/>
                <a:ext cx="966" cy="92694"/>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1" name="ísľïḋé"/>
              <p:cNvSpPr/>
              <p:nvPr/>
            </p:nvSpPr>
            <p:spPr bwMode="auto">
              <a:xfrm>
                <a:off x="5871989"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0" y="246"/>
                      <a:pt x="0" y="246"/>
                    </a:cubicBezTo>
                    <a:cubicBezTo>
                      <a:pt x="0" y="0"/>
                      <a:pt x="0" y="0"/>
                      <a:pt x="0" y="0"/>
                    </a:cubicBezTo>
                    <a:cubicBezTo>
                      <a:pt x="0"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2" name="išľîdè"/>
              <p:cNvSpPr/>
              <p:nvPr/>
            </p:nvSpPr>
            <p:spPr bwMode="auto">
              <a:xfrm>
                <a:off x="5871023"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3" name="îS1îḍe"/>
              <p:cNvSpPr/>
              <p:nvPr/>
            </p:nvSpPr>
            <p:spPr bwMode="auto">
              <a:xfrm>
                <a:off x="5871023"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1" y="247"/>
                      <a:pt x="0" y="247"/>
                    </a:cubicBezTo>
                    <a:cubicBezTo>
                      <a:pt x="0" y="0"/>
                      <a:pt x="0" y="0"/>
                      <a:pt x="0" y="0"/>
                    </a:cubicBezTo>
                    <a:cubicBezTo>
                      <a:pt x="1" y="0"/>
                      <a:pt x="1"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4" name="íṣľîḋe"/>
              <p:cNvSpPr/>
              <p:nvPr/>
            </p:nvSpPr>
            <p:spPr bwMode="auto">
              <a:xfrm>
                <a:off x="5871023" y="5255854"/>
                <a:ext cx="966" cy="91729"/>
              </a:xfrm>
              <a:prstGeom prst="rect">
                <a:avLst/>
              </a:prstGeom>
              <a:solidFill>
                <a:srgbClr val="005C7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5" name="iṥ1iḋê"/>
              <p:cNvSpPr/>
              <p:nvPr/>
            </p:nvSpPr>
            <p:spPr bwMode="auto">
              <a:xfrm>
                <a:off x="5871023" y="525585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6" name="íṣḻîḋè"/>
              <p:cNvSpPr/>
              <p:nvPr/>
            </p:nvSpPr>
            <p:spPr bwMode="auto">
              <a:xfrm>
                <a:off x="5870058" y="5255854"/>
                <a:ext cx="966" cy="91729"/>
              </a:xfrm>
              <a:prstGeom prst="rect">
                <a:avLst/>
              </a:prstGeom>
              <a:solidFill>
                <a:srgbClr val="005A7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7" name="ïš1íḋê"/>
              <p:cNvSpPr/>
              <p:nvPr/>
            </p:nvSpPr>
            <p:spPr bwMode="auto">
              <a:xfrm>
                <a:off x="5870058" y="525585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8" name="î$1îḍê"/>
              <p:cNvSpPr/>
              <p:nvPr/>
            </p:nvSpPr>
            <p:spPr bwMode="auto">
              <a:xfrm>
                <a:off x="5869092" y="5253923"/>
                <a:ext cx="966" cy="93660"/>
              </a:xfrm>
              <a:custGeom>
                <a:avLst/>
                <a:gdLst>
                  <a:gd name="T0" fmla="*/ 4 w 4"/>
                  <a:gd name="T1" fmla="*/ 6 h 252"/>
                  <a:gd name="T2" fmla="*/ 4 w 4"/>
                  <a:gd name="T3" fmla="*/ 252 h 252"/>
                  <a:gd name="T4" fmla="*/ 0 w 4"/>
                  <a:gd name="T5" fmla="*/ 247 h 252"/>
                  <a:gd name="T6" fmla="*/ 0 w 4"/>
                  <a:gd name="T7" fmla="*/ 0 h 252"/>
                  <a:gd name="T8" fmla="*/ 4 w 4"/>
                  <a:gd name="T9" fmla="*/ 6 h 252"/>
                </a:gdLst>
                <a:ahLst/>
                <a:cxnLst>
                  <a:cxn ang="0">
                    <a:pos x="T0" y="T1"/>
                  </a:cxn>
                  <a:cxn ang="0">
                    <a:pos x="T2" y="T3"/>
                  </a:cxn>
                  <a:cxn ang="0">
                    <a:pos x="T4" y="T5"/>
                  </a:cxn>
                  <a:cxn ang="0">
                    <a:pos x="T6" y="T7"/>
                  </a:cxn>
                  <a:cxn ang="0">
                    <a:pos x="T8" y="T9"/>
                  </a:cxn>
                </a:cxnLst>
                <a:rect l="0" t="0" r="r" b="b"/>
                <a:pathLst>
                  <a:path w="4" h="252">
                    <a:moveTo>
                      <a:pt x="4" y="6"/>
                    </a:moveTo>
                    <a:cubicBezTo>
                      <a:pt x="4" y="252"/>
                      <a:pt x="4" y="252"/>
                      <a:pt x="4" y="252"/>
                    </a:cubicBezTo>
                    <a:cubicBezTo>
                      <a:pt x="2" y="251"/>
                      <a:pt x="0" y="250"/>
                      <a:pt x="0" y="247"/>
                    </a:cubicBezTo>
                    <a:cubicBezTo>
                      <a:pt x="0" y="0"/>
                      <a:pt x="0" y="0"/>
                      <a:pt x="0" y="0"/>
                    </a:cubicBezTo>
                    <a:cubicBezTo>
                      <a:pt x="0" y="3"/>
                      <a:pt x="2" y="5"/>
                      <a:pt x="4"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9" name="îşlïde"/>
              <p:cNvSpPr/>
              <p:nvPr/>
            </p:nvSpPr>
            <p:spPr bwMode="auto">
              <a:xfrm>
                <a:off x="5869092" y="5248130"/>
                <a:ext cx="14484" cy="7725"/>
              </a:xfrm>
              <a:custGeom>
                <a:avLst/>
                <a:gdLst>
                  <a:gd name="T0" fmla="*/ 13 w 39"/>
                  <a:gd name="T1" fmla="*/ 16 h 23"/>
                  <a:gd name="T2" fmla="*/ 39 w 39"/>
                  <a:gd name="T3" fmla="*/ 0 h 23"/>
                  <a:gd name="T4" fmla="*/ 37 w 39"/>
                  <a:gd name="T5" fmla="*/ 12 h 23"/>
                  <a:gd name="T6" fmla="*/ 14 w 39"/>
                  <a:gd name="T7" fmla="*/ 23 h 23"/>
                  <a:gd name="T8" fmla="*/ 0 w 39"/>
                  <a:gd name="T9" fmla="*/ 16 h 23"/>
                  <a:gd name="T10" fmla="*/ 1 w 39"/>
                  <a:gd name="T11" fmla="*/ 14 h 23"/>
                  <a:gd name="T12" fmla="*/ 13 w 39"/>
                  <a:gd name="T13" fmla="*/ 16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3" y="16"/>
                    </a:moveTo>
                    <a:cubicBezTo>
                      <a:pt x="26" y="16"/>
                      <a:pt x="34" y="9"/>
                      <a:pt x="39" y="0"/>
                    </a:cubicBezTo>
                    <a:cubicBezTo>
                      <a:pt x="38" y="4"/>
                      <a:pt x="37" y="8"/>
                      <a:pt x="37" y="12"/>
                    </a:cubicBezTo>
                    <a:cubicBezTo>
                      <a:pt x="32" y="18"/>
                      <a:pt x="24" y="23"/>
                      <a:pt x="14" y="23"/>
                    </a:cubicBezTo>
                    <a:cubicBezTo>
                      <a:pt x="5" y="23"/>
                      <a:pt x="0" y="21"/>
                      <a:pt x="0" y="16"/>
                    </a:cubicBezTo>
                    <a:cubicBezTo>
                      <a:pt x="0" y="15"/>
                      <a:pt x="0" y="15"/>
                      <a:pt x="1" y="14"/>
                    </a:cubicBezTo>
                    <a:cubicBezTo>
                      <a:pt x="3" y="16"/>
                      <a:pt x="7" y="16"/>
                      <a:pt x="13" y="16"/>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0" name="íšḷíḓé"/>
              <p:cNvSpPr/>
              <p:nvPr/>
            </p:nvSpPr>
            <p:spPr bwMode="auto">
              <a:xfrm>
                <a:off x="5836262" y="5233646"/>
                <a:ext cx="22208" cy="22208"/>
              </a:xfrm>
              <a:custGeom>
                <a:avLst/>
                <a:gdLst>
                  <a:gd name="T0" fmla="*/ 41 w 58"/>
                  <a:gd name="T1" fmla="*/ 38 h 61"/>
                  <a:gd name="T2" fmla="*/ 55 w 58"/>
                  <a:gd name="T3" fmla="*/ 0 h 61"/>
                  <a:gd name="T4" fmla="*/ 58 w 58"/>
                  <a:gd name="T5" fmla="*/ 4 h 61"/>
                  <a:gd name="T6" fmla="*/ 42 w 58"/>
                  <a:gd name="T7" fmla="*/ 45 h 61"/>
                  <a:gd name="T8" fmla="*/ 42 w 58"/>
                  <a:gd name="T9" fmla="*/ 46 h 61"/>
                  <a:gd name="T10" fmla="*/ 16 w 58"/>
                  <a:gd name="T11" fmla="*/ 61 h 61"/>
                  <a:gd name="T12" fmla="*/ 0 w 58"/>
                  <a:gd name="T13" fmla="*/ 50 h 61"/>
                  <a:gd name="T14" fmla="*/ 14 w 58"/>
                  <a:gd name="T15" fmla="*/ 54 h 61"/>
                  <a:gd name="T16" fmla="*/ 41 w 58"/>
                  <a:gd name="T17" fmla="*/ 39 h 61"/>
                  <a:gd name="T18" fmla="*/ 41 w 58"/>
                  <a:gd name="T19"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61">
                    <a:moveTo>
                      <a:pt x="41" y="38"/>
                    </a:moveTo>
                    <a:cubicBezTo>
                      <a:pt x="55" y="0"/>
                      <a:pt x="55" y="0"/>
                      <a:pt x="55" y="0"/>
                    </a:cubicBezTo>
                    <a:cubicBezTo>
                      <a:pt x="57" y="1"/>
                      <a:pt x="58" y="3"/>
                      <a:pt x="58" y="4"/>
                    </a:cubicBezTo>
                    <a:cubicBezTo>
                      <a:pt x="42" y="45"/>
                      <a:pt x="42" y="45"/>
                      <a:pt x="42" y="45"/>
                    </a:cubicBezTo>
                    <a:cubicBezTo>
                      <a:pt x="42" y="46"/>
                      <a:pt x="42" y="46"/>
                      <a:pt x="42" y="46"/>
                    </a:cubicBezTo>
                    <a:cubicBezTo>
                      <a:pt x="38" y="56"/>
                      <a:pt x="25" y="61"/>
                      <a:pt x="16" y="61"/>
                    </a:cubicBezTo>
                    <a:cubicBezTo>
                      <a:pt x="10" y="61"/>
                      <a:pt x="1" y="61"/>
                      <a:pt x="0" y="50"/>
                    </a:cubicBezTo>
                    <a:cubicBezTo>
                      <a:pt x="3" y="54"/>
                      <a:pt x="10" y="54"/>
                      <a:pt x="14" y="54"/>
                    </a:cubicBezTo>
                    <a:cubicBezTo>
                      <a:pt x="23" y="54"/>
                      <a:pt x="36" y="49"/>
                      <a:pt x="41" y="39"/>
                    </a:cubicBezTo>
                    <a:lnTo>
                      <a:pt x="41" y="38"/>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1" name="ísḷîḋè"/>
              <p:cNvSpPr/>
              <p:nvPr/>
            </p:nvSpPr>
            <p:spPr bwMode="auto">
              <a:xfrm>
                <a:off x="5986891" y="5253923"/>
                <a:ext cx="4828" cy="93660"/>
              </a:xfrm>
              <a:custGeom>
                <a:avLst/>
                <a:gdLst>
                  <a:gd name="T0" fmla="*/ 13 w 13"/>
                  <a:gd name="T1" fmla="*/ 0 h 253"/>
                  <a:gd name="T2" fmla="*/ 13 w 13"/>
                  <a:gd name="T3" fmla="*/ 247 h 253"/>
                  <a:gd name="T4" fmla="*/ 0 w 13"/>
                  <a:gd name="T5" fmla="*/ 253 h 253"/>
                  <a:gd name="T6" fmla="*/ 0 w 13"/>
                  <a:gd name="T7" fmla="*/ 6 h 253"/>
                  <a:gd name="T8" fmla="*/ 13 w 13"/>
                  <a:gd name="T9" fmla="*/ 0 h 253"/>
                </a:gdLst>
                <a:ahLst/>
                <a:cxnLst>
                  <a:cxn ang="0">
                    <a:pos x="T0" y="T1"/>
                  </a:cxn>
                  <a:cxn ang="0">
                    <a:pos x="T2" y="T3"/>
                  </a:cxn>
                  <a:cxn ang="0">
                    <a:pos x="T4" y="T5"/>
                  </a:cxn>
                  <a:cxn ang="0">
                    <a:pos x="T6" y="T7"/>
                  </a:cxn>
                  <a:cxn ang="0">
                    <a:pos x="T8" y="T9"/>
                  </a:cxn>
                </a:cxnLst>
                <a:rect l="0" t="0" r="r" b="b"/>
                <a:pathLst>
                  <a:path w="13" h="253">
                    <a:moveTo>
                      <a:pt x="13" y="0"/>
                    </a:moveTo>
                    <a:cubicBezTo>
                      <a:pt x="13" y="247"/>
                      <a:pt x="13" y="247"/>
                      <a:pt x="13" y="247"/>
                    </a:cubicBezTo>
                    <a:cubicBezTo>
                      <a:pt x="9" y="250"/>
                      <a:pt x="5" y="252"/>
                      <a:pt x="0" y="253"/>
                    </a:cubicBezTo>
                    <a:cubicBezTo>
                      <a:pt x="0" y="6"/>
                      <a:pt x="0" y="6"/>
                      <a:pt x="0" y="6"/>
                    </a:cubicBezTo>
                    <a:cubicBezTo>
                      <a:pt x="5" y="5"/>
                      <a:pt x="9" y="3"/>
                      <a:pt x="1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2" name="îšḻïḓé"/>
              <p:cNvSpPr/>
              <p:nvPr/>
            </p:nvSpPr>
            <p:spPr bwMode="auto">
              <a:xfrm>
                <a:off x="5984960" y="5255854"/>
                <a:ext cx="1931"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3" name="iSľíďe"/>
              <p:cNvSpPr/>
              <p:nvPr/>
            </p:nvSpPr>
            <p:spPr bwMode="auto">
              <a:xfrm>
                <a:off x="5984960" y="5255854"/>
                <a:ext cx="0"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1" y="246"/>
                      <a:pt x="1" y="246"/>
                      <a:pt x="0" y="247"/>
                    </a:cubicBezTo>
                    <a:cubicBezTo>
                      <a:pt x="0" y="0"/>
                      <a:pt x="0" y="0"/>
                      <a:pt x="0" y="0"/>
                    </a:cubicBezTo>
                    <a:cubicBezTo>
                      <a:pt x="1" y="0"/>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4" name="ïṩ1íḑe"/>
              <p:cNvSpPr/>
              <p:nvPr/>
            </p:nvSpPr>
            <p:spPr bwMode="auto">
              <a:xfrm>
                <a:off x="5983994"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5" name="íṣľïḋè"/>
              <p:cNvSpPr/>
              <p:nvPr/>
            </p:nvSpPr>
            <p:spPr bwMode="auto">
              <a:xfrm>
                <a:off x="5983029" y="5255854"/>
                <a:ext cx="966" cy="92694"/>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1" y="247"/>
                      <a:pt x="0" y="247"/>
                    </a:cubicBezTo>
                    <a:cubicBezTo>
                      <a:pt x="0" y="0"/>
                      <a:pt x="0" y="0"/>
                      <a:pt x="0" y="0"/>
                    </a:cubicBezTo>
                    <a:cubicBezTo>
                      <a:pt x="1" y="0"/>
                      <a:pt x="1" y="0"/>
                      <a:pt x="2"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6" name="îṩ1íďe"/>
              <p:cNvSpPr/>
              <p:nvPr/>
            </p:nvSpPr>
            <p:spPr bwMode="auto">
              <a:xfrm>
                <a:off x="5983029" y="5255854"/>
                <a:ext cx="966" cy="92694"/>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1" y="247"/>
                      <a:pt x="0" y="247"/>
                    </a:cubicBezTo>
                    <a:cubicBezTo>
                      <a:pt x="0" y="0"/>
                      <a:pt x="0" y="0"/>
                      <a:pt x="0" y="0"/>
                    </a:cubicBezTo>
                    <a:cubicBezTo>
                      <a:pt x="1" y="0"/>
                      <a:pt x="1" y="0"/>
                      <a:pt x="2"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7" name="íSḻîdé"/>
              <p:cNvSpPr/>
              <p:nvPr/>
            </p:nvSpPr>
            <p:spPr bwMode="auto">
              <a:xfrm>
                <a:off x="5982063"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0" y="246"/>
                      <a:pt x="0" y="246"/>
                    </a:cubicBezTo>
                    <a:cubicBezTo>
                      <a:pt x="0" y="0"/>
                      <a:pt x="0" y="0"/>
                      <a:pt x="0" y="0"/>
                    </a:cubicBezTo>
                    <a:cubicBezTo>
                      <a:pt x="0"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8" name="ïš1ïḓe"/>
              <p:cNvSpPr/>
              <p:nvPr/>
            </p:nvSpPr>
            <p:spPr bwMode="auto">
              <a:xfrm>
                <a:off x="5981097"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9" name="îş1îḍè"/>
              <p:cNvSpPr/>
              <p:nvPr/>
            </p:nvSpPr>
            <p:spPr bwMode="auto">
              <a:xfrm>
                <a:off x="5981097"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0"/>
                      <a:pt x="1"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0" name="î$ļîḋé"/>
              <p:cNvSpPr/>
              <p:nvPr/>
            </p:nvSpPr>
            <p:spPr bwMode="auto">
              <a:xfrm>
                <a:off x="5980132" y="5255854"/>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1" name="ïŝļîḋè"/>
              <p:cNvSpPr/>
              <p:nvPr/>
            </p:nvSpPr>
            <p:spPr bwMode="auto">
              <a:xfrm>
                <a:off x="5980132" y="5255854"/>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2" name="íṧliḋê"/>
              <p:cNvSpPr/>
              <p:nvPr/>
            </p:nvSpPr>
            <p:spPr bwMode="auto">
              <a:xfrm>
                <a:off x="5978201" y="5253923"/>
                <a:ext cx="1931" cy="93660"/>
              </a:xfrm>
              <a:custGeom>
                <a:avLst/>
                <a:gdLst>
                  <a:gd name="T0" fmla="*/ 4 w 4"/>
                  <a:gd name="T1" fmla="*/ 6 h 252"/>
                  <a:gd name="T2" fmla="*/ 4 w 4"/>
                  <a:gd name="T3" fmla="*/ 252 h 252"/>
                  <a:gd name="T4" fmla="*/ 0 w 4"/>
                  <a:gd name="T5" fmla="*/ 247 h 252"/>
                  <a:gd name="T6" fmla="*/ 0 w 4"/>
                  <a:gd name="T7" fmla="*/ 0 h 252"/>
                  <a:gd name="T8" fmla="*/ 4 w 4"/>
                  <a:gd name="T9" fmla="*/ 6 h 252"/>
                </a:gdLst>
                <a:ahLst/>
                <a:cxnLst>
                  <a:cxn ang="0">
                    <a:pos x="T0" y="T1"/>
                  </a:cxn>
                  <a:cxn ang="0">
                    <a:pos x="T2" y="T3"/>
                  </a:cxn>
                  <a:cxn ang="0">
                    <a:pos x="T4" y="T5"/>
                  </a:cxn>
                  <a:cxn ang="0">
                    <a:pos x="T6" y="T7"/>
                  </a:cxn>
                  <a:cxn ang="0">
                    <a:pos x="T8" y="T9"/>
                  </a:cxn>
                </a:cxnLst>
                <a:rect l="0" t="0" r="r" b="b"/>
                <a:pathLst>
                  <a:path w="4" h="252">
                    <a:moveTo>
                      <a:pt x="4" y="6"/>
                    </a:moveTo>
                    <a:cubicBezTo>
                      <a:pt x="4" y="252"/>
                      <a:pt x="4" y="252"/>
                      <a:pt x="4" y="252"/>
                    </a:cubicBezTo>
                    <a:cubicBezTo>
                      <a:pt x="1" y="251"/>
                      <a:pt x="0" y="250"/>
                      <a:pt x="0" y="247"/>
                    </a:cubicBezTo>
                    <a:cubicBezTo>
                      <a:pt x="0" y="0"/>
                      <a:pt x="0" y="0"/>
                      <a:pt x="0" y="0"/>
                    </a:cubicBezTo>
                    <a:cubicBezTo>
                      <a:pt x="0" y="3"/>
                      <a:pt x="1" y="5"/>
                      <a:pt x="4"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3" name="iśľîḋé"/>
              <p:cNvSpPr/>
              <p:nvPr/>
            </p:nvSpPr>
            <p:spPr bwMode="auto">
              <a:xfrm>
                <a:off x="5770604" y="5250061"/>
                <a:ext cx="2897" cy="98488"/>
              </a:xfrm>
              <a:custGeom>
                <a:avLst/>
                <a:gdLst>
                  <a:gd name="T0" fmla="*/ 7 w 7"/>
                  <a:gd name="T1" fmla="*/ 18 h 265"/>
                  <a:gd name="T2" fmla="*/ 7 w 7"/>
                  <a:gd name="T3" fmla="*/ 265 h 265"/>
                  <a:gd name="T4" fmla="*/ 0 w 7"/>
                  <a:gd name="T5" fmla="*/ 247 h 265"/>
                  <a:gd name="T6" fmla="*/ 0 w 7"/>
                  <a:gd name="T7" fmla="*/ 0 h 265"/>
                  <a:gd name="T8" fmla="*/ 7 w 7"/>
                  <a:gd name="T9" fmla="*/ 18 h 265"/>
                </a:gdLst>
                <a:ahLst/>
                <a:cxnLst>
                  <a:cxn ang="0">
                    <a:pos x="T0" y="T1"/>
                  </a:cxn>
                  <a:cxn ang="0">
                    <a:pos x="T2" y="T3"/>
                  </a:cxn>
                  <a:cxn ang="0">
                    <a:pos x="T4" y="T5"/>
                  </a:cxn>
                  <a:cxn ang="0">
                    <a:pos x="T6" y="T7"/>
                  </a:cxn>
                  <a:cxn ang="0">
                    <a:pos x="T8" y="T9"/>
                  </a:cxn>
                </a:cxnLst>
                <a:rect l="0" t="0" r="r" b="b"/>
                <a:pathLst>
                  <a:path w="7" h="265">
                    <a:moveTo>
                      <a:pt x="7" y="18"/>
                    </a:moveTo>
                    <a:cubicBezTo>
                      <a:pt x="7" y="265"/>
                      <a:pt x="7" y="265"/>
                      <a:pt x="7" y="265"/>
                    </a:cubicBezTo>
                    <a:cubicBezTo>
                      <a:pt x="2" y="260"/>
                      <a:pt x="0" y="254"/>
                      <a:pt x="0" y="247"/>
                    </a:cubicBezTo>
                    <a:cubicBezTo>
                      <a:pt x="0" y="0"/>
                      <a:pt x="0" y="0"/>
                      <a:pt x="0" y="0"/>
                    </a:cubicBezTo>
                    <a:cubicBezTo>
                      <a:pt x="0" y="8"/>
                      <a:pt x="2" y="14"/>
                      <a:pt x="7" y="18"/>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4" name="iŝḻíḋè"/>
              <p:cNvSpPr/>
              <p:nvPr/>
            </p:nvSpPr>
            <p:spPr bwMode="auto">
              <a:xfrm>
                <a:off x="6085379" y="5252957"/>
                <a:ext cx="7725" cy="94626"/>
              </a:xfrm>
              <a:custGeom>
                <a:avLst/>
                <a:gdLst>
                  <a:gd name="T0" fmla="*/ 22 w 22"/>
                  <a:gd name="T1" fmla="*/ 0 h 254"/>
                  <a:gd name="T2" fmla="*/ 22 w 22"/>
                  <a:gd name="T3" fmla="*/ 246 h 254"/>
                  <a:gd name="T4" fmla="*/ 0 w 22"/>
                  <a:gd name="T5" fmla="*/ 254 h 254"/>
                  <a:gd name="T6" fmla="*/ 0 w 22"/>
                  <a:gd name="T7" fmla="*/ 7 h 254"/>
                  <a:gd name="T8" fmla="*/ 22 w 22"/>
                  <a:gd name="T9" fmla="*/ 0 h 254"/>
                </a:gdLst>
                <a:ahLst/>
                <a:cxnLst>
                  <a:cxn ang="0">
                    <a:pos x="T0" y="T1"/>
                  </a:cxn>
                  <a:cxn ang="0">
                    <a:pos x="T2" y="T3"/>
                  </a:cxn>
                  <a:cxn ang="0">
                    <a:pos x="T4" y="T5"/>
                  </a:cxn>
                  <a:cxn ang="0">
                    <a:pos x="T6" y="T7"/>
                  </a:cxn>
                  <a:cxn ang="0">
                    <a:pos x="T8" y="T9"/>
                  </a:cxn>
                </a:cxnLst>
                <a:rect l="0" t="0" r="r" b="b"/>
                <a:pathLst>
                  <a:path w="22" h="254">
                    <a:moveTo>
                      <a:pt x="22" y="0"/>
                    </a:moveTo>
                    <a:cubicBezTo>
                      <a:pt x="22" y="246"/>
                      <a:pt x="22" y="246"/>
                      <a:pt x="22" y="246"/>
                    </a:cubicBezTo>
                    <a:cubicBezTo>
                      <a:pt x="16" y="249"/>
                      <a:pt x="8" y="252"/>
                      <a:pt x="0" y="254"/>
                    </a:cubicBezTo>
                    <a:cubicBezTo>
                      <a:pt x="0" y="7"/>
                      <a:pt x="0" y="7"/>
                      <a:pt x="0" y="7"/>
                    </a:cubicBezTo>
                    <a:cubicBezTo>
                      <a:pt x="8" y="6"/>
                      <a:pt x="16" y="3"/>
                      <a:pt x="2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5" name="iš1îḓé"/>
              <p:cNvSpPr/>
              <p:nvPr/>
            </p:nvSpPr>
            <p:spPr bwMode="auto">
              <a:xfrm>
                <a:off x="6081516" y="5255854"/>
                <a:ext cx="3862" cy="91729"/>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8"/>
                      <a:pt x="3" y="248"/>
                      <a:pt x="0" y="248"/>
                    </a:cubicBezTo>
                    <a:cubicBezTo>
                      <a:pt x="0" y="2"/>
                      <a:pt x="0" y="2"/>
                      <a:pt x="0" y="2"/>
                    </a:cubicBezTo>
                    <a:cubicBezTo>
                      <a:pt x="3" y="1"/>
                      <a:pt x="5" y="1"/>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6" name="îŝḷiḓè"/>
              <p:cNvSpPr/>
              <p:nvPr/>
            </p:nvSpPr>
            <p:spPr bwMode="auto">
              <a:xfrm>
                <a:off x="6080551" y="5255854"/>
                <a:ext cx="966" cy="92694"/>
              </a:xfrm>
              <a:custGeom>
                <a:avLst/>
                <a:gdLst>
                  <a:gd name="T0" fmla="*/ 4 w 4"/>
                  <a:gd name="T1" fmla="*/ 0 h 247"/>
                  <a:gd name="T2" fmla="*/ 4 w 4"/>
                  <a:gd name="T3" fmla="*/ 246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6"/>
                      <a:pt x="4" y="246"/>
                      <a:pt x="4" y="246"/>
                    </a:cubicBezTo>
                    <a:cubicBezTo>
                      <a:pt x="3" y="247"/>
                      <a:pt x="1" y="247"/>
                      <a:pt x="0" y="247"/>
                    </a:cubicBezTo>
                    <a:cubicBezTo>
                      <a:pt x="0" y="0"/>
                      <a:pt x="0" y="0"/>
                      <a:pt x="0" y="0"/>
                    </a:cubicBezTo>
                    <a:cubicBezTo>
                      <a:pt x="1" y="0"/>
                      <a:pt x="3" y="0"/>
                      <a:pt x="4"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7" name="ïṡļïḋê"/>
              <p:cNvSpPr/>
              <p:nvPr/>
            </p:nvSpPr>
            <p:spPr bwMode="auto">
              <a:xfrm>
                <a:off x="6079585" y="5255854"/>
                <a:ext cx="966" cy="92694"/>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8" name="ïṩḷiḍe"/>
              <p:cNvSpPr/>
              <p:nvPr/>
            </p:nvSpPr>
            <p:spPr bwMode="auto">
              <a:xfrm>
                <a:off x="6078620" y="5255854"/>
                <a:ext cx="966" cy="92694"/>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1" y="247"/>
                      <a:pt x="0" y="247"/>
                    </a:cubicBezTo>
                    <a:cubicBezTo>
                      <a:pt x="0" y="0"/>
                      <a:pt x="0" y="0"/>
                      <a:pt x="0" y="0"/>
                    </a:cubicBezTo>
                    <a:cubicBezTo>
                      <a:pt x="1" y="0"/>
                      <a:pt x="1" y="0"/>
                      <a:pt x="2"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9" name="ïSḻïḍé"/>
              <p:cNvSpPr/>
              <p:nvPr/>
            </p:nvSpPr>
            <p:spPr bwMode="auto">
              <a:xfrm>
                <a:off x="6077654"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0" name="ïṥľíḋè"/>
              <p:cNvSpPr/>
              <p:nvPr/>
            </p:nvSpPr>
            <p:spPr bwMode="auto">
              <a:xfrm>
                <a:off x="6076689"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1" name="íṧ1îḓè"/>
              <p:cNvSpPr/>
              <p:nvPr/>
            </p:nvSpPr>
            <p:spPr bwMode="auto">
              <a:xfrm>
                <a:off x="6075723"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2" name="isļiḑê"/>
              <p:cNvSpPr/>
              <p:nvPr/>
            </p:nvSpPr>
            <p:spPr bwMode="auto">
              <a:xfrm>
                <a:off x="6075723"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0"/>
                      <a:pt x="1" y="0"/>
                      <a:pt x="1"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3" name="ïśľïḑê"/>
              <p:cNvSpPr/>
              <p:nvPr/>
            </p:nvSpPr>
            <p:spPr bwMode="auto">
              <a:xfrm>
                <a:off x="6074758" y="5255854"/>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4" name="îşľiḓé"/>
              <p:cNvSpPr/>
              <p:nvPr/>
            </p:nvSpPr>
            <p:spPr bwMode="auto">
              <a:xfrm>
                <a:off x="6071861" y="5251026"/>
                <a:ext cx="2897" cy="96557"/>
              </a:xfrm>
              <a:custGeom>
                <a:avLst/>
                <a:gdLst>
                  <a:gd name="T0" fmla="*/ 9 w 9"/>
                  <a:gd name="T1" fmla="*/ 14 h 260"/>
                  <a:gd name="T2" fmla="*/ 9 w 9"/>
                  <a:gd name="T3" fmla="*/ 260 h 260"/>
                  <a:gd name="T4" fmla="*/ 0 w 9"/>
                  <a:gd name="T5" fmla="*/ 247 h 260"/>
                  <a:gd name="T6" fmla="*/ 0 w 9"/>
                  <a:gd name="T7" fmla="*/ 0 h 260"/>
                  <a:gd name="T8" fmla="*/ 9 w 9"/>
                  <a:gd name="T9" fmla="*/ 14 h 260"/>
                </a:gdLst>
                <a:ahLst/>
                <a:cxnLst>
                  <a:cxn ang="0">
                    <a:pos x="T0" y="T1"/>
                  </a:cxn>
                  <a:cxn ang="0">
                    <a:pos x="T2" y="T3"/>
                  </a:cxn>
                  <a:cxn ang="0">
                    <a:pos x="T4" y="T5"/>
                  </a:cxn>
                  <a:cxn ang="0">
                    <a:pos x="T6" y="T7"/>
                  </a:cxn>
                  <a:cxn ang="0">
                    <a:pos x="T8" y="T9"/>
                  </a:cxn>
                </a:cxnLst>
                <a:rect l="0" t="0" r="r" b="b"/>
                <a:pathLst>
                  <a:path w="9" h="260">
                    <a:moveTo>
                      <a:pt x="9" y="14"/>
                    </a:moveTo>
                    <a:cubicBezTo>
                      <a:pt x="9" y="260"/>
                      <a:pt x="9" y="260"/>
                      <a:pt x="9" y="260"/>
                    </a:cubicBezTo>
                    <a:cubicBezTo>
                      <a:pt x="3" y="258"/>
                      <a:pt x="0" y="254"/>
                      <a:pt x="0" y="247"/>
                    </a:cubicBezTo>
                    <a:cubicBezTo>
                      <a:pt x="0" y="0"/>
                      <a:pt x="0" y="0"/>
                      <a:pt x="0" y="0"/>
                    </a:cubicBezTo>
                    <a:cubicBezTo>
                      <a:pt x="0" y="7"/>
                      <a:pt x="3" y="11"/>
                      <a:pt x="9" y="14"/>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5" name="ïṥlíḋe"/>
              <p:cNvSpPr/>
              <p:nvPr/>
            </p:nvSpPr>
            <p:spPr bwMode="auto">
              <a:xfrm>
                <a:off x="6093103" y="5252957"/>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76" name="ïŝ1íḑé"/>
              <p:cNvSpPr/>
              <p:nvPr/>
            </p:nvSpPr>
            <p:spPr bwMode="auto">
              <a:xfrm>
                <a:off x="6093103" y="5252957"/>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77" name="ïśḷíḋè"/>
              <p:cNvSpPr/>
              <p:nvPr/>
            </p:nvSpPr>
            <p:spPr bwMode="auto">
              <a:xfrm>
                <a:off x="6092138" y="5252957"/>
                <a:ext cx="966" cy="93660"/>
              </a:xfrm>
              <a:custGeom>
                <a:avLst/>
                <a:gdLst>
                  <a:gd name="T0" fmla="*/ 2 w 2"/>
                  <a:gd name="T1" fmla="*/ 0 h 251"/>
                  <a:gd name="T2" fmla="*/ 2 w 2"/>
                  <a:gd name="T3" fmla="*/ 246 h 251"/>
                  <a:gd name="T4" fmla="*/ 0 w 2"/>
                  <a:gd name="T5" fmla="*/ 251 h 251"/>
                  <a:gd name="T6" fmla="*/ 0 w 2"/>
                  <a:gd name="T7" fmla="*/ 4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1" y="249"/>
                      <a:pt x="0" y="251"/>
                    </a:cubicBezTo>
                    <a:cubicBezTo>
                      <a:pt x="0" y="4"/>
                      <a:pt x="0" y="4"/>
                      <a:pt x="0" y="4"/>
                    </a:cubicBezTo>
                    <a:cubicBezTo>
                      <a:pt x="1" y="3"/>
                      <a:pt x="1" y="1"/>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8" name="íşľïďe"/>
              <p:cNvSpPr/>
              <p:nvPr/>
            </p:nvSpPr>
            <p:spPr bwMode="auto">
              <a:xfrm>
                <a:off x="6092138" y="5254889"/>
                <a:ext cx="0" cy="93660"/>
              </a:xfrm>
              <a:custGeom>
                <a:avLst/>
                <a:gdLst>
                  <a:gd name="T0" fmla="*/ 2 w 2"/>
                  <a:gd name="T1" fmla="*/ 0 h 251"/>
                  <a:gd name="T2" fmla="*/ 2 w 2"/>
                  <a:gd name="T3" fmla="*/ 247 h 251"/>
                  <a:gd name="T4" fmla="*/ 0 w 2"/>
                  <a:gd name="T5" fmla="*/ 251 h 251"/>
                  <a:gd name="T6" fmla="*/ 0 w 2"/>
                  <a:gd name="T7" fmla="*/ 4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7"/>
                      <a:pt x="2" y="247"/>
                      <a:pt x="2" y="247"/>
                    </a:cubicBezTo>
                    <a:cubicBezTo>
                      <a:pt x="1" y="248"/>
                      <a:pt x="0" y="249"/>
                      <a:pt x="0" y="251"/>
                    </a:cubicBezTo>
                    <a:cubicBezTo>
                      <a:pt x="0" y="4"/>
                      <a:pt x="0" y="4"/>
                      <a:pt x="0" y="4"/>
                    </a:cubicBezTo>
                    <a:cubicBezTo>
                      <a:pt x="0" y="3"/>
                      <a:pt x="1" y="2"/>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9" name="iš1îḓè"/>
              <p:cNvSpPr/>
              <p:nvPr/>
            </p:nvSpPr>
            <p:spPr bwMode="auto">
              <a:xfrm>
                <a:off x="6090207" y="5255854"/>
                <a:ext cx="1931" cy="93660"/>
              </a:xfrm>
              <a:custGeom>
                <a:avLst/>
                <a:gdLst>
                  <a:gd name="T0" fmla="*/ 4 w 4"/>
                  <a:gd name="T1" fmla="*/ 0 h 250"/>
                  <a:gd name="T2" fmla="*/ 4 w 4"/>
                  <a:gd name="T3" fmla="*/ 247 h 250"/>
                  <a:gd name="T4" fmla="*/ 1 w 4"/>
                  <a:gd name="T5" fmla="*/ 249 h 250"/>
                  <a:gd name="T6" fmla="*/ 0 w 4"/>
                  <a:gd name="T7" fmla="*/ 250 h 250"/>
                  <a:gd name="T8" fmla="*/ 0 w 4"/>
                  <a:gd name="T9" fmla="*/ 4 h 250"/>
                  <a:gd name="T10" fmla="*/ 1 w 4"/>
                  <a:gd name="T11" fmla="*/ 3 h 250"/>
                  <a:gd name="T12" fmla="*/ 4 w 4"/>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4" h="250">
                    <a:moveTo>
                      <a:pt x="4" y="0"/>
                    </a:moveTo>
                    <a:cubicBezTo>
                      <a:pt x="4" y="247"/>
                      <a:pt x="4" y="247"/>
                      <a:pt x="4" y="247"/>
                    </a:cubicBezTo>
                    <a:cubicBezTo>
                      <a:pt x="3" y="248"/>
                      <a:pt x="2" y="249"/>
                      <a:pt x="1" y="249"/>
                    </a:cubicBezTo>
                    <a:cubicBezTo>
                      <a:pt x="0" y="250"/>
                      <a:pt x="0" y="250"/>
                      <a:pt x="0" y="250"/>
                    </a:cubicBezTo>
                    <a:cubicBezTo>
                      <a:pt x="0" y="4"/>
                      <a:pt x="0" y="4"/>
                      <a:pt x="0" y="4"/>
                    </a:cubicBezTo>
                    <a:cubicBezTo>
                      <a:pt x="1" y="3"/>
                      <a:pt x="1" y="3"/>
                      <a:pt x="1" y="3"/>
                    </a:cubicBezTo>
                    <a:cubicBezTo>
                      <a:pt x="2" y="2"/>
                      <a:pt x="3" y="1"/>
                      <a:pt x="4"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0" name="ï$1íḓe"/>
              <p:cNvSpPr/>
              <p:nvPr/>
            </p:nvSpPr>
            <p:spPr bwMode="auto">
              <a:xfrm>
                <a:off x="6088276" y="5257786"/>
                <a:ext cx="1931" cy="93660"/>
              </a:xfrm>
              <a:custGeom>
                <a:avLst/>
                <a:gdLst>
                  <a:gd name="T0" fmla="*/ 4 w 4"/>
                  <a:gd name="T1" fmla="*/ 0 h 250"/>
                  <a:gd name="T2" fmla="*/ 4 w 4"/>
                  <a:gd name="T3" fmla="*/ 246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6"/>
                      <a:pt x="4" y="246"/>
                      <a:pt x="4" y="246"/>
                    </a:cubicBezTo>
                    <a:cubicBezTo>
                      <a:pt x="3" y="247"/>
                      <a:pt x="2" y="249"/>
                      <a:pt x="0" y="250"/>
                    </a:cubicBezTo>
                    <a:cubicBezTo>
                      <a:pt x="0" y="3"/>
                      <a:pt x="0" y="3"/>
                      <a:pt x="0" y="3"/>
                    </a:cubicBezTo>
                    <a:cubicBezTo>
                      <a:pt x="2" y="2"/>
                      <a:pt x="3" y="1"/>
                      <a:pt x="4"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1" name="iŝḷídê"/>
              <p:cNvSpPr/>
              <p:nvPr/>
            </p:nvSpPr>
            <p:spPr bwMode="auto">
              <a:xfrm>
                <a:off x="6081516" y="5258751"/>
                <a:ext cx="6759" cy="95591"/>
              </a:xfrm>
              <a:custGeom>
                <a:avLst/>
                <a:gdLst>
                  <a:gd name="T0" fmla="*/ 19 w 19"/>
                  <a:gd name="T1" fmla="*/ 0 h 255"/>
                  <a:gd name="T2" fmla="*/ 19 w 19"/>
                  <a:gd name="T3" fmla="*/ 247 h 255"/>
                  <a:gd name="T4" fmla="*/ 0 w 19"/>
                  <a:gd name="T5" fmla="*/ 255 h 255"/>
                  <a:gd name="T6" fmla="*/ 0 w 19"/>
                  <a:gd name="T7" fmla="*/ 8 h 255"/>
                  <a:gd name="T8" fmla="*/ 19 w 19"/>
                  <a:gd name="T9" fmla="*/ 0 h 255"/>
                </a:gdLst>
                <a:ahLst/>
                <a:cxnLst>
                  <a:cxn ang="0">
                    <a:pos x="T0" y="T1"/>
                  </a:cxn>
                  <a:cxn ang="0">
                    <a:pos x="T2" y="T3"/>
                  </a:cxn>
                  <a:cxn ang="0">
                    <a:pos x="T4" y="T5"/>
                  </a:cxn>
                  <a:cxn ang="0">
                    <a:pos x="T6" y="T7"/>
                  </a:cxn>
                  <a:cxn ang="0">
                    <a:pos x="T8" y="T9"/>
                  </a:cxn>
                </a:cxnLst>
                <a:rect l="0" t="0" r="r" b="b"/>
                <a:pathLst>
                  <a:path w="19" h="255">
                    <a:moveTo>
                      <a:pt x="19" y="0"/>
                    </a:moveTo>
                    <a:cubicBezTo>
                      <a:pt x="19" y="247"/>
                      <a:pt x="19" y="247"/>
                      <a:pt x="19" y="247"/>
                    </a:cubicBezTo>
                    <a:cubicBezTo>
                      <a:pt x="14" y="251"/>
                      <a:pt x="7" y="253"/>
                      <a:pt x="0" y="255"/>
                    </a:cubicBezTo>
                    <a:cubicBezTo>
                      <a:pt x="0" y="8"/>
                      <a:pt x="0" y="8"/>
                      <a:pt x="0" y="8"/>
                    </a:cubicBezTo>
                    <a:cubicBezTo>
                      <a:pt x="7" y="7"/>
                      <a:pt x="14" y="4"/>
                      <a:pt x="19"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2" name="ïṣḷïḋe"/>
              <p:cNvSpPr/>
              <p:nvPr/>
            </p:nvSpPr>
            <p:spPr bwMode="auto">
              <a:xfrm>
                <a:off x="6078620" y="5261648"/>
                <a:ext cx="2897" cy="92694"/>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7"/>
                      <a:pt x="3" y="248"/>
                      <a:pt x="0" y="248"/>
                    </a:cubicBezTo>
                    <a:cubicBezTo>
                      <a:pt x="0" y="2"/>
                      <a:pt x="0" y="2"/>
                      <a:pt x="0" y="2"/>
                    </a:cubicBezTo>
                    <a:cubicBezTo>
                      <a:pt x="3" y="1"/>
                      <a:pt x="5" y="1"/>
                      <a:pt x="8"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3" name="iśḷiḓê"/>
              <p:cNvSpPr/>
              <p:nvPr/>
            </p:nvSpPr>
            <p:spPr bwMode="auto">
              <a:xfrm>
                <a:off x="6075723"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2" y="247"/>
                      <a:pt x="0" y="247"/>
                    </a:cubicBezTo>
                    <a:cubicBezTo>
                      <a:pt x="0" y="0"/>
                      <a:pt x="0" y="0"/>
                      <a:pt x="0" y="0"/>
                    </a:cubicBezTo>
                    <a:cubicBezTo>
                      <a:pt x="2"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4" name="iṧļidè"/>
              <p:cNvSpPr/>
              <p:nvPr/>
            </p:nvSpPr>
            <p:spPr bwMode="auto">
              <a:xfrm>
                <a:off x="6072827" y="5262613"/>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5" name="iśḻîḍè"/>
              <p:cNvSpPr/>
              <p:nvPr/>
            </p:nvSpPr>
            <p:spPr bwMode="auto">
              <a:xfrm>
                <a:off x="6069930" y="5262613"/>
                <a:ext cx="2897" cy="91729"/>
              </a:xfrm>
              <a:custGeom>
                <a:avLst/>
                <a:gdLst>
                  <a:gd name="T0" fmla="*/ 8 w 8"/>
                  <a:gd name="T1" fmla="*/ 1 h 247"/>
                  <a:gd name="T2" fmla="*/ 8 w 8"/>
                  <a:gd name="T3" fmla="*/ 247 h 247"/>
                  <a:gd name="T4" fmla="*/ 7 w 8"/>
                  <a:gd name="T5" fmla="*/ 247 h 247"/>
                  <a:gd name="T6" fmla="*/ 0 w 8"/>
                  <a:gd name="T7" fmla="*/ 247 h 247"/>
                  <a:gd name="T8" fmla="*/ 0 w 8"/>
                  <a:gd name="T9" fmla="*/ 0 h 247"/>
                  <a:gd name="T10" fmla="*/ 7 w 8"/>
                  <a:gd name="T11" fmla="*/ 1 h 247"/>
                  <a:gd name="T12" fmla="*/ 8 w 8"/>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8" h="247">
                    <a:moveTo>
                      <a:pt x="8" y="1"/>
                    </a:moveTo>
                    <a:cubicBezTo>
                      <a:pt x="8" y="247"/>
                      <a:pt x="8" y="247"/>
                      <a:pt x="8" y="247"/>
                    </a:cubicBezTo>
                    <a:cubicBezTo>
                      <a:pt x="7" y="247"/>
                      <a:pt x="7" y="247"/>
                      <a:pt x="7" y="247"/>
                    </a:cubicBezTo>
                    <a:cubicBezTo>
                      <a:pt x="5" y="247"/>
                      <a:pt x="3" y="247"/>
                      <a:pt x="0" y="247"/>
                    </a:cubicBezTo>
                    <a:cubicBezTo>
                      <a:pt x="0" y="0"/>
                      <a:pt x="0" y="0"/>
                      <a:pt x="0" y="0"/>
                    </a:cubicBezTo>
                    <a:cubicBezTo>
                      <a:pt x="3" y="0"/>
                      <a:pt x="5" y="1"/>
                      <a:pt x="7" y="1"/>
                    </a:cubicBezTo>
                    <a:cubicBezTo>
                      <a:pt x="8" y="1"/>
                      <a:pt x="8" y="1"/>
                      <a:pt x="8"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6" name="îśļîdè"/>
              <p:cNvSpPr/>
              <p:nvPr/>
            </p:nvSpPr>
            <p:spPr bwMode="auto">
              <a:xfrm>
                <a:off x="6067033" y="5262613"/>
                <a:ext cx="2897" cy="91729"/>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7" name="îşḻîdè"/>
              <p:cNvSpPr/>
              <p:nvPr/>
            </p:nvSpPr>
            <p:spPr bwMode="auto">
              <a:xfrm>
                <a:off x="6065102" y="5262613"/>
                <a:ext cx="1931" cy="91729"/>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7"/>
                      <a:pt x="2" y="247"/>
                      <a:pt x="0" y="247"/>
                    </a:cubicBezTo>
                    <a:cubicBezTo>
                      <a:pt x="0" y="0"/>
                      <a:pt x="0" y="0"/>
                      <a:pt x="0" y="0"/>
                    </a:cubicBezTo>
                    <a:cubicBezTo>
                      <a:pt x="2" y="1"/>
                      <a:pt x="3" y="1"/>
                      <a:pt x="5"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8" name="íśḷïḑè"/>
              <p:cNvSpPr/>
              <p:nvPr/>
            </p:nvSpPr>
            <p:spPr bwMode="auto">
              <a:xfrm>
                <a:off x="6064136" y="5261648"/>
                <a:ext cx="966"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2" y="247"/>
                      <a:pt x="0" y="247"/>
                    </a:cubicBezTo>
                    <a:cubicBezTo>
                      <a:pt x="0" y="0"/>
                      <a:pt x="0" y="0"/>
                      <a:pt x="0" y="0"/>
                    </a:cubicBezTo>
                    <a:cubicBezTo>
                      <a:pt x="2" y="1"/>
                      <a:pt x="3" y="1"/>
                      <a:pt x="5"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9" name="îšļíḋê"/>
              <p:cNvSpPr/>
              <p:nvPr/>
            </p:nvSpPr>
            <p:spPr bwMode="auto">
              <a:xfrm>
                <a:off x="6062205" y="5261648"/>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8"/>
                      <a:pt x="1" y="247"/>
                      <a:pt x="0" y="247"/>
                    </a:cubicBezTo>
                    <a:cubicBezTo>
                      <a:pt x="0" y="0"/>
                      <a:pt x="0" y="0"/>
                      <a:pt x="0" y="0"/>
                    </a:cubicBezTo>
                    <a:cubicBezTo>
                      <a:pt x="1" y="1"/>
                      <a:pt x="3"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0" name="îSļíḋê"/>
              <p:cNvSpPr/>
              <p:nvPr/>
            </p:nvSpPr>
            <p:spPr bwMode="auto">
              <a:xfrm>
                <a:off x="6060274" y="5260682"/>
                <a:ext cx="1931" cy="92694"/>
              </a:xfrm>
              <a:custGeom>
                <a:avLst/>
                <a:gdLst>
                  <a:gd name="T0" fmla="*/ 5 w 5"/>
                  <a:gd name="T1" fmla="*/ 1 h 248"/>
                  <a:gd name="T2" fmla="*/ 5 w 5"/>
                  <a:gd name="T3" fmla="*/ 248 h 248"/>
                  <a:gd name="T4" fmla="*/ 0 w 5"/>
                  <a:gd name="T5" fmla="*/ 246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7"/>
                      <a:pt x="2" y="247"/>
                      <a:pt x="0" y="246"/>
                    </a:cubicBezTo>
                    <a:cubicBezTo>
                      <a:pt x="0" y="0"/>
                      <a:pt x="0" y="0"/>
                      <a:pt x="0" y="0"/>
                    </a:cubicBezTo>
                    <a:cubicBezTo>
                      <a:pt x="2" y="0"/>
                      <a:pt x="3" y="1"/>
                      <a:pt x="5"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1" name="ïslíḋê"/>
              <p:cNvSpPr/>
              <p:nvPr/>
            </p:nvSpPr>
            <p:spPr bwMode="auto">
              <a:xfrm>
                <a:off x="6053515" y="5251992"/>
                <a:ext cx="6759" cy="100419"/>
              </a:xfrm>
              <a:custGeom>
                <a:avLst/>
                <a:gdLst>
                  <a:gd name="T0" fmla="*/ 18 w 18"/>
                  <a:gd name="T1" fmla="*/ 24 h 270"/>
                  <a:gd name="T2" fmla="*/ 18 w 18"/>
                  <a:gd name="T3" fmla="*/ 270 h 270"/>
                  <a:gd name="T4" fmla="*/ 4 w 18"/>
                  <a:gd name="T5" fmla="*/ 259 h 270"/>
                  <a:gd name="T6" fmla="*/ 0 w 18"/>
                  <a:gd name="T7" fmla="*/ 247 h 270"/>
                  <a:gd name="T8" fmla="*/ 0 w 18"/>
                  <a:gd name="T9" fmla="*/ 247 h 270"/>
                  <a:gd name="T10" fmla="*/ 0 w 18"/>
                  <a:gd name="T11" fmla="*/ 0 h 270"/>
                  <a:gd name="T12" fmla="*/ 0 w 18"/>
                  <a:gd name="T13" fmla="*/ 1 h 270"/>
                  <a:gd name="T14" fmla="*/ 4 w 18"/>
                  <a:gd name="T15" fmla="*/ 13 h 270"/>
                  <a:gd name="T16" fmla="*/ 18 w 18"/>
                  <a:gd name="T17" fmla="*/ 2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70">
                    <a:moveTo>
                      <a:pt x="18" y="24"/>
                    </a:moveTo>
                    <a:cubicBezTo>
                      <a:pt x="18" y="270"/>
                      <a:pt x="18" y="270"/>
                      <a:pt x="18" y="270"/>
                    </a:cubicBezTo>
                    <a:cubicBezTo>
                      <a:pt x="12" y="268"/>
                      <a:pt x="7" y="264"/>
                      <a:pt x="4" y="259"/>
                    </a:cubicBezTo>
                    <a:cubicBezTo>
                      <a:pt x="2" y="256"/>
                      <a:pt x="0" y="252"/>
                      <a:pt x="0" y="247"/>
                    </a:cubicBezTo>
                    <a:cubicBezTo>
                      <a:pt x="0" y="247"/>
                      <a:pt x="0" y="247"/>
                      <a:pt x="0" y="247"/>
                    </a:cubicBezTo>
                    <a:cubicBezTo>
                      <a:pt x="0" y="0"/>
                      <a:pt x="0" y="0"/>
                      <a:pt x="0" y="0"/>
                    </a:cubicBezTo>
                    <a:cubicBezTo>
                      <a:pt x="0" y="1"/>
                      <a:pt x="0" y="1"/>
                      <a:pt x="0" y="1"/>
                    </a:cubicBezTo>
                    <a:cubicBezTo>
                      <a:pt x="0" y="5"/>
                      <a:pt x="2" y="9"/>
                      <a:pt x="4" y="13"/>
                    </a:cubicBezTo>
                    <a:cubicBezTo>
                      <a:pt x="7" y="18"/>
                      <a:pt x="12" y="21"/>
                      <a:pt x="18" y="24"/>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2" name="îṡlíḍê"/>
              <p:cNvSpPr/>
              <p:nvPr/>
            </p:nvSpPr>
            <p:spPr bwMode="auto">
              <a:xfrm>
                <a:off x="6071861" y="5249095"/>
                <a:ext cx="25105" cy="8690"/>
              </a:xfrm>
              <a:custGeom>
                <a:avLst/>
                <a:gdLst>
                  <a:gd name="T0" fmla="*/ 8 w 67"/>
                  <a:gd name="T1" fmla="*/ 0 h 23"/>
                  <a:gd name="T2" fmla="*/ 28 w 67"/>
                  <a:gd name="T3" fmla="*/ 14 h 23"/>
                  <a:gd name="T4" fmla="*/ 67 w 67"/>
                  <a:gd name="T5" fmla="*/ 4 h 23"/>
                  <a:gd name="T6" fmla="*/ 51 w 67"/>
                  <a:gd name="T7" fmla="*/ 23 h 23"/>
                  <a:gd name="T8" fmla="*/ 58 w 67"/>
                  <a:gd name="T9" fmla="*/ 11 h 23"/>
                  <a:gd name="T10" fmla="*/ 20 w 67"/>
                  <a:gd name="T11" fmla="*/ 20 h 23"/>
                  <a:gd name="T12" fmla="*/ 0 w 67"/>
                  <a:gd name="T13" fmla="*/ 5 h 23"/>
                  <a:gd name="T14" fmla="*/ 1 w 67"/>
                  <a:gd name="T15" fmla="*/ 0 h 23"/>
                  <a:gd name="T16" fmla="*/ 8 w 67"/>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3">
                    <a:moveTo>
                      <a:pt x="8" y="0"/>
                    </a:moveTo>
                    <a:cubicBezTo>
                      <a:pt x="8" y="10"/>
                      <a:pt x="17" y="14"/>
                      <a:pt x="28" y="14"/>
                    </a:cubicBezTo>
                    <a:cubicBezTo>
                      <a:pt x="41" y="14"/>
                      <a:pt x="56" y="9"/>
                      <a:pt x="67" y="4"/>
                    </a:cubicBezTo>
                    <a:cubicBezTo>
                      <a:pt x="64" y="13"/>
                      <a:pt x="59" y="19"/>
                      <a:pt x="51" y="23"/>
                    </a:cubicBezTo>
                    <a:cubicBezTo>
                      <a:pt x="54" y="20"/>
                      <a:pt x="57" y="16"/>
                      <a:pt x="58" y="11"/>
                    </a:cubicBezTo>
                    <a:cubicBezTo>
                      <a:pt x="48" y="16"/>
                      <a:pt x="32" y="20"/>
                      <a:pt x="20" y="20"/>
                    </a:cubicBezTo>
                    <a:cubicBezTo>
                      <a:pt x="9" y="20"/>
                      <a:pt x="0" y="17"/>
                      <a:pt x="0" y="5"/>
                    </a:cubicBezTo>
                    <a:cubicBezTo>
                      <a:pt x="0" y="4"/>
                      <a:pt x="0" y="2"/>
                      <a:pt x="1" y="0"/>
                    </a:cubicBezTo>
                    <a:cubicBezTo>
                      <a:pt x="3" y="0"/>
                      <a:pt x="5" y="0"/>
                      <a:pt x="8" y="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3" name="ïŝḷíḓê"/>
              <p:cNvSpPr/>
              <p:nvPr/>
            </p:nvSpPr>
            <p:spPr bwMode="auto">
              <a:xfrm>
                <a:off x="609696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4" name="îṡḷîdé"/>
              <p:cNvSpPr/>
              <p:nvPr/>
            </p:nvSpPr>
            <p:spPr bwMode="auto">
              <a:xfrm>
                <a:off x="609696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5" name="ï$1îde"/>
              <p:cNvSpPr/>
              <p:nvPr/>
            </p:nvSpPr>
            <p:spPr bwMode="auto">
              <a:xfrm>
                <a:off x="6096000" y="5251026"/>
                <a:ext cx="966" cy="93660"/>
              </a:xfrm>
              <a:custGeom>
                <a:avLst/>
                <a:gdLst>
                  <a:gd name="T0" fmla="*/ 2 w 2"/>
                  <a:gd name="T1" fmla="*/ 0 h 251"/>
                  <a:gd name="T2" fmla="*/ 2 w 2"/>
                  <a:gd name="T3" fmla="*/ 247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7"/>
                      <a:pt x="2" y="247"/>
                      <a:pt x="2" y="247"/>
                    </a:cubicBezTo>
                    <a:cubicBezTo>
                      <a:pt x="1" y="248"/>
                      <a:pt x="0" y="250"/>
                      <a:pt x="0" y="251"/>
                    </a:cubicBezTo>
                    <a:cubicBezTo>
                      <a:pt x="0" y="5"/>
                      <a:pt x="0" y="5"/>
                      <a:pt x="0" y="5"/>
                    </a:cubicBezTo>
                    <a:cubicBezTo>
                      <a:pt x="0" y="3"/>
                      <a:pt x="1" y="2"/>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6" name="ïsļiḑê"/>
              <p:cNvSpPr/>
              <p:nvPr/>
            </p:nvSpPr>
            <p:spPr bwMode="auto">
              <a:xfrm>
                <a:off x="6095034" y="5252957"/>
                <a:ext cx="966" cy="92694"/>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9"/>
                      <a:pt x="0" y="250"/>
                    </a:cubicBezTo>
                    <a:cubicBezTo>
                      <a:pt x="0" y="3"/>
                      <a:pt x="0" y="3"/>
                      <a:pt x="0" y="3"/>
                    </a:cubicBezTo>
                    <a:cubicBezTo>
                      <a:pt x="1" y="2"/>
                      <a:pt x="2" y="1"/>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7" name="iš1ïde"/>
              <p:cNvSpPr/>
              <p:nvPr/>
            </p:nvSpPr>
            <p:spPr bwMode="auto">
              <a:xfrm>
                <a:off x="6093103" y="5253923"/>
                <a:ext cx="1931" cy="93660"/>
              </a:xfrm>
              <a:custGeom>
                <a:avLst/>
                <a:gdLst>
                  <a:gd name="T0" fmla="*/ 3 w 3"/>
                  <a:gd name="T1" fmla="*/ 0 h 251"/>
                  <a:gd name="T2" fmla="*/ 3 w 3"/>
                  <a:gd name="T3" fmla="*/ 247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49"/>
                      <a:pt x="0" y="251"/>
                    </a:cubicBezTo>
                    <a:cubicBezTo>
                      <a:pt x="0" y="4"/>
                      <a:pt x="0" y="4"/>
                      <a:pt x="0" y="4"/>
                    </a:cubicBezTo>
                    <a:cubicBezTo>
                      <a:pt x="1" y="3"/>
                      <a:pt x="2" y="2"/>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8" name="íśľîḍé"/>
              <p:cNvSpPr/>
              <p:nvPr/>
            </p:nvSpPr>
            <p:spPr bwMode="auto">
              <a:xfrm>
                <a:off x="6092138" y="5254889"/>
                <a:ext cx="966" cy="93660"/>
              </a:xfrm>
              <a:custGeom>
                <a:avLst/>
                <a:gdLst>
                  <a:gd name="T0" fmla="*/ 4 w 4"/>
                  <a:gd name="T1" fmla="*/ 0 h 250"/>
                  <a:gd name="T2" fmla="*/ 4 w 4"/>
                  <a:gd name="T3" fmla="*/ 247 h 250"/>
                  <a:gd name="T4" fmla="*/ 0 w 4"/>
                  <a:gd name="T5" fmla="*/ 250 h 250"/>
                  <a:gd name="T6" fmla="*/ 0 w 4"/>
                  <a:gd name="T7" fmla="*/ 4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1" y="249"/>
                      <a:pt x="0" y="250"/>
                    </a:cubicBezTo>
                    <a:cubicBezTo>
                      <a:pt x="0" y="4"/>
                      <a:pt x="0" y="4"/>
                      <a:pt x="0" y="4"/>
                    </a:cubicBezTo>
                    <a:cubicBezTo>
                      <a:pt x="1" y="2"/>
                      <a:pt x="3" y="1"/>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9" name="í$lïḓê"/>
              <p:cNvSpPr/>
              <p:nvPr/>
            </p:nvSpPr>
            <p:spPr bwMode="auto">
              <a:xfrm>
                <a:off x="6090207" y="5256820"/>
                <a:ext cx="1931" cy="92694"/>
              </a:xfrm>
              <a:custGeom>
                <a:avLst/>
                <a:gdLst>
                  <a:gd name="T0" fmla="*/ 4 w 4"/>
                  <a:gd name="T1" fmla="*/ 0 h 248"/>
                  <a:gd name="T2" fmla="*/ 4 w 4"/>
                  <a:gd name="T3" fmla="*/ 246 h 248"/>
                  <a:gd name="T4" fmla="*/ 0 w 4"/>
                  <a:gd name="T5" fmla="*/ 248 h 248"/>
                  <a:gd name="T6" fmla="*/ 0 w 4"/>
                  <a:gd name="T7" fmla="*/ 2 h 248"/>
                  <a:gd name="T8" fmla="*/ 4 w 4"/>
                  <a:gd name="T9" fmla="*/ 0 h 248"/>
                </a:gdLst>
                <a:ahLst/>
                <a:cxnLst>
                  <a:cxn ang="0">
                    <a:pos x="T0" y="T1"/>
                  </a:cxn>
                  <a:cxn ang="0">
                    <a:pos x="T2" y="T3"/>
                  </a:cxn>
                  <a:cxn ang="0">
                    <a:pos x="T4" y="T5"/>
                  </a:cxn>
                  <a:cxn ang="0">
                    <a:pos x="T6" y="T7"/>
                  </a:cxn>
                  <a:cxn ang="0">
                    <a:pos x="T8" y="T9"/>
                  </a:cxn>
                </a:cxnLst>
                <a:rect l="0" t="0" r="r" b="b"/>
                <a:pathLst>
                  <a:path w="4" h="248">
                    <a:moveTo>
                      <a:pt x="4" y="0"/>
                    </a:moveTo>
                    <a:cubicBezTo>
                      <a:pt x="4" y="246"/>
                      <a:pt x="4" y="246"/>
                      <a:pt x="4" y="246"/>
                    </a:cubicBezTo>
                    <a:cubicBezTo>
                      <a:pt x="3" y="247"/>
                      <a:pt x="1" y="248"/>
                      <a:pt x="0" y="248"/>
                    </a:cubicBezTo>
                    <a:cubicBezTo>
                      <a:pt x="0" y="2"/>
                      <a:pt x="0" y="2"/>
                      <a:pt x="0" y="2"/>
                    </a:cubicBezTo>
                    <a:cubicBezTo>
                      <a:pt x="1" y="1"/>
                      <a:pt x="3" y="0"/>
                      <a:pt x="4"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0" name="iṩ1îḑe"/>
              <p:cNvSpPr/>
              <p:nvPr/>
            </p:nvSpPr>
            <p:spPr bwMode="auto">
              <a:xfrm>
                <a:off x="6090207" y="5256820"/>
                <a:ext cx="1931" cy="92694"/>
              </a:xfrm>
              <a:custGeom>
                <a:avLst/>
                <a:gdLst>
                  <a:gd name="T0" fmla="*/ 4 w 4"/>
                  <a:gd name="T1" fmla="*/ 0 h 248"/>
                  <a:gd name="T2" fmla="*/ 4 w 4"/>
                  <a:gd name="T3" fmla="*/ 246 h 248"/>
                  <a:gd name="T4" fmla="*/ 0 w 4"/>
                  <a:gd name="T5" fmla="*/ 248 h 248"/>
                  <a:gd name="T6" fmla="*/ 0 w 4"/>
                  <a:gd name="T7" fmla="*/ 2 h 248"/>
                  <a:gd name="T8" fmla="*/ 4 w 4"/>
                  <a:gd name="T9" fmla="*/ 0 h 248"/>
                </a:gdLst>
                <a:ahLst/>
                <a:cxnLst>
                  <a:cxn ang="0">
                    <a:pos x="T0" y="T1"/>
                  </a:cxn>
                  <a:cxn ang="0">
                    <a:pos x="T2" y="T3"/>
                  </a:cxn>
                  <a:cxn ang="0">
                    <a:pos x="T4" y="T5"/>
                  </a:cxn>
                  <a:cxn ang="0">
                    <a:pos x="T6" y="T7"/>
                  </a:cxn>
                  <a:cxn ang="0">
                    <a:pos x="T8" y="T9"/>
                  </a:cxn>
                </a:cxnLst>
                <a:rect l="0" t="0" r="r" b="b"/>
                <a:pathLst>
                  <a:path w="4" h="248">
                    <a:moveTo>
                      <a:pt x="4" y="0"/>
                    </a:moveTo>
                    <a:cubicBezTo>
                      <a:pt x="4" y="246"/>
                      <a:pt x="4" y="246"/>
                      <a:pt x="4" y="246"/>
                    </a:cubicBezTo>
                    <a:cubicBezTo>
                      <a:pt x="3" y="247"/>
                      <a:pt x="1" y="248"/>
                      <a:pt x="0" y="248"/>
                    </a:cubicBezTo>
                    <a:cubicBezTo>
                      <a:pt x="0" y="2"/>
                      <a:pt x="0" y="2"/>
                      <a:pt x="0" y="2"/>
                    </a:cubicBezTo>
                    <a:cubicBezTo>
                      <a:pt x="1" y="1"/>
                      <a:pt x="3" y="0"/>
                      <a:pt x="4"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1" name="ï$liḍè"/>
              <p:cNvSpPr/>
              <p:nvPr/>
            </p:nvSpPr>
            <p:spPr bwMode="auto">
              <a:xfrm>
                <a:off x="5852677" y="5256820"/>
                <a:ext cx="4828" cy="96557"/>
              </a:xfrm>
              <a:custGeom>
                <a:avLst/>
                <a:gdLst>
                  <a:gd name="T0" fmla="*/ 12 w 12"/>
                  <a:gd name="T1" fmla="*/ 12 h 259"/>
                  <a:gd name="T2" fmla="*/ 12 w 12"/>
                  <a:gd name="T3" fmla="*/ 259 h 259"/>
                  <a:gd name="T4" fmla="*/ 0 w 12"/>
                  <a:gd name="T5" fmla="*/ 246 h 259"/>
                  <a:gd name="T6" fmla="*/ 0 w 12"/>
                  <a:gd name="T7" fmla="*/ 0 h 259"/>
                  <a:gd name="T8" fmla="*/ 12 w 12"/>
                  <a:gd name="T9" fmla="*/ 12 h 259"/>
                </a:gdLst>
                <a:ahLst/>
                <a:cxnLst>
                  <a:cxn ang="0">
                    <a:pos x="T0" y="T1"/>
                  </a:cxn>
                  <a:cxn ang="0">
                    <a:pos x="T2" y="T3"/>
                  </a:cxn>
                  <a:cxn ang="0">
                    <a:pos x="T4" y="T5"/>
                  </a:cxn>
                  <a:cxn ang="0">
                    <a:pos x="T6" y="T7"/>
                  </a:cxn>
                  <a:cxn ang="0">
                    <a:pos x="T8" y="T9"/>
                  </a:cxn>
                </a:cxnLst>
                <a:rect l="0" t="0" r="r" b="b"/>
                <a:pathLst>
                  <a:path w="12" h="259">
                    <a:moveTo>
                      <a:pt x="12" y="12"/>
                    </a:moveTo>
                    <a:cubicBezTo>
                      <a:pt x="12" y="259"/>
                      <a:pt x="12" y="259"/>
                      <a:pt x="12" y="259"/>
                    </a:cubicBezTo>
                    <a:cubicBezTo>
                      <a:pt x="5" y="256"/>
                      <a:pt x="1" y="252"/>
                      <a:pt x="0" y="246"/>
                    </a:cubicBezTo>
                    <a:cubicBezTo>
                      <a:pt x="0" y="0"/>
                      <a:pt x="0" y="0"/>
                      <a:pt x="0" y="0"/>
                    </a:cubicBezTo>
                    <a:cubicBezTo>
                      <a:pt x="1" y="6"/>
                      <a:pt x="5" y="10"/>
                      <a:pt x="12"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2" name="iš1ïḋê"/>
              <p:cNvSpPr/>
              <p:nvPr/>
            </p:nvSpPr>
            <p:spPr bwMode="auto">
              <a:xfrm>
                <a:off x="6023582" y="5254889"/>
                <a:ext cx="5793" cy="98488"/>
              </a:xfrm>
              <a:custGeom>
                <a:avLst/>
                <a:gdLst>
                  <a:gd name="T0" fmla="*/ 14 w 14"/>
                  <a:gd name="T1" fmla="*/ 17 h 263"/>
                  <a:gd name="T2" fmla="*/ 14 w 14"/>
                  <a:gd name="T3" fmla="*/ 263 h 263"/>
                  <a:gd name="T4" fmla="*/ 0 w 14"/>
                  <a:gd name="T5" fmla="*/ 247 h 263"/>
                  <a:gd name="T6" fmla="*/ 0 w 14"/>
                  <a:gd name="T7" fmla="*/ 0 h 263"/>
                  <a:gd name="T8" fmla="*/ 14 w 14"/>
                  <a:gd name="T9" fmla="*/ 17 h 263"/>
                </a:gdLst>
                <a:ahLst/>
                <a:cxnLst>
                  <a:cxn ang="0">
                    <a:pos x="T0" y="T1"/>
                  </a:cxn>
                  <a:cxn ang="0">
                    <a:pos x="T2" y="T3"/>
                  </a:cxn>
                  <a:cxn ang="0">
                    <a:pos x="T4" y="T5"/>
                  </a:cxn>
                  <a:cxn ang="0">
                    <a:pos x="T6" y="T7"/>
                  </a:cxn>
                  <a:cxn ang="0">
                    <a:pos x="T8" y="T9"/>
                  </a:cxn>
                </a:cxnLst>
                <a:rect l="0" t="0" r="r" b="b"/>
                <a:pathLst>
                  <a:path w="14" h="263">
                    <a:moveTo>
                      <a:pt x="14" y="17"/>
                    </a:moveTo>
                    <a:cubicBezTo>
                      <a:pt x="14" y="263"/>
                      <a:pt x="14" y="263"/>
                      <a:pt x="14" y="263"/>
                    </a:cubicBezTo>
                    <a:cubicBezTo>
                      <a:pt x="4" y="259"/>
                      <a:pt x="0" y="253"/>
                      <a:pt x="0" y="247"/>
                    </a:cubicBezTo>
                    <a:cubicBezTo>
                      <a:pt x="0" y="0"/>
                      <a:pt x="0" y="0"/>
                      <a:pt x="0" y="0"/>
                    </a:cubicBezTo>
                    <a:cubicBezTo>
                      <a:pt x="0" y="7"/>
                      <a:pt x="4" y="13"/>
                      <a:pt x="14" y="17"/>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3" name="ïṧľíḋê"/>
              <p:cNvSpPr/>
              <p:nvPr/>
            </p:nvSpPr>
            <p:spPr bwMode="auto">
              <a:xfrm>
                <a:off x="5949234" y="5250061"/>
                <a:ext cx="12553" cy="98488"/>
              </a:xfrm>
              <a:custGeom>
                <a:avLst/>
                <a:gdLst>
                  <a:gd name="T0" fmla="*/ 35 w 35"/>
                  <a:gd name="T1" fmla="*/ 0 h 263"/>
                  <a:gd name="T2" fmla="*/ 35 w 35"/>
                  <a:gd name="T3" fmla="*/ 247 h 263"/>
                  <a:gd name="T4" fmla="*/ 0 w 35"/>
                  <a:gd name="T5" fmla="*/ 263 h 263"/>
                  <a:gd name="T6" fmla="*/ 0 w 35"/>
                  <a:gd name="T7" fmla="*/ 16 h 263"/>
                  <a:gd name="T8" fmla="*/ 35 w 35"/>
                  <a:gd name="T9" fmla="*/ 0 h 263"/>
                </a:gdLst>
                <a:ahLst/>
                <a:cxnLst>
                  <a:cxn ang="0">
                    <a:pos x="T0" y="T1"/>
                  </a:cxn>
                  <a:cxn ang="0">
                    <a:pos x="T2" y="T3"/>
                  </a:cxn>
                  <a:cxn ang="0">
                    <a:pos x="T4" y="T5"/>
                  </a:cxn>
                  <a:cxn ang="0">
                    <a:pos x="T6" y="T7"/>
                  </a:cxn>
                  <a:cxn ang="0">
                    <a:pos x="T8" y="T9"/>
                  </a:cxn>
                </a:cxnLst>
                <a:rect l="0" t="0" r="r" b="b"/>
                <a:pathLst>
                  <a:path w="35" h="263">
                    <a:moveTo>
                      <a:pt x="35" y="0"/>
                    </a:moveTo>
                    <a:cubicBezTo>
                      <a:pt x="35" y="247"/>
                      <a:pt x="35" y="247"/>
                      <a:pt x="35" y="247"/>
                    </a:cubicBezTo>
                    <a:cubicBezTo>
                      <a:pt x="24" y="254"/>
                      <a:pt x="14" y="260"/>
                      <a:pt x="0" y="263"/>
                    </a:cubicBezTo>
                    <a:cubicBezTo>
                      <a:pt x="0" y="16"/>
                      <a:pt x="0" y="16"/>
                      <a:pt x="0" y="16"/>
                    </a:cubicBezTo>
                    <a:cubicBezTo>
                      <a:pt x="14" y="13"/>
                      <a:pt x="24" y="7"/>
                      <a:pt x="35"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4" name="iSḷíḋê"/>
              <p:cNvSpPr/>
              <p:nvPr/>
            </p:nvSpPr>
            <p:spPr bwMode="auto">
              <a:xfrm>
                <a:off x="5946337" y="5255854"/>
                <a:ext cx="2897" cy="92694"/>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7"/>
                      <a:pt x="3" y="248"/>
                      <a:pt x="0" y="248"/>
                    </a:cubicBezTo>
                    <a:cubicBezTo>
                      <a:pt x="0" y="2"/>
                      <a:pt x="0" y="2"/>
                      <a:pt x="0" y="2"/>
                    </a:cubicBezTo>
                    <a:cubicBezTo>
                      <a:pt x="3" y="1"/>
                      <a:pt x="5" y="1"/>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5" name="ïSľîďe"/>
              <p:cNvSpPr/>
              <p:nvPr/>
            </p:nvSpPr>
            <p:spPr bwMode="auto">
              <a:xfrm>
                <a:off x="5943441" y="5256820"/>
                <a:ext cx="2897" cy="92694"/>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3" y="247"/>
                      <a:pt x="0" y="247"/>
                    </a:cubicBezTo>
                    <a:cubicBezTo>
                      <a:pt x="0" y="0"/>
                      <a:pt x="0" y="0"/>
                      <a:pt x="0" y="0"/>
                    </a:cubicBezTo>
                    <a:cubicBezTo>
                      <a:pt x="3" y="0"/>
                      <a:pt x="5" y="0"/>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6" name="ïślïdê"/>
              <p:cNvSpPr/>
              <p:nvPr/>
            </p:nvSpPr>
            <p:spPr bwMode="auto">
              <a:xfrm>
                <a:off x="5941510" y="5256820"/>
                <a:ext cx="1931" cy="92694"/>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7" name="ïsḻiḑé"/>
              <p:cNvSpPr/>
              <p:nvPr/>
            </p:nvSpPr>
            <p:spPr bwMode="auto">
              <a:xfrm>
                <a:off x="5939578" y="5256820"/>
                <a:ext cx="1931" cy="92694"/>
              </a:xfrm>
              <a:custGeom>
                <a:avLst/>
                <a:gdLst>
                  <a:gd name="T0" fmla="*/ 5 w 5"/>
                  <a:gd name="T1" fmla="*/ 0 h 247"/>
                  <a:gd name="T2" fmla="*/ 5 w 5"/>
                  <a:gd name="T3" fmla="*/ 247 h 247"/>
                  <a:gd name="T4" fmla="*/ 4 w 5"/>
                  <a:gd name="T5" fmla="*/ 247 h 247"/>
                  <a:gd name="T6" fmla="*/ 0 w 5"/>
                  <a:gd name="T7" fmla="*/ 247 h 247"/>
                  <a:gd name="T8" fmla="*/ 0 w 5"/>
                  <a:gd name="T9" fmla="*/ 0 h 247"/>
                  <a:gd name="T10" fmla="*/ 4 w 5"/>
                  <a:gd name="T11" fmla="*/ 0 h 247"/>
                  <a:gd name="T12" fmla="*/ 5 w 5"/>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0"/>
                    </a:moveTo>
                    <a:cubicBezTo>
                      <a:pt x="5" y="247"/>
                      <a:pt x="5" y="247"/>
                      <a:pt x="5" y="247"/>
                    </a:cubicBezTo>
                    <a:cubicBezTo>
                      <a:pt x="4" y="247"/>
                      <a:pt x="4" y="247"/>
                      <a:pt x="4" y="247"/>
                    </a:cubicBezTo>
                    <a:cubicBezTo>
                      <a:pt x="2" y="247"/>
                      <a:pt x="1" y="247"/>
                      <a:pt x="0" y="247"/>
                    </a:cubicBezTo>
                    <a:cubicBezTo>
                      <a:pt x="0" y="0"/>
                      <a:pt x="0" y="0"/>
                      <a:pt x="0" y="0"/>
                    </a:cubicBezTo>
                    <a:cubicBezTo>
                      <a:pt x="1" y="0"/>
                      <a:pt x="2" y="0"/>
                      <a:pt x="4" y="0"/>
                    </a:cubicBezTo>
                    <a:cubicBezTo>
                      <a:pt x="5" y="0"/>
                      <a:pt x="5" y="0"/>
                      <a:pt x="5"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8" name="íṩ1iďê"/>
              <p:cNvSpPr/>
              <p:nvPr/>
            </p:nvSpPr>
            <p:spPr bwMode="auto">
              <a:xfrm>
                <a:off x="5937647" y="5256820"/>
                <a:ext cx="1931"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7"/>
                      <a:pt x="0" y="247"/>
                    </a:cubicBezTo>
                    <a:cubicBezTo>
                      <a:pt x="0" y="0"/>
                      <a:pt x="0" y="0"/>
                      <a:pt x="0" y="0"/>
                    </a:cubicBezTo>
                    <a:cubicBezTo>
                      <a:pt x="1" y="0"/>
                      <a:pt x="2" y="0"/>
                      <a:pt x="4"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9" name="îŝliḓé"/>
              <p:cNvSpPr/>
              <p:nvPr/>
            </p:nvSpPr>
            <p:spPr bwMode="auto">
              <a:xfrm>
                <a:off x="5936681" y="5256820"/>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6"/>
                      <a:pt x="0" y="246"/>
                    </a:cubicBezTo>
                    <a:cubicBezTo>
                      <a:pt x="0" y="0"/>
                      <a:pt x="0" y="0"/>
                      <a:pt x="0" y="0"/>
                    </a:cubicBezTo>
                    <a:cubicBezTo>
                      <a:pt x="1" y="0"/>
                      <a:pt x="2"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0" name="íṡḻíḋè"/>
              <p:cNvSpPr/>
              <p:nvPr/>
            </p:nvSpPr>
            <p:spPr bwMode="auto">
              <a:xfrm>
                <a:off x="5936681" y="5256820"/>
                <a:ext cx="0"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1"/>
                      <a:pt x="1" y="1"/>
                      <a:pt x="2"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1" name="ïṥḻiďê"/>
              <p:cNvSpPr/>
              <p:nvPr/>
            </p:nvSpPr>
            <p:spPr bwMode="auto">
              <a:xfrm>
                <a:off x="5935716" y="5256820"/>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2" name="ïşḷîḍe"/>
              <p:cNvSpPr/>
              <p:nvPr/>
            </p:nvSpPr>
            <p:spPr bwMode="auto">
              <a:xfrm>
                <a:off x="5935716" y="5255854"/>
                <a:ext cx="0" cy="92694"/>
              </a:xfrm>
              <a:custGeom>
                <a:avLst/>
                <a:gdLst>
                  <a:gd name="T0" fmla="*/ 1 w 1"/>
                  <a:gd name="T1" fmla="*/ 1 h 248"/>
                  <a:gd name="T2" fmla="*/ 1 w 1"/>
                  <a:gd name="T3" fmla="*/ 248 h 248"/>
                  <a:gd name="T4" fmla="*/ 0 w 1"/>
                  <a:gd name="T5" fmla="*/ 247 h 248"/>
                  <a:gd name="T6" fmla="*/ 0 w 1"/>
                  <a:gd name="T7" fmla="*/ 0 h 248"/>
                  <a:gd name="T8" fmla="*/ 1 w 1"/>
                  <a:gd name="T9" fmla="*/ 1 h 248"/>
                </a:gdLst>
                <a:ahLst/>
                <a:cxnLst>
                  <a:cxn ang="0">
                    <a:pos x="T0" y="T1"/>
                  </a:cxn>
                  <a:cxn ang="0">
                    <a:pos x="T2" y="T3"/>
                  </a:cxn>
                  <a:cxn ang="0">
                    <a:pos x="T4" y="T5"/>
                  </a:cxn>
                  <a:cxn ang="0">
                    <a:pos x="T6" y="T7"/>
                  </a:cxn>
                  <a:cxn ang="0">
                    <a:pos x="T8" y="T9"/>
                  </a:cxn>
                </a:cxnLst>
                <a:rect l="0" t="0" r="r" b="b"/>
                <a:pathLst>
                  <a:path w="1" h="248">
                    <a:moveTo>
                      <a:pt x="1" y="1"/>
                    </a:moveTo>
                    <a:cubicBezTo>
                      <a:pt x="1" y="248"/>
                      <a:pt x="1" y="248"/>
                      <a:pt x="1" y="248"/>
                    </a:cubicBezTo>
                    <a:cubicBezTo>
                      <a:pt x="1" y="247"/>
                      <a:pt x="0" y="247"/>
                      <a:pt x="0" y="247"/>
                    </a:cubicBezTo>
                    <a:cubicBezTo>
                      <a:pt x="0" y="0"/>
                      <a:pt x="0" y="0"/>
                      <a:pt x="0" y="0"/>
                    </a:cubicBezTo>
                    <a:cubicBezTo>
                      <a:pt x="0" y="1"/>
                      <a:pt x="1" y="1"/>
                      <a:pt x="1"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3" name="ïšļiďê"/>
              <p:cNvSpPr/>
              <p:nvPr/>
            </p:nvSpPr>
            <p:spPr bwMode="auto">
              <a:xfrm>
                <a:off x="5931854" y="5251026"/>
                <a:ext cx="3862" cy="97523"/>
              </a:xfrm>
              <a:custGeom>
                <a:avLst/>
                <a:gdLst>
                  <a:gd name="T0" fmla="*/ 8 w 8"/>
                  <a:gd name="T1" fmla="*/ 13 h 260"/>
                  <a:gd name="T2" fmla="*/ 8 w 8"/>
                  <a:gd name="T3" fmla="*/ 260 h 260"/>
                  <a:gd name="T4" fmla="*/ 0 w 8"/>
                  <a:gd name="T5" fmla="*/ 247 h 260"/>
                  <a:gd name="T6" fmla="*/ 0 w 8"/>
                  <a:gd name="T7" fmla="*/ 0 h 260"/>
                  <a:gd name="T8" fmla="*/ 8 w 8"/>
                  <a:gd name="T9" fmla="*/ 13 h 260"/>
                </a:gdLst>
                <a:ahLst/>
                <a:cxnLst>
                  <a:cxn ang="0">
                    <a:pos x="T0" y="T1"/>
                  </a:cxn>
                  <a:cxn ang="0">
                    <a:pos x="T2" y="T3"/>
                  </a:cxn>
                  <a:cxn ang="0">
                    <a:pos x="T4" y="T5"/>
                  </a:cxn>
                  <a:cxn ang="0">
                    <a:pos x="T6" y="T7"/>
                  </a:cxn>
                  <a:cxn ang="0">
                    <a:pos x="T8" y="T9"/>
                  </a:cxn>
                </a:cxnLst>
                <a:rect l="0" t="0" r="r" b="b"/>
                <a:pathLst>
                  <a:path w="8" h="260">
                    <a:moveTo>
                      <a:pt x="8" y="13"/>
                    </a:moveTo>
                    <a:cubicBezTo>
                      <a:pt x="8" y="260"/>
                      <a:pt x="8" y="260"/>
                      <a:pt x="8" y="260"/>
                    </a:cubicBezTo>
                    <a:cubicBezTo>
                      <a:pt x="2" y="258"/>
                      <a:pt x="0" y="254"/>
                      <a:pt x="0" y="247"/>
                    </a:cubicBezTo>
                    <a:cubicBezTo>
                      <a:pt x="0" y="0"/>
                      <a:pt x="0" y="0"/>
                      <a:pt x="0" y="0"/>
                    </a:cubicBezTo>
                    <a:cubicBezTo>
                      <a:pt x="0" y="7"/>
                      <a:pt x="2" y="11"/>
                      <a:pt x="8" y="13"/>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4" name="ïṣ1ídè"/>
              <p:cNvSpPr/>
              <p:nvPr/>
            </p:nvSpPr>
            <p:spPr bwMode="auto">
              <a:xfrm>
                <a:off x="6090207" y="5256820"/>
                <a:ext cx="1931" cy="92694"/>
              </a:xfrm>
              <a:custGeom>
                <a:avLst/>
                <a:gdLst>
                  <a:gd name="T0" fmla="*/ 4 w 4"/>
                  <a:gd name="T1" fmla="*/ 0 h 248"/>
                  <a:gd name="T2" fmla="*/ 4 w 4"/>
                  <a:gd name="T3" fmla="*/ 246 h 248"/>
                  <a:gd name="T4" fmla="*/ 0 w 4"/>
                  <a:gd name="T5" fmla="*/ 248 h 248"/>
                  <a:gd name="T6" fmla="*/ 0 w 4"/>
                  <a:gd name="T7" fmla="*/ 2 h 248"/>
                  <a:gd name="T8" fmla="*/ 4 w 4"/>
                  <a:gd name="T9" fmla="*/ 0 h 248"/>
                </a:gdLst>
                <a:ahLst/>
                <a:cxnLst>
                  <a:cxn ang="0">
                    <a:pos x="T0" y="T1"/>
                  </a:cxn>
                  <a:cxn ang="0">
                    <a:pos x="T2" y="T3"/>
                  </a:cxn>
                  <a:cxn ang="0">
                    <a:pos x="T4" y="T5"/>
                  </a:cxn>
                  <a:cxn ang="0">
                    <a:pos x="T6" y="T7"/>
                  </a:cxn>
                  <a:cxn ang="0">
                    <a:pos x="T8" y="T9"/>
                  </a:cxn>
                </a:cxnLst>
                <a:rect l="0" t="0" r="r" b="b"/>
                <a:pathLst>
                  <a:path w="4" h="248">
                    <a:moveTo>
                      <a:pt x="4" y="0"/>
                    </a:moveTo>
                    <a:cubicBezTo>
                      <a:pt x="4" y="246"/>
                      <a:pt x="4" y="246"/>
                      <a:pt x="4" y="246"/>
                    </a:cubicBezTo>
                    <a:cubicBezTo>
                      <a:pt x="3" y="247"/>
                      <a:pt x="1" y="248"/>
                      <a:pt x="0" y="248"/>
                    </a:cubicBezTo>
                    <a:cubicBezTo>
                      <a:pt x="0" y="2"/>
                      <a:pt x="0" y="2"/>
                      <a:pt x="0" y="2"/>
                    </a:cubicBezTo>
                    <a:cubicBezTo>
                      <a:pt x="1" y="1"/>
                      <a:pt x="3" y="0"/>
                      <a:pt x="4"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5" name="ïṣļîḑé"/>
              <p:cNvSpPr/>
              <p:nvPr/>
            </p:nvSpPr>
            <p:spPr bwMode="auto">
              <a:xfrm>
                <a:off x="5991719" y="5250061"/>
                <a:ext cx="2897" cy="100419"/>
              </a:xfrm>
              <a:custGeom>
                <a:avLst/>
                <a:gdLst>
                  <a:gd name="T0" fmla="*/ 3 w 3"/>
                  <a:gd name="T1" fmla="*/ 0 h 104"/>
                  <a:gd name="T2" fmla="*/ 3 w 3"/>
                  <a:gd name="T3" fmla="*/ 96 h 104"/>
                  <a:gd name="T4" fmla="*/ 0 w 3"/>
                  <a:gd name="T5" fmla="*/ 104 h 104"/>
                  <a:gd name="T6" fmla="*/ 0 w 3"/>
                  <a:gd name="T7" fmla="*/ 9 h 104"/>
                  <a:gd name="T8" fmla="*/ 3 w 3"/>
                  <a:gd name="T9" fmla="*/ 0 h 104"/>
                </a:gdLst>
                <a:ahLst/>
                <a:cxnLst>
                  <a:cxn ang="0">
                    <a:pos x="T0" y="T1"/>
                  </a:cxn>
                  <a:cxn ang="0">
                    <a:pos x="T2" y="T3"/>
                  </a:cxn>
                  <a:cxn ang="0">
                    <a:pos x="T4" y="T5"/>
                  </a:cxn>
                  <a:cxn ang="0">
                    <a:pos x="T6" y="T7"/>
                  </a:cxn>
                  <a:cxn ang="0">
                    <a:pos x="T8" y="T9"/>
                  </a:cxn>
                </a:cxnLst>
                <a:rect l="0" t="0" r="r" b="b"/>
                <a:pathLst>
                  <a:path w="3" h="104">
                    <a:moveTo>
                      <a:pt x="3" y="0"/>
                    </a:moveTo>
                    <a:lnTo>
                      <a:pt x="3" y="96"/>
                    </a:lnTo>
                    <a:lnTo>
                      <a:pt x="0" y="104"/>
                    </a:lnTo>
                    <a:lnTo>
                      <a:pt x="0" y="9"/>
                    </a:lnTo>
                    <a:lnTo>
                      <a:pt x="3"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6" name="ïṣḻîḋe"/>
              <p:cNvSpPr/>
              <p:nvPr/>
            </p:nvSpPr>
            <p:spPr bwMode="auto">
              <a:xfrm>
                <a:off x="6008133" y="5240405"/>
                <a:ext cx="7725" cy="112006"/>
              </a:xfrm>
              <a:custGeom>
                <a:avLst/>
                <a:gdLst>
                  <a:gd name="T0" fmla="*/ 8 w 8"/>
                  <a:gd name="T1" fmla="*/ 0 h 116"/>
                  <a:gd name="T2" fmla="*/ 8 w 8"/>
                  <a:gd name="T3" fmla="*/ 96 h 116"/>
                  <a:gd name="T4" fmla="*/ 0 w 8"/>
                  <a:gd name="T5" fmla="*/ 116 h 116"/>
                  <a:gd name="T6" fmla="*/ 0 w 8"/>
                  <a:gd name="T7" fmla="*/ 20 h 116"/>
                  <a:gd name="T8" fmla="*/ 8 w 8"/>
                  <a:gd name="T9" fmla="*/ 0 h 116"/>
                </a:gdLst>
                <a:ahLst/>
                <a:cxnLst>
                  <a:cxn ang="0">
                    <a:pos x="T0" y="T1"/>
                  </a:cxn>
                  <a:cxn ang="0">
                    <a:pos x="T2" y="T3"/>
                  </a:cxn>
                  <a:cxn ang="0">
                    <a:pos x="T4" y="T5"/>
                  </a:cxn>
                  <a:cxn ang="0">
                    <a:pos x="T6" y="T7"/>
                  </a:cxn>
                  <a:cxn ang="0">
                    <a:pos x="T8" y="T9"/>
                  </a:cxn>
                </a:cxnLst>
                <a:rect l="0" t="0" r="r" b="b"/>
                <a:pathLst>
                  <a:path w="8" h="116">
                    <a:moveTo>
                      <a:pt x="8" y="0"/>
                    </a:moveTo>
                    <a:lnTo>
                      <a:pt x="8" y="96"/>
                    </a:lnTo>
                    <a:lnTo>
                      <a:pt x="0" y="116"/>
                    </a:lnTo>
                    <a:lnTo>
                      <a:pt x="0" y="20"/>
                    </a:lnTo>
                    <a:lnTo>
                      <a:pt x="8"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7" name="îṩľiḍe"/>
              <p:cNvSpPr/>
              <p:nvPr/>
            </p:nvSpPr>
            <p:spPr bwMode="auto">
              <a:xfrm>
                <a:off x="6008133" y="5259717"/>
                <a:ext cx="966"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18" name="iSliḋê"/>
              <p:cNvSpPr/>
              <p:nvPr/>
            </p:nvSpPr>
            <p:spPr bwMode="auto">
              <a:xfrm>
                <a:off x="6009099" y="5238474"/>
                <a:ext cx="8690" cy="113937"/>
              </a:xfrm>
              <a:custGeom>
                <a:avLst/>
                <a:gdLst>
                  <a:gd name="T0" fmla="*/ 9 w 9"/>
                  <a:gd name="T1" fmla="*/ 0 h 118"/>
                  <a:gd name="T2" fmla="*/ 9 w 9"/>
                  <a:gd name="T3" fmla="*/ 95 h 118"/>
                  <a:gd name="T4" fmla="*/ 0 w 9"/>
                  <a:gd name="T5" fmla="*/ 118 h 118"/>
                  <a:gd name="T6" fmla="*/ 0 w 9"/>
                  <a:gd name="T7" fmla="*/ 22 h 118"/>
                  <a:gd name="T8" fmla="*/ 9 w 9"/>
                  <a:gd name="T9" fmla="*/ 0 h 118"/>
                </a:gdLst>
                <a:ahLst/>
                <a:cxnLst>
                  <a:cxn ang="0">
                    <a:pos x="T0" y="T1"/>
                  </a:cxn>
                  <a:cxn ang="0">
                    <a:pos x="T2" y="T3"/>
                  </a:cxn>
                  <a:cxn ang="0">
                    <a:pos x="T4" y="T5"/>
                  </a:cxn>
                  <a:cxn ang="0">
                    <a:pos x="T6" y="T7"/>
                  </a:cxn>
                  <a:cxn ang="0">
                    <a:pos x="T8" y="T9"/>
                  </a:cxn>
                </a:cxnLst>
                <a:rect l="0" t="0" r="r" b="b"/>
                <a:pathLst>
                  <a:path w="9" h="118">
                    <a:moveTo>
                      <a:pt x="9" y="0"/>
                    </a:moveTo>
                    <a:lnTo>
                      <a:pt x="9" y="95"/>
                    </a:lnTo>
                    <a:lnTo>
                      <a:pt x="0" y="118"/>
                    </a:lnTo>
                    <a:lnTo>
                      <a:pt x="0" y="22"/>
                    </a:lnTo>
                    <a:lnTo>
                      <a:pt x="9"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9" name="isľiḍé"/>
              <p:cNvSpPr/>
              <p:nvPr/>
            </p:nvSpPr>
            <p:spPr bwMode="auto">
              <a:xfrm>
                <a:off x="5731016" y="5238474"/>
                <a:ext cx="18346" cy="115868"/>
              </a:xfrm>
              <a:custGeom>
                <a:avLst/>
                <a:gdLst>
                  <a:gd name="T0" fmla="*/ 19 w 19"/>
                  <a:gd name="T1" fmla="*/ 0 h 120"/>
                  <a:gd name="T2" fmla="*/ 19 w 19"/>
                  <a:gd name="T3" fmla="*/ 95 h 120"/>
                  <a:gd name="T4" fmla="*/ 0 w 19"/>
                  <a:gd name="T5" fmla="*/ 120 h 120"/>
                  <a:gd name="T6" fmla="*/ 0 w 19"/>
                  <a:gd name="T7" fmla="*/ 25 h 120"/>
                  <a:gd name="T8" fmla="*/ 19 w 19"/>
                  <a:gd name="T9" fmla="*/ 0 h 120"/>
                </a:gdLst>
                <a:ahLst/>
                <a:cxnLst>
                  <a:cxn ang="0">
                    <a:pos x="T0" y="T1"/>
                  </a:cxn>
                  <a:cxn ang="0">
                    <a:pos x="T2" y="T3"/>
                  </a:cxn>
                  <a:cxn ang="0">
                    <a:pos x="T4" y="T5"/>
                  </a:cxn>
                  <a:cxn ang="0">
                    <a:pos x="T6" y="T7"/>
                  </a:cxn>
                  <a:cxn ang="0">
                    <a:pos x="T8" y="T9"/>
                  </a:cxn>
                </a:cxnLst>
                <a:rect l="0" t="0" r="r" b="b"/>
                <a:pathLst>
                  <a:path w="19" h="120">
                    <a:moveTo>
                      <a:pt x="19" y="0"/>
                    </a:moveTo>
                    <a:lnTo>
                      <a:pt x="19" y="95"/>
                    </a:lnTo>
                    <a:lnTo>
                      <a:pt x="0" y="120"/>
                    </a:lnTo>
                    <a:lnTo>
                      <a:pt x="0" y="25"/>
                    </a:lnTo>
                    <a:lnTo>
                      <a:pt x="19" y="0"/>
                    </a:lnTo>
                    <a:close/>
                  </a:path>
                </a:pathLst>
              </a:custGeom>
              <a:solidFill>
                <a:srgbClr val="8DAC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0" name="íṡľîḋè"/>
              <p:cNvSpPr/>
              <p:nvPr/>
            </p:nvSpPr>
            <p:spPr bwMode="auto">
              <a:xfrm>
                <a:off x="5743568" y="5238474"/>
                <a:ext cx="5793" cy="113937"/>
              </a:xfrm>
              <a:custGeom>
                <a:avLst/>
                <a:gdLst>
                  <a:gd name="T0" fmla="*/ 6 w 6"/>
                  <a:gd name="T1" fmla="*/ 0 h 118"/>
                  <a:gd name="T2" fmla="*/ 6 w 6"/>
                  <a:gd name="T3" fmla="*/ 95 h 118"/>
                  <a:gd name="T4" fmla="*/ 0 w 6"/>
                  <a:gd name="T5" fmla="*/ 118 h 118"/>
                  <a:gd name="T6" fmla="*/ 0 w 6"/>
                  <a:gd name="T7" fmla="*/ 22 h 118"/>
                  <a:gd name="T8" fmla="*/ 6 w 6"/>
                  <a:gd name="T9" fmla="*/ 0 h 118"/>
                </a:gdLst>
                <a:ahLst/>
                <a:cxnLst>
                  <a:cxn ang="0">
                    <a:pos x="T0" y="T1"/>
                  </a:cxn>
                  <a:cxn ang="0">
                    <a:pos x="T2" y="T3"/>
                  </a:cxn>
                  <a:cxn ang="0">
                    <a:pos x="T4" y="T5"/>
                  </a:cxn>
                  <a:cxn ang="0">
                    <a:pos x="T6" y="T7"/>
                  </a:cxn>
                  <a:cxn ang="0">
                    <a:pos x="T8" y="T9"/>
                  </a:cxn>
                </a:cxnLst>
                <a:rect l="0" t="0" r="r" b="b"/>
                <a:pathLst>
                  <a:path w="6" h="118">
                    <a:moveTo>
                      <a:pt x="6" y="0"/>
                    </a:moveTo>
                    <a:lnTo>
                      <a:pt x="6" y="95"/>
                    </a:lnTo>
                    <a:lnTo>
                      <a:pt x="0" y="118"/>
                    </a:lnTo>
                    <a:lnTo>
                      <a:pt x="0" y="22"/>
                    </a:lnTo>
                    <a:lnTo>
                      <a:pt x="6" y="0"/>
                    </a:lnTo>
                    <a:close/>
                  </a:path>
                </a:pathLst>
              </a:custGeom>
              <a:solidFill>
                <a:srgbClr val="708F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1" name="ísľiḑê"/>
              <p:cNvSpPr/>
              <p:nvPr/>
            </p:nvSpPr>
            <p:spPr bwMode="auto">
              <a:xfrm>
                <a:off x="5743568" y="5231715"/>
                <a:ext cx="10622" cy="28002"/>
              </a:xfrm>
              <a:custGeom>
                <a:avLst/>
                <a:gdLst>
                  <a:gd name="T0" fmla="*/ 0 w 11"/>
                  <a:gd name="T1" fmla="*/ 29 h 29"/>
                  <a:gd name="T2" fmla="*/ 6 w 11"/>
                  <a:gd name="T3" fmla="*/ 7 h 29"/>
                  <a:gd name="T4" fmla="*/ 11 w 11"/>
                  <a:gd name="T5" fmla="*/ 0 h 29"/>
                  <a:gd name="T6" fmla="*/ 3 w 11"/>
                  <a:gd name="T7" fmla="*/ 29 h 29"/>
                  <a:gd name="T8" fmla="*/ 0 w 11"/>
                  <a:gd name="T9" fmla="*/ 29 h 29"/>
                </a:gdLst>
                <a:ahLst/>
                <a:cxnLst>
                  <a:cxn ang="0">
                    <a:pos x="T0" y="T1"/>
                  </a:cxn>
                  <a:cxn ang="0">
                    <a:pos x="T2" y="T3"/>
                  </a:cxn>
                  <a:cxn ang="0">
                    <a:pos x="T4" y="T5"/>
                  </a:cxn>
                  <a:cxn ang="0">
                    <a:pos x="T6" y="T7"/>
                  </a:cxn>
                  <a:cxn ang="0">
                    <a:pos x="T8" y="T9"/>
                  </a:cxn>
                </a:cxnLst>
                <a:rect l="0" t="0" r="r" b="b"/>
                <a:pathLst>
                  <a:path w="11" h="29">
                    <a:moveTo>
                      <a:pt x="0" y="29"/>
                    </a:moveTo>
                    <a:lnTo>
                      <a:pt x="6" y="7"/>
                    </a:lnTo>
                    <a:lnTo>
                      <a:pt x="11" y="0"/>
                    </a:lnTo>
                    <a:lnTo>
                      <a:pt x="3" y="29"/>
                    </a:lnTo>
                    <a:lnTo>
                      <a:pt x="0" y="29"/>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2" name="iṡļíḑé"/>
              <p:cNvSpPr/>
              <p:nvPr/>
            </p:nvSpPr>
            <p:spPr bwMode="auto">
              <a:xfrm>
                <a:off x="5746465" y="5231715"/>
                <a:ext cx="7725" cy="120696"/>
              </a:xfrm>
              <a:custGeom>
                <a:avLst/>
                <a:gdLst>
                  <a:gd name="T0" fmla="*/ 8 w 8"/>
                  <a:gd name="T1" fmla="*/ 0 h 125"/>
                  <a:gd name="T2" fmla="*/ 8 w 8"/>
                  <a:gd name="T3" fmla="*/ 96 h 125"/>
                  <a:gd name="T4" fmla="*/ 0 w 8"/>
                  <a:gd name="T5" fmla="*/ 125 h 125"/>
                  <a:gd name="T6" fmla="*/ 0 w 8"/>
                  <a:gd name="T7" fmla="*/ 29 h 125"/>
                  <a:gd name="T8" fmla="*/ 8 w 8"/>
                  <a:gd name="T9" fmla="*/ 0 h 125"/>
                </a:gdLst>
                <a:ahLst/>
                <a:cxnLst>
                  <a:cxn ang="0">
                    <a:pos x="T0" y="T1"/>
                  </a:cxn>
                  <a:cxn ang="0">
                    <a:pos x="T2" y="T3"/>
                  </a:cxn>
                  <a:cxn ang="0">
                    <a:pos x="T4" y="T5"/>
                  </a:cxn>
                  <a:cxn ang="0">
                    <a:pos x="T6" y="T7"/>
                  </a:cxn>
                  <a:cxn ang="0">
                    <a:pos x="T8" y="T9"/>
                  </a:cxn>
                </a:cxnLst>
                <a:rect l="0" t="0" r="r" b="b"/>
                <a:pathLst>
                  <a:path w="8" h="125">
                    <a:moveTo>
                      <a:pt x="8" y="0"/>
                    </a:moveTo>
                    <a:lnTo>
                      <a:pt x="8" y="96"/>
                    </a:lnTo>
                    <a:lnTo>
                      <a:pt x="0" y="125"/>
                    </a:lnTo>
                    <a:lnTo>
                      <a:pt x="0" y="29"/>
                    </a:lnTo>
                    <a:lnTo>
                      <a:pt x="8" y="0"/>
                    </a:lnTo>
                    <a:close/>
                  </a:path>
                </a:pathLst>
              </a:custGeom>
              <a:solidFill>
                <a:srgbClr val="00647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3" name="íṧliḋê"/>
              <p:cNvSpPr/>
              <p:nvPr/>
            </p:nvSpPr>
            <p:spPr bwMode="auto">
              <a:xfrm>
                <a:off x="6008133" y="5238474"/>
                <a:ext cx="9656" cy="21242"/>
              </a:xfrm>
              <a:custGeom>
                <a:avLst/>
                <a:gdLst>
                  <a:gd name="T0" fmla="*/ 0 w 25"/>
                  <a:gd name="T1" fmla="*/ 59 h 59"/>
                  <a:gd name="T2" fmla="*/ 20 w 25"/>
                  <a:gd name="T3" fmla="*/ 7 h 59"/>
                  <a:gd name="T4" fmla="*/ 25 w 25"/>
                  <a:gd name="T5" fmla="*/ 0 h 59"/>
                  <a:gd name="T6" fmla="*/ 25 w 25"/>
                  <a:gd name="T7" fmla="*/ 0 h 59"/>
                  <a:gd name="T8" fmla="*/ 3 w 25"/>
                  <a:gd name="T9" fmla="*/ 59 h 59"/>
                  <a:gd name="T10" fmla="*/ 0 w 25"/>
                  <a:gd name="T11" fmla="*/ 59 h 59"/>
                </a:gdLst>
                <a:ahLst/>
                <a:cxnLst>
                  <a:cxn ang="0">
                    <a:pos x="T0" y="T1"/>
                  </a:cxn>
                  <a:cxn ang="0">
                    <a:pos x="T2" y="T3"/>
                  </a:cxn>
                  <a:cxn ang="0">
                    <a:pos x="T4" y="T5"/>
                  </a:cxn>
                  <a:cxn ang="0">
                    <a:pos x="T6" y="T7"/>
                  </a:cxn>
                  <a:cxn ang="0">
                    <a:pos x="T8" y="T9"/>
                  </a:cxn>
                  <a:cxn ang="0">
                    <a:pos x="T10" y="T11"/>
                  </a:cxn>
                </a:cxnLst>
                <a:rect l="0" t="0" r="r" b="b"/>
                <a:pathLst>
                  <a:path w="25" h="59">
                    <a:moveTo>
                      <a:pt x="0" y="59"/>
                    </a:moveTo>
                    <a:cubicBezTo>
                      <a:pt x="20" y="7"/>
                      <a:pt x="20" y="7"/>
                      <a:pt x="20" y="7"/>
                    </a:cubicBezTo>
                    <a:cubicBezTo>
                      <a:pt x="21" y="5"/>
                      <a:pt x="23" y="2"/>
                      <a:pt x="25" y="0"/>
                    </a:cubicBezTo>
                    <a:cubicBezTo>
                      <a:pt x="25" y="0"/>
                      <a:pt x="25" y="0"/>
                      <a:pt x="25" y="0"/>
                    </a:cubicBezTo>
                    <a:cubicBezTo>
                      <a:pt x="3" y="59"/>
                      <a:pt x="3" y="59"/>
                      <a:pt x="3" y="59"/>
                    </a:cubicBezTo>
                    <a:lnTo>
                      <a:pt x="0" y="59"/>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4" name="iŝľïḑè"/>
              <p:cNvSpPr/>
              <p:nvPr/>
            </p:nvSpPr>
            <p:spPr bwMode="auto">
              <a:xfrm>
                <a:off x="5697221" y="5237508"/>
                <a:ext cx="16415" cy="116834"/>
              </a:xfrm>
              <a:custGeom>
                <a:avLst/>
                <a:gdLst>
                  <a:gd name="T0" fmla="*/ 17 w 17"/>
                  <a:gd name="T1" fmla="*/ 0 h 121"/>
                  <a:gd name="T2" fmla="*/ 17 w 17"/>
                  <a:gd name="T3" fmla="*/ 95 h 121"/>
                  <a:gd name="T4" fmla="*/ 0 w 17"/>
                  <a:gd name="T5" fmla="*/ 121 h 121"/>
                  <a:gd name="T6" fmla="*/ 0 w 17"/>
                  <a:gd name="T7" fmla="*/ 26 h 121"/>
                  <a:gd name="T8" fmla="*/ 17 w 17"/>
                  <a:gd name="T9" fmla="*/ 0 h 121"/>
                </a:gdLst>
                <a:ahLst/>
                <a:cxnLst>
                  <a:cxn ang="0">
                    <a:pos x="T0" y="T1"/>
                  </a:cxn>
                  <a:cxn ang="0">
                    <a:pos x="T2" y="T3"/>
                  </a:cxn>
                  <a:cxn ang="0">
                    <a:pos x="T4" y="T5"/>
                  </a:cxn>
                  <a:cxn ang="0">
                    <a:pos x="T6" y="T7"/>
                  </a:cxn>
                  <a:cxn ang="0">
                    <a:pos x="T8" y="T9"/>
                  </a:cxn>
                </a:cxnLst>
                <a:rect l="0" t="0" r="r" b="b"/>
                <a:pathLst>
                  <a:path w="17" h="121">
                    <a:moveTo>
                      <a:pt x="17" y="0"/>
                    </a:moveTo>
                    <a:lnTo>
                      <a:pt x="17" y="95"/>
                    </a:lnTo>
                    <a:lnTo>
                      <a:pt x="0" y="121"/>
                    </a:lnTo>
                    <a:lnTo>
                      <a:pt x="0" y="26"/>
                    </a:lnTo>
                    <a:lnTo>
                      <a:pt x="17" y="0"/>
                    </a:lnTo>
                    <a:close/>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5" name="íŝlíḋê"/>
              <p:cNvSpPr/>
              <p:nvPr/>
            </p:nvSpPr>
            <p:spPr bwMode="auto">
              <a:xfrm>
                <a:off x="5711704" y="5237508"/>
                <a:ext cx="1931" cy="114903"/>
              </a:xfrm>
              <a:custGeom>
                <a:avLst/>
                <a:gdLst>
                  <a:gd name="T0" fmla="*/ 2 w 2"/>
                  <a:gd name="T1" fmla="*/ 0 h 119"/>
                  <a:gd name="T2" fmla="*/ 2 w 2"/>
                  <a:gd name="T3" fmla="*/ 95 h 119"/>
                  <a:gd name="T4" fmla="*/ 0 w 2"/>
                  <a:gd name="T5" fmla="*/ 119 h 119"/>
                  <a:gd name="T6" fmla="*/ 0 w 2"/>
                  <a:gd name="T7" fmla="*/ 23 h 119"/>
                  <a:gd name="T8" fmla="*/ 2 w 2"/>
                  <a:gd name="T9" fmla="*/ 0 h 119"/>
                </a:gdLst>
                <a:ahLst/>
                <a:cxnLst>
                  <a:cxn ang="0">
                    <a:pos x="T0" y="T1"/>
                  </a:cxn>
                  <a:cxn ang="0">
                    <a:pos x="T2" y="T3"/>
                  </a:cxn>
                  <a:cxn ang="0">
                    <a:pos x="T4" y="T5"/>
                  </a:cxn>
                  <a:cxn ang="0">
                    <a:pos x="T6" y="T7"/>
                  </a:cxn>
                  <a:cxn ang="0">
                    <a:pos x="T8" y="T9"/>
                  </a:cxn>
                </a:cxnLst>
                <a:rect l="0" t="0" r="r" b="b"/>
                <a:pathLst>
                  <a:path w="2" h="119">
                    <a:moveTo>
                      <a:pt x="2" y="0"/>
                    </a:moveTo>
                    <a:lnTo>
                      <a:pt x="2" y="95"/>
                    </a:lnTo>
                    <a:lnTo>
                      <a:pt x="0" y="119"/>
                    </a:lnTo>
                    <a:lnTo>
                      <a:pt x="0" y="23"/>
                    </a:lnTo>
                    <a:lnTo>
                      <a:pt x="2" y="0"/>
                    </a:lnTo>
                    <a:close/>
                  </a:path>
                </a:pathLst>
              </a:custGeom>
              <a:solidFill>
                <a:srgbClr val="6B89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6" name="îşliḓè"/>
              <p:cNvSpPr/>
              <p:nvPr/>
            </p:nvSpPr>
            <p:spPr bwMode="auto">
              <a:xfrm>
                <a:off x="5711704" y="5259717"/>
                <a:ext cx="2897"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27" name="î$ľíďê"/>
              <p:cNvSpPr/>
              <p:nvPr/>
            </p:nvSpPr>
            <p:spPr bwMode="auto">
              <a:xfrm>
                <a:off x="5714601" y="5231715"/>
                <a:ext cx="1931" cy="120696"/>
              </a:xfrm>
              <a:custGeom>
                <a:avLst/>
                <a:gdLst>
                  <a:gd name="T0" fmla="*/ 2 w 2"/>
                  <a:gd name="T1" fmla="*/ 0 h 125"/>
                  <a:gd name="T2" fmla="*/ 2 w 2"/>
                  <a:gd name="T3" fmla="*/ 95 h 125"/>
                  <a:gd name="T4" fmla="*/ 0 w 2"/>
                  <a:gd name="T5" fmla="*/ 125 h 125"/>
                  <a:gd name="T6" fmla="*/ 0 w 2"/>
                  <a:gd name="T7" fmla="*/ 29 h 125"/>
                  <a:gd name="T8" fmla="*/ 2 w 2"/>
                  <a:gd name="T9" fmla="*/ 0 h 125"/>
                </a:gdLst>
                <a:ahLst/>
                <a:cxnLst>
                  <a:cxn ang="0">
                    <a:pos x="T0" y="T1"/>
                  </a:cxn>
                  <a:cxn ang="0">
                    <a:pos x="T2" y="T3"/>
                  </a:cxn>
                  <a:cxn ang="0">
                    <a:pos x="T4" y="T5"/>
                  </a:cxn>
                  <a:cxn ang="0">
                    <a:pos x="T6" y="T7"/>
                  </a:cxn>
                  <a:cxn ang="0">
                    <a:pos x="T8" y="T9"/>
                  </a:cxn>
                </a:cxnLst>
                <a:rect l="0" t="0" r="r" b="b"/>
                <a:pathLst>
                  <a:path w="2" h="125">
                    <a:moveTo>
                      <a:pt x="2" y="0"/>
                    </a:moveTo>
                    <a:lnTo>
                      <a:pt x="2" y="95"/>
                    </a:lnTo>
                    <a:lnTo>
                      <a:pt x="0" y="125"/>
                    </a:lnTo>
                    <a:lnTo>
                      <a:pt x="0" y="29"/>
                    </a:lnTo>
                    <a:lnTo>
                      <a:pt x="2" y="0"/>
                    </a:lnTo>
                    <a:close/>
                  </a:path>
                </a:pathLst>
              </a:custGeom>
              <a:solidFill>
                <a:srgbClr val="00607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8" name="iṣļïḓé"/>
              <p:cNvSpPr/>
              <p:nvPr/>
            </p:nvSpPr>
            <p:spPr bwMode="auto">
              <a:xfrm>
                <a:off x="5743568" y="5259717"/>
                <a:ext cx="2897"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29" name="í$1íḑè"/>
              <p:cNvSpPr/>
              <p:nvPr/>
            </p:nvSpPr>
            <p:spPr bwMode="auto">
              <a:xfrm>
                <a:off x="5683703" y="5216266"/>
                <a:ext cx="33795" cy="43451"/>
              </a:xfrm>
              <a:custGeom>
                <a:avLst/>
                <a:gdLst>
                  <a:gd name="T0" fmla="*/ 44 w 91"/>
                  <a:gd name="T1" fmla="*/ 52 h 118"/>
                  <a:gd name="T2" fmla="*/ 76 w 91"/>
                  <a:gd name="T3" fmla="*/ 4 h 118"/>
                  <a:gd name="T4" fmla="*/ 91 w 91"/>
                  <a:gd name="T5" fmla="*/ 0 h 118"/>
                  <a:gd name="T6" fmla="*/ 13 w 91"/>
                  <a:gd name="T7" fmla="*/ 118 h 118"/>
                  <a:gd name="T8" fmla="*/ 0 w 91"/>
                  <a:gd name="T9" fmla="*/ 118 h 118"/>
                  <a:gd name="T10" fmla="*/ 43 w 91"/>
                  <a:gd name="T11" fmla="*/ 53 h 118"/>
                  <a:gd name="T12" fmla="*/ 44 w 91"/>
                  <a:gd name="T13" fmla="*/ 53 h 118"/>
                  <a:gd name="T14" fmla="*/ 44 w 91"/>
                  <a:gd name="T15" fmla="*/ 52 h 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118">
                    <a:moveTo>
                      <a:pt x="44" y="52"/>
                    </a:moveTo>
                    <a:cubicBezTo>
                      <a:pt x="76" y="4"/>
                      <a:pt x="76" y="4"/>
                      <a:pt x="76" y="4"/>
                    </a:cubicBezTo>
                    <a:cubicBezTo>
                      <a:pt x="80" y="3"/>
                      <a:pt x="86" y="1"/>
                      <a:pt x="91" y="0"/>
                    </a:cubicBezTo>
                    <a:cubicBezTo>
                      <a:pt x="13" y="118"/>
                      <a:pt x="13" y="118"/>
                      <a:pt x="13" y="118"/>
                    </a:cubicBezTo>
                    <a:cubicBezTo>
                      <a:pt x="0" y="118"/>
                      <a:pt x="0" y="118"/>
                      <a:pt x="0" y="118"/>
                    </a:cubicBezTo>
                    <a:cubicBezTo>
                      <a:pt x="43" y="53"/>
                      <a:pt x="43" y="53"/>
                      <a:pt x="43" y="53"/>
                    </a:cubicBezTo>
                    <a:cubicBezTo>
                      <a:pt x="43" y="53"/>
                      <a:pt x="44" y="53"/>
                      <a:pt x="44" y="53"/>
                    </a:cubicBezTo>
                    <a:cubicBezTo>
                      <a:pt x="44" y="53"/>
                      <a:pt x="44" y="53"/>
                      <a:pt x="44" y="52"/>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0" name="ïṩļïḓê"/>
              <p:cNvSpPr/>
              <p:nvPr/>
            </p:nvSpPr>
            <p:spPr bwMode="auto">
              <a:xfrm>
                <a:off x="5711704" y="5231715"/>
                <a:ext cx="4828" cy="28002"/>
              </a:xfrm>
              <a:custGeom>
                <a:avLst/>
                <a:gdLst>
                  <a:gd name="T0" fmla="*/ 0 w 5"/>
                  <a:gd name="T1" fmla="*/ 29 h 29"/>
                  <a:gd name="T2" fmla="*/ 2 w 5"/>
                  <a:gd name="T3" fmla="*/ 6 h 29"/>
                  <a:gd name="T4" fmla="*/ 5 w 5"/>
                  <a:gd name="T5" fmla="*/ 0 h 29"/>
                  <a:gd name="T6" fmla="*/ 3 w 5"/>
                  <a:gd name="T7" fmla="*/ 29 h 29"/>
                  <a:gd name="T8" fmla="*/ 0 w 5"/>
                  <a:gd name="T9" fmla="*/ 29 h 29"/>
                </a:gdLst>
                <a:ahLst/>
                <a:cxnLst>
                  <a:cxn ang="0">
                    <a:pos x="T0" y="T1"/>
                  </a:cxn>
                  <a:cxn ang="0">
                    <a:pos x="T2" y="T3"/>
                  </a:cxn>
                  <a:cxn ang="0">
                    <a:pos x="T4" y="T5"/>
                  </a:cxn>
                  <a:cxn ang="0">
                    <a:pos x="T6" y="T7"/>
                  </a:cxn>
                  <a:cxn ang="0">
                    <a:pos x="T8" y="T9"/>
                  </a:cxn>
                </a:cxnLst>
                <a:rect l="0" t="0" r="r" b="b"/>
                <a:pathLst>
                  <a:path w="5" h="29">
                    <a:moveTo>
                      <a:pt x="0" y="29"/>
                    </a:moveTo>
                    <a:lnTo>
                      <a:pt x="2" y="6"/>
                    </a:lnTo>
                    <a:lnTo>
                      <a:pt x="5" y="0"/>
                    </a:lnTo>
                    <a:lnTo>
                      <a:pt x="3" y="29"/>
                    </a:lnTo>
                    <a:lnTo>
                      <a:pt x="0" y="29"/>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1" name="îš1îďé"/>
              <p:cNvSpPr/>
              <p:nvPr/>
            </p:nvSpPr>
            <p:spPr bwMode="auto">
              <a:xfrm>
                <a:off x="5683703" y="5259717"/>
                <a:ext cx="4828"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32" name="íśḻïḍe"/>
              <p:cNvSpPr/>
              <p:nvPr/>
            </p:nvSpPr>
            <p:spPr bwMode="auto">
              <a:xfrm>
                <a:off x="5983029" y="5258751"/>
                <a:ext cx="8690" cy="95591"/>
              </a:xfrm>
              <a:custGeom>
                <a:avLst/>
                <a:gdLst>
                  <a:gd name="T0" fmla="*/ 23 w 23"/>
                  <a:gd name="T1" fmla="*/ 0 h 256"/>
                  <a:gd name="T2" fmla="*/ 23 w 23"/>
                  <a:gd name="T3" fmla="*/ 246 h 256"/>
                  <a:gd name="T4" fmla="*/ 0 w 23"/>
                  <a:gd name="T5" fmla="*/ 256 h 256"/>
                  <a:gd name="T6" fmla="*/ 0 w 23"/>
                  <a:gd name="T7" fmla="*/ 9 h 256"/>
                  <a:gd name="T8" fmla="*/ 23 w 23"/>
                  <a:gd name="T9" fmla="*/ 0 h 256"/>
                </a:gdLst>
                <a:ahLst/>
                <a:cxnLst>
                  <a:cxn ang="0">
                    <a:pos x="T0" y="T1"/>
                  </a:cxn>
                  <a:cxn ang="0">
                    <a:pos x="T2" y="T3"/>
                  </a:cxn>
                  <a:cxn ang="0">
                    <a:pos x="T4" y="T5"/>
                  </a:cxn>
                  <a:cxn ang="0">
                    <a:pos x="T6" y="T7"/>
                  </a:cxn>
                  <a:cxn ang="0">
                    <a:pos x="T8" y="T9"/>
                  </a:cxn>
                </a:cxnLst>
                <a:rect l="0" t="0" r="r" b="b"/>
                <a:pathLst>
                  <a:path w="23" h="256">
                    <a:moveTo>
                      <a:pt x="23" y="0"/>
                    </a:moveTo>
                    <a:cubicBezTo>
                      <a:pt x="23" y="246"/>
                      <a:pt x="23" y="246"/>
                      <a:pt x="23" y="246"/>
                    </a:cubicBezTo>
                    <a:cubicBezTo>
                      <a:pt x="16" y="251"/>
                      <a:pt x="7" y="254"/>
                      <a:pt x="0" y="256"/>
                    </a:cubicBezTo>
                    <a:cubicBezTo>
                      <a:pt x="0" y="9"/>
                      <a:pt x="0" y="9"/>
                      <a:pt x="0" y="9"/>
                    </a:cubicBezTo>
                    <a:cubicBezTo>
                      <a:pt x="7" y="7"/>
                      <a:pt x="16" y="5"/>
                      <a:pt x="23"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3" name="îŝḷîḑê"/>
              <p:cNvSpPr/>
              <p:nvPr/>
            </p:nvSpPr>
            <p:spPr bwMode="auto">
              <a:xfrm>
                <a:off x="5979166" y="5261648"/>
                <a:ext cx="3862" cy="92694"/>
              </a:xfrm>
              <a:custGeom>
                <a:avLst/>
                <a:gdLst>
                  <a:gd name="T0" fmla="*/ 9 w 9"/>
                  <a:gd name="T1" fmla="*/ 0 h 248"/>
                  <a:gd name="T2" fmla="*/ 9 w 9"/>
                  <a:gd name="T3" fmla="*/ 247 h 248"/>
                  <a:gd name="T4" fmla="*/ 0 w 9"/>
                  <a:gd name="T5" fmla="*/ 248 h 248"/>
                  <a:gd name="T6" fmla="*/ 0 w 9"/>
                  <a:gd name="T7" fmla="*/ 2 h 248"/>
                  <a:gd name="T8" fmla="*/ 9 w 9"/>
                  <a:gd name="T9" fmla="*/ 0 h 248"/>
                </a:gdLst>
                <a:ahLst/>
                <a:cxnLst>
                  <a:cxn ang="0">
                    <a:pos x="T0" y="T1"/>
                  </a:cxn>
                  <a:cxn ang="0">
                    <a:pos x="T2" y="T3"/>
                  </a:cxn>
                  <a:cxn ang="0">
                    <a:pos x="T4" y="T5"/>
                  </a:cxn>
                  <a:cxn ang="0">
                    <a:pos x="T6" y="T7"/>
                  </a:cxn>
                  <a:cxn ang="0">
                    <a:pos x="T8" y="T9"/>
                  </a:cxn>
                </a:cxnLst>
                <a:rect l="0" t="0" r="r" b="b"/>
                <a:pathLst>
                  <a:path w="9" h="248">
                    <a:moveTo>
                      <a:pt x="9" y="0"/>
                    </a:moveTo>
                    <a:cubicBezTo>
                      <a:pt x="9" y="247"/>
                      <a:pt x="9" y="247"/>
                      <a:pt x="9" y="247"/>
                    </a:cubicBezTo>
                    <a:cubicBezTo>
                      <a:pt x="6" y="247"/>
                      <a:pt x="3" y="248"/>
                      <a:pt x="0" y="248"/>
                    </a:cubicBezTo>
                    <a:cubicBezTo>
                      <a:pt x="0" y="2"/>
                      <a:pt x="0" y="2"/>
                      <a:pt x="0" y="2"/>
                    </a:cubicBezTo>
                    <a:cubicBezTo>
                      <a:pt x="3" y="1"/>
                      <a:pt x="6" y="1"/>
                      <a:pt x="9"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4" name="ïṡ1îďe"/>
              <p:cNvSpPr/>
              <p:nvPr/>
            </p:nvSpPr>
            <p:spPr bwMode="auto">
              <a:xfrm>
                <a:off x="5976270"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3" y="247"/>
                      <a:pt x="0" y="247"/>
                    </a:cubicBezTo>
                    <a:cubicBezTo>
                      <a:pt x="0" y="0"/>
                      <a:pt x="0" y="0"/>
                      <a:pt x="0" y="0"/>
                    </a:cubicBezTo>
                    <a:cubicBezTo>
                      <a:pt x="3"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5" name="ïsľïḋè"/>
              <p:cNvSpPr/>
              <p:nvPr/>
            </p:nvSpPr>
            <p:spPr bwMode="auto">
              <a:xfrm>
                <a:off x="5974339" y="5262613"/>
                <a:ext cx="1931" cy="91729"/>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1"/>
                      <a:pt x="0" y="1"/>
                      <a:pt x="0" y="1"/>
                    </a:cubicBezTo>
                    <a:cubicBezTo>
                      <a:pt x="2" y="1"/>
                      <a:pt x="4" y="0"/>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6" name="îŝľíḓe"/>
              <p:cNvSpPr/>
              <p:nvPr/>
            </p:nvSpPr>
            <p:spPr bwMode="auto">
              <a:xfrm>
                <a:off x="5972408" y="5262613"/>
                <a:ext cx="1931" cy="91729"/>
              </a:xfrm>
              <a:custGeom>
                <a:avLst/>
                <a:gdLst>
                  <a:gd name="T0" fmla="*/ 5 w 5"/>
                  <a:gd name="T1" fmla="*/ 1 h 247"/>
                  <a:gd name="T2" fmla="*/ 5 w 5"/>
                  <a:gd name="T3" fmla="*/ 247 h 247"/>
                  <a:gd name="T4" fmla="*/ 4 w 5"/>
                  <a:gd name="T5" fmla="*/ 247 h 247"/>
                  <a:gd name="T6" fmla="*/ 0 w 5"/>
                  <a:gd name="T7" fmla="*/ 247 h 247"/>
                  <a:gd name="T8" fmla="*/ 0 w 5"/>
                  <a:gd name="T9" fmla="*/ 0 h 247"/>
                  <a:gd name="T10" fmla="*/ 4 w 5"/>
                  <a:gd name="T11" fmla="*/ 1 h 247"/>
                  <a:gd name="T12" fmla="*/ 5 w 5"/>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1"/>
                    </a:moveTo>
                    <a:cubicBezTo>
                      <a:pt x="5" y="247"/>
                      <a:pt x="5" y="247"/>
                      <a:pt x="5" y="247"/>
                    </a:cubicBezTo>
                    <a:cubicBezTo>
                      <a:pt x="4" y="247"/>
                      <a:pt x="4" y="247"/>
                      <a:pt x="4" y="247"/>
                    </a:cubicBezTo>
                    <a:cubicBezTo>
                      <a:pt x="3" y="247"/>
                      <a:pt x="2" y="247"/>
                      <a:pt x="0" y="247"/>
                    </a:cubicBezTo>
                    <a:cubicBezTo>
                      <a:pt x="0" y="0"/>
                      <a:pt x="0" y="0"/>
                      <a:pt x="0" y="0"/>
                    </a:cubicBezTo>
                    <a:cubicBezTo>
                      <a:pt x="2" y="1"/>
                      <a:pt x="3" y="1"/>
                      <a:pt x="4" y="1"/>
                    </a:cubicBezTo>
                    <a:cubicBezTo>
                      <a:pt x="5" y="1"/>
                      <a:pt x="5" y="1"/>
                      <a:pt x="5"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7" name="îṥḷïḑè"/>
              <p:cNvSpPr/>
              <p:nvPr/>
            </p:nvSpPr>
            <p:spPr bwMode="auto">
              <a:xfrm>
                <a:off x="5971442" y="5262613"/>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8" name="îṥḷiďê"/>
              <p:cNvSpPr/>
              <p:nvPr/>
            </p:nvSpPr>
            <p:spPr bwMode="auto">
              <a:xfrm>
                <a:off x="5969511" y="5262613"/>
                <a:ext cx="1931"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6"/>
                      <a:pt x="0" y="246"/>
                    </a:cubicBezTo>
                    <a:cubicBezTo>
                      <a:pt x="0" y="0"/>
                      <a:pt x="0" y="0"/>
                      <a:pt x="0" y="0"/>
                    </a:cubicBezTo>
                    <a:cubicBezTo>
                      <a:pt x="1" y="0"/>
                      <a:pt x="2" y="0"/>
                      <a:pt x="4"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9" name="îṩḻîďè"/>
              <p:cNvSpPr/>
              <p:nvPr/>
            </p:nvSpPr>
            <p:spPr bwMode="auto">
              <a:xfrm>
                <a:off x="5968545" y="5262613"/>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0" name="ïS1iďê"/>
              <p:cNvSpPr/>
              <p:nvPr/>
            </p:nvSpPr>
            <p:spPr bwMode="auto">
              <a:xfrm>
                <a:off x="5967580" y="5261648"/>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1" name="íṥ1îḋé"/>
              <p:cNvSpPr/>
              <p:nvPr/>
            </p:nvSpPr>
            <p:spPr bwMode="auto">
              <a:xfrm>
                <a:off x="5966614" y="5261648"/>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8"/>
                      <a:pt x="1" y="247"/>
                      <a:pt x="0" y="247"/>
                    </a:cubicBezTo>
                    <a:cubicBezTo>
                      <a:pt x="0" y="0"/>
                      <a:pt x="0" y="0"/>
                      <a:pt x="0" y="0"/>
                    </a:cubicBezTo>
                    <a:cubicBezTo>
                      <a:pt x="1" y="1"/>
                      <a:pt x="3" y="1"/>
                      <a:pt x="4"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2" name="îsḻïḓe"/>
              <p:cNvSpPr/>
              <p:nvPr/>
            </p:nvSpPr>
            <p:spPr bwMode="auto">
              <a:xfrm>
                <a:off x="5961786" y="5254889"/>
                <a:ext cx="4828" cy="98488"/>
              </a:xfrm>
              <a:custGeom>
                <a:avLst/>
                <a:gdLst>
                  <a:gd name="T0" fmla="*/ 13 w 13"/>
                  <a:gd name="T1" fmla="*/ 18 h 265"/>
                  <a:gd name="T2" fmla="*/ 13 w 13"/>
                  <a:gd name="T3" fmla="*/ 265 h 265"/>
                  <a:gd name="T4" fmla="*/ 0 w 13"/>
                  <a:gd name="T5" fmla="*/ 246 h 265"/>
                  <a:gd name="T6" fmla="*/ 0 w 13"/>
                  <a:gd name="T7" fmla="*/ 0 h 265"/>
                  <a:gd name="T8" fmla="*/ 13 w 13"/>
                  <a:gd name="T9" fmla="*/ 18 h 265"/>
                </a:gdLst>
                <a:ahLst/>
                <a:cxnLst>
                  <a:cxn ang="0">
                    <a:pos x="T0" y="T1"/>
                  </a:cxn>
                  <a:cxn ang="0">
                    <a:pos x="T2" y="T3"/>
                  </a:cxn>
                  <a:cxn ang="0">
                    <a:pos x="T4" y="T5"/>
                  </a:cxn>
                  <a:cxn ang="0">
                    <a:pos x="T6" y="T7"/>
                  </a:cxn>
                  <a:cxn ang="0">
                    <a:pos x="T8" y="T9"/>
                  </a:cxn>
                </a:cxnLst>
                <a:rect l="0" t="0" r="r" b="b"/>
                <a:pathLst>
                  <a:path w="13" h="265">
                    <a:moveTo>
                      <a:pt x="13" y="18"/>
                    </a:moveTo>
                    <a:cubicBezTo>
                      <a:pt x="13" y="265"/>
                      <a:pt x="13" y="265"/>
                      <a:pt x="13" y="265"/>
                    </a:cubicBezTo>
                    <a:cubicBezTo>
                      <a:pt x="5" y="261"/>
                      <a:pt x="0" y="255"/>
                      <a:pt x="0" y="246"/>
                    </a:cubicBezTo>
                    <a:cubicBezTo>
                      <a:pt x="0" y="0"/>
                      <a:pt x="0" y="0"/>
                      <a:pt x="0" y="0"/>
                    </a:cubicBezTo>
                    <a:cubicBezTo>
                      <a:pt x="0" y="9"/>
                      <a:pt x="5" y="15"/>
                      <a:pt x="13" y="18"/>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3" name="iSḷîďè"/>
              <p:cNvSpPr/>
              <p:nvPr/>
            </p:nvSpPr>
            <p:spPr bwMode="auto">
              <a:xfrm>
                <a:off x="5989788" y="5258751"/>
                <a:ext cx="1931" cy="95591"/>
              </a:xfrm>
              <a:custGeom>
                <a:avLst/>
                <a:gdLst>
                  <a:gd name="T0" fmla="*/ 2 w 2"/>
                  <a:gd name="T1" fmla="*/ 0 h 99"/>
                  <a:gd name="T2" fmla="*/ 2 w 2"/>
                  <a:gd name="T3" fmla="*/ 95 h 99"/>
                  <a:gd name="T4" fmla="*/ 0 w 2"/>
                  <a:gd name="T5" fmla="*/ 99 h 99"/>
                  <a:gd name="T6" fmla="*/ 0 w 2"/>
                  <a:gd name="T7" fmla="*/ 4 h 99"/>
                  <a:gd name="T8" fmla="*/ 2 w 2"/>
                  <a:gd name="T9" fmla="*/ 0 h 99"/>
                </a:gdLst>
                <a:ahLst/>
                <a:cxnLst>
                  <a:cxn ang="0">
                    <a:pos x="T0" y="T1"/>
                  </a:cxn>
                  <a:cxn ang="0">
                    <a:pos x="T2" y="T3"/>
                  </a:cxn>
                  <a:cxn ang="0">
                    <a:pos x="T4" y="T5"/>
                  </a:cxn>
                  <a:cxn ang="0">
                    <a:pos x="T6" y="T7"/>
                  </a:cxn>
                  <a:cxn ang="0">
                    <a:pos x="T8" y="T9"/>
                  </a:cxn>
                </a:cxnLst>
                <a:rect l="0" t="0" r="r" b="b"/>
                <a:pathLst>
                  <a:path w="2" h="99">
                    <a:moveTo>
                      <a:pt x="2" y="0"/>
                    </a:moveTo>
                    <a:lnTo>
                      <a:pt x="2" y="95"/>
                    </a:lnTo>
                    <a:lnTo>
                      <a:pt x="0" y="99"/>
                    </a:lnTo>
                    <a:lnTo>
                      <a:pt x="0" y="4"/>
                    </a:lnTo>
                    <a:lnTo>
                      <a:pt x="2"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4" name="íŝlídê"/>
              <p:cNvSpPr/>
              <p:nvPr/>
            </p:nvSpPr>
            <p:spPr bwMode="auto">
              <a:xfrm>
                <a:off x="5686600" y="5259717"/>
                <a:ext cx="1931" cy="94626"/>
              </a:xfrm>
              <a:custGeom>
                <a:avLst/>
                <a:gdLst>
                  <a:gd name="T0" fmla="*/ 2 w 2"/>
                  <a:gd name="T1" fmla="*/ 0 h 98"/>
                  <a:gd name="T2" fmla="*/ 2 w 2"/>
                  <a:gd name="T3" fmla="*/ 96 h 98"/>
                  <a:gd name="T4" fmla="*/ 0 w 2"/>
                  <a:gd name="T5" fmla="*/ 98 h 98"/>
                  <a:gd name="T6" fmla="*/ 0 w 2"/>
                  <a:gd name="T7" fmla="*/ 3 h 98"/>
                  <a:gd name="T8" fmla="*/ 2 w 2"/>
                  <a:gd name="T9" fmla="*/ 0 h 98"/>
                </a:gdLst>
                <a:ahLst/>
                <a:cxnLst>
                  <a:cxn ang="0">
                    <a:pos x="T0" y="T1"/>
                  </a:cxn>
                  <a:cxn ang="0">
                    <a:pos x="T2" y="T3"/>
                  </a:cxn>
                  <a:cxn ang="0">
                    <a:pos x="T4" y="T5"/>
                  </a:cxn>
                  <a:cxn ang="0">
                    <a:pos x="T6" y="T7"/>
                  </a:cxn>
                  <a:cxn ang="0">
                    <a:pos x="T8" y="T9"/>
                  </a:cxn>
                </a:cxnLst>
                <a:rect l="0" t="0" r="r" b="b"/>
                <a:pathLst>
                  <a:path w="2" h="98">
                    <a:moveTo>
                      <a:pt x="2" y="0"/>
                    </a:moveTo>
                    <a:lnTo>
                      <a:pt x="2" y="96"/>
                    </a:lnTo>
                    <a:lnTo>
                      <a:pt x="0" y="98"/>
                    </a:lnTo>
                    <a:lnTo>
                      <a:pt x="0" y="3"/>
                    </a:lnTo>
                    <a:lnTo>
                      <a:pt x="2" y="0"/>
                    </a:lnTo>
                    <a:close/>
                  </a:path>
                </a:pathLst>
              </a:custGeom>
              <a:solidFill>
                <a:srgbClr val="7A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5" name="íşḷiḑé"/>
              <p:cNvSpPr/>
              <p:nvPr/>
            </p:nvSpPr>
            <p:spPr bwMode="auto">
              <a:xfrm>
                <a:off x="5714601" y="5259717"/>
                <a:ext cx="0" cy="94626"/>
              </a:xfrm>
              <a:custGeom>
                <a:avLst/>
                <a:gdLst>
                  <a:gd name="T0" fmla="*/ 0 h 98"/>
                  <a:gd name="T1" fmla="*/ 96 h 98"/>
                  <a:gd name="T2" fmla="*/ 98 h 98"/>
                  <a:gd name="T3" fmla="*/ 3 h 98"/>
                  <a:gd name="T4" fmla="*/ 0 h 98"/>
                </a:gdLst>
                <a:ahLst/>
                <a:cxnLst>
                  <a:cxn ang="0">
                    <a:pos x="0" y="T0"/>
                  </a:cxn>
                  <a:cxn ang="0">
                    <a:pos x="0" y="T1"/>
                  </a:cxn>
                  <a:cxn ang="0">
                    <a:pos x="0" y="T2"/>
                  </a:cxn>
                  <a:cxn ang="0">
                    <a:pos x="0" y="T3"/>
                  </a:cxn>
                  <a:cxn ang="0">
                    <a:pos x="0" y="T4"/>
                  </a:cxn>
                </a:cxnLst>
                <a:rect l="0" t="0" r="r" b="b"/>
                <a:pathLst>
                  <a:path h="98">
                    <a:moveTo>
                      <a:pt x="0" y="0"/>
                    </a:moveTo>
                    <a:lnTo>
                      <a:pt x="0" y="96"/>
                    </a:lnTo>
                    <a:lnTo>
                      <a:pt x="0" y="98"/>
                    </a:lnTo>
                    <a:lnTo>
                      <a:pt x="0" y="3"/>
                    </a:lnTo>
                    <a:lnTo>
                      <a:pt x="0" y="0"/>
                    </a:lnTo>
                    <a:close/>
                  </a:path>
                </a:pathLst>
              </a:custGeom>
              <a:solidFill>
                <a:srgbClr val="6B89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6" name="ïŝļïḑe"/>
              <p:cNvSpPr/>
              <p:nvPr/>
            </p:nvSpPr>
            <p:spPr bwMode="auto">
              <a:xfrm>
                <a:off x="5746465" y="5259717"/>
                <a:ext cx="0" cy="94626"/>
              </a:xfrm>
              <a:custGeom>
                <a:avLst/>
                <a:gdLst>
                  <a:gd name="T0" fmla="*/ 0 h 98"/>
                  <a:gd name="T1" fmla="*/ 96 h 98"/>
                  <a:gd name="T2" fmla="*/ 98 h 98"/>
                  <a:gd name="T3" fmla="*/ 3 h 98"/>
                  <a:gd name="T4" fmla="*/ 0 h 98"/>
                </a:gdLst>
                <a:ahLst/>
                <a:cxnLst>
                  <a:cxn ang="0">
                    <a:pos x="0" y="T0"/>
                  </a:cxn>
                  <a:cxn ang="0">
                    <a:pos x="0" y="T1"/>
                  </a:cxn>
                  <a:cxn ang="0">
                    <a:pos x="0" y="T2"/>
                  </a:cxn>
                  <a:cxn ang="0">
                    <a:pos x="0" y="T3"/>
                  </a:cxn>
                  <a:cxn ang="0">
                    <a:pos x="0" y="T4"/>
                  </a:cxn>
                </a:cxnLst>
                <a:rect l="0" t="0" r="r" b="b"/>
                <a:pathLst>
                  <a:path h="98">
                    <a:moveTo>
                      <a:pt x="0" y="0"/>
                    </a:moveTo>
                    <a:lnTo>
                      <a:pt x="0" y="96"/>
                    </a:lnTo>
                    <a:lnTo>
                      <a:pt x="0" y="98"/>
                    </a:lnTo>
                    <a:lnTo>
                      <a:pt x="0" y="3"/>
                    </a:lnTo>
                    <a:lnTo>
                      <a:pt x="0" y="0"/>
                    </a:lnTo>
                    <a:close/>
                  </a:path>
                </a:pathLst>
              </a:custGeom>
              <a:solidFill>
                <a:srgbClr val="708F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7" name="íşliḍê"/>
              <p:cNvSpPr/>
              <p:nvPr/>
            </p:nvSpPr>
            <p:spPr bwMode="auto">
              <a:xfrm>
                <a:off x="5882610" y="5256820"/>
                <a:ext cx="0"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0" y="247"/>
                      <a:pt x="0" y="248"/>
                    </a:cubicBezTo>
                    <a:cubicBezTo>
                      <a:pt x="0" y="1"/>
                      <a:pt x="0" y="1"/>
                      <a:pt x="0" y="1"/>
                    </a:cubicBezTo>
                    <a:cubicBezTo>
                      <a:pt x="0" y="1"/>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8" name="ïšļïḍê"/>
              <p:cNvSpPr/>
              <p:nvPr/>
            </p:nvSpPr>
            <p:spPr bwMode="auto">
              <a:xfrm>
                <a:off x="5872954" y="5257786"/>
                <a:ext cx="9656" cy="95591"/>
              </a:xfrm>
              <a:custGeom>
                <a:avLst/>
                <a:gdLst>
                  <a:gd name="T0" fmla="*/ 26 w 26"/>
                  <a:gd name="T1" fmla="*/ 0 h 258"/>
                  <a:gd name="T2" fmla="*/ 26 w 26"/>
                  <a:gd name="T3" fmla="*/ 247 h 258"/>
                  <a:gd name="T4" fmla="*/ 0 w 26"/>
                  <a:gd name="T5" fmla="*/ 258 h 258"/>
                  <a:gd name="T6" fmla="*/ 0 w 26"/>
                  <a:gd name="T7" fmla="*/ 11 h 258"/>
                  <a:gd name="T8" fmla="*/ 26 w 26"/>
                  <a:gd name="T9" fmla="*/ 0 h 258"/>
                </a:gdLst>
                <a:ahLst/>
                <a:cxnLst>
                  <a:cxn ang="0">
                    <a:pos x="T0" y="T1"/>
                  </a:cxn>
                  <a:cxn ang="0">
                    <a:pos x="T2" y="T3"/>
                  </a:cxn>
                  <a:cxn ang="0">
                    <a:pos x="T4" y="T5"/>
                  </a:cxn>
                  <a:cxn ang="0">
                    <a:pos x="T6" y="T7"/>
                  </a:cxn>
                  <a:cxn ang="0">
                    <a:pos x="T8" y="T9"/>
                  </a:cxn>
                </a:cxnLst>
                <a:rect l="0" t="0" r="r" b="b"/>
                <a:pathLst>
                  <a:path w="26" h="258">
                    <a:moveTo>
                      <a:pt x="26" y="0"/>
                    </a:moveTo>
                    <a:cubicBezTo>
                      <a:pt x="26" y="247"/>
                      <a:pt x="26" y="247"/>
                      <a:pt x="26" y="247"/>
                    </a:cubicBezTo>
                    <a:cubicBezTo>
                      <a:pt x="17" y="253"/>
                      <a:pt x="9" y="256"/>
                      <a:pt x="0" y="258"/>
                    </a:cubicBezTo>
                    <a:cubicBezTo>
                      <a:pt x="0" y="11"/>
                      <a:pt x="0" y="11"/>
                      <a:pt x="0" y="11"/>
                    </a:cubicBezTo>
                    <a:cubicBezTo>
                      <a:pt x="9" y="9"/>
                      <a:pt x="17" y="6"/>
                      <a:pt x="26"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9" name="îṡ1îḓe"/>
              <p:cNvSpPr/>
              <p:nvPr/>
            </p:nvSpPr>
            <p:spPr bwMode="auto">
              <a:xfrm>
                <a:off x="5870058" y="5261648"/>
                <a:ext cx="2897" cy="92694"/>
              </a:xfrm>
              <a:custGeom>
                <a:avLst/>
                <a:gdLst>
                  <a:gd name="T0" fmla="*/ 7 w 7"/>
                  <a:gd name="T1" fmla="*/ 0 h 248"/>
                  <a:gd name="T2" fmla="*/ 7 w 7"/>
                  <a:gd name="T3" fmla="*/ 247 h 248"/>
                  <a:gd name="T4" fmla="*/ 0 w 7"/>
                  <a:gd name="T5" fmla="*/ 248 h 248"/>
                  <a:gd name="T6" fmla="*/ 0 w 7"/>
                  <a:gd name="T7" fmla="*/ 2 h 248"/>
                  <a:gd name="T8" fmla="*/ 7 w 7"/>
                  <a:gd name="T9" fmla="*/ 0 h 248"/>
                </a:gdLst>
                <a:ahLst/>
                <a:cxnLst>
                  <a:cxn ang="0">
                    <a:pos x="T0" y="T1"/>
                  </a:cxn>
                  <a:cxn ang="0">
                    <a:pos x="T2" y="T3"/>
                  </a:cxn>
                  <a:cxn ang="0">
                    <a:pos x="T4" y="T5"/>
                  </a:cxn>
                  <a:cxn ang="0">
                    <a:pos x="T6" y="T7"/>
                  </a:cxn>
                  <a:cxn ang="0">
                    <a:pos x="T8" y="T9"/>
                  </a:cxn>
                </a:cxnLst>
                <a:rect l="0" t="0" r="r" b="b"/>
                <a:pathLst>
                  <a:path w="7" h="248">
                    <a:moveTo>
                      <a:pt x="7" y="0"/>
                    </a:moveTo>
                    <a:cubicBezTo>
                      <a:pt x="7" y="247"/>
                      <a:pt x="7" y="247"/>
                      <a:pt x="7" y="247"/>
                    </a:cubicBezTo>
                    <a:cubicBezTo>
                      <a:pt x="5" y="247"/>
                      <a:pt x="2" y="248"/>
                      <a:pt x="0" y="248"/>
                    </a:cubicBezTo>
                    <a:cubicBezTo>
                      <a:pt x="0" y="2"/>
                      <a:pt x="0" y="2"/>
                      <a:pt x="0" y="2"/>
                    </a:cubicBezTo>
                    <a:cubicBezTo>
                      <a:pt x="2" y="1"/>
                      <a:pt x="5" y="1"/>
                      <a:pt x="7"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0" name="îṧľíḋe"/>
              <p:cNvSpPr/>
              <p:nvPr/>
            </p:nvSpPr>
            <p:spPr bwMode="auto">
              <a:xfrm>
                <a:off x="5867161"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2" y="247"/>
                      <a:pt x="0" y="247"/>
                    </a:cubicBezTo>
                    <a:cubicBezTo>
                      <a:pt x="0" y="0"/>
                      <a:pt x="0" y="0"/>
                      <a:pt x="0" y="0"/>
                    </a:cubicBezTo>
                    <a:cubicBezTo>
                      <a:pt x="2"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1" name="ïṩļíďe"/>
              <p:cNvSpPr/>
              <p:nvPr/>
            </p:nvSpPr>
            <p:spPr bwMode="auto">
              <a:xfrm>
                <a:off x="5864264" y="5262613"/>
                <a:ext cx="2897" cy="91729"/>
              </a:xfrm>
              <a:custGeom>
                <a:avLst/>
                <a:gdLst>
                  <a:gd name="T0" fmla="*/ 7 w 7"/>
                  <a:gd name="T1" fmla="*/ 0 h 247"/>
                  <a:gd name="T2" fmla="*/ 7 w 7"/>
                  <a:gd name="T3" fmla="*/ 247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7"/>
                      <a:pt x="7" y="247"/>
                      <a:pt x="7" y="247"/>
                    </a:cubicBezTo>
                    <a:cubicBezTo>
                      <a:pt x="5" y="247"/>
                      <a:pt x="3" y="247"/>
                      <a:pt x="0" y="247"/>
                    </a:cubicBezTo>
                    <a:cubicBezTo>
                      <a:pt x="0" y="0"/>
                      <a:pt x="0" y="0"/>
                      <a:pt x="0" y="0"/>
                    </a:cubicBezTo>
                    <a:cubicBezTo>
                      <a:pt x="3" y="0"/>
                      <a:pt x="5" y="0"/>
                      <a:pt x="7"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2" name="íśľîdê"/>
              <p:cNvSpPr/>
              <p:nvPr/>
            </p:nvSpPr>
            <p:spPr bwMode="auto">
              <a:xfrm>
                <a:off x="5863298" y="5262613"/>
                <a:ext cx="966" cy="91729"/>
              </a:xfrm>
              <a:custGeom>
                <a:avLst/>
                <a:gdLst>
                  <a:gd name="T0" fmla="*/ 4 w 4"/>
                  <a:gd name="T1" fmla="*/ 0 h 247"/>
                  <a:gd name="T2" fmla="*/ 4 w 4"/>
                  <a:gd name="T3" fmla="*/ 247 h 247"/>
                  <a:gd name="T4" fmla="*/ 3 w 4"/>
                  <a:gd name="T5" fmla="*/ 247 h 247"/>
                  <a:gd name="T6" fmla="*/ 0 w 4"/>
                  <a:gd name="T7" fmla="*/ 247 h 247"/>
                  <a:gd name="T8" fmla="*/ 0 w 4"/>
                  <a:gd name="T9" fmla="*/ 0 h 247"/>
                  <a:gd name="T10" fmla="*/ 3 w 4"/>
                  <a:gd name="T11" fmla="*/ 0 h 247"/>
                  <a:gd name="T12" fmla="*/ 4 w 4"/>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4" h="247">
                    <a:moveTo>
                      <a:pt x="4" y="0"/>
                    </a:moveTo>
                    <a:cubicBezTo>
                      <a:pt x="4" y="247"/>
                      <a:pt x="4" y="247"/>
                      <a:pt x="4" y="247"/>
                    </a:cubicBezTo>
                    <a:cubicBezTo>
                      <a:pt x="3" y="247"/>
                      <a:pt x="3" y="247"/>
                      <a:pt x="3" y="247"/>
                    </a:cubicBezTo>
                    <a:cubicBezTo>
                      <a:pt x="2" y="247"/>
                      <a:pt x="1" y="247"/>
                      <a:pt x="0" y="247"/>
                    </a:cubicBezTo>
                    <a:cubicBezTo>
                      <a:pt x="0" y="0"/>
                      <a:pt x="0" y="0"/>
                      <a:pt x="0" y="0"/>
                    </a:cubicBezTo>
                    <a:cubicBezTo>
                      <a:pt x="1" y="0"/>
                      <a:pt x="2" y="0"/>
                      <a:pt x="3" y="0"/>
                    </a:cubicBezTo>
                    <a:cubicBezTo>
                      <a:pt x="4" y="0"/>
                      <a:pt x="4" y="0"/>
                      <a:pt x="4"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3" name="islíḑè"/>
              <p:cNvSpPr/>
              <p:nvPr/>
            </p:nvSpPr>
            <p:spPr bwMode="auto">
              <a:xfrm>
                <a:off x="5861367" y="5262613"/>
                <a:ext cx="1931" cy="91729"/>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7"/>
                      <a:pt x="0" y="247"/>
                    </a:cubicBezTo>
                    <a:cubicBezTo>
                      <a:pt x="0" y="0"/>
                      <a:pt x="0" y="0"/>
                      <a:pt x="0" y="0"/>
                    </a:cubicBezTo>
                    <a:cubicBezTo>
                      <a:pt x="1" y="0"/>
                      <a:pt x="2" y="0"/>
                      <a:pt x="4"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4" name="iṥļïḍe"/>
              <p:cNvSpPr/>
              <p:nvPr/>
            </p:nvSpPr>
            <p:spPr bwMode="auto">
              <a:xfrm>
                <a:off x="5860402" y="5262613"/>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5" name="î$ḻíḍê"/>
              <p:cNvSpPr/>
              <p:nvPr/>
            </p:nvSpPr>
            <p:spPr bwMode="auto">
              <a:xfrm>
                <a:off x="5859436" y="5261648"/>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6" name="ïSḷidê"/>
              <p:cNvSpPr/>
              <p:nvPr/>
            </p:nvSpPr>
            <p:spPr bwMode="auto">
              <a:xfrm>
                <a:off x="5858471" y="5261648"/>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8"/>
                      <a:pt x="1" y="247"/>
                      <a:pt x="0" y="247"/>
                    </a:cubicBezTo>
                    <a:cubicBezTo>
                      <a:pt x="0" y="0"/>
                      <a:pt x="0" y="0"/>
                      <a:pt x="0" y="0"/>
                    </a:cubicBezTo>
                    <a:cubicBezTo>
                      <a:pt x="1" y="1"/>
                      <a:pt x="2" y="1"/>
                      <a:pt x="3"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7" name="íṣḻîḍe"/>
              <p:cNvSpPr/>
              <p:nvPr/>
            </p:nvSpPr>
            <p:spPr bwMode="auto">
              <a:xfrm>
                <a:off x="5857505" y="526068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8"/>
                      <a:pt x="1" y="247"/>
                      <a:pt x="0" y="247"/>
                    </a:cubicBezTo>
                    <a:cubicBezTo>
                      <a:pt x="0" y="0"/>
                      <a:pt x="0" y="0"/>
                      <a:pt x="0" y="0"/>
                    </a:cubicBezTo>
                    <a:cubicBezTo>
                      <a:pt x="1" y="1"/>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8" name="ísliḑé"/>
              <p:cNvSpPr/>
              <p:nvPr/>
            </p:nvSpPr>
            <p:spPr bwMode="auto">
              <a:xfrm>
                <a:off x="5852677" y="5256820"/>
                <a:ext cx="4828" cy="96557"/>
              </a:xfrm>
              <a:custGeom>
                <a:avLst/>
                <a:gdLst>
                  <a:gd name="T0" fmla="*/ 12 w 12"/>
                  <a:gd name="T1" fmla="*/ 12 h 259"/>
                  <a:gd name="T2" fmla="*/ 12 w 12"/>
                  <a:gd name="T3" fmla="*/ 259 h 259"/>
                  <a:gd name="T4" fmla="*/ 0 w 12"/>
                  <a:gd name="T5" fmla="*/ 246 h 259"/>
                  <a:gd name="T6" fmla="*/ 0 w 12"/>
                  <a:gd name="T7" fmla="*/ 0 h 259"/>
                  <a:gd name="T8" fmla="*/ 12 w 12"/>
                  <a:gd name="T9" fmla="*/ 12 h 259"/>
                </a:gdLst>
                <a:ahLst/>
                <a:cxnLst>
                  <a:cxn ang="0">
                    <a:pos x="T0" y="T1"/>
                  </a:cxn>
                  <a:cxn ang="0">
                    <a:pos x="T2" y="T3"/>
                  </a:cxn>
                  <a:cxn ang="0">
                    <a:pos x="T4" y="T5"/>
                  </a:cxn>
                  <a:cxn ang="0">
                    <a:pos x="T6" y="T7"/>
                  </a:cxn>
                  <a:cxn ang="0">
                    <a:pos x="T8" y="T9"/>
                  </a:cxn>
                </a:cxnLst>
                <a:rect l="0" t="0" r="r" b="b"/>
                <a:pathLst>
                  <a:path w="12" h="259">
                    <a:moveTo>
                      <a:pt x="12" y="12"/>
                    </a:moveTo>
                    <a:cubicBezTo>
                      <a:pt x="12" y="259"/>
                      <a:pt x="12" y="259"/>
                      <a:pt x="12" y="259"/>
                    </a:cubicBezTo>
                    <a:cubicBezTo>
                      <a:pt x="5" y="256"/>
                      <a:pt x="1" y="252"/>
                      <a:pt x="0" y="246"/>
                    </a:cubicBezTo>
                    <a:cubicBezTo>
                      <a:pt x="0" y="0"/>
                      <a:pt x="0" y="0"/>
                      <a:pt x="0" y="0"/>
                    </a:cubicBezTo>
                    <a:cubicBezTo>
                      <a:pt x="1" y="6"/>
                      <a:pt x="5" y="10"/>
                      <a:pt x="12"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9" name="ï$liḋé"/>
              <p:cNvSpPr/>
              <p:nvPr/>
            </p:nvSpPr>
            <p:spPr bwMode="auto">
              <a:xfrm>
                <a:off x="5746465" y="5262613"/>
                <a:ext cx="16415"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0" name="î$ḻíḑé"/>
              <p:cNvSpPr/>
              <p:nvPr/>
            </p:nvSpPr>
            <p:spPr bwMode="auto">
              <a:xfrm>
                <a:off x="5989788" y="5262613"/>
                <a:ext cx="17380"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1" name="isḻîḓe"/>
              <p:cNvSpPr/>
              <p:nvPr/>
            </p:nvSpPr>
            <p:spPr bwMode="auto">
              <a:xfrm>
                <a:off x="6007168" y="5259717"/>
                <a:ext cx="966" cy="94626"/>
              </a:xfrm>
              <a:custGeom>
                <a:avLst/>
                <a:gdLst>
                  <a:gd name="T0" fmla="*/ 1 w 1"/>
                  <a:gd name="T1" fmla="*/ 0 h 98"/>
                  <a:gd name="T2" fmla="*/ 1 w 1"/>
                  <a:gd name="T3" fmla="*/ 96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6"/>
                    </a:lnTo>
                    <a:lnTo>
                      <a:pt x="0" y="98"/>
                    </a:lnTo>
                    <a:lnTo>
                      <a:pt x="0" y="3"/>
                    </a:lnTo>
                    <a:lnTo>
                      <a:pt x="1"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2" name="iSḻídê"/>
              <p:cNvSpPr/>
              <p:nvPr/>
            </p:nvSpPr>
            <p:spPr bwMode="auto">
              <a:xfrm>
                <a:off x="5714601" y="5262613"/>
                <a:ext cx="16415"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3" name="íṣlíḍè"/>
              <p:cNvSpPr/>
              <p:nvPr/>
            </p:nvSpPr>
            <p:spPr bwMode="auto">
              <a:xfrm>
                <a:off x="5686600" y="5262613"/>
                <a:ext cx="10622"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4" name="iṣļíḍe"/>
              <p:cNvSpPr/>
              <p:nvPr/>
            </p:nvSpPr>
            <p:spPr bwMode="auto">
              <a:xfrm>
                <a:off x="5882610" y="5228819"/>
                <a:ext cx="32829" cy="33795"/>
              </a:xfrm>
              <a:custGeom>
                <a:avLst/>
                <a:gdLst>
                  <a:gd name="T0" fmla="*/ 85 w 88"/>
                  <a:gd name="T1" fmla="*/ 64 h 92"/>
                  <a:gd name="T2" fmla="*/ 88 w 88"/>
                  <a:gd name="T3" fmla="*/ 75 h 92"/>
                  <a:gd name="T4" fmla="*/ 35 w 88"/>
                  <a:gd name="T5" fmla="*/ 92 h 92"/>
                  <a:gd name="T6" fmla="*/ 1 w 88"/>
                  <a:gd name="T7" fmla="*/ 76 h 92"/>
                  <a:gd name="T8" fmla="*/ 0 w 88"/>
                  <a:gd name="T9" fmla="*/ 70 h 92"/>
                  <a:gd name="T10" fmla="*/ 3 w 88"/>
                  <a:gd name="T11" fmla="*/ 58 h 92"/>
                  <a:gd name="T12" fmla="*/ 25 w 88"/>
                  <a:gd name="T13" fmla="*/ 0 h 92"/>
                  <a:gd name="T14" fmla="*/ 69 w 88"/>
                  <a:gd name="T15" fmla="*/ 0 h 92"/>
                  <a:gd name="T16" fmla="*/ 71 w 88"/>
                  <a:gd name="T17" fmla="*/ 0 h 92"/>
                  <a:gd name="T18" fmla="*/ 48 w 88"/>
                  <a:gd name="T19" fmla="*/ 62 h 92"/>
                  <a:gd name="T20" fmla="*/ 47 w 88"/>
                  <a:gd name="T21" fmla="*/ 63 h 92"/>
                  <a:gd name="T22" fmla="*/ 47 w 88"/>
                  <a:gd name="T23" fmla="*/ 67 h 92"/>
                  <a:gd name="T24" fmla="*/ 60 w 88"/>
                  <a:gd name="T25" fmla="*/ 74 h 92"/>
                  <a:gd name="T26" fmla="*/ 85 w 88"/>
                  <a:gd name="T27"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92">
                    <a:moveTo>
                      <a:pt x="85" y="64"/>
                    </a:moveTo>
                    <a:cubicBezTo>
                      <a:pt x="85" y="68"/>
                      <a:pt x="86" y="72"/>
                      <a:pt x="88" y="75"/>
                    </a:cubicBezTo>
                    <a:cubicBezTo>
                      <a:pt x="70" y="89"/>
                      <a:pt x="48" y="92"/>
                      <a:pt x="35" y="92"/>
                    </a:cubicBezTo>
                    <a:cubicBezTo>
                      <a:pt x="18" y="92"/>
                      <a:pt x="4" y="87"/>
                      <a:pt x="1" y="76"/>
                    </a:cubicBezTo>
                    <a:cubicBezTo>
                      <a:pt x="0" y="74"/>
                      <a:pt x="0" y="72"/>
                      <a:pt x="0" y="70"/>
                    </a:cubicBezTo>
                    <a:cubicBezTo>
                      <a:pt x="0" y="66"/>
                      <a:pt x="1" y="62"/>
                      <a:pt x="3" y="58"/>
                    </a:cubicBezTo>
                    <a:cubicBezTo>
                      <a:pt x="25" y="0"/>
                      <a:pt x="25" y="0"/>
                      <a:pt x="25" y="0"/>
                    </a:cubicBezTo>
                    <a:cubicBezTo>
                      <a:pt x="69" y="0"/>
                      <a:pt x="69" y="0"/>
                      <a:pt x="69" y="0"/>
                    </a:cubicBezTo>
                    <a:cubicBezTo>
                      <a:pt x="71" y="0"/>
                      <a:pt x="71" y="0"/>
                      <a:pt x="71" y="0"/>
                    </a:cubicBezTo>
                    <a:cubicBezTo>
                      <a:pt x="48" y="62"/>
                      <a:pt x="48" y="62"/>
                      <a:pt x="48" y="62"/>
                    </a:cubicBezTo>
                    <a:cubicBezTo>
                      <a:pt x="48" y="62"/>
                      <a:pt x="48" y="63"/>
                      <a:pt x="47" y="63"/>
                    </a:cubicBezTo>
                    <a:cubicBezTo>
                      <a:pt x="47" y="65"/>
                      <a:pt x="47" y="66"/>
                      <a:pt x="47" y="67"/>
                    </a:cubicBezTo>
                    <a:cubicBezTo>
                      <a:pt x="47" y="72"/>
                      <a:pt x="51" y="74"/>
                      <a:pt x="60" y="74"/>
                    </a:cubicBezTo>
                    <a:cubicBezTo>
                      <a:pt x="70" y="74"/>
                      <a:pt x="79" y="70"/>
                      <a:pt x="85" y="64"/>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5" name="îṣḻiḋê"/>
              <p:cNvSpPr/>
              <p:nvPr/>
            </p:nvSpPr>
            <p:spPr bwMode="auto">
              <a:xfrm>
                <a:off x="5914474" y="5227853"/>
                <a:ext cx="47313" cy="34760"/>
              </a:xfrm>
              <a:custGeom>
                <a:avLst/>
                <a:gdLst>
                  <a:gd name="T0" fmla="*/ 87 w 128"/>
                  <a:gd name="T1" fmla="*/ 0 h 94"/>
                  <a:gd name="T2" fmla="*/ 123 w 128"/>
                  <a:gd name="T3" fmla="*/ 17 h 94"/>
                  <a:gd name="T4" fmla="*/ 123 w 128"/>
                  <a:gd name="T5" fmla="*/ 18 h 94"/>
                  <a:gd name="T6" fmla="*/ 106 w 128"/>
                  <a:gd name="T7" fmla="*/ 30 h 94"/>
                  <a:gd name="T8" fmla="*/ 94 w 128"/>
                  <a:gd name="T9" fmla="*/ 28 h 94"/>
                  <a:gd name="T10" fmla="*/ 98 w 128"/>
                  <a:gd name="T11" fmla="*/ 21 h 94"/>
                  <a:gd name="T12" fmla="*/ 98 w 128"/>
                  <a:gd name="T13" fmla="*/ 18 h 94"/>
                  <a:gd name="T14" fmla="*/ 98 w 128"/>
                  <a:gd name="T15" fmla="*/ 17 h 94"/>
                  <a:gd name="T16" fmla="*/ 89 w 128"/>
                  <a:gd name="T17" fmla="*/ 10 h 94"/>
                  <a:gd name="T18" fmla="*/ 50 w 128"/>
                  <a:gd name="T19" fmla="*/ 51 h 94"/>
                  <a:gd name="T20" fmla="*/ 48 w 128"/>
                  <a:gd name="T21" fmla="*/ 63 h 94"/>
                  <a:gd name="T22" fmla="*/ 71 w 128"/>
                  <a:gd name="T23" fmla="*/ 78 h 94"/>
                  <a:gd name="T24" fmla="*/ 128 w 128"/>
                  <a:gd name="T25" fmla="*/ 60 h 94"/>
                  <a:gd name="T26" fmla="*/ 126 w 128"/>
                  <a:gd name="T27" fmla="*/ 71 h 94"/>
                  <a:gd name="T28" fmla="*/ 50 w 128"/>
                  <a:gd name="T29" fmla="*/ 94 h 94"/>
                  <a:gd name="T30" fmla="*/ 3 w 128"/>
                  <a:gd name="T31" fmla="*/ 77 h 94"/>
                  <a:gd name="T32" fmla="*/ 0 w 128"/>
                  <a:gd name="T33" fmla="*/ 66 h 94"/>
                  <a:gd name="T34" fmla="*/ 0 w 128"/>
                  <a:gd name="T35" fmla="*/ 65 h 94"/>
                  <a:gd name="T36" fmla="*/ 0 w 128"/>
                  <a:gd name="T37" fmla="*/ 60 h 94"/>
                  <a:gd name="T38" fmla="*/ 1 w 128"/>
                  <a:gd name="T39" fmla="*/ 56 h 94"/>
                  <a:gd name="T40" fmla="*/ 87 w 128"/>
                  <a:gd name="T4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94">
                    <a:moveTo>
                      <a:pt x="87" y="0"/>
                    </a:moveTo>
                    <a:cubicBezTo>
                      <a:pt x="116" y="0"/>
                      <a:pt x="123" y="9"/>
                      <a:pt x="123" y="17"/>
                    </a:cubicBezTo>
                    <a:cubicBezTo>
                      <a:pt x="123" y="18"/>
                      <a:pt x="123" y="18"/>
                      <a:pt x="123" y="18"/>
                    </a:cubicBezTo>
                    <a:cubicBezTo>
                      <a:pt x="122" y="26"/>
                      <a:pt x="115" y="30"/>
                      <a:pt x="106" y="30"/>
                    </a:cubicBezTo>
                    <a:cubicBezTo>
                      <a:pt x="102" y="30"/>
                      <a:pt x="98" y="30"/>
                      <a:pt x="94" y="28"/>
                    </a:cubicBezTo>
                    <a:cubicBezTo>
                      <a:pt x="96" y="26"/>
                      <a:pt x="97" y="23"/>
                      <a:pt x="98" y="21"/>
                    </a:cubicBezTo>
                    <a:cubicBezTo>
                      <a:pt x="98" y="20"/>
                      <a:pt x="98" y="19"/>
                      <a:pt x="98" y="18"/>
                    </a:cubicBezTo>
                    <a:cubicBezTo>
                      <a:pt x="98" y="17"/>
                      <a:pt x="98" y="17"/>
                      <a:pt x="98" y="17"/>
                    </a:cubicBezTo>
                    <a:cubicBezTo>
                      <a:pt x="98" y="13"/>
                      <a:pt x="95" y="10"/>
                      <a:pt x="89" y="10"/>
                    </a:cubicBezTo>
                    <a:cubicBezTo>
                      <a:pt x="73" y="10"/>
                      <a:pt x="56" y="32"/>
                      <a:pt x="50" y="51"/>
                    </a:cubicBezTo>
                    <a:cubicBezTo>
                      <a:pt x="49" y="55"/>
                      <a:pt x="48" y="59"/>
                      <a:pt x="48" y="63"/>
                    </a:cubicBezTo>
                    <a:cubicBezTo>
                      <a:pt x="48" y="75"/>
                      <a:pt x="55" y="78"/>
                      <a:pt x="71" y="78"/>
                    </a:cubicBezTo>
                    <a:cubicBezTo>
                      <a:pt x="97" y="78"/>
                      <a:pt x="112" y="70"/>
                      <a:pt x="128" y="60"/>
                    </a:cubicBezTo>
                    <a:cubicBezTo>
                      <a:pt x="127" y="64"/>
                      <a:pt x="126" y="68"/>
                      <a:pt x="126" y="71"/>
                    </a:cubicBezTo>
                    <a:cubicBezTo>
                      <a:pt x="108" y="83"/>
                      <a:pt x="84" y="94"/>
                      <a:pt x="50" y="94"/>
                    </a:cubicBezTo>
                    <a:cubicBezTo>
                      <a:pt x="27" y="94"/>
                      <a:pt x="10" y="89"/>
                      <a:pt x="3" y="77"/>
                    </a:cubicBezTo>
                    <a:cubicBezTo>
                      <a:pt x="1" y="74"/>
                      <a:pt x="0" y="70"/>
                      <a:pt x="0" y="66"/>
                    </a:cubicBezTo>
                    <a:cubicBezTo>
                      <a:pt x="0" y="65"/>
                      <a:pt x="0" y="65"/>
                      <a:pt x="0" y="65"/>
                    </a:cubicBezTo>
                    <a:cubicBezTo>
                      <a:pt x="0" y="63"/>
                      <a:pt x="0" y="61"/>
                      <a:pt x="0" y="60"/>
                    </a:cubicBezTo>
                    <a:cubicBezTo>
                      <a:pt x="0" y="59"/>
                      <a:pt x="1" y="58"/>
                      <a:pt x="1" y="56"/>
                    </a:cubicBezTo>
                    <a:cubicBezTo>
                      <a:pt x="6" y="34"/>
                      <a:pt x="29" y="0"/>
                      <a:pt x="87" y="0"/>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6" name="ïS1íḋè"/>
              <p:cNvSpPr/>
              <p:nvPr/>
            </p:nvSpPr>
            <p:spPr bwMode="auto">
              <a:xfrm>
                <a:off x="6053515" y="5256820"/>
                <a:ext cx="1931" cy="93660"/>
              </a:xfrm>
              <a:custGeom>
                <a:avLst/>
                <a:gdLst>
                  <a:gd name="T0" fmla="*/ 5 w 5"/>
                  <a:gd name="T1" fmla="*/ 0 h 250"/>
                  <a:gd name="T2" fmla="*/ 5 w 5"/>
                  <a:gd name="T3" fmla="*/ 246 h 250"/>
                  <a:gd name="T4" fmla="*/ 0 w 5"/>
                  <a:gd name="T5" fmla="*/ 250 h 250"/>
                  <a:gd name="T6" fmla="*/ 0 w 5"/>
                  <a:gd name="T7" fmla="*/ 4 h 250"/>
                  <a:gd name="T8" fmla="*/ 5 w 5"/>
                  <a:gd name="T9" fmla="*/ 0 h 250"/>
                </a:gdLst>
                <a:ahLst/>
                <a:cxnLst>
                  <a:cxn ang="0">
                    <a:pos x="T0" y="T1"/>
                  </a:cxn>
                  <a:cxn ang="0">
                    <a:pos x="T2" y="T3"/>
                  </a:cxn>
                  <a:cxn ang="0">
                    <a:pos x="T4" y="T5"/>
                  </a:cxn>
                  <a:cxn ang="0">
                    <a:pos x="T6" y="T7"/>
                  </a:cxn>
                  <a:cxn ang="0">
                    <a:pos x="T8" y="T9"/>
                  </a:cxn>
                </a:cxnLst>
                <a:rect l="0" t="0" r="r" b="b"/>
                <a:pathLst>
                  <a:path w="5" h="250">
                    <a:moveTo>
                      <a:pt x="5" y="0"/>
                    </a:moveTo>
                    <a:cubicBezTo>
                      <a:pt x="5" y="246"/>
                      <a:pt x="5" y="246"/>
                      <a:pt x="5" y="246"/>
                    </a:cubicBezTo>
                    <a:cubicBezTo>
                      <a:pt x="3" y="248"/>
                      <a:pt x="2" y="249"/>
                      <a:pt x="0" y="250"/>
                    </a:cubicBezTo>
                    <a:cubicBezTo>
                      <a:pt x="0" y="4"/>
                      <a:pt x="0" y="4"/>
                      <a:pt x="0" y="4"/>
                    </a:cubicBezTo>
                    <a:cubicBezTo>
                      <a:pt x="2" y="3"/>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7" name="íṧľiďé"/>
              <p:cNvSpPr/>
              <p:nvPr/>
            </p:nvSpPr>
            <p:spPr bwMode="auto">
              <a:xfrm>
                <a:off x="6044825" y="5258751"/>
                <a:ext cx="8690" cy="95591"/>
              </a:xfrm>
              <a:custGeom>
                <a:avLst/>
                <a:gdLst>
                  <a:gd name="T0" fmla="*/ 23 w 23"/>
                  <a:gd name="T1" fmla="*/ 0 h 256"/>
                  <a:gd name="T2" fmla="*/ 23 w 23"/>
                  <a:gd name="T3" fmla="*/ 246 h 256"/>
                  <a:gd name="T4" fmla="*/ 0 w 23"/>
                  <a:gd name="T5" fmla="*/ 256 h 256"/>
                  <a:gd name="T6" fmla="*/ 0 w 23"/>
                  <a:gd name="T7" fmla="*/ 10 h 256"/>
                  <a:gd name="T8" fmla="*/ 23 w 23"/>
                  <a:gd name="T9" fmla="*/ 0 h 256"/>
                </a:gdLst>
                <a:ahLst/>
                <a:cxnLst>
                  <a:cxn ang="0">
                    <a:pos x="T0" y="T1"/>
                  </a:cxn>
                  <a:cxn ang="0">
                    <a:pos x="T2" y="T3"/>
                  </a:cxn>
                  <a:cxn ang="0">
                    <a:pos x="T4" y="T5"/>
                  </a:cxn>
                  <a:cxn ang="0">
                    <a:pos x="T6" y="T7"/>
                  </a:cxn>
                  <a:cxn ang="0">
                    <a:pos x="T8" y="T9"/>
                  </a:cxn>
                </a:cxnLst>
                <a:rect l="0" t="0" r="r" b="b"/>
                <a:pathLst>
                  <a:path w="23" h="256">
                    <a:moveTo>
                      <a:pt x="23" y="0"/>
                    </a:moveTo>
                    <a:cubicBezTo>
                      <a:pt x="23" y="246"/>
                      <a:pt x="23" y="246"/>
                      <a:pt x="23" y="246"/>
                    </a:cubicBezTo>
                    <a:cubicBezTo>
                      <a:pt x="15" y="252"/>
                      <a:pt x="8" y="255"/>
                      <a:pt x="0" y="256"/>
                    </a:cubicBezTo>
                    <a:cubicBezTo>
                      <a:pt x="0" y="10"/>
                      <a:pt x="0" y="10"/>
                      <a:pt x="0" y="10"/>
                    </a:cubicBezTo>
                    <a:cubicBezTo>
                      <a:pt x="8" y="8"/>
                      <a:pt x="15" y="5"/>
                      <a:pt x="23"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8" name="îṥliḓé"/>
              <p:cNvSpPr/>
              <p:nvPr/>
            </p:nvSpPr>
            <p:spPr bwMode="auto">
              <a:xfrm>
                <a:off x="6041929" y="5262613"/>
                <a:ext cx="2897" cy="91729"/>
              </a:xfrm>
              <a:custGeom>
                <a:avLst/>
                <a:gdLst>
                  <a:gd name="T0" fmla="*/ 6 w 6"/>
                  <a:gd name="T1" fmla="*/ 0 h 247"/>
                  <a:gd name="T2" fmla="*/ 6 w 6"/>
                  <a:gd name="T3" fmla="*/ 246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6"/>
                      <a:pt x="6" y="246"/>
                      <a:pt x="6" y="246"/>
                    </a:cubicBezTo>
                    <a:cubicBezTo>
                      <a:pt x="4" y="247"/>
                      <a:pt x="2" y="247"/>
                      <a:pt x="0" y="247"/>
                    </a:cubicBezTo>
                    <a:cubicBezTo>
                      <a:pt x="0" y="1"/>
                      <a:pt x="0" y="1"/>
                      <a:pt x="0" y="1"/>
                    </a:cubicBezTo>
                    <a:cubicBezTo>
                      <a:pt x="2" y="1"/>
                      <a:pt x="4" y="0"/>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9" name="íṡḻîḋê"/>
              <p:cNvSpPr/>
              <p:nvPr/>
            </p:nvSpPr>
            <p:spPr bwMode="auto">
              <a:xfrm>
                <a:off x="6040963" y="5262613"/>
                <a:ext cx="966"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7"/>
                      <a:pt x="1" y="247"/>
                      <a:pt x="0" y="247"/>
                    </a:cubicBezTo>
                    <a:cubicBezTo>
                      <a:pt x="0" y="0"/>
                      <a:pt x="0" y="0"/>
                      <a:pt x="0" y="0"/>
                    </a:cubicBezTo>
                    <a:cubicBezTo>
                      <a:pt x="1" y="0"/>
                      <a:pt x="3" y="0"/>
                      <a:pt x="5"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0" name="işļîde"/>
              <p:cNvSpPr/>
              <p:nvPr/>
            </p:nvSpPr>
            <p:spPr bwMode="auto">
              <a:xfrm>
                <a:off x="6038066" y="5262613"/>
                <a:ext cx="2897" cy="91729"/>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1"/>
                      <a:pt x="0" y="1"/>
                      <a:pt x="0" y="1"/>
                    </a:cubicBezTo>
                    <a:cubicBezTo>
                      <a:pt x="2" y="1"/>
                      <a:pt x="4" y="0"/>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1" name="iSḷiḍe"/>
              <p:cNvSpPr/>
              <p:nvPr/>
            </p:nvSpPr>
            <p:spPr bwMode="auto">
              <a:xfrm>
                <a:off x="6036135" y="5262613"/>
                <a:ext cx="1931" cy="91729"/>
              </a:xfrm>
              <a:custGeom>
                <a:avLst/>
                <a:gdLst>
                  <a:gd name="T0" fmla="*/ 6 w 6"/>
                  <a:gd name="T1" fmla="*/ 1 h 247"/>
                  <a:gd name="T2" fmla="*/ 6 w 6"/>
                  <a:gd name="T3" fmla="*/ 247 h 247"/>
                  <a:gd name="T4" fmla="*/ 5 w 6"/>
                  <a:gd name="T5" fmla="*/ 247 h 247"/>
                  <a:gd name="T6" fmla="*/ 0 w 6"/>
                  <a:gd name="T7" fmla="*/ 247 h 247"/>
                  <a:gd name="T8" fmla="*/ 0 w 6"/>
                  <a:gd name="T9" fmla="*/ 0 h 247"/>
                  <a:gd name="T10" fmla="*/ 5 w 6"/>
                  <a:gd name="T11" fmla="*/ 1 h 247"/>
                  <a:gd name="T12" fmla="*/ 6 w 6"/>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1"/>
                    </a:moveTo>
                    <a:cubicBezTo>
                      <a:pt x="6" y="247"/>
                      <a:pt x="6" y="247"/>
                      <a:pt x="6" y="247"/>
                    </a:cubicBezTo>
                    <a:cubicBezTo>
                      <a:pt x="5" y="247"/>
                      <a:pt x="5" y="247"/>
                      <a:pt x="5" y="247"/>
                    </a:cubicBezTo>
                    <a:cubicBezTo>
                      <a:pt x="4" y="247"/>
                      <a:pt x="2" y="247"/>
                      <a:pt x="0" y="247"/>
                    </a:cubicBezTo>
                    <a:cubicBezTo>
                      <a:pt x="0" y="0"/>
                      <a:pt x="0" y="0"/>
                      <a:pt x="0" y="0"/>
                    </a:cubicBezTo>
                    <a:cubicBezTo>
                      <a:pt x="2" y="1"/>
                      <a:pt x="4" y="1"/>
                      <a:pt x="5" y="1"/>
                    </a:cubicBezTo>
                    <a:cubicBezTo>
                      <a:pt x="6" y="1"/>
                      <a:pt x="6" y="1"/>
                      <a:pt x="6"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2" name="ïşľïďé"/>
              <p:cNvSpPr/>
              <p:nvPr/>
            </p:nvSpPr>
            <p:spPr bwMode="auto">
              <a:xfrm>
                <a:off x="6034204" y="5262613"/>
                <a:ext cx="1931" cy="91729"/>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0"/>
                      <a:pt x="0" y="0"/>
                      <a:pt x="0" y="0"/>
                    </a:cubicBezTo>
                    <a:cubicBezTo>
                      <a:pt x="1" y="0"/>
                      <a:pt x="3" y="0"/>
                      <a:pt x="4"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3" name="išḷïḑê"/>
              <p:cNvSpPr/>
              <p:nvPr/>
            </p:nvSpPr>
            <p:spPr bwMode="auto">
              <a:xfrm>
                <a:off x="6033238" y="5262613"/>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6"/>
                      <a:pt x="0" y="246"/>
                    </a:cubicBezTo>
                    <a:cubicBezTo>
                      <a:pt x="0" y="0"/>
                      <a:pt x="0" y="0"/>
                      <a:pt x="0" y="0"/>
                    </a:cubicBezTo>
                    <a:cubicBezTo>
                      <a:pt x="1" y="0"/>
                      <a:pt x="2" y="0"/>
                      <a:pt x="4"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4" name="ïṡḷíḑê"/>
              <p:cNvSpPr/>
              <p:nvPr/>
            </p:nvSpPr>
            <p:spPr bwMode="auto">
              <a:xfrm>
                <a:off x="6031307" y="5262613"/>
                <a:ext cx="1931" cy="91729"/>
              </a:xfrm>
              <a:custGeom>
                <a:avLst/>
                <a:gdLst>
                  <a:gd name="T0" fmla="*/ 4 w 4"/>
                  <a:gd name="T1" fmla="*/ 1 h 247"/>
                  <a:gd name="T2" fmla="*/ 4 w 4"/>
                  <a:gd name="T3" fmla="*/ 247 h 247"/>
                  <a:gd name="T4" fmla="*/ 0 w 4"/>
                  <a:gd name="T5" fmla="*/ 246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2" y="247"/>
                      <a:pt x="1" y="247"/>
                      <a:pt x="0" y="246"/>
                    </a:cubicBezTo>
                    <a:cubicBezTo>
                      <a:pt x="0" y="0"/>
                      <a:pt x="0" y="0"/>
                      <a:pt x="0" y="0"/>
                    </a:cubicBezTo>
                    <a:cubicBezTo>
                      <a:pt x="1" y="0"/>
                      <a:pt x="2" y="0"/>
                      <a:pt x="4"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5" name="iṡḷiḍè"/>
              <p:cNvSpPr/>
              <p:nvPr/>
            </p:nvSpPr>
            <p:spPr bwMode="auto">
              <a:xfrm>
                <a:off x="6030342" y="5261648"/>
                <a:ext cx="966"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0"/>
                      <a:pt x="3"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6" name="îṣḷiďê"/>
              <p:cNvSpPr/>
              <p:nvPr/>
            </p:nvSpPr>
            <p:spPr bwMode="auto">
              <a:xfrm>
                <a:off x="6029376" y="5261648"/>
                <a:ext cx="966" cy="92694"/>
              </a:xfrm>
              <a:custGeom>
                <a:avLst/>
                <a:gdLst>
                  <a:gd name="T0" fmla="*/ 3 w 3"/>
                  <a:gd name="T1" fmla="*/ 1 h 248"/>
                  <a:gd name="T2" fmla="*/ 3 w 3"/>
                  <a:gd name="T3" fmla="*/ 248 h 248"/>
                  <a:gd name="T4" fmla="*/ 0 w 3"/>
                  <a:gd name="T5" fmla="*/ 246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6"/>
                    </a:cubicBezTo>
                    <a:cubicBezTo>
                      <a:pt x="0" y="0"/>
                      <a:pt x="0" y="0"/>
                      <a:pt x="0" y="0"/>
                    </a:cubicBezTo>
                    <a:cubicBezTo>
                      <a:pt x="1" y="0"/>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7" name="ïṣliḋê"/>
              <p:cNvSpPr/>
              <p:nvPr/>
            </p:nvSpPr>
            <p:spPr bwMode="auto">
              <a:xfrm>
                <a:off x="6023582" y="5254889"/>
                <a:ext cx="5793" cy="98488"/>
              </a:xfrm>
              <a:custGeom>
                <a:avLst/>
                <a:gdLst>
                  <a:gd name="T0" fmla="*/ 14 w 14"/>
                  <a:gd name="T1" fmla="*/ 17 h 263"/>
                  <a:gd name="T2" fmla="*/ 14 w 14"/>
                  <a:gd name="T3" fmla="*/ 263 h 263"/>
                  <a:gd name="T4" fmla="*/ 0 w 14"/>
                  <a:gd name="T5" fmla="*/ 247 h 263"/>
                  <a:gd name="T6" fmla="*/ 0 w 14"/>
                  <a:gd name="T7" fmla="*/ 0 h 263"/>
                  <a:gd name="T8" fmla="*/ 14 w 14"/>
                  <a:gd name="T9" fmla="*/ 17 h 263"/>
                </a:gdLst>
                <a:ahLst/>
                <a:cxnLst>
                  <a:cxn ang="0">
                    <a:pos x="T0" y="T1"/>
                  </a:cxn>
                  <a:cxn ang="0">
                    <a:pos x="T2" y="T3"/>
                  </a:cxn>
                  <a:cxn ang="0">
                    <a:pos x="T4" y="T5"/>
                  </a:cxn>
                  <a:cxn ang="0">
                    <a:pos x="T6" y="T7"/>
                  </a:cxn>
                  <a:cxn ang="0">
                    <a:pos x="T8" y="T9"/>
                  </a:cxn>
                </a:cxnLst>
                <a:rect l="0" t="0" r="r" b="b"/>
                <a:pathLst>
                  <a:path w="14" h="263">
                    <a:moveTo>
                      <a:pt x="14" y="17"/>
                    </a:moveTo>
                    <a:cubicBezTo>
                      <a:pt x="14" y="263"/>
                      <a:pt x="14" y="263"/>
                      <a:pt x="14" y="263"/>
                    </a:cubicBezTo>
                    <a:cubicBezTo>
                      <a:pt x="4" y="259"/>
                      <a:pt x="0" y="253"/>
                      <a:pt x="0" y="247"/>
                    </a:cubicBezTo>
                    <a:cubicBezTo>
                      <a:pt x="0" y="0"/>
                      <a:pt x="0" y="0"/>
                      <a:pt x="0" y="0"/>
                    </a:cubicBezTo>
                    <a:cubicBezTo>
                      <a:pt x="0" y="7"/>
                      <a:pt x="4" y="13"/>
                      <a:pt x="14" y="17"/>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8" name="iṣľíḑè"/>
              <p:cNvSpPr/>
              <p:nvPr/>
            </p:nvSpPr>
            <p:spPr bwMode="auto">
              <a:xfrm>
                <a:off x="5818882" y="5215301"/>
                <a:ext cx="64693" cy="47313"/>
              </a:xfrm>
              <a:custGeom>
                <a:avLst/>
                <a:gdLst>
                  <a:gd name="T0" fmla="*/ 174 w 174"/>
                  <a:gd name="T1" fmla="*/ 94 h 128"/>
                  <a:gd name="T2" fmla="*/ 171 w 174"/>
                  <a:gd name="T3" fmla="*/ 106 h 128"/>
                  <a:gd name="T4" fmla="*/ 172 w 174"/>
                  <a:gd name="T5" fmla="*/ 112 h 128"/>
                  <a:gd name="T6" fmla="*/ 122 w 174"/>
                  <a:gd name="T7" fmla="*/ 126 h 128"/>
                  <a:gd name="T8" fmla="*/ 91 w 174"/>
                  <a:gd name="T9" fmla="*/ 111 h 128"/>
                  <a:gd name="T10" fmla="*/ 43 w 174"/>
                  <a:gd name="T11" fmla="*/ 128 h 128"/>
                  <a:gd name="T12" fmla="*/ 1 w 174"/>
                  <a:gd name="T13" fmla="*/ 107 h 128"/>
                  <a:gd name="T14" fmla="*/ 1 w 174"/>
                  <a:gd name="T15" fmla="*/ 105 h 128"/>
                  <a:gd name="T16" fmla="*/ 0 w 174"/>
                  <a:gd name="T17" fmla="*/ 98 h 128"/>
                  <a:gd name="T18" fmla="*/ 0 w 174"/>
                  <a:gd name="T19" fmla="*/ 97 h 128"/>
                  <a:gd name="T20" fmla="*/ 83 w 174"/>
                  <a:gd name="T21" fmla="*/ 35 h 128"/>
                  <a:gd name="T22" fmla="*/ 109 w 174"/>
                  <a:gd name="T23" fmla="*/ 44 h 128"/>
                  <a:gd name="T24" fmla="*/ 109 w 174"/>
                  <a:gd name="T25" fmla="*/ 45 h 128"/>
                  <a:gd name="T26" fmla="*/ 125 w 174"/>
                  <a:gd name="T27" fmla="*/ 4 h 128"/>
                  <a:gd name="T28" fmla="*/ 169 w 174"/>
                  <a:gd name="T29" fmla="*/ 0 h 128"/>
                  <a:gd name="T30" fmla="*/ 173 w 174"/>
                  <a:gd name="T31" fmla="*/ 0 h 128"/>
                  <a:gd name="T32" fmla="*/ 136 w 174"/>
                  <a:gd name="T33" fmla="*/ 98 h 128"/>
                  <a:gd name="T34" fmla="*/ 135 w 174"/>
                  <a:gd name="T35" fmla="*/ 101 h 128"/>
                  <a:gd name="T36" fmla="*/ 134 w 174"/>
                  <a:gd name="T37" fmla="*/ 103 h 128"/>
                  <a:gd name="T38" fmla="*/ 148 w 174"/>
                  <a:gd name="T39" fmla="*/ 110 h 128"/>
                  <a:gd name="T40" fmla="*/ 171 w 174"/>
                  <a:gd name="T41" fmla="*/ 99 h 128"/>
                  <a:gd name="T42" fmla="*/ 174 w 174"/>
                  <a:gd name="T43" fmla="*/ 94 h 128"/>
                  <a:gd name="T44" fmla="*/ 90 w 174"/>
                  <a:gd name="T45" fmla="*/ 94 h 128"/>
                  <a:gd name="T46" fmla="*/ 106 w 174"/>
                  <a:gd name="T47" fmla="*/ 53 h 128"/>
                  <a:gd name="T48" fmla="*/ 103 w 174"/>
                  <a:gd name="T49" fmla="*/ 49 h 128"/>
                  <a:gd name="T50" fmla="*/ 93 w 174"/>
                  <a:gd name="T51" fmla="*/ 46 h 128"/>
                  <a:gd name="T52" fmla="*/ 48 w 174"/>
                  <a:gd name="T53" fmla="*/ 96 h 128"/>
                  <a:gd name="T54" fmla="*/ 48 w 174"/>
                  <a:gd name="T55" fmla="*/ 99 h 128"/>
                  <a:gd name="T56" fmla="*/ 64 w 174"/>
                  <a:gd name="T57" fmla="*/ 110 h 128"/>
                  <a:gd name="T58" fmla="*/ 90 w 174"/>
                  <a:gd name="T59" fmla="*/ 95 h 128"/>
                  <a:gd name="T60" fmla="*/ 90 w 174"/>
                  <a:gd name="T61" fmla="*/ 9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4" h="128">
                    <a:moveTo>
                      <a:pt x="174" y="94"/>
                    </a:moveTo>
                    <a:cubicBezTo>
                      <a:pt x="172" y="98"/>
                      <a:pt x="171" y="102"/>
                      <a:pt x="171" y="106"/>
                    </a:cubicBezTo>
                    <a:cubicBezTo>
                      <a:pt x="171" y="108"/>
                      <a:pt x="171" y="110"/>
                      <a:pt x="172" y="112"/>
                    </a:cubicBezTo>
                    <a:cubicBezTo>
                      <a:pt x="155" y="125"/>
                      <a:pt x="135" y="126"/>
                      <a:pt x="122" y="126"/>
                    </a:cubicBezTo>
                    <a:cubicBezTo>
                      <a:pt x="105" y="126"/>
                      <a:pt x="93" y="121"/>
                      <a:pt x="91" y="111"/>
                    </a:cubicBezTo>
                    <a:cubicBezTo>
                      <a:pt x="81" y="119"/>
                      <a:pt x="66" y="128"/>
                      <a:pt x="43" y="128"/>
                    </a:cubicBezTo>
                    <a:cubicBezTo>
                      <a:pt x="24" y="128"/>
                      <a:pt x="6" y="122"/>
                      <a:pt x="1" y="107"/>
                    </a:cubicBezTo>
                    <a:cubicBezTo>
                      <a:pt x="1" y="106"/>
                      <a:pt x="1" y="106"/>
                      <a:pt x="1" y="105"/>
                    </a:cubicBezTo>
                    <a:cubicBezTo>
                      <a:pt x="0" y="103"/>
                      <a:pt x="0" y="101"/>
                      <a:pt x="0" y="98"/>
                    </a:cubicBezTo>
                    <a:cubicBezTo>
                      <a:pt x="0" y="98"/>
                      <a:pt x="0" y="97"/>
                      <a:pt x="0" y="97"/>
                    </a:cubicBezTo>
                    <a:cubicBezTo>
                      <a:pt x="1" y="72"/>
                      <a:pt x="28" y="35"/>
                      <a:pt x="83" y="35"/>
                    </a:cubicBezTo>
                    <a:cubicBezTo>
                      <a:pt x="101" y="35"/>
                      <a:pt x="109" y="39"/>
                      <a:pt x="109" y="44"/>
                    </a:cubicBezTo>
                    <a:cubicBezTo>
                      <a:pt x="109" y="45"/>
                      <a:pt x="109" y="45"/>
                      <a:pt x="109" y="45"/>
                    </a:cubicBezTo>
                    <a:cubicBezTo>
                      <a:pt x="125" y="4"/>
                      <a:pt x="125" y="4"/>
                      <a:pt x="125" y="4"/>
                    </a:cubicBezTo>
                    <a:cubicBezTo>
                      <a:pt x="169" y="0"/>
                      <a:pt x="169" y="0"/>
                      <a:pt x="169" y="0"/>
                    </a:cubicBezTo>
                    <a:cubicBezTo>
                      <a:pt x="173" y="0"/>
                      <a:pt x="173" y="0"/>
                      <a:pt x="173" y="0"/>
                    </a:cubicBezTo>
                    <a:cubicBezTo>
                      <a:pt x="136" y="98"/>
                      <a:pt x="136" y="98"/>
                      <a:pt x="136" y="98"/>
                    </a:cubicBezTo>
                    <a:cubicBezTo>
                      <a:pt x="135" y="99"/>
                      <a:pt x="135" y="100"/>
                      <a:pt x="135" y="101"/>
                    </a:cubicBezTo>
                    <a:cubicBezTo>
                      <a:pt x="134" y="102"/>
                      <a:pt x="134" y="102"/>
                      <a:pt x="134" y="103"/>
                    </a:cubicBezTo>
                    <a:cubicBezTo>
                      <a:pt x="134" y="108"/>
                      <a:pt x="139" y="110"/>
                      <a:pt x="148" y="110"/>
                    </a:cubicBezTo>
                    <a:cubicBezTo>
                      <a:pt x="158" y="110"/>
                      <a:pt x="166" y="105"/>
                      <a:pt x="171" y="99"/>
                    </a:cubicBezTo>
                    <a:cubicBezTo>
                      <a:pt x="172" y="97"/>
                      <a:pt x="173" y="96"/>
                      <a:pt x="174" y="94"/>
                    </a:cubicBezTo>
                    <a:close/>
                    <a:moveTo>
                      <a:pt x="90" y="94"/>
                    </a:moveTo>
                    <a:cubicBezTo>
                      <a:pt x="106" y="53"/>
                      <a:pt x="106" y="53"/>
                      <a:pt x="106" y="53"/>
                    </a:cubicBezTo>
                    <a:cubicBezTo>
                      <a:pt x="106" y="52"/>
                      <a:pt x="105" y="50"/>
                      <a:pt x="103" y="49"/>
                    </a:cubicBezTo>
                    <a:cubicBezTo>
                      <a:pt x="101" y="48"/>
                      <a:pt x="98" y="46"/>
                      <a:pt x="93" y="46"/>
                    </a:cubicBezTo>
                    <a:cubicBezTo>
                      <a:pt x="66" y="46"/>
                      <a:pt x="48" y="79"/>
                      <a:pt x="48" y="96"/>
                    </a:cubicBezTo>
                    <a:cubicBezTo>
                      <a:pt x="48" y="97"/>
                      <a:pt x="48" y="98"/>
                      <a:pt x="48" y="99"/>
                    </a:cubicBezTo>
                    <a:cubicBezTo>
                      <a:pt x="49" y="110"/>
                      <a:pt x="58" y="110"/>
                      <a:pt x="64" y="110"/>
                    </a:cubicBezTo>
                    <a:cubicBezTo>
                      <a:pt x="73" y="110"/>
                      <a:pt x="86" y="105"/>
                      <a:pt x="90" y="95"/>
                    </a:cubicBezTo>
                    <a:cubicBezTo>
                      <a:pt x="90" y="94"/>
                      <a:pt x="90" y="94"/>
                      <a:pt x="90" y="94"/>
                    </a:cubicBezTo>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9" name="iSlîḓé"/>
              <p:cNvSpPr/>
              <p:nvPr/>
            </p:nvSpPr>
            <p:spPr bwMode="auto">
              <a:xfrm>
                <a:off x="5970477" y="5225922"/>
                <a:ext cx="24139" cy="29933"/>
              </a:xfrm>
              <a:custGeom>
                <a:avLst/>
                <a:gdLst>
                  <a:gd name="T0" fmla="*/ 38 w 64"/>
                  <a:gd name="T1" fmla="*/ 75 h 82"/>
                  <a:gd name="T2" fmla="*/ 64 w 64"/>
                  <a:gd name="T3" fmla="*/ 64 h 82"/>
                  <a:gd name="T4" fmla="*/ 64 w 64"/>
                  <a:gd name="T5" fmla="*/ 66 h 82"/>
                  <a:gd name="T6" fmla="*/ 34 w 64"/>
                  <a:gd name="T7" fmla="*/ 82 h 82"/>
                  <a:gd name="T8" fmla="*/ 21 w 64"/>
                  <a:gd name="T9" fmla="*/ 75 h 82"/>
                  <a:gd name="T10" fmla="*/ 22 w 64"/>
                  <a:gd name="T11" fmla="*/ 70 h 82"/>
                  <a:gd name="T12" fmla="*/ 46 w 64"/>
                  <a:gd name="T13" fmla="*/ 8 h 82"/>
                  <a:gd name="T14" fmla="*/ 0 w 64"/>
                  <a:gd name="T15" fmla="*/ 8 h 82"/>
                  <a:gd name="T16" fmla="*/ 3 w 64"/>
                  <a:gd name="T17" fmla="*/ 0 h 82"/>
                  <a:gd name="T18" fmla="*/ 50 w 64"/>
                  <a:gd name="T19" fmla="*/ 0 h 82"/>
                  <a:gd name="T20" fmla="*/ 26 w 64"/>
                  <a:gd name="T21" fmla="*/ 63 h 82"/>
                  <a:gd name="T22" fmla="*/ 25 w 64"/>
                  <a:gd name="T23" fmla="*/ 69 h 82"/>
                  <a:gd name="T24" fmla="*/ 38 w 64"/>
                  <a:gd name="T25" fmla="*/ 7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82">
                    <a:moveTo>
                      <a:pt x="38" y="75"/>
                    </a:moveTo>
                    <a:cubicBezTo>
                      <a:pt x="49" y="75"/>
                      <a:pt x="58" y="71"/>
                      <a:pt x="64" y="64"/>
                    </a:cubicBezTo>
                    <a:cubicBezTo>
                      <a:pt x="64" y="66"/>
                      <a:pt x="64" y="66"/>
                      <a:pt x="64" y="66"/>
                    </a:cubicBezTo>
                    <a:cubicBezTo>
                      <a:pt x="59" y="75"/>
                      <a:pt x="47" y="82"/>
                      <a:pt x="34" y="82"/>
                    </a:cubicBezTo>
                    <a:cubicBezTo>
                      <a:pt x="25" y="82"/>
                      <a:pt x="21" y="80"/>
                      <a:pt x="21" y="75"/>
                    </a:cubicBezTo>
                    <a:cubicBezTo>
                      <a:pt x="21" y="74"/>
                      <a:pt x="22" y="72"/>
                      <a:pt x="22" y="70"/>
                    </a:cubicBezTo>
                    <a:cubicBezTo>
                      <a:pt x="46" y="8"/>
                      <a:pt x="46" y="8"/>
                      <a:pt x="46" y="8"/>
                    </a:cubicBezTo>
                    <a:cubicBezTo>
                      <a:pt x="0" y="8"/>
                      <a:pt x="0" y="8"/>
                      <a:pt x="0" y="8"/>
                    </a:cubicBezTo>
                    <a:cubicBezTo>
                      <a:pt x="3" y="0"/>
                      <a:pt x="3" y="0"/>
                      <a:pt x="3" y="0"/>
                    </a:cubicBezTo>
                    <a:cubicBezTo>
                      <a:pt x="50" y="0"/>
                      <a:pt x="50" y="0"/>
                      <a:pt x="50" y="0"/>
                    </a:cubicBezTo>
                    <a:cubicBezTo>
                      <a:pt x="26" y="63"/>
                      <a:pt x="26" y="63"/>
                      <a:pt x="26" y="63"/>
                    </a:cubicBezTo>
                    <a:cubicBezTo>
                      <a:pt x="25" y="65"/>
                      <a:pt x="25" y="67"/>
                      <a:pt x="25" y="69"/>
                    </a:cubicBezTo>
                    <a:cubicBezTo>
                      <a:pt x="25" y="74"/>
                      <a:pt x="29" y="75"/>
                      <a:pt x="38" y="75"/>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0" name="íšľïďê"/>
              <p:cNvSpPr/>
              <p:nvPr/>
            </p:nvSpPr>
            <p:spPr bwMode="auto">
              <a:xfrm>
                <a:off x="5961786" y="5228819"/>
                <a:ext cx="32829" cy="33795"/>
              </a:xfrm>
              <a:custGeom>
                <a:avLst/>
                <a:gdLst>
                  <a:gd name="T0" fmla="*/ 89 w 89"/>
                  <a:gd name="T1" fmla="*/ 58 h 92"/>
                  <a:gd name="T2" fmla="*/ 80 w 89"/>
                  <a:gd name="T3" fmla="*/ 80 h 92"/>
                  <a:gd name="T4" fmla="*/ 34 w 89"/>
                  <a:gd name="T5" fmla="*/ 92 h 92"/>
                  <a:gd name="T6" fmla="*/ 0 w 89"/>
                  <a:gd name="T7" fmla="*/ 70 h 92"/>
                  <a:gd name="T8" fmla="*/ 0 w 89"/>
                  <a:gd name="T9" fmla="*/ 69 h 92"/>
                  <a:gd name="T10" fmla="*/ 2 w 89"/>
                  <a:gd name="T11" fmla="*/ 58 h 92"/>
                  <a:gd name="T12" fmla="*/ 5 w 89"/>
                  <a:gd name="T13" fmla="*/ 52 h 92"/>
                  <a:gd name="T14" fmla="*/ 24 w 89"/>
                  <a:gd name="T15" fmla="*/ 0 h 92"/>
                  <a:gd name="T16" fmla="*/ 71 w 89"/>
                  <a:gd name="T17" fmla="*/ 0 h 92"/>
                  <a:gd name="T18" fmla="*/ 47 w 89"/>
                  <a:gd name="T19" fmla="*/ 62 h 92"/>
                  <a:gd name="T20" fmla="*/ 46 w 89"/>
                  <a:gd name="T21" fmla="*/ 67 h 92"/>
                  <a:gd name="T22" fmla="*/ 59 w 89"/>
                  <a:gd name="T23" fmla="*/ 74 h 92"/>
                  <a:gd name="T24" fmla="*/ 89 w 89"/>
                  <a:gd name="T25"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92">
                    <a:moveTo>
                      <a:pt x="89" y="58"/>
                    </a:moveTo>
                    <a:cubicBezTo>
                      <a:pt x="80" y="80"/>
                      <a:pt x="80" y="80"/>
                      <a:pt x="80" y="80"/>
                    </a:cubicBezTo>
                    <a:cubicBezTo>
                      <a:pt x="64" y="90"/>
                      <a:pt x="46" y="92"/>
                      <a:pt x="34" y="92"/>
                    </a:cubicBezTo>
                    <a:cubicBezTo>
                      <a:pt x="15" y="92"/>
                      <a:pt x="0" y="85"/>
                      <a:pt x="0" y="70"/>
                    </a:cubicBezTo>
                    <a:cubicBezTo>
                      <a:pt x="0" y="69"/>
                      <a:pt x="0" y="69"/>
                      <a:pt x="0" y="69"/>
                    </a:cubicBezTo>
                    <a:cubicBezTo>
                      <a:pt x="0" y="66"/>
                      <a:pt x="1" y="62"/>
                      <a:pt x="2" y="58"/>
                    </a:cubicBezTo>
                    <a:cubicBezTo>
                      <a:pt x="5" y="52"/>
                      <a:pt x="5" y="52"/>
                      <a:pt x="5" y="52"/>
                    </a:cubicBezTo>
                    <a:cubicBezTo>
                      <a:pt x="24" y="0"/>
                      <a:pt x="24" y="0"/>
                      <a:pt x="24" y="0"/>
                    </a:cubicBezTo>
                    <a:cubicBezTo>
                      <a:pt x="71" y="0"/>
                      <a:pt x="71" y="0"/>
                      <a:pt x="71" y="0"/>
                    </a:cubicBezTo>
                    <a:cubicBezTo>
                      <a:pt x="47" y="62"/>
                      <a:pt x="47" y="62"/>
                      <a:pt x="47" y="62"/>
                    </a:cubicBezTo>
                    <a:cubicBezTo>
                      <a:pt x="47" y="64"/>
                      <a:pt x="46" y="66"/>
                      <a:pt x="46" y="67"/>
                    </a:cubicBezTo>
                    <a:cubicBezTo>
                      <a:pt x="46" y="72"/>
                      <a:pt x="50" y="74"/>
                      <a:pt x="59" y="74"/>
                    </a:cubicBezTo>
                    <a:cubicBezTo>
                      <a:pt x="72" y="74"/>
                      <a:pt x="84" y="67"/>
                      <a:pt x="89" y="58"/>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1" name="íşļiḋè"/>
              <p:cNvSpPr/>
              <p:nvPr/>
            </p:nvSpPr>
            <p:spPr bwMode="auto">
              <a:xfrm>
                <a:off x="5945372" y="5254889"/>
                <a:ext cx="16415" cy="98488"/>
              </a:xfrm>
              <a:custGeom>
                <a:avLst/>
                <a:gdLst>
                  <a:gd name="T0" fmla="*/ 44 w 44"/>
                  <a:gd name="T1" fmla="*/ 0 h 266"/>
                  <a:gd name="T2" fmla="*/ 44 w 44"/>
                  <a:gd name="T3" fmla="*/ 247 h 266"/>
                  <a:gd name="T4" fmla="*/ 0 w 44"/>
                  <a:gd name="T5" fmla="*/ 266 h 266"/>
                  <a:gd name="T6" fmla="*/ 0 w 44"/>
                  <a:gd name="T7" fmla="*/ 19 h 266"/>
                  <a:gd name="T8" fmla="*/ 44 w 44"/>
                  <a:gd name="T9" fmla="*/ 0 h 266"/>
                </a:gdLst>
                <a:ahLst/>
                <a:cxnLst>
                  <a:cxn ang="0">
                    <a:pos x="T0" y="T1"/>
                  </a:cxn>
                  <a:cxn ang="0">
                    <a:pos x="T2" y="T3"/>
                  </a:cxn>
                  <a:cxn ang="0">
                    <a:pos x="T4" y="T5"/>
                  </a:cxn>
                  <a:cxn ang="0">
                    <a:pos x="T6" y="T7"/>
                  </a:cxn>
                  <a:cxn ang="0">
                    <a:pos x="T8" y="T9"/>
                  </a:cxn>
                </a:cxnLst>
                <a:rect l="0" t="0" r="r" b="b"/>
                <a:pathLst>
                  <a:path w="44" h="266">
                    <a:moveTo>
                      <a:pt x="44" y="0"/>
                    </a:moveTo>
                    <a:cubicBezTo>
                      <a:pt x="44" y="247"/>
                      <a:pt x="44" y="247"/>
                      <a:pt x="44" y="247"/>
                    </a:cubicBezTo>
                    <a:cubicBezTo>
                      <a:pt x="32" y="255"/>
                      <a:pt x="18" y="262"/>
                      <a:pt x="0" y="266"/>
                    </a:cubicBezTo>
                    <a:cubicBezTo>
                      <a:pt x="0" y="19"/>
                      <a:pt x="0" y="19"/>
                      <a:pt x="0" y="19"/>
                    </a:cubicBezTo>
                    <a:cubicBezTo>
                      <a:pt x="18" y="15"/>
                      <a:pt x="32" y="8"/>
                      <a:pt x="4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2" name="ïṧḻïde"/>
              <p:cNvSpPr/>
              <p:nvPr/>
            </p:nvSpPr>
            <p:spPr bwMode="auto">
              <a:xfrm>
                <a:off x="5940544" y="5261648"/>
                <a:ext cx="4828" cy="92694"/>
              </a:xfrm>
              <a:custGeom>
                <a:avLst/>
                <a:gdLst>
                  <a:gd name="T0" fmla="*/ 12 w 12"/>
                  <a:gd name="T1" fmla="*/ 0 h 249"/>
                  <a:gd name="T2" fmla="*/ 12 w 12"/>
                  <a:gd name="T3" fmla="*/ 247 h 249"/>
                  <a:gd name="T4" fmla="*/ 0 w 12"/>
                  <a:gd name="T5" fmla="*/ 249 h 249"/>
                  <a:gd name="T6" fmla="*/ 0 w 12"/>
                  <a:gd name="T7" fmla="*/ 2 h 249"/>
                  <a:gd name="T8" fmla="*/ 12 w 12"/>
                  <a:gd name="T9" fmla="*/ 0 h 249"/>
                </a:gdLst>
                <a:ahLst/>
                <a:cxnLst>
                  <a:cxn ang="0">
                    <a:pos x="T0" y="T1"/>
                  </a:cxn>
                  <a:cxn ang="0">
                    <a:pos x="T2" y="T3"/>
                  </a:cxn>
                  <a:cxn ang="0">
                    <a:pos x="T4" y="T5"/>
                  </a:cxn>
                  <a:cxn ang="0">
                    <a:pos x="T6" y="T7"/>
                  </a:cxn>
                  <a:cxn ang="0">
                    <a:pos x="T8" y="T9"/>
                  </a:cxn>
                </a:cxnLst>
                <a:rect l="0" t="0" r="r" b="b"/>
                <a:pathLst>
                  <a:path w="12" h="249">
                    <a:moveTo>
                      <a:pt x="12" y="0"/>
                    </a:moveTo>
                    <a:cubicBezTo>
                      <a:pt x="12" y="247"/>
                      <a:pt x="12" y="247"/>
                      <a:pt x="12" y="247"/>
                    </a:cubicBezTo>
                    <a:cubicBezTo>
                      <a:pt x="8" y="248"/>
                      <a:pt x="4" y="248"/>
                      <a:pt x="0" y="249"/>
                    </a:cubicBezTo>
                    <a:cubicBezTo>
                      <a:pt x="0" y="2"/>
                      <a:pt x="0" y="2"/>
                      <a:pt x="0" y="2"/>
                    </a:cubicBezTo>
                    <a:cubicBezTo>
                      <a:pt x="4" y="2"/>
                      <a:pt x="8" y="1"/>
                      <a:pt x="1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3" name="îš1ïde"/>
              <p:cNvSpPr/>
              <p:nvPr/>
            </p:nvSpPr>
            <p:spPr bwMode="auto">
              <a:xfrm>
                <a:off x="5936681" y="5262613"/>
                <a:ext cx="3862" cy="91729"/>
              </a:xfrm>
              <a:custGeom>
                <a:avLst/>
                <a:gdLst>
                  <a:gd name="T0" fmla="*/ 10 w 10"/>
                  <a:gd name="T1" fmla="*/ 0 h 248"/>
                  <a:gd name="T2" fmla="*/ 10 w 10"/>
                  <a:gd name="T3" fmla="*/ 247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7"/>
                      <a:pt x="10" y="247"/>
                      <a:pt x="10" y="247"/>
                    </a:cubicBezTo>
                    <a:cubicBezTo>
                      <a:pt x="7" y="247"/>
                      <a:pt x="4" y="248"/>
                      <a:pt x="0" y="248"/>
                    </a:cubicBezTo>
                    <a:cubicBezTo>
                      <a:pt x="0" y="1"/>
                      <a:pt x="0" y="1"/>
                      <a:pt x="0" y="1"/>
                    </a:cubicBezTo>
                    <a:cubicBezTo>
                      <a:pt x="4" y="1"/>
                      <a:pt x="7" y="1"/>
                      <a:pt x="10"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4" name="îšḷíḓè"/>
              <p:cNvSpPr/>
              <p:nvPr/>
            </p:nvSpPr>
            <p:spPr bwMode="auto">
              <a:xfrm>
                <a:off x="5933785" y="5262613"/>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5" name="iSḻiďe"/>
              <p:cNvSpPr/>
              <p:nvPr/>
            </p:nvSpPr>
            <p:spPr bwMode="auto">
              <a:xfrm>
                <a:off x="5930888" y="5262613"/>
                <a:ext cx="2897" cy="91729"/>
              </a:xfrm>
              <a:custGeom>
                <a:avLst/>
                <a:gdLst>
                  <a:gd name="T0" fmla="*/ 8 w 8"/>
                  <a:gd name="T1" fmla="*/ 1 h 247"/>
                  <a:gd name="T2" fmla="*/ 8 w 8"/>
                  <a:gd name="T3" fmla="*/ 247 h 247"/>
                  <a:gd name="T4" fmla="*/ 7 w 8"/>
                  <a:gd name="T5" fmla="*/ 247 h 247"/>
                  <a:gd name="T6" fmla="*/ 0 w 8"/>
                  <a:gd name="T7" fmla="*/ 247 h 247"/>
                  <a:gd name="T8" fmla="*/ 0 w 8"/>
                  <a:gd name="T9" fmla="*/ 0 h 247"/>
                  <a:gd name="T10" fmla="*/ 7 w 8"/>
                  <a:gd name="T11" fmla="*/ 1 h 247"/>
                  <a:gd name="T12" fmla="*/ 8 w 8"/>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8" h="247">
                    <a:moveTo>
                      <a:pt x="8" y="1"/>
                    </a:moveTo>
                    <a:cubicBezTo>
                      <a:pt x="8" y="247"/>
                      <a:pt x="8" y="247"/>
                      <a:pt x="8" y="247"/>
                    </a:cubicBezTo>
                    <a:cubicBezTo>
                      <a:pt x="8" y="247"/>
                      <a:pt x="8" y="247"/>
                      <a:pt x="7" y="247"/>
                    </a:cubicBezTo>
                    <a:cubicBezTo>
                      <a:pt x="5" y="247"/>
                      <a:pt x="3" y="247"/>
                      <a:pt x="0" y="247"/>
                    </a:cubicBezTo>
                    <a:cubicBezTo>
                      <a:pt x="0" y="0"/>
                      <a:pt x="0" y="0"/>
                      <a:pt x="0" y="0"/>
                    </a:cubicBezTo>
                    <a:cubicBezTo>
                      <a:pt x="3" y="0"/>
                      <a:pt x="5" y="1"/>
                      <a:pt x="7" y="1"/>
                    </a:cubicBezTo>
                    <a:cubicBezTo>
                      <a:pt x="8" y="1"/>
                      <a:pt x="8" y="1"/>
                      <a:pt x="8"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6" name="ísḷiḓè"/>
              <p:cNvSpPr/>
              <p:nvPr/>
            </p:nvSpPr>
            <p:spPr bwMode="auto">
              <a:xfrm>
                <a:off x="5927992" y="5262613"/>
                <a:ext cx="2897" cy="91729"/>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7" name="í$ľïḑê"/>
              <p:cNvSpPr/>
              <p:nvPr/>
            </p:nvSpPr>
            <p:spPr bwMode="auto">
              <a:xfrm>
                <a:off x="5926060" y="5262613"/>
                <a:ext cx="1931" cy="91729"/>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7"/>
                      <a:pt x="1" y="247"/>
                      <a:pt x="0" y="247"/>
                    </a:cubicBezTo>
                    <a:cubicBezTo>
                      <a:pt x="0" y="0"/>
                      <a:pt x="0" y="0"/>
                      <a:pt x="0" y="0"/>
                    </a:cubicBezTo>
                    <a:cubicBezTo>
                      <a:pt x="1" y="1"/>
                      <a:pt x="3" y="1"/>
                      <a:pt x="5"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8" name="í$ḻiďê"/>
              <p:cNvSpPr/>
              <p:nvPr/>
            </p:nvSpPr>
            <p:spPr bwMode="auto">
              <a:xfrm>
                <a:off x="5924129" y="5261648"/>
                <a:ext cx="1931"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1" y="247"/>
                      <a:pt x="0" y="247"/>
                    </a:cubicBezTo>
                    <a:cubicBezTo>
                      <a:pt x="0" y="0"/>
                      <a:pt x="0" y="0"/>
                      <a:pt x="0" y="0"/>
                    </a:cubicBezTo>
                    <a:cubicBezTo>
                      <a:pt x="1" y="1"/>
                      <a:pt x="3" y="1"/>
                      <a:pt x="5"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9" name="íṡḷíḋe"/>
              <p:cNvSpPr/>
              <p:nvPr/>
            </p:nvSpPr>
            <p:spPr bwMode="auto">
              <a:xfrm>
                <a:off x="5922198" y="5261648"/>
                <a:ext cx="1931"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2" y="247"/>
                      <a:pt x="0" y="247"/>
                    </a:cubicBezTo>
                    <a:cubicBezTo>
                      <a:pt x="0" y="0"/>
                      <a:pt x="0" y="0"/>
                      <a:pt x="0" y="0"/>
                    </a:cubicBezTo>
                    <a:cubicBezTo>
                      <a:pt x="2" y="1"/>
                      <a:pt x="3" y="1"/>
                      <a:pt x="5"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0" name="iS1íďe"/>
              <p:cNvSpPr/>
              <p:nvPr/>
            </p:nvSpPr>
            <p:spPr bwMode="auto">
              <a:xfrm>
                <a:off x="5921232" y="5260682"/>
                <a:ext cx="966" cy="92694"/>
              </a:xfrm>
              <a:custGeom>
                <a:avLst/>
                <a:gdLst>
                  <a:gd name="T0" fmla="*/ 4 w 4"/>
                  <a:gd name="T1" fmla="*/ 1 h 248"/>
                  <a:gd name="T2" fmla="*/ 4 w 4"/>
                  <a:gd name="T3" fmla="*/ 248 h 248"/>
                  <a:gd name="T4" fmla="*/ 0 w 4"/>
                  <a:gd name="T5" fmla="*/ 246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1" y="247"/>
                      <a:pt x="0" y="246"/>
                    </a:cubicBezTo>
                    <a:cubicBezTo>
                      <a:pt x="0" y="0"/>
                      <a:pt x="0" y="0"/>
                      <a:pt x="0" y="0"/>
                    </a:cubicBezTo>
                    <a:cubicBezTo>
                      <a:pt x="1" y="0"/>
                      <a:pt x="3" y="1"/>
                      <a:pt x="4"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1" name="îŝḻïḑê"/>
              <p:cNvSpPr/>
              <p:nvPr/>
            </p:nvSpPr>
            <p:spPr bwMode="auto">
              <a:xfrm>
                <a:off x="5914474" y="5251992"/>
                <a:ext cx="6759" cy="100419"/>
              </a:xfrm>
              <a:custGeom>
                <a:avLst/>
                <a:gdLst>
                  <a:gd name="T0" fmla="*/ 18 w 18"/>
                  <a:gd name="T1" fmla="*/ 24 h 270"/>
                  <a:gd name="T2" fmla="*/ 18 w 18"/>
                  <a:gd name="T3" fmla="*/ 270 h 270"/>
                  <a:gd name="T4" fmla="*/ 3 w 18"/>
                  <a:gd name="T5" fmla="*/ 258 h 270"/>
                  <a:gd name="T6" fmla="*/ 0 w 18"/>
                  <a:gd name="T7" fmla="*/ 247 h 270"/>
                  <a:gd name="T8" fmla="*/ 0 w 18"/>
                  <a:gd name="T9" fmla="*/ 246 h 270"/>
                  <a:gd name="T10" fmla="*/ 0 w 18"/>
                  <a:gd name="T11" fmla="*/ 0 h 270"/>
                  <a:gd name="T12" fmla="*/ 0 w 18"/>
                  <a:gd name="T13" fmla="*/ 1 h 270"/>
                  <a:gd name="T14" fmla="*/ 3 w 18"/>
                  <a:gd name="T15" fmla="*/ 12 h 270"/>
                  <a:gd name="T16" fmla="*/ 18 w 18"/>
                  <a:gd name="T17" fmla="*/ 2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70">
                    <a:moveTo>
                      <a:pt x="18" y="24"/>
                    </a:moveTo>
                    <a:cubicBezTo>
                      <a:pt x="18" y="270"/>
                      <a:pt x="18" y="270"/>
                      <a:pt x="18" y="270"/>
                    </a:cubicBezTo>
                    <a:cubicBezTo>
                      <a:pt x="11" y="268"/>
                      <a:pt x="6" y="264"/>
                      <a:pt x="3" y="258"/>
                    </a:cubicBezTo>
                    <a:cubicBezTo>
                      <a:pt x="1" y="255"/>
                      <a:pt x="0" y="252"/>
                      <a:pt x="0" y="247"/>
                    </a:cubicBezTo>
                    <a:cubicBezTo>
                      <a:pt x="0" y="246"/>
                      <a:pt x="0" y="246"/>
                      <a:pt x="0" y="246"/>
                    </a:cubicBezTo>
                    <a:cubicBezTo>
                      <a:pt x="0" y="0"/>
                      <a:pt x="0" y="0"/>
                      <a:pt x="0" y="0"/>
                    </a:cubicBezTo>
                    <a:cubicBezTo>
                      <a:pt x="0" y="1"/>
                      <a:pt x="0" y="1"/>
                      <a:pt x="0" y="1"/>
                    </a:cubicBezTo>
                    <a:cubicBezTo>
                      <a:pt x="0" y="5"/>
                      <a:pt x="1" y="9"/>
                      <a:pt x="3" y="12"/>
                    </a:cubicBezTo>
                    <a:cubicBezTo>
                      <a:pt x="6" y="17"/>
                      <a:pt x="11" y="21"/>
                      <a:pt x="18" y="24"/>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2" name="íṥ1ïḑê"/>
              <p:cNvSpPr/>
              <p:nvPr/>
            </p:nvSpPr>
            <p:spPr bwMode="auto">
              <a:xfrm>
                <a:off x="6053515" y="5227853"/>
                <a:ext cx="46347" cy="34760"/>
              </a:xfrm>
              <a:custGeom>
                <a:avLst/>
                <a:gdLst>
                  <a:gd name="T0" fmla="*/ 56 w 123"/>
                  <a:gd name="T1" fmla="*/ 56 h 94"/>
                  <a:gd name="T2" fmla="*/ 49 w 123"/>
                  <a:gd name="T3" fmla="*/ 56 h 94"/>
                  <a:gd name="T4" fmla="*/ 48 w 123"/>
                  <a:gd name="T5" fmla="*/ 61 h 94"/>
                  <a:gd name="T6" fmla="*/ 68 w 123"/>
                  <a:gd name="T7" fmla="*/ 76 h 94"/>
                  <a:gd name="T8" fmla="*/ 106 w 123"/>
                  <a:gd name="T9" fmla="*/ 67 h 94"/>
                  <a:gd name="T10" fmla="*/ 99 w 123"/>
                  <a:gd name="T11" fmla="*/ 79 h 94"/>
                  <a:gd name="T12" fmla="*/ 50 w 123"/>
                  <a:gd name="T13" fmla="*/ 94 h 94"/>
                  <a:gd name="T14" fmla="*/ 4 w 123"/>
                  <a:gd name="T15" fmla="*/ 78 h 94"/>
                  <a:gd name="T16" fmla="*/ 0 w 123"/>
                  <a:gd name="T17" fmla="*/ 66 h 94"/>
                  <a:gd name="T18" fmla="*/ 0 w 123"/>
                  <a:gd name="T19" fmla="*/ 65 h 94"/>
                  <a:gd name="T20" fmla="*/ 0 w 123"/>
                  <a:gd name="T21" fmla="*/ 65 h 94"/>
                  <a:gd name="T22" fmla="*/ 22 w 123"/>
                  <a:gd name="T23" fmla="*/ 22 h 94"/>
                  <a:gd name="T24" fmla="*/ 88 w 123"/>
                  <a:gd name="T25" fmla="*/ 0 h 94"/>
                  <a:gd name="T26" fmla="*/ 123 w 123"/>
                  <a:gd name="T27" fmla="*/ 18 h 94"/>
                  <a:gd name="T28" fmla="*/ 117 w 123"/>
                  <a:gd name="T29" fmla="*/ 33 h 94"/>
                  <a:gd name="T30" fmla="*/ 56 w 123"/>
                  <a:gd name="T31" fmla="*/ 56 h 94"/>
                  <a:gd name="T32" fmla="*/ 73 w 123"/>
                  <a:gd name="T33" fmla="*/ 17 h 94"/>
                  <a:gd name="T34" fmla="*/ 51 w 123"/>
                  <a:gd name="T35" fmla="*/ 47 h 94"/>
                  <a:gd name="T36" fmla="*/ 93 w 123"/>
                  <a:gd name="T37" fmla="*/ 30 h 94"/>
                  <a:gd name="T38" fmla="*/ 98 w 123"/>
                  <a:gd name="T39" fmla="*/ 17 h 94"/>
                  <a:gd name="T40" fmla="*/ 90 w 123"/>
                  <a:gd name="T41" fmla="*/ 10 h 94"/>
                  <a:gd name="T42" fmla="*/ 73 w 123"/>
                  <a:gd name="T43" fmla="*/ 1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3" h="94">
                    <a:moveTo>
                      <a:pt x="56" y="56"/>
                    </a:moveTo>
                    <a:cubicBezTo>
                      <a:pt x="53" y="56"/>
                      <a:pt x="51" y="56"/>
                      <a:pt x="49" y="56"/>
                    </a:cubicBezTo>
                    <a:cubicBezTo>
                      <a:pt x="48" y="58"/>
                      <a:pt x="48" y="60"/>
                      <a:pt x="48" y="61"/>
                    </a:cubicBezTo>
                    <a:cubicBezTo>
                      <a:pt x="48" y="73"/>
                      <a:pt x="57" y="76"/>
                      <a:pt x="68" y="76"/>
                    </a:cubicBezTo>
                    <a:cubicBezTo>
                      <a:pt x="80" y="76"/>
                      <a:pt x="96" y="72"/>
                      <a:pt x="106" y="67"/>
                    </a:cubicBezTo>
                    <a:cubicBezTo>
                      <a:pt x="105" y="72"/>
                      <a:pt x="102" y="76"/>
                      <a:pt x="99" y="79"/>
                    </a:cubicBezTo>
                    <a:cubicBezTo>
                      <a:pt x="89" y="90"/>
                      <a:pt x="70" y="94"/>
                      <a:pt x="50" y="94"/>
                    </a:cubicBezTo>
                    <a:cubicBezTo>
                      <a:pt x="28" y="94"/>
                      <a:pt x="11" y="89"/>
                      <a:pt x="4" y="78"/>
                    </a:cubicBezTo>
                    <a:cubicBezTo>
                      <a:pt x="2" y="74"/>
                      <a:pt x="0" y="70"/>
                      <a:pt x="0" y="66"/>
                    </a:cubicBezTo>
                    <a:cubicBezTo>
                      <a:pt x="0" y="65"/>
                      <a:pt x="0" y="65"/>
                      <a:pt x="0" y="65"/>
                    </a:cubicBezTo>
                    <a:cubicBezTo>
                      <a:pt x="0" y="65"/>
                      <a:pt x="0" y="65"/>
                      <a:pt x="0" y="65"/>
                    </a:cubicBezTo>
                    <a:cubicBezTo>
                      <a:pt x="0" y="54"/>
                      <a:pt x="6" y="36"/>
                      <a:pt x="22" y="22"/>
                    </a:cubicBezTo>
                    <a:cubicBezTo>
                      <a:pt x="36" y="10"/>
                      <a:pt x="57" y="0"/>
                      <a:pt x="88" y="0"/>
                    </a:cubicBezTo>
                    <a:cubicBezTo>
                      <a:pt x="116" y="0"/>
                      <a:pt x="123" y="9"/>
                      <a:pt x="123" y="18"/>
                    </a:cubicBezTo>
                    <a:cubicBezTo>
                      <a:pt x="123" y="23"/>
                      <a:pt x="121" y="28"/>
                      <a:pt x="117" y="33"/>
                    </a:cubicBezTo>
                    <a:cubicBezTo>
                      <a:pt x="106" y="45"/>
                      <a:pt x="82" y="53"/>
                      <a:pt x="56" y="56"/>
                    </a:cubicBezTo>
                    <a:close/>
                    <a:moveTo>
                      <a:pt x="73" y="17"/>
                    </a:moveTo>
                    <a:cubicBezTo>
                      <a:pt x="64" y="24"/>
                      <a:pt x="55" y="36"/>
                      <a:pt x="51" y="47"/>
                    </a:cubicBezTo>
                    <a:cubicBezTo>
                      <a:pt x="69" y="47"/>
                      <a:pt x="85" y="40"/>
                      <a:pt x="93" y="30"/>
                    </a:cubicBezTo>
                    <a:cubicBezTo>
                      <a:pt x="96" y="26"/>
                      <a:pt x="98" y="22"/>
                      <a:pt x="98" y="17"/>
                    </a:cubicBezTo>
                    <a:cubicBezTo>
                      <a:pt x="98" y="13"/>
                      <a:pt x="96" y="10"/>
                      <a:pt x="90" y="10"/>
                    </a:cubicBezTo>
                    <a:cubicBezTo>
                      <a:pt x="84" y="10"/>
                      <a:pt x="79" y="13"/>
                      <a:pt x="73" y="17"/>
                    </a:cubicBezTo>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3" name="îṥlïďé"/>
              <p:cNvSpPr/>
              <p:nvPr/>
            </p:nvSpPr>
            <p:spPr bwMode="auto">
              <a:xfrm>
                <a:off x="5989788" y="5227853"/>
                <a:ext cx="65659" cy="34760"/>
              </a:xfrm>
              <a:custGeom>
                <a:avLst/>
                <a:gdLst>
                  <a:gd name="T0" fmla="*/ 115 w 175"/>
                  <a:gd name="T1" fmla="*/ 0 h 93"/>
                  <a:gd name="T2" fmla="*/ 151 w 175"/>
                  <a:gd name="T3" fmla="*/ 21 h 93"/>
                  <a:gd name="T4" fmla="*/ 136 w 175"/>
                  <a:gd name="T5" fmla="*/ 67 h 93"/>
                  <a:gd name="T6" fmla="*/ 149 w 175"/>
                  <a:gd name="T7" fmla="*/ 75 h 93"/>
                  <a:gd name="T8" fmla="*/ 171 w 175"/>
                  <a:gd name="T9" fmla="*/ 65 h 93"/>
                  <a:gd name="T10" fmla="*/ 175 w 175"/>
                  <a:gd name="T11" fmla="*/ 77 h 93"/>
                  <a:gd name="T12" fmla="*/ 129 w 175"/>
                  <a:gd name="T13" fmla="*/ 93 h 93"/>
                  <a:gd name="T14" fmla="*/ 91 w 175"/>
                  <a:gd name="T15" fmla="*/ 72 h 93"/>
                  <a:gd name="T16" fmla="*/ 106 w 175"/>
                  <a:gd name="T17" fmla="*/ 26 h 93"/>
                  <a:gd name="T18" fmla="*/ 94 w 175"/>
                  <a:gd name="T19" fmla="*/ 17 h 93"/>
                  <a:gd name="T20" fmla="*/ 74 w 175"/>
                  <a:gd name="T21" fmla="*/ 26 h 93"/>
                  <a:gd name="T22" fmla="*/ 69 w 175"/>
                  <a:gd name="T23" fmla="*/ 33 h 93"/>
                  <a:gd name="T24" fmla="*/ 49 w 175"/>
                  <a:gd name="T25" fmla="*/ 85 h 93"/>
                  <a:gd name="T26" fmla="*/ 47 w 175"/>
                  <a:gd name="T27" fmla="*/ 91 h 93"/>
                  <a:gd name="T28" fmla="*/ 0 w 175"/>
                  <a:gd name="T29" fmla="*/ 91 h 93"/>
                  <a:gd name="T30" fmla="*/ 4 w 175"/>
                  <a:gd name="T31" fmla="*/ 81 h 93"/>
                  <a:gd name="T32" fmla="*/ 13 w 175"/>
                  <a:gd name="T33" fmla="*/ 59 h 93"/>
                  <a:gd name="T34" fmla="*/ 13 w 175"/>
                  <a:gd name="T35" fmla="*/ 57 h 93"/>
                  <a:gd name="T36" fmla="*/ 35 w 175"/>
                  <a:gd name="T37" fmla="*/ 1 h 93"/>
                  <a:gd name="T38" fmla="*/ 36 w 175"/>
                  <a:gd name="T39" fmla="*/ 1 h 93"/>
                  <a:gd name="T40" fmla="*/ 81 w 175"/>
                  <a:gd name="T41" fmla="*/ 1 h 93"/>
                  <a:gd name="T42" fmla="*/ 78 w 175"/>
                  <a:gd name="T43" fmla="*/ 10 h 93"/>
                  <a:gd name="T44" fmla="*/ 115 w 175"/>
                  <a:gd name="T4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93">
                    <a:moveTo>
                      <a:pt x="115" y="0"/>
                    </a:moveTo>
                    <a:cubicBezTo>
                      <a:pt x="136" y="0"/>
                      <a:pt x="151" y="6"/>
                      <a:pt x="151" y="21"/>
                    </a:cubicBezTo>
                    <a:cubicBezTo>
                      <a:pt x="151" y="35"/>
                      <a:pt x="136" y="57"/>
                      <a:pt x="136" y="67"/>
                    </a:cubicBezTo>
                    <a:cubicBezTo>
                      <a:pt x="136" y="72"/>
                      <a:pt x="139" y="75"/>
                      <a:pt x="149" y="75"/>
                    </a:cubicBezTo>
                    <a:cubicBezTo>
                      <a:pt x="160" y="75"/>
                      <a:pt x="166" y="71"/>
                      <a:pt x="171" y="65"/>
                    </a:cubicBezTo>
                    <a:cubicBezTo>
                      <a:pt x="171" y="69"/>
                      <a:pt x="173" y="73"/>
                      <a:pt x="175" y="77"/>
                    </a:cubicBezTo>
                    <a:cubicBezTo>
                      <a:pt x="159" y="90"/>
                      <a:pt x="142" y="93"/>
                      <a:pt x="129" y="93"/>
                    </a:cubicBezTo>
                    <a:cubicBezTo>
                      <a:pt x="101" y="93"/>
                      <a:pt x="91" y="82"/>
                      <a:pt x="91" y="72"/>
                    </a:cubicBezTo>
                    <a:cubicBezTo>
                      <a:pt x="91" y="60"/>
                      <a:pt x="106" y="38"/>
                      <a:pt x="106" y="26"/>
                    </a:cubicBezTo>
                    <a:cubicBezTo>
                      <a:pt x="106" y="20"/>
                      <a:pt x="102" y="17"/>
                      <a:pt x="94" y="17"/>
                    </a:cubicBezTo>
                    <a:cubicBezTo>
                      <a:pt x="86" y="17"/>
                      <a:pt x="79" y="20"/>
                      <a:pt x="74" y="26"/>
                    </a:cubicBezTo>
                    <a:cubicBezTo>
                      <a:pt x="72" y="28"/>
                      <a:pt x="70" y="31"/>
                      <a:pt x="69" y="33"/>
                    </a:cubicBezTo>
                    <a:cubicBezTo>
                      <a:pt x="49" y="85"/>
                      <a:pt x="49" y="85"/>
                      <a:pt x="49" y="85"/>
                    </a:cubicBezTo>
                    <a:cubicBezTo>
                      <a:pt x="47" y="91"/>
                      <a:pt x="47" y="91"/>
                      <a:pt x="47" y="91"/>
                    </a:cubicBezTo>
                    <a:cubicBezTo>
                      <a:pt x="0" y="91"/>
                      <a:pt x="0" y="91"/>
                      <a:pt x="0" y="91"/>
                    </a:cubicBezTo>
                    <a:cubicBezTo>
                      <a:pt x="4" y="81"/>
                      <a:pt x="4" y="81"/>
                      <a:pt x="4" y="81"/>
                    </a:cubicBezTo>
                    <a:cubicBezTo>
                      <a:pt x="13" y="59"/>
                      <a:pt x="13" y="59"/>
                      <a:pt x="13" y="59"/>
                    </a:cubicBezTo>
                    <a:cubicBezTo>
                      <a:pt x="13" y="57"/>
                      <a:pt x="13" y="57"/>
                      <a:pt x="13" y="57"/>
                    </a:cubicBezTo>
                    <a:cubicBezTo>
                      <a:pt x="35" y="1"/>
                      <a:pt x="35" y="1"/>
                      <a:pt x="35" y="1"/>
                    </a:cubicBezTo>
                    <a:cubicBezTo>
                      <a:pt x="36" y="1"/>
                      <a:pt x="36" y="1"/>
                      <a:pt x="36" y="1"/>
                    </a:cubicBezTo>
                    <a:cubicBezTo>
                      <a:pt x="81" y="1"/>
                      <a:pt x="81" y="1"/>
                      <a:pt x="81" y="1"/>
                    </a:cubicBezTo>
                    <a:cubicBezTo>
                      <a:pt x="78" y="10"/>
                      <a:pt x="78" y="10"/>
                      <a:pt x="78" y="10"/>
                    </a:cubicBezTo>
                    <a:cubicBezTo>
                      <a:pt x="91" y="2"/>
                      <a:pt x="105" y="0"/>
                      <a:pt x="115" y="0"/>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4" name="íṧ1ïḑé"/>
              <p:cNvSpPr/>
              <p:nvPr/>
            </p:nvSpPr>
            <p:spPr bwMode="auto">
              <a:xfrm>
                <a:off x="5596802" y="5158332"/>
                <a:ext cx="578375" cy="169940"/>
              </a:xfrm>
              <a:custGeom>
                <a:avLst/>
                <a:gdLst>
                  <a:gd name="T0" fmla="*/ 0 w 1550"/>
                  <a:gd name="T1" fmla="*/ 214 h 455"/>
                  <a:gd name="T2" fmla="*/ 1545 w 1550"/>
                  <a:gd name="T3" fmla="*/ 269 h 455"/>
                  <a:gd name="T4" fmla="*/ 1010 w 1550"/>
                  <a:gd name="T5" fmla="*/ 156 h 455"/>
                  <a:gd name="T6" fmla="*/ 1058 w 1550"/>
                  <a:gd name="T7" fmla="*/ 164 h 455"/>
                  <a:gd name="T8" fmla="*/ 1007 w 1550"/>
                  <a:gd name="T9" fmla="*/ 164 h 455"/>
                  <a:gd name="T10" fmla="*/ 796 w 1550"/>
                  <a:gd name="T11" fmla="*/ 156 h 455"/>
                  <a:gd name="T12" fmla="*/ 847 w 1550"/>
                  <a:gd name="T13" fmla="*/ 161 h 455"/>
                  <a:gd name="T14" fmla="*/ 796 w 1550"/>
                  <a:gd name="T15" fmla="*/ 164 h 455"/>
                  <a:gd name="T16" fmla="*/ 399 w 1550"/>
                  <a:gd name="T17" fmla="*/ 278 h 455"/>
                  <a:gd name="T18" fmla="*/ 408 w 1550"/>
                  <a:gd name="T19" fmla="*/ 213 h 455"/>
                  <a:gd name="T20" fmla="*/ 315 w 1550"/>
                  <a:gd name="T21" fmla="*/ 272 h 455"/>
                  <a:gd name="T22" fmla="*/ 267 w 1550"/>
                  <a:gd name="T23" fmla="*/ 278 h 455"/>
                  <a:gd name="T24" fmla="*/ 232 w 1550"/>
                  <a:gd name="T25" fmla="*/ 272 h 455"/>
                  <a:gd name="T26" fmla="*/ 233 w 1550"/>
                  <a:gd name="T27" fmla="*/ 183 h 455"/>
                  <a:gd name="T28" fmla="*/ 362 w 1550"/>
                  <a:gd name="T29" fmla="*/ 144 h 455"/>
                  <a:gd name="T30" fmla="*/ 427 w 1550"/>
                  <a:gd name="T31" fmla="*/ 137 h 455"/>
                  <a:gd name="T32" fmla="*/ 479 w 1550"/>
                  <a:gd name="T33" fmla="*/ 145 h 455"/>
                  <a:gd name="T34" fmla="*/ 1340 w 1550"/>
                  <a:gd name="T35" fmla="*/ 219 h 455"/>
                  <a:gd name="T36" fmla="*/ 1338 w 1550"/>
                  <a:gd name="T37" fmla="*/ 246 h 455"/>
                  <a:gd name="T38" fmla="*/ 1227 w 1550"/>
                  <a:gd name="T39" fmla="*/ 264 h 455"/>
                  <a:gd name="T40" fmla="*/ 1158 w 1550"/>
                  <a:gd name="T41" fmla="*/ 213 h 455"/>
                  <a:gd name="T42" fmla="*/ 1104 w 1550"/>
                  <a:gd name="T43" fmla="*/ 272 h 455"/>
                  <a:gd name="T44" fmla="*/ 1052 w 1550"/>
                  <a:gd name="T45" fmla="*/ 278 h 455"/>
                  <a:gd name="T46" fmla="*/ 976 w 1550"/>
                  <a:gd name="T47" fmla="*/ 257 h 455"/>
                  <a:gd name="T48" fmla="*/ 800 w 1550"/>
                  <a:gd name="T49" fmla="*/ 280 h 455"/>
                  <a:gd name="T50" fmla="*/ 685 w 1550"/>
                  <a:gd name="T51" fmla="*/ 263 h 455"/>
                  <a:gd name="T52" fmla="*/ 520 w 1550"/>
                  <a:gd name="T53" fmla="*/ 280 h 455"/>
                  <a:gd name="T54" fmla="*/ 553 w 1550"/>
                  <a:gd name="T55" fmla="*/ 179 h 455"/>
                  <a:gd name="T56" fmla="*/ 518 w 1550"/>
                  <a:gd name="T57" fmla="*/ 242 h 455"/>
                  <a:gd name="T58" fmla="*/ 537 w 1550"/>
                  <a:gd name="T59" fmla="*/ 258 h 455"/>
                  <a:gd name="T60" fmla="*/ 702 w 1550"/>
                  <a:gd name="T61" fmla="*/ 189 h 455"/>
                  <a:gd name="T62" fmla="*/ 763 w 1550"/>
                  <a:gd name="T63" fmla="*/ 152 h 455"/>
                  <a:gd name="T64" fmla="*/ 729 w 1550"/>
                  <a:gd name="T65" fmla="*/ 253 h 455"/>
                  <a:gd name="T66" fmla="*/ 790 w 1550"/>
                  <a:gd name="T67" fmla="*/ 180 h 455"/>
                  <a:gd name="T68" fmla="*/ 836 w 1550"/>
                  <a:gd name="T69" fmla="*/ 188 h 455"/>
                  <a:gd name="T70" fmla="*/ 826 w 1550"/>
                  <a:gd name="T71" fmla="*/ 255 h 455"/>
                  <a:gd name="T72" fmla="*/ 939 w 1550"/>
                  <a:gd name="T73" fmla="*/ 179 h 455"/>
                  <a:gd name="T74" fmla="*/ 956 w 1550"/>
                  <a:gd name="T75" fmla="*/ 216 h 455"/>
                  <a:gd name="T76" fmla="*/ 948 w 1550"/>
                  <a:gd name="T77" fmla="*/ 203 h 455"/>
                  <a:gd name="T78" fmla="*/ 899 w 1550"/>
                  <a:gd name="T79" fmla="*/ 242 h 455"/>
                  <a:gd name="T80" fmla="*/ 1001 w 1550"/>
                  <a:gd name="T81" fmla="*/ 188 h 455"/>
                  <a:gd name="T82" fmla="*/ 1027 w 1550"/>
                  <a:gd name="T83" fmla="*/ 243 h 455"/>
                  <a:gd name="T84" fmla="*/ 1065 w 1550"/>
                  <a:gd name="T85" fmla="*/ 244 h 455"/>
                  <a:gd name="T86" fmla="*/ 1139 w 1550"/>
                  <a:gd name="T87" fmla="*/ 180 h 455"/>
                  <a:gd name="T88" fmla="*/ 1210 w 1550"/>
                  <a:gd name="T89" fmla="*/ 200 h 455"/>
                  <a:gd name="T90" fmla="*/ 1223 w 1550"/>
                  <a:gd name="T91" fmla="*/ 251 h 455"/>
                  <a:gd name="T92" fmla="*/ 1355 w 1550"/>
                  <a:gd name="T93" fmla="*/ 19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50" h="455">
                    <a:moveTo>
                      <a:pt x="767" y="0"/>
                    </a:moveTo>
                    <a:cubicBezTo>
                      <a:pt x="397" y="0"/>
                      <a:pt x="86" y="80"/>
                      <a:pt x="5" y="186"/>
                    </a:cubicBezTo>
                    <a:cubicBezTo>
                      <a:pt x="2" y="195"/>
                      <a:pt x="0" y="204"/>
                      <a:pt x="0" y="214"/>
                    </a:cubicBezTo>
                    <a:cubicBezTo>
                      <a:pt x="0" y="217"/>
                      <a:pt x="1" y="219"/>
                      <a:pt x="1" y="222"/>
                    </a:cubicBezTo>
                    <a:cubicBezTo>
                      <a:pt x="15" y="351"/>
                      <a:pt x="360" y="455"/>
                      <a:pt x="783" y="455"/>
                    </a:cubicBezTo>
                    <a:cubicBezTo>
                      <a:pt x="1154" y="455"/>
                      <a:pt x="1464" y="375"/>
                      <a:pt x="1545" y="269"/>
                    </a:cubicBezTo>
                    <a:cubicBezTo>
                      <a:pt x="1548" y="260"/>
                      <a:pt x="1550" y="250"/>
                      <a:pt x="1550" y="241"/>
                    </a:cubicBezTo>
                    <a:cubicBezTo>
                      <a:pt x="1550" y="108"/>
                      <a:pt x="1200" y="0"/>
                      <a:pt x="767" y="0"/>
                    </a:cubicBezTo>
                    <a:close/>
                    <a:moveTo>
                      <a:pt x="1010" y="156"/>
                    </a:moveTo>
                    <a:cubicBezTo>
                      <a:pt x="1010" y="148"/>
                      <a:pt x="1022" y="141"/>
                      <a:pt x="1036" y="141"/>
                    </a:cubicBezTo>
                    <a:cubicBezTo>
                      <a:pt x="1051" y="141"/>
                      <a:pt x="1062" y="148"/>
                      <a:pt x="1062" y="156"/>
                    </a:cubicBezTo>
                    <a:cubicBezTo>
                      <a:pt x="1062" y="159"/>
                      <a:pt x="1061" y="162"/>
                      <a:pt x="1058" y="164"/>
                    </a:cubicBezTo>
                    <a:cubicBezTo>
                      <a:pt x="1058" y="164"/>
                      <a:pt x="1058" y="164"/>
                      <a:pt x="1058" y="164"/>
                    </a:cubicBezTo>
                    <a:cubicBezTo>
                      <a:pt x="1058" y="172"/>
                      <a:pt x="1046" y="178"/>
                      <a:pt x="1032" y="178"/>
                    </a:cubicBezTo>
                    <a:cubicBezTo>
                      <a:pt x="1018" y="178"/>
                      <a:pt x="1007" y="172"/>
                      <a:pt x="1007" y="164"/>
                    </a:cubicBezTo>
                    <a:cubicBezTo>
                      <a:pt x="1007" y="161"/>
                      <a:pt x="1008" y="159"/>
                      <a:pt x="1010" y="157"/>
                    </a:cubicBezTo>
                    <a:cubicBezTo>
                      <a:pt x="1010" y="156"/>
                      <a:pt x="1010" y="156"/>
                      <a:pt x="1010" y="156"/>
                    </a:cubicBezTo>
                    <a:moveTo>
                      <a:pt x="796" y="156"/>
                    </a:moveTo>
                    <a:cubicBezTo>
                      <a:pt x="796" y="148"/>
                      <a:pt x="808" y="141"/>
                      <a:pt x="822" y="141"/>
                    </a:cubicBezTo>
                    <a:cubicBezTo>
                      <a:pt x="837" y="141"/>
                      <a:pt x="848" y="148"/>
                      <a:pt x="848" y="156"/>
                    </a:cubicBezTo>
                    <a:cubicBezTo>
                      <a:pt x="848" y="158"/>
                      <a:pt x="848" y="159"/>
                      <a:pt x="847" y="161"/>
                    </a:cubicBezTo>
                    <a:cubicBezTo>
                      <a:pt x="847" y="162"/>
                      <a:pt x="848" y="163"/>
                      <a:pt x="848" y="164"/>
                    </a:cubicBezTo>
                    <a:cubicBezTo>
                      <a:pt x="848" y="172"/>
                      <a:pt x="836" y="178"/>
                      <a:pt x="822" y="178"/>
                    </a:cubicBezTo>
                    <a:cubicBezTo>
                      <a:pt x="808" y="178"/>
                      <a:pt x="796" y="172"/>
                      <a:pt x="796" y="164"/>
                    </a:cubicBezTo>
                    <a:cubicBezTo>
                      <a:pt x="796" y="163"/>
                      <a:pt x="797" y="161"/>
                      <a:pt x="797" y="160"/>
                    </a:cubicBezTo>
                    <a:cubicBezTo>
                      <a:pt x="797" y="159"/>
                      <a:pt x="796" y="157"/>
                      <a:pt x="796" y="156"/>
                    </a:cubicBezTo>
                    <a:moveTo>
                      <a:pt x="399" y="278"/>
                    </a:moveTo>
                    <a:cubicBezTo>
                      <a:pt x="401" y="272"/>
                      <a:pt x="401" y="272"/>
                      <a:pt x="401" y="272"/>
                    </a:cubicBezTo>
                    <a:cubicBezTo>
                      <a:pt x="393" y="272"/>
                      <a:pt x="393" y="272"/>
                      <a:pt x="393" y="272"/>
                    </a:cubicBezTo>
                    <a:cubicBezTo>
                      <a:pt x="408" y="213"/>
                      <a:pt x="408" y="213"/>
                      <a:pt x="408" y="213"/>
                    </a:cubicBezTo>
                    <a:cubicBezTo>
                      <a:pt x="359" y="278"/>
                      <a:pt x="359" y="278"/>
                      <a:pt x="359" y="278"/>
                    </a:cubicBezTo>
                    <a:cubicBezTo>
                      <a:pt x="315" y="278"/>
                      <a:pt x="315" y="278"/>
                      <a:pt x="315" y="278"/>
                    </a:cubicBezTo>
                    <a:cubicBezTo>
                      <a:pt x="315" y="272"/>
                      <a:pt x="315" y="272"/>
                      <a:pt x="315" y="272"/>
                    </a:cubicBezTo>
                    <a:cubicBezTo>
                      <a:pt x="307" y="272"/>
                      <a:pt x="307" y="272"/>
                      <a:pt x="307" y="272"/>
                    </a:cubicBezTo>
                    <a:cubicBezTo>
                      <a:pt x="312" y="211"/>
                      <a:pt x="312" y="211"/>
                      <a:pt x="312" y="211"/>
                    </a:cubicBezTo>
                    <a:cubicBezTo>
                      <a:pt x="267" y="278"/>
                      <a:pt x="267" y="278"/>
                      <a:pt x="267" y="278"/>
                    </a:cubicBezTo>
                    <a:cubicBezTo>
                      <a:pt x="241" y="278"/>
                      <a:pt x="241" y="278"/>
                      <a:pt x="241" y="278"/>
                    </a:cubicBezTo>
                    <a:cubicBezTo>
                      <a:pt x="245" y="272"/>
                      <a:pt x="245" y="272"/>
                      <a:pt x="245" y="272"/>
                    </a:cubicBezTo>
                    <a:cubicBezTo>
                      <a:pt x="232" y="272"/>
                      <a:pt x="232" y="272"/>
                      <a:pt x="232" y="272"/>
                    </a:cubicBezTo>
                    <a:cubicBezTo>
                      <a:pt x="275" y="207"/>
                      <a:pt x="275" y="207"/>
                      <a:pt x="275" y="207"/>
                    </a:cubicBezTo>
                    <a:cubicBezTo>
                      <a:pt x="258" y="207"/>
                      <a:pt x="246" y="204"/>
                      <a:pt x="243" y="196"/>
                    </a:cubicBezTo>
                    <a:cubicBezTo>
                      <a:pt x="237" y="194"/>
                      <a:pt x="233" y="189"/>
                      <a:pt x="233" y="183"/>
                    </a:cubicBezTo>
                    <a:cubicBezTo>
                      <a:pt x="233" y="160"/>
                      <a:pt x="287" y="134"/>
                      <a:pt x="337" y="134"/>
                    </a:cubicBezTo>
                    <a:cubicBezTo>
                      <a:pt x="346" y="134"/>
                      <a:pt x="354" y="135"/>
                      <a:pt x="362" y="137"/>
                    </a:cubicBezTo>
                    <a:cubicBezTo>
                      <a:pt x="362" y="144"/>
                      <a:pt x="362" y="144"/>
                      <a:pt x="362" y="144"/>
                    </a:cubicBezTo>
                    <a:cubicBezTo>
                      <a:pt x="364" y="144"/>
                      <a:pt x="367" y="145"/>
                      <a:pt x="369" y="145"/>
                    </a:cubicBezTo>
                    <a:cubicBezTo>
                      <a:pt x="363" y="222"/>
                      <a:pt x="363" y="222"/>
                      <a:pt x="363" y="222"/>
                    </a:cubicBezTo>
                    <a:cubicBezTo>
                      <a:pt x="427" y="137"/>
                      <a:pt x="427" y="137"/>
                      <a:pt x="427" y="137"/>
                    </a:cubicBezTo>
                    <a:cubicBezTo>
                      <a:pt x="474" y="137"/>
                      <a:pt x="474" y="137"/>
                      <a:pt x="474" y="137"/>
                    </a:cubicBezTo>
                    <a:cubicBezTo>
                      <a:pt x="472" y="145"/>
                      <a:pt x="472" y="145"/>
                      <a:pt x="472" y="145"/>
                    </a:cubicBezTo>
                    <a:cubicBezTo>
                      <a:pt x="479" y="145"/>
                      <a:pt x="479" y="145"/>
                      <a:pt x="479" y="145"/>
                    </a:cubicBezTo>
                    <a:cubicBezTo>
                      <a:pt x="445" y="278"/>
                      <a:pt x="445" y="278"/>
                      <a:pt x="445" y="278"/>
                    </a:cubicBezTo>
                    <a:cubicBezTo>
                      <a:pt x="399" y="278"/>
                      <a:pt x="399" y="278"/>
                      <a:pt x="399" y="278"/>
                    </a:cubicBezTo>
                    <a:moveTo>
                      <a:pt x="1340" y="219"/>
                    </a:moveTo>
                    <a:cubicBezTo>
                      <a:pt x="1329" y="231"/>
                      <a:pt x="1305" y="239"/>
                      <a:pt x="1279" y="242"/>
                    </a:cubicBezTo>
                    <a:cubicBezTo>
                      <a:pt x="1279" y="252"/>
                      <a:pt x="1288" y="256"/>
                      <a:pt x="1299" y="256"/>
                    </a:cubicBezTo>
                    <a:cubicBezTo>
                      <a:pt x="1312" y="256"/>
                      <a:pt x="1327" y="251"/>
                      <a:pt x="1338" y="246"/>
                    </a:cubicBezTo>
                    <a:cubicBezTo>
                      <a:pt x="1335" y="255"/>
                      <a:pt x="1330" y="261"/>
                      <a:pt x="1322" y="265"/>
                    </a:cubicBezTo>
                    <a:cubicBezTo>
                      <a:pt x="1312" y="276"/>
                      <a:pt x="1293" y="280"/>
                      <a:pt x="1273" y="280"/>
                    </a:cubicBezTo>
                    <a:cubicBezTo>
                      <a:pt x="1251" y="280"/>
                      <a:pt x="1234" y="275"/>
                      <a:pt x="1227" y="264"/>
                    </a:cubicBezTo>
                    <a:cubicBezTo>
                      <a:pt x="1211" y="277"/>
                      <a:pt x="1194" y="280"/>
                      <a:pt x="1181" y="280"/>
                    </a:cubicBezTo>
                    <a:cubicBezTo>
                      <a:pt x="1153" y="280"/>
                      <a:pt x="1143" y="269"/>
                      <a:pt x="1143" y="259"/>
                    </a:cubicBezTo>
                    <a:cubicBezTo>
                      <a:pt x="1143" y="247"/>
                      <a:pt x="1158" y="225"/>
                      <a:pt x="1158" y="213"/>
                    </a:cubicBezTo>
                    <a:cubicBezTo>
                      <a:pt x="1158" y="207"/>
                      <a:pt x="1154" y="204"/>
                      <a:pt x="1146" y="204"/>
                    </a:cubicBezTo>
                    <a:cubicBezTo>
                      <a:pt x="1138" y="204"/>
                      <a:pt x="1131" y="207"/>
                      <a:pt x="1126" y="213"/>
                    </a:cubicBezTo>
                    <a:cubicBezTo>
                      <a:pt x="1104" y="272"/>
                      <a:pt x="1104" y="272"/>
                      <a:pt x="1104" y="272"/>
                    </a:cubicBezTo>
                    <a:cubicBezTo>
                      <a:pt x="1101" y="272"/>
                      <a:pt x="1101" y="272"/>
                      <a:pt x="1101" y="272"/>
                    </a:cubicBezTo>
                    <a:cubicBezTo>
                      <a:pt x="1099" y="278"/>
                      <a:pt x="1099" y="278"/>
                      <a:pt x="1099" y="278"/>
                    </a:cubicBezTo>
                    <a:cubicBezTo>
                      <a:pt x="1052" y="278"/>
                      <a:pt x="1052" y="278"/>
                      <a:pt x="1052" y="278"/>
                    </a:cubicBezTo>
                    <a:cubicBezTo>
                      <a:pt x="1056" y="268"/>
                      <a:pt x="1056" y="268"/>
                      <a:pt x="1056" y="268"/>
                    </a:cubicBezTo>
                    <a:cubicBezTo>
                      <a:pt x="1040" y="278"/>
                      <a:pt x="1022" y="280"/>
                      <a:pt x="1010" y="280"/>
                    </a:cubicBezTo>
                    <a:cubicBezTo>
                      <a:pt x="991" y="280"/>
                      <a:pt x="976" y="273"/>
                      <a:pt x="976" y="257"/>
                    </a:cubicBezTo>
                    <a:cubicBezTo>
                      <a:pt x="958" y="269"/>
                      <a:pt x="934" y="280"/>
                      <a:pt x="900" y="280"/>
                    </a:cubicBezTo>
                    <a:cubicBezTo>
                      <a:pt x="877" y="280"/>
                      <a:pt x="860" y="275"/>
                      <a:pt x="853" y="263"/>
                    </a:cubicBezTo>
                    <a:cubicBezTo>
                      <a:pt x="835" y="277"/>
                      <a:pt x="813" y="280"/>
                      <a:pt x="800" y="280"/>
                    </a:cubicBezTo>
                    <a:cubicBezTo>
                      <a:pt x="783" y="280"/>
                      <a:pt x="769" y="275"/>
                      <a:pt x="766" y="264"/>
                    </a:cubicBezTo>
                    <a:cubicBezTo>
                      <a:pt x="749" y="277"/>
                      <a:pt x="729" y="278"/>
                      <a:pt x="716" y="278"/>
                    </a:cubicBezTo>
                    <a:cubicBezTo>
                      <a:pt x="699" y="278"/>
                      <a:pt x="687" y="273"/>
                      <a:pt x="685" y="263"/>
                    </a:cubicBezTo>
                    <a:cubicBezTo>
                      <a:pt x="675" y="271"/>
                      <a:pt x="660" y="280"/>
                      <a:pt x="637" y="280"/>
                    </a:cubicBezTo>
                    <a:cubicBezTo>
                      <a:pt x="618" y="280"/>
                      <a:pt x="600" y="274"/>
                      <a:pt x="594" y="258"/>
                    </a:cubicBezTo>
                    <a:cubicBezTo>
                      <a:pt x="577" y="270"/>
                      <a:pt x="553" y="280"/>
                      <a:pt x="520" y="280"/>
                    </a:cubicBezTo>
                    <a:cubicBezTo>
                      <a:pt x="496" y="280"/>
                      <a:pt x="479" y="274"/>
                      <a:pt x="472" y="262"/>
                    </a:cubicBezTo>
                    <a:cubicBezTo>
                      <a:pt x="467" y="258"/>
                      <a:pt x="465" y="252"/>
                      <a:pt x="465" y="244"/>
                    </a:cubicBezTo>
                    <a:cubicBezTo>
                      <a:pt x="465" y="223"/>
                      <a:pt x="486" y="179"/>
                      <a:pt x="553" y="179"/>
                    </a:cubicBezTo>
                    <a:cubicBezTo>
                      <a:pt x="581" y="179"/>
                      <a:pt x="588" y="186"/>
                      <a:pt x="589" y="195"/>
                    </a:cubicBezTo>
                    <a:cubicBezTo>
                      <a:pt x="592" y="197"/>
                      <a:pt x="593" y="201"/>
                      <a:pt x="593" y="204"/>
                    </a:cubicBezTo>
                    <a:cubicBezTo>
                      <a:pt x="593" y="225"/>
                      <a:pt x="557" y="241"/>
                      <a:pt x="518" y="242"/>
                    </a:cubicBezTo>
                    <a:cubicBezTo>
                      <a:pt x="518" y="244"/>
                      <a:pt x="518" y="247"/>
                      <a:pt x="518" y="249"/>
                    </a:cubicBezTo>
                    <a:cubicBezTo>
                      <a:pt x="518" y="251"/>
                      <a:pt x="518" y="253"/>
                      <a:pt x="518" y="254"/>
                    </a:cubicBezTo>
                    <a:cubicBezTo>
                      <a:pt x="522" y="257"/>
                      <a:pt x="528" y="258"/>
                      <a:pt x="537" y="258"/>
                    </a:cubicBezTo>
                    <a:cubicBezTo>
                      <a:pt x="560" y="258"/>
                      <a:pt x="576" y="251"/>
                      <a:pt x="591" y="242"/>
                    </a:cubicBezTo>
                    <a:cubicBezTo>
                      <a:pt x="592" y="217"/>
                      <a:pt x="619" y="179"/>
                      <a:pt x="675" y="179"/>
                    </a:cubicBezTo>
                    <a:cubicBezTo>
                      <a:pt x="694" y="179"/>
                      <a:pt x="702" y="183"/>
                      <a:pt x="702" y="189"/>
                    </a:cubicBezTo>
                    <a:cubicBezTo>
                      <a:pt x="718" y="147"/>
                      <a:pt x="718" y="147"/>
                      <a:pt x="718" y="147"/>
                    </a:cubicBezTo>
                    <a:cubicBezTo>
                      <a:pt x="766" y="144"/>
                      <a:pt x="766" y="144"/>
                      <a:pt x="766" y="144"/>
                    </a:cubicBezTo>
                    <a:cubicBezTo>
                      <a:pt x="763" y="152"/>
                      <a:pt x="763" y="152"/>
                      <a:pt x="763" y="152"/>
                    </a:cubicBezTo>
                    <a:cubicBezTo>
                      <a:pt x="767" y="152"/>
                      <a:pt x="767" y="152"/>
                      <a:pt x="767" y="152"/>
                    </a:cubicBezTo>
                    <a:cubicBezTo>
                      <a:pt x="730" y="250"/>
                      <a:pt x="730" y="250"/>
                      <a:pt x="730" y="250"/>
                    </a:cubicBezTo>
                    <a:cubicBezTo>
                      <a:pt x="729" y="251"/>
                      <a:pt x="729" y="252"/>
                      <a:pt x="729" y="253"/>
                    </a:cubicBezTo>
                    <a:cubicBezTo>
                      <a:pt x="731" y="255"/>
                      <a:pt x="735" y="255"/>
                      <a:pt x="741" y="255"/>
                    </a:cubicBezTo>
                    <a:cubicBezTo>
                      <a:pt x="754" y="255"/>
                      <a:pt x="762" y="248"/>
                      <a:pt x="767" y="239"/>
                    </a:cubicBezTo>
                    <a:cubicBezTo>
                      <a:pt x="790" y="180"/>
                      <a:pt x="790" y="180"/>
                      <a:pt x="790" y="180"/>
                    </a:cubicBezTo>
                    <a:cubicBezTo>
                      <a:pt x="837" y="180"/>
                      <a:pt x="837" y="180"/>
                      <a:pt x="837" y="180"/>
                    </a:cubicBezTo>
                    <a:cubicBezTo>
                      <a:pt x="834" y="188"/>
                      <a:pt x="834" y="188"/>
                      <a:pt x="834" y="188"/>
                    </a:cubicBezTo>
                    <a:cubicBezTo>
                      <a:pt x="836" y="188"/>
                      <a:pt x="836" y="188"/>
                      <a:pt x="836" y="188"/>
                    </a:cubicBezTo>
                    <a:cubicBezTo>
                      <a:pt x="813" y="250"/>
                      <a:pt x="813" y="250"/>
                      <a:pt x="813" y="250"/>
                    </a:cubicBezTo>
                    <a:cubicBezTo>
                      <a:pt x="813" y="250"/>
                      <a:pt x="813" y="251"/>
                      <a:pt x="812" y="251"/>
                    </a:cubicBezTo>
                    <a:cubicBezTo>
                      <a:pt x="814" y="254"/>
                      <a:pt x="818" y="255"/>
                      <a:pt x="826" y="255"/>
                    </a:cubicBezTo>
                    <a:cubicBezTo>
                      <a:pt x="835" y="255"/>
                      <a:pt x="844" y="251"/>
                      <a:pt x="850" y="246"/>
                    </a:cubicBezTo>
                    <a:cubicBezTo>
                      <a:pt x="850" y="245"/>
                      <a:pt x="851" y="244"/>
                      <a:pt x="851" y="242"/>
                    </a:cubicBezTo>
                    <a:cubicBezTo>
                      <a:pt x="852" y="221"/>
                      <a:pt x="874" y="179"/>
                      <a:pt x="939" y="179"/>
                    </a:cubicBezTo>
                    <a:cubicBezTo>
                      <a:pt x="968" y="179"/>
                      <a:pt x="976" y="187"/>
                      <a:pt x="976" y="195"/>
                    </a:cubicBezTo>
                    <a:cubicBezTo>
                      <a:pt x="976" y="199"/>
                      <a:pt x="975" y="202"/>
                      <a:pt x="973" y="204"/>
                    </a:cubicBezTo>
                    <a:cubicBezTo>
                      <a:pt x="972" y="212"/>
                      <a:pt x="965" y="216"/>
                      <a:pt x="956" y="216"/>
                    </a:cubicBezTo>
                    <a:cubicBezTo>
                      <a:pt x="952" y="216"/>
                      <a:pt x="948" y="216"/>
                      <a:pt x="944" y="214"/>
                    </a:cubicBezTo>
                    <a:cubicBezTo>
                      <a:pt x="946" y="212"/>
                      <a:pt x="947" y="209"/>
                      <a:pt x="947" y="207"/>
                    </a:cubicBezTo>
                    <a:cubicBezTo>
                      <a:pt x="947" y="206"/>
                      <a:pt x="948" y="205"/>
                      <a:pt x="948" y="203"/>
                    </a:cubicBezTo>
                    <a:cubicBezTo>
                      <a:pt x="948" y="199"/>
                      <a:pt x="945" y="196"/>
                      <a:pt x="939" y="196"/>
                    </a:cubicBezTo>
                    <a:cubicBezTo>
                      <a:pt x="923" y="196"/>
                      <a:pt x="906" y="218"/>
                      <a:pt x="900" y="237"/>
                    </a:cubicBezTo>
                    <a:cubicBezTo>
                      <a:pt x="900" y="239"/>
                      <a:pt x="899" y="241"/>
                      <a:pt x="899" y="242"/>
                    </a:cubicBezTo>
                    <a:cubicBezTo>
                      <a:pt x="899" y="255"/>
                      <a:pt x="907" y="258"/>
                      <a:pt x="923" y="258"/>
                    </a:cubicBezTo>
                    <a:cubicBezTo>
                      <a:pt x="949" y="258"/>
                      <a:pt x="964" y="250"/>
                      <a:pt x="981" y="240"/>
                    </a:cubicBezTo>
                    <a:cubicBezTo>
                      <a:pt x="1001" y="188"/>
                      <a:pt x="1001" y="188"/>
                      <a:pt x="1001" y="188"/>
                    </a:cubicBezTo>
                    <a:cubicBezTo>
                      <a:pt x="1004" y="180"/>
                      <a:pt x="1004" y="180"/>
                      <a:pt x="1004" y="180"/>
                    </a:cubicBezTo>
                    <a:cubicBezTo>
                      <a:pt x="1051" y="180"/>
                      <a:pt x="1051" y="180"/>
                      <a:pt x="1051" y="180"/>
                    </a:cubicBezTo>
                    <a:cubicBezTo>
                      <a:pt x="1027" y="243"/>
                      <a:pt x="1027" y="243"/>
                      <a:pt x="1027" y="243"/>
                    </a:cubicBezTo>
                    <a:cubicBezTo>
                      <a:pt x="1026" y="245"/>
                      <a:pt x="1026" y="247"/>
                      <a:pt x="1026" y="249"/>
                    </a:cubicBezTo>
                    <a:cubicBezTo>
                      <a:pt x="1026" y="254"/>
                      <a:pt x="1030" y="255"/>
                      <a:pt x="1039" y="255"/>
                    </a:cubicBezTo>
                    <a:cubicBezTo>
                      <a:pt x="1050" y="255"/>
                      <a:pt x="1059" y="251"/>
                      <a:pt x="1065" y="244"/>
                    </a:cubicBezTo>
                    <a:cubicBezTo>
                      <a:pt x="1088" y="188"/>
                      <a:pt x="1088" y="188"/>
                      <a:pt x="1088" y="188"/>
                    </a:cubicBezTo>
                    <a:cubicBezTo>
                      <a:pt x="1091" y="180"/>
                      <a:pt x="1091" y="180"/>
                      <a:pt x="1091" y="180"/>
                    </a:cubicBezTo>
                    <a:cubicBezTo>
                      <a:pt x="1139" y="180"/>
                      <a:pt x="1139" y="180"/>
                      <a:pt x="1139" y="180"/>
                    </a:cubicBezTo>
                    <a:cubicBezTo>
                      <a:pt x="1135" y="190"/>
                      <a:pt x="1135" y="190"/>
                      <a:pt x="1135" y="190"/>
                    </a:cubicBezTo>
                    <a:cubicBezTo>
                      <a:pt x="1149" y="181"/>
                      <a:pt x="1163" y="180"/>
                      <a:pt x="1173" y="180"/>
                    </a:cubicBezTo>
                    <a:cubicBezTo>
                      <a:pt x="1194" y="180"/>
                      <a:pt x="1210" y="186"/>
                      <a:pt x="1210" y="200"/>
                    </a:cubicBezTo>
                    <a:cubicBezTo>
                      <a:pt x="1210" y="215"/>
                      <a:pt x="1194" y="237"/>
                      <a:pt x="1194" y="248"/>
                    </a:cubicBezTo>
                    <a:cubicBezTo>
                      <a:pt x="1194" y="252"/>
                      <a:pt x="1197" y="255"/>
                      <a:pt x="1207" y="255"/>
                    </a:cubicBezTo>
                    <a:cubicBezTo>
                      <a:pt x="1214" y="255"/>
                      <a:pt x="1219" y="254"/>
                      <a:pt x="1223" y="251"/>
                    </a:cubicBezTo>
                    <a:cubicBezTo>
                      <a:pt x="1223" y="240"/>
                      <a:pt x="1229" y="222"/>
                      <a:pt x="1245" y="208"/>
                    </a:cubicBezTo>
                    <a:cubicBezTo>
                      <a:pt x="1258" y="192"/>
                      <a:pt x="1281" y="179"/>
                      <a:pt x="1319" y="179"/>
                    </a:cubicBezTo>
                    <a:cubicBezTo>
                      <a:pt x="1348" y="179"/>
                      <a:pt x="1355" y="187"/>
                      <a:pt x="1355" y="196"/>
                    </a:cubicBezTo>
                    <a:cubicBezTo>
                      <a:pt x="1355" y="205"/>
                      <a:pt x="1349" y="213"/>
                      <a:pt x="1340" y="219"/>
                    </a:cubicBezTo>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5" name="íşḻîďê"/>
              <p:cNvSpPr/>
              <p:nvPr/>
            </p:nvSpPr>
            <p:spPr bwMode="auto">
              <a:xfrm>
                <a:off x="5683703" y="5208541"/>
                <a:ext cx="48278" cy="23174"/>
              </a:xfrm>
              <a:custGeom>
                <a:avLst/>
                <a:gdLst>
                  <a:gd name="T0" fmla="*/ 129 w 129"/>
                  <a:gd name="T1" fmla="*/ 3 h 62"/>
                  <a:gd name="T2" fmla="*/ 129 w 129"/>
                  <a:gd name="T3" fmla="*/ 10 h 62"/>
                  <a:gd name="T4" fmla="*/ 112 w 129"/>
                  <a:gd name="T5" fmla="*/ 9 h 62"/>
                  <a:gd name="T6" fmla="*/ 9 w 129"/>
                  <a:gd name="T7" fmla="*/ 57 h 62"/>
                  <a:gd name="T8" fmla="*/ 10 w 129"/>
                  <a:gd name="T9" fmla="*/ 62 h 62"/>
                  <a:gd name="T10" fmla="*/ 0 w 129"/>
                  <a:gd name="T11" fmla="*/ 49 h 62"/>
                  <a:gd name="T12" fmla="*/ 104 w 129"/>
                  <a:gd name="T13" fmla="*/ 0 h 62"/>
                  <a:gd name="T14" fmla="*/ 129 w 129"/>
                  <a:gd name="T15" fmla="*/ 3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62">
                    <a:moveTo>
                      <a:pt x="129" y="3"/>
                    </a:moveTo>
                    <a:cubicBezTo>
                      <a:pt x="129" y="10"/>
                      <a:pt x="129" y="10"/>
                      <a:pt x="129" y="10"/>
                    </a:cubicBezTo>
                    <a:cubicBezTo>
                      <a:pt x="123" y="9"/>
                      <a:pt x="117" y="9"/>
                      <a:pt x="112" y="9"/>
                    </a:cubicBezTo>
                    <a:cubicBezTo>
                      <a:pt x="62" y="9"/>
                      <a:pt x="9" y="34"/>
                      <a:pt x="9" y="57"/>
                    </a:cubicBezTo>
                    <a:cubicBezTo>
                      <a:pt x="9" y="59"/>
                      <a:pt x="9" y="61"/>
                      <a:pt x="10" y="62"/>
                    </a:cubicBezTo>
                    <a:cubicBezTo>
                      <a:pt x="4" y="60"/>
                      <a:pt x="0" y="55"/>
                      <a:pt x="0" y="49"/>
                    </a:cubicBezTo>
                    <a:cubicBezTo>
                      <a:pt x="0" y="26"/>
                      <a:pt x="54" y="0"/>
                      <a:pt x="104" y="0"/>
                    </a:cubicBezTo>
                    <a:cubicBezTo>
                      <a:pt x="113" y="0"/>
                      <a:pt x="121" y="1"/>
                      <a:pt x="129" y="3"/>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6" name="iSliḍê"/>
              <p:cNvSpPr/>
              <p:nvPr/>
            </p:nvSpPr>
            <p:spPr bwMode="auto">
              <a:xfrm>
                <a:off x="5686600" y="5212404"/>
                <a:ext cx="88832" cy="50210"/>
              </a:xfrm>
              <a:custGeom>
                <a:avLst/>
                <a:gdLst>
                  <a:gd name="T0" fmla="*/ 104 w 238"/>
                  <a:gd name="T1" fmla="*/ 0 h 135"/>
                  <a:gd name="T2" fmla="*/ 121 w 238"/>
                  <a:gd name="T3" fmla="*/ 1 h 135"/>
                  <a:gd name="T4" fmla="*/ 128 w 238"/>
                  <a:gd name="T5" fmla="*/ 2 h 135"/>
                  <a:gd name="T6" fmla="*/ 122 w 238"/>
                  <a:gd name="T7" fmla="*/ 79 h 135"/>
                  <a:gd name="T8" fmla="*/ 121 w 238"/>
                  <a:gd name="T9" fmla="*/ 98 h 135"/>
                  <a:gd name="T10" fmla="*/ 192 w 238"/>
                  <a:gd name="T11" fmla="*/ 2 h 135"/>
                  <a:gd name="T12" fmla="*/ 231 w 238"/>
                  <a:gd name="T13" fmla="*/ 2 h 135"/>
                  <a:gd name="T14" fmla="*/ 238 w 238"/>
                  <a:gd name="T15" fmla="*/ 2 h 135"/>
                  <a:gd name="T16" fmla="*/ 204 w 238"/>
                  <a:gd name="T17" fmla="*/ 135 h 135"/>
                  <a:gd name="T18" fmla="*/ 158 w 238"/>
                  <a:gd name="T19" fmla="*/ 135 h 135"/>
                  <a:gd name="T20" fmla="*/ 160 w 238"/>
                  <a:gd name="T21" fmla="*/ 129 h 135"/>
                  <a:gd name="T22" fmla="*/ 179 w 238"/>
                  <a:gd name="T23" fmla="*/ 54 h 135"/>
                  <a:gd name="T24" fmla="*/ 167 w 238"/>
                  <a:gd name="T25" fmla="*/ 70 h 135"/>
                  <a:gd name="T26" fmla="*/ 118 w 238"/>
                  <a:gd name="T27" fmla="*/ 135 h 135"/>
                  <a:gd name="T28" fmla="*/ 74 w 238"/>
                  <a:gd name="T29" fmla="*/ 135 h 135"/>
                  <a:gd name="T30" fmla="*/ 74 w 238"/>
                  <a:gd name="T31" fmla="*/ 129 h 135"/>
                  <a:gd name="T32" fmla="*/ 80 w 238"/>
                  <a:gd name="T33" fmla="*/ 54 h 135"/>
                  <a:gd name="T34" fmla="*/ 71 w 238"/>
                  <a:gd name="T35" fmla="*/ 68 h 135"/>
                  <a:gd name="T36" fmla="*/ 26 w 238"/>
                  <a:gd name="T37" fmla="*/ 135 h 135"/>
                  <a:gd name="T38" fmla="*/ 0 w 238"/>
                  <a:gd name="T39" fmla="*/ 135 h 135"/>
                  <a:gd name="T40" fmla="*/ 4 w 238"/>
                  <a:gd name="T41" fmla="*/ 129 h 135"/>
                  <a:gd name="T42" fmla="*/ 82 w 238"/>
                  <a:gd name="T43" fmla="*/ 11 h 135"/>
                  <a:gd name="T44" fmla="*/ 67 w 238"/>
                  <a:gd name="T45" fmla="*/ 15 h 135"/>
                  <a:gd name="T46" fmla="*/ 31 w 238"/>
                  <a:gd name="T47" fmla="*/ 52 h 135"/>
                  <a:gd name="T48" fmla="*/ 35 w 238"/>
                  <a:gd name="T49" fmla="*/ 63 h 135"/>
                  <a:gd name="T50" fmla="*/ 35 w 238"/>
                  <a:gd name="T51" fmla="*/ 64 h 135"/>
                  <a:gd name="T52" fmla="*/ 34 w 238"/>
                  <a:gd name="T53" fmla="*/ 64 h 135"/>
                  <a:gd name="T54" fmla="*/ 2 w 238"/>
                  <a:gd name="T55" fmla="*/ 53 h 135"/>
                  <a:gd name="T56" fmla="*/ 1 w 238"/>
                  <a:gd name="T57" fmla="*/ 48 h 135"/>
                  <a:gd name="T58" fmla="*/ 104 w 238"/>
                  <a:gd name="T5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8" h="135">
                    <a:moveTo>
                      <a:pt x="104" y="0"/>
                    </a:moveTo>
                    <a:cubicBezTo>
                      <a:pt x="109" y="0"/>
                      <a:pt x="115" y="0"/>
                      <a:pt x="121" y="1"/>
                    </a:cubicBezTo>
                    <a:cubicBezTo>
                      <a:pt x="123" y="1"/>
                      <a:pt x="126" y="2"/>
                      <a:pt x="128" y="2"/>
                    </a:cubicBezTo>
                    <a:cubicBezTo>
                      <a:pt x="122" y="79"/>
                      <a:pt x="122" y="79"/>
                      <a:pt x="122" y="79"/>
                    </a:cubicBezTo>
                    <a:cubicBezTo>
                      <a:pt x="121" y="98"/>
                      <a:pt x="121" y="98"/>
                      <a:pt x="121" y="98"/>
                    </a:cubicBezTo>
                    <a:cubicBezTo>
                      <a:pt x="192" y="2"/>
                      <a:pt x="192" y="2"/>
                      <a:pt x="192" y="2"/>
                    </a:cubicBezTo>
                    <a:cubicBezTo>
                      <a:pt x="231" y="2"/>
                      <a:pt x="231" y="2"/>
                      <a:pt x="231" y="2"/>
                    </a:cubicBezTo>
                    <a:cubicBezTo>
                      <a:pt x="238" y="2"/>
                      <a:pt x="238" y="2"/>
                      <a:pt x="238" y="2"/>
                    </a:cubicBezTo>
                    <a:cubicBezTo>
                      <a:pt x="204" y="135"/>
                      <a:pt x="204" y="135"/>
                      <a:pt x="204" y="135"/>
                    </a:cubicBezTo>
                    <a:cubicBezTo>
                      <a:pt x="158" y="135"/>
                      <a:pt x="158" y="135"/>
                      <a:pt x="158" y="135"/>
                    </a:cubicBezTo>
                    <a:cubicBezTo>
                      <a:pt x="160" y="129"/>
                      <a:pt x="160" y="129"/>
                      <a:pt x="160" y="129"/>
                    </a:cubicBezTo>
                    <a:cubicBezTo>
                      <a:pt x="179" y="54"/>
                      <a:pt x="179" y="54"/>
                      <a:pt x="179" y="54"/>
                    </a:cubicBezTo>
                    <a:cubicBezTo>
                      <a:pt x="167" y="70"/>
                      <a:pt x="167" y="70"/>
                      <a:pt x="167" y="70"/>
                    </a:cubicBezTo>
                    <a:cubicBezTo>
                      <a:pt x="118" y="135"/>
                      <a:pt x="118" y="135"/>
                      <a:pt x="118" y="135"/>
                    </a:cubicBezTo>
                    <a:cubicBezTo>
                      <a:pt x="74" y="135"/>
                      <a:pt x="74" y="135"/>
                      <a:pt x="74" y="135"/>
                    </a:cubicBezTo>
                    <a:cubicBezTo>
                      <a:pt x="74" y="129"/>
                      <a:pt x="74" y="129"/>
                      <a:pt x="74" y="129"/>
                    </a:cubicBezTo>
                    <a:cubicBezTo>
                      <a:pt x="80" y="54"/>
                      <a:pt x="80" y="54"/>
                      <a:pt x="80" y="54"/>
                    </a:cubicBezTo>
                    <a:cubicBezTo>
                      <a:pt x="71" y="68"/>
                      <a:pt x="71" y="68"/>
                      <a:pt x="71" y="68"/>
                    </a:cubicBezTo>
                    <a:cubicBezTo>
                      <a:pt x="26" y="135"/>
                      <a:pt x="26" y="135"/>
                      <a:pt x="26" y="135"/>
                    </a:cubicBezTo>
                    <a:cubicBezTo>
                      <a:pt x="0" y="135"/>
                      <a:pt x="0" y="135"/>
                      <a:pt x="0" y="135"/>
                    </a:cubicBezTo>
                    <a:cubicBezTo>
                      <a:pt x="4" y="129"/>
                      <a:pt x="4" y="129"/>
                      <a:pt x="4" y="129"/>
                    </a:cubicBezTo>
                    <a:cubicBezTo>
                      <a:pt x="82" y="11"/>
                      <a:pt x="82" y="11"/>
                      <a:pt x="82" y="11"/>
                    </a:cubicBezTo>
                    <a:cubicBezTo>
                      <a:pt x="77" y="12"/>
                      <a:pt x="71" y="14"/>
                      <a:pt x="67" y="15"/>
                    </a:cubicBezTo>
                    <a:cubicBezTo>
                      <a:pt x="44" y="22"/>
                      <a:pt x="31" y="35"/>
                      <a:pt x="31" y="52"/>
                    </a:cubicBezTo>
                    <a:cubicBezTo>
                      <a:pt x="31" y="59"/>
                      <a:pt x="33" y="62"/>
                      <a:pt x="35" y="63"/>
                    </a:cubicBezTo>
                    <a:cubicBezTo>
                      <a:pt x="35" y="64"/>
                      <a:pt x="35" y="64"/>
                      <a:pt x="35" y="64"/>
                    </a:cubicBezTo>
                    <a:cubicBezTo>
                      <a:pt x="35" y="64"/>
                      <a:pt x="34" y="64"/>
                      <a:pt x="34" y="64"/>
                    </a:cubicBezTo>
                    <a:cubicBezTo>
                      <a:pt x="17" y="64"/>
                      <a:pt x="5" y="61"/>
                      <a:pt x="2" y="53"/>
                    </a:cubicBezTo>
                    <a:cubicBezTo>
                      <a:pt x="1" y="52"/>
                      <a:pt x="1" y="50"/>
                      <a:pt x="1" y="48"/>
                    </a:cubicBezTo>
                    <a:cubicBezTo>
                      <a:pt x="1" y="25"/>
                      <a:pt x="54" y="0"/>
                      <a:pt x="104" y="0"/>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7" name="ïṥļiďè"/>
              <p:cNvSpPr/>
              <p:nvPr/>
            </p:nvSpPr>
            <p:spPr bwMode="auto">
              <a:xfrm>
                <a:off x="5698187" y="5217232"/>
                <a:ext cx="13518" cy="18346"/>
              </a:xfrm>
              <a:custGeom>
                <a:avLst/>
                <a:gdLst>
                  <a:gd name="T0" fmla="*/ 0 w 36"/>
                  <a:gd name="T1" fmla="*/ 37 h 48"/>
                  <a:gd name="T2" fmla="*/ 36 w 36"/>
                  <a:gd name="T3" fmla="*/ 0 h 48"/>
                  <a:gd name="T4" fmla="*/ 4 w 36"/>
                  <a:gd name="T5" fmla="*/ 48 h 48"/>
                  <a:gd name="T6" fmla="*/ 0 w 36"/>
                  <a:gd name="T7" fmla="*/ 37 h 48"/>
                </a:gdLst>
                <a:ahLst/>
                <a:cxnLst>
                  <a:cxn ang="0">
                    <a:pos x="T0" y="T1"/>
                  </a:cxn>
                  <a:cxn ang="0">
                    <a:pos x="T2" y="T3"/>
                  </a:cxn>
                  <a:cxn ang="0">
                    <a:pos x="T4" y="T5"/>
                  </a:cxn>
                  <a:cxn ang="0">
                    <a:pos x="T6" y="T7"/>
                  </a:cxn>
                </a:cxnLst>
                <a:rect l="0" t="0" r="r" b="b"/>
                <a:pathLst>
                  <a:path w="36" h="48">
                    <a:moveTo>
                      <a:pt x="0" y="37"/>
                    </a:moveTo>
                    <a:cubicBezTo>
                      <a:pt x="0" y="20"/>
                      <a:pt x="13" y="7"/>
                      <a:pt x="36" y="0"/>
                    </a:cubicBezTo>
                    <a:cubicBezTo>
                      <a:pt x="4" y="48"/>
                      <a:pt x="4" y="48"/>
                      <a:pt x="4" y="48"/>
                    </a:cubicBezTo>
                    <a:cubicBezTo>
                      <a:pt x="2" y="47"/>
                      <a:pt x="0" y="44"/>
                      <a:pt x="0" y="37"/>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8" name="ïŝḷïḓé"/>
              <p:cNvSpPr/>
              <p:nvPr/>
            </p:nvSpPr>
            <p:spPr bwMode="auto">
              <a:xfrm>
                <a:off x="5950199" y="5234612"/>
                <a:ext cx="966" cy="966"/>
              </a:xfrm>
              <a:custGeom>
                <a:avLst/>
                <a:gdLst>
                  <a:gd name="T0" fmla="*/ 1 w 1"/>
                  <a:gd name="T1" fmla="*/ 0 h 3"/>
                  <a:gd name="T2" fmla="*/ 1 w 1"/>
                  <a:gd name="T3" fmla="*/ 3 h 3"/>
                  <a:gd name="T4" fmla="*/ 0 w 1"/>
                  <a:gd name="T5" fmla="*/ 3 h 3"/>
                  <a:gd name="T6" fmla="*/ 1 w 1"/>
                  <a:gd name="T7" fmla="*/ 0 h 3"/>
                </a:gdLst>
                <a:ahLst/>
                <a:cxnLst>
                  <a:cxn ang="0">
                    <a:pos x="T0" y="T1"/>
                  </a:cxn>
                  <a:cxn ang="0">
                    <a:pos x="T2" y="T3"/>
                  </a:cxn>
                  <a:cxn ang="0">
                    <a:pos x="T4" y="T5"/>
                  </a:cxn>
                  <a:cxn ang="0">
                    <a:pos x="T6" y="T7"/>
                  </a:cxn>
                </a:cxnLst>
                <a:rect l="0" t="0" r="r" b="b"/>
                <a:pathLst>
                  <a:path w="1" h="3">
                    <a:moveTo>
                      <a:pt x="1" y="0"/>
                    </a:moveTo>
                    <a:cubicBezTo>
                      <a:pt x="1" y="1"/>
                      <a:pt x="1" y="2"/>
                      <a:pt x="1" y="3"/>
                    </a:cubicBezTo>
                    <a:cubicBezTo>
                      <a:pt x="0" y="3"/>
                      <a:pt x="0" y="3"/>
                      <a:pt x="0" y="3"/>
                    </a:cubicBezTo>
                    <a:cubicBezTo>
                      <a:pt x="0" y="2"/>
                      <a:pt x="1" y="1"/>
                      <a:pt x="1" y="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9" name="îślîďe"/>
              <p:cNvSpPr/>
              <p:nvPr/>
            </p:nvSpPr>
            <p:spPr bwMode="auto">
              <a:xfrm>
                <a:off x="6062205" y="5224956"/>
                <a:ext cx="40554" cy="15449"/>
              </a:xfrm>
              <a:custGeom>
                <a:avLst/>
                <a:gdLst>
                  <a:gd name="T0" fmla="*/ 110 w 110"/>
                  <a:gd name="T1" fmla="*/ 17 h 40"/>
                  <a:gd name="T2" fmla="*/ 95 w 110"/>
                  <a:gd name="T3" fmla="*/ 40 h 40"/>
                  <a:gd name="T4" fmla="*/ 101 w 110"/>
                  <a:gd name="T5" fmla="*/ 25 h 40"/>
                  <a:gd name="T6" fmla="*/ 66 w 110"/>
                  <a:gd name="T7" fmla="*/ 7 h 40"/>
                  <a:gd name="T8" fmla="*/ 0 w 110"/>
                  <a:gd name="T9" fmla="*/ 29 h 40"/>
                  <a:gd name="T10" fmla="*/ 74 w 110"/>
                  <a:gd name="T11" fmla="*/ 0 h 40"/>
                  <a:gd name="T12" fmla="*/ 110 w 110"/>
                  <a:gd name="T13" fmla="*/ 17 h 40"/>
                </a:gdLst>
                <a:ahLst/>
                <a:cxnLst>
                  <a:cxn ang="0">
                    <a:pos x="T0" y="T1"/>
                  </a:cxn>
                  <a:cxn ang="0">
                    <a:pos x="T2" y="T3"/>
                  </a:cxn>
                  <a:cxn ang="0">
                    <a:pos x="T4" y="T5"/>
                  </a:cxn>
                  <a:cxn ang="0">
                    <a:pos x="T6" y="T7"/>
                  </a:cxn>
                  <a:cxn ang="0">
                    <a:pos x="T8" y="T9"/>
                  </a:cxn>
                  <a:cxn ang="0">
                    <a:pos x="T10" y="T11"/>
                  </a:cxn>
                  <a:cxn ang="0">
                    <a:pos x="T12" y="T13"/>
                  </a:cxn>
                </a:cxnLst>
                <a:rect l="0" t="0" r="r" b="b"/>
                <a:pathLst>
                  <a:path w="110" h="40">
                    <a:moveTo>
                      <a:pt x="110" y="17"/>
                    </a:moveTo>
                    <a:cubicBezTo>
                      <a:pt x="110" y="26"/>
                      <a:pt x="104" y="34"/>
                      <a:pt x="95" y="40"/>
                    </a:cubicBezTo>
                    <a:cubicBezTo>
                      <a:pt x="99" y="35"/>
                      <a:pt x="101" y="30"/>
                      <a:pt x="101" y="25"/>
                    </a:cubicBezTo>
                    <a:cubicBezTo>
                      <a:pt x="101" y="16"/>
                      <a:pt x="94" y="7"/>
                      <a:pt x="66" y="7"/>
                    </a:cubicBezTo>
                    <a:cubicBezTo>
                      <a:pt x="35" y="7"/>
                      <a:pt x="14" y="17"/>
                      <a:pt x="0" y="29"/>
                    </a:cubicBezTo>
                    <a:cubicBezTo>
                      <a:pt x="13" y="13"/>
                      <a:pt x="36" y="0"/>
                      <a:pt x="74" y="0"/>
                    </a:cubicBezTo>
                    <a:cubicBezTo>
                      <a:pt x="103" y="0"/>
                      <a:pt x="110" y="8"/>
                      <a:pt x="110" y="17"/>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0" name="iṥ1íḑé"/>
              <p:cNvSpPr/>
              <p:nvPr/>
            </p:nvSpPr>
            <p:spPr bwMode="auto">
              <a:xfrm>
                <a:off x="5772535" y="5227853"/>
                <a:ext cx="46347" cy="34760"/>
              </a:xfrm>
              <a:custGeom>
                <a:avLst/>
                <a:gdLst>
                  <a:gd name="T0" fmla="*/ 124 w 125"/>
                  <a:gd name="T1" fmla="*/ 64 h 94"/>
                  <a:gd name="T2" fmla="*/ 125 w 125"/>
                  <a:gd name="T3" fmla="*/ 71 h 94"/>
                  <a:gd name="T4" fmla="*/ 124 w 125"/>
                  <a:gd name="T5" fmla="*/ 72 h 94"/>
                  <a:gd name="T6" fmla="*/ 50 w 125"/>
                  <a:gd name="T7" fmla="*/ 94 h 94"/>
                  <a:gd name="T8" fmla="*/ 2 w 125"/>
                  <a:gd name="T9" fmla="*/ 76 h 94"/>
                  <a:gd name="T10" fmla="*/ 0 w 125"/>
                  <a:gd name="T11" fmla="*/ 65 h 94"/>
                  <a:gd name="T12" fmla="*/ 87 w 125"/>
                  <a:gd name="T13" fmla="*/ 0 h 94"/>
                  <a:gd name="T14" fmla="*/ 119 w 125"/>
                  <a:gd name="T15" fmla="*/ 9 h 94"/>
                  <a:gd name="T16" fmla="*/ 123 w 125"/>
                  <a:gd name="T17" fmla="*/ 18 h 94"/>
                  <a:gd name="T18" fmla="*/ 48 w 125"/>
                  <a:gd name="T19" fmla="*/ 56 h 94"/>
                  <a:gd name="T20" fmla="*/ 48 w 125"/>
                  <a:gd name="T21" fmla="*/ 63 h 94"/>
                  <a:gd name="T22" fmla="*/ 48 w 125"/>
                  <a:gd name="T23" fmla="*/ 68 h 94"/>
                  <a:gd name="T24" fmla="*/ 71 w 125"/>
                  <a:gd name="T25" fmla="*/ 78 h 94"/>
                  <a:gd name="T26" fmla="*/ 121 w 125"/>
                  <a:gd name="T27" fmla="*/ 64 h 94"/>
                  <a:gd name="T28" fmla="*/ 124 w 125"/>
                  <a:gd name="T29" fmla="*/ 63 h 94"/>
                  <a:gd name="T30" fmla="*/ 124 w 125"/>
                  <a:gd name="T31" fmla="*/ 64 h 94"/>
                  <a:gd name="T32" fmla="*/ 54 w 125"/>
                  <a:gd name="T33" fmla="*/ 39 h 94"/>
                  <a:gd name="T34" fmla="*/ 51 w 125"/>
                  <a:gd name="T35" fmla="*/ 47 h 94"/>
                  <a:gd name="T36" fmla="*/ 98 w 125"/>
                  <a:gd name="T37" fmla="*/ 17 h 94"/>
                  <a:gd name="T38" fmla="*/ 94 w 125"/>
                  <a:gd name="T39" fmla="*/ 11 h 94"/>
                  <a:gd name="T40" fmla="*/ 90 w 125"/>
                  <a:gd name="T41" fmla="*/ 10 h 94"/>
                  <a:gd name="T42" fmla="*/ 54 w 125"/>
                  <a:gd name="T4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94">
                    <a:moveTo>
                      <a:pt x="124" y="64"/>
                    </a:moveTo>
                    <a:cubicBezTo>
                      <a:pt x="124" y="67"/>
                      <a:pt x="124" y="69"/>
                      <a:pt x="125" y="71"/>
                    </a:cubicBezTo>
                    <a:cubicBezTo>
                      <a:pt x="124" y="72"/>
                      <a:pt x="124" y="72"/>
                      <a:pt x="124" y="72"/>
                    </a:cubicBezTo>
                    <a:cubicBezTo>
                      <a:pt x="107" y="84"/>
                      <a:pt x="83" y="94"/>
                      <a:pt x="50" y="94"/>
                    </a:cubicBezTo>
                    <a:cubicBezTo>
                      <a:pt x="26" y="94"/>
                      <a:pt x="9" y="88"/>
                      <a:pt x="2" y="76"/>
                    </a:cubicBezTo>
                    <a:cubicBezTo>
                      <a:pt x="1" y="73"/>
                      <a:pt x="0" y="69"/>
                      <a:pt x="0" y="65"/>
                    </a:cubicBezTo>
                    <a:cubicBezTo>
                      <a:pt x="0" y="44"/>
                      <a:pt x="21" y="0"/>
                      <a:pt x="87" y="0"/>
                    </a:cubicBezTo>
                    <a:cubicBezTo>
                      <a:pt x="105" y="0"/>
                      <a:pt x="115" y="4"/>
                      <a:pt x="119" y="9"/>
                    </a:cubicBezTo>
                    <a:cubicBezTo>
                      <a:pt x="122" y="11"/>
                      <a:pt x="123" y="15"/>
                      <a:pt x="123" y="18"/>
                    </a:cubicBezTo>
                    <a:cubicBezTo>
                      <a:pt x="123" y="39"/>
                      <a:pt x="87" y="55"/>
                      <a:pt x="48" y="56"/>
                    </a:cubicBezTo>
                    <a:cubicBezTo>
                      <a:pt x="48" y="58"/>
                      <a:pt x="48" y="61"/>
                      <a:pt x="48" y="63"/>
                    </a:cubicBezTo>
                    <a:cubicBezTo>
                      <a:pt x="48" y="65"/>
                      <a:pt x="48" y="67"/>
                      <a:pt x="48" y="68"/>
                    </a:cubicBezTo>
                    <a:cubicBezTo>
                      <a:pt x="50" y="76"/>
                      <a:pt x="58" y="78"/>
                      <a:pt x="71" y="78"/>
                    </a:cubicBezTo>
                    <a:cubicBezTo>
                      <a:pt x="93" y="78"/>
                      <a:pt x="107" y="72"/>
                      <a:pt x="121" y="64"/>
                    </a:cubicBezTo>
                    <a:cubicBezTo>
                      <a:pt x="122" y="64"/>
                      <a:pt x="123" y="63"/>
                      <a:pt x="124" y="63"/>
                    </a:cubicBezTo>
                    <a:cubicBezTo>
                      <a:pt x="124" y="63"/>
                      <a:pt x="124" y="64"/>
                      <a:pt x="124" y="64"/>
                    </a:cubicBezTo>
                    <a:close/>
                    <a:moveTo>
                      <a:pt x="54" y="39"/>
                    </a:moveTo>
                    <a:cubicBezTo>
                      <a:pt x="53" y="42"/>
                      <a:pt x="52" y="45"/>
                      <a:pt x="51" y="47"/>
                    </a:cubicBezTo>
                    <a:cubicBezTo>
                      <a:pt x="76" y="46"/>
                      <a:pt x="98" y="32"/>
                      <a:pt x="98" y="17"/>
                    </a:cubicBezTo>
                    <a:cubicBezTo>
                      <a:pt x="98" y="14"/>
                      <a:pt x="97" y="12"/>
                      <a:pt x="94" y="11"/>
                    </a:cubicBezTo>
                    <a:cubicBezTo>
                      <a:pt x="93" y="10"/>
                      <a:pt x="91" y="10"/>
                      <a:pt x="90" y="10"/>
                    </a:cubicBezTo>
                    <a:cubicBezTo>
                      <a:pt x="76" y="10"/>
                      <a:pt x="62" y="24"/>
                      <a:pt x="54" y="39"/>
                    </a:cubicBezTo>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1" name="iṣļíḑé"/>
              <p:cNvSpPr/>
              <p:nvPr/>
            </p:nvSpPr>
            <p:spPr bwMode="auto">
              <a:xfrm>
                <a:off x="5792812" y="5231715"/>
                <a:ext cx="14484" cy="10622"/>
              </a:xfrm>
              <a:custGeom>
                <a:avLst/>
                <a:gdLst>
                  <a:gd name="T0" fmla="*/ 40 w 40"/>
                  <a:gd name="T1" fmla="*/ 1 h 29"/>
                  <a:gd name="T2" fmla="*/ 0 w 40"/>
                  <a:gd name="T3" fmla="*/ 29 h 29"/>
                  <a:gd name="T4" fmla="*/ 36 w 40"/>
                  <a:gd name="T5" fmla="*/ 0 h 29"/>
                  <a:gd name="T6" fmla="*/ 40 w 40"/>
                  <a:gd name="T7" fmla="*/ 1 h 29"/>
                </a:gdLst>
                <a:ahLst/>
                <a:cxnLst>
                  <a:cxn ang="0">
                    <a:pos x="T0" y="T1"/>
                  </a:cxn>
                  <a:cxn ang="0">
                    <a:pos x="T2" y="T3"/>
                  </a:cxn>
                  <a:cxn ang="0">
                    <a:pos x="T4" y="T5"/>
                  </a:cxn>
                  <a:cxn ang="0">
                    <a:pos x="T6" y="T7"/>
                  </a:cxn>
                </a:cxnLst>
                <a:rect l="0" t="0" r="r" b="b"/>
                <a:pathLst>
                  <a:path w="40" h="29">
                    <a:moveTo>
                      <a:pt x="40" y="1"/>
                    </a:moveTo>
                    <a:cubicBezTo>
                      <a:pt x="39" y="14"/>
                      <a:pt x="22" y="26"/>
                      <a:pt x="0" y="29"/>
                    </a:cubicBezTo>
                    <a:cubicBezTo>
                      <a:pt x="8" y="14"/>
                      <a:pt x="22" y="0"/>
                      <a:pt x="36" y="0"/>
                    </a:cubicBezTo>
                    <a:cubicBezTo>
                      <a:pt x="37" y="0"/>
                      <a:pt x="39" y="0"/>
                      <a:pt x="40" y="1"/>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2" name="îṩ1íďè"/>
              <p:cNvSpPr/>
              <p:nvPr/>
            </p:nvSpPr>
            <p:spPr bwMode="auto">
              <a:xfrm>
                <a:off x="5914474" y="5224956"/>
                <a:ext cx="47313" cy="24139"/>
              </a:xfrm>
              <a:custGeom>
                <a:avLst/>
                <a:gdLst>
                  <a:gd name="T0" fmla="*/ 122 w 125"/>
                  <a:gd name="T1" fmla="*/ 24 h 63"/>
                  <a:gd name="T2" fmla="*/ 86 w 125"/>
                  <a:gd name="T3" fmla="*/ 7 h 63"/>
                  <a:gd name="T4" fmla="*/ 0 w 125"/>
                  <a:gd name="T5" fmla="*/ 63 h 63"/>
                  <a:gd name="T6" fmla="*/ 88 w 125"/>
                  <a:gd name="T7" fmla="*/ 0 h 63"/>
                  <a:gd name="T8" fmla="*/ 125 w 125"/>
                  <a:gd name="T9" fmla="*/ 16 h 63"/>
                  <a:gd name="T10" fmla="*/ 122 w 125"/>
                  <a:gd name="T11" fmla="*/ 25 h 63"/>
                  <a:gd name="T12" fmla="*/ 122 w 125"/>
                  <a:gd name="T13" fmla="*/ 24 h 63"/>
                </a:gdLst>
                <a:ahLst/>
                <a:cxnLst>
                  <a:cxn ang="0">
                    <a:pos x="T0" y="T1"/>
                  </a:cxn>
                  <a:cxn ang="0">
                    <a:pos x="T2" y="T3"/>
                  </a:cxn>
                  <a:cxn ang="0">
                    <a:pos x="T4" y="T5"/>
                  </a:cxn>
                  <a:cxn ang="0">
                    <a:pos x="T6" y="T7"/>
                  </a:cxn>
                  <a:cxn ang="0">
                    <a:pos x="T8" y="T9"/>
                  </a:cxn>
                  <a:cxn ang="0">
                    <a:pos x="T10" y="T11"/>
                  </a:cxn>
                  <a:cxn ang="0">
                    <a:pos x="T12" y="T13"/>
                  </a:cxn>
                </a:cxnLst>
                <a:rect l="0" t="0" r="r" b="b"/>
                <a:pathLst>
                  <a:path w="125" h="63">
                    <a:moveTo>
                      <a:pt x="122" y="24"/>
                    </a:moveTo>
                    <a:cubicBezTo>
                      <a:pt x="122" y="16"/>
                      <a:pt x="115" y="7"/>
                      <a:pt x="86" y="7"/>
                    </a:cubicBezTo>
                    <a:cubicBezTo>
                      <a:pt x="28" y="7"/>
                      <a:pt x="5" y="41"/>
                      <a:pt x="0" y="63"/>
                    </a:cubicBezTo>
                    <a:cubicBezTo>
                      <a:pt x="1" y="42"/>
                      <a:pt x="23" y="0"/>
                      <a:pt x="88" y="0"/>
                    </a:cubicBezTo>
                    <a:cubicBezTo>
                      <a:pt x="117" y="0"/>
                      <a:pt x="125" y="8"/>
                      <a:pt x="125" y="16"/>
                    </a:cubicBezTo>
                    <a:cubicBezTo>
                      <a:pt x="125" y="20"/>
                      <a:pt x="124" y="23"/>
                      <a:pt x="122" y="25"/>
                    </a:cubicBezTo>
                    <a:lnTo>
                      <a:pt x="122" y="24"/>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3" name="ïśḻîdê"/>
              <p:cNvSpPr/>
              <p:nvPr/>
            </p:nvSpPr>
            <p:spPr bwMode="auto">
              <a:xfrm>
                <a:off x="5817917" y="5212404"/>
                <a:ext cx="64693" cy="39589"/>
              </a:xfrm>
              <a:custGeom>
                <a:avLst/>
                <a:gdLst>
                  <a:gd name="T0" fmla="*/ 175 w 175"/>
                  <a:gd name="T1" fmla="*/ 0 h 106"/>
                  <a:gd name="T2" fmla="*/ 172 w 175"/>
                  <a:gd name="T3" fmla="*/ 8 h 106"/>
                  <a:gd name="T4" fmla="*/ 128 w 175"/>
                  <a:gd name="T5" fmla="*/ 12 h 106"/>
                  <a:gd name="T6" fmla="*/ 112 w 175"/>
                  <a:gd name="T7" fmla="*/ 53 h 106"/>
                  <a:gd name="T8" fmla="*/ 112 w 175"/>
                  <a:gd name="T9" fmla="*/ 52 h 106"/>
                  <a:gd name="T10" fmla="*/ 86 w 175"/>
                  <a:gd name="T11" fmla="*/ 43 h 106"/>
                  <a:gd name="T12" fmla="*/ 3 w 175"/>
                  <a:gd name="T13" fmla="*/ 105 h 106"/>
                  <a:gd name="T14" fmla="*/ 0 w 175"/>
                  <a:gd name="T15" fmla="*/ 106 h 106"/>
                  <a:gd name="T16" fmla="*/ 0 w 175"/>
                  <a:gd name="T17" fmla="*/ 100 h 106"/>
                  <a:gd name="T18" fmla="*/ 0 w 175"/>
                  <a:gd name="T19" fmla="*/ 98 h 106"/>
                  <a:gd name="T20" fmla="*/ 84 w 175"/>
                  <a:gd name="T21" fmla="*/ 35 h 106"/>
                  <a:gd name="T22" fmla="*/ 111 w 175"/>
                  <a:gd name="T23" fmla="*/ 45 h 106"/>
                  <a:gd name="T24" fmla="*/ 111 w 175"/>
                  <a:gd name="T25" fmla="*/ 45 h 106"/>
                  <a:gd name="T26" fmla="*/ 127 w 175"/>
                  <a:gd name="T27" fmla="*/ 3 h 106"/>
                  <a:gd name="T28" fmla="*/ 175 w 175"/>
                  <a:gd name="T29"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5" h="106">
                    <a:moveTo>
                      <a:pt x="175" y="0"/>
                    </a:moveTo>
                    <a:cubicBezTo>
                      <a:pt x="172" y="8"/>
                      <a:pt x="172" y="8"/>
                      <a:pt x="172" y="8"/>
                    </a:cubicBezTo>
                    <a:cubicBezTo>
                      <a:pt x="128" y="12"/>
                      <a:pt x="128" y="12"/>
                      <a:pt x="128" y="12"/>
                    </a:cubicBezTo>
                    <a:cubicBezTo>
                      <a:pt x="112" y="53"/>
                      <a:pt x="112" y="53"/>
                      <a:pt x="112" y="53"/>
                    </a:cubicBezTo>
                    <a:cubicBezTo>
                      <a:pt x="112" y="52"/>
                      <a:pt x="112" y="52"/>
                      <a:pt x="112" y="52"/>
                    </a:cubicBezTo>
                    <a:cubicBezTo>
                      <a:pt x="112" y="47"/>
                      <a:pt x="104" y="43"/>
                      <a:pt x="86" y="43"/>
                    </a:cubicBezTo>
                    <a:cubicBezTo>
                      <a:pt x="31" y="43"/>
                      <a:pt x="4" y="80"/>
                      <a:pt x="3" y="105"/>
                    </a:cubicBezTo>
                    <a:cubicBezTo>
                      <a:pt x="2" y="105"/>
                      <a:pt x="1" y="106"/>
                      <a:pt x="0" y="106"/>
                    </a:cubicBezTo>
                    <a:cubicBezTo>
                      <a:pt x="0" y="104"/>
                      <a:pt x="0" y="102"/>
                      <a:pt x="0" y="100"/>
                    </a:cubicBezTo>
                    <a:cubicBezTo>
                      <a:pt x="0" y="99"/>
                      <a:pt x="0" y="98"/>
                      <a:pt x="0" y="98"/>
                    </a:cubicBezTo>
                    <a:cubicBezTo>
                      <a:pt x="1" y="73"/>
                      <a:pt x="28" y="35"/>
                      <a:pt x="84" y="35"/>
                    </a:cubicBezTo>
                    <a:cubicBezTo>
                      <a:pt x="103" y="35"/>
                      <a:pt x="111" y="39"/>
                      <a:pt x="111" y="45"/>
                    </a:cubicBezTo>
                    <a:cubicBezTo>
                      <a:pt x="111" y="45"/>
                      <a:pt x="111" y="45"/>
                      <a:pt x="111" y="45"/>
                    </a:cubicBezTo>
                    <a:cubicBezTo>
                      <a:pt x="127" y="3"/>
                      <a:pt x="127" y="3"/>
                      <a:pt x="127" y="3"/>
                    </a:cubicBezTo>
                    <a:lnTo>
                      <a:pt x="175" y="0"/>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4" name="ïṣlidé"/>
              <p:cNvSpPr/>
              <p:nvPr/>
            </p:nvSpPr>
            <p:spPr bwMode="auto">
              <a:xfrm>
                <a:off x="5836262" y="5232681"/>
                <a:ext cx="21242" cy="21242"/>
              </a:xfrm>
              <a:custGeom>
                <a:avLst/>
                <a:gdLst>
                  <a:gd name="T0" fmla="*/ 45 w 55"/>
                  <a:gd name="T1" fmla="*/ 0 h 57"/>
                  <a:gd name="T2" fmla="*/ 55 w 55"/>
                  <a:gd name="T3" fmla="*/ 3 h 57"/>
                  <a:gd name="T4" fmla="*/ 41 w 55"/>
                  <a:gd name="T5" fmla="*/ 41 h 57"/>
                  <a:gd name="T6" fmla="*/ 41 w 55"/>
                  <a:gd name="T7" fmla="*/ 42 h 57"/>
                  <a:gd name="T8" fmla="*/ 14 w 55"/>
                  <a:gd name="T9" fmla="*/ 57 h 57"/>
                  <a:gd name="T10" fmla="*/ 0 w 55"/>
                  <a:gd name="T11" fmla="*/ 53 h 57"/>
                  <a:gd name="T12" fmla="*/ 0 w 55"/>
                  <a:gd name="T13" fmla="*/ 50 h 57"/>
                  <a:gd name="T14" fmla="*/ 45 w 55"/>
                  <a:gd name="T15" fmla="*/ 0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7">
                    <a:moveTo>
                      <a:pt x="45" y="0"/>
                    </a:moveTo>
                    <a:cubicBezTo>
                      <a:pt x="50" y="0"/>
                      <a:pt x="53" y="2"/>
                      <a:pt x="55" y="3"/>
                    </a:cubicBezTo>
                    <a:cubicBezTo>
                      <a:pt x="41" y="41"/>
                      <a:pt x="41" y="41"/>
                      <a:pt x="41" y="41"/>
                    </a:cubicBezTo>
                    <a:cubicBezTo>
                      <a:pt x="41" y="42"/>
                      <a:pt x="41" y="42"/>
                      <a:pt x="41" y="42"/>
                    </a:cubicBezTo>
                    <a:cubicBezTo>
                      <a:pt x="36" y="52"/>
                      <a:pt x="23" y="57"/>
                      <a:pt x="14" y="57"/>
                    </a:cubicBezTo>
                    <a:cubicBezTo>
                      <a:pt x="10" y="57"/>
                      <a:pt x="3" y="57"/>
                      <a:pt x="0" y="53"/>
                    </a:cubicBezTo>
                    <a:cubicBezTo>
                      <a:pt x="0" y="52"/>
                      <a:pt x="0" y="51"/>
                      <a:pt x="0" y="50"/>
                    </a:cubicBezTo>
                    <a:cubicBezTo>
                      <a:pt x="0" y="33"/>
                      <a:pt x="18" y="0"/>
                      <a:pt x="45" y="0"/>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5" name="îṣ1idê"/>
              <p:cNvSpPr/>
              <p:nvPr/>
            </p:nvSpPr>
            <p:spPr bwMode="auto">
              <a:xfrm>
                <a:off x="5818882" y="5254889"/>
                <a:ext cx="0" cy="0"/>
              </a:xfrm>
              <a:custGeom>
                <a:avLst/>
                <a:gdLst>
                  <a:gd name="T0" fmla="*/ 0 w 1"/>
                  <a:gd name="T1" fmla="*/ 1 h 2"/>
                  <a:gd name="T2" fmla="*/ 1 w 1"/>
                  <a:gd name="T3" fmla="*/ 0 h 2"/>
                  <a:gd name="T4" fmla="*/ 1 w 1"/>
                  <a:gd name="T5" fmla="*/ 2 h 2"/>
                  <a:gd name="T6" fmla="*/ 0 w 1"/>
                  <a:gd name="T7" fmla="*/ 1 h 2"/>
                </a:gdLst>
                <a:ahLst/>
                <a:cxnLst>
                  <a:cxn ang="0">
                    <a:pos x="T0" y="T1"/>
                  </a:cxn>
                  <a:cxn ang="0">
                    <a:pos x="T2" y="T3"/>
                  </a:cxn>
                  <a:cxn ang="0">
                    <a:pos x="T4" y="T5"/>
                  </a:cxn>
                  <a:cxn ang="0">
                    <a:pos x="T6" y="T7"/>
                  </a:cxn>
                </a:cxnLst>
                <a:rect l="0" t="0" r="r" b="b"/>
                <a:pathLst>
                  <a:path w="1" h="2">
                    <a:moveTo>
                      <a:pt x="0" y="1"/>
                    </a:moveTo>
                    <a:cubicBezTo>
                      <a:pt x="1" y="0"/>
                      <a:pt x="1" y="0"/>
                      <a:pt x="1" y="0"/>
                    </a:cubicBezTo>
                    <a:cubicBezTo>
                      <a:pt x="1" y="1"/>
                      <a:pt x="1" y="1"/>
                      <a:pt x="1" y="2"/>
                    </a:cubicBezTo>
                    <a:lnTo>
                      <a:pt x="0" y="1"/>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6" name="ïṣ1ïdè"/>
              <p:cNvSpPr/>
              <p:nvPr/>
            </p:nvSpPr>
            <p:spPr bwMode="auto">
              <a:xfrm>
                <a:off x="5899990" y="5250061"/>
                <a:ext cx="14484" cy="5793"/>
              </a:xfrm>
              <a:custGeom>
                <a:avLst/>
                <a:gdLst>
                  <a:gd name="T0" fmla="*/ 38 w 38"/>
                  <a:gd name="T1" fmla="*/ 0 h 16"/>
                  <a:gd name="T2" fmla="*/ 38 w 38"/>
                  <a:gd name="T3" fmla="*/ 5 h 16"/>
                  <a:gd name="T4" fmla="*/ 38 w 38"/>
                  <a:gd name="T5" fmla="*/ 6 h 16"/>
                  <a:gd name="T6" fmla="*/ 13 w 38"/>
                  <a:gd name="T7" fmla="*/ 16 h 16"/>
                  <a:gd name="T8" fmla="*/ 0 w 38"/>
                  <a:gd name="T9" fmla="*/ 9 h 16"/>
                  <a:gd name="T10" fmla="*/ 0 w 38"/>
                  <a:gd name="T11" fmla="*/ 5 h 16"/>
                  <a:gd name="T12" fmla="*/ 14 w 38"/>
                  <a:gd name="T13" fmla="*/ 9 h 16"/>
                  <a:gd name="T14" fmla="*/ 38 w 38"/>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6">
                    <a:moveTo>
                      <a:pt x="38" y="0"/>
                    </a:moveTo>
                    <a:cubicBezTo>
                      <a:pt x="38" y="1"/>
                      <a:pt x="38" y="3"/>
                      <a:pt x="38" y="5"/>
                    </a:cubicBezTo>
                    <a:cubicBezTo>
                      <a:pt x="38" y="6"/>
                      <a:pt x="38" y="6"/>
                      <a:pt x="38" y="6"/>
                    </a:cubicBezTo>
                    <a:cubicBezTo>
                      <a:pt x="32" y="12"/>
                      <a:pt x="23" y="16"/>
                      <a:pt x="13" y="16"/>
                    </a:cubicBezTo>
                    <a:cubicBezTo>
                      <a:pt x="4" y="16"/>
                      <a:pt x="0" y="14"/>
                      <a:pt x="0" y="9"/>
                    </a:cubicBezTo>
                    <a:cubicBezTo>
                      <a:pt x="0" y="8"/>
                      <a:pt x="0" y="7"/>
                      <a:pt x="0" y="5"/>
                    </a:cubicBezTo>
                    <a:cubicBezTo>
                      <a:pt x="2" y="8"/>
                      <a:pt x="6" y="9"/>
                      <a:pt x="14" y="9"/>
                    </a:cubicBezTo>
                    <a:cubicBezTo>
                      <a:pt x="23" y="9"/>
                      <a:pt x="32" y="5"/>
                      <a:pt x="38" y="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7" name="ïṥ1idè"/>
              <p:cNvSpPr/>
              <p:nvPr/>
            </p:nvSpPr>
            <p:spPr bwMode="auto">
              <a:xfrm>
                <a:off x="5770604" y="5224956"/>
                <a:ext cx="46347" cy="30898"/>
              </a:xfrm>
              <a:custGeom>
                <a:avLst/>
                <a:gdLst>
                  <a:gd name="T0" fmla="*/ 92 w 124"/>
                  <a:gd name="T1" fmla="*/ 7 h 83"/>
                  <a:gd name="T2" fmla="*/ 5 w 124"/>
                  <a:gd name="T3" fmla="*/ 72 h 83"/>
                  <a:gd name="T4" fmla="*/ 7 w 124"/>
                  <a:gd name="T5" fmla="*/ 83 h 83"/>
                  <a:gd name="T6" fmla="*/ 0 w 124"/>
                  <a:gd name="T7" fmla="*/ 65 h 83"/>
                  <a:gd name="T8" fmla="*/ 88 w 124"/>
                  <a:gd name="T9" fmla="*/ 0 h 83"/>
                  <a:gd name="T10" fmla="*/ 124 w 124"/>
                  <a:gd name="T11" fmla="*/ 16 h 83"/>
                  <a:gd name="T12" fmla="*/ 92 w 124"/>
                  <a:gd name="T13" fmla="*/ 7 h 83"/>
                </a:gdLst>
                <a:ahLst/>
                <a:cxnLst>
                  <a:cxn ang="0">
                    <a:pos x="T0" y="T1"/>
                  </a:cxn>
                  <a:cxn ang="0">
                    <a:pos x="T2" y="T3"/>
                  </a:cxn>
                  <a:cxn ang="0">
                    <a:pos x="T4" y="T5"/>
                  </a:cxn>
                  <a:cxn ang="0">
                    <a:pos x="T6" y="T7"/>
                  </a:cxn>
                  <a:cxn ang="0">
                    <a:pos x="T8" y="T9"/>
                  </a:cxn>
                  <a:cxn ang="0">
                    <a:pos x="T10" y="T11"/>
                  </a:cxn>
                  <a:cxn ang="0">
                    <a:pos x="T12" y="T13"/>
                  </a:cxn>
                </a:cxnLst>
                <a:rect l="0" t="0" r="r" b="b"/>
                <a:pathLst>
                  <a:path w="124" h="83">
                    <a:moveTo>
                      <a:pt x="92" y="7"/>
                    </a:moveTo>
                    <a:cubicBezTo>
                      <a:pt x="26" y="7"/>
                      <a:pt x="5" y="51"/>
                      <a:pt x="5" y="72"/>
                    </a:cubicBezTo>
                    <a:cubicBezTo>
                      <a:pt x="5" y="76"/>
                      <a:pt x="6" y="80"/>
                      <a:pt x="7" y="83"/>
                    </a:cubicBezTo>
                    <a:cubicBezTo>
                      <a:pt x="2" y="79"/>
                      <a:pt x="0" y="73"/>
                      <a:pt x="0" y="65"/>
                    </a:cubicBezTo>
                    <a:cubicBezTo>
                      <a:pt x="0" y="44"/>
                      <a:pt x="21" y="0"/>
                      <a:pt x="88" y="0"/>
                    </a:cubicBezTo>
                    <a:cubicBezTo>
                      <a:pt x="116" y="0"/>
                      <a:pt x="123" y="7"/>
                      <a:pt x="124" y="16"/>
                    </a:cubicBezTo>
                    <a:cubicBezTo>
                      <a:pt x="120" y="11"/>
                      <a:pt x="110" y="7"/>
                      <a:pt x="92" y="7"/>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8" name="î$ľïḑé"/>
              <p:cNvSpPr/>
              <p:nvPr/>
            </p:nvSpPr>
            <p:spPr bwMode="auto">
              <a:xfrm>
                <a:off x="5931854" y="5247164"/>
                <a:ext cx="31864" cy="9656"/>
              </a:xfrm>
              <a:custGeom>
                <a:avLst/>
                <a:gdLst>
                  <a:gd name="T0" fmla="*/ 25 w 83"/>
                  <a:gd name="T1" fmla="*/ 21 h 27"/>
                  <a:gd name="T2" fmla="*/ 83 w 83"/>
                  <a:gd name="T3" fmla="*/ 3 h 27"/>
                  <a:gd name="T4" fmla="*/ 80 w 83"/>
                  <a:gd name="T5" fmla="*/ 9 h 27"/>
                  <a:gd name="T6" fmla="*/ 23 w 83"/>
                  <a:gd name="T7" fmla="*/ 27 h 27"/>
                  <a:gd name="T8" fmla="*/ 0 w 83"/>
                  <a:gd name="T9" fmla="*/ 12 h 27"/>
                  <a:gd name="T10" fmla="*/ 2 w 83"/>
                  <a:gd name="T11" fmla="*/ 0 h 27"/>
                  <a:gd name="T12" fmla="*/ 1 w 83"/>
                  <a:gd name="T13" fmla="*/ 5 h 27"/>
                  <a:gd name="T14" fmla="*/ 25 w 83"/>
                  <a:gd name="T15" fmla="*/ 21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27">
                    <a:moveTo>
                      <a:pt x="25" y="21"/>
                    </a:moveTo>
                    <a:cubicBezTo>
                      <a:pt x="51" y="21"/>
                      <a:pt x="66" y="13"/>
                      <a:pt x="83" y="3"/>
                    </a:cubicBezTo>
                    <a:cubicBezTo>
                      <a:pt x="80" y="9"/>
                      <a:pt x="80" y="9"/>
                      <a:pt x="80" y="9"/>
                    </a:cubicBezTo>
                    <a:cubicBezTo>
                      <a:pt x="64" y="19"/>
                      <a:pt x="49" y="27"/>
                      <a:pt x="23" y="27"/>
                    </a:cubicBezTo>
                    <a:cubicBezTo>
                      <a:pt x="7" y="27"/>
                      <a:pt x="0" y="24"/>
                      <a:pt x="0" y="12"/>
                    </a:cubicBezTo>
                    <a:cubicBezTo>
                      <a:pt x="0" y="8"/>
                      <a:pt x="1" y="4"/>
                      <a:pt x="2" y="0"/>
                    </a:cubicBezTo>
                    <a:cubicBezTo>
                      <a:pt x="2" y="2"/>
                      <a:pt x="1" y="3"/>
                      <a:pt x="1" y="5"/>
                    </a:cubicBezTo>
                    <a:cubicBezTo>
                      <a:pt x="1" y="18"/>
                      <a:pt x="9" y="21"/>
                      <a:pt x="25" y="21"/>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9" name="iṡľiḑê"/>
              <p:cNvSpPr/>
              <p:nvPr/>
            </p:nvSpPr>
            <p:spPr bwMode="auto">
              <a:xfrm>
                <a:off x="5790881" y="5249095"/>
                <a:ext cx="27036" cy="7725"/>
              </a:xfrm>
              <a:custGeom>
                <a:avLst/>
                <a:gdLst>
                  <a:gd name="T0" fmla="*/ 73 w 73"/>
                  <a:gd name="T1" fmla="*/ 2 h 22"/>
                  <a:gd name="T2" fmla="*/ 73 w 73"/>
                  <a:gd name="T3" fmla="*/ 8 h 22"/>
                  <a:gd name="T4" fmla="*/ 23 w 73"/>
                  <a:gd name="T5" fmla="*/ 22 h 22"/>
                  <a:gd name="T6" fmla="*/ 0 w 73"/>
                  <a:gd name="T7" fmla="*/ 12 h 22"/>
                  <a:gd name="T8" fmla="*/ 19 w 73"/>
                  <a:gd name="T9" fmla="*/ 16 h 22"/>
                  <a:gd name="T10" fmla="*/ 73 w 73"/>
                  <a:gd name="T11" fmla="*/ 0 h 22"/>
                  <a:gd name="T12" fmla="*/ 73 w 73"/>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73" h="22">
                    <a:moveTo>
                      <a:pt x="73" y="2"/>
                    </a:moveTo>
                    <a:cubicBezTo>
                      <a:pt x="73" y="4"/>
                      <a:pt x="73" y="6"/>
                      <a:pt x="73" y="8"/>
                    </a:cubicBezTo>
                    <a:cubicBezTo>
                      <a:pt x="59" y="16"/>
                      <a:pt x="45" y="22"/>
                      <a:pt x="23" y="22"/>
                    </a:cubicBezTo>
                    <a:cubicBezTo>
                      <a:pt x="10" y="22"/>
                      <a:pt x="2" y="20"/>
                      <a:pt x="0" y="12"/>
                    </a:cubicBezTo>
                    <a:cubicBezTo>
                      <a:pt x="4" y="15"/>
                      <a:pt x="10" y="16"/>
                      <a:pt x="19" y="16"/>
                    </a:cubicBezTo>
                    <a:cubicBezTo>
                      <a:pt x="42" y="16"/>
                      <a:pt x="58" y="9"/>
                      <a:pt x="73" y="0"/>
                    </a:cubicBezTo>
                    <a:cubicBezTo>
                      <a:pt x="73" y="0"/>
                      <a:pt x="73" y="1"/>
                      <a:pt x="73" y="2"/>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0" name="íṧļïḓê"/>
              <p:cNvSpPr/>
              <p:nvPr/>
            </p:nvSpPr>
            <p:spPr bwMode="auto">
              <a:xfrm>
                <a:off x="5598733" y="5148676"/>
                <a:ext cx="582237" cy="110075"/>
              </a:xfrm>
              <a:custGeom>
                <a:avLst/>
                <a:gdLst>
                  <a:gd name="T0" fmla="*/ 778 w 1560"/>
                  <a:gd name="T1" fmla="*/ 0 h 296"/>
                  <a:gd name="T2" fmla="*/ 1560 w 1560"/>
                  <a:gd name="T3" fmla="*/ 241 h 296"/>
                  <a:gd name="T4" fmla="*/ 1560 w 1560"/>
                  <a:gd name="T5" fmla="*/ 249 h 296"/>
                  <a:gd name="T6" fmla="*/ 1540 w 1560"/>
                  <a:gd name="T7" fmla="*/ 296 h 296"/>
                  <a:gd name="T8" fmla="*/ 1545 w 1560"/>
                  <a:gd name="T9" fmla="*/ 268 h 296"/>
                  <a:gd name="T10" fmla="*/ 762 w 1560"/>
                  <a:gd name="T11" fmla="*/ 27 h 296"/>
                  <a:gd name="T12" fmla="*/ 0 w 1560"/>
                  <a:gd name="T13" fmla="*/ 213 h 296"/>
                  <a:gd name="T14" fmla="*/ 778 w 1560"/>
                  <a:gd name="T15" fmla="*/ 0 h 2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0" h="296">
                    <a:moveTo>
                      <a:pt x="778" y="0"/>
                    </a:moveTo>
                    <a:cubicBezTo>
                      <a:pt x="1210" y="0"/>
                      <a:pt x="1560" y="108"/>
                      <a:pt x="1560" y="241"/>
                    </a:cubicBezTo>
                    <a:cubicBezTo>
                      <a:pt x="1560" y="244"/>
                      <a:pt x="1560" y="246"/>
                      <a:pt x="1560" y="249"/>
                    </a:cubicBezTo>
                    <a:cubicBezTo>
                      <a:pt x="1558" y="265"/>
                      <a:pt x="1551" y="281"/>
                      <a:pt x="1540" y="296"/>
                    </a:cubicBezTo>
                    <a:cubicBezTo>
                      <a:pt x="1543" y="287"/>
                      <a:pt x="1545" y="277"/>
                      <a:pt x="1545" y="268"/>
                    </a:cubicBezTo>
                    <a:cubicBezTo>
                      <a:pt x="1545" y="135"/>
                      <a:pt x="1195" y="27"/>
                      <a:pt x="762" y="27"/>
                    </a:cubicBezTo>
                    <a:cubicBezTo>
                      <a:pt x="392" y="27"/>
                      <a:pt x="81" y="107"/>
                      <a:pt x="0" y="213"/>
                    </a:cubicBezTo>
                    <a:cubicBezTo>
                      <a:pt x="45" y="93"/>
                      <a:pt x="376" y="0"/>
                      <a:pt x="778" y="0"/>
                    </a:cubicBezTo>
                    <a:close/>
                  </a:path>
                </a:pathLst>
              </a:custGeom>
              <a:solidFill>
                <a:srgbClr val="A6C9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1" name="îṣliḓè"/>
              <p:cNvSpPr/>
              <p:nvPr/>
            </p:nvSpPr>
            <p:spPr bwMode="auto">
              <a:xfrm>
                <a:off x="6180970" y="5238474"/>
                <a:ext cx="0" cy="92694"/>
              </a:xfrm>
              <a:custGeom>
                <a:avLst/>
                <a:gdLst>
                  <a:gd name="T0" fmla="*/ 0 h 248"/>
                  <a:gd name="T1" fmla="*/ 246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2"/>
                      <a:pt x="0" y="2"/>
                      <a:pt x="0" y="2"/>
                    </a:cubicBezTo>
                    <a:cubicBezTo>
                      <a:pt x="0" y="1"/>
                      <a:pt x="0" y="0"/>
                      <a:pt x="0" y="0"/>
                    </a:cubicBezTo>
                  </a:path>
                </a:pathLst>
              </a:custGeom>
              <a:solidFill>
                <a:srgbClr val="7F9A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2" name="islîďé"/>
              <p:cNvSpPr/>
              <p:nvPr/>
            </p:nvSpPr>
            <p:spPr bwMode="auto">
              <a:xfrm>
                <a:off x="6180970" y="5239440"/>
                <a:ext cx="0" cy="96557"/>
              </a:xfrm>
              <a:custGeom>
                <a:avLst/>
                <a:gdLst>
                  <a:gd name="T0" fmla="*/ 1 w 1"/>
                  <a:gd name="T1" fmla="*/ 0 h 259"/>
                  <a:gd name="T2" fmla="*/ 1 w 1"/>
                  <a:gd name="T3" fmla="*/ 246 h 259"/>
                  <a:gd name="T4" fmla="*/ 1 w 1"/>
                  <a:gd name="T5" fmla="*/ 253 h 259"/>
                  <a:gd name="T6" fmla="*/ 0 w 1"/>
                  <a:gd name="T7" fmla="*/ 259 h 259"/>
                  <a:gd name="T8" fmla="*/ 0 w 1"/>
                  <a:gd name="T9" fmla="*/ 12 h 259"/>
                  <a:gd name="T10" fmla="*/ 1 w 1"/>
                  <a:gd name="T11" fmla="*/ 6 h 259"/>
                  <a:gd name="T12" fmla="*/ 1 w 1"/>
                  <a:gd name="T13" fmla="*/ 0 h 259"/>
                </a:gdLst>
                <a:ahLst/>
                <a:cxnLst>
                  <a:cxn ang="0">
                    <a:pos x="T0" y="T1"/>
                  </a:cxn>
                  <a:cxn ang="0">
                    <a:pos x="T2" y="T3"/>
                  </a:cxn>
                  <a:cxn ang="0">
                    <a:pos x="T4" y="T5"/>
                  </a:cxn>
                  <a:cxn ang="0">
                    <a:pos x="T6" y="T7"/>
                  </a:cxn>
                  <a:cxn ang="0">
                    <a:pos x="T8" y="T9"/>
                  </a:cxn>
                  <a:cxn ang="0">
                    <a:pos x="T10" y="T11"/>
                  </a:cxn>
                  <a:cxn ang="0">
                    <a:pos x="T12" y="T13"/>
                  </a:cxn>
                </a:cxnLst>
                <a:rect l="0" t="0" r="r" b="b"/>
                <a:pathLst>
                  <a:path w="1" h="259">
                    <a:moveTo>
                      <a:pt x="1" y="0"/>
                    </a:moveTo>
                    <a:cubicBezTo>
                      <a:pt x="1" y="246"/>
                      <a:pt x="1" y="246"/>
                      <a:pt x="1" y="246"/>
                    </a:cubicBezTo>
                    <a:cubicBezTo>
                      <a:pt x="1" y="248"/>
                      <a:pt x="1" y="250"/>
                      <a:pt x="1" y="253"/>
                    </a:cubicBezTo>
                    <a:cubicBezTo>
                      <a:pt x="1" y="255"/>
                      <a:pt x="0" y="257"/>
                      <a:pt x="0" y="259"/>
                    </a:cubicBezTo>
                    <a:cubicBezTo>
                      <a:pt x="0" y="12"/>
                      <a:pt x="0" y="12"/>
                      <a:pt x="0" y="12"/>
                    </a:cubicBezTo>
                    <a:cubicBezTo>
                      <a:pt x="0" y="10"/>
                      <a:pt x="1" y="8"/>
                      <a:pt x="1" y="6"/>
                    </a:cubicBezTo>
                    <a:cubicBezTo>
                      <a:pt x="1" y="4"/>
                      <a:pt x="1" y="2"/>
                      <a:pt x="1" y="0"/>
                    </a:cubicBezTo>
                  </a:path>
                </a:pathLst>
              </a:custGeom>
              <a:solidFill>
                <a:srgbClr val="829EA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3" name="ïṣļïḓê"/>
              <p:cNvSpPr/>
              <p:nvPr/>
            </p:nvSpPr>
            <p:spPr bwMode="auto">
              <a:xfrm>
                <a:off x="6179039" y="5243302"/>
                <a:ext cx="1931" cy="96557"/>
              </a:xfrm>
              <a:custGeom>
                <a:avLst/>
                <a:gdLst>
                  <a:gd name="T0" fmla="*/ 4 w 4"/>
                  <a:gd name="T1" fmla="*/ 0 h 259"/>
                  <a:gd name="T2" fmla="*/ 4 w 4"/>
                  <a:gd name="T3" fmla="*/ 247 h 259"/>
                  <a:gd name="T4" fmla="*/ 0 w 4"/>
                  <a:gd name="T5" fmla="*/ 259 h 259"/>
                  <a:gd name="T6" fmla="*/ 0 w 4"/>
                  <a:gd name="T7" fmla="*/ 13 h 259"/>
                  <a:gd name="T8" fmla="*/ 4 w 4"/>
                  <a:gd name="T9" fmla="*/ 0 h 259"/>
                </a:gdLst>
                <a:ahLst/>
                <a:cxnLst>
                  <a:cxn ang="0">
                    <a:pos x="T0" y="T1"/>
                  </a:cxn>
                  <a:cxn ang="0">
                    <a:pos x="T2" y="T3"/>
                  </a:cxn>
                  <a:cxn ang="0">
                    <a:pos x="T4" y="T5"/>
                  </a:cxn>
                  <a:cxn ang="0">
                    <a:pos x="T6" y="T7"/>
                  </a:cxn>
                  <a:cxn ang="0">
                    <a:pos x="T8" y="T9"/>
                  </a:cxn>
                </a:cxnLst>
                <a:rect l="0" t="0" r="r" b="b"/>
                <a:pathLst>
                  <a:path w="4" h="259">
                    <a:moveTo>
                      <a:pt x="4" y="0"/>
                    </a:moveTo>
                    <a:cubicBezTo>
                      <a:pt x="4" y="247"/>
                      <a:pt x="4" y="247"/>
                      <a:pt x="4" y="247"/>
                    </a:cubicBezTo>
                    <a:cubicBezTo>
                      <a:pt x="3" y="251"/>
                      <a:pt x="2" y="255"/>
                      <a:pt x="0" y="259"/>
                    </a:cubicBezTo>
                    <a:cubicBezTo>
                      <a:pt x="0" y="13"/>
                      <a:pt x="0" y="13"/>
                      <a:pt x="0" y="13"/>
                    </a:cubicBezTo>
                    <a:cubicBezTo>
                      <a:pt x="2" y="9"/>
                      <a:pt x="3" y="4"/>
                      <a:pt x="4" y="0"/>
                    </a:cubicBezTo>
                  </a:path>
                </a:pathLst>
              </a:custGeom>
              <a:solidFill>
                <a:srgbClr val="85A2B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4" name="íṣ1íďê"/>
              <p:cNvSpPr/>
              <p:nvPr/>
            </p:nvSpPr>
            <p:spPr bwMode="auto">
              <a:xfrm>
                <a:off x="6177108" y="5248129"/>
                <a:ext cx="1931" cy="97523"/>
              </a:xfrm>
              <a:custGeom>
                <a:avLst/>
                <a:gdLst>
                  <a:gd name="T0" fmla="*/ 6 w 6"/>
                  <a:gd name="T1" fmla="*/ 0 h 260"/>
                  <a:gd name="T2" fmla="*/ 6 w 6"/>
                  <a:gd name="T3" fmla="*/ 246 h 260"/>
                  <a:gd name="T4" fmla="*/ 0 w 6"/>
                  <a:gd name="T5" fmla="*/ 260 h 260"/>
                  <a:gd name="T6" fmla="*/ 0 w 6"/>
                  <a:gd name="T7" fmla="*/ 13 h 260"/>
                  <a:gd name="T8" fmla="*/ 6 w 6"/>
                  <a:gd name="T9" fmla="*/ 0 h 260"/>
                </a:gdLst>
                <a:ahLst/>
                <a:cxnLst>
                  <a:cxn ang="0">
                    <a:pos x="T0" y="T1"/>
                  </a:cxn>
                  <a:cxn ang="0">
                    <a:pos x="T2" y="T3"/>
                  </a:cxn>
                  <a:cxn ang="0">
                    <a:pos x="T4" y="T5"/>
                  </a:cxn>
                  <a:cxn ang="0">
                    <a:pos x="T6" y="T7"/>
                  </a:cxn>
                  <a:cxn ang="0">
                    <a:pos x="T8" y="T9"/>
                  </a:cxn>
                </a:cxnLst>
                <a:rect l="0" t="0" r="r" b="b"/>
                <a:pathLst>
                  <a:path w="6" h="260">
                    <a:moveTo>
                      <a:pt x="6" y="0"/>
                    </a:moveTo>
                    <a:cubicBezTo>
                      <a:pt x="6" y="246"/>
                      <a:pt x="6" y="246"/>
                      <a:pt x="6" y="246"/>
                    </a:cubicBezTo>
                    <a:cubicBezTo>
                      <a:pt x="5" y="251"/>
                      <a:pt x="3" y="255"/>
                      <a:pt x="0" y="260"/>
                    </a:cubicBezTo>
                    <a:cubicBezTo>
                      <a:pt x="0" y="13"/>
                      <a:pt x="0" y="13"/>
                      <a:pt x="0" y="13"/>
                    </a:cubicBezTo>
                    <a:cubicBezTo>
                      <a:pt x="3" y="9"/>
                      <a:pt x="5" y="4"/>
                      <a:pt x="6" y="0"/>
                    </a:cubicBezTo>
                  </a:path>
                </a:pathLst>
              </a:custGeom>
              <a:solidFill>
                <a:srgbClr val="88A5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5" name="íṣ1iḍe"/>
              <p:cNvSpPr/>
              <p:nvPr/>
            </p:nvSpPr>
            <p:spPr bwMode="auto">
              <a:xfrm>
                <a:off x="6174211" y="5252957"/>
                <a:ext cx="2897" cy="97523"/>
              </a:xfrm>
              <a:custGeom>
                <a:avLst/>
                <a:gdLst>
                  <a:gd name="T0" fmla="*/ 9 w 9"/>
                  <a:gd name="T1" fmla="*/ 0 h 261"/>
                  <a:gd name="T2" fmla="*/ 9 w 9"/>
                  <a:gd name="T3" fmla="*/ 247 h 261"/>
                  <a:gd name="T4" fmla="*/ 0 w 9"/>
                  <a:gd name="T5" fmla="*/ 261 h 261"/>
                  <a:gd name="T6" fmla="*/ 0 w 9"/>
                  <a:gd name="T7" fmla="*/ 14 h 261"/>
                  <a:gd name="T8" fmla="*/ 9 w 9"/>
                  <a:gd name="T9" fmla="*/ 0 h 261"/>
                </a:gdLst>
                <a:ahLst/>
                <a:cxnLst>
                  <a:cxn ang="0">
                    <a:pos x="T0" y="T1"/>
                  </a:cxn>
                  <a:cxn ang="0">
                    <a:pos x="T2" y="T3"/>
                  </a:cxn>
                  <a:cxn ang="0">
                    <a:pos x="T4" y="T5"/>
                  </a:cxn>
                  <a:cxn ang="0">
                    <a:pos x="T6" y="T7"/>
                  </a:cxn>
                  <a:cxn ang="0">
                    <a:pos x="T8" y="T9"/>
                  </a:cxn>
                </a:cxnLst>
                <a:rect l="0" t="0" r="r" b="b"/>
                <a:pathLst>
                  <a:path w="9" h="261">
                    <a:moveTo>
                      <a:pt x="9" y="0"/>
                    </a:moveTo>
                    <a:cubicBezTo>
                      <a:pt x="9" y="247"/>
                      <a:pt x="9" y="247"/>
                      <a:pt x="9" y="247"/>
                    </a:cubicBezTo>
                    <a:cubicBezTo>
                      <a:pt x="7" y="251"/>
                      <a:pt x="4" y="256"/>
                      <a:pt x="0" y="261"/>
                    </a:cubicBezTo>
                    <a:cubicBezTo>
                      <a:pt x="0" y="14"/>
                      <a:pt x="0" y="14"/>
                      <a:pt x="0" y="14"/>
                    </a:cubicBezTo>
                    <a:cubicBezTo>
                      <a:pt x="4" y="10"/>
                      <a:pt x="7" y="5"/>
                      <a:pt x="9" y="0"/>
                    </a:cubicBezTo>
                  </a:path>
                </a:pathLst>
              </a:custGeom>
              <a:solidFill>
                <a:srgbClr val="8BA9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6" name="îSḷiḓè"/>
              <p:cNvSpPr/>
              <p:nvPr/>
            </p:nvSpPr>
            <p:spPr bwMode="auto">
              <a:xfrm>
                <a:off x="6174211" y="5258751"/>
                <a:ext cx="966" cy="91729"/>
              </a:xfrm>
              <a:prstGeom prst="rect">
                <a:avLst/>
              </a:prstGeom>
              <a:solidFill>
                <a:srgbClr val="8EAC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17" name="ïṡļiḑè"/>
              <p:cNvSpPr/>
              <p:nvPr/>
            </p:nvSpPr>
            <p:spPr bwMode="auto">
              <a:xfrm>
                <a:off x="6174211" y="525875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18" name="íṣļïḋê"/>
              <p:cNvSpPr/>
              <p:nvPr/>
            </p:nvSpPr>
            <p:spPr bwMode="auto">
              <a:xfrm>
                <a:off x="6168418" y="5258751"/>
                <a:ext cx="5793" cy="98488"/>
              </a:xfrm>
              <a:custGeom>
                <a:avLst/>
                <a:gdLst>
                  <a:gd name="T0" fmla="*/ 15 w 15"/>
                  <a:gd name="T1" fmla="*/ 0 h 263"/>
                  <a:gd name="T2" fmla="*/ 15 w 15"/>
                  <a:gd name="T3" fmla="*/ 246 h 263"/>
                  <a:gd name="T4" fmla="*/ 0 w 15"/>
                  <a:gd name="T5" fmla="*/ 263 h 263"/>
                  <a:gd name="T6" fmla="*/ 0 w 15"/>
                  <a:gd name="T7" fmla="*/ 16 h 263"/>
                  <a:gd name="T8" fmla="*/ 15 w 15"/>
                  <a:gd name="T9" fmla="*/ 0 h 263"/>
                </a:gdLst>
                <a:ahLst/>
                <a:cxnLst>
                  <a:cxn ang="0">
                    <a:pos x="T0" y="T1"/>
                  </a:cxn>
                  <a:cxn ang="0">
                    <a:pos x="T2" y="T3"/>
                  </a:cxn>
                  <a:cxn ang="0">
                    <a:pos x="T4" y="T5"/>
                  </a:cxn>
                  <a:cxn ang="0">
                    <a:pos x="T6" y="T7"/>
                  </a:cxn>
                  <a:cxn ang="0">
                    <a:pos x="T8" y="T9"/>
                  </a:cxn>
                </a:cxnLst>
                <a:rect l="0" t="0" r="r" b="b"/>
                <a:pathLst>
                  <a:path w="15" h="263">
                    <a:moveTo>
                      <a:pt x="15" y="0"/>
                    </a:moveTo>
                    <a:cubicBezTo>
                      <a:pt x="15" y="246"/>
                      <a:pt x="15" y="246"/>
                      <a:pt x="15" y="246"/>
                    </a:cubicBezTo>
                    <a:cubicBezTo>
                      <a:pt x="11" y="252"/>
                      <a:pt x="6" y="257"/>
                      <a:pt x="0" y="263"/>
                    </a:cubicBezTo>
                    <a:cubicBezTo>
                      <a:pt x="0" y="16"/>
                      <a:pt x="0" y="16"/>
                      <a:pt x="0" y="16"/>
                    </a:cubicBezTo>
                    <a:cubicBezTo>
                      <a:pt x="6" y="11"/>
                      <a:pt x="11" y="5"/>
                      <a:pt x="1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9" name="íṩ1ïḑe"/>
              <p:cNvSpPr/>
              <p:nvPr/>
            </p:nvSpPr>
            <p:spPr bwMode="auto">
              <a:xfrm>
                <a:off x="6157797" y="5264544"/>
                <a:ext cx="10622" cy="101385"/>
              </a:xfrm>
              <a:custGeom>
                <a:avLst/>
                <a:gdLst>
                  <a:gd name="T0" fmla="*/ 29 w 29"/>
                  <a:gd name="T1" fmla="*/ 0 h 271"/>
                  <a:gd name="T2" fmla="*/ 29 w 29"/>
                  <a:gd name="T3" fmla="*/ 247 h 271"/>
                  <a:gd name="T4" fmla="*/ 0 w 29"/>
                  <a:gd name="T5" fmla="*/ 271 h 271"/>
                  <a:gd name="T6" fmla="*/ 0 w 29"/>
                  <a:gd name="T7" fmla="*/ 24 h 271"/>
                  <a:gd name="T8" fmla="*/ 29 w 29"/>
                  <a:gd name="T9" fmla="*/ 0 h 271"/>
                </a:gdLst>
                <a:ahLst/>
                <a:cxnLst>
                  <a:cxn ang="0">
                    <a:pos x="T0" y="T1"/>
                  </a:cxn>
                  <a:cxn ang="0">
                    <a:pos x="T2" y="T3"/>
                  </a:cxn>
                  <a:cxn ang="0">
                    <a:pos x="T4" y="T5"/>
                  </a:cxn>
                  <a:cxn ang="0">
                    <a:pos x="T6" y="T7"/>
                  </a:cxn>
                  <a:cxn ang="0">
                    <a:pos x="T8" y="T9"/>
                  </a:cxn>
                </a:cxnLst>
                <a:rect l="0" t="0" r="r" b="b"/>
                <a:pathLst>
                  <a:path w="29" h="271">
                    <a:moveTo>
                      <a:pt x="29" y="0"/>
                    </a:moveTo>
                    <a:cubicBezTo>
                      <a:pt x="29" y="247"/>
                      <a:pt x="29" y="247"/>
                      <a:pt x="29" y="247"/>
                    </a:cubicBezTo>
                    <a:cubicBezTo>
                      <a:pt x="21" y="255"/>
                      <a:pt x="11" y="263"/>
                      <a:pt x="0" y="271"/>
                    </a:cubicBezTo>
                    <a:cubicBezTo>
                      <a:pt x="0" y="24"/>
                      <a:pt x="0" y="24"/>
                      <a:pt x="0" y="24"/>
                    </a:cubicBezTo>
                    <a:cubicBezTo>
                      <a:pt x="11" y="17"/>
                      <a:pt x="21" y="9"/>
                      <a:pt x="2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0" name="ïsḷíḓe"/>
              <p:cNvSpPr/>
              <p:nvPr/>
            </p:nvSpPr>
            <p:spPr bwMode="auto">
              <a:xfrm>
                <a:off x="6059309" y="5274200"/>
                <a:ext cx="98488" cy="129386"/>
              </a:xfrm>
              <a:custGeom>
                <a:avLst/>
                <a:gdLst>
                  <a:gd name="T0" fmla="*/ 262 w 262"/>
                  <a:gd name="T1" fmla="*/ 0 h 347"/>
                  <a:gd name="T2" fmla="*/ 262 w 262"/>
                  <a:gd name="T3" fmla="*/ 247 h 347"/>
                  <a:gd name="T4" fmla="*/ 0 w 262"/>
                  <a:gd name="T5" fmla="*/ 347 h 347"/>
                  <a:gd name="T6" fmla="*/ 0 w 262"/>
                  <a:gd name="T7" fmla="*/ 101 h 347"/>
                  <a:gd name="T8" fmla="*/ 262 w 262"/>
                  <a:gd name="T9" fmla="*/ 0 h 347"/>
                </a:gdLst>
                <a:ahLst/>
                <a:cxnLst>
                  <a:cxn ang="0">
                    <a:pos x="T0" y="T1"/>
                  </a:cxn>
                  <a:cxn ang="0">
                    <a:pos x="T2" y="T3"/>
                  </a:cxn>
                  <a:cxn ang="0">
                    <a:pos x="T4" y="T5"/>
                  </a:cxn>
                  <a:cxn ang="0">
                    <a:pos x="T6" y="T7"/>
                  </a:cxn>
                  <a:cxn ang="0">
                    <a:pos x="T8" y="T9"/>
                  </a:cxn>
                </a:cxnLst>
                <a:rect l="0" t="0" r="r" b="b"/>
                <a:pathLst>
                  <a:path w="262" h="347">
                    <a:moveTo>
                      <a:pt x="262" y="0"/>
                    </a:moveTo>
                    <a:cubicBezTo>
                      <a:pt x="262" y="247"/>
                      <a:pt x="262" y="247"/>
                      <a:pt x="262" y="247"/>
                    </a:cubicBezTo>
                    <a:cubicBezTo>
                      <a:pt x="206" y="287"/>
                      <a:pt x="114" y="322"/>
                      <a:pt x="0" y="347"/>
                    </a:cubicBezTo>
                    <a:cubicBezTo>
                      <a:pt x="0" y="101"/>
                      <a:pt x="0" y="101"/>
                      <a:pt x="0" y="101"/>
                    </a:cubicBezTo>
                    <a:cubicBezTo>
                      <a:pt x="114" y="75"/>
                      <a:pt x="206" y="41"/>
                      <a:pt x="26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1" name="iSļiďê"/>
              <p:cNvSpPr/>
              <p:nvPr/>
            </p:nvSpPr>
            <p:spPr bwMode="auto">
              <a:xfrm>
                <a:off x="6003306" y="5311857"/>
                <a:ext cx="56003" cy="101385"/>
              </a:xfrm>
              <a:custGeom>
                <a:avLst/>
                <a:gdLst>
                  <a:gd name="T0" fmla="*/ 152 w 152"/>
                  <a:gd name="T1" fmla="*/ 0 h 272"/>
                  <a:gd name="T2" fmla="*/ 152 w 152"/>
                  <a:gd name="T3" fmla="*/ 246 h 272"/>
                  <a:gd name="T4" fmla="*/ 0 w 152"/>
                  <a:gd name="T5" fmla="*/ 272 h 272"/>
                  <a:gd name="T6" fmla="*/ 0 w 152"/>
                  <a:gd name="T7" fmla="*/ 26 h 272"/>
                  <a:gd name="T8" fmla="*/ 152 w 152"/>
                  <a:gd name="T9" fmla="*/ 0 h 272"/>
                </a:gdLst>
                <a:ahLst/>
                <a:cxnLst>
                  <a:cxn ang="0">
                    <a:pos x="T0" y="T1"/>
                  </a:cxn>
                  <a:cxn ang="0">
                    <a:pos x="T2" y="T3"/>
                  </a:cxn>
                  <a:cxn ang="0">
                    <a:pos x="T4" y="T5"/>
                  </a:cxn>
                  <a:cxn ang="0">
                    <a:pos x="T6" y="T7"/>
                  </a:cxn>
                  <a:cxn ang="0">
                    <a:pos x="T8" y="T9"/>
                  </a:cxn>
                </a:cxnLst>
                <a:rect l="0" t="0" r="r" b="b"/>
                <a:pathLst>
                  <a:path w="152" h="272">
                    <a:moveTo>
                      <a:pt x="152" y="0"/>
                    </a:moveTo>
                    <a:cubicBezTo>
                      <a:pt x="152" y="246"/>
                      <a:pt x="152" y="246"/>
                      <a:pt x="152" y="246"/>
                    </a:cubicBezTo>
                    <a:cubicBezTo>
                      <a:pt x="105" y="257"/>
                      <a:pt x="54" y="265"/>
                      <a:pt x="0" y="272"/>
                    </a:cubicBezTo>
                    <a:cubicBezTo>
                      <a:pt x="0" y="26"/>
                      <a:pt x="0" y="26"/>
                      <a:pt x="0" y="26"/>
                    </a:cubicBezTo>
                    <a:cubicBezTo>
                      <a:pt x="54" y="19"/>
                      <a:pt x="105" y="10"/>
                      <a:pt x="152"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2" name="îšḻidè"/>
              <p:cNvSpPr/>
              <p:nvPr/>
            </p:nvSpPr>
            <p:spPr bwMode="auto">
              <a:xfrm>
                <a:off x="5948268" y="5321512"/>
                <a:ext cx="55038" cy="96557"/>
              </a:xfrm>
              <a:custGeom>
                <a:avLst/>
                <a:gdLst>
                  <a:gd name="T0" fmla="*/ 145 w 145"/>
                  <a:gd name="T1" fmla="*/ 0 h 260"/>
                  <a:gd name="T2" fmla="*/ 145 w 145"/>
                  <a:gd name="T3" fmla="*/ 246 h 260"/>
                  <a:gd name="T4" fmla="*/ 0 w 145"/>
                  <a:gd name="T5" fmla="*/ 260 h 260"/>
                  <a:gd name="T6" fmla="*/ 0 w 145"/>
                  <a:gd name="T7" fmla="*/ 14 h 260"/>
                  <a:gd name="T8" fmla="*/ 145 w 145"/>
                  <a:gd name="T9" fmla="*/ 0 h 260"/>
                </a:gdLst>
                <a:ahLst/>
                <a:cxnLst>
                  <a:cxn ang="0">
                    <a:pos x="T0" y="T1"/>
                  </a:cxn>
                  <a:cxn ang="0">
                    <a:pos x="T2" y="T3"/>
                  </a:cxn>
                  <a:cxn ang="0">
                    <a:pos x="T4" y="T5"/>
                  </a:cxn>
                  <a:cxn ang="0">
                    <a:pos x="T6" y="T7"/>
                  </a:cxn>
                  <a:cxn ang="0">
                    <a:pos x="T8" y="T9"/>
                  </a:cxn>
                </a:cxnLst>
                <a:rect l="0" t="0" r="r" b="b"/>
                <a:pathLst>
                  <a:path w="145" h="260">
                    <a:moveTo>
                      <a:pt x="145" y="0"/>
                    </a:moveTo>
                    <a:cubicBezTo>
                      <a:pt x="145" y="246"/>
                      <a:pt x="145" y="246"/>
                      <a:pt x="145" y="246"/>
                    </a:cubicBezTo>
                    <a:cubicBezTo>
                      <a:pt x="99" y="252"/>
                      <a:pt x="51" y="257"/>
                      <a:pt x="0" y="260"/>
                    </a:cubicBezTo>
                    <a:cubicBezTo>
                      <a:pt x="0" y="14"/>
                      <a:pt x="0" y="14"/>
                      <a:pt x="0" y="14"/>
                    </a:cubicBezTo>
                    <a:cubicBezTo>
                      <a:pt x="51" y="11"/>
                      <a:pt x="99" y="6"/>
                      <a:pt x="14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3" name="í$1îde"/>
              <p:cNvSpPr/>
              <p:nvPr/>
            </p:nvSpPr>
            <p:spPr bwMode="auto">
              <a:xfrm>
                <a:off x="5896128" y="5326341"/>
                <a:ext cx="52141" cy="93660"/>
              </a:xfrm>
              <a:custGeom>
                <a:avLst/>
                <a:gdLst>
                  <a:gd name="T0" fmla="*/ 142 w 142"/>
                  <a:gd name="T1" fmla="*/ 0 h 251"/>
                  <a:gd name="T2" fmla="*/ 142 w 142"/>
                  <a:gd name="T3" fmla="*/ 246 h 251"/>
                  <a:gd name="T4" fmla="*/ 0 w 142"/>
                  <a:gd name="T5" fmla="*/ 251 h 251"/>
                  <a:gd name="T6" fmla="*/ 0 w 142"/>
                  <a:gd name="T7" fmla="*/ 5 h 251"/>
                  <a:gd name="T8" fmla="*/ 142 w 142"/>
                  <a:gd name="T9" fmla="*/ 0 h 251"/>
                </a:gdLst>
                <a:ahLst/>
                <a:cxnLst>
                  <a:cxn ang="0">
                    <a:pos x="T0" y="T1"/>
                  </a:cxn>
                  <a:cxn ang="0">
                    <a:pos x="T2" y="T3"/>
                  </a:cxn>
                  <a:cxn ang="0">
                    <a:pos x="T4" y="T5"/>
                  </a:cxn>
                  <a:cxn ang="0">
                    <a:pos x="T6" y="T7"/>
                  </a:cxn>
                  <a:cxn ang="0">
                    <a:pos x="T8" y="T9"/>
                  </a:cxn>
                </a:cxnLst>
                <a:rect l="0" t="0" r="r" b="b"/>
                <a:pathLst>
                  <a:path w="142" h="251">
                    <a:moveTo>
                      <a:pt x="142" y="0"/>
                    </a:moveTo>
                    <a:cubicBezTo>
                      <a:pt x="142" y="246"/>
                      <a:pt x="142" y="246"/>
                      <a:pt x="142" y="246"/>
                    </a:cubicBezTo>
                    <a:cubicBezTo>
                      <a:pt x="96" y="249"/>
                      <a:pt x="49" y="251"/>
                      <a:pt x="0" y="251"/>
                    </a:cubicBezTo>
                    <a:cubicBezTo>
                      <a:pt x="0" y="5"/>
                      <a:pt x="0" y="5"/>
                      <a:pt x="0" y="5"/>
                    </a:cubicBezTo>
                    <a:cubicBezTo>
                      <a:pt x="49" y="4"/>
                      <a:pt x="96" y="3"/>
                      <a:pt x="14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4" name="íṥľiḓe"/>
              <p:cNvSpPr/>
              <p:nvPr/>
            </p:nvSpPr>
            <p:spPr bwMode="auto">
              <a:xfrm>
                <a:off x="5844953" y="5327306"/>
                <a:ext cx="51175" cy="92694"/>
              </a:xfrm>
              <a:custGeom>
                <a:avLst/>
                <a:gdLst>
                  <a:gd name="T0" fmla="*/ 136 w 136"/>
                  <a:gd name="T1" fmla="*/ 3 h 249"/>
                  <a:gd name="T2" fmla="*/ 136 w 136"/>
                  <a:gd name="T3" fmla="*/ 249 h 249"/>
                  <a:gd name="T4" fmla="*/ 119 w 136"/>
                  <a:gd name="T5" fmla="*/ 249 h 249"/>
                  <a:gd name="T6" fmla="*/ 0 w 136"/>
                  <a:gd name="T7" fmla="*/ 247 h 249"/>
                  <a:gd name="T8" fmla="*/ 0 w 136"/>
                  <a:gd name="T9" fmla="*/ 0 h 249"/>
                  <a:gd name="T10" fmla="*/ 119 w 136"/>
                  <a:gd name="T11" fmla="*/ 3 h 249"/>
                  <a:gd name="T12" fmla="*/ 136 w 136"/>
                  <a:gd name="T13" fmla="*/ 3 h 249"/>
                </a:gdLst>
                <a:ahLst/>
                <a:cxnLst>
                  <a:cxn ang="0">
                    <a:pos x="T0" y="T1"/>
                  </a:cxn>
                  <a:cxn ang="0">
                    <a:pos x="T2" y="T3"/>
                  </a:cxn>
                  <a:cxn ang="0">
                    <a:pos x="T4" y="T5"/>
                  </a:cxn>
                  <a:cxn ang="0">
                    <a:pos x="T6" y="T7"/>
                  </a:cxn>
                  <a:cxn ang="0">
                    <a:pos x="T8" y="T9"/>
                  </a:cxn>
                  <a:cxn ang="0">
                    <a:pos x="T10" y="T11"/>
                  </a:cxn>
                  <a:cxn ang="0">
                    <a:pos x="T12" y="T13"/>
                  </a:cxn>
                </a:cxnLst>
                <a:rect l="0" t="0" r="r" b="b"/>
                <a:pathLst>
                  <a:path w="136" h="249">
                    <a:moveTo>
                      <a:pt x="136" y="3"/>
                    </a:moveTo>
                    <a:cubicBezTo>
                      <a:pt x="136" y="249"/>
                      <a:pt x="136" y="249"/>
                      <a:pt x="136" y="249"/>
                    </a:cubicBezTo>
                    <a:cubicBezTo>
                      <a:pt x="130" y="249"/>
                      <a:pt x="125" y="249"/>
                      <a:pt x="119" y="249"/>
                    </a:cubicBezTo>
                    <a:cubicBezTo>
                      <a:pt x="79" y="249"/>
                      <a:pt x="39" y="248"/>
                      <a:pt x="0" y="247"/>
                    </a:cubicBezTo>
                    <a:cubicBezTo>
                      <a:pt x="0" y="0"/>
                      <a:pt x="0" y="0"/>
                      <a:pt x="0" y="0"/>
                    </a:cubicBezTo>
                    <a:cubicBezTo>
                      <a:pt x="39" y="2"/>
                      <a:pt x="79" y="3"/>
                      <a:pt x="119" y="3"/>
                    </a:cubicBezTo>
                    <a:cubicBezTo>
                      <a:pt x="125" y="3"/>
                      <a:pt x="130" y="3"/>
                      <a:pt x="136" y="3"/>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5" name="işľîḋé"/>
              <p:cNvSpPr/>
              <p:nvPr/>
            </p:nvSpPr>
            <p:spPr bwMode="auto">
              <a:xfrm>
                <a:off x="5798606" y="5323444"/>
                <a:ext cx="46347" cy="95591"/>
              </a:xfrm>
              <a:custGeom>
                <a:avLst/>
                <a:gdLst>
                  <a:gd name="T0" fmla="*/ 123 w 123"/>
                  <a:gd name="T1" fmla="*/ 9 h 256"/>
                  <a:gd name="T2" fmla="*/ 123 w 123"/>
                  <a:gd name="T3" fmla="*/ 256 h 256"/>
                  <a:gd name="T4" fmla="*/ 0 w 123"/>
                  <a:gd name="T5" fmla="*/ 247 h 256"/>
                  <a:gd name="T6" fmla="*/ 0 w 123"/>
                  <a:gd name="T7" fmla="*/ 0 h 256"/>
                  <a:gd name="T8" fmla="*/ 123 w 123"/>
                  <a:gd name="T9" fmla="*/ 9 h 256"/>
                </a:gdLst>
                <a:ahLst/>
                <a:cxnLst>
                  <a:cxn ang="0">
                    <a:pos x="T0" y="T1"/>
                  </a:cxn>
                  <a:cxn ang="0">
                    <a:pos x="T2" y="T3"/>
                  </a:cxn>
                  <a:cxn ang="0">
                    <a:pos x="T4" y="T5"/>
                  </a:cxn>
                  <a:cxn ang="0">
                    <a:pos x="T6" y="T7"/>
                  </a:cxn>
                  <a:cxn ang="0">
                    <a:pos x="T8" y="T9"/>
                  </a:cxn>
                </a:cxnLst>
                <a:rect l="0" t="0" r="r" b="b"/>
                <a:pathLst>
                  <a:path w="123" h="256">
                    <a:moveTo>
                      <a:pt x="123" y="9"/>
                    </a:moveTo>
                    <a:cubicBezTo>
                      <a:pt x="123" y="256"/>
                      <a:pt x="123" y="256"/>
                      <a:pt x="123" y="256"/>
                    </a:cubicBezTo>
                    <a:cubicBezTo>
                      <a:pt x="81" y="254"/>
                      <a:pt x="40" y="251"/>
                      <a:pt x="0" y="247"/>
                    </a:cubicBezTo>
                    <a:cubicBezTo>
                      <a:pt x="0" y="0"/>
                      <a:pt x="0" y="0"/>
                      <a:pt x="0" y="0"/>
                    </a:cubicBezTo>
                    <a:cubicBezTo>
                      <a:pt x="40" y="4"/>
                      <a:pt x="81" y="7"/>
                      <a:pt x="123" y="9"/>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6" name="îṩļíďé"/>
              <p:cNvSpPr/>
              <p:nvPr/>
            </p:nvSpPr>
            <p:spPr bwMode="auto">
              <a:xfrm>
                <a:off x="5758052" y="5318616"/>
                <a:ext cx="40554" cy="97523"/>
              </a:xfrm>
              <a:custGeom>
                <a:avLst/>
                <a:gdLst>
                  <a:gd name="T0" fmla="*/ 110 w 110"/>
                  <a:gd name="T1" fmla="*/ 14 h 261"/>
                  <a:gd name="T2" fmla="*/ 110 w 110"/>
                  <a:gd name="T3" fmla="*/ 261 h 261"/>
                  <a:gd name="T4" fmla="*/ 0 w 110"/>
                  <a:gd name="T5" fmla="*/ 247 h 261"/>
                  <a:gd name="T6" fmla="*/ 0 w 110"/>
                  <a:gd name="T7" fmla="*/ 0 h 261"/>
                  <a:gd name="T8" fmla="*/ 110 w 110"/>
                  <a:gd name="T9" fmla="*/ 14 h 261"/>
                </a:gdLst>
                <a:ahLst/>
                <a:cxnLst>
                  <a:cxn ang="0">
                    <a:pos x="T0" y="T1"/>
                  </a:cxn>
                  <a:cxn ang="0">
                    <a:pos x="T2" y="T3"/>
                  </a:cxn>
                  <a:cxn ang="0">
                    <a:pos x="T4" y="T5"/>
                  </a:cxn>
                  <a:cxn ang="0">
                    <a:pos x="T6" y="T7"/>
                  </a:cxn>
                  <a:cxn ang="0">
                    <a:pos x="T8" y="T9"/>
                  </a:cxn>
                </a:cxnLst>
                <a:rect l="0" t="0" r="r" b="b"/>
                <a:pathLst>
                  <a:path w="110" h="261">
                    <a:moveTo>
                      <a:pt x="110" y="14"/>
                    </a:moveTo>
                    <a:cubicBezTo>
                      <a:pt x="110" y="261"/>
                      <a:pt x="110" y="261"/>
                      <a:pt x="110" y="261"/>
                    </a:cubicBezTo>
                    <a:cubicBezTo>
                      <a:pt x="72" y="257"/>
                      <a:pt x="35" y="252"/>
                      <a:pt x="0" y="247"/>
                    </a:cubicBezTo>
                    <a:cubicBezTo>
                      <a:pt x="0" y="0"/>
                      <a:pt x="0" y="0"/>
                      <a:pt x="0" y="0"/>
                    </a:cubicBezTo>
                    <a:cubicBezTo>
                      <a:pt x="35" y="6"/>
                      <a:pt x="72" y="10"/>
                      <a:pt x="110" y="14"/>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7" name="ïśḷîḋè"/>
              <p:cNvSpPr/>
              <p:nvPr/>
            </p:nvSpPr>
            <p:spPr bwMode="auto">
              <a:xfrm>
                <a:off x="5721360" y="5311857"/>
                <a:ext cx="36692" cy="98488"/>
              </a:xfrm>
              <a:custGeom>
                <a:avLst/>
                <a:gdLst>
                  <a:gd name="T0" fmla="*/ 99 w 99"/>
                  <a:gd name="T1" fmla="*/ 18 h 265"/>
                  <a:gd name="T2" fmla="*/ 99 w 99"/>
                  <a:gd name="T3" fmla="*/ 265 h 265"/>
                  <a:gd name="T4" fmla="*/ 0 w 99"/>
                  <a:gd name="T5" fmla="*/ 246 h 265"/>
                  <a:gd name="T6" fmla="*/ 0 w 99"/>
                  <a:gd name="T7" fmla="*/ 0 h 265"/>
                  <a:gd name="T8" fmla="*/ 99 w 99"/>
                  <a:gd name="T9" fmla="*/ 18 h 265"/>
                </a:gdLst>
                <a:ahLst/>
                <a:cxnLst>
                  <a:cxn ang="0">
                    <a:pos x="T0" y="T1"/>
                  </a:cxn>
                  <a:cxn ang="0">
                    <a:pos x="T2" y="T3"/>
                  </a:cxn>
                  <a:cxn ang="0">
                    <a:pos x="T4" y="T5"/>
                  </a:cxn>
                  <a:cxn ang="0">
                    <a:pos x="T6" y="T7"/>
                  </a:cxn>
                  <a:cxn ang="0">
                    <a:pos x="T8" y="T9"/>
                  </a:cxn>
                </a:cxnLst>
                <a:rect l="0" t="0" r="r" b="b"/>
                <a:pathLst>
                  <a:path w="99" h="265">
                    <a:moveTo>
                      <a:pt x="99" y="18"/>
                    </a:moveTo>
                    <a:cubicBezTo>
                      <a:pt x="99" y="265"/>
                      <a:pt x="99" y="265"/>
                      <a:pt x="99" y="265"/>
                    </a:cubicBezTo>
                    <a:cubicBezTo>
                      <a:pt x="64" y="259"/>
                      <a:pt x="31" y="253"/>
                      <a:pt x="0" y="246"/>
                    </a:cubicBezTo>
                    <a:cubicBezTo>
                      <a:pt x="0" y="0"/>
                      <a:pt x="0" y="0"/>
                      <a:pt x="0" y="0"/>
                    </a:cubicBezTo>
                    <a:cubicBezTo>
                      <a:pt x="31" y="7"/>
                      <a:pt x="64" y="13"/>
                      <a:pt x="99" y="18"/>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8" name="i$ľïḍè"/>
              <p:cNvSpPr/>
              <p:nvPr/>
            </p:nvSpPr>
            <p:spPr bwMode="auto">
              <a:xfrm>
                <a:off x="5688531" y="5303167"/>
                <a:ext cx="32829" cy="100419"/>
              </a:xfrm>
              <a:custGeom>
                <a:avLst/>
                <a:gdLst>
                  <a:gd name="T0" fmla="*/ 88 w 88"/>
                  <a:gd name="T1" fmla="*/ 22 h 268"/>
                  <a:gd name="T2" fmla="*/ 88 w 88"/>
                  <a:gd name="T3" fmla="*/ 268 h 268"/>
                  <a:gd name="T4" fmla="*/ 0 w 88"/>
                  <a:gd name="T5" fmla="*/ 246 h 268"/>
                  <a:gd name="T6" fmla="*/ 0 w 88"/>
                  <a:gd name="T7" fmla="*/ 0 h 268"/>
                  <a:gd name="T8" fmla="*/ 88 w 88"/>
                  <a:gd name="T9" fmla="*/ 22 h 268"/>
                </a:gdLst>
                <a:ahLst/>
                <a:cxnLst>
                  <a:cxn ang="0">
                    <a:pos x="T0" y="T1"/>
                  </a:cxn>
                  <a:cxn ang="0">
                    <a:pos x="T2" y="T3"/>
                  </a:cxn>
                  <a:cxn ang="0">
                    <a:pos x="T4" y="T5"/>
                  </a:cxn>
                  <a:cxn ang="0">
                    <a:pos x="T6" y="T7"/>
                  </a:cxn>
                  <a:cxn ang="0">
                    <a:pos x="T8" y="T9"/>
                  </a:cxn>
                </a:cxnLst>
                <a:rect l="0" t="0" r="r" b="b"/>
                <a:pathLst>
                  <a:path w="88" h="268">
                    <a:moveTo>
                      <a:pt x="88" y="22"/>
                    </a:moveTo>
                    <a:cubicBezTo>
                      <a:pt x="88" y="268"/>
                      <a:pt x="88" y="268"/>
                      <a:pt x="88" y="268"/>
                    </a:cubicBezTo>
                    <a:cubicBezTo>
                      <a:pt x="57" y="262"/>
                      <a:pt x="28" y="254"/>
                      <a:pt x="0" y="246"/>
                    </a:cubicBezTo>
                    <a:cubicBezTo>
                      <a:pt x="0" y="0"/>
                      <a:pt x="0" y="0"/>
                      <a:pt x="0" y="0"/>
                    </a:cubicBezTo>
                    <a:cubicBezTo>
                      <a:pt x="28" y="8"/>
                      <a:pt x="57" y="15"/>
                      <a:pt x="88" y="22"/>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9" name="i$1îḋè"/>
              <p:cNvSpPr/>
              <p:nvPr/>
            </p:nvSpPr>
            <p:spPr bwMode="auto">
              <a:xfrm>
                <a:off x="5658598" y="5293511"/>
                <a:ext cx="29933" cy="101385"/>
              </a:xfrm>
              <a:custGeom>
                <a:avLst/>
                <a:gdLst>
                  <a:gd name="T0" fmla="*/ 80 w 80"/>
                  <a:gd name="T1" fmla="*/ 28 h 274"/>
                  <a:gd name="T2" fmla="*/ 80 w 80"/>
                  <a:gd name="T3" fmla="*/ 274 h 274"/>
                  <a:gd name="T4" fmla="*/ 0 w 80"/>
                  <a:gd name="T5" fmla="*/ 247 h 274"/>
                  <a:gd name="T6" fmla="*/ 0 w 80"/>
                  <a:gd name="T7" fmla="*/ 0 h 274"/>
                  <a:gd name="T8" fmla="*/ 80 w 80"/>
                  <a:gd name="T9" fmla="*/ 28 h 274"/>
                </a:gdLst>
                <a:ahLst/>
                <a:cxnLst>
                  <a:cxn ang="0">
                    <a:pos x="T0" y="T1"/>
                  </a:cxn>
                  <a:cxn ang="0">
                    <a:pos x="T2" y="T3"/>
                  </a:cxn>
                  <a:cxn ang="0">
                    <a:pos x="T4" y="T5"/>
                  </a:cxn>
                  <a:cxn ang="0">
                    <a:pos x="T6" y="T7"/>
                  </a:cxn>
                  <a:cxn ang="0">
                    <a:pos x="T8" y="T9"/>
                  </a:cxn>
                </a:cxnLst>
                <a:rect l="0" t="0" r="r" b="b"/>
                <a:pathLst>
                  <a:path w="80" h="274">
                    <a:moveTo>
                      <a:pt x="80" y="28"/>
                    </a:moveTo>
                    <a:cubicBezTo>
                      <a:pt x="80" y="274"/>
                      <a:pt x="80" y="274"/>
                      <a:pt x="80" y="274"/>
                    </a:cubicBezTo>
                    <a:cubicBezTo>
                      <a:pt x="51" y="266"/>
                      <a:pt x="25" y="257"/>
                      <a:pt x="0" y="247"/>
                    </a:cubicBezTo>
                    <a:cubicBezTo>
                      <a:pt x="0" y="0"/>
                      <a:pt x="0" y="0"/>
                      <a:pt x="0" y="0"/>
                    </a:cubicBezTo>
                    <a:cubicBezTo>
                      <a:pt x="25" y="10"/>
                      <a:pt x="51" y="19"/>
                      <a:pt x="80" y="28"/>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0" name="îşlîďê"/>
              <p:cNvSpPr/>
              <p:nvPr/>
            </p:nvSpPr>
            <p:spPr bwMode="auto">
              <a:xfrm>
                <a:off x="5596802" y="5238474"/>
                <a:ext cx="61796" cy="146766"/>
              </a:xfrm>
              <a:custGeom>
                <a:avLst/>
                <a:gdLst>
                  <a:gd name="T0" fmla="*/ 164 w 164"/>
                  <a:gd name="T1" fmla="*/ 147 h 394"/>
                  <a:gd name="T2" fmla="*/ 164 w 164"/>
                  <a:gd name="T3" fmla="*/ 394 h 394"/>
                  <a:gd name="T4" fmla="*/ 1 w 164"/>
                  <a:gd name="T5" fmla="*/ 255 h 394"/>
                  <a:gd name="T6" fmla="*/ 0 w 164"/>
                  <a:gd name="T7" fmla="*/ 246 h 394"/>
                  <a:gd name="T8" fmla="*/ 0 w 164"/>
                  <a:gd name="T9" fmla="*/ 0 h 394"/>
                  <a:gd name="T10" fmla="*/ 1 w 164"/>
                  <a:gd name="T11" fmla="*/ 8 h 394"/>
                  <a:gd name="T12" fmla="*/ 164 w 164"/>
                  <a:gd name="T13" fmla="*/ 147 h 394"/>
                </a:gdLst>
                <a:ahLst/>
                <a:cxnLst>
                  <a:cxn ang="0">
                    <a:pos x="T0" y="T1"/>
                  </a:cxn>
                  <a:cxn ang="0">
                    <a:pos x="T2" y="T3"/>
                  </a:cxn>
                  <a:cxn ang="0">
                    <a:pos x="T4" y="T5"/>
                  </a:cxn>
                  <a:cxn ang="0">
                    <a:pos x="T6" y="T7"/>
                  </a:cxn>
                  <a:cxn ang="0">
                    <a:pos x="T8" y="T9"/>
                  </a:cxn>
                  <a:cxn ang="0">
                    <a:pos x="T10" y="T11"/>
                  </a:cxn>
                  <a:cxn ang="0">
                    <a:pos x="T12" y="T13"/>
                  </a:cxn>
                </a:cxnLst>
                <a:rect l="0" t="0" r="r" b="b"/>
                <a:pathLst>
                  <a:path w="164" h="394">
                    <a:moveTo>
                      <a:pt x="164" y="147"/>
                    </a:moveTo>
                    <a:cubicBezTo>
                      <a:pt x="164" y="394"/>
                      <a:pt x="164" y="394"/>
                      <a:pt x="164" y="394"/>
                    </a:cubicBezTo>
                    <a:cubicBezTo>
                      <a:pt x="67" y="355"/>
                      <a:pt x="7" y="307"/>
                      <a:pt x="1" y="255"/>
                    </a:cubicBezTo>
                    <a:cubicBezTo>
                      <a:pt x="1" y="252"/>
                      <a:pt x="0" y="249"/>
                      <a:pt x="0" y="246"/>
                    </a:cubicBezTo>
                    <a:cubicBezTo>
                      <a:pt x="0" y="0"/>
                      <a:pt x="0" y="0"/>
                      <a:pt x="0" y="0"/>
                    </a:cubicBezTo>
                    <a:cubicBezTo>
                      <a:pt x="0" y="3"/>
                      <a:pt x="1" y="5"/>
                      <a:pt x="1" y="8"/>
                    </a:cubicBezTo>
                    <a:cubicBezTo>
                      <a:pt x="7" y="60"/>
                      <a:pt x="67" y="109"/>
                      <a:pt x="164" y="14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1" name="íSļíḍé"/>
              <p:cNvSpPr/>
              <p:nvPr/>
            </p:nvSpPr>
            <p:spPr bwMode="auto">
              <a:xfrm>
                <a:off x="5596802" y="5241371"/>
                <a:ext cx="584169" cy="92694"/>
              </a:xfrm>
              <a:custGeom>
                <a:avLst/>
                <a:gdLst>
                  <a:gd name="T0" fmla="*/ 1565 w 1565"/>
                  <a:gd name="T1" fmla="*/ 0 h 249"/>
                  <a:gd name="T2" fmla="*/ 1565 w 1565"/>
                  <a:gd name="T3" fmla="*/ 8 h 249"/>
                  <a:gd name="T4" fmla="*/ 783 w 1565"/>
                  <a:gd name="T5" fmla="*/ 249 h 249"/>
                  <a:gd name="T6" fmla="*/ 0 w 1565"/>
                  <a:gd name="T7" fmla="*/ 8 h 249"/>
                  <a:gd name="T8" fmla="*/ 1 w 1565"/>
                  <a:gd name="T9" fmla="*/ 0 h 249"/>
                  <a:gd name="T10" fmla="*/ 783 w 1565"/>
                  <a:gd name="T11" fmla="*/ 233 h 249"/>
                  <a:gd name="T12" fmla="*/ 1545 w 1565"/>
                  <a:gd name="T13" fmla="*/ 47 h 249"/>
                  <a:gd name="T14" fmla="*/ 1550 w 1565"/>
                  <a:gd name="T15" fmla="*/ 19 h 249"/>
                  <a:gd name="T16" fmla="*/ 1545 w 1565"/>
                  <a:gd name="T17" fmla="*/ 47 h 249"/>
                  <a:gd name="T18" fmla="*/ 1565 w 1565"/>
                  <a:gd name="T19"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5" h="249">
                    <a:moveTo>
                      <a:pt x="1565" y="0"/>
                    </a:moveTo>
                    <a:cubicBezTo>
                      <a:pt x="1565" y="3"/>
                      <a:pt x="1565" y="5"/>
                      <a:pt x="1565" y="8"/>
                    </a:cubicBezTo>
                    <a:cubicBezTo>
                      <a:pt x="1565" y="141"/>
                      <a:pt x="1215" y="249"/>
                      <a:pt x="783" y="249"/>
                    </a:cubicBezTo>
                    <a:cubicBezTo>
                      <a:pt x="351" y="249"/>
                      <a:pt x="0" y="141"/>
                      <a:pt x="0" y="8"/>
                    </a:cubicBezTo>
                    <a:cubicBezTo>
                      <a:pt x="0" y="5"/>
                      <a:pt x="1" y="3"/>
                      <a:pt x="1" y="0"/>
                    </a:cubicBezTo>
                    <a:cubicBezTo>
                      <a:pt x="15" y="129"/>
                      <a:pt x="360" y="233"/>
                      <a:pt x="783" y="233"/>
                    </a:cubicBezTo>
                    <a:cubicBezTo>
                      <a:pt x="1154" y="233"/>
                      <a:pt x="1464" y="153"/>
                      <a:pt x="1545" y="47"/>
                    </a:cubicBezTo>
                    <a:cubicBezTo>
                      <a:pt x="1548" y="38"/>
                      <a:pt x="1550" y="28"/>
                      <a:pt x="1550" y="19"/>
                    </a:cubicBezTo>
                    <a:cubicBezTo>
                      <a:pt x="1550" y="28"/>
                      <a:pt x="1548" y="38"/>
                      <a:pt x="1545" y="47"/>
                    </a:cubicBezTo>
                    <a:cubicBezTo>
                      <a:pt x="1556" y="32"/>
                      <a:pt x="1563" y="16"/>
                      <a:pt x="1565" y="0"/>
                    </a:cubicBezTo>
                    <a:close/>
                  </a:path>
                </a:pathLst>
              </a:custGeom>
              <a:solidFill>
                <a:srgbClr val="618E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2" name="ïšľíḓé"/>
              <p:cNvSpPr/>
              <p:nvPr/>
            </p:nvSpPr>
            <p:spPr bwMode="auto">
              <a:xfrm>
                <a:off x="6180970" y="5244267"/>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486D8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3" name="íṣliḋé"/>
              <p:cNvSpPr/>
              <p:nvPr/>
            </p:nvSpPr>
            <p:spPr bwMode="auto">
              <a:xfrm>
                <a:off x="6180970" y="5245233"/>
                <a:ext cx="0" cy="96557"/>
              </a:xfrm>
              <a:custGeom>
                <a:avLst/>
                <a:gdLst>
                  <a:gd name="T0" fmla="*/ 1 w 1"/>
                  <a:gd name="T1" fmla="*/ 0 h 259"/>
                  <a:gd name="T2" fmla="*/ 1 w 1"/>
                  <a:gd name="T3" fmla="*/ 246 h 259"/>
                  <a:gd name="T4" fmla="*/ 0 w 1"/>
                  <a:gd name="T5" fmla="*/ 259 h 259"/>
                  <a:gd name="T6" fmla="*/ 0 w 1"/>
                  <a:gd name="T7" fmla="*/ 13 h 259"/>
                  <a:gd name="T8" fmla="*/ 1 w 1"/>
                  <a:gd name="T9" fmla="*/ 0 h 259"/>
                </a:gdLst>
                <a:ahLst/>
                <a:cxnLst>
                  <a:cxn ang="0">
                    <a:pos x="T0" y="T1"/>
                  </a:cxn>
                  <a:cxn ang="0">
                    <a:pos x="T2" y="T3"/>
                  </a:cxn>
                  <a:cxn ang="0">
                    <a:pos x="T4" y="T5"/>
                  </a:cxn>
                  <a:cxn ang="0">
                    <a:pos x="T6" y="T7"/>
                  </a:cxn>
                  <a:cxn ang="0">
                    <a:pos x="T8" y="T9"/>
                  </a:cxn>
                </a:cxnLst>
                <a:rect l="0" t="0" r="r" b="b"/>
                <a:pathLst>
                  <a:path w="1" h="259">
                    <a:moveTo>
                      <a:pt x="1" y="0"/>
                    </a:moveTo>
                    <a:cubicBezTo>
                      <a:pt x="1" y="246"/>
                      <a:pt x="1" y="246"/>
                      <a:pt x="1" y="246"/>
                    </a:cubicBezTo>
                    <a:cubicBezTo>
                      <a:pt x="1" y="251"/>
                      <a:pt x="1" y="255"/>
                      <a:pt x="0" y="259"/>
                    </a:cubicBezTo>
                    <a:cubicBezTo>
                      <a:pt x="0" y="13"/>
                      <a:pt x="0" y="13"/>
                      <a:pt x="0" y="13"/>
                    </a:cubicBezTo>
                    <a:cubicBezTo>
                      <a:pt x="1" y="8"/>
                      <a:pt x="1" y="4"/>
                      <a:pt x="1" y="0"/>
                    </a:cubicBezTo>
                  </a:path>
                </a:pathLst>
              </a:custGeom>
              <a:solidFill>
                <a:srgbClr val="4A709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4" name="îṡľiḓê"/>
              <p:cNvSpPr/>
              <p:nvPr/>
            </p:nvSpPr>
            <p:spPr bwMode="auto">
              <a:xfrm>
                <a:off x="6179039" y="5250060"/>
                <a:ext cx="1931" cy="96557"/>
              </a:xfrm>
              <a:custGeom>
                <a:avLst/>
                <a:gdLst>
                  <a:gd name="T0" fmla="*/ 4 w 4"/>
                  <a:gd name="T1" fmla="*/ 0 h 259"/>
                  <a:gd name="T2" fmla="*/ 4 w 4"/>
                  <a:gd name="T3" fmla="*/ 246 h 259"/>
                  <a:gd name="T4" fmla="*/ 0 w 4"/>
                  <a:gd name="T5" fmla="*/ 259 h 259"/>
                  <a:gd name="T6" fmla="*/ 0 w 4"/>
                  <a:gd name="T7" fmla="*/ 12 h 259"/>
                  <a:gd name="T8" fmla="*/ 4 w 4"/>
                  <a:gd name="T9" fmla="*/ 0 h 259"/>
                </a:gdLst>
                <a:ahLst/>
                <a:cxnLst>
                  <a:cxn ang="0">
                    <a:pos x="T0" y="T1"/>
                  </a:cxn>
                  <a:cxn ang="0">
                    <a:pos x="T2" y="T3"/>
                  </a:cxn>
                  <a:cxn ang="0">
                    <a:pos x="T4" y="T5"/>
                  </a:cxn>
                  <a:cxn ang="0">
                    <a:pos x="T6" y="T7"/>
                  </a:cxn>
                  <a:cxn ang="0">
                    <a:pos x="T8" y="T9"/>
                  </a:cxn>
                </a:cxnLst>
                <a:rect l="0" t="0" r="r" b="b"/>
                <a:pathLst>
                  <a:path w="4" h="259">
                    <a:moveTo>
                      <a:pt x="4" y="0"/>
                    </a:moveTo>
                    <a:cubicBezTo>
                      <a:pt x="4" y="246"/>
                      <a:pt x="4" y="246"/>
                      <a:pt x="4" y="246"/>
                    </a:cubicBezTo>
                    <a:cubicBezTo>
                      <a:pt x="3" y="251"/>
                      <a:pt x="2" y="255"/>
                      <a:pt x="0" y="259"/>
                    </a:cubicBezTo>
                    <a:cubicBezTo>
                      <a:pt x="0" y="12"/>
                      <a:pt x="0" y="12"/>
                      <a:pt x="0" y="12"/>
                    </a:cubicBezTo>
                    <a:cubicBezTo>
                      <a:pt x="2" y="8"/>
                      <a:pt x="3" y="4"/>
                      <a:pt x="4" y="0"/>
                    </a:cubicBezTo>
                  </a:path>
                </a:pathLst>
              </a:custGeom>
              <a:solidFill>
                <a:srgbClr val="4C729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5" name="ísliḓê"/>
              <p:cNvSpPr/>
              <p:nvPr/>
            </p:nvSpPr>
            <p:spPr bwMode="auto">
              <a:xfrm>
                <a:off x="6177108" y="5254889"/>
                <a:ext cx="1931" cy="96557"/>
              </a:xfrm>
              <a:custGeom>
                <a:avLst/>
                <a:gdLst>
                  <a:gd name="T0" fmla="*/ 6 w 6"/>
                  <a:gd name="T1" fmla="*/ 0 h 260"/>
                  <a:gd name="T2" fmla="*/ 6 w 6"/>
                  <a:gd name="T3" fmla="*/ 247 h 260"/>
                  <a:gd name="T4" fmla="*/ 0 w 6"/>
                  <a:gd name="T5" fmla="*/ 260 h 260"/>
                  <a:gd name="T6" fmla="*/ 0 w 6"/>
                  <a:gd name="T7" fmla="*/ 13 h 260"/>
                  <a:gd name="T8" fmla="*/ 6 w 6"/>
                  <a:gd name="T9" fmla="*/ 0 h 260"/>
                </a:gdLst>
                <a:ahLst/>
                <a:cxnLst>
                  <a:cxn ang="0">
                    <a:pos x="T0" y="T1"/>
                  </a:cxn>
                  <a:cxn ang="0">
                    <a:pos x="T2" y="T3"/>
                  </a:cxn>
                  <a:cxn ang="0">
                    <a:pos x="T4" y="T5"/>
                  </a:cxn>
                  <a:cxn ang="0">
                    <a:pos x="T6" y="T7"/>
                  </a:cxn>
                  <a:cxn ang="0">
                    <a:pos x="T8" y="T9"/>
                  </a:cxn>
                </a:cxnLst>
                <a:rect l="0" t="0" r="r" b="b"/>
                <a:pathLst>
                  <a:path w="6" h="260">
                    <a:moveTo>
                      <a:pt x="6" y="0"/>
                    </a:moveTo>
                    <a:cubicBezTo>
                      <a:pt x="6" y="247"/>
                      <a:pt x="6" y="247"/>
                      <a:pt x="6" y="247"/>
                    </a:cubicBezTo>
                    <a:cubicBezTo>
                      <a:pt x="5" y="251"/>
                      <a:pt x="3" y="256"/>
                      <a:pt x="0" y="260"/>
                    </a:cubicBezTo>
                    <a:cubicBezTo>
                      <a:pt x="0" y="13"/>
                      <a:pt x="0" y="13"/>
                      <a:pt x="0" y="13"/>
                    </a:cubicBezTo>
                    <a:cubicBezTo>
                      <a:pt x="3" y="9"/>
                      <a:pt x="5" y="5"/>
                      <a:pt x="6" y="0"/>
                    </a:cubicBezTo>
                  </a:path>
                </a:pathLst>
              </a:custGeom>
              <a:solidFill>
                <a:srgbClr val="4E759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6" name="íṡľïḋe"/>
              <p:cNvSpPr/>
              <p:nvPr/>
            </p:nvSpPr>
            <p:spPr bwMode="auto">
              <a:xfrm>
                <a:off x="6174211" y="5259716"/>
                <a:ext cx="2897" cy="97523"/>
              </a:xfrm>
              <a:custGeom>
                <a:avLst/>
                <a:gdLst>
                  <a:gd name="T0" fmla="*/ 9 w 9"/>
                  <a:gd name="T1" fmla="*/ 0 h 262"/>
                  <a:gd name="T2" fmla="*/ 9 w 9"/>
                  <a:gd name="T3" fmla="*/ 247 h 262"/>
                  <a:gd name="T4" fmla="*/ 0 w 9"/>
                  <a:gd name="T5" fmla="*/ 262 h 262"/>
                  <a:gd name="T6" fmla="*/ 0 w 9"/>
                  <a:gd name="T7" fmla="*/ 15 h 262"/>
                  <a:gd name="T8" fmla="*/ 9 w 9"/>
                  <a:gd name="T9" fmla="*/ 0 h 262"/>
                </a:gdLst>
                <a:ahLst/>
                <a:cxnLst>
                  <a:cxn ang="0">
                    <a:pos x="T0" y="T1"/>
                  </a:cxn>
                  <a:cxn ang="0">
                    <a:pos x="T2" y="T3"/>
                  </a:cxn>
                  <a:cxn ang="0">
                    <a:pos x="T4" y="T5"/>
                  </a:cxn>
                  <a:cxn ang="0">
                    <a:pos x="T6" y="T7"/>
                  </a:cxn>
                  <a:cxn ang="0">
                    <a:pos x="T8" y="T9"/>
                  </a:cxn>
                </a:cxnLst>
                <a:rect l="0" t="0" r="r" b="b"/>
                <a:pathLst>
                  <a:path w="9" h="262">
                    <a:moveTo>
                      <a:pt x="9" y="0"/>
                    </a:moveTo>
                    <a:cubicBezTo>
                      <a:pt x="9" y="247"/>
                      <a:pt x="9" y="247"/>
                      <a:pt x="9" y="247"/>
                    </a:cubicBezTo>
                    <a:cubicBezTo>
                      <a:pt x="7" y="252"/>
                      <a:pt x="4" y="257"/>
                      <a:pt x="0" y="262"/>
                    </a:cubicBezTo>
                    <a:cubicBezTo>
                      <a:pt x="0" y="15"/>
                      <a:pt x="0" y="15"/>
                      <a:pt x="0" y="15"/>
                    </a:cubicBezTo>
                    <a:cubicBezTo>
                      <a:pt x="4" y="10"/>
                      <a:pt x="7" y="5"/>
                      <a:pt x="9" y="0"/>
                    </a:cubicBezTo>
                  </a:path>
                </a:pathLst>
              </a:custGeom>
              <a:solidFill>
                <a:srgbClr val="50789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7" name="îŝḻïďé"/>
              <p:cNvSpPr/>
              <p:nvPr/>
            </p:nvSpPr>
            <p:spPr bwMode="auto">
              <a:xfrm>
                <a:off x="6168418" y="5264544"/>
                <a:ext cx="5793" cy="98488"/>
              </a:xfrm>
              <a:custGeom>
                <a:avLst/>
                <a:gdLst>
                  <a:gd name="T0" fmla="*/ 15 w 15"/>
                  <a:gd name="T1" fmla="*/ 0 h 264"/>
                  <a:gd name="T2" fmla="*/ 15 w 15"/>
                  <a:gd name="T3" fmla="*/ 247 h 264"/>
                  <a:gd name="T4" fmla="*/ 0 w 15"/>
                  <a:gd name="T5" fmla="*/ 264 h 264"/>
                  <a:gd name="T6" fmla="*/ 0 w 15"/>
                  <a:gd name="T7" fmla="*/ 17 h 264"/>
                  <a:gd name="T8" fmla="*/ 15 w 15"/>
                  <a:gd name="T9" fmla="*/ 0 h 264"/>
                </a:gdLst>
                <a:ahLst/>
                <a:cxnLst>
                  <a:cxn ang="0">
                    <a:pos x="T0" y="T1"/>
                  </a:cxn>
                  <a:cxn ang="0">
                    <a:pos x="T2" y="T3"/>
                  </a:cxn>
                  <a:cxn ang="0">
                    <a:pos x="T4" y="T5"/>
                  </a:cxn>
                  <a:cxn ang="0">
                    <a:pos x="T6" y="T7"/>
                  </a:cxn>
                  <a:cxn ang="0">
                    <a:pos x="T8" y="T9"/>
                  </a:cxn>
                </a:cxnLst>
                <a:rect l="0" t="0" r="r" b="b"/>
                <a:pathLst>
                  <a:path w="15" h="264">
                    <a:moveTo>
                      <a:pt x="15" y="0"/>
                    </a:moveTo>
                    <a:cubicBezTo>
                      <a:pt x="15" y="247"/>
                      <a:pt x="15" y="247"/>
                      <a:pt x="15" y="247"/>
                    </a:cubicBezTo>
                    <a:cubicBezTo>
                      <a:pt x="11" y="252"/>
                      <a:pt x="5" y="258"/>
                      <a:pt x="0" y="264"/>
                    </a:cubicBezTo>
                    <a:cubicBezTo>
                      <a:pt x="0" y="17"/>
                      <a:pt x="0" y="17"/>
                      <a:pt x="0" y="17"/>
                    </a:cubicBezTo>
                    <a:cubicBezTo>
                      <a:pt x="5" y="12"/>
                      <a:pt x="11" y="6"/>
                      <a:pt x="15" y="0"/>
                    </a:cubicBezTo>
                  </a:path>
                </a:pathLst>
              </a:custGeom>
              <a:solidFill>
                <a:srgbClr val="527A9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8" name="ïṣľíḋé"/>
              <p:cNvSpPr/>
              <p:nvPr/>
            </p:nvSpPr>
            <p:spPr bwMode="auto">
              <a:xfrm>
                <a:off x="6157797" y="5271303"/>
                <a:ext cx="10622" cy="100419"/>
              </a:xfrm>
              <a:custGeom>
                <a:avLst/>
                <a:gdLst>
                  <a:gd name="T0" fmla="*/ 28 w 28"/>
                  <a:gd name="T1" fmla="*/ 0 h 270"/>
                  <a:gd name="T2" fmla="*/ 28 w 28"/>
                  <a:gd name="T3" fmla="*/ 247 h 270"/>
                  <a:gd name="T4" fmla="*/ 0 w 28"/>
                  <a:gd name="T5" fmla="*/ 270 h 270"/>
                  <a:gd name="T6" fmla="*/ 0 w 28"/>
                  <a:gd name="T7" fmla="*/ 23 h 270"/>
                  <a:gd name="T8" fmla="*/ 28 w 28"/>
                  <a:gd name="T9" fmla="*/ 0 h 270"/>
                </a:gdLst>
                <a:ahLst/>
                <a:cxnLst>
                  <a:cxn ang="0">
                    <a:pos x="T0" y="T1"/>
                  </a:cxn>
                  <a:cxn ang="0">
                    <a:pos x="T2" y="T3"/>
                  </a:cxn>
                  <a:cxn ang="0">
                    <a:pos x="T4" y="T5"/>
                  </a:cxn>
                  <a:cxn ang="0">
                    <a:pos x="T6" y="T7"/>
                  </a:cxn>
                  <a:cxn ang="0">
                    <a:pos x="T8" y="T9"/>
                  </a:cxn>
                </a:cxnLst>
                <a:rect l="0" t="0" r="r" b="b"/>
                <a:pathLst>
                  <a:path w="28" h="270">
                    <a:moveTo>
                      <a:pt x="28" y="0"/>
                    </a:moveTo>
                    <a:cubicBezTo>
                      <a:pt x="28" y="247"/>
                      <a:pt x="28" y="247"/>
                      <a:pt x="28" y="247"/>
                    </a:cubicBezTo>
                    <a:cubicBezTo>
                      <a:pt x="20" y="255"/>
                      <a:pt x="10" y="262"/>
                      <a:pt x="0" y="270"/>
                    </a:cubicBezTo>
                    <a:cubicBezTo>
                      <a:pt x="0" y="23"/>
                      <a:pt x="0" y="23"/>
                      <a:pt x="0" y="23"/>
                    </a:cubicBezTo>
                    <a:cubicBezTo>
                      <a:pt x="10" y="16"/>
                      <a:pt x="20" y="8"/>
                      <a:pt x="28" y="0"/>
                    </a:cubicBezTo>
                  </a:path>
                </a:pathLst>
              </a:custGeom>
              <a:solidFill>
                <a:srgbClr val="547C9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9" name="ïṥḷîďé"/>
              <p:cNvSpPr/>
              <p:nvPr/>
            </p:nvSpPr>
            <p:spPr bwMode="auto">
              <a:xfrm>
                <a:off x="6059309" y="5279993"/>
                <a:ext cx="98488" cy="129386"/>
              </a:xfrm>
              <a:custGeom>
                <a:avLst/>
                <a:gdLst>
                  <a:gd name="T0" fmla="*/ 263 w 263"/>
                  <a:gd name="T1" fmla="*/ 0 h 348"/>
                  <a:gd name="T2" fmla="*/ 263 w 263"/>
                  <a:gd name="T3" fmla="*/ 247 h 348"/>
                  <a:gd name="T4" fmla="*/ 0 w 263"/>
                  <a:gd name="T5" fmla="*/ 348 h 348"/>
                  <a:gd name="T6" fmla="*/ 0 w 263"/>
                  <a:gd name="T7" fmla="*/ 101 h 348"/>
                  <a:gd name="T8" fmla="*/ 263 w 263"/>
                  <a:gd name="T9" fmla="*/ 0 h 348"/>
                </a:gdLst>
                <a:ahLst/>
                <a:cxnLst>
                  <a:cxn ang="0">
                    <a:pos x="T0" y="T1"/>
                  </a:cxn>
                  <a:cxn ang="0">
                    <a:pos x="T2" y="T3"/>
                  </a:cxn>
                  <a:cxn ang="0">
                    <a:pos x="T4" y="T5"/>
                  </a:cxn>
                  <a:cxn ang="0">
                    <a:pos x="T6" y="T7"/>
                  </a:cxn>
                  <a:cxn ang="0">
                    <a:pos x="T8" y="T9"/>
                  </a:cxn>
                </a:cxnLst>
                <a:rect l="0" t="0" r="r" b="b"/>
                <a:pathLst>
                  <a:path w="263" h="348">
                    <a:moveTo>
                      <a:pt x="263" y="0"/>
                    </a:moveTo>
                    <a:cubicBezTo>
                      <a:pt x="263" y="247"/>
                      <a:pt x="263" y="247"/>
                      <a:pt x="263" y="247"/>
                    </a:cubicBezTo>
                    <a:cubicBezTo>
                      <a:pt x="206" y="287"/>
                      <a:pt x="115" y="322"/>
                      <a:pt x="0" y="348"/>
                    </a:cubicBezTo>
                    <a:cubicBezTo>
                      <a:pt x="0" y="101"/>
                      <a:pt x="0" y="101"/>
                      <a:pt x="0" y="101"/>
                    </a:cubicBezTo>
                    <a:cubicBezTo>
                      <a:pt x="115" y="76"/>
                      <a:pt x="206" y="41"/>
                      <a:pt x="263" y="0"/>
                    </a:cubicBezTo>
                  </a:path>
                </a:pathLst>
              </a:custGeom>
              <a:solidFill>
                <a:srgbClr val="567F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0" name="í$lîďè"/>
              <p:cNvSpPr/>
              <p:nvPr/>
            </p:nvSpPr>
            <p:spPr bwMode="auto">
              <a:xfrm>
                <a:off x="6003306" y="5317650"/>
                <a:ext cx="56003" cy="101385"/>
              </a:xfrm>
              <a:custGeom>
                <a:avLst/>
                <a:gdLst>
                  <a:gd name="T0" fmla="*/ 152 w 152"/>
                  <a:gd name="T1" fmla="*/ 0 h 273"/>
                  <a:gd name="T2" fmla="*/ 152 w 152"/>
                  <a:gd name="T3" fmla="*/ 247 h 273"/>
                  <a:gd name="T4" fmla="*/ 0 w 152"/>
                  <a:gd name="T5" fmla="*/ 273 h 273"/>
                  <a:gd name="T6" fmla="*/ 0 w 152"/>
                  <a:gd name="T7" fmla="*/ 26 h 273"/>
                  <a:gd name="T8" fmla="*/ 152 w 152"/>
                  <a:gd name="T9" fmla="*/ 0 h 273"/>
                </a:gdLst>
                <a:ahLst/>
                <a:cxnLst>
                  <a:cxn ang="0">
                    <a:pos x="T0" y="T1"/>
                  </a:cxn>
                  <a:cxn ang="0">
                    <a:pos x="T2" y="T3"/>
                  </a:cxn>
                  <a:cxn ang="0">
                    <a:pos x="T4" y="T5"/>
                  </a:cxn>
                  <a:cxn ang="0">
                    <a:pos x="T6" y="T7"/>
                  </a:cxn>
                  <a:cxn ang="0">
                    <a:pos x="T8" y="T9"/>
                  </a:cxn>
                </a:cxnLst>
                <a:rect l="0" t="0" r="r" b="b"/>
                <a:pathLst>
                  <a:path w="152" h="273">
                    <a:moveTo>
                      <a:pt x="152" y="0"/>
                    </a:moveTo>
                    <a:cubicBezTo>
                      <a:pt x="152" y="247"/>
                      <a:pt x="152" y="247"/>
                      <a:pt x="152" y="247"/>
                    </a:cubicBezTo>
                    <a:cubicBezTo>
                      <a:pt x="105" y="257"/>
                      <a:pt x="54" y="266"/>
                      <a:pt x="0" y="273"/>
                    </a:cubicBezTo>
                    <a:cubicBezTo>
                      <a:pt x="0" y="26"/>
                      <a:pt x="0" y="26"/>
                      <a:pt x="0" y="26"/>
                    </a:cubicBezTo>
                    <a:cubicBezTo>
                      <a:pt x="54" y="19"/>
                      <a:pt x="105" y="10"/>
                      <a:pt x="152" y="0"/>
                    </a:cubicBezTo>
                  </a:path>
                </a:pathLst>
              </a:custGeom>
              <a:solidFill>
                <a:srgbClr val="547C9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1" name="íṥ1ídè"/>
              <p:cNvSpPr/>
              <p:nvPr/>
            </p:nvSpPr>
            <p:spPr bwMode="auto">
              <a:xfrm>
                <a:off x="5949234" y="5327306"/>
                <a:ext cx="54072" cy="97523"/>
              </a:xfrm>
              <a:custGeom>
                <a:avLst/>
                <a:gdLst>
                  <a:gd name="T0" fmla="*/ 144 w 144"/>
                  <a:gd name="T1" fmla="*/ 0 h 261"/>
                  <a:gd name="T2" fmla="*/ 144 w 144"/>
                  <a:gd name="T3" fmla="*/ 247 h 261"/>
                  <a:gd name="T4" fmla="*/ 0 w 144"/>
                  <a:gd name="T5" fmla="*/ 261 h 261"/>
                  <a:gd name="T6" fmla="*/ 0 w 144"/>
                  <a:gd name="T7" fmla="*/ 14 h 261"/>
                  <a:gd name="T8" fmla="*/ 144 w 144"/>
                  <a:gd name="T9" fmla="*/ 0 h 261"/>
                </a:gdLst>
                <a:ahLst/>
                <a:cxnLst>
                  <a:cxn ang="0">
                    <a:pos x="T0" y="T1"/>
                  </a:cxn>
                  <a:cxn ang="0">
                    <a:pos x="T2" y="T3"/>
                  </a:cxn>
                  <a:cxn ang="0">
                    <a:pos x="T4" y="T5"/>
                  </a:cxn>
                  <a:cxn ang="0">
                    <a:pos x="T6" y="T7"/>
                  </a:cxn>
                  <a:cxn ang="0">
                    <a:pos x="T8" y="T9"/>
                  </a:cxn>
                </a:cxnLst>
                <a:rect l="0" t="0" r="r" b="b"/>
                <a:pathLst>
                  <a:path w="144" h="261">
                    <a:moveTo>
                      <a:pt x="144" y="0"/>
                    </a:moveTo>
                    <a:cubicBezTo>
                      <a:pt x="144" y="247"/>
                      <a:pt x="144" y="247"/>
                      <a:pt x="144" y="247"/>
                    </a:cubicBezTo>
                    <a:cubicBezTo>
                      <a:pt x="98" y="253"/>
                      <a:pt x="50" y="257"/>
                      <a:pt x="0" y="261"/>
                    </a:cubicBezTo>
                    <a:cubicBezTo>
                      <a:pt x="0" y="14"/>
                      <a:pt x="0" y="14"/>
                      <a:pt x="0" y="14"/>
                    </a:cubicBezTo>
                    <a:cubicBezTo>
                      <a:pt x="50" y="11"/>
                      <a:pt x="98" y="6"/>
                      <a:pt x="144" y="0"/>
                    </a:cubicBezTo>
                  </a:path>
                </a:pathLst>
              </a:custGeom>
              <a:solidFill>
                <a:srgbClr val="527A9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2" name="íṩľiḍè"/>
              <p:cNvSpPr/>
              <p:nvPr/>
            </p:nvSpPr>
            <p:spPr bwMode="auto">
              <a:xfrm>
                <a:off x="5896128" y="5332134"/>
                <a:ext cx="53107" cy="93660"/>
              </a:xfrm>
              <a:custGeom>
                <a:avLst/>
                <a:gdLst>
                  <a:gd name="T0" fmla="*/ 143 w 143"/>
                  <a:gd name="T1" fmla="*/ 0 h 252"/>
                  <a:gd name="T2" fmla="*/ 143 w 143"/>
                  <a:gd name="T3" fmla="*/ 247 h 252"/>
                  <a:gd name="T4" fmla="*/ 0 w 143"/>
                  <a:gd name="T5" fmla="*/ 252 h 252"/>
                  <a:gd name="T6" fmla="*/ 0 w 143"/>
                  <a:gd name="T7" fmla="*/ 5 h 252"/>
                  <a:gd name="T8" fmla="*/ 143 w 143"/>
                  <a:gd name="T9" fmla="*/ 0 h 252"/>
                </a:gdLst>
                <a:ahLst/>
                <a:cxnLst>
                  <a:cxn ang="0">
                    <a:pos x="T0" y="T1"/>
                  </a:cxn>
                  <a:cxn ang="0">
                    <a:pos x="T2" y="T3"/>
                  </a:cxn>
                  <a:cxn ang="0">
                    <a:pos x="T4" y="T5"/>
                  </a:cxn>
                  <a:cxn ang="0">
                    <a:pos x="T6" y="T7"/>
                  </a:cxn>
                  <a:cxn ang="0">
                    <a:pos x="T8" y="T9"/>
                  </a:cxn>
                </a:cxnLst>
                <a:rect l="0" t="0" r="r" b="b"/>
                <a:pathLst>
                  <a:path w="143" h="252">
                    <a:moveTo>
                      <a:pt x="143" y="0"/>
                    </a:moveTo>
                    <a:cubicBezTo>
                      <a:pt x="143" y="247"/>
                      <a:pt x="143" y="247"/>
                      <a:pt x="143" y="247"/>
                    </a:cubicBezTo>
                    <a:cubicBezTo>
                      <a:pt x="96" y="250"/>
                      <a:pt x="49" y="251"/>
                      <a:pt x="0" y="252"/>
                    </a:cubicBezTo>
                    <a:cubicBezTo>
                      <a:pt x="0" y="5"/>
                      <a:pt x="0" y="5"/>
                      <a:pt x="0" y="5"/>
                    </a:cubicBezTo>
                    <a:cubicBezTo>
                      <a:pt x="49" y="5"/>
                      <a:pt x="96" y="3"/>
                      <a:pt x="143" y="0"/>
                    </a:cubicBezTo>
                  </a:path>
                </a:pathLst>
              </a:custGeom>
              <a:solidFill>
                <a:srgbClr val="50789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3" name="îṧľïḋe"/>
              <p:cNvSpPr/>
              <p:nvPr/>
            </p:nvSpPr>
            <p:spPr bwMode="auto">
              <a:xfrm>
                <a:off x="5844953" y="5333099"/>
                <a:ext cx="51175" cy="92694"/>
              </a:xfrm>
              <a:custGeom>
                <a:avLst/>
                <a:gdLst>
                  <a:gd name="T0" fmla="*/ 136 w 136"/>
                  <a:gd name="T1" fmla="*/ 3 h 250"/>
                  <a:gd name="T2" fmla="*/ 136 w 136"/>
                  <a:gd name="T3" fmla="*/ 250 h 250"/>
                  <a:gd name="T4" fmla="*/ 119 w 136"/>
                  <a:gd name="T5" fmla="*/ 250 h 250"/>
                  <a:gd name="T6" fmla="*/ 0 w 136"/>
                  <a:gd name="T7" fmla="*/ 247 h 250"/>
                  <a:gd name="T8" fmla="*/ 0 w 136"/>
                  <a:gd name="T9" fmla="*/ 0 h 250"/>
                  <a:gd name="T10" fmla="*/ 119 w 136"/>
                  <a:gd name="T11" fmla="*/ 3 h 250"/>
                  <a:gd name="T12" fmla="*/ 136 w 136"/>
                  <a:gd name="T13" fmla="*/ 3 h 250"/>
                </a:gdLst>
                <a:ahLst/>
                <a:cxnLst>
                  <a:cxn ang="0">
                    <a:pos x="T0" y="T1"/>
                  </a:cxn>
                  <a:cxn ang="0">
                    <a:pos x="T2" y="T3"/>
                  </a:cxn>
                  <a:cxn ang="0">
                    <a:pos x="T4" y="T5"/>
                  </a:cxn>
                  <a:cxn ang="0">
                    <a:pos x="T6" y="T7"/>
                  </a:cxn>
                  <a:cxn ang="0">
                    <a:pos x="T8" y="T9"/>
                  </a:cxn>
                  <a:cxn ang="0">
                    <a:pos x="T10" y="T11"/>
                  </a:cxn>
                  <a:cxn ang="0">
                    <a:pos x="T12" y="T13"/>
                  </a:cxn>
                </a:cxnLst>
                <a:rect l="0" t="0" r="r" b="b"/>
                <a:pathLst>
                  <a:path w="136" h="250">
                    <a:moveTo>
                      <a:pt x="136" y="3"/>
                    </a:moveTo>
                    <a:cubicBezTo>
                      <a:pt x="136" y="250"/>
                      <a:pt x="136" y="250"/>
                      <a:pt x="136" y="250"/>
                    </a:cubicBezTo>
                    <a:cubicBezTo>
                      <a:pt x="130" y="250"/>
                      <a:pt x="125" y="250"/>
                      <a:pt x="119" y="250"/>
                    </a:cubicBezTo>
                    <a:cubicBezTo>
                      <a:pt x="79" y="250"/>
                      <a:pt x="39" y="249"/>
                      <a:pt x="0" y="247"/>
                    </a:cubicBezTo>
                    <a:cubicBezTo>
                      <a:pt x="0" y="0"/>
                      <a:pt x="0" y="0"/>
                      <a:pt x="0" y="0"/>
                    </a:cubicBezTo>
                    <a:cubicBezTo>
                      <a:pt x="39" y="2"/>
                      <a:pt x="79" y="3"/>
                      <a:pt x="119" y="3"/>
                    </a:cubicBezTo>
                    <a:cubicBezTo>
                      <a:pt x="125" y="3"/>
                      <a:pt x="130" y="3"/>
                      <a:pt x="136" y="3"/>
                    </a:cubicBezTo>
                  </a:path>
                </a:pathLst>
              </a:custGeom>
              <a:solidFill>
                <a:srgbClr val="4E759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4" name="îSḻîḋè"/>
              <p:cNvSpPr/>
              <p:nvPr/>
            </p:nvSpPr>
            <p:spPr bwMode="auto">
              <a:xfrm>
                <a:off x="5798606" y="5330203"/>
                <a:ext cx="46347" cy="94626"/>
              </a:xfrm>
              <a:custGeom>
                <a:avLst/>
                <a:gdLst>
                  <a:gd name="T0" fmla="*/ 123 w 123"/>
                  <a:gd name="T1" fmla="*/ 9 h 256"/>
                  <a:gd name="T2" fmla="*/ 123 w 123"/>
                  <a:gd name="T3" fmla="*/ 256 h 256"/>
                  <a:gd name="T4" fmla="*/ 0 w 123"/>
                  <a:gd name="T5" fmla="*/ 247 h 256"/>
                  <a:gd name="T6" fmla="*/ 0 w 123"/>
                  <a:gd name="T7" fmla="*/ 0 h 256"/>
                  <a:gd name="T8" fmla="*/ 123 w 123"/>
                  <a:gd name="T9" fmla="*/ 9 h 256"/>
                </a:gdLst>
                <a:ahLst/>
                <a:cxnLst>
                  <a:cxn ang="0">
                    <a:pos x="T0" y="T1"/>
                  </a:cxn>
                  <a:cxn ang="0">
                    <a:pos x="T2" y="T3"/>
                  </a:cxn>
                  <a:cxn ang="0">
                    <a:pos x="T4" y="T5"/>
                  </a:cxn>
                  <a:cxn ang="0">
                    <a:pos x="T6" y="T7"/>
                  </a:cxn>
                  <a:cxn ang="0">
                    <a:pos x="T8" y="T9"/>
                  </a:cxn>
                </a:cxnLst>
                <a:rect l="0" t="0" r="r" b="b"/>
                <a:pathLst>
                  <a:path w="123" h="256">
                    <a:moveTo>
                      <a:pt x="123" y="9"/>
                    </a:moveTo>
                    <a:cubicBezTo>
                      <a:pt x="123" y="256"/>
                      <a:pt x="123" y="256"/>
                      <a:pt x="123" y="256"/>
                    </a:cubicBezTo>
                    <a:cubicBezTo>
                      <a:pt x="81" y="254"/>
                      <a:pt x="40" y="251"/>
                      <a:pt x="0" y="247"/>
                    </a:cubicBezTo>
                    <a:cubicBezTo>
                      <a:pt x="0" y="0"/>
                      <a:pt x="0" y="0"/>
                      <a:pt x="0" y="0"/>
                    </a:cubicBezTo>
                    <a:cubicBezTo>
                      <a:pt x="40" y="4"/>
                      <a:pt x="81" y="7"/>
                      <a:pt x="123" y="9"/>
                    </a:cubicBezTo>
                  </a:path>
                </a:pathLst>
              </a:custGeom>
              <a:solidFill>
                <a:srgbClr val="4C729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5" name="iṣļïḍe"/>
              <p:cNvSpPr/>
              <p:nvPr/>
            </p:nvSpPr>
            <p:spPr bwMode="auto">
              <a:xfrm>
                <a:off x="5758052" y="5324409"/>
                <a:ext cx="40554" cy="97523"/>
              </a:xfrm>
              <a:custGeom>
                <a:avLst/>
                <a:gdLst>
                  <a:gd name="T0" fmla="*/ 110 w 110"/>
                  <a:gd name="T1" fmla="*/ 14 h 261"/>
                  <a:gd name="T2" fmla="*/ 110 w 110"/>
                  <a:gd name="T3" fmla="*/ 261 h 261"/>
                  <a:gd name="T4" fmla="*/ 0 w 110"/>
                  <a:gd name="T5" fmla="*/ 247 h 261"/>
                  <a:gd name="T6" fmla="*/ 0 w 110"/>
                  <a:gd name="T7" fmla="*/ 0 h 261"/>
                  <a:gd name="T8" fmla="*/ 110 w 110"/>
                  <a:gd name="T9" fmla="*/ 14 h 261"/>
                </a:gdLst>
                <a:ahLst/>
                <a:cxnLst>
                  <a:cxn ang="0">
                    <a:pos x="T0" y="T1"/>
                  </a:cxn>
                  <a:cxn ang="0">
                    <a:pos x="T2" y="T3"/>
                  </a:cxn>
                  <a:cxn ang="0">
                    <a:pos x="T4" y="T5"/>
                  </a:cxn>
                  <a:cxn ang="0">
                    <a:pos x="T6" y="T7"/>
                  </a:cxn>
                  <a:cxn ang="0">
                    <a:pos x="T8" y="T9"/>
                  </a:cxn>
                </a:cxnLst>
                <a:rect l="0" t="0" r="r" b="b"/>
                <a:pathLst>
                  <a:path w="110" h="261">
                    <a:moveTo>
                      <a:pt x="110" y="14"/>
                    </a:moveTo>
                    <a:cubicBezTo>
                      <a:pt x="110" y="261"/>
                      <a:pt x="110" y="261"/>
                      <a:pt x="110" y="261"/>
                    </a:cubicBezTo>
                    <a:cubicBezTo>
                      <a:pt x="72" y="257"/>
                      <a:pt x="35" y="253"/>
                      <a:pt x="0" y="247"/>
                    </a:cubicBezTo>
                    <a:cubicBezTo>
                      <a:pt x="0" y="0"/>
                      <a:pt x="0" y="0"/>
                      <a:pt x="0" y="0"/>
                    </a:cubicBezTo>
                    <a:cubicBezTo>
                      <a:pt x="35" y="6"/>
                      <a:pt x="72" y="11"/>
                      <a:pt x="110" y="14"/>
                    </a:cubicBezTo>
                  </a:path>
                </a:pathLst>
              </a:custGeom>
              <a:solidFill>
                <a:srgbClr val="4A709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6" name="ïSḷîḑè"/>
              <p:cNvSpPr/>
              <p:nvPr/>
            </p:nvSpPr>
            <p:spPr bwMode="auto">
              <a:xfrm>
                <a:off x="5721360" y="5317650"/>
                <a:ext cx="36692" cy="98488"/>
              </a:xfrm>
              <a:custGeom>
                <a:avLst/>
                <a:gdLst>
                  <a:gd name="T0" fmla="*/ 99 w 99"/>
                  <a:gd name="T1" fmla="*/ 18 h 265"/>
                  <a:gd name="T2" fmla="*/ 99 w 99"/>
                  <a:gd name="T3" fmla="*/ 265 h 265"/>
                  <a:gd name="T4" fmla="*/ 0 w 99"/>
                  <a:gd name="T5" fmla="*/ 247 h 265"/>
                  <a:gd name="T6" fmla="*/ 0 w 99"/>
                  <a:gd name="T7" fmla="*/ 0 h 265"/>
                  <a:gd name="T8" fmla="*/ 99 w 99"/>
                  <a:gd name="T9" fmla="*/ 18 h 265"/>
                </a:gdLst>
                <a:ahLst/>
                <a:cxnLst>
                  <a:cxn ang="0">
                    <a:pos x="T0" y="T1"/>
                  </a:cxn>
                  <a:cxn ang="0">
                    <a:pos x="T2" y="T3"/>
                  </a:cxn>
                  <a:cxn ang="0">
                    <a:pos x="T4" y="T5"/>
                  </a:cxn>
                  <a:cxn ang="0">
                    <a:pos x="T6" y="T7"/>
                  </a:cxn>
                  <a:cxn ang="0">
                    <a:pos x="T8" y="T9"/>
                  </a:cxn>
                </a:cxnLst>
                <a:rect l="0" t="0" r="r" b="b"/>
                <a:pathLst>
                  <a:path w="99" h="265">
                    <a:moveTo>
                      <a:pt x="99" y="18"/>
                    </a:moveTo>
                    <a:cubicBezTo>
                      <a:pt x="99" y="265"/>
                      <a:pt x="99" y="265"/>
                      <a:pt x="99" y="265"/>
                    </a:cubicBezTo>
                    <a:cubicBezTo>
                      <a:pt x="64" y="260"/>
                      <a:pt x="31" y="254"/>
                      <a:pt x="0" y="247"/>
                    </a:cubicBezTo>
                    <a:cubicBezTo>
                      <a:pt x="0" y="0"/>
                      <a:pt x="0" y="0"/>
                      <a:pt x="0" y="0"/>
                    </a:cubicBezTo>
                    <a:cubicBezTo>
                      <a:pt x="31" y="7"/>
                      <a:pt x="64" y="13"/>
                      <a:pt x="99" y="18"/>
                    </a:cubicBezTo>
                  </a:path>
                </a:pathLst>
              </a:custGeom>
              <a:solidFill>
                <a:srgbClr val="486D8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7" name="îṣļidé"/>
              <p:cNvSpPr/>
              <p:nvPr/>
            </p:nvSpPr>
            <p:spPr bwMode="auto">
              <a:xfrm>
                <a:off x="5688531" y="5309926"/>
                <a:ext cx="32829" cy="100419"/>
              </a:xfrm>
              <a:custGeom>
                <a:avLst/>
                <a:gdLst>
                  <a:gd name="T0" fmla="*/ 88 w 88"/>
                  <a:gd name="T1" fmla="*/ 22 h 269"/>
                  <a:gd name="T2" fmla="*/ 88 w 88"/>
                  <a:gd name="T3" fmla="*/ 269 h 269"/>
                  <a:gd name="T4" fmla="*/ 0 w 88"/>
                  <a:gd name="T5" fmla="*/ 247 h 269"/>
                  <a:gd name="T6" fmla="*/ 0 w 88"/>
                  <a:gd name="T7" fmla="*/ 0 h 269"/>
                  <a:gd name="T8" fmla="*/ 88 w 88"/>
                  <a:gd name="T9" fmla="*/ 22 h 269"/>
                </a:gdLst>
                <a:ahLst/>
                <a:cxnLst>
                  <a:cxn ang="0">
                    <a:pos x="T0" y="T1"/>
                  </a:cxn>
                  <a:cxn ang="0">
                    <a:pos x="T2" y="T3"/>
                  </a:cxn>
                  <a:cxn ang="0">
                    <a:pos x="T4" y="T5"/>
                  </a:cxn>
                  <a:cxn ang="0">
                    <a:pos x="T6" y="T7"/>
                  </a:cxn>
                  <a:cxn ang="0">
                    <a:pos x="T8" y="T9"/>
                  </a:cxn>
                </a:cxnLst>
                <a:rect l="0" t="0" r="r" b="b"/>
                <a:pathLst>
                  <a:path w="88" h="269">
                    <a:moveTo>
                      <a:pt x="88" y="22"/>
                    </a:moveTo>
                    <a:cubicBezTo>
                      <a:pt x="88" y="269"/>
                      <a:pt x="88" y="269"/>
                      <a:pt x="88" y="269"/>
                    </a:cubicBezTo>
                    <a:cubicBezTo>
                      <a:pt x="57" y="262"/>
                      <a:pt x="28" y="255"/>
                      <a:pt x="0" y="247"/>
                    </a:cubicBezTo>
                    <a:cubicBezTo>
                      <a:pt x="0" y="0"/>
                      <a:pt x="0" y="0"/>
                      <a:pt x="0" y="0"/>
                    </a:cubicBezTo>
                    <a:cubicBezTo>
                      <a:pt x="28" y="8"/>
                      <a:pt x="57" y="15"/>
                      <a:pt x="88" y="22"/>
                    </a:cubicBezTo>
                  </a:path>
                </a:pathLst>
              </a:custGeom>
              <a:solidFill>
                <a:srgbClr val="466A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8" name="iṧlíďe"/>
              <p:cNvSpPr/>
              <p:nvPr/>
            </p:nvSpPr>
            <p:spPr bwMode="auto">
              <a:xfrm>
                <a:off x="5658598" y="5299305"/>
                <a:ext cx="29933" cy="102350"/>
              </a:xfrm>
              <a:custGeom>
                <a:avLst/>
                <a:gdLst>
                  <a:gd name="T0" fmla="*/ 80 w 80"/>
                  <a:gd name="T1" fmla="*/ 27 h 274"/>
                  <a:gd name="T2" fmla="*/ 80 w 80"/>
                  <a:gd name="T3" fmla="*/ 274 h 274"/>
                  <a:gd name="T4" fmla="*/ 0 w 80"/>
                  <a:gd name="T5" fmla="*/ 246 h 274"/>
                  <a:gd name="T6" fmla="*/ 0 w 80"/>
                  <a:gd name="T7" fmla="*/ 0 h 274"/>
                  <a:gd name="T8" fmla="*/ 80 w 80"/>
                  <a:gd name="T9" fmla="*/ 27 h 274"/>
                </a:gdLst>
                <a:ahLst/>
                <a:cxnLst>
                  <a:cxn ang="0">
                    <a:pos x="T0" y="T1"/>
                  </a:cxn>
                  <a:cxn ang="0">
                    <a:pos x="T2" y="T3"/>
                  </a:cxn>
                  <a:cxn ang="0">
                    <a:pos x="T4" y="T5"/>
                  </a:cxn>
                  <a:cxn ang="0">
                    <a:pos x="T6" y="T7"/>
                  </a:cxn>
                  <a:cxn ang="0">
                    <a:pos x="T8" y="T9"/>
                  </a:cxn>
                </a:cxnLst>
                <a:rect l="0" t="0" r="r" b="b"/>
                <a:pathLst>
                  <a:path w="80" h="274">
                    <a:moveTo>
                      <a:pt x="80" y="27"/>
                    </a:moveTo>
                    <a:cubicBezTo>
                      <a:pt x="80" y="274"/>
                      <a:pt x="80" y="274"/>
                      <a:pt x="80" y="274"/>
                    </a:cubicBezTo>
                    <a:cubicBezTo>
                      <a:pt x="51" y="265"/>
                      <a:pt x="24" y="256"/>
                      <a:pt x="0" y="246"/>
                    </a:cubicBezTo>
                    <a:cubicBezTo>
                      <a:pt x="0" y="0"/>
                      <a:pt x="0" y="0"/>
                      <a:pt x="0" y="0"/>
                    </a:cubicBezTo>
                    <a:cubicBezTo>
                      <a:pt x="24" y="9"/>
                      <a:pt x="51" y="19"/>
                      <a:pt x="80" y="27"/>
                    </a:cubicBezTo>
                  </a:path>
                </a:pathLst>
              </a:custGeom>
              <a:solidFill>
                <a:srgbClr val="4468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9" name="iṣḻíḋê"/>
              <p:cNvSpPr/>
              <p:nvPr/>
            </p:nvSpPr>
            <p:spPr bwMode="auto">
              <a:xfrm>
                <a:off x="5596802" y="5244267"/>
                <a:ext cx="61796" cy="146766"/>
              </a:xfrm>
              <a:custGeom>
                <a:avLst/>
                <a:gdLst>
                  <a:gd name="T0" fmla="*/ 164 w 164"/>
                  <a:gd name="T1" fmla="*/ 148 h 394"/>
                  <a:gd name="T2" fmla="*/ 164 w 164"/>
                  <a:gd name="T3" fmla="*/ 394 h 394"/>
                  <a:gd name="T4" fmla="*/ 0 w 164"/>
                  <a:gd name="T5" fmla="*/ 247 h 394"/>
                  <a:gd name="T6" fmla="*/ 0 w 164"/>
                  <a:gd name="T7" fmla="*/ 0 h 394"/>
                  <a:gd name="T8" fmla="*/ 164 w 164"/>
                  <a:gd name="T9" fmla="*/ 148 h 394"/>
                </a:gdLst>
                <a:ahLst/>
                <a:cxnLst>
                  <a:cxn ang="0">
                    <a:pos x="T0" y="T1"/>
                  </a:cxn>
                  <a:cxn ang="0">
                    <a:pos x="T2" y="T3"/>
                  </a:cxn>
                  <a:cxn ang="0">
                    <a:pos x="T4" y="T5"/>
                  </a:cxn>
                  <a:cxn ang="0">
                    <a:pos x="T6" y="T7"/>
                  </a:cxn>
                  <a:cxn ang="0">
                    <a:pos x="T8" y="T9"/>
                  </a:cxn>
                </a:cxnLst>
                <a:rect l="0" t="0" r="r" b="b"/>
                <a:pathLst>
                  <a:path w="164" h="394">
                    <a:moveTo>
                      <a:pt x="164" y="148"/>
                    </a:moveTo>
                    <a:cubicBezTo>
                      <a:pt x="164" y="394"/>
                      <a:pt x="164" y="394"/>
                      <a:pt x="164" y="394"/>
                    </a:cubicBezTo>
                    <a:cubicBezTo>
                      <a:pt x="61" y="353"/>
                      <a:pt x="0" y="302"/>
                      <a:pt x="0" y="247"/>
                    </a:cubicBezTo>
                    <a:cubicBezTo>
                      <a:pt x="0" y="0"/>
                      <a:pt x="0" y="0"/>
                      <a:pt x="0" y="0"/>
                    </a:cubicBezTo>
                    <a:cubicBezTo>
                      <a:pt x="0" y="56"/>
                      <a:pt x="61" y="107"/>
                      <a:pt x="164" y="148"/>
                    </a:cubicBezTo>
                  </a:path>
                </a:pathLst>
              </a:custGeom>
              <a:solidFill>
                <a:srgbClr val="42658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0" name="íṥlïḋè"/>
              <p:cNvSpPr/>
              <p:nvPr/>
            </p:nvSpPr>
            <p:spPr bwMode="auto">
              <a:xfrm>
                <a:off x="4248869" y="4129037"/>
                <a:ext cx="222081" cy="302223"/>
              </a:xfrm>
              <a:custGeom>
                <a:avLst/>
                <a:gdLst>
                  <a:gd name="T0" fmla="*/ 150 w 594"/>
                  <a:gd name="T1" fmla="*/ 513 h 811"/>
                  <a:gd name="T2" fmla="*/ 0 w 594"/>
                  <a:gd name="T3" fmla="*/ 811 h 811"/>
                  <a:gd name="T4" fmla="*/ 277 w 594"/>
                  <a:gd name="T5" fmla="*/ 811 h 811"/>
                  <a:gd name="T6" fmla="*/ 594 w 594"/>
                  <a:gd name="T7" fmla="*/ 494 h 811"/>
                  <a:gd name="T8" fmla="*/ 594 w 594"/>
                  <a:gd name="T9" fmla="*/ 0 h 811"/>
                  <a:gd name="T10" fmla="*/ 150 w 594"/>
                  <a:gd name="T11" fmla="*/ 0 h 811"/>
                  <a:gd name="T12" fmla="*/ 150 w 594"/>
                  <a:gd name="T13" fmla="*/ 513 h 811"/>
                </a:gdLst>
                <a:ahLst/>
                <a:cxnLst>
                  <a:cxn ang="0">
                    <a:pos x="T0" y="T1"/>
                  </a:cxn>
                  <a:cxn ang="0">
                    <a:pos x="T2" y="T3"/>
                  </a:cxn>
                  <a:cxn ang="0">
                    <a:pos x="T4" y="T5"/>
                  </a:cxn>
                  <a:cxn ang="0">
                    <a:pos x="T6" y="T7"/>
                  </a:cxn>
                  <a:cxn ang="0">
                    <a:pos x="T8" y="T9"/>
                  </a:cxn>
                  <a:cxn ang="0">
                    <a:pos x="T10" y="T11"/>
                  </a:cxn>
                  <a:cxn ang="0">
                    <a:pos x="T12" y="T13"/>
                  </a:cxn>
                </a:cxnLst>
                <a:rect l="0" t="0" r="r" b="b"/>
                <a:pathLst>
                  <a:path w="594" h="811">
                    <a:moveTo>
                      <a:pt x="150" y="513"/>
                    </a:moveTo>
                    <a:cubicBezTo>
                      <a:pt x="150" y="635"/>
                      <a:pt x="91" y="744"/>
                      <a:pt x="0" y="811"/>
                    </a:cubicBezTo>
                    <a:cubicBezTo>
                      <a:pt x="277" y="811"/>
                      <a:pt x="277" y="811"/>
                      <a:pt x="277" y="811"/>
                    </a:cubicBezTo>
                    <a:cubicBezTo>
                      <a:pt x="452" y="811"/>
                      <a:pt x="594" y="669"/>
                      <a:pt x="594" y="494"/>
                    </a:cubicBezTo>
                    <a:cubicBezTo>
                      <a:pt x="594" y="0"/>
                      <a:pt x="594" y="0"/>
                      <a:pt x="594" y="0"/>
                    </a:cubicBezTo>
                    <a:cubicBezTo>
                      <a:pt x="150" y="0"/>
                      <a:pt x="150" y="0"/>
                      <a:pt x="150" y="0"/>
                    </a:cubicBezTo>
                    <a:lnTo>
                      <a:pt x="150" y="513"/>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1" name="ïṡ1iḋè"/>
              <p:cNvSpPr/>
              <p:nvPr/>
            </p:nvSpPr>
            <p:spPr bwMode="auto">
              <a:xfrm>
                <a:off x="4304872" y="2670064"/>
                <a:ext cx="166078" cy="574513"/>
              </a:xfrm>
              <a:custGeom>
                <a:avLst/>
                <a:gdLst>
                  <a:gd name="T0" fmla="*/ 444 w 444"/>
                  <a:gd name="T1" fmla="*/ 1543 h 1543"/>
                  <a:gd name="T2" fmla="*/ 444 w 444"/>
                  <a:gd name="T3" fmla="*/ 316 h 1543"/>
                  <a:gd name="T4" fmla="*/ 127 w 444"/>
                  <a:gd name="T5" fmla="*/ 0 h 1543"/>
                  <a:gd name="T6" fmla="*/ 0 w 444"/>
                  <a:gd name="T7" fmla="*/ 0 h 1543"/>
                  <a:gd name="T8" fmla="*/ 0 w 444"/>
                  <a:gd name="T9" fmla="*/ 1543 h 1543"/>
                  <a:gd name="T10" fmla="*/ 444 w 444"/>
                  <a:gd name="T11" fmla="*/ 1543 h 1543"/>
                </a:gdLst>
                <a:ahLst/>
                <a:cxnLst>
                  <a:cxn ang="0">
                    <a:pos x="T0" y="T1"/>
                  </a:cxn>
                  <a:cxn ang="0">
                    <a:pos x="T2" y="T3"/>
                  </a:cxn>
                  <a:cxn ang="0">
                    <a:pos x="T4" y="T5"/>
                  </a:cxn>
                  <a:cxn ang="0">
                    <a:pos x="T6" y="T7"/>
                  </a:cxn>
                  <a:cxn ang="0">
                    <a:pos x="T8" y="T9"/>
                  </a:cxn>
                  <a:cxn ang="0">
                    <a:pos x="T10" y="T11"/>
                  </a:cxn>
                </a:cxnLst>
                <a:rect l="0" t="0" r="r" b="b"/>
                <a:pathLst>
                  <a:path w="444" h="1543">
                    <a:moveTo>
                      <a:pt x="444" y="1543"/>
                    </a:moveTo>
                    <a:cubicBezTo>
                      <a:pt x="444" y="316"/>
                      <a:pt x="444" y="316"/>
                      <a:pt x="444" y="316"/>
                    </a:cubicBezTo>
                    <a:cubicBezTo>
                      <a:pt x="444" y="141"/>
                      <a:pt x="302" y="0"/>
                      <a:pt x="127" y="0"/>
                    </a:cubicBezTo>
                    <a:cubicBezTo>
                      <a:pt x="0" y="0"/>
                      <a:pt x="0" y="0"/>
                      <a:pt x="0" y="0"/>
                    </a:cubicBezTo>
                    <a:cubicBezTo>
                      <a:pt x="0" y="1543"/>
                      <a:pt x="0" y="1543"/>
                      <a:pt x="0" y="1543"/>
                    </a:cubicBezTo>
                    <a:lnTo>
                      <a:pt x="444" y="1543"/>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2" name="î$liḋé"/>
              <p:cNvSpPr/>
              <p:nvPr/>
            </p:nvSpPr>
            <p:spPr bwMode="auto">
              <a:xfrm>
                <a:off x="3346064" y="4129037"/>
                <a:ext cx="958809" cy="302223"/>
              </a:xfrm>
              <a:custGeom>
                <a:avLst/>
                <a:gdLst>
                  <a:gd name="T0" fmla="*/ 2569 w 2569"/>
                  <a:gd name="T1" fmla="*/ 513 h 811"/>
                  <a:gd name="T2" fmla="*/ 2569 w 2569"/>
                  <a:gd name="T3" fmla="*/ 0 h 811"/>
                  <a:gd name="T4" fmla="*/ 493 w 2569"/>
                  <a:gd name="T5" fmla="*/ 0 h 811"/>
                  <a:gd name="T6" fmla="*/ 493 w 2569"/>
                  <a:gd name="T7" fmla="*/ 278 h 811"/>
                  <a:gd name="T8" fmla="*/ 396 w 2569"/>
                  <a:gd name="T9" fmla="*/ 375 h 811"/>
                  <a:gd name="T10" fmla="*/ 396 w 2569"/>
                  <a:gd name="T11" fmla="*/ 375 h 811"/>
                  <a:gd name="T12" fmla="*/ 299 w 2569"/>
                  <a:gd name="T13" fmla="*/ 278 h 811"/>
                  <a:gd name="T14" fmla="*/ 299 w 2569"/>
                  <a:gd name="T15" fmla="*/ 0 h 811"/>
                  <a:gd name="T16" fmla="*/ 0 w 2569"/>
                  <a:gd name="T17" fmla="*/ 0 h 811"/>
                  <a:gd name="T18" fmla="*/ 0 w 2569"/>
                  <a:gd name="T19" fmla="*/ 494 h 811"/>
                  <a:gd name="T20" fmla="*/ 321 w 2569"/>
                  <a:gd name="T21" fmla="*/ 811 h 811"/>
                  <a:gd name="T22" fmla="*/ 2419 w 2569"/>
                  <a:gd name="T23" fmla="*/ 811 h 811"/>
                  <a:gd name="T24" fmla="*/ 2569 w 2569"/>
                  <a:gd name="T25" fmla="*/ 513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9" h="811">
                    <a:moveTo>
                      <a:pt x="2569" y="513"/>
                    </a:moveTo>
                    <a:cubicBezTo>
                      <a:pt x="2569" y="0"/>
                      <a:pt x="2569" y="0"/>
                      <a:pt x="2569" y="0"/>
                    </a:cubicBezTo>
                    <a:cubicBezTo>
                      <a:pt x="493" y="0"/>
                      <a:pt x="493" y="0"/>
                      <a:pt x="493" y="0"/>
                    </a:cubicBezTo>
                    <a:cubicBezTo>
                      <a:pt x="493" y="278"/>
                      <a:pt x="493" y="278"/>
                      <a:pt x="493" y="278"/>
                    </a:cubicBezTo>
                    <a:cubicBezTo>
                      <a:pt x="493" y="332"/>
                      <a:pt x="449" y="375"/>
                      <a:pt x="396" y="375"/>
                    </a:cubicBezTo>
                    <a:cubicBezTo>
                      <a:pt x="396" y="375"/>
                      <a:pt x="396" y="375"/>
                      <a:pt x="396" y="375"/>
                    </a:cubicBezTo>
                    <a:cubicBezTo>
                      <a:pt x="342" y="375"/>
                      <a:pt x="299" y="332"/>
                      <a:pt x="299" y="278"/>
                    </a:cubicBezTo>
                    <a:cubicBezTo>
                      <a:pt x="299" y="0"/>
                      <a:pt x="299" y="0"/>
                      <a:pt x="299" y="0"/>
                    </a:cubicBezTo>
                    <a:cubicBezTo>
                      <a:pt x="0" y="0"/>
                      <a:pt x="0" y="0"/>
                      <a:pt x="0" y="0"/>
                    </a:cubicBezTo>
                    <a:cubicBezTo>
                      <a:pt x="0" y="494"/>
                      <a:pt x="0" y="494"/>
                      <a:pt x="0" y="494"/>
                    </a:cubicBezTo>
                    <a:cubicBezTo>
                      <a:pt x="0" y="669"/>
                      <a:pt x="145" y="811"/>
                      <a:pt x="321" y="811"/>
                    </a:cubicBezTo>
                    <a:cubicBezTo>
                      <a:pt x="2419" y="811"/>
                      <a:pt x="2419" y="811"/>
                      <a:pt x="2419" y="811"/>
                    </a:cubicBezTo>
                    <a:cubicBezTo>
                      <a:pt x="2510" y="744"/>
                      <a:pt x="2569" y="635"/>
                      <a:pt x="2569" y="513"/>
                    </a:cubicBez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3" name="îṥḻiḑè"/>
              <p:cNvSpPr/>
              <p:nvPr/>
            </p:nvSpPr>
            <p:spPr bwMode="auto">
              <a:xfrm>
                <a:off x="3346064" y="2670064"/>
                <a:ext cx="958809" cy="574513"/>
              </a:xfrm>
              <a:custGeom>
                <a:avLst/>
                <a:gdLst>
                  <a:gd name="T0" fmla="*/ 299 w 2569"/>
                  <a:gd name="T1" fmla="*/ 1139 h 1543"/>
                  <a:gd name="T2" fmla="*/ 396 w 2569"/>
                  <a:gd name="T3" fmla="*/ 1042 h 1543"/>
                  <a:gd name="T4" fmla="*/ 396 w 2569"/>
                  <a:gd name="T5" fmla="*/ 1042 h 1543"/>
                  <a:gd name="T6" fmla="*/ 493 w 2569"/>
                  <a:gd name="T7" fmla="*/ 1139 h 1543"/>
                  <a:gd name="T8" fmla="*/ 493 w 2569"/>
                  <a:gd name="T9" fmla="*/ 1543 h 1543"/>
                  <a:gd name="T10" fmla="*/ 2569 w 2569"/>
                  <a:gd name="T11" fmla="*/ 1543 h 1543"/>
                  <a:gd name="T12" fmla="*/ 2569 w 2569"/>
                  <a:gd name="T13" fmla="*/ 0 h 1543"/>
                  <a:gd name="T14" fmla="*/ 321 w 2569"/>
                  <a:gd name="T15" fmla="*/ 0 h 1543"/>
                  <a:gd name="T16" fmla="*/ 0 w 2569"/>
                  <a:gd name="T17" fmla="*/ 316 h 1543"/>
                  <a:gd name="T18" fmla="*/ 0 w 2569"/>
                  <a:gd name="T19" fmla="*/ 1543 h 1543"/>
                  <a:gd name="T20" fmla="*/ 299 w 2569"/>
                  <a:gd name="T21" fmla="*/ 1543 h 1543"/>
                  <a:gd name="T22" fmla="*/ 299 w 2569"/>
                  <a:gd name="T23" fmla="*/ 1139 h 1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69" h="1543">
                    <a:moveTo>
                      <a:pt x="299" y="1139"/>
                    </a:moveTo>
                    <a:cubicBezTo>
                      <a:pt x="299" y="1085"/>
                      <a:pt x="342" y="1042"/>
                      <a:pt x="396" y="1042"/>
                    </a:cubicBezTo>
                    <a:cubicBezTo>
                      <a:pt x="396" y="1042"/>
                      <a:pt x="396" y="1042"/>
                      <a:pt x="396" y="1042"/>
                    </a:cubicBezTo>
                    <a:cubicBezTo>
                      <a:pt x="449" y="1042"/>
                      <a:pt x="493" y="1085"/>
                      <a:pt x="493" y="1139"/>
                    </a:cubicBezTo>
                    <a:cubicBezTo>
                      <a:pt x="493" y="1543"/>
                      <a:pt x="493" y="1543"/>
                      <a:pt x="493" y="1543"/>
                    </a:cubicBezTo>
                    <a:cubicBezTo>
                      <a:pt x="2569" y="1543"/>
                      <a:pt x="2569" y="1543"/>
                      <a:pt x="2569" y="1543"/>
                    </a:cubicBezTo>
                    <a:cubicBezTo>
                      <a:pt x="2569" y="0"/>
                      <a:pt x="2569" y="0"/>
                      <a:pt x="2569" y="0"/>
                    </a:cubicBezTo>
                    <a:cubicBezTo>
                      <a:pt x="321" y="0"/>
                      <a:pt x="321" y="0"/>
                      <a:pt x="321" y="0"/>
                    </a:cubicBezTo>
                    <a:cubicBezTo>
                      <a:pt x="145" y="0"/>
                      <a:pt x="0" y="141"/>
                      <a:pt x="0" y="316"/>
                    </a:cubicBezTo>
                    <a:cubicBezTo>
                      <a:pt x="0" y="1543"/>
                      <a:pt x="0" y="1543"/>
                      <a:pt x="0" y="1543"/>
                    </a:cubicBezTo>
                    <a:cubicBezTo>
                      <a:pt x="299" y="1543"/>
                      <a:pt x="299" y="1543"/>
                      <a:pt x="299" y="1543"/>
                    </a:cubicBezTo>
                    <a:lnTo>
                      <a:pt x="299" y="1139"/>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4" name="išḷîḓê"/>
              <p:cNvSpPr/>
              <p:nvPr/>
            </p:nvSpPr>
            <p:spPr bwMode="auto">
              <a:xfrm>
                <a:off x="3458070" y="4129037"/>
                <a:ext cx="72418" cy="139042"/>
              </a:xfrm>
              <a:custGeom>
                <a:avLst/>
                <a:gdLst>
                  <a:gd name="T0" fmla="*/ 0 w 194"/>
                  <a:gd name="T1" fmla="*/ 278 h 375"/>
                  <a:gd name="T2" fmla="*/ 97 w 194"/>
                  <a:gd name="T3" fmla="*/ 375 h 375"/>
                  <a:gd name="T4" fmla="*/ 97 w 194"/>
                  <a:gd name="T5" fmla="*/ 375 h 375"/>
                  <a:gd name="T6" fmla="*/ 194 w 194"/>
                  <a:gd name="T7" fmla="*/ 278 h 375"/>
                  <a:gd name="T8" fmla="*/ 194 w 194"/>
                  <a:gd name="T9" fmla="*/ 0 h 375"/>
                  <a:gd name="T10" fmla="*/ 0 w 194"/>
                  <a:gd name="T11" fmla="*/ 0 h 375"/>
                  <a:gd name="T12" fmla="*/ 0 w 194"/>
                  <a:gd name="T13" fmla="*/ 278 h 375"/>
                </a:gdLst>
                <a:ahLst/>
                <a:cxnLst>
                  <a:cxn ang="0">
                    <a:pos x="T0" y="T1"/>
                  </a:cxn>
                  <a:cxn ang="0">
                    <a:pos x="T2" y="T3"/>
                  </a:cxn>
                  <a:cxn ang="0">
                    <a:pos x="T4" y="T5"/>
                  </a:cxn>
                  <a:cxn ang="0">
                    <a:pos x="T6" y="T7"/>
                  </a:cxn>
                  <a:cxn ang="0">
                    <a:pos x="T8" y="T9"/>
                  </a:cxn>
                  <a:cxn ang="0">
                    <a:pos x="T10" y="T11"/>
                  </a:cxn>
                  <a:cxn ang="0">
                    <a:pos x="T12" y="T13"/>
                  </a:cxn>
                </a:cxnLst>
                <a:rect l="0" t="0" r="r" b="b"/>
                <a:pathLst>
                  <a:path w="194" h="375">
                    <a:moveTo>
                      <a:pt x="0" y="278"/>
                    </a:moveTo>
                    <a:cubicBezTo>
                      <a:pt x="0" y="332"/>
                      <a:pt x="43" y="375"/>
                      <a:pt x="97" y="375"/>
                    </a:cubicBezTo>
                    <a:cubicBezTo>
                      <a:pt x="97" y="375"/>
                      <a:pt x="97" y="375"/>
                      <a:pt x="97" y="375"/>
                    </a:cubicBezTo>
                    <a:cubicBezTo>
                      <a:pt x="150" y="375"/>
                      <a:pt x="194" y="332"/>
                      <a:pt x="194" y="278"/>
                    </a:cubicBezTo>
                    <a:cubicBezTo>
                      <a:pt x="194" y="0"/>
                      <a:pt x="194" y="0"/>
                      <a:pt x="194" y="0"/>
                    </a:cubicBezTo>
                    <a:cubicBezTo>
                      <a:pt x="0" y="0"/>
                      <a:pt x="0" y="0"/>
                      <a:pt x="0" y="0"/>
                    </a:cubicBezTo>
                    <a:lnTo>
                      <a:pt x="0" y="278"/>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5" name="iṥḷïḋe"/>
              <p:cNvSpPr/>
              <p:nvPr/>
            </p:nvSpPr>
            <p:spPr bwMode="auto">
              <a:xfrm>
                <a:off x="3458070" y="3058222"/>
                <a:ext cx="72418" cy="186355"/>
              </a:xfrm>
              <a:custGeom>
                <a:avLst/>
                <a:gdLst>
                  <a:gd name="T0" fmla="*/ 194 w 194"/>
                  <a:gd name="T1" fmla="*/ 97 h 501"/>
                  <a:gd name="T2" fmla="*/ 97 w 194"/>
                  <a:gd name="T3" fmla="*/ 0 h 501"/>
                  <a:gd name="T4" fmla="*/ 97 w 194"/>
                  <a:gd name="T5" fmla="*/ 0 h 501"/>
                  <a:gd name="T6" fmla="*/ 0 w 194"/>
                  <a:gd name="T7" fmla="*/ 97 h 501"/>
                  <a:gd name="T8" fmla="*/ 0 w 194"/>
                  <a:gd name="T9" fmla="*/ 501 h 501"/>
                  <a:gd name="T10" fmla="*/ 194 w 194"/>
                  <a:gd name="T11" fmla="*/ 501 h 501"/>
                  <a:gd name="T12" fmla="*/ 194 w 194"/>
                  <a:gd name="T13" fmla="*/ 97 h 501"/>
                </a:gdLst>
                <a:ahLst/>
                <a:cxnLst>
                  <a:cxn ang="0">
                    <a:pos x="T0" y="T1"/>
                  </a:cxn>
                  <a:cxn ang="0">
                    <a:pos x="T2" y="T3"/>
                  </a:cxn>
                  <a:cxn ang="0">
                    <a:pos x="T4" y="T5"/>
                  </a:cxn>
                  <a:cxn ang="0">
                    <a:pos x="T6" y="T7"/>
                  </a:cxn>
                  <a:cxn ang="0">
                    <a:pos x="T8" y="T9"/>
                  </a:cxn>
                  <a:cxn ang="0">
                    <a:pos x="T10" y="T11"/>
                  </a:cxn>
                  <a:cxn ang="0">
                    <a:pos x="T12" y="T13"/>
                  </a:cxn>
                </a:cxnLst>
                <a:rect l="0" t="0" r="r" b="b"/>
                <a:pathLst>
                  <a:path w="194" h="501">
                    <a:moveTo>
                      <a:pt x="194" y="97"/>
                    </a:moveTo>
                    <a:cubicBezTo>
                      <a:pt x="194" y="43"/>
                      <a:pt x="150" y="0"/>
                      <a:pt x="97" y="0"/>
                    </a:cubicBezTo>
                    <a:cubicBezTo>
                      <a:pt x="97" y="0"/>
                      <a:pt x="97" y="0"/>
                      <a:pt x="97" y="0"/>
                    </a:cubicBezTo>
                    <a:cubicBezTo>
                      <a:pt x="43" y="0"/>
                      <a:pt x="0" y="43"/>
                      <a:pt x="0" y="97"/>
                    </a:cubicBezTo>
                    <a:cubicBezTo>
                      <a:pt x="0" y="501"/>
                      <a:pt x="0" y="501"/>
                      <a:pt x="0" y="501"/>
                    </a:cubicBezTo>
                    <a:cubicBezTo>
                      <a:pt x="194" y="501"/>
                      <a:pt x="194" y="501"/>
                      <a:pt x="194" y="501"/>
                    </a:cubicBezTo>
                    <a:lnTo>
                      <a:pt x="194" y="97"/>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6" name="iṧľidê"/>
              <p:cNvSpPr/>
              <p:nvPr/>
            </p:nvSpPr>
            <p:spPr bwMode="auto">
              <a:xfrm>
                <a:off x="4304872" y="3245542"/>
                <a:ext cx="166078" cy="882529"/>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57" name="îşľïḑê"/>
              <p:cNvSpPr/>
              <p:nvPr/>
            </p:nvSpPr>
            <p:spPr bwMode="auto">
              <a:xfrm>
                <a:off x="3530487" y="3244577"/>
                <a:ext cx="774385" cy="884460"/>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58" name="ïSľíḓé"/>
              <p:cNvSpPr/>
              <p:nvPr/>
            </p:nvSpPr>
            <p:spPr bwMode="auto">
              <a:xfrm>
                <a:off x="3346064" y="3244577"/>
                <a:ext cx="112006" cy="884460"/>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59" name="ïs1ïḓè"/>
              <p:cNvSpPr/>
              <p:nvPr/>
            </p:nvSpPr>
            <p:spPr bwMode="auto">
              <a:xfrm>
                <a:off x="3457104" y="3245542"/>
                <a:ext cx="73383" cy="882529"/>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60" name="îṡļídé"/>
              <p:cNvSpPr/>
              <p:nvPr/>
            </p:nvSpPr>
            <p:spPr bwMode="auto">
              <a:xfrm>
                <a:off x="4327081" y="2444121"/>
                <a:ext cx="255876" cy="489543"/>
              </a:xfrm>
              <a:custGeom>
                <a:avLst/>
                <a:gdLst>
                  <a:gd name="T0" fmla="*/ 369 w 686"/>
                  <a:gd name="T1" fmla="*/ 0 h 1315"/>
                  <a:gd name="T2" fmla="*/ 54 w 686"/>
                  <a:gd name="T3" fmla="*/ 0 h 1315"/>
                  <a:gd name="T4" fmla="*/ 166 w 686"/>
                  <a:gd name="T5" fmla="*/ 257 h 1315"/>
                  <a:gd name="T6" fmla="*/ 166 w 686"/>
                  <a:gd name="T7" fmla="*/ 1017 h 1315"/>
                  <a:gd name="T8" fmla="*/ 0 w 686"/>
                  <a:gd name="T9" fmla="*/ 1315 h 1315"/>
                  <a:gd name="T10" fmla="*/ 369 w 686"/>
                  <a:gd name="T11" fmla="*/ 1315 h 1315"/>
                  <a:gd name="T12" fmla="*/ 686 w 686"/>
                  <a:gd name="T13" fmla="*/ 996 h 1315"/>
                  <a:gd name="T14" fmla="*/ 686 w 686"/>
                  <a:gd name="T15" fmla="*/ 318 h 1315"/>
                  <a:gd name="T16" fmla="*/ 369 w 686"/>
                  <a:gd name="T17" fmla="*/ 0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1315">
                    <a:moveTo>
                      <a:pt x="369" y="0"/>
                    </a:moveTo>
                    <a:cubicBezTo>
                      <a:pt x="54" y="0"/>
                      <a:pt x="54" y="0"/>
                      <a:pt x="54" y="0"/>
                    </a:cubicBezTo>
                    <a:cubicBezTo>
                      <a:pt x="124" y="61"/>
                      <a:pt x="166" y="155"/>
                      <a:pt x="166" y="257"/>
                    </a:cubicBezTo>
                    <a:cubicBezTo>
                      <a:pt x="166" y="1017"/>
                      <a:pt x="166" y="1017"/>
                      <a:pt x="166" y="1017"/>
                    </a:cubicBezTo>
                    <a:cubicBezTo>
                      <a:pt x="166" y="1143"/>
                      <a:pt x="101" y="1246"/>
                      <a:pt x="0" y="1315"/>
                    </a:cubicBezTo>
                    <a:cubicBezTo>
                      <a:pt x="369" y="1315"/>
                      <a:pt x="369" y="1315"/>
                      <a:pt x="369" y="1315"/>
                    </a:cubicBezTo>
                    <a:cubicBezTo>
                      <a:pt x="544" y="1315"/>
                      <a:pt x="686" y="1171"/>
                      <a:pt x="686" y="996"/>
                    </a:cubicBezTo>
                    <a:cubicBezTo>
                      <a:pt x="686" y="318"/>
                      <a:pt x="686" y="318"/>
                      <a:pt x="686" y="318"/>
                    </a:cubicBezTo>
                    <a:cubicBezTo>
                      <a:pt x="686" y="142"/>
                      <a:pt x="544" y="0"/>
                      <a:pt x="369"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1" name="îṣḻiďè"/>
              <p:cNvSpPr/>
              <p:nvPr/>
            </p:nvSpPr>
            <p:spPr bwMode="auto">
              <a:xfrm>
                <a:off x="3234058" y="2444121"/>
                <a:ext cx="1154819" cy="489543"/>
              </a:xfrm>
              <a:custGeom>
                <a:avLst/>
                <a:gdLst>
                  <a:gd name="T0" fmla="*/ 3095 w 3095"/>
                  <a:gd name="T1" fmla="*/ 1017 h 1315"/>
                  <a:gd name="T2" fmla="*/ 3095 w 3095"/>
                  <a:gd name="T3" fmla="*/ 257 h 1315"/>
                  <a:gd name="T4" fmla="*/ 2983 w 3095"/>
                  <a:gd name="T5" fmla="*/ 0 h 1315"/>
                  <a:gd name="T6" fmla="*/ 319 w 3095"/>
                  <a:gd name="T7" fmla="*/ 0 h 1315"/>
                  <a:gd name="T8" fmla="*/ 0 w 3095"/>
                  <a:gd name="T9" fmla="*/ 318 h 1315"/>
                  <a:gd name="T10" fmla="*/ 0 w 3095"/>
                  <a:gd name="T11" fmla="*/ 996 h 1315"/>
                  <a:gd name="T12" fmla="*/ 319 w 3095"/>
                  <a:gd name="T13" fmla="*/ 1315 h 1315"/>
                  <a:gd name="T14" fmla="*/ 2929 w 3095"/>
                  <a:gd name="T15" fmla="*/ 1315 h 1315"/>
                  <a:gd name="T16" fmla="*/ 3095 w 3095"/>
                  <a:gd name="T17" fmla="*/ 1017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5" h="1315">
                    <a:moveTo>
                      <a:pt x="3095" y="1017"/>
                    </a:moveTo>
                    <a:cubicBezTo>
                      <a:pt x="3095" y="257"/>
                      <a:pt x="3095" y="257"/>
                      <a:pt x="3095" y="257"/>
                    </a:cubicBezTo>
                    <a:cubicBezTo>
                      <a:pt x="3095" y="155"/>
                      <a:pt x="3053" y="61"/>
                      <a:pt x="2983" y="0"/>
                    </a:cubicBezTo>
                    <a:cubicBezTo>
                      <a:pt x="319" y="0"/>
                      <a:pt x="319" y="0"/>
                      <a:pt x="319" y="0"/>
                    </a:cubicBezTo>
                    <a:cubicBezTo>
                      <a:pt x="144" y="0"/>
                      <a:pt x="0" y="142"/>
                      <a:pt x="0" y="318"/>
                    </a:cubicBezTo>
                    <a:cubicBezTo>
                      <a:pt x="0" y="996"/>
                      <a:pt x="0" y="996"/>
                      <a:pt x="0" y="996"/>
                    </a:cubicBezTo>
                    <a:cubicBezTo>
                      <a:pt x="0" y="1171"/>
                      <a:pt x="144" y="1315"/>
                      <a:pt x="319" y="1315"/>
                    </a:cubicBezTo>
                    <a:cubicBezTo>
                      <a:pt x="2929" y="1315"/>
                      <a:pt x="2929" y="1315"/>
                      <a:pt x="2929" y="1315"/>
                    </a:cubicBezTo>
                    <a:cubicBezTo>
                      <a:pt x="3030" y="1246"/>
                      <a:pt x="3095" y="1143"/>
                      <a:pt x="3095" y="1017"/>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2" name="iṩľiḑé"/>
              <p:cNvSpPr/>
              <p:nvPr/>
            </p:nvSpPr>
            <p:spPr bwMode="auto">
              <a:xfrm>
                <a:off x="3327718" y="2542609"/>
                <a:ext cx="156422" cy="295464"/>
              </a:xfrm>
              <a:custGeom>
                <a:avLst/>
                <a:gdLst>
                  <a:gd name="T0" fmla="*/ 420 w 420"/>
                  <a:gd name="T1" fmla="*/ 587 h 794"/>
                  <a:gd name="T2" fmla="*/ 213 w 420"/>
                  <a:gd name="T3" fmla="*/ 794 h 794"/>
                  <a:gd name="T4" fmla="*/ 206 w 420"/>
                  <a:gd name="T5" fmla="*/ 794 h 794"/>
                  <a:gd name="T6" fmla="*/ 0 w 420"/>
                  <a:gd name="T7" fmla="*/ 587 h 794"/>
                  <a:gd name="T8" fmla="*/ 0 w 420"/>
                  <a:gd name="T9" fmla="*/ 206 h 794"/>
                  <a:gd name="T10" fmla="*/ 206 w 420"/>
                  <a:gd name="T11" fmla="*/ 0 h 794"/>
                  <a:gd name="T12" fmla="*/ 213 w 420"/>
                  <a:gd name="T13" fmla="*/ 0 h 794"/>
                  <a:gd name="T14" fmla="*/ 420 w 420"/>
                  <a:gd name="T15" fmla="*/ 206 h 794"/>
                  <a:gd name="T16" fmla="*/ 420 w 420"/>
                  <a:gd name="T17" fmla="*/ 587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0" h="794">
                    <a:moveTo>
                      <a:pt x="420" y="587"/>
                    </a:moveTo>
                    <a:cubicBezTo>
                      <a:pt x="420" y="702"/>
                      <a:pt x="327" y="794"/>
                      <a:pt x="213" y="794"/>
                    </a:cubicBezTo>
                    <a:cubicBezTo>
                      <a:pt x="206" y="794"/>
                      <a:pt x="206" y="794"/>
                      <a:pt x="206" y="794"/>
                    </a:cubicBezTo>
                    <a:cubicBezTo>
                      <a:pt x="92" y="794"/>
                      <a:pt x="0" y="702"/>
                      <a:pt x="0" y="587"/>
                    </a:cubicBezTo>
                    <a:cubicBezTo>
                      <a:pt x="0" y="206"/>
                      <a:pt x="0" y="206"/>
                      <a:pt x="0" y="206"/>
                    </a:cubicBezTo>
                    <a:cubicBezTo>
                      <a:pt x="0" y="92"/>
                      <a:pt x="92" y="0"/>
                      <a:pt x="206" y="0"/>
                    </a:cubicBezTo>
                    <a:cubicBezTo>
                      <a:pt x="213" y="0"/>
                      <a:pt x="213" y="0"/>
                      <a:pt x="213" y="0"/>
                    </a:cubicBezTo>
                    <a:cubicBezTo>
                      <a:pt x="327" y="0"/>
                      <a:pt x="420" y="92"/>
                      <a:pt x="420" y="206"/>
                    </a:cubicBezTo>
                    <a:lnTo>
                      <a:pt x="420" y="587"/>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3" name="ïslïḓé"/>
              <p:cNvSpPr/>
              <p:nvPr/>
            </p:nvSpPr>
            <p:spPr bwMode="auto">
              <a:xfrm>
                <a:off x="5619975" y="2459570"/>
                <a:ext cx="1268756" cy="1943688"/>
              </a:xfrm>
              <a:custGeom>
                <a:avLst/>
                <a:gdLst>
                  <a:gd name="T0" fmla="*/ 3399 w 3399"/>
                  <a:gd name="T1" fmla="*/ 4724 h 5213"/>
                  <a:gd name="T2" fmla="*/ 2910 w 3399"/>
                  <a:gd name="T3" fmla="*/ 5213 h 5213"/>
                  <a:gd name="T4" fmla="*/ 488 w 3399"/>
                  <a:gd name="T5" fmla="*/ 5213 h 5213"/>
                  <a:gd name="T6" fmla="*/ 0 w 3399"/>
                  <a:gd name="T7" fmla="*/ 4724 h 5213"/>
                  <a:gd name="T8" fmla="*/ 0 w 3399"/>
                  <a:gd name="T9" fmla="*/ 488 h 5213"/>
                  <a:gd name="T10" fmla="*/ 488 w 3399"/>
                  <a:gd name="T11" fmla="*/ 0 h 5213"/>
                  <a:gd name="T12" fmla="*/ 2910 w 3399"/>
                  <a:gd name="T13" fmla="*/ 0 h 5213"/>
                  <a:gd name="T14" fmla="*/ 3399 w 3399"/>
                  <a:gd name="T15" fmla="*/ 488 h 5213"/>
                  <a:gd name="T16" fmla="*/ 3399 w 3399"/>
                  <a:gd name="T17" fmla="*/ 4724 h 5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9" h="5213">
                    <a:moveTo>
                      <a:pt x="3399" y="4724"/>
                    </a:moveTo>
                    <a:cubicBezTo>
                      <a:pt x="3399" y="4994"/>
                      <a:pt x="3180" y="5213"/>
                      <a:pt x="2910" y="5213"/>
                    </a:cubicBezTo>
                    <a:cubicBezTo>
                      <a:pt x="488" y="5213"/>
                      <a:pt x="488" y="5213"/>
                      <a:pt x="488" y="5213"/>
                    </a:cubicBezTo>
                    <a:cubicBezTo>
                      <a:pt x="218" y="5213"/>
                      <a:pt x="0" y="4994"/>
                      <a:pt x="0" y="4724"/>
                    </a:cubicBezTo>
                    <a:cubicBezTo>
                      <a:pt x="0" y="488"/>
                      <a:pt x="0" y="488"/>
                      <a:pt x="0" y="488"/>
                    </a:cubicBezTo>
                    <a:cubicBezTo>
                      <a:pt x="0" y="218"/>
                      <a:pt x="218" y="0"/>
                      <a:pt x="488" y="0"/>
                    </a:cubicBezTo>
                    <a:cubicBezTo>
                      <a:pt x="2910" y="0"/>
                      <a:pt x="2910" y="0"/>
                      <a:pt x="2910" y="0"/>
                    </a:cubicBezTo>
                    <a:cubicBezTo>
                      <a:pt x="3180" y="0"/>
                      <a:pt x="3399" y="218"/>
                      <a:pt x="3399" y="488"/>
                    </a:cubicBezTo>
                    <a:cubicBezTo>
                      <a:pt x="3399" y="4724"/>
                      <a:pt x="3399" y="4724"/>
                      <a:pt x="3399" y="4724"/>
                    </a:cubicBezTo>
                  </a:path>
                </a:pathLst>
              </a:custGeom>
              <a:solidFill>
                <a:srgbClr val="BCBA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4" name="íŝḷide"/>
              <p:cNvSpPr/>
              <p:nvPr/>
            </p:nvSpPr>
            <p:spPr bwMode="auto">
              <a:xfrm>
                <a:off x="6214765" y="2582198"/>
                <a:ext cx="78211" cy="1699399"/>
              </a:xfrm>
              <a:custGeom>
                <a:avLst/>
                <a:gdLst>
                  <a:gd name="T0" fmla="*/ 211 w 211"/>
                  <a:gd name="T1" fmla="*/ 4455 h 4560"/>
                  <a:gd name="T2" fmla="*/ 106 w 211"/>
                  <a:gd name="T3" fmla="*/ 4560 h 4560"/>
                  <a:gd name="T4" fmla="*/ 0 w 211"/>
                  <a:gd name="T5" fmla="*/ 4455 h 4560"/>
                  <a:gd name="T6" fmla="*/ 0 w 211"/>
                  <a:gd name="T7" fmla="*/ 105 h 4560"/>
                  <a:gd name="T8" fmla="*/ 106 w 211"/>
                  <a:gd name="T9" fmla="*/ 0 h 4560"/>
                  <a:gd name="T10" fmla="*/ 211 w 211"/>
                  <a:gd name="T11" fmla="*/ 105 h 4560"/>
                  <a:gd name="T12" fmla="*/ 211 w 211"/>
                  <a:gd name="T13" fmla="*/ 4455 h 4560"/>
                </a:gdLst>
                <a:ahLst/>
                <a:cxnLst>
                  <a:cxn ang="0">
                    <a:pos x="T0" y="T1"/>
                  </a:cxn>
                  <a:cxn ang="0">
                    <a:pos x="T2" y="T3"/>
                  </a:cxn>
                  <a:cxn ang="0">
                    <a:pos x="T4" y="T5"/>
                  </a:cxn>
                  <a:cxn ang="0">
                    <a:pos x="T6" y="T7"/>
                  </a:cxn>
                  <a:cxn ang="0">
                    <a:pos x="T8" y="T9"/>
                  </a:cxn>
                  <a:cxn ang="0">
                    <a:pos x="T10" y="T11"/>
                  </a:cxn>
                  <a:cxn ang="0">
                    <a:pos x="T12" y="T13"/>
                  </a:cxn>
                </a:cxnLst>
                <a:rect l="0" t="0" r="r" b="b"/>
                <a:pathLst>
                  <a:path w="211" h="4560">
                    <a:moveTo>
                      <a:pt x="211" y="4455"/>
                    </a:moveTo>
                    <a:cubicBezTo>
                      <a:pt x="211" y="4513"/>
                      <a:pt x="164" y="4560"/>
                      <a:pt x="106" y="4560"/>
                    </a:cubicBezTo>
                    <a:cubicBezTo>
                      <a:pt x="47" y="4560"/>
                      <a:pt x="0" y="4513"/>
                      <a:pt x="0" y="4455"/>
                    </a:cubicBezTo>
                    <a:cubicBezTo>
                      <a:pt x="0" y="105"/>
                      <a:pt x="0" y="105"/>
                      <a:pt x="0" y="105"/>
                    </a:cubicBezTo>
                    <a:cubicBezTo>
                      <a:pt x="0" y="47"/>
                      <a:pt x="47" y="0"/>
                      <a:pt x="106" y="0"/>
                    </a:cubicBezTo>
                    <a:cubicBezTo>
                      <a:pt x="164" y="0"/>
                      <a:pt x="211" y="47"/>
                      <a:pt x="211" y="105"/>
                    </a:cubicBezTo>
                    <a:lnTo>
                      <a:pt x="211" y="4455"/>
                    </a:lnTo>
                    <a:close/>
                  </a:path>
                </a:pathLst>
              </a:custGeom>
              <a:solidFill>
                <a:srgbClr val="A19F9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5" name="i$1iḍé"/>
              <p:cNvSpPr/>
              <p:nvPr/>
            </p:nvSpPr>
            <p:spPr bwMode="auto">
              <a:xfrm>
                <a:off x="5785088" y="2600543"/>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5"/>
                      <a:pt x="705" y="916"/>
                      <a:pt x="453" y="913"/>
                    </a:cubicBezTo>
                    <a:cubicBezTo>
                      <a:pt x="202" y="911"/>
                      <a:pt x="0" y="705"/>
                      <a:pt x="3" y="453"/>
                    </a:cubicBezTo>
                    <a:cubicBezTo>
                      <a:pt x="6" y="202"/>
                      <a:pt x="212" y="0"/>
                      <a:pt x="463" y="3"/>
                    </a:cubicBezTo>
                    <a:cubicBezTo>
                      <a:pt x="714" y="6"/>
                      <a:pt x="916" y="212"/>
                      <a:pt x="913" y="463"/>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6" name="iṡḷîḍê"/>
              <p:cNvSpPr/>
              <p:nvPr/>
            </p:nvSpPr>
            <p:spPr bwMode="auto">
              <a:xfrm>
                <a:off x="5770604" y="2592818"/>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5"/>
                      <a:pt x="705" y="916"/>
                      <a:pt x="453" y="913"/>
                    </a:cubicBezTo>
                    <a:cubicBezTo>
                      <a:pt x="202" y="911"/>
                      <a:pt x="0" y="705"/>
                      <a:pt x="3" y="453"/>
                    </a:cubicBezTo>
                    <a:cubicBezTo>
                      <a:pt x="6" y="202"/>
                      <a:pt x="212" y="0"/>
                      <a:pt x="463" y="3"/>
                    </a:cubicBezTo>
                    <a:cubicBezTo>
                      <a:pt x="714" y="6"/>
                      <a:pt x="916" y="212"/>
                      <a:pt x="913" y="46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7" name="ïṥ1ïdè"/>
              <p:cNvSpPr/>
              <p:nvPr/>
            </p:nvSpPr>
            <p:spPr bwMode="auto">
              <a:xfrm>
                <a:off x="5917370" y="2640132"/>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cubicBezTo>
                      <a:pt x="125" y="601"/>
                      <a:pt x="125" y="601"/>
                      <a:pt x="125" y="601"/>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8" name="íṧļîďé"/>
              <p:cNvSpPr/>
              <p:nvPr/>
            </p:nvSpPr>
            <p:spPr bwMode="auto">
              <a:xfrm>
                <a:off x="6394360" y="2600543"/>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0" y="715"/>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9" name="iŝļïďè"/>
              <p:cNvSpPr/>
              <p:nvPr/>
            </p:nvSpPr>
            <p:spPr bwMode="auto">
              <a:xfrm>
                <a:off x="6379877" y="2592818"/>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5"/>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0" name="ïṡļïḋé"/>
              <p:cNvSpPr/>
              <p:nvPr/>
            </p:nvSpPr>
            <p:spPr bwMode="auto">
              <a:xfrm>
                <a:off x="6526643" y="2640132"/>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lnTo>
                      <a:pt x="125" y="601"/>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1" name="íS1îďe"/>
              <p:cNvSpPr/>
              <p:nvPr/>
            </p:nvSpPr>
            <p:spPr bwMode="auto">
              <a:xfrm>
                <a:off x="5785088" y="3042773"/>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0"/>
                      <a:pt x="0" y="704"/>
                      <a:pt x="3" y="453"/>
                    </a:cubicBezTo>
                    <a:cubicBezTo>
                      <a:pt x="6" y="202"/>
                      <a:pt x="212" y="0"/>
                      <a:pt x="463" y="3"/>
                    </a:cubicBezTo>
                    <a:cubicBezTo>
                      <a:pt x="714" y="5"/>
                      <a:pt x="916" y="211"/>
                      <a:pt x="913" y="463"/>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2" name="î$ḷíde"/>
              <p:cNvSpPr/>
              <p:nvPr/>
            </p:nvSpPr>
            <p:spPr bwMode="auto">
              <a:xfrm>
                <a:off x="5770604" y="3035048"/>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0"/>
                      <a:pt x="0" y="704"/>
                      <a:pt x="3" y="453"/>
                    </a:cubicBezTo>
                    <a:cubicBezTo>
                      <a:pt x="6" y="202"/>
                      <a:pt x="212" y="0"/>
                      <a:pt x="463" y="3"/>
                    </a:cubicBezTo>
                    <a:cubicBezTo>
                      <a:pt x="714" y="5"/>
                      <a:pt x="916" y="211"/>
                      <a:pt x="913" y="46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3" name="îṩļîḓe"/>
              <p:cNvSpPr/>
              <p:nvPr/>
            </p:nvSpPr>
            <p:spPr bwMode="auto">
              <a:xfrm>
                <a:off x="5917370" y="3082362"/>
                <a:ext cx="48278" cy="247185"/>
              </a:xfrm>
              <a:custGeom>
                <a:avLst/>
                <a:gdLst>
                  <a:gd name="T0" fmla="*/ 125 w 131"/>
                  <a:gd name="T1" fmla="*/ 601 h 662"/>
                  <a:gd name="T2" fmla="*/ 62 w 131"/>
                  <a:gd name="T3" fmla="*/ 662 h 662"/>
                  <a:gd name="T4" fmla="*/ 1 w 131"/>
                  <a:gd name="T5" fmla="*/ 599 h 662"/>
                  <a:gd name="T6" fmla="*/ 6 w 131"/>
                  <a:gd name="T7" fmla="*/ 62 h 662"/>
                  <a:gd name="T8" fmla="*/ 69 w 131"/>
                  <a:gd name="T9" fmla="*/ 0 h 662"/>
                  <a:gd name="T10" fmla="*/ 130 w 131"/>
                  <a:gd name="T11" fmla="*/ 63 h 662"/>
                  <a:gd name="T12" fmla="*/ 125 w 131"/>
                  <a:gd name="T13" fmla="*/ 601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1"/>
                    </a:moveTo>
                    <a:cubicBezTo>
                      <a:pt x="124" y="635"/>
                      <a:pt x="96" y="662"/>
                      <a:pt x="62" y="662"/>
                    </a:cubicBezTo>
                    <a:cubicBezTo>
                      <a:pt x="28" y="661"/>
                      <a:pt x="0" y="633"/>
                      <a:pt x="1" y="599"/>
                    </a:cubicBezTo>
                    <a:cubicBezTo>
                      <a:pt x="6" y="62"/>
                      <a:pt x="6" y="62"/>
                      <a:pt x="6" y="62"/>
                    </a:cubicBezTo>
                    <a:cubicBezTo>
                      <a:pt x="7" y="28"/>
                      <a:pt x="35" y="0"/>
                      <a:pt x="69" y="0"/>
                    </a:cubicBezTo>
                    <a:cubicBezTo>
                      <a:pt x="103" y="1"/>
                      <a:pt x="131" y="29"/>
                      <a:pt x="130" y="63"/>
                    </a:cubicBezTo>
                    <a:cubicBezTo>
                      <a:pt x="125" y="601"/>
                      <a:pt x="125" y="601"/>
                      <a:pt x="125" y="601"/>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4" name="îṩľídé"/>
              <p:cNvSpPr/>
              <p:nvPr/>
            </p:nvSpPr>
            <p:spPr bwMode="auto">
              <a:xfrm>
                <a:off x="6394360" y="3042773"/>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0" y="714"/>
                      <a:pt x="705" y="916"/>
                      <a:pt x="453" y="913"/>
                    </a:cubicBezTo>
                    <a:cubicBezTo>
                      <a:pt x="202" y="910"/>
                      <a:pt x="0" y="704"/>
                      <a:pt x="3" y="453"/>
                    </a:cubicBezTo>
                    <a:cubicBezTo>
                      <a:pt x="5" y="202"/>
                      <a:pt x="211" y="0"/>
                      <a:pt x="463" y="3"/>
                    </a:cubicBezTo>
                    <a:cubicBezTo>
                      <a:pt x="714" y="5"/>
                      <a:pt x="916" y="211"/>
                      <a:pt x="913" y="463"/>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5" name="iśļíḓê"/>
              <p:cNvSpPr/>
              <p:nvPr/>
            </p:nvSpPr>
            <p:spPr bwMode="auto">
              <a:xfrm>
                <a:off x="6379877" y="3035048"/>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0"/>
                      <a:pt x="0" y="704"/>
                      <a:pt x="3" y="453"/>
                    </a:cubicBezTo>
                    <a:cubicBezTo>
                      <a:pt x="5" y="202"/>
                      <a:pt x="211" y="0"/>
                      <a:pt x="463" y="3"/>
                    </a:cubicBezTo>
                    <a:cubicBezTo>
                      <a:pt x="714" y="5"/>
                      <a:pt x="916" y="211"/>
                      <a:pt x="913" y="4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6" name="íSľíḑe"/>
              <p:cNvSpPr/>
              <p:nvPr/>
            </p:nvSpPr>
            <p:spPr bwMode="auto">
              <a:xfrm>
                <a:off x="6526643" y="3082362"/>
                <a:ext cx="48278" cy="247185"/>
              </a:xfrm>
              <a:custGeom>
                <a:avLst/>
                <a:gdLst>
                  <a:gd name="T0" fmla="*/ 125 w 131"/>
                  <a:gd name="T1" fmla="*/ 601 h 662"/>
                  <a:gd name="T2" fmla="*/ 62 w 131"/>
                  <a:gd name="T3" fmla="*/ 662 h 662"/>
                  <a:gd name="T4" fmla="*/ 1 w 131"/>
                  <a:gd name="T5" fmla="*/ 599 h 662"/>
                  <a:gd name="T6" fmla="*/ 6 w 131"/>
                  <a:gd name="T7" fmla="*/ 62 h 662"/>
                  <a:gd name="T8" fmla="*/ 69 w 131"/>
                  <a:gd name="T9" fmla="*/ 0 h 662"/>
                  <a:gd name="T10" fmla="*/ 130 w 131"/>
                  <a:gd name="T11" fmla="*/ 63 h 662"/>
                  <a:gd name="T12" fmla="*/ 125 w 131"/>
                  <a:gd name="T13" fmla="*/ 601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1"/>
                    </a:moveTo>
                    <a:cubicBezTo>
                      <a:pt x="124" y="635"/>
                      <a:pt x="96" y="662"/>
                      <a:pt x="62" y="662"/>
                    </a:cubicBezTo>
                    <a:cubicBezTo>
                      <a:pt x="28" y="661"/>
                      <a:pt x="0" y="633"/>
                      <a:pt x="1" y="599"/>
                    </a:cubicBezTo>
                    <a:cubicBezTo>
                      <a:pt x="6" y="62"/>
                      <a:pt x="6" y="62"/>
                      <a:pt x="6" y="62"/>
                    </a:cubicBezTo>
                    <a:cubicBezTo>
                      <a:pt x="7" y="28"/>
                      <a:pt x="35" y="0"/>
                      <a:pt x="69" y="0"/>
                    </a:cubicBezTo>
                    <a:cubicBezTo>
                      <a:pt x="103" y="1"/>
                      <a:pt x="131" y="29"/>
                      <a:pt x="130" y="63"/>
                    </a:cubicBezTo>
                    <a:lnTo>
                      <a:pt x="125" y="601"/>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7" name="iṣḻíḓé"/>
              <p:cNvSpPr/>
              <p:nvPr/>
            </p:nvSpPr>
            <p:spPr bwMode="auto">
              <a:xfrm>
                <a:off x="5785088" y="3485969"/>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1" y="714"/>
                      <a:pt x="705" y="915"/>
                      <a:pt x="453" y="913"/>
                    </a:cubicBezTo>
                    <a:cubicBezTo>
                      <a:pt x="202" y="910"/>
                      <a:pt x="0" y="704"/>
                      <a:pt x="3" y="453"/>
                    </a:cubicBezTo>
                    <a:cubicBezTo>
                      <a:pt x="6" y="201"/>
                      <a:pt x="212" y="0"/>
                      <a:pt x="463" y="2"/>
                    </a:cubicBezTo>
                    <a:cubicBezTo>
                      <a:pt x="714" y="5"/>
                      <a:pt x="916" y="211"/>
                      <a:pt x="913" y="462"/>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8" name="ïṧļîdè"/>
              <p:cNvSpPr/>
              <p:nvPr/>
            </p:nvSpPr>
            <p:spPr bwMode="auto">
              <a:xfrm>
                <a:off x="5770604" y="3478244"/>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1" y="714"/>
                      <a:pt x="705" y="915"/>
                      <a:pt x="453" y="913"/>
                    </a:cubicBezTo>
                    <a:cubicBezTo>
                      <a:pt x="202" y="910"/>
                      <a:pt x="0" y="704"/>
                      <a:pt x="3" y="453"/>
                    </a:cubicBezTo>
                    <a:cubicBezTo>
                      <a:pt x="6" y="201"/>
                      <a:pt x="212" y="0"/>
                      <a:pt x="463" y="2"/>
                    </a:cubicBezTo>
                    <a:cubicBezTo>
                      <a:pt x="714" y="5"/>
                      <a:pt x="916" y="211"/>
                      <a:pt x="913" y="462"/>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9" name="ïṡļíḋé"/>
              <p:cNvSpPr/>
              <p:nvPr/>
            </p:nvSpPr>
            <p:spPr bwMode="auto">
              <a:xfrm>
                <a:off x="5917370" y="3525557"/>
                <a:ext cx="48278" cy="247185"/>
              </a:xfrm>
              <a:custGeom>
                <a:avLst/>
                <a:gdLst>
                  <a:gd name="T0" fmla="*/ 125 w 131"/>
                  <a:gd name="T1" fmla="*/ 600 h 662"/>
                  <a:gd name="T2" fmla="*/ 62 w 131"/>
                  <a:gd name="T3" fmla="*/ 662 h 662"/>
                  <a:gd name="T4" fmla="*/ 1 w 131"/>
                  <a:gd name="T5" fmla="*/ 599 h 662"/>
                  <a:gd name="T6" fmla="*/ 6 w 131"/>
                  <a:gd name="T7" fmla="*/ 61 h 662"/>
                  <a:gd name="T8" fmla="*/ 69 w 131"/>
                  <a:gd name="T9" fmla="*/ 0 h 662"/>
                  <a:gd name="T10" fmla="*/ 130 w 131"/>
                  <a:gd name="T11" fmla="*/ 63 h 662"/>
                  <a:gd name="T12" fmla="*/ 125 w 131"/>
                  <a:gd name="T13" fmla="*/ 600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0"/>
                    </a:moveTo>
                    <a:cubicBezTo>
                      <a:pt x="124" y="634"/>
                      <a:pt x="96" y="662"/>
                      <a:pt x="62" y="662"/>
                    </a:cubicBezTo>
                    <a:cubicBezTo>
                      <a:pt x="28" y="661"/>
                      <a:pt x="0" y="633"/>
                      <a:pt x="1" y="599"/>
                    </a:cubicBezTo>
                    <a:cubicBezTo>
                      <a:pt x="6" y="61"/>
                      <a:pt x="6" y="61"/>
                      <a:pt x="6" y="61"/>
                    </a:cubicBezTo>
                    <a:cubicBezTo>
                      <a:pt x="7" y="27"/>
                      <a:pt x="35" y="0"/>
                      <a:pt x="69" y="0"/>
                    </a:cubicBezTo>
                    <a:cubicBezTo>
                      <a:pt x="103" y="0"/>
                      <a:pt x="131" y="29"/>
                      <a:pt x="130" y="63"/>
                    </a:cubicBezTo>
                    <a:cubicBezTo>
                      <a:pt x="125" y="600"/>
                      <a:pt x="125" y="600"/>
                      <a:pt x="125" y="600"/>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0" name="íšḻíḑé"/>
              <p:cNvSpPr/>
              <p:nvPr/>
            </p:nvSpPr>
            <p:spPr bwMode="auto">
              <a:xfrm>
                <a:off x="6394360" y="3485969"/>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0" y="714"/>
                      <a:pt x="705" y="915"/>
                      <a:pt x="453" y="913"/>
                    </a:cubicBezTo>
                    <a:cubicBezTo>
                      <a:pt x="202" y="910"/>
                      <a:pt x="0" y="704"/>
                      <a:pt x="3" y="453"/>
                    </a:cubicBezTo>
                    <a:cubicBezTo>
                      <a:pt x="5" y="201"/>
                      <a:pt x="211" y="0"/>
                      <a:pt x="463" y="2"/>
                    </a:cubicBezTo>
                    <a:cubicBezTo>
                      <a:pt x="714" y="5"/>
                      <a:pt x="916" y="211"/>
                      <a:pt x="913" y="462"/>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1" name="îśľîďe"/>
              <p:cNvSpPr/>
              <p:nvPr/>
            </p:nvSpPr>
            <p:spPr bwMode="auto">
              <a:xfrm>
                <a:off x="6379877" y="3478244"/>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1" y="714"/>
                      <a:pt x="705" y="915"/>
                      <a:pt x="453" y="913"/>
                    </a:cubicBezTo>
                    <a:cubicBezTo>
                      <a:pt x="202" y="910"/>
                      <a:pt x="0" y="704"/>
                      <a:pt x="3" y="453"/>
                    </a:cubicBezTo>
                    <a:cubicBezTo>
                      <a:pt x="5" y="201"/>
                      <a:pt x="211" y="0"/>
                      <a:pt x="463" y="2"/>
                    </a:cubicBezTo>
                    <a:cubicBezTo>
                      <a:pt x="714" y="5"/>
                      <a:pt x="916" y="211"/>
                      <a:pt x="913" y="46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2" name="ïṡḷíḍe"/>
              <p:cNvSpPr/>
              <p:nvPr/>
            </p:nvSpPr>
            <p:spPr bwMode="auto">
              <a:xfrm>
                <a:off x="6526643" y="3525557"/>
                <a:ext cx="48278" cy="247185"/>
              </a:xfrm>
              <a:custGeom>
                <a:avLst/>
                <a:gdLst>
                  <a:gd name="T0" fmla="*/ 125 w 131"/>
                  <a:gd name="T1" fmla="*/ 600 h 662"/>
                  <a:gd name="T2" fmla="*/ 62 w 131"/>
                  <a:gd name="T3" fmla="*/ 662 h 662"/>
                  <a:gd name="T4" fmla="*/ 1 w 131"/>
                  <a:gd name="T5" fmla="*/ 599 h 662"/>
                  <a:gd name="T6" fmla="*/ 6 w 131"/>
                  <a:gd name="T7" fmla="*/ 61 h 662"/>
                  <a:gd name="T8" fmla="*/ 69 w 131"/>
                  <a:gd name="T9" fmla="*/ 0 h 662"/>
                  <a:gd name="T10" fmla="*/ 130 w 131"/>
                  <a:gd name="T11" fmla="*/ 63 h 662"/>
                  <a:gd name="T12" fmla="*/ 125 w 131"/>
                  <a:gd name="T13" fmla="*/ 600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0"/>
                    </a:moveTo>
                    <a:cubicBezTo>
                      <a:pt x="124" y="634"/>
                      <a:pt x="96" y="662"/>
                      <a:pt x="62" y="662"/>
                    </a:cubicBezTo>
                    <a:cubicBezTo>
                      <a:pt x="28" y="661"/>
                      <a:pt x="0" y="633"/>
                      <a:pt x="1" y="599"/>
                    </a:cubicBezTo>
                    <a:cubicBezTo>
                      <a:pt x="6" y="61"/>
                      <a:pt x="6" y="61"/>
                      <a:pt x="6" y="61"/>
                    </a:cubicBezTo>
                    <a:cubicBezTo>
                      <a:pt x="7" y="27"/>
                      <a:pt x="35" y="0"/>
                      <a:pt x="69" y="0"/>
                    </a:cubicBezTo>
                    <a:cubicBezTo>
                      <a:pt x="103" y="0"/>
                      <a:pt x="131" y="29"/>
                      <a:pt x="130" y="63"/>
                    </a:cubicBezTo>
                    <a:lnTo>
                      <a:pt x="125" y="600"/>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3" name="í$ḷïḑè"/>
              <p:cNvSpPr/>
              <p:nvPr/>
            </p:nvSpPr>
            <p:spPr bwMode="auto">
              <a:xfrm>
                <a:off x="5785088" y="3928199"/>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1"/>
                      <a:pt x="0" y="705"/>
                      <a:pt x="3" y="453"/>
                    </a:cubicBezTo>
                    <a:cubicBezTo>
                      <a:pt x="6" y="202"/>
                      <a:pt x="212" y="0"/>
                      <a:pt x="463" y="3"/>
                    </a:cubicBezTo>
                    <a:cubicBezTo>
                      <a:pt x="714" y="6"/>
                      <a:pt x="916" y="212"/>
                      <a:pt x="913" y="463"/>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4" name="iṥ1iḑè"/>
              <p:cNvSpPr/>
              <p:nvPr/>
            </p:nvSpPr>
            <p:spPr bwMode="auto">
              <a:xfrm>
                <a:off x="5770604" y="3920474"/>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1"/>
                      <a:pt x="0" y="705"/>
                      <a:pt x="3" y="453"/>
                    </a:cubicBezTo>
                    <a:cubicBezTo>
                      <a:pt x="6" y="202"/>
                      <a:pt x="212" y="0"/>
                      <a:pt x="463" y="3"/>
                    </a:cubicBezTo>
                    <a:cubicBezTo>
                      <a:pt x="714" y="6"/>
                      <a:pt x="916" y="212"/>
                      <a:pt x="913" y="46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5" name="íşḷîďé"/>
              <p:cNvSpPr/>
              <p:nvPr/>
            </p:nvSpPr>
            <p:spPr bwMode="auto">
              <a:xfrm>
                <a:off x="5917370" y="3967787"/>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cubicBezTo>
                      <a:pt x="125" y="601"/>
                      <a:pt x="125" y="601"/>
                      <a:pt x="125" y="601"/>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6" name="iŝḻiḓé"/>
              <p:cNvSpPr/>
              <p:nvPr/>
            </p:nvSpPr>
            <p:spPr bwMode="auto">
              <a:xfrm>
                <a:off x="6394360" y="3928199"/>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0" y="714"/>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7" name="isḷíḓê"/>
              <p:cNvSpPr/>
              <p:nvPr/>
            </p:nvSpPr>
            <p:spPr bwMode="auto">
              <a:xfrm>
                <a:off x="6379877" y="3920474"/>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8" name="îṡ1íde"/>
              <p:cNvSpPr/>
              <p:nvPr/>
            </p:nvSpPr>
            <p:spPr bwMode="auto">
              <a:xfrm>
                <a:off x="6526643" y="3967787"/>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lnTo>
                      <a:pt x="125" y="601"/>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9" name="iṣľîḍe"/>
              <p:cNvSpPr/>
              <p:nvPr/>
            </p:nvSpPr>
            <p:spPr bwMode="auto">
              <a:xfrm>
                <a:off x="2553333" y="3813296"/>
                <a:ext cx="1705192" cy="1110403"/>
              </a:xfrm>
              <a:custGeom>
                <a:avLst/>
                <a:gdLst>
                  <a:gd name="T0" fmla="*/ 4570 w 4570"/>
                  <a:gd name="T1" fmla="*/ 2552 h 2980"/>
                  <a:gd name="T2" fmla="*/ 4141 w 4570"/>
                  <a:gd name="T3" fmla="*/ 2980 h 2980"/>
                  <a:gd name="T4" fmla="*/ 428 w 4570"/>
                  <a:gd name="T5" fmla="*/ 2980 h 2980"/>
                  <a:gd name="T6" fmla="*/ 0 w 4570"/>
                  <a:gd name="T7" fmla="*/ 2552 h 2980"/>
                  <a:gd name="T8" fmla="*/ 0 w 4570"/>
                  <a:gd name="T9" fmla="*/ 429 h 2980"/>
                  <a:gd name="T10" fmla="*/ 428 w 4570"/>
                  <a:gd name="T11" fmla="*/ 0 h 2980"/>
                  <a:gd name="T12" fmla="*/ 4141 w 4570"/>
                  <a:gd name="T13" fmla="*/ 0 h 2980"/>
                  <a:gd name="T14" fmla="*/ 4570 w 4570"/>
                  <a:gd name="T15" fmla="*/ 429 h 2980"/>
                  <a:gd name="T16" fmla="*/ 4570 w 4570"/>
                  <a:gd name="T17" fmla="*/ 2552 h 2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70" h="2980">
                    <a:moveTo>
                      <a:pt x="4570" y="2552"/>
                    </a:moveTo>
                    <a:cubicBezTo>
                      <a:pt x="4570" y="2788"/>
                      <a:pt x="4378" y="2980"/>
                      <a:pt x="4141" y="2980"/>
                    </a:cubicBezTo>
                    <a:cubicBezTo>
                      <a:pt x="428" y="2980"/>
                      <a:pt x="428" y="2980"/>
                      <a:pt x="428" y="2980"/>
                    </a:cubicBezTo>
                    <a:cubicBezTo>
                      <a:pt x="192" y="2980"/>
                      <a:pt x="0" y="2788"/>
                      <a:pt x="0" y="2552"/>
                    </a:cubicBezTo>
                    <a:cubicBezTo>
                      <a:pt x="0" y="429"/>
                      <a:pt x="0" y="429"/>
                      <a:pt x="0" y="429"/>
                    </a:cubicBezTo>
                    <a:cubicBezTo>
                      <a:pt x="0" y="192"/>
                      <a:pt x="192" y="0"/>
                      <a:pt x="428" y="0"/>
                    </a:cubicBezTo>
                    <a:cubicBezTo>
                      <a:pt x="4141" y="0"/>
                      <a:pt x="4141" y="0"/>
                      <a:pt x="4141" y="0"/>
                    </a:cubicBezTo>
                    <a:cubicBezTo>
                      <a:pt x="4378" y="0"/>
                      <a:pt x="4570" y="192"/>
                      <a:pt x="4570" y="429"/>
                    </a:cubicBezTo>
                    <a:lnTo>
                      <a:pt x="4570" y="2552"/>
                    </a:lnTo>
                    <a:close/>
                  </a:path>
                </a:pathLst>
              </a:custGeom>
              <a:solidFill>
                <a:srgbClr val="BCBA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0" name="îṣḷiḋê"/>
              <p:cNvSpPr/>
              <p:nvPr/>
            </p:nvSpPr>
            <p:spPr bwMode="auto">
              <a:xfrm>
                <a:off x="2659545" y="4334702"/>
                <a:ext cx="1491802" cy="69521"/>
              </a:xfrm>
              <a:custGeom>
                <a:avLst/>
                <a:gdLst>
                  <a:gd name="T0" fmla="*/ 3997 w 3997"/>
                  <a:gd name="T1" fmla="*/ 93 h 185"/>
                  <a:gd name="T2" fmla="*/ 3905 w 3997"/>
                  <a:gd name="T3" fmla="*/ 185 h 185"/>
                  <a:gd name="T4" fmla="*/ 92 w 3997"/>
                  <a:gd name="T5" fmla="*/ 185 h 185"/>
                  <a:gd name="T6" fmla="*/ 0 w 3997"/>
                  <a:gd name="T7" fmla="*/ 93 h 185"/>
                  <a:gd name="T8" fmla="*/ 92 w 3997"/>
                  <a:gd name="T9" fmla="*/ 0 h 185"/>
                  <a:gd name="T10" fmla="*/ 3905 w 3997"/>
                  <a:gd name="T11" fmla="*/ 0 h 185"/>
                  <a:gd name="T12" fmla="*/ 3997 w 3997"/>
                  <a:gd name="T13" fmla="*/ 93 h 185"/>
                </a:gdLst>
                <a:ahLst/>
                <a:cxnLst>
                  <a:cxn ang="0">
                    <a:pos x="T0" y="T1"/>
                  </a:cxn>
                  <a:cxn ang="0">
                    <a:pos x="T2" y="T3"/>
                  </a:cxn>
                  <a:cxn ang="0">
                    <a:pos x="T4" y="T5"/>
                  </a:cxn>
                  <a:cxn ang="0">
                    <a:pos x="T6" y="T7"/>
                  </a:cxn>
                  <a:cxn ang="0">
                    <a:pos x="T8" y="T9"/>
                  </a:cxn>
                  <a:cxn ang="0">
                    <a:pos x="T10" y="T11"/>
                  </a:cxn>
                  <a:cxn ang="0">
                    <a:pos x="T12" y="T13"/>
                  </a:cxn>
                </a:cxnLst>
                <a:rect l="0" t="0" r="r" b="b"/>
                <a:pathLst>
                  <a:path w="3997" h="185">
                    <a:moveTo>
                      <a:pt x="3997" y="93"/>
                    </a:moveTo>
                    <a:cubicBezTo>
                      <a:pt x="3997" y="144"/>
                      <a:pt x="3956" y="185"/>
                      <a:pt x="3905" y="185"/>
                    </a:cubicBezTo>
                    <a:cubicBezTo>
                      <a:pt x="92" y="185"/>
                      <a:pt x="92" y="185"/>
                      <a:pt x="92" y="185"/>
                    </a:cubicBezTo>
                    <a:cubicBezTo>
                      <a:pt x="41" y="185"/>
                      <a:pt x="0" y="144"/>
                      <a:pt x="0" y="93"/>
                    </a:cubicBezTo>
                    <a:cubicBezTo>
                      <a:pt x="0" y="42"/>
                      <a:pt x="41" y="0"/>
                      <a:pt x="92" y="0"/>
                    </a:cubicBezTo>
                    <a:cubicBezTo>
                      <a:pt x="3905" y="0"/>
                      <a:pt x="3905" y="0"/>
                      <a:pt x="3905" y="0"/>
                    </a:cubicBezTo>
                    <a:cubicBezTo>
                      <a:pt x="3956" y="0"/>
                      <a:pt x="3997" y="42"/>
                      <a:pt x="3997" y="93"/>
                    </a:cubicBezTo>
                    <a:close/>
                  </a:path>
                </a:pathLst>
              </a:custGeom>
              <a:solidFill>
                <a:srgbClr val="A19F9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1" name="ísľiḍé"/>
              <p:cNvSpPr/>
              <p:nvPr/>
            </p:nvSpPr>
            <p:spPr bwMode="auto">
              <a:xfrm>
                <a:off x="2738722" y="3982271"/>
                <a:ext cx="538787" cy="222081"/>
              </a:xfrm>
              <a:custGeom>
                <a:avLst/>
                <a:gdLst>
                  <a:gd name="T0" fmla="*/ 1407 w 1444"/>
                  <a:gd name="T1" fmla="*/ 446 h 596"/>
                  <a:gd name="T2" fmla="*/ 1406 w 1444"/>
                  <a:gd name="T3" fmla="*/ 446 h 596"/>
                  <a:gd name="T4" fmla="*/ 1444 w 1444"/>
                  <a:gd name="T5" fmla="*/ 297 h 596"/>
                  <a:gd name="T6" fmla="*/ 1444 w 1444"/>
                  <a:gd name="T7" fmla="*/ 297 h 596"/>
                  <a:gd name="T8" fmla="*/ 1148 w 1444"/>
                  <a:gd name="T9" fmla="*/ 0 h 596"/>
                  <a:gd name="T10" fmla="*/ 724 w 1444"/>
                  <a:gd name="T11" fmla="*/ 0 h 596"/>
                  <a:gd name="T12" fmla="*/ 300 w 1444"/>
                  <a:gd name="T13" fmla="*/ 0 h 596"/>
                  <a:gd name="T14" fmla="*/ 0 w 1444"/>
                  <a:gd name="T15" fmla="*/ 297 h 596"/>
                  <a:gd name="T16" fmla="*/ 0 w 1444"/>
                  <a:gd name="T17" fmla="*/ 297 h 596"/>
                  <a:gd name="T18" fmla="*/ 40 w 1444"/>
                  <a:gd name="T19" fmla="*/ 445 h 596"/>
                  <a:gd name="T20" fmla="*/ 40 w 1444"/>
                  <a:gd name="T21" fmla="*/ 446 h 596"/>
                  <a:gd name="T22" fmla="*/ 300 w 1444"/>
                  <a:gd name="T23" fmla="*/ 596 h 596"/>
                  <a:gd name="T24" fmla="*/ 724 w 1444"/>
                  <a:gd name="T25" fmla="*/ 596 h 596"/>
                  <a:gd name="T26" fmla="*/ 1148 w 1444"/>
                  <a:gd name="T27" fmla="*/ 596 h 596"/>
                  <a:gd name="T28" fmla="*/ 1407 w 1444"/>
                  <a:gd name="T29" fmla="*/ 44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6">
                    <a:moveTo>
                      <a:pt x="1407" y="446"/>
                    </a:moveTo>
                    <a:cubicBezTo>
                      <a:pt x="1406" y="446"/>
                      <a:pt x="1406" y="446"/>
                      <a:pt x="1406" y="446"/>
                    </a:cubicBezTo>
                    <a:cubicBezTo>
                      <a:pt x="1431" y="402"/>
                      <a:pt x="1444" y="351"/>
                      <a:pt x="1444" y="297"/>
                    </a:cubicBezTo>
                    <a:cubicBezTo>
                      <a:pt x="1444" y="297"/>
                      <a:pt x="1444" y="297"/>
                      <a:pt x="1444" y="297"/>
                    </a:cubicBezTo>
                    <a:cubicBezTo>
                      <a:pt x="1444" y="132"/>
                      <a:pt x="1313" y="0"/>
                      <a:pt x="1148" y="0"/>
                    </a:cubicBezTo>
                    <a:cubicBezTo>
                      <a:pt x="724" y="0"/>
                      <a:pt x="724" y="0"/>
                      <a:pt x="724" y="0"/>
                    </a:cubicBezTo>
                    <a:cubicBezTo>
                      <a:pt x="300" y="0"/>
                      <a:pt x="300" y="0"/>
                      <a:pt x="300" y="0"/>
                    </a:cubicBezTo>
                    <a:cubicBezTo>
                      <a:pt x="135" y="0"/>
                      <a:pt x="0" y="132"/>
                      <a:pt x="0" y="297"/>
                    </a:cubicBezTo>
                    <a:cubicBezTo>
                      <a:pt x="0" y="297"/>
                      <a:pt x="0" y="297"/>
                      <a:pt x="0" y="297"/>
                    </a:cubicBezTo>
                    <a:cubicBezTo>
                      <a:pt x="0" y="351"/>
                      <a:pt x="14" y="401"/>
                      <a:pt x="40" y="445"/>
                    </a:cubicBezTo>
                    <a:cubicBezTo>
                      <a:pt x="40" y="446"/>
                      <a:pt x="40" y="446"/>
                      <a:pt x="40" y="446"/>
                    </a:cubicBezTo>
                    <a:cubicBezTo>
                      <a:pt x="92" y="536"/>
                      <a:pt x="189" y="596"/>
                      <a:pt x="300" y="596"/>
                    </a:cubicBezTo>
                    <a:cubicBezTo>
                      <a:pt x="724" y="596"/>
                      <a:pt x="724" y="596"/>
                      <a:pt x="724" y="596"/>
                    </a:cubicBezTo>
                    <a:cubicBezTo>
                      <a:pt x="1148" y="596"/>
                      <a:pt x="1148" y="596"/>
                      <a:pt x="1148" y="596"/>
                    </a:cubicBezTo>
                    <a:cubicBezTo>
                      <a:pt x="1259" y="596"/>
                      <a:pt x="1355" y="536"/>
                      <a:pt x="1407" y="446"/>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2" name="i$ļiḑè"/>
              <p:cNvSpPr/>
              <p:nvPr/>
            </p:nvSpPr>
            <p:spPr bwMode="auto">
              <a:xfrm>
                <a:off x="3007150" y="414834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3" name="îṣḷíḍe"/>
              <p:cNvSpPr/>
              <p:nvPr/>
            </p:nvSpPr>
            <p:spPr bwMode="auto">
              <a:xfrm>
                <a:off x="3007150" y="3982271"/>
                <a:ext cx="270359" cy="181527"/>
              </a:xfrm>
              <a:custGeom>
                <a:avLst/>
                <a:gdLst>
                  <a:gd name="T0" fmla="*/ 724 w 724"/>
                  <a:gd name="T1" fmla="*/ 297 h 487"/>
                  <a:gd name="T2" fmla="*/ 428 w 724"/>
                  <a:gd name="T3" fmla="*/ 0 h 487"/>
                  <a:gd name="T4" fmla="*/ 0 w 724"/>
                  <a:gd name="T5" fmla="*/ 0 h 487"/>
                  <a:gd name="T6" fmla="*/ 0 w 724"/>
                  <a:gd name="T7" fmla="*/ 487 h 487"/>
                  <a:gd name="T8" fmla="*/ 522 w 724"/>
                  <a:gd name="T9" fmla="*/ 487 h 487"/>
                  <a:gd name="T10" fmla="*/ 686 w 724"/>
                  <a:gd name="T11" fmla="*/ 447 h 487"/>
                  <a:gd name="T12" fmla="*/ 724 w 724"/>
                  <a:gd name="T13" fmla="*/ 297 h 487"/>
                </a:gdLst>
                <a:ahLst/>
                <a:cxnLst>
                  <a:cxn ang="0">
                    <a:pos x="T0" y="T1"/>
                  </a:cxn>
                  <a:cxn ang="0">
                    <a:pos x="T2" y="T3"/>
                  </a:cxn>
                  <a:cxn ang="0">
                    <a:pos x="T4" y="T5"/>
                  </a:cxn>
                  <a:cxn ang="0">
                    <a:pos x="T6" y="T7"/>
                  </a:cxn>
                  <a:cxn ang="0">
                    <a:pos x="T8" y="T9"/>
                  </a:cxn>
                  <a:cxn ang="0">
                    <a:pos x="T10" y="T11"/>
                  </a:cxn>
                  <a:cxn ang="0">
                    <a:pos x="T12" y="T13"/>
                  </a:cxn>
                </a:cxnLst>
                <a:rect l="0" t="0" r="r" b="b"/>
                <a:pathLst>
                  <a:path w="724" h="487">
                    <a:moveTo>
                      <a:pt x="724" y="297"/>
                    </a:moveTo>
                    <a:cubicBezTo>
                      <a:pt x="724" y="132"/>
                      <a:pt x="593" y="0"/>
                      <a:pt x="428" y="0"/>
                    </a:cubicBezTo>
                    <a:cubicBezTo>
                      <a:pt x="0" y="0"/>
                      <a:pt x="0" y="0"/>
                      <a:pt x="0" y="0"/>
                    </a:cubicBezTo>
                    <a:cubicBezTo>
                      <a:pt x="0" y="487"/>
                      <a:pt x="0" y="487"/>
                      <a:pt x="0" y="487"/>
                    </a:cubicBezTo>
                    <a:cubicBezTo>
                      <a:pt x="522" y="487"/>
                      <a:pt x="522" y="487"/>
                      <a:pt x="522" y="487"/>
                    </a:cubicBezTo>
                    <a:cubicBezTo>
                      <a:pt x="581" y="487"/>
                      <a:pt x="636" y="472"/>
                      <a:pt x="686" y="447"/>
                    </a:cubicBezTo>
                    <a:cubicBezTo>
                      <a:pt x="711" y="403"/>
                      <a:pt x="724" y="351"/>
                      <a:pt x="724" y="297"/>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4" name="íSḻîḑè"/>
              <p:cNvSpPr/>
              <p:nvPr/>
            </p:nvSpPr>
            <p:spPr bwMode="auto">
              <a:xfrm>
                <a:off x="2753206" y="4148348"/>
                <a:ext cx="253945" cy="56003"/>
              </a:xfrm>
              <a:custGeom>
                <a:avLst/>
                <a:gdLst>
                  <a:gd name="T0" fmla="*/ 166 w 680"/>
                  <a:gd name="T1" fmla="*/ 40 h 149"/>
                  <a:gd name="T2" fmla="*/ 0 w 680"/>
                  <a:gd name="T3" fmla="*/ 0 h 149"/>
                  <a:gd name="T4" fmla="*/ 260 w 680"/>
                  <a:gd name="T5" fmla="*/ 149 h 149"/>
                  <a:gd name="T6" fmla="*/ 680 w 680"/>
                  <a:gd name="T7" fmla="*/ 149 h 149"/>
                  <a:gd name="T8" fmla="*/ 680 w 680"/>
                  <a:gd name="T9" fmla="*/ 40 h 149"/>
                  <a:gd name="T10" fmla="*/ 166 w 680"/>
                  <a:gd name="T11" fmla="*/ 40 h 149"/>
                </a:gdLst>
                <a:ahLst/>
                <a:cxnLst>
                  <a:cxn ang="0">
                    <a:pos x="T0" y="T1"/>
                  </a:cxn>
                  <a:cxn ang="0">
                    <a:pos x="T2" y="T3"/>
                  </a:cxn>
                  <a:cxn ang="0">
                    <a:pos x="T4" y="T5"/>
                  </a:cxn>
                  <a:cxn ang="0">
                    <a:pos x="T6" y="T7"/>
                  </a:cxn>
                  <a:cxn ang="0">
                    <a:pos x="T8" y="T9"/>
                  </a:cxn>
                  <a:cxn ang="0">
                    <a:pos x="T10" y="T11"/>
                  </a:cxn>
                </a:cxnLst>
                <a:rect l="0" t="0" r="r" b="b"/>
                <a:pathLst>
                  <a:path w="680" h="149">
                    <a:moveTo>
                      <a:pt x="166" y="40"/>
                    </a:moveTo>
                    <a:cubicBezTo>
                      <a:pt x="106" y="40"/>
                      <a:pt x="50" y="25"/>
                      <a:pt x="0" y="0"/>
                    </a:cubicBezTo>
                    <a:cubicBezTo>
                      <a:pt x="52" y="90"/>
                      <a:pt x="149" y="149"/>
                      <a:pt x="260" y="149"/>
                    </a:cubicBezTo>
                    <a:cubicBezTo>
                      <a:pt x="680" y="149"/>
                      <a:pt x="680" y="149"/>
                      <a:pt x="680" y="149"/>
                    </a:cubicBezTo>
                    <a:cubicBezTo>
                      <a:pt x="680" y="40"/>
                      <a:pt x="680" y="40"/>
                      <a:pt x="680" y="40"/>
                    </a:cubicBezTo>
                    <a:lnTo>
                      <a:pt x="166" y="40"/>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5" name="íṩlïḑe"/>
              <p:cNvSpPr/>
              <p:nvPr/>
            </p:nvSpPr>
            <p:spPr bwMode="auto">
              <a:xfrm>
                <a:off x="2738722" y="3982271"/>
                <a:ext cx="268428" cy="181527"/>
              </a:xfrm>
              <a:custGeom>
                <a:avLst/>
                <a:gdLst>
                  <a:gd name="T0" fmla="*/ 720 w 720"/>
                  <a:gd name="T1" fmla="*/ 487 h 487"/>
                  <a:gd name="T2" fmla="*/ 720 w 720"/>
                  <a:gd name="T3" fmla="*/ 0 h 487"/>
                  <a:gd name="T4" fmla="*/ 300 w 720"/>
                  <a:gd name="T5" fmla="*/ 0 h 487"/>
                  <a:gd name="T6" fmla="*/ 0 w 720"/>
                  <a:gd name="T7" fmla="*/ 297 h 487"/>
                  <a:gd name="T8" fmla="*/ 0 w 720"/>
                  <a:gd name="T9" fmla="*/ 297 h 487"/>
                  <a:gd name="T10" fmla="*/ 40 w 720"/>
                  <a:gd name="T11" fmla="*/ 446 h 487"/>
                  <a:gd name="T12" fmla="*/ 206 w 720"/>
                  <a:gd name="T13" fmla="*/ 487 h 487"/>
                  <a:gd name="T14" fmla="*/ 720 w 720"/>
                  <a:gd name="T15" fmla="*/ 487 h 4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7">
                    <a:moveTo>
                      <a:pt x="720" y="487"/>
                    </a:moveTo>
                    <a:cubicBezTo>
                      <a:pt x="720" y="0"/>
                      <a:pt x="720" y="0"/>
                      <a:pt x="720" y="0"/>
                    </a:cubicBezTo>
                    <a:cubicBezTo>
                      <a:pt x="300" y="0"/>
                      <a:pt x="300" y="0"/>
                      <a:pt x="300" y="0"/>
                    </a:cubicBezTo>
                    <a:cubicBezTo>
                      <a:pt x="135" y="0"/>
                      <a:pt x="0" y="132"/>
                      <a:pt x="0" y="297"/>
                    </a:cubicBezTo>
                    <a:cubicBezTo>
                      <a:pt x="0" y="297"/>
                      <a:pt x="0" y="297"/>
                      <a:pt x="0" y="297"/>
                    </a:cubicBezTo>
                    <a:cubicBezTo>
                      <a:pt x="0" y="351"/>
                      <a:pt x="14" y="403"/>
                      <a:pt x="40" y="446"/>
                    </a:cubicBezTo>
                    <a:cubicBezTo>
                      <a:pt x="89" y="472"/>
                      <a:pt x="146" y="487"/>
                      <a:pt x="206" y="487"/>
                    </a:cubicBezTo>
                    <a:lnTo>
                      <a:pt x="720" y="487"/>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6" name="ï$ḷïdé"/>
              <p:cNvSpPr/>
              <p:nvPr/>
            </p:nvSpPr>
            <p:spPr bwMode="auto">
              <a:xfrm>
                <a:off x="3007150" y="4005444"/>
                <a:ext cx="241392" cy="62762"/>
              </a:xfrm>
              <a:custGeom>
                <a:avLst/>
                <a:gdLst>
                  <a:gd name="T0" fmla="*/ 348 w 646"/>
                  <a:gd name="T1" fmla="*/ 48 h 168"/>
                  <a:gd name="T2" fmla="*/ 398 w 646"/>
                  <a:gd name="T3" fmla="*/ 48 h 168"/>
                  <a:gd name="T4" fmla="*/ 399 w 646"/>
                  <a:gd name="T5" fmla="*/ 48 h 168"/>
                  <a:gd name="T6" fmla="*/ 479 w 646"/>
                  <a:gd name="T7" fmla="*/ 60 h 168"/>
                  <a:gd name="T8" fmla="*/ 601 w 646"/>
                  <a:gd name="T9" fmla="*/ 154 h 168"/>
                  <a:gd name="T10" fmla="*/ 608 w 646"/>
                  <a:gd name="T11" fmla="*/ 162 h 168"/>
                  <a:gd name="T12" fmla="*/ 634 w 646"/>
                  <a:gd name="T13" fmla="*/ 164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9" y="60"/>
                    </a:cubicBezTo>
                    <a:cubicBezTo>
                      <a:pt x="534" y="77"/>
                      <a:pt x="576" y="109"/>
                      <a:pt x="601" y="154"/>
                    </a:cubicBezTo>
                    <a:cubicBezTo>
                      <a:pt x="602" y="157"/>
                      <a:pt x="605" y="160"/>
                      <a:pt x="608" y="162"/>
                    </a:cubicBezTo>
                    <a:cubicBezTo>
                      <a:pt x="615" y="167"/>
                      <a:pt x="625" y="168"/>
                      <a:pt x="634" y="164"/>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7" name="íṥḻídê"/>
              <p:cNvSpPr/>
              <p:nvPr/>
            </p:nvSpPr>
            <p:spPr bwMode="auto">
              <a:xfrm>
                <a:off x="2765758" y="4005444"/>
                <a:ext cx="241392" cy="62762"/>
              </a:xfrm>
              <a:custGeom>
                <a:avLst/>
                <a:gdLst>
                  <a:gd name="T0" fmla="*/ 46 w 648"/>
                  <a:gd name="T1" fmla="*/ 154 h 169"/>
                  <a:gd name="T2" fmla="*/ 168 w 648"/>
                  <a:gd name="T3" fmla="*/ 61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3 h 169"/>
                  <a:gd name="T24" fmla="*/ 0 w 648"/>
                  <a:gd name="T25" fmla="*/ 144 h 169"/>
                  <a:gd name="T26" fmla="*/ 0 w 648"/>
                  <a:gd name="T27" fmla="*/ 145 h 169"/>
                  <a:gd name="T28" fmla="*/ 0 w 648"/>
                  <a:gd name="T29" fmla="*/ 145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8"/>
                      <a:pt x="168" y="61"/>
                    </a:cubicBezTo>
                    <a:cubicBezTo>
                      <a:pt x="211" y="47"/>
                      <a:pt x="248"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9"/>
                      <a:pt x="0" y="143"/>
                    </a:cubicBezTo>
                    <a:cubicBezTo>
                      <a:pt x="0" y="143"/>
                      <a:pt x="0" y="144"/>
                      <a:pt x="0" y="144"/>
                    </a:cubicBezTo>
                    <a:cubicBezTo>
                      <a:pt x="0" y="145"/>
                      <a:pt x="0" y="145"/>
                      <a:pt x="0" y="145"/>
                    </a:cubicBezTo>
                    <a:cubicBezTo>
                      <a:pt x="0" y="145"/>
                      <a:pt x="0" y="145"/>
                      <a:pt x="0" y="145"/>
                    </a:cubicBezTo>
                    <a:cubicBezTo>
                      <a:pt x="1" y="154"/>
                      <a:pt x="5" y="160"/>
                      <a:pt x="13" y="164"/>
                    </a:cubicBezTo>
                    <a:cubicBezTo>
                      <a:pt x="21" y="169"/>
                      <a:pt x="32" y="168"/>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8" name="îš1ïdê"/>
              <p:cNvSpPr/>
              <p:nvPr/>
            </p:nvSpPr>
            <p:spPr bwMode="auto">
              <a:xfrm>
                <a:off x="2738722" y="4534575"/>
                <a:ext cx="538787" cy="223046"/>
              </a:xfrm>
              <a:custGeom>
                <a:avLst/>
                <a:gdLst>
                  <a:gd name="T0" fmla="*/ 1407 w 1444"/>
                  <a:gd name="T1" fmla="*/ 447 h 597"/>
                  <a:gd name="T2" fmla="*/ 1406 w 1444"/>
                  <a:gd name="T3" fmla="*/ 447 h 597"/>
                  <a:gd name="T4" fmla="*/ 1444 w 1444"/>
                  <a:gd name="T5" fmla="*/ 298 h 597"/>
                  <a:gd name="T6" fmla="*/ 1444 w 1444"/>
                  <a:gd name="T7" fmla="*/ 298 h 597"/>
                  <a:gd name="T8" fmla="*/ 1148 w 1444"/>
                  <a:gd name="T9" fmla="*/ 0 h 597"/>
                  <a:gd name="T10" fmla="*/ 724 w 1444"/>
                  <a:gd name="T11" fmla="*/ 0 h 597"/>
                  <a:gd name="T12" fmla="*/ 300 w 1444"/>
                  <a:gd name="T13" fmla="*/ 0 h 597"/>
                  <a:gd name="T14" fmla="*/ 0 w 1444"/>
                  <a:gd name="T15" fmla="*/ 298 h 597"/>
                  <a:gd name="T16" fmla="*/ 0 w 1444"/>
                  <a:gd name="T17" fmla="*/ 298 h 597"/>
                  <a:gd name="T18" fmla="*/ 40 w 1444"/>
                  <a:gd name="T19" fmla="*/ 446 h 597"/>
                  <a:gd name="T20" fmla="*/ 40 w 1444"/>
                  <a:gd name="T21" fmla="*/ 447 h 597"/>
                  <a:gd name="T22" fmla="*/ 300 w 1444"/>
                  <a:gd name="T23" fmla="*/ 597 h 597"/>
                  <a:gd name="T24" fmla="*/ 724 w 1444"/>
                  <a:gd name="T25" fmla="*/ 597 h 597"/>
                  <a:gd name="T26" fmla="*/ 1148 w 1444"/>
                  <a:gd name="T27" fmla="*/ 597 h 597"/>
                  <a:gd name="T28" fmla="*/ 1407 w 1444"/>
                  <a:gd name="T29" fmla="*/ 44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7">
                    <a:moveTo>
                      <a:pt x="1407" y="447"/>
                    </a:moveTo>
                    <a:cubicBezTo>
                      <a:pt x="1406" y="447"/>
                      <a:pt x="1406" y="447"/>
                      <a:pt x="1406" y="447"/>
                    </a:cubicBezTo>
                    <a:cubicBezTo>
                      <a:pt x="1431" y="403"/>
                      <a:pt x="1444" y="352"/>
                      <a:pt x="1444" y="298"/>
                    </a:cubicBezTo>
                    <a:cubicBezTo>
                      <a:pt x="1444" y="298"/>
                      <a:pt x="1444" y="298"/>
                      <a:pt x="1444" y="298"/>
                    </a:cubicBezTo>
                    <a:cubicBezTo>
                      <a:pt x="1444" y="133"/>
                      <a:pt x="1313" y="0"/>
                      <a:pt x="1148" y="0"/>
                    </a:cubicBezTo>
                    <a:cubicBezTo>
                      <a:pt x="724" y="0"/>
                      <a:pt x="724" y="0"/>
                      <a:pt x="724" y="0"/>
                    </a:cubicBezTo>
                    <a:cubicBezTo>
                      <a:pt x="300" y="0"/>
                      <a:pt x="300" y="0"/>
                      <a:pt x="300" y="0"/>
                    </a:cubicBezTo>
                    <a:cubicBezTo>
                      <a:pt x="135" y="0"/>
                      <a:pt x="0" y="133"/>
                      <a:pt x="0" y="298"/>
                    </a:cubicBezTo>
                    <a:cubicBezTo>
                      <a:pt x="0" y="298"/>
                      <a:pt x="0" y="298"/>
                      <a:pt x="0" y="298"/>
                    </a:cubicBezTo>
                    <a:cubicBezTo>
                      <a:pt x="0" y="352"/>
                      <a:pt x="14" y="402"/>
                      <a:pt x="40" y="446"/>
                    </a:cubicBezTo>
                    <a:cubicBezTo>
                      <a:pt x="40" y="447"/>
                      <a:pt x="40" y="447"/>
                      <a:pt x="40" y="447"/>
                    </a:cubicBezTo>
                    <a:cubicBezTo>
                      <a:pt x="92" y="537"/>
                      <a:pt x="189" y="597"/>
                      <a:pt x="300" y="597"/>
                    </a:cubicBezTo>
                    <a:cubicBezTo>
                      <a:pt x="724" y="597"/>
                      <a:pt x="724" y="597"/>
                      <a:pt x="724" y="597"/>
                    </a:cubicBezTo>
                    <a:cubicBezTo>
                      <a:pt x="1148" y="597"/>
                      <a:pt x="1148" y="597"/>
                      <a:pt x="1148" y="597"/>
                    </a:cubicBezTo>
                    <a:cubicBezTo>
                      <a:pt x="1259" y="597"/>
                      <a:pt x="1355" y="537"/>
                      <a:pt x="1407" y="447"/>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9" name="í$1íḑe"/>
              <p:cNvSpPr/>
              <p:nvPr/>
            </p:nvSpPr>
            <p:spPr bwMode="auto">
              <a:xfrm>
                <a:off x="3007150" y="470161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0" name="iŝľiḓê"/>
              <p:cNvSpPr/>
              <p:nvPr/>
            </p:nvSpPr>
            <p:spPr bwMode="auto">
              <a:xfrm>
                <a:off x="3007150" y="4534575"/>
                <a:ext cx="270359" cy="181527"/>
              </a:xfrm>
              <a:custGeom>
                <a:avLst/>
                <a:gdLst>
                  <a:gd name="T0" fmla="*/ 724 w 724"/>
                  <a:gd name="T1" fmla="*/ 298 h 488"/>
                  <a:gd name="T2" fmla="*/ 428 w 724"/>
                  <a:gd name="T3" fmla="*/ 0 h 488"/>
                  <a:gd name="T4" fmla="*/ 0 w 724"/>
                  <a:gd name="T5" fmla="*/ 0 h 488"/>
                  <a:gd name="T6" fmla="*/ 0 w 724"/>
                  <a:gd name="T7" fmla="*/ 488 h 488"/>
                  <a:gd name="T8" fmla="*/ 522 w 724"/>
                  <a:gd name="T9" fmla="*/ 488 h 488"/>
                  <a:gd name="T10" fmla="*/ 686 w 724"/>
                  <a:gd name="T11" fmla="*/ 447 h 488"/>
                  <a:gd name="T12" fmla="*/ 724 w 724"/>
                  <a:gd name="T13" fmla="*/ 298 h 488"/>
                </a:gdLst>
                <a:ahLst/>
                <a:cxnLst>
                  <a:cxn ang="0">
                    <a:pos x="T0" y="T1"/>
                  </a:cxn>
                  <a:cxn ang="0">
                    <a:pos x="T2" y="T3"/>
                  </a:cxn>
                  <a:cxn ang="0">
                    <a:pos x="T4" y="T5"/>
                  </a:cxn>
                  <a:cxn ang="0">
                    <a:pos x="T6" y="T7"/>
                  </a:cxn>
                  <a:cxn ang="0">
                    <a:pos x="T8" y="T9"/>
                  </a:cxn>
                  <a:cxn ang="0">
                    <a:pos x="T10" y="T11"/>
                  </a:cxn>
                  <a:cxn ang="0">
                    <a:pos x="T12" y="T13"/>
                  </a:cxn>
                </a:cxnLst>
                <a:rect l="0" t="0" r="r" b="b"/>
                <a:pathLst>
                  <a:path w="724" h="488">
                    <a:moveTo>
                      <a:pt x="724" y="298"/>
                    </a:moveTo>
                    <a:cubicBezTo>
                      <a:pt x="724" y="133"/>
                      <a:pt x="593" y="0"/>
                      <a:pt x="428" y="0"/>
                    </a:cubicBezTo>
                    <a:cubicBezTo>
                      <a:pt x="0" y="0"/>
                      <a:pt x="0" y="0"/>
                      <a:pt x="0" y="0"/>
                    </a:cubicBezTo>
                    <a:cubicBezTo>
                      <a:pt x="0" y="488"/>
                      <a:pt x="0" y="488"/>
                      <a:pt x="0" y="488"/>
                    </a:cubicBezTo>
                    <a:cubicBezTo>
                      <a:pt x="522" y="488"/>
                      <a:pt x="522" y="488"/>
                      <a:pt x="522" y="488"/>
                    </a:cubicBezTo>
                    <a:cubicBezTo>
                      <a:pt x="581" y="488"/>
                      <a:pt x="636" y="473"/>
                      <a:pt x="686" y="447"/>
                    </a:cubicBezTo>
                    <a:cubicBezTo>
                      <a:pt x="711" y="404"/>
                      <a:pt x="724" y="352"/>
                      <a:pt x="724" y="298"/>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1" name="íśļíḋè"/>
              <p:cNvSpPr/>
              <p:nvPr/>
            </p:nvSpPr>
            <p:spPr bwMode="auto">
              <a:xfrm>
                <a:off x="2753206" y="4701618"/>
                <a:ext cx="253945" cy="56003"/>
              </a:xfrm>
              <a:custGeom>
                <a:avLst/>
                <a:gdLst>
                  <a:gd name="T0" fmla="*/ 166 w 680"/>
                  <a:gd name="T1" fmla="*/ 41 h 150"/>
                  <a:gd name="T2" fmla="*/ 0 w 680"/>
                  <a:gd name="T3" fmla="*/ 0 h 150"/>
                  <a:gd name="T4" fmla="*/ 260 w 680"/>
                  <a:gd name="T5" fmla="*/ 150 h 150"/>
                  <a:gd name="T6" fmla="*/ 680 w 680"/>
                  <a:gd name="T7" fmla="*/ 150 h 150"/>
                  <a:gd name="T8" fmla="*/ 680 w 680"/>
                  <a:gd name="T9" fmla="*/ 41 h 150"/>
                  <a:gd name="T10" fmla="*/ 166 w 680"/>
                  <a:gd name="T11" fmla="*/ 41 h 150"/>
                </a:gdLst>
                <a:ahLst/>
                <a:cxnLst>
                  <a:cxn ang="0">
                    <a:pos x="T0" y="T1"/>
                  </a:cxn>
                  <a:cxn ang="0">
                    <a:pos x="T2" y="T3"/>
                  </a:cxn>
                  <a:cxn ang="0">
                    <a:pos x="T4" y="T5"/>
                  </a:cxn>
                  <a:cxn ang="0">
                    <a:pos x="T6" y="T7"/>
                  </a:cxn>
                  <a:cxn ang="0">
                    <a:pos x="T8" y="T9"/>
                  </a:cxn>
                  <a:cxn ang="0">
                    <a:pos x="T10" y="T11"/>
                  </a:cxn>
                </a:cxnLst>
                <a:rect l="0" t="0" r="r" b="b"/>
                <a:pathLst>
                  <a:path w="680" h="150">
                    <a:moveTo>
                      <a:pt x="166" y="41"/>
                    </a:moveTo>
                    <a:cubicBezTo>
                      <a:pt x="106" y="41"/>
                      <a:pt x="50" y="26"/>
                      <a:pt x="0" y="0"/>
                    </a:cubicBezTo>
                    <a:cubicBezTo>
                      <a:pt x="52" y="90"/>
                      <a:pt x="149" y="150"/>
                      <a:pt x="260" y="150"/>
                    </a:cubicBezTo>
                    <a:cubicBezTo>
                      <a:pt x="680" y="150"/>
                      <a:pt x="680" y="150"/>
                      <a:pt x="680" y="150"/>
                    </a:cubicBezTo>
                    <a:cubicBezTo>
                      <a:pt x="680" y="41"/>
                      <a:pt x="680" y="41"/>
                      <a:pt x="680" y="41"/>
                    </a:cubicBezTo>
                    <a:lnTo>
                      <a:pt x="166" y="41"/>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2" name="îṣļidê"/>
              <p:cNvSpPr/>
              <p:nvPr/>
            </p:nvSpPr>
            <p:spPr bwMode="auto">
              <a:xfrm>
                <a:off x="2738722" y="4534575"/>
                <a:ext cx="268428" cy="181527"/>
              </a:xfrm>
              <a:custGeom>
                <a:avLst/>
                <a:gdLst>
                  <a:gd name="T0" fmla="*/ 720 w 720"/>
                  <a:gd name="T1" fmla="*/ 488 h 488"/>
                  <a:gd name="T2" fmla="*/ 720 w 720"/>
                  <a:gd name="T3" fmla="*/ 0 h 488"/>
                  <a:gd name="T4" fmla="*/ 300 w 720"/>
                  <a:gd name="T5" fmla="*/ 0 h 488"/>
                  <a:gd name="T6" fmla="*/ 0 w 720"/>
                  <a:gd name="T7" fmla="*/ 298 h 488"/>
                  <a:gd name="T8" fmla="*/ 0 w 720"/>
                  <a:gd name="T9" fmla="*/ 298 h 488"/>
                  <a:gd name="T10" fmla="*/ 40 w 720"/>
                  <a:gd name="T11" fmla="*/ 447 h 488"/>
                  <a:gd name="T12" fmla="*/ 206 w 720"/>
                  <a:gd name="T13" fmla="*/ 488 h 488"/>
                  <a:gd name="T14" fmla="*/ 720 w 720"/>
                  <a:gd name="T15" fmla="*/ 488 h 4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8">
                    <a:moveTo>
                      <a:pt x="720" y="488"/>
                    </a:moveTo>
                    <a:cubicBezTo>
                      <a:pt x="720" y="0"/>
                      <a:pt x="720" y="0"/>
                      <a:pt x="720" y="0"/>
                    </a:cubicBezTo>
                    <a:cubicBezTo>
                      <a:pt x="300" y="0"/>
                      <a:pt x="300" y="0"/>
                      <a:pt x="300" y="0"/>
                    </a:cubicBezTo>
                    <a:cubicBezTo>
                      <a:pt x="135" y="0"/>
                      <a:pt x="0" y="133"/>
                      <a:pt x="0" y="298"/>
                    </a:cubicBezTo>
                    <a:cubicBezTo>
                      <a:pt x="0" y="298"/>
                      <a:pt x="0" y="298"/>
                      <a:pt x="0" y="298"/>
                    </a:cubicBezTo>
                    <a:cubicBezTo>
                      <a:pt x="0" y="352"/>
                      <a:pt x="14" y="403"/>
                      <a:pt x="40" y="447"/>
                    </a:cubicBezTo>
                    <a:cubicBezTo>
                      <a:pt x="89" y="472"/>
                      <a:pt x="146" y="488"/>
                      <a:pt x="206" y="488"/>
                    </a:cubicBezTo>
                    <a:lnTo>
                      <a:pt x="720" y="488"/>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3" name="íSḻiḋê"/>
              <p:cNvSpPr/>
              <p:nvPr/>
            </p:nvSpPr>
            <p:spPr bwMode="auto">
              <a:xfrm>
                <a:off x="3007150" y="4558714"/>
                <a:ext cx="241392" cy="62762"/>
              </a:xfrm>
              <a:custGeom>
                <a:avLst/>
                <a:gdLst>
                  <a:gd name="T0" fmla="*/ 348 w 646"/>
                  <a:gd name="T1" fmla="*/ 48 h 168"/>
                  <a:gd name="T2" fmla="*/ 398 w 646"/>
                  <a:gd name="T3" fmla="*/ 48 h 168"/>
                  <a:gd name="T4" fmla="*/ 399 w 646"/>
                  <a:gd name="T5" fmla="*/ 48 h 168"/>
                  <a:gd name="T6" fmla="*/ 479 w 646"/>
                  <a:gd name="T7" fmla="*/ 60 h 168"/>
                  <a:gd name="T8" fmla="*/ 601 w 646"/>
                  <a:gd name="T9" fmla="*/ 154 h 168"/>
                  <a:gd name="T10" fmla="*/ 608 w 646"/>
                  <a:gd name="T11" fmla="*/ 162 h 168"/>
                  <a:gd name="T12" fmla="*/ 634 w 646"/>
                  <a:gd name="T13" fmla="*/ 163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9" y="60"/>
                    </a:cubicBezTo>
                    <a:cubicBezTo>
                      <a:pt x="534" y="77"/>
                      <a:pt x="576" y="109"/>
                      <a:pt x="601" y="154"/>
                    </a:cubicBezTo>
                    <a:cubicBezTo>
                      <a:pt x="602" y="157"/>
                      <a:pt x="605" y="160"/>
                      <a:pt x="608" y="162"/>
                    </a:cubicBezTo>
                    <a:cubicBezTo>
                      <a:pt x="615" y="167"/>
                      <a:pt x="625" y="168"/>
                      <a:pt x="634" y="163"/>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4" name="íṩlîḓè"/>
              <p:cNvSpPr/>
              <p:nvPr/>
            </p:nvSpPr>
            <p:spPr bwMode="auto">
              <a:xfrm>
                <a:off x="2765758" y="4558714"/>
                <a:ext cx="241392" cy="62762"/>
              </a:xfrm>
              <a:custGeom>
                <a:avLst/>
                <a:gdLst>
                  <a:gd name="T0" fmla="*/ 46 w 648"/>
                  <a:gd name="T1" fmla="*/ 154 h 169"/>
                  <a:gd name="T2" fmla="*/ 168 w 648"/>
                  <a:gd name="T3" fmla="*/ 60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2 h 169"/>
                  <a:gd name="T24" fmla="*/ 0 w 648"/>
                  <a:gd name="T25" fmla="*/ 144 h 169"/>
                  <a:gd name="T26" fmla="*/ 0 w 648"/>
                  <a:gd name="T27" fmla="*/ 144 h 169"/>
                  <a:gd name="T28" fmla="*/ 0 w 648"/>
                  <a:gd name="T29" fmla="*/ 144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7"/>
                      <a:pt x="168" y="60"/>
                    </a:cubicBezTo>
                    <a:cubicBezTo>
                      <a:pt x="211" y="47"/>
                      <a:pt x="248"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8"/>
                      <a:pt x="0" y="142"/>
                    </a:cubicBezTo>
                    <a:cubicBezTo>
                      <a:pt x="0" y="143"/>
                      <a:pt x="0" y="144"/>
                      <a:pt x="0" y="144"/>
                    </a:cubicBezTo>
                    <a:cubicBezTo>
                      <a:pt x="0" y="144"/>
                      <a:pt x="0" y="144"/>
                      <a:pt x="0" y="144"/>
                    </a:cubicBezTo>
                    <a:cubicBezTo>
                      <a:pt x="0" y="144"/>
                      <a:pt x="0" y="144"/>
                      <a:pt x="0" y="144"/>
                    </a:cubicBezTo>
                    <a:cubicBezTo>
                      <a:pt x="1" y="153"/>
                      <a:pt x="5" y="160"/>
                      <a:pt x="13" y="164"/>
                    </a:cubicBezTo>
                    <a:cubicBezTo>
                      <a:pt x="21" y="169"/>
                      <a:pt x="32" y="167"/>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5" name="ïṡļîḓè"/>
              <p:cNvSpPr/>
              <p:nvPr/>
            </p:nvSpPr>
            <p:spPr bwMode="auto">
              <a:xfrm>
                <a:off x="3533384" y="3982271"/>
                <a:ext cx="538787" cy="222081"/>
              </a:xfrm>
              <a:custGeom>
                <a:avLst/>
                <a:gdLst>
                  <a:gd name="T0" fmla="*/ 1407 w 1444"/>
                  <a:gd name="T1" fmla="*/ 446 h 596"/>
                  <a:gd name="T2" fmla="*/ 1406 w 1444"/>
                  <a:gd name="T3" fmla="*/ 446 h 596"/>
                  <a:gd name="T4" fmla="*/ 1444 w 1444"/>
                  <a:gd name="T5" fmla="*/ 297 h 596"/>
                  <a:gd name="T6" fmla="*/ 1444 w 1444"/>
                  <a:gd name="T7" fmla="*/ 297 h 596"/>
                  <a:gd name="T8" fmla="*/ 1148 w 1444"/>
                  <a:gd name="T9" fmla="*/ 0 h 596"/>
                  <a:gd name="T10" fmla="*/ 724 w 1444"/>
                  <a:gd name="T11" fmla="*/ 0 h 596"/>
                  <a:gd name="T12" fmla="*/ 300 w 1444"/>
                  <a:gd name="T13" fmla="*/ 0 h 596"/>
                  <a:gd name="T14" fmla="*/ 0 w 1444"/>
                  <a:gd name="T15" fmla="*/ 297 h 596"/>
                  <a:gd name="T16" fmla="*/ 0 w 1444"/>
                  <a:gd name="T17" fmla="*/ 297 h 596"/>
                  <a:gd name="T18" fmla="*/ 39 w 1444"/>
                  <a:gd name="T19" fmla="*/ 445 h 596"/>
                  <a:gd name="T20" fmla="*/ 40 w 1444"/>
                  <a:gd name="T21" fmla="*/ 446 h 596"/>
                  <a:gd name="T22" fmla="*/ 300 w 1444"/>
                  <a:gd name="T23" fmla="*/ 596 h 596"/>
                  <a:gd name="T24" fmla="*/ 724 w 1444"/>
                  <a:gd name="T25" fmla="*/ 596 h 596"/>
                  <a:gd name="T26" fmla="*/ 1148 w 1444"/>
                  <a:gd name="T27" fmla="*/ 596 h 596"/>
                  <a:gd name="T28" fmla="*/ 1407 w 1444"/>
                  <a:gd name="T29" fmla="*/ 44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6">
                    <a:moveTo>
                      <a:pt x="1407" y="446"/>
                    </a:moveTo>
                    <a:cubicBezTo>
                      <a:pt x="1406" y="446"/>
                      <a:pt x="1406" y="446"/>
                      <a:pt x="1406" y="446"/>
                    </a:cubicBezTo>
                    <a:cubicBezTo>
                      <a:pt x="1431" y="402"/>
                      <a:pt x="1444" y="351"/>
                      <a:pt x="1444" y="297"/>
                    </a:cubicBezTo>
                    <a:cubicBezTo>
                      <a:pt x="1444" y="297"/>
                      <a:pt x="1444" y="297"/>
                      <a:pt x="1444" y="297"/>
                    </a:cubicBezTo>
                    <a:cubicBezTo>
                      <a:pt x="1444" y="132"/>
                      <a:pt x="1313" y="0"/>
                      <a:pt x="1148" y="0"/>
                    </a:cubicBezTo>
                    <a:cubicBezTo>
                      <a:pt x="724" y="0"/>
                      <a:pt x="724" y="0"/>
                      <a:pt x="724" y="0"/>
                    </a:cubicBezTo>
                    <a:cubicBezTo>
                      <a:pt x="300" y="0"/>
                      <a:pt x="300" y="0"/>
                      <a:pt x="300" y="0"/>
                    </a:cubicBezTo>
                    <a:cubicBezTo>
                      <a:pt x="135" y="0"/>
                      <a:pt x="0" y="132"/>
                      <a:pt x="0" y="297"/>
                    </a:cubicBezTo>
                    <a:cubicBezTo>
                      <a:pt x="0" y="297"/>
                      <a:pt x="0" y="297"/>
                      <a:pt x="0" y="297"/>
                    </a:cubicBezTo>
                    <a:cubicBezTo>
                      <a:pt x="0" y="351"/>
                      <a:pt x="14" y="401"/>
                      <a:pt x="39" y="445"/>
                    </a:cubicBezTo>
                    <a:cubicBezTo>
                      <a:pt x="40" y="446"/>
                      <a:pt x="40" y="446"/>
                      <a:pt x="40" y="446"/>
                    </a:cubicBezTo>
                    <a:cubicBezTo>
                      <a:pt x="92" y="536"/>
                      <a:pt x="189" y="596"/>
                      <a:pt x="300" y="596"/>
                    </a:cubicBezTo>
                    <a:cubicBezTo>
                      <a:pt x="724" y="596"/>
                      <a:pt x="724" y="596"/>
                      <a:pt x="724" y="596"/>
                    </a:cubicBezTo>
                    <a:cubicBezTo>
                      <a:pt x="1148" y="596"/>
                      <a:pt x="1148" y="596"/>
                      <a:pt x="1148" y="596"/>
                    </a:cubicBezTo>
                    <a:cubicBezTo>
                      <a:pt x="1259" y="596"/>
                      <a:pt x="1355" y="536"/>
                      <a:pt x="1407" y="446"/>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6" name="i$ḷiďê"/>
              <p:cNvSpPr/>
              <p:nvPr/>
            </p:nvSpPr>
            <p:spPr bwMode="auto">
              <a:xfrm>
                <a:off x="3801812" y="414834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7" name="ísļîḋè"/>
              <p:cNvSpPr/>
              <p:nvPr/>
            </p:nvSpPr>
            <p:spPr bwMode="auto">
              <a:xfrm>
                <a:off x="3801812" y="3982271"/>
                <a:ext cx="270359" cy="181527"/>
              </a:xfrm>
              <a:custGeom>
                <a:avLst/>
                <a:gdLst>
                  <a:gd name="T0" fmla="*/ 724 w 724"/>
                  <a:gd name="T1" fmla="*/ 297 h 487"/>
                  <a:gd name="T2" fmla="*/ 428 w 724"/>
                  <a:gd name="T3" fmla="*/ 0 h 487"/>
                  <a:gd name="T4" fmla="*/ 0 w 724"/>
                  <a:gd name="T5" fmla="*/ 0 h 487"/>
                  <a:gd name="T6" fmla="*/ 0 w 724"/>
                  <a:gd name="T7" fmla="*/ 487 h 487"/>
                  <a:gd name="T8" fmla="*/ 522 w 724"/>
                  <a:gd name="T9" fmla="*/ 487 h 487"/>
                  <a:gd name="T10" fmla="*/ 686 w 724"/>
                  <a:gd name="T11" fmla="*/ 447 h 487"/>
                  <a:gd name="T12" fmla="*/ 724 w 724"/>
                  <a:gd name="T13" fmla="*/ 297 h 487"/>
                </a:gdLst>
                <a:ahLst/>
                <a:cxnLst>
                  <a:cxn ang="0">
                    <a:pos x="T0" y="T1"/>
                  </a:cxn>
                  <a:cxn ang="0">
                    <a:pos x="T2" y="T3"/>
                  </a:cxn>
                  <a:cxn ang="0">
                    <a:pos x="T4" y="T5"/>
                  </a:cxn>
                  <a:cxn ang="0">
                    <a:pos x="T6" y="T7"/>
                  </a:cxn>
                  <a:cxn ang="0">
                    <a:pos x="T8" y="T9"/>
                  </a:cxn>
                  <a:cxn ang="0">
                    <a:pos x="T10" y="T11"/>
                  </a:cxn>
                  <a:cxn ang="0">
                    <a:pos x="T12" y="T13"/>
                  </a:cxn>
                </a:cxnLst>
                <a:rect l="0" t="0" r="r" b="b"/>
                <a:pathLst>
                  <a:path w="724" h="487">
                    <a:moveTo>
                      <a:pt x="724" y="297"/>
                    </a:moveTo>
                    <a:cubicBezTo>
                      <a:pt x="724" y="132"/>
                      <a:pt x="593" y="0"/>
                      <a:pt x="428" y="0"/>
                    </a:cubicBezTo>
                    <a:cubicBezTo>
                      <a:pt x="0" y="0"/>
                      <a:pt x="0" y="0"/>
                      <a:pt x="0" y="0"/>
                    </a:cubicBezTo>
                    <a:cubicBezTo>
                      <a:pt x="0" y="487"/>
                      <a:pt x="0" y="487"/>
                      <a:pt x="0" y="487"/>
                    </a:cubicBezTo>
                    <a:cubicBezTo>
                      <a:pt x="522" y="487"/>
                      <a:pt x="522" y="487"/>
                      <a:pt x="522" y="487"/>
                    </a:cubicBezTo>
                    <a:cubicBezTo>
                      <a:pt x="581" y="487"/>
                      <a:pt x="636" y="472"/>
                      <a:pt x="686" y="447"/>
                    </a:cubicBezTo>
                    <a:cubicBezTo>
                      <a:pt x="711" y="403"/>
                      <a:pt x="724" y="351"/>
                      <a:pt x="724" y="297"/>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8" name="iS1íḋé"/>
              <p:cNvSpPr/>
              <p:nvPr/>
            </p:nvSpPr>
            <p:spPr bwMode="auto">
              <a:xfrm>
                <a:off x="3547867" y="4148348"/>
                <a:ext cx="253945" cy="56003"/>
              </a:xfrm>
              <a:custGeom>
                <a:avLst/>
                <a:gdLst>
                  <a:gd name="T0" fmla="*/ 166 w 680"/>
                  <a:gd name="T1" fmla="*/ 40 h 149"/>
                  <a:gd name="T2" fmla="*/ 0 w 680"/>
                  <a:gd name="T3" fmla="*/ 0 h 149"/>
                  <a:gd name="T4" fmla="*/ 260 w 680"/>
                  <a:gd name="T5" fmla="*/ 149 h 149"/>
                  <a:gd name="T6" fmla="*/ 680 w 680"/>
                  <a:gd name="T7" fmla="*/ 149 h 149"/>
                  <a:gd name="T8" fmla="*/ 680 w 680"/>
                  <a:gd name="T9" fmla="*/ 40 h 149"/>
                  <a:gd name="T10" fmla="*/ 166 w 680"/>
                  <a:gd name="T11" fmla="*/ 40 h 149"/>
                </a:gdLst>
                <a:ahLst/>
                <a:cxnLst>
                  <a:cxn ang="0">
                    <a:pos x="T0" y="T1"/>
                  </a:cxn>
                  <a:cxn ang="0">
                    <a:pos x="T2" y="T3"/>
                  </a:cxn>
                  <a:cxn ang="0">
                    <a:pos x="T4" y="T5"/>
                  </a:cxn>
                  <a:cxn ang="0">
                    <a:pos x="T6" y="T7"/>
                  </a:cxn>
                  <a:cxn ang="0">
                    <a:pos x="T8" y="T9"/>
                  </a:cxn>
                  <a:cxn ang="0">
                    <a:pos x="T10" y="T11"/>
                  </a:cxn>
                </a:cxnLst>
                <a:rect l="0" t="0" r="r" b="b"/>
                <a:pathLst>
                  <a:path w="680" h="149">
                    <a:moveTo>
                      <a:pt x="166" y="40"/>
                    </a:moveTo>
                    <a:cubicBezTo>
                      <a:pt x="106" y="40"/>
                      <a:pt x="50" y="25"/>
                      <a:pt x="0" y="0"/>
                    </a:cubicBezTo>
                    <a:cubicBezTo>
                      <a:pt x="52" y="90"/>
                      <a:pt x="149" y="149"/>
                      <a:pt x="260" y="149"/>
                    </a:cubicBezTo>
                    <a:cubicBezTo>
                      <a:pt x="680" y="149"/>
                      <a:pt x="680" y="149"/>
                      <a:pt x="680" y="149"/>
                    </a:cubicBezTo>
                    <a:cubicBezTo>
                      <a:pt x="680" y="40"/>
                      <a:pt x="680" y="40"/>
                      <a:pt x="680" y="40"/>
                    </a:cubicBezTo>
                    <a:lnTo>
                      <a:pt x="166" y="40"/>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9" name="íSľîḓè"/>
              <p:cNvSpPr/>
              <p:nvPr/>
            </p:nvSpPr>
            <p:spPr bwMode="auto">
              <a:xfrm>
                <a:off x="3533384" y="3982271"/>
                <a:ext cx="268428" cy="181527"/>
              </a:xfrm>
              <a:custGeom>
                <a:avLst/>
                <a:gdLst>
                  <a:gd name="T0" fmla="*/ 720 w 720"/>
                  <a:gd name="T1" fmla="*/ 487 h 487"/>
                  <a:gd name="T2" fmla="*/ 720 w 720"/>
                  <a:gd name="T3" fmla="*/ 0 h 487"/>
                  <a:gd name="T4" fmla="*/ 300 w 720"/>
                  <a:gd name="T5" fmla="*/ 0 h 487"/>
                  <a:gd name="T6" fmla="*/ 0 w 720"/>
                  <a:gd name="T7" fmla="*/ 297 h 487"/>
                  <a:gd name="T8" fmla="*/ 0 w 720"/>
                  <a:gd name="T9" fmla="*/ 297 h 487"/>
                  <a:gd name="T10" fmla="*/ 39 w 720"/>
                  <a:gd name="T11" fmla="*/ 446 h 487"/>
                  <a:gd name="T12" fmla="*/ 206 w 720"/>
                  <a:gd name="T13" fmla="*/ 487 h 487"/>
                  <a:gd name="T14" fmla="*/ 720 w 720"/>
                  <a:gd name="T15" fmla="*/ 487 h 4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7">
                    <a:moveTo>
                      <a:pt x="720" y="487"/>
                    </a:moveTo>
                    <a:cubicBezTo>
                      <a:pt x="720" y="0"/>
                      <a:pt x="720" y="0"/>
                      <a:pt x="720" y="0"/>
                    </a:cubicBezTo>
                    <a:cubicBezTo>
                      <a:pt x="300" y="0"/>
                      <a:pt x="300" y="0"/>
                      <a:pt x="300" y="0"/>
                    </a:cubicBezTo>
                    <a:cubicBezTo>
                      <a:pt x="135" y="0"/>
                      <a:pt x="0" y="132"/>
                      <a:pt x="0" y="297"/>
                    </a:cubicBezTo>
                    <a:cubicBezTo>
                      <a:pt x="0" y="297"/>
                      <a:pt x="0" y="297"/>
                      <a:pt x="0" y="297"/>
                    </a:cubicBezTo>
                    <a:cubicBezTo>
                      <a:pt x="0" y="351"/>
                      <a:pt x="14" y="403"/>
                      <a:pt x="39" y="446"/>
                    </a:cubicBezTo>
                    <a:cubicBezTo>
                      <a:pt x="89" y="472"/>
                      <a:pt x="146" y="487"/>
                      <a:pt x="206" y="487"/>
                    </a:cubicBezTo>
                    <a:lnTo>
                      <a:pt x="720" y="487"/>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0" name="îšļiḍê"/>
              <p:cNvSpPr/>
              <p:nvPr/>
            </p:nvSpPr>
            <p:spPr bwMode="auto">
              <a:xfrm>
                <a:off x="3801812" y="4005444"/>
                <a:ext cx="241392" cy="62762"/>
              </a:xfrm>
              <a:custGeom>
                <a:avLst/>
                <a:gdLst>
                  <a:gd name="T0" fmla="*/ 348 w 646"/>
                  <a:gd name="T1" fmla="*/ 48 h 168"/>
                  <a:gd name="T2" fmla="*/ 398 w 646"/>
                  <a:gd name="T3" fmla="*/ 48 h 168"/>
                  <a:gd name="T4" fmla="*/ 399 w 646"/>
                  <a:gd name="T5" fmla="*/ 48 h 168"/>
                  <a:gd name="T6" fmla="*/ 478 w 646"/>
                  <a:gd name="T7" fmla="*/ 60 h 168"/>
                  <a:gd name="T8" fmla="*/ 601 w 646"/>
                  <a:gd name="T9" fmla="*/ 154 h 168"/>
                  <a:gd name="T10" fmla="*/ 607 w 646"/>
                  <a:gd name="T11" fmla="*/ 162 h 168"/>
                  <a:gd name="T12" fmla="*/ 634 w 646"/>
                  <a:gd name="T13" fmla="*/ 164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8" y="60"/>
                    </a:cubicBezTo>
                    <a:cubicBezTo>
                      <a:pt x="534" y="77"/>
                      <a:pt x="575" y="109"/>
                      <a:pt x="601" y="154"/>
                    </a:cubicBezTo>
                    <a:cubicBezTo>
                      <a:pt x="602" y="157"/>
                      <a:pt x="605" y="160"/>
                      <a:pt x="607" y="162"/>
                    </a:cubicBezTo>
                    <a:cubicBezTo>
                      <a:pt x="615" y="167"/>
                      <a:pt x="625" y="168"/>
                      <a:pt x="634" y="164"/>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1" name="ïSḻíďê"/>
              <p:cNvSpPr/>
              <p:nvPr/>
            </p:nvSpPr>
            <p:spPr bwMode="auto">
              <a:xfrm>
                <a:off x="3559454" y="4005444"/>
                <a:ext cx="242358" cy="62762"/>
              </a:xfrm>
              <a:custGeom>
                <a:avLst/>
                <a:gdLst>
                  <a:gd name="T0" fmla="*/ 46 w 648"/>
                  <a:gd name="T1" fmla="*/ 154 h 169"/>
                  <a:gd name="T2" fmla="*/ 168 w 648"/>
                  <a:gd name="T3" fmla="*/ 61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3 h 169"/>
                  <a:gd name="T24" fmla="*/ 0 w 648"/>
                  <a:gd name="T25" fmla="*/ 144 h 169"/>
                  <a:gd name="T26" fmla="*/ 0 w 648"/>
                  <a:gd name="T27" fmla="*/ 145 h 169"/>
                  <a:gd name="T28" fmla="*/ 0 w 648"/>
                  <a:gd name="T29" fmla="*/ 145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8"/>
                      <a:pt x="168" y="61"/>
                    </a:cubicBezTo>
                    <a:cubicBezTo>
                      <a:pt x="211" y="47"/>
                      <a:pt x="247"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9"/>
                      <a:pt x="0" y="143"/>
                    </a:cubicBezTo>
                    <a:cubicBezTo>
                      <a:pt x="0" y="143"/>
                      <a:pt x="0" y="144"/>
                      <a:pt x="0" y="144"/>
                    </a:cubicBezTo>
                    <a:cubicBezTo>
                      <a:pt x="0" y="145"/>
                      <a:pt x="0" y="145"/>
                      <a:pt x="0" y="145"/>
                    </a:cubicBezTo>
                    <a:cubicBezTo>
                      <a:pt x="0" y="145"/>
                      <a:pt x="0" y="145"/>
                      <a:pt x="0" y="145"/>
                    </a:cubicBezTo>
                    <a:cubicBezTo>
                      <a:pt x="1" y="154"/>
                      <a:pt x="5" y="160"/>
                      <a:pt x="13" y="164"/>
                    </a:cubicBezTo>
                    <a:cubicBezTo>
                      <a:pt x="21" y="169"/>
                      <a:pt x="32" y="168"/>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2" name="iś1iḓe"/>
              <p:cNvSpPr/>
              <p:nvPr/>
            </p:nvSpPr>
            <p:spPr bwMode="auto">
              <a:xfrm>
                <a:off x="3533384" y="4534575"/>
                <a:ext cx="538787" cy="223046"/>
              </a:xfrm>
              <a:custGeom>
                <a:avLst/>
                <a:gdLst>
                  <a:gd name="T0" fmla="*/ 1407 w 1444"/>
                  <a:gd name="T1" fmla="*/ 447 h 597"/>
                  <a:gd name="T2" fmla="*/ 1406 w 1444"/>
                  <a:gd name="T3" fmla="*/ 447 h 597"/>
                  <a:gd name="T4" fmla="*/ 1444 w 1444"/>
                  <a:gd name="T5" fmla="*/ 298 h 597"/>
                  <a:gd name="T6" fmla="*/ 1444 w 1444"/>
                  <a:gd name="T7" fmla="*/ 298 h 597"/>
                  <a:gd name="T8" fmla="*/ 1148 w 1444"/>
                  <a:gd name="T9" fmla="*/ 0 h 597"/>
                  <a:gd name="T10" fmla="*/ 724 w 1444"/>
                  <a:gd name="T11" fmla="*/ 0 h 597"/>
                  <a:gd name="T12" fmla="*/ 300 w 1444"/>
                  <a:gd name="T13" fmla="*/ 0 h 597"/>
                  <a:gd name="T14" fmla="*/ 0 w 1444"/>
                  <a:gd name="T15" fmla="*/ 298 h 597"/>
                  <a:gd name="T16" fmla="*/ 0 w 1444"/>
                  <a:gd name="T17" fmla="*/ 298 h 597"/>
                  <a:gd name="T18" fmla="*/ 39 w 1444"/>
                  <a:gd name="T19" fmla="*/ 446 h 597"/>
                  <a:gd name="T20" fmla="*/ 40 w 1444"/>
                  <a:gd name="T21" fmla="*/ 447 h 597"/>
                  <a:gd name="T22" fmla="*/ 300 w 1444"/>
                  <a:gd name="T23" fmla="*/ 597 h 597"/>
                  <a:gd name="T24" fmla="*/ 724 w 1444"/>
                  <a:gd name="T25" fmla="*/ 597 h 597"/>
                  <a:gd name="T26" fmla="*/ 1148 w 1444"/>
                  <a:gd name="T27" fmla="*/ 597 h 597"/>
                  <a:gd name="T28" fmla="*/ 1407 w 1444"/>
                  <a:gd name="T29" fmla="*/ 44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7">
                    <a:moveTo>
                      <a:pt x="1407" y="447"/>
                    </a:moveTo>
                    <a:cubicBezTo>
                      <a:pt x="1406" y="447"/>
                      <a:pt x="1406" y="447"/>
                      <a:pt x="1406" y="447"/>
                    </a:cubicBezTo>
                    <a:cubicBezTo>
                      <a:pt x="1431" y="403"/>
                      <a:pt x="1444" y="352"/>
                      <a:pt x="1444" y="298"/>
                    </a:cubicBezTo>
                    <a:cubicBezTo>
                      <a:pt x="1444" y="298"/>
                      <a:pt x="1444" y="298"/>
                      <a:pt x="1444" y="298"/>
                    </a:cubicBezTo>
                    <a:cubicBezTo>
                      <a:pt x="1444" y="133"/>
                      <a:pt x="1313" y="0"/>
                      <a:pt x="1148" y="0"/>
                    </a:cubicBezTo>
                    <a:cubicBezTo>
                      <a:pt x="724" y="0"/>
                      <a:pt x="724" y="0"/>
                      <a:pt x="724" y="0"/>
                    </a:cubicBezTo>
                    <a:cubicBezTo>
                      <a:pt x="300" y="0"/>
                      <a:pt x="300" y="0"/>
                      <a:pt x="300" y="0"/>
                    </a:cubicBezTo>
                    <a:cubicBezTo>
                      <a:pt x="135" y="0"/>
                      <a:pt x="0" y="133"/>
                      <a:pt x="0" y="298"/>
                    </a:cubicBezTo>
                    <a:cubicBezTo>
                      <a:pt x="0" y="298"/>
                      <a:pt x="0" y="298"/>
                      <a:pt x="0" y="298"/>
                    </a:cubicBezTo>
                    <a:cubicBezTo>
                      <a:pt x="0" y="352"/>
                      <a:pt x="14" y="402"/>
                      <a:pt x="39" y="446"/>
                    </a:cubicBezTo>
                    <a:cubicBezTo>
                      <a:pt x="40" y="447"/>
                      <a:pt x="40" y="447"/>
                      <a:pt x="40" y="447"/>
                    </a:cubicBezTo>
                    <a:cubicBezTo>
                      <a:pt x="92" y="537"/>
                      <a:pt x="189" y="597"/>
                      <a:pt x="300" y="597"/>
                    </a:cubicBezTo>
                    <a:cubicBezTo>
                      <a:pt x="724" y="597"/>
                      <a:pt x="724" y="597"/>
                      <a:pt x="724" y="597"/>
                    </a:cubicBezTo>
                    <a:cubicBezTo>
                      <a:pt x="1148" y="597"/>
                      <a:pt x="1148" y="597"/>
                      <a:pt x="1148" y="597"/>
                    </a:cubicBezTo>
                    <a:cubicBezTo>
                      <a:pt x="1259" y="597"/>
                      <a:pt x="1355" y="537"/>
                      <a:pt x="1407" y="447"/>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3" name="iŝ1ïḍé"/>
              <p:cNvSpPr/>
              <p:nvPr/>
            </p:nvSpPr>
            <p:spPr bwMode="auto">
              <a:xfrm>
                <a:off x="3801812" y="470161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4" name="íŝlïḋê"/>
              <p:cNvSpPr/>
              <p:nvPr/>
            </p:nvSpPr>
            <p:spPr bwMode="auto">
              <a:xfrm>
                <a:off x="3801812" y="4534575"/>
                <a:ext cx="270359" cy="181527"/>
              </a:xfrm>
              <a:custGeom>
                <a:avLst/>
                <a:gdLst>
                  <a:gd name="T0" fmla="*/ 724 w 724"/>
                  <a:gd name="T1" fmla="*/ 298 h 488"/>
                  <a:gd name="T2" fmla="*/ 428 w 724"/>
                  <a:gd name="T3" fmla="*/ 0 h 488"/>
                  <a:gd name="T4" fmla="*/ 0 w 724"/>
                  <a:gd name="T5" fmla="*/ 0 h 488"/>
                  <a:gd name="T6" fmla="*/ 0 w 724"/>
                  <a:gd name="T7" fmla="*/ 488 h 488"/>
                  <a:gd name="T8" fmla="*/ 522 w 724"/>
                  <a:gd name="T9" fmla="*/ 488 h 488"/>
                  <a:gd name="T10" fmla="*/ 686 w 724"/>
                  <a:gd name="T11" fmla="*/ 447 h 488"/>
                  <a:gd name="T12" fmla="*/ 724 w 724"/>
                  <a:gd name="T13" fmla="*/ 298 h 488"/>
                </a:gdLst>
                <a:ahLst/>
                <a:cxnLst>
                  <a:cxn ang="0">
                    <a:pos x="T0" y="T1"/>
                  </a:cxn>
                  <a:cxn ang="0">
                    <a:pos x="T2" y="T3"/>
                  </a:cxn>
                  <a:cxn ang="0">
                    <a:pos x="T4" y="T5"/>
                  </a:cxn>
                  <a:cxn ang="0">
                    <a:pos x="T6" y="T7"/>
                  </a:cxn>
                  <a:cxn ang="0">
                    <a:pos x="T8" y="T9"/>
                  </a:cxn>
                  <a:cxn ang="0">
                    <a:pos x="T10" y="T11"/>
                  </a:cxn>
                  <a:cxn ang="0">
                    <a:pos x="T12" y="T13"/>
                  </a:cxn>
                </a:cxnLst>
                <a:rect l="0" t="0" r="r" b="b"/>
                <a:pathLst>
                  <a:path w="724" h="488">
                    <a:moveTo>
                      <a:pt x="724" y="298"/>
                    </a:moveTo>
                    <a:cubicBezTo>
                      <a:pt x="724" y="133"/>
                      <a:pt x="593" y="0"/>
                      <a:pt x="428" y="0"/>
                    </a:cubicBezTo>
                    <a:cubicBezTo>
                      <a:pt x="0" y="0"/>
                      <a:pt x="0" y="0"/>
                      <a:pt x="0" y="0"/>
                    </a:cubicBezTo>
                    <a:cubicBezTo>
                      <a:pt x="0" y="488"/>
                      <a:pt x="0" y="488"/>
                      <a:pt x="0" y="488"/>
                    </a:cubicBezTo>
                    <a:cubicBezTo>
                      <a:pt x="522" y="488"/>
                      <a:pt x="522" y="488"/>
                      <a:pt x="522" y="488"/>
                    </a:cubicBezTo>
                    <a:cubicBezTo>
                      <a:pt x="581" y="488"/>
                      <a:pt x="636" y="473"/>
                      <a:pt x="686" y="447"/>
                    </a:cubicBezTo>
                    <a:cubicBezTo>
                      <a:pt x="711" y="404"/>
                      <a:pt x="724" y="352"/>
                      <a:pt x="724" y="298"/>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5" name="ïṥľîḍe"/>
              <p:cNvSpPr/>
              <p:nvPr/>
            </p:nvSpPr>
            <p:spPr bwMode="auto">
              <a:xfrm>
                <a:off x="3547867" y="4701618"/>
                <a:ext cx="253945" cy="56003"/>
              </a:xfrm>
              <a:custGeom>
                <a:avLst/>
                <a:gdLst>
                  <a:gd name="T0" fmla="*/ 166 w 680"/>
                  <a:gd name="T1" fmla="*/ 41 h 150"/>
                  <a:gd name="T2" fmla="*/ 0 w 680"/>
                  <a:gd name="T3" fmla="*/ 0 h 150"/>
                  <a:gd name="T4" fmla="*/ 260 w 680"/>
                  <a:gd name="T5" fmla="*/ 150 h 150"/>
                  <a:gd name="T6" fmla="*/ 680 w 680"/>
                  <a:gd name="T7" fmla="*/ 150 h 150"/>
                  <a:gd name="T8" fmla="*/ 680 w 680"/>
                  <a:gd name="T9" fmla="*/ 41 h 150"/>
                  <a:gd name="T10" fmla="*/ 166 w 680"/>
                  <a:gd name="T11" fmla="*/ 41 h 150"/>
                </a:gdLst>
                <a:ahLst/>
                <a:cxnLst>
                  <a:cxn ang="0">
                    <a:pos x="T0" y="T1"/>
                  </a:cxn>
                  <a:cxn ang="0">
                    <a:pos x="T2" y="T3"/>
                  </a:cxn>
                  <a:cxn ang="0">
                    <a:pos x="T4" y="T5"/>
                  </a:cxn>
                  <a:cxn ang="0">
                    <a:pos x="T6" y="T7"/>
                  </a:cxn>
                  <a:cxn ang="0">
                    <a:pos x="T8" y="T9"/>
                  </a:cxn>
                  <a:cxn ang="0">
                    <a:pos x="T10" y="T11"/>
                  </a:cxn>
                </a:cxnLst>
                <a:rect l="0" t="0" r="r" b="b"/>
                <a:pathLst>
                  <a:path w="680" h="150">
                    <a:moveTo>
                      <a:pt x="166" y="41"/>
                    </a:moveTo>
                    <a:cubicBezTo>
                      <a:pt x="106" y="41"/>
                      <a:pt x="50" y="26"/>
                      <a:pt x="0" y="0"/>
                    </a:cubicBezTo>
                    <a:cubicBezTo>
                      <a:pt x="52" y="90"/>
                      <a:pt x="149" y="150"/>
                      <a:pt x="260" y="150"/>
                    </a:cubicBezTo>
                    <a:cubicBezTo>
                      <a:pt x="680" y="150"/>
                      <a:pt x="680" y="150"/>
                      <a:pt x="680" y="150"/>
                    </a:cubicBezTo>
                    <a:cubicBezTo>
                      <a:pt x="680" y="41"/>
                      <a:pt x="680" y="41"/>
                      <a:pt x="680" y="41"/>
                    </a:cubicBezTo>
                    <a:lnTo>
                      <a:pt x="166" y="41"/>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6" name="isļîḓè"/>
              <p:cNvSpPr/>
              <p:nvPr/>
            </p:nvSpPr>
            <p:spPr bwMode="auto">
              <a:xfrm>
                <a:off x="3533384" y="4534575"/>
                <a:ext cx="268428" cy="181527"/>
              </a:xfrm>
              <a:custGeom>
                <a:avLst/>
                <a:gdLst>
                  <a:gd name="T0" fmla="*/ 720 w 720"/>
                  <a:gd name="T1" fmla="*/ 488 h 488"/>
                  <a:gd name="T2" fmla="*/ 720 w 720"/>
                  <a:gd name="T3" fmla="*/ 0 h 488"/>
                  <a:gd name="T4" fmla="*/ 300 w 720"/>
                  <a:gd name="T5" fmla="*/ 0 h 488"/>
                  <a:gd name="T6" fmla="*/ 0 w 720"/>
                  <a:gd name="T7" fmla="*/ 298 h 488"/>
                  <a:gd name="T8" fmla="*/ 0 w 720"/>
                  <a:gd name="T9" fmla="*/ 298 h 488"/>
                  <a:gd name="T10" fmla="*/ 39 w 720"/>
                  <a:gd name="T11" fmla="*/ 447 h 488"/>
                  <a:gd name="T12" fmla="*/ 206 w 720"/>
                  <a:gd name="T13" fmla="*/ 488 h 488"/>
                  <a:gd name="T14" fmla="*/ 720 w 720"/>
                  <a:gd name="T15" fmla="*/ 488 h 4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8">
                    <a:moveTo>
                      <a:pt x="720" y="488"/>
                    </a:moveTo>
                    <a:cubicBezTo>
                      <a:pt x="720" y="0"/>
                      <a:pt x="720" y="0"/>
                      <a:pt x="720" y="0"/>
                    </a:cubicBezTo>
                    <a:cubicBezTo>
                      <a:pt x="300" y="0"/>
                      <a:pt x="300" y="0"/>
                      <a:pt x="300" y="0"/>
                    </a:cubicBezTo>
                    <a:cubicBezTo>
                      <a:pt x="135" y="0"/>
                      <a:pt x="0" y="133"/>
                      <a:pt x="0" y="298"/>
                    </a:cubicBezTo>
                    <a:cubicBezTo>
                      <a:pt x="0" y="298"/>
                      <a:pt x="0" y="298"/>
                      <a:pt x="0" y="298"/>
                    </a:cubicBezTo>
                    <a:cubicBezTo>
                      <a:pt x="0" y="352"/>
                      <a:pt x="14" y="403"/>
                      <a:pt x="39" y="447"/>
                    </a:cubicBezTo>
                    <a:cubicBezTo>
                      <a:pt x="89" y="472"/>
                      <a:pt x="146" y="488"/>
                      <a:pt x="206" y="488"/>
                    </a:cubicBezTo>
                    <a:lnTo>
                      <a:pt x="720" y="488"/>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7" name="îṧ1íḋê"/>
              <p:cNvSpPr/>
              <p:nvPr/>
            </p:nvSpPr>
            <p:spPr bwMode="auto">
              <a:xfrm>
                <a:off x="3801812" y="4558714"/>
                <a:ext cx="241392" cy="62762"/>
              </a:xfrm>
              <a:custGeom>
                <a:avLst/>
                <a:gdLst>
                  <a:gd name="T0" fmla="*/ 348 w 646"/>
                  <a:gd name="T1" fmla="*/ 48 h 168"/>
                  <a:gd name="T2" fmla="*/ 398 w 646"/>
                  <a:gd name="T3" fmla="*/ 48 h 168"/>
                  <a:gd name="T4" fmla="*/ 399 w 646"/>
                  <a:gd name="T5" fmla="*/ 48 h 168"/>
                  <a:gd name="T6" fmla="*/ 478 w 646"/>
                  <a:gd name="T7" fmla="*/ 60 h 168"/>
                  <a:gd name="T8" fmla="*/ 601 w 646"/>
                  <a:gd name="T9" fmla="*/ 154 h 168"/>
                  <a:gd name="T10" fmla="*/ 607 w 646"/>
                  <a:gd name="T11" fmla="*/ 162 h 168"/>
                  <a:gd name="T12" fmla="*/ 634 w 646"/>
                  <a:gd name="T13" fmla="*/ 163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8" y="60"/>
                    </a:cubicBezTo>
                    <a:cubicBezTo>
                      <a:pt x="534" y="77"/>
                      <a:pt x="575" y="109"/>
                      <a:pt x="601" y="154"/>
                    </a:cubicBezTo>
                    <a:cubicBezTo>
                      <a:pt x="602" y="157"/>
                      <a:pt x="605" y="160"/>
                      <a:pt x="607" y="162"/>
                    </a:cubicBezTo>
                    <a:cubicBezTo>
                      <a:pt x="615" y="167"/>
                      <a:pt x="625" y="168"/>
                      <a:pt x="634" y="163"/>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8" name="î$líḑe"/>
              <p:cNvSpPr/>
              <p:nvPr/>
            </p:nvSpPr>
            <p:spPr bwMode="auto">
              <a:xfrm>
                <a:off x="3559454" y="4558714"/>
                <a:ext cx="242358" cy="62762"/>
              </a:xfrm>
              <a:custGeom>
                <a:avLst/>
                <a:gdLst>
                  <a:gd name="T0" fmla="*/ 46 w 648"/>
                  <a:gd name="T1" fmla="*/ 154 h 169"/>
                  <a:gd name="T2" fmla="*/ 168 w 648"/>
                  <a:gd name="T3" fmla="*/ 60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2 h 169"/>
                  <a:gd name="T24" fmla="*/ 0 w 648"/>
                  <a:gd name="T25" fmla="*/ 144 h 169"/>
                  <a:gd name="T26" fmla="*/ 0 w 648"/>
                  <a:gd name="T27" fmla="*/ 144 h 169"/>
                  <a:gd name="T28" fmla="*/ 0 w 648"/>
                  <a:gd name="T29" fmla="*/ 144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7"/>
                      <a:pt x="168" y="60"/>
                    </a:cubicBezTo>
                    <a:cubicBezTo>
                      <a:pt x="211" y="47"/>
                      <a:pt x="247"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8"/>
                      <a:pt x="0" y="142"/>
                    </a:cubicBezTo>
                    <a:cubicBezTo>
                      <a:pt x="0" y="143"/>
                      <a:pt x="0" y="144"/>
                      <a:pt x="0" y="144"/>
                    </a:cubicBezTo>
                    <a:cubicBezTo>
                      <a:pt x="0" y="144"/>
                      <a:pt x="0" y="144"/>
                      <a:pt x="0" y="144"/>
                    </a:cubicBezTo>
                    <a:cubicBezTo>
                      <a:pt x="0" y="144"/>
                      <a:pt x="0" y="144"/>
                      <a:pt x="0" y="144"/>
                    </a:cubicBezTo>
                    <a:cubicBezTo>
                      <a:pt x="1" y="153"/>
                      <a:pt x="5" y="160"/>
                      <a:pt x="13" y="164"/>
                    </a:cubicBezTo>
                    <a:cubicBezTo>
                      <a:pt x="21" y="169"/>
                      <a:pt x="32" y="167"/>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9" name="iṧľiďê"/>
              <p:cNvSpPr/>
              <p:nvPr/>
            </p:nvSpPr>
            <p:spPr bwMode="auto">
              <a:xfrm>
                <a:off x="7638977" y="2259698"/>
                <a:ext cx="51175" cy="173802"/>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0" name="îšḷiḍè"/>
              <p:cNvSpPr/>
              <p:nvPr/>
            </p:nvSpPr>
            <p:spPr bwMode="auto">
              <a:xfrm>
                <a:off x="7754845" y="2259698"/>
                <a:ext cx="84970" cy="173802"/>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1" name="íṥḻïḓé"/>
              <p:cNvSpPr/>
              <p:nvPr/>
            </p:nvSpPr>
            <p:spPr bwMode="auto">
              <a:xfrm>
                <a:off x="7690152" y="2259698"/>
                <a:ext cx="64693" cy="173802"/>
              </a:xfrm>
              <a:prstGeom prst="rect">
                <a:avLst/>
              </a:prstGeom>
              <a:solidFill>
                <a:srgbClr val="F4F3E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2" name="íṩḻïḋé"/>
              <p:cNvSpPr/>
              <p:nvPr/>
            </p:nvSpPr>
            <p:spPr bwMode="auto">
              <a:xfrm>
                <a:off x="7553041" y="2416120"/>
                <a:ext cx="48278" cy="224012"/>
              </a:xfrm>
              <a:custGeom>
                <a:avLst/>
                <a:gdLst>
                  <a:gd name="T0" fmla="*/ 0 w 128"/>
                  <a:gd name="T1" fmla="*/ 198 h 600"/>
                  <a:gd name="T2" fmla="*/ 0 w 128"/>
                  <a:gd name="T3" fmla="*/ 600 h 600"/>
                  <a:gd name="T4" fmla="*/ 128 w 128"/>
                  <a:gd name="T5" fmla="*/ 600 h 600"/>
                  <a:gd name="T6" fmla="*/ 128 w 128"/>
                  <a:gd name="T7" fmla="*/ 0 h 600"/>
                  <a:gd name="T8" fmla="*/ 0 w 128"/>
                  <a:gd name="T9" fmla="*/ 198 h 600"/>
                </a:gdLst>
                <a:ahLst/>
                <a:cxnLst>
                  <a:cxn ang="0">
                    <a:pos x="T0" y="T1"/>
                  </a:cxn>
                  <a:cxn ang="0">
                    <a:pos x="T2" y="T3"/>
                  </a:cxn>
                  <a:cxn ang="0">
                    <a:pos x="T4" y="T5"/>
                  </a:cxn>
                  <a:cxn ang="0">
                    <a:pos x="T6" y="T7"/>
                  </a:cxn>
                  <a:cxn ang="0">
                    <a:pos x="T8" y="T9"/>
                  </a:cxn>
                </a:cxnLst>
                <a:rect l="0" t="0" r="r" b="b"/>
                <a:pathLst>
                  <a:path w="128" h="600">
                    <a:moveTo>
                      <a:pt x="0" y="198"/>
                    </a:moveTo>
                    <a:cubicBezTo>
                      <a:pt x="0" y="600"/>
                      <a:pt x="0" y="600"/>
                      <a:pt x="0" y="600"/>
                    </a:cubicBezTo>
                    <a:cubicBezTo>
                      <a:pt x="128" y="600"/>
                      <a:pt x="128" y="600"/>
                      <a:pt x="128" y="600"/>
                    </a:cubicBezTo>
                    <a:cubicBezTo>
                      <a:pt x="128" y="0"/>
                      <a:pt x="128" y="0"/>
                      <a:pt x="128" y="0"/>
                    </a:cubicBezTo>
                    <a:cubicBezTo>
                      <a:pt x="52" y="34"/>
                      <a:pt x="0" y="110"/>
                      <a:pt x="0" y="198"/>
                    </a:cubicBezTo>
                    <a:close/>
                  </a:path>
                </a:pathLst>
              </a:custGeom>
              <a:solidFill>
                <a:srgbClr val="E5E4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3" name="íşļíḍe"/>
              <p:cNvSpPr/>
              <p:nvPr/>
            </p:nvSpPr>
            <p:spPr bwMode="auto">
              <a:xfrm>
                <a:off x="7601320" y="2408395"/>
                <a:ext cx="32829" cy="231736"/>
              </a:xfrm>
              <a:custGeom>
                <a:avLst/>
                <a:gdLst>
                  <a:gd name="T0" fmla="*/ 0 w 89"/>
                  <a:gd name="T1" fmla="*/ 20 h 620"/>
                  <a:gd name="T2" fmla="*/ 0 w 89"/>
                  <a:gd name="T3" fmla="*/ 620 h 620"/>
                  <a:gd name="T4" fmla="*/ 89 w 89"/>
                  <a:gd name="T5" fmla="*/ 620 h 620"/>
                  <a:gd name="T6" fmla="*/ 89 w 89"/>
                  <a:gd name="T7" fmla="*/ 0 h 620"/>
                  <a:gd name="T8" fmla="*/ 0 w 89"/>
                  <a:gd name="T9" fmla="*/ 20 h 620"/>
                </a:gdLst>
                <a:ahLst/>
                <a:cxnLst>
                  <a:cxn ang="0">
                    <a:pos x="T0" y="T1"/>
                  </a:cxn>
                  <a:cxn ang="0">
                    <a:pos x="T2" y="T3"/>
                  </a:cxn>
                  <a:cxn ang="0">
                    <a:pos x="T4" y="T5"/>
                  </a:cxn>
                  <a:cxn ang="0">
                    <a:pos x="T6" y="T7"/>
                  </a:cxn>
                  <a:cxn ang="0">
                    <a:pos x="T8" y="T9"/>
                  </a:cxn>
                </a:cxnLst>
                <a:rect l="0" t="0" r="r" b="b"/>
                <a:pathLst>
                  <a:path w="89" h="620">
                    <a:moveTo>
                      <a:pt x="0" y="20"/>
                    </a:moveTo>
                    <a:cubicBezTo>
                      <a:pt x="0" y="620"/>
                      <a:pt x="0" y="620"/>
                      <a:pt x="0" y="620"/>
                    </a:cubicBezTo>
                    <a:cubicBezTo>
                      <a:pt x="89" y="620"/>
                      <a:pt x="89" y="620"/>
                      <a:pt x="89" y="620"/>
                    </a:cubicBezTo>
                    <a:cubicBezTo>
                      <a:pt x="89" y="0"/>
                      <a:pt x="89" y="0"/>
                      <a:pt x="89" y="0"/>
                    </a:cubicBezTo>
                    <a:cubicBezTo>
                      <a:pt x="57" y="0"/>
                      <a:pt x="27" y="7"/>
                      <a:pt x="0" y="20"/>
                    </a:cubicBezTo>
                    <a:close/>
                  </a:path>
                </a:pathLst>
              </a:custGeom>
              <a:solidFill>
                <a:srgbClr val="F6F6F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4" name="îṩḻíḍé"/>
              <p:cNvSpPr/>
              <p:nvPr/>
            </p:nvSpPr>
            <p:spPr bwMode="auto">
              <a:xfrm>
                <a:off x="7634149" y="2408395"/>
                <a:ext cx="168009" cy="231736"/>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5" name="î$lïdê"/>
              <p:cNvSpPr/>
              <p:nvPr/>
            </p:nvSpPr>
            <p:spPr bwMode="auto">
              <a:xfrm>
                <a:off x="7802158" y="2408395"/>
                <a:ext cx="123593" cy="231736"/>
              </a:xfrm>
              <a:custGeom>
                <a:avLst/>
                <a:gdLst>
                  <a:gd name="T0" fmla="*/ 330 w 330"/>
                  <a:gd name="T1" fmla="*/ 218 h 620"/>
                  <a:gd name="T2" fmla="*/ 112 w 330"/>
                  <a:gd name="T3" fmla="*/ 0 h 620"/>
                  <a:gd name="T4" fmla="*/ 0 w 330"/>
                  <a:gd name="T5" fmla="*/ 0 h 620"/>
                  <a:gd name="T6" fmla="*/ 0 w 330"/>
                  <a:gd name="T7" fmla="*/ 620 h 620"/>
                  <a:gd name="T8" fmla="*/ 330 w 330"/>
                  <a:gd name="T9" fmla="*/ 620 h 620"/>
                  <a:gd name="T10" fmla="*/ 330 w 330"/>
                  <a:gd name="T11" fmla="*/ 218 h 620"/>
                </a:gdLst>
                <a:ahLst/>
                <a:cxnLst>
                  <a:cxn ang="0">
                    <a:pos x="T0" y="T1"/>
                  </a:cxn>
                  <a:cxn ang="0">
                    <a:pos x="T2" y="T3"/>
                  </a:cxn>
                  <a:cxn ang="0">
                    <a:pos x="T4" y="T5"/>
                  </a:cxn>
                  <a:cxn ang="0">
                    <a:pos x="T6" y="T7"/>
                  </a:cxn>
                  <a:cxn ang="0">
                    <a:pos x="T8" y="T9"/>
                  </a:cxn>
                  <a:cxn ang="0">
                    <a:pos x="T10" y="T11"/>
                  </a:cxn>
                </a:cxnLst>
                <a:rect l="0" t="0" r="r" b="b"/>
                <a:pathLst>
                  <a:path w="330" h="620">
                    <a:moveTo>
                      <a:pt x="330" y="218"/>
                    </a:moveTo>
                    <a:cubicBezTo>
                      <a:pt x="330" y="98"/>
                      <a:pt x="232" y="0"/>
                      <a:pt x="112" y="0"/>
                    </a:cubicBezTo>
                    <a:cubicBezTo>
                      <a:pt x="0" y="0"/>
                      <a:pt x="0" y="0"/>
                      <a:pt x="0" y="0"/>
                    </a:cubicBezTo>
                    <a:cubicBezTo>
                      <a:pt x="0" y="620"/>
                      <a:pt x="0" y="620"/>
                      <a:pt x="0" y="620"/>
                    </a:cubicBezTo>
                    <a:cubicBezTo>
                      <a:pt x="330" y="620"/>
                      <a:pt x="330" y="620"/>
                      <a:pt x="330" y="620"/>
                    </a:cubicBezTo>
                    <a:lnTo>
                      <a:pt x="330" y="218"/>
                    </a:lnTo>
                    <a:close/>
                  </a:path>
                </a:pathLst>
              </a:custGeom>
              <a:solidFill>
                <a:srgbClr val="D1D0D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6" name="îṥľîďé"/>
              <p:cNvSpPr/>
              <p:nvPr/>
            </p:nvSpPr>
            <p:spPr bwMode="auto">
              <a:xfrm>
                <a:off x="7921888" y="2916284"/>
                <a:ext cx="72418" cy="252013"/>
              </a:xfrm>
              <a:custGeom>
                <a:avLst/>
                <a:gdLst>
                  <a:gd name="T0" fmla="*/ 194 w 194"/>
                  <a:gd name="T1" fmla="*/ 676 h 676"/>
                  <a:gd name="T2" fmla="*/ 194 w 194"/>
                  <a:gd name="T3" fmla="*/ 139 h 676"/>
                  <a:gd name="T4" fmla="*/ 55 w 194"/>
                  <a:gd name="T5" fmla="*/ 0 h 676"/>
                  <a:gd name="T6" fmla="*/ 0 w 194"/>
                  <a:gd name="T7" fmla="*/ 0 h 676"/>
                  <a:gd name="T8" fmla="*/ 0 w 194"/>
                  <a:gd name="T9" fmla="*/ 676 h 676"/>
                  <a:gd name="T10" fmla="*/ 194 w 194"/>
                  <a:gd name="T11" fmla="*/ 676 h 676"/>
                </a:gdLst>
                <a:ahLst/>
                <a:cxnLst>
                  <a:cxn ang="0">
                    <a:pos x="T0" y="T1"/>
                  </a:cxn>
                  <a:cxn ang="0">
                    <a:pos x="T2" y="T3"/>
                  </a:cxn>
                  <a:cxn ang="0">
                    <a:pos x="T4" y="T5"/>
                  </a:cxn>
                  <a:cxn ang="0">
                    <a:pos x="T6" y="T7"/>
                  </a:cxn>
                  <a:cxn ang="0">
                    <a:pos x="T8" y="T9"/>
                  </a:cxn>
                  <a:cxn ang="0">
                    <a:pos x="T10" y="T11"/>
                  </a:cxn>
                </a:cxnLst>
                <a:rect l="0" t="0" r="r" b="b"/>
                <a:pathLst>
                  <a:path w="194" h="676">
                    <a:moveTo>
                      <a:pt x="194" y="676"/>
                    </a:moveTo>
                    <a:cubicBezTo>
                      <a:pt x="194" y="139"/>
                      <a:pt x="194" y="139"/>
                      <a:pt x="194" y="139"/>
                    </a:cubicBezTo>
                    <a:cubicBezTo>
                      <a:pt x="194" y="62"/>
                      <a:pt x="132" y="0"/>
                      <a:pt x="55" y="0"/>
                    </a:cubicBezTo>
                    <a:cubicBezTo>
                      <a:pt x="0" y="0"/>
                      <a:pt x="0" y="0"/>
                      <a:pt x="0" y="0"/>
                    </a:cubicBezTo>
                    <a:cubicBezTo>
                      <a:pt x="0" y="676"/>
                      <a:pt x="0" y="676"/>
                      <a:pt x="0" y="676"/>
                    </a:cubicBezTo>
                    <a:lnTo>
                      <a:pt x="194" y="676"/>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7" name="iŝľîďe"/>
              <p:cNvSpPr/>
              <p:nvPr/>
            </p:nvSpPr>
            <p:spPr bwMode="auto">
              <a:xfrm>
                <a:off x="7501867" y="2916284"/>
                <a:ext cx="49244" cy="252013"/>
              </a:xfrm>
              <a:custGeom>
                <a:avLst/>
                <a:gdLst>
                  <a:gd name="T0" fmla="*/ 131 w 131"/>
                  <a:gd name="T1" fmla="*/ 0 h 676"/>
                  <a:gd name="T2" fmla="*/ 0 w 131"/>
                  <a:gd name="T3" fmla="*/ 139 h 676"/>
                  <a:gd name="T4" fmla="*/ 0 w 131"/>
                  <a:gd name="T5" fmla="*/ 676 h 676"/>
                  <a:gd name="T6" fmla="*/ 131 w 131"/>
                  <a:gd name="T7" fmla="*/ 676 h 676"/>
                  <a:gd name="T8" fmla="*/ 131 w 131"/>
                  <a:gd name="T9" fmla="*/ 499 h 676"/>
                  <a:gd name="T10" fmla="*/ 131 w 131"/>
                  <a:gd name="T11" fmla="*/ 0 h 676"/>
                </a:gdLst>
                <a:ahLst/>
                <a:cxnLst>
                  <a:cxn ang="0">
                    <a:pos x="T0" y="T1"/>
                  </a:cxn>
                  <a:cxn ang="0">
                    <a:pos x="T2" y="T3"/>
                  </a:cxn>
                  <a:cxn ang="0">
                    <a:pos x="T4" y="T5"/>
                  </a:cxn>
                  <a:cxn ang="0">
                    <a:pos x="T6" y="T7"/>
                  </a:cxn>
                  <a:cxn ang="0">
                    <a:pos x="T8" y="T9"/>
                  </a:cxn>
                  <a:cxn ang="0">
                    <a:pos x="T10" y="T11"/>
                  </a:cxn>
                </a:cxnLst>
                <a:rect l="0" t="0" r="r" b="b"/>
                <a:pathLst>
                  <a:path w="131" h="676">
                    <a:moveTo>
                      <a:pt x="131" y="0"/>
                    </a:moveTo>
                    <a:cubicBezTo>
                      <a:pt x="59" y="5"/>
                      <a:pt x="0" y="65"/>
                      <a:pt x="0" y="139"/>
                    </a:cubicBezTo>
                    <a:cubicBezTo>
                      <a:pt x="0" y="676"/>
                      <a:pt x="0" y="676"/>
                      <a:pt x="0" y="676"/>
                    </a:cubicBezTo>
                    <a:cubicBezTo>
                      <a:pt x="131" y="676"/>
                      <a:pt x="131" y="676"/>
                      <a:pt x="131" y="676"/>
                    </a:cubicBezTo>
                    <a:cubicBezTo>
                      <a:pt x="131" y="499"/>
                      <a:pt x="131" y="499"/>
                      <a:pt x="131" y="499"/>
                    </a:cubicBezTo>
                    <a:lnTo>
                      <a:pt x="131" y="0"/>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8" name="i$ļïḑê"/>
              <p:cNvSpPr/>
              <p:nvPr/>
            </p:nvSpPr>
            <p:spPr bwMode="auto">
              <a:xfrm>
                <a:off x="7582008" y="2916284"/>
                <a:ext cx="339880" cy="252013"/>
              </a:xfrm>
              <a:custGeom>
                <a:avLst/>
                <a:gdLst>
                  <a:gd name="T0" fmla="*/ 0 w 352"/>
                  <a:gd name="T1" fmla="*/ 0 h 261"/>
                  <a:gd name="T2" fmla="*/ 0 w 352"/>
                  <a:gd name="T3" fmla="*/ 193 h 261"/>
                  <a:gd name="T4" fmla="*/ 0 w 352"/>
                  <a:gd name="T5" fmla="*/ 261 h 261"/>
                  <a:gd name="T6" fmla="*/ 352 w 352"/>
                  <a:gd name="T7" fmla="*/ 261 h 261"/>
                  <a:gd name="T8" fmla="*/ 352 w 352"/>
                  <a:gd name="T9" fmla="*/ 0 h 261"/>
                  <a:gd name="T10" fmla="*/ 0 w 352"/>
                  <a:gd name="T11" fmla="*/ 0 h 261"/>
                </a:gdLst>
                <a:ahLst/>
                <a:cxnLst>
                  <a:cxn ang="0">
                    <a:pos x="T0" y="T1"/>
                  </a:cxn>
                  <a:cxn ang="0">
                    <a:pos x="T2" y="T3"/>
                  </a:cxn>
                  <a:cxn ang="0">
                    <a:pos x="T4" y="T5"/>
                  </a:cxn>
                  <a:cxn ang="0">
                    <a:pos x="T6" y="T7"/>
                  </a:cxn>
                  <a:cxn ang="0">
                    <a:pos x="T8" y="T9"/>
                  </a:cxn>
                  <a:cxn ang="0">
                    <a:pos x="T10" y="T11"/>
                  </a:cxn>
                </a:cxnLst>
                <a:rect l="0" t="0" r="r" b="b"/>
                <a:pathLst>
                  <a:path w="352" h="261">
                    <a:moveTo>
                      <a:pt x="0" y="0"/>
                    </a:moveTo>
                    <a:lnTo>
                      <a:pt x="0" y="193"/>
                    </a:lnTo>
                    <a:lnTo>
                      <a:pt x="0" y="261"/>
                    </a:lnTo>
                    <a:lnTo>
                      <a:pt x="352" y="261"/>
                    </a:lnTo>
                    <a:lnTo>
                      <a:pt x="352" y="0"/>
                    </a:lnTo>
                    <a:lnTo>
                      <a:pt x="0" y="0"/>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9" name="íṡľîḑê"/>
              <p:cNvSpPr/>
              <p:nvPr/>
            </p:nvSpPr>
            <p:spPr bwMode="auto">
              <a:xfrm>
                <a:off x="7551110" y="3086224"/>
                <a:ext cx="30898" cy="82074"/>
              </a:xfrm>
              <a:custGeom>
                <a:avLst/>
                <a:gdLst>
                  <a:gd name="T0" fmla="*/ 43 w 85"/>
                  <a:gd name="T1" fmla="*/ 0 h 220"/>
                  <a:gd name="T2" fmla="*/ 43 w 85"/>
                  <a:gd name="T3" fmla="*/ 0 h 220"/>
                  <a:gd name="T4" fmla="*/ 0 w 85"/>
                  <a:gd name="T5" fmla="*/ 43 h 220"/>
                  <a:gd name="T6" fmla="*/ 0 w 85"/>
                  <a:gd name="T7" fmla="*/ 220 h 220"/>
                  <a:gd name="T8" fmla="*/ 85 w 85"/>
                  <a:gd name="T9" fmla="*/ 220 h 220"/>
                  <a:gd name="T10" fmla="*/ 85 w 85"/>
                  <a:gd name="T11" fmla="*/ 43 h 220"/>
                  <a:gd name="T12" fmla="*/ 43 w 85"/>
                  <a:gd name="T13" fmla="*/ 0 h 220"/>
                </a:gdLst>
                <a:ahLst/>
                <a:cxnLst>
                  <a:cxn ang="0">
                    <a:pos x="T0" y="T1"/>
                  </a:cxn>
                  <a:cxn ang="0">
                    <a:pos x="T2" y="T3"/>
                  </a:cxn>
                  <a:cxn ang="0">
                    <a:pos x="T4" y="T5"/>
                  </a:cxn>
                  <a:cxn ang="0">
                    <a:pos x="T6" y="T7"/>
                  </a:cxn>
                  <a:cxn ang="0">
                    <a:pos x="T8" y="T9"/>
                  </a:cxn>
                  <a:cxn ang="0">
                    <a:pos x="T10" y="T11"/>
                  </a:cxn>
                  <a:cxn ang="0">
                    <a:pos x="T12" y="T13"/>
                  </a:cxn>
                </a:cxnLst>
                <a:rect l="0" t="0" r="r" b="b"/>
                <a:pathLst>
                  <a:path w="85" h="220">
                    <a:moveTo>
                      <a:pt x="43" y="0"/>
                    </a:moveTo>
                    <a:cubicBezTo>
                      <a:pt x="43" y="0"/>
                      <a:pt x="43" y="0"/>
                      <a:pt x="43" y="0"/>
                    </a:cubicBezTo>
                    <a:cubicBezTo>
                      <a:pt x="19" y="0"/>
                      <a:pt x="0" y="20"/>
                      <a:pt x="0" y="43"/>
                    </a:cubicBezTo>
                    <a:cubicBezTo>
                      <a:pt x="0" y="220"/>
                      <a:pt x="0" y="220"/>
                      <a:pt x="0" y="220"/>
                    </a:cubicBezTo>
                    <a:cubicBezTo>
                      <a:pt x="85" y="220"/>
                      <a:pt x="85" y="220"/>
                      <a:pt x="85" y="220"/>
                    </a:cubicBezTo>
                    <a:cubicBezTo>
                      <a:pt x="85" y="43"/>
                      <a:pt x="85" y="43"/>
                      <a:pt x="85" y="43"/>
                    </a:cubicBezTo>
                    <a:cubicBezTo>
                      <a:pt x="85" y="20"/>
                      <a:pt x="66" y="0"/>
                      <a:pt x="43" y="0"/>
                    </a:cubicBez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0" name="íš1iḋé"/>
              <p:cNvSpPr/>
              <p:nvPr/>
            </p:nvSpPr>
            <p:spPr bwMode="auto">
              <a:xfrm>
                <a:off x="7551110" y="2916284"/>
                <a:ext cx="30898" cy="186355"/>
              </a:xfrm>
              <a:custGeom>
                <a:avLst/>
                <a:gdLst>
                  <a:gd name="T0" fmla="*/ 43 w 85"/>
                  <a:gd name="T1" fmla="*/ 456 h 499"/>
                  <a:gd name="T2" fmla="*/ 43 w 85"/>
                  <a:gd name="T3" fmla="*/ 456 h 499"/>
                  <a:gd name="T4" fmla="*/ 85 w 85"/>
                  <a:gd name="T5" fmla="*/ 499 h 499"/>
                  <a:gd name="T6" fmla="*/ 85 w 85"/>
                  <a:gd name="T7" fmla="*/ 0 h 499"/>
                  <a:gd name="T8" fmla="*/ 10 w 85"/>
                  <a:gd name="T9" fmla="*/ 0 h 499"/>
                  <a:gd name="T10" fmla="*/ 0 w 85"/>
                  <a:gd name="T11" fmla="*/ 0 h 499"/>
                  <a:gd name="T12" fmla="*/ 0 w 85"/>
                  <a:gd name="T13" fmla="*/ 499 h 499"/>
                  <a:gd name="T14" fmla="*/ 43 w 85"/>
                  <a:gd name="T15" fmla="*/ 456 h 4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99">
                    <a:moveTo>
                      <a:pt x="43" y="456"/>
                    </a:moveTo>
                    <a:cubicBezTo>
                      <a:pt x="43" y="456"/>
                      <a:pt x="43" y="456"/>
                      <a:pt x="43" y="456"/>
                    </a:cubicBezTo>
                    <a:cubicBezTo>
                      <a:pt x="66" y="456"/>
                      <a:pt x="85" y="476"/>
                      <a:pt x="85" y="499"/>
                    </a:cubicBezTo>
                    <a:cubicBezTo>
                      <a:pt x="85" y="0"/>
                      <a:pt x="85" y="0"/>
                      <a:pt x="85" y="0"/>
                    </a:cubicBezTo>
                    <a:cubicBezTo>
                      <a:pt x="10" y="0"/>
                      <a:pt x="10" y="0"/>
                      <a:pt x="10" y="0"/>
                    </a:cubicBezTo>
                    <a:cubicBezTo>
                      <a:pt x="6" y="0"/>
                      <a:pt x="3" y="0"/>
                      <a:pt x="0" y="0"/>
                    </a:cubicBezTo>
                    <a:cubicBezTo>
                      <a:pt x="0" y="499"/>
                      <a:pt x="0" y="499"/>
                      <a:pt x="0" y="499"/>
                    </a:cubicBezTo>
                    <a:cubicBezTo>
                      <a:pt x="0" y="476"/>
                      <a:pt x="19" y="456"/>
                      <a:pt x="43" y="456"/>
                    </a:cubicBez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1" name="íṣľïḍé"/>
              <p:cNvSpPr/>
              <p:nvPr/>
            </p:nvSpPr>
            <p:spPr bwMode="auto">
              <a:xfrm>
                <a:off x="7690152" y="3137399"/>
                <a:ext cx="338914" cy="170906"/>
              </a:xfrm>
              <a:custGeom>
                <a:avLst/>
                <a:gdLst>
                  <a:gd name="T0" fmla="*/ 816 w 909"/>
                  <a:gd name="T1" fmla="*/ 0 h 457"/>
                  <a:gd name="T2" fmla="*/ 0 w 909"/>
                  <a:gd name="T3" fmla="*/ 0 h 457"/>
                  <a:gd name="T4" fmla="*/ 0 w 909"/>
                  <a:gd name="T5" fmla="*/ 436 h 457"/>
                  <a:gd name="T6" fmla="*/ 909 w 909"/>
                  <a:gd name="T7" fmla="*/ 457 h 457"/>
                  <a:gd name="T8" fmla="*/ 909 w 909"/>
                  <a:gd name="T9" fmla="*/ 114 h 457"/>
                  <a:gd name="T10" fmla="*/ 816 w 909"/>
                  <a:gd name="T11" fmla="*/ 0 h 457"/>
                </a:gdLst>
                <a:ahLst/>
                <a:cxnLst>
                  <a:cxn ang="0">
                    <a:pos x="T0" y="T1"/>
                  </a:cxn>
                  <a:cxn ang="0">
                    <a:pos x="T2" y="T3"/>
                  </a:cxn>
                  <a:cxn ang="0">
                    <a:pos x="T4" y="T5"/>
                  </a:cxn>
                  <a:cxn ang="0">
                    <a:pos x="T6" y="T7"/>
                  </a:cxn>
                  <a:cxn ang="0">
                    <a:pos x="T8" y="T9"/>
                  </a:cxn>
                  <a:cxn ang="0">
                    <a:pos x="T10" y="T11"/>
                  </a:cxn>
                </a:cxnLst>
                <a:rect l="0" t="0" r="r" b="b"/>
                <a:pathLst>
                  <a:path w="909" h="457">
                    <a:moveTo>
                      <a:pt x="816" y="0"/>
                    </a:moveTo>
                    <a:cubicBezTo>
                      <a:pt x="0" y="0"/>
                      <a:pt x="0" y="0"/>
                      <a:pt x="0" y="0"/>
                    </a:cubicBezTo>
                    <a:cubicBezTo>
                      <a:pt x="0" y="436"/>
                      <a:pt x="0" y="436"/>
                      <a:pt x="0" y="436"/>
                    </a:cubicBezTo>
                    <a:cubicBezTo>
                      <a:pt x="909" y="457"/>
                      <a:pt x="909" y="457"/>
                      <a:pt x="909" y="457"/>
                    </a:cubicBezTo>
                    <a:cubicBezTo>
                      <a:pt x="909" y="114"/>
                      <a:pt x="909" y="114"/>
                      <a:pt x="909" y="114"/>
                    </a:cubicBezTo>
                    <a:cubicBezTo>
                      <a:pt x="868" y="71"/>
                      <a:pt x="834" y="30"/>
                      <a:pt x="816" y="0"/>
                    </a:cubicBez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2" name="íṧḻïḋé"/>
              <p:cNvSpPr/>
              <p:nvPr/>
            </p:nvSpPr>
            <p:spPr bwMode="auto">
              <a:xfrm>
                <a:off x="8029066" y="3179884"/>
                <a:ext cx="91729" cy="129386"/>
              </a:xfrm>
              <a:custGeom>
                <a:avLst/>
                <a:gdLst>
                  <a:gd name="T0" fmla="*/ 246 w 246"/>
                  <a:gd name="T1" fmla="*/ 236 h 347"/>
                  <a:gd name="T2" fmla="*/ 0 w 246"/>
                  <a:gd name="T3" fmla="*/ 0 h 347"/>
                  <a:gd name="T4" fmla="*/ 0 w 246"/>
                  <a:gd name="T5" fmla="*/ 343 h 347"/>
                  <a:gd name="T6" fmla="*/ 201 w 246"/>
                  <a:gd name="T7" fmla="*/ 347 h 347"/>
                  <a:gd name="T8" fmla="*/ 246 w 246"/>
                  <a:gd name="T9" fmla="*/ 236 h 347"/>
                </a:gdLst>
                <a:ahLst/>
                <a:cxnLst>
                  <a:cxn ang="0">
                    <a:pos x="T0" y="T1"/>
                  </a:cxn>
                  <a:cxn ang="0">
                    <a:pos x="T2" y="T3"/>
                  </a:cxn>
                  <a:cxn ang="0">
                    <a:pos x="T4" y="T5"/>
                  </a:cxn>
                  <a:cxn ang="0">
                    <a:pos x="T6" y="T7"/>
                  </a:cxn>
                  <a:cxn ang="0">
                    <a:pos x="T8" y="T9"/>
                  </a:cxn>
                </a:cxnLst>
                <a:rect l="0" t="0" r="r" b="b"/>
                <a:pathLst>
                  <a:path w="246" h="347">
                    <a:moveTo>
                      <a:pt x="246" y="236"/>
                    </a:moveTo>
                    <a:cubicBezTo>
                      <a:pt x="246" y="236"/>
                      <a:pt x="103" y="111"/>
                      <a:pt x="0" y="0"/>
                    </a:cubicBezTo>
                    <a:cubicBezTo>
                      <a:pt x="0" y="343"/>
                      <a:pt x="0" y="343"/>
                      <a:pt x="0" y="343"/>
                    </a:cubicBezTo>
                    <a:cubicBezTo>
                      <a:pt x="201" y="347"/>
                      <a:pt x="201" y="347"/>
                      <a:pt x="201" y="347"/>
                    </a:cubicBezTo>
                    <a:lnTo>
                      <a:pt x="246" y="236"/>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3" name="îşļïḋe"/>
              <p:cNvSpPr/>
              <p:nvPr/>
            </p:nvSpPr>
            <p:spPr bwMode="auto">
              <a:xfrm>
                <a:off x="7373446" y="3137399"/>
                <a:ext cx="355329" cy="171871"/>
              </a:xfrm>
              <a:custGeom>
                <a:avLst/>
                <a:gdLst>
                  <a:gd name="T0" fmla="*/ 45 w 952"/>
                  <a:gd name="T1" fmla="*/ 461 h 461"/>
                  <a:gd name="T2" fmla="*/ 0 w 952"/>
                  <a:gd name="T3" fmla="*/ 350 h 461"/>
                  <a:gd name="T4" fmla="*/ 339 w 952"/>
                  <a:gd name="T5" fmla="*/ 0 h 461"/>
                  <a:gd name="T6" fmla="*/ 952 w 952"/>
                  <a:gd name="T7" fmla="*/ 0 h 461"/>
                  <a:gd name="T8" fmla="*/ 952 w 952"/>
                  <a:gd name="T9" fmla="*/ 436 h 461"/>
                  <a:gd name="T10" fmla="*/ 45 w 952"/>
                  <a:gd name="T11" fmla="*/ 461 h 461"/>
                </a:gdLst>
                <a:ahLst/>
                <a:cxnLst>
                  <a:cxn ang="0">
                    <a:pos x="T0" y="T1"/>
                  </a:cxn>
                  <a:cxn ang="0">
                    <a:pos x="T2" y="T3"/>
                  </a:cxn>
                  <a:cxn ang="0">
                    <a:pos x="T4" y="T5"/>
                  </a:cxn>
                  <a:cxn ang="0">
                    <a:pos x="T6" y="T7"/>
                  </a:cxn>
                  <a:cxn ang="0">
                    <a:pos x="T8" y="T9"/>
                  </a:cxn>
                  <a:cxn ang="0">
                    <a:pos x="T10" y="T11"/>
                  </a:cxn>
                </a:cxnLst>
                <a:rect l="0" t="0" r="r" b="b"/>
                <a:pathLst>
                  <a:path w="952" h="461">
                    <a:moveTo>
                      <a:pt x="45" y="461"/>
                    </a:moveTo>
                    <a:cubicBezTo>
                      <a:pt x="0" y="350"/>
                      <a:pt x="0" y="350"/>
                      <a:pt x="0" y="350"/>
                    </a:cubicBezTo>
                    <a:cubicBezTo>
                      <a:pt x="0" y="350"/>
                      <a:pt x="276" y="108"/>
                      <a:pt x="339" y="0"/>
                    </a:cubicBezTo>
                    <a:cubicBezTo>
                      <a:pt x="952" y="0"/>
                      <a:pt x="952" y="0"/>
                      <a:pt x="952" y="0"/>
                    </a:cubicBezTo>
                    <a:cubicBezTo>
                      <a:pt x="952" y="436"/>
                      <a:pt x="952" y="436"/>
                      <a:pt x="952" y="436"/>
                    </a:cubicBezTo>
                    <a:lnTo>
                      <a:pt x="45" y="461"/>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4" name="ïšḷíḑé"/>
              <p:cNvSpPr/>
              <p:nvPr/>
            </p:nvSpPr>
            <p:spPr bwMode="auto">
              <a:xfrm>
                <a:off x="7989478" y="4273872"/>
                <a:ext cx="156422" cy="213391"/>
              </a:xfrm>
              <a:custGeom>
                <a:avLst/>
                <a:gdLst>
                  <a:gd name="T0" fmla="*/ 106 w 420"/>
                  <a:gd name="T1" fmla="*/ 363 h 574"/>
                  <a:gd name="T2" fmla="*/ 0 w 420"/>
                  <a:gd name="T3" fmla="*/ 574 h 574"/>
                  <a:gd name="T4" fmla="*/ 196 w 420"/>
                  <a:gd name="T5" fmla="*/ 574 h 574"/>
                  <a:gd name="T6" fmla="*/ 420 w 420"/>
                  <a:gd name="T7" fmla="*/ 349 h 574"/>
                  <a:gd name="T8" fmla="*/ 420 w 420"/>
                  <a:gd name="T9" fmla="*/ 0 h 574"/>
                  <a:gd name="T10" fmla="*/ 106 w 420"/>
                  <a:gd name="T11" fmla="*/ 0 h 574"/>
                  <a:gd name="T12" fmla="*/ 106 w 420"/>
                  <a:gd name="T13" fmla="*/ 363 h 574"/>
                </a:gdLst>
                <a:ahLst/>
                <a:cxnLst>
                  <a:cxn ang="0">
                    <a:pos x="T0" y="T1"/>
                  </a:cxn>
                  <a:cxn ang="0">
                    <a:pos x="T2" y="T3"/>
                  </a:cxn>
                  <a:cxn ang="0">
                    <a:pos x="T4" y="T5"/>
                  </a:cxn>
                  <a:cxn ang="0">
                    <a:pos x="T6" y="T7"/>
                  </a:cxn>
                  <a:cxn ang="0">
                    <a:pos x="T8" y="T9"/>
                  </a:cxn>
                  <a:cxn ang="0">
                    <a:pos x="T10" y="T11"/>
                  </a:cxn>
                  <a:cxn ang="0">
                    <a:pos x="T12" y="T13"/>
                  </a:cxn>
                </a:cxnLst>
                <a:rect l="0" t="0" r="r" b="b"/>
                <a:pathLst>
                  <a:path w="420" h="574">
                    <a:moveTo>
                      <a:pt x="106" y="363"/>
                    </a:moveTo>
                    <a:cubicBezTo>
                      <a:pt x="106" y="449"/>
                      <a:pt x="64" y="526"/>
                      <a:pt x="0" y="574"/>
                    </a:cubicBezTo>
                    <a:cubicBezTo>
                      <a:pt x="196" y="574"/>
                      <a:pt x="196" y="574"/>
                      <a:pt x="196" y="574"/>
                    </a:cubicBezTo>
                    <a:cubicBezTo>
                      <a:pt x="320" y="574"/>
                      <a:pt x="420" y="473"/>
                      <a:pt x="420" y="349"/>
                    </a:cubicBezTo>
                    <a:cubicBezTo>
                      <a:pt x="420" y="0"/>
                      <a:pt x="420" y="0"/>
                      <a:pt x="420" y="0"/>
                    </a:cubicBezTo>
                    <a:cubicBezTo>
                      <a:pt x="106" y="0"/>
                      <a:pt x="106" y="0"/>
                      <a:pt x="106" y="0"/>
                    </a:cubicBezTo>
                    <a:lnTo>
                      <a:pt x="106" y="363"/>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5" name="íṧ1íḋe"/>
              <p:cNvSpPr/>
              <p:nvPr/>
            </p:nvSpPr>
            <p:spPr bwMode="auto">
              <a:xfrm>
                <a:off x="8029066" y="3241680"/>
                <a:ext cx="116834" cy="406504"/>
              </a:xfrm>
              <a:custGeom>
                <a:avLst/>
                <a:gdLst>
                  <a:gd name="T0" fmla="*/ 314 w 314"/>
                  <a:gd name="T1" fmla="*/ 1091 h 1091"/>
                  <a:gd name="T2" fmla="*/ 314 w 314"/>
                  <a:gd name="T3" fmla="*/ 224 h 1091"/>
                  <a:gd name="T4" fmla="*/ 90 w 314"/>
                  <a:gd name="T5" fmla="*/ 0 h 1091"/>
                  <a:gd name="T6" fmla="*/ 0 w 314"/>
                  <a:gd name="T7" fmla="*/ 0 h 1091"/>
                  <a:gd name="T8" fmla="*/ 0 w 314"/>
                  <a:gd name="T9" fmla="*/ 1091 h 1091"/>
                  <a:gd name="T10" fmla="*/ 314 w 314"/>
                  <a:gd name="T11" fmla="*/ 1091 h 1091"/>
                </a:gdLst>
                <a:ahLst/>
                <a:cxnLst>
                  <a:cxn ang="0">
                    <a:pos x="T0" y="T1"/>
                  </a:cxn>
                  <a:cxn ang="0">
                    <a:pos x="T2" y="T3"/>
                  </a:cxn>
                  <a:cxn ang="0">
                    <a:pos x="T4" y="T5"/>
                  </a:cxn>
                  <a:cxn ang="0">
                    <a:pos x="T6" y="T7"/>
                  </a:cxn>
                  <a:cxn ang="0">
                    <a:pos x="T8" y="T9"/>
                  </a:cxn>
                  <a:cxn ang="0">
                    <a:pos x="T10" y="T11"/>
                  </a:cxn>
                </a:cxnLst>
                <a:rect l="0" t="0" r="r" b="b"/>
                <a:pathLst>
                  <a:path w="314" h="1091">
                    <a:moveTo>
                      <a:pt x="314" y="1091"/>
                    </a:moveTo>
                    <a:cubicBezTo>
                      <a:pt x="314" y="224"/>
                      <a:pt x="314" y="224"/>
                      <a:pt x="314" y="224"/>
                    </a:cubicBezTo>
                    <a:cubicBezTo>
                      <a:pt x="314" y="100"/>
                      <a:pt x="214" y="0"/>
                      <a:pt x="90" y="0"/>
                    </a:cubicBezTo>
                    <a:cubicBezTo>
                      <a:pt x="0" y="0"/>
                      <a:pt x="0" y="0"/>
                      <a:pt x="0" y="0"/>
                    </a:cubicBezTo>
                    <a:cubicBezTo>
                      <a:pt x="0" y="1091"/>
                      <a:pt x="0" y="1091"/>
                      <a:pt x="0" y="1091"/>
                    </a:cubicBezTo>
                    <a:lnTo>
                      <a:pt x="314" y="1091"/>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6" name="îṧļïḋè"/>
              <p:cNvSpPr/>
              <p:nvPr/>
            </p:nvSpPr>
            <p:spPr bwMode="auto">
              <a:xfrm>
                <a:off x="7350272" y="4273872"/>
                <a:ext cx="678794" cy="213391"/>
              </a:xfrm>
              <a:custGeom>
                <a:avLst/>
                <a:gdLst>
                  <a:gd name="T0" fmla="*/ 1817 w 1817"/>
                  <a:gd name="T1" fmla="*/ 363 h 574"/>
                  <a:gd name="T2" fmla="*/ 1817 w 1817"/>
                  <a:gd name="T3" fmla="*/ 0 h 574"/>
                  <a:gd name="T4" fmla="*/ 349 w 1817"/>
                  <a:gd name="T5" fmla="*/ 0 h 574"/>
                  <a:gd name="T6" fmla="*/ 349 w 1817"/>
                  <a:gd name="T7" fmla="*/ 197 h 574"/>
                  <a:gd name="T8" fmla="*/ 280 w 1817"/>
                  <a:gd name="T9" fmla="*/ 265 h 574"/>
                  <a:gd name="T10" fmla="*/ 280 w 1817"/>
                  <a:gd name="T11" fmla="*/ 265 h 574"/>
                  <a:gd name="T12" fmla="*/ 212 w 1817"/>
                  <a:gd name="T13" fmla="*/ 197 h 574"/>
                  <a:gd name="T14" fmla="*/ 212 w 1817"/>
                  <a:gd name="T15" fmla="*/ 0 h 574"/>
                  <a:gd name="T16" fmla="*/ 0 w 1817"/>
                  <a:gd name="T17" fmla="*/ 0 h 574"/>
                  <a:gd name="T18" fmla="*/ 0 w 1817"/>
                  <a:gd name="T19" fmla="*/ 349 h 574"/>
                  <a:gd name="T20" fmla="*/ 227 w 1817"/>
                  <a:gd name="T21" fmla="*/ 574 h 574"/>
                  <a:gd name="T22" fmla="*/ 1711 w 1817"/>
                  <a:gd name="T23" fmla="*/ 574 h 574"/>
                  <a:gd name="T24" fmla="*/ 1817 w 1817"/>
                  <a:gd name="T25" fmla="*/ 36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17" h="574">
                    <a:moveTo>
                      <a:pt x="1817" y="363"/>
                    </a:moveTo>
                    <a:cubicBezTo>
                      <a:pt x="1817" y="0"/>
                      <a:pt x="1817" y="0"/>
                      <a:pt x="1817" y="0"/>
                    </a:cubicBezTo>
                    <a:cubicBezTo>
                      <a:pt x="349" y="0"/>
                      <a:pt x="349" y="0"/>
                      <a:pt x="349" y="0"/>
                    </a:cubicBezTo>
                    <a:cubicBezTo>
                      <a:pt x="349" y="197"/>
                      <a:pt x="349" y="197"/>
                      <a:pt x="349" y="197"/>
                    </a:cubicBezTo>
                    <a:cubicBezTo>
                      <a:pt x="349" y="235"/>
                      <a:pt x="318" y="265"/>
                      <a:pt x="280" y="265"/>
                    </a:cubicBezTo>
                    <a:cubicBezTo>
                      <a:pt x="280" y="265"/>
                      <a:pt x="280" y="265"/>
                      <a:pt x="280" y="265"/>
                    </a:cubicBezTo>
                    <a:cubicBezTo>
                      <a:pt x="242" y="265"/>
                      <a:pt x="212" y="235"/>
                      <a:pt x="212" y="197"/>
                    </a:cubicBezTo>
                    <a:cubicBezTo>
                      <a:pt x="212" y="0"/>
                      <a:pt x="212" y="0"/>
                      <a:pt x="212" y="0"/>
                    </a:cubicBezTo>
                    <a:cubicBezTo>
                      <a:pt x="0" y="0"/>
                      <a:pt x="0" y="0"/>
                      <a:pt x="0" y="0"/>
                    </a:cubicBezTo>
                    <a:cubicBezTo>
                      <a:pt x="0" y="349"/>
                      <a:pt x="0" y="349"/>
                      <a:pt x="0" y="349"/>
                    </a:cubicBezTo>
                    <a:cubicBezTo>
                      <a:pt x="0" y="473"/>
                      <a:pt x="103" y="574"/>
                      <a:pt x="227" y="574"/>
                    </a:cubicBezTo>
                    <a:cubicBezTo>
                      <a:pt x="1711" y="574"/>
                      <a:pt x="1711" y="574"/>
                      <a:pt x="1711" y="574"/>
                    </a:cubicBezTo>
                    <a:cubicBezTo>
                      <a:pt x="1775" y="526"/>
                      <a:pt x="1817" y="449"/>
                      <a:pt x="1817" y="363"/>
                    </a:cubicBez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7" name="î$ḻiḑé"/>
              <p:cNvSpPr/>
              <p:nvPr/>
            </p:nvSpPr>
            <p:spPr bwMode="auto">
              <a:xfrm>
                <a:off x="7350272" y="3241680"/>
                <a:ext cx="678794" cy="406504"/>
              </a:xfrm>
              <a:custGeom>
                <a:avLst/>
                <a:gdLst>
                  <a:gd name="T0" fmla="*/ 212 w 1817"/>
                  <a:gd name="T1" fmla="*/ 805 h 1091"/>
                  <a:gd name="T2" fmla="*/ 280 w 1817"/>
                  <a:gd name="T3" fmla="*/ 737 h 1091"/>
                  <a:gd name="T4" fmla="*/ 280 w 1817"/>
                  <a:gd name="T5" fmla="*/ 737 h 1091"/>
                  <a:gd name="T6" fmla="*/ 349 w 1817"/>
                  <a:gd name="T7" fmla="*/ 805 h 1091"/>
                  <a:gd name="T8" fmla="*/ 349 w 1817"/>
                  <a:gd name="T9" fmla="*/ 1091 h 1091"/>
                  <a:gd name="T10" fmla="*/ 1817 w 1817"/>
                  <a:gd name="T11" fmla="*/ 1091 h 1091"/>
                  <a:gd name="T12" fmla="*/ 1817 w 1817"/>
                  <a:gd name="T13" fmla="*/ 0 h 1091"/>
                  <a:gd name="T14" fmla="*/ 227 w 1817"/>
                  <a:gd name="T15" fmla="*/ 0 h 1091"/>
                  <a:gd name="T16" fmla="*/ 0 w 1817"/>
                  <a:gd name="T17" fmla="*/ 224 h 1091"/>
                  <a:gd name="T18" fmla="*/ 0 w 1817"/>
                  <a:gd name="T19" fmla="*/ 1091 h 1091"/>
                  <a:gd name="T20" fmla="*/ 212 w 1817"/>
                  <a:gd name="T21" fmla="*/ 1091 h 1091"/>
                  <a:gd name="T22" fmla="*/ 212 w 1817"/>
                  <a:gd name="T23" fmla="*/ 805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091">
                    <a:moveTo>
                      <a:pt x="212" y="805"/>
                    </a:moveTo>
                    <a:cubicBezTo>
                      <a:pt x="212" y="767"/>
                      <a:pt x="242" y="737"/>
                      <a:pt x="280" y="737"/>
                    </a:cubicBezTo>
                    <a:cubicBezTo>
                      <a:pt x="280" y="737"/>
                      <a:pt x="280" y="737"/>
                      <a:pt x="280" y="737"/>
                    </a:cubicBezTo>
                    <a:cubicBezTo>
                      <a:pt x="318" y="737"/>
                      <a:pt x="349" y="767"/>
                      <a:pt x="349" y="805"/>
                    </a:cubicBezTo>
                    <a:cubicBezTo>
                      <a:pt x="349" y="1091"/>
                      <a:pt x="349" y="1091"/>
                      <a:pt x="349" y="1091"/>
                    </a:cubicBezTo>
                    <a:cubicBezTo>
                      <a:pt x="1817" y="1091"/>
                      <a:pt x="1817" y="1091"/>
                      <a:pt x="1817" y="1091"/>
                    </a:cubicBezTo>
                    <a:cubicBezTo>
                      <a:pt x="1817" y="0"/>
                      <a:pt x="1817" y="0"/>
                      <a:pt x="1817" y="0"/>
                    </a:cubicBezTo>
                    <a:cubicBezTo>
                      <a:pt x="227" y="0"/>
                      <a:pt x="227" y="0"/>
                      <a:pt x="227" y="0"/>
                    </a:cubicBezTo>
                    <a:cubicBezTo>
                      <a:pt x="103" y="0"/>
                      <a:pt x="0" y="100"/>
                      <a:pt x="0" y="224"/>
                    </a:cubicBezTo>
                    <a:cubicBezTo>
                      <a:pt x="0" y="1091"/>
                      <a:pt x="0" y="1091"/>
                      <a:pt x="0" y="1091"/>
                    </a:cubicBezTo>
                    <a:cubicBezTo>
                      <a:pt x="212" y="1091"/>
                      <a:pt x="212" y="1091"/>
                      <a:pt x="212" y="1091"/>
                    </a:cubicBezTo>
                    <a:lnTo>
                      <a:pt x="212" y="805"/>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8" name="ïṡ1ïdé"/>
              <p:cNvSpPr/>
              <p:nvPr/>
            </p:nvSpPr>
            <p:spPr bwMode="auto">
              <a:xfrm>
                <a:off x="7429449" y="4273872"/>
                <a:ext cx="51175" cy="98488"/>
              </a:xfrm>
              <a:custGeom>
                <a:avLst/>
                <a:gdLst>
                  <a:gd name="T0" fmla="*/ 0 w 137"/>
                  <a:gd name="T1" fmla="*/ 197 h 265"/>
                  <a:gd name="T2" fmla="*/ 68 w 137"/>
                  <a:gd name="T3" fmla="*/ 265 h 265"/>
                  <a:gd name="T4" fmla="*/ 68 w 137"/>
                  <a:gd name="T5" fmla="*/ 265 h 265"/>
                  <a:gd name="T6" fmla="*/ 137 w 137"/>
                  <a:gd name="T7" fmla="*/ 197 h 265"/>
                  <a:gd name="T8" fmla="*/ 137 w 137"/>
                  <a:gd name="T9" fmla="*/ 0 h 265"/>
                  <a:gd name="T10" fmla="*/ 0 w 137"/>
                  <a:gd name="T11" fmla="*/ 0 h 265"/>
                  <a:gd name="T12" fmla="*/ 0 w 137"/>
                  <a:gd name="T13" fmla="*/ 197 h 265"/>
                </a:gdLst>
                <a:ahLst/>
                <a:cxnLst>
                  <a:cxn ang="0">
                    <a:pos x="T0" y="T1"/>
                  </a:cxn>
                  <a:cxn ang="0">
                    <a:pos x="T2" y="T3"/>
                  </a:cxn>
                  <a:cxn ang="0">
                    <a:pos x="T4" y="T5"/>
                  </a:cxn>
                  <a:cxn ang="0">
                    <a:pos x="T6" y="T7"/>
                  </a:cxn>
                  <a:cxn ang="0">
                    <a:pos x="T8" y="T9"/>
                  </a:cxn>
                  <a:cxn ang="0">
                    <a:pos x="T10" y="T11"/>
                  </a:cxn>
                  <a:cxn ang="0">
                    <a:pos x="T12" y="T13"/>
                  </a:cxn>
                </a:cxnLst>
                <a:rect l="0" t="0" r="r" b="b"/>
                <a:pathLst>
                  <a:path w="137" h="265">
                    <a:moveTo>
                      <a:pt x="0" y="197"/>
                    </a:moveTo>
                    <a:cubicBezTo>
                      <a:pt x="0" y="235"/>
                      <a:pt x="30" y="265"/>
                      <a:pt x="68" y="265"/>
                    </a:cubicBezTo>
                    <a:cubicBezTo>
                      <a:pt x="68" y="265"/>
                      <a:pt x="68" y="265"/>
                      <a:pt x="68" y="265"/>
                    </a:cubicBezTo>
                    <a:cubicBezTo>
                      <a:pt x="106" y="265"/>
                      <a:pt x="137" y="235"/>
                      <a:pt x="137" y="197"/>
                    </a:cubicBezTo>
                    <a:cubicBezTo>
                      <a:pt x="137" y="0"/>
                      <a:pt x="137" y="0"/>
                      <a:pt x="137" y="0"/>
                    </a:cubicBezTo>
                    <a:cubicBezTo>
                      <a:pt x="0" y="0"/>
                      <a:pt x="0" y="0"/>
                      <a:pt x="0" y="0"/>
                    </a:cubicBezTo>
                    <a:lnTo>
                      <a:pt x="0" y="197"/>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9" name="íṥļïḋè"/>
              <p:cNvSpPr/>
              <p:nvPr/>
            </p:nvSpPr>
            <p:spPr bwMode="auto">
              <a:xfrm>
                <a:off x="7429449" y="3516867"/>
                <a:ext cx="51175" cy="131317"/>
              </a:xfrm>
              <a:custGeom>
                <a:avLst/>
                <a:gdLst>
                  <a:gd name="T0" fmla="*/ 137 w 137"/>
                  <a:gd name="T1" fmla="*/ 68 h 354"/>
                  <a:gd name="T2" fmla="*/ 68 w 137"/>
                  <a:gd name="T3" fmla="*/ 0 h 354"/>
                  <a:gd name="T4" fmla="*/ 68 w 137"/>
                  <a:gd name="T5" fmla="*/ 0 h 354"/>
                  <a:gd name="T6" fmla="*/ 0 w 137"/>
                  <a:gd name="T7" fmla="*/ 68 h 354"/>
                  <a:gd name="T8" fmla="*/ 0 w 137"/>
                  <a:gd name="T9" fmla="*/ 354 h 354"/>
                  <a:gd name="T10" fmla="*/ 137 w 137"/>
                  <a:gd name="T11" fmla="*/ 354 h 354"/>
                  <a:gd name="T12" fmla="*/ 137 w 137"/>
                  <a:gd name="T13" fmla="*/ 68 h 354"/>
                </a:gdLst>
                <a:ahLst/>
                <a:cxnLst>
                  <a:cxn ang="0">
                    <a:pos x="T0" y="T1"/>
                  </a:cxn>
                  <a:cxn ang="0">
                    <a:pos x="T2" y="T3"/>
                  </a:cxn>
                  <a:cxn ang="0">
                    <a:pos x="T4" y="T5"/>
                  </a:cxn>
                  <a:cxn ang="0">
                    <a:pos x="T6" y="T7"/>
                  </a:cxn>
                  <a:cxn ang="0">
                    <a:pos x="T8" y="T9"/>
                  </a:cxn>
                  <a:cxn ang="0">
                    <a:pos x="T10" y="T11"/>
                  </a:cxn>
                  <a:cxn ang="0">
                    <a:pos x="T12" y="T13"/>
                  </a:cxn>
                </a:cxnLst>
                <a:rect l="0" t="0" r="r" b="b"/>
                <a:pathLst>
                  <a:path w="137" h="354">
                    <a:moveTo>
                      <a:pt x="137" y="68"/>
                    </a:moveTo>
                    <a:cubicBezTo>
                      <a:pt x="137" y="30"/>
                      <a:pt x="106" y="0"/>
                      <a:pt x="68" y="0"/>
                    </a:cubicBezTo>
                    <a:cubicBezTo>
                      <a:pt x="68" y="0"/>
                      <a:pt x="68" y="0"/>
                      <a:pt x="68" y="0"/>
                    </a:cubicBezTo>
                    <a:cubicBezTo>
                      <a:pt x="30" y="0"/>
                      <a:pt x="0" y="30"/>
                      <a:pt x="0" y="68"/>
                    </a:cubicBezTo>
                    <a:cubicBezTo>
                      <a:pt x="0" y="354"/>
                      <a:pt x="0" y="354"/>
                      <a:pt x="0" y="354"/>
                    </a:cubicBezTo>
                    <a:cubicBezTo>
                      <a:pt x="137" y="354"/>
                      <a:pt x="137" y="354"/>
                      <a:pt x="137" y="354"/>
                    </a:cubicBezTo>
                    <a:lnTo>
                      <a:pt x="137" y="68"/>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0" name="ïs1ïḍé"/>
              <p:cNvSpPr/>
              <p:nvPr/>
            </p:nvSpPr>
            <p:spPr bwMode="auto">
              <a:xfrm>
                <a:off x="8029066" y="3649149"/>
                <a:ext cx="116834" cy="623757"/>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1" name="îşļïḋè"/>
              <p:cNvSpPr/>
              <p:nvPr/>
            </p:nvSpPr>
            <p:spPr bwMode="auto">
              <a:xfrm>
                <a:off x="7480624" y="3648184"/>
                <a:ext cx="548442" cy="625688"/>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2" name="iṧḷiḋe"/>
              <p:cNvSpPr/>
              <p:nvPr/>
            </p:nvSpPr>
            <p:spPr bwMode="auto">
              <a:xfrm>
                <a:off x="7350272" y="3648184"/>
                <a:ext cx="79177" cy="625688"/>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3" name="íşlïḋe"/>
              <p:cNvSpPr/>
              <p:nvPr/>
            </p:nvSpPr>
            <p:spPr bwMode="auto">
              <a:xfrm>
                <a:off x="7429449" y="3649149"/>
                <a:ext cx="51175" cy="623757"/>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4" name="íṣļíďé"/>
              <p:cNvSpPr/>
              <p:nvPr/>
            </p:nvSpPr>
            <p:spPr bwMode="auto">
              <a:xfrm>
                <a:off x="7403379" y="2916284"/>
                <a:ext cx="672035" cy="70487"/>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5" name="îṧļiďe"/>
              <p:cNvSpPr/>
              <p:nvPr/>
            </p:nvSpPr>
            <p:spPr bwMode="auto">
              <a:xfrm>
                <a:off x="7601320" y="1667805"/>
                <a:ext cx="63727" cy="613136"/>
              </a:xfrm>
              <a:custGeom>
                <a:avLst/>
                <a:gdLst>
                  <a:gd name="T0" fmla="*/ 0 w 172"/>
                  <a:gd name="T1" fmla="*/ 313 h 1645"/>
                  <a:gd name="T2" fmla="*/ 0 w 172"/>
                  <a:gd name="T3" fmla="*/ 1645 h 1645"/>
                  <a:gd name="T4" fmla="*/ 172 w 172"/>
                  <a:gd name="T5" fmla="*/ 1645 h 1645"/>
                  <a:gd name="T6" fmla="*/ 172 w 172"/>
                  <a:gd name="T7" fmla="*/ 0 h 1645"/>
                  <a:gd name="T8" fmla="*/ 0 w 172"/>
                  <a:gd name="T9" fmla="*/ 313 h 1645"/>
                </a:gdLst>
                <a:ahLst/>
                <a:cxnLst>
                  <a:cxn ang="0">
                    <a:pos x="T0" y="T1"/>
                  </a:cxn>
                  <a:cxn ang="0">
                    <a:pos x="T2" y="T3"/>
                  </a:cxn>
                  <a:cxn ang="0">
                    <a:pos x="T4" y="T5"/>
                  </a:cxn>
                  <a:cxn ang="0">
                    <a:pos x="T6" y="T7"/>
                  </a:cxn>
                  <a:cxn ang="0">
                    <a:pos x="T8" y="T9"/>
                  </a:cxn>
                </a:cxnLst>
                <a:rect l="0" t="0" r="r" b="b"/>
                <a:pathLst>
                  <a:path w="172" h="1645">
                    <a:moveTo>
                      <a:pt x="0" y="313"/>
                    </a:moveTo>
                    <a:cubicBezTo>
                      <a:pt x="0" y="1645"/>
                      <a:pt x="0" y="1645"/>
                      <a:pt x="0" y="1645"/>
                    </a:cubicBezTo>
                    <a:cubicBezTo>
                      <a:pt x="172" y="1645"/>
                      <a:pt x="172" y="1645"/>
                      <a:pt x="172" y="1645"/>
                    </a:cubicBezTo>
                    <a:cubicBezTo>
                      <a:pt x="172" y="0"/>
                      <a:pt x="172" y="0"/>
                      <a:pt x="172" y="0"/>
                    </a:cubicBezTo>
                    <a:cubicBezTo>
                      <a:pt x="68" y="66"/>
                      <a:pt x="0" y="181"/>
                      <a:pt x="0" y="313"/>
                    </a:cubicBezTo>
                    <a:close/>
                  </a:path>
                </a:pathLst>
              </a:custGeom>
              <a:solidFill>
                <a:srgbClr val="F6F6F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6" name="íṧḷíḍé"/>
              <p:cNvSpPr/>
              <p:nvPr/>
            </p:nvSpPr>
            <p:spPr bwMode="auto">
              <a:xfrm>
                <a:off x="7665047" y="1645597"/>
                <a:ext cx="137111" cy="635343"/>
              </a:xfrm>
              <a:custGeom>
                <a:avLst/>
                <a:gdLst>
                  <a:gd name="T0" fmla="*/ 199 w 368"/>
                  <a:gd name="T1" fmla="*/ 0 h 1703"/>
                  <a:gd name="T2" fmla="*/ 0 w 368"/>
                  <a:gd name="T3" fmla="*/ 58 h 1703"/>
                  <a:gd name="T4" fmla="*/ 0 w 368"/>
                  <a:gd name="T5" fmla="*/ 1703 h 1703"/>
                  <a:gd name="T6" fmla="*/ 368 w 368"/>
                  <a:gd name="T7" fmla="*/ 1703 h 1703"/>
                  <a:gd name="T8" fmla="*/ 368 w 368"/>
                  <a:gd name="T9" fmla="*/ 41 h 1703"/>
                  <a:gd name="T10" fmla="*/ 199 w 368"/>
                  <a:gd name="T11" fmla="*/ 0 h 1703"/>
                </a:gdLst>
                <a:ahLst/>
                <a:cxnLst>
                  <a:cxn ang="0">
                    <a:pos x="T0" y="T1"/>
                  </a:cxn>
                  <a:cxn ang="0">
                    <a:pos x="T2" y="T3"/>
                  </a:cxn>
                  <a:cxn ang="0">
                    <a:pos x="T4" y="T5"/>
                  </a:cxn>
                  <a:cxn ang="0">
                    <a:pos x="T6" y="T7"/>
                  </a:cxn>
                  <a:cxn ang="0">
                    <a:pos x="T8" y="T9"/>
                  </a:cxn>
                  <a:cxn ang="0">
                    <a:pos x="T10" y="T11"/>
                  </a:cxn>
                </a:cxnLst>
                <a:rect l="0" t="0" r="r" b="b"/>
                <a:pathLst>
                  <a:path w="368" h="1703">
                    <a:moveTo>
                      <a:pt x="199" y="0"/>
                    </a:moveTo>
                    <a:cubicBezTo>
                      <a:pt x="125" y="0"/>
                      <a:pt x="57" y="21"/>
                      <a:pt x="0" y="58"/>
                    </a:cubicBezTo>
                    <a:cubicBezTo>
                      <a:pt x="0" y="1703"/>
                      <a:pt x="0" y="1703"/>
                      <a:pt x="0" y="1703"/>
                    </a:cubicBezTo>
                    <a:cubicBezTo>
                      <a:pt x="368" y="1703"/>
                      <a:pt x="368" y="1703"/>
                      <a:pt x="368" y="1703"/>
                    </a:cubicBezTo>
                    <a:cubicBezTo>
                      <a:pt x="368" y="41"/>
                      <a:pt x="368" y="41"/>
                      <a:pt x="368" y="41"/>
                    </a:cubicBezTo>
                    <a:cubicBezTo>
                      <a:pt x="317" y="15"/>
                      <a:pt x="260" y="0"/>
                      <a:pt x="199" y="0"/>
                    </a:cubicBezTo>
                    <a:close/>
                  </a:path>
                </a:pathLst>
              </a:custGeom>
              <a:solidFill>
                <a:srgbClr val="E5E4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7" name="is1ïḓè"/>
              <p:cNvSpPr/>
              <p:nvPr/>
            </p:nvSpPr>
            <p:spPr bwMode="auto">
              <a:xfrm>
                <a:off x="7802158" y="1661046"/>
                <a:ext cx="76280" cy="619894"/>
              </a:xfrm>
              <a:custGeom>
                <a:avLst/>
                <a:gdLst>
                  <a:gd name="T0" fmla="*/ 202 w 202"/>
                  <a:gd name="T1" fmla="*/ 330 h 1662"/>
                  <a:gd name="T2" fmla="*/ 0 w 202"/>
                  <a:gd name="T3" fmla="*/ 0 h 1662"/>
                  <a:gd name="T4" fmla="*/ 0 w 202"/>
                  <a:gd name="T5" fmla="*/ 1662 h 1662"/>
                  <a:gd name="T6" fmla="*/ 202 w 202"/>
                  <a:gd name="T7" fmla="*/ 1662 h 1662"/>
                  <a:gd name="T8" fmla="*/ 202 w 202"/>
                  <a:gd name="T9" fmla="*/ 330 h 1662"/>
                </a:gdLst>
                <a:ahLst/>
                <a:cxnLst>
                  <a:cxn ang="0">
                    <a:pos x="T0" y="T1"/>
                  </a:cxn>
                  <a:cxn ang="0">
                    <a:pos x="T2" y="T3"/>
                  </a:cxn>
                  <a:cxn ang="0">
                    <a:pos x="T4" y="T5"/>
                  </a:cxn>
                  <a:cxn ang="0">
                    <a:pos x="T6" y="T7"/>
                  </a:cxn>
                  <a:cxn ang="0">
                    <a:pos x="T8" y="T9"/>
                  </a:cxn>
                </a:cxnLst>
                <a:rect l="0" t="0" r="r" b="b"/>
                <a:pathLst>
                  <a:path w="202" h="1662">
                    <a:moveTo>
                      <a:pt x="202" y="330"/>
                    </a:moveTo>
                    <a:cubicBezTo>
                      <a:pt x="202" y="186"/>
                      <a:pt x="120" y="61"/>
                      <a:pt x="0" y="0"/>
                    </a:cubicBezTo>
                    <a:cubicBezTo>
                      <a:pt x="0" y="1662"/>
                      <a:pt x="0" y="1662"/>
                      <a:pt x="0" y="1662"/>
                    </a:cubicBezTo>
                    <a:cubicBezTo>
                      <a:pt x="202" y="1662"/>
                      <a:pt x="202" y="1662"/>
                      <a:pt x="202" y="1662"/>
                    </a:cubicBezTo>
                    <a:lnTo>
                      <a:pt x="202" y="330"/>
                    </a:lnTo>
                    <a:close/>
                  </a:path>
                </a:pathLst>
              </a:custGeom>
              <a:solidFill>
                <a:srgbClr val="D1D0D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8" name="ïślíḍè"/>
              <p:cNvSpPr/>
              <p:nvPr/>
            </p:nvSpPr>
            <p:spPr bwMode="auto">
              <a:xfrm>
                <a:off x="7411103" y="2247145"/>
                <a:ext cx="656586" cy="67590"/>
              </a:xfrm>
              <a:prstGeom prst="rect">
                <a:avLst/>
              </a:prstGeom>
              <a:solidFill>
                <a:srgbClr val="F4F3E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9" name="işḻïḍé"/>
              <p:cNvSpPr/>
              <p:nvPr/>
            </p:nvSpPr>
            <p:spPr bwMode="auto">
              <a:xfrm>
                <a:off x="7989478" y="2584129"/>
                <a:ext cx="85936" cy="332155"/>
              </a:xfrm>
              <a:custGeom>
                <a:avLst/>
                <a:gdLst>
                  <a:gd name="T0" fmla="*/ 230 w 230"/>
                  <a:gd name="T1" fmla="*/ 357 h 891"/>
                  <a:gd name="T2" fmla="*/ 0 w 230"/>
                  <a:gd name="T3" fmla="*/ 0 h 891"/>
                  <a:gd name="T4" fmla="*/ 0 w 230"/>
                  <a:gd name="T5" fmla="*/ 891 h 891"/>
                  <a:gd name="T6" fmla="*/ 230 w 230"/>
                  <a:gd name="T7" fmla="*/ 891 h 891"/>
                  <a:gd name="T8" fmla="*/ 230 w 230"/>
                  <a:gd name="T9" fmla="*/ 357 h 891"/>
                </a:gdLst>
                <a:ahLst/>
                <a:cxnLst>
                  <a:cxn ang="0">
                    <a:pos x="T0" y="T1"/>
                  </a:cxn>
                  <a:cxn ang="0">
                    <a:pos x="T2" y="T3"/>
                  </a:cxn>
                  <a:cxn ang="0">
                    <a:pos x="T4" y="T5"/>
                  </a:cxn>
                  <a:cxn ang="0">
                    <a:pos x="T6" y="T7"/>
                  </a:cxn>
                  <a:cxn ang="0">
                    <a:pos x="T8" y="T9"/>
                  </a:cxn>
                </a:cxnLst>
                <a:rect l="0" t="0" r="r" b="b"/>
                <a:pathLst>
                  <a:path w="230" h="891">
                    <a:moveTo>
                      <a:pt x="230" y="357"/>
                    </a:moveTo>
                    <a:cubicBezTo>
                      <a:pt x="230" y="198"/>
                      <a:pt x="135" y="61"/>
                      <a:pt x="0" y="0"/>
                    </a:cubicBezTo>
                    <a:cubicBezTo>
                      <a:pt x="0" y="891"/>
                      <a:pt x="0" y="891"/>
                      <a:pt x="0" y="891"/>
                    </a:cubicBezTo>
                    <a:cubicBezTo>
                      <a:pt x="230" y="891"/>
                      <a:pt x="230" y="891"/>
                      <a:pt x="230" y="891"/>
                    </a:cubicBezTo>
                    <a:lnTo>
                      <a:pt x="230" y="357"/>
                    </a:lnTo>
                    <a:close/>
                  </a:path>
                </a:pathLst>
              </a:custGeom>
              <a:solidFill>
                <a:srgbClr val="ABCDE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0" name="ïs1ïḋé"/>
              <p:cNvSpPr/>
              <p:nvPr/>
            </p:nvSpPr>
            <p:spPr bwMode="auto">
              <a:xfrm>
                <a:off x="7928647" y="2571576"/>
                <a:ext cx="60831" cy="344708"/>
              </a:xfrm>
              <a:custGeom>
                <a:avLst/>
                <a:gdLst>
                  <a:gd name="T0" fmla="*/ 162 w 162"/>
                  <a:gd name="T1" fmla="*/ 35 h 926"/>
                  <a:gd name="T2" fmla="*/ 0 w 162"/>
                  <a:gd name="T3" fmla="*/ 0 h 926"/>
                  <a:gd name="T4" fmla="*/ 0 w 162"/>
                  <a:gd name="T5" fmla="*/ 926 h 926"/>
                  <a:gd name="T6" fmla="*/ 162 w 162"/>
                  <a:gd name="T7" fmla="*/ 926 h 926"/>
                  <a:gd name="T8" fmla="*/ 162 w 162"/>
                  <a:gd name="T9" fmla="*/ 35 h 926"/>
                </a:gdLst>
                <a:ahLst/>
                <a:cxnLst>
                  <a:cxn ang="0">
                    <a:pos x="T0" y="T1"/>
                  </a:cxn>
                  <a:cxn ang="0">
                    <a:pos x="T2" y="T3"/>
                  </a:cxn>
                  <a:cxn ang="0">
                    <a:pos x="T4" y="T5"/>
                  </a:cxn>
                  <a:cxn ang="0">
                    <a:pos x="T6" y="T7"/>
                  </a:cxn>
                  <a:cxn ang="0">
                    <a:pos x="T8" y="T9"/>
                  </a:cxn>
                </a:cxnLst>
                <a:rect l="0" t="0" r="r" b="b"/>
                <a:pathLst>
                  <a:path w="162" h="926">
                    <a:moveTo>
                      <a:pt x="162" y="35"/>
                    </a:moveTo>
                    <a:cubicBezTo>
                      <a:pt x="112" y="12"/>
                      <a:pt x="57" y="0"/>
                      <a:pt x="0" y="0"/>
                    </a:cubicBezTo>
                    <a:cubicBezTo>
                      <a:pt x="0" y="926"/>
                      <a:pt x="0" y="926"/>
                      <a:pt x="0" y="926"/>
                    </a:cubicBezTo>
                    <a:cubicBezTo>
                      <a:pt x="162" y="926"/>
                      <a:pt x="162" y="926"/>
                      <a:pt x="162" y="926"/>
                    </a:cubicBezTo>
                    <a:lnTo>
                      <a:pt x="162" y="35"/>
                    </a:lnTo>
                    <a:close/>
                  </a:path>
                </a:pathLst>
              </a:custGeom>
              <a:solidFill>
                <a:srgbClr val="98B9D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1" name="ïşḻîḓé"/>
              <p:cNvSpPr/>
              <p:nvPr/>
            </p:nvSpPr>
            <p:spPr bwMode="auto">
              <a:xfrm>
                <a:off x="7403379" y="2571576"/>
                <a:ext cx="197942" cy="344708"/>
              </a:xfrm>
              <a:custGeom>
                <a:avLst/>
                <a:gdLst>
                  <a:gd name="T0" fmla="*/ 393 w 529"/>
                  <a:gd name="T1" fmla="*/ 0 h 926"/>
                  <a:gd name="T2" fmla="*/ 0 w 529"/>
                  <a:gd name="T3" fmla="*/ 392 h 926"/>
                  <a:gd name="T4" fmla="*/ 0 w 529"/>
                  <a:gd name="T5" fmla="*/ 926 h 926"/>
                  <a:gd name="T6" fmla="*/ 529 w 529"/>
                  <a:gd name="T7" fmla="*/ 926 h 926"/>
                  <a:gd name="T8" fmla="*/ 529 w 529"/>
                  <a:gd name="T9" fmla="*/ 0 h 926"/>
                  <a:gd name="T10" fmla="*/ 393 w 529"/>
                  <a:gd name="T11" fmla="*/ 0 h 926"/>
                </a:gdLst>
                <a:ahLst/>
                <a:cxnLst>
                  <a:cxn ang="0">
                    <a:pos x="T0" y="T1"/>
                  </a:cxn>
                  <a:cxn ang="0">
                    <a:pos x="T2" y="T3"/>
                  </a:cxn>
                  <a:cxn ang="0">
                    <a:pos x="T4" y="T5"/>
                  </a:cxn>
                  <a:cxn ang="0">
                    <a:pos x="T6" y="T7"/>
                  </a:cxn>
                  <a:cxn ang="0">
                    <a:pos x="T8" y="T9"/>
                  </a:cxn>
                  <a:cxn ang="0">
                    <a:pos x="T10" y="T11"/>
                  </a:cxn>
                </a:cxnLst>
                <a:rect l="0" t="0" r="r" b="b"/>
                <a:pathLst>
                  <a:path w="529" h="926">
                    <a:moveTo>
                      <a:pt x="393" y="0"/>
                    </a:moveTo>
                    <a:cubicBezTo>
                      <a:pt x="176" y="0"/>
                      <a:pt x="0" y="175"/>
                      <a:pt x="0" y="392"/>
                    </a:cubicBezTo>
                    <a:cubicBezTo>
                      <a:pt x="0" y="926"/>
                      <a:pt x="0" y="926"/>
                      <a:pt x="0" y="926"/>
                    </a:cubicBezTo>
                    <a:cubicBezTo>
                      <a:pt x="529" y="926"/>
                      <a:pt x="529" y="926"/>
                      <a:pt x="529" y="926"/>
                    </a:cubicBezTo>
                    <a:cubicBezTo>
                      <a:pt x="529" y="0"/>
                      <a:pt x="529" y="0"/>
                      <a:pt x="529" y="0"/>
                    </a:cubicBezTo>
                    <a:lnTo>
                      <a:pt x="393" y="0"/>
                    </a:lnTo>
                    <a:close/>
                  </a:path>
                </a:pathLst>
              </a:custGeom>
              <a:solidFill>
                <a:srgbClr val="ABCDE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2" name="ísļîďe"/>
              <p:cNvSpPr/>
              <p:nvPr/>
            </p:nvSpPr>
            <p:spPr bwMode="auto">
              <a:xfrm>
                <a:off x="7601320" y="2571576"/>
                <a:ext cx="153526" cy="344708"/>
              </a:xfrm>
              <a:prstGeom prst="rect">
                <a:avLst/>
              </a:prstGeom>
              <a:solidFill>
                <a:srgbClr val="C8DFF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53" name="iŝḻiḑé"/>
              <p:cNvSpPr/>
              <p:nvPr/>
            </p:nvSpPr>
            <p:spPr bwMode="auto">
              <a:xfrm>
                <a:off x="7754845" y="2571576"/>
                <a:ext cx="173802" cy="344708"/>
              </a:xfrm>
              <a:prstGeom prst="rect">
                <a:avLst/>
              </a:prstGeom>
              <a:solidFill>
                <a:srgbClr val="ABCDE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54" name="ísľídê"/>
              <p:cNvSpPr/>
              <p:nvPr/>
            </p:nvSpPr>
            <p:spPr bwMode="auto">
              <a:xfrm>
                <a:off x="5307131" y="1823261"/>
                <a:ext cx="897978" cy="2578065"/>
              </a:xfrm>
              <a:custGeom>
                <a:avLst/>
                <a:gdLst>
                  <a:gd name="T0" fmla="*/ 2091 w 2406"/>
                  <a:gd name="T1" fmla="*/ 968 h 6915"/>
                  <a:gd name="T2" fmla="*/ 1343 w 2406"/>
                  <a:gd name="T3" fmla="*/ 0 h 6915"/>
                  <a:gd name="T4" fmla="*/ 481 w 2406"/>
                  <a:gd name="T5" fmla="*/ 0 h 6915"/>
                  <a:gd name="T6" fmla="*/ 284 w 2406"/>
                  <a:gd name="T7" fmla="*/ 923 h 6915"/>
                  <a:gd name="T8" fmla="*/ 1105 w 2406"/>
                  <a:gd name="T9" fmla="*/ 1628 h 6915"/>
                  <a:gd name="T10" fmla="*/ 482 w 2406"/>
                  <a:gd name="T11" fmla="*/ 2772 h 6915"/>
                  <a:gd name="T12" fmla="*/ 890 w 2406"/>
                  <a:gd name="T13" fmla="*/ 3293 h 6915"/>
                  <a:gd name="T14" fmla="*/ 1383 w 2406"/>
                  <a:gd name="T15" fmla="*/ 6241 h 6915"/>
                  <a:gd name="T16" fmla="*/ 1582 w 2406"/>
                  <a:gd name="T17" fmla="*/ 6915 h 6915"/>
                  <a:gd name="T18" fmla="*/ 1640 w 2406"/>
                  <a:gd name="T19" fmla="*/ 6915 h 6915"/>
                  <a:gd name="T20" fmla="*/ 2406 w 2406"/>
                  <a:gd name="T21" fmla="*/ 6147 h 6915"/>
                  <a:gd name="T22" fmla="*/ 2406 w 2406"/>
                  <a:gd name="T23" fmla="*/ 3276 h 6915"/>
                  <a:gd name="T24" fmla="*/ 2406 w 2406"/>
                  <a:gd name="T25" fmla="*/ 2769 h 6915"/>
                  <a:gd name="T26" fmla="*/ 2406 w 2406"/>
                  <a:gd name="T27" fmla="*/ 1654 h 6915"/>
                  <a:gd name="T28" fmla="*/ 2091 w 2406"/>
                  <a:gd name="T29" fmla="*/ 968 h 6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6" h="6915">
                    <a:moveTo>
                      <a:pt x="2091" y="968"/>
                    </a:moveTo>
                    <a:cubicBezTo>
                      <a:pt x="1785" y="708"/>
                      <a:pt x="1343" y="205"/>
                      <a:pt x="1343" y="0"/>
                    </a:cubicBezTo>
                    <a:cubicBezTo>
                      <a:pt x="481" y="0"/>
                      <a:pt x="481" y="0"/>
                      <a:pt x="481" y="0"/>
                    </a:cubicBezTo>
                    <a:cubicBezTo>
                      <a:pt x="555" y="241"/>
                      <a:pt x="0" y="682"/>
                      <a:pt x="284" y="923"/>
                    </a:cubicBezTo>
                    <a:cubicBezTo>
                      <a:pt x="597" y="1190"/>
                      <a:pt x="1105" y="1628"/>
                      <a:pt x="1105" y="1628"/>
                    </a:cubicBezTo>
                    <a:cubicBezTo>
                      <a:pt x="482" y="2772"/>
                      <a:pt x="482" y="2772"/>
                      <a:pt x="482" y="2772"/>
                    </a:cubicBezTo>
                    <a:cubicBezTo>
                      <a:pt x="890" y="3293"/>
                      <a:pt x="890" y="3293"/>
                      <a:pt x="890" y="3293"/>
                    </a:cubicBezTo>
                    <a:cubicBezTo>
                      <a:pt x="1383" y="6241"/>
                      <a:pt x="1383" y="6241"/>
                      <a:pt x="1383" y="6241"/>
                    </a:cubicBezTo>
                    <a:cubicBezTo>
                      <a:pt x="1383" y="6528"/>
                      <a:pt x="1810" y="6778"/>
                      <a:pt x="1582" y="6915"/>
                    </a:cubicBezTo>
                    <a:cubicBezTo>
                      <a:pt x="1640" y="6915"/>
                      <a:pt x="1640" y="6915"/>
                      <a:pt x="1640" y="6915"/>
                    </a:cubicBezTo>
                    <a:cubicBezTo>
                      <a:pt x="2065" y="6915"/>
                      <a:pt x="2406" y="6572"/>
                      <a:pt x="2406" y="6147"/>
                    </a:cubicBezTo>
                    <a:cubicBezTo>
                      <a:pt x="2406" y="3276"/>
                      <a:pt x="2406" y="3276"/>
                      <a:pt x="2406" y="3276"/>
                    </a:cubicBezTo>
                    <a:cubicBezTo>
                      <a:pt x="2406" y="2769"/>
                      <a:pt x="2406" y="2769"/>
                      <a:pt x="2406" y="2769"/>
                    </a:cubicBezTo>
                    <a:cubicBezTo>
                      <a:pt x="2406" y="1654"/>
                      <a:pt x="2406" y="1654"/>
                      <a:pt x="2406" y="1654"/>
                    </a:cubicBezTo>
                    <a:cubicBezTo>
                      <a:pt x="2406" y="1654"/>
                      <a:pt x="2396" y="1227"/>
                      <a:pt x="2091" y="968"/>
                    </a:cubicBezTo>
                  </a:path>
                </a:pathLst>
              </a:custGeom>
              <a:solidFill>
                <a:srgbClr val="3E26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5" name="iṥľiḋè"/>
              <p:cNvSpPr/>
              <p:nvPr/>
            </p:nvSpPr>
            <p:spPr bwMode="auto">
              <a:xfrm>
                <a:off x="4634131" y="1825193"/>
                <a:ext cx="1403935" cy="2578065"/>
              </a:xfrm>
              <a:custGeom>
                <a:avLst/>
                <a:gdLst>
                  <a:gd name="T0" fmla="*/ 3761 w 3761"/>
                  <a:gd name="T1" fmla="*/ 6237 h 6916"/>
                  <a:gd name="T2" fmla="*/ 3761 w 3761"/>
                  <a:gd name="T3" fmla="*/ 3289 h 6916"/>
                  <a:gd name="T4" fmla="*/ 3761 w 3761"/>
                  <a:gd name="T5" fmla="*/ 2768 h 6916"/>
                  <a:gd name="T6" fmla="*/ 3761 w 3761"/>
                  <a:gd name="T7" fmla="*/ 1624 h 6916"/>
                  <a:gd name="T8" fmla="*/ 3439 w 3761"/>
                  <a:gd name="T9" fmla="*/ 921 h 6916"/>
                  <a:gd name="T10" fmla="*/ 2684 w 3761"/>
                  <a:gd name="T11" fmla="*/ 0 h 6916"/>
                  <a:gd name="T12" fmla="*/ 2293 w 3761"/>
                  <a:gd name="T13" fmla="*/ 0 h 6916"/>
                  <a:gd name="T14" fmla="*/ 1920 w 3761"/>
                  <a:gd name="T15" fmla="*/ 0 h 6916"/>
                  <a:gd name="T16" fmla="*/ 1066 w 3761"/>
                  <a:gd name="T17" fmla="*/ 0 h 6916"/>
                  <a:gd name="T18" fmla="*/ 317 w 3761"/>
                  <a:gd name="T19" fmla="*/ 966 h 6916"/>
                  <a:gd name="T20" fmla="*/ 0 w 3761"/>
                  <a:gd name="T21" fmla="*/ 1650 h 6916"/>
                  <a:gd name="T22" fmla="*/ 0 w 3761"/>
                  <a:gd name="T23" fmla="*/ 2765 h 6916"/>
                  <a:gd name="T24" fmla="*/ 0 w 3761"/>
                  <a:gd name="T25" fmla="*/ 3272 h 6916"/>
                  <a:gd name="T26" fmla="*/ 0 w 3761"/>
                  <a:gd name="T27" fmla="*/ 6143 h 6916"/>
                  <a:gd name="T28" fmla="*/ 771 w 3761"/>
                  <a:gd name="T29" fmla="*/ 6916 h 6916"/>
                  <a:gd name="T30" fmla="*/ 3385 w 3761"/>
                  <a:gd name="T31" fmla="*/ 6916 h 6916"/>
                  <a:gd name="T32" fmla="*/ 3761 w 3761"/>
                  <a:gd name="T33" fmla="*/ 6237 h 6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1" h="6916">
                    <a:moveTo>
                      <a:pt x="3761" y="6237"/>
                    </a:moveTo>
                    <a:cubicBezTo>
                      <a:pt x="3761" y="3289"/>
                      <a:pt x="3761" y="3289"/>
                      <a:pt x="3761" y="3289"/>
                    </a:cubicBezTo>
                    <a:cubicBezTo>
                      <a:pt x="3761" y="2768"/>
                      <a:pt x="3761" y="2768"/>
                      <a:pt x="3761" y="2768"/>
                    </a:cubicBezTo>
                    <a:cubicBezTo>
                      <a:pt x="3761" y="1624"/>
                      <a:pt x="3761" y="1624"/>
                      <a:pt x="3761" y="1624"/>
                    </a:cubicBezTo>
                    <a:cubicBezTo>
                      <a:pt x="3761" y="1624"/>
                      <a:pt x="3753" y="1188"/>
                      <a:pt x="3439" y="921"/>
                    </a:cubicBezTo>
                    <a:cubicBezTo>
                      <a:pt x="3155" y="680"/>
                      <a:pt x="2759" y="237"/>
                      <a:pt x="2684" y="0"/>
                    </a:cubicBezTo>
                    <a:cubicBezTo>
                      <a:pt x="2293" y="0"/>
                      <a:pt x="2293" y="0"/>
                      <a:pt x="2293" y="0"/>
                    </a:cubicBezTo>
                    <a:cubicBezTo>
                      <a:pt x="1920" y="0"/>
                      <a:pt x="1920" y="0"/>
                      <a:pt x="1920" y="0"/>
                    </a:cubicBezTo>
                    <a:cubicBezTo>
                      <a:pt x="1066" y="0"/>
                      <a:pt x="1066" y="0"/>
                      <a:pt x="1066" y="0"/>
                    </a:cubicBezTo>
                    <a:cubicBezTo>
                      <a:pt x="1066" y="210"/>
                      <a:pt x="622" y="706"/>
                      <a:pt x="317" y="966"/>
                    </a:cubicBezTo>
                    <a:cubicBezTo>
                      <a:pt x="11" y="1226"/>
                      <a:pt x="0" y="1650"/>
                      <a:pt x="0" y="1650"/>
                    </a:cubicBezTo>
                    <a:cubicBezTo>
                      <a:pt x="0" y="2765"/>
                      <a:pt x="0" y="2765"/>
                      <a:pt x="0" y="2765"/>
                    </a:cubicBezTo>
                    <a:cubicBezTo>
                      <a:pt x="0" y="3272"/>
                      <a:pt x="0" y="3272"/>
                      <a:pt x="0" y="3272"/>
                    </a:cubicBezTo>
                    <a:cubicBezTo>
                      <a:pt x="0" y="6143"/>
                      <a:pt x="0" y="6143"/>
                      <a:pt x="0" y="6143"/>
                    </a:cubicBezTo>
                    <a:cubicBezTo>
                      <a:pt x="0" y="6568"/>
                      <a:pt x="346" y="6916"/>
                      <a:pt x="771" y="6916"/>
                    </a:cubicBezTo>
                    <a:cubicBezTo>
                      <a:pt x="3385" y="6916"/>
                      <a:pt x="3385" y="6916"/>
                      <a:pt x="3385" y="6916"/>
                    </a:cubicBezTo>
                    <a:cubicBezTo>
                      <a:pt x="3613" y="6775"/>
                      <a:pt x="3761" y="6524"/>
                      <a:pt x="3761" y="6237"/>
                    </a:cubicBezTo>
                  </a:path>
                </a:pathLst>
              </a:custGeom>
              <a:solidFill>
                <a:srgbClr val="5D391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6" name="îSḷîďé"/>
              <p:cNvSpPr/>
              <p:nvPr/>
            </p:nvSpPr>
            <p:spPr bwMode="auto">
              <a:xfrm>
                <a:off x="5689496" y="1343374"/>
                <a:ext cx="229805" cy="515613"/>
              </a:xfrm>
              <a:custGeom>
                <a:avLst/>
                <a:gdLst>
                  <a:gd name="T0" fmla="*/ 330 w 614"/>
                  <a:gd name="T1" fmla="*/ 0 h 1383"/>
                  <a:gd name="T2" fmla="*/ 48 w 614"/>
                  <a:gd name="T3" fmla="*/ 0 h 1383"/>
                  <a:gd name="T4" fmla="*/ 153 w 614"/>
                  <a:gd name="T5" fmla="*/ 230 h 1383"/>
                  <a:gd name="T6" fmla="*/ 153 w 614"/>
                  <a:gd name="T7" fmla="*/ 1115 h 1383"/>
                  <a:gd name="T8" fmla="*/ 0 w 614"/>
                  <a:gd name="T9" fmla="*/ 1383 h 1383"/>
                  <a:gd name="T10" fmla="*/ 330 w 614"/>
                  <a:gd name="T11" fmla="*/ 1383 h 1383"/>
                  <a:gd name="T12" fmla="*/ 614 w 614"/>
                  <a:gd name="T13" fmla="*/ 1097 h 1383"/>
                  <a:gd name="T14" fmla="*/ 614 w 614"/>
                  <a:gd name="T15" fmla="*/ 284 h 1383"/>
                  <a:gd name="T16" fmla="*/ 330 w 614"/>
                  <a:gd name="T17" fmla="*/ 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4" h="1383">
                    <a:moveTo>
                      <a:pt x="330" y="0"/>
                    </a:moveTo>
                    <a:cubicBezTo>
                      <a:pt x="48" y="0"/>
                      <a:pt x="48" y="0"/>
                      <a:pt x="48" y="0"/>
                    </a:cubicBezTo>
                    <a:cubicBezTo>
                      <a:pt x="111" y="55"/>
                      <a:pt x="153" y="138"/>
                      <a:pt x="153" y="230"/>
                    </a:cubicBezTo>
                    <a:cubicBezTo>
                      <a:pt x="153" y="1115"/>
                      <a:pt x="153" y="1115"/>
                      <a:pt x="153" y="1115"/>
                    </a:cubicBezTo>
                    <a:cubicBezTo>
                      <a:pt x="153" y="1228"/>
                      <a:pt x="90" y="1324"/>
                      <a:pt x="0" y="1383"/>
                    </a:cubicBezTo>
                    <a:cubicBezTo>
                      <a:pt x="330" y="1383"/>
                      <a:pt x="330" y="1383"/>
                      <a:pt x="330" y="1383"/>
                    </a:cubicBezTo>
                    <a:cubicBezTo>
                      <a:pt x="487" y="1383"/>
                      <a:pt x="614" y="1254"/>
                      <a:pt x="614" y="1097"/>
                    </a:cubicBezTo>
                    <a:cubicBezTo>
                      <a:pt x="614" y="284"/>
                      <a:pt x="614" y="284"/>
                      <a:pt x="614" y="284"/>
                    </a:cubicBezTo>
                    <a:cubicBezTo>
                      <a:pt x="614" y="127"/>
                      <a:pt x="487" y="0"/>
                      <a:pt x="330"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7" name="î$ľïdè"/>
              <p:cNvSpPr/>
              <p:nvPr/>
            </p:nvSpPr>
            <p:spPr bwMode="auto">
              <a:xfrm>
                <a:off x="4923801" y="1343374"/>
                <a:ext cx="822663" cy="515613"/>
              </a:xfrm>
              <a:custGeom>
                <a:avLst/>
                <a:gdLst>
                  <a:gd name="T0" fmla="*/ 2205 w 2205"/>
                  <a:gd name="T1" fmla="*/ 1115 h 1383"/>
                  <a:gd name="T2" fmla="*/ 2205 w 2205"/>
                  <a:gd name="T3" fmla="*/ 230 h 1383"/>
                  <a:gd name="T4" fmla="*/ 2100 w 2205"/>
                  <a:gd name="T5" fmla="*/ 0 h 1383"/>
                  <a:gd name="T6" fmla="*/ 282 w 2205"/>
                  <a:gd name="T7" fmla="*/ 0 h 1383"/>
                  <a:gd name="T8" fmla="*/ 0 w 2205"/>
                  <a:gd name="T9" fmla="*/ 284 h 1383"/>
                  <a:gd name="T10" fmla="*/ 0 w 2205"/>
                  <a:gd name="T11" fmla="*/ 1097 h 1383"/>
                  <a:gd name="T12" fmla="*/ 282 w 2205"/>
                  <a:gd name="T13" fmla="*/ 1383 h 1383"/>
                  <a:gd name="T14" fmla="*/ 2052 w 2205"/>
                  <a:gd name="T15" fmla="*/ 1383 h 1383"/>
                  <a:gd name="T16" fmla="*/ 2205 w 2205"/>
                  <a:gd name="T17" fmla="*/ 1115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5" h="1383">
                    <a:moveTo>
                      <a:pt x="2205" y="1115"/>
                    </a:moveTo>
                    <a:cubicBezTo>
                      <a:pt x="2205" y="230"/>
                      <a:pt x="2205" y="230"/>
                      <a:pt x="2205" y="230"/>
                    </a:cubicBezTo>
                    <a:cubicBezTo>
                      <a:pt x="2205" y="138"/>
                      <a:pt x="2163" y="55"/>
                      <a:pt x="2100" y="0"/>
                    </a:cubicBezTo>
                    <a:cubicBezTo>
                      <a:pt x="282" y="0"/>
                      <a:pt x="282" y="0"/>
                      <a:pt x="282" y="0"/>
                    </a:cubicBezTo>
                    <a:cubicBezTo>
                      <a:pt x="125" y="0"/>
                      <a:pt x="0" y="127"/>
                      <a:pt x="0" y="284"/>
                    </a:cubicBezTo>
                    <a:cubicBezTo>
                      <a:pt x="0" y="1097"/>
                      <a:pt x="0" y="1097"/>
                      <a:pt x="0" y="1097"/>
                    </a:cubicBezTo>
                    <a:cubicBezTo>
                      <a:pt x="0" y="1254"/>
                      <a:pt x="125" y="1383"/>
                      <a:pt x="282" y="1383"/>
                    </a:cubicBezTo>
                    <a:cubicBezTo>
                      <a:pt x="2052" y="1383"/>
                      <a:pt x="2052" y="1383"/>
                      <a:pt x="2052" y="1383"/>
                    </a:cubicBezTo>
                    <a:cubicBezTo>
                      <a:pt x="2142" y="1324"/>
                      <a:pt x="2205" y="1228"/>
                      <a:pt x="2205" y="1115"/>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8" name="ïṡ1îḓé"/>
              <p:cNvSpPr/>
              <p:nvPr/>
            </p:nvSpPr>
            <p:spPr bwMode="auto">
              <a:xfrm>
                <a:off x="5006840" y="1437034"/>
                <a:ext cx="140008" cy="341811"/>
              </a:xfrm>
              <a:custGeom>
                <a:avLst/>
                <a:gdLst>
                  <a:gd name="T0" fmla="*/ 375 w 375"/>
                  <a:gd name="T1" fmla="*/ 733 h 918"/>
                  <a:gd name="T2" fmla="*/ 190 w 375"/>
                  <a:gd name="T3" fmla="*/ 918 h 918"/>
                  <a:gd name="T4" fmla="*/ 185 w 375"/>
                  <a:gd name="T5" fmla="*/ 918 h 918"/>
                  <a:gd name="T6" fmla="*/ 0 w 375"/>
                  <a:gd name="T7" fmla="*/ 733 h 918"/>
                  <a:gd name="T8" fmla="*/ 0 w 375"/>
                  <a:gd name="T9" fmla="*/ 185 h 918"/>
                  <a:gd name="T10" fmla="*/ 185 w 375"/>
                  <a:gd name="T11" fmla="*/ 0 h 918"/>
                  <a:gd name="T12" fmla="*/ 190 w 375"/>
                  <a:gd name="T13" fmla="*/ 0 h 918"/>
                  <a:gd name="T14" fmla="*/ 375 w 375"/>
                  <a:gd name="T15" fmla="*/ 185 h 918"/>
                  <a:gd name="T16" fmla="*/ 375 w 375"/>
                  <a:gd name="T17" fmla="*/ 733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18">
                    <a:moveTo>
                      <a:pt x="375" y="733"/>
                    </a:moveTo>
                    <a:cubicBezTo>
                      <a:pt x="375" y="835"/>
                      <a:pt x="292" y="918"/>
                      <a:pt x="190" y="918"/>
                    </a:cubicBezTo>
                    <a:cubicBezTo>
                      <a:pt x="185" y="918"/>
                      <a:pt x="185" y="918"/>
                      <a:pt x="185" y="918"/>
                    </a:cubicBezTo>
                    <a:cubicBezTo>
                      <a:pt x="83" y="918"/>
                      <a:pt x="0" y="835"/>
                      <a:pt x="0" y="733"/>
                    </a:cubicBezTo>
                    <a:cubicBezTo>
                      <a:pt x="0" y="185"/>
                      <a:pt x="0" y="185"/>
                      <a:pt x="0" y="185"/>
                    </a:cubicBezTo>
                    <a:cubicBezTo>
                      <a:pt x="0" y="83"/>
                      <a:pt x="83" y="0"/>
                      <a:pt x="185" y="0"/>
                    </a:cubicBezTo>
                    <a:cubicBezTo>
                      <a:pt x="190" y="0"/>
                      <a:pt x="190" y="0"/>
                      <a:pt x="190" y="0"/>
                    </a:cubicBezTo>
                    <a:cubicBezTo>
                      <a:pt x="292" y="0"/>
                      <a:pt x="375" y="83"/>
                      <a:pt x="375" y="185"/>
                    </a:cubicBezTo>
                    <a:lnTo>
                      <a:pt x="375" y="733"/>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9" name="ïṧļíḑe"/>
              <p:cNvSpPr/>
              <p:nvPr/>
            </p:nvSpPr>
            <p:spPr bwMode="auto">
              <a:xfrm>
                <a:off x="4634131" y="2655581"/>
                <a:ext cx="142904" cy="1219512"/>
              </a:xfrm>
              <a:custGeom>
                <a:avLst/>
                <a:gdLst>
                  <a:gd name="T0" fmla="*/ 0 w 148"/>
                  <a:gd name="T1" fmla="*/ 0 h 1263"/>
                  <a:gd name="T2" fmla="*/ 0 w 148"/>
                  <a:gd name="T3" fmla="*/ 207 h 1263"/>
                  <a:gd name="T4" fmla="*/ 0 w 148"/>
                  <a:gd name="T5" fmla="*/ 403 h 1263"/>
                  <a:gd name="T6" fmla="*/ 0 w 148"/>
                  <a:gd name="T7" fmla="*/ 1263 h 1263"/>
                  <a:gd name="T8" fmla="*/ 148 w 148"/>
                  <a:gd name="T9" fmla="*/ 1263 h 1263"/>
                  <a:gd name="T10" fmla="*/ 148 w 148"/>
                  <a:gd name="T11" fmla="*/ 0 h 1263"/>
                  <a:gd name="T12" fmla="*/ 0 w 148"/>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48" h="1263">
                    <a:moveTo>
                      <a:pt x="0" y="0"/>
                    </a:moveTo>
                    <a:lnTo>
                      <a:pt x="0" y="207"/>
                    </a:lnTo>
                    <a:lnTo>
                      <a:pt x="0" y="403"/>
                    </a:lnTo>
                    <a:lnTo>
                      <a:pt x="0" y="1263"/>
                    </a:lnTo>
                    <a:lnTo>
                      <a:pt x="148" y="1263"/>
                    </a:lnTo>
                    <a:lnTo>
                      <a:pt x="148"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0" name="iṥḻïḍè"/>
              <p:cNvSpPr/>
              <p:nvPr/>
            </p:nvSpPr>
            <p:spPr bwMode="auto">
              <a:xfrm>
                <a:off x="4634131" y="2655581"/>
                <a:ext cx="142904" cy="1219512"/>
              </a:xfrm>
              <a:custGeom>
                <a:avLst/>
                <a:gdLst>
                  <a:gd name="T0" fmla="*/ 0 w 148"/>
                  <a:gd name="T1" fmla="*/ 0 h 1263"/>
                  <a:gd name="T2" fmla="*/ 0 w 148"/>
                  <a:gd name="T3" fmla="*/ 207 h 1263"/>
                  <a:gd name="T4" fmla="*/ 0 w 148"/>
                  <a:gd name="T5" fmla="*/ 403 h 1263"/>
                  <a:gd name="T6" fmla="*/ 0 w 148"/>
                  <a:gd name="T7" fmla="*/ 1263 h 1263"/>
                  <a:gd name="T8" fmla="*/ 148 w 148"/>
                  <a:gd name="T9" fmla="*/ 1263 h 1263"/>
                  <a:gd name="T10" fmla="*/ 148 w 148"/>
                  <a:gd name="T11" fmla="*/ 0 h 1263"/>
                  <a:gd name="T12" fmla="*/ 0 w 148"/>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48" h="1263">
                    <a:moveTo>
                      <a:pt x="0" y="0"/>
                    </a:moveTo>
                    <a:lnTo>
                      <a:pt x="0" y="207"/>
                    </a:lnTo>
                    <a:lnTo>
                      <a:pt x="0" y="403"/>
                    </a:lnTo>
                    <a:lnTo>
                      <a:pt x="0" y="1263"/>
                    </a:lnTo>
                    <a:lnTo>
                      <a:pt x="148" y="1263"/>
                    </a:lnTo>
                    <a:lnTo>
                      <a:pt x="14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1" name="i$ḻidê"/>
              <p:cNvSpPr/>
              <p:nvPr/>
            </p:nvSpPr>
            <p:spPr bwMode="auto">
              <a:xfrm>
                <a:off x="4854281" y="2655581"/>
                <a:ext cx="1350829" cy="1219512"/>
              </a:xfrm>
              <a:custGeom>
                <a:avLst/>
                <a:gdLst>
                  <a:gd name="T0" fmla="*/ 0 w 1399"/>
                  <a:gd name="T1" fmla="*/ 0 h 1263"/>
                  <a:gd name="T2" fmla="*/ 0 w 1399"/>
                  <a:gd name="T3" fmla="*/ 1263 h 1263"/>
                  <a:gd name="T4" fmla="*/ 1399 w 1399"/>
                  <a:gd name="T5" fmla="*/ 1263 h 1263"/>
                  <a:gd name="T6" fmla="*/ 1399 w 1399"/>
                  <a:gd name="T7" fmla="*/ 403 h 1263"/>
                  <a:gd name="T8" fmla="*/ 1399 w 1399"/>
                  <a:gd name="T9" fmla="*/ 207 h 1263"/>
                  <a:gd name="T10" fmla="*/ 1399 w 1399"/>
                  <a:gd name="T11" fmla="*/ 0 h 1263"/>
                  <a:gd name="T12" fmla="*/ 0 w 1399"/>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399" h="1263">
                    <a:moveTo>
                      <a:pt x="0" y="0"/>
                    </a:moveTo>
                    <a:lnTo>
                      <a:pt x="0" y="1263"/>
                    </a:lnTo>
                    <a:lnTo>
                      <a:pt x="1399" y="1263"/>
                    </a:lnTo>
                    <a:lnTo>
                      <a:pt x="1399" y="403"/>
                    </a:lnTo>
                    <a:lnTo>
                      <a:pt x="1399" y="207"/>
                    </a:lnTo>
                    <a:lnTo>
                      <a:pt x="1399"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2" name="íṥḷíḓè"/>
              <p:cNvSpPr/>
              <p:nvPr/>
            </p:nvSpPr>
            <p:spPr bwMode="auto">
              <a:xfrm>
                <a:off x="4854281" y="2655581"/>
                <a:ext cx="1350829" cy="1219512"/>
              </a:xfrm>
              <a:custGeom>
                <a:avLst/>
                <a:gdLst>
                  <a:gd name="T0" fmla="*/ 0 w 1399"/>
                  <a:gd name="T1" fmla="*/ 0 h 1263"/>
                  <a:gd name="T2" fmla="*/ 0 w 1399"/>
                  <a:gd name="T3" fmla="*/ 1263 h 1263"/>
                  <a:gd name="T4" fmla="*/ 1399 w 1399"/>
                  <a:gd name="T5" fmla="*/ 1263 h 1263"/>
                  <a:gd name="T6" fmla="*/ 1399 w 1399"/>
                  <a:gd name="T7" fmla="*/ 403 h 1263"/>
                  <a:gd name="T8" fmla="*/ 1399 w 1399"/>
                  <a:gd name="T9" fmla="*/ 207 h 1263"/>
                  <a:gd name="T10" fmla="*/ 1399 w 1399"/>
                  <a:gd name="T11" fmla="*/ 0 h 1263"/>
                  <a:gd name="T12" fmla="*/ 0 w 1399"/>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399" h="1263">
                    <a:moveTo>
                      <a:pt x="0" y="0"/>
                    </a:moveTo>
                    <a:lnTo>
                      <a:pt x="0" y="1263"/>
                    </a:lnTo>
                    <a:lnTo>
                      <a:pt x="1399" y="1263"/>
                    </a:lnTo>
                    <a:lnTo>
                      <a:pt x="1399" y="403"/>
                    </a:lnTo>
                    <a:lnTo>
                      <a:pt x="1399" y="207"/>
                    </a:lnTo>
                    <a:lnTo>
                      <a:pt x="139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3" name="iṣḻiḑé"/>
              <p:cNvSpPr/>
              <p:nvPr/>
            </p:nvSpPr>
            <p:spPr bwMode="auto">
              <a:xfrm>
                <a:off x="4777035" y="3875092"/>
                <a:ext cx="233667" cy="460576"/>
              </a:xfrm>
              <a:custGeom>
                <a:avLst/>
                <a:gdLst>
                  <a:gd name="T0" fmla="*/ 0 w 626"/>
                  <a:gd name="T1" fmla="*/ 457 h 1235"/>
                  <a:gd name="T2" fmla="*/ 0 w 626"/>
                  <a:gd name="T3" fmla="*/ 460 h 1235"/>
                  <a:gd name="T4" fmla="*/ 475 w 626"/>
                  <a:gd name="T5" fmla="*/ 1229 h 1235"/>
                  <a:gd name="T6" fmla="*/ 509 w 626"/>
                  <a:gd name="T7" fmla="*/ 1235 h 1235"/>
                  <a:gd name="T8" fmla="*/ 607 w 626"/>
                  <a:gd name="T9" fmla="*/ 1165 h 1235"/>
                  <a:gd name="T10" fmla="*/ 543 w 626"/>
                  <a:gd name="T11" fmla="*/ 1033 h 1235"/>
                  <a:gd name="T12" fmla="*/ 206 w 626"/>
                  <a:gd name="T13" fmla="*/ 450 h 1235"/>
                  <a:gd name="T14" fmla="*/ 206 w 626"/>
                  <a:gd name="T15" fmla="*/ 0 h 1235"/>
                  <a:gd name="T16" fmla="*/ 0 w 626"/>
                  <a:gd name="T17" fmla="*/ 0 h 1235"/>
                  <a:gd name="T18" fmla="*/ 0 w 626"/>
                  <a:gd name="T19" fmla="*/ 457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6" h="1235">
                    <a:moveTo>
                      <a:pt x="0" y="457"/>
                    </a:moveTo>
                    <a:cubicBezTo>
                      <a:pt x="0" y="460"/>
                      <a:pt x="0" y="460"/>
                      <a:pt x="0" y="460"/>
                    </a:cubicBezTo>
                    <a:cubicBezTo>
                      <a:pt x="1" y="486"/>
                      <a:pt x="44" y="1078"/>
                      <a:pt x="475" y="1229"/>
                    </a:cubicBezTo>
                    <a:cubicBezTo>
                      <a:pt x="487" y="1233"/>
                      <a:pt x="498" y="1235"/>
                      <a:pt x="509" y="1235"/>
                    </a:cubicBezTo>
                    <a:cubicBezTo>
                      <a:pt x="552" y="1235"/>
                      <a:pt x="593" y="1208"/>
                      <a:pt x="607" y="1165"/>
                    </a:cubicBezTo>
                    <a:cubicBezTo>
                      <a:pt x="626" y="1111"/>
                      <a:pt x="597" y="1052"/>
                      <a:pt x="543" y="1033"/>
                    </a:cubicBezTo>
                    <a:cubicBezTo>
                      <a:pt x="254" y="931"/>
                      <a:pt x="210" y="489"/>
                      <a:pt x="206" y="450"/>
                    </a:cubicBezTo>
                    <a:cubicBezTo>
                      <a:pt x="206" y="0"/>
                      <a:pt x="206" y="0"/>
                      <a:pt x="206" y="0"/>
                    </a:cubicBezTo>
                    <a:cubicBezTo>
                      <a:pt x="0" y="0"/>
                      <a:pt x="0" y="0"/>
                      <a:pt x="0" y="0"/>
                    </a:cubicBezTo>
                    <a:cubicBezTo>
                      <a:pt x="0" y="457"/>
                      <a:pt x="0" y="457"/>
                      <a:pt x="0" y="457"/>
                    </a:cubicBezTo>
                  </a:path>
                </a:pathLst>
              </a:custGeom>
              <a:solidFill>
                <a:srgbClr val="784D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4" name="ïṥḷîḋè"/>
              <p:cNvSpPr/>
              <p:nvPr/>
            </p:nvSpPr>
            <p:spPr bwMode="auto">
              <a:xfrm>
                <a:off x="4777035" y="2066584"/>
                <a:ext cx="351467" cy="588996"/>
              </a:xfrm>
              <a:custGeom>
                <a:avLst/>
                <a:gdLst>
                  <a:gd name="T0" fmla="*/ 206 w 941"/>
                  <a:gd name="T1" fmla="*/ 972 h 1579"/>
                  <a:gd name="T2" fmla="*/ 529 w 941"/>
                  <a:gd name="T3" fmla="*/ 465 h 1579"/>
                  <a:gd name="T4" fmla="*/ 875 w 941"/>
                  <a:gd name="T5" fmla="*/ 209 h 1579"/>
                  <a:gd name="T6" fmla="*/ 876 w 941"/>
                  <a:gd name="T7" fmla="*/ 209 h 1579"/>
                  <a:gd name="T8" fmla="*/ 912 w 941"/>
                  <a:gd name="T9" fmla="*/ 66 h 1579"/>
                  <a:gd name="T10" fmla="*/ 770 w 941"/>
                  <a:gd name="T11" fmla="*/ 29 h 1579"/>
                  <a:gd name="T12" fmla="*/ 394 w 941"/>
                  <a:gd name="T13" fmla="*/ 307 h 1579"/>
                  <a:gd name="T14" fmla="*/ 0 w 941"/>
                  <a:gd name="T15" fmla="*/ 972 h 1579"/>
                  <a:gd name="T16" fmla="*/ 0 w 941"/>
                  <a:gd name="T17" fmla="*/ 1579 h 1579"/>
                  <a:gd name="T18" fmla="*/ 206 w 941"/>
                  <a:gd name="T19" fmla="*/ 1579 h 1579"/>
                  <a:gd name="T20" fmla="*/ 206 w 941"/>
                  <a:gd name="T21" fmla="*/ 972 h 1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1" h="1579">
                    <a:moveTo>
                      <a:pt x="206" y="972"/>
                    </a:moveTo>
                    <a:cubicBezTo>
                      <a:pt x="206" y="828"/>
                      <a:pt x="318" y="654"/>
                      <a:pt x="529" y="465"/>
                    </a:cubicBezTo>
                    <a:cubicBezTo>
                      <a:pt x="700" y="313"/>
                      <a:pt x="874" y="209"/>
                      <a:pt x="875" y="209"/>
                    </a:cubicBezTo>
                    <a:cubicBezTo>
                      <a:pt x="876" y="209"/>
                      <a:pt x="876" y="209"/>
                      <a:pt x="876" y="209"/>
                    </a:cubicBezTo>
                    <a:cubicBezTo>
                      <a:pt x="925" y="177"/>
                      <a:pt x="941" y="115"/>
                      <a:pt x="912" y="66"/>
                    </a:cubicBezTo>
                    <a:cubicBezTo>
                      <a:pt x="883" y="17"/>
                      <a:pt x="819" y="0"/>
                      <a:pt x="770" y="29"/>
                    </a:cubicBezTo>
                    <a:cubicBezTo>
                      <a:pt x="762" y="34"/>
                      <a:pt x="580" y="142"/>
                      <a:pt x="394" y="307"/>
                    </a:cubicBezTo>
                    <a:cubicBezTo>
                      <a:pt x="132" y="540"/>
                      <a:pt x="0" y="764"/>
                      <a:pt x="0" y="972"/>
                    </a:cubicBezTo>
                    <a:cubicBezTo>
                      <a:pt x="0" y="1579"/>
                      <a:pt x="0" y="1579"/>
                      <a:pt x="0" y="1579"/>
                    </a:cubicBezTo>
                    <a:cubicBezTo>
                      <a:pt x="206" y="1579"/>
                      <a:pt x="206" y="1579"/>
                      <a:pt x="206" y="1579"/>
                    </a:cubicBezTo>
                    <a:cubicBezTo>
                      <a:pt x="206" y="972"/>
                      <a:pt x="206" y="972"/>
                      <a:pt x="206" y="972"/>
                    </a:cubicBezTo>
                  </a:path>
                </a:pathLst>
              </a:custGeom>
              <a:solidFill>
                <a:srgbClr val="784D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5" name="ï$ľîḍè"/>
              <p:cNvSpPr/>
              <p:nvPr/>
            </p:nvSpPr>
            <p:spPr bwMode="auto">
              <a:xfrm>
                <a:off x="4777035" y="2655581"/>
                <a:ext cx="77245" cy="12195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66" name="ïṣḷiḑê"/>
              <p:cNvSpPr/>
              <p:nvPr/>
            </p:nvSpPr>
            <p:spPr bwMode="auto">
              <a:xfrm>
                <a:off x="4777035" y="2655581"/>
                <a:ext cx="77245" cy="121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67" name="íṣliḍe"/>
              <p:cNvSpPr/>
              <p:nvPr/>
            </p:nvSpPr>
            <p:spPr bwMode="auto">
              <a:xfrm>
                <a:off x="4696893" y="3421275"/>
                <a:ext cx="548442" cy="227874"/>
              </a:xfrm>
              <a:custGeom>
                <a:avLst/>
                <a:gdLst>
                  <a:gd name="T0" fmla="*/ 1427 w 1469"/>
                  <a:gd name="T1" fmla="*/ 151 h 611"/>
                  <a:gd name="T2" fmla="*/ 1427 w 1469"/>
                  <a:gd name="T3" fmla="*/ 151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9 h 611"/>
                  <a:gd name="T16" fmla="*/ 0 w 1469"/>
                  <a:gd name="T17" fmla="*/ 308 h 611"/>
                  <a:gd name="T18" fmla="*/ 39 w 1469"/>
                  <a:gd name="T19" fmla="*/ 158 h 611"/>
                  <a:gd name="T20" fmla="*/ 39 w 1469"/>
                  <a:gd name="T21" fmla="*/ 158 h 611"/>
                  <a:gd name="T22" fmla="*/ 301 w 1469"/>
                  <a:gd name="T23" fmla="*/ 5 h 611"/>
                  <a:gd name="T24" fmla="*/ 732 w 1469"/>
                  <a:gd name="T25" fmla="*/ 3 h 611"/>
                  <a:gd name="T26" fmla="*/ 1163 w 1469"/>
                  <a:gd name="T27" fmla="*/ 1 h 611"/>
                  <a:gd name="T28" fmla="*/ 1427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7" y="151"/>
                    </a:moveTo>
                    <a:cubicBezTo>
                      <a:pt x="1427" y="151"/>
                      <a:pt x="1427" y="151"/>
                      <a:pt x="1427" y="151"/>
                    </a:cubicBezTo>
                    <a:cubicBezTo>
                      <a:pt x="1453" y="195"/>
                      <a:pt x="1469" y="247"/>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9"/>
                    </a:cubicBezTo>
                    <a:cubicBezTo>
                      <a:pt x="0" y="308"/>
                      <a:pt x="0" y="308"/>
                      <a:pt x="0" y="308"/>
                    </a:cubicBezTo>
                    <a:cubicBezTo>
                      <a:pt x="0" y="254"/>
                      <a:pt x="13" y="202"/>
                      <a:pt x="39" y="158"/>
                    </a:cubicBezTo>
                    <a:cubicBezTo>
                      <a:pt x="39" y="158"/>
                      <a:pt x="39" y="158"/>
                      <a:pt x="39" y="158"/>
                    </a:cubicBezTo>
                    <a:cubicBezTo>
                      <a:pt x="91" y="66"/>
                      <a:pt x="189" y="5"/>
                      <a:pt x="301" y="5"/>
                    </a:cubicBezTo>
                    <a:cubicBezTo>
                      <a:pt x="732" y="3"/>
                      <a:pt x="732" y="3"/>
                      <a:pt x="732" y="3"/>
                    </a:cubicBezTo>
                    <a:cubicBezTo>
                      <a:pt x="1163" y="1"/>
                      <a:pt x="1163" y="1"/>
                      <a:pt x="1163" y="1"/>
                    </a:cubicBezTo>
                    <a:cubicBezTo>
                      <a:pt x="1276" y="0"/>
                      <a:pt x="1374" y="60"/>
                      <a:pt x="1427"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8" name="ïṥ1iḋe"/>
              <p:cNvSpPr/>
              <p:nvPr/>
            </p:nvSpPr>
            <p:spPr bwMode="auto">
              <a:xfrm>
                <a:off x="4970149" y="3421275"/>
                <a:ext cx="259738" cy="56969"/>
              </a:xfrm>
              <a:custGeom>
                <a:avLst/>
                <a:gdLst>
                  <a:gd name="T0" fmla="*/ 695 w 695"/>
                  <a:gd name="T1" fmla="*/ 151 h 151"/>
                  <a:gd name="T2" fmla="*/ 527 w 695"/>
                  <a:gd name="T3" fmla="*/ 111 h 151"/>
                  <a:gd name="T4" fmla="*/ 1 w 695"/>
                  <a:gd name="T5" fmla="*/ 113 h 151"/>
                  <a:gd name="T6" fmla="*/ 0 w 695"/>
                  <a:gd name="T7" fmla="*/ 3 h 151"/>
                  <a:gd name="T8" fmla="*/ 431 w 695"/>
                  <a:gd name="T9" fmla="*/ 1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4" y="126"/>
                      <a:pt x="587" y="111"/>
                      <a:pt x="527" y="111"/>
                    </a:cubicBezTo>
                    <a:cubicBezTo>
                      <a:pt x="1" y="113"/>
                      <a:pt x="1" y="113"/>
                      <a:pt x="1" y="113"/>
                    </a:cubicBezTo>
                    <a:cubicBezTo>
                      <a:pt x="0" y="3"/>
                      <a:pt x="0" y="3"/>
                      <a:pt x="0" y="3"/>
                    </a:cubicBezTo>
                    <a:cubicBezTo>
                      <a:pt x="431" y="1"/>
                      <a:pt x="431" y="1"/>
                      <a:pt x="431" y="1"/>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9" name="is1iďê"/>
              <p:cNvSpPr/>
              <p:nvPr/>
            </p:nvSpPr>
            <p:spPr bwMode="auto">
              <a:xfrm>
                <a:off x="4970149" y="3462795"/>
                <a:ext cx="275187" cy="185389"/>
              </a:xfrm>
              <a:custGeom>
                <a:avLst/>
                <a:gdLst>
                  <a:gd name="T0" fmla="*/ 736 w 736"/>
                  <a:gd name="T1" fmla="*/ 190 h 497"/>
                  <a:gd name="T2" fmla="*/ 434 w 736"/>
                  <a:gd name="T3" fmla="*/ 495 h 497"/>
                  <a:gd name="T4" fmla="*/ 2 w 736"/>
                  <a:gd name="T5" fmla="*/ 497 h 497"/>
                  <a:gd name="T6" fmla="*/ 0 w 736"/>
                  <a:gd name="T7" fmla="*/ 2 h 497"/>
                  <a:gd name="T8" fmla="*/ 526 w 736"/>
                  <a:gd name="T9" fmla="*/ 0 h 497"/>
                  <a:gd name="T10" fmla="*/ 694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1" y="494"/>
                      <a:pt x="434" y="495"/>
                    </a:cubicBezTo>
                    <a:cubicBezTo>
                      <a:pt x="2" y="497"/>
                      <a:pt x="2" y="497"/>
                      <a:pt x="2" y="497"/>
                    </a:cubicBezTo>
                    <a:cubicBezTo>
                      <a:pt x="0" y="2"/>
                      <a:pt x="0" y="2"/>
                      <a:pt x="0" y="2"/>
                    </a:cubicBezTo>
                    <a:cubicBezTo>
                      <a:pt x="526" y="0"/>
                      <a:pt x="526" y="0"/>
                      <a:pt x="526" y="0"/>
                    </a:cubicBezTo>
                    <a:cubicBezTo>
                      <a:pt x="586" y="0"/>
                      <a:pt x="644" y="14"/>
                      <a:pt x="694" y="39"/>
                    </a:cubicBezTo>
                    <a:cubicBezTo>
                      <a:pt x="720"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0" name="íṥḻíḍê"/>
              <p:cNvSpPr/>
              <p:nvPr/>
            </p:nvSpPr>
            <p:spPr bwMode="auto">
              <a:xfrm>
                <a:off x="4711377" y="3422241"/>
                <a:ext cx="258772" cy="57934"/>
              </a:xfrm>
              <a:custGeom>
                <a:avLst/>
                <a:gdLst>
                  <a:gd name="T0" fmla="*/ 168 w 695"/>
                  <a:gd name="T1" fmla="*/ 113 h 155"/>
                  <a:gd name="T2" fmla="*/ 0 w 695"/>
                  <a:gd name="T3" fmla="*/ 155 h 155"/>
                  <a:gd name="T4" fmla="*/ 263 w 695"/>
                  <a:gd name="T5" fmla="*/ 2 h 155"/>
                  <a:gd name="T6" fmla="*/ 694 w 695"/>
                  <a:gd name="T7" fmla="*/ 0 h 155"/>
                  <a:gd name="T8" fmla="*/ 695 w 695"/>
                  <a:gd name="T9" fmla="*/ 110 h 155"/>
                  <a:gd name="T10" fmla="*/ 168 w 695"/>
                  <a:gd name="T11" fmla="*/ 113 h 155"/>
                </a:gdLst>
                <a:ahLst/>
                <a:cxnLst>
                  <a:cxn ang="0">
                    <a:pos x="T0" y="T1"/>
                  </a:cxn>
                  <a:cxn ang="0">
                    <a:pos x="T2" y="T3"/>
                  </a:cxn>
                  <a:cxn ang="0">
                    <a:pos x="T4" y="T5"/>
                  </a:cxn>
                  <a:cxn ang="0">
                    <a:pos x="T6" y="T7"/>
                  </a:cxn>
                  <a:cxn ang="0">
                    <a:pos x="T8" y="T9"/>
                  </a:cxn>
                  <a:cxn ang="0">
                    <a:pos x="T10" y="T11"/>
                  </a:cxn>
                </a:cxnLst>
                <a:rect l="0" t="0" r="r" b="b"/>
                <a:pathLst>
                  <a:path w="695" h="155">
                    <a:moveTo>
                      <a:pt x="168" y="113"/>
                    </a:moveTo>
                    <a:cubicBezTo>
                      <a:pt x="108" y="113"/>
                      <a:pt x="51" y="129"/>
                      <a:pt x="0" y="155"/>
                    </a:cubicBezTo>
                    <a:cubicBezTo>
                      <a:pt x="52" y="63"/>
                      <a:pt x="151" y="2"/>
                      <a:pt x="263" y="2"/>
                    </a:cubicBezTo>
                    <a:cubicBezTo>
                      <a:pt x="694" y="0"/>
                      <a:pt x="694" y="0"/>
                      <a:pt x="694" y="0"/>
                    </a:cubicBezTo>
                    <a:cubicBezTo>
                      <a:pt x="695" y="110"/>
                      <a:pt x="695" y="110"/>
                      <a:pt x="695" y="110"/>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1" name="íŝ1íḍe"/>
              <p:cNvSpPr/>
              <p:nvPr/>
            </p:nvSpPr>
            <p:spPr bwMode="auto">
              <a:xfrm>
                <a:off x="4696893" y="3463760"/>
                <a:ext cx="274221" cy="185389"/>
              </a:xfrm>
              <a:custGeom>
                <a:avLst/>
                <a:gdLst>
                  <a:gd name="T0" fmla="*/ 733 w 735"/>
                  <a:gd name="T1" fmla="*/ 0 h 498"/>
                  <a:gd name="T2" fmla="*/ 735 w 735"/>
                  <a:gd name="T3" fmla="*/ 495 h 498"/>
                  <a:gd name="T4" fmla="*/ 304 w 735"/>
                  <a:gd name="T5" fmla="*/ 497 h 498"/>
                  <a:gd name="T6" fmla="*/ 0 w 735"/>
                  <a:gd name="T7" fmla="*/ 196 h 498"/>
                  <a:gd name="T8" fmla="*/ 0 w 735"/>
                  <a:gd name="T9" fmla="*/ 195 h 498"/>
                  <a:gd name="T10" fmla="*/ 39 w 735"/>
                  <a:gd name="T11" fmla="*/ 44 h 498"/>
                  <a:gd name="T12" fmla="*/ 206 w 735"/>
                  <a:gd name="T13" fmla="*/ 3 h 498"/>
                  <a:gd name="T14" fmla="*/ 733 w 735"/>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733" y="0"/>
                    </a:moveTo>
                    <a:cubicBezTo>
                      <a:pt x="735" y="495"/>
                      <a:pt x="735" y="495"/>
                      <a:pt x="735" y="495"/>
                    </a:cubicBezTo>
                    <a:cubicBezTo>
                      <a:pt x="304" y="497"/>
                      <a:pt x="304" y="497"/>
                      <a:pt x="304" y="497"/>
                    </a:cubicBezTo>
                    <a:cubicBezTo>
                      <a:pt x="137" y="498"/>
                      <a:pt x="0" y="363"/>
                      <a:pt x="0" y="196"/>
                    </a:cubicBezTo>
                    <a:cubicBezTo>
                      <a:pt x="0" y="195"/>
                      <a:pt x="0" y="195"/>
                      <a:pt x="0" y="195"/>
                    </a:cubicBezTo>
                    <a:cubicBezTo>
                      <a:pt x="0" y="141"/>
                      <a:pt x="13" y="89"/>
                      <a:pt x="39" y="44"/>
                    </a:cubicBezTo>
                    <a:cubicBezTo>
                      <a:pt x="89" y="18"/>
                      <a:pt x="146" y="3"/>
                      <a:pt x="206" y="3"/>
                    </a:cubicBezTo>
                    <a:cubicBezTo>
                      <a:pt x="733" y="0"/>
                      <a:pt x="733" y="0"/>
                      <a:pt x="733"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2" name="îş1iḑê"/>
              <p:cNvSpPr/>
              <p:nvPr/>
            </p:nvSpPr>
            <p:spPr bwMode="auto">
              <a:xfrm>
                <a:off x="4971114" y="3558386"/>
                <a:ext cx="243323" cy="64693"/>
              </a:xfrm>
              <a:custGeom>
                <a:avLst/>
                <a:gdLst>
                  <a:gd name="T0" fmla="*/ 351 w 653"/>
                  <a:gd name="T1" fmla="*/ 124 h 174"/>
                  <a:gd name="T2" fmla="*/ 401 w 653"/>
                  <a:gd name="T3" fmla="*/ 124 h 174"/>
                  <a:gd name="T4" fmla="*/ 402 w 653"/>
                  <a:gd name="T5" fmla="*/ 123 h 174"/>
                  <a:gd name="T6" fmla="*/ 483 w 653"/>
                  <a:gd name="T7" fmla="*/ 111 h 174"/>
                  <a:gd name="T8" fmla="*/ 606 w 653"/>
                  <a:gd name="T9" fmla="*/ 15 h 174"/>
                  <a:gd name="T10" fmla="*/ 613 w 653"/>
                  <a:gd name="T11" fmla="*/ 7 h 174"/>
                  <a:gd name="T12" fmla="*/ 640 w 653"/>
                  <a:gd name="T13" fmla="*/ 5 h 174"/>
                  <a:gd name="T14" fmla="*/ 653 w 653"/>
                  <a:gd name="T15" fmla="*/ 25 h 174"/>
                  <a:gd name="T16" fmla="*/ 653 w 653"/>
                  <a:gd name="T17" fmla="*/ 25 h 174"/>
                  <a:gd name="T18" fmla="*/ 653 w 653"/>
                  <a:gd name="T19" fmla="*/ 25 h 174"/>
                  <a:gd name="T20" fmla="*/ 653 w 653"/>
                  <a:gd name="T21" fmla="*/ 27 h 174"/>
                  <a:gd name="T22" fmla="*/ 650 w 653"/>
                  <a:gd name="T23" fmla="*/ 39 h 174"/>
                  <a:gd name="T24" fmla="*/ 496 w 653"/>
                  <a:gd name="T25" fmla="*/ 158 h 174"/>
                  <a:gd name="T26" fmla="*/ 401 w 653"/>
                  <a:gd name="T27" fmla="*/ 173 h 174"/>
                  <a:gd name="T28" fmla="*/ 351 w 653"/>
                  <a:gd name="T29" fmla="*/ 173 h 174"/>
                  <a:gd name="T30" fmla="*/ 1 w 653"/>
                  <a:gd name="T31" fmla="*/ 174 h 174"/>
                  <a:gd name="T32" fmla="*/ 0 w 653"/>
                  <a:gd name="T33" fmla="*/ 126 h 174"/>
                  <a:gd name="T34" fmla="*/ 351 w 653"/>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51" y="124"/>
                    </a:moveTo>
                    <a:cubicBezTo>
                      <a:pt x="401" y="124"/>
                      <a:pt x="401" y="124"/>
                      <a:pt x="401" y="124"/>
                    </a:cubicBezTo>
                    <a:cubicBezTo>
                      <a:pt x="402" y="123"/>
                      <a:pt x="402" y="123"/>
                      <a:pt x="402" y="123"/>
                    </a:cubicBezTo>
                    <a:cubicBezTo>
                      <a:pt x="402" y="123"/>
                      <a:pt x="439" y="124"/>
                      <a:pt x="483" y="111"/>
                    </a:cubicBezTo>
                    <a:cubicBezTo>
                      <a:pt x="539" y="93"/>
                      <a:pt x="581" y="61"/>
                      <a:pt x="606" y="15"/>
                    </a:cubicBezTo>
                    <a:cubicBezTo>
                      <a:pt x="608" y="12"/>
                      <a:pt x="611" y="9"/>
                      <a:pt x="613" y="7"/>
                    </a:cubicBezTo>
                    <a:cubicBezTo>
                      <a:pt x="621" y="1"/>
                      <a:pt x="631" y="0"/>
                      <a:pt x="640" y="5"/>
                    </a:cubicBezTo>
                    <a:cubicBezTo>
                      <a:pt x="648" y="9"/>
                      <a:pt x="652" y="16"/>
                      <a:pt x="653" y="25"/>
                    </a:cubicBezTo>
                    <a:cubicBezTo>
                      <a:pt x="653" y="25"/>
                      <a:pt x="653" y="25"/>
                      <a:pt x="653" y="25"/>
                    </a:cubicBezTo>
                    <a:cubicBezTo>
                      <a:pt x="653" y="25"/>
                      <a:pt x="653" y="25"/>
                      <a:pt x="653" y="25"/>
                    </a:cubicBezTo>
                    <a:cubicBezTo>
                      <a:pt x="653" y="26"/>
                      <a:pt x="653" y="26"/>
                      <a:pt x="653" y="27"/>
                    </a:cubicBezTo>
                    <a:cubicBezTo>
                      <a:pt x="653" y="31"/>
                      <a:pt x="652" y="35"/>
                      <a:pt x="650" y="39"/>
                    </a:cubicBezTo>
                    <a:cubicBezTo>
                      <a:pt x="618" y="96"/>
                      <a:pt x="565" y="137"/>
                      <a:pt x="496" y="158"/>
                    </a:cubicBezTo>
                    <a:cubicBezTo>
                      <a:pt x="447" y="173"/>
                      <a:pt x="406" y="172"/>
                      <a:pt x="401" y="173"/>
                    </a:cubicBezTo>
                    <a:cubicBezTo>
                      <a:pt x="351" y="173"/>
                      <a:pt x="351" y="173"/>
                      <a:pt x="351" y="173"/>
                    </a:cubicBezTo>
                    <a:cubicBezTo>
                      <a:pt x="1" y="174"/>
                      <a:pt x="1" y="174"/>
                      <a:pt x="1" y="174"/>
                    </a:cubicBezTo>
                    <a:cubicBezTo>
                      <a:pt x="0" y="126"/>
                      <a:pt x="0" y="126"/>
                      <a:pt x="0" y="126"/>
                    </a:cubicBezTo>
                    <a:cubicBezTo>
                      <a:pt x="351" y="124"/>
                      <a:pt x="351" y="124"/>
                      <a:pt x="351"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3" name="íŝ1îḓé"/>
              <p:cNvSpPr/>
              <p:nvPr/>
            </p:nvSpPr>
            <p:spPr bwMode="auto">
              <a:xfrm>
                <a:off x="4723929" y="3560317"/>
                <a:ext cx="247185" cy="63727"/>
              </a:xfrm>
              <a:custGeom>
                <a:avLst/>
                <a:gdLst>
                  <a:gd name="T0" fmla="*/ 46 w 663"/>
                  <a:gd name="T1" fmla="*/ 15 h 171"/>
                  <a:gd name="T2" fmla="*/ 171 w 663"/>
                  <a:gd name="T3" fmla="*/ 109 h 171"/>
                  <a:gd name="T4" fmla="*/ 252 w 663"/>
                  <a:gd name="T5" fmla="*/ 121 h 171"/>
                  <a:gd name="T6" fmla="*/ 253 w 663"/>
                  <a:gd name="T7" fmla="*/ 122 h 171"/>
                  <a:gd name="T8" fmla="*/ 303 w 663"/>
                  <a:gd name="T9" fmla="*/ 121 h 171"/>
                  <a:gd name="T10" fmla="*/ 662 w 663"/>
                  <a:gd name="T11" fmla="*/ 120 h 171"/>
                  <a:gd name="T12" fmla="*/ 663 w 663"/>
                  <a:gd name="T13" fmla="*/ 168 h 171"/>
                  <a:gd name="T14" fmla="*/ 304 w 663"/>
                  <a:gd name="T15" fmla="*/ 170 h 171"/>
                  <a:gd name="T16" fmla="*/ 254 w 663"/>
                  <a:gd name="T17" fmla="*/ 170 h 171"/>
                  <a:gd name="T18" fmla="*/ 159 w 663"/>
                  <a:gd name="T19" fmla="*/ 157 h 171"/>
                  <a:gd name="T20" fmla="*/ 3 w 663"/>
                  <a:gd name="T21" fmla="*/ 39 h 171"/>
                  <a:gd name="T22" fmla="*/ 0 w 663"/>
                  <a:gd name="T23" fmla="*/ 27 h 171"/>
                  <a:gd name="T24" fmla="*/ 0 w 663"/>
                  <a:gd name="T25" fmla="*/ 25 h 171"/>
                  <a:gd name="T26" fmla="*/ 0 w 663"/>
                  <a:gd name="T27" fmla="*/ 25 h 171"/>
                  <a:gd name="T28" fmla="*/ 0 w 663"/>
                  <a:gd name="T29" fmla="*/ 25 h 171"/>
                  <a:gd name="T30" fmla="*/ 13 w 663"/>
                  <a:gd name="T31" fmla="*/ 5 h 171"/>
                  <a:gd name="T32" fmla="*/ 40 w 663"/>
                  <a:gd name="T33" fmla="*/ 7 h 171"/>
                  <a:gd name="T34" fmla="*/ 46 w 663"/>
                  <a:gd name="T35" fmla="*/ 1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3" h="171">
                    <a:moveTo>
                      <a:pt x="46" y="15"/>
                    </a:moveTo>
                    <a:cubicBezTo>
                      <a:pt x="72" y="60"/>
                      <a:pt x="114" y="92"/>
                      <a:pt x="171" y="109"/>
                    </a:cubicBezTo>
                    <a:cubicBezTo>
                      <a:pt x="215" y="122"/>
                      <a:pt x="252" y="121"/>
                      <a:pt x="252" y="121"/>
                    </a:cubicBezTo>
                    <a:cubicBezTo>
                      <a:pt x="253" y="122"/>
                      <a:pt x="253" y="122"/>
                      <a:pt x="253" y="122"/>
                    </a:cubicBezTo>
                    <a:cubicBezTo>
                      <a:pt x="303" y="121"/>
                      <a:pt x="303" y="121"/>
                      <a:pt x="303" y="121"/>
                    </a:cubicBezTo>
                    <a:cubicBezTo>
                      <a:pt x="662" y="120"/>
                      <a:pt x="662" y="120"/>
                      <a:pt x="662" y="120"/>
                    </a:cubicBezTo>
                    <a:cubicBezTo>
                      <a:pt x="663" y="168"/>
                      <a:pt x="663" y="168"/>
                      <a:pt x="663" y="168"/>
                    </a:cubicBezTo>
                    <a:cubicBezTo>
                      <a:pt x="304" y="170"/>
                      <a:pt x="304" y="170"/>
                      <a:pt x="304" y="170"/>
                    </a:cubicBezTo>
                    <a:cubicBezTo>
                      <a:pt x="254" y="170"/>
                      <a:pt x="254" y="170"/>
                      <a:pt x="254" y="170"/>
                    </a:cubicBezTo>
                    <a:cubicBezTo>
                      <a:pt x="248" y="170"/>
                      <a:pt x="208" y="171"/>
                      <a:pt x="159" y="157"/>
                    </a:cubicBezTo>
                    <a:cubicBezTo>
                      <a:pt x="89" y="137"/>
                      <a:pt x="36" y="96"/>
                      <a:pt x="3" y="39"/>
                    </a:cubicBezTo>
                    <a:cubicBezTo>
                      <a:pt x="1" y="35"/>
                      <a:pt x="0" y="31"/>
                      <a:pt x="0" y="27"/>
                    </a:cubicBezTo>
                    <a:cubicBezTo>
                      <a:pt x="0" y="27"/>
                      <a:pt x="0" y="26"/>
                      <a:pt x="0" y="25"/>
                    </a:cubicBezTo>
                    <a:cubicBezTo>
                      <a:pt x="0" y="25"/>
                      <a:pt x="0" y="25"/>
                      <a:pt x="0" y="25"/>
                    </a:cubicBezTo>
                    <a:cubicBezTo>
                      <a:pt x="0" y="25"/>
                      <a:pt x="0" y="25"/>
                      <a:pt x="0" y="25"/>
                    </a:cubicBezTo>
                    <a:cubicBezTo>
                      <a:pt x="1" y="17"/>
                      <a:pt x="5" y="10"/>
                      <a:pt x="13" y="5"/>
                    </a:cubicBezTo>
                    <a:cubicBezTo>
                      <a:pt x="22" y="0"/>
                      <a:pt x="32" y="1"/>
                      <a:pt x="40" y="7"/>
                    </a:cubicBezTo>
                    <a:cubicBezTo>
                      <a:pt x="42" y="9"/>
                      <a:pt x="45" y="12"/>
                      <a:pt x="46" y="15"/>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4" name="íŝḻíḍè"/>
              <p:cNvSpPr/>
              <p:nvPr/>
            </p:nvSpPr>
            <p:spPr bwMode="auto">
              <a:xfrm>
                <a:off x="5623838" y="3551627"/>
                <a:ext cx="548442" cy="227874"/>
              </a:xfrm>
              <a:custGeom>
                <a:avLst/>
                <a:gdLst>
                  <a:gd name="T0" fmla="*/ 1428 w 1470"/>
                  <a:gd name="T1" fmla="*/ 151 h 611"/>
                  <a:gd name="T2" fmla="*/ 1429 w 1470"/>
                  <a:gd name="T3" fmla="*/ 151 h 611"/>
                  <a:gd name="T4" fmla="*/ 1470 w 1470"/>
                  <a:gd name="T5" fmla="*/ 302 h 611"/>
                  <a:gd name="T6" fmla="*/ 1470 w 1470"/>
                  <a:gd name="T7" fmla="*/ 302 h 611"/>
                  <a:gd name="T8" fmla="*/ 1168 w 1470"/>
                  <a:gd name="T9" fmla="*/ 606 h 611"/>
                  <a:gd name="T10" fmla="*/ 737 w 1470"/>
                  <a:gd name="T11" fmla="*/ 608 h 611"/>
                  <a:gd name="T12" fmla="*/ 306 w 1470"/>
                  <a:gd name="T13" fmla="*/ 610 h 611"/>
                  <a:gd name="T14" fmla="*/ 0 w 1470"/>
                  <a:gd name="T15" fmla="*/ 309 h 611"/>
                  <a:gd name="T16" fmla="*/ 0 w 1470"/>
                  <a:gd name="T17" fmla="*/ 309 h 611"/>
                  <a:gd name="T18" fmla="*/ 40 w 1470"/>
                  <a:gd name="T19" fmla="*/ 158 h 611"/>
                  <a:gd name="T20" fmla="*/ 40 w 1470"/>
                  <a:gd name="T21" fmla="*/ 158 h 611"/>
                  <a:gd name="T22" fmla="*/ 303 w 1470"/>
                  <a:gd name="T23" fmla="*/ 5 h 611"/>
                  <a:gd name="T24" fmla="*/ 733 w 1470"/>
                  <a:gd name="T25" fmla="*/ 3 h 611"/>
                  <a:gd name="T26" fmla="*/ 1164 w 1470"/>
                  <a:gd name="T27" fmla="*/ 1 h 611"/>
                  <a:gd name="T28" fmla="*/ 1428 w 1470"/>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0" h="611">
                    <a:moveTo>
                      <a:pt x="1428" y="151"/>
                    </a:moveTo>
                    <a:cubicBezTo>
                      <a:pt x="1429" y="151"/>
                      <a:pt x="1429" y="151"/>
                      <a:pt x="1429" y="151"/>
                    </a:cubicBezTo>
                    <a:cubicBezTo>
                      <a:pt x="1454" y="195"/>
                      <a:pt x="1470" y="247"/>
                      <a:pt x="1470" y="302"/>
                    </a:cubicBezTo>
                    <a:cubicBezTo>
                      <a:pt x="1470" y="302"/>
                      <a:pt x="1470" y="302"/>
                      <a:pt x="1470" y="302"/>
                    </a:cubicBezTo>
                    <a:cubicBezTo>
                      <a:pt x="1470" y="469"/>
                      <a:pt x="1335" y="605"/>
                      <a:pt x="1168" y="606"/>
                    </a:cubicBezTo>
                    <a:cubicBezTo>
                      <a:pt x="737" y="608"/>
                      <a:pt x="737" y="608"/>
                      <a:pt x="737" y="608"/>
                    </a:cubicBezTo>
                    <a:cubicBezTo>
                      <a:pt x="306" y="610"/>
                      <a:pt x="306" y="610"/>
                      <a:pt x="306" y="610"/>
                    </a:cubicBezTo>
                    <a:cubicBezTo>
                      <a:pt x="138" y="611"/>
                      <a:pt x="0" y="476"/>
                      <a:pt x="0" y="309"/>
                    </a:cubicBezTo>
                    <a:cubicBezTo>
                      <a:pt x="0" y="309"/>
                      <a:pt x="0" y="309"/>
                      <a:pt x="0" y="309"/>
                    </a:cubicBezTo>
                    <a:cubicBezTo>
                      <a:pt x="0" y="254"/>
                      <a:pt x="14" y="202"/>
                      <a:pt x="40" y="158"/>
                    </a:cubicBezTo>
                    <a:cubicBezTo>
                      <a:pt x="40" y="158"/>
                      <a:pt x="40" y="158"/>
                      <a:pt x="40" y="158"/>
                    </a:cubicBezTo>
                    <a:cubicBezTo>
                      <a:pt x="92" y="67"/>
                      <a:pt x="190" y="6"/>
                      <a:pt x="303" y="5"/>
                    </a:cubicBezTo>
                    <a:cubicBezTo>
                      <a:pt x="733" y="3"/>
                      <a:pt x="733" y="3"/>
                      <a:pt x="733" y="3"/>
                    </a:cubicBezTo>
                    <a:cubicBezTo>
                      <a:pt x="1164" y="1"/>
                      <a:pt x="1164" y="1"/>
                      <a:pt x="1164" y="1"/>
                    </a:cubicBezTo>
                    <a:cubicBezTo>
                      <a:pt x="1277" y="0"/>
                      <a:pt x="1375" y="60"/>
                      <a:pt x="1428"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5" name="íṣļïḓe"/>
              <p:cNvSpPr/>
              <p:nvPr/>
            </p:nvSpPr>
            <p:spPr bwMode="auto">
              <a:xfrm>
                <a:off x="5897093" y="3551627"/>
                <a:ext cx="259738" cy="56969"/>
              </a:xfrm>
              <a:custGeom>
                <a:avLst/>
                <a:gdLst>
                  <a:gd name="T0" fmla="*/ 695 w 695"/>
                  <a:gd name="T1" fmla="*/ 151 h 151"/>
                  <a:gd name="T2" fmla="*/ 527 w 695"/>
                  <a:gd name="T3" fmla="*/ 111 h 151"/>
                  <a:gd name="T4" fmla="*/ 1 w 695"/>
                  <a:gd name="T5" fmla="*/ 114 h 151"/>
                  <a:gd name="T6" fmla="*/ 0 w 695"/>
                  <a:gd name="T7" fmla="*/ 3 h 151"/>
                  <a:gd name="T8" fmla="*/ 431 w 695"/>
                  <a:gd name="T9" fmla="*/ 1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4" y="126"/>
                      <a:pt x="588" y="111"/>
                      <a:pt x="527" y="111"/>
                    </a:cubicBezTo>
                    <a:cubicBezTo>
                      <a:pt x="1" y="114"/>
                      <a:pt x="1" y="114"/>
                      <a:pt x="1" y="114"/>
                    </a:cubicBezTo>
                    <a:cubicBezTo>
                      <a:pt x="0" y="3"/>
                      <a:pt x="0" y="3"/>
                      <a:pt x="0" y="3"/>
                    </a:cubicBezTo>
                    <a:cubicBezTo>
                      <a:pt x="431" y="1"/>
                      <a:pt x="431" y="1"/>
                      <a:pt x="431" y="1"/>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6" name="ïSlîďé"/>
              <p:cNvSpPr/>
              <p:nvPr/>
            </p:nvSpPr>
            <p:spPr bwMode="auto">
              <a:xfrm>
                <a:off x="5898059" y="3593146"/>
                <a:ext cx="274221" cy="185389"/>
              </a:xfrm>
              <a:custGeom>
                <a:avLst/>
                <a:gdLst>
                  <a:gd name="T0" fmla="*/ 736 w 736"/>
                  <a:gd name="T1" fmla="*/ 191 h 497"/>
                  <a:gd name="T2" fmla="*/ 434 w 736"/>
                  <a:gd name="T3" fmla="*/ 495 h 497"/>
                  <a:gd name="T4" fmla="*/ 2 w 736"/>
                  <a:gd name="T5" fmla="*/ 497 h 497"/>
                  <a:gd name="T6" fmla="*/ 0 w 736"/>
                  <a:gd name="T7" fmla="*/ 3 h 497"/>
                  <a:gd name="T8" fmla="*/ 526 w 736"/>
                  <a:gd name="T9" fmla="*/ 0 h 497"/>
                  <a:gd name="T10" fmla="*/ 694 w 736"/>
                  <a:gd name="T11" fmla="*/ 40 h 497"/>
                  <a:gd name="T12" fmla="*/ 736 w 736"/>
                  <a:gd name="T13" fmla="*/ 191 h 497"/>
                  <a:gd name="T14" fmla="*/ 736 w 736"/>
                  <a:gd name="T15" fmla="*/ 191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1"/>
                    </a:moveTo>
                    <a:cubicBezTo>
                      <a:pt x="736" y="358"/>
                      <a:pt x="601" y="494"/>
                      <a:pt x="434" y="495"/>
                    </a:cubicBezTo>
                    <a:cubicBezTo>
                      <a:pt x="2" y="497"/>
                      <a:pt x="2" y="497"/>
                      <a:pt x="2" y="497"/>
                    </a:cubicBezTo>
                    <a:cubicBezTo>
                      <a:pt x="0" y="3"/>
                      <a:pt x="0" y="3"/>
                      <a:pt x="0" y="3"/>
                    </a:cubicBezTo>
                    <a:cubicBezTo>
                      <a:pt x="526" y="0"/>
                      <a:pt x="526" y="0"/>
                      <a:pt x="526" y="0"/>
                    </a:cubicBezTo>
                    <a:cubicBezTo>
                      <a:pt x="587" y="0"/>
                      <a:pt x="644" y="14"/>
                      <a:pt x="694" y="40"/>
                    </a:cubicBezTo>
                    <a:cubicBezTo>
                      <a:pt x="720" y="84"/>
                      <a:pt x="736" y="136"/>
                      <a:pt x="736" y="191"/>
                    </a:cubicBezTo>
                    <a:cubicBezTo>
                      <a:pt x="736" y="191"/>
                      <a:pt x="736" y="191"/>
                      <a:pt x="736"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7" name="iṥ1iḍè"/>
              <p:cNvSpPr/>
              <p:nvPr/>
            </p:nvSpPr>
            <p:spPr bwMode="auto">
              <a:xfrm>
                <a:off x="5638321" y="3553559"/>
                <a:ext cx="259738" cy="56969"/>
              </a:xfrm>
              <a:custGeom>
                <a:avLst/>
                <a:gdLst>
                  <a:gd name="T0" fmla="*/ 168 w 694"/>
                  <a:gd name="T1" fmla="*/ 113 h 155"/>
                  <a:gd name="T2" fmla="*/ 0 w 694"/>
                  <a:gd name="T3" fmla="*/ 155 h 155"/>
                  <a:gd name="T4" fmla="*/ 263 w 694"/>
                  <a:gd name="T5" fmla="*/ 2 h 155"/>
                  <a:gd name="T6" fmla="*/ 693 w 694"/>
                  <a:gd name="T7" fmla="*/ 0 h 155"/>
                  <a:gd name="T8" fmla="*/ 694 w 694"/>
                  <a:gd name="T9" fmla="*/ 111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7" y="114"/>
                      <a:pt x="50" y="129"/>
                      <a:pt x="0" y="155"/>
                    </a:cubicBezTo>
                    <a:cubicBezTo>
                      <a:pt x="52" y="64"/>
                      <a:pt x="150" y="3"/>
                      <a:pt x="263" y="2"/>
                    </a:cubicBezTo>
                    <a:cubicBezTo>
                      <a:pt x="693" y="0"/>
                      <a:pt x="693" y="0"/>
                      <a:pt x="693" y="0"/>
                    </a:cubicBezTo>
                    <a:cubicBezTo>
                      <a:pt x="694" y="111"/>
                      <a:pt x="694" y="111"/>
                      <a:pt x="694" y="111"/>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8" name="ïsľiḓè"/>
              <p:cNvSpPr/>
              <p:nvPr/>
            </p:nvSpPr>
            <p:spPr bwMode="auto">
              <a:xfrm>
                <a:off x="5623838" y="3594112"/>
                <a:ext cx="274221" cy="185389"/>
              </a:xfrm>
              <a:custGeom>
                <a:avLst/>
                <a:gdLst>
                  <a:gd name="T0" fmla="*/ 734 w 736"/>
                  <a:gd name="T1" fmla="*/ 0 h 497"/>
                  <a:gd name="T2" fmla="*/ 736 w 736"/>
                  <a:gd name="T3" fmla="*/ 494 h 497"/>
                  <a:gd name="T4" fmla="*/ 305 w 736"/>
                  <a:gd name="T5" fmla="*/ 496 h 497"/>
                  <a:gd name="T6" fmla="*/ 0 w 736"/>
                  <a:gd name="T7" fmla="*/ 195 h 497"/>
                  <a:gd name="T8" fmla="*/ 0 w 736"/>
                  <a:gd name="T9" fmla="*/ 195 h 497"/>
                  <a:gd name="T10" fmla="*/ 40 w 736"/>
                  <a:gd name="T11" fmla="*/ 44 h 497"/>
                  <a:gd name="T12" fmla="*/ 208 w 736"/>
                  <a:gd name="T13" fmla="*/ 2 h 497"/>
                  <a:gd name="T14" fmla="*/ 734 w 736"/>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4" y="0"/>
                    </a:moveTo>
                    <a:cubicBezTo>
                      <a:pt x="736" y="494"/>
                      <a:pt x="736" y="494"/>
                      <a:pt x="736" y="494"/>
                    </a:cubicBezTo>
                    <a:cubicBezTo>
                      <a:pt x="305" y="496"/>
                      <a:pt x="305" y="496"/>
                      <a:pt x="305" y="496"/>
                    </a:cubicBezTo>
                    <a:cubicBezTo>
                      <a:pt x="138" y="497"/>
                      <a:pt x="0" y="362"/>
                      <a:pt x="0" y="195"/>
                    </a:cubicBezTo>
                    <a:cubicBezTo>
                      <a:pt x="0" y="195"/>
                      <a:pt x="0" y="195"/>
                      <a:pt x="0" y="195"/>
                    </a:cubicBezTo>
                    <a:cubicBezTo>
                      <a:pt x="0" y="140"/>
                      <a:pt x="14" y="88"/>
                      <a:pt x="40" y="44"/>
                    </a:cubicBezTo>
                    <a:cubicBezTo>
                      <a:pt x="90" y="18"/>
                      <a:pt x="147" y="3"/>
                      <a:pt x="208" y="2"/>
                    </a:cubicBezTo>
                    <a:cubicBezTo>
                      <a:pt x="734" y="0"/>
                      <a:pt x="734" y="0"/>
                      <a:pt x="734"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9" name="ïšḷiďé"/>
              <p:cNvSpPr/>
              <p:nvPr/>
            </p:nvSpPr>
            <p:spPr bwMode="auto">
              <a:xfrm>
                <a:off x="5898059" y="3688738"/>
                <a:ext cx="243323" cy="65659"/>
              </a:xfrm>
              <a:custGeom>
                <a:avLst/>
                <a:gdLst>
                  <a:gd name="T0" fmla="*/ 350 w 652"/>
                  <a:gd name="T1" fmla="*/ 123 h 174"/>
                  <a:gd name="T2" fmla="*/ 400 w 652"/>
                  <a:gd name="T3" fmla="*/ 123 h 174"/>
                  <a:gd name="T4" fmla="*/ 401 w 652"/>
                  <a:gd name="T5" fmla="*/ 123 h 174"/>
                  <a:gd name="T6" fmla="*/ 482 w 652"/>
                  <a:gd name="T7" fmla="*/ 110 h 174"/>
                  <a:gd name="T8" fmla="*/ 606 w 652"/>
                  <a:gd name="T9" fmla="*/ 14 h 174"/>
                  <a:gd name="T10" fmla="*/ 612 w 652"/>
                  <a:gd name="T11" fmla="*/ 6 h 174"/>
                  <a:gd name="T12" fmla="*/ 639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3"/>
                    </a:moveTo>
                    <a:cubicBezTo>
                      <a:pt x="400" y="123"/>
                      <a:pt x="400" y="123"/>
                      <a:pt x="400" y="123"/>
                    </a:cubicBezTo>
                    <a:cubicBezTo>
                      <a:pt x="401" y="123"/>
                      <a:pt x="401" y="123"/>
                      <a:pt x="401" y="123"/>
                    </a:cubicBezTo>
                    <a:cubicBezTo>
                      <a:pt x="401" y="123"/>
                      <a:pt x="438" y="124"/>
                      <a:pt x="482" y="110"/>
                    </a:cubicBezTo>
                    <a:cubicBezTo>
                      <a:pt x="539" y="92"/>
                      <a:pt x="580" y="60"/>
                      <a:pt x="606" y="14"/>
                    </a:cubicBezTo>
                    <a:cubicBezTo>
                      <a:pt x="607" y="11"/>
                      <a:pt x="610" y="8"/>
                      <a:pt x="612" y="6"/>
                    </a:cubicBezTo>
                    <a:cubicBezTo>
                      <a:pt x="620" y="1"/>
                      <a:pt x="630" y="0"/>
                      <a:pt x="639" y="5"/>
                    </a:cubicBezTo>
                    <a:cubicBezTo>
                      <a:pt x="647" y="9"/>
                      <a:pt x="651" y="15"/>
                      <a:pt x="652" y="25"/>
                    </a:cubicBezTo>
                    <a:cubicBezTo>
                      <a:pt x="652" y="25"/>
                      <a:pt x="652" y="25"/>
                      <a:pt x="652" y="25"/>
                    </a:cubicBezTo>
                    <a:cubicBezTo>
                      <a:pt x="652" y="25"/>
                      <a:pt x="652" y="25"/>
                      <a:pt x="652" y="25"/>
                    </a:cubicBezTo>
                    <a:cubicBezTo>
                      <a:pt x="652" y="25"/>
                      <a:pt x="652" y="26"/>
                      <a:pt x="652" y="26"/>
                    </a:cubicBezTo>
                    <a:cubicBezTo>
                      <a:pt x="652" y="30"/>
                      <a:pt x="651" y="34"/>
                      <a:pt x="649" y="38"/>
                    </a:cubicBezTo>
                    <a:cubicBezTo>
                      <a:pt x="617" y="95"/>
                      <a:pt x="564" y="137"/>
                      <a:pt x="495" y="158"/>
                    </a:cubicBezTo>
                    <a:cubicBezTo>
                      <a:pt x="446" y="172"/>
                      <a:pt x="405" y="172"/>
                      <a:pt x="400" y="172"/>
                    </a:cubicBezTo>
                    <a:cubicBezTo>
                      <a:pt x="350" y="172"/>
                      <a:pt x="350" y="172"/>
                      <a:pt x="350" y="172"/>
                    </a:cubicBezTo>
                    <a:cubicBezTo>
                      <a:pt x="0" y="174"/>
                      <a:pt x="0" y="174"/>
                      <a:pt x="0" y="174"/>
                    </a:cubicBezTo>
                    <a:cubicBezTo>
                      <a:pt x="0" y="125"/>
                      <a:pt x="0" y="125"/>
                      <a:pt x="0" y="125"/>
                    </a:cubicBezTo>
                    <a:cubicBezTo>
                      <a:pt x="350" y="123"/>
                      <a:pt x="350" y="123"/>
                      <a:pt x="350" y="123"/>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0" name="ïşľïdê"/>
              <p:cNvSpPr/>
              <p:nvPr/>
            </p:nvSpPr>
            <p:spPr bwMode="auto">
              <a:xfrm>
                <a:off x="5650873" y="3691634"/>
                <a:ext cx="247185" cy="63727"/>
              </a:xfrm>
              <a:custGeom>
                <a:avLst/>
                <a:gdLst>
                  <a:gd name="T0" fmla="*/ 47 w 663"/>
                  <a:gd name="T1" fmla="*/ 14 h 171"/>
                  <a:gd name="T2" fmla="*/ 171 w 663"/>
                  <a:gd name="T3" fmla="*/ 109 h 171"/>
                  <a:gd name="T4" fmla="*/ 252 w 663"/>
                  <a:gd name="T5" fmla="*/ 121 h 171"/>
                  <a:gd name="T6" fmla="*/ 253 w 663"/>
                  <a:gd name="T7" fmla="*/ 121 h 171"/>
                  <a:gd name="T8" fmla="*/ 304 w 663"/>
                  <a:gd name="T9" fmla="*/ 121 h 171"/>
                  <a:gd name="T10" fmla="*/ 663 w 663"/>
                  <a:gd name="T11" fmla="*/ 119 h 171"/>
                  <a:gd name="T12" fmla="*/ 663 w 663"/>
                  <a:gd name="T13" fmla="*/ 168 h 171"/>
                  <a:gd name="T14" fmla="*/ 304 w 663"/>
                  <a:gd name="T15" fmla="*/ 170 h 171"/>
                  <a:gd name="T16" fmla="*/ 254 w 663"/>
                  <a:gd name="T17" fmla="*/ 170 h 171"/>
                  <a:gd name="T18" fmla="*/ 159 w 663"/>
                  <a:gd name="T19" fmla="*/ 156 h 171"/>
                  <a:gd name="T20" fmla="*/ 4 w 663"/>
                  <a:gd name="T21" fmla="*/ 38 h 171"/>
                  <a:gd name="T22" fmla="*/ 0 w 663"/>
                  <a:gd name="T23" fmla="*/ 26 h 171"/>
                  <a:gd name="T24" fmla="*/ 1 w 663"/>
                  <a:gd name="T25" fmla="*/ 25 h 171"/>
                  <a:gd name="T26" fmla="*/ 0 w 663"/>
                  <a:gd name="T27" fmla="*/ 25 h 171"/>
                  <a:gd name="T28" fmla="*/ 1 w 663"/>
                  <a:gd name="T29" fmla="*/ 25 h 171"/>
                  <a:gd name="T30" fmla="*/ 13 w 663"/>
                  <a:gd name="T31" fmla="*/ 5 h 171"/>
                  <a:gd name="T32" fmla="*/ 40 w 663"/>
                  <a:gd name="T33" fmla="*/ 6 h 171"/>
                  <a:gd name="T34" fmla="*/ 47 w 663"/>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3" h="171">
                    <a:moveTo>
                      <a:pt x="47" y="14"/>
                    </a:moveTo>
                    <a:cubicBezTo>
                      <a:pt x="72" y="60"/>
                      <a:pt x="114" y="92"/>
                      <a:pt x="171" y="109"/>
                    </a:cubicBezTo>
                    <a:cubicBezTo>
                      <a:pt x="215" y="122"/>
                      <a:pt x="252" y="121"/>
                      <a:pt x="252" y="121"/>
                    </a:cubicBezTo>
                    <a:cubicBezTo>
                      <a:pt x="253" y="121"/>
                      <a:pt x="253" y="121"/>
                      <a:pt x="253" y="121"/>
                    </a:cubicBezTo>
                    <a:cubicBezTo>
                      <a:pt x="304" y="121"/>
                      <a:pt x="304" y="121"/>
                      <a:pt x="304" y="121"/>
                    </a:cubicBezTo>
                    <a:cubicBezTo>
                      <a:pt x="663" y="119"/>
                      <a:pt x="663" y="119"/>
                      <a:pt x="663" y="119"/>
                    </a:cubicBezTo>
                    <a:cubicBezTo>
                      <a:pt x="663" y="168"/>
                      <a:pt x="663" y="168"/>
                      <a:pt x="663" y="168"/>
                    </a:cubicBezTo>
                    <a:cubicBezTo>
                      <a:pt x="304" y="170"/>
                      <a:pt x="304" y="170"/>
                      <a:pt x="304" y="170"/>
                    </a:cubicBezTo>
                    <a:cubicBezTo>
                      <a:pt x="254" y="170"/>
                      <a:pt x="254" y="170"/>
                      <a:pt x="254" y="170"/>
                    </a:cubicBezTo>
                    <a:cubicBezTo>
                      <a:pt x="249" y="170"/>
                      <a:pt x="208" y="171"/>
                      <a:pt x="159" y="156"/>
                    </a:cubicBezTo>
                    <a:cubicBezTo>
                      <a:pt x="89" y="136"/>
                      <a:pt x="36" y="95"/>
                      <a:pt x="4" y="38"/>
                    </a:cubicBezTo>
                    <a:cubicBezTo>
                      <a:pt x="2" y="35"/>
                      <a:pt x="0" y="30"/>
                      <a:pt x="0" y="26"/>
                    </a:cubicBezTo>
                    <a:cubicBezTo>
                      <a:pt x="0" y="26"/>
                      <a:pt x="0" y="25"/>
                      <a:pt x="1" y="25"/>
                    </a:cubicBezTo>
                    <a:cubicBezTo>
                      <a:pt x="0" y="25"/>
                      <a:pt x="0" y="25"/>
                      <a:pt x="0" y="25"/>
                    </a:cubicBezTo>
                    <a:cubicBezTo>
                      <a:pt x="1" y="25"/>
                      <a:pt x="1" y="25"/>
                      <a:pt x="1" y="25"/>
                    </a:cubicBezTo>
                    <a:cubicBezTo>
                      <a:pt x="1" y="17"/>
                      <a:pt x="5" y="9"/>
                      <a:pt x="13" y="5"/>
                    </a:cubicBezTo>
                    <a:cubicBezTo>
                      <a:pt x="22" y="0"/>
                      <a:pt x="32" y="1"/>
                      <a:pt x="40" y="6"/>
                    </a:cubicBezTo>
                    <a:cubicBezTo>
                      <a:pt x="42" y="8"/>
                      <a:pt x="45" y="11"/>
                      <a:pt x="47"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1" name="íšlïdé"/>
              <p:cNvSpPr/>
              <p:nvPr/>
            </p:nvSpPr>
            <p:spPr bwMode="auto">
              <a:xfrm>
                <a:off x="5573628" y="3649149"/>
                <a:ext cx="553270" cy="310913"/>
              </a:xfrm>
              <a:custGeom>
                <a:avLst/>
                <a:gdLst>
                  <a:gd name="T0" fmla="*/ 1375 w 1482"/>
                  <a:gd name="T1" fmla="*/ 718 h 834"/>
                  <a:gd name="T2" fmla="*/ 1376 w 1482"/>
                  <a:gd name="T3" fmla="*/ 718 h 834"/>
                  <a:gd name="T4" fmla="*/ 1447 w 1482"/>
                  <a:gd name="T5" fmla="*/ 579 h 834"/>
                  <a:gd name="T6" fmla="*/ 1447 w 1482"/>
                  <a:gd name="T7" fmla="*/ 579 h 834"/>
                  <a:gd name="T8" fmla="*/ 1215 w 1482"/>
                  <a:gd name="T9" fmla="*/ 219 h 834"/>
                  <a:gd name="T10" fmla="*/ 794 w 1482"/>
                  <a:gd name="T11" fmla="*/ 127 h 834"/>
                  <a:gd name="T12" fmla="*/ 373 w 1482"/>
                  <a:gd name="T13" fmla="*/ 36 h 834"/>
                  <a:gd name="T14" fmla="*/ 12 w 1482"/>
                  <a:gd name="T15" fmla="*/ 267 h 834"/>
                  <a:gd name="T16" fmla="*/ 12 w 1482"/>
                  <a:gd name="T17" fmla="*/ 268 h 834"/>
                  <a:gd name="T18" fmla="*/ 19 w 1482"/>
                  <a:gd name="T19" fmla="*/ 423 h 834"/>
                  <a:gd name="T20" fmla="*/ 19 w 1482"/>
                  <a:gd name="T21" fmla="*/ 423 h 834"/>
                  <a:gd name="T22" fmla="*/ 244 w 1482"/>
                  <a:gd name="T23" fmla="*/ 627 h 834"/>
                  <a:gd name="T24" fmla="*/ 665 w 1482"/>
                  <a:gd name="T25" fmla="*/ 719 h 834"/>
                  <a:gd name="T26" fmla="*/ 1086 w 1482"/>
                  <a:gd name="T27" fmla="*/ 810 h 834"/>
                  <a:gd name="T28" fmla="*/ 1375 w 1482"/>
                  <a:gd name="T29" fmla="*/ 71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2" h="834">
                    <a:moveTo>
                      <a:pt x="1375" y="718"/>
                    </a:moveTo>
                    <a:cubicBezTo>
                      <a:pt x="1376" y="718"/>
                      <a:pt x="1376" y="718"/>
                      <a:pt x="1376" y="718"/>
                    </a:cubicBezTo>
                    <a:cubicBezTo>
                      <a:pt x="1410" y="680"/>
                      <a:pt x="1435" y="633"/>
                      <a:pt x="1447" y="579"/>
                    </a:cubicBezTo>
                    <a:cubicBezTo>
                      <a:pt x="1447" y="579"/>
                      <a:pt x="1447" y="579"/>
                      <a:pt x="1447" y="579"/>
                    </a:cubicBezTo>
                    <a:cubicBezTo>
                      <a:pt x="1482" y="416"/>
                      <a:pt x="1379" y="254"/>
                      <a:pt x="1215" y="219"/>
                    </a:cubicBezTo>
                    <a:cubicBezTo>
                      <a:pt x="794" y="127"/>
                      <a:pt x="794" y="127"/>
                      <a:pt x="794" y="127"/>
                    </a:cubicBezTo>
                    <a:cubicBezTo>
                      <a:pt x="373" y="36"/>
                      <a:pt x="373" y="36"/>
                      <a:pt x="373" y="36"/>
                    </a:cubicBezTo>
                    <a:cubicBezTo>
                      <a:pt x="209" y="0"/>
                      <a:pt x="48" y="104"/>
                      <a:pt x="12" y="267"/>
                    </a:cubicBezTo>
                    <a:cubicBezTo>
                      <a:pt x="12" y="268"/>
                      <a:pt x="12" y="268"/>
                      <a:pt x="12" y="268"/>
                    </a:cubicBezTo>
                    <a:cubicBezTo>
                      <a:pt x="0" y="321"/>
                      <a:pt x="3" y="375"/>
                      <a:pt x="19" y="423"/>
                    </a:cubicBezTo>
                    <a:cubicBezTo>
                      <a:pt x="19" y="423"/>
                      <a:pt x="19" y="423"/>
                      <a:pt x="19" y="423"/>
                    </a:cubicBezTo>
                    <a:cubicBezTo>
                      <a:pt x="51" y="523"/>
                      <a:pt x="134" y="603"/>
                      <a:pt x="244" y="627"/>
                    </a:cubicBezTo>
                    <a:cubicBezTo>
                      <a:pt x="665" y="719"/>
                      <a:pt x="665" y="719"/>
                      <a:pt x="665" y="719"/>
                    </a:cubicBezTo>
                    <a:cubicBezTo>
                      <a:pt x="1086" y="810"/>
                      <a:pt x="1086" y="810"/>
                      <a:pt x="1086" y="810"/>
                    </a:cubicBezTo>
                    <a:cubicBezTo>
                      <a:pt x="1196" y="834"/>
                      <a:pt x="1305" y="796"/>
                      <a:pt x="1375" y="7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2" name="îšḻîḑe"/>
              <p:cNvSpPr/>
              <p:nvPr/>
            </p:nvSpPr>
            <p:spPr bwMode="auto">
              <a:xfrm>
                <a:off x="5821779" y="3876058"/>
                <a:ext cx="264565" cy="84005"/>
              </a:xfrm>
              <a:custGeom>
                <a:avLst/>
                <a:gdLst>
                  <a:gd name="T0" fmla="*/ 710 w 710"/>
                  <a:gd name="T1" fmla="*/ 108 h 224"/>
                  <a:gd name="T2" fmla="*/ 538 w 710"/>
                  <a:gd name="T3" fmla="*/ 112 h 224"/>
                  <a:gd name="T4" fmla="*/ 24 w 710"/>
                  <a:gd name="T5" fmla="*/ 0 h 224"/>
                  <a:gd name="T6" fmla="*/ 0 w 710"/>
                  <a:gd name="T7" fmla="*/ 109 h 224"/>
                  <a:gd name="T8" fmla="*/ 421 w 710"/>
                  <a:gd name="T9" fmla="*/ 200 h 224"/>
                  <a:gd name="T10" fmla="*/ 710 w 710"/>
                  <a:gd name="T11" fmla="*/ 108 h 224"/>
                </a:gdLst>
                <a:ahLst/>
                <a:cxnLst>
                  <a:cxn ang="0">
                    <a:pos x="T0" y="T1"/>
                  </a:cxn>
                  <a:cxn ang="0">
                    <a:pos x="T2" y="T3"/>
                  </a:cxn>
                  <a:cxn ang="0">
                    <a:pos x="T4" y="T5"/>
                  </a:cxn>
                  <a:cxn ang="0">
                    <a:pos x="T6" y="T7"/>
                  </a:cxn>
                  <a:cxn ang="0">
                    <a:pos x="T8" y="T9"/>
                  </a:cxn>
                  <a:cxn ang="0">
                    <a:pos x="T10" y="T11"/>
                  </a:cxn>
                </a:cxnLst>
                <a:rect l="0" t="0" r="r" b="b"/>
                <a:pathLst>
                  <a:path w="710" h="224">
                    <a:moveTo>
                      <a:pt x="710" y="108"/>
                    </a:moveTo>
                    <a:cubicBezTo>
                      <a:pt x="656" y="122"/>
                      <a:pt x="597" y="125"/>
                      <a:pt x="538" y="112"/>
                    </a:cubicBezTo>
                    <a:cubicBezTo>
                      <a:pt x="24" y="0"/>
                      <a:pt x="24" y="0"/>
                      <a:pt x="24" y="0"/>
                    </a:cubicBezTo>
                    <a:cubicBezTo>
                      <a:pt x="0" y="109"/>
                      <a:pt x="0" y="109"/>
                      <a:pt x="0" y="109"/>
                    </a:cubicBezTo>
                    <a:cubicBezTo>
                      <a:pt x="421" y="200"/>
                      <a:pt x="421" y="200"/>
                      <a:pt x="421" y="200"/>
                    </a:cubicBezTo>
                    <a:cubicBezTo>
                      <a:pt x="531" y="224"/>
                      <a:pt x="640" y="186"/>
                      <a:pt x="710" y="10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3" name="îṡlîḍe"/>
              <p:cNvSpPr/>
              <p:nvPr/>
            </p:nvSpPr>
            <p:spPr bwMode="auto">
              <a:xfrm>
                <a:off x="5830469" y="3696463"/>
                <a:ext cx="296430" cy="226909"/>
              </a:xfrm>
              <a:custGeom>
                <a:avLst/>
                <a:gdLst>
                  <a:gd name="T0" fmla="*/ 758 w 793"/>
                  <a:gd name="T1" fmla="*/ 452 h 608"/>
                  <a:gd name="T2" fmla="*/ 526 w 793"/>
                  <a:gd name="T3" fmla="*/ 92 h 608"/>
                  <a:gd name="T4" fmla="*/ 105 w 793"/>
                  <a:gd name="T5" fmla="*/ 0 h 608"/>
                  <a:gd name="T6" fmla="*/ 0 w 793"/>
                  <a:gd name="T7" fmla="*/ 483 h 608"/>
                  <a:gd name="T8" fmla="*/ 514 w 793"/>
                  <a:gd name="T9" fmla="*/ 595 h 608"/>
                  <a:gd name="T10" fmla="*/ 686 w 793"/>
                  <a:gd name="T11" fmla="*/ 592 h 608"/>
                  <a:gd name="T12" fmla="*/ 758 w 793"/>
                  <a:gd name="T13" fmla="*/ 452 h 608"/>
                  <a:gd name="T14" fmla="*/ 758 w 793"/>
                  <a:gd name="T15" fmla="*/ 452 h 6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608">
                    <a:moveTo>
                      <a:pt x="758" y="452"/>
                    </a:moveTo>
                    <a:cubicBezTo>
                      <a:pt x="793" y="289"/>
                      <a:pt x="690" y="127"/>
                      <a:pt x="526" y="92"/>
                    </a:cubicBezTo>
                    <a:cubicBezTo>
                      <a:pt x="105" y="0"/>
                      <a:pt x="105" y="0"/>
                      <a:pt x="105" y="0"/>
                    </a:cubicBezTo>
                    <a:cubicBezTo>
                      <a:pt x="0" y="483"/>
                      <a:pt x="0" y="483"/>
                      <a:pt x="0" y="483"/>
                    </a:cubicBezTo>
                    <a:cubicBezTo>
                      <a:pt x="514" y="595"/>
                      <a:pt x="514" y="595"/>
                      <a:pt x="514" y="595"/>
                    </a:cubicBezTo>
                    <a:cubicBezTo>
                      <a:pt x="573" y="608"/>
                      <a:pt x="632" y="606"/>
                      <a:pt x="686" y="592"/>
                    </a:cubicBezTo>
                    <a:cubicBezTo>
                      <a:pt x="721" y="554"/>
                      <a:pt x="746" y="506"/>
                      <a:pt x="758" y="452"/>
                    </a:cubicBezTo>
                    <a:cubicBezTo>
                      <a:pt x="758" y="452"/>
                      <a:pt x="758" y="452"/>
                      <a:pt x="758" y="45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4" name="ïśḷídê"/>
              <p:cNvSpPr/>
              <p:nvPr/>
            </p:nvSpPr>
            <p:spPr bwMode="auto">
              <a:xfrm>
                <a:off x="5580387" y="3806537"/>
                <a:ext cx="250082" cy="110075"/>
              </a:xfrm>
              <a:custGeom>
                <a:avLst/>
                <a:gdLst>
                  <a:gd name="T0" fmla="*/ 156 w 670"/>
                  <a:gd name="T1" fmla="*/ 76 h 296"/>
                  <a:gd name="T2" fmla="*/ 0 w 670"/>
                  <a:gd name="T3" fmla="*/ 0 h 296"/>
                  <a:gd name="T4" fmla="*/ 225 w 670"/>
                  <a:gd name="T5" fmla="*/ 204 h 296"/>
                  <a:gd name="T6" fmla="*/ 646 w 670"/>
                  <a:gd name="T7" fmla="*/ 296 h 296"/>
                  <a:gd name="T8" fmla="*/ 670 w 670"/>
                  <a:gd name="T9" fmla="*/ 187 h 296"/>
                  <a:gd name="T10" fmla="*/ 156 w 670"/>
                  <a:gd name="T11" fmla="*/ 76 h 296"/>
                </a:gdLst>
                <a:ahLst/>
                <a:cxnLst>
                  <a:cxn ang="0">
                    <a:pos x="T0" y="T1"/>
                  </a:cxn>
                  <a:cxn ang="0">
                    <a:pos x="T2" y="T3"/>
                  </a:cxn>
                  <a:cxn ang="0">
                    <a:pos x="T4" y="T5"/>
                  </a:cxn>
                  <a:cxn ang="0">
                    <a:pos x="T6" y="T7"/>
                  </a:cxn>
                  <a:cxn ang="0">
                    <a:pos x="T8" y="T9"/>
                  </a:cxn>
                  <a:cxn ang="0">
                    <a:pos x="T10" y="T11"/>
                  </a:cxn>
                </a:cxnLst>
                <a:rect l="0" t="0" r="r" b="b"/>
                <a:pathLst>
                  <a:path w="670" h="296">
                    <a:moveTo>
                      <a:pt x="156" y="76"/>
                    </a:moveTo>
                    <a:cubicBezTo>
                      <a:pt x="96" y="63"/>
                      <a:pt x="44" y="36"/>
                      <a:pt x="0" y="0"/>
                    </a:cubicBezTo>
                    <a:cubicBezTo>
                      <a:pt x="32" y="100"/>
                      <a:pt x="115" y="180"/>
                      <a:pt x="225" y="204"/>
                    </a:cubicBezTo>
                    <a:cubicBezTo>
                      <a:pt x="646" y="296"/>
                      <a:pt x="646" y="296"/>
                      <a:pt x="646" y="296"/>
                    </a:cubicBezTo>
                    <a:cubicBezTo>
                      <a:pt x="670" y="187"/>
                      <a:pt x="670" y="187"/>
                      <a:pt x="670" y="187"/>
                    </a:cubicBezTo>
                    <a:cubicBezTo>
                      <a:pt x="156" y="76"/>
                      <a:pt x="156" y="76"/>
                      <a:pt x="156" y="7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5" name="íŝ1îḑê"/>
              <p:cNvSpPr/>
              <p:nvPr/>
            </p:nvSpPr>
            <p:spPr bwMode="auto">
              <a:xfrm>
                <a:off x="5573628" y="3649149"/>
                <a:ext cx="296430" cy="226909"/>
              </a:xfrm>
              <a:custGeom>
                <a:avLst/>
                <a:gdLst>
                  <a:gd name="T0" fmla="*/ 689 w 794"/>
                  <a:gd name="T1" fmla="*/ 610 h 610"/>
                  <a:gd name="T2" fmla="*/ 794 w 794"/>
                  <a:gd name="T3" fmla="*/ 127 h 610"/>
                  <a:gd name="T4" fmla="*/ 373 w 794"/>
                  <a:gd name="T5" fmla="*/ 36 h 610"/>
                  <a:gd name="T6" fmla="*/ 12 w 794"/>
                  <a:gd name="T7" fmla="*/ 267 h 610"/>
                  <a:gd name="T8" fmla="*/ 12 w 794"/>
                  <a:gd name="T9" fmla="*/ 268 h 610"/>
                  <a:gd name="T10" fmla="*/ 19 w 794"/>
                  <a:gd name="T11" fmla="*/ 423 h 610"/>
                  <a:gd name="T12" fmla="*/ 175 w 794"/>
                  <a:gd name="T13" fmla="*/ 499 h 610"/>
                  <a:gd name="T14" fmla="*/ 689 w 794"/>
                  <a:gd name="T15" fmla="*/ 61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610">
                    <a:moveTo>
                      <a:pt x="689" y="610"/>
                    </a:moveTo>
                    <a:cubicBezTo>
                      <a:pt x="794" y="127"/>
                      <a:pt x="794" y="127"/>
                      <a:pt x="794" y="127"/>
                    </a:cubicBezTo>
                    <a:cubicBezTo>
                      <a:pt x="373" y="36"/>
                      <a:pt x="373" y="36"/>
                      <a:pt x="373" y="36"/>
                    </a:cubicBezTo>
                    <a:cubicBezTo>
                      <a:pt x="209" y="0"/>
                      <a:pt x="48" y="104"/>
                      <a:pt x="12" y="267"/>
                    </a:cubicBezTo>
                    <a:cubicBezTo>
                      <a:pt x="12" y="268"/>
                      <a:pt x="12" y="268"/>
                      <a:pt x="12" y="268"/>
                    </a:cubicBezTo>
                    <a:cubicBezTo>
                      <a:pt x="0" y="321"/>
                      <a:pt x="3" y="375"/>
                      <a:pt x="19" y="423"/>
                    </a:cubicBezTo>
                    <a:cubicBezTo>
                      <a:pt x="63" y="459"/>
                      <a:pt x="115" y="486"/>
                      <a:pt x="175" y="499"/>
                    </a:cubicBezTo>
                    <a:cubicBezTo>
                      <a:pt x="689" y="610"/>
                      <a:pt x="689" y="610"/>
                      <a:pt x="689" y="61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6" name="í$ľiḓé"/>
              <p:cNvSpPr/>
              <p:nvPr/>
            </p:nvSpPr>
            <p:spPr bwMode="auto">
              <a:xfrm>
                <a:off x="5860402" y="3720601"/>
                <a:ext cx="231736" cy="112006"/>
              </a:xfrm>
              <a:custGeom>
                <a:avLst/>
                <a:gdLst>
                  <a:gd name="T0" fmla="*/ 342 w 619"/>
                  <a:gd name="T1" fmla="*/ 122 h 302"/>
                  <a:gd name="T2" fmla="*/ 392 w 619"/>
                  <a:gd name="T3" fmla="*/ 133 h 302"/>
                  <a:gd name="T4" fmla="*/ 392 w 619"/>
                  <a:gd name="T5" fmla="*/ 133 h 302"/>
                  <a:gd name="T6" fmla="*/ 469 w 619"/>
                  <a:gd name="T7" fmla="*/ 163 h 302"/>
                  <a:gd name="T8" fmla="*/ 570 w 619"/>
                  <a:gd name="T9" fmla="*/ 282 h 302"/>
                  <a:gd name="T10" fmla="*/ 575 w 619"/>
                  <a:gd name="T11" fmla="*/ 291 h 302"/>
                  <a:gd name="T12" fmla="*/ 601 w 619"/>
                  <a:gd name="T13" fmla="*/ 299 h 302"/>
                  <a:gd name="T14" fmla="*/ 617 w 619"/>
                  <a:gd name="T15" fmla="*/ 282 h 302"/>
                  <a:gd name="T16" fmla="*/ 617 w 619"/>
                  <a:gd name="T17" fmla="*/ 282 h 302"/>
                  <a:gd name="T18" fmla="*/ 617 w 619"/>
                  <a:gd name="T19" fmla="*/ 282 h 302"/>
                  <a:gd name="T20" fmla="*/ 618 w 619"/>
                  <a:gd name="T21" fmla="*/ 280 h 302"/>
                  <a:gd name="T22" fmla="*/ 617 w 619"/>
                  <a:gd name="T23" fmla="*/ 268 h 302"/>
                  <a:gd name="T24" fmla="*/ 491 w 619"/>
                  <a:gd name="T25" fmla="*/ 119 h 302"/>
                  <a:gd name="T26" fmla="*/ 402 w 619"/>
                  <a:gd name="T27" fmla="*/ 85 h 302"/>
                  <a:gd name="T28" fmla="*/ 353 w 619"/>
                  <a:gd name="T29" fmla="*/ 75 h 302"/>
                  <a:gd name="T30" fmla="*/ 11 w 619"/>
                  <a:gd name="T31" fmla="*/ 0 h 302"/>
                  <a:gd name="T32" fmla="*/ 0 w 619"/>
                  <a:gd name="T33" fmla="*/ 48 h 302"/>
                  <a:gd name="T34" fmla="*/ 342 w 619"/>
                  <a:gd name="T35" fmla="*/ 12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9" h="302">
                    <a:moveTo>
                      <a:pt x="342" y="122"/>
                    </a:moveTo>
                    <a:cubicBezTo>
                      <a:pt x="392" y="133"/>
                      <a:pt x="392" y="133"/>
                      <a:pt x="392" y="133"/>
                    </a:cubicBezTo>
                    <a:cubicBezTo>
                      <a:pt x="392" y="133"/>
                      <a:pt x="392" y="133"/>
                      <a:pt x="392" y="133"/>
                    </a:cubicBezTo>
                    <a:cubicBezTo>
                      <a:pt x="393" y="133"/>
                      <a:pt x="429" y="140"/>
                      <a:pt x="469" y="163"/>
                    </a:cubicBezTo>
                    <a:cubicBezTo>
                      <a:pt x="521" y="192"/>
                      <a:pt x="555" y="232"/>
                      <a:pt x="570" y="282"/>
                    </a:cubicBezTo>
                    <a:cubicBezTo>
                      <a:pt x="571" y="286"/>
                      <a:pt x="573" y="289"/>
                      <a:pt x="575" y="291"/>
                    </a:cubicBezTo>
                    <a:cubicBezTo>
                      <a:pt x="581" y="298"/>
                      <a:pt x="591" y="302"/>
                      <a:pt x="601" y="299"/>
                    </a:cubicBezTo>
                    <a:cubicBezTo>
                      <a:pt x="609" y="296"/>
                      <a:pt x="615" y="291"/>
                      <a:pt x="617" y="282"/>
                    </a:cubicBezTo>
                    <a:cubicBezTo>
                      <a:pt x="617" y="282"/>
                      <a:pt x="617" y="282"/>
                      <a:pt x="617" y="282"/>
                    </a:cubicBezTo>
                    <a:cubicBezTo>
                      <a:pt x="617" y="282"/>
                      <a:pt x="617" y="282"/>
                      <a:pt x="617" y="282"/>
                    </a:cubicBezTo>
                    <a:cubicBezTo>
                      <a:pt x="618" y="281"/>
                      <a:pt x="618" y="281"/>
                      <a:pt x="618" y="280"/>
                    </a:cubicBezTo>
                    <a:cubicBezTo>
                      <a:pt x="619" y="276"/>
                      <a:pt x="619" y="272"/>
                      <a:pt x="617" y="268"/>
                    </a:cubicBezTo>
                    <a:cubicBezTo>
                      <a:pt x="598" y="205"/>
                      <a:pt x="555" y="154"/>
                      <a:pt x="491" y="119"/>
                    </a:cubicBezTo>
                    <a:cubicBezTo>
                      <a:pt x="447" y="94"/>
                      <a:pt x="407" y="86"/>
                      <a:pt x="402" y="85"/>
                    </a:cubicBezTo>
                    <a:cubicBezTo>
                      <a:pt x="353" y="75"/>
                      <a:pt x="353" y="75"/>
                      <a:pt x="353" y="75"/>
                    </a:cubicBezTo>
                    <a:cubicBezTo>
                      <a:pt x="11" y="0"/>
                      <a:pt x="11" y="0"/>
                      <a:pt x="11" y="0"/>
                    </a:cubicBezTo>
                    <a:cubicBezTo>
                      <a:pt x="0" y="48"/>
                      <a:pt x="0" y="48"/>
                      <a:pt x="0" y="48"/>
                    </a:cubicBezTo>
                    <a:cubicBezTo>
                      <a:pt x="342" y="122"/>
                      <a:pt x="342" y="122"/>
                      <a:pt x="342" y="12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7" name="ïsḻïḍê"/>
              <p:cNvSpPr/>
              <p:nvPr/>
            </p:nvSpPr>
            <p:spPr bwMode="auto">
              <a:xfrm>
                <a:off x="5611285" y="3683910"/>
                <a:ext cx="252979" cy="54072"/>
              </a:xfrm>
              <a:custGeom>
                <a:avLst/>
                <a:gdLst>
                  <a:gd name="T0" fmla="*/ 44 w 679"/>
                  <a:gd name="T1" fmla="*/ 120 h 145"/>
                  <a:gd name="T2" fmla="*/ 185 w 679"/>
                  <a:gd name="T3" fmla="*/ 53 h 145"/>
                  <a:gd name="T4" fmla="*/ 267 w 679"/>
                  <a:gd name="T5" fmla="*/ 58 h 145"/>
                  <a:gd name="T6" fmla="*/ 268 w 679"/>
                  <a:gd name="T7" fmla="*/ 58 h 145"/>
                  <a:gd name="T8" fmla="*/ 317 w 679"/>
                  <a:gd name="T9" fmla="*/ 69 h 145"/>
                  <a:gd name="T10" fmla="*/ 668 w 679"/>
                  <a:gd name="T11" fmla="*/ 145 h 145"/>
                  <a:gd name="T12" fmla="*/ 679 w 679"/>
                  <a:gd name="T13" fmla="*/ 97 h 145"/>
                  <a:gd name="T14" fmla="*/ 328 w 679"/>
                  <a:gd name="T15" fmla="*/ 21 h 145"/>
                  <a:gd name="T16" fmla="*/ 279 w 679"/>
                  <a:gd name="T17" fmla="*/ 10 h 145"/>
                  <a:gd name="T18" fmla="*/ 183 w 679"/>
                  <a:gd name="T19" fmla="*/ 4 h 145"/>
                  <a:gd name="T20" fmla="*/ 7 w 679"/>
                  <a:gd name="T21" fmla="*/ 87 h 145"/>
                  <a:gd name="T22" fmla="*/ 1 w 679"/>
                  <a:gd name="T23" fmla="*/ 98 h 145"/>
                  <a:gd name="T24" fmla="*/ 1 w 679"/>
                  <a:gd name="T25" fmla="*/ 100 h 145"/>
                  <a:gd name="T26" fmla="*/ 1 w 679"/>
                  <a:gd name="T27" fmla="*/ 100 h 145"/>
                  <a:gd name="T28" fmla="*/ 1 w 679"/>
                  <a:gd name="T29" fmla="*/ 100 h 145"/>
                  <a:gd name="T30" fmla="*/ 9 w 679"/>
                  <a:gd name="T31" fmla="*/ 122 h 145"/>
                  <a:gd name="T32" fmla="*/ 36 w 679"/>
                  <a:gd name="T33" fmla="*/ 126 h 145"/>
                  <a:gd name="T34" fmla="*/ 44 w 679"/>
                  <a:gd name="T35" fmla="*/ 12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9" h="145">
                    <a:moveTo>
                      <a:pt x="44" y="120"/>
                    </a:moveTo>
                    <a:cubicBezTo>
                      <a:pt x="79" y="80"/>
                      <a:pt x="126" y="58"/>
                      <a:pt x="185" y="53"/>
                    </a:cubicBezTo>
                    <a:cubicBezTo>
                      <a:pt x="231" y="49"/>
                      <a:pt x="267" y="58"/>
                      <a:pt x="267" y="58"/>
                    </a:cubicBezTo>
                    <a:cubicBezTo>
                      <a:pt x="268" y="58"/>
                      <a:pt x="268" y="58"/>
                      <a:pt x="268" y="58"/>
                    </a:cubicBezTo>
                    <a:cubicBezTo>
                      <a:pt x="317" y="69"/>
                      <a:pt x="317" y="69"/>
                      <a:pt x="317" y="69"/>
                    </a:cubicBezTo>
                    <a:cubicBezTo>
                      <a:pt x="668" y="145"/>
                      <a:pt x="668" y="145"/>
                      <a:pt x="668" y="145"/>
                    </a:cubicBezTo>
                    <a:cubicBezTo>
                      <a:pt x="679" y="97"/>
                      <a:pt x="679" y="97"/>
                      <a:pt x="679" y="97"/>
                    </a:cubicBezTo>
                    <a:cubicBezTo>
                      <a:pt x="328" y="21"/>
                      <a:pt x="328" y="21"/>
                      <a:pt x="328" y="21"/>
                    </a:cubicBezTo>
                    <a:cubicBezTo>
                      <a:pt x="279" y="10"/>
                      <a:pt x="279" y="10"/>
                      <a:pt x="279" y="10"/>
                    </a:cubicBezTo>
                    <a:cubicBezTo>
                      <a:pt x="274" y="9"/>
                      <a:pt x="234" y="0"/>
                      <a:pt x="183" y="4"/>
                    </a:cubicBezTo>
                    <a:cubicBezTo>
                      <a:pt x="111" y="9"/>
                      <a:pt x="50" y="38"/>
                      <a:pt x="7" y="87"/>
                    </a:cubicBezTo>
                    <a:cubicBezTo>
                      <a:pt x="4" y="90"/>
                      <a:pt x="2" y="94"/>
                      <a:pt x="1" y="98"/>
                    </a:cubicBezTo>
                    <a:cubicBezTo>
                      <a:pt x="1" y="99"/>
                      <a:pt x="1" y="99"/>
                      <a:pt x="1" y="100"/>
                    </a:cubicBezTo>
                    <a:cubicBezTo>
                      <a:pt x="1" y="100"/>
                      <a:pt x="1" y="100"/>
                      <a:pt x="1" y="100"/>
                    </a:cubicBezTo>
                    <a:cubicBezTo>
                      <a:pt x="1" y="100"/>
                      <a:pt x="1" y="100"/>
                      <a:pt x="1" y="100"/>
                    </a:cubicBezTo>
                    <a:cubicBezTo>
                      <a:pt x="0" y="108"/>
                      <a:pt x="3" y="116"/>
                      <a:pt x="9" y="122"/>
                    </a:cubicBezTo>
                    <a:cubicBezTo>
                      <a:pt x="17" y="128"/>
                      <a:pt x="27" y="130"/>
                      <a:pt x="36" y="126"/>
                    </a:cubicBezTo>
                    <a:cubicBezTo>
                      <a:pt x="39" y="124"/>
                      <a:pt x="42" y="122"/>
                      <a:pt x="44" y="120"/>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8" name="íśľîḑé"/>
              <p:cNvSpPr/>
              <p:nvPr/>
            </p:nvSpPr>
            <p:spPr bwMode="auto">
              <a:xfrm>
                <a:off x="4844625" y="3421275"/>
                <a:ext cx="524303" cy="404573"/>
              </a:xfrm>
              <a:custGeom>
                <a:avLst/>
                <a:gdLst>
                  <a:gd name="T0" fmla="*/ 1402 w 1403"/>
                  <a:gd name="T1" fmla="*/ 350 h 1084"/>
                  <a:gd name="T2" fmla="*/ 1402 w 1403"/>
                  <a:gd name="T3" fmla="*/ 350 h 1084"/>
                  <a:gd name="T4" fmla="*/ 1364 w 1403"/>
                  <a:gd name="T5" fmla="*/ 199 h 1084"/>
                  <a:gd name="T6" fmla="*/ 1364 w 1403"/>
                  <a:gd name="T7" fmla="*/ 199 h 1084"/>
                  <a:gd name="T8" fmla="*/ 952 w 1403"/>
                  <a:gd name="T9" fmla="*/ 81 h 1084"/>
                  <a:gd name="T10" fmla="*/ 575 w 1403"/>
                  <a:gd name="T11" fmla="*/ 291 h 1084"/>
                  <a:gd name="T12" fmla="*/ 199 w 1403"/>
                  <a:gd name="T13" fmla="*/ 500 h 1084"/>
                  <a:gd name="T14" fmla="*/ 81 w 1403"/>
                  <a:gd name="T15" fmla="*/ 912 h 1084"/>
                  <a:gd name="T16" fmla="*/ 81 w 1403"/>
                  <a:gd name="T17" fmla="*/ 912 h 1084"/>
                  <a:gd name="T18" fmla="*/ 189 w 1403"/>
                  <a:gd name="T19" fmla="*/ 1025 h 1084"/>
                  <a:gd name="T20" fmla="*/ 189 w 1403"/>
                  <a:gd name="T21" fmla="*/ 1025 h 1084"/>
                  <a:gd name="T22" fmla="*/ 493 w 1403"/>
                  <a:gd name="T23" fmla="*/ 1029 h 1084"/>
                  <a:gd name="T24" fmla="*/ 870 w 1403"/>
                  <a:gd name="T25" fmla="*/ 820 h 1084"/>
                  <a:gd name="T26" fmla="*/ 1246 w 1403"/>
                  <a:gd name="T27" fmla="*/ 610 h 1084"/>
                  <a:gd name="T28" fmla="*/ 1402 w 1403"/>
                  <a:gd name="T29" fmla="*/ 35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3" h="1084">
                    <a:moveTo>
                      <a:pt x="1402" y="350"/>
                    </a:moveTo>
                    <a:cubicBezTo>
                      <a:pt x="1402" y="350"/>
                      <a:pt x="1402" y="350"/>
                      <a:pt x="1402" y="350"/>
                    </a:cubicBezTo>
                    <a:cubicBezTo>
                      <a:pt x="1403" y="299"/>
                      <a:pt x="1390" y="247"/>
                      <a:pt x="1364" y="199"/>
                    </a:cubicBezTo>
                    <a:cubicBezTo>
                      <a:pt x="1364" y="199"/>
                      <a:pt x="1364" y="199"/>
                      <a:pt x="1364" y="199"/>
                    </a:cubicBezTo>
                    <a:cubicBezTo>
                      <a:pt x="1282" y="52"/>
                      <a:pt x="1098" y="0"/>
                      <a:pt x="952" y="81"/>
                    </a:cubicBezTo>
                    <a:cubicBezTo>
                      <a:pt x="575" y="291"/>
                      <a:pt x="575" y="291"/>
                      <a:pt x="575" y="291"/>
                    </a:cubicBezTo>
                    <a:cubicBezTo>
                      <a:pt x="199" y="500"/>
                      <a:pt x="199" y="500"/>
                      <a:pt x="199" y="500"/>
                    </a:cubicBezTo>
                    <a:cubicBezTo>
                      <a:pt x="52" y="582"/>
                      <a:pt x="0" y="766"/>
                      <a:pt x="81" y="912"/>
                    </a:cubicBezTo>
                    <a:cubicBezTo>
                      <a:pt x="81" y="912"/>
                      <a:pt x="81" y="912"/>
                      <a:pt x="81" y="912"/>
                    </a:cubicBezTo>
                    <a:cubicBezTo>
                      <a:pt x="108" y="960"/>
                      <a:pt x="145" y="998"/>
                      <a:pt x="189" y="1025"/>
                    </a:cubicBezTo>
                    <a:cubicBezTo>
                      <a:pt x="189" y="1025"/>
                      <a:pt x="189" y="1025"/>
                      <a:pt x="189" y="1025"/>
                    </a:cubicBezTo>
                    <a:cubicBezTo>
                      <a:pt x="279" y="1079"/>
                      <a:pt x="395" y="1084"/>
                      <a:pt x="493" y="1029"/>
                    </a:cubicBezTo>
                    <a:cubicBezTo>
                      <a:pt x="870" y="820"/>
                      <a:pt x="870" y="820"/>
                      <a:pt x="870" y="820"/>
                    </a:cubicBezTo>
                    <a:cubicBezTo>
                      <a:pt x="1246" y="610"/>
                      <a:pt x="1246" y="610"/>
                      <a:pt x="1246" y="610"/>
                    </a:cubicBezTo>
                    <a:cubicBezTo>
                      <a:pt x="1345" y="555"/>
                      <a:pt x="1401" y="455"/>
                      <a:pt x="1402" y="35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9" name="ísļidê"/>
              <p:cNvSpPr/>
              <p:nvPr/>
            </p:nvSpPr>
            <p:spPr bwMode="auto">
              <a:xfrm>
                <a:off x="5149744" y="3551627"/>
                <a:ext cx="218218" cy="175733"/>
              </a:xfrm>
              <a:custGeom>
                <a:avLst/>
                <a:gdLst>
                  <a:gd name="T0" fmla="*/ 586 w 586"/>
                  <a:gd name="T1" fmla="*/ 0 h 470"/>
                  <a:gd name="T2" fmla="*/ 460 w 586"/>
                  <a:gd name="T3" fmla="*/ 117 h 470"/>
                  <a:gd name="T4" fmla="*/ 0 w 586"/>
                  <a:gd name="T5" fmla="*/ 373 h 470"/>
                  <a:gd name="T6" fmla="*/ 53 w 586"/>
                  <a:gd name="T7" fmla="*/ 470 h 470"/>
                  <a:gd name="T8" fmla="*/ 430 w 586"/>
                  <a:gd name="T9" fmla="*/ 260 h 470"/>
                  <a:gd name="T10" fmla="*/ 586 w 586"/>
                  <a:gd name="T11" fmla="*/ 0 h 470"/>
                </a:gdLst>
                <a:ahLst/>
                <a:cxnLst>
                  <a:cxn ang="0">
                    <a:pos x="T0" y="T1"/>
                  </a:cxn>
                  <a:cxn ang="0">
                    <a:pos x="T2" y="T3"/>
                  </a:cxn>
                  <a:cxn ang="0">
                    <a:pos x="T4" y="T5"/>
                  </a:cxn>
                  <a:cxn ang="0">
                    <a:pos x="T6" y="T7"/>
                  </a:cxn>
                  <a:cxn ang="0">
                    <a:pos x="T8" y="T9"/>
                  </a:cxn>
                  <a:cxn ang="0">
                    <a:pos x="T10" y="T11"/>
                  </a:cxn>
                </a:cxnLst>
                <a:rect l="0" t="0" r="r" b="b"/>
                <a:pathLst>
                  <a:path w="586" h="470">
                    <a:moveTo>
                      <a:pt x="586" y="0"/>
                    </a:moveTo>
                    <a:cubicBezTo>
                      <a:pt x="555" y="47"/>
                      <a:pt x="512" y="87"/>
                      <a:pt x="460" y="117"/>
                    </a:cubicBezTo>
                    <a:cubicBezTo>
                      <a:pt x="0" y="373"/>
                      <a:pt x="0" y="373"/>
                      <a:pt x="0" y="373"/>
                    </a:cubicBezTo>
                    <a:cubicBezTo>
                      <a:pt x="53" y="470"/>
                      <a:pt x="53" y="470"/>
                      <a:pt x="53" y="470"/>
                    </a:cubicBezTo>
                    <a:cubicBezTo>
                      <a:pt x="430" y="260"/>
                      <a:pt x="430" y="260"/>
                      <a:pt x="430" y="260"/>
                    </a:cubicBezTo>
                    <a:cubicBezTo>
                      <a:pt x="529" y="205"/>
                      <a:pt x="585" y="105"/>
                      <a:pt x="586"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0" name="iSḻíḑè"/>
              <p:cNvSpPr/>
              <p:nvPr/>
            </p:nvSpPr>
            <p:spPr bwMode="auto">
              <a:xfrm>
                <a:off x="5059946" y="3421275"/>
                <a:ext cx="308982" cy="269394"/>
              </a:xfrm>
              <a:custGeom>
                <a:avLst/>
                <a:gdLst>
                  <a:gd name="T0" fmla="*/ 789 w 828"/>
                  <a:gd name="T1" fmla="*/ 199 h 723"/>
                  <a:gd name="T2" fmla="*/ 377 w 828"/>
                  <a:gd name="T3" fmla="*/ 81 h 723"/>
                  <a:gd name="T4" fmla="*/ 0 w 828"/>
                  <a:gd name="T5" fmla="*/ 291 h 723"/>
                  <a:gd name="T6" fmla="*/ 241 w 828"/>
                  <a:gd name="T7" fmla="*/ 723 h 723"/>
                  <a:gd name="T8" fmla="*/ 701 w 828"/>
                  <a:gd name="T9" fmla="*/ 467 h 723"/>
                  <a:gd name="T10" fmla="*/ 827 w 828"/>
                  <a:gd name="T11" fmla="*/ 350 h 723"/>
                  <a:gd name="T12" fmla="*/ 789 w 828"/>
                  <a:gd name="T13" fmla="*/ 199 h 723"/>
                  <a:gd name="T14" fmla="*/ 789 w 828"/>
                  <a:gd name="T15" fmla="*/ 199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723">
                    <a:moveTo>
                      <a:pt x="789" y="199"/>
                    </a:moveTo>
                    <a:cubicBezTo>
                      <a:pt x="707" y="52"/>
                      <a:pt x="523" y="0"/>
                      <a:pt x="377" y="81"/>
                    </a:cubicBezTo>
                    <a:cubicBezTo>
                      <a:pt x="0" y="291"/>
                      <a:pt x="0" y="291"/>
                      <a:pt x="0" y="291"/>
                    </a:cubicBezTo>
                    <a:cubicBezTo>
                      <a:pt x="241" y="723"/>
                      <a:pt x="241" y="723"/>
                      <a:pt x="241" y="723"/>
                    </a:cubicBezTo>
                    <a:cubicBezTo>
                      <a:pt x="701" y="467"/>
                      <a:pt x="701" y="467"/>
                      <a:pt x="701" y="467"/>
                    </a:cubicBezTo>
                    <a:cubicBezTo>
                      <a:pt x="753" y="437"/>
                      <a:pt x="796" y="397"/>
                      <a:pt x="827" y="350"/>
                    </a:cubicBezTo>
                    <a:cubicBezTo>
                      <a:pt x="828" y="299"/>
                      <a:pt x="816" y="247"/>
                      <a:pt x="789" y="199"/>
                    </a:cubicBezTo>
                    <a:cubicBezTo>
                      <a:pt x="789" y="199"/>
                      <a:pt x="789" y="199"/>
                      <a:pt x="789" y="199"/>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1" name="íslïḋè"/>
              <p:cNvSpPr/>
              <p:nvPr/>
            </p:nvSpPr>
            <p:spPr bwMode="auto">
              <a:xfrm>
                <a:off x="4915111" y="3690669"/>
                <a:ext cx="253945" cy="135179"/>
              </a:xfrm>
              <a:custGeom>
                <a:avLst/>
                <a:gdLst>
                  <a:gd name="T0" fmla="*/ 167 w 680"/>
                  <a:gd name="T1" fmla="*/ 256 h 361"/>
                  <a:gd name="T2" fmla="*/ 0 w 680"/>
                  <a:gd name="T3" fmla="*/ 302 h 361"/>
                  <a:gd name="T4" fmla="*/ 304 w 680"/>
                  <a:gd name="T5" fmla="*/ 306 h 361"/>
                  <a:gd name="T6" fmla="*/ 680 w 680"/>
                  <a:gd name="T7" fmla="*/ 97 h 361"/>
                  <a:gd name="T8" fmla="*/ 627 w 680"/>
                  <a:gd name="T9" fmla="*/ 0 h 361"/>
                  <a:gd name="T10" fmla="*/ 167 w 680"/>
                  <a:gd name="T11" fmla="*/ 256 h 361"/>
                </a:gdLst>
                <a:ahLst/>
                <a:cxnLst>
                  <a:cxn ang="0">
                    <a:pos x="T0" y="T1"/>
                  </a:cxn>
                  <a:cxn ang="0">
                    <a:pos x="T2" y="T3"/>
                  </a:cxn>
                  <a:cxn ang="0">
                    <a:pos x="T4" y="T5"/>
                  </a:cxn>
                  <a:cxn ang="0">
                    <a:pos x="T6" y="T7"/>
                  </a:cxn>
                  <a:cxn ang="0">
                    <a:pos x="T8" y="T9"/>
                  </a:cxn>
                  <a:cxn ang="0">
                    <a:pos x="T10" y="T11"/>
                  </a:cxn>
                </a:cxnLst>
                <a:rect l="0" t="0" r="r" b="b"/>
                <a:pathLst>
                  <a:path w="680" h="361">
                    <a:moveTo>
                      <a:pt x="167" y="256"/>
                    </a:moveTo>
                    <a:cubicBezTo>
                      <a:pt x="114" y="285"/>
                      <a:pt x="56" y="299"/>
                      <a:pt x="0" y="302"/>
                    </a:cubicBezTo>
                    <a:cubicBezTo>
                      <a:pt x="90" y="356"/>
                      <a:pt x="206" y="361"/>
                      <a:pt x="304" y="306"/>
                    </a:cubicBezTo>
                    <a:cubicBezTo>
                      <a:pt x="680" y="97"/>
                      <a:pt x="680" y="97"/>
                      <a:pt x="680" y="97"/>
                    </a:cubicBezTo>
                    <a:cubicBezTo>
                      <a:pt x="627" y="0"/>
                      <a:pt x="627" y="0"/>
                      <a:pt x="627" y="0"/>
                    </a:cubicBezTo>
                    <a:cubicBezTo>
                      <a:pt x="167" y="256"/>
                      <a:pt x="167" y="256"/>
                      <a:pt x="167" y="25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2" name="îṩļïḓè"/>
              <p:cNvSpPr/>
              <p:nvPr/>
            </p:nvSpPr>
            <p:spPr bwMode="auto">
              <a:xfrm>
                <a:off x="4844625" y="3530385"/>
                <a:ext cx="305119" cy="273256"/>
              </a:xfrm>
              <a:custGeom>
                <a:avLst/>
                <a:gdLst>
                  <a:gd name="T0" fmla="*/ 816 w 816"/>
                  <a:gd name="T1" fmla="*/ 432 h 734"/>
                  <a:gd name="T2" fmla="*/ 575 w 816"/>
                  <a:gd name="T3" fmla="*/ 0 h 734"/>
                  <a:gd name="T4" fmla="*/ 199 w 816"/>
                  <a:gd name="T5" fmla="*/ 209 h 734"/>
                  <a:gd name="T6" fmla="*/ 81 w 816"/>
                  <a:gd name="T7" fmla="*/ 621 h 734"/>
                  <a:gd name="T8" fmla="*/ 81 w 816"/>
                  <a:gd name="T9" fmla="*/ 621 h 734"/>
                  <a:gd name="T10" fmla="*/ 189 w 816"/>
                  <a:gd name="T11" fmla="*/ 734 h 734"/>
                  <a:gd name="T12" fmla="*/ 356 w 816"/>
                  <a:gd name="T13" fmla="*/ 688 h 734"/>
                  <a:gd name="T14" fmla="*/ 816 w 816"/>
                  <a:gd name="T15" fmla="*/ 432 h 7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6" h="734">
                    <a:moveTo>
                      <a:pt x="816" y="432"/>
                    </a:moveTo>
                    <a:cubicBezTo>
                      <a:pt x="575" y="0"/>
                      <a:pt x="575" y="0"/>
                      <a:pt x="575" y="0"/>
                    </a:cubicBezTo>
                    <a:cubicBezTo>
                      <a:pt x="199" y="209"/>
                      <a:pt x="199" y="209"/>
                      <a:pt x="199" y="209"/>
                    </a:cubicBezTo>
                    <a:cubicBezTo>
                      <a:pt x="52" y="291"/>
                      <a:pt x="0" y="475"/>
                      <a:pt x="81" y="621"/>
                    </a:cubicBezTo>
                    <a:cubicBezTo>
                      <a:pt x="81" y="621"/>
                      <a:pt x="81" y="621"/>
                      <a:pt x="81" y="621"/>
                    </a:cubicBezTo>
                    <a:cubicBezTo>
                      <a:pt x="108" y="669"/>
                      <a:pt x="145" y="708"/>
                      <a:pt x="189" y="734"/>
                    </a:cubicBezTo>
                    <a:cubicBezTo>
                      <a:pt x="246" y="732"/>
                      <a:pt x="303" y="717"/>
                      <a:pt x="356" y="688"/>
                    </a:cubicBezTo>
                    <a:cubicBezTo>
                      <a:pt x="816" y="432"/>
                      <a:pt x="816" y="432"/>
                      <a:pt x="816" y="432"/>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3" name="išḻïďé"/>
              <p:cNvSpPr/>
              <p:nvPr/>
            </p:nvSpPr>
            <p:spPr bwMode="auto">
              <a:xfrm>
                <a:off x="5071533" y="3460864"/>
                <a:ext cx="241392" cy="106212"/>
              </a:xfrm>
              <a:custGeom>
                <a:avLst/>
                <a:gdLst>
                  <a:gd name="T0" fmla="*/ 330 w 646"/>
                  <a:gd name="T1" fmla="*/ 116 h 286"/>
                  <a:gd name="T2" fmla="*/ 374 w 646"/>
                  <a:gd name="T3" fmla="*/ 92 h 286"/>
                  <a:gd name="T4" fmla="*/ 375 w 646"/>
                  <a:gd name="T5" fmla="*/ 92 h 286"/>
                  <a:gd name="T6" fmla="*/ 452 w 646"/>
                  <a:gd name="T7" fmla="*/ 63 h 286"/>
                  <a:gd name="T8" fmla="*/ 607 w 646"/>
                  <a:gd name="T9" fmla="*/ 86 h 286"/>
                  <a:gd name="T10" fmla="*/ 616 w 646"/>
                  <a:gd name="T11" fmla="*/ 89 h 286"/>
                  <a:gd name="T12" fmla="*/ 640 w 646"/>
                  <a:gd name="T13" fmla="*/ 78 h 286"/>
                  <a:gd name="T14" fmla="*/ 642 w 646"/>
                  <a:gd name="T15" fmla="*/ 54 h 286"/>
                  <a:gd name="T16" fmla="*/ 642 w 646"/>
                  <a:gd name="T17" fmla="*/ 54 h 286"/>
                  <a:gd name="T18" fmla="*/ 642 w 646"/>
                  <a:gd name="T19" fmla="*/ 54 h 286"/>
                  <a:gd name="T20" fmla="*/ 641 w 646"/>
                  <a:gd name="T21" fmla="*/ 53 h 286"/>
                  <a:gd name="T22" fmla="*/ 633 w 646"/>
                  <a:gd name="T23" fmla="*/ 44 h 286"/>
                  <a:gd name="T24" fmla="*/ 440 w 646"/>
                  <a:gd name="T25" fmla="*/ 15 h 286"/>
                  <a:gd name="T26" fmla="*/ 350 w 646"/>
                  <a:gd name="T27" fmla="*/ 49 h 286"/>
                  <a:gd name="T28" fmla="*/ 306 w 646"/>
                  <a:gd name="T29" fmla="*/ 74 h 286"/>
                  <a:gd name="T30" fmla="*/ 0 w 646"/>
                  <a:gd name="T31" fmla="*/ 244 h 286"/>
                  <a:gd name="T32" fmla="*/ 24 w 646"/>
                  <a:gd name="T33" fmla="*/ 286 h 286"/>
                  <a:gd name="T34" fmla="*/ 330 w 646"/>
                  <a:gd name="T35" fmla="*/ 11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286">
                    <a:moveTo>
                      <a:pt x="330" y="116"/>
                    </a:moveTo>
                    <a:cubicBezTo>
                      <a:pt x="374" y="92"/>
                      <a:pt x="374" y="92"/>
                      <a:pt x="374" y="92"/>
                    </a:cubicBezTo>
                    <a:cubicBezTo>
                      <a:pt x="375" y="92"/>
                      <a:pt x="375" y="92"/>
                      <a:pt x="375" y="92"/>
                    </a:cubicBezTo>
                    <a:cubicBezTo>
                      <a:pt x="375" y="91"/>
                      <a:pt x="407" y="73"/>
                      <a:pt x="452" y="63"/>
                    </a:cubicBezTo>
                    <a:cubicBezTo>
                      <a:pt x="510" y="50"/>
                      <a:pt x="562" y="58"/>
                      <a:pt x="607" y="86"/>
                    </a:cubicBezTo>
                    <a:cubicBezTo>
                      <a:pt x="610" y="88"/>
                      <a:pt x="613" y="89"/>
                      <a:pt x="616" y="89"/>
                    </a:cubicBezTo>
                    <a:cubicBezTo>
                      <a:pt x="626" y="90"/>
                      <a:pt x="635" y="86"/>
                      <a:pt x="640" y="78"/>
                    </a:cubicBezTo>
                    <a:cubicBezTo>
                      <a:pt x="645" y="70"/>
                      <a:pt x="646" y="62"/>
                      <a:pt x="642" y="54"/>
                    </a:cubicBezTo>
                    <a:cubicBezTo>
                      <a:pt x="642" y="54"/>
                      <a:pt x="642" y="54"/>
                      <a:pt x="642" y="54"/>
                    </a:cubicBezTo>
                    <a:cubicBezTo>
                      <a:pt x="642" y="54"/>
                      <a:pt x="642" y="54"/>
                      <a:pt x="642" y="54"/>
                    </a:cubicBezTo>
                    <a:cubicBezTo>
                      <a:pt x="642" y="54"/>
                      <a:pt x="641" y="53"/>
                      <a:pt x="641" y="53"/>
                    </a:cubicBezTo>
                    <a:cubicBezTo>
                      <a:pt x="639" y="49"/>
                      <a:pt x="636" y="46"/>
                      <a:pt x="633" y="44"/>
                    </a:cubicBezTo>
                    <a:cubicBezTo>
                      <a:pt x="577" y="9"/>
                      <a:pt x="510" y="0"/>
                      <a:pt x="440" y="15"/>
                    </a:cubicBezTo>
                    <a:cubicBezTo>
                      <a:pt x="390" y="26"/>
                      <a:pt x="355" y="47"/>
                      <a:pt x="350" y="49"/>
                    </a:cubicBezTo>
                    <a:cubicBezTo>
                      <a:pt x="306" y="74"/>
                      <a:pt x="306" y="74"/>
                      <a:pt x="306" y="74"/>
                    </a:cubicBezTo>
                    <a:cubicBezTo>
                      <a:pt x="0" y="244"/>
                      <a:pt x="0" y="244"/>
                      <a:pt x="0" y="244"/>
                    </a:cubicBezTo>
                    <a:cubicBezTo>
                      <a:pt x="24" y="286"/>
                      <a:pt x="24" y="286"/>
                      <a:pt x="24" y="286"/>
                    </a:cubicBezTo>
                    <a:cubicBezTo>
                      <a:pt x="330" y="116"/>
                      <a:pt x="330" y="116"/>
                      <a:pt x="330" y="116"/>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4" name="íŝ1íḋé"/>
              <p:cNvSpPr/>
              <p:nvPr/>
            </p:nvSpPr>
            <p:spPr bwMode="auto">
              <a:xfrm>
                <a:off x="4881316" y="3551627"/>
                <a:ext cx="198907" cy="171871"/>
              </a:xfrm>
              <a:custGeom>
                <a:avLst/>
                <a:gdLst>
                  <a:gd name="T0" fmla="*/ 50 w 535"/>
                  <a:gd name="T1" fmla="*/ 436 h 461"/>
                  <a:gd name="T2" fmla="*/ 112 w 535"/>
                  <a:gd name="T3" fmla="*/ 293 h 461"/>
                  <a:gd name="T4" fmla="*/ 177 w 535"/>
                  <a:gd name="T5" fmla="*/ 242 h 461"/>
                  <a:gd name="T6" fmla="*/ 177 w 535"/>
                  <a:gd name="T7" fmla="*/ 241 h 461"/>
                  <a:gd name="T8" fmla="*/ 221 w 535"/>
                  <a:gd name="T9" fmla="*/ 217 h 461"/>
                  <a:gd name="T10" fmla="*/ 535 w 535"/>
                  <a:gd name="T11" fmla="*/ 42 h 461"/>
                  <a:gd name="T12" fmla="*/ 511 w 535"/>
                  <a:gd name="T13" fmla="*/ 0 h 461"/>
                  <a:gd name="T14" fmla="*/ 198 w 535"/>
                  <a:gd name="T15" fmla="*/ 174 h 461"/>
                  <a:gd name="T16" fmla="*/ 154 w 535"/>
                  <a:gd name="T17" fmla="*/ 199 h 461"/>
                  <a:gd name="T18" fmla="*/ 78 w 535"/>
                  <a:gd name="T19" fmla="*/ 257 h 461"/>
                  <a:gd name="T20" fmla="*/ 0 w 535"/>
                  <a:gd name="T21" fmla="*/ 436 h 461"/>
                  <a:gd name="T22" fmla="*/ 4 w 535"/>
                  <a:gd name="T23" fmla="*/ 448 h 461"/>
                  <a:gd name="T24" fmla="*/ 6 w 535"/>
                  <a:gd name="T25" fmla="*/ 449 h 461"/>
                  <a:gd name="T26" fmla="*/ 6 w 535"/>
                  <a:gd name="T27" fmla="*/ 449 h 461"/>
                  <a:gd name="T28" fmla="*/ 5 w 535"/>
                  <a:gd name="T29" fmla="*/ 449 h 461"/>
                  <a:gd name="T30" fmla="*/ 25 w 535"/>
                  <a:gd name="T31" fmla="*/ 461 h 461"/>
                  <a:gd name="T32" fmla="*/ 48 w 535"/>
                  <a:gd name="T33" fmla="*/ 446 h 461"/>
                  <a:gd name="T34" fmla="*/ 50 w 535"/>
                  <a:gd name="T35" fmla="*/ 436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461">
                    <a:moveTo>
                      <a:pt x="50" y="436"/>
                    </a:moveTo>
                    <a:cubicBezTo>
                      <a:pt x="50" y="384"/>
                      <a:pt x="71" y="335"/>
                      <a:pt x="112" y="293"/>
                    </a:cubicBezTo>
                    <a:cubicBezTo>
                      <a:pt x="144" y="260"/>
                      <a:pt x="177" y="242"/>
                      <a:pt x="177" y="242"/>
                    </a:cubicBezTo>
                    <a:cubicBezTo>
                      <a:pt x="177" y="241"/>
                      <a:pt x="177" y="241"/>
                      <a:pt x="177" y="241"/>
                    </a:cubicBezTo>
                    <a:cubicBezTo>
                      <a:pt x="221" y="217"/>
                      <a:pt x="221" y="217"/>
                      <a:pt x="221" y="217"/>
                    </a:cubicBezTo>
                    <a:cubicBezTo>
                      <a:pt x="535" y="42"/>
                      <a:pt x="535" y="42"/>
                      <a:pt x="535" y="42"/>
                    </a:cubicBezTo>
                    <a:cubicBezTo>
                      <a:pt x="511" y="0"/>
                      <a:pt x="511" y="0"/>
                      <a:pt x="511" y="0"/>
                    </a:cubicBezTo>
                    <a:cubicBezTo>
                      <a:pt x="198" y="174"/>
                      <a:pt x="198" y="174"/>
                      <a:pt x="198" y="174"/>
                    </a:cubicBezTo>
                    <a:cubicBezTo>
                      <a:pt x="154" y="199"/>
                      <a:pt x="154" y="199"/>
                      <a:pt x="154" y="199"/>
                    </a:cubicBezTo>
                    <a:cubicBezTo>
                      <a:pt x="149" y="201"/>
                      <a:pt x="114" y="220"/>
                      <a:pt x="78" y="257"/>
                    </a:cubicBezTo>
                    <a:cubicBezTo>
                      <a:pt x="27" y="309"/>
                      <a:pt x="1" y="371"/>
                      <a:pt x="0" y="436"/>
                    </a:cubicBezTo>
                    <a:cubicBezTo>
                      <a:pt x="0" y="440"/>
                      <a:pt x="2" y="444"/>
                      <a:pt x="4" y="448"/>
                    </a:cubicBezTo>
                    <a:cubicBezTo>
                      <a:pt x="4" y="448"/>
                      <a:pt x="6" y="449"/>
                      <a:pt x="6" y="449"/>
                    </a:cubicBezTo>
                    <a:cubicBezTo>
                      <a:pt x="6" y="449"/>
                      <a:pt x="6" y="449"/>
                      <a:pt x="6" y="449"/>
                    </a:cubicBezTo>
                    <a:cubicBezTo>
                      <a:pt x="5" y="449"/>
                      <a:pt x="5" y="449"/>
                      <a:pt x="5" y="449"/>
                    </a:cubicBezTo>
                    <a:cubicBezTo>
                      <a:pt x="9" y="456"/>
                      <a:pt x="17" y="461"/>
                      <a:pt x="25" y="461"/>
                    </a:cubicBezTo>
                    <a:cubicBezTo>
                      <a:pt x="35" y="461"/>
                      <a:pt x="44" y="455"/>
                      <a:pt x="48" y="446"/>
                    </a:cubicBezTo>
                    <a:cubicBezTo>
                      <a:pt x="49" y="443"/>
                      <a:pt x="50" y="440"/>
                      <a:pt x="50" y="43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5" name="í$1îḋé"/>
              <p:cNvSpPr/>
              <p:nvPr/>
            </p:nvSpPr>
            <p:spPr bwMode="auto">
              <a:xfrm>
                <a:off x="4762551" y="3391343"/>
                <a:ext cx="435471" cy="504992"/>
              </a:xfrm>
              <a:custGeom>
                <a:avLst/>
                <a:gdLst>
                  <a:gd name="T0" fmla="*/ 312 w 1168"/>
                  <a:gd name="T1" fmla="*/ 1344 h 1355"/>
                  <a:gd name="T2" fmla="*/ 312 w 1168"/>
                  <a:gd name="T3" fmla="*/ 1345 h 1355"/>
                  <a:gd name="T4" fmla="*/ 166 w 1168"/>
                  <a:gd name="T5" fmla="*/ 1290 h 1355"/>
                  <a:gd name="T6" fmla="*/ 166 w 1168"/>
                  <a:gd name="T7" fmla="*/ 1290 h 1355"/>
                  <a:gd name="T8" fmla="*/ 98 w 1168"/>
                  <a:gd name="T9" fmla="*/ 866 h 1355"/>
                  <a:gd name="T10" fmla="*/ 351 w 1168"/>
                  <a:gd name="T11" fmla="*/ 517 h 1355"/>
                  <a:gd name="T12" fmla="*/ 603 w 1168"/>
                  <a:gd name="T13" fmla="*/ 168 h 1355"/>
                  <a:gd name="T14" fmla="*/ 1026 w 1168"/>
                  <a:gd name="T15" fmla="*/ 99 h 1355"/>
                  <a:gd name="T16" fmla="*/ 1026 w 1168"/>
                  <a:gd name="T17" fmla="*/ 99 h 1355"/>
                  <a:gd name="T18" fmla="*/ 1125 w 1168"/>
                  <a:gd name="T19" fmla="*/ 220 h 1355"/>
                  <a:gd name="T20" fmla="*/ 1125 w 1168"/>
                  <a:gd name="T21" fmla="*/ 220 h 1355"/>
                  <a:gd name="T22" fmla="*/ 1094 w 1168"/>
                  <a:gd name="T23" fmla="*/ 522 h 1355"/>
                  <a:gd name="T24" fmla="*/ 842 w 1168"/>
                  <a:gd name="T25" fmla="*/ 871 h 1355"/>
                  <a:gd name="T26" fmla="*/ 589 w 1168"/>
                  <a:gd name="T27" fmla="*/ 1220 h 1355"/>
                  <a:gd name="T28" fmla="*/ 312 w 1168"/>
                  <a:gd name="T29" fmla="*/ 1344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8" h="1355">
                    <a:moveTo>
                      <a:pt x="312" y="1344"/>
                    </a:moveTo>
                    <a:cubicBezTo>
                      <a:pt x="312" y="1345"/>
                      <a:pt x="312" y="1345"/>
                      <a:pt x="312" y="1345"/>
                    </a:cubicBezTo>
                    <a:cubicBezTo>
                      <a:pt x="261" y="1340"/>
                      <a:pt x="210" y="1322"/>
                      <a:pt x="166" y="1290"/>
                    </a:cubicBezTo>
                    <a:cubicBezTo>
                      <a:pt x="166" y="1290"/>
                      <a:pt x="166" y="1290"/>
                      <a:pt x="166" y="1290"/>
                    </a:cubicBezTo>
                    <a:cubicBezTo>
                      <a:pt x="31" y="1191"/>
                      <a:pt x="0" y="1002"/>
                      <a:pt x="98" y="866"/>
                    </a:cubicBezTo>
                    <a:cubicBezTo>
                      <a:pt x="351" y="517"/>
                      <a:pt x="351" y="517"/>
                      <a:pt x="351" y="517"/>
                    </a:cubicBezTo>
                    <a:cubicBezTo>
                      <a:pt x="603" y="168"/>
                      <a:pt x="603" y="168"/>
                      <a:pt x="603" y="168"/>
                    </a:cubicBezTo>
                    <a:cubicBezTo>
                      <a:pt x="701" y="32"/>
                      <a:pt x="891" y="0"/>
                      <a:pt x="1026" y="99"/>
                    </a:cubicBezTo>
                    <a:cubicBezTo>
                      <a:pt x="1026" y="99"/>
                      <a:pt x="1026" y="99"/>
                      <a:pt x="1026" y="99"/>
                    </a:cubicBezTo>
                    <a:cubicBezTo>
                      <a:pt x="1071" y="132"/>
                      <a:pt x="1104" y="173"/>
                      <a:pt x="1125" y="220"/>
                    </a:cubicBezTo>
                    <a:cubicBezTo>
                      <a:pt x="1125" y="220"/>
                      <a:pt x="1125" y="220"/>
                      <a:pt x="1125" y="220"/>
                    </a:cubicBezTo>
                    <a:cubicBezTo>
                      <a:pt x="1168" y="315"/>
                      <a:pt x="1160" y="431"/>
                      <a:pt x="1094" y="522"/>
                    </a:cubicBezTo>
                    <a:cubicBezTo>
                      <a:pt x="842" y="871"/>
                      <a:pt x="842" y="871"/>
                      <a:pt x="842" y="871"/>
                    </a:cubicBezTo>
                    <a:cubicBezTo>
                      <a:pt x="589" y="1220"/>
                      <a:pt x="589" y="1220"/>
                      <a:pt x="589" y="1220"/>
                    </a:cubicBezTo>
                    <a:cubicBezTo>
                      <a:pt x="523" y="1311"/>
                      <a:pt x="417" y="1355"/>
                      <a:pt x="312" y="1344"/>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6" name="îṩľîḍe"/>
              <p:cNvSpPr/>
              <p:nvPr/>
            </p:nvSpPr>
            <p:spPr bwMode="auto">
              <a:xfrm>
                <a:off x="4878419" y="3692600"/>
                <a:ext cx="197942" cy="203735"/>
              </a:xfrm>
              <a:custGeom>
                <a:avLst/>
                <a:gdLst>
                  <a:gd name="T0" fmla="*/ 0 w 530"/>
                  <a:gd name="T1" fmla="*/ 538 h 549"/>
                  <a:gd name="T2" fmla="*/ 131 w 530"/>
                  <a:gd name="T3" fmla="*/ 427 h 549"/>
                  <a:gd name="T4" fmla="*/ 440 w 530"/>
                  <a:gd name="T5" fmla="*/ 0 h 549"/>
                  <a:gd name="T6" fmla="*/ 530 w 530"/>
                  <a:gd name="T7" fmla="*/ 65 h 549"/>
                  <a:gd name="T8" fmla="*/ 277 w 530"/>
                  <a:gd name="T9" fmla="*/ 414 h 549"/>
                  <a:gd name="T10" fmla="*/ 0 w 530"/>
                  <a:gd name="T11" fmla="*/ 538 h 549"/>
                </a:gdLst>
                <a:ahLst/>
                <a:cxnLst>
                  <a:cxn ang="0">
                    <a:pos x="T0" y="T1"/>
                  </a:cxn>
                  <a:cxn ang="0">
                    <a:pos x="T2" y="T3"/>
                  </a:cxn>
                  <a:cxn ang="0">
                    <a:pos x="T4" y="T5"/>
                  </a:cxn>
                  <a:cxn ang="0">
                    <a:pos x="T6" y="T7"/>
                  </a:cxn>
                  <a:cxn ang="0">
                    <a:pos x="T8" y="T9"/>
                  </a:cxn>
                  <a:cxn ang="0">
                    <a:pos x="T10" y="T11"/>
                  </a:cxn>
                </a:cxnLst>
                <a:rect l="0" t="0" r="r" b="b"/>
                <a:pathLst>
                  <a:path w="530" h="549">
                    <a:moveTo>
                      <a:pt x="0" y="538"/>
                    </a:moveTo>
                    <a:cubicBezTo>
                      <a:pt x="50" y="513"/>
                      <a:pt x="96" y="475"/>
                      <a:pt x="131" y="427"/>
                    </a:cubicBezTo>
                    <a:cubicBezTo>
                      <a:pt x="440" y="0"/>
                      <a:pt x="440" y="0"/>
                      <a:pt x="440" y="0"/>
                    </a:cubicBezTo>
                    <a:cubicBezTo>
                      <a:pt x="530" y="65"/>
                      <a:pt x="530" y="65"/>
                      <a:pt x="530" y="65"/>
                    </a:cubicBezTo>
                    <a:cubicBezTo>
                      <a:pt x="277" y="414"/>
                      <a:pt x="277" y="414"/>
                      <a:pt x="277" y="414"/>
                    </a:cubicBezTo>
                    <a:cubicBezTo>
                      <a:pt x="211" y="505"/>
                      <a:pt x="105" y="549"/>
                      <a:pt x="0" y="53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7" name="îṥ1iďe"/>
              <p:cNvSpPr/>
              <p:nvPr/>
            </p:nvSpPr>
            <p:spPr bwMode="auto">
              <a:xfrm>
                <a:off x="4762551" y="3584457"/>
                <a:ext cx="280015" cy="308982"/>
              </a:xfrm>
              <a:custGeom>
                <a:avLst/>
                <a:gdLst>
                  <a:gd name="T0" fmla="*/ 166 w 752"/>
                  <a:gd name="T1" fmla="*/ 774 h 829"/>
                  <a:gd name="T2" fmla="*/ 98 w 752"/>
                  <a:gd name="T3" fmla="*/ 350 h 829"/>
                  <a:gd name="T4" fmla="*/ 351 w 752"/>
                  <a:gd name="T5" fmla="*/ 0 h 829"/>
                  <a:gd name="T6" fmla="*/ 752 w 752"/>
                  <a:gd name="T7" fmla="*/ 290 h 829"/>
                  <a:gd name="T8" fmla="*/ 443 w 752"/>
                  <a:gd name="T9" fmla="*/ 717 h 829"/>
                  <a:gd name="T10" fmla="*/ 312 w 752"/>
                  <a:gd name="T11" fmla="*/ 829 h 829"/>
                  <a:gd name="T12" fmla="*/ 166 w 752"/>
                  <a:gd name="T13" fmla="*/ 774 h 829"/>
                  <a:gd name="T14" fmla="*/ 166 w 752"/>
                  <a:gd name="T15" fmla="*/ 774 h 8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2" h="829">
                    <a:moveTo>
                      <a:pt x="166" y="774"/>
                    </a:moveTo>
                    <a:cubicBezTo>
                      <a:pt x="31" y="675"/>
                      <a:pt x="0" y="486"/>
                      <a:pt x="98" y="350"/>
                    </a:cubicBezTo>
                    <a:cubicBezTo>
                      <a:pt x="351" y="0"/>
                      <a:pt x="351" y="0"/>
                      <a:pt x="351" y="0"/>
                    </a:cubicBezTo>
                    <a:cubicBezTo>
                      <a:pt x="752" y="290"/>
                      <a:pt x="752" y="290"/>
                      <a:pt x="752" y="290"/>
                    </a:cubicBezTo>
                    <a:cubicBezTo>
                      <a:pt x="443" y="717"/>
                      <a:pt x="443" y="717"/>
                      <a:pt x="443" y="717"/>
                    </a:cubicBezTo>
                    <a:cubicBezTo>
                      <a:pt x="408" y="766"/>
                      <a:pt x="362" y="804"/>
                      <a:pt x="312" y="829"/>
                    </a:cubicBezTo>
                    <a:cubicBezTo>
                      <a:pt x="261" y="824"/>
                      <a:pt x="210" y="806"/>
                      <a:pt x="166" y="774"/>
                    </a:cubicBezTo>
                    <a:cubicBezTo>
                      <a:pt x="166" y="774"/>
                      <a:pt x="166" y="774"/>
                      <a:pt x="166" y="774"/>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8" name="ïṣľiďè"/>
              <p:cNvSpPr/>
              <p:nvPr/>
            </p:nvSpPr>
            <p:spPr bwMode="auto">
              <a:xfrm>
                <a:off x="5042566" y="3473416"/>
                <a:ext cx="155457" cy="243323"/>
              </a:xfrm>
              <a:custGeom>
                <a:avLst/>
                <a:gdLst>
                  <a:gd name="T0" fmla="*/ 308 w 417"/>
                  <a:gd name="T1" fmla="*/ 160 h 652"/>
                  <a:gd name="T2" fmla="*/ 373 w 417"/>
                  <a:gd name="T3" fmla="*/ 0 h 652"/>
                  <a:gd name="T4" fmla="*/ 342 w 417"/>
                  <a:gd name="T5" fmla="*/ 303 h 652"/>
                  <a:gd name="T6" fmla="*/ 90 w 417"/>
                  <a:gd name="T7" fmla="*/ 652 h 652"/>
                  <a:gd name="T8" fmla="*/ 0 w 417"/>
                  <a:gd name="T9" fmla="*/ 587 h 652"/>
                  <a:gd name="T10" fmla="*/ 308 w 417"/>
                  <a:gd name="T11" fmla="*/ 160 h 652"/>
                </a:gdLst>
                <a:ahLst/>
                <a:cxnLst>
                  <a:cxn ang="0">
                    <a:pos x="T0" y="T1"/>
                  </a:cxn>
                  <a:cxn ang="0">
                    <a:pos x="T2" y="T3"/>
                  </a:cxn>
                  <a:cxn ang="0">
                    <a:pos x="T4" y="T5"/>
                  </a:cxn>
                  <a:cxn ang="0">
                    <a:pos x="T6" y="T7"/>
                  </a:cxn>
                  <a:cxn ang="0">
                    <a:pos x="T8" y="T9"/>
                  </a:cxn>
                  <a:cxn ang="0">
                    <a:pos x="T10" y="T11"/>
                  </a:cxn>
                </a:cxnLst>
                <a:rect l="0" t="0" r="r" b="b"/>
                <a:pathLst>
                  <a:path w="417" h="652">
                    <a:moveTo>
                      <a:pt x="308" y="160"/>
                    </a:moveTo>
                    <a:cubicBezTo>
                      <a:pt x="344" y="111"/>
                      <a:pt x="365" y="56"/>
                      <a:pt x="373" y="0"/>
                    </a:cubicBezTo>
                    <a:cubicBezTo>
                      <a:pt x="417" y="96"/>
                      <a:pt x="408" y="211"/>
                      <a:pt x="342" y="303"/>
                    </a:cubicBezTo>
                    <a:cubicBezTo>
                      <a:pt x="90" y="652"/>
                      <a:pt x="90" y="652"/>
                      <a:pt x="90" y="652"/>
                    </a:cubicBezTo>
                    <a:cubicBezTo>
                      <a:pt x="0" y="587"/>
                      <a:pt x="0" y="587"/>
                      <a:pt x="0" y="587"/>
                    </a:cubicBezTo>
                    <a:cubicBezTo>
                      <a:pt x="308" y="160"/>
                      <a:pt x="308" y="160"/>
                      <a:pt x="308" y="160"/>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9" name="ïslidê"/>
              <p:cNvSpPr/>
              <p:nvPr/>
            </p:nvSpPr>
            <p:spPr bwMode="auto">
              <a:xfrm>
                <a:off x="4892903" y="3391343"/>
                <a:ext cx="288705" cy="301257"/>
              </a:xfrm>
              <a:custGeom>
                <a:avLst/>
                <a:gdLst>
                  <a:gd name="T0" fmla="*/ 401 w 774"/>
                  <a:gd name="T1" fmla="*/ 806 h 806"/>
                  <a:gd name="T2" fmla="*/ 0 w 774"/>
                  <a:gd name="T3" fmla="*/ 516 h 806"/>
                  <a:gd name="T4" fmla="*/ 252 w 774"/>
                  <a:gd name="T5" fmla="*/ 167 h 806"/>
                  <a:gd name="T6" fmla="*/ 675 w 774"/>
                  <a:gd name="T7" fmla="*/ 99 h 806"/>
                  <a:gd name="T8" fmla="*/ 675 w 774"/>
                  <a:gd name="T9" fmla="*/ 99 h 806"/>
                  <a:gd name="T10" fmla="*/ 774 w 774"/>
                  <a:gd name="T11" fmla="*/ 220 h 806"/>
                  <a:gd name="T12" fmla="*/ 709 w 774"/>
                  <a:gd name="T13" fmla="*/ 380 h 806"/>
                  <a:gd name="T14" fmla="*/ 401 w 774"/>
                  <a:gd name="T15" fmla="*/ 806 h 8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806">
                    <a:moveTo>
                      <a:pt x="401" y="806"/>
                    </a:moveTo>
                    <a:cubicBezTo>
                      <a:pt x="0" y="516"/>
                      <a:pt x="0" y="516"/>
                      <a:pt x="0" y="516"/>
                    </a:cubicBezTo>
                    <a:cubicBezTo>
                      <a:pt x="252" y="167"/>
                      <a:pt x="252" y="167"/>
                      <a:pt x="252" y="167"/>
                    </a:cubicBezTo>
                    <a:cubicBezTo>
                      <a:pt x="350" y="32"/>
                      <a:pt x="540" y="0"/>
                      <a:pt x="675" y="99"/>
                    </a:cubicBezTo>
                    <a:cubicBezTo>
                      <a:pt x="675" y="99"/>
                      <a:pt x="675" y="99"/>
                      <a:pt x="675" y="99"/>
                    </a:cubicBezTo>
                    <a:cubicBezTo>
                      <a:pt x="720" y="132"/>
                      <a:pt x="753" y="173"/>
                      <a:pt x="774" y="220"/>
                    </a:cubicBezTo>
                    <a:cubicBezTo>
                      <a:pt x="766" y="276"/>
                      <a:pt x="744" y="331"/>
                      <a:pt x="709" y="380"/>
                    </a:cubicBezTo>
                    <a:cubicBezTo>
                      <a:pt x="401" y="806"/>
                      <a:pt x="401" y="806"/>
                      <a:pt x="401" y="80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0" name="íSḻîḑê"/>
              <p:cNvSpPr/>
              <p:nvPr/>
            </p:nvSpPr>
            <p:spPr bwMode="auto">
              <a:xfrm>
                <a:off x="4800209" y="3598940"/>
                <a:ext cx="128421" cy="230771"/>
              </a:xfrm>
              <a:custGeom>
                <a:avLst/>
                <a:gdLst>
                  <a:gd name="T0" fmla="*/ 137 w 343"/>
                  <a:gd name="T1" fmla="*/ 312 h 620"/>
                  <a:gd name="T2" fmla="*/ 108 w 343"/>
                  <a:gd name="T3" fmla="*/ 353 h 620"/>
                  <a:gd name="T4" fmla="*/ 108 w 343"/>
                  <a:gd name="T5" fmla="*/ 354 h 620"/>
                  <a:gd name="T6" fmla="*/ 70 w 343"/>
                  <a:gd name="T7" fmla="*/ 427 h 620"/>
                  <a:gd name="T8" fmla="*/ 75 w 343"/>
                  <a:gd name="T9" fmla="*/ 583 h 620"/>
                  <a:gd name="T10" fmla="*/ 77 w 343"/>
                  <a:gd name="T11" fmla="*/ 594 h 620"/>
                  <a:gd name="T12" fmla="*/ 63 w 343"/>
                  <a:gd name="T13" fmla="*/ 616 h 620"/>
                  <a:gd name="T14" fmla="*/ 39 w 343"/>
                  <a:gd name="T15" fmla="*/ 615 h 620"/>
                  <a:gd name="T16" fmla="*/ 39 w 343"/>
                  <a:gd name="T17" fmla="*/ 615 h 620"/>
                  <a:gd name="T18" fmla="*/ 39 w 343"/>
                  <a:gd name="T19" fmla="*/ 615 h 620"/>
                  <a:gd name="T20" fmla="*/ 38 w 343"/>
                  <a:gd name="T21" fmla="*/ 614 h 620"/>
                  <a:gd name="T22" fmla="*/ 30 w 343"/>
                  <a:gd name="T23" fmla="*/ 604 h 620"/>
                  <a:gd name="T24" fmla="*/ 24 w 343"/>
                  <a:gd name="T25" fmla="*/ 409 h 620"/>
                  <a:gd name="T26" fmla="*/ 69 w 343"/>
                  <a:gd name="T27" fmla="*/ 324 h 620"/>
                  <a:gd name="T28" fmla="*/ 98 w 343"/>
                  <a:gd name="T29" fmla="*/ 284 h 620"/>
                  <a:gd name="T30" fmla="*/ 303 w 343"/>
                  <a:gd name="T31" fmla="*/ 0 h 620"/>
                  <a:gd name="T32" fmla="*/ 343 w 343"/>
                  <a:gd name="T33" fmla="*/ 29 h 620"/>
                  <a:gd name="T34" fmla="*/ 137 w 343"/>
                  <a:gd name="T35" fmla="*/ 312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3" h="620">
                    <a:moveTo>
                      <a:pt x="137" y="312"/>
                    </a:moveTo>
                    <a:cubicBezTo>
                      <a:pt x="108" y="353"/>
                      <a:pt x="108" y="353"/>
                      <a:pt x="108" y="353"/>
                    </a:cubicBezTo>
                    <a:cubicBezTo>
                      <a:pt x="108" y="354"/>
                      <a:pt x="108" y="354"/>
                      <a:pt x="108" y="354"/>
                    </a:cubicBezTo>
                    <a:cubicBezTo>
                      <a:pt x="107" y="354"/>
                      <a:pt x="85" y="384"/>
                      <a:pt x="70" y="427"/>
                    </a:cubicBezTo>
                    <a:cubicBezTo>
                      <a:pt x="51" y="483"/>
                      <a:pt x="52" y="536"/>
                      <a:pt x="75" y="583"/>
                    </a:cubicBezTo>
                    <a:cubicBezTo>
                      <a:pt x="76" y="587"/>
                      <a:pt x="77" y="590"/>
                      <a:pt x="77" y="594"/>
                    </a:cubicBezTo>
                    <a:cubicBezTo>
                      <a:pt x="77" y="603"/>
                      <a:pt x="72" y="612"/>
                      <a:pt x="63" y="616"/>
                    </a:cubicBezTo>
                    <a:cubicBezTo>
                      <a:pt x="55" y="620"/>
                      <a:pt x="47" y="620"/>
                      <a:pt x="39" y="615"/>
                    </a:cubicBezTo>
                    <a:cubicBezTo>
                      <a:pt x="39" y="615"/>
                      <a:pt x="39" y="615"/>
                      <a:pt x="39" y="615"/>
                    </a:cubicBezTo>
                    <a:cubicBezTo>
                      <a:pt x="39" y="615"/>
                      <a:pt x="39" y="615"/>
                      <a:pt x="39" y="615"/>
                    </a:cubicBezTo>
                    <a:cubicBezTo>
                      <a:pt x="39" y="614"/>
                      <a:pt x="38" y="614"/>
                      <a:pt x="38" y="614"/>
                    </a:cubicBezTo>
                    <a:cubicBezTo>
                      <a:pt x="34" y="611"/>
                      <a:pt x="32" y="608"/>
                      <a:pt x="30" y="604"/>
                    </a:cubicBezTo>
                    <a:cubicBezTo>
                      <a:pt x="2" y="545"/>
                      <a:pt x="0" y="478"/>
                      <a:pt x="24" y="409"/>
                    </a:cubicBezTo>
                    <a:cubicBezTo>
                      <a:pt x="41" y="361"/>
                      <a:pt x="66" y="329"/>
                      <a:pt x="69" y="324"/>
                    </a:cubicBezTo>
                    <a:cubicBezTo>
                      <a:pt x="98" y="284"/>
                      <a:pt x="98" y="284"/>
                      <a:pt x="98" y="284"/>
                    </a:cubicBezTo>
                    <a:cubicBezTo>
                      <a:pt x="303" y="0"/>
                      <a:pt x="303" y="0"/>
                      <a:pt x="303" y="0"/>
                    </a:cubicBezTo>
                    <a:cubicBezTo>
                      <a:pt x="343" y="29"/>
                      <a:pt x="343" y="29"/>
                      <a:pt x="343" y="29"/>
                    </a:cubicBezTo>
                    <a:cubicBezTo>
                      <a:pt x="137" y="312"/>
                      <a:pt x="137" y="312"/>
                      <a:pt x="137" y="31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1" name="islide"/>
              <p:cNvSpPr/>
              <p:nvPr/>
            </p:nvSpPr>
            <p:spPr bwMode="auto">
              <a:xfrm>
                <a:off x="4913180" y="3426104"/>
                <a:ext cx="193113" cy="183458"/>
              </a:xfrm>
              <a:custGeom>
                <a:avLst/>
                <a:gdLst>
                  <a:gd name="T0" fmla="*/ 487 w 516"/>
                  <a:gd name="T1" fmla="*/ 56 h 492"/>
                  <a:gd name="T2" fmla="*/ 338 w 516"/>
                  <a:gd name="T3" fmla="*/ 101 h 492"/>
                  <a:gd name="T4" fmla="*/ 280 w 516"/>
                  <a:gd name="T5" fmla="*/ 159 h 492"/>
                  <a:gd name="T6" fmla="*/ 279 w 516"/>
                  <a:gd name="T7" fmla="*/ 160 h 492"/>
                  <a:gd name="T8" fmla="*/ 250 w 516"/>
                  <a:gd name="T9" fmla="*/ 201 h 492"/>
                  <a:gd name="T10" fmla="*/ 40 w 516"/>
                  <a:gd name="T11" fmla="*/ 492 h 492"/>
                  <a:gd name="T12" fmla="*/ 0 w 516"/>
                  <a:gd name="T13" fmla="*/ 463 h 492"/>
                  <a:gd name="T14" fmla="*/ 210 w 516"/>
                  <a:gd name="T15" fmla="*/ 172 h 492"/>
                  <a:gd name="T16" fmla="*/ 240 w 516"/>
                  <a:gd name="T17" fmla="*/ 132 h 492"/>
                  <a:gd name="T18" fmla="*/ 306 w 516"/>
                  <a:gd name="T19" fmla="*/ 63 h 492"/>
                  <a:gd name="T20" fmla="*/ 493 w 516"/>
                  <a:gd name="T21" fmla="*/ 7 h 492"/>
                  <a:gd name="T22" fmla="*/ 505 w 516"/>
                  <a:gd name="T23" fmla="*/ 12 h 492"/>
                  <a:gd name="T24" fmla="*/ 506 w 516"/>
                  <a:gd name="T25" fmla="*/ 13 h 492"/>
                  <a:gd name="T26" fmla="*/ 506 w 516"/>
                  <a:gd name="T27" fmla="*/ 13 h 492"/>
                  <a:gd name="T28" fmla="*/ 506 w 516"/>
                  <a:gd name="T29" fmla="*/ 13 h 492"/>
                  <a:gd name="T30" fmla="*/ 515 w 516"/>
                  <a:gd name="T31" fmla="*/ 35 h 492"/>
                  <a:gd name="T32" fmla="*/ 498 w 516"/>
                  <a:gd name="T33" fmla="*/ 55 h 492"/>
                  <a:gd name="T34" fmla="*/ 487 w 516"/>
                  <a:gd name="T35" fmla="*/ 5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492">
                    <a:moveTo>
                      <a:pt x="487" y="56"/>
                    </a:moveTo>
                    <a:cubicBezTo>
                      <a:pt x="435" y="50"/>
                      <a:pt x="385" y="65"/>
                      <a:pt x="338" y="101"/>
                    </a:cubicBezTo>
                    <a:cubicBezTo>
                      <a:pt x="301" y="129"/>
                      <a:pt x="280" y="159"/>
                      <a:pt x="280" y="159"/>
                    </a:cubicBezTo>
                    <a:cubicBezTo>
                      <a:pt x="279" y="160"/>
                      <a:pt x="279" y="160"/>
                      <a:pt x="279" y="160"/>
                    </a:cubicBezTo>
                    <a:cubicBezTo>
                      <a:pt x="250" y="201"/>
                      <a:pt x="250" y="201"/>
                      <a:pt x="250" y="201"/>
                    </a:cubicBezTo>
                    <a:cubicBezTo>
                      <a:pt x="40" y="492"/>
                      <a:pt x="40" y="492"/>
                      <a:pt x="40" y="492"/>
                    </a:cubicBezTo>
                    <a:cubicBezTo>
                      <a:pt x="0" y="463"/>
                      <a:pt x="0" y="463"/>
                      <a:pt x="0" y="463"/>
                    </a:cubicBezTo>
                    <a:cubicBezTo>
                      <a:pt x="210" y="172"/>
                      <a:pt x="210" y="172"/>
                      <a:pt x="210" y="172"/>
                    </a:cubicBezTo>
                    <a:cubicBezTo>
                      <a:pt x="240" y="132"/>
                      <a:pt x="240" y="132"/>
                      <a:pt x="240" y="132"/>
                    </a:cubicBezTo>
                    <a:cubicBezTo>
                      <a:pt x="243" y="127"/>
                      <a:pt x="266" y="94"/>
                      <a:pt x="306" y="63"/>
                    </a:cubicBezTo>
                    <a:cubicBezTo>
                      <a:pt x="364" y="19"/>
                      <a:pt x="428" y="0"/>
                      <a:pt x="493" y="7"/>
                    </a:cubicBezTo>
                    <a:cubicBezTo>
                      <a:pt x="498" y="8"/>
                      <a:pt x="502" y="9"/>
                      <a:pt x="505" y="12"/>
                    </a:cubicBezTo>
                    <a:cubicBezTo>
                      <a:pt x="505" y="12"/>
                      <a:pt x="506" y="12"/>
                      <a:pt x="506" y="13"/>
                    </a:cubicBezTo>
                    <a:cubicBezTo>
                      <a:pt x="506" y="13"/>
                      <a:pt x="506" y="13"/>
                      <a:pt x="506" y="13"/>
                    </a:cubicBezTo>
                    <a:cubicBezTo>
                      <a:pt x="506" y="13"/>
                      <a:pt x="506" y="13"/>
                      <a:pt x="506" y="13"/>
                    </a:cubicBezTo>
                    <a:cubicBezTo>
                      <a:pt x="512" y="18"/>
                      <a:pt x="516" y="26"/>
                      <a:pt x="515" y="35"/>
                    </a:cubicBezTo>
                    <a:cubicBezTo>
                      <a:pt x="514" y="44"/>
                      <a:pt x="507" y="52"/>
                      <a:pt x="498" y="55"/>
                    </a:cubicBezTo>
                    <a:cubicBezTo>
                      <a:pt x="495" y="56"/>
                      <a:pt x="491" y="57"/>
                      <a:pt x="487" y="5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2" name="ïŝľîḋè"/>
              <p:cNvSpPr/>
              <p:nvPr/>
            </p:nvSpPr>
            <p:spPr bwMode="auto">
              <a:xfrm>
                <a:off x="4971114" y="3724464"/>
                <a:ext cx="548442" cy="227874"/>
              </a:xfrm>
              <a:custGeom>
                <a:avLst/>
                <a:gdLst>
                  <a:gd name="T0" fmla="*/ 1427 w 1469"/>
                  <a:gd name="T1" fmla="*/ 151 h 611"/>
                  <a:gd name="T2" fmla="*/ 1428 w 1469"/>
                  <a:gd name="T3" fmla="*/ 151 h 611"/>
                  <a:gd name="T4" fmla="*/ 1469 w 1469"/>
                  <a:gd name="T5" fmla="*/ 301 h 611"/>
                  <a:gd name="T6" fmla="*/ 1469 w 1469"/>
                  <a:gd name="T7" fmla="*/ 301 h 611"/>
                  <a:gd name="T8" fmla="*/ 1167 w 1469"/>
                  <a:gd name="T9" fmla="*/ 606 h 611"/>
                  <a:gd name="T10" fmla="*/ 736 w 1469"/>
                  <a:gd name="T11" fmla="*/ 608 h 611"/>
                  <a:gd name="T12" fmla="*/ 305 w 1469"/>
                  <a:gd name="T13" fmla="*/ 610 h 611"/>
                  <a:gd name="T14" fmla="*/ 0 w 1469"/>
                  <a:gd name="T15" fmla="*/ 309 h 611"/>
                  <a:gd name="T16" fmla="*/ 0 w 1469"/>
                  <a:gd name="T17" fmla="*/ 309 h 611"/>
                  <a:gd name="T18" fmla="*/ 39 w 1469"/>
                  <a:gd name="T19" fmla="*/ 158 h 611"/>
                  <a:gd name="T20" fmla="*/ 39 w 1469"/>
                  <a:gd name="T21" fmla="*/ 158 h 611"/>
                  <a:gd name="T22" fmla="*/ 302 w 1469"/>
                  <a:gd name="T23" fmla="*/ 5 h 611"/>
                  <a:gd name="T24" fmla="*/ 733 w 1469"/>
                  <a:gd name="T25" fmla="*/ 3 h 611"/>
                  <a:gd name="T26" fmla="*/ 1164 w 1469"/>
                  <a:gd name="T27" fmla="*/ 1 h 611"/>
                  <a:gd name="T28" fmla="*/ 1427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7" y="151"/>
                    </a:moveTo>
                    <a:cubicBezTo>
                      <a:pt x="1428" y="151"/>
                      <a:pt x="1428" y="151"/>
                      <a:pt x="1428" y="151"/>
                    </a:cubicBezTo>
                    <a:cubicBezTo>
                      <a:pt x="1454" y="195"/>
                      <a:pt x="1469" y="247"/>
                      <a:pt x="1469" y="301"/>
                    </a:cubicBezTo>
                    <a:cubicBezTo>
                      <a:pt x="1469" y="301"/>
                      <a:pt x="1469" y="301"/>
                      <a:pt x="1469" y="301"/>
                    </a:cubicBezTo>
                    <a:cubicBezTo>
                      <a:pt x="1469" y="469"/>
                      <a:pt x="1335" y="605"/>
                      <a:pt x="1167" y="606"/>
                    </a:cubicBezTo>
                    <a:cubicBezTo>
                      <a:pt x="736" y="608"/>
                      <a:pt x="736" y="608"/>
                      <a:pt x="736" y="608"/>
                    </a:cubicBezTo>
                    <a:cubicBezTo>
                      <a:pt x="305" y="610"/>
                      <a:pt x="305" y="610"/>
                      <a:pt x="305" y="610"/>
                    </a:cubicBezTo>
                    <a:cubicBezTo>
                      <a:pt x="138" y="611"/>
                      <a:pt x="0" y="476"/>
                      <a:pt x="0" y="309"/>
                    </a:cubicBezTo>
                    <a:cubicBezTo>
                      <a:pt x="0" y="309"/>
                      <a:pt x="0" y="309"/>
                      <a:pt x="0" y="309"/>
                    </a:cubicBezTo>
                    <a:cubicBezTo>
                      <a:pt x="0" y="254"/>
                      <a:pt x="14" y="202"/>
                      <a:pt x="39" y="158"/>
                    </a:cubicBezTo>
                    <a:cubicBezTo>
                      <a:pt x="39" y="158"/>
                      <a:pt x="39" y="158"/>
                      <a:pt x="39" y="158"/>
                    </a:cubicBezTo>
                    <a:cubicBezTo>
                      <a:pt x="91" y="66"/>
                      <a:pt x="190" y="5"/>
                      <a:pt x="302" y="5"/>
                    </a:cubicBezTo>
                    <a:cubicBezTo>
                      <a:pt x="733" y="3"/>
                      <a:pt x="733" y="3"/>
                      <a:pt x="733" y="3"/>
                    </a:cubicBezTo>
                    <a:cubicBezTo>
                      <a:pt x="1164" y="1"/>
                      <a:pt x="1164" y="1"/>
                      <a:pt x="1164" y="1"/>
                    </a:cubicBezTo>
                    <a:cubicBezTo>
                      <a:pt x="1276" y="0"/>
                      <a:pt x="1375" y="60"/>
                      <a:pt x="1427"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3" name="îṡḻiḍé"/>
              <p:cNvSpPr/>
              <p:nvPr/>
            </p:nvSpPr>
            <p:spPr bwMode="auto">
              <a:xfrm>
                <a:off x="5245335" y="3724464"/>
                <a:ext cx="258772" cy="56003"/>
              </a:xfrm>
              <a:custGeom>
                <a:avLst/>
                <a:gdLst>
                  <a:gd name="T0" fmla="*/ 694 w 694"/>
                  <a:gd name="T1" fmla="*/ 151 h 151"/>
                  <a:gd name="T2" fmla="*/ 527 w 694"/>
                  <a:gd name="T3" fmla="*/ 111 h 151"/>
                  <a:gd name="T4" fmla="*/ 0 w 694"/>
                  <a:gd name="T5" fmla="*/ 114 h 151"/>
                  <a:gd name="T6" fmla="*/ 0 w 694"/>
                  <a:gd name="T7" fmla="*/ 3 h 151"/>
                  <a:gd name="T8" fmla="*/ 431 w 694"/>
                  <a:gd name="T9" fmla="*/ 1 h 151"/>
                  <a:gd name="T10" fmla="*/ 694 w 694"/>
                  <a:gd name="T11" fmla="*/ 151 h 151"/>
                </a:gdLst>
                <a:ahLst/>
                <a:cxnLst>
                  <a:cxn ang="0">
                    <a:pos x="T0" y="T1"/>
                  </a:cxn>
                  <a:cxn ang="0">
                    <a:pos x="T2" y="T3"/>
                  </a:cxn>
                  <a:cxn ang="0">
                    <a:pos x="T4" y="T5"/>
                  </a:cxn>
                  <a:cxn ang="0">
                    <a:pos x="T6" y="T7"/>
                  </a:cxn>
                  <a:cxn ang="0">
                    <a:pos x="T8" y="T9"/>
                  </a:cxn>
                  <a:cxn ang="0">
                    <a:pos x="T10" y="T11"/>
                  </a:cxn>
                </a:cxnLst>
                <a:rect l="0" t="0" r="r" b="b"/>
                <a:pathLst>
                  <a:path w="694" h="151">
                    <a:moveTo>
                      <a:pt x="694" y="151"/>
                    </a:moveTo>
                    <a:cubicBezTo>
                      <a:pt x="644" y="126"/>
                      <a:pt x="587" y="111"/>
                      <a:pt x="527" y="111"/>
                    </a:cubicBezTo>
                    <a:cubicBezTo>
                      <a:pt x="0" y="114"/>
                      <a:pt x="0" y="114"/>
                      <a:pt x="0" y="114"/>
                    </a:cubicBezTo>
                    <a:cubicBezTo>
                      <a:pt x="0" y="3"/>
                      <a:pt x="0" y="3"/>
                      <a:pt x="0" y="3"/>
                    </a:cubicBezTo>
                    <a:cubicBezTo>
                      <a:pt x="431" y="1"/>
                      <a:pt x="431" y="1"/>
                      <a:pt x="431" y="1"/>
                    </a:cubicBezTo>
                    <a:cubicBezTo>
                      <a:pt x="543" y="0"/>
                      <a:pt x="642" y="60"/>
                      <a:pt x="694"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4" name="i$ľïḓe"/>
              <p:cNvSpPr/>
              <p:nvPr/>
            </p:nvSpPr>
            <p:spPr bwMode="auto">
              <a:xfrm>
                <a:off x="5245335" y="3765983"/>
                <a:ext cx="274221" cy="185389"/>
              </a:xfrm>
              <a:custGeom>
                <a:avLst/>
                <a:gdLst>
                  <a:gd name="T0" fmla="*/ 736 w 736"/>
                  <a:gd name="T1" fmla="*/ 190 h 497"/>
                  <a:gd name="T2" fmla="*/ 434 w 736"/>
                  <a:gd name="T3" fmla="*/ 495 h 497"/>
                  <a:gd name="T4" fmla="*/ 3 w 736"/>
                  <a:gd name="T5" fmla="*/ 497 h 497"/>
                  <a:gd name="T6" fmla="*/ 0 w 736"/>
                  <a:gd name="T7" fmla="*/ 3 h 497"/>
                  <a:gd name="T8" fmla="*/ 527 w 736"/>
                  <a:gd name="T9" fmla="*/ 0 h 497"/>
                  <a:gd name="T10" fmla="*/ 695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2" y="494"/>
                      <a:pt x="434" y="495"/>
                    </a:cubicBezTo>
                    <a:cubicBezTo>
                      <a:pt x="3" y="497"/>
                      <a:pt x="3" y="497"/>
                      <a:pt x="3" y="497"/>
                    </a:cubicBezTo>
                    <a:cubicBezTo>
                      <a:pt x="0" y="3"/>
                      <a:pt x="0" y="3"/>
                      <a:pt x="0" y="3"/>
                    </a:cubicBezTo>
                    <a:cubicBezTo>
                      <a:pt x="527" y="0"/>
                      <a:pt x="527" y="0"/>
                      <a:pt x="527" y="0"/>
                    </a:cubicBezTo>
                    <a:cubicBezTo>
                      <a:pt x="587" y="0"/>
                      <a:pt x="645" y="14"/>
                      <a:pt x="695" y="39"/>
                    </a:cubicBezTo>
                    <a:cubicBezTo>
                      <a:pt x="721"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5" name="íṥľîḋè"/>
              <p:cNvSpPr/>
              <p:nvPr/>
            </p:nvSpPr>
            <p:spPr bwMode="auto">
              <a:xfrm>
                <a:off x="4986563" y="3725430"/>
                <a:ext cx="258772" cy="57934"/>
              </a:xfrm>
              <a:custGeom>
                <a:avLst/>
                <a:gdLst>
                  <a:gd name="T0" fmla="*/ 168 w 694"/>
                  <a:gd name="T1" fmla="*/ 113 h 155"/>
                  <a:gd name="T2" fmla="*/ 0 w 694"/>
                  <a:gd name="T3" fmla="*/ 155 h 155"/>
                  <a:gd name="T4" fmla="*/ 263 w 694"/>
                  <a:gd name="T5" fmla="*/ 2 h 155"/>
                  <a:gd name="T6" fmla="*/ 694 w 694"/>
                  <a:gd name="T7" fmla="*/ 0 h 155"/>
                  <a:gd name="T8" fmla="*/ 694 w 694"/>
                  <a:gd name="T9" fmla="*/ 111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8" y="113"/>
                      <a:pt x="51" y="129"/>
                      <a:pt x="0" y="155"/>
                    </a:cubicBezTo>
                    <a:cubicBezTo>
                      <a:pt x="52" y="63"/>
                      <a:pt x="150" y="2"/>
                      <a:pt x="263" y="2"/>
                    </a:cubicBezTo>
                    <a:cubicBezTo>
                      <a:pt x="694" y="0"/>
                      <a:pt x="694" y="0"/>
                      <a:pt x="694" y="0"/>
                    </a:cubicBezTo>
                    <a:cubicBezTo>
                      <a:pt x="694" y="111"/>
                      <a:pt x="694" y="111"/>
                      <a:pt x="694" y="111"/>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6" name="íşḻiďê"/>
              <p:cNvSpPr/>
              <p:nvPr/>
            </p:nvSpPr>
            <p:spPr bwMode="auto">
              <a:xfrm>
                <a:off x="4971114" y="3766949"/>
                <a:ext cx="275187" cy="185389"/>
              </a:xfrm>
              <a:custGeom>
                <a:avLst/>
                <a:gdLst>
                  <a:gd name="T0" fmla="*/ 733 w 736"/>
                  <a:gd name="T1" fmla="*/ 0 h 497"/>
                  <a:gd name="T2" fmla="*/ 736 w 736"/>
                  <a:gd name="T3" fmla="*/ 494 h 497"/>
                  <a:gd name="T4" fmla="*/ 305 w 736"/>
                  <a:gd name="T5" fmla="*/ 496 h 497"/>
                  <a:gd name="T6" fmla="*/ 0 w 736"/>
                  <a:gd name="T7" fmla="*/ 195 h 497"/>
                  <a:gd name="T8" fmla="*/ 0 w 736"/>
                  <a:gd name="T9" fmla="*/ 195 h 497"/>
                  <a:gd name="T10" fmla="*/ 39 w 736"/>
                  <a:gd name="T11" fmla="*/ 44 h 497"/>
                  <a:gd name="T12" fmla="*/ 207 w 736"/>
                  <a:gd name="T13" fmla="*/ 2 h 497"/>
                  <a:gd name="T14" fmla="*/ 733 w 736"/>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3" y="0"/>
                    </a:moveTo>
                    <a:cubicBezTo>
                      <a:pt x="736" y="494"/>
                      <a:pt x="736" y="494"/>
                      <a:pt x="736" y="494"/>
                    </a:cubicBezTo>
                    <a:cubicBezTo>
                      <a:pt x="305" y="496"/>
                      <a:pt x="305" y="496"/>
                      <a:pt x="305" y="496"/>
                    </a:cubicBezTo>
                    <a:cubicBezTo>
                      <a:pt x="137" y="497"/>
                      <a:pt x="0" y="362"/>
                      <a:pt x="0" y="195"/>
                    </a:cubicBezTo>
                    <a:cubicBezTo>
                      <a:pt x="0" y="195"/>
                      <a:pt x="0" y="195"/>
                      <a:pt x="0" y="195"/>
                    </a:cubicBezTo>
                    <a:cubicBezTo>
                      <a:pt x="0" y="140"/>
                      <a:pt x="14" y="88"/>
                      <a:pt x="39" y="44"/>
                    </a:cubicBezTo>
                    <a:cubicBezTo>
                      <a:pt x="90" y="18"/>
                      <a:pt x="147" y="2"/>
                      <a:pt x="207" y="2"/>
                    </a:cubicBezTo>
                    <a:cubicBezTo>
                      <a:pt x="733" y="0"/>
                      <a:pt x="733" y="0"/>
                      <a:pt x="733"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7" name="ïşļiḋe"/>
              <p:cNvSpPr/>
              <p:nvPr/>
            </p:nvSpPr>
            <p:spPr bwMode="auto">
              <a:xfrm>
                <a:off x="5246301" y="3861574"/>
                <a:ext cx="243323" cy="64693"/>
              </a:xfrm>
              <a:custGeom>
                <a:avLst/>
                <a:gdLst>
                  <a:gd name="T0" fmla="*/ 350 w 652"/>
                  <a:gd name="T1" fmla="*/ 123 h 174"/>
                  <a:gd name="T2" fmla="*/ 401 w 652"/>
                  <a:gd name="T3" fmla="*/ 123 h 174"/>
                  <a:gd name="T4" fmla="*/ 401 w 652"/>
                  <a:gd name="T5" fmla="*/ 123 h 174"/>
                  <a:gd name="T6" fmla="*/ 482 w 652"/>
                  <a:gd name="T7" fmla="*/ 110 h 174"/>
                  <a:gd name="T8" fmla="*/ 606 w 652"/>
                  <a:gd name="T9" fmla="*/ 14 h 174"/>
                  <a:gd name="T10" fmla="*/ 613 w 652"/>
                  <a:gd name="T11" fmla="*/ 6 h 174"/>
                  <a:gd name="T12" fmla="*/ 640 w 652"/>
                  <a:gd name="T13" fmla="*/ 4 h 174"/>
                  <a:gd name="T14" fmla="*/ 652 w 652"/>
                  <a:gd name="T15" fmla="*/ 24 h 174"/>
                  <a:gd name="T16" fmla="*/ 652 w 652"/>
                  <a:gd name="T17" fmla="*/ 24 h 174"/>
                  <a:gd name="T18" fmla="*/ 652 w 652"/>
                  <a:gd name="T19" fmla="*/ 24 h 174"/>
                  <a:gd name="T20" fmla="*/ 652 w 652"/>
                  <a:gd name="T21" fmla="*/ 26 h 174"/>
                  <a:gd name="T22" fmla="*/ 649 w 652"/>
                  <a:gd name="T23" fmla="*/ 38 h 174"/>
                  <a:gd name="T24" fmla="*/ 495 w 652"/>
                  <a:gd name="T25" fmla="*/ 157 h 174"/>
                  <a:gd name="T26" fmla="*/ 400 w 652"/>
                  <a:gd name="T27" fmla="*/ 172 h 174"/>
                  <a:gd name="T28" fmla="*/ 350 w 652"/>
                  <a:gd name="T29" fmla="*/ 172 h 174"/>
                  <a:gd name="T30" fmla="*/ 0 w 652"/>
                  <a:gd name="T31" fmla="*/ 174 h 174"/>
                  <a:gd name="T32" fmla="*/ 0 w 652"/>
                  <a:gd name="T33" fmla="*/ 125 h 174"/>
                  <a:gd name="T34" fmla="*/ 350 w 652"/>
                  <a:gd name="T35" fmla="*/ 12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3"/>
                    </a:moveTo>
                    <a:cubicBezTo>
                      <a:pt x="401" y="123"/>
                      <a:pt x="401" y="123"/>
                      <a:pt x="401" y="123"/>
                    </a:cubicBezTo>
                    <a:cubicBezTo>
                      <a:pt x="401" y="123"/>
                      <a:pt x="401" y="123"/>
                      <a:pt x="401" y="123"/>
                    </a:cubicBezTo>
                    <a:cubicBezTo>
                      <a:pt x="402" y="123"/>
                      <a:pt x="439" y="123"/>
                      <a:pt x="482" y="110"/>
                    </a:cubicBezTo>
                    <a:cubicBezTo>
                      <a:pt x="539" y="92"/>
                      <a:pt x="581" y="60"/>
                      <a:pt x="606" y="14"/>
                    </a:cubicBezTo>
                    <a:cubicBezTo>
                      <a:pt x="608" y="11"/>
                      <a:pt x="610" y="8"/>
                      <a:pt x="613" y="6"/>
                    </a:cubicBezTo>
                    <a:cubicBezTo>
                      <a:pt x="621" y="0"/>
                      <a:pt x="631" y="0"/>
                      <a:pt x="640" y="4"/>
                    </a:cubicBezTo>
                    <a:cubicBezTo>
                      <a:pt x="647" y="9"/>
                      <a:pt x="652" y="15"/>
                      <a:pt x="652" y="24"/>
                    </a:cubicBezTo>
                    <a:cubicBezTo>
                      <a:pt x="652" y="24"/>
                      <a:pt x="652" y="24"/>
                      <a:pt x="652" y="24"/>
                    </a:cubicBezTo>
                    <a:cubicBezTo>
                      <a:pt x="652" y="24"/>
                      <a:pt x="652" y="24"/>
                      <a:pt x="652" y="24"/>
                    </a:cubicBezTo>
                    <a:cubicBezTo>
                      <a:pt x="652" y="25"/>
                      <a:pt x="652" y="25"/>
                      <a:pt x="652" y="26"/>
                    </a:cubicBezTo>
                    <a:cubicBezTo>
                      <a:pt x="652" y="30"/>
                      <a:pt x="651" y="34"/>
                      <a:pt x="649" y="38"/>
                    </a:cubicBezTo>
                    <a:cubicBezTo>
                      <a:pt x="618" y="95"/>
                      <a:pt x="565" y="136"/>
                      <a:pt x="495" y="157"/>
                    </a:cubicBezTo>
                    <a:cubicBezTo>
                      <a:pt x="446" y="172"/>
                      <a:pt x="406" y="172"/>
                      <a:pt x="400" y="172"/>
                    </a:cubicBezTo>
                    <a:cubicBezTo>
                      <a:pt x="350" y="172"/>
                      <a:pt x="350" y="172"/>
                      <a:pt x="350" y="172"/>
                    </a:cubicBezTo>
                    <a:cubicBezTo>
                      <a:pt x="0" y="174"/>
                      <a:pt x="0" y="174"/>
                      <a:pt x="0" y="174"/>
                    </a:cubicBezTo>
                    <a:cubicBezTo>
                      <a:pt x="0" y="125"/>
                      <a:pt x="0" y="125"/>
                      <a:pt x="0" y="125"/>
                    </a:cubicBezTo>
                    <a:cubicBezTo>
                      <a:pt x="350" y="123"/>
                      <a:pt x="350" y="123"/>
                      <a:pt x="350" y="123"/>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8" name="ï$ḻïḍé"/>
              <p:cNvSpPr/>
              <p:nvPr/>
            </p:nvSpPr>
            <p:spPr bwMode="auto">
              <a:xfrm>
                <a:off x="4999116" y="3864471"/>
                <a:ext cx="247185" cy="62762"/>
              </a:xfrm>
              <a:custGeom>
                <a:avLst/>
                <a:gdLst>
                  <a:gd name="T0" fmla="*/ 46 w 662"/>
                  <a:gd name="T1" fmla="*/ 14 h 170"/>
                  <a:gd name="T2" fmla="*/ 171 w 662"/>
                  <a:gd name="T3" fmla="*/ 108 h 170"/>
                  <a:gd name="T4" fmla="*/ 252 w 662"/>
                  <a:gd name="T5" fmla="*/ 121 h 170"/>
                  <a:gd name="T6" fmla="*/ 253 w 662"/>
                  <a:gd name="T7" fmla="*/ 121 h 170"/>
                  <a:gd name="T8" fmla="*/ 303 w 662"/>
                  <a:gd name="T9" fmla="*/ 120 h 170"/>
                  <a:gd name="T10" fmla="*/ 662 w 662"/>
                  <a:gd name="T11" fmla="*/ 119 h 170"/>
                  <a:gd name="T12" fmla="*/ 662 w 662"/>
                  <a:gd name="T13" fmla="*/ 168 h 170"/>
                  <a:gd name="T14" fmla="*/ 303 w 662"/>
                  <a:gd name="T15" fmla="*/ 169 h 170"/>
                  <a:gd name="T16" fmla="*/ 253 w 662"/>
                  <a:gd name="T17" fmla="*/ 170 h 170"/>
                  <a:gd name="T18" fmla="*/ 158 w 662"/>
                  <a:gd name="T19" fmla="*/ 156 h 170"/>
                  <a:gd name="T20" fmla="*/ 3 w 662"/>
                  <a:gd name="T21" fmla="*/ 38 h 170"/>
                  <a:gd name="T22" fmla="*/ 0 w 662"/>
                  <a:gd name="T23" fmla="*/ 26 h 170"/>
                  <a:gd name="T24" fmla="*/ 0 w 662"/>
                  <a:gd name="T25" fmla="*/ 25 h 170"/>
                  <a:gd name="T26" fmla="*/ 0 w 662"/>
                  <a:gd name="T27" fmla="*/ 24 h 170"/>
                  <a:gd name="T28" fmla="*/ 0 w 662"/>
                  <a:gd name="T29" fmla="*/ 24 h 170"/>
                  <a:gd name="T30" fmla="*/ 13 w 662"/>
                  <a:gd name="T31" fmla="*/ 4 h 170"/>
                  <a:gd name="T32" fmla="*/ 39 w 662"/>
                  <a:gd name="T33" fmla="*/ 6 h 170"/>
                  <a:gd name="T34" fmla="*/ 46 w 662"/>
                  <a:gd name="T35" fmla="*/ 1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0">
                    <a:moveTo>
                      <a:pt x="46" y="14"/>
                    </a:moveTo>
                    <a:cubicBezTo>
                      <a:pt x="72" y="60"/>
                      <a:pt x="114" y="91"/>
                      <a:pt x="171" y="108"/>
                    </a:cubicBezTo>
                    <a:cubicBezTo>
                      <a:pt x="215" y="121"/>
                      <a:pt x="252" y="121"/>
                      <a:pt x="252" y="121"/>
                    </a:cubicBezTo>
                    <a:cubicBezTo>
                      <a:pt x="253" y="121"/>
                      <a:pt x="253" y="121"/>
                      <a:pt x="253" y="121"/>
                    </a:cubicBezTo>
                    <a:cubicBezTo>
                      <a:pt x="303" y="120"/>
                      <a:pt x="303" y="120"/>
                      <a:pt x="303" y="120"/>
                    </a:cubicBezTo>
                    <a:cubicBezTo>
                      <a:pt x="662" y="119"/>
                      <a:pt x="662" y="119"/>
                      <a:pt x="662" y="119"/>
                    </a:cubicBezTo>
                    <a:cubicBezTo>
                      <a:pt x="662" y="168"/>
                      <a:pt x="662" y="168"/>
                      <a:pt x="662" y="168"/>
                    </a:cubicBezTo>
                    <a:cubicBezTo>
                      <a:pt x="303" y="169"/>
                      <a:pt x="303" y="169"/>
                      <a:pt x="303" y="169"/>
                    </a:cubicBezTo>
                    <a:cubicBezTo>
                      <a:pt x="253" y="170"/>
                      <a:pt x="253" y="170"/>
                      <a:pt x="253" y="170"/>
                    </a:cubicBezTo>
                    <a:cubicBezTo>
                      <a:pt x="248" y="170"/>
                      <a:pt x="207" y="170"/>
                      <a:pt x="158" y="156"/>
                    </a:cubicBezTo>
                    <a:cubicBezTo>
                      <a:pt x="89" y="136"/>
                      <a:pt x="35" y="95"/>
                      <a:pt x="3" y="38"/>
                    </a:cubicBezTo>
                    <a:cubicBezTo>
                      <a:pt x="1" y="34"/>
                      <a:pt x="0" y="30"/>
                      <a:pt x="0" y="26"/>
                    </a:cubicBezTo>
                    <a:cubicBezTo>
                      <a:pt x="0" y="26"/>
                      <a:pt x="0" y="25"/>
                      <a:pt x="0" y="25"/>
                    </a:cubicBezTo>
                    <a:cubicBezTo>
                      <a:pt x="0" y="24"/>
                      <a:pt x="0" y="24"/>
                      <a:pt x="0" y="24"/>
                    </a:cubicBezTo>
                    <a:cubicBezTo>
                      <a:pt x="0" y="24"/>
                      <a:pt x="0" y="24"/>
                      <a:pt x="0" y="24"/>
                    </a:cubicBezTo>
                    <a:cubicBezTo>
                      <a:pt x="1" y="16"/>
                      <a:pt x="5" y="9"/>
                      <a:pt x="13" y="4"/>
                    </a:cubicBezTo>
                    <a:cubicBezTo>
                      <a:pt x="21" y="0"/>
                      <a:pt x="32" y="1"/>
                      <a:pt x="39" y="6"/>
                    </a:cubicBezTo>
                    <a:cubicBezTo>
                      <a:pt x="42" y="8"/>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9" name="iśļíḑè"/>
              <p:cNvSpPr/>
              <p:nvPr/>
            </p:nvSpPr>
            <p:spPr bwMode="auto">
              <a:xfrm>
                <a:off x="5361203" y="3493693"/>
                <a:ext cx="547477" cy="226909"/>
              </a:xfrm>
              <a:custGeom>
                <a:avLst/>
                <a:gdLst>
                  <a:gd name="T0" fmla="*/ 42 w 1469"/>
                  <a:gd name="T1" fmla="*/ 458 h 609"/>
                  <a:gd name="T2" fmla="*/ 41 w 1469"/>
                  <a:gd name="T3" fmla="*/ 458 h 609"/>
                  <a:gd name="T4" fmla="*/ 0 w 1469"/>
                  <a:gd name="T5" fmla="*/ 307 h 609"/>
                  <a:gd name="T6" fmla="*/ 0 w 1469"/>
                  <a:gd name="T7" fmla="*/ 307 h 609"/>
                  <a:gd name="T8" fmla="*/ 302 w 1469"/>
                  <a:gd name="T9" fmla="*/ 3 h 609"/>
                  <a:gd name="T10" fmla="*/ 734 w 1469"/>
                  <a:gd name="T11" fmla="*/ 2 h 609"/>
                  <a:gd name="T12" fmla="*/ 1165 w 1469"/>
                  <a:gd name="T13" fmla="*/ 0 h 609"/>
                  <a:gd name="T14" fmla="*/ 1469 w 1469"/>
                  <a:gd name="T15" fmla="*/ 303 h 609"/>
                  <a:gd name="T16" fmla="*/ 1469 w 1469"/>
                  <a:gd name="T17" fmla="*/ 303 h 609"/>
                  <a:gd name="T18" fmla="*/ 1430 w 1469"/>
                  <a:gd name="T19" fmla="*/ 453 h 609"/>
                  <a:gd name="T20" fmla="*/ 1430 w 1469"/>
                  <a:gd name="T21" fmla="*/ 453 h 609"/>
                  <a:gd name="T22" fmla="*/ 1167 w 1469"/>
                  <a:gd name="T23" fmla="*/ 606 h 609"/>
                  <a:gd name="T24" fmla="*/ 736 w 1469"/>
                  <a:gd name="T25" fmla="*/ 607 h 609"/>
                  <a:gd name="T26" fmla="*/ 305 w 1469"/>
                  <a:gd name="T27" fmla="*/ 608 h 609"/>
                  <a:gd name="T28" fmla="*/ 42 w 1469"/>
                  <a:gd name="T29" fmla="*/ 45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09">
                    <a:moveTo>
                      <a:pt x="42" y="458"/>
                    </a:moveTo>
                    <a:cubicBezTo>
                      <a:pt x="41" y="458"/>
                      <a:pt x="41" y="458"/>
                      <a:pt x="41" y="458"/>
                    </a:cubicBezTo>
                    <a:cubicBezTo>
                      <a:pt x="15" y="413"/>
                      <a:pt x="0" y="362"/>
                      <a:pt x="0" y="307"/>
                    </a:cubicBezTo>
                    <a:cubicBezTo>
                      <a:pt x="0" y="307"/>
                      <a:pt x="0" y="307"/>
                      <a:pt x="0" y="307"/>
                    </a:cubicBezTo>
                    <a:cubicBezTo>
                      <a:pt x="0" y="139"/>
                      <a:pt x="135" y="4"/>
                      <a:pt x="302" y="3"/>
                    </a:cubicBezTo>
                    <a:cubicBezTo>
                      <a:pt x="734" y="2"/>
                      <a:pt x="734" y="2"/>
                      <a:pt x="734" y="2"/>
                    </a:cubicBezTo>
                    <a:cubicBezTo>
                      <a:pt x="1165" y="0"/>
                      <a:pt x="1165" y="0"/>
                      <a:pt x="1165" y="0"/>
                    </a:cubicBezTo>
                    <a:cubicBezTo>
                      <a:pt x="1332" y="0"/>
                      <a:pt x="1469" y="135"/>
                      <a:pt x="1469" y="303"/>
                    </a:cubicBezTo>
                    <a:cubicBezTo>
                      <a:pt x="1469" y="303"/>
                      <a:pt x="1469" y="303"/>
                      <a:pt x="1469" y="303"/>
                    </a:cubicBezTo>
                    <a:cubicBezTo>
                      <a:pt x="1469" y="357"/>
                      <a:pt x="1455" y="409"/>
                      <a:pt x="1430" y="453"/>
                    </a:cubicBezTo>
                    <a:cubicBezTo>
                      <a:pt x="1430" y="453"/>
                      <a:pt x="1430" y="453"/>
                      <a:pt x="1430" y="453"/>
                    </a:cubicBezTo>
                    <a:cubicBezTo>
                      <a:pt x="1378" y="545"/>
                      <a:pt x="1279" y="606"/>
                      <a:pt x="1167" y="606"/>
                    </a:cubicBezTo>
                    <a:cubicBezTo>
                      <a:pt x="736" y="607"/>
                      <a:pt x="736" y="607"/>
                      <a:pt x="736" y="607"/>
                    </a:cubicBezTo>
                    <a:cubicBezTo>
                      <a:pt x="305" y="608"/>
                      <a:pt x="305" y="608"/>
                      <a:pt x="305" y="608"/>
                    </a:cubicBezTo>
                    <a:cubicBezTo>
                      <a:pt x="193" y="609"/>
                      <a:pt x="94" y="548"/>
                      <a:pt x="42" y="45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0" name="îṡľiḑé"/>
              <p:cNvSpPr/>
              <p:nvPr/>
            </p:nvSpPr>
            <p:spPr bwMode="auto">
              <a:xfrm>
                <a:off x="5376652" y="3664598"/>
                <a:ext cx="258772" cy="56003"/>
              </a:xfrm>
              <a:custGeom>
                <a:avLst/>
                <a:gdLst>
                  <a:gd name="T0" fmla="*/ 0 w 694"/>
                  <a:gd name="T1" fmla="*/ 0 h 151"/>
                  <a:gd name="T2" fmla="*/ 167 w 694"/>
                  <a:gd name="T3" fmla="*/ 40 h 151"/>
                  <a:gd name="T4" fmla="*/ 694 w 694"/>
                  <a:gd name="T5" fmla="*/ 38 h 151"/>
                  <a:gd name="T6" fmla="*/ 694 w 694"/>
                  <a:gd name="T7" fmla="*/ 149 h 151"/>
                  <a:gd name="T8" fmla="*/ 263 w 694"/>
                  <a:gd name="T9" fmla="*/ 150 h 151"/>
                  <a:gd name="T10" fmla="*/ 0 w 694"/>
                  <a:gd name="T11" fmla="*/ 0 h 151"/>
                </a:gdLst>
                <a:ahLst/>
                <a:cxnLst>
                  <a:cxn ang="0">
                    <a:pos x="T0" y="T1"/>
                  </a:cxn>
                  <a:cxn ang="0">
                    <a:pos x="T2" y="T3"/>
                  </a:cxn>
                  <a:cxn ang="0">
                    <a:pos x="T4" y="T5"/>
                  </a:cxn>
                  <a:cxn ang="0">
                    <a:pos x="T6" y="T7"/>
                  </a:cxn>
                  <a:cxn ang="0">
                    <a:pos x="T8" y="T9"/>
                  </a:cxn>
                  <a:cxn ang="0">
                    <a:pos x="T10" y="T11"/>
                  </a:cxn>
                </a:cxnLst>
                <a:rect l="0" t="0" r="r" b="b"/>
                <a:pathLst>
                  <a:path w="694" h="151">
                    <a:moveTo>
                      <a:pt x="0" y="0"/>
                    </a:moveTo>
                    <a:cubicBezTo>
                      <a:pt x="50" y="25"/>
                      <a:pt x="107" y="40"/>
                      <a:pt x="167" y="40"/>
                    </a:cubicBezTo>
                    <a:cubicBezTo>
                      <a:pt x="694" y="38"/>
                      <a:pt x="694" y="38"/>
                      <a:pt x="694" y="38"/>
                    </a:cubicBezTo>
                    <a:cubicBezTo>
                      <a:pt x="694" y="149"/>
                      <a:pt x="694" y="149"/>
                      <a:pt x="694" y="149"/>
                    </a:cubicBezTo>
                    <a:cubicBezTo>
                      <a:pt x="263" y="150"/>
                      <a:pt x="263" y="150"/>
                      <a:pt x="263" y="150"/>
                    </a:cubicBezTo>
                    <a:cubicBezTo>
                      <a:pt x="151" y="151"/>
                      <a:pt x="52"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1" name="ï$ľiḍe"/>
              <p:cNvSpPr/>
              <p:nvPr/>
            </p:nvSpPr>
            <p:spPr bwMode="auto">
              <a:xfrm>
                <a:off x="5361203" y="3494659"/>
                <a:ext cx="274221" cy="184424"/>
              </a:xfrm>
              <a:custGeom>
                <a:avLst/>
                <a:gdLst>
                  <a:gd name="T0" fmla="*/ 0 w 736"/>
                  <a:gd name="T1" fmla="*/ 305 h 496"/>
                  <a:gd name="T2" fmla="*/ 302 w 736"/>
                  <a:gd name="T3" fmla="*/ 1 h 496"/>
                  <a:gd name="T4" fmla="*/ 734 w 736"/>
                  <a:gd name="T5" fmla="*/ 0 h 496"/>
                  <a:gd name="T6" fmla="*/ 736 w 736"/>
                  <a:gd name="T7" fmla="*/ 494 h 496"/>
                  <a:gd name="T8" fmla="*/ 209 w 736"/>
                  <a:gd name="T9" fmla="*/ 496 h 496"/>
                  <a:gd name="T10" fmla="*/ 41 w 736"/>
                  <a:gd name="T11" fmla="*/ 456 h 496"/>
                  <a:gd name="T12" fmla="*/ 0 w 736"/>
                  <a:gd name="T13" fmla="*/ 305 h 496"/>
                  <a:gd name="T14" fmla="*/ 0 w 736"/>
                  <a:gd name="T15" fmla="*/ 305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6">
                    <a:moveTo>
                      <a:pt x="0" y="305"/>
                    </a:moveTo>
                    <a:cubicBezTo>
                      <a:pt x="0" y="137"/>
                      <a:pt x="135" y="2"/>
                      <a:pt x="302" y="1"/>
                    </a:cubicBezTo>
                    <a:cubicBezTo>
                      <a:pt x="734" y="0"/>
                      <a:pt x="734" y="0"/>
                      <a:pt x="734" y="0"/>
                    </a:cubicBezTo>
                    <a:cubicBezTo>
                      <a:pt x="736" y="494"/>
                      <a:pt x="736" y="494"/>
                      <a:pt x="736" y="494"/>
                    </a:cubicBezTo>
                    <a:cubicBezTo>
                      <a:pt x="209" y="496"/>
                      <a:pt x="209" y="496"/>
                      <a:pt x="209" y="496"/>
                    </a:cubicBezTo>
                    <a:cubicBezTo>
                      <a:pt x="149" y="496"/>
                      <a:pt x="91" y="481"/>
                      <a:pt x="41" y="456"/>
                    </a:cubicBezTo>
                    <a:cubicBezTo>
                      <a:pt x="15" y="412"/>
                      <a:pt x="0" y="360"/>
                      <a:pt x="0" y="305"/>
                    </a:cubicBezTo>
                    <a:cubicBezTo>
                      <a:pt x="0" y="305"/>
                      <a:pt x="0" y="305"/>
                      <a:pt x="0" y="305"/>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2" name="íṥļidé"/>
              <p:cNvSpPr/>
              <p:nvPr/>
            </p:nvSpPr>
            <p:spPr bwMode="auto">
              <a:xfrm>
                <a:off x="5635424" y="3662667"/>
                <a:ext cx="258772" cy="56969"/>
              </a:xfrm>
              <a:custGeom>
                <a:avLst/>
                <a:gdLst>
                  <a:gd name="T0" fmla="*/ 526 w 694"/>
                  <a:gd name="T1" fmla="*/ 42 h 154"/>
                  <a:gd name="T2" fmla="*/ 694 w 694"/>
                  <a:gd name="T3" fmla="*/ 0 h 154"/>
                  <a:gd name="T4" fmla="*/ 431 w 694"/>
                  <a:gd name="T5" fmla="*/ 153 h 154"/>
                  <a:gd name="T6" fmla="*/ 0 w 694"/>
                  <a:gd name="T7" fmla="*/ 154 h 154"/>
                  <a:gd name="T8" fmla="*/ 0 w 694"/>
                  <a:gd name="T9" fmla="*/ 43 h 154"/>
                  <a:gd name="T10" fmla="*/ 526 w 694"/>
                  <a:gd name="T11" fmla="*/ 42 h 154"/>
                </a:gdLst>
                <a:ahLst/>
                <a:cxnLst>
                  <a:cxn ang="0">
                    <a:pos x="T0" y="T1"/>
                  </a:cxn>
                  <a:cxn ang="0">
                    <a:pos x="T2" y="T3"/>
                  </a:cxn>
                  <a:cxn ang="0">
                    <a:pos x="T4" y="T5"/>
                  </a:cxn>
                  <a:cxn ang="0">
                    <a:pos x="T6" y="T7"/>
                  </a:cxn>
                  <a:cxn ang="0">
                    <a:pos x="T8" y="T9"/>
                  </a:cxn>
                  <a:cxn ang="0">
                    <a:pos x="T10" y="T11"/>
                  </a:cxn>
                </a:cxnLst>
                <a:rect l="0" t="0" r="r" b="b"/>
                <a:pathLst>
                  <a:path w="694" h="154">
                    <a:moveTo>
                      <a:pt x="526" y="42"/>
                    </a:moveTo>
                    <a:cubicBezTo>
                      <a:pt x="587" y="42"/>
                      <a:pt x="644" y="26"/>
                      <a:pt x="694" y="0"/>
                    </a:cubicBezTo>
                    <a:cubicBezTo>
                      <a:pt x="642" y="92"/>
                      <a:pt x="544" y="153"/>
                      <a:pt x="431" y="153"/>
                    </a:cubicBezTo>
                    <a:cubicBezTo>
                      <a:pt x="0" y="154"/>
                      <a:pt x="0" y="154"/>
                      <a:pt x="0" y="154"/>
                    </a:cubicBezTo>
                    <a:cubicBezTo>
                      <a:pt x="0" y="43"/>
                      <a:pt x="0" y="43"/>
                      <a:pt x="0" y="43"/>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3" name="işḻiďé"/>
              <p:cNvSpPr/>
              <p:nvPr/>
            </p:nvSpPr>
            <p:spPr bwMode="auto">
              <a:xfrm>
                <a:off x="5635424" y="3493693"/>
                <a:ext cx="273256" cy="185389"/>
              </a:xfrm>
              <a:custGeom>
                <a:avLst/>
                <a:gdLst>
                  <a:gd name="T0" fmla="*/ 1 w 734"/>
                  <a:gd name="T1" fmla="*/ 496 h 496"/>
                  <a:gd name="T2" fmla="*/ 0 w 734"/>
                  <a:gd name="T3" fmla="*/ 2 h 496"/>
                  <a:gd name="T4" fmla="*/ 430 w 734"/>
                  <a:gd name="T5" fmla="*/ 0 h 496"/>
                  <a:gd name="T6" fmla="*/ 734 w 734"/>
                  <a:gd name="T7" fmla="*/ 303 h 496"/>
                  <a:gd name="T8" fmla="*/ 734 w 734"/>
                  <a:gd name="T9" fmla="*/ 303 h 496"/>
                  <a:gd name="T10" fmla="*/ 695 w 734"/>
                  <a:gd name="T11" fmla="*/ 454 h 496"/>
                  <a:gd name="T12" fmla="*/ 527 w 734"/>
                  <a:gd name="T13" fmla="*/ 495 h 496"/>
                  <a:gd name="T14" fmla="*/ 1 w 734"/>
                  <a:gd name="T15" fmla="*/ 496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4" h="496">
                    <a:moveTo>
                      <a:pt x="1" y="496"/>
                    </a:moveTo>
                    <a:cubicBezTo>
                      <a:pt x="0" y="2"/>
                      <a:pt x="0" y="2"/>
                      <a:pt x="0" y="2"/>
                    </a:cubicBezTo>
                    <a:cubicBezTo>
                      <a:pt x="430" y="0"/>
                      <a:pt x="430" y="0"/>
                      <a:pt x="430" y="0"/>
                    </a:cubicBezTo>
                    <a:cubicBezTo>
                      <a:pt x="597" y="0"/>
                      <a:pt x="734" y="135"/>
                      <a:pt x="734" y="303"/>
                    </a:cubicBezTo>
                    <a:cubicBezTo>
                      <a:pt x="734" y="303"/>
                      <a:pt x="734" y="303"/>
                      <a:pt x="734" y="303"/>
                    </a:cubicBezTo>
                    <a:cubicBezTo>
                      <a:pt x="734" y="357"/>
                      <a:pt x="720" y="409"/>
                      <a:pt x="695" y="454"/>
                    </a:cubicBezTo>
                    <a:cubicBezTo>
                      <a:pt x="644" y="479"/>
                      <a:pt x="587" y="495"/>
                      <a:pt x="527" y="495"/>
                    </a:cubicBezTo>
                    <a:cubicBezTo>
                      <a:pt x="1" y="496"/>
                      <a:pt x="1" y="496"/>
                      <a:pt x="1"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4" name="iṥ1îḑê"/>
              <p:cNvSpPr/>
              <p:nvPr/>
            </p:nvSpPr>
            <p:spPr bwMode="auto">
              <a:xfrm>
                <a:off x="5391136" y="3518798"/>
                <a:ext cx="244289" cy="64693"/>
              </a:xfrm>
              <a:custGeom>
                <a:avLst/>
                <a:gdLst>
                  <a:gd name="T0" fmla="*/ 303 w 653"/>
                  <a:gd name="T1" fmla="*/ 50 h 173"/>
                  <a:gd name="T2" fmla="*/ 252 w 653"/>
                  <a:gd name="T3" fmla="*/ 50 h 173"/>
                  <a:gd name="T4" fmla="*/ 252 w 653"/>
                  <a:gd name="T5" fmla="*/ 51 h 173"/>
                  <a:gd name="T6" fmla="*/ 171 w 653"/>
                  <a:gd name="T7" fmla="*/ 63 h 173"/>
                  <a:gd name="T8" fmla="*/ 47 w 653"/>
                  <a:gd name="T9" fmla="*/ 159 h 173"/>
                  <a:gd name="T10" fmla="*/ 40 w 653"/>
                  <a:gd name="T11" fmla="*/ 167 h 173"/>
                  <a:gd name="T12" fmla="*/ 13 w 653"/>
                  <a:gd name="T13" fmla="*/ 168 h 173"/>
                  <a:gd name="T14" fmla="*/ 1 w 653"/>
                  <a:gd name="T15" fmla="*/ 148 h 173"/>
                  <a:gd name="T16" fmla="*/ 0 w 653"/>
                  <a:gd name="T17" fmla="*/ 148 h 173"/>
                  <a:gd name="T18" fmla="*/ 0 w 653"/>
                  <a:gd name="T19" fmla="*/ 148 h 173"/>
                  <a:gd name="T20" fmla="*/ 0 w 653"/>
                  <a:gd name="T21" fmla="*/ 147 h 173"/>
                  <a:gd name="T22" fmla="*/ 3 w 653"/>
                  <a:gd name="T23" fmla="*/ 135 h 173"/>
                  <a:gd name="T24" fmla="*/ 158 w 653"/>
                  <a:gd name="T25" fmla="*/ 16 h 173"/>
                  <a:gd name="T26" fmla="*/ 252 w 653"/>
                  <a:gd name="T27" fmla="*/ 1 h 173"/>
                  <a:gd name="T28" fmla="*/ 253 w 653"/>
                  <a:gd name="T29" fmla="*/ 1 h 173"/>
                  <a:gd name="T30" fmla="*/ 303 w 653"/>
                  <a:gd name="T31" fmla="*/ 1 h 173"/>
                  <a:gd name="T32" fmla="*/ 653 w 653"/>
                  <a:gd name="T33" fmla="*/ 0 h 173"/>
                  <a:gd name="T34" fmla="*/ 653 w 653"/>
                  <a:gd name="T35" fmla="*/ 49 h 173"/>
                  <a:gd name="T36" fmla="*/ 303 w 653"/>
                  <a:gd name="T37"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3" h="173">
                    <a:moveTo>
                      <a:pt x="303" y="50"/>
                    </a:moveTo>
                    <a:cubicBezTo>
                      <a:pt x="252" y="50"/>
                      <a:pt x="252" y="50"/>
                      <a:pt x="252" y="50"/>
                    </a:cubicBezTo>
                    <a:cubicBezTo>
                      <a:pt x="252" y="51"/>
                      <a:pt x="252" y="51"/>
                      <a:pt x="252" y="51"/>
                    </a:cubicBezTo>
                    <a:cubicBezTo>
                      <a:pt x="251" y="50"/>
                      <a:pt x="214" y="50"/>
                      <a:pt x="171" y="63"/>
                    </a:cubicBezTo>
                    <a:cubicBezTo>
                      <a:pt x="114" y="81"/>
                      <a:pt x="72" y="113"/>
                      <a:pt x="47" y="159"/>
                    </a:cubicBezTo>
                    <a:cubicBezTo>
                      <a:pt x="45" y="162"/>
                      <a:pt x="43" y="165"/>
                      <a:pt x="40" y="167"/>
                    </a:cubicBezTo>
                    <a:cubicBezTo>
                      <a:pt x="32" y="172"/>
                      <a:pt x="22" y="173"/>
                      <a:pt x="13" y="168"/>
                    </a:cubicBezTo>
                    <a:cubicBezTo>
                      <a:pt x="6" y="164"/>
                      <a:pt x="1" y="157"/>
                      <a:pt x="1" y="148"/>
                    </a:cubicBezTo>
                    <a:cubicBezTo>
                      <a:pt x="0" y="148"/>
                      <a:pt x="0" y="148"/>
                      <a:pt x="0" y="148"/>
                    </a:cubicBezTo>
                    <a:cubicBezTo>
                      <a:pt x="0" y="148"/>
                      <a:pt x="0" y="148"/>
                      <a:pt x="0" y="148"/>
                    </a:cubicBezTo>
                    <a:cubicBezTo>
                      <a:pt x="0" y="148"/>
                      <a:pt x="0" y="147"/>
                      <a:pt x="0" y="147"/>
                    </a:cubicBezTo>
                    <a:cubicBezTo>
                      <a:pt x="0" y="143"/>
                      <a:pt x="1" y="139"/>
                      <a:pt x="3" y="135"/>
                    </a:cubicBezTo>
                    <a:cubicBezTo>
                      <a:pt x="35" y="78"/>
                      <a:pt x="89" y="36"/>
                      <a:pt x="158" y="16"/>
                    </a:cubicBezTo>
                    <a:cubicBezTo>
                      <a:pt x="205" y="1"/>
                      <a:pt x="244" y="1"/>
                      <a:pt x="252" y="1"/>
                    </a:cubicBezTo>
                    <a:cubicBezTo>
                      <a:pt x="252" y="1"/>
                      <a:pt x="252" y="1"/>
                      <a:pt x="253" y="1"/>
                    </a:cubicBezTo>
                    <a:cubicBezTo>
                      <a:pt x="303" y="1"/>
                      <a:pt x="303" y="1"/>
                      <a:pt x="303" y="1"/>
                    </a:cubicBezTo>
                    <a:cubicBezTo>
                      <a:pt x="653" y="0"/>
                      <a:pt x="653" y="0"/>
                      <a:pt x="653" y="0"/>
                    </a:cubicBezTo>
                    <a:cubicBezTo>
                      <a:pt x="653" y="49"/>
                      <a:pt x="653" y="49"/>
                      <a:pt x="653" y="49"/>
                    </a:cubicBezTo>
                    <a:cubicBezTo>
                      <a:pt x="303" y="50"/>
                      <a:pt x="303" y="50"/>
                      <a:pt x="303"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5" name="ïşľîḍè"/>
              <p:cNvSpPr/>
              <p:nvPr/>
            </p:nvSpPr>
            <p:spPr bwMode="auto">
              <a:xfrm>
                <a:off x="5635424" y="3518798"/>
                <a:ext cx="247185" cy="63727"/>
              </a:xfrm>
              <a:custGeom>
                <a:avLst/>
                <a:gdLst>
                  <a:gd name="T0" fmla="*/ 616 w 662"/>
                  <a:gd name="T1" fmla="*/ 157 h 171"/>
                  <a:gd name="T2" fmla="*/ 491 w 662"/>
                  <a:gd name="T3" fmla="*/ 62 h 171"/>
                  <a:gd name="T4" fmla="*/ 410 w 662"/>
                  <a:gd name="T5" fmla="*/ 50 h 171"/>
                  <a:gd name="T6" fmla="*/ 409 w 662"/>
                  <a:gd name="T7" fmla="*/ 50 h 171"/>
                  <a:gd name="T8" fmla="*/ 359 w 662"/>
                  <a:gd name="T9" fmla="*/ 50 h 171"/>
                  <a:gd name="T10" fmla="*/ 0 w 662"/>
                  <a:gd name="T11" fmla="*/ 51 h 171"/>
                  <a:gd name="T12" fmla="*/ 0 w 662"/>
                  <a:gd name="T13" fmla="*/ 2 h 171"/>
                  <a:gd name="T14" fmla="*/ 359 w 662"/>
                  <a:gd name="T15" fmla="*/ 1 h 171"/>
                  <a:gd name="T16" fmla="*/ 409 w 662"/>
                  <a:gd name="T17" fmla="*/ 1 h 171"/>
                  <a:gd name="T18" fmla="*/ 504 w 662"/>
                  <a:gd name="T19" fmla="*/ 15 h 171"/>
                  <a:gd name="T20" fmla="*/ 659 w 662"/>
                  <a:gd name="T21" fmla="*/ 133 h 171"/>
                  <a:gd name="T22" fmla="*/ 662 w 662"/>
                  <a:gd name="T23" fmla="*/ 145 h 171"/>
                  <a:gd name="T24" fmla="*/ 662 w 662"/>
                  <a:gd name="T25" fmla="*/ 146 h 171"/>
                  <a:gd name="T26" fmla="*/ 662 w 662"/>
                  <a:gd name="T27" fmla="*/ 147 h 171"/>
                  <a:gd name="T28" fmla="*/ 662 w 662"/>
                  <a:gd name="T29" fmla="*/ 147 h 171"/>
                  <a:gd name="T30" fmla="*/ 649 w 662"/>
                  <a:gd name="T31" fmla="*/ 167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80"/>
                      <a:pt x="491" y="62"/>
                    </a:cubicBezTo>
                    <a:cubicBezTo>
                      <a:pt x="447" y="49"/>
                      <a:pt x="410" y="50"/>
                      <a:pt x="410" y="50"/>
                    </a:cubicBezTo>
                    <a:cubicBezTo>
                      <a:pt x="409" y="50"/>
                      <a:pt x="409" y="50"/>
                      <a:pt x="409" y="50"/>
                    </a:cubicBezTo>
                    <a:cubicBezTo>
                      <a:pt x="359" y="50"/>
                      <a:pt x="359" y="50"/>
                      <a:pt x="359" y="50"/>
                    </a:cubicBezTo>
                    <a:cubicBezTo>
                      <a:pt x="0" y="51"/>
                      <a:pt x="0" y="51"/>
                      <a:pt x="0" y="51"/>
                    </a:cubicBezTo>
                    <a:cubicBezTo>
                      <a:pt x="0" y="2"/>
                      <a:pt x="0" y="2"/>
                      <a:pt x="0" y="2"/>
                    </a:cubicBezTo>
                    <a:cubicBezTo>
                      <a:pt x="359" y="1"/>
                      <a:pt x="359" y="1"/>
                      <a:pt x="359" y="1"/>
                    </a:cubicBezTo>
                    <a:cubicBezTo>
                      <a:pt x="409" y="1"/>
                      <a:pt x="409" y="1"/>
                      <a:pt x="409" y="1"/>
                    </a:cubicBezTo>
                    <a:cubicBezTo>
                      <a:pt x="414" y="1"/>
                      <a:pt x="455" y="0"/>
                      <a:pt x="504" y="15"/>
                    </a:cubicBezTo>
                    <a:cubicBezTo>
                      <a:pt x="573" y="35"/>
                      <a:pt x="627" y="76"/>
                      <a:pt x="659" y="133"/>
                    </a:cubicBezTo>
                    <a:cubicBezTo>
                      <a:pt x="661" y="137"/>
                      <a:pt x="662" y="141"/>
                      <a:pt x="662" y="145"/>
                    </a:cubicBezTo>
                    <a:cubicBezTo>
                      <a:pt x="662" y="145"/>
                      <a:pt x="662" y="146"/>
                      <a:pt x="662" y="146"/>
                    </a:cubicBezTo>
                    <a:cubicBezTo>
                      <a:pt x="662" y="147"/>
                      <a:pt x="662" y="147"/>
                      <a:pt x="662" y="147"/>
                    </a:cubicBezTo>
                    <a:cubicBezTo>
                      <a:pt x="662" y="147"/>
                      <a:pt x="662" y="147"/>
                      <a:pt x="662" y="147"/>
                    </a:cubicBezTo>
                    <a:cubicBezTo>
                      <a:pt x="661" y="155"/>
                      <a:pt x="657" y="162"/>
                      <a:pt x="649" y="167"/>
                    </a:cubicBezTo>
                    <a:cubicBezTo>
                      <a:pt x="641" y="171"/>
                      <a:pt x="630" y="170"/>
                      <a:pt x="623" y="165"/>
                    </a:cubicBezTo>
                    <a:cubicBezTo>
                      <a:pt x="620" y="163"/>
                      <a:pt x="617"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6" name="íšľïḍe"/>
              <p:cNvSpPr/>
              <p:nvPr/>
            </p:nvSpPr>
            <p:spPr bwMode="auto">
              <a:xfrm>
                <a:off x="5434586" y="3704187"/>
                <a:ext cx="548442" cy="227874"/>
              </a:xfrm>
              <a:custGeom>
                <a:avLst/>
                <a:gdLst>
                  <a:gd name="T0" fmla="*/ 42 w 1469"/>
                  <a:gd name="T1" fmla="*/ 460 h 611"/>
                  <a:gd name="T2" fmla="*/ 41 w 1469"/>
                  <a:gd name="T3" fmla="*/ 460 h 611"/>
                  <a:gd name="T4" fmla="*/ 0 w 1469"/>
                  <a:gd name="T5" fmla="*/ 309 h 611"/>
                  <a:gd name="T6" fmla="*/ 0 w 1469"/>
                  <a:gd name="T7" fmla="*/ 309 h 611"/>
                  <a:gd name="T8" fmla="*/ 302 w 1469"/>
                  <a:gd name="T9" fmla="*/ 5 h 611"/>
                  <a:gd name="T10" fmla="*/ 733 w 1469"/>
                  <a:gd name="T11" fmla="*/ 3 h 611"/>
                  <a:gd name="T12" fmla="*/ 1164 w 1469"/>
                  <a:gd name="T13" fmla="*/ 1 h 611"/>
                  <a:gd name="T14" fmla="*/ 1469 w 1469"/>
                  <a:gd name="T15" fmla="*/ 302 h 611"/>
                  <a:gd name="T16" fmla="*/ 1469 w 1469"/>
                  <a:gd name="T17" fmla="*/ 302 h 611"/>
                  <a:gd name="T18" fmla="*/ 1430 w 1469"/>
                  <a:gd name="T19" fmla="*/ 453 h 611"/>
                  <a:gd name="T20" fmla="*/ 1430 w 1469"/>
                  <a:gd name="T21" fmla="*/ 453 h 611"/>
                  <a:gd name="T22" fmla="*/ 1167 w 1469"/>
                  <a:gd name="T23" fmla="*/ 606 h 611"/>
                  <a:gd name="T24" fmla="*/ 736 w 1469"/>
                  <a:gd name="T25" fmla="*/ 608 h 611"/>
                  <a:gd name="T26" fmla="*/ 305 w 1469"/>
                  <a:gd name="T27" fmla="*/ 610 h 611"/>
                  <a:gd name="T28" fmla="*/ 42 w 1469"/>
                  <a:gd name="T29" fmla="*/ 46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42" y="460"/>
                    </a:moveTo>
                    <a:cubicBezTo>
                      <a:pt x="41" y="460"/>
                      <a:pt x="41" y="460"/>
                      <a:pt x="41" y="460"/>
                    </a:cubicBezTo>
                    <a:cubicBezTo>
                      <a:pt x="16" y="416"/>
                      <a:pt x="0" y="364"/>
                      <a:pt x="0" y="309"/>
                    </a:cubicBezTo>
                    <a:cubicBezTo>
                      <a:pt x="0" y="309"/>
                      <a:pt x="0" y="309"/>
                      <a:pt x="0" y="309"/>
                    </a:cubicBezTo>
                    <a:cubicBezTo>
                      <a:pt x="0" y="142"/>
                      <a:pt x="134" y="6"/>
                      <a:pt x="302" y="5"/>
                    </a:cubicBezTo>
                    <a:cubicBezTo>
                      <a:pt x="733" y="3"/>
                      <a:pt x="733" y="3"/>
                      <a:pt x="733" y="3"/>
                    </a:cubicBezTo>
                    <a:cubicBezTo>
                      <a:pt x="1164" y="1"/>
                      <a:pt x="1164" y="1"/>
                      <a:pt x="1164" y="1"/>
                    </a:cubicBezTo>
                    <a:cubicBezTo>
                      <a:pt x="1332" y="0"/>
                      <a:pt x="1469" y="135"/>
                      <a:pt x="1469" y="302"/>
                    </a:cubicBezTo>
                    <a:cubicBezTo>
                      <a:pt x="1469" y="302"/>
                      <a:pt x="1469" y="302"/>
                      <a:pt x="1469" y="302"/>
                    </a:cubicBezTo>
                    <a:cubicBezTo>
                      <a:pt x="1469" y="357"/>
                      <a:pt x="1455" y="409"/>
                      <a:pt x="1430" y="453"/>
                    </a:cubicBezTo>
                    <a:cubicBezTo>
                      <a:pt x="1430" y="453"/>
                      <a:pt x="1430" y="453"/>
                      <a:pt x="1430" y="453"/>
                    </a:cubicBezTo>
                    <a:cubicBezTo>
                      <a:pt x="1378" y="544"/>
                      <a:pt x="1280" y="606"/>
                      <a:pt x="1167" y="606"/>
                    </a:cubicBezTo>
                    <a:cubicBezTo>
                      <a:pt x="736" y="608"/>
                      <a:pt x="736" y="608"/>
                      <a:pt x="736" y="608"/>
                    </a:cubicBezTo>
                    <a:cubicBezTo>
                      <a:pt x="305" y="610"/>
                      <a:pt x="305" y="610"/>
                      <a:pt x="305" y="610"/>
                    </a:cubicBezTo>
                    <a:cubicBezTo>
                      <a:pt x="193" y="611"/>
                      <a:pt x="95" y="551"/>
                      <a:pt x="42" y="46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7" name="îṧḷîḍê"/>
              <p:cNvSpPr/>
              <p:nvPr/>
            </p:nvSpPr>
            <p:spPr bwMode="auto">
              <a:xfrm>
                <a:off x="5450035" y="3876058"/>
                <a:ext cx="259738" cy="56003"/>
              </a:xfrm>
              <a:custGeom>
                <a:avLst/>
                <a:gdLst>
                  <a:gd name="T0" fmla="*/ 0 w 695"/>
                  <a:gd name="T1" fmla="*/ 0 h 151"/>
                  <a:gd name="T2" fmla="*/ 167 w 695"/>
                  <a:gd name="T3" fmla="*/ 40 h 151"/>
                  <a:gd name="T4" fmla="*/ 694 w 695"/>
                  <a:gd name="T5" fmla="*/ 37 h 151"/>
                  <a:gd name="T6" fmla="*/ 695 w 695"/>
                  <a:gd name="T7" fmla="*/ 148 h 151"/>
                  <a:gd name="T8" fmla="*/ 263 w 695"/>
                  <a:gd name="T9" fmla="*/ 150 h 151"/>
                  <a:gd name="T10" fmla="*/ 0 w 695"/>
                  <a:gd name="T11" fmla="*/ 0 h 151"/>
                </a:gdLst>
                <a:ahLst/>
                <a:cxnLst>
                  <a:cxn ang="0">
                    <a:pos x="T0" y="T1"/>
                  </a:cxn>
                  <a:cxn ang="0">
                    <a:pos x="T2" y="T3"/>
                  </a:cxn>
                  <a:cxn ang="0">
                    <a:pos x="T4" y="T5"/>
                  </a:cxn>
                  <a:cxn ang="0">
                    <a:pos x="T6" y="T7"/>
                  </a:cxn>
                  <a:cxn ang="0">
                    <a:pos x="T8" y="T9"/>
                  </a:cxn>
                  <a:cxn ang="0">
                    <a:pos x="T10" y="T11"/>
                  </a:cxn>
                </a:cxnLst>
                <a:rect l="0" t="0" r="r" b="b"/>
                <a:pathLst>
                  <a:path w="695" h="151">
                    <a:moveTo>
                      <a:pt x="0" y="0"/>
                    </a:moveTo>
                    <a:cubicBezTo>
                      <a:pt x="50" y="25"/>
                      <a:pt x="107" y="40"/>
                      <a:pt x="167" y="40"/>
                    </a:cubicBezTo>
                    <a:cubicBezTo>
                      <a:pt x="694" y="37"/>
                      <a:pt x="694" y="37"/>
                      <a:pt x="694" y="37"/>
                    </a:cubicBezTo>
                    <a:cubicBezTo>
                      <a:pt x="695" y="148"/>
                      <a:pt x="695" y="148"/>
                      <a:pt x="695" y="148"/>
                    </a:cubicBezTo>
                    <a:cubicBezTo>
                      <a:pt x="263" y="150"/>
                      <a:pt x="263" y="150"/>
                      <a:pt x="263" y="150"/>
                    </a:cubicBezTo>
                    <a:cubicBezTo>
                      <a:pt x="151" y="151"/>
                      <a:pt x="53"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8" name="işliḋé"/>
              <p:cNvSpPr/>
              <p:nvPr/>
            </p:nvSpPr>
            <p:spPr bwMode="auto">
              <a:xfrm>
                <a:off x="5434586" y="3705152"/>
                <a:ext cx="275187" cy="185389"/>
              </a:xfrm>
              <a:custGeom>
                <a:avLst/>
                <a:gdLst>
                  <a:gd name="T0" fmla="*/ 0 w 736"/>
                  <a:gd name="T1" fmla="*/ 306 h 497"/>
                  <a:gd name="T2" fmla="*/ 302 w 736"/>
                  <a:gd name="T3" fmla="*/ 2 h 497"/>
                  <a:gd name="T4" fmla="*/ 733 w 736"/>
                  <a:gd name="T5" fmla="*/ 0 h 497"/>
                  <a:gd name="T6" fmla="*/ 736 w 736"/>
                  <a:gd name="T7" fmla="*/ 494 h 497"/>
                  <a:gd name="T8" fmla="*/ 209 w 736"/>
                  <a:gd name="T9" fmla="*/ 497 h 497"/>
                  <a:gd name="T10" fmla="*/ 41 w 736"/>
                  <a:gd name="T11" fmla="*/ 457 h 497"/>
                  <a:gd name="T12" fmla="*/ 0 w 736"/>
                  <a:gd name="T13" fmla="*/ 306 h 497"/>
                  <a:gd name="T14" fmla="*/ 0 w 736"/>
                  <a:gd name="T15" fmla="*/ 306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0" y="306"/>
                    </a:moveTo>
                    <a:cubicBezTo>
                      <a:pt x="0" y="139"/>
                      <a:pt x="134" y="3"/>
                      <a:pt x="302" y="2"/>
                    </a:cubicBezTo>
                    <a:cubicBezTo>
                      <a:pt x="733" y="0"/>
                      <a:pt x="733" y="0"/>
                      <a:pt x="733" y="0"/>
                    </a:cubicBezTo>
                    <a:cubicBezTo>
                      <a:pt x="736" y="494"/>
                      <a:pt x="736" y="494"/>
                      <a:pt x="736" y="494"/>
                    </a:cubicBezTo>
                    <a:cubicBezTo>
                      <a:pt x="209" y="497"/>
                      <a:pt x="209" y="497"/>
                      <a:pt x="209" y="497"/>
                    </a:cubicBezTo>
                    <a:cubicBezTo>
                      <a:pt x="149" y="497"/>
                      <a:pt x="92" y="483"/>
                      <a:pt x="41" y="457"/>
                    </a:cubicBezTo>
                    <a:cubicBezTo>
                      <a:pt x="16" y="413"/>
                      <a:pt x="0" y="361"/>
                      <a:pt x="0" y="306"/>
                    </a:cubicBezTo>
                    <a:cubicBezTo>
                      <a:pt x="0" y="306"/>
                      <a:pt x="0" y="306"/>
                      <a:pt x="0" y="306"/>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9" name="íṩľïḓe"/>
              <p:cNvSpPr/>
              <p:nvPr/>
            </p:nvSpPr>
            <p:spPr bwMode="auto">
              <a:xfrm>
                <a:off x="5709773" y="3873161"/>
                <a:ext cx="258772" cy="57934"/>
              </a:xfrm>
              <a:custGeom>
                <a:avLst/>
                <a:gdLst>
                  <a:gd name="T0" fmla="*/ 526 w 694"/>
                  <a:gd name="T1" fmla="*/ 42 h 155"/>
                  <a:gd name="T2" fmla="*/ 694 w 694"/>
                  <a:gd name="T3" fmla="*/ 0 h 155"/>
                  <a:gd name="T4" fmla="*/ 431 w 694"/>
                  <a:gd name="T5" fmla="*/ 153 h 155"/>
                  <a:gd name="T6" fmla="*/ 1 w 694"/>
                  <a:gd name="T7" fmla="*/ 155 h 155"/>
                  <a:gd name="T8" fmla="*/ 0 w 694"/>
                  <a:gd name="T9" fmla="*/ 44 h 155"/>
                  <a:gd name="T10" fmla="*/ 526 w 694"/>
                  <a:gd name="T11" fmla="*/ 42 h 155"/>
                </a:gdLst>
                <a:ahLst/>
                <a:cxnLst>
                  <a:cxn ang="0">
                    <a:pos x="T0" y="T1"/>
                  </a:cxn>
                  <a:cxn ang="0">
                    <a:pos x="T2" y="T3"/>
                  </a:cxn>
                  <a:cxn ang="0">
                    <a:pos x="T4" y="T5"/>
                  </a:cxn>
                  <a:cxn ang="0">
                    <a:pos x="T6" y="T7"/>
                  </a:cxn>
                  <a:cxn ang="0">
                    <a:pos x="T8" y="T9"/>
                  </a:cxn>
                  <a:cxn ang="0">
                    <a:pos x="T10" y="T11"/>
                  </a:cxn>
                </a:cxnLst>
                <a:rect l="0" t="0" r="r" b="b"/>
                <a:pathLst>
                  <a:path w="694" h="155">
                    <a:moveTo>
                      <a:pt x="526" y="42"/>
                    </a:moveTo>
                    <a:cubicBezTo>
                      <a:pt x="587" y="41"/>
                      <a:pt x="644" y="26"/>
                      <a:pt x="694" y="0"/>
                    </a:cubicBezTo>
                    <a:cubicBezTo>
                      <a:pt x="642" y="91"/>
                      <a:pt x="544" y="153"/>
                      <a:pt x="431" y="153"/>
                    </a:cubicBezTo>
                    <a:cubicBezTo>
                      <a:pt x="1" y="155"/>
                      <a:pt x="1" y="155"/>
                      <a:pt x="1" y="155"/>
                    </a:cubicBezTo>
                    <a:cubicBezTo>
                      <a:pt x="0" y="44"/>
                      <a:pt x="0" y="44"/>
                      <a:pt x="0" y="44"/>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0" name="îsļíḋè"/>
              <p:cNvSpPr/>
              <p:nvPr/>
            </p:nvSpPr>
            <p:spPr bwMode="auto">
              <a:xfrm>
                <a:off x="5708807" y="3704187"/>
                <a:ext cx="274221" cy="185389"/>
              </a:xfrm>
              <a:custGeom>
                <a:avLst/>
                <a:gdLst>
                  <a:gd name="T0" fmla="*/ 2 w 735"/>
                  <a:gd name="T1" fmla="*/ 497 h 497"/>
                  <a:gd name="T2" fmla="*/ 0 w 735"/>
                  <a:gd name="T3" fmla="*/ 3 h 497"/>
                  <a:gd name="T4" fmla="*/ 430 w 735"/>
                  <a:gd name="T5" fmla="*/ 1 h 497"/>
                  <a:gd name="T6" fmla="*/ 735 w 735"/>
                  <a:gd name="T7" fmla="*/ 302 h 497"/>
                  <a:gd name="T8" fmla="*/ 735 w 735"/>
                  <a:gd name="T9" fmla="*/ 302 h 497"/>
                  <a:gd name="T10" fmla="*/ 696 w 735"/>
                  <a:gd name="T11" fmla="*/ 453 h 497"/>
                  <a:gd name="T12" fmla="*/ 528 w 735"/>
                  <a:gd name="T13" fmla="*/ 495 h 497"/>
                  <a:gd name="T14" fmla="*/ 2 w 735"/>
                  <a:gd name="T15" fmla="*/ 497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2" y="497"/>
                    </a:moveTo>
                    <a:cubicBezTo>
                      <a:pt x="0" y="3"/>
                      <a:pt x="0" y="3"/>
                      <a:pt x="0" y="3"/>
                    </a:cubicBezTo>
                    <a:cubicBezTo>
                      <a:pt x="430" y="1"/>
                      <a:pt x="430" y="1"/>
                      <a:pt x="430" y="1"/>
                    </a:cubicBezTo>
                    <a:cubicBezTo>
                      <a:pt x="598" y="0"/>
                      <a:pt x="735" y="135"/>
                      <a:pt x="735" y="302"/>
                    </a:cubicBezTo>
                    <a:cubicBezTo>
                      <a:pt x="735" y="302"/>
                      <a:pt x="735" y="302"/>
                      <a:pt x="735" y="302"/>
                    </a:cubicBezTo>
                    <a:cubicBezTo>
                      <a:pt x="735" y="357"/>
                      <a:pt x="721" y="409"/>
                      <a:pt x="696" y="453"/>
                    </a:cubicBezTo>
                    <a:cubicBezTo>
                      <a:pt x="646" y="479"/>
                      <a:pt x="589" y="494"/>
                      <a:pt x="528" y="495"/>
                    </a:cubicBezTo>
                    <a:cubicBezTo>
                      <a:pt x="2" y="497"/>
                      <a:pt x="2" y="497"/>
                      <a:pt x="2"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1" name="ïŝ1iḓe"/>
              <p:cNvSpPr/>
              <p:nvPr/>
            </p:nvSpPr>
            <p:spPr bwMode="auto">
              <a:xfrm>
                <a:off x="5465484" y="3730257"/>
                <a:ext cx="243323" cy="64693"/>
              </a:xfrm>
              <a:custGeom>
                <a:avLst/>
                <a:gdLst>
                  <a:gd name="T0" fmla="*/ 302 w 652"/>
                  <a:gd name="T1" fmla="*/ 51 h 174"/>
                  <a:gd name="T2" fmla="*/ 252 w 652"/>
                  <a:gd name="T3" fmla="*/ 51 h 174"/>
                  <a:gd name="T4" fmla="*/ 251 w 652"/>
                  <a:gd name="T5" fmla="*/ 51 h 174"/>
                  <a:gd name="T6" fmla="*/ 170 w 652"/>
                  <a:gd name="T7" fmla="*/ 64 h 174"/>
                  <a:gd name="T8" fmla="*/ 46 w 652"/>
                  <a:gd name="T9" fmla="*/ 160 h 174"/>
                  <a:gd name="T10" fmla="*/ 39 w 652"/>
                  <a:gd name="T11" fmla="*/ 168 h 174"/>
                  <a:gd name="T12" fmla="*/ 13 w 652"/>
                  <a:gd name="T13" fmla="*/ 169 h 174"/>
                  <a:gd name="T14" fmla="*/ 0 w 652"/>
                  <a:gd name="T15" fmla="*/ 149 h 174"/>
                  <a:gd name="T16" fmla="*/ 0 w 652"/>
                  <a:gd name="T17" fmla="*/ 149 h 174"/>
                  <a:gd name="T18" fmla="*/ 0 w 652"/>
                  <a:gd name="T19" fmla="*/ 149 h 174"/>
                  <a:gd name="T20" fmla="*/ 0 w 652"/>
                  <a:gd name="T21" fmla="*/ 148 h 174"/>
                  <a:gd name="T22" fmla="*/ 3 w 652"/>
                  <a:gd name="T23" fmla="*/ 136 h 174"/>
                  <a:gd name="T24" fmla="*/ 157 w 652"/>
                  <a:gd name="T25" fmla="*/ 17 h 174"/>
                  <a:gd name="T26" fmla="*/ 252 w 652"/>
                  <a:gd name="T27" fmla="*/ 2 h 174"/>
                  <a:gd name="T28" fmla="*/ 302 w 652"/>
                  <a:gd name="T29" fmla="*/ 2 h 174"/>
                  <a:gd name="T30" fmla="*/ 652 w 652"/>
                  <a:gd name="T31" fmla="*/ 0 h 174"/>
                  <a:gd name="T32" fmla="*/ 652 w 652"/>
                  <a:gd name="T33" fmla="*/ 49 h 174"/>
                  <a:gd name="T34" fmla="*/ 302 w 652"/>
                  <a:gd name="T35" fmla="*/ 5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02" y="51"/>
                    </a:moveTo>
                    <a:cubicBezTo>
                      <a:pt x="252" y="51"/>
                      <a:pt x="252" y="51"/>
                      <a:pt x="252" y="51"/>
                    </a:cubicBezTo>
                    <a:cubicBezTo>
                      <a:pt x="251" y="51"/>
                      <a:pt x="251" y="51"/>
                      <a:pt x="251" y="51"/>
                    </a:cubicBezTo>
                    <a:cubicBezTo>
                      <a:pt x="251" y="51"/>
                      <a:pt x="214" y="51"/>
                      <a:pt x="170" y="64"/>
                    </a:cubicBezTo>
                    <a:cubicBezTo>
                      <a:pt x="113" y="82"/>
                      <a:pt x="72" y="114"/>
                      <a:pt x="46" y="160"/>
                    </a:cubicBezTo>
                    <a:cubicBezTo>
                      <a:pt x="44" y="163"/>
                      <a:pt x="42" y="166"/>
                      <a:pt x="39" y="168"/>
                    </a:cubicBezTo>
                    <a:cubicBezTo>
                      <a:pt x="32" y="173"/>
                      <a:pt x="21" y="174"/>
                      <a:pt x="13" y="169"/>
                    </a:cubicBezTo>
                    <a:cubicBezTo>
                      <a:pt x="5" y="165"/>
                      <a:pt x="0" y="159"/>
                      <a:pt x="0" y="149"/>
                    </a:cubicBezTo>
                    <a:cubicBezTo>
                      <a:pt x="0" y="149"/>
                      <a:pt x="0" y="149"/>
                      <a:pt x="0" y="149"/>
                    </a:cubicBezTo>
                    <a:cubicBezTo>
                      <a:pt x="0" y="149"/>
                      <a:pt x="0" y="149"/>
                      <a:pt x="0" y="149"/>
                    </a:cubicBezTo>
                    <a:cubicBezTo>
                      <a:pt x="0" y="149"/>
                      <a:pt x="0" y="149"/>
                      <a:pt x="0" y="148"/>
                    </a:cubicBezTo>
                    <a:cubicBezTo>
                      <a:pt x="0" y="144"/>
                      <a:pt x="1" y="140"/>
                      <a:pt x="3" y="136"/>
                    </a:cubicBezTo>
                    <a:cubicBezTo>
                      <a:pt x="35" y="79"/>
                      <a:pt x="88" y="38"/>
                      <a:pt x="157" y="17"/>
                    </a:cubicBezTo>
                    <a:cubicBezTo>
                      <a:pt x="206" y="2"/>
                      <a:pt x="247" y="2"/>
                      <a:pt x="252" y="2"/>
                    </a:cubicBezTo>
                    <a:cubicBezTo>
                      <a:pt x="302" y="2"/>
                      <a:pt x="302" y="2"/>
                      <a:pt x="302" y="2"/>
                    </a:cubicBezTo>
                    <a:cubicBezTo>
                      <a:pt x="652" y="0"/>
                      <a:pt x="652" y="0"/>
                      <a:pt x="652" y="0"/>
                    </a:cubicBezTo>
                    <a:cubicBezTo>
                      <a:pt x="652" y="49"/>
                      <a:pt x="652" y="49"/>
                      <a:pt x="652" y="49"/>
                    </a:cubicBezTo>
                    <a:cubicBezTo>
                      <a:pt x="302" y="51"/>
                      <a:pt x="302" y="51"/>
                      <a:pt x="302" y="51"/>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2" name="i$ļïḍe"/>
              <p:cNvSpPr/>
              <p:nvPr/>
            </p:nvSpPr>
            <p:spPr bwMode="auto">
              <a:xfrm>
                <a:off x="5708807" y="3729292"/>
                <a:ext cx="247185" cy="63727"/>
              </a:xfrm>
              <a:custGeom>
                <a:avLst/>
                <a:gdLst>
                  <a:gd name="T0" fmla="*/ 616 w 662"/>
                  <a:gd name="T1" fmla="*/ 157 h 171"/>
                  <a:gd name="T2" fmla="*/ 492 w 662"/>
                  <a:gd name="T3" fmla="*/ 63 h 171"/>
                  <a:gd name="T4" fmla="*/ 410 w 662"/>
                  <a:gd name="T5" fmla="*/ 50 h 171"/>
                  <a:gd name="T6" fmla="*/ 410 w 662"/>
                  <a:gd name="T7" fmla="*/ 50 h 171"/>
                  <a:gd name="T8" fmla="*/ 359 w 662"/>
                  <a:gd name="T9" fmla="*/ 50 h 171"/>
                  <a:gd name="T10" fmla="*/ 0 w 662"/>
                  <a:gd name="T11" fmla="*/ 52 h 171"/>
                  <a:gd name="T12" fmla="*/ 0 w 662"/>
                  <a:gd name="T13" fmla="*/ 3 h 171"/>
                  <a:gd name="T14" fmla="*/ 359 w 662"/>
                  <a:gd name="T15" fmla="*/ 2 h 171"/>
                  <a:gd name="T16" fmla="*/ 409 w 662"/>
                  <a:gd name="T17" fmla="*/ 1 h 171"/>
                  <a:gd name="T18" fmla="*/ 504 w 662"/>
                  <a:gd name="T19" fmla="*/ 15 h 171"/>
                  <a:gd name="T20" fmla="*/ 659 w 662"/>
                  <a:gd name="T21" fmla="*/ 133 h 171"/>
                  <a:gd name="T22" fmla="*/ 662 w 662"/>
                  <a:gd name="T23" fmla="*/ 145 h 171"/>
                  <a:gd name="T24" fmla="*/ 662 w 662"/>
                  <a:gd name="T25" fmla="*/ 146 h 171"/>
                  <a:gd name="T26" fmla="*/ 662 w 662"/>
                  <a:gd name="T27" fmla="*/ 146 h 171"/>
                  <a:gd name="T28" fmla="*/ 662 w 662"/>
                  <a:gd name="T29" fmla="*/ 146 h 171"/>
                  <a:gd name="T30" fmla="*/ 650 w 662"/>
                  <a:gd name="T31" fmla="*/ 166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80"/>
                      <a:pt x="492" y="63"/>
                    </a:cubicBezTo>
                    <a:cubicBezTo>
                      <a:pt x="448" y="49"/>
                      <a:pt x="411" y="50"/>
                      <a:pt x="410" y="50"/>
                    </a:cubicBezTo>
                    <a:cubicBezTo>
                      <a:pt x="410" y="50"/>
                      <a:pt x="410" y="50"/>
                      <a:pt x="410" y="50"/>
                    </a:cubicBezTo>
                    <a:cubicBezTo>
                      <a:pt x="359" y="50"/>
                      <a:pt x="359" y="50"/>
                      <a:pt x="359" y="50"/>
                    </a:cubicBezTo>
                    <a:cubicBezTo>
                      <a:pt x="0" y="52"/>
                      <a:pt x="0" y="52"/>
                      <a:pt x="0" y="52"/>
                    </a:cubicBezTo>
                    <a:cubicBezTo>
                      <a:pt x="0" y="3"/>
                      <a:pt x="0" y="3"/>
                      <a:pt x="0" y="3"/>
                    </a:cubicBezTo>
                    <a:cubicBezTo>
                      <a:pt x="359" y="2"/>
                      <a:pt x="359" y="2"/>
                      <a:pt x="359" y="2"/>
                    </a:cubicBezTo>
                    <a:cubicBezTo>
                      <a:pt x="409" y="1"/>
                      <a:pt x="409" y="1"/>
                      <a:pt x="409" y="1"/>
                    </a:cubicBezTo>
                    <a:cubicBezTo>
                      <a:pt x="414" y="1"/>
                      <a:pt x="455" y="0"/>
                      <a:pt x="504" y="15"/>
                    </a:cubicBezTo>
                    <a:cubicBezTo>
                      <a:pt x="573" y="35"/>
                      <a:pt x="627" y="76"/>
                      <a:pt x="659" y="133"/>
                    </a:cubicBezTo>
                    <a:cubicBezTo>
                      <a:pt x="661" y="137"/>
                      <a:pt x="662" y="141"/>
                      <a:pt x="662" y="145"/>
                    </a:cubicBezTo>
                    <a:cubicBezTo>
                      <a:pt x="662" y="145"/>
                      <a:pt x="662" y="146"/>
                      <a:pt x="662" y="146"/>
                    </a:cubicBezTo>
                    <a:cubicBezTo>
                      <a:pt x="662" y="146"/>
                      <a:pt x="662" y="146"/>
                      <a:pt x="662" y="146"/>
                    </a:cubicBezTo>
                    <a:cubicBezTo>
                      <a:pt x="662" y="146"/>
                      <a:pt x="662" y="146"/>
                      <a:pt x="662" y="146"/>
                    </a:cubicBezTo>
                    <a:cubicBezTo>
                      <a:pt x="662" y="154"/>
                      <a:pt x="657" y="162"/>
                      <a:pt x="650" y="166"/>
                    </a:cubicBezTo>
                    <a:cubicBezTo>
                      <a:pt x="641" y="171"/>
                      <a:pt x="631" y="170"/>
                      <a:pt x="623" y="165"/>
                    </a:cubicBezTo>
                    <a:cubicBezTo>
                      <a:pt x="620" y="163"/>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3" name="ïṥ1iḍé"/>
              <p:cNvSpPr/>
              <p:nvPr/>
            </p:nvSpPr>
            <p:spPr bwMode="auto">
              <a:xfrm>
                <a:off x="5134295" y="3567076"/>
                <a:ext cx="549408" cy="336983"/>
              </a:xfrm>
              <a:custGeom>
                <a:avLst/>
                <a:gdLst>
                  <a:gd name="T0" fmla="*/ 1460 w 1473"/>
                  <a:gd name="T1" fmla="*/ 496 h 904"/>
                  <a:gd name="T2" fmla="*/ 1461 w 1473"/>
                  <a:gd name="T3" fmla="*/ 496 h 904"/>
                  <a:gd name="T4" fmla="*/ 1457 w 1473"/>
                  <a:gd name="T5" fmla="*/ 652 h 904"/>
                  <a:gd name="T6" fmla="*/ 1457 w 1473"/>
                  <a:gd name="T7" fmla="*/ 653 h 904"/>
                  <a:gd name="T8" fmla="*/ 1080 w 1473"/>
                  <a:gd name="T9" fmla="*/ 857 h 904"/>
                  <a:gd name="T10" fmla="*/ 667 w 1473"/>
                  <a:gd name="T11" fmla="*/ 734 h 904"/>
                  <a:gd name="T12" fmla="*/ 254 w 1473"/>
                  <a:gd name="T13" fmla="*/ 612 h 904"/>
                  <a:gd name="T14" fmla="*/ 49 w 1473"/>
                  <a:gd name="T15" fmla="*/ 236 h 904"/>
                  <a:gd name="T16" fmla="*/ 49 w 1473"/>
                  <a:gd name="T17" fmla="*/ 235 h 904"/>
                  <a:gd name="T18" fmla="*/ 129 w 1473"/>
                  <a:gd name="T19" fmla="*/ 102 h 904"/>
                  <a:gd name="T20" fmla="*/ 129 w 1473"/>
                  <a:gd name="T21" fmla="*/ 102 h 904"/>
                  <a:gd name="T22" fmla="*/ 425 w 1473"/>
                  <a:gd name="T23" fmla="*/ 32 h 904"/>
                  <a:gd name="T24" fmla="*/ 838 w 1473"/>
                  <a:gd name="T25" fmla="*/ 154 h 904"/>
                  <a:gd name="T26" fmla="*/ 1251 w 1473"/>
                  <a:gd name="T27" fmla="*/ 276 h 904"/>
                  <a:gd name="T28" fmla="*/ 1460 w 1473"/>
                  <a:gd name="T29" fmla="*/ 496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3" h="904">
                    <a:moveTo>
                      <a:pt x="1460" y="496"/>
                    </a:moveTo>
                    <a:cubicBezTo>
                      <a:pt x="1461" y="496"/>
                      <a:pt x="1461" y="496"/>
                      <a:pt x="1461" y="496"/>
                    </a:cubicBezTo>
                    <a:cubicBezTo>
                      <a:pt x="1473" y="546"/>
                      <a:pt x="1473" y="600"/>
                      <a:pt x="1457" y="652"/>
                    </a:cubicBezTo>
                    <a:cubicBezTo>
                      <a:pt x="1457" y="653"/>
                      <a:pt x="1457" y="653"/>
                      <a:pt x="1457" y="653"/>
                    </a:cubicBezTo>
                    <a:cubicBezTo>
                      <a:pt x="1409" y="813"/>
                      <a:pt x="1241" y="904"/>
                      <a:pt x="1080" y="857"/>
                    </a:cubicBezTo>
                    <a:cubicBezTo>
                      <a:pt x="667" y="734"/>
                      <a:pt x="667" y="734"/>
                      <a:pt x="667" y="734"/>
                    </a:cubicBezTo>
                    <a:cubicBezTo>
                      <a:pt x="254" y="612"/>
                      <a:pt x="254" y="612"/>
                      <a:pt x="254" y="612"/>
                    </a:cubicBezTo>
                    <a:cubicBezTo>
                      <a:pt x="93" y="565"/>
                      <a:pt x="0" y="396"/>
                      <a:pt x="49" y="236"/>
                    </a:cubicBezTo>
                    <a:cubicBezTo>
                      <a:pt x="49" y="235"/>
                      <a:pt x="49" y="235"/>
                      <a:pt x="49" y="235"/>
                    </a:cubicBezTo>
                    <a:cubicBezTo>
                      <a:pt x="65" y="183"/>
                      <a:pt x="93" y="137"/>
                      <a:pt x="129" y="102"/>
                    </a:cubicBezTo>
                    <a:cubicBezTo>
                      <a:pt x="129" y="102"/>
                      <a:pt x="129" y="102"/>
                      <a:pt x="129" y="102"/>
                    </a:cubicBezTo>
                    <a:cubicBezTo>
                      <a:pt x="206" y="30"/>
                      <a:pt x="317" y="0"/>
                      <a:pt x="425" y="32"/>
                    </a:cubicBezTo>
                    <a:cubicBezTo>
                      <a:pt x="838" y="154"/>
                      <a:pt x="838" y="154"/>
                      <a:pt x="838" y="154"/>
                    </a:cubicBezTo>
                    <a:cubicBezTo>
                      <a:pt x="1251" y="276"/>
                      <a:pt x="1251" y="276"/>
                      <a:pt x="1251" y="276"/>
                    </a:cubicBezTo>
                    <a:cubicBezTo>
                      <a:pt x="1359" y="308"/>
                      <a:pt x="1436" y="394"/>
                      <a:pt x="1460"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4" name="ïŝḷïdê"/>
              <p:cNvSpPr/>
              <p:nvPr/>
            </p:nvSpPr>
            <p:spPr bwMode="auto">
              <a:xfrm>
                <a:off x="5435552" y="3625011"/>
                <a:ext cx="243323" cy="127455"/>
              </a:xfrm>
              <a:custGeom>
                <a:avLst/>
                <a:gdLst>
                  <a:gd name="T0" fmla="*/ 654 w 654"/>
                  <a:gd name="T1" fmla="*/ 342 h 342"/>
                  <a:gd name="T2" fmla="*/ 505 w 654"/>
                  <a:gd name="T3" fmla="*/ 256 h 342"/>
                  <a:gd name="T4" fmla="*/ 0 w 654"/>
                  <a:gd name="T5" fmla="*/ 106 h 342"/>
                  <a:gd name="T6" fmla="*/ 32 w 654"/>
                  <a:gd name="T7" fmla="*/ 0 h 342"/>
                  <a:gd name="T8" fmla="*/ 445 w 654"/>
                  <a:gd name="T9" fmla="*/ 122 h 342"/>
                  <a:gd name="T10" fmla="*/ 654 w 654"/>
                  <a:gd name="T11" fmla="*/ 342 h 342"/>
                </a:gdLst>
                <a:ahLst/>
                <a:cxnLst>
                  <a:cxn ang="0">
                    <a:pos x="T0" y="T1"/>
                  </a:cxn>
                  <a:cxn ang="0">
                    <a:pos x="T2" y="T3"/>
                  </a:cxn>
                  <a:cxn ang="0">
                    <a:pos x="T4" y="T5"/>
                  </a:cxn>
                  <a:cxn ang="0">
                    <a:pos x="T6" y="T7"/>
                  </a:cxn>
                  <a:cxn ang="0">
                    <a:pos x="T8" y="T9"/>
                  </a:cxn>
                  <a:cxn ang="0">
                    <a:pos x="T10" y="T11"/>
                  </a:cxn>
                </a:cxnLst>
                <a:rect l="0" t="0" r="r" b="b"/>
                <a:pathLst>
                  <a:path w="654" h="342">
                    <a:moveTo>
                      <a:pt x="654" y="342"/>
                    </a:moveTo>
                    <a:cubicBezTo>
                      <a:pt x="613" y="303"/>
                      <a:pt x="563" y="273"/>
                      <a:pt x="505" y="256"/>
                    </a:cubicBezTo>
                    <a:cubicBezTo>
                      <a:pt x="0" y="106"/>
                      <a:pt x="0" y="106"/>
                      <a:pt x="0" y="106"/>
                    </a:cubicBezTo>
                    <a:cubicBezTo>
                      <a:pt x="32" y="0"/>
                      <a:pt x="32" y="0"/>
                      <a:pt x="32" y="0"/>
                    </a:cubicBezTo>
                    <a:cubicBezTo>
                      <a:pt x="445" y="122"/>
                      <a:pt x="445" y="122"/>
                      <a:pt x="445" y="122"/>
                    </a:cubicBezTo>
                    <a:cubicBezTo>
                      <a:pt x="553" y="154"/>
                      <a:pt x="630" y="240"/>
                      <a:pt x="654" y="342"/>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5" name="iṣ1íḍe"/>
              <p:cNvSpPr/>
              <p:nvPr/>
            </p:nvSpPr>
            <p:spPr bwMode="auto">
              <a:xfrm>
                <a:off x="5382446" y="3664598"/>
                <a:ext cx="301257" cy="239461"/>
              </a:xfrm>
              <a:custGeom>
                <a:avLst/>
                <a:gdLst>
                  <a:gd name="T0" fmla="*/ 791 w 807"/>
                  <a:gd name="T1" fmla="*/ 393 h 644"/>
                  <a:gd name="T2" fmla="*/ 414 w 807"/>
                  <a:gd name="T3" fmla="*/ 597 h 644"/>
                  <a:gd name="T4" fmla="*/ 0 w 807"/>
                  <a:gd name="T5" fmla="*/ 474 h 644"/>
                  <a:gd name="T6" fmla="*/ 141 w 807"/>
                  <a:gd name="T7" fmla="*/ 0 h 644"/>
                  <a:gd name="T8" fmla="*/ 645 w 807"/>
                  <a:gd name="T9" fmla="*/ 150 h 644"/>
                  <a:gd name="T10" fmla="*/ 795 w 807"/>
                  <a:gd name="T11" fmla="*/ 236 h 644"/>
                  <a:gd name="T12" fmla="*/ 791 w 807"/>
                  <a:gd name="T13" fmla="*/ 392 h 644"/>
                  <a:gd name="T14" fmla="*/ 791 w 807"/>
                  <a:gd name="T15" fmla="*/ 393 h 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644">
                    <a:moveTo>
                      <a:pt x="791" y="393"/>
                    </a:moveTo>
                    <a:cubicBezTo>
                      <a:pt x="743" y="553"/>
                      <a:pt x="575" y="644"/>
                      <a:pt x="414" y="597"/>
                    </a:cubicBezTo>
                    <a:cubicBezTo>
                      <a:pt x="0" y="474"/>
                      <a:pt x="0" y="474"/>
                      <a:pt x="0" y="474"/>
                    </a:cubicBezTo>
                    <a:cubicBezTo>
                      <a:pt x="141" y="0"/>
                      <a:pt x="141" y="0"/>
                      <a:pt x="141" y="0"/>
                    </a:cubicBezTo>
                    <a:cubicBezTo>
                      <a:pt x="645" y="150"/>
                      <a:pt x="645" y="150"/>
                      <a:pt x="645" y="150"/>
                    </a:cubicBezTo>
                    <a:cubicBezTo>
                      <a:pt x="703" y="167"/>
                      <a:pt x="754" y="197"/>
                      <a:pt x="795" y="236"/>
                    </a:cubicBezTo>
                    <a:cubicBezTo>
                      <a:pt x="807" y="286"/>
                      <a:pt x="807" y="340"/>
                      <a:pt x="791" y="392"/>
                    </a:cubicBezTo>
                    <a:cubicBezTo>
                      <a:pt x="791" y="393"/>
                      <a:pt x="791" y="393"/>
                      <a:pt x="791" y="393"/>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6" name="í$ļíďê"/>
              <p:cNvSpPr/>
              <p:nvPr/>
            </p:nvSpPr>
            <p:spPr bwMode="auto">
              <a:xfrm>
                <a:off x="5182573" y="3567076"/>
                <a:ext cx="264565" cy="97523"/>
              </a:xfrm>
              <a:custGeom>
                <a:avLst/>
                <a:gdLst>
                  <a:gd name="T0" fmla="*/ 173 w 709"/>
                  <a:gd name="T1" fmla="*/ 111 h 260"/>
                  <a:gd name="T2" fmla="*/ 0 w 709"/>
                  <a:gd name="T3" fmla="*/ 102 h 260"/>
                  <a:gd name="T4" fmla="*/ 296 w 709"/>
                  <a:gd name="T5" fmla="*/ 32 h 260"/>
                  <a:gd name="T6" fmla="*/ 709 w 709"/>
                  <a:gd name="T7" fmla="*/ 154 h 260"/>
                  <a:gd name="T8" fmla="*/ 677 w 709"/>
                  <a:gd name="T9" fmla="*/ 260 h 260"/>
                  <a:gd name="T10" fmla="*/ 173 w 709"/>
                  <a:gd name="T11" fmla="*/ 111 h 260"/>
                </a:gdLst>
                <a:ahLst/>
                <a:cxnLst>
                  <a:cxn ang="0">
                    <a:pos x="T0" y="T1"/>
                  </a:cxn>
                  <a:cxn ang="0">
                    <a:pos x="T2" y="T3"/>
                  </a:cxn>
                  <a:cxn ang="0">
                    <a:pos x="T4" y="T5"/>
                  </a:cxn>
                  <a:cxn ang="0">
                    <a:pos x="T6" y="T7"/>
                  </a:cxn>
                  <a:cxn ang="0">
                    <a:pos x="T8" y="T9"/>
                  </a:cxn>
                  <a:cxn ang="0">
                    <a:pos x="T10" y="T11"/>
                  </a:cxn>
                </a:cxnLst>
                <a:rect l="0" t="0" r="r" b="b"/>
                <a:pathLst>
                  <a:path w="709" h="260">
                    <a:moveTo>
                      <a:pt x="173" y="111"/>
                    </a:moveTo>
                    <a:cubicBezTo>
                      <a:pt x="115" y="94"/>
                      <a:pt x="56" y="92"/>
                      <a:pt x="0" y="102"/>
                    </a:cubicBezTo>
                    <a:cubicBezTo>
                      <a:pt x="76" y="30"/>
                      <a:pt x="188" y="0"/>
                      <a:pt x="296" y="32"/>
                    </a:cubicBezTo>
                    <a:cubicBezTo>
                      <a:pt x="709" y="154"/>
                      <a:pt x="709" y="154"/>
                      <a:pt x="709" y="154"/>
                    </a:cubicBezTo>
                    <a:cubicBezTo>
                      <a:pt x="677" y="260"/>
                      <a:pt x="677" y="260"/>
                      <a:pt x="677" y="260"/>
                    </a:cubicBezTo>
                    <a:cubicBezTo>
                      <a:pt x="173" y="111"/>
                      <a:pt x="173" y="111"/>
                      <a:pt x="173" y="11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7" name="ïslïďe"/>
              <p:cNvSpPr/>
              <p:nvPr/>
            </p:nvSpPr>
            <p:spPr bwMode="auto">
              <a:xfrm>
                <a:off x="5134295" y="3601837"/>
                <a:ext cx="301257" cy="239461"/>
              </a:xfrm>
              <a:custGeom>
                <a:avLst/>
                <a:gdLst>
                  <a:gd name="T0" fmla="*/ 806 w 806"/>
                  <a:gd name="T1" fmla="*/ 168 h 642"/>
                  <a:gd name="T2" fmla="*/ 666 w 806"/>
                  <a:gd name="T3" fmla="*/ 642 h 642"/>
                  <a:gd name="T4" fmla="*/ 253 w 806"/>
                  <a:gd name="T5" fmla="*/ 520 h 642"/>
                  <a:gd name="T6" fmla="*/ 49 w 806"/>
                  <a:gd name="T7" fmla="*/ 144 h 642"/>
                  <a:gd name="T8" fmla="*/ 49 w 806"/>
                  <a:gd name="T9" fmla="*/ 143 h 642"/>
                  <a:gd name="T10" fmla="*/ 130 w 806"/>
                  <a:gd name="T11" fmla="*/ 10 h 642"/>
                  <a:gd name="T12" fmla="*/ 302 w 806"/>
                  <a:gd name="T13" fmla="*/ 19 h 642"/>
                  <a:gd name="T14" fmla="*/ 806 w 806"/>
                  <a:gd name="T15" fmla="*/ 168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642">
                    <a:moveTo>
                      <a:pt x="806" y="168"/>
                    </a:moveTo>
                    <a:cubicBezTo>
                      <a:pt x="666" y="642"/>
                      <a:pt x="666" y="642"/>
                      <a:pt x="666" y="642"/>
                    </a:cubicBezTo>
                    <a:cubicBezTo>
                      <a:pt x="253" y="520"/>
                      <a:pt x="253" y="520"/>
                      <a:pt x="253" y="520"/>
                    </a:cubicBezTo>
                    <a:cubicBezTo>
                      <a:pt x="93" y="473"/>
                      <a:pt x="0" y="304"/>
                      <a:pt x="49" y="144"/>
                    </a:cubicBezTo>
                    <a:cubicBezTo>
                      <a:pt x="49" y="143"/>
                      <a:pt x="49" y="143"/>
                      <a:pt x="49" y="143"/>
                    </a:cubicBezTo>
                    <a:cubicBezTo>
                      <a:pt x="65" y="91"/>
                      <a:pt x="93" y="45"/>
                      <a:pt x="130" y="10"/>
                    </a:cubicBezTo>
                    <a:cubicBezTo>
                      <a:pt x="185" y="0"/>
                      <a:pt x="244" y="2"/>
                      <a:pt x="302" y="19"/>
                    </a:cubicBezTo>
                    <a:cubicBezTo>
                      <a:pt x="806" y="168"/>
                      <a:pt x="806" y="168"/>
                      <a:pt x="806" y="16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8" name="iṣ1iďe"/>
              <p:cNvSpPr/>
              <p:nvPr/>
            </p:nvSpPr>
            <p:spPr bwMode="auto">
              <a:xfrm>
                <a:off x="5390170" y="3799778"/>
                <a:ext cx="250082" cy="64693"/>
              </a:xfrm>
              <a:custGeom>
                <a:avLst/>
                <a:gdLst>
                  <a:gd name="T0" fmla="*/ 350 w 670"/>
                  <a:gd name="T1" fmla="*/ 99 h 174"/>
                  <a:gd name="T2" fmla="*/ 398 w 670"/>
                  <a:gd name="T3" fmla="*/ 113 h 174"/>
                  <a:gd name="T4" fmla="*/ 399 w 670"/>
                  <a:gd name="T5" fmla="*/ 113 h 174"/>
                  <a:gd name="T6" fmla="*/ 480 w 670"/>
                  <a:gd name="T7" fmla="*/ 124 h 174"/>
                  <a:gd name="T8" fmla="*/ 626 w 670"/>
                  <a:gd name="T9" fmla="*/ 69 h 174"/>
                  <a:gd name="T10" fmla="*/ 635 w 670"/>
                  <a:gd name="T11" fmla="*/ 63 h 174"/>
                  <a:gd name="T12" fmla="*/ 661 w 670"/>
                  <a:gd name="T13" fmla="*/ 69 h 174"/>
                  <a:gd name="T14" fmla="*/ 667 w 670"/>
                  <a:gd name="T15" fmla="*/ 92 h 174"/>
                  <a:gd name="T16" fmla="*/ 667 w 670"/>
                  <a:gd name="T17" fmla="*/ 92 h 174"/>
                  <a:gd name="T18" fmla="*/ 667 w 670"/>
                  <a:gd name="T19" fmla="*/ 92 h 174"/>
                  <a:gd name="T20" fmla="*/ 667 w 670"/>
                  <a:gd name="T21" fmla="*/ 93 h 174"/>
                  <a:gd name="T22" fmla="*/ 661 w 670"/>
                  <a:gd name="T23" fmla="*/ 104 h 174"/>
                  <a:gd name="T24" fmla="*/ 479 w 670"/>
                  <a:gd name="T25" fmla="*/ 174 h 174"/>
                  <a:gd name="T26" fmla="*/ 384 w 670"/>
                  <a:gd name="T27" fmla="*/ 160 h 174"/>
                  <a:gd name="T28" fmla="*/ 336 w 670"/>
                  <a:gd name="T29" fmla="*/ 146 h 174"/>
                  <a:gd name="T30" fmla="*/ 0 w 670"/>
                  <a:gd name="T31" fmla="*/ 47 h 174"/>
                  <a:gd name="T32" fmla="*/ 14 w 670"/>
                  <a:gd name="T33" fmla="*/ 0 h 174"/>
                  <a:gd name="T34" fmla="*/ 350 w 670"/>
                  <a:gd name="T35" fmla="*/ 9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0" h="174">
                    <a:moveTo>
                      <a:pt x="350" y="99"/>
                    </a:moveTo>
                    <a:cubicBezTo>
                      <a:pt x="398" y="113"/>
                      <a:pt x="398" y="113"/>
                      <a:pt x="398" y="113"/>
                    </a:cubicBezTo>
                    <a:cubicBezTo>
                      <a:pt x="399" y="113"/>
                      <a:pt x="399" y="113"/>
                      <a:pt x="399" y="113"/>
                    </a:cubicBezTo>
                    <a:cubicBezTo>
                      <a:pt x="399" y="114"/>
                      <a:pt x="434" y="125"/>
                      <a:pt x="480" y="124"/>
                    </a:cubicBezTo>
                    <a:cubicBezTo>
                      <a:pt x="539" y="124"/>
                      <a:pt x="588" y="105"/>
                      <a:pt x="626" y="69"/>
                    </a:cubicBezTo>
                    <a:cubicBezTo>
                      <a:pt x="629" y="66"/>
                      <a:pt x="632" y="64"/>
                      <a:pt x="635" y="63"/>
                    </a:cubicBezTo>
                    <a:cubicBezTo>
                      <a:pt x="644" y="60"/>
                      <a:pt x="654" y="62"/>
                      <a:pt x="661" y="69"/>
                    </a:cubicBezTo>
                    <a:cubicBezTo>
                      <a:pt x="667" y="75"/>
                      <a:pt x="670" y="83"/>
                      <a:pt x="667" y="92"/>
                    </a:cubicBezTo>
                    <a:cubicBezTo>
                      <a:pt x="667" y="92"/>
                      <a:pt x="667" y="92"/>
                      <a:pt x="667" y="92"/>
                    </a:cubicBezTo>
                    <a:cubicBezTo>
                      <a:pt x="667" y="92"/>
                      <a:pt x="667" y="92"/>
                      <a:pt x="667" y="92"/>
                    </a:cubicBezTo>
                    <a:cubicBezTo>
                      <a:pt x="667" y="92"/>
                      <a:pt x="667" y="93"/>
                      <a:pt x="667" y="93"/>
                    </a:cubicBezTo>
                    <a:cubicBezTo>
                      <a:pt x="666" y="97"/>
                      <a:pt x="664" y="101"/>
                      <a:pt x="661" y="104"/>
                    </a:cubicBezTo>
                    <a:cubicBezTo>
                      <a:pt x="614" y="150"/>
                      <a:pt x="551" y="174"/>
                      <a:pt x="479" y="174"/>
                    </a:cubicBezTo>
                    <a:cubicBezTo>
                      <a:pt x="427" y="174"/>
                      <a:pt x="389" y="162"/>
                      <a:pt x="384" y="160"/>
                    </a:cubicBezTo>
                    <a:cubicBezTo>
                      <a:pt x="336" y="146"/>
                      <a:pt x="336" y="146"/>
                      <a:pt x="336" y="146"/>
                    </a:cubicBezTo>
                    <a:cubicBezTo>
                      <a:pt x="0" y="47"/>
                      <a:pt x="0" y="47"/>
                      <a:pt x="0" y="47"/>
                    </a:cubicBezTo>
                    <a:cubicBezTo>
                      <a:pt x="14" y="0"/>
                      <a:pt x="14" y="0"/>
                      <a:pt x="14" y="0"/>
                    </a:cubicBezTo>
                    <a:cubicBezTo>
                      <a:pt x="350" y="99"/>
                      <a:pt x="350" y="99"/>
                      <a:pt x="350" y="99"/>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9" name="ïṡḷïḓé"/>
              <p:cNvSpPr/>
              <p:nvPr/>
            </p:nvSpPr>
            <p:spPr bwMode="auto">
              <a:xfrm>
                <a:off x="5168090" y="3688738"/>
                <a:ext cx="226909" cy="128421"/>
              </a:xfrm>
              <a:custGeom>
                <a:avLst/>
                <a:gdLst>
                  <a:gd name="T0" fmla="*/ 49 w 609"/>
                  <a:gd name="T1" fmla="*/ 21 h 346"/>
                  <a:gd name="T2" fmla="*/ 141 w 609"/>
                  <a:gd name="T3" fmla="*/ 147 h 346"/>
                  <a:gd name="T4" fmla="*/ 216 w 609"/>
                  <a:gd name="T5" fmla="*/ 182 h 346"/>
                  <a:gd name="T6" fmla="*/ 216 w 609"/>
                  <a:gd name="T7" fmla="*/ 183 h 346"/>
                  <a:gd name="T8" fmla="*/ 265 w 609"/>
                  <a:gd name="T9" fmla="*/ 197 h 346"/>
                  <a:gd name="T10" fmla="*/ 609 w 609"/>
                  <a:gd name="T11" fmla="*/ 299 h 346"/>
                  <a:gd name="T12" fmla="*/ 595 w 609"/>
                  <a:gd name="T13" fmla="*/ 346 h 346"/>
                  <a:gd name="T14" fmla="*/ 251 w 609"/>
                  <a:gd name="T15" fmla="*/ 244 h 346"/>
                  <a:gd name="T16" fmla="*/ 203 w 609"/>
                  <a:gd name="T17" fmla="*/ 229 h 346"/>
                  <a:gd name="T18" fmla="*/ 116 w 609"/>
                  <a:gd name="T19" fmla="*/ 189 h 346"/>
                  <a:gd name="T20" fmla="*/ 1 w 609"/>
                  <a:gd name="T21" fmla="*/ 31 h 346"/>
                  <a:gd name="T22" fmla="*/ 2 w 609"/>
                  <a:gd name="T23" fmla="*/ 19 h 346"/>
                  <a:gd name="T24" fmla="*/ 2 w 609"/>
                  <a:gd name="T25" fmla="*/ 18 h 346"/>
                  <a:gd name="T26" fmla="*/ 2 w 609"/>
                  <a:gd name="T27" fmla="*/ 17 h 346"/>
                  <a:gd name="T28" fmla="*/ 2 w 609"/>
                  <a:gd name="T29" fmla="*/ 17 h 346"/>
                  <a:gd name="T30" fmla="*/ 20 w 609"/>
                  <a:gd name="T31" fmla="*/ 2 h 346"/>
                  <a:gd name="T32" fmla="*/ 45 w 609"/>
                  <a:gd name="T33" fmla="*/ 11 h 346"/>
                  <a:gd name="T34" fmla="*/ 49 w 609"/>
                  <a:gd name="T35" fmla="*/ 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9" h="346">
                    <a:moveTo>
                      <a:pt x="49" y="21"/>
                    </a:moveTo>
                    <a:cubicBezTo>
                      <a:pt x="61" y="72"/>
                      <a:pt x="92" y="114"/>
                      <a:pt x="141" y="147"/>
                    </a:cubicBezTo>
                    <a:cubicBezTo>
                      <a:pt x="180" y="172"/>
                      <a:pt x="215" y="182"/>
                      <a:pt x="216" y="182"/>
                    </a:cubicBezTo>
                    <a:cubicBezTo>
                      <a:pt x="216" y="183"/>
                      <a:pt x="216" y="183"/>
                      <a:pt x="216" y="183"/>
                    </a:cubicBezTo>
                    <a:cubicBezTo>
                      <a:pt x="265" y="197"/>
                      <a:pt x="265" y="197"/>
                      <a:pt x="265" y="197"/>
                    </a:cubicBezTo>
                    <a:cubicBezTo>
                      <a:pt x="609" y="299"/>
                      <a:pt x="609" y="299"/>
                      <a:pt x="609" y="299"/>
                    </a:cubicBezTo>
                    <a:cubicBezTo>
                      <a:pt x="595" y="346"/>
                      <a:pt x="595" y="346"/>
                      <a:pt x="595" y="346"/>
                    </a:cubicBezTo>
                    <a:cubicBezTo>
                      <a:pt x="251" y="244"/>
                      <a:pt x="251" y="244"/>
                      <a:pt x="251" y="244"/>
                    </a:cubicBezTo>
                    <a:cubicBezTo>
                      <a:pt x="203" y="229"/>
                      <a:pt x="203" y="229"/>
                      <a:pt x="203" y="229"/>
                    </a:cubicBezTo>
                    <a:cubicBezTo>
                      <a:pt x="198" y="228"/>
                      <a:pt x="159" y="217"/>
                      <a:pt x="116" y="189"/>
                    </a:cubicBezTo>
                    <a:cubicBezTo>
                      <a:pt x="55" y="150"/>
                      <a:pt x="15" y="95"/>
                      <a:pt x="1" y="31"/>
                    </a:cubicBezTo>
                    <a:cubicBezTo>
                      <a:pt x="0" y="27"/>
                      <a:pt x="0" y="23"/>
                      <a:pt x="2" y="19"/>
                    </a:cubicBezTo>
                    <a:cubicBezTo>
                      <a:pt x="2" y="18"/>
                      <a:pt x="2" y="18"/>
                      <a:pt x="2" y="18"/>
                    </a:cubicBezTo>
                    <a:cubicBezTo>
                      <a:pt x="2" y="17"/>
                      <a:pt x="2" y="17"/>
                      <a:pt x="2" y="17"/>
                    </a:cubicBezTo>
                    <a:cubicBezTo>
                      <a:pt x="2" y="17"/>
                      <a:pt x="2" y="17"/>
                      <a:pt x="2" y="17"/>
                    </a:cubicBezTo>
                    <a:cubicBezTo>
                      <a:pt x="5" y="10"/>
                      <a:pt x="11" y="4"/>
                      <a:pt x="20" y="2"/>
                    </a:cubicBezTo>
                    <a:cubicBezTo>
                      <a:pt x="30" y="0"/>
                      <a:pt x="39" y="4"/>
                      <a:pt x="45" y="11"/>
                    </a:cubicBezTo>
                    <a:cubicBezTo>
                      <a:pt x="47" y="14"/>
                      <a:pt x="49" y="17"/>
                      <a:pt x="49" y="21"/>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0" name="îşļide"/>
              <p:cNvSpPr/>
              <p:nvPr/>
            </p:nvSpPr>
            <p:spPr bwMode="auto">
              <a:xfrm>
                <a:off x="5664391" y="3313132"/>
                <a:ext cx="519475" cy="411332"/>
              </a:xfrm>
              <a:custGeom>
                <a:avLst/>
                <a:gdLst>
                  <a:gd name="T0" fmla="*/ 1391 w 1392"/>
                  <a:gd name="T1" fmla="*/ 761 h 1103"/>
                  <a:gd name="T2" fmla="*/ 1392 w 1392"/>
                  <a:gd name="T3" fmla="*/ 762 h 1103"/>
                  <a:gd name="T4" fmla="*/ 1350 w 1392"/>
                  <a:gd name="T5" fmla="*/ 912 h 1103"/>
                  <a:gd name="T6" fmla="*/ 1350 w 1392"/>
                  <a:gd name="T7" fmla="*/ 912 h 1103"/>
                  <a:gd name="T8" fmla="*/ 934 w 1392"/>
                  <a:gd name="T9" fmla="*/ 1018 h 1103"/>
                  <a:gd name="T10" fmla="*/ 563 w 1392"/>
                  <a:gd name="T11" fmla="*/ 798 h 1103"/>
                  <a:gd name="T12" fmla="*/ 192 w 1392"/>
                  <a:gd name="T13" fmla="*/ 578 h 1103"/>
                  <a:gd name="T14" fmla="*/ 86 w 1392"/>
                  <a:gd name="T15" fmla="*/ 163 h 1103"/>
                  <a:gd name="T16" fmla="*/ 86 w 1392"/>
                  <a:gd name="T17" fmla="*/ 163 h 1103"/>
                  <a:gd name="T18" fmla="*/ 197 w 1392"/>
                  <a:gd name="T19" fmla="*/ 54 h 1103"/>
                  <a:gd name="T20" fmla="*/ 197 w 1392"/>
                  <a:gd name="T21" fmla="*/ 54 h 1103"/>
                  <a:gd name="T22" fmla="*/ 501 w 1392"/>
                  <a:gd name="T23" fmla="*/ 57 h 1103"/>
                  <a:gd name="T24" fmla="*/ 871 w 1392"/>
                  <a:gd name="T25" fmla="*/ 277 h 1103"/>
                  <a:gd name="T26" fmla="*/ 1242 w 1392"/>
                  <a:gd name="T27" fmla="*/ 497 h 1103"/>
                  <a:gd name="T28" fmla="*/ 1391 w 1392"/>
                  <a:gd name="T29" fmla="*/ 761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2" h="1103">
                    <a:moveTo>
                      <a:pt x="1391" y="761"/>
                    </a:moveTo>
                    <a:cubicBezTo>
                      <a:pt x="1392" y="762"/>
                      <a:pt x="1392" y="762"/>
                      <a:pt x="1392" y="762"/>
                    </a:cubicBezTo>
                    <a:cubicBezTo>
                      <a:pt x="1391" y="813"/>
                      <a:pt x="1378" y="865"/>
                      <a:pt x="1350" y="912"/>
                    </a:cubicBezTo>
                    <a:cubicBezTo>
                      <a:pt x="1350" y="912"/>
                      <a:pt x="1350" y="912"/>
                      <a:pt x="1350" y="912"/>
                    </a:cubicBezTo>
                    <a:cubicBezTo>
                      <a:pt x="1264" y="1056"/>
                      <a:pt x="1078" y="1103"/>
                      <a:pt x="934" y="1018"/>
                    </a:cubicBezTo>
                    <a:cubicBezTo>
                      <a:pt x="563" y="798"/>
                      <a:pt x="563" y="798"/>
                      <a:pt x="563" y="798"/>
                    </a:cubicBezTo>
                    <a:cubicBezTo>
                      <a:pt x="192" y="578"/>
                      <a:pt x="192" y="578"/>
                      <a:pt x="192" y="578"/>
                    </a:cubicBezTo>
                    <a:cubicBezTo>
                      <a:pt x="48" y="493"/>
                      <a:pt x="0" y="307"/>
                      <a:pt x="86" y="163"/>
                    </a:cubicBezTo>
                    <a:cubicBezTo>
                      <a:pt x="86" y="163"/>
                      <a:pt x="86" y="163"/>
                      <a:pt x="86" y="163"/>
                    </a:cubicBezTo>
                    <a:cubicBezTo>
                      <a:pt x="114" y="116"/>
                      <a:pt x="152" y="79"/>
                      <a:pt x="197" y="54"/>
                    </a:cubicBezTo>
                    <a:cubicBezTo>
                      <a:pt x="197" y="54"/>
                      <a:pt x="197" y="54"/>
                      <a:pt x="197" y="54"/>
                    </a:cubicBezTo>
                    <a:cubicBezTo>
                      <a:pt x="288" y="2"/>
                      <a:pt x="404" y="0"/>
                      <a:pt x="501" y="57"/>
                    </a:cubicBezTo>
                    <a:cubicBezTo>
                      <a:pt x="871" y="277"/>
                      <a:pt x="871" y="277"/>
                      <a:pt x="871" y="277"/>
                    </a:cubicBezTo>
                    <a:cubicBezTo>
                      <a:pt x="1242" y="497"/>
                      <a:pt x="1242" y="497"/>
                      <a:pt x="1242" y="497"/>
                    </a:cubicBezTo>
                    <a:cubicBezTo>
                      <a:pt x="1339" y="554"/>
                      <a:pt x="1392" y="656"/>
                      <a:pt x="1391" y="76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1" name="išḷíḍè"/>
              <p:cNvSpPr/>
              <p:nvPr/>
            </p:nvSpPr>
            <p:spPr bwMode="auto">
              <a:xfrm>
                <a:off x="5967580" y="3416448"/>
                <a:ext cx="216287" cy="180561"/>
              </a:xfrm>
              <a:custGeom>
                <a:avLst/>
                <a:gdLst>
                  <a:gd name="T0" fmla="*/ 577 w 578"/>
                  <a:gd name="T1" fmla="*/ 484 h 484"/>
                  <a:gd name="T2" fmla="*/ 454 w 578"/>
                  <a:gd name="T3" fmla="*/ 364 h 484"/>
                  <a:gd name="T4" fmla="*/ 0 w 578"/>
                  <a:gd name="T5" fmla="*/ 95 h 484"/>
                  <a:gd name="T6" fmla="*/ 57 w 578"/>
                  <a:gd name="T7" fmla="*/ 0 h 484"/>
                  <a:gd name="T8" fmla="*/ 428 w 578"/>
                  <a:gd name="T9" fmla="*/ 220 h 484"/>
                  <a:gd name="T10" fmla="*/ 577 w 578"/>
                  <a:gd name="T11" fmla="*/ 484 h 484"/>
                </a:gdLst>
                <a:ahLst/>
                <a:cxnLst>
                  <a:cxn ang="0">
                    <a:pos x="T0" y="T1"/>
                  </a:cxn>
                  <a:cxn ang="0">
                    <a:pos x="T2" y="T3"/>
                  </a:cxn>
                  <a:cxn ang="0">
                    <a:pos x="T4" y="T5"/>
                  </a:cxn>
                  <a:cxn ang="0">
                    <a:pos x="T6" y="T7"/>
                  </a:cxn>
                  <a:cxn ang="0">
                    <a:pos x="T8" y="T9"/>
                  </a:cxn>
                  <a:cxn ang="0">
                    <a:pos x="T10" y="T11"/>
                  </a:cxn>
                </a:cxnLst>
                <a:rect l="0" t="0" r="r" b="b"/>
                <a:pathLst>
                  <a:path w="578" h="484">
                    <a:moveTo>
                      <a:pt x="577" y="484"/>
                    </a:moveTo>
                    <a:cubicBezTo>
                      <a:pt x="546" y="437"/>
                      <a:pt x="505" y="394"/>
                      <a:pt x="454" y="364"/>
                    </a:cubicBezTo>
                    <a:cubicBezTo>
                      <a:pt x="0" y="95"/>
                      <a:pt x="0" y="95"/>
                      <a:pt x="0" y="95"/>
                    </a:cubicBezTo>
                    <a:cubicBezTo>
                      <a:pt x="57" y="0"/>
                      <a:pt x="57" y="0"/>
                      <a:pt x="57" y="0"/>
                    </a:cubicBezTo>
                    <a:cubicBezTo>
                      <a:pt x="428" y="220"/>
                      <a:pt x="428" y="220"/>
                      <a:pt x="428" y="220"/>
                    </a:cubicBezTo>
                    <a:cubicBezTo>
                      <a:pt x="525" y="277"/>
                      <a:pt x="578" y="379"/>
                      <a:pt x="577" y="484"/>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2" name="îṡḷíḋè"/>
              <p:cNvSpPr/>
              <p:nvPr/>
            </p:nvSpPr>
            <p:spPr bwMode="auto">
              <a:xfrm>
                <a:off x="5873920" y="3452174"/>
                <a:ext cx="309947" cy="272290"/>
              </a:xfrm>
              <a:custGeom>
                <a:avLst/>
                <a:gdLst>
                  <a:gd name="T0" fmla="*/ 787 w 829"/>
                  <a:gd name="T1" fmla="*/ 540 h 731"/>
                  <a:gd name="T2" fmla="*/ 371 w 829"/>
                  <a:gd name="T3" fmla="*/ 646 h 731"/>
                  <a:gd name="T4" fmla="*/ 0 w 829"/>
                  <a:gd name="T5" fmla="*/ 426 h 731"/>
                  <a:gd name="T6" fmla="*/ 252 w 829"/>
                  <a:gd name="T7" fmla="*/ 0 h 731"/>
                  <a:gd name="T8" fmla="*/ 705 w 829"/>
                  <a:gd name="T9" fmla="*/ 269 h 731"/>
                  <a:gd name="T10" fmla="*/ 829 w 829"/>
                  <a:gd name="T11" fmla="*/ 389 h 731"/>
                  <a:gd name="T12" fmla="*/ 787 w 829"/>
                  <a:gd name="T13" fmla="*/ 540 h 731"/>
                  <a:gd name="T14" fmla="*/ 787 w 829"/>
                  <a:gd name="T15" fmla="*/ 540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9" h="731">
                    <a:moveTo>
                      <a:pt x="787" y="540"/>
                    </a:moveTo>
                    <a:cubicBezTo>
                      <a:pt x="701" y="684"/>
                      <a:pt x="515" y="731"/>
                      <a:pt x="371" y="646"/>
                    </a:cubicBezTo>
                    <a:cubicBezTo>
                      <a:pt x="0" y="426"/>
                      <a:pt x="0" y="426"/>
                      <a:pt x="0" y="426"/>
                    </a:cubicBezTo>
                    <a:cubicBezTo>
                      <a:pt x="252" y="0"/>
                      <a:pt x="252" y="0"/>
                      <a:pt x="252" y="0"/>
                    </a:cubicBezTo>
                    <a:cubicBezTo>
                      <a:pt x="705" y="269"/>
                      <a:pt x="705" y="269"/>
                      <a:pt x="705" y="269"/>
                    </a:cubicBezTo>
                    <a:cubicBezTo>
                      <a:pt x="756" y="300"/>
                      <a:pt x="798" y="342"/>
                      <a:pt x="829" y="389"/>
                    </a:cubicBezTo>
                    <a:cubicBezTo>
                      <a:pt x="828" y="440"/>
                      <a:pt x="815" y="493"/>
                      <a:pt x="787" y="540"/>
                    </a:cubicBezTo>
                    <a:cubicBezTo>
                      <a:pt x="787" y="540"/>
                      <a:pt x="787" y="540"/>
                      <a:pt x="787" y="54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3" name="íṧḻîḓè"/>
              <p:cNvSpPr/>
              <p:nvPr/>
            </p:nvSpPr>
            <p:spPr bwMode="auto">
              <a:xfrm>
                <a:off x="5736809" y="3313132"/>
                <a:ext cx="252013" cy="139042"/>
              </a:xfrm>
              <a:custGeom>
                <a:avLst/>
                <a:gdLst>
                  <a:gd name="T0" fmla="*/ 166 w 675"/>
                  <a:gd name="T1" fmla="*/ 104 h 372"/>
                  <a:gd name="T2" fmla="*/ 0 w 675"/>
                  <a:gd name="T3" fmla="*/ 54 h 372"/>
                  <a:gd name="T4" fmla="*/ 305 w 675"/>
                  <a:gd name="T5" fmla="*/ 57 h 372"/>
                  <a:gd name="T6" fmla="*/ 675 w 675"/>
                  <a:gd name="T7" fmla="*/ 277 h 372"/>
                  <a:gd name="T8" fmla="*/ 618 w 675"/>
                  <a:gd name="T9" fmla="*/ 372 h 372"/>
                  <a:gd name="T10" fmla="*/ 166 w 675"/>
                  <a:gd name="T11" fmla="*/ 104 h 372"/>
                </a:gdLst>
                <a:ahLst/>
                <a:cxnLst>
                  <a:cxn ang="0">
                    <a:pos x="T0" y="T1"/>
                  </a:cxn>
                  <a:cxn ang="0">
                    <a:pos x="T2" y="T3"/>
                  </a:cxn>
                  <a:cxn ang="0">
                    <a:pos x="T4" y="T5"/>
                  </a:cxn>
                  <a:cxn ang="0">
                    <a:pos x="T6" y="T7"/>
                  </a:cxn>
                  <a:cxn ang="0">
                    <a:pos x="T8" y="T9"/>
                  </a:cxn>
                  <a:cxn ang="0">
                    <a:pos x="T10" y="T11"/>
                  </a:cxn>
                </a:cxnLst>
                <a:rect l="0" t="0" r="r" b="b"/>
                <a:pathLst>
                  <a:path w="675" h="372">
                    <a:moveTo>
                      <a:pt x="166" y="104"/>
                    </a:moveTo>
                    <a:cubicBezTo>
                      <a:pt x="114" y="73"/>
                      <a:pt x="57" y="57"/>
                      <a:pt x="0" y="54"/>
                    </a:cubicBezTo>
                    <a:cubicBezTo>
                      <a:pt x="92" y="2"/>
                      <a:pt x="208" y="0"/>
                      <a:pt x="305" y="57"/>
                    </a:cubicBezTo>
                    <a:cubicBezTo>
                      <a:pt x="675" y="277"/>
                      <a:pt x="675" y="277"/>
                      <a:pt x="675" y="277"/>
                    </a:cubicBezTo>
                    <a:cubicBezTo>
                      <a:pt x="618" y="372"/>
                      <a:pt x="618" y="372"/>
                      <a:pt x="618" y="372"/>
                    </a:cubicBezTo>
                    <a:cubicBezTo>
                      <a:pt x="166" y="104"/>
                      <a:pt x="166" y="104"/>
                      <a:pt x="166" y="10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4" name="ïšļïḍe"/>
              <p:cNvSpPr/>
              <p:nvPr/>
            </p:nvSpPr>
            <p:spPr bwMode="auto">
              <a:xfrm>
                <a:off x="5664391" y="3333409"/>
                <a:ext cx="303188" cy="277118"/>
              </a:xfrm>
              <a:custGeom>
                <a:avLst/>
                <a:gdLst>
                  <a:gd name="T0" fmla="*/ 814 w 814"/>
                  <a:gd name="T1" fmla="*/ 318 h 744"/>
                  <a:gd name="T2" fmla="*/ 562 w 814"/>
                  <a:gd name="T3" fmla="*/ 744 h 744"/>
                  <a:gd name="T4" fmla="*/ 192 w 814"/>
                  <a:gd name="T5" fmla="*/ 524 h 744"/>
                  <a:gd name="T6" fmla="*/ 86 w 814"/>
                  <a:gd name="T7" fmla="*/ 109 h 744"/>
                  <a:gd name="T8" fmla="*/ 86 w 814"/>
                  <a:gd name="T9" fmla="*/ 109 h 744"/>
                  <a:gd name="T10" fmla="*/ 197 w 814"/>
                  <a:gd name="T11" fmla="*/ 0 h 744"/>
                  <a:gd name="T12" fmla="*/ 362 w 814"/>
                  <a:gd name="T13" fmla="*/ 50 h 744"/>
                  <a:gd name="T14" fmla="*/ 814 w 814"/>
                  <a:gd name="T15" fmla="*/ 318 h 7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4" h="744">
                    <a:moveTo>
                      <a:pt x="814" y="318"/>
                    </a:moveTo>
                    <a:cubicBezTo>
                      <a:pt x="562" y="744"/>
                      <a:pt x="562" y="744"/>
                      <a:pt x="562" y="744"/>
                    </a:cubicBezTo>
                    <a:cubicBezTo>
                      <a:pt x="192" y="524"/>
                      <a:pt x="192" y="524"/>
                      <a:pt x="192" y="524"/>
                    </a:cubicBezTo>
                    <a:cubicBezTo>
                      <a:pt x="48" y="439"/>
                      <a:pt x="0" y="253"/>
                      <a:pt x="86" y="109"/>
                    </a:cubicBezTo>
                    <a:cubicBezTo>
                      <a:pt x="86" y="109"/>
                      <a:pt x="86" y="109"/>
                      <a:pt x="86" y="109"/>
                    </a:cubicBezTo>
                    <a:cubicBezTo>
                      <a:pt x="114" y="62"/>
                      <a:pt x="152" y="25"/>
                      <a:pt x="197" y="0"/>
                    </a:cubicBezTo>
                    <a:cubicBezTo>
                      <a:pt x="253" y="3"/>
                      <a:pt x="310" y="19"/>
                      <a:pt x="362" y="50"/>
                    </a:cubicBezTo>
                    <a:cubicBezTo>
                      <a:pt x="814" y="318"/>
                      <a:pt x="814" y="318"/>
                      <a:pt x="814" y="3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5" name="îṥľïḓê"/>
              <p:cNvSpPr/>
              <p:nvPr/>
            </p:nvSpPr>
            <p:spPr bwMode="auto">
              <a:xfrm>
                <a:off x="5886472" y="3573835"/>
                <a:ext cx="239461" cy="112006"/>
              </a:xfrm>
              <a:custGeom>
                <a:avLst/>
                <a:gdLst>
                  <a:gd name="T0" fmla="*/ 326 w 641"/>
                  <a:gd name="T1" fmla="*/ 178 h 300"/>
                  <a:gd name="T2" fmla="*/ 370 w 641"/>
                  <a:gd name="T3" fmla="*/ 204 h 300"/>
                  <a:gd name="T4" fmla="*/ 371 w 641"/>
                  <a:gd name="T5" fmla="*/ 204 h 300"/>
                  <a:gd name="T6" fmla="*/ 447 w 641"/>
                  <a:gd name="T7" fmla="*/ 235 h 300"/>
                  <a:gd name="T8" fmla="*/ 602 w 641"/>
                  <a:gd name="T9" fmla="*/ 216 h 300"/>
                  <a:gd name="T10" fmla="*/ 612 w 641"/>
                  <a:gd name="T11" fmla="*/ 213 h 300"/>
                  <a:gd name="T12" fmla="*/ 636 w 641"/>
                  <a:gd name="T13" fmla="*/ 225 h 300"/>
                  <a:gd name="T14" fmla="*/ 636 w 641"/>
                  <a:gd name="T15" fmla="*/ 249 h 300"/>
                  <a:gd name="T16" fmla="*/ 636 w 641"/>
                  <a:gd name="T17" fmla="*/ 249 h 300"/>
                  <a:gd name="T18" fmla="*/ 636 w 641"/>
                  <a:gd name="T19" fmla="*/ 249 h 300"/>
                  <a:gd name="T20" fmla="*/ 636 w 641"/>
                  <a:gd name="T21" fmla="*/ 250 h 300"/>
                  <a:gd name="T22" fmla="*/ 627 w 641"/>
                  <a:gd name="T23" fmla="*/ 259 h 300"/>
                  <a:gd name="T24" fmla="*/ 433 w 641"/>
                  <a:gd name="T25" fmla="*/ 282 h 300"/>
                  <a:gd name="T26" fmla="*/ 344 w 641"/>
                  <a:gd name="T27" fmla="*/ 246 h 300"/>
                  <a:gd name="T28" fmla="*/ 301 w 641"/>
                  <a:gd name="T29" fmla="*/ 220 h 300"/>
                  <a:gd name="T30" fmla="*/ 0 w 641"/>
                  <a:gd name="T31" fmla="*/ 42 h 300"/>
                  <a:gd name="T32" fmla="*/ 25 w 641"/>
                  <a:gd name="T33" fmla="*/ 0 h 300"/>
                  <a:gd name="T34" fmla="*/ 326 w 641"/>
                  <a:gd name="T35" fmla="*/ 17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1" h="300">
                    <a:moveTo>
                      <a:pt x="326" y="178"/>
                    </a:moveTo>
                    <a:cubicBezTo>
                      <a:pt x="370" y="204"/>
                      <a:pt x="370" y="204"/>
                      <a:pt x="370" y="204"/>
                    </a:cubicBezTo>
                    <a:cubicBezTo>
                      <a:pt x="371" y="204"/>
                      <a:pt x="371" y="204"/>
                      <a:pt x="371" y="204"/>
                    </a:cubicBezTo>
                    <a:cubicBezTo>
                      <a:pt x="371" y="204"/>
                      <a:pt x="402" y="224"/>
                      <a:pt x="447" y="235"/>
                    </a:cubicBezTo>
                    <a:cubicBezTo>
                      <a:pt x="504" y="249"/>
                      <a:pt x="557" y="242"/>
                      <a:pt x="602" y="216"/>
                    </a:cubicBezTo>
                    <a:cubicBezTo>
                      <a:pt x="605" y="214"/>
                      <a:pt x="608" y="213"/>
                      <a:pt x="612" y="213"/>
                    </a:cubicBezTo>
                    <a:cubicBezTo>
                      <a:pt x="621" y="212"/>
                      <a:pt x="631" y="216"/>
                      <a:pt x="636" y="225"/>
                    </a:cubicBezTo>
                    <a:cubicBezTo>
                      <a:pt x="640" y="233"/>
                      <a:pt x="641" y="241"/>
                      <a:pt x="636" y="249"/>
                    </a:cubicBezTo>
                    <a:cubicBezTo>
                      <a:pt x="636" y="249"/>
                      <a:pt x="636" y="249"/>
                      <a:pt x="636" y="249"/>
                    </a:cubicBezTo>
                    <a:cubicBezTo>
                      <a:pt x="636" y="249"/>
                      <a:pt x="636" y="249"/>
                      <a:pt x="636" y="249"/>
                    </a:cubicBezTo>
                    <a:cubicBezTo>
                      <a:pt x="636" y="249"/>
                      <a:pt x="636" y="250"/>
                      <a:pt x="636" y="250"/>
                    </a:cubicBezTo>
                    <a:cubicBezTo>
                      <a:pt x="634" y="253"/>
                      <a:pt x="631" y="256"/>
                      <a:pt x="627" y="259"/>
                    </a:cubicBezTo>
                    <a:cubicBezTo>
                      <a:pt x="570" y="292"/>
                      <a:pt x="503" y="300"/>
                      <a:pt x="433" y="282"/>
                    </a:cubicBezTo>
                    <a:cubicBezTo>
                      <a:pt x="384" y="270"/>
                      <a:pt x="349" y="248"/>
                      <a:pt x="344" y="246"/>
                    </a:cubicBezTo>
                    <a:cubicBezTo>
                      <a:pt x="301" y="220"/>
                      <a:pt x="301" y="220"/>
                      <a:pt x="301" y="220"/>
                    </a:cubicBezTo>
                    <a:cubicBezTo>
                      <a:pt x="0" y="42"/>
                      <a:pt x="0" y="42"/>
                      <a:pt x="0" y="42"/>
                    </a:cubicBezTo>
                    <a:cubicBezTo>
                      <a:pt x="25" y="0"/>
                      <a:pt x="25" y="0"/>
                      <a:pt x="25" y="0"/>
                    </a:cubicBezTo>
                    <a:cubicBezTo>
                      <a:pt x="326" y="178"/>
                      <a:pt x="326" y="178"/>
                      <a:pt x="326" y="178"/>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6" name="iŝ1iďê"/>
              <p:cNvSpPr/>
              <p:nvPr/>
            </p:nvSpPr>
            <p:spPr bwMode="auto">
              <a:xfrm>
                <a:off x="5700118" y="3412586"/>
                <a:ext cx="196010" cy="176699"/>
              </a:xfrm>
              <a:custGeom>
                <a:avLst/>
                <a:gdLst>
                  <a:gd name="T0" fmla="*/ 51 w 525"/>
                  <a:gd name="T1" fmla="*/ 26 h 475"/>
                  <a:gd name="T2" fmla="*/ 109 w 525"/>
                  <a:gd name="T3" fmla="*/ 171 h 475"/>
                  <a:gd name="T4" fmla="*/ 172 w 525"/>
                  <a:gd name="T5" fmla="*/ 223 h 475"/>
                  <a:gd name="T6" fmla="*/ 173 w 525"/>
                  <a:gd name="T7" fmla="*/ 224 h 475"/>
                  <a:gd name="T8" fmla="*/ 216 w 525"/>
                  <a:gd name="T9" fmla="*/ 250 h 475"/>
                  <a:gd name="T10" fmla="*/ 525 w 525"/>
                  <a:gd name="T11" fmla="*/ 433 h 475"/>
                  <a:gd name="T12" fmla="*/ 500 w 525"/>
                  <a:gd name="T13" fmla="*/ 475 h 475"/>
                  <a:gd name="T14" fmla="*/ 191 w 525"/>
                  <a:gd name="T15" fmla="*/ 292 h 475"/>
                  <a:gd name="T16" fmla="*/ 148 w 525"/>
                  <a:gd name="T17" fmla="*/ 266 h 475"/>
                  <a:gd name="T18" fmla="*/ 74 w 525"/>
                  <a:gd name="T19" fmla="*/ 206 h 475"/>
                  <a:gd name="T20" fmla="*/ 1 w 525"/>
                  <a:gd name="T21" fmla="*/ 25 h 475"/>
                  <a:gd name="T22" fmla="*/ 4 w 525"/>
                  <a:gd name="T23" fmla="*/ 13 h 475"/>
                  <a:gd name="T24" fmla="*/ 4 w 525"/>
                  <a:gd name="T25" fmla="*/ 12 h 475"/>
                  <a:gd name="T26" fmla="*/ 4 w 525"/>
                  <a:gd name="T27" fmla="*/ 11 h 475"/>
                  <a:gd name="T28" fmla="*/ 5 w 525"/>
                  <a:gd name="T29" fmla="*/ 11 h 475"/>
                  <a:gd name="T30" fmla="*/ 26 w 525"/>
                  <a:gd name="T31" fmla="*/ 1 h 475"/>
                  <a:gd name="T32" fmla="*/ 49 w 525"/>
                  <a:gd name="T33" fmla="*/ 16 h 475"/>
                  <a:gd name="T34" fmla="*/ 51 w 525"/>
                  <a:gd name="T35" fmla="*/ 26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475">
                    <a:moveTo>
                      <a:pt x="51" y="26"/>
                    </a:moveTo>
                    <a:cubicBezTo>
                      <a:pt x="49" y="78"/>
                      <a:pt x="69" y="127"/>
                      <a:pt x="109" y="171"/>
                    </a:cubicBezTo>
                    <a:cubicBezTo>
                      <a:pt x="140" y="205"/>
                      <a:pt x="172" y="223"/>
                      <a:pt x="172" y="223"/>
                    </a:cubicBezTo>
                    <a:cubicBezTo>
                      <a:pt x="173" y="224"/>
                      <a:pt x="173" y="224"/>
                      <a:pt x="173" y="224"/>
                    </a:cubicBezTo>
                    <a:cubicBezTo>
                      <a:pt x="216" y="250"/>
                      <a:pt x="216" y="250"/>
                      <a:pt x="216" y="250"/>
                    </a:cubicBezTo>
                    <a:cubicBezTo>
                      <a:pt x="525" y="433"/>
                      <a:pt x="525" y="433"/>
                      <a:pt x="525" y="433"/>
                    </a:cubicBezTo>
                    <a:cubicBezTo>
                      <a:pt x="500" y="475"/>
                      <a:pt x="500" y="475"/>
                      <a:pt x="500" y="475"/>
                    </a:cubicBezTo>
                    <a:cubicBezTo>
                      <a:pt x="191" y="292"/>
                      <a:pt x="191" y="292"/>
                      <a:pt x="191" y="292"/>
                    </a:cubicBezTo>
                    <a:cubicBezTo>
                      <a:pt x="148" y="266"/>
                      <a:pt x="148" y="266"/>
                      <a:pt x="148" y="266"/>
                    </a:cubicBezTo>
                    <a:cubicBezTo>
                      <a:pt x="144" y="263"/>
                      <a:pt x="109" y="243"/>
                      <a:pt x="74" y="206"/>
                    </a:cubicBezTo>
                    <a:cubicBezTo>
                      <a:pt x="25" y="153"/>
                      <a:pt x="0" y="90"/>
                      <a:pt x="1" y="25"/>
                    </a:cubicBezTo>
                    <a:cubicBezTo>
                      <a:pt x="1" y="20"/>
                      <a:pt x="2" y="16"/>
                      <a:pt x="4" y="13"/>
                    </a:cubicBezTo>
                    <a:cubicBezTo>
                      <a:pt x="4" y="12"/>
                      <a:pt x="4" y="12"/>
                      <a:pt x="4" y="12"/>
                    </a:cubicBezTo>
                    <a:cubicBezTo>
                      <a:pt x="4" y="11"/>
                      <a:pt x="4" y="11"/>
                      <a:pt x="4" y="11"/>
                    </a:cubicBezTo>
                    <a:cubicBezTo>
                      <a:pt x="5" y="11"/>
                      <a:pt x="5" y="11"/>
                      <a:pt x="5" y="11"/>
                    </a:cubicBezTo>
                    <a:cubicBezTo>
                      <a:pt x="10" y="5"/>
                      <a:pt x="18" y="0"/>
                      <a:pt x="26" y="1"/>
                    </a:cubicBezTo>
                    <a:cubicBezTo>
                      <a:pt x="36" y="1"/>
                      <a:pt x="45" y="7"/>
                      <a:pt x="49" y="16"/>
                    </a:cubicBezTo>
                    <a:cubicBezTo>
                      <a:pt x="50" y="19"/>
                      <a:pt x="51" y="22"/>
                      <a:pt x="51" y="2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7" name="íṧlîḍé"/>
              <p:cNvSpPr/>
              <p:nvPr/>
            </p:nvSpPr>
            <p:spPr bwMode="auto">
              <a:xfrm>
                <a:off x="4675650" y="3828745"/>
                <a:ext cx="547477" cy="226909"/>
              </a:xfrm>
              <a:custGeom>
                <a:avLst/>
                <a:gdLst>
                  <a:gd name="T0" fmla="*/ 1426 w 1469"/>
                  <a:gd name="T1" fmla="*/ 151 h 610"/>
                  <a:gd name="T2" fmla="*/ 1428 w 1469"/>
                  <a:gd name="T3" fmla="*/ 150 h 610"/>
                  <a:gd name="T4" fmla="*/ 1469 w 1469"/>
                  <a:gd name="T5" fmla="*/ 301 h 610"/>
                  <a:gd name="T6" fmla="*/ 1469 w 1469"/>
                  <a:gd name="T7" fmla="*/ 301 h 610"/>
                  <a:gd name="T8" fmla="*/ 1167 w 1469"/>
                  <a:gd name="T9" fmla="*/ 605 h 610"/>
                  <a:gd name="T10" fmla="*/ 735 w 1469"/>
                  <a:gd name="T11" fmla="*/ 608 h 610"/>
                  <a:gd name="T12" fmla="*/ 305 w 1469"/>
                  <a:gd name="T13" fmla="*/ 610 h 610"/>
                  <a:gd name="T14" fmla="*/ 0 w 1469"/>
                  <a:gd name="T15" fmla="*/ 308 h 610"/>
                  <a:gd name="T16" fmla="*/ 0 w 1469"/>
                  <a:gd name="T17" fmla="*/ 308 h 610"/>
                  <a:gd name="T18" fmla="*/ 39 w 1469"/>
                  <a:gd name="T19" fmla="*/ 157 h 610"/>
                  <a:gd name="T20" fmla="*/ 39 w 1469"/>
                  <a:gd name="T21" fmla="*/ 157 h 610"/>
                  <a:gd name="T22" fmla="*/ 301 w 1469"/>
                  <a:gd name="T23" fmla="*/ 4 h 610"/>
                  <a:gd name="T24" fmla="*/ 732 w 1469"/>
                  <a:gd name="T25" fmla="*/ 2 h 610"/>
                  <a:gd name="T26" fmla="*/ 1163 w 1469"/>
                  <a:gd name="T27" fmla="*/ 0 h 610"/>
                  <a:gd name="T28" fmla="*/ 1426 w 1469"/>
                  <a:gd name="T29" fmla="*/ 15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0">
                    <a:moveTo>
                      <a:pt x="1426" y="151"/>
                    </a:moveTo>
                    <a:cubicBezTo>
                      <a:pt x="1428" y="150"/>
                      <a:pt x="1428" y="150"/>
                      <a:pt x="1428" y="150"/>
                    </a:cubicBezTo>
                    <a:cubicBezTo>
                      <a:pt x="1453" y="195"/>
                      <a:pt x="1469" y="246"/>
                      <a:pt x="1469" y="301"/>
                    </a:cubicBezTo>
                    <a:cubicBezTo>
                      <a:pt x="1469" y="301"/>
                      <a:pt x="1469" y="301"/>
                      <a:pt x="1469" y="301"/>
                    </a:cubicBezTo>
                    <a:cubicBezTo>
                      <a:pt x="1469" y="468"/>
                      <a:pt x="1334" y="605"/>
                      <a:pt x="1167" y="605"/>
                    </a:cubicBezTo>
                    <a:cubicBezTo>
                      <a:pt x="735" y="608"/>
                      <a:pt x="735" y="608"/>
                      <a:pt x="735" y="608"/>
                    </a:cubicBezTo>
                    <a:cubicBezTo>
                      <a:pt x="305" y="610"/>
                      <a:pt x="305" y="610"/>
                      <a:pt x="305" y="610"/>
                    </a:cubicBezTo>
                    <a:cubicBezTo>
                      <a:pt x="137" y="610"/>
                      <a:pt x="0" y="476"/>
                      <a:pt x="0" y="308"/>
                    </a:cubicBezTo>
                    <a:cubicBezTo>
                      <a:pt x="0" y="308"/>
                      <a:pt x="0" y="308"/>
                      <a:pt x="0" y="308"/>
                    </a:cubicBezTo>
                    <a:cubicBezTo>
                      <a:pt x="0" y="253"/>
                      <a:pt x="13" y="202"/>
                      <a:pt x="39" y="157"/>
                    </a:cubicBezTo>
                    <a:cubicBezTo>
                      <a:pt x="39" y="157"/>
                      <a:pt x="39" y="157"/>
                      <a:pt x="39" y="157"/>
                    </a:cubicBezTo>
                    <a:cubicBezTo>
                      <a:pt x="91" y="66"/>
                      <a:pt x="189" y="5"/>
                      <a:pt x="301" y="4"/>
                    </a:cubicBezTo>
                    <a:cubicBezTo>
                      <a:pt x="732" y="2"/>
                      <a:pt x="732" y="2"/>
                      <a:pt x="732" y="2"/>
                    </a:cubicBezTo>
                    <a:cubicBezTo>
                      <a:pt x="1163" y="0"/>
                      <a:pt x="1163" y="0"/>
                      <a:pt x="1163" y="0"/>
                    </a:cubicBezTo>
                    <a:cubicBezTo>
                      <a:pt x="1275"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8" name="îṣ1íḑê"/>
              <p:cNvSpPr/>
              <p:nvPr/>
            </p:nvSpPr>
            <p:spPr bwMode="auto">
              <a:xfrm>
                <a:off x="4947940" y="3828745"/>
                <a:ext cx="259738" cy="56003"/>
              </a:xfrm>
              <a:custGeom>
                <a:avLst/>
                <a:gdLst>
                  <a:gd name="T0" fmla="*/ 694 w 694"/>
                  <a:gd name="T1" fmla="*/ 150 h 150"/>
                  <a:gd name="T2" fmla="*/ 527 w 694"/>
                  <a:gd name="T3" fmla="*/ 111 h 150"/>
                  <a:gd name="T4" fmla="*/ 0 w 694"/>
                  <a:gd name="T5" fmla="*/ 113 h 150"/>
                  <a:gd name="T6" fmla="*/ 0 w 694"/>
                  <a:gd name="T7" fmla="*/ 2 h 150"/>
                  <a:gd name="T8" fmla="*/ 431 w 694"/>
                  <a:gd name="T9" fmla="*/ 0 h 150"/>
                  <a:gd name="T10" fmla="*/ 694 w 694"/>
                  <a:gd name="T11" fmla="*/ 150 h 150"/>
                </a:gdLst>
                <a:ahLst/>
                <a:cxnLst>
                  <a:cxn ang="0">
                    <a:pos x="T0" y="T1"/>
                  </a:cxn>
                  <a:cxn ang="0">
                    <a:pos x="T2" y="T3"/>
                  </a:cxn>
                  <a:cxn ang="0">
                    <a:pos x="T4" y="T5"/>
                  </a:cxn>
                  <a:cxn ang="0">
                    <a:pos x="T6" y="T7"/>
                  </a:cxn>
                  <a:cxn ang="0">
                    <a:pos x="T8" y="T9"/>
                  </a:cxn>
                  <a:cxn ang="0">
                    <a:pos x="T10" y="T11"/>
                  </a:cxn>
                </a:cxnLst>
                <a:rect l="0" t="0" r="r" b="b"/>
                <a:pathLst>
                  <a:path w="694" h="150">
                    <a:moveTo>
                      <a:pt x="694" y="150"/>
                    </a:moveTo>
                    <a:cubicBezTo>
                      <a:pt x="644" y="125"/>
                      <a:pt x="587" y="110"/>
                      <a:pt x="527" y="111"/>
                    </a:cubicBezTo>
                    <a:cubicBezTo>
                      <a:pt x="0" y="113"/>
                      <a:pt x="0" y="113"/>
                      <a:pt x="0" y="113"/>
                    </a:cubicBezTo>
                    <a:cubicBezTo>
                      <a:pt x="0" y="2"/>
                      <a:pt x="0" y="2"/>
                      <a:pt x="0" y="2"/>
                    </a:cubicBezTo>
                    <a:cubicBezTo>
                      <a:pt x="431" y="0"/>
                      <a:pt x="431" y="0"/>
                      <a:pt x="431" y="0"/>
                    </a:cubicBezTo>
                    <a:cubicBezTo>
                      <a:pt x="543" y="0"/>
                      <a:pt x="642" y="60"/>
                      <a:pt x="694" y="15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9" name="îšlide"/>
              <p:cNvSpPr/>
              <p:nvPr/>
            </p:nvSpPr>
            <p:spPr bwMode="auto">
              <a:xfrm>
                <a:off x="4947940" y="3869299"/>
                <a:ext cx="275187" cy="186355"/>
              </a:xfrm>
              <a:custGeom>
                <a:avLst/>
                <a:gdLst>
                  <a:gd name="T0" fmla="*/ 737 w 737"/>
                  <a:gd name="T1" fmla="*/ 191 h 498"/>
                  <a:gd name="T2" fmla="*/ 435 w 737"/>
                  <a:gd name="T3" fmla="*/ 495 h 498"/>
                  <a:gd name="T4" fmla="*/ 3 w 737"/>
                  <a:gd name="T5" fmla="*/ 498 h 498"/>
                  <a:gd name="T6" fmla="*/ 0 w 737"/>
                  <a:gd name="T7" fmla="*/ 3 h 498"/>
                  <a:gd name="T8" fmla="*/ 527 w 737"/>
                  <a:gd name="T9" fmla="*/ 1 h 498"/>
                  <a:gd name="T10" fmla="*/ 695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8"/>
                      <a:pt x="602" y="495"/>
                      <a:pt x="435" y="495"/>
                    </a:cubicBezTo>
                    <a:cubicBezTo>
                      <a:pt x="3" y="498"/>
                      <a:pt x="3" y="498"/>
                      <a:pt x="3" y="498"/>
                    </a:cubicBezTo>
                    <a:cubicBezTo>
                      <a:pt x="0" y="3"/>
                      <a:pt x="0" y="3"/>
                      <a:pt x="0" y="3"/>
                    </a:cubicBezTo>
                    <a:cubicBezTo>
                      <a:pt x="527" y="1"/>
                      <a:pt x="527" y="1"/>
                      <a:pt x="527" y="1"/>
                    </a:cubicBezTo>
                    <a:cubicBezTo>
                      <a:pt x="587" y="0"/>
                      <a:pt x="645" y="15"/>
                      <a:pt x="695"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0" name="íśļîḓê"/>
              <p:cNvSpPr/>
              <p:nvPr/>
            </p:nvSpPr>
            <p:spPr bwMode="auto">
              <a:xfrm>
                <a:off x="4689168" y="3829711"/>
                <a:ext cx="258772" cy="57934"/>
              </a:xfrm>
              <a:custGeom>
                <a:avLst/>
                <a:gdLst>
                  <a:gd name="T0" fmla="*/ 168 w 694"/>
                  <a:gd name="T1" fmla="*/ 114 h 156"/>
                  <a:gd name="T2" fmla="*/ 0 w 694"/>
                  <a:gd name="T3" fmla="*/ 156 h 156"/>
                  <a:gd name="T4" fmla="*/ 263 w 694"/>
                  <a:gd name="T5" fmla="*/ 2 h 156"/>
                  <a:gd name="T6" fmla="*/ 694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8" y="114"/>
                      <a:pt x="50" y="130"/>
                      <a:pt x="0" y="156"/>
                    </a:cubicBezTo>
                    <a:cubicBezTo>
                      <a:pt x="52" y="64"/>
                      <a:pt x="150" y="3"/>
                      <a:pt x="263" y="2"/>
                    </a:cubicBezTo>
                    <a:cubicBezTo>
                      <a:pt x="694" y="0"/>
                      <a:pt x="694" y="0"/>
                      <a:pt x="694"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1" name="ïŝḷïdé"/>
              <p:cNvSpPr/>
              <p:nvPr/>
            </p:nvSpPr>
            <p:spPr bwMode="auto">
              <a:xfrm>
                <a:off x="4675650" y="3870265"/>
                <a:ext cx="274221" cy="185389"/>
              </a:xfrm>
              <a:custGeom>
                <a:avLst/>
                <a:gdLst>
                  <a:gd name="T0" fmla="*/ 732 w 735"/>
                  <a:gd name="T1" fmla="*/ 0 h 497"/>
                  <a:gd name="T2" fmla="*/ 735 w 735"/>
                  <a:gd name="T3" fmla="*/ 495 h 497"/>
                  <a:gd name="T4" fmla="*/ 304 w 735"/>
                  <a:gd name="T5" fmla="*/ 497 h 497"/>
                  <a:gd name="T6" fmla="*/ 0 w 735"/>
                  <a:gd name="T7" fmla="*/ 195 h 497"/>
                  <a:gd name="T8" fmla="*/ 0 w 735"/>
                  <a:gd name="T9" fmla="*/ 195 h 497"/>
                  <a:gd name="T10" fmla="*/ 39 w 735"/>
                  <a:gd name="T11" fmla="*/ 44 h 497"/>
                  <a:gd name="T12" fmla="*/ 206 w 735"/>
                  <a:gd name="T13" fmla="*/ 3 h 497"/>
                  <a:gd name="T14" fmla="*/ 732 w 735"/>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732" y="0"/>
                    </a:moveTo>
                    <a:cubicBezTo>
                      <a:pt x="735" y="495"/>
                      <a:pt x="735" y="495"/>
                      <a:pt x="735" y="495"/>
                    </a:cubicBezTo>
                    <a:cubicBezTo>
                      <a:pt x="304" y="497"/>
                      <a:pt x="304" y="497"/>
                      <a:pt x="304" y="497"/>
                    </a:cubicBezTo>
                    <a:cubicBezTo>
                      <a:pt x="137" y="497"/>
                      <a:pt x="0" y="363"/>
                      <a:pt x="0" y="195"/>
                    </a:cubicBezTo>
                    <a:cubicBezTo>
                      <a:pt x="0" y="195"/>
                      <a:pt x="0" y="195"/>
                      <a:pt x="0" y="195"/>
                    </a:cubicBezTo>
                    <a:cubicBezTo>
                      <a:pt x="0" y="140"/>
                      <a:pt x="13" y="89"/>
                      <a:pt x="39" y="44"/>
                    </a:cubicBezTo>
                    <a:cubicBezTo>
                      <a:pt x="89" y="18"/>
                      <a:pt x="146"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2" name="i$ḻïḍê"/>
              <p:cNvSpPr/>
              <p:nvPr/>
            </p:nvSpPr>
            <p:spPr bwMode="auto">
              <a:xfrm>
                <a:off x="4948906" y="3965856"/>
                <a:ext cx="243323" cy="64693"/>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4 h 174"/>
                  <a:gd name="T10" fmla="*/ 613 w 652"/>
                  <a:gd name="T11" fmla="*/ 7 h 174"/>
                  <a:gd name="T12" fmla="*/ 640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2" y="123"/>
                      <a:pt x="438" y="124"/>
                      <a:pt x="482" y="110"/>
                    </a:cubicBezTo>
                    <a:cubicBezTo>
                      <a:pt x="539" y="93"/>
                      <a:pt x="581" y="60"/>
                      <a:pt x="606" y="14"/>
                    </a:cubicBezTo>
                    <a:cubicBezTo>
                      <a:pt x="608" y="11"/>
                      <a:pt x="610" y="9"/>
                      <a:pt x="613" y="7"/>
                    </a:cubicBezTo>
                    <a:cubicBezTo>
                      <a:pt x="620" y="1"/>
                      <a:pt x="631" y="0"/>
                      <a:pt x="640" y="5"/>
                    </a:cubicBezTo>
                    <a:cubicBezTo>
                      <a:pt x="647" y="9"/>
                      <a:pt x="652" y="16"/>
                      <a:pt x="652" y="25"/>
                    </a:cubicBezTo>
                    <a:cubicBezTo>
                      <a:pt x="652" y="25"/>
                      <a:pt x="652" y="25"/>
                      <a:pt x="652" y="25"/>
                    </a:cubicBezTo>
                    <a:cubicBezTo>
                      <a:pt x="652" y="25"/>
                      <a:pt x="652" y="25"/>
                      <a:pt x="652" y="25"/>
                    </a:cubicBezTo>
                    <a:cubicBezTo>
                      <a:pt x="652" y="25"/>
                      <a:pt x="652" y="26"/>
                      <a:pt x="652" y="26"/>
                    </a:cubicBezTo>
                    <a:cubicBezTo>
                      <a:pt x="652" y="30"/>
                      <a:pt x="651" y="35"/>
                      <a:pt x="649" y="38"/>
                    </a:cubicBezTo>
                    <a:cubicBezTo>
                      <a:pt x="618" y="96"/>
                      <a:pt x="564" y="137"/>
                      <a:pt x="495" y="158"/>
                    </a:cubicBezTo>
                    <a:cubicBezTo>
                      <a:pt x="446" y="173"/>
                      <a:pt x="406" y="172"/>
                      <a:pt x="400" y="172"/>
                    </a:cubicBezTo>
                    <a:cubicBezTo>
                      <a:pt x="350" y="172"/>
                      <a:pt x="350" y="172"/>
                      <a:pt x="350" y="172"/>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3" name="iśľiḋé"/>
              <p:cNvSpPr/>
              <p:nvPr/>
            </p:nvSpPr>
            <p:spPr bwMode="auto">
              <a:xfrm>
                <a:off x="4701721" y="3967787"/>
                <a:ext cx="247185" cy="63727"/>
              </a:xfrm>
              <a:custGeom>
                <a:avLst/>
                <a:gdLst>
                  <a:gd name="T0" fmla="*/ 46 w 662"/>
                  <a:gd name="T1" fmla="*/ 14 h 171"/>
                  <a:gd name="T2" fmla="*/ 171 w 662"/>
                  <a:gd name="T3" fmla="*/ 109 h 171"/>
                  <a:gd name="T4" fmla="*/ 252 w 662"/>
                  <a:gd name="T5" fmla="*/ 121 h 171"/>
                  <a:gd name="T6" fmla="*/ 253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1" y="109"/>
                    </a:cubicBezTo>
                    <a:cubicBezTo>
                      <a:pt x="215" y="122"/>
                      <a:pt x="252" y="121"/>
                      <a:pt x="252" y="121"/>
                    </a:cubicBezTo>
                    <a:cubicBezTo>
                      <a:pt x="253" y="121"/>
                      <a:pt x="253" y="121"/>
                      <a:pt x="253"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2"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4" name="isḻîḋê"/>
              <p:cNvSpPr/>
              <p:nvPr/>
            </p:nvSpPr>
            <p:spPr bwMode="auto">
              <a:xfrm>
                <a:off x="5602595" y="3959097"/>
                <a:ext cx="548442" cy="227874"/>
              </a:xfrm>
              <a:custGeom>
                <a:avLst/>
                <a:gdLst>
                  <a:gd name="T0" fmla="*/ 1426 w 1469"/>
                  <a:gd name="T1" fmla="*/ 151 h 611"/>
                  <a:gd name="T2" fmla="*/ 1428 w 1469"/>
                  <a:gd name="T3" fmla="*/ 151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9 h 611"/>
                  <a:gd name="T16" fmla="*/ 0 w 1469"/>
                  <a:gd name="T17" fmla="*/ 308 h 611"/>
                  <a:gd name="T18" fmla="*/ 39 w 1469"/>
                  <a:gd name="T19" fmla="*/ 158 h 611"/>
                  <a:gd name="T20" fmla="*/ 39 w 1469"/>
                  <a:gd name="T21" fmla="*/ 158 h 611"/>
                  <a:gd name="T22" fmla="*/ 301 w 1469"/>
                  <a:gd name="T23" fmla="*/ 5 h 611"/>
                  <a:gd name="T24" fmla="*/ 732 w 1469"/>
                  <a:gd name="T25" fmla="*/ 3 h 611"/>
                  <a:gd name="T26" fmla="*/ 1163 w 1469"/>
                  <a:gd name="T27" fmla="*/ 1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8" y="151"/>
                      <a:pt x="1428" y="151"/>
                      <a:pt x="1428" y="151"/>
                    </a:cubicBezTo>
                    <a:cubicBezTo>
                      <a:pt x="1453" y="195"/>
                      <a:pt x="1469" y="246"/>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9"/>
                    </a:cubicBezTo>
                    <a:cubicBezTo>
                      <a:pt x="0" y="308"/>
                      <a:pt x="0" y="308"/>
                      <a:pt x="0" y="308"/>
                    </a:cubicBezTo>
                    <a:cubicBezTo>
                      <a:pt x="0" y="254"/>
                      <a:pt x="13" y="202"/>
                      <a:pt x="39" y="158"/>
                    </a:cubicBezTo>
                    <a:cubicBezTo>
                      <a:pt x="39" y="158"/>
                      <a:pt x="39" y="158"/>
                      <a:pt x="39" y="158"/>
                    </a:cubicBezTo>
                    <a:cubicBezTo>
                      <a:pt x="91" y="66"/>
                      <a:pt x="189" y="5"/>
                      <a:pt x="301" y="5"/>
                    </a:cubicBezTo>
                    <a:cubicBezTo>
                      <a:pt x="732" y="3"/>
                      <a:pt x="732" y="3"/>
                      <a:pt x="732" y="3"/>
                    </a:cubicBezTo>
                    <a:cubicBezTo>
                      <a:pt x="1163" y="1"/>
                      <a:pt x="1163" y="1"/>
                      <a:pt x="1163" y="1"/>
                    </a:cubicBezTo>
                    <a:cubicBezTo>
                      <a:pt x="1276"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5" name="îSļïďé"/>
              <p:cNvSpPr/>
              <p:nvPr/>
            </p:nvSpPr>
            <p:spPr bwMode="auto">
              <a:xfrm>
                <a:off x="5875851" y="3959097"/>
                <a:ext cx="258772" cy="56003"/>
              </a:xfrm>
              <a:custGeom>
                <a:avLst/>
                <a:gdLst>
                  <a:gd name="T0" fmla="*/ 694 w 694"/>
                  <a:gd name="T1" fmla="*/ 151 h 151"/>
                  <a:gd name="T2" fmla="*/ 527 w 694"/>
                  <a:gd name="T3" fmla="*/ 111 h 151"/>
                  <a:gd name="T4" fmla="*/ 0 w 694"/>
                  <a:gd name="T5" fmla="*/ 113 h 151"/>
                  <a:gd name="T6" fmla="*/ 0 w 694"/>
                  <a:gd name="T7" fmla="*/ 3 h 151"/>
                  <a:gd name="T8" fmla="*/ 431 w 694"/>
                  <a:gd name="T9" fmla="*/ 1 h 151"/>
                  <a:gd name="T10" fmla="*/ 694 w 694"/>
                  <a:gd name="T11" fmla="*/ 151 h 151"/>
                </a:gdLst>
                <a:ahLst/>
                <a:cxnLst>
                  <a:cxn ang="0">
                    <a:pos x="T0" y="T1"/>
                  </a:cxn>
                  <a:cxn ang="0">
                    <a:pos x="T2" y="T3"/>
                  </a:cxn>
                  <a:cxn ang="0">
                    <a:pos x="T4" y="T5"/>
                  </a:cxn>
                  <a:cxn ang="0">
                    <a:pos x="T6" y="T7"/>
                  </a:cxn>
                  <a:cxn ang="0">
                    <a:pos x="T8" y="T9"/>
                  </a:cxn>
                  <a:cxn ang="0">
                    <a:pos x="T10" y="T11"/>
                  </a:cxn>
                </a:cxnLst>
                <a:rect l="0" t="0" r="r" b="b"/>
                <a:pathLst>
                  <a:path w="694" h="151">
                    <a:moveTo>
                      <a:pt x="694" y="151"/>
                    </a:moveTo>
                    <a:cubicBezTo>
                      <a:pt x="644" y="126"/>
                      <a:pt x="587" y="111"/>
                      <a:pt x="527" y="111"/>
                    </a:cubicBezTo>
                    <a:cubicBezTo>
                      <a:pt x="0" y="113"/>
                      <a:pt x="0" y="113"/>
                      <a:pt x="0" y="113"/>
                    </a:cubicBezTo>
                    <a:cubicBezTo>
                      <a:pt x="0" y="3"/>
                      <a:pt x="0" y="3"/>
                      <a:pt x="0" y="3"/>
                    </a:cubicBezTo>
                    <a:cubicBezTo>
                      <a:pt x="431" y="1"/>
                      <a:pt x="431" y="1"/>
                      <a:pt x="431" y="1"/>
                    </a:cubicBezTo>
                    <a:cubicBezTo>
                      <a:pt x="544" y="0"/>
                      <a:pt x="642" y="60"/>
                      <a:pt x="694"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6" name="íṣḻíďê"/>
              <p:cNvSpPr/>
              <p:nvPr/>
            </p:nvSpPr>
            <p:spPr bwMode="auto">
              <a:xfrm>
                <a:off x="5875851" y="4000616"/>
                <a:ext cx="275187" cy="185389"/>
              </a:xfrm>
              <a:custGeom>
                <a:avLst/>
                <a:gdLst>
                  <a:gd name="T0" fmla="*/ 736 w 736"/>
                  <a:gd name="T1" fmla="*/ 190 h 497"/>
                  <a:gd name="T2" fmla="*/ 434 w 736"/>
                  <a:gd name="T3" fmla="*/ 495 h 497"/>
                  <a:gd name="T4" fmla="*/ 2 w 736"/>
                  <a:gd name="T5" fmla="*/ 497 h 497"/>
                  <a:gd name="T6" fmla="*/ 0 w 736"/>
                  <a:gd name="T7" fmla="*/ 2 h 497"/>
                  <a:gd name="T8" fmla="*/ 526 w 736"/>
                  <a:gd name="T9" fmla="*/ 0 h 497"/>
                  <a:gd name="T10" fmla="*/ 694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1" y="494"/>
                      <a:pt x="434" y="495"/>
                    </a:cubicBezTo>
                    <a:cubicBezTo>
                      <a:pt x="2" y="497"/>
                      <a:pt x="2" y="497"/>
                      <a:pt x="2" y="497"/>
                    </a:cubicBezTo>
                    <a:cubicBezTo>
                      <a:pt x="0" y="2"/>
                      <a:pt x="0" y="2"/>
                      <a:pt x="0" y="2"/>
                    </a:cubicBezTo>
                    <a:cubicBezTo>
                      <a:pt x="526" y="0"/>
                      <a:pt x="526" y="0"/>
                      <a:pt x="526" y="0"/>
                    </a:cubicBezTo>
                    <a:cubicBezTo>
                      <a:pt x="586" y="0"/>
                      <a:pt x="644" y="14"/>
                      <a:pt x="694" y="39"/>
                    </a:cubicBezTo>
                    <a:cubicBezTo>
                      <a:pt x="720"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7" name="ïŝļíḋè"/>
              <p:cNvSpPr/>
              <p:nvPr/>
            </p:nvSpPr>
            <p:spPr bwMode="auto">
              <a:xfrm>
                <a:off x="5616113" y="3960062"/>
                <a:ext cx="259738" cy="57934"/>
              </a:xfrm>
              <a:custGeom>
                <a:avLst/>
                <a:gdLst>
                  <a:gd name="T0" fmla="*/ 168 w 694"/>
                  <a:gd name="T1" fmla="*/ 113 h 155"/>
                  <a:gd name="T2" fmla="*/ 0 w 694"/>
                  <a:gd name="T3" fmla="*/ 155 h 155"/>
                  <a:gd name="T4" fmla="*/ 263 w 694"/>
                  <a:gd name="T5" fmla="*/ 2 h 155"/>
                  <a:gd name="T6" fmla="*/ 694 w 694"/>
                  <a:gd name="T7" fmla="*/ 0 h 155"/>
                  <a:gd name="T8" fmla="*/ 694 w 694"/>
                  <a:gd name="T9" fmla="*/ 110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8" y="113"/>
                      <a:pt x="51" y="129"/>
                      <a:pt x="0" y="155"/>
                    </a:cubicBezTo>
                    <a:cubicBezTo>
                      <a:pt x="52" y="63"/>
                      <a:pt x="150" y="2"/>
                      <a:pt x="263" y="2"/>
                    </a:cubicBezTo>
                    <a:cubicBezTo>
                      <a:pt x="694" y="0"/>
                      <a:pt x="694" y="0"/>
                      <a:pt x="694" y="0"/>
                    </a:cubicBezTo>
                    <a:cubicBezTo>
                      <a:pt x="694" y="110"/>
                      <a:pt x="694" y="110"/>
                      <a:pt x="694" y="110"/>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8" name="ïṧľíďê"/>
              <p:cNvSpPr/>
              <p:nvPr/>
            </p:nvSpPr>
            <p:spPr bwMode="auto">
              <a:xfrm>
                <a:off x="5602595" y="4001582"/>
                <a:ext cx="274221" cy="185389"/>
              </a:xfrm>
              <a:custGeom>
                <a:avLst/>
                <a:gdLst>
                  <a:gd name="T0" fmla="*/ 732 w 735"/>
                  <a:gd name="T1" fmla="*/ 0 h 498"/>
                  <a:gd name="T2" fmla="*/ 735 w 735"/>
                  <a:gd name="T3" fmla="*/ 495 h 498"/>
                  <a:gd name="T4" fmla="*/ 304 w 735"/>
                  <a:gd name="T5" fmla="*/ 497 h 498"/>
                  <a:gd name="T6" fmla="*/ 0 w 735"/>
                  <a:gd name="T7" fmla="*/ 196 h 498"/>
                  <a:gd name="T8" fmla="*/ 0 w 735"/>
                  <a:gd name="T9" fmla="*/ 195 h 498"/>
                  <a:gd name="T10" fmla="*/ 39 w 735"/>
                  <a:gd name="T11" fmla="*/ 44 h 498"/>
                  <a:gd name="T12" fmla="*/ 206 w 735"/>
                  <a:gd name="T13" fmla="*/ 3 h 498"/>
                  <a:gd name="T14" fmla="*/ 732 w 735"/>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732" y="0"/>
                    </a:moveTo>
                    <a:cubicBezTo>
                      <a:pt x="735" y="495"/>
                      <a:pt x="735" y="495"/>
                      <a:pt x="735" y="495"/>
                    </a:cubicBezTo>
                    <a:cubicBezTo>
                      <a:pt x="304" y="497"/>
                      <a:pt x="304" y="497"/>
                      <a:pt x="304" y="497"/>
                    </a:cubicBezTo>
                    <a:cubicBezTo>
                      <a:pt x="137" y="498"/>
                      <a:pt x="0" y="363"/>
                      <a:pt x="0" y="196"/>
                    </a:cubicBezTo>
                    <a:cubicBezTo>
                      <a:pt x="0" y="195"/>
                      <a:pt x="0" y="195"/>
                      <a:pt x="0" y="195"/>
                    </a:cubicBezTo>
                    <a:cubicBezTo>
                      <a:pt x="0" y="141"/>
                      <a:pt x="13" y="89"/>
                      <a:pt x="39" y="44"/>
                    </a:cubicBezTo>
                    <a:cubicBezTo>
                      <a:pt x="89" y="18"/>
                      <a:pt x="146"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9" name="ïśḻïḑé"/>
              <p:cNvSpPr/>
              <p:nvPr/>
            </p:nvSpPr>
            <p:spPr bwMode="auto">
              <a:xfrm>
                <a:off x="5875851" y="4096208"/>
                <a:ext cx="244289" cy="64693"/>
              </a:xfrm>
              <a:custGeom>
                <a:avLst/>
                <a:gdLst>
                  <a:gd name="T0" fmla="*/ 350 w 653"/>
                  <a:gd name="T1" fmla="*/ 124 h 174"/>
                  <a:gd name="T2" fmla="*/ 401 w 653"/>
                  <a:gd name="T3" fmla="*/ 124 h 174"/>
                  <a:gd name="T4" fmla="*/ 401 w 653"/>
                  <a:gd name="T5" fmla="*/ 123 h 174"/>
                  <a:gd name="T6" fmla="*/ 483 w 653"/>
                  <a:gd name="T7" fmla="*/ 111 h 174"/>
                  <a:gd name="T8" fmla="*/ 606 w 653"/>
                  <a:gd name="T9" fmla="*/ 15 h 174"/>
                  <a:gd name="T10" fmla="*/ 613 w 653"/>
                  <a:gd name="T11" fmla="*/ 7 h 174"/>
                  <a:gd name="T12" fmla="*/ 640 w 653"/>
                  <a:gd name="T13" fmla="*/ 5 h 174"/>
                  <a:gd name="T14" fmla="*/ 652 w 653"/>
                  <a:gd name="T15" fmla="*/ 25 h 174"/>
                  <a:gd name="T16" fmla="*/ 652 w 653"/>
                  <a:gd name="T17" fmla="*/ 25 h 174"/>
                  <a:gd name="T18" fmla="*/ 652 w 653"/>
                  <a:gd name="T19" fmla="*/ 25 h 174"/>
                  <a:gd name="T20" fmla="*/ 653 w 653"/>
                  <a:gd name="T21" fmla="*/ 27 h 174"/>
                  <a:gd name="T22" fmla="*/ 649 w 653"/>
                  <a:gd name="T23" fmla="*/ 39 h 174"/>
                  <a:gd name="T24" fmla="*/ 495 w 653"/>
                  <a:gd name="T25" fmla="*/ 158 h 174"/>
                  <a:gd name="T26" fmla="*/ 401 w 653"/>
                  <a:gd name="T27" fmla="*/ 173 h 174"/>
                  <a:gd name="T28" fmla="*/ 351 w 653"/>
                  <a:gd name="T29" fmla="*/ 173 h 174"/>
                  <a:gd name="T30" fmla="*/ 0 w 653"/>
                  <a:gd name="T31" fmla="*/ 174 h 174"/>
                  <a:gd name="T32" fmla="*/ 0 w 653"/>
                  <a:gd name="T33" fmla="*/ 126 h 174"/>
                  <a:gd name="T34" fmla="*/ 350 w 653"/>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50" y="124"/>
                    </a:moveTo>
                    <a:cubicBezTo>
                      <a:pt x="401" y="124"/>
                      <a:pt x="401" y="124"/>
                      <a:pt x="401" y="124"/>
                    </a:cubicBezTo>
                    <a:cubicBezTo>
                      <a:pt x="401" y="123"/>
                      <a:pt x="401" y="123"/>
                      <a:pt x="401" y="123"/>
                    </a:cubicBezTo>
                    <a:cubicBezTo>
                      <a:pt x="402" y="123"/>
                      <a:pt x="439" y="124"/>
                      <a:pt x="483" y="111"/>
                    </a:cubicBezTo>
                    <a:cubicBezTo>
                      <a:pt x="539" y="93"/>
                      <a:pt x="581" y="61"/>
                      <a:pt x="606" y="15"/>
                    </a:cubicBezTo>
                    <a:cubicBezTo>
                      <a:pt x="608" y="12"/>
                      <a:pt x="610" y="9"/>
                      <a:pt x="613" y="7"/>
                    </a:cubicBezTo>
                    <a:cubicBezTo>
                      <a:pt x="621" y="1"/>
                      <a:pt x="631" y="0"/>
                      <a:pt x="640" y="5"/>
                    </a:cubicBezTo>
                    <a:cubicBezTo>
                      <a:pt x="647" y="9"/>
                      <a:pt x="652" y="16"/>
                      <a:pt x="652" y="25"/>
                    </a:cubicBezTo>
                    <a:cubicBezTo>
                      <a:pt x="652" y="25"/>
                      <a:pt x="652" y="25"/>
                      <a:pt x="652" y="25"/>
                    </a:cubicBezTo>
                    <a:cubicBezTo>
                      <a:pt x="652" y="25"/>
                      <a:pt x="652" y="25"/>
                      <a:pt x="652" y="25"/>
                    </a:cubicBezTo>
                    <a:cubicBezTo>
                      <a:pt x="652" y="26"/>
                      <a:pt x="653" y="26"/>
                      <a:pt x="653" y="27"/>
                    </a:cubicBezTo>
                    <a:cubicBezTo>
                      <a:pt x="653" y="31"/>
                      <a:pt x="652" y="35"/>
                      <a:pt x="649" y="39"/>
                    </a:cubicBezTo>
                    <a:cubicBezTo>
                      <a:pt x="618" y="96"/>
                      <a:pt x="565" y="137"/>
                      <a:pt x="495" y="158"/>
                    </a:cubicBezTo>
                    <a:cubicBezTo>
                      <a:pt x="446" y="173"/>
                      <a:pt x="406" y="172"/>
                      <a:pt x="401" y="173"/>
                    </a:cubicBezTo>
                    <a:cubicBezTo>
                      <a:pt x="351" y="173"/>
                      <a:pt x="351" y="173"/>
                      <a:pt x="351" y="173"/>
                    </a:cubicBezTo>
                    <a:cubicBezTo>
                      <a:pt x="0" y="174"/>
                      <a:pt x="0" y="174"/>
                      <a:pt x="0" y="174"/>
                    </a:cubicBezTo>
                    <a:cubicBezTo>
                      <a:pt x="0" y="126"/>
                      <a:pt x="0" y="126"/>
                      <a:pt x="0" y="126"/>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0" name="ï$ľïḋe"/>
              <p:cNvSpPr/>
              <p:nvPr/>
            </p:nvSpPr>
            <p:spPr bwMode="auto">
              <a:xfrm>
                <a:off x="5629631" y="4098139"/>
                <a:ext cx="246220" cy="63727"/>
              </a:xfrm>
              <a:custGeom>
                <a:avLst/>
                <a:gdLst>
                  <a:gd name="T0" fmla="*/ 46 w 662"/>
                  <a:gd name="T1" fmla="*/ 15 h 171"/>
                  <a:gd name="T2" fmla="*/ 171 w 662"/>
                  <a:gd name="T3" fmla="*/ 109 h 171"/>
                  <a:gd name="T4" fmla="*/ 252 w 662"/>
                  <a:gd name="T5" fmla="*/ 121 h 171"/>
                  <a:gd name="T6" fmla="*/ 253 w 662"/>
                  <a:gd name="T7" fmla="*/ 122 h 171"/>
                  <a:gd name="T8" fmla="*/ 303 w 662"/>
                  <a:gd name="T9" fmla="*/ 121 h 171"/>
                  <a:gd name="T10" fmla="*/ 662 w 662"/>
                  <a:gd name="T11" fmla="*/ 120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3 w 662"/>
                  <a:gd name="T31" fmla="*/ 5 h 171"/>
                  <a:gd name="T32" fmla="*/ 39 w 662"/>
                  <a:gd name="T33" fmla="*/ 7 h 171"/>
                  <a:gd name="T34" fmla="*/ 46 w 662"/>
                  <a:gd name="T35" fmla="*/ 1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5"/>
                    </a:moveTo>
                    <a:cubicBezTo>
                      <a:pt x="72" y="60"/>
                      <a:pt x="114" y="92"/>
                      <a:pt x="171" y="109"/>
                    </a:cubicBezTo>
                    <a:cubicBezTo>
                      <a:pt x="215" y="122"/>
                      <a:pt x="252" y="121"/>
                      <a:pt x="252" y="121"/>
                    </a:cubicBezTo>
                    <a:cubicBezTo>
                      <a:pt x="253" y="122"/>
                      <a:pt x="253" y="122"/>
                      <a:pt x="253" y="122"/>
                    </a:cubicBezTo>
                    <a:cubicBezTo>
                      <a:pt x="303" y="121"/>
                      <a:pt x="303" y="121"/>
                      <a:pt x="303" y="121"/>
                    </a:cubicBezTo>
                    <a:cubicBezTo>
                      <a:pt x="662" y="120"/>
                      <a:pt x="662" y="120"/>
                      <a:pt x="662" y="120"/>
                    </a:cubicBezTo>
                    <a:cubicBezTo>
                      <a:pt x="662" y="168"/>
                      <a:pt x="662" y="168"/>
                      <a:pt x="662" y="168"/>
                    </a:cubicBezTo>
                    <a:cubicBezTo>
                      <a:pt x="303" y="170"/>
                      <a:pt x="303" y="170"/>
                      <a:pt x="303" y="170"/>
                    </a:cubicBezTo>
                    <a:cubicBezTo>
                      <a:pt x="253" y="170"/>
                      <a:pt x="253" y="170"/>
                      <a:pt x="253" y="170"/>
                    </a:cubicBezTo>
                    <a:cubicBezTo>
                      <a:pt x="248" y="170"/>
                      <a:pt x="208" y="171"/>
                      <a:pt x="158" y="157"/>
                    </a:cubicBezTo>
                    <a:cubicBezTo>
                      <a:pt x="89" y="137"/>
                      <a:pt x="35" y="96"/>
                      <a:pt x="3" y="39"/>
                    </a:cubicBezTo>
                    <a:cubicBezTo>
                      <a:pt x="1" y="35"/>
                      <a:pt x="0" y="31"/>
                      <a:pt x="0" y="27"/>
                    </a:cubicBezTo>
                    <a:cubicBezTo>
                      <a:pt x="0" y="27"/>
                      <a:pt x="0" y="26"/>
                      <a:pt x="0" y="25"/>
                    </a:cubicBezTo>
                    <a:cubicBezTo>
                      <a:pt x="0" y="25"/>
                      <a:pt x="0" y="25"/>
                      <a:pt x="0" y="25"/>
                    </a:cubicBezTo>
                    <a:cubicBezTo>
                      <a:pt x="0" y="25"/>
                      <a:pt x="0" y="25"/>
                      <a:pt x="0" y="25"/>
                    </a:cubicBezTo>
                    <a:cubicBezTo>
                      <a:pt x="1" y="17"/>
                      <a:pt x="5" y="10"/>
                      <a:pt x="13" y="5"/>
                    </a:cubicBezTo>
                    <a:cubicBezTo>
                      <a:pt x="21" y="0"/>
                      <a:pt x="32" y="1"/>
                      <a:pt x="39" y="7"/>
                    </a:cubicBezTo>
                    <a:cubicBezTo>
                      <a:pt x="42" y="9"/>
                      <a:pt x="44" y="12"/>
                      <a:pt x="46" y="15"/>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1" name="ï$ľíḍê"/>
              <p:cNvSpPr/>
              <p:nvPr/>
            </p:nvSpPr>
            <p:spPr bwMode="auto">
              <a:xfrm>
                <a:off x="5552386" y="4055654"/>
                <a:ext cx="552305" cy="310913"/>
              </a:xfrm>
              <a:custGeom>
                <a:avLst/>
                <a:gdLst>
                  <a:gd name="T0" fmla="*/ 1375 w 1482"/>
                  <a:gd name="T1" fmla="*/ 718 h 834"/>
                  <a:gd name="T2" fmla="*/ 1375 w 1482"/>
                  <a:gd name="T3" fmla="*/ 718 h 834"/>
                  <a:gd name="T4" fmla="*/ 1446 w 1482"/>
                  <a:gd name="T5" fmla="*/ 579 h 834"/>
                  <a:gd name="T6" fmla="*/ 1446 w 1482"/>
                  <a:gd name="T7" fmla="*/ 579 h 834"/>
                  <a:gd name="T8" fmla="*/ 1215 w 1482"/>
                  <a:gd name="T9" fmla="*/ 218 h 834"/>
                  <a:gd name="T10" fmla="*/ 793 w 1482"/>
                  <a:gd name="T11" fmla="*/ 127 h 834"/>
                  <a:gd name="T12" fmla="*/ 372 w 1482"/>
                  <a:gd name="T13" fmla="*/ 35 h 834"/>
                  <a:gd name="T14" fmla="*/ 12 w 1482"/>
                  <a:gd name="T15" fmla="*/ 267 h 834"/>
                  <a:gd name="T16" fmla="*/ 12 w 1482"/>
                  <a:gd name="T17" fmla="*/ 267 h 834"/>
                  <a:gd name="T18" fmla="*/ 19 w 1482"/>
                  <a:gd name="T19" fmla="*/ 423 h 834"/>
                  <a:gd name="T20" fmla="*/ 19 w 1482"/>
                  <a:gd name="T21" fmla="*/ 423 h 834"/>
                  <a:gd name="T22" fmla="*/ 244 w 1482"/>
                  <a:gd name="T23" fmla="*/ 627 h 834"/>
                  <a:gd name="T24" fmla="*/ 665 w 1482"/>
                  <a:gd name="T25" fmla="*/ 718 h 834"/>
                  <a:gd name="T26" fmla="*/ 1086 w 1482"/>
                  <a:gd name="T27" fmla="*/ 810 h 834"/>
                  <a:gd name="T28" fmla="*/ 1375 w 1482"/>
                  <a:gd name="T29" fmla="*/ 71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2" h="834">
                    <a:moveTo>
                      <a:pt x="1375" y="718"/>
                    </a:moveTo>
                    <a:cubicBezTo>
                      <a:pt x="1375" y="718"/>
                      <a:pt x="1375" y="718"/>
                      <a:pt x="1375" y="718"/>
                    </a:cubicBezTo>
                    <a:cubicBezTo>
                      <a:pt x="1409" y="680"/>
                      <a:pt x="1435" y="632"/>
                      <a:pt x="1446" y="579"/>
                    </a:cubicBezTo>
                    <a:cubicBezTo>
                      <a:pt x="1446" y="579"/>
                      <a:pt x="1446" y="579"/>
                      <a:pt x="1446" y="579"/>
                    </a:cubicBezTo>
                    <a:cubicBezTo>
                      <a:pt x="1482" y="415"/>
                      <a:pt x="1378" y="254"/>
                      <a:pt x="1215" y="218"/>
                    </a:cubicBez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19" y="423"/>
                      <a:pt x="19" y="423"/>
                      <a:pt x="19" y="423"/>
                    </a:cubicBezTo>
                    <a:cubicBezTo>
                      <a:pt x="51" y="523"/>
                      <a:pt x="134" y="603"/>
                      <a:pt x="244" y="627"/>
                    </a:cubicBezTo>
                    <a:cubicBezTo>
                      <a:pt x="665" y="718"/>
                      <a:pt x="665" y="718"/>
                      <a:pt x="665" y="718"/>
                    </a:cubicBezTo>
                    <a:cubicBezTo>
                      <a:pt x="1086" y="810"/>
                      <a:pt x="1086" y="810"/>
                      <a:pt x="1086" y="810"/>
                    </a:cubicBezTo>
                    <a:cubicBezTo>
                      <a:pt x="1196" y="834"/>
                      <a:pt x="1305" y="795"/>
                      <a:pt x="1375" y="7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2" name="iŝlîḋé"/>
              <p:cNvSpPr/>
              <p:nvPr/>
            </p:nvSpPr>
            <p:spPr bwMode="auto">
              <a:xfrm>
                <a:off x="5800537" y="4283528"/>
                <a:ext cx="264565" cy="83039"/>
              </a:xfrm>
              <a:custGeom>
                <a:avLst/>
                <a:gdLst>
                  <a:gd name="T0" fmla="*/ 710 w 710"/>
                  <a:gd name="T1" fmla="*/ 108 h 224"/>
                  <a:gd name="T2" fmla="*/ 538 w 710"/>
                  <a:gd name="T3" fmla="*/ 112 h 224"/>
                  <a:gd name="T4" fmla="*/ 23 w 710"/>
                  <a:gd name="T5" fmla="*/ 0 h 224"/>
                  <a:gd name="T6" fmla="*/ 0 w 710"/>
                  <a:gd name="T7" fmla="*/ 108 h 224"/>
                  <a:gd name="T8" fmla="*/ 421 w 710"/>
                  <a:gd name="T9" fmla="*/ 200 h 224"/>
                  <a:gd name="T10" fmla="*/ 710 w 710"/>
                  <a:gd name="T11" fmla="*/ 108 h 224"/>
                </a:gdLst>
                <a:ahLst/>
                <a:cxnLst>
                  <a:cxn ang="0">
                    <a:pos x="T0" y="T1"/>
                  </a:cxn>
                  <a:cxn ang="0">
                    <a:pos x="T2" y="T3"/>
                  </a:cxn>
                  <a:cxn ang="0">
                    <a:pos x="T4" y="T5"/>
                  </a:cxn>
                  <a:cxn ang="0">
                    <a:pos x="T6" y="T7"/>
                  </a:cxn>
                  <a:cxn ang="0">
                    <a:pos x="T8" y="T9"/>
                  </a:cxn>
                  <a:cxn ang="0">
                    <a:pos x="T10" y="T11"/>
                  </a:cxn>
                </a:cxnLst>
                <a:rect l="0" t="0" r="r" b="b"/>
                <a:pathLst>
                  <a:path w="710" h="224">
                    <a:moveTo>
                      <a:pt x="710" y="108"/>
                    </a:moveTo>
                    <a:cubicBezTo>
                      <a:pt x="655" y="122"/>
                      <a:pt x="597" y="125"/>
                      <a:pt x="538" y="112"/>
                    </a:cubicBezTo>
                    <a:cubicBezTo>
                      <a:pt x="23" y="0"/>
                      <a:pt x="23" y="0"/>
                      <a:pt x="23" y="0"/>
                    </a:cubicBezTo>
                    <a:cubicBezTo>
                      <a:pt x="0" y="108"/>
                      <a:pt x="0" y="108"/>
                      <a:pt x="0" y="108"/>
                    </a:cubicBezTo>
                    <a:cubicBezTo>
                      <a:pt x="421" y="200"/>
                      <a:pt x="421" y="200"/>
                      <a:pt x="421" y="200"/>
                    </a:cubicBezTo>
                    <a:cubicBezTo>
                      <a:pt x="531" y="224"/>
                      <a:pt x="640" y="186"/>
                      <a:pt x="710" y="10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3" name="iṥḻîḑé"/>
              <p:cNvSpPr/>
              <p:nvPr/>
            </p:nvSpPr>
            <p:spPr bwMode="auto">
              <a:xfrm>
                <a:off x="5809226" y="4102966"/>
                <a:ext cx="295464" cy="226909"/>
              </a:xfrm>
              <a:custGeom>
                <a:avLst/>
                <a:gdLst>
                  <a:gd name="T0" fmla="*/ 758 w 794"/>
                  <a:gd name="T1" fmla="*/ 452 h 608"/>
                  <a:gd name="T2" fmla="*/ 527 w 794"/>
                  <a:gd name="T3" fmla="*/ 91 h 608"/>
                  <a:gd name="T4" fmla="*/ 105 w 794"/>
                  <a:gd name="T5" fmla="*/ 0 h 608"/>
                  <a:gd name="T6" fmla="*/ 0 w 794"/>
                  <a:gd name="T7" fmla="*/ 483 h 608"/>
                  <a:gd name="T8" fmla="*/ 515 w 794"/>
                  <a:gd name="T9" fmla="*/ 595 h 608"/>
                  <a:gd name="T10" fmla="*/ 687 w 794"/>
                  <a:gd name="T11" fmla="*/ 591 h 608"/>
                  <a:gd name="T12" fmla="*/ 758 w 794"/>
                  <a:gd name="T13" fmla="*/ 452 h 608"/>
                  <a:gd name="T14" fmla="*/ 758 w 794"/>
                  <a:gd name="T15" fmla="*/ 452 h 6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608">
                    <a:moveTo>
                      <a:pt x="758" y="452"/>
                    </a:moveTo>
                    <a:cubicBezTo>
                      <a:pt x="794" y="288"/>
                      <a:pt x="690" y="127"/>
                      <a:pt x="527" y="91"/>
                    </a:cubicBezTo>
                    <a:cubicBezTo>
                      <a:pt x="105" y="0"/>
                      <a:pt x="105" y="0"/>
                      <a:pt x="105" y="0"/>
                    </a:cubicBezTo>
                    <a:cubicBezTo>
                      <a:pt x="0" y="483"/>
                      <a:pt x="0" y="483"/>
                      <a:pt x="0" y="483"/>
                    </a:cubicBezTo>
                    <a:cubicBezTo>
                      <a:pt x="515" y="595"/>
                      <a:pt x="515" y="595"/>
                      <a:pt x="515" y="595"/>
                    </a:cubicBezTo>
                    <a:cubicBezTo>
                      <a:pt x="574" y="608"/>
                      <a:pt x="632" y="605"/>
                      <a:pt x="687" y="591"/>
                    </a:cubicBezTo>
                    <a:cubicBezTo>
                      <a:pt x="721" y="553"/>
                      <a:pt x="747" y="506"/>
                      <a:pt x="758" y="452"/>
                    </a:cubicBezTo>
                    <a:cubicBezTo>
                      <a:pt x="758" y="452"/>
                      <a:pt x="758" y="452"/>
                      <a:pt x="758" y="45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4" name="íṡlïḋé"/>
              <p:cNvSpPr/>
              <p:nvPr/>
            </p:nvSpPr>
            <p:spPr bwMode="auto">
              <a:xfrm>
                <a:off x="5559145" y="4213041"/>
                <a:ext cx="250082" cy="111041"/>
              </a:xfrm>
              <a:custGeom>
                <a:avLst/>
                <a:gdLst>
                  <a:gd name="T0" fmla="*/ 156 w 670"/>
                  <a:gd name="T1" fmla="*/ 76 h 296"/>
                  <a:gd name="T2" fmla="*/ 0 w 670"/>
                  <a:gd name="T3" fmla="*/ 0 h 296"/>
                  <a:gd name="T4" fmla="*/ 226 w 670"/>
                  <a:gd name="T5" fmla="*/ 205 h 296"/>
                  <a:gd name="T6" fmla="*/ 647 w 670"/>
                  <a:gd name="T7" fmla="*/ 296 h 296"/>
                  <a:gd name="T8" fmla="*/ 670 w 670"/>
                  <a:gd name="T9" fmla="*/ 188 h 296"/>
                  <a:gd name="T10" fmla="*/ 156 w 670"/>
                  <a:gd name="T11" fmla="*/ 76 h 296"/>
                </a:gdLst>
                <a:ahLst/>
                <a:cxnLst>
                  <a:cxn ang="0">
                    <a:pos x="T0" y="T1"/>
                  </a:cxn>
                  <a:cxn ang="0">
                    <a:pos x="T2" y="T3"/>
                  </a:cxn>
                  <a:cxn ang="0">
                    <a:pos x="T4" y="T5"/>
                  </a:cxn>
                  <a:cxn ang="0">
                    <a:pos x="T6" y="T7"/>
                  </a:cxn>
                  <a:cxn ang="0">
                    <a:pos x="T8" y="T9"/>
                  </a:cxn>
                  <a:cxn ang="0">
                    <a:pos x="T10" y="T11"/>
                  </a:cxn>
                </a:cxnLst>
                <a:rect l="0" t="0" r="r" b="b"/>
                <a:pathLst>
                  <a:path w="670" h="296">
                    <a:moveTo>
                      <a:pt x="156" y="76"/>
                    </a:moveTo>
                    <a:cubicBezTo>
                      <a:pt x="97" y="64"/>
                      <a:pt x="44" y="36"/>
                      <a:pt x="0" y="0"/>
                    </a:cubicBezTo>
                    <a:cubicBezTo>
                      <a:pt x="32" y="101"/>
                      <a:pt x="116" y="181"/>
                      <a:pt x="226" y="205"/>
                    </a:cubicBezTo>
                    <a:cubicBezTo>
                      <a:pt x="647" y="296"/>
                      <a:pt x="647" y="296"/>
                      <a:pt x="647" y="296"/>
                    </a:cubicBezTo>
                    <a:cubicBezTo>
                      <a:pt x="670" y="188"/>
                      <a:pt x="670" y="188"/>
                      <a:pt x="670" y="188"/>
                    </a:cubicBezTo>
                    <a:cubicBezTo>
                      <a:pt x="156" y="76"/>
                      <a:pt x="156" y="76"/>
                      <a:pt x="156" y="7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5" name="îṥḻíḑê"/>
              <p:cNvSpPr/>
              <p:nvPr/>
            </p:nvSpPr>
            <p:spPr bwMode="auto">
              <a:xfrm>
                <a:off x="5552386" y="4055654"/>
                <a:ext cx="295464" cy="227874"/>
              </a:xfrm>
              <a:custGeom>
                <a:avLst/>
                <a:gdLst>
                  <a:gd name="T0" fmla="*/ 688 w 793"/>
                  <a:gd name="T1" fmla="*/ 610 h 610"/>
                  <a:gd name="T2" fmla="*/ 793 w 793"/>
                  <a:gd name="T3" fmla="*/ 127 h 610"/>
                  <a:gd name="T4" fmla="*/ 372 w 793"/>
                  <a:gd name="T5" fmla="*/ 35 h 610"/>
                  <a:gd name="T6" fmla="*/ 12 w 793"/>
                  <a:gd name="T7" fmla="*/ 267 h 610"/>
                  <a:gd name="T8" fmla="*/ 12 w 793"/>
                  <a:gd name="T9" fmla="*/ 267 h 610"/>
                  <a:gd name="T10" fmla="*/ 19 w 793"/>
                  <a:gd name="T11" fmla="*/ 423 h 610"/>
                  <a:gd name="T12" fmla="*/ 174 w 793"/>
                  <a:gd name="T13" fmla="*/ 498 h 610"/>
                  <a:gd name="T14" fmla="*/ 688 w 793"/>
                  <a:gd name="T15" fmla="*/ 61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610">
                    <a:moveTo>
                      <a:pt x="688" y="610"/>
                    </a:move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63" y="459"/>
                      <a:pt x="115" y="486"/>
                      <a:pt x="174" y="498"/>
                    </a:cubicBezTo>
                    <a:cubicBezTo>
                      <a:pt x="688" y="610"/>
                      <a:pt x="688" y="610"/>
                      <a:pt x="688" y="61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6" name="íşļíḑe"/>
              <p:cNvSpPr/>
              <p:nvPr/>
            </p:nvSpPr>
            <p:spPr bwMode="auto">
              <a:xfrm>
                <a:off x="5839159" y="4127106"/>
                <a:ext cx="230771" cy="112972"/>
              </a:xfrm>
              <a:custGeom>
                <a:avLst/>
                <a:gdLst>
                  <a:gd name="T0" fmla="*/ 342 w 618"/>
                  <a:gd name="T1" fmla="*/ 122 h 301"/>
                  <a:gd name="T2" fmla="*/ 391 w 618"/>
                  <a:gd name="T3" fmla="*/ 133 h 301"/>
                  <a:gd name="T4" fmla="*/ 392 w 618"/>
                  <a:gd name="T5" fmla="*/ 133 h 301"/>
                  <a:gd name="T6" fmla="*/ 469 w 618"/>
                  <a:gd name="T7" fmla="*/ 162 h 301"/>
                  <a:gd name="T8" fmla="*/ 570 w 618"/>
                  <a:gd name="T9" fmla="*/ 282 h 301"/>
                  <a:gd name="T10" fmla="*/ 575 w 618"/>
                  <a:gd name="T11" fmla="*/ 291 h 301"/>
                  <a:gd name="T12" fmla="*/ 600 w 618"/>
                  <a:gd name="T13" fmla="*/ 298 h 301"/>
                  <a:gd name="T14" fmla="*/ 617 w 618"/>
                  <a:gd name="T15" fmla="*/ 281 h 301"/>
                  <a:gd name="T16" fmla="*/ 617 w 618"/>
                  <a:gd name="T17" fmla="*/ 281 h 301"/>
                  <a:gd name="T18" fmla="*/ 617 w 618"/>
                  <a:gd name="T19" fmla="*/ 281 h 301"/>
                  <a:gd name="T20" fmla="*/ 617 w 618"/>
                  <a:gd name="T21" fmla="*/ 280 h 301"/>
                  <a:gd name="T22" fmla="*/ 617 w 618"/>
                  <a:gd name="T23" fmla="*/ 267 h 301"/>
                  <a:gd name="T24" fmla="*/ 491 w 618"/>
                  <a:gd name="T25" fmla="*/ 119 h 301"/>
                  <a:gd name="T26" fmla="*/ 401 w 618"/>
                  <a:gd name="T27" fmla="*/ 85 h 301"/>
                  <a:gd name="T28" fmla="*/ 352 w 618"/>
                  <a:gd name="T29" fmla="*/ 74 h 301"/>
                  <a:gd name="T30" fmla="*/ 10 w 618"/>
                  <a:gd name="T31" fmla="*/ 0 h 301"/>
                  <a:gd name="T32" fmla="*/ 0 w 618"/>
                  <a:gd name="T33" fmla="*/ 48 h 301"/>
                  <a:gd name="T34" fmla="*/ 342 w 618"/>
                  <a:gd name="T35" fmla="*/ 12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8" h="301">
                    <a:moveTo>
                      <a:pt x="342" y="122"/>
                    </a:moveTo>
                    <a:cubicBezTo>
                      <a:pt x="391" y="133"/>
                      <a:pt x="391" y="133"/>
                      <a:pt x="391" y="133"/>
                    </a:cubicBezTo>
                    <a:cubicBezTo>
                      <a:pt x="392" y="133"/>
                      <a:pt x="392" y="133"/>
                      <a:pt x="392" y="133"/>
                    </a:cubicBezTo>
                    <a:cubicBezTo>
                      <a:pt x="392" y="133"/>
                      <a:pt x="428" y="140"/>
                      <a:pt x="469" y="162"/>
                    </a:cubicBezTo>
                    <a:cubicBezTo>
                      <a:pt x="520" y="191"/>
                      <a:pt x="554" y="231"/>
                      <a:pt x="570" y="282"/>
                    </a:cubicBezTo>
                    <a:cubicBezTo>
                      <a:pt x="571" y="285"/>
                      <a:pt x="572" y="288"/>
                      <a:pt x="575" y="291"/>
                    </a:cubicBezTo>
                    <a:cubicBezTo>
                      <a:pt x="581" y="298"/>
                      <a:pt x="591" y="301"/>
                      <a:pt x="600" y="298"/>
                    </a:cubicBezTo>
                    <a:cubicBezTo>
                      <a:pt x="609" y="295"/>
                      <a:pt x="615" y="290"/>
                      <a:pt x="617" y="281"/>
                    </a:cubicBezTo>
                    <a:cubicBezTo>
                      <a:pt x="617" y="281"/>
                      <a:pt x="617" y="281"/>
                      <a:pt x="617" y="281"/>
                    </a:cubicBezTo>
                    <a:cubicBezTo>
                      <a:pt x="617" y="281"/>
                      <a:pt x="617" y="281"/>
                      <a:pt x="617" y="281"/>
                    </a:cubicBezTo>
                    <a:cubicBezTo>
                      <a:pt x="617" y="280"/>
                      <a:pt x="617" y="280"/>
                      <a:pt x="617" y="280"/>
                    </a:cubicBezTo>
                    <a:cubicBezTo>
                      <a:pt x="618" y="276"/>
                      <a:pt x="618" y="272"/>
                      <a:pt x="617" y="267"/>
                    </a:cubicBezTo>
                    <a:cubicBezTo>
                      <a:pt x="598" y="205"/>
                      <a:pt x="554" y="153"/>
                      <a:pt x="491" y="119"/>
                    </a:cubicBezTo>
                    <a:cubicBezTo>
                      <a:pt x="446" y="94"/>
                      <a:pt x="406" y="86"/>
                      <a:pt x="401" y="85"/>
                    </a:cubicBezTo>
                    <a:cubicBezTo>
                      <a:pt x="352" y="74"/>
                      <a:pt x="352" y="74"/>
                      <a:pt x="352" y="74"/>
                    </a:cubicBezTo>
                    <a:cubicBezTo>
                      <a:pt x="10" y="0"/>
                      <a:pt x="10" y="0"/>
                      <a:pt x="10" y="0"/>
                    </a:cubicBezTo>
                    <a:cubicBezTo>
                      <a:pt x="0" y="48"/>
                      <a:pt x="0" y="48"/>
                      <a:pt x="0" y="48"/>
                    </a:cubicBezTo>
                    <a:cubicBezTo>
                      <a:pt x="342" y="122"/>
                      <a:pt x="342" y="122"/>
                      <a:pt x="342" y="12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7" name="ïṥlîḋe"/>
              <p:cNvSpPr/>
              <p:nvPr/>
            </p:nvSpPr>
            <p:spPr bwMode="auto">
              <a:xfrm>
                <a:off x="5589077" y="4091379"/>
                <a:ext cx="253945" cy="54072"/>
              </a:xfrm>
              <a:custGeom>
                <a:avLst/>
                <a:gdLst>
                  <a:gd name="T0" fmla="*/ 45 w 679"/>
                  <a:gd name="T1" fmla="*/ 119 h 145"/>
                  <a:gd name="T2" fmla="*/ 186 w 679"/>
                  <a:gd name="T3" fmla="*/ 53 h 145"/>
                  <a:gd name="T4" fmla="*/ 268 w 679"/>
                  <a:gd name="T5" fmla="*/ 58 h 145"/>
                  <a:gd name="T6" fmla="*/ 269 w 679"/>
                  <a:gd name="T7" fmla="*/ 58 h 145"/>
                  <a:gd name="T8" fmla="*/ 318 w 679"/>
                  <a:gd name="T9" fmla="*/ 68 h 145"/>
                  <a:gd name="T10" fmla="*/ 669 w 679"/>
                  <a:gd name="T11" fmla="*/ 145 h 145"/>
                  <a:gd name="T12" fmla="*/ 679 w 679"/>
                  <a:gd name="T13" fmla="*/ 97 h 145"/>
                  <a:gd name="T14" fmla="*/ 328 w 679"/>
                  <a:gd name="T15" fmla="*/ 21 h 145"/>
                  <a:gd name="T16" fmla="*/ 280 w 679"/>
                  <a:gd name="T17" fmla="*/ 10 h 145"/>
                  <a:gd name="T18" fmla="*/ 184 w 679"/>
                  <a:gd name="T19" fmla="*/ 3 h 145"/>
                  <a:gd name="T20" fmla="*/ 7 w 679"/>
                  <a:gd name="T21" fmla="*/ 87 h 145"/>
                  <a:gd name="T22" fmla="*/ 2 w 679"/>
                  <a:gd name="T23" fmla="*/ 98 h 145"/>
                  <a:gd name="T24" fmla="*/ 2 w 679"/>
                  <a:gd name="T25" fmla="*/ 99 h 145"/>
                  <a:gd name="T26" fmla="*/ 2 w 679"/>
                  <a:gd name="T27" fmla="*/ 99 h 145"/>
                  <a:gd name="T28" fmla="*/ 2 w 679"/>
                  <a:gd name="T29" fmla="*/ 99 h 145"/>
                  <a:gd name="T30" fmla="*/ 10 w 679"/>
                  <a:gd name="T31" fmla="*/ 121 h 145"/>
                  <a:gd name="T32" fmla="*/ 36 w 679"/>
                  <a:gd name="T33" fmla="*/ 125 h 145"/>
                  <a:gd name="T34" fmla="*/ 45 w 679"/>
                  <a:gd name="T35" fmla="*/ 11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9" h="145">
                    <a:moveTo>
                      <a:pt x="45" y="119"/>
                    </a:moveTo>
                    <a:cubicBezTo>
                      <a:pt x="79" y="80"/>
                      <a:pt x="127" y="58"/>
                      <a:pt x="186" y="53"/>
                    </a:cubicBezTo>
                    <a:cubicBezTo>
                      <a:pt x="232" y="49"/>
                      <a:pt x="268" y="58"/>
                      <a:pt x="268" y="58"/>
                    </a:cubicBezTo>
                    <a:cubicBezTo>
                      <a:pt x="269" y="58"/>
                      <a:pt x="269" y="58"/>
                      <a:pt x="269" y="58"/>
                    </a:cubicBezTo>
                    <a:cubicBezTo>
                      <a:pt x="318" y="68"/>
                      <a:pt x="318" y="68"/>
                      <a:pt x="318" y="68"/>
                    </a:cubicBezTo>
                    <a:cubicBezTo>
                      <a:pt x="669" y="145"/>
                      <a:pt x="669" y="145"/>
                      <a:pt x="669" y="145"/>
                    </a:cubicBezTo>
                    <a:cubicBezTo>
                      <a:pt x="679" y="97"/>
                      <a:pt x="679" y="97"/>
                      <a:pt x="679" y="97"/>
                    </a:cubicBezTo>
                    <a:cubicBezTo>
                      <a:pt x="328" y="21"/>
                      <a:pt x="328" y="21"/>
                      <a:pt x="328" y="21"/>
                    </a:cubicBezTo>
                    <a:cubicBezTo>
                      <a:pt x="280" y="10"/>
                      <a:pt x="280" y="10"/>
                      <a:pt x="280" y="10"/>
                    </a:cubicBezTo>
                    <a:cubicBezTo>
                      <a:pt x="274" y="9"/>
                      <a:pt x="235" y="0"/>
                      <a:pt x="184" y="3"/>
                    </a:cubicBezTo>
                    <a:cubicBezTo>
                      <a:pt x="112" y="9"/>
                      <a:pt x="51" y="38"/>
                      <a:pt x="7" y="87"/>
                    </a:cubicBezTo>
                    <a:cubicBezTo>
                      <a:pt x="5" y="90"/>
                      <a:pt x="3" y="94"/>
                      <a:pt x="2" y="98"/>
                    </a:cubicBezTo>
                    <a:cubicBezTo>
                      <a:pt x="2" y="98"/>
                      <a:pt x="2" y="99"/>
                      <a:pt x="2" y="99"/>
                    </a:cubicBezTo>
                    <a:cubicBezTo>
                      <a:pt x="2" y="99"/>
                      <a:pt x="2" y="99"/>
                      <a:pt x="2" y="99"/>
                    </a:cubicBezTo>
                    <a:cubicBezTo>
                      <a:pt x="2" y="99"/>
                      <a:pt x="2" y="99"/>
                      <a:pt x="2" y="99"/>
                    </a:cubicBezTo>
                    <a:cubicBezTo>
                      <a:pt x="0" y="107"/>
                      <a:pt x="3" y="116"/>
                      <a:pt x="10" y="121"/>
                    </a:cubicBezTo>
                    <a:cubicBezTo>
                      <a:pt x="17" y="128"/>
                      <a:pt x="28" y="129"/>
                      <a:pt x="36" y="125"/>
                    </a:cubicBezTo>
                    <a:cubicBezTo>
                      <a:pt x="39" y="124"/>
                      <a:pt x="42" y="122"/>
                      <a:pt x="45" y="119"/>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8" name="îs1íḓe"/>
              <p:cNvSpPr/>
              <p:nvPr/>
            </p:nvSpPr>
            <p:spPr bwMode="auto">
              <a:xfrm>
                <a:off x="4823382" y="3827780"/>
                <a:ext cx="523338" cy="404573"/>
              </a:xfrm>
              <a:custGeom>
                <a:avLst/>
                <a:gdLst>
                  <a:gd name="T0" fmla="*/ 1403 w 1403"/>
                  <a:gd name="T1" fmla="*/ 350 h 1084"/>
                  <a:gd name="T2" fmla="*/ 1403 w 1403"/>
                  <a:gd name="T3" fmla="*/ 350 h 1084"/>
                  <a:gd name="T4" fmla="*/ 1364 w 1403"/>
                  <a:gd name="T5" fmla="*/ 199 h 1084"/>
                  <a:gd name="T6" fmla="*/ 1364 w 1403"/>
                  <a:gd name="T7" fmla="*/ 199 h 1084"/>
                  <a:gd name="T8" fmla="*/ 952 w 1403"/>
                  <a:gd name="T9" fmla="*/ 82 h 1084"/>
                  <a:gd name="T10" fmla="*/ 576 w 1403"/>
                  <a:gd name="T11" fmla="*/ 291 h 1084"/>
                  <a:gd name="T12" fmla="*/ 199 w 1403"/>
                  <a:gd name="T13" fmla="*/ 501 h 1084"/>
                  <a:gd name="T14" fmla="*/ 82 w 1403"/>
                  <a:gd name="T15" fmla="*/ 913 h 1084"/>
                  <a:gd name="T16" fmla="*/ 82 w 1403"/>
                  <a:gd name="T17" fmla="*/ 913 h 1084"/>
                  <a:gd name="T18" fmla="*/ 190 w 1403"/>
                  <a:gd name="T19" fmla="*/ 1025 h 1084"/>
                  <a:gd name="T20" fmla="*/ 190 w 1403"/>
                  <a:gd name="T21" fmla="*/ 1025 h 1084"/>
                  <a:gd name="T22" fmla="*/ 494 w 1403"/>
                  <a:gd name="T23" fmla="*/ 1030 h 1084"/>
                  <a:gd name="T24" fmla="*/ 870 w 1403"/>
                  <a:gd name="T25" fmla="*/ 820 h 1084"/>
                  <a:gd name="T26" fmla="*/ 1247 w 1403"/>
                  <a:gd name="T27" fmla="*/ 611 h 1084"/>
                  <a:gd name="T28" fmla="*/ 1403 w 1403"/>
                  <a:gd name="T29" fmla="*/ 35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3" h="1084">
                    <a:moveTo>
                      <a:pt x="1403" y="350"/>
                    </a:moveTo>
                    <a:cubicBezTo>
                      <a:pt x="1403" y="350"/>
                      <a:pt x="1403" y="350"/>
                      <a:pt x="1403" y="350"/>
                    </a:cubicBezTo>
                    <a:cubicBezTo>
                      <a:pt x="1403" y="299"/>
                      <a:pt x="1391" y="247"/>
                      <a:pt x="1364" y="199"/>
                    </a:cubicBezTo>
                    <a:cubicBezTo>
                      <a:pt x="1364" y="199"/>
                      <a:pt x="1364" y="199"/>
                      <a:pt x="1364" y="199"/>
                    </a:cubicBezTo>
                    <a:cubicBezTo>
                      <a:pt x="1283" y="53"/>
                      <a:pt x="1099" y="0"/>
                      <a:pt x="952" y="82"/>
                    </a:cubicBezTo>
                    <a:cubicBezTo>
                      <a:pt x="576" y="291"/>
                      <a:pt x="576" y="291"/>
                      <a:pt x="576" y="291"/>
                    </a:cubicBezTo>
                    <a:cubicBezTo>
                      <a:pt x="199" y="501"/>
                      <a:pt x="199" y="501"/>
                      <a:pt x="199" y="501"/>
                    </a:cubicBezTo>
                    <a:cubicBezTo>
                      <a:pt x="53" y="582"/>
                      <a:pt x="0" y="767"/>
                      <a:pt x="82" y="913"/>
                    </a:cubicBezTo>
                    <a:cubicBezTo>
                      <a:pt x="82" y="913"/>
                      <a:pt x="82" y="913"/>
                      <a:pt x="82" y="913"/>
                    </a:cubicBezTo>
                    <a:cubicBezTo>
                      <a:pt x="108" y="961"/>
                      <a:pt x="146" y="999"/>
                      <a:pt x="190" y="1025"/>
                    </a:cubicBezTo>
                    <a:cubicBezTo>
                      <a:pt x="190" y="1025"/>
                      <a:pt x="190" y="1025"/>
                      <a:pt x="190" y="1025"/>
                    </a:cubicBezTo>
                    <a:cubicBezTo>
                      <a:pt x="280" y="1079"/>
                      <a:pt x="395" y="1084"/>
                      <a:pt x="494" y="1030"/>
                    </a:cubicBezTo>
                    <a:cubicBezTo>
                      <a:pt x="870" y="820"/>
                      <a:pt x="870" y="820"/>
                      <a:pt x="870" y="820"/>
                    </a:cubicBezTo>
                    <a:cubicBezTo>
                      <a:pt x="1247" y="611"/>
                      <a:pt x="1247" y="611"/>
                      <a:pt x="1247" y="611"/>
                    </a:cubicBezTo>
                    <a:cubicBezTo>
                      <a:pt x="1345" y="556"/>
                      <a:pt x="1401" y="455"/>
                      <a:pt x="1403" y="35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9" name="î$ļïḑê"/>
              <p:cNvSpPr/>
              <p:nvPr/>
            </p:nvSpPr>
            <p:spPr bwMode="auto">
              <a:xfrm>
                <a:off x="5127536" y="3959097"/>
                <a:ext cx="219184" cy="174768"/>
              </a:xfrm>
              <a:custGeom>
                <a:avLst/>
                <a:gdLst>
                  <a:gd name="T0" fmla="*/ 587 w 587"/>
                  <a:gd name="T1" fmla="*/ 0 h 470"/>
                  <a:gd name="T2" fmla="*/ 460 w 587"/>
                  <a:gd name="T3" fmla="*/ 117 h 470"/>
                  <a:gd name="T4" fmla="*/ 0 w 587"/>
                  <a:gd name="T5" fmla="*/ 373 h 470"/>
                  <a:gd name="T6" fmla="*/ 54 w 587"/>
                  <a:gd name="T7" fmla="*/ 470 h 470"/>
                  <a:gd name="T8" fmla="*/ 431 w 587"/>
                  <a:gd name="T9" fmla="*/ 261 h 470"/>
                  <a:gd name="T10" fmla="*/ 587 w 587"/>
                  <a:gd name="T11" fmla="*/ 0 h 470"/>
                </a:gdLst>
                <a:ahLst/>
                <a:cxnLst>
                  <a:cxn ang="0">
                    <a:pos x="T0" y="T1"/>
                  </a:cxn>
                  <a:cxn ang="0">
                    <a:pos x="T2" y="T3"/>
                  </a:cxn>
                  <a:cxn ang="0">
                    <a:pos x="T4" y="T5"/>
                  </a:cxn>
                  <a:cxn ang="0">
                    <a:pos x="T6" y="T7"/>
                  </a:cxn>
                  <a:cxn ang="0">
                    <a:pos x="T8" y="T9"/>
                  </a:cxn>
                  <a:cxn ang="0">
                    <a:pos x="T10" y="T11"/>
                  </a:cxn>
                </a:cxnLst>
                <a:rect l="0" t="0" r="r" b="b"/>
                <a:pathLst>
                  <a:path w="587" h="470">
                    <a:moveTo>
                      <a:pt x="587" y="0"/>
                    </a:moveTo>
                    <a:cubicBezTo>
                      <a:pt x="555" y="47"/>
                      <a:pt x="513" y="88"/>
                      <a:pt x="460" y="117"/>
                    </a:cubicBezTo>
                    <a:cubicBezTo>
                      <a:pt x="0" y="373"/>
                      <a:pt x="0" y="373"/>
                      <a:pt x="0" y="373"/>
                    </a:cubicBezTo>
                    <a:cubicBezTo>
                      <a:pt x="54" y="470"/>
                      <a:pt x="54" y="470"/>
                      <a:pt x="54" y="470"/>
                    </a:cubicBezTo>
                    <a:cubicBezTo>
                      <a:pt x="431" y="261"/>
                      <a:pt x="431" y="261"/>
                      <a:pt x="431" y="261"/>
                    </a:cubicBezTo>
                    <a:cubicBezTo>
                      <a:pt x="529" y="206"/>
                      <a:pt x="585" y="105"/>
                      <a:pt x="587"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0" name="ï$1ïďê"/>
              <p:cNvSpPr/>
              <p:nvPr/>
            </p:nvSpPr>
            <p:spPr bwMode="auto">
              <a:xfrm>
                <a:off x="5037738" y="3827780"/>
                <a:ext cx="308982" cy="270359"/>
              </a:xfrm>
              <a:custGeom>
                <a:avLst/>
                <a:gdLst>
                  <a:gd name="T0" fmla="*/ 788 w 828"/>
                  <a:gd name="T1" fmla="*/ 199 h 723"/>
                  <a:gd name="T2" fmla="*/ 376 w 828"/>
                  <a:gd name="T3" fmla="*/ 82 h 723"/>
                  <a:gd name="T4" fmla="*/ 0 w 828"/>
                  <a:gd name="T5" fmla="*/ 291 h 723"/>
                  <a:gd name="T6" fmla="*/ 240 w 828"/>
                  <a:gd name="T7" fmla="*/ 723 h 723"/>
                  <a:gd name="T8" fmla="*/ 700 w 828"/>
                  <a:gd name="T9" fmla="*/ 467 h 723"/>
                  <a:gd name="T10" fmla="*/ 827 w 828"/>
                  <a:gd name="T11" fmla="*/ 351 h 723"/>
                  <a:gd name="T12" fmla="*/ 788 w 828"/>
                  <a:gd name="T13" fmla="*/ 199 h 723"/>
                  <a:gd name="T14" fmla="*/ 788 w 828"/>
                  <a:gd name="T15" fmla="*/ 199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723">
                    <a:moveTo>
                      <a:pt x="788" y="199"/>
                    </a:moveTo>
                    <a:cubicBezTo>
                      <a:pt x="707" y="53"/>
                      <a:pt x="523" y="0"/>
                      <a:pt x="376" y="82"/>
                    </a:cubicBezTo>
                    <a:cubicBezTo>
                      <a:pt x="0" y="291"/>
                      <a:pt x="0" y="291"/>
                      <a:pt x="0" y="291"/>
                    </a:cubicBezTo>
                    <a:cubicBezTo>
                      <a:pt x="240" y="723"/>
                      <a:pt x="240" y="723"/>
                      <a:pt x="240" y="723"/>
                    </a:cubicBezTo>
                    <a:cubicBezTo>
                      <a:pt x="700" y="467"/>
                      <a:pt x="700" y="467"/>
                      <a:pt x="700" y="467"/>
                    </a:cubicBezTo>
                    <a:cubicBezTo>
                      <a:pt x="753" y="438"/>
                      <a:pt x="795" y="398"/>
                      <a:pt x="827" y="351"/>
                    </a:cubicBezTo>
                    <a:cubicBezTo>
                      <a:pt x="828" y="300"/>
                      <a:pt x="815" y="247"/>
                      <a:pt x="788" y="199"/>
                    </a:cubicBezTo>
                    <a:cubicBezTo>
                      <a:pt x="788" y="199"/>
                      <a:pt x="788" y="199"/>
                      <a:pt x="788" y="199"/>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1" name="ïŝ1îḋe"/>
              <p:cNvSpPr/>
              <p:nvPr/>
            </p:nvSpPr>
            <p:spPr bwMode="auto">
              <a:xfrm>
                <a:off x="4893869" y="4098139"/>
                <a:ext cx="253945" cy="134214"/>
              </a:xfrm>
              <a:custGeom>
                <a:avLst/>
                <a:gdLst>
                  <a:gd name="T0" fmla="*/ 167 w 681"/>
                  <a:gd name="T1" fmla="*/ 256 h 362"/>
                  <a:gd name="T2" fmla="*/ 0 w 681"/>
                  <a:gd name="T3" fmla="*/ 302 h 362"/>
                  <a:gd name="T4" fmla="*/ 305 w 681"/>
                  <a:gd name="T5" fmla="*/ 307 h 362"/>
                  <a:gd name="T6" fmla="*/ 681 w 681"/>
                  <a:gd name="T7" fmla="*/ 97 h 362"/>
                  <a:gd name="T8" fmla="*/ 627 w 681"/>
                  <a:gd name="T9" fmla="*/ 0 h 362"/>
                  <a:gd name="T10" fmla="*/ 167 w 681"/>
                  <a:gd name="T11" fmla="*/ 256 h 362"/>
                </a:gdLst>
                <a:ahLst/>
                <a:cxnLst>
                  <a:cxn ang="0">
                    <a:pos x="T0" y="T1"/>
                  </a:cxn>
                  <a:cxn ang="0">
                    <a:pos x="T2" y="T3"/>
                  </a:cxn>
                  <a:cxn ang="0">
                    <a:pos x="T4" y="T5"/>
                  </a:cxn>
                  <a:cxn ang="0">
                    <a:pos x="T6" y="T7"/>
                  </a:cxn>
                  <a:cxn ang="0">
                    <a:pos x="T8" y="T9"/>
                  </a:cxn>
                  <a:cxn ang="0">
                    <a:pos x="T10" y="T11"/>
                  </a:cxn>
                </a:cxnLst>
                <a:rect l="0" t="0" r="r" b="b"/>
                <a:pathLst>
                  <a:path w="681" h="362">
                    <a:moveTo>
                      <a:pt x="167" y="256"/>
                    </a:moveTo>
                    <a:cubicBezTo>
                      <a:pt x="115" y="286"/>
                      <a:pt x="57" y="300"/>
                      <a:pt x="0" y="302"/>
                    </a:cubicBezTo>
                    <a:cubicBezTo>
                      <a:pt x="91" y="356"/>
                      <a:pt x="206" y="362"/>
                      <a:pt x="305" y="307"/>
                    </a:cubicBezTo>
                    <a:cubicBezTo>
                      <a:pt x="681" y="97"/>
                      <a:pt x="681" y="97"/>
                      <a:pt x="681" y="97"/>
                    </a:cubicBezTo>
                    <a:cubicBezTo>
                      <a:pt x="627" y="0"/>
                      <a:pt x="627" y="0"/>
                      <a:pt x="627" y="0"/>
                    </a:cubicBezTo>
                    <a:cubicBezTo>
                      <a:pt x="167" y="256"/>
                      <a:pt x="167" y="256"/>
                      <a:pt x="167" y="25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2" name="iŝ1ïḓe"/>
              <p:cNvSpPr/>
              <p:nvPr/>
            </p:nvSpPr>
            <p:spPr bwMode="auto">
              <a:xfrm>
                <a:off x="4823382" y="3936889"/>
                <a:ext cx="304154" cy="273256"/>
              </a:xfrm>
              <a:custGeom>
                <a:avLst/>
                <a:gdLst>
                  <a:gd name="T0" fmla="*/ 816 w 816"/>
                  <a:gd name="T1" fmla="*/ 432 h 734"/>
                  <a:gd name="T2" fmla="*/ 576 w 816"/>
                  <a:gd name="T3" fmla="*/ 0 h 734"/>
                  <a:gd name="T4" fmla="*/ 199 w 816"/>
                  <a:gd name="T5" fmla="*/ 210 h 734"/>
                  <a:gd name="T6" fmla="*/ 82 w 816"/>
                  <a:gd name="T7" fmla="*/ 622 h 734"/>
                  <a:gd name="T8" fmla="*/ 82 w 816"/>
                  <a:gd name="T9" fmla="*/ 622 h 734"/>
                  <a:gd name="T10" fmla="*/ 190 w 816"/>
                  <a:gd name="T11" fmla="*/ 734 h 734"/>
                  <a:gd name="T12" fmla="*/ 356 w 816"/>
                  <a:gd name="T13" fmla="*/ 688 h 734"/>
                  <a:gd name="T14" fmla="*/ 816 w 816"/>
                  <a:gd name="T15" fmla="*/ 432 h 7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6" h="734">
                    <a:moveTo>
                      <a:pt x="816" y="432"/>
                    </a:moveTo>
                    <a:cubicBezTo>
                      <a:pt x="576" y="0"/>
                      <a:pt x="576" y="0"/>
                      <a:pt x="576" y="0"/>
                    </a:cubicBezTo>
                    <a:cubicBezTo>
                      <a:pt x="199" y="210"/>
                      <a:pt x="199" y="210"/>
                      <a:pt x="199" y="210"/>
                    </a:cubicBezTo>
                    <a:cubicBezTo>
                      <a:pt x="53" y="291"/>
                      <a:pt x="0" y="476"/>
                      <a:pt x="82" y="622"/>
                    </a:cubicBezTo>
                    <a:cubicBezTo>
                      <a:pt x="82" y="622"/>
                      <a:pt x="82" y="622"/>
                      <a:pt x="82" y="622"/>
                    </a:cubicBezTo>
                    <a:cubicBezTo>
                      <a:pt x="108" y="670"/>
                      <a:pt x="146" y="708"/>
                      <a:pt x="190" y="734"/>
                    </a:cubicBezTo>
                    <a:cubicBezTo>
                      <a:pt x="246" y="732"/>
                      <a:pt x="304" y="718"/>
                      <a:pt x="356" y="688"/>
                    </a:cubicBezTo>
                    <a:cubicBezTo>
                      <a:pt x="816" y="432"/>
                      <a:pt x="816" y="432"/>
                      <a:pt x="816" y="432"/>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3" name="íṧ1ïḋe"/>
              <p:cNvSpPr/>
              <p:nvPr/>
            </p:nvSpPr>
            <p:spPr bwMode="auto">
              <a:xfrm>
                <a:off x="5050290" y="3867368"/>
                <a:ext cx="240427" cy="107178"/>
              </a:xfrm>
              <a:custGeom>
                <a:avLst/>
                <a:gdLst>
                  <a:gd name="T0" fmla="*/ 330 w 646"/>
                  <a:gd name="T1" fmla="*/ 117 h 287"/>
                  <a:gd name="T2" fmla="*/ 374 w 646"/>
                  <a:gd name="T3" fmla="*/ 92 h 287"/>
                  <a:gd name="T4" fmla="*/ 375 w 646"/>
                  <a:gd name="T5" fmla="*/ 92 h 287"/>
                  <a:gd name="T6" fmla="*/ 451 w 646"/>
                  <a:gd name="T7" fmla="*/ 64 h 287"/>
                  <a:gd name="T8" fmla="*/ 606 w 646"/>
                  <a:gd name="T9" fmla="*/ 86 h 287"/>
                  <a:gd name="T10" fmla="*/ 616 w 646"/>
                  <a:gd name="T11" fmla="*/ 90 h 287"/>
                  <a:gd name="T12" fmla="*/ 640 w 646"/>
                  <a:gd name="T13" fmla="*/ 78 h 287"/>
                  <a:gd name="T14" fmla="*/ 641 w 646"/>
                  <a:gd name="T15" fmla="*/ 55 h 287"/>
                  <a:gd name="T16" fmla="*/ 641 w 646"/>
                  <a:gd name="T17" fmla="*/ 55 h 287"/>
                  <a:gd name="T18" fmla="*/ 641 w 646"/>
                  <a:gd name="T19" fmla="*/ 55 h 287"/>
                  <a:gd name="T20" fmla="*/ 641 w 646"/>
                  <a:gd name="T21" fmla="*/ 53 h 287"/>
                  <a:gd name="T22" fmla="*/ 632 w 646"/>
                  <a:gd name="T23" fmla="*/ 44 h 287"/>
                  <a:gd name="T24" fmla="*/ 439 w 646"/>
                  <a:gd name="T25" fmla="*/ 16 h 287"/>
                  <a:gd name="T26" fmla="*/ 350 w 646"/>
                  <a:gd name="T27" fmla="*/ 50 h 287"/>
                  <a:gd name="T28" fmla="*/ 306 w 646"/>
                  <a:gd name="T29" fmla="*/ 74 h 287"/>
                  <a:gd name="T30" fmla="*/ 0 w 646"/>
                  <a:gd name="T31" fmla="*/ 244 h 287"/>
                  <a:gd name="T32" fmla="*/ 24 w 646"/>
                  <a:gd name="T33" fmla="*/ 287 h 287"/>
                  <a:gd name="T34" fmla="*/ 330 w 646"/>
                  <a:gd name="T35" fmla="*/ 11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287">
                    <a:moveTo>
                      <a:pt x="330" y="117"/>
                    </a:moveTo>
                    <a:cubicBezTo>
                      <a:pt x="374" y="92"/>
                      <a:pt x="374" y="92"/>
                      <a:pt x="374" y="92"/>
                    </a:cubicBezTo>
                    <a:cubicBezTo>
                      <a:pt x="375" y="92"/>
                      <a:pt x="375" y="92"/>
                      <a:pt x="375" y="92"/>
                    </a:cubicBezTo>
                    <a:cubicBezTo>
                      <a:pt x="375" y="92"/>
                      <a:pt x="407" y="73"/>
                      <a:pt x="451" y="64"/>
                    </a:cubicBezTo>
                    <a:cubicBezTo>
                      <a:pt x="509" y="51"/>
                      <a:pt x="562" y="59"/>
                      <a:pt x="606" y="86"/>
                    </a:cubicBezTo>
                    <a:cubicBezTo>
                      <a:pt x="609" y="88"/>
                      <a:pt x="613" y="89"/>
                      <a:pt x="616" y="90"/>
                    </a:cubicBezTo>
                    <a:cubicBezTo>
                      <a:pt x="625" y="91"/>
                      <a:pt x="635" y="87"/>
                      <a:pt x="640" y="78"/>
                    </a:cubicBezTo>
                    <a:cubicBezTo>
                      <a:pt x="645" y="71"/>
                      <a:pt x="646" y="63"/>
                      <a:pt x="641" y="55"/>
                    </a:cubicBezTo>
                    <a:cubicBezTo>
                      <a:pt x="641" y="55"/>
                      <a:pt x="641" y="55"/>
                      <a:pt x="641" y="55"/>
                    </a:cubicBezTo>
                    <a:cubicBezTo>
                      <a:pt x="641" y="55"/>
                      <a:pt x="641" y="55"/>
                      <a:pt x="641" y="55"/>
                    </a:cubicBezTo>
                    <a:cubicBezTo>
                      <a:pt x="641" y="54"/>
                      <a:pt x="641" y="54"/>
                      <a:pt x="641" y="53"/>
                    </a:cubicBezTo>
                    <a:cubicBezTo>
                      <a:pt x="639" y="50"/>
                      <a:pt x="636" y="47"/>
                      <a:pt x="632" y="44"/>
                    </a:cubicBezTo>
                    <a:cubicBezTo>
                      <a:pt x="577" y="10"/>
                      <a:pt x="510" y="0"/>
                      <a:pt x="439" y="16"/>
                    </a:cubicBezTo>
                    <a:cubicBezTo>
                      <a:pt x="389" y="27"/>
                      <a:pt x="354" y="47"/>
                      <a:pt x="350" y="50"/>
                    </a:cubicBezTo>
                    <a:cubicBezTo>
                      <a:pt x="306" y="74"/>
                      <a:pt x="306" y="74"/>
                      <a:pt x="306" y="74"/>
                    </a:cubicBezTo>
                    <a:cubicBezTo>
                      <a:pt x="0" y="244"/>
                      <a:pt x="0" y="244"/>
                      <a:pt x="0" y="244"/>
                    </a:cubicBezTo>
                    <a:cubicBezTo>
                      <a:pt x="24" y="287"/>
                      <a:pt x="24" y="287"/>
                      <a:pt x="24" y="287"/>
                    </a:cubicBezTo>
                    <a:cubicBezTo>
                      <a:pt x="330" y="117"/>
                      <a:pt x="330" y="117"/>
                      <a:pt x="330" y="117"/>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4" name="í$ḻïḑè"/>
              <p:cNvSpPr/>
              <p:nvPr/>
            </p:nvSpPr>
            <p:spPr bwMode="auto">
              <a:xfrm>
                <a:off x="4859108" y="3958131"/>
                <a:ext cx="199873" cy="171871"/>
              </a:xfrm>
              <a:custGeom>
                <a:avLst/>
                <a:gdLst>
                  <a:gd name="T0" fmla="*/ 49 w 535"/>
                  <a:gd name="T1" fmla="*/ 437 h 461"/>
                  <a:gd name="T2" fmla="*/ 112 w 535"/>
                  <a:gd name="T3" fmla="*/ 293 h 461"/>
                  <a:gd name="T4" fmla="*/ 176 w 535"/>
                  <a:gd name="T5" fmla="*/ 243 h 461"/>
                  <a:gd name="T6" fmla="*/ 177 w 535"/>
                  <a:gd name="T7" fmla="*/ 242 h 461"/>
                  <a:gd name="T8" fmla="*/ 221 w 535"/>
                  <a:gd name="T9" fmla="*/ 218 h 461"/>
                  <a:gd name="T10" fmla="*/ 535 w 535"/>
                  <a:gd name="T11" fmla="*/ 43 h 461"/>
                  <a:gd name="T12" fmla="*/ 511 w 535"/>
                  <a:gd name="T13" fmla="*/ 0 h 461"/>
                  <a:gd name="T14" fmla="*/ 197 w 535"/>
                  <a:gd name="T15" fmla="*/ 175 h 461"/>
                  <a:gd name="T16" fmla="*/ 154 w 535"/>
                  <a:gd name="T17" fmla="*/ 199 h 461"/>
                  <a:gd name="T18" fmla="*/ 77 w 535"/>
                  <a:gd name="T19" fmla="*/ 258 h 461"/>
                  <a:gd name="T20" fmla="*/ 0 w 535"/>
                  <a:gd name="T21" fmla="*/ 437 h 461"/>
                  <a:gd name="T22" fmla="*/ 4 w 535"/>
                  <a:gd name="T23" fmla="*/ 449 h 461"/>
                  <a:gd name="T24" fmla="*/ 6 w 535"/>
                  <a:gd name="T25" fmla="*/ 450 h 461"/>
                  <a:gd name="T26" fmla="*/ 6 w 535"/>
                  <a:gd name="T27" fmla="*/ 450 h 461"/>
                  <a:gd name="T28" fmla="*/ 5 w 535"/>
                  <a:gd name="T29" fmla="*/ 450 h 461"/>
                  <a:gd name="T30" fmla="*/ 25 w 535"/>
                  <a:gd name="T31" fmla="*/ 461 h 461"/>
                  <a:gd name="T32" fmla="*/ 47 w 535"/>
                  <a:gd name="T33" fmla="*/ 447 h 461"/>
                  <a:gd name="T34" fmla="*/ 49 w 535"/>
                  <a:gd name="T35" fmla="*/ 43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461">
                    <a:moveTo>
                      <a:pt x="49" y="437"/>
                    </a:moveTo>
                    <a:cubicBezTo>
                      <a:pt x="50" y="384"/>
                      <a:pt x="70" y="336"/>
                      <a:pt x="112" y="293"/>
                    </a:cubicBezTo>
                    <a:cubicBezTo>
                      <a:pt x="144" y="260"/>
                      <a:pt x="176" y="243"/>
                      <a:pt x="176" y="243"/>
                    </a:cubicBezTo>
                    <a:cubicBezTo>
                      <a:pt x="177" y="242"/>
                      <a:pt x="177" y="242"/>
                      <a:pt x="177" y="242"/>
                    </a:cubicBezTo>
                    <a:cubicBezTo>
                      <a:pt x="221" y="218"/>
                      <a:pt x="221" y="218"/>
                      <a:pt x="221" y="218"/>
                    </a:cubicBezTo>
                    <a:cubicBezTo>
                      <a:pt x="535" y="43"/>
                      <a:pt x="535" y="43"/>
                      <a:pt x="535" y="43"/>
                    </a:cubicBezTo>
                    <a:cubicBezTo>
                      <a:pt x="511" y="0"/>
                      <a:pt x="511" y="0"/>
                      <a:pt x="511" y="0"/>
                    </a:cubicBezTo>
                    <a:cubicBezTo>
                      <a:pt x="197" y="175"/>
                      <a:pt x="197" y="175"/>
                      <a:pt x="197" y="175"/>
                    </a:cubicBezTo>
                    <a:cubicBezTo>
                      <a:pt x="154" y="199"/>
                      <a:pt x="154" y="199"/>
                      <a:pt x="154" y="199"/>
                    </a:cubicBezTo>
                    <a:cubicBezTo>
                      <a:pt x="149" y="202"/>
                      <a:pt x="113" y="221"/>
                      <a:pt x="77" y="258"/>
                    </a:cubicBezTo>
                    <a:cubicBezTo>
                      <a:pt x="27" y="309"/>
                      <a:pt x="0" y="371"/>
                      <a:pt x="0" y="437"/>
                    </a:cubicBezTo>
                    <a:cubicBezTo>
                      <a:pt x="0" y="441"/>
                      <a:pt x="2" y="445"/>
                      <a:pt x="4" y="449"/>
                    </a:cubicBezTo>
                    <a:cubicBezTo>
                      <a:pt x="4" y="449"/>
                      <a:pt x="6" y="449"/>
                      <a:pt x="6" y="450"/>
                    </a:cubicBezTo>
                    <a:cubicBezTo>
                      <a:pt x="6" y="450"/>
                      <a:pt x="6" y="450"/>
                      <a:pt x="6" y="450"/>
                    </a:cubicBezTo>
                    <a:cubicBezTo>
                      <a:pt x="5" y="450"/>
                      <a:pt x="5" y="450"/>
                      <a:pt x="5" y="450"/>
                    </a:cubicBezTo>
                    <a:cubicBezTo>
                      <a:pt x="9" y="457"/>
                      <a:pt x="17" y="461"/>
                      <a:pt x="25" y="461"/>
                    </a:cubicBezTo>
                    <a:cubicBezTo>
                      <a:pt x="35" y="461"/>
                      <a:pt x="44" y="455"/>
                      <a:pt x="47" y="447"/>
                    </a:cubicBezTo>
                    <a:cubicBezTo>
                      <a:pt x="49" y="444"/>
                      <a:pt x="49" y="440"/>
                      <a:pt x="49" y="43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5" name="iṥľîḑè"/>
              <p:cNvSpPr/>
              <p:nvPr/>
            </p:nvSpPr>
            <p:spPr bwMode="auto">
              <a:xfrm>
                <a:off x="4740344" y="3798813"/>
                <a:ext cx="436436" cy="504992"/>
              </a:xfrm>
              <a:custGeom>
                <a:avLst/>
                <a:gdLst>
                  <a:gd name="T0" fmla="*/ 312 w 1168"/>
                  <a:gd name="T1" fmla="*/ 1344 h 1355"/>
                  <a:gd name="T2" fmla="*/ 311 w 1168"/>
                  <a:gd name="T3" fmla="*/ 1345 h 1355"/>
                  <a:gd name="T4" fmla="*/ 165 w 1168"/>
                  <a:gd name="T5" fmla="*/ 1289 h 1355"/>
                  <a:gd name="T6" fmla="*/ 165 w 1168"/>
                  <a:gd name="T7" fmla="*/ 1289 h 1355"/>
                  <a:gd name="T8" fmla="*/ 98 w 1168"/>
                  <a:gd name="T9" fmla="*/ 866 h 1355"/>
                  <a:gd name="T10" fmla="*/ 350 w 1168"/>
                  <a:gd name="T11" fmla="*/ 516 h 1355"/>
                  <a:gd name="T12" fmla="*/ 603 w 1168"/>
                  <a:gd name="T13" fmla="*/ 167 h 1355"/>
                  <a:gd name="T14" fmla="*/ 1026 w 1168"/>
                  <a:gd name="T15" fmla="*/ 99 h 1355"/>
                  <a:gd name="T16" fmla="*/ 1026 w 1168"/>
                  <a:gd name="T17" fmla="*/ 99 h 1355"/>
                  <a:gd name="T18" fmla="*/ 1125 w 1168"/>
                  <a:gd name="T19" fmla="*/ 219 h 1355"/>
                  <a:gd name="T20" fmla="*/ 1125 w 1168"/>
                  <a:gd name="T21" fmla="*/ 219 h 1355"/>
                  <a:gd name="T22" fmla="*/ 1094 w 1168"/>
                  <a:gd name="T23" fmla="*/ 521 h 1355"/>
                  <a:gd name="T24" fmla="*/ 841 w 1168"/>
                  <a:gd name="T25" fmla="*/ 871 h 1355"/>
                  <a:gd name="T26" fmla="*/ 589 w 1168"/>
                  <a:gd name="T27" fmla="*/ 1220 h 1355"/>
                  <a:gd name="T28" fmla="*/ 312 w 1168"/>
                  <a:gd name="T29" fmla="*/ 1344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8" h="1355">
                    <a:moveTo>
                      <a:pt x="312" y="1344"/>
                    </a:moveTo>
                    <a:cubicBezTo>
                      <a:pt x="311" y="1345"/>
                      <a:pt x="311" y="1345"/>
                      <a:pt x="311" y="1345"/>
                    </a:cubicBezTo>
                    <a:cubicBezTo>
                      <a:pt x="261" y="1339"/>
                      <a:pt x="210" y="1322"/>
                      <a:pt x="165" y="1289"/>
                    </a:cubicBezTo>
                    <a:cubicBezTo>
                      <a:pt x="165" y="1289"/>
                      <a:pt x="165" y="1289"/>
                      <a:pt x="165" y="1289"/>
                    </a:cubicBezTo>
                    <a:cubicBezTo>
                      <a:pt x="30" y="1191"/>
                      <a:pt x="0" y="1002"/>
                      <a:pt x="98" y="866"/>
                    </a:cubicBezTo>
                    <a:cubicBezTo>
                      <a:pt x="350" y="516"/>
                      <a:pt x="350" y="516"/>
                      <a:pt x="350" y="516"/>
                    </a:cubicBezTo>
                    <a:cubicBezTo>
                      <a:pt x="603" y="167"/>
                      <a:pt x="603" y="167"/>
                      <a:pt x="603" y="167"/>
                    </a:cubicBezTo>
                    <a:cubicBezTo>
                      <a:pt x="701" y="31"/>
                      <a:pt x="891" y="0"/>
                      <a:pt x="1026" y="99"/>
                    </a:cubicBezTo>
                    <a:cubicBezTo>
                      <a:pt x="1026" y="99"/>
                      <a:pt x="1026" y="99"/>
                      <a:pt x="1026" y="99"/>
                    </a:cubicBezTo>
                    <a:cubicBezTo>
                      <a:pt x="1070" y="131"/>
                      <a:pt x="1104" y="173"/>
                      <a:pt x="1125" y="219"/>
                    </a:cubicBezTo>
                    <a:cubicBezTo>
                      <a:pt x="1125" y="219"/>
                      <a:pt x="1125" y="219"/>
                      <a:pt x="1125" y="219"/>
                    </a:cubicBezTo>
                    <a:cubicBezTo>
                      <a:pt x="1168" y="315"/>
                      <a:pt x="1159" y="430"/>
                      <a:pt x="1094" y="521"/>
                    </a:cubicBezTo>
                    <a:cubicBezTo>
                      <a:pt x="841" y="871"/>
                      <a:pt x="841" y="871"/>
                      <a:pt x="841" y="871"/>
                    </a:cubicBezTo>
                    <a:cubicBezTo>
                      <a:pt x="589" y="1220"/>
                      <a:pt x="589" y="1220"/>
                      <a:pt x="589" y="1220"/>
                    </a:cubicBezTo>
                    <a:cubicBezTo>
                      <a:pt x="523" y="1311"/>
                      <a:pt x="416" y="1355"/>
                      <a:pt x="312" y="1344"/>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6" name="ï$ḷíḑé"/>
              <p:cNvSpPr/>
              <p:nvPr/>
            </p:nvSpPr>
            <p:spPr bwMode="auto">
              <a:xfrm>
                <a:off x="4857177" y="4099104"/>
                <a:ext cx="196976" cy="204700"/>
              </a:xfrm>
              <a:custGeom>
                <a:avLst/>
                <a:gdLst>
                  <a:gd name="T0" fmla="*/ 0 w 529"/>
                  <a:gd name="T1" fmla="*/ 539 h 550"/>
                  <a:gd name="T2" fmla="*/ 131 w 529"/>
                  <a:gd name="T3" fmla="*/ 427 h 550"/>
                  <a:gd name="T4" fmla="*/ 439 w 529"/>
                  <a:gd name="T5" fmla="*/ 0 h 550"/>
                  <a:gd name="T6" fmla="*/ 529 w 529"/>
                  <a:gd name="T7" fmla="*/ 65 h 550"/>
                  <a:gd name="T8" fmla="*/ 277 w 529"/>
                  <a:gd name="T9" fmla="*/ 415 h 550"/>
                  <a:gd name="T10" fmla="*/ 0 w 529"/>
                  <a:gd name="T11" fmla="*/ 539 h 550"/>
                </a:gdLst>
                <a:ahLst/>
                <a:cxnLst>
                  <a:cxn ang="0">
                    <a:pos x="T0" y="T1"/>
                  </a:cxn>
                  <a:cxn ang="0">
                    <a:pos x="T2" y="T3"/>
                  </a:cxn>
                  <a:cxn ang="0">
                    <a:pos x="T4" y="T5"/>
                  </a:cxn>
                  <a:cxn ang="0">
                    <a:pos x="T6" y="T7"/>
                  </a:cxn>
                  <a:cxn ang="0">
                    <a:pos x="T8" y="T9"/>
                  </a:cxn>
                  <a:cxn ang="0">
                    <a:pos x="T10" y="T11"/>
                  </a:cxn>
                </a:cxnLst>
                <a:rect l="0" t="0" r="r" b="b"/>
                <a:pathLst>
                  <a:path w="529" h="550">
                    <a:moveTo>
                      <a:pt x="0" y="539"/>
                    </a:moveTo>
                    <a:cubicBezTo>
                      <a:pt x="50" y="513"/>
                      <a:pt x="96" y="476"/>
                      <a:pt x="131" y="427"/>
                    </a:cubicBezTo>
                    <a:cubicBezTo>
                      <a:pt x="439" y="0"/>
                      <a:pt x="439" y="0"/>
                      <a:pt x="439" y="0"/>
                    </a:cubicBezTo>
                    <a:cubicBezTo>
                      <a:pt x="529" y="65"/>
                      <a:pt x="529" y="65"/>
                      <a:pt x="529" y="65"/>
                    </a:cubicBezTo>
                    <a:cubicBezTo>
                      <a:pt x="277" y="415"/>
                      <a:pt x="277" y="415"/>
                      <a:pt x="277" y="415"/>
                    </a:cubicBezTo>
                    <a:cubicBezTo>
                      <a:pt x="211" y="506"/>
                      <a:pt x="104" y="550"/>
                      <a:pt x="0" y="539"/>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7" name="iSḻïḋê"/>
              <p:cNvSpPr/>
              <p:nvPr/>
            </p:nvSpPr>
            <p:spPr bwMode="auto">
              <a:xfrm>
                <a:off x="4740344" y="3990960"/>
                <a:ext cx="280015" cy="308982"/>
              </a:xfrm>
              <a:custGeom>
                <a:avLst/>
                <a:gdLst>
                  <a:gd name="T0" fmla="*/ 165 w 751"/>
                  <a:gd name="T1" fmla="*/ 773 h 829"/>
                  <a:gd name="T2" fmla="*/ 98 w 751"/>
                  <a:gd name="T3" fmla="*/ 350 h 829"/>
                  <a:gd name="T4" fmla="*/ 350 w 751"/>
                  <a:gd name="T5" fmla="*/ 0 h 829"/>
                  <a:gd name="T6" fmla="*/ 751 w 751"/>
                  <a:gd name="T7" fmla="*/ 290 h 829"/>
                  <a:gd name="T8" fmla="*/ 443 w 751"/>
                  <a:gd name="T9" fmla="*/ 716 h 829"/>
                  <a:gd name="T10" fmla="*/ 312 w 751"/>
                  <a:gd name="T11" fmla="*/ 829 h 829"/>
                  <a:gd name="T12" fmla="*/ 165 w 751"/>
                  <a:gd name="T13" fmla="*/ 773 h 829"/>
                  <a:gd name="T14" fmla="*/ 165 w 751"/>
                  <a:gd name="T15" fmla="*/ 773 h 8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1" h="829">
                    <a:moveTo>
                      <a:pt x="165" y="773"/>
                    </a:moveTo>
                    <a:cubicBezTo>
                      <a:pt x="30" y="675"/>
                      <a:pt x="0" y="486"/>
                      <a:pt x="98" y="350"/>
                    </a:cubicBezTo>
                    <a:cubicBezTo>
                      <a:pt x="350" y="0"/>
                      <a:pt x="350" y="0"/>
                      <a:pt x="350" y="0"/>
                    </a:cubicBezTo>
                    <a:cubicBezTo>
                      <a:pt x="751" y="290"/>
                      <a:pt x="751" y="290"/>
                      <a:pt x="751" y="290"/>
                    </a:cubicBezTo>
                    <a:cubicBezTo>
                      <a:pt x="443" y="716"/>
                      <a:pt x="443" y="716"/>
                      <a:pt x="443" y="716"/>
                    </a:cubicBezTo>
                    <a:cubicBezTo>
                      <a:pt x="408" y="765"/>
                      <a:pt x="362" y="803"/>
                      <a:pt x="312" y="829"/>
                    </a:cubicBezTo>
                    <a:cubicBezTo>
                      <a:pt x="261" y="824"/>
                      <a:pt x="210" y="806"/>
                      <a:pt x="165" y="773"/>
                    </a:cubicBezTo>
                    <a:cubicBezTo>
                      <a:pt x="165" y="773"/>
                      <a:pt x="165" y="773"/>
                      <a:pt x="165" y="773"/>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8" name="iṧľîḑê"/>
              <p:cNvSpPr/>
              <p:nvPr/>
            </p:nvSpPr>
            <p:spPr bwMode="auto">
              <a:xfrm>
                <a:off x="5020358" y="3879920"/>
                <a:ext cx="156422" cy="243323"/>
              </a:xfrm>
              <a:custGeom>
                <a:avLst/>
                <a:gdLst>
                  <a:gd name="T0" fmla="*/ 309 w 417"/>
                  <a:gd name="T1" fmla="*/ 160 h 651"/>
                  <a:gd name="T2" fmla="*/ 374 w 417"/>
                  <a:gd name="T3" fmla="*/ 0 h 651"/>
                  <a:gd name="T4" fmla="*/ 343 w 417"/>
                  <a:gd name="T5" fmla="*/ 302 h 651"/>
                  <a:gd name="T6" fmla="*/ 90 w 417"/>
                  <a:gd name="T7" fmla="*/ 651 h 651"/>
                  <a:gd name="T8" fmla="*/ 0 w 417"/>
                  <a:gd name="T9" fmla="*/ 586 h 651"/>
                  <a:gd name="T10" fmla="*/ 309 w 417"/>
                  <a:gd name="T11" fmla="*/ 160 h 651"/>
                </a:gdLst>
                <a:ahLst/>
                <a:cxnLst>
                  <a:cxn ang="0">
                    <a:pos x="T0" y="T1"/>
                  </a:cxn>
                  <a:cxn ang="0">
                    <a:pos x="T2" y="T3"/>
                  </a:cxn>
                  <a:cxn ang="0">
                    <a:pos x="T4" y="T5"/>
                  </a:cxn>
                  <a:cxn ang="0">
                    <a:pos x="T6" y="T7"/>
                  </a:cxn>
                  <a:cxn ang="0">
                    <a:pos x="T8" y="T9"/>
                  </a:cxn>
                  <a:cxn ang="0">
                    <a:pos x="T10" y="T11"/>
                  </a:cxn>
                </a:cxnLst>
                <a:rect l="0" t="0" r="r" b="b"/>
                <a:pathLst>
                  <a:path w="417" h="651">
                    <a:moveTo>
                      <a:pt x="309" y="160"/>
                    </a:moveTo>
                    <a:cubicBezTo>
                      <a:pt x="344" y="111"/>
                      <a:pt x="365" y="56"/>
                      <a:pt x="374" y="0"/>
                    </a:cubicBezTo>
                    <a:cubicBezTo>
                      <a:pt x="417" y="96"/>
                      <a:pt x="409" y="211"/>
                      <a:pt x="343" y="302"/>
                    </a:cubicBezTo>
                    <a:cubicBezTo>
                      <a:pt x="90" y="651"/>
                      <a:pt x="90" y="651"/>
                      <a:pt x="90" y="651"/>
                    </a:cubicBezTo>
                    <a:cubicBezTo>
                      <a:pt x="0" y="586"/>
                      <a:pt x="0" y="586"/>
                      <a:pt x="0" y="586"/>
                    </a:cubicBezTo>
                    <a:cubicBezTo>
                      <a:pt x="309" y="160"/>
                      <a:pt x="309" y="160"/>
                      <a:pt x="309" y="160"/>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9" name="ïš1ïḋé"/>
              <p:cNvSpPr/>
              <p:nvPr/>
            </p:nvSpPr>
            <p:spPr bwMode="auto">
              <a:xfrm>
                <a:off x="4871661" y="3798813"/>
                <a:ext cx="288705" cy="300292"/>
              </a:xfrm>
              <a:custGeom>
                <a:avLst/>
                <a:gdLst>
                  <a:gd name="T0" fmla="*/ 400 w 774"/>
                  <a:gd name="T1" fmla="*/ 805 h 805"/>
                  <a:gd name="T2" fmla="*/ 0 w 774"/>
                  <a:gd name="T3" fmla="*/ 516 h 805"/>
                  <a:gd name="T4" fmla="*/ 252 w 774"/>
                  <a:gd name="T5" fmla="*/ 167 h 805"/>
                  <a:gd name="T6" fmla="*/ 675 w 774"/>
                  <a:gd name="T7" fmla="*/ 99 h 805"/>
                  <a:gd name="T8" fmla="*/ 675 w 774"/>
                  <a:gd name="T9" fmla="*/ 99 h 805"/>
                  <a:gd name="T10" fmla="*/ 774 w 774"/>
                  <a:gd name="T11" fmla="*/ 219 h 805"/>
                  <a:gd name="T12" fmla="*/ 709 w 774"/>
                  <a:gd name="T13" fmla="*/ 379 h 805"/>
                  <a:gd name="T14" fmla="*/ 400 w 774"/>
                  <a:gd name="T15" fmla="*/ 80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805">
                    <a:moveTo>
                      <a:pt x="400" y="805"/>
                    </a:moveTo>
                    <a:cubicBezTo>
                      <a:pt x="0" y="516"/>
                      <a:pt x="0" y="516"/>
                      <a:pt x="0" y="516"/>
                    </a:cubicBezTo>
                    <a:cubicBezTo>
                      <a:pt x="252" y="167"/>
                      <a:pt x="252" y="167"/>
                      <a:pt x="252" y="167"/>
                    </a:cubicBezTo>
                    <a:cubicBezTo>
                      <a:pt x="350" y="31"/>
                      <a:pt x="540" y="0"/>
                      <a:pt x="675" y="99"/>
                    </a:cubicBezTo>
                    <a:cubicBezTo>
                      <a:pt x="675" y="99"/>
                      <a:pt x="675" y="99"/>
                      <a:pt x="675" y="99"/>
                    </a:cubicBezTo>
                    <a:cubicBezTo>
                      <a:pt x="719" y="131"/>
                      <a:pt x="753" y="173"/>
                      <a:pt x="774" y="219"/>
                    </a:cubicBezTo>
                    <a:cubicBezTo>
                      <a:pt x="765" y="275"/>
                      <a:pt x="744" y="330"/>
                      <a:pt x="709" y="379"/>
                    </a:cubicBezTo>
                    <a:cubicBezTo>
                      <a:pt x="400" y="805"/>
                      <a:pt x="400" y="805"/>
                      <a:pt x="400" y="805"/>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0" name="ïs1îḍé"/>
              <p:cNvSpPr/>
              <p:nvPr/>
            </p:nvSpPr>
            <p:spPr bwMode="auto">
              <a:xfrm>
                <a:off x="4778966" y="4005444"/>
                <a:ext cx="127455" cy="230771"/>
              </a:xfrm>
              <a:custGeom>
                <a:avLst/>
                <a:gdLst>
                  <a:gd name="T0" fmla="*/ 137 w 342"/>
                  <a:gd name="T1" fmla="*/ 312 h 619"/>
                  <a:gd name="T2" fmla="*/ 108 w 342"/>
                  <a:gd name="T3" fmla="*/ 353 h 619"/>
                  <a:gd name="T4" fmla="*/ 107 w 342"/>
                  <a:gd name="T5" fmla="*/ 354 h 619"/>
                  <a:gd name="T6" fmla="*/ 70 w 342"/>
                  <a:gd name="T7" fmla="*/ 427 h 619"/>
                  <a:gd name="T8" fmla="*/ 74 w 342"/>
                  <a:gd name="T9" fmla="*/ 583 h 619"/>
                  <a:gd name="T10" fmla="*/ 77 w 342"/>
                  <a:gd name="T11" fmla="*/ 593 h 619"/>
                  <a:gd name="T12" fmla="*/ 62 w 342"/>
                  <a:gd name="T13" fmla="*/ 616 h 619"/>
                  <a:gd name="T14" fmla="*/ 39 w 342"/>
                  <a:gd name="T15" fmla="*/ 614 h 619"/>
                  <a:gd name="T16" fmla="*/ 38 w 342"/>
                  <a:gd name="T17" fmla="*/ 614 h 619"/>
                  <a:gd name="T18" fmla="*/ 39 w 342"/>
                  <a:gd name="T19" fmla="*/ 614 h 619"/>
                  <a:gd name="T20" fmla="*/ 37 w 342"/>
                  <a:gd name="T21" fmla="*/ 613 h 619"/>
                  <a:gd name="T22" fmla="*/ 29 w 342"/>
                  <a:gd name="T23" fmla="*/ 604 h 619"/>
                  <a:gd name="T24" fmla="*/ 24 w 342"/>
                  <a:gd name="T25" fmla="*/ 409 h 619"/>
                  <a:gd name="T26" fmla="*/ 68 w 342"/>
                  <a:gd name="T27" fmla="*/ 324 h 619"/>
                  <a:gd name="T28" fmla="*/ 98 w 342"/>
                  <a:gd name="T29" fmla="*/ 283 h 619"/>
                  <a:gd name="T30" fmla="*/ 303 w 342"/>
                  <a:gd name="T31" fmla="*/ 0 h 619"/>
                  <a:gd name="T32" fmla="*/ 342 w 342"/>
                  <a:gd name="T33" fmla="*/ 28 h 619"/>
                  <a:gd name="T34" fmla="*/ 137 w 342"/>
                  <a:gd name="T35" fmla="*/ 312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2" h="619">
                    <a:moveTo>
                      <a:pt x="137" y="312"/>
                    </a:moveTo>
                    <a:cubicBezTo>
                      <a:pt x="108" y="353"/>
                      <a:pt x="108" y="353"/>
                      <a:pt x="108" y="353"/>
                    </a:cubicBezTo>
                    <a:cubicBezTo>
                      <a:pt x="107" y="354"/>
                      <a:pt x="107" y="354"/>
                      <a:pt x="107" y="354"/>
                    </a:cubicBezTo>
                    <a:cubicBezTo>
                      <a:pt x="107" y="354"/>
                      <a:pt x="85" y="383"/>
                      <a:pt x="70" y="427"/>
                    </a:cubicBezTo>
                    <a:cubicBezTo>
                      <a:pt x="51" y="483"/>
                      <a:pt x="52" y="535"/>
                      <a:pt x="74" y="583"/>
                    </a:cubicBezTo>
                    <a:cubicBezTo>
                      <a:pt x="76" y="586"/>
                      <a:pt x="77" y="590"/>
                      <a:pt x="77" y="593"/>
                    </a:cubicBezTo>
                    <a:cubicBezTo>
                      <a:pt x="77" y="603"/>
                      <a:pt x="71" y="612"/>
                      <a:pt x="62" y="616"/>
                    </a:cubicBezTo>
                    <a:cubicBezTo>
                      <a:pt x="54" y="619"/>
                      <a:pt x="46" y="619"/>
                      <a:pt x="39" y="614"/>
                    </a:cubicBezTo>
                    <a:cubicBezTo>
                      <a:pt x="38" y="614"/>
                      <a:pt x="38" y="614"/>
                      <a:pt x="38" y="614"/>
                    </a:cubicBezTo>
                    <a:cubicBezTo>
                      <a:pt x="39" y="614"/>
                      <a:pt x="39" y="614"/>
                      <a:pt x="39" y="614"/>
                    </a:cubicBezTo>
                    <a:cubicBezTo>
                      <a:pt x="38" y="614"/>
                      <a:pt x="38" y="614"/>
                      <a:pt x="37" y="613"/>
                    </a:cubicBezTo>
                    <a:cubicBezTo>
                      <a:pt x="34" y="611"/>
                      <a:pt x="31" y="608"/>
                      <a:pt x="29" y="604"/>
                    </a:cubicBezTo>
                    <a:cubicBezTo>
                      <a:pt x="2" y="545"/>
                      <a:pt x="0" y="477"/>
                      <a:pt x="24" y="409"/>
                    </a:cubicBezTo>
                    <a:cubicBezTo>
                      <a:pt x="41" y="361"/>
                      <a:pt x="65" y="328"/>
                      <a:pt x="68" y="324"/>
                    </a:cubicBezTo>
                    <a:cubicBezTo>
                      <a:pt x="98" y="283"/>
                      <a:pt x="98" y="283"/>
                      <a:pt x="98" y="283"/>
                    </a:cubicBezTo>
                    <a:cubicBezTo>
                      <a:pt x="303" y="0"/>
                      <a:pt x="303" y="0"/>
                      <a:pt x="303" y="0"/>
                    </a:cubicBezTo>
                    <a:cubicBezTo>
                      <a:pt x="342" y="28"/>
                      <a:pt x="342" y="28"/>
                      <a:pt x="342" y="28"/>
                    </a:cubicBezTo>
                    <a:cubicBezTo>
                      <a:pt x="137" y="312"/>
                      <a:pt x="137" y="312"/>
                      <a:pt x="137" y="31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1" name="ïṩlîďé"/>
              <p:cNvSpPr/>
              <p:nvPr/>
            </p:nvSpPr>
            <p:spPr bwMode="auto">
              <a:xfrm>
                <a:off x="4891937" y="3832607"/>
                <a:ext cx="192148" cy="183458"/>
              </a:xfrm>
              <a:custGeom>
                <a:avLst/>
                <a:gdLst>
                  <a:gd name="T0" fmla="*/ 487 w 516"/>
                  <a:gd name="T1" fmla="*/ 57 h 492"/>
                  <a:gd name="T2" fmla="*/ 337 w 516"/>
                  <a:gd name="T3" fmla="*/ 102 h 492"/>
                  <a:gd name="T4" fmla="*/ 280 w 516"/>
                  <a:gd name="T5" fmla="*/ 160 h 492"/>
                  <a:gd name="T6" fmla="*/ 279 w 516"/>
                  <a:gd name="T7" fmla="*/ 161 h 492"/>
                  <a:gd name="T8" fmla="*/ 249 w 516"/>
                  <a:gd name="T9" fmla="*/ 201 h 492"/>
                  <a:gd name="T10" fmla="*/ 39 w 516"/>
                  <a:gd name="T11" fmla="*/ 492 h 492"/>
                  <a:gd name="T12" fmla="*/ 0 w 516"/>
                  <a:gd name="T13" fmla="*/ 464 h 492"/>
                  <a:gd name="T14" fmla="*/ 210 w 516"/>
                  <a:gd name="T15" fmla="*/ 173 h 492"/>
                  <a:gd name="T16" fmla="*/ 239 w 516"/>
                  <a:gd name="T17" fmla="*/ 132 h 492"/>
                  <a:gd name="T18" fmla="*/ 306 w 516"/>
                  <a:gd name="T19" fmla="*/ 64 h 492"/>
                  <a:gd name="T20" fmla="*/ 493 w 516"/>
                  <a:gd name="T21" fmla="*/ 8 h 492"/>
                  <a:gd name="T22" fmla="*/ 504 w 516"/>
                  <a:gd name="T23" fmla="*/ 12 h 492"/>
                  <a:gd name="T24" fmla="*/ 506 w 516"/>
                  <a:gd name="T25" fmla="*/ 13 h 492"/>
                  <a:gd name="T26" fmla="*/ 506 w 516"/>
                  <a:gd name="T27" fmla="*/ 13 h 492"/>
                  <a:gd name="T28" fmla="*/ 506 w 516"/>
                  <a:gd name="T29" fmla="*/ 13 h 492"/>
                  <a:gd name="T30" fmla="*/ 515 w 516"/>
                  <a:gd name="T31" fmla="*/ 35 h 492"/>
                  <a:gd name="T32" fmla="*/ 497 w 516"/>
                  <a:gd name="T33" fmla="*/ 56 h 492"/>
                  <a:gd name="T34" fmla="*/ 487 w 516"/>
                  <a:gd name="T35" fmla="*/ 5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492">
                    <a:moveTo>
                      <a:pt x="487" y="57"/>
                    </a:moveTo>
                    <a:cubicBezTo>
                      <a:pt x="435" y="51"/>
                      <a:pt x="385" y="66"/>
                      <a:pt x="337" y="102"/>
                    </a:cubicBezTo>
                    <a:cubicBezTo>
                      <a:pt x="301" y="130"/>
                      <a:pt x="280" y="160"/>
                      <a:pt x="280" y="160"/>
                    </a:cubicBezTo>
                    <a:cubicBezTo>
                      <a:pt x="279" y="161"/>
                      <a:pt x="279" y="161"/>
                      <a:pt x="279" y="161"/>
                    </a:cubicBezTo>
                    <a:cubicBezTo>
                      <a:pt x="249" y="201"/>
                      <a:pt x="249" y="201"/>
                      <a:pt x="249" y="201"/>
                    </a:cubicBezTo>
                    <a:cubicBezTo>
                      <a:pt x="39" y="492"/>
                      <a:pt x="39" y="492"/>
                      <a:pt x="39" y="492"/>
                    </a:cubicBezTo>
                    <a:cubicBezTo>
                      <a:pt x="0" y="464"/>
                      <a:pt x="0" y="464"/>
                      <a:pt x="0" y="464"/>
                    </a:cubicBezTo>
                    <a:cubicBezTo>
                      <a:pt x="210" y="173"/>
                      <a:pt x="210" y="173"/>
                      <a:pt x="210" y="173"/>
                    </a:cubicBezTo>
                    <a:cubicBezTo>
                      <a:pt x="239" y="132"/>
                      <a:pt x="239" y="132"/>
                      <a:pt x="239" y="132"/>
                    </a:cubicBezTo>
                    <a:cubicBezTo>
                      <a:pt x="242" y="128"/>
                      <a:pt x="266" y="95"/>
                      <a:pt x="306" y="64"/>
                    </a:cubicBezTo>
                    <a:cubicBezTo>
                      <a:pt x="363" y="19"/>
                      <a:pt x="428" y="0"/>
                      <a:pt x="493" y="8"/>
                    </a:cubicBezTo>
                    <a:cubicBezTo>
                      <a:pt x="497" y="8"/>
                      <a:pt x="501" y="10"/>
                      <a:pt x="504" y="12"/>
                    </a:cubicBezTo>
                    <a:cubicBezTo>
                      <a:pt x="505" y="13"/>
                      <a:pt x="505" y="13"/>
                      <a:pt x="506" y="13"/>
                    </a:cubicBezTo>
                    <a:cubicBezTo>
                      <a:pt x="506" y="13"/>
                      <a:pt x="506" y="13"/>
                      <a:pt x="506" y="13"/>
                    </a:cubicBezTo>
                    <a:cubicBezTo>
                      <a:pt x="506" y="13"/>
                      <a:pt x="506" y="13"/>
                      <a:pt x="506" y="13"/>
                    </a:cubicBezTo>
                    <a:cubicBezTo>
                      <a:pt x="512" y="18"/>
                      <a:pt x="516" y="27"/>
                      <a:pt x="515" y="35"/>
                    </a:cubicBezTo>
                    <a:cubicBezTo>
                      <a:pt x="513" y="45"/>
                      <a:pt x="506" y="53"/>
                      <a:pt x="497" y="56"/>
                    </a:cubicBezTo>
                    <a:cubicBezTo>
                      <a:pt x="494" y="57"/>
                      <a:pt x="491" y="57"/>
                      <a:pt x="487" y="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2" name="íš1íďe"/>
              <p:cNvSpPr/>
              <p:nvPr/>
            </p:nvSpPr>
            <p:spPr bwMode="auto">
              <a:xfrm>
                <a:off x="4949871" y="4131933"/>
                <a:ext cx="548442" cy="227874"/>
              </a:xfrm>
              <a:custGeom>
                <a:avLst/>
                <a:gdLst>
                  <a:gd name="T0" fmla="*/ 1426 w 1469"/>
                  <a:gd name="T1" fmla="*/ 151 h 611"/>
                  <a:gd name="T2" fmla="*/ 1427 w 1469"/>
                  <a:gd name="T3" fmla="*/ 150 h 611"/>
                  <a:gd name="T4" fmla="*/ 1469 w 1469"/>
                  <a:gd name="T5" fmla="*/ 301 h 611"/>
                  <a:gd name="T6" fmla="*/ 1469 w 1469"/>
                  <a:gd name="T7" fmla="*/ 301 h 611"/>
                  <a:gd name="T8" fmla="*/ 1166 w 1469"/>
                  <a:gd name="T9" fmla="*/ 606 h 611"/>
                  <a:gd name="T10" fmla="*/ 735 w 1469"/>
                  <a:gd name="T11" fmla="*/ 608 h 611"/>
                  <a:gd name="T12" fmla="*/ 304 w 1469"/>
                  <a:gd name="T13" fmla="*/ 610 h 611"/>
                  <a:gd name="T14" fmla="*/ 0 w 1469"/>
                  <a:gd name="T15" fmla="*/ 308 h 611"/>
                  <a:gd name="T16" fmla="*/ 0 w 1469"/>
                  <a:gd name="T17" fmla="*/ 308 h 611"/>
                  <a:gd name="T18" fmla="*/ 38 w 1469"/>
                  <a:gd name="T19" fmla="*/ 157 h 611"/>
                  <a:gd name="T20" fmla="*/ 38 w 1469"/>
                  <a:gd name="T21" fmla="*/ 157 h 611"/>
                  <a:gd name="T22" fmla="*/ 301 w 1469"/>
                  <a:gd name="T23" fmla="*/ 4 h 611"/>
                  <a:gd name="T24" fmla="*/ 732 w 1469"/>
                  <a:gd name="T25" fmla="*/ 2 h 611"/>
                  <a:gd name="T26" fmla="*/ 1163 w 1469"/>
                  <a:gd name="T27" fmla="*/ 0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7" y="150"/>
                      <a:pt x="1427" y="150"/>
                      <a:pt x="1427" y="150"/>
                    </a:cubicBezTo>
                    <a:cubicBezTo>
                      <a:pt x="1453" y="195"/>
                      <a:pt x="1469" y="246"/>
                      <a:pt x="1469" y="301"/>
                    </a:cubicBezTo>
                    <a:cubicBezTo>
                      <a:pt x="1469" y="301"/>
                      <a:pt x="1469" y="301"/>
                      <a:pt x="1469" y="301"/>
                    </a:cubicBezTo>
                    <a:cubicBezTo>
                      <a:pt x="1469" y="469"/>
                      <a:pt x="1334" y="605"/>
                      <a:pt x="1166" y="606"/>
                    </a:cubicBezTo>
                    <a:cubicBezTo>
                      <a:pt x="735" y="608"/>
                      <a:pt x="735" y="608"/>
                      <a:pt x="735" y="608"/>
                    </a:cubicBezTo>
                    <a:cubicBezTo>
                      <a:pt x="304" y="610"/>
                      <a:pt x="304" y="610"/>
                      <a:pt x="304" y="610"/>
                    </a:cubicBezTo>
                    <a:cubicBezTo>
                      <a:pt x="137" y="611"/>
                      <a:pt x="0" y="476"/>
                      <a:pt x="0" y="308"/>
                    </a:cubicBezTo>
                    <a:cubicBezTo>
                      <a:pt x="0" y="308"/>
                      <a:pt x="0" y="308"/>
                      <a:pt x="0" y="308"/>
                    </a:cubicBezTo>
                    <a:cubicBezTo>
                      <a:pt x="0" y="253"/>
                      <a:pt x="13" y="202"/>
                      <a:pt x="38" y="157"/>
                    </a:cubicBezTo>
                    <a:cubicBezTo>
                      <a:pt x="38" y="157"/>
                      <a:pt x="38" y="157"/>
                      <a:pt x="38" y="157"/>
                    </a:cubicBezTo>
                    <a:cubicBezTo>
                      <a:pt x="90" y="66"/>
                      <a:pt x="188" y="5"/>
                      <a:pt x="301" y="4"/>
                    </a:cubicBezTo>
                    <a:cubicBezTo>
                      <a:pt x="732" y="2"/>
                      <a:pt x="732" y="2"/>
                      <a:pt x="732" y="2"/>
                    </a:cubicBezTo>
                    <a:cubicBezTo>
                      <a:pt x="1163" y="0"/>
                      <a:pt x="1163" y="0"/>
                      <a:pt x="1163" y="0"/>
                    </a:cubicBezTo>
                    <a:cubicBezTo>
                      <a:pt x="1275" y="0"/>
                      <a:pt x="1373"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3" name="iṣḻïḓê"/>
              <p:cNvSpPr/>
              <p:nvPr/>
            </p:nvSpPr>
            <p:spPr bwMode="auto">
              <a:xfrm>
                <a:off x="5223127" y="4131933"/>
                <a:ext cx="259738" cy="56003"/>
              </a:xfrm>
              <a:custGeom>
                <a:avLst/>
                <a:gdLst>
                  <a:gd name="T0" fmla="*/ 695 w 695"/>
                  <a:gd name="T1" fmla="*/ 151 h 151"/>
                  <a:gd name="T2" fmla="*/ 528 w 695"/>
                  <a:gd name="T3" fmla="*/ 111 h 151"/>
                  <a:gd name="T4" fmla="*/ 1 w 695"/>
                  <a:gd name="T5" fmla="*/ 113 h 151"/>
                  <a:gd name="T6" fmla="*/ 0 w 695"/>
                  <a:gd name="T7" fmla="*/ 2 h 151"/>
                  <a:gd name="T8" fmla="*/ 431 w 695"/>
                  <a:gd name="T9" fmla="*/ 0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5" y="125"/>
                      <a:pt x="588" y="110"/>
                      <a:pt x="528" y="111"/>
                    </a:cubicBezTo>
                    <a:cubicBezTo>
                      <a:pt x="1" y="113"/>
                      <a:pt x="1" y="113"/>
                      <a:pt x="1" y="113"/>
                    </a:cubicBezTo>
                    <a:cubicBezTo>
                      <a:pt x="0" y="2"/>
                      <a:pt x="0" y="2"/>
                      <a:pt x="0" y="2"/>
                    </a:cubicBezTo>
                    <a:cubicBezTo>
                      <a:pt x="431" y="0"/>
                      <a:pt x="431" y="0"/>
                      <a:pt x="431" y="0"/>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4" name="iṣ1îďé"/>
              <p:cNvSpPr/>
              <p:nvPr/>
            </p:nvSpPr>
            <p:spPr bwMode="auto">
              <a:xfrm>
                <a:off x="5223127" y="4172487"/>
                <a:ext cx="275187" cy="185389"/>
              </a:xfrm>
              <a:custGeom>
                <a:avLst/>
                <a:gdLst>
                  <a:gd name="T0" fmla="*/ 737 w 737"/>
                  <a:gd name="T1" fmla="*/ 191 h 498"/>
                  <a:gd name="T2" fmla="*/ 434 w 737"/>
                  <a:gd name="T3" fmla="*/ 496 h 498"/>
                  <a:gd name="T4" fmla="*/ 3 w 737"/>
                  <a:gd name="T5" fmla="*/ 498 h 498"/>
                  <a:gd name="T6" fmla="*/ 0 w 737"/>
                  <a:gd name="T7" fmla="*/ 3 h 498"/>
                  <a:gd name="T8" fmla="*/ 527 w 737"/>
                  <a:gd name="T9" fmla="*/ 1 h 498"/>
                  <a:gd name="T10" fmla="*/ 695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9"/>
                      <a:pt x="602" y="495"/>
                      <a:pt x="434" y="496"/>
                    </a:cubicBezTo>
                    <a:cubicBezTo>
                      <a:pt x="3" y="498"/>
                      <a:pt x="3" y="498"/>
                      <a:pt x="3" y="498"/>
                    </a:cubicBezTo>
                    <a:cubicBezTo>
                      <a:pt x="0" y="3"/>
                      <a:pt x="0" y="3"/>
                      <a:pt x="0" y="3"/>
                    </a:cubicBezTo>
                    <a:cubicBezTo>
                      <a:pt x="527" y="1"/>
                      <a:pt x="527" y="1"/>
                      <a:pt x="527" y="1"/>
                    </a:cubicBezTo>
                    <a:cubicBezTo>
                      <a:pt x="587" y="0"/>
                      <a:pt x="645" y="15"/>
                      <a:pt x="695"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5" name="íSḻiḍé"/>
              <p:cNvSpPr/>
              <p:nvPr/>
            </p:nvSpPr>
            <p:spPr bwMode="auto">
              <a:xfrm>
                <a:off x="4964355" y="4131933"/>
                <a:ext cx="258772" cy="58900"/>
              </a:xfrm>
              <a:custGeom>
                <a:avLst/>
                <a:gdLst>
                  <a:gd name="T0" fmla="*/ 168 w 694"/>
                  <a:gd name="T1" fmla="*/ 114 h 156"/>
                  <a:gd name="T2" fmla="*/ 0 w 694"/>
                  <a:gd name="T3" fmla="*/ 156 h 156"/>
                  <a:gd name="T4" fmla="*/ 263 w 694"/>
                  <a:gd name="T5" fmla="*/ 2 h 156"/>
                  <a:gd name="T6" fmla="*/ 693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7" y="114"/>
                      <a:pt x="50" y="130"/>
                      <a:pt x="0" y="156"/>
                    </a:cubicBezTo>
                    <a:cubicBezTo>
                      <a:pt x="52" y="64"/>
                      <a:pt x="150" y="3"/>
                      <a:pt x="263" y="2"/>
                    </a:cubicBezTo>
                    <a:cubicBezTo>
                      <a:pt x="693" y="0"/>
                      <a:pt x="693" y="0"/>
                      <a:pt x="693"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6" name="îṩļidê"/>
              <p:cNvSpPr/>
              <p:nvPr/>
            </p:nvSpPr>
            <p:spPr bwMode="auto">
              <a:xfrm>
                <a:off x="4949871" y="4173453"/>
                <a:ext cx="274221" cy="186355"/>
              </a:xfrm>
              <a:custGeom>
                <a:avLst/>
                <a:gdLst>
                  <a:gd name="T0" fmla="*/ 732 w 734"/>
                  <a:gd name="T1" fmla="*/ 0 h 498"/>
                  <a:gd name="T2" fmla="*/ 734 w 734"/>
                  <a:gd name="T3" fmla="*/ 495 h 498"/>
                  <a:gd name="T4" fmla="*/ 304 w 734"/>
                  <a:gd name="T5" fmla="*/ 497 h 498"/>
                  <a:gd name="T6" fmla="*/ 0 w 734"/>
                  <a:gd name="T7" fmla="*/ 195 h 498"/>
                  <a:gd name="T8" fmla="*/ 0 w 734"/>
                  <a:gd name="T9" fmla="*/ 195 h 498"/>
                  <a:gd name="T10" fmla="*/ 38 w 734"/>
                  <a:gd name="T11" fmla="*/ 44 h 498"/>
                  <a:gd name="T12" fmla="*/ 206 w 734"/>
                  <a:gd name="T13" fmla="*/ 3 h 498"/>
                  <a:gd name="T14" fmla="*/ 732 w 734"/>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4" h="498">
                    <a:moveTo>
                      <a:pt x="732" y="0"/>
                    </a:moveTo>
                    <a:cubicBezTo>
                      <a:pt x="734" y="495"/>
                      <a:pt x="734" y="495"/>
                      <a:pt x="734" y="495"/>
                    </a:cubicBezTo>
                    <a:cubicBezTo>
                      <a:pt x="304" y="497"/>
                      <a:pt x="304" y="497"/>
                      <a:pt x="304" y="497"/>
                    </a:cubicBezTo>
                    <a:cubicBezTo>
                      <a:pt x="137" y="498"/>
                      <a:pt x="0" y="363"/>
                      <a:pt x="0" y="195"/>
                    </a:cubicBezTo>
                    <a:cubicBezTo>
                      <a:pt x="0" y="195"/>
                      <a:pt x="0" y="195"/>
                      <a:pt x="0" y="195"/>
                    </a:cubicBezTo>
                    <a:cubicBezTo>
                      <a:pt x="0" y="140"/>
                      <a:pt x="13" y="89"/>
                      <a:pt x="38" y="44"/>
                    </a:cubicBezTo>
                    <a:cubicBezTo>
                      <a:pt x="89" y="18"/>
                      <a:pt x="145"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7" name="îṩḻïdé"/>
              <p:cNvSpPr/>
              <p:nvPr/>
            </p:nvSpPr>
            <p:spPr bwMode="auto">
              <a:xfrm>
                <a:off x="5224093" y="4268079"/>
                <a:ext cx="243323" cy="65659"/>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5 h 174"/>
                  <a:gd name="T10" fmla="*/ 613 w 652"/>
                  <a:gd name="T11" fmla="*/ 7 h 174"/>
                  <a:gd name="T12" fmla="*/ 639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1" y="123"/>
                      <a:pt x="438" y="124"/>
                      <a:pt x="482" y="110"/>
                    </a:cubicBezTo>
                    <a:cubicBezTo>
                      <a:pt x="539" y="93"/>
                      <a:pt x="580" y="61"/>
                      <a:pt x="606" y="15"/>
                    </a:cubicBezTo>
                    <a:cubicBezTo>
                      <a:pt x="608" y="11"/>
                      <a:pt x="610" y="9"/>
                      <a:pt x="613" y="7"/>
                    </a:cubicBezTo>
                    <a:cubicBezTo>
                      <a:pt x="620" y="1"/>
                      <a:pt x="631" y="0"/>
                      <a:pt x="639" y="5"/>
                    </a:cubicBezTo>
                    <a:cubicBezTo>
                      <a:pt x="647" y="9"/>
                      <a:pt x="652" y="16"/>
                      <a:pt x="652" y="25"/>
                    </a:cubicBezTo>
                    <a:cubicBezTo>
                      <a:pt x="652" y="25"/>
                      <a:pt x="652" y="25"/>
                      <a:pt x="652" y="25"/>
                    </a:cubicBezTo>
                    <a:cubicBezTo>
                      <a:pt x="652" y="25"/>
                      <a:pt x="652" y="25"/>
                      <a:pt x="652" y="25"/>
                    </a:cubicBezTo>
                    <a:cubicBezTo>
                      <a:pt x="652" y="26"/>
                      <a:pt x="652" y="26"/>
                      <a:pt x="652" y="26"/>
                    </a:cubicBezTo>
                    <a:cubicBezTo>
                      <a:pt x="652" y="30"/>
                      <a:pt x="651" y="35"/>
                      <a:pt x="649" y="38"/>
                    </a:cubicBezTo>
                    <a:cubicBezTo>
                      <a:pt x="617" y="96"/>
                      <a:pt x="564" y="137"/>
                      <a:pt x="495" y="158"/>
                    </a:cubicBezTo>
                    <a:cubicBezTo>
                      <a:pt x="446" y="173"/>
                      <a:pt x="405" y="172"/>
                      <a:pt x="400" y="172"/>
                    </a:cubicBezTo>
                    <a:cubicBezTo>
                      <a:pt x="350" y="172"/>
                      <a:pt x="350" y="172"/>
                      <a:pt x="350" y="172"/>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8" name="îśḻïḓé"/>
              <p:cNvSpPr/>
              <p:nvPr/>
            </p:nvSpPr>
            <p:spPr bwMode="auto">
              <a:xfrm>
                <a:off x="4976907" y="4270975"/>
                <a:ext cx="247185" cy="63727"/>
              </a:xfrm>
              <a:custGeom>
                <a:avLst/>
                <a:gdLst>
                  <a:gd name="T0" fmla="*/ 46 w 662"/>
                  <a:gd name="T1" fmla="*/ 14 h 171"/>
                  <a:gd name="T2" fmla="*/ 170 w 662"/>
                  <a:gd name="T3" fmla="*/ 109 h 171"/>
                  <a:gd name="T4" fmla="*/ 252 w 662"/>
                  <a:gd name="T5" fmla="*/ 121 h 171"/>
                  <a:gd name="T6" fmla="*/ 252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0" y="109"/>
                    </a:cubicBezTo>
                    <a:cubicBezTo>
                      <a:pt x="214" y="122"/>
                      <a:pt x="251" y="121"/>
                      <a:pt x="252" y="121"/>
                    </a:cubicBezTo>
                    <a:cubicBezTo>
                      <a:pt x="252" y="121"/>
                      <a:pt x="252" y="121"/>
                      <a:pt x="252"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1"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9" name="ïSľíḑé"/>
              <p:cNvSpPr/>
              <p:nvPr/>
            </p:nvSpPr>
            <p:spPr bwMode="auto">
              <a:xfrm>
                <a:off x="5338995" y="3901163"/>
                <a:ext cx="548442" cy="225943"/>
              </a:xfrm>
              <a:custGeom>
                <a:avLst/>
                <a:gdLst>
                  <a:gd name="T0" fmla="*/ 42 w 1469"/>
                  <a:gd name="T1" fmla="*/ 457 h 608"/>
                  <a:gd name="T2" fmla="*/ 41 w 1469"/>
                  <a:gd name="T3" fmla="*/ 457 h 608"/>
                  <a:gd name="T4" fmla="*/ 0 w 1469"/>
                  <a:gd name="T5" fmla="*/ 307 h 608"/>
                  <a:gd name="T6" fmla="*/ 0 w 1469"/>
                  <a:gd name="T7" fmla="*/ 307 h 608"/>
                  <a:gd name="T8" fmla="*/ 302 w 1469"/>
                  <a:gd name="T9" fmla="*/ 3 h 608"/>
                  <a:gd name="T10" fmla="*/ 734 w 1469"/>
                  <a:gd name="T11" fmla="*/ 1 h 608"/>
                  <a:gd name="T12" fmla="*/ 1165 w 1469"/>
                  <a:gd name="T13" fmla="*/ 0 h 608"/>
                  <a:gd name="T14" fmla="*/ 1469 w 1469"/>
                  <a:gd name="T15" fmla="*/ 302 h 608"/>
                  <a:gd name="T16" fmla="*/ 1469 w 1469"/>
                  <a:gd name="T17" fmla="*/ 302 h 608"/>
                  <a:gd name="T18" fmla="*/ 1430 w 1469"/>
                  <a:gd name="T19" fmla="*/ 453 h 608"/>
                  <a:gd name="T20" fmla="*/ 1430 w 1469"/>
                  <a:gd name="T21" fmla="*/ 453 h 608"/>
                  <a:gd name="T22" fmla="*/ 1167 w 1469"/>
                  <a:gd name="T23" fmla="*/ 605 h 608"/>
                  <a:gd name="T24" fmla="*/ 736 w 1469"/>
                  <a:gd name="T25" fmla="*/ 607 h 608"/>
                  <a:gd name="T26" fmla="*/ 305 w 1469"/>
                  <a:gd name="T27" fmla="*/ 608 h 608"/>
                  <a:gd name="T28" fmla="*/ 42 w 1469"/>
                  <a:gd name="T29" fmla="*/ 457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08">
                    <a:moveTo>
                      <a:pt x="42" y="457"/>
                    </a:moveTo>
                    <a:cubicBezTo>
                      <a:pt x="41" y="457"/>
                      <a:pt x="41" y="457"/>
                      <a:pt x="41" y="457"/>
                    </a:cubicBezTo>
                    <a:cubicBezTo>
                      <a:pt x="15" y="413"/>
                      <a:pt x="0" y="361"/>
                      <a:pt x="0" y="307"/>
                    </a:cubicBezTo>
                    <a:cubicBezTo>
                      <a:pt x="0" y="307"/>
                      <a:pt x="0" y="307"/>
                      <a:pt x="0" y="307"/>
                    </a:cubicBezTo>
                    <a:cubicBezTo>
                      <a:pt x="0" y="139"/>
                      <a:pt x="135" y="3"/>
                      <a:pt x="302" y="3"/>
                    </a:cubicBezTo>
                    <a:cubicBezTo>
                      <a:pt x="734" y="1"/>
                      <a:pt x="734" y="1"/>
                      <a:pt x="734" y="1"/>
                    </a:cubicBezTo>
                    <a:cubicBezTo>
                      <a:pt x="1165" y="0"/>
                      <a:pt x="1165" y="0"/>
                      <a:pt x="1165" y="0"/>
                    </a:cubicBezTo>
                    <a:cubicBezTo>
                      <a:pt x="1332" y="0"/>
                      <a:pt x="1469" y="135"/>
                      <a:pt x="1469" y="302"/>
                    </a:cubicBezTo>
                    <a:cubicBezTo>
                      <a:pt x="1469" y="302"/>
                      <a:pt x="1469" y="302"/>
                      <a:pt x="1469" y="302"/>
                    </a:cubicBezTo>
                    <a:cubicBezTo>
                      <a:pt x="1469" y="357"/>
                      <a:pt x="1455" y="409"/>
                      <a:pt x="1430" y="453"/>
                    </a:cubicBezTo>
                    <a:cubicBezTo>
                      <a:pt x="1430" y="453"/>
                      <a:pt x="1430" y="453"/>
                      <a:pt x="1430" y="453"/>
                    </a:cubicBezTo>
                    <a:cubicBezTo>
                      <a:pt x="1377" y="544"/>
                      <a:pt x="1279" y="605"/>
                      <a:pt x="1167" y="605"/>
                    </a:cubicBezTo>
                    <a:cubicBezTo>
                      <a:pt x="736" y="607"/>
                      <a:pt x="736" y="607"/>
                      <a:pt x="736" y="607"/>
                    </a:cubicBezTo>
                    <a:cubicBezTo>
                      <a:pt x="305" y="608"/>
                      <a:pt x="305" y="608"/>
                      <a:pt x="305" y="608"/>
                    </a:cubicBezTo>
                    <a:cubicBezTo>
                      <a:pt x="192" y="608"/>
                      <a:pt x="94" y="548"/>
                      <a:pt x="42" y="45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0" name="îSļîḍê"/>
              <p:cNvSpPr/>
              <p:nvPr/>
            </p:nvSpPr>
            <p:spPr bwMode="auto">
              <a:xfrm>
                <a:off x="5354445" y="4071103"/>
                <a:ext cx="259738" cy="56003"/>
              </a:xfrm>
              <a:custGeom>
                <a:avLst/>
                <a:gdLst>
                  <a:gd name="T0" fmla="*/ 0 w 694"/>
                  <a:gd name="T1" fmla="*/ 0 h 151"/>
                  <a:gd name="T2" fmla="*/ 167 w 694"/>
                  <a:gd name="T3" fmla="*/ 40 h 151"/>
                  <a:gd name="T4" fmla="*/ 694 w 694"/>
                  <a:gd name="T5" fmla="*/ 39 h 151"/>
                  <a:gd name="T6" fmla="*/ 694 w 694"/>
                  <a:gd name="T7" fmla="*/ 150 h 151"/>
                  <a:gd name="T8" fmla="*/ 263 w 694"/>
                  <a:gd name="T9" fmla="*/ 151 h 151"/>
                  <a:gd name="T10" fmla="*/ 0 w 694"/>
                  <a:gd name="T11" fmla="*/ 0 h 151"/>
                </a:gdLst>
                <a:ahLst/>
                <a:cxnLst>
                  <a:cxn ang="0">
                    <a:pos x="T0" y="T1"/>
                  </a:cxn>
                  <a:cxn ang="0">
                    <a:pos x="T2" y="T3"/>
                  </a:cxn>
                  <a:cxn ang="0">
                    <a:pos x="T4" y="T5"/>
                  </a:cxn>
                  <a:cxn ang="0">
                    <a:pos x="T6" y="T7"/>
                  </a:cxn>
                  <a:cxn ang="0">
                    <a:pos x="T8" y="T9"/>
                  </a:cxn>
                  <a:cxn ang="0">
                    <a:pos x="T10" y="T11"/>
                  </a:cxn>
                </a:cxnLst>
                <a:rect l="0" t="0" r="r" b="b"/>
                <a:pathLst>
                  <a:path w="694" h="151">
                    <a:moveTo>
                      <a:pt x="0" y="0"/>
                    </a:moveTo>
                    <a:cubicBezTo>
                      <a:pt x="50" y="26"/>
                      <a:pt x="107" y="41"/>
                      <a:pt x="167" y="40"/>
                    </a:cubicBezTo>
                    <a:cubicBezTo>
                      <a:pt x="694" y="39"/>
                      <a:pt x="694" y="39"/>
                      <a:pt x="694" y="39"/>
                    </a:cubicBezTo>
                    <a:cubicBezTo>
                      <a:pt x="694" y="150"/>
                      <a:pt x="694" y="150"/>
                      <a:pt x="694" y="150"/>
                    </a:cubicBezTo>
                    <a:cubicBezTo>
                      <a:pt x="263" y="151"/>
                      <a:pt x="263" y="151"/>
                      <a:pt x="263" y="151"/>
                    </a:cubicBezTo>
                    <a:cubicBezTo>
                      <a:pt x="150" y="151"/>
                      <a:pt x="52"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1" name="îṡľîďè"/>
              <p:cNvSpPr/>
              <p:nvPr/>
            </p:nvSpPr>
            <p:spPr bwMode="auto">
              <a:xfrm>
                <a:off x="5338995" y="3901163"/>
                <a:ext cx="275187" cy="185389"/>
              </a:xfrm>
              <a:custGeom>
                <a:avLst/>
                <a:gdLst>
                  <a:gd name="T0" fmla="*/ 0 w 736"/>
                  <a:gd name="T1" fmla="*/ 306 h 497"/>
                  <a:gd name="T2" fmla="*/ 302 w 736"/>
                  <a:gd name="T3" fmla="*/ 2 h 497"/>
                  <a:gd name="T4" fmla="*/ 734 w 736"/>
                  <a:gd name="T5" fmla="*/ 0 h 497"/>
                  <a:gd name="T6" fmla="*/ 736 w 736"/>
                  <a:gd name="T7" fmla="*/ 495 h 497"/>
                  <a:gd name="T8" fmla="*/ 209 w 736"/>
                  <a:gd name="T9" fmla="*/ 496 h 497"/>
                  <a:gd name="T10" fmla="*/ 41 w 736"/>
                  <a:gd name="T11" fmla="*/ 457 h 497"/>
                  <a:gd name="T12" fmla="*/ 0 w 736"/>
                  <a:gd name="T13" fmla="*/ 306 h 497"/>
                  <a:gd name="T14" fmla="*/ 0 w 736"/>
                  <a:gd name="T15" fmla="*/ 306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0" y="306"/>
                    </a:moveTo>
                    <a:cubicBezTo>
                      <a:pt x="0" y="138"/>
                      <a:pt x="135" y="2"/>
                      <a:pt x="302" y="2"/>
                    </a:cubicBezTo>
                    <a:cubicBezTo>
                      <a:pt x="734" y="0"/>
                      <a:pt x="734" y="0"/>
                      <a:pt x="734" y="0"/>
                    </a:cubicBezTo>
                    <a:cubicBezTo>
                      <a:pt x="736" y="495"/>
                      <a:pt x="736" y="495"/>
                      <a:pt x="736" y="495"/>
                    </a:cubicBezTo>
                    <a:cubicBezTo>
                      <a:pt x="209" y="496"/>
                      <a:pt x="209" y="496"/>
                      <a:pt x="209" y="496"/>
                    </a:cubicBezTo>
                    <a:cubicBezTo>
                      <a:pt x="149" y="497"/>
                      <a:pt x="91" y="482"/>
                      <a:pt x="41" y="457"/>
                    </a:cubicBezTo>
                    <a:cubicBezTo>
                      <a:pt x="15" y="412"/>
                      <a:pt x="0" y="361"/>
                      <a:pt x="0" y="306"/>
                    </a:cubicBezTo>
                    <a:cubicBezTo>
                      <a:pt x="0" y="306"/>
                      <a:pt x="0" y="306"/>
                      <a:pt x="0" y="306"/>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2" name="îSļiḋè"/>
              <p:cNvSpPr/>
              <p:nvPr/>
            </p:nvSpPr>
            <p:spPr bwMode="auto">
              <a:xfrm>
                <a:off x="5614182" y="4070137"/>
                <a:ext cx="258772" cy="56969"/>
              </a:xfrm>
              <a:custGeom>
                <a:avLst/>
                <a:gdLst>
                  <a:gd name="T0" fmla="*/ 526 w 694"/>
                  <a:gd name="T1" fmla="*/ 41 h 154"/>
                  <a:gd name="T2" fmla="*/ 694 w 694"/>
                  <a:gd name="T3" fmla="*/ 0 h 154"/>
                  <a:gd name="T4" fmla="*/ 431 w 694"/>
                  <a:gd name="T5" fmla="*/ 152 h 154"/>
                  <a:gd name="T6" fmla="*/ 0 w 694"/>
                  <a:gd name="T7" fmla="*/ 154 h 154"/>
                  <a:gd name="T8" fmla="*/ 0 w 694"/>
                  <a:gd name="T9" fmla="*/ 43 h 154"/>
                  <a:gd name="T10" fmla="*/ 526 w 694"/>
                  <a:gd name="T11" fmla="*/ 41 h 154"/>
                </a:gdLst>
                <a:ahLst/>
                <a:cxnLst>
                  <a:cxn ang="0">
                    <a:pos x="T0" y="T1"/>
                  </a:cxn>
                  <a:cxn ang="0">
                    <a:pos x="T2" y="T3"/>
                  </a:cxn>
                  <a:cxn ang="0">
                    <a:pos x="T4" y="T5"/>
                  </a:cxn>
                  <a:cxn ang="0">
                    <a:pos x="T6" y="T7"/>
                  </a:cxn>
                  <a:cxn ang="0">
                    <a:pos x="T8" y="T9"/>
                  </a:cxn>
                  <a:cxn ang="0">
                    <a:pos x="T10" y="T11"/>
                  </a:cxn>
                </a:cxnLst>
                <a:rect l="0" t="0" r="r" b="b"/>
                <a:pathLst>
                  <a:path w="694" h="154">
                    <a:moveTo>
                      <a:pt x="526" y="41"/>
                    </a:moveTo>
                    <a:cubicBezTo>
                      <a:pt x="586" y="41"/>
                      <a:pt x="643" y="26"/>
                      <a:pt x="694" y="0"/>
                    </a:cubicBezTo>
                    <a:cubicBezTo>
                      <a:pt x="642" y="91"/>
                      <a:pt x="543" y="152"/>
                      <a:pt x="431" y="152"/>
                    </a:cubicBezTo>
                    <a:cubicBezTo>
                      <a:pt x="0" y="154"/>
                      <a:pt x="0" y="154"/>
                      <a:pt x="0" y="154"/>
                    </a:cubicBezTo>
                    <a:cubicBezTo>
                      <a:pt x="0" y="43"/>
                      <a:pt x="0" y="43"/>
                      <a:pt x="0" y="43"/>
                    </a:cubicBezTo>
                    <a:cubicBezTo>
                      <a:pt x="526" y="41"/>
                      <a:pt x="526" y="41"/>
                      <a:pt x="526" y="4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3" name="ïsľídé"/>
              <p:cNvSpPr/>
              <p:nvPr/>
            </p:nvSpPr>
            <p:spPr bwMode="auto">
              <a:xfrm>
                <a:off x="5613217" y="3901163"/>
                <a:ext cx="274221" cy="184424"/>
              </a:xfrm>
              <a:custGeom>
                <a:avLst/>
                <a:gdLst>
                  <a:gd name="T0" fmla="*/ 2 w 735"/>
                  <a:gd name="T1" fmla="*/ 496 h 496"/>
                  <a:gd name="T2" fmla="*/ 0 w 735"/>
                  <a:gd name="T3" fmla="*/ 1 h 496"/>
                  <a:gd name="T4" fmla="*/ 431 w 735"/>
                  <a:gd name="T5" fmla="*/ 0 h 496"/>
                  <a:gd name="T6" fmla="*/ 735 w 735"/>
                  <a:gd name="T7" fmla="*/ 302 h 496"/>
                  <a:gd name="T8" fmla="*/ 735 w 735"/>
                  <a:gd name="T9" fmla="*/ 302 h 496"/>
                  <a:gd name="T10" fmla="*/ 696 w 735"/>
                  <a:gd name="T11" fmla="*/ 453 h 496"/>
                  <a:gd name="T12" fmla="*/ 528 w 735"/>
                  <a:gd name="T13" fmla="*/ 494 h 496"/>
                  <a:gd name="T14" fmla="*/ 2 w 735"/>
                  <a:gd name="T15" fmla="*/ 496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6">
                    <a:moveTo>
                      <a:pt x="2" y="496"/>
                    </a:moveTo>
                    <a:cubicBezTo>
                      <a:pt x="0" y="1"/>
                      <a:pt x="0" y="1"/>
                      <a:pt x="0" y="1"/>
                    </a:cubicBezTo>
                    <a:cubicBezTo>
                      <a:pt x="431" y="0"/>
                      <a:pt x="431" y="0"/>
                      <a:pt x="431" y="0"/>
                    </a:cubicBezTo>
                    <a:cubicBezTo>
                      <a:pt x="598" y="0"/>
                      <a:pt x="735" y="135"/>
                      <a:pt x="735" y="302"/>
                    </a:cubicBezTo>
                    <a:cubicBezTo>
                      <a:pt x="735" y="302"/>
                      <a:pt x="735" y="302"/>
                      <a:pt x="735" y="302"/>
                    </a:cubicBezTo>
                    <a:cubicBezTo>
                      <a:pt x="735" y="357"/>
                      <a:pt x="721" y="409"/>
                      <a:pt x="696" y="453"/>
                    </a:cubicBezTo>
                    <a:cubicBezTo>
                      <a:pt x="645" y="479"/>
                      <a:pt x="588" y="494"/>
                      <a:pt x="528" y="494"/>
                    </a:cubicBezTo>
                    <a:cubicBezTo>
                      <a:pt x="2" y="496"/>
                      <a:pt x="2" y="496"/>
                      <a:pt x="2"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4" name="îṩlíḋè"/>
              <p:cNvSpPr/>
              <p:nvPr/>
            </p:nvSpPr>
            <p:spPr bwMode="auto">
              <a:xfrm>
                <a:off x="5369894" y="3926268"/>
                <a:ext cx="243323" cy="64693"/>
              </a:xfrm>
              <a:custGeom>
                <a:avLst/>
                <a:gdLst>
                  <a:gd name="T0" fmla="*/ 302 w 653"/>
                  <a:gd name="T1" fmla="*/ 50 h 173"/>
                  <a:gd name="T2" fmla="*/ 252 w 653"/>
                  <a:gd name="T3" fmla="*/ 50 h 173"/>
                  <a:gd name="T4" fmla="*/ 251 w 653"/>
                  <a:gd name="T5" fmla="*/ 50 h 173"/>
                  <a:gd name="T6" fmla="*/ 170 w 653"/>
                  <a:gd name="T7" fmla="*/ 63 h 173"/>
                  <a:gd name="T8" fmla="*/ 46 w 653"/>
                  <a:gd name="T9" fmla="*/ 158 h 173"/>
                  <a:gd name="T10" fmla="*/ 39 w 653"/>
                  <a:gd name="T11" fmla="*/ 166 h 173"/>
                  <a:gd name="T12" fmla="*/ 13 w 653"/>
                  <a:gd name="T13" fmla="*/ 168 h 173"/>
                  <a:gd name="T14" fmla="*/ 0 w 653"/>
                  <a:gd name="T15" fmla="*/ 148 h 173"/>
                  <a:gd name="T16" fmla="*/ 0 w 653"/>
                  <a:gd name="T17" fmla="*/ 148 h 173"/>
                  <a:gd name="T18" fmla="*/ 0 w 653"/>
                  <a:gd name="T19" fmla="*/ 148 h 173"/>
                  <a:gd name="T20" fmla="*/ 0 w 653"/>
                  <a:gd name="T21" fmla="*/ 146 h 173"/>
                  <a:gd name="T22" fmla="*/ 3 w 653"/>
                  <a:gd name="T23" fmla="*/ 134 h 173"/>
                  <a:gd name="T24" fmla="*/ 157 w 653"/>
                  <a:gd name="T25" fmla="*/ 15 h 173"/>
                  <a:gd name="T26" fmla="*/ 252 w 653"/>
                  <a:gd name="T27" fmla="*/ 1 h 173"/>
                  <a:gd name="T28" fmla="*/ 252 w 653"/>
                  <a:gd name="T29" fmla="*/ 1 h 173"/>
                  <a:gd name="T30" fmla="*/ 302 w 653"/>
                  <a:gd name="T31" fmla="*/ 1 h 173"/>
                  <a:gd name="T32" fmla="*/ 652 w 653"/>
                  <a:gd name="T33" fmla="*/ 0 h 173"/>
                  <a:gd name="T34" fmla="*/ 653 w 653"/>
                  <a:gd name="T35" fmla="*/ 49 h 173"/>
                  <a:gd name="T36" fmla="*/ 302 w 653"/>
                  <a:gd name="T37"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3" h="173">
                    <a:moveTo>
                      <a:pt x="302" y="50"/>
                    </a:moveTo>
                    <a:cubicBezTo>
                      <a:pt x="252" y="50"/>
                      <a:pt x="252" y="50"/>
                      <a:pt x="252" y="50"/>
                    </a:cubicBezTo>
                    <a:cubicBezTo>
                      <a:pt x="251" y="50"/>
                      <a:pt x="251" y="50"/>
                      <a:pt x="251" y="50"/>
                    </a:cubicBezTo>
                    <a:cubicBezTo>
                      <a:pt x="251" y="50"/>
                      <a:pt x="214" y="49"/>
                      <a:pt x="170" y="63"/>
                    </a:cubicBezTo>
                    <a:cubicBezTo>
                      <a:pt x="113" y="80"/>
                      <a:pt x="72" y="112"/>
                      <a:pt x="46" y="158"/>
                    </a:cubicBezTo>
                    <a:cubicBezTo>
                      <a:pt x="45" y="162"/>
                      <a:pt x="42" y="164"/>
                      <a:pt x="39" y="166"/>
                    </a:cubicBezTo>
                    <a:cubicBezTo>
                      <a:pt x="32" y="172"/>
                      <a:pt x="21" y="173"/>
                      <a:pt x="13" y="168"/>
                    </a:cubicBezTo>
                    <a:cubicBezTo>
                      <a:pt x="5" y="164"/>
                      <a:pt x="0" y="157"/>
                      <a:pt x="0" y="148"/>
                    </a:cubicBezTo>
                    <a:cubicBezTo>
                      <a:pt x="0" y="148"/>
                      <a:pt x="0" y="148"/>
                      <a:pt x="0" y="148"/>
                    </a:cubicBezTo>
                    <a:cubicBezTo>
                      <a:pt x="0" y="148"/>
                      <a:pt x="0" y="148"/>
                      <a:pt x="0" y="148"/>
                    </a:cubicBezTo>
                    <a:cubicBezTo>
                      <a:pt x="0" y="147"/>
                      <a:pt x="0" y="147"/>
                      <a:pt x="0" y="146"/>
                    </a:cubicBezTo>
                    <a:cubicBezTo>
                      <a:pt x="0" y="142"/>
                      <a:pt x="1" y="138"/>
                      <a:pt x="3" y="134"/>
                    </a:cubicBezTo>
                    <a:cubicBezTo>
                      <a:pt x="35" y="77"/>
                      <a:pt x="88" y="36"/>
                      <a:pt x="157" y="15"/>
                    </a:cubicBezTo>
                    <a:cubicBezTo>
                      <a:pt x="205" y="1"/>
                      <a:pt x="244" y="1"/>
                      <a:pt x="252" y="1"/>
                    </a:cubicBezTo>
                    <a:cubicBezTo>
                      <a:pt x="252" y="1"/>
                      <a:pt x="252" y="1"/>
                      <a:pt x="252" y="1"/>
                    </a:cubicBezTo>
                    <a:cubicBezTo>
                      <a:pt x="302" y="1"/>
                      <a:pt x="302" y="1"/>
                      <a:pt x="302" y="1"/>
                    </a:cubicBezTo>
                    <a:cubicBezTo>
                      <a:pt x="652" y="0"/>
                      <a:pt x="652" y="0"/>
                      <a:pt x="652" y="0"/>
                    </a:cubicBezTo>
                    <a:cubicBezTo>
                      <a:pt x="653" y="49"/>
                      <a:pt x="653" y="49"/>
                      <a:pt x="653" y="49"/>
                    </a:cubicBezTo>
                    <a:cubicBezTo>
                      <a:pt x="302" y="50"/>
                      <a:pt x="302" y="50"/>
                      <a:pt x="302"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5" name="i$ḷïḍe"/>
              <p:cNvSpPr/>
              <p:nvPr/>
            </p:nvSpPr>
            <p:spPr bwMode="auto">
              <a:xfrm>
                <a:off x="5613217" y="3925302"/>
                <a:ext cx="247185" cy="63727"/>
              </a:xfrm>
              <a:custGeom>
                <a:avLst/>
                <a:gdLst>
                  <a:gd name="T0" fmla="*/ 616 w 662"/>
                  <a:gd name="T1" fmla="*/ 157 h 171"/>
                  <a:gd name="T2" fmla="*/ 492 w 662"/>
                  <a:gd name="T3" fmla="*/ 62 h 171"/>
                  <a:gd name="T4" fmla="*/ 411 w 662"/>
                  <a:gd name="T5" fmla="*/ 50 h 171"/>
                  <a:gd name="T6" fmla="*/ 410 w 662"/>
                  <a:gd name="T7" fmla="*/ 49 h 171"/>
                  <a:gd name="T8" fmla="*/ 359 w 662"/>
                  <a:gd name="T9" fmla="*/ 50 h 171"/>
                  <a:gd name="T10" fmla="*/ 1 w 662"/>
                  <a:gd name="T11" fmla="*/ 51 h 171"/>
                  <a:gd name="T12" fmla="*/ 0 w 662"/>
                  <a:gd name="T13" fmla="*/ 2 h 171"/>
                  <a:gd name="T14" fmla="*/ 359 w 662"/>
                  <a:gd name="T15" fmla="*/ 1 h 171"/>
                  <a:gd name="T16" fmla="*/ 409 w 662"/>
                  <a:gd name="T17" fmla="*/ 1 h 171"/>
                  <a:gd name="T18" fmla="*/ 504 w 662"/>
                  <a:gd name="T19" fmla="*/ 14 h 171"/>
                  <a:gd name="T20" fmla="*/ 659 w 662"/>
                  <a:gd name="T21" fmla="*/ 133 h 171"/>
                  <a:gd name="T22" fmla="*/ 662 w 662"/>
                  <a:gd name="T23" fmla="*/ 145 h 171"/>
                  <a:gd name="T24" fmla="*/ 662 w 662"/>
                  <a:gd name="T25" fmla="*/ 146 h 171"/>
                  <a:gd name="T26" fmla="*/ 662 w 662"/>
                  <a:gd name="T27" fmla="*/ 146 h 171"/>
                  <a:gd name="T28" fmla="*/ 662 w 662"/>
                  <a:gd name="T29" fmla="*/ 146 h 171"/>
                  <a:gd name="T30" fmla="*/ 650 w 662"/>
                  <a:gd name="T31" fmla="*/ 166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1" y="111"/>
                      <a:pt x="549" y="79"/>
                      <a:pt x="492" y="62"/>
                    </a:cubicBezTo>
                    <a:cubicBezTo>
                      <a:pt x="448" y="49"/>
                      <a:pt x="411" y="50"/>
                      <a:pt x="411" y="50"/>
                    </a:cubicBezTo>
                    <a:cubicBezTo>
                      <a:pt x="410" y="49"/>
                      <a:pt x="410" y="49"/>
                      <a:pt x="410" y="49"/>
                    </a:cubicBezTo>
                    <a:cubicBezTo>
                      <a:pt x="359" y="50"/>
                      <a:pt x="359" y="50"/>
                      <a:pt x="359" y="50"/>
                    </a:cubicBezTo>
                    <a:cubicBezTo>
                      <a:pt x="1" y="51"/>
                      <a:pt x="1" y="51"/>
                      <a:pt x="1" y="51"/>
                    </a:cubicBezTo>
                    <a:cubicBezTo>
                      <a:pt x="0" y="2"/>
                      <a:pt x="0" y="2"/>
                      <a:pt x="0" y="2"/>
                    </a:cubicBezTo>
                    <a:cubicBezTo>
                      <a:pt x="359" y="1"/>
                      <a:pt x="359" y="1"/>
                      <a:pt x="359" y="1"/>
                    </a:cubicBezTo>
                    <a:cubicBezTo>
                      <a:pt x="409" y="1"/>
                      <a:pt x="409" y="1"/>
                      <a:pt x="409" y="1"/>
                    </a:cubicBezTo>
                    <a:cubicBezTo>
                      <a:pt x="415" y="1"/>
                      <a:pt x="455" y="0"/>
                      <a:pt x="504" y="14"/>
                    </a:cubicBezTo>
                    <a:cubicBezTo>
                      <a:pt x="574" y="35"/>
                      <a:pt x="627" y="76"/>
                      <a:pt x="659" y="133"/>
                    </a:cubicBezTo>
                    <a:cubicBezTo>
                      <a:pt x="661" y="136"/>
                      <a:pt x="662" y="140"/>
                      <a:pt x="662" y="145"/>
                    </a:cubicBezTo>
                    <a:cubicBezTo>
                      <a:pt x="662" y="145"/>
                      <a:pt x="662" y="146"/>
                      <a:pt x="662" y="146"/>
                    </a:cubicBezTo>
                    <a:cubicBezTo>
                      <a:pt x="662" y="146"/>
                      <a:pt x="662" y="146"/>
                      <a:pt x="662" y="146"/>
                    </a:cubicBezTo>
                    <a:cubicBezTo>
                      <a:pt x="662" y="146"/>
                      <a:pt x="662" y="146"/>
                      <a:pt x="662" y="146"/>
                    </a:cubicBezTo>
                    <a:cubicBezTo>
                      <a:pt x="662" y="154"/>
                      <a:pt x="657" y="162"/>
                      <a:pt x="650" y="166"/>
                    </a:cubicBezTo>
                    <a:cubicBezTo>
                      <a:pt x="641" y="171"/>
                      <a:pt x="631" y="170"/>
                      <a:pt x="623" y="165"/>
                    </a:cubicBezTo>
                    <a:cubicBezTo>
                      <a:pt x="620" y="163"/>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6" name="í$1iḋê"/>
              <p:cNvSpPr/>
              <p:nvPr/>
            </p:nvSpPr>
            <p:spPr bwMode="auto">
              <a:xfrm>
                <a:off x="5412379" y="4110691"/>
                <a:ext cx="548442" cy="227874"/>
              </a:xfrm>
              <a:custGeom>
                <a:avLst/>
                <a:gdLst>
                  <a:gd name="T0" fmla="*/ 43 w 1469"/>
                  <a:gd name="T1" fmla="*/ 460 h 611"/>
                  <a:gd name="T2" fmla="*/ 41 w 1469"/>
                  <a:gd name="T3" fmla="*/ 461 h 611"/>
                  <a:gd name="T4" fmla="*/ 0 w 1469"/>
                  <a:gd name="T5" fmla="*/ 310 h 611"/>
                  <a:gd name="T6" fmla="*/ 0 w 1469"/>
                  <a:gd name="T7" fmla="*/ 310 h 611"/>
                  <a:gd name="T8" fmla="*/ 302 w 1469"/>
                  <a:gd name="T9" fmla="*/ 5 h 611"/>
                  <a:gd name="T10" fmla="*/ 734 w 1469"/>
                  <a:gd name="T11" fmla="*/ 3 h 611"/>
                  <a:gd name="T12" fmla="*/ 1164 w 1469"/>
                  <a:gd name="T13" fmla="*/ 1 h 611"/>
                  <a:gd name="T14" fmla="*/ 1469 w 1469"/>
                  <a:gd name="T15" fmla="*/ 303 h 611"/>
                  <a:gd name="T16" fmla="*/ 1469 w 1469"/>
                  <a:gd name="T17" fmla="*/ 303 h 611"/>
                  <a:gd name="T18" fmla="*/ 1430 w 1469"/>
                  <a:gd name="T19" fmla="*/ 454 h 611"/>
                  <a:gd name="T20" fmla="*/ 1430 w 1469"/>
                  <a:gd name="T21" fmla="*/ 454 h 611"/>
                  <a:gd name="T22" fmla="*/ 1168 w 1469"/>
                  <a:gd name="T23" fmla="*/ 607 h 611"/>
                  <a:gd name="T24" fmla="*/ 737 w 1469"/>
                  <a:gd name="T25" fmla="*/ 609 h 611"/>
                  <a:gd name="T26" fmla="*/ 306 w 1469"/>
                  <a:gd name="T27" fmla="*/ 611 h 611"/>
                  <a:gd name="T28" fmla="*/ 43 w 1469"/>
                  <a:gd name="T29" fmla="*/ 46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43" y="460"/>
                    </a:moveTo>
                    <a:cubicBezTo>
                      <a:pt x="41" y="461"/>
                      <a:pt x="41" y="461"/>
                      <a:pt x="41" y="461"/>
                    </a:cubicBezTo>
                    <a:cubicBezTo>
                      <a:pt x="16" y="416"/>
                      <a:pt x="0" y="365"/>
                      <a:pt x="0" y="310"/>
                    </a:cubicBezTo>
                    <a:cubicBezTo>
                      <a:pt x="0" y="310"/>
                      <a:pt x="0" y="310"/>
                      <a:pt x="0" y="310"/>
                    </a:cubicBezTo>
                    <a:cubicBezTo>
                      <a:pt x="0" y="142"/>
                      <a:pt x="135" y="6"/>
                      <a:pt x="302" y="5"/>
                    </a:cubicBezTo>
                    <a:cubicBezTo>
                      <a:pt x="734" y="3"/>
                      <a:pt x="734" y="3"/>
                      <a:pt x="734" y="3"/>
                    </a:cubicBezTo>
                    <a:cubicBezTo>
                      <a:pt x="1164" y="1"/>
                      <a:pt x="1164" y="1"/>
                      <a:pt x="1164" y="1"/>
                    </a:cubicBezTo>
                    <a:cubicBezTo>
                      <a:pt x="1332" y="0"/>
                      <a:pt x="1469" y="135"/>
                      <a:pt x="1469" y="303"/>
                    </a:cubicBezTo>
                    <a:cubicBezTo>
                      <a:pt x="1469" y="303"/>
                      <a:pt x="1469" y="303"/>
                      <a:pt x="1469" y="303"/>
                    </a:cubicBezTo>
                    <a:cubicBezTo>
                      <a:pt x="1469" y="358"/>
                      <a:pt x="1455" y="409"/>
                      <a:pt x="1430" y="454"/>
                    </a:cubicBezTo>
                    <a:cubicBezTo>
                      <a:pt x="1430" y="454"/>
                      <a:pt x="1430" y="454"/>
                      <a:pt x="1430" y="454"/>
                    </a:cubicBezTo>
                    <a:cubicBezTo>
                      <a:pt x="1378" y="545"/>
                      <a:pt x="1280" y="606"/>
                      <a:pt x="1168" y="607"/>
                    </a:cubicBezTo>
                    <a:cubicBezTo>
                      <a:pt x="737" y="609"/>
                      <a:pt x="737" y="609"/>
                      <a:pt x="737" y="609"/>
                    </a:cubicBezTo>
                    <a:cubicBezTo>
                      <a:pt x="306" y="611"/>
                      <a:pt x="306" y="611"/>
                      <a:pt x="306" y="611"/>
                    </a:cubicBezTo>
                    <a:cubicBezTo>
                      <a:pt x="193" y="611"/>
                      <a:pt x="95" y="551"/>
                      <a:pt x="43" y="46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7" name="íSlíḋé"/>
              <p:cNvSpPr/>
              <p:nvPr/>
            </p:nvSpPr>
            <p:spPr bwMode="auto">
              <a:xfrm>
                <a:off x="5428793" y="4282562"/>
                <a:ext cx="258772" cy="56003"/>
              </a:xfrm>
              <a:custGeom>
                <a:avLst/>
                <a:gdLst>
                  <a:gd name="T0" fmla="*/ 0 w 694"/>
                  <a:gd name="T1" fmla="*/ 0 h 150"/>
                  <a:gd name="T2" fmla="*/ 167 w 694"/>
                  <a:gd name="T3" fmla="*/ 39 h 150"/>
                  <a:gd name="T4" fmla="*/ 694 w 694"/>
                  <a:gd name="T5" fmla="*/ 37 h 150"/>
                  <a:gd name="T6" fmla="*/ 694 w 694"/>
                  <a:gd name="T7" fmla="*/ 148 h 150"/>
                  <a:gd name="T8" fmla="*/ 263 w 694"/>
                  <a:gd name="T9" fmla="*/ 150 h 150"/>
                  <a:gd name="T10" fmla="*/ 0 w 694"/>
                  <a:gd name="T11" fmla="*/ 0 h 150"/>
                </a:gdLst>
                <a:ahLst/>
                <a:cxnLst>
                  <a:cxn ang="0">
                    <a:pos x="T0" y="T1"/>
                  </a:cxn>
                  <a:cxn ang="0">
                    <a:pos x="T2" y="T3"/>
                  </a:cxn>
                  <a:cxn ang="0">
                    <a:pos x="T4" y="T5"/>
                  </a:cxn>
                  <a:cxn ang="0">
                    <a:pos x="T6" y="T7"/>
                  </a:cxn>
                  <a:cxn ang="0">
                    <a:pos x="T8" y="T9"/>
                  </a:cxn>
                  <a:cxn ang="0">
                    <a:pos x="T10" y="T11"/>
                  </a:cxn>
                </a:cxnLst>
                <a:rect l="0" t="0" r="r" b="b"/>
                <a:pathLst>
                  <a:path w="694" h="150">
                    <a:moveTo>
                      <a:pt x="0" y="0"/>
                    </a:moveTo>
                    <a:cubicBezTo>
                      <a:pt x="50" y="25"/>
                      <a:pt x="107" y="40"/>
                      <a:pt x="167" y="39"/>
                    </a:cubicBezTo>
                    <a:cubicBezTo>
                      <a:pt x="694" y="37"/>
                      <a:pt x="694" y="37"/>
                      <a:pt x="694" y="37"/>
                    </a:cubicBezTo>
                    <a:cubicBezTo>
                      <a:pt x="694" y="148"/>
                      <a:pt x="694" y="148"/>
                      <a:pt x="694" y="148"/>
                    </a:cubicBezTo>
                    <a:cubicBezTo>
                      <a:pt x="263" y="150"/>
                      <a:pt x="263" y="150"/>
                      <a:pt x="263" y="150"/>
                    </a:cubicBezTo>
                    <a:cubicBezTo>
                      <a:pt x="150" y="150"/>
                      <a:pt x="52" y="90"/>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8" name="iŝḷiḍé"/>
              <p:cNvSpPr/>
              <p:nvPr/>
            </p:nvSpPr>
            <p:spPr bwMode="auto">
              <a:xfrm>
                <a:off x="5412379" y="4112622"/>
                <a:ext cx="275187" cy="185389"/>
              </a:xfrm>
              <a:custGeom>
                <a:avLst/>
                <a:gdLst>
                  <a:gd name="T0" fmla="*/ 0 w 736"/>
                  <a:gd name="T1" fmla="*/ 307 h 498"/>
                  <a:gd name="T2" fmla="*/ 302 w 736"/>
                  <a:gd name="T3" fmla="*/ 2 h 498"/>
                  <a:gd name="T4" fmla="*/ 734 w 736"/>
                  <a:gd name="T5" fmla="*/ 0 h 498"/>
                  <a:gd name="T6" fmla="*/ 736 w 736"/>
                  <a:gd name="T7" fmla="*/ 495 h 498"/>
                  <a:gd name="T8" fmla="*/ 210 w 736"/>
                  <a:gd name="T9" fmla="*/ 497 h 498"/>
                  <a:gd name="T10" fmla="*/ 41 w 736"/>
                  <a:gd name="T11" fmla="*/ 458 h 498"/>
                  <a:gd name="T12" fmla="*/ 0 w 736"/>
                  <a:gd name="T13" fmla="*/ 307 h 498"/>
                  <a:gd name="T14" fmla="*/ 0 w 736"/>
                  <a:gd name="T15" fmla="*/ 30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8">
                    <a:moveTo>
                      <a:pt x="0" y="307"/>
                    </a:moveTo>
                    <a:cubicBezTo>
                      <a:pt x="0" y="139"/>
                      <a:pt x="135" y="3"/>
                      <a:pt x="302" y="2"/>
                    </a:cubicBezTo>
                    <a:cubicBezTo>
                      <a:pt x="734" y="0"/>
                      <a:pt x="734" y="0"/>
                      <a:pt x="734" y="0"/>
                    </a:cubicBezTo>
                    <a:cubicBezTo>
                      <a:pt x="736" y="495"/>
                      <a:pt x="736" y="495"/>
                      <a:pt x="736" y="495"/>
                    </a:cubicBezTo>
                    <a:cubicBezTo>
                      <a:pt x="210" y="497"/>
                      <a:pt x="210" y="497"/>
                      <a:pt x="210" y="497"/>
                    </a:cubicBezTo>
                    <a:cubicBezTo>
                      <a:pt x="150" y="498"/>
                      <a:pt x="92" y="483"/>
                      <a:pt x="41" y="458"/>
                    </a:cubicBezTo>
                    <a:cubicBezTo>
                      <a:pt x="16" y="414"/>
                      <a:pt x="0" y="362"/>
                      <a:pt x="0" y="307"/>
                    </a:cubicBezTo>
                    <a:cubicBezTo>
                      <a:pt x="0" y="307"/>
                      <a:pt x="0" y="307"/>
                      <a:pt x="0" y="307"/>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9" name="iṡ1ïďê"/>
              <p:cNvSpPr/>
              <p:nvPr/>
            </p:nvSpPr>
            <p:spPr bwMode="auto">
              <a:xfrm>
                <a:off x="5687565" y="4279665"/>
                <a:ext cx="259738" cy="58900"/>
              </a:xfrm>
              <a:custGeom>
                <a:avLst/>
                <a:gdLst>
                  <a:gd name="T0" fmla="*/ 526 w 694"/>
                  <a:gd name="T1" fmla="*/ 42 h 156"/>
                  <a:gd name="T2" fmla="*/ 694 w 694"/>
                  <a:gd name="T3" fmla="*/ 0 h 156"/>
                  <a:gd name="T4" fmla="*/ 431 w 694"/>
                  <a:gd name="T5" fmla="*/ 154 h 156"/>
                  <a:gd name="T6" fmla="*/ 0 w 694"/>
                  <a:gd name="T7" fmla="*/ 156 h 156"/>
                  <a:gd name="T8" fmla="*/ 0 w 694"/>
                  <a:gd name="T9" fmla="*/ 45 h 156"/>
                  <a:gd name="T10" fmla="*/ 526 w 694"/>
                  <a:gd name="T11" fmla="*/ 42 h 156"/>
                </a:gdLst>
                <a:ahLst/>
                <a:cxnLst>
                  <a:cxn ang="0">
                    <a:pos x="T0" y="T1"/>
                  </a:cxn>
                  <a:cxn ang="0">
                    <a:pos x="T2" y="T3"/>
                  </a:cxn>
                  <a:cxn ang="0">
                    <a:pos x="T4" y="T5"/>
                  </a:cxn>
                  <a:cxn ang="0">
                    <a:pos x="T6" y="T7"/>
                  </a:cxn>
                  <a:cxn ang="0">
                    <a:pos x="T8" y="T9"/>
                  </a:cxn>
                  <a:cxn ang="0">
                    <a:pos x="T10" y="T11"/>
                  </a:cxn>
                </a:cxnLst>
                <a:rect l="0" t="0" r="r" b="b"/>
                <a:pathLst>
                  <a:path w="694" h="156">
                    <a:moveTo>
                      <a:pt x="526" y="42"/>
                    </a:moveTo>
                    <a:cubicBezTo>
                      <a:pt x="586" y="42"/>
                      <a:pt x="643" y="26"/>
                      <a:pt x="694" y="0"/>
                    </a:cubicBezTo>
                    <a:cubicBezTo>
                      <a:pt x="642" y="92"/>
                      <a:pt x="544" y="153"/>
                      <a:pt x="431" y="154"/>
                    </a:cubicBezTo>
                    <a:cubicBezTo>
                      <a:pt x="0" y="156"/>
                      <a:pt x="0" y="156"/>
                      <a:pt x="0" y="156"/>
                    </a:cubicBezTo>
                    <a:cubicBezTo>
                      <a:pt x="0" y="45"/>
                      <a:pt x="0" y="45"/>
                      <a:pt x="0" y="45"/>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0" name="îś1ïḍé"/>
              <p:cNvSpPr/>
              <p:nvPr/>
            </p:nvSpPr>
            <p:spPr bwMode="auto">
              <a:xfrm>
                <a:off x="5686600" y="4110691"/>
                <a:ext cx="274221" cy="186355"/>
              </a:xfrm>
              <a:custGeom>
                <a:avLst/>
                <a:gdLst>
                  <a:gd name="T0" fmla="*/ 3 w 735"/>
                  <a:gd name="T1" fmla="*/ 498 h 498"/>
                  <a:gd name="T2" fmla="*/ 0 w 735"/>
                  <a:gd name="T3" fmla="*/ 3 h 498"/>
                  <a:gd name="T4" fmla="*/ 430 w 735"/>
                  <a:gd name="T5" fmla="*/ 1 h 498"/>
                  <a:gd name="T6" fmla="*/ 735 w 735"/>
                  <a:gd name="T7" fmla="*/ 303 h 498"/>
                  <a:gd name="T8" fmla="*/ 735 w 735"/>
                  <a:gd name="T9" fmla="*/ 303 h 498"/>
                  <a:gd name="T10" fmla="*/ 696 w 735"/>
                  <a:gd name="T11" fmla="*/ 454 h 498"/>
                  <a:gd name="T12" fmla="*/ 529 w 735"/>
                  <a:gd name="T13" fmla="*/ 495 h 498"/>
                  <a:gd name="T14" fmla="*/ 3 w 735"/>
                  <a:gd name="T15" fmla="*/ 498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3" y="498"/>
                    </a:moveTo>
                    <a:cubicBezTo>
                      <a:pt x="0" y="3"/>
                      <a:pt x="0" y="3"/>
                      <a:pt x="0" y="3"/>
                    </a:cubicBezTo>
                    <a:cubicBezTo>
                      <a:pt x="430" y="1"/>
                      <a:pt x="430" y="1"/>
                      <a:pt x="430" y="1"/>
                    </a:cubicBezTo>
                    <a:cubicBezTo>
                      <a:pt x="598" y="0"/>
                      <a:pt x="735" y="135"/>
                      <a:pt x="735" y="303"/>
                    </a:cubicBezTo>
                    <a:cubicBezTo>
                      <a:pt x="735" y="303"/>
                      <a:pt x="735" y="303"/>
                      <a:pt x="735" y="303"/>
                    </a:cubicBezTo>
                    <a:cubicBezTo>
                      <a:pt x="735" y="358"/>
                      <a:pt x="721" y="409"/>
                      <a:pt x="696" y="454"/>
                    </a:cubicBezTo>
                    <a:cubicBezTo>
                      <a:pt x="646" y="480"/>
                      <a:pt x="589" y="495"/>
                      <a:pt x="529" y="495"/>
                    </a:cubicBezTo>
                    <a:cubicBezTo>
                      <a:pt x="3" y="498"/>
                      <a:pt x="3" y="498"/>
                      <a:pt x="3" y="49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1" name="îṥļíḓe"/>
              <p:cNvSpPr/>
              <p:nvPr/>
            </p:nvSpPr>
            <p:spPr bwMode="auto">
              <a:xfrm>
                <a:off x="5443277" y="4136761"/>
                <a:ext cx="243323" cy="65659"/>
              </a:xfrm>
              <a:custGeom>
                <a:avLst/>
                <a:gdLst>
                  <a:gd name="T0" fmla="*/ 303 w 653"/>
                  <a:gd name="T1" fmla="*/ 50 h 174"/>
                  <a:gd name="T2" fmla="*/ 252 w 653"/>
                  <a:gd name="T3" fmla="*/ 51 h 174"/>
                  <a:gd name="T4" fmla="*/ 252 w 653"/>
                  <a:gd name="T5" fmla="*/ 51 h 174"/>
                  <a:gd name="T6" fmla="*/ 170 w 653"/>
                  <a:gd name="T7" fmla="*/ 64 h 174"/>
                  <a:gd name="T8" fmla="*/ 47 w 653"/>
                  <a:gd name="T9" fmla="*/ 160 h 174"/>
                  <a:gd name="T10" fmla="*/ 40 w 653"/>
                  <a:gd name="T11" fmla="*/ 167 h 174"/>
                  <a:gd name="T12" fmla="*/ 13 w 653"/>
                  <a:gd name="T13" fmla="*/ 169 h 174"/>
                  <a:gd name="T14" fmla="*/ 1 w 653"/>
                  <a:gd name="T15" fmla="*/ 149 h 174"/>
                  <a:gd name="T16" fmla="*/ 1 w 653"/>
                  <a:gd name="T17" fmla="*/ 149 h 174"/>
                  <a:gd name="T18" fmla="*/ 1 w 653"/>
                  <a:gd name="T19" fmla="*/ 149 h 174"/>
                  <a:gd name="T20" fmla="*/ 1 w 653"/>
                  <a:gd name="T21" fmla="*/ 148 h 174"/>
                  <a:gd name="T22" fmla="*/ 4 w 653"/>
                  <a:gd name="T23" fmla="*/ 136 h 174"/>
                  <a:gd name="T24" fmla="*/ 158 w 653"/>
                  <a:gd name="T25" fmla="*/ 16 h 174"/>
                  <a:gd name="T26" fmla="*/ 252 w 653"/>
                  <a:gd name="T27" fmla="*/ 2 h 174"/>
                  <a:gd name="T28" fmla="*/ 302 w 653"/>
                  <a:gd name="T29" fmla="*/ 2 h 174"/>
                  <a:gd name="T30" fmla="*/ 653 w 653"/>
                  <a:gd name="T31" fmla="*/ 0 h 174"/>
                  <a:gd name="T32" fmla="*/ 653 w 653"/>
                  <a:gd name="T33" fmla="*/ 49 h 174"/>
                  <a:gd name="T34" fmla="*/ 303 w 653"/>
                  <a:gd name="T35" fmla="*/ 5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03" y="50"/>
                    </a:moveTo>
                    <a:cubicBezTo>
                      <a:pt x="252" y="51"/>
                      <a:pt x="252" y="51"/>
                      <a:pt x="252" y="51"/>
                    </a:cubicBezTo>
                    <a:cubicBezTo>
                      <a:pt x="252" y="51"/>
                      <a:pt x="252" y="51"/>
                      <a:pt x="252" y="51"/>
                    </a:cubicBezTo>
                    <a:cubicBezTo>
                      <a:pt x="251" y="51"/>
                      <a:pt x="214" y="50"/>
                      <a:pt x="170" y="64"/>
                    </a:cubicBezTo>
                    <a:cubicBezTo>
                      <a:pt x="114" y="81"/>
                      <a:pt x="72" y="114"/>
                      <a:pt x="47" y="160"/>
                    </a:cubicBezTo>
                    <a:cubicBezTo>
                      <a:pt x="45" y="163"/>
                      <a:pt x="43" y="165"/>
                      <a:pt x="40" y="167"/>
                    </a:cubicBezTo>
                    <a:cubicBezTo>
                      <a:pt x="32" y="173"/>
                      <a:pt x="22" y="174"/>
                      <a:pt x="13" y="169"/>
                    </a:cubicBezTo>
                    <a:cubicBezTo>
                      <a:pt x="6" y="165"/>
                      <a:pt x="1" y="158"/>
                      <a:pt x="1" y="149"/>
                    </a:cubicBezTo>
                    <a:cubicBezTo>
                      <a:pt x="1" y="149"/>
                      <a:pt x="1" y="149"/>
                      <a:pt x="1" y="149"/>
                    </a:cubicBezTo>
                    <a:cubicBezTo>
                      <a:pt x="1" y="149"/>
                      <a:pt x="1" y="149"/>
                      <a:pt x="1" y="149"/>
                    </a:cubicBezTo>
                    <a:cubicBezTo>
                      <a:pt x="1" y="149"/>
                      <a:pt x="0" y="148"/>
                      <a:pt x="1" y="148"/>
                    </a:cubicBezTo>
                    <a:cubicBezTo>
                      <a:pt x="0" y="144"/>
                      <a:pt x="1" y="139"/>
                      <a:pt x="4" y="136"/>
                    </a:cubicBezTo>
                    <a:cubicBezTo>
                      <a:pt x="35" y="78"/>
                      <a:pt x="88" y="37"/>
                      <a:pt x="158" y="16"/>
                    </a:cubicBezTo>
                    <a:cubicBezTo>
                      <a:pt x="207" y="1"/>
                      <a:pt x="247" y="2"/>
                      <a:pt x="252" y="2"/>
                    </a:cubicBezTo>
                    <a:cubicBezTo>
                      <a:pt x="302" y="2"/>
                      <a:pt x="302" y="2"/>
                      <a:pt x="302" y="2"/>
                    </a:cubicBezTo>
                    <a:cubicBezTo>
                      <a:pt x="653" y="0"/>
                      <a:pt x="653" y="0"/>
                      <a:pt x="653" y="0"/>
                    </a:cubicBezTo>
                    <a:cubicBezTo>
                      <a:pt x="653" y="49"/>
                      <a:pt x="653" y="49"/>
                      <a:pt x="653" y="49"/>
                    </a:cubicBezTo>
                    <a:cubicBezTo>
                      <a:pt x="303" y="50"/>
                      <a:pt x="303" y="50"/>
                      <a:pt x="303"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2" name="íṧḷîďê"/>
              <p:cNvSpPr/>
              <p:nvPr/>
            </p:nvSpPr>
            <p:spPr bwMode="auto">
              <a:xfrm>
                <a:off x="5686600" y="4135795"/>
                <a:ext cx="247185" cy="63727"/>
              </a:xfrm>
              <a:custGeom>
                <a:avLst/>
                <a:gdLst>
                  <a:gd name="T0" fmla="*/ 616 w 662"/>
                  <a:gd name="T1" fmla="*/ 157 h 171"/>
                  <a:gd name="T2" fmla="*/ 491 w 662"/>
                  <a:gd name="T3" fmla="*/ 62 h 171"/>
                  <a:gd name="T4" fmla="*/ 410 w 662"/>
                  <a:gd name="T5" fmla="*/ 50 h 171"/>
                  <a:gd name="T6" fmla="*/ 409 w 662"/>
                  <a:gd name="T7" fmla="*/ 50 h 171"/>
                  <a:gd name="T8" fmla="*/ 359 w 662"/>
                  <a:gd name="T9" fmla="*/ 50 h 171"/>
                  <a:gd name="T10" fmla="*/ 0 w 662"/>
                  <a:gd name="T11" fmla="*/ 52 h 171"/>
                  <a:gd name="T12" fmla="*/ 0 w 662"/>
                  <a:gd name="T13" fmla="*/ 3 h 171"/>
                  <a:gd name="T14" fmla="*/ 359 w 662"/>
                  <a:gd name="T15" fmla="*/ 1 h 171"/>
                  <a:gd name="T16" fmla="*/ 409 w 662"/>
                  <a:gd name="T17" fmla="*/ 1 h 171"/>
                  <a:gd name="T18" fmla="*/ 504 w 662"/>
                  <a:gd name="T19" fmla="*/ 14 h 171"/>
                  <a:gd name="T20" fmla="*/ 659 w 662"/>
                  <a:gd name="T21" fmla="*/ 132 h 171"/>
                  <a:gd name="T22" fmla="*/ 662 w 662"/>
                  <a:gd name="T23" fmla="*/ 144 h 171"/>
                  <a:gd name="T24" fmla="*/ 662 w 662"/>
                  <a:gd name="T25" fmla="*/ 146 h 171"/>
                  <a:gd name="T26" fmla="*/ 662 w 662"/>
                  <a:gd name="T27" fmla="*/ 146 h 171"/>
                  <a:gd name="T28" fmla="*/ 662 w 662"/>
                  <a:gd name="T29" fmla="*/ 146 h 171"/>
                  <a:gd name="T30" fmla="*/ 649 w 662"/>
                  <a:gd name="T31" fmla="*/ 166 h 171"/>
                  <a:gd name="T32" fmla="*/ 623 w 662"/>
                  <a:gd name="T33" fmla="*/ 164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79"/>
                      <a:pt x="491" y="62"/>
                    </a:cubicBezTo>
                    <a:cubicBezTo>
                      <a:pt x="447" y="49"/>
                      <a:pt x="410" y="50"/>
                      <a:pt x="410" y="50"/>
                    </a:cubicBezTo>
                    <a:cubicBezTo>
                      <a:pt x="409" y="50"/>
                      <a:pt x="409" y="50"/>
                      <a:pt x="409" y="50"/>
                    </a:cubicBezTo>
                    <a:cubicBezTo>
                      <a:pt x="359" y="50"/>
                      <a:pt x="359" y="50"/>
                      <a:pt x="359" y="50"/>
                    </a:cubicBezTo>
                    <a:cubicBezTo>
                      <a:pt x="0" y="52"/>
                      <a:pt x="0" y="52"/>
                      <a:pt x="0" y="52"/>
                    </a:cubicBezTo>
                    <a:cubicBezTo>
                      <a:pt x="0" y="3"/>
                      <a:pt x="0" y="3"/>
                      <a:pt x="0" y="3"/>
                    </a:cubicBezTo>
                    <a:cubicBezTo>
                      <a:pt x="359" y="1"/>
                      <a:pt x="359" y="1"/>
                      <a:pt x="359" y="1"/>
                    </a:cubicBezTo>
                    <a:cubicBezTo>
                      <a:pt x="409" y="1"/>
                      <a:pt x="409" y="1"/>
                      <a:pt x="409" y="1"/>
                    </a:cubicBezTo>
                    <a:cubicBezTo>
                      <a:pt x="414" y="1"/>
                      <a:pt x="454" y="0"/>
                      <a:pt x="504" y="14"/>
                    </a:cubicBezTo>
                    <a:cubicBezTo>
                      <a:pt x="573" y="35"/>
                      <a:pt x="627" y="75"/>
                      <a:pt x="659" y="132"/>
                    </a:cubicBezTo>
                    <a:cubicBezTo>
                      <a:pt x="661" y="136"/>
                      <a:pt x="662" y="140"/>
                      <a:pt x="662" y="144"/>
                    </a:cubicBezTo>
                    <a:cubicBezTo>
                      <a:pt x="662" y="145"/>
                      <a:pt x="662" y="145"/>
                      <a:pt x="662" y="146"/>
                    </a:cubicBezTo>
                    <a:cubicBezTo>
                      <a:pt x="662" y="146"/>
                      <a:pt x="662" y="146"/>
                      <a:pt x="662" y="146"/>
                    </a:cubicBezTo>
                    <a:cubicBezTo>
                      <a:pt x="662" y="146"/>
                      <a:pt x="662" y="146"/>
                      <a:pt x="662" y="146"/>
                    </a:cubicBezTo>
                    <a:cubicBezTo>
                      <a:pt x="661" y="154"/>
                      <a:pt x="657" y="162"/>
                      <a:pt x="649" y="166"/>
                    </a:cubicBezTo>
                    <a:cubicBezTo>
                      <a:pt x="641" y="171"/>
                      <a:pt x="630" y="170"/>
                      <a:pt x="623" y="164"/>
                    </a:cubicBezTo>
                    <a:cubicBezTo>
                      <a:pt x="620" y="162"/>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3" name="í$1îdè"/>
              <p:cNvSpPr/>
              <p:nvPr/>
            </p:nvSpPr>
            <p:spPr bwMode="auto">
              <a:xfrm>
                <a:off x="5113053" y="3973580"/>
                <a:ext cx="549408" cy="337949"/>
              </a:xfrm>
              <a:custGeom>
                <a:avLst/>
                <a:gdLst>
                  <a:gd name="T0" fmla="*/ 1460 w 1473"/>
                  <a:gd name="T1" fmla="*/ 497 h 905"/>
                  <a:gd name="T2" fmla="*/ 1461 w 1473"/>
                  <a:gd name="T3" fmla="*/ 497 h 905"/>
                  <a:gd name="T4" fmla="*/ 1457 w 1473"/>
                  <a:gd name="T5" fmla="*/ 653 h 905"/>
                  <a:gd name="T6" fmla="*/ 1457 w 1473"/>
                  <a:gd name="T7" fmla="*/ 653 h 905"/>
                  <a:gd name="T8" fmla="*/ 1080 w 1473"/>
                  <a:gd name="T9" fmla="*/ 858 h 905"/>
                  <a:gd name="T10" fmla="*/ 666 w 1473"/>
                  <a:gd name="T11" fmla="*/ 735 h 905"/>
                  <a:gd name="T12" fmla="*/ 253 w 1473"/>
                  <a:gd name="T13" fmla="*/ 613 h 905"/>
                  <a:gd name="T14" fmla="*/ 48 w 1473"/>
                  <a:gd name="T15" fmla="*/ 236 h 905"/>
                  <a:gd name="T16" fmla="*/ 48 w 1473"/>
                  <a:gd name="T17" fmla="*/ 236 h 905"/>
                  <a:gd name="T18" fmla="*/ 129 w 1473"/>
                  <a:gd name="T19" fmla="*/ 103 h 905"/>
                  <a:gd name="T20" fmla="*/ 129 w 1473"/>
                  <a:gd name="T21" fmla="*/ 103 h 905"/>
                  <a:gd name="T22" fmla="*/ 425 w 1473"/>
                  <a:gd name="T23" fmla="*/ 32 h 905"/>
                  <a:gd name="T24" fmla="*/ 838 w 1473"/>
                  <a:gd name="T25" fmla="*/ 154 h 905"/>
                  <a:gd name="T26" fmla="*/ 1251 w 1473"/>
                  <a:gd name="T27" fmla="*/ 277 h 905"/>
                  <a:gd name="T28" fmla="*/ 1460 w 1473"/>
                  <a:gd name="T29" fmla="*/ 497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3" h="905">
                    <a:moveTo>
                      <a:pt x="1460" y="497"/>
                    </a:moveTo>
                    <a:cubicBezTo>
                      <a:pt x="1461" y="497"/>
                      <a:pt x="1461" y="497"/>
                      <a:pt x="1461" y="497"/>
                    </a:cubicBezTo>
                    <a:cubicBezTo>
                      <a:pt x="1472" y="547"/>
                      <a:pt x="1473" y="601"/>
                      <a:pt x="1457" y="653"/>
                    </a:cubicBezTo>
                    <a:cubicBezTo>
                      <a:pt x="1457" y="653"/>
                      <a:pt x="1457" y="653"/>
                      <a:pt x="1457" y="653"/>
                    </a:cubicBezTo>
                    <a:cubicBezTo>
                      <a:pt x="1409" y="814"/>
                      <a:pt x="1240" y="905"/>
                      <a:pt x="1080" y="858"/>
                    </a:cubicBezTo>
                    <a:cubicBezTo>
                      <a:pt x="666" y="735"/>
                      <a:pt x="666" y="735"/>
                      <a:pt x="666" y="735"/>
                    </a:cubicBezTo>
                    <a:cubicBezTo>
                      <a:pt x="253" y="613"/>
                      <a:pt x="253" y="613"/>
                      <a:pt x="253" y="613"/>
                    </a:cubicBezTo>
                    <a:cubicBezTo>
                      <a:pt x="93" y="565"/>
                      <a:pt x="0" y="397"/>
                      <a:pt x="48" y="236"/>
                    </a:cubicBezTo>
                    <a:cubicBezTo>
                      <a:pt x="48" y="236"/>
                      <a:pt x="48" y="236"/>
                      <a:pt x="48" y="236"/>
                    </a:cubicBezTo>
                    <a:cubicBezTo>
                      <a:pt x="64" y="184"/>
                      <a:pt x="92" y="138"/>
                      <a:pt x="129" y="103"/>
                    </a:cubicBezTo>
                    <a:cubicBezTo>
                      <a:pt x="129" y="103"/>
                      <a:pt x="129" y="103"/>
                      <a:pt x="129" y="103"/>
                    </a:cubicBezTo>
                    <a:cubicBezTo>
                      <a:pt x="205" y="30"/>
                      <a:pt x="317" y="0"/>
                      <a:pt x="425" y="32"/>
                    </a:cubicBezTo>
                    <a:cubicBezTo>
                      <a:pt x="838" y="154"/>
                      <a:pt x="838" y="154"/>
                      <a:pt x="838" y="154"/>
                    </a:cubicBezTo>
                    <a:cubicBezTo>
                      <a:pt x="1251" y="277"/>
                      <a:pt x="1251" y="277"/>
                      <a:pt x="1251" y="277"/>
                    </a:cubicBezTo>
                    <a:cubicBezTo>
                      <a:pt x="1359" y="309"/>
                      <a:pt x="1436" y="395"/>
                      <a:pt x="1460"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4" name="îşḷiḓe"/>
              <p:cNvSpPr/>
              <p:nvPr/>
            </p:nvSpPr>
            <p:spPr bwMode="auto">
              <a:xfrm>
                <a:off x="5413344" y="4031514"/>
                <a:ext cx="244289" cy="127455"/>
              </a:xfrm>
              <a:custGeom>
                <a:avLst/>
                <a:gdLst>
                  <a:gd name="T0" fmla="*/ 654 w 654"/>
                  <a:gd name="T1" fmla="*/ 343 h 343"/>
                  <a:gd name="T2" fmla="*/ 505 w 654"/>
                  <a:gd name="T3" fmla="*/ 256 h 343"/>
                  <a:gd name="T4" fmla="*/ 0 w 654"/>
                  <a:gd name="T5" fmla="*/ 107 h 343"/>
                  <a:gd name="T6" fmla="*/ 31 w 654"/>
                  <a:gd name="T7" fmla="*/ 0 h 343"/>
                  <a:gd name="T8" fmla="*/ 445 w 654"/>
                  <a:gd name="T9" fmla="*/ 123 h 343"/>
                  <a:gd name="T10" fmla="*/ 654 w 654"/>
                  <a:gd name="T11" fmla="*/ 343 h 343"/>
                </a:gdLst>
                <a:ahLst/>
                <a:cxnLst>
                  <a:cxn ang="0">
                    <a:pos x="T0" y="T1"/>
                  </a:cxn>
                  <a:cxn ang="0">
                    <a:pos x="T2" y="T3"/>
                  </a:cxn>
                  <a:cxn ang="0">
                    <a:pos x="T4" y="T5"/>
                  </a:cxn>
                  <a:cxn ang="0">
                    <a:pos x="T6" y="T7"/>
                  </a:cxn>
                  <a:cxn ang="0">
                    <a:pos x="T8" y="T9"/>
                  </a:cxn>
                  <a:cxn ang="0">
                    <a:pos x="T10" y="T11"/>
                  </a:cxn>
                </a:cxnLst>
                <a:rect l="0" t="0" r="r" b="b"/>
                <a:pathLst>
                  <a:path w="654" h="343">
                    <a:moveTo>
                      <a:pt x="654" y="343"/>
                    </a:moveTo>
                    <a:cubicBezTo>
                      <a:pt x="613" y="304"/>
                      <a:pt x="563" y="273"/>
                      <a:pt x="505" y="256"/>
                    </a:cubicBezTo>
                    <a:cubicBezTo>
                      <a:pt x="0" y="107"/>
                      <a:pt x="0" y="107"/>
                      <a:pt x="0" y="107"/>
                    </a:cubicBezTo>
                    <a:cubicBezTo>
                      <a:pt x="31" y="0"/>
                      <a:pt x="31" y="0"/>
                      <a:pt x="31" y="0"/>
                    </a:cubicBezTo>
                    <a:cubicBezTo>
                      <a:pt x="445" y="123"/>
                      <a:pt x="445" y="123"/>
                      <a:pt x="445" y="123"/>
                    </a:cubicBezTo>
                    <a:cubicBezTo>
                      <a:pt x="553" y="155"/>
                      <a:pt x="630" y="241"/>
                      <a:pt x="654" y="343"/>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5" name="ïṩľiḍê"/>
              <p:cNvSpPr/>
              <p:nvPr/>
            </p:nvSpPr>
            <p:spPr bwMode="auto">
              <a:xfrm>
                <a:off x="5361203" y="4071103"/>
                <a:ext cx="301257" cy="240427"/>
              </a:xfrm>
              <a:custGeom>
                <a:avLst/>
                <a:gdLst>
                  <a:gd name="T0" fmla="*/ 791 w 807"/>
                  <a:gd name="T1" fmla="*/ 392 h 644"/>
                  <a:gd name="T2" fmla="*/ 414 w 807"/>
                  <a:gd name="T3" fmla="*/ 597 h 644"/>
                  <a:gd name="T4" fmla="*/ 0 w 807"/>
                  <a:gd name="T5" fmla="*/ 474 h 644"/>
                  <a:gd name="T6" fmla="*/ 140 w 807"/>
                  <a:gd name="T7" fmla="*/ 0 h 644"/>
                  <a:gd name="T8" fmla="*/ 645 w 807"/>
                  <a:gd name="T9" fmla="*/ 149 h 644"/>
                  <a:gd name="T10" fmla="*/ 795 w 807"/>
                  <a:gd name="T11" fmla="*/ 236 h 644"/>
                  <a:gd name="T12" fmla="*/ 791 w 807"/>
                  <a:gd name="T13" fmla="*/ 392 h 644"/>
                  <a:gd name="T14" fmla="*/ 791 w 807"/>
                  <a:gd name="T15" fmla="*/ 392 h 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644">
                    <a:moveTo>
                      <a:pt x="791" y="392"/>
                    </a:moveTo>
                    <a:cubicBezTo>
                      <a:pt x="743" y="553"/>
                      <a:pt x="574" y="644"/>
                      <a:pt x="414" y="597"/>
                    </a:cubicBezTo>
                    <a:cubicBezTo>
                      <a:pt x="0" y="474"/>
                      <a:pt x="0" y="474"/>
                      <a:pt x="0" y="474"/>
                    </a:cubicBezTo>
                    <a:cubicBezTo>
                      <a:pt x="140" y="0"/>
                      <a:pt x="140" y="0"/>
                      <a:pt x="140" y="0"/>
                    </a:cubicBezTo>
                    <a:cubicBezTo>
                      <a:pt x="645" y="149"/>
                      <a:pt x="645" y="149"/>
                      <a:pt x="645" y="149"/>
                    </a:cubicBezTo>
                    <a:cubicBezTo>
                      <a:pt x="703" y="166"/>
                      <a:pt x="754" y="197"/>
                      <a:pt x="795" y="236"/>
                    </a:cubicBezTo>
                    <a:cubicBezTo>
                      <a:pt x="807" y="285"/>
                      <a:pt x="807" y="339"/>
                      <a:pt x="791" y="392"/>
                    </a:cubicBezTo>
                    <a:cubicBezTo>
                      <a:pt x="791" y="392"/>
                      <a:pt x="791" y="392"/>
                      <a:pt x="791" y="39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6" name="îśļîḓé"/>
              <p:cNvSpPr/>
              <p:nvPr/>
            </p:nvSpPr>
            <p:spPr bwMode="auto">
              <a:xfrm>
                <a:off x="5160365" y="3973580"/>
                <a:ext cx="264565" cy="97523"/>
              </a:xfrm>
              <a:custGeom>
                <a:avLst/>
                <a:gdLst>
                  <a:gd name="T0" fmla="*/ 173 w 708"/>
                  <a:gd name="T1" fmla="*/ 111 h 261"/>
                  <a:gd name="T2" fmla="*/ 0 w 708"/>
                  <a:gd name="T3" fmla="*/ 103 h 261"/>
                  <a:gd name="T4" fmla="*/ 296 w 708"/>
                  <a:gd name="T5" fmla="*/ 32 h 261"/>
                  <a:gd name="T6" fmla="*/ 708 w 708"/>
                  <a:gd name="T7" fmla="*/ 154 h 261"/>
                  <a:gd name="T8" fmla="*/ 677 w 708"/>
                  <a:gd name="T9" fmla="*/ 261 h 261"/>
                  <a:gd name="T10" fmla="*/ 173 w 708"/>
                  <a:gd name="T11" fmla="*/ 111 h 261"/>
                </a:gdLst>
                <a:ahLst/>
                <a:cxnLst>
                  <a:cxn ang="0">
                    <a:pos x="T0" y="T1"/>
                  </a:cxn>
                  <a:cxn ang="0">
                    <a:pos x="T2" y="T3"/>
                  </a:cxn>
                  <a:cxn ang="0">
                    <a:pos x="T4" y="T5"/>
                  </a:cxn>
                  <a:cxn ang="0">
                    <a:pos x="T6" y="T7"/>
                  </a:cxn>
                  <a:cxn ang="0">
                    <a:pos x="T8" y="T9"/>
                  </a:cxn>
                  <a:cxn ang="0">
                    <a:pos x="T10" y="T11"/>
                  </a:cxn>
                </a:cxnLst>
                <a:rect l="0" t="0" r="r" b="b"/>
                <a:pathLst>
                  <a:path w="708" h="261">
                    <a:moveTo>
                      <a:pt x="173" y="111"/>
                    </a:moveTo>
                    <a:cubicBezTo>
                      <a:pt x="115" y="94"/>
                      <a:pt x="55" y="93"/>
                      <a:pt x="0" y="103"/>
                    </a:cubicBezTo>
                    <a:cubicBezTo>
                      <a:pt x="76" y="30"/>
                      <a:pt x="187" y="0"/>
                      <a:pt x="296" y="32"/>
                    </a:cubicBezTo>
                    <a:cubicBezTo>
                      <a:pt x="708" y="154"/>
                      <a:pt x="708" y="154"/>
                      <a:pt x="708" y="154"/>
                    </a:cubicBezTo>
                    <a:cubicBezTo>
                      <a:pt x="677" y="261"/>
                      <a:pt x="677" y="261"/>
                      <a:pt x="677" y="261"/>
                    </a:cubicBezTo>
                    <a:cubicBezTo>
                      <a:pt x="173" y="111"/>
                      <a:pt x="173" y="111"/>
                      <a:pt x="173" y="11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7" name="iṣ1îďé"/>
              <p:cNvSpPr/>
              <p:nvPr/>
            </p:nvSpPr>
            <p:spPr bwMode="auto">
              <a:xfrm>
                <a:off x="5113053" y="4008341"/>
                <a:ext cx="300292" cy="239461"/>
              </a:xfrm>
              <a:custGeom>
                <a:avLst/>
                <a:gdLst>
                  <a:gd name="T0" fmla="*/ 806 w 806"/>
                  <a:gd name="T1" fmla="*/ 169 h 643"/>
                  <a:gd name="T2" fmla="*/ 666 w 806"/>
                  <a:gd name="T3" fmla="*/ 643 h 643"/>
                  <a:gd name="T4" fmla="*/ 253 w 806"/>
                  <a:gd name="T5" fmla="*/ 521 h 643"/>
                  <a:gd name="T6" fmla="*/ 48 w 806"/>
                  <a:gd name="T7" fmla="*/ 144 h 643"/>
                  <a:gd name="T8" fmla="*/ 48 w 806"/>
                  <a:gd name="T9" fmla="*/ 144 h 643"/>
                  <a:gd name="T10" fmla="*/ 129 w 806"/>
                  <a:gd name="T11" fmla="*/ 11 h 643"/>
                  <a:gd name="T12" fmla="*/ 302 w 806"/>
                  <a:gd name="T13" fmla="*/ 19 h 643"/>
                  <a:gd name="T14" fmla="*/ 806 w 806"/>
                  <a:gd name="T15" fmla="*/ 169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643">
                    <a:moveTo>
                      <a:pt x="806" y="169"/>
                    </a:moveTo>
                    <a:cubicBezTo>
                      <a:pt x="666" y="643"/>
                      <a:pt x="666" y="643"/>
                      <a:pt x="666" y="643"/>
                    </a:cubicBezTo>
                    <a:cubicBezTo>
                      <a:pt x="253" y="521"/>
                      <a:pt x="253" y="521"/>
                      <a:pt x="253" y="521"/>
                    </a:cubicBezTo>
                    <a:cubicBezTo>
                      <a:pt x="92" y="473"/>
                      <a:pt x="0" y="305"/>
                      <a:pt x="48" y="144"/>
                    </a:cubicBezTo>
                    <a:cubicBezTo>
                      <a:pt x="48" y="144"/>
                      <a:pt x="48" y="144"/>
                      <a:pt x="48" y="144"/>
                    </a:cubicBezTo>
                    <a:cubicBezTo>
                      <a:pt x="64" y="92"/>
                      <a:pt x="92" y="46"/>
                      <a:pt x="129" y="11"/>
                    </a:cubicBezTo>
                    <a:cubicBezTo>
                      <a:pt x="185" y="0"/>
                      <a:pt x="244" y="2"/>
                      <a:pt x="302" y="19"/>
                    </a:cubicBezTo>
                    <a:cubicBezTo>
                      <a:pt x="806" y="169"/>
                      <a:pt x="806" y="169"/>
                      <a:pt x="806" y="16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8" name="îṥľiḑé"/>
              <p:cNvSpPr/>
              <p:nvPr/>
            </p:nvSpPr>
            <p:spPr bwMode="auto">
              <a:xfrm>
                <a:off x="5367962" y="4206282"/>
                <a:ext cx="250082" cy="64693"/>
              </a:xfrm>
              <a:custGeom>
                <a:avLst/>
                <a:gdLst>
                  <a:gd name="T0" fmla="*/ 349 w 669"/>
                  <a:gd name="T1" fmla="*/ 100 h 174"/>
                  <a:gd name="T2" fmla="*/ 397 w 669"/>
                  <a:gd name="T3" fmla="*/ 114 h 174"/>
                  <a:gd name="T4" fmla="*/ 398 w 669"/>
                  <a:gd name="T5" fmla="*/ 114 h 174"/>
                  <a:gd name="T6" fmla="*/ 480 w 669"/>
                  <a:gd name="T7" fmla="*/ 125 h 174"/>
                  <a:gd name="T8" fmla="*/ 626 w 669"/>
                  <a:gd name="T9" fmla="*/ 69 h 174"/>
                  <a:gd name="T10" fmla="*/ 634 w 669"/>
                  <a:gd name="T11" fmla="*/ 64 h 174"/>
                  <a:gd name="T12" fmla="*/ 660 w 669"/>
                  <a:gd name="T13" fmla="*/ 70 h 174"/>
                  <a:gd name="T14" fmla="*/ 667 w 669"/>
                  <a:gd name="T15" fmla="*/ 92 h 174"/>
                  <a:gd name="T16" fmla="*/ 667 w 669"/>
                  <a:gd name="T17" fmla="*/ 93 h 174"/>
                  <a:gd name="T18" fmla="*/ 667 w 669"/>
                  <a:gd name="T19" fmla="*/ 92 h 174"/>
                  <a:gd name="T20" fmla="*/ 667 w 669"/>
                  <a:gd name="T21" fmla="*/ 94 h 174"/>
                  <a:gd name="T22" fmla="*/ 660 w 669"/>
                  <a:gd name="T23" fmla="*/ 104 h 174"/>
                  <a:gd name="T24" fmla="*/ 478 w 669"/>
                  <a:gd name="T25" fmla="*/ 174 h 174"/>
                  <a:gd name="T26" fmla="*/ 383 w 669"/>
                  <a:gd name="T27" fmla="*/ 161 h 174"/>
                  <a:gd name="T28" fmla="*/ 335 w 669"/>
                  <a:gd name="T29" fmla="*/ 147 h 174"/>
                  <a:gd name="T30" fmla="*/ 0 w 669"/>
                  <a:gd name="T31" fmla="*/ 47 h 174"/>
                  <a:gd name="T32" fmla="*/ 13 w 669"/>
                  <a:gd name="T33" fmla="*/ 0 h 174"/>
                  <a:gd name="T34" fmla="*/ 349 w 669"/>
                  <a:gd name="T35" fmla="*/ 10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9" h="174">
                    <a:moveTo>
                      <a:pt x="349" y="100"/>
                    </a:moveTo>
                    <a:cubicBezTo>
                      <a:pt x="397" y="114"/>
                      <a:pt x="397" y="114"/>
                      <a:pt x="397" y="114"/>
                    </a:cubicBezTo>
                    <a:cubicBezTo>
                      <a:pt x="398" y="114"/>
                      <a:pt x="398" y="114"/>
                      <a:pt x="398" y="114"/>
                    </a:cubicBezTo>
                    <a:cubicBezTo>
                      <a:pt x="399" y="114"/>
                      <a:pt x="434" y="125"/>
                      <a:pt x="480" y="125"/>
                    </a:cubicBezTo>
                    <a:cubicBezTo>
                      <a:pt x="539" y="125"/>
                      <a:pt x="588" y="106"/>
                      <a:pt x="626" y="69"/>
                    </a:cubicBezTo>
                    <a:cubicBezTo>
                      <a:pt x="628" y="67"/>
                      <a:pt x="631" y="65"/>
                      <a:pt x="634" y="64"/>
                    </a:cubicBezTo>
                    <a:cubicBezTo>
                      <a:pt x="643" y="60"/>
                      <a:pt x="653" y="62"/>
                      <a:pt x="660" y="70"/>
                    </a:cubicBezTo>
                    <a:cubicBezTo>
                      <a:pt x="667" y="76"/>
                      <a:pt x="669" y="84"/>
                      <a:pt x="667" y="92"/>
                    </a:cubicBezTo>
                    <a:cubicBezTo>
                      <a:pt x="667" y="93"/>
                      <a:pt x="667" y="93"/>
                      <a:pt x="667" y="93"/>
                    </a:cubicBezTo>
                    <a:cubicBezTo>
                      <a:pt x="667" y="92"/>
                      <a:pt x="667" y="92"/>
                      <a:pt x="667" y="92"/>
                    </a:cubicBezTo>
                    <a:cubicBezTo>
                      <a:pt x="667" y="93"/>
                      <a:pt x="667" y="93"/>
                      <a:pt x="667" y="94"/>
                    </a:cubicBezTo>
                    <a:cubicBezTo>
                      <a:pt x="665" y="98"/>
                      <a:pt x="663" y="101"/>
                      <a:pt x="660" y="104"/>
                    </a:cubicBezTo>
                    <a:cubicBezTo>
                      <a:pt x="613" y="150"/>
                      <a:pt x="550" y="174"/>
                      <a:pt x="478" y="174"/>
                    </a:cubicBezTo>
                    <a:cubicBezTo>
                      <a:pt x="427" y="174"/>
                      <a:pt x="388" y="162"/>
                      <a:pt x="383" y="161"/>
                    </a:cubicBezTo>
                    <a:cubicBezTo>
                      <a:pt x="335" y="147"/>
                      <a:pt x="335" y="147"/>
                      <a:pt x="335" y="147"/>
                    </a:cubicBezTo>
                    <a:cubicBezTo>
                      <a:pt x="0" y="47"/>
                      <a:pt x="0" y="47"/>
                      <a:pt x="0" y="47"/>
                    </a:cubicBezTo>
                    <a:cubicBezTo>
                      <a:pt x="13" y="0"/>
                      <a:pt x="13" y="0"/>
                      <a:pt x="13" y="0"/>
                    </a:cubicBezTo>
                    <a:cubicBezTo>
                      <a:pt x="349" y="100"/>
                      <a:pt x="349" y="100"/>
                      <a:pt x="349" y="10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9" name="ïşlîḍè"/>
              <p:cNvSpPr/>
              <p:nvPr/>
            </p:nvSpPr>
            <p:spPr bwMode="auto">
              <a:xfrm>
                <a:off x="5145882" y="4095242"/>
                <a:ext cx="226909" cy="128421"/>
              </a:xfrm>
              <a:custGeom>
                <a:avLst/>
                <a:gdLst>
                  <a:gd name="T0" fmla="*/ 49 w 608"/>
                  <a:gd name="T1" fmla="*/ 21 h 346"/>
                  <a:gd name="T2" fmla="*/ 141 w 608"/>
                  <a:gd name="T3" fmla="*/ 148 h 346"/>
                  <a:gd name="T4" fmla="*/ 215 w 608"/>
                  <a:gd name="T5" fmla="*/ 183 h 346"/>
                  <a:gd name="T6" fmla="*/ 216 w 608"/>
                  <a:gd name="T7" fmla="*/ 183 h 346"/>
                  <a:gd name="T8" fmla="*/ 264 w 608"/>
                  <a:gd name="T9" fmla="*/ 197 h 346"/>
                  <a:gd name="T10" fmla="*/ 608 w 608"/>
                  <a:gd name="T11" fmla="*/ 299 h 346"/>
                  <a:gd name="T12" fmla="*/ 595 w 608"/>
                  <a:gd name="T13" fmla="*/ 346 h 346"/>
                  <a:gd name="T14" fmla="*/ 250 w 608"/>
                  <a:gd name="T15" fmla="*/ 244 h 346"/>
                  <a:gd name="T16" fmla="*/ 202 w 608"/>
                  <a:gd name="T17" fmla="*/ 230 h 346"/>
                  <a:gd name="T18" fmla="*/ 115 w 608"/>
                  <a:gd name="T19" fmla="*/ 190 h 346"/>
                  <a:gd name="T20" fmla="*/ 1 w 608"/>
                  <a:gd name="T21" fmla="*/ 32 h 346"/>
                  <a:gd name="T22" fmla="*/ 1 w 608"/>
                  <a:gd name="T23" fmla="*/ 20 h 346"/>
                  <a:gd name="T24" fmla="*/ 2 w 608"/>
                  <a:gd name="T25" fmla="*/ 18 h 346"/>
                  <a:gd name="T26" fmla="*/ 2 w 608"/>
                  <a:gd name="T27" fmla="*/ 18 h 346"/>
                  <a:gd name="T28" fmla="*/ 2 w 608"/>
                  <a:gd name="T29" fmla="*/ 18 h 346"/>
                  <a:gd name="T30" fmla="*/ 19 w 608"/>
                  <a:gd name="T31" fmla="*/ 3 h 346"/>
                  <a:gd name="T32" fmla="*/ 45 w 608"/>
                  <a:gd name="T33" fmla="*/ 12 h 346"/>
                  <a:gd name="T34" fmla="*/ 49 w 608"/>
                  <a:gd name="T35" fmla="*/ 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8" h="346">
                    <a:moveTo>
                      <a:pt x="49" y="21"/>
                    </a:moveTo>
                    <a:cubicBezTo>
                      <a:pt x="60" y="72"/>
                      <a:pt x="91" y="115"/>
                      <a:pt x="141" y="148"/>
                    </a:cubicBezTo>
                    <a:cubicBezTo>
                      <a:pt x="179" y="173"/>
                      <a:pt x="215" y="183"/>
                      <a:pt x="215" y="183"/>
                    </a:cubicBezTo>
                    <a:cubicBezTo>
                      <a:pt x="216" y="183"/>
                      <a:pt x="216" y="183"/>
                      <a:pt x="216" y="183"/>
                    </a:cubicBezTo>
                    <a:cubicBezTo>
                      <a:pt x="264" y="197"/>
                      <a:pt x="264" y="197"/>
                      <a:pt x="264" y="197"/>
                    </a:cubicBezTo>
                    <a:cubicBezTo>
                      <a:pt x="608" y="299"/>
                      <a:pt x="608" y="299"/>
                      <a:pt x="608" y="299"/>
                    </a:cubicBezTo>
                    <a:cubicBezTo>
                      <a:pt x="595" y="346"/>
                      <a:pt x="595" y="346"/>
                      <a:pt x="595" y="346"/>
                    </a:cubicBezTo>
                    <a:cubicBezTo>
                      <a:pt x="250" y="244"/>
                      <a:pt x="250" y="244"/>
                      <a:pt x="250" y="244"/>
                    </a:cubicBezTo>
                    <a:cubicBezTo>
                      <a:pt x="202" y="230"/>
                      <a:pt x="202" y="230"/>
                      <a:pt x="202" y="230"/>
                    </a:cubicBezTo>
                    <a:cubicBezTo>
                      <a:pt x="197" y="229"/>
                      <a:pt x="158" y="218"/>
                      <a:pt x="115" y="190"/>
                    </a:cubicBezTo>
                    <a:cubicBezTo>
                      <a:pt x="55" y="150"/>
                      <a:pt x="15" y="96"/>
                      <a:pt x="1" y="32"/>
                    </a:cubicBezTo>
                    <a:cubicBezTo>
                      <a:pt x="0" y="28"/>
                      <a:pt x="0" y="23"/>
                      <a:pt x="1" y="20"/>
                    </a:cubicBezTo>
                    <a:cubicBezTo>
                      <a:pt x="1" y="19"/>
                      <a:pt x="1" y="19"/>
                      <a:pt x="2" y="18"/>
                    </a:cubicBezTo>
                    <a:cubicBezTo>
                      <a:pt x="2" y="18"/>
                      <a:pt x="2" y="18"/>
                      <a:pt x="2" y="18"/>
                    </a:cubicBezTo>
                    <a:cubicBezTo>
                      <a:pt x="2" y="18"/>
                      <a:pt x="2" y="18"/>
                      <a:pt x="2" y="18"/>
                    </a:cubicBezTo>
                    <a:cubicBezTo>
                      <a:pt x="4" y="10"/>
                      <a:pt x="11" y="4"/>
                      <a:pt x="19" y="3"/>
                    </a:cubicBezTo>
                    <a:cubicBezTo>
                      <a:pt x="29" y="0"/>
                      <a:pt x="39" y="4"/>
                      <a:pt x="45" y="12"/>
                    </a:cubicBezTo>
                    <a:cubicBezTo>
                      <a:pt x="47" y="14"/>
                      <a:pt x="48" y="18"/>
                      <a:pt x="49" y="21"/>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0" name="ïṩḻíḍè"/>
              <p:cNvSpPr/>
              <p:nvPr/>
            </p:nvSpPr>
            <p:spPr bwMode="auto">
              <a:xfrm>
                <a:off x="5642184" y="3719636"/>
                <a:ext cx="519475" cy="411332"/>
              </a:xfrm>
              <a:custGeom>
                <a:avLst/>
                <a:gdLst>
                  <a:gd name="T0" fmla="*/ 1391 w 1393"/>
                  <a:gd name="T1" fmla="*/ 761 h 1103"/>
                  <a:gd name="T2" fmla="*/ 1392 w 1393"/>
                  <a:gd name="T3" fmla="*/ 761 h 1103"/>
                  <a:gd name="T4" fmla="*/ 1350 w 1393"/>
                  <a:gd name="T5" fmla="*/ 912 h 1103"/>
                  <a:gd name="T6" fmla="*/ 1350 w 1393"/>
                  <a:gd name="T7" fmla="*/ 912 h 1103"/>
                  <a:gd name="T8" fmla="*/ 935 w 1393"/>
                  <a:gd name="T9" fmla="*/ 1018 h 1103"/>
                  <a:gd name="T10" fmla="*/ 563 w 1393"/>
                  <a:gd name="T11" fmla="*/ 798 h 1103"/>
                  <a:gd name="T12" fmla="*/ 193 w 1393"/>
                  <a:gd name="T13" fmla="*/ 578 h 1103"/>
                  <a:gd name="T14" fmla="*/ 86 w 1393"/>
                  <a:gd name="T15" fmla="*/ 163 h 1103"/>
                  <a:gd name="T16" fmla="*/ 87 w 1393"/>
                  <a:gd name="T17" fmla="*/ 163 h 1103"/>
                  <a:gd name="T18" fmla="*/ 197 w 1393"/>
                  <a:gd name="T19" fmla="*/ 53 h 1103"/>
                  <a:gd name="T20" fmla="*/ 197 w 1393"/>
                  <a:gd name="T21" fmla="*/ 53 h 1103"/>
                  <a:gd name="T22" fmla="*/ 501 w 1393"/>
                  <a:gd name="T23" fmla="*/ 57 h 1103"/>
                  <a:gd name="T24" fmla="*/ 872 w 1393"/>
                  <a:gd name="T25" fmla="*/ 277 h 1103"/>
                  <a:gd name="T26" fmla="*/ 1243 w 1393"/>
                  <a:gd name="T27" fmla="*/ 496 h 1103"/>
                  <a:gd name="T28" fmla="*/ 1391 w 1393"/>
                  <a:gd name="T29" fmla="*/ 761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3" h="1103">
                    <a:moveTo>
                      <a:pt x="1391" y="761"/>
                    </a:moveTo>
                    <a:cubicBezTo>
                      <a:pt x="1392" y="761"/>
                      <a:pt x="1392" y="761"/>
                      <a:pt x="1392" y="761"/>
                    </a:cubicBezTo>
                    <a:cubicBezTo>
                      <a:pt x="1391" y="812"/>
                      <a:pt x="1378" y="865"/>
                      <a:pt x="1350" y="912"/>
                    </a:cubicBezTo>
                    <a:cubicBezTo>
                      <a:pt x="1350" y="912"/>
                      <a:pt x="1350" y="912"/>
                      <a:pt x="1350" y="912"/>
                    </a:cubicBezTo>
                    <a:cubicBezTo>
                      <a:pt x="1264" y="1055"/>
                      <a:pt x="1079" y="1103"/>
                      <a:pt x="935" y="1018"/>
                    </a:cubicBezTo>
                    <a:cubicBezTo>
                      <a:pt x="563" y="798"/>
                      <a:pt x="563" y="798"/>
                      <a:pt x="563" y="798"/>
                    </a:cubicBezTo>
                    <a:cubicBezTo>
                      <a:pt x="193" y="578"/>
                      <a:pt x="193" y="578"/>
                      <a:pt x="193" y="578"/>
                    </a:cubicBezTo>
                    <a:cubicBezTo>
                      <a:pt x="49" y="493"/>
                      <a:pt x="0" y="306"/>
                      <a:pt x="86" y="163"/>
                    </a:cubicBezTo>
                    <a:cubicBezTo>
                      <a:pt x="87" y="163"/>
                      <a:pt x="87" y="163"/>
                      <a:pt x="87" y="163"/>
                    </a:cubicBezTo>
                    <a:cubicBezTo>
                      <a:pt x="115" y="116"/>
                      <a:pt x="153" y="78"/>
                      <a:pt x="197" y="53"/>
                    </a:cubicBezTo>
                    <a:cubicBezTo>
                      <a:pt x="197" y="53"/>
                      <a:pt x="197" y="53"/>
                      <a:pt x="197" y="53"/>
                    </a:cubicBezTo>
                    <a:cubicBezTo>
                      <a:pt x="289" y="2"/>
                      <a:pt x="404" y="0"/>
                      <a:pt x="501" y="57"/>
                    </a:cubicBezTo>
                    <a:cubicBezTo>
                      <a:pt x="872" y="277"/>
                      <a:pt x="872" y="277"/>
                      <a:pt x="872" y="277"/>
                    </a:cubicBezTo>
                    <a:cubicBezTo>
                      <a:pt x="1243" y="496"/>
                      <a:pt x="1243" y="496"/>
                      <a:pt x="1243" y="496"/>
                    </a:cubicBezTo>
                    <a:cubicBezTo>
                      <a:pt x="1339" y="554"/>
                      <a:pt x="1393" y="656"/>
                      <a:pt x="1391" y="76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1" name="îslïďé"/>
              <p:cNvSpPr/>
              <p:nvPr/>
            </p:nvSpPr>
            <p:spPr bwMode="auto">
              <a:xfrm>
                <a:off x="5946337" y="3822952"/>
                <a:ext cx="215322" cy="180561"/>
              </a:xfrm>
              <a:custGeom>
                <a:avLst/>
                <a:gdLst>
                  <a:gd name="T0" fmla="*/ 576 w 578"/>
                  <a:gd name="T1" fmla="*/ 484 h 484"/>
                  <a:gd name="T2" fmla="*/ 453 w 578"/>
                  <a:gd name="T3" fmla="*/ 363 h 484"/>
                  <a:gd name="T4" fmla="*/ 0 w 578"/>
                  <a:gd name="T5" fmla="*/ 95 h 484"/>
                  <a:gd name="T6" fmla="*/ 57 w 578"/>
                  <a:gd name="T7" fmla="*/ 0 h 484"/>
                  <a:gd name="T8" fmla="*/ 428 w 578"/>
                  <a:gd name="T9" fmla="*/ 219 h 484"/>
                  <a:gd name="T10" fmla="*/ 576 w 578"/>
                  <a:gd name="T11" fmla="*/ 484 h 484"/>
                </a:gdLst>
                <a:ahLst/>
                <a:cxnLst>
                  <a:cxn ang="0">
                    <a:pos x="T0" y="T1"/>
                  </a:cxn>
                  <a:cxn ang="0">
                    <a:pos x="T2" y="T3"/>
                  </a:cxn>
                  <a:cxn ang="0">
                    <a:pos x="T4" y="T5"/>
                  </a:cxn>
                  <a:cxn ang="0">
                    <a:pos x="T6" y="T7"/>
                  </a:cxn>
                  <a:cxn ang="0">
                    <a:pos x="T8" y="T9"/>
                  </a:cxn>
                  <a:cxn ang="0">
                    <a:pos x="T10" y="T11"/>
                  </a:cxn>
                </a:cxnLst>
                <a:rect l="0" t="0" r="r" b="b"/>
                <a:pathLst>
                  <a:path w="578" h="484">
                    <a:moveTo>
                      <a:pt x="576" y="484"/>
                    </a:moveTo>
                    <a:cubicBezTo>
                      <a:pt x="546" y="436"/>
                      <a:pt x="505" y="394"/>
                      <a:pt x="453" y="363"/>
                    </a:cubicBezTo>
                    <a:cubicBezTo>
                      <a:pt x="0" y="95"/>
                      <a:pt x="0" y="95"/>
                      <a:pt x="0" y="95"/>
                    </a:cubicBezTo>
                    <a:cubicBezTo>
                      <a:pt x="57" y="0"/>
                      <a:pt x="57" y="0"/>
                      <a:pt x="57" y="0"/>
                    </a:cubicBezTo>
                    <a:cubicBezTo>
                      <a:pt x="428" y="219"/>
                      <a:pt x="428" y="219"/>
                      <a:pt x="428" y="219"/>
                    </a:cubicBezTo>
                    <a:cubicBezTo>
                      <a:pt x="524" y="277"/>
                      <a:pt x="578" y="379"/>
                      <a:pt x="576" y="484"/>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2" name="íŝľíḍè"/>
              <p:cNvSpPr/>
              <p:nvPr/>
            </p:nvSpPr>
            <p:spPr bwMode="auto">
              <a:xfrm>
                <a:off x="5851711" y="3858678"/>
                <a:ext cx="309947" cy="272290"/>
              </a:xfrm>
              <a:custGeom>
                <a:avLst/>
                <a:gdLst>
                  <a:gd name="T0" fmla="*/ 787 w 829"/>
                  <a:gd name="T1" fmla="*/ 540 h 731"/>
                  <a:gd name="T2" fmla="*/ 372 w 829"/>
                  <a:gd name="T3" fmla="*/ 646 h 731"/>
                  <a:gd name="T4" fmla="*/ 0 w 829"/>
                  <a:gd name="T5" fmla="*/ 426 h 731"/>
                  <a:gd name="T6" fmla="*/ 252 w 829"/>
                  <a:gd name="T7" fmla="*/ 0 h 731"/>
                  <a:gd name="T8" fmla="*/ 705 w 829"/>
                  <a:gd name="T9" fmla="*/ 268 h 731"/>
                  <a:gd name="T10" fmla="*/ 829 w 829"/>
                  <a:gd name="T11" fmla="*/ 389 h 731"/>
                  <a:gd name="T12" fmla="*/ 787 w 829"/>
                  <a:gd name="T13" fmla="*/ 540 h 731"/>
                  <a:gd name="T14" fmla="*/ 787 w 829"/>
                  <a:gd name="T15" fmla="*/ 540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9" h="731">
                    <a:moveTo>
                      <a:pt x="787" y="540"/>
                    </a:moveTo>
                    <a:cubicBezTo>
                      <a:pt x="701" y="683"/>
                      <a:pt x="516" y="731"/>
                      <a:pt x="372" y="646"/>
                    </a:cubicBezTo>
                    <a:cubicBezTo>
                      <a:pt x="0" y="426"/>
                      <a:pt x="0" y="426"/>
                      <a:pt x="0" y="426"/>
                    </a:cubicBezTo>
                    <a:cubicBezTo>
                      <a:pt x="252" y="0"/>
                      <a:pt x="252" y="0"/>
                      <a:pt x="252" y="0"/>
                    </a:cubicBezTo>
                    <a:cubicBezTo>
                      <a:pt x="705" y="268"/>
                      <a:pt x="705" y="268"/>
                      <a:pt x="705" y="268"/>
                    </a:cubicBezTo>
                    <a:cubicBezTo>
                      <a:pt x="757" y="299"/>
                      <a:pt x="799" y="341"/>
                      <a:pt x="829" y="389"/>
                    </a:cubicBezTo>
                    <a:cubicBezTo>
                      <a:pt x="829" y="440"/>
                      <a:pt x="815" y="492"/>
                      <a:pt x="787" y="540"/>
                    </a:cubicBezTo>
                    <a:cubicBezTo>
                      <a:pt x="787" y="540"/>
                      <a:pt x="787" y="540"/>
                      <a:pt x="787" y="54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3" name="íš1iḑe"/>
              <p:cNvSpPr/>
              <p:nvPr/>
            </p:nvSpPr>
            <p:spPr bwMode="auto">
              <a:xfrm>
                <a:off x="5715567" y="3719636"/>
                <a:ext cx="252013" cy="139042"/>
              </a:xfrm>
              <a:custGeom>
                <a:avLst/>
                <a:gdLst>
                  <a:gd name="T0" fmla="*/ 165 w 675"/>
                  <a:gd name="T1" fmla="*/ 104 h 372"/>
                  <a:gd name="T2" fmla="*/ 0 w 675"/>
                  <a:gd name="T3" fmla="*/ 53 h 372"/>
                  <a:gd name="T4" fmla="*/ 304 w 675"/>
                  <a:gd name="T5" fmla="*/ 57 h 372"/>
                  <a:gd name="T6" fmla="*/ 675 w 675"/>
                  <a:gd name="T7" fmla="*/ 277 h 372"/>
                  <a:gd name="T8" fmla="*/ 618 w 675"/>
                  <a:gd name="T9" fmla="*/ 372 h 372"/>
                  <a:gd name="T10" fmla="*/ 165 w 675"/>
                  <a:gd name="T11" fmla="*/ 104 h 372"/>
                </a:gdLst>
                <a:ahLst/>
                <a:cxnLst>
                  <a:cxn ang="0">
                    <a:pos x="T0" y="T1"/>
                  </a:cxn>
                  <a:cxn ang="0">
                    <a:pos x="T2" y="T3"/>
                  </a:cxn>
                  <a:cxn ang="0">
                    <a:pos x="T4" y="T5"/>
                  </a:cxn>
                  <a:cxn ang="0">
                    <a:pos x="T6" y="T7"/>
                  </a:cxn>
                  <a:cxn ang="0">
                    <a:pos x="T8" y="T9"/>
                  </a:cxn>
                  <a:cxn ang="0">
                    <a:pos x="T10" y="T11"/>
                  </a:cxn>
                </a:cxnLst>
                <a:rect l="0" t="0" r="r" b="b"/>
                <a:pathLst>
                  <a:path w="675" h="372">
                    <a:moveTo>
                      <a:pt x="165" y="104"/>
                    </a:moveTo>
                    <a:cubicBezTo>
                      <a:pt x="113" y="73"/>
                      <a:pt x="56" y="57"/>
                      <a:pt x="0" y="53"/>
                    </a:cubicBezTo>
                    <a:cubicBezTo>
                      <a:pt x="91" y="1"/>
                      <a:pt x="207" y="0"/>
                      <a:pt x="304" y="57"/>
                    </a:cubicBezTo>
                    <a:cubicBezTo>
                      <a:pt x="675" y="277"/>
                      <a:pt x="675" y="277"/>
                      <a:pt x="675" y="277"/>
                    </a:cubicBezTo>
                    <a:cubicBezTo>
                      <a:pt x="618" y="372"/>
                      <a:pt x="618" y="372"/>
                      <a:pt x="618" y="372"/>
                    </a:cubicBezTo>
                    <a:cubicBezTo>
                      <a:pt x="165" y="104"/>
                      <a:pt x="165" y="104"/>
                      <a:pt x="165" y="10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4" name="îşḻîḋé"/>
              <p:cNvSpPr/>
              <p:nvPr/>
            </p:nvSpPr>
            <p:spPr bwMode="auto">
              <a:xfrm>
                <a:off x="5642184" y="3739913"/>
                <a:ext cx="304154" cy="277118"/>
              </a:xfrm>
              <a:custGeom>
                <a:avLst/>
                <a:gdLst>
                  <a:gd name="T0" fmla="*/ 815 w 815"/>
                  <a:gd name="T1" fmla="*/ 319 h 744"/>
                  <a:gd name="T2" fmla="*/ 563 w 815"/>
                  <a:gd name="T3" fmla="*/ 744 h 744"/>
                  <a:gd name="T4" fmla="*/ 193 w 815"/>
                  <a:gd name="T5" fmla="*/ 525 h 744"/>
                  <a:gd name="T6" fmla="*/ 86 w 815"/>
                  <a:gd name="T7" fmla="*/ 110 h 744"/>
                  <a:gd name="T8" fmla="*/ 87 w 815"/>
                  <a:gd name="T9" fmla="*/ 110 h 744"/>
                  <a:gd name="T10" fmla="*/ 197 w 815"/>
                  <a:gd name="T11" fmla="*/ 0 h 744"/>
                  <a:gd name="T12" fmla="*/ 363 w 815"/>
                  <a:gd name="T13" fmla="*/ 51 h 744"/>
                  <a:gd name="T14" fmla="*/ 815 w 815"/>
                  <a:gd name="T15" fmla="*/ 319 h 7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44">
                    <a:moveTo>
                      <a:pt x="815" y="319"/>
                    </a:moveTo>
                    <a:cubicBezTo>
                      <a:pt x="563" y="744"/>
                      <a:pt x="563" y="744"/>
                      <a:pt x="563" y="744"/>
                    </a:cubicBezTo>
                    <a:cubicBezTo>
                      <a:pt x="193" y="525"/>
                      <a:pt x="193" y="525"/>
                      <a:pt x="193" y="525"/>
                    </a:cubicBezTo>
                    <a:cubicBezTo>
                      <a:pt x="49" y="440"/>
                      <a:pt x="0" y="253"/>
                      <a:pt x="86" y="110"/>
                    </a:cubicBezTo>
                    <a:cubicBezTo>
                      <a:pt x="87" y="110"/>
                      <a:pt x="87" y="110"/>
                      <a:pt x="87" y="110"/>
                    </a:cubicBezTo>
                    <a:cubicBezTo>
                      <a:pt x="115" y="63"/>
                      <a:pt x="153" y="25"/>
                      <a:pt x="197" y="0"/>
                    </a:cubicBezTo>
                    <a:cubicBezTo>
                      <a:pt x="254" y="4"/>
                      <a:pt x="310" y="20"/>
                      <a:pt x="363" y="51"/>
                    </a:cubicBezTo>
                    <a:cubicBezTo>
                      <a:pt x="815" y="319"/>
                      <a:pt x="815" y="319"/>
                      <a:pt x="815" y="31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5" name="ïsḻiḓè"/>
              <p:cNvSpPr/>
              <p:nvPr/>
            </p:nvSpPr>
            <p:spPr bwMode="auto">
              <a:xfrm>
                <a:off x="5864264" y="3980339"/>
                <a:ext cx="239461" cy="112006"/>
              </a:xfrm>
              <a:custGeom>
                <a:avLst/>
                <a:gdLst>
                  <a:gd name="T0" fmla="*/ 326 w 640"/>
                  <a:gd name="T1" fmla="*/ 179 h 300"/>
                  <a:gd name="T2" fmla="*/ 369 w 640"/>
                  <a:gd name="T3" fmla="*/ 204 h 300"/>
                  <a:gd name="T4" fmla="*/ 370 w 640"/>
                  <a:gd name="T5" fmla="*/ 205 h 300"/>
                  <a:gd name="T6" fmla="*/ 446 w 640"/>
                  <a:gd name="T7" fmla="*/ 235 h 300"/>
                  <a:gd name="T8" fmla="*/ 602 w 640"/>
                  <a:gd name="T9" fmla="*/ 217 h 300"/>
                  <a:gd name="T10" fmla="*/ 612 w 640"/>
                  <a:gd name="T11" fmla="*/ 213 h 300"/>
                  <a:gd name="T12" fmla="*/ 635 w 640"/>
                  <a:gd name="T13" fmla="*/ 226 h 300"/>
                  <a:gd name="T14" fmla="*/ 636 w 640"/>
                  <a:gd name="T15" fmla="*/ 249 h 300"/>
                  <a:gd name="T16" fmla="*/ 636 w 640"/>
                  <a:gd name="T17" fmla="*/ 249 h 300"/>
                  <a:gd name="T18" fmla="*/ 636 w 640"/>
                  <a:gd name="T19" fmla="*/ 249 h 300"/>
                  <a:gd name="T20" fmla="*/ 635 w 640"/>
                  <a:gd name="T21" fmla="*/ 251 h 300"/>
                  <a:gd name="T22" fmla="*/ 626 w 640"/>
                  <a:gd name="T23" fmla="*/ 259 h 300"/>
                  <a:gd name="T24" fmla="*/ 433 w 640"/>
                  <a:gd name="T25" fmla="*/ 283 h 300"/>
                  <a:gd name="T26" fmla="*/ 344 w 640"/>
                  <a:gd name="T27" fmla="*/ 246 h 300"/>
                  <a:gd name="T28" fmla="*/ 301 w 640"/>
                  <a:gd name="T29" fmla="*/ 221 h 300"/>
                  <a:gd name="T30" fmla="*/ 0 w 640"/>
                  <a:gd name="T31" fmla="*/ 42 h 300"/>
                  <a:gd name="T32" fmla="*/ 25 w 640"/>
                  <a:gd name="T33" fmla="*/ 0 h 300"/>
                  <a:gd name="T34" fmla="*/ 326 w 640"/>
                  <a:gd name="T35" fmla="*/ 17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0" h="300">
                    <a:moveTo>
                      <a:pt x="326" y="179"/>
                    </a:moveTo>
                    <a:cubicBezTo>
                      <a:pt x="369" y="204"/>
                      <a:pt x="369" y="204"/>
                      <a:pt x="369" y="204"/>
                    </a:cubicBezTo>
                    <a:cubicBezTo>
                      <a:pt x="370" y="205"/>
                      <a:pt x="370" y="205"/>
                      <a:pt x="370" y="205"/>
                    </a:cubicBezTo>
                    <a:cubicBezTo>
                      <a:pt x="370" y="205"/>
                      <a:pt x="402" y="224"/>
                      <a:pt x="446" y="235"/>
                    </a:cubicBezTo>
                    <a:cubicBezTo>
                      <a:pt x="504" y="249"/>
                      <a:pt x="556" y="243"/>
                      <a:pt x="602" y="217"/>
                    </a:cubicBezTo>
                    <a:cubicBezTo>
                      <a:pt x="605" y="215"/>
                      <a:pt x="608" y="214"/>
                      <a:pt x="612" y="213"/>
                    </a:cubicBezTo>
                    <a:cubicBezTo>
                      <a:pt x="621" y="212"/>
                      <a:pt x="630" y="217"/>
                      <a:pt x="635" y="226"/>
                    </a:cubicBezTo>
                    <a:cubicBezTo>
                      <a:pt x="640" y="233"/>
                      <a:pt x="640" y="241"/>
                      <a:pt x="636" y="249"/>
                    </a:cubicBezTo>
                    <a:cubicBezTo>
                      <a:pt x="636" y="249"/>
                      <a:pt x="636" y="249"/>
                      <a:pt x="636" y="249"/>
                    </a:cubicBezTo>
                    <a:cubicBezTo>
                      <a:pt x="636" y="249"/>
                      <a:pt x="636" y="249"/>
                      <a:pt x="636" y="249"/>
                    </a:cubicBezTo>
                    <a:cubicBezTo>
                      <a:pt x="636" y="250"/>
                      <a:pt x="635" y="250"/>
                      <a:pt x="635" y="251"/>
                    </a:cubicBezTo>
                    <a:cubicBezTo>
                      <a:pt x="633" y="254"/>
                      <a:pt x="630" y="257"/>
                      <a:pt x="626" y="259"/>
                    </a:cubicBezTo>
                    <a:cubicBezTo>
                      <a:pt x="570" y="292"/>
                      <a:pt x="503" y="300"/>
                      <a:pt x="433" y="283"/>
                    </a:cubicBezTo>
                    <a:cubicBezTo>
                      <a:pt x="383" y="270"/>
                      <a:pt x="349" y="249"/>
                      <a:pt x="344" y="246"/>
                    </a:cubicBezTo>
                    <a:cubicBezTo>
                      <a:pt x="301" y="221"/>
                      <a:pt x="301" y="221"/>
                      <a:pt x="301" y="221"/>
                    </a:cubicBezTo>
                    <a:cubicBezTo>
                      <a:pt x="0" y="42"/>
                      <a:pt x="0" y="42"/>
                      <a:pt x="0" y="42"/>
                    </a:cubicBezTo>
                    <a:cubicBezTo>
                      <a:pt x="25" y="0"/>
                      <a:pt x="25" y="0"/>
                      <a:pt x="25" y="0"/>
                    </a:cubicBezTo>
                    <a:cubicBezTo>
                      <a:pt x="326" y="179"/>
                      <a:pt x="326" y="179"/>
                      <a:pt x="326" y="179"/>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6" name="ïṣlîdé"/>
              <p:cNvSpPr/>
              <p:nvPr/>
            </p:nvSpPr>
            <p:spPr bwMode="auto">
              <a:xfrm>
                <a:off x="5677909" y="3819089"/>
                <a:ext cx="196010" cy="176699"/>
              </a:xfrm>
              <a:custGeom>
                <a:avLst/>
                <a:gdLst>
                  <a:gd name="T0" fmla="*/ 51 w 526"/>
                  <a:gd name="T1" fmla="*/ 26 h 474"/>
                  <a:gd name="T2" fmla="*/ 110 w 526"/>
                  <a:gd name="T3" fmla="*/ 171 h 474"/>
                  <a:gd name="T4" fmla="*/ 173 w 526"/>
                  <a:gd name="T5" fmla="*/ 223 h 474"/>
                  <a:gd name="T6" fmla="*/ 174 w 526"/>
                  <a:gd name="T7" fmla="*/ 224 h 474"/>
                  <a:gd name="T8" fmla="*/ 217 w 526"/>
                  <a:gd name="T9" fmla="*/ 249 h 474"/>
                  <a:gd name="T10" fmla="*/ 526 w 526"/>
                  <a:gd name="T11" fmla="*/ 432 h 474"/>
                  <a:gd name="T12" fmla="*/ 501 w 526"/>
                  <a:gd name="T13" fmla="*/ 474 h 474"/>
                  <a:gd name="T14" fmla="*/ 192 w 526"/>
                  <a:gd name="T15" fmla="*/ 291 h 474"/>
                  <a:gd name="T16" fmla="*/ 149 w 526"/>
                  <a:gd name="T17" fmla="*/ 266 h 474"/>
                  <a:gd name="T18" fmla="*/ 74 w 526"/>
                  <a:gd name="T19" fmla="*/ 205 h 474"/>
                  <a:gd name="T20" fmla="*/ 2 w 526"/>
                  <a:gd name="T21" fmla="*/ 24 h 474"/>
                  <a:gd name="T22" fmla="*/ 4 w 526"/>
                  <a:gd name="T23" fmla="*/ 12 h 474"/>
                  <a:gd name="T24" fmla="*/ 4 w 526"/>
                  <a:gd name="T25" fmla="*/ 11 h 474"/>
                  <a:gd name="T26" fmla="*/ 4 w 526"/>
                  <a:gd name="T27" fmla="*/ 11 h 474"/>
                  <a:gd name="T28" fmla="*/ 5 w 526"/>
                  <a:gd name="T29" fmla="*/ 11 h 474"/>
                  <a:gd name="T30" fmla="*/ 27 w 526"/>
                  <a:gd name="T31" fmla="*/ 0 h 474"/>
                  <a:gd name="T32" fmla="*/ 49 w 526"/>
                  <a:gd name="T33" fmla="*/ 15 h 474"/>
                  <a:gd name="T34" fmla="*/ 51 w 526"/>
                  <a:gd name="T35" fmla="*/ 2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6" h="474">
                    <a:moveTo>
                      <a:pt x="51" y="26"/>
                    </a:moveTo>
                    <a:cubicBezTo>
                      <a:pt x="50" y="78"/>
                      <a:pt x="70" y="127"/>
                      <a:pt x="110" y="171"/>
                    </a:cubicBezTo>
                    <a:cubicBezTo>
                      <a:pt x="141" y="205"/>
                      <a:pt x="173" y="223"/>
                      <a:pt x="173" y="223"/>
                    </a:cubicBezTo>
                    <a:cubicBezTo>
                      <a:pt x="174" y="224"/>
                      <a:pt x="174" y="224"/>
                      <a:pt x="174" y="224"/>
                    </a:cubicBezTo>
                    <a:cubicBezTo>
                      <a:pt x="217" y="249"/>
                      <a:pt x="217" y="249"/>
                      <a:pt x="217" y="249"/>
                    </a:cubicBezTo>
                    <a:cubicBezTo>
                      <a:pt x="526" y="432"/>
                      <a:pt x="526" y="432"/>
                      <a:pt x="526" y="432"/>
                    </a:cubicBezTo>
                    <a:cubicBezTo>
                      <a:pt x="501" y="474"/>
                      <a:pt x="501" y="474"/>
                      <a:pt x="501" y="474"/>
                    </a:cubicBezTo>
                    <a:cubicBezTo>
                      <a:pt x="192" y="291"/>
                      <a:pt x="192" y="291"/>
                      <a:pt x="192" y="291"/>
                    </a:cubicBezTo>
                    <a:cubicBezTo>
                      <a:pt x="149" y="266"/>
                      <a:pt x="149" y="266"/>
                      <a:pt x="149" y="266"/>
                    </a:cubicBezTo>
                    <a:cubicBezTo>
                      <a:pt x="144" y="263"/>
                      <a:pt x="109" y="243"/>
                      <a:pt x="74" y="205"/>
                    </a:cubicBezTo>
                    <a:cubicBezTo>
                      <a:pt x="25" y="152"/>
                      <a:pt x="0" y="90"/>
                      <a:pt x="2" y="24"/>
                    </a:cubicBezTo>
                    <a:cubicBezTo>
                      <a:pt x="2" y="20"/>
                      <a:pt x="2" y="16"/>
                      <a:pt x="4" y="12"/>
                    </a:cubicBezTo>
                    <a:cubicBezTo>
                      <a:pt x="4" y="12"/>
                      <a:pt x="4" y="12"/>
                      <a:pt x="4" y="11"/>
                    </a:cubicBezTo>
                    <a:cubicBezTo>
                      <a:pt x="4" y="11"/>
                      <a:pt x="4" y="11"/>
                      <a:pt x="4" y="11"/>
                    </a:cubicBezTo>
                    <a:cubicBezTo>
                      <a:pt x="5" y="11"/>
                      <a:pt x="5" y="11"/>
                      <a:pt x="5" y="11"/>
                    </a:cubicBezTo>
                    <a:cubicBezTo>
                      <a:pt x="10" y="4"/>
                      <a:pt x="18" y="0"/>
                      <a:pt x="27" y="0"/>
                    </a:cubicBezTo>
                    <a:cubicBezTo>
                      <a:pt x="37" y="1"/>
                      <a:pt x="45" y="7"/>
                      <a:pt x="49" y="15"/>
                    </a:cubicBezTo>
                    <a:cubicBezTo>
                      <a:pt x="50" y="19"/>
                      <a:pt x="51" y="22"/>
                      <a:pt x="51" y="2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7" name="íšļîḓê"/>
              <p:cNvSpPr/>
              <p:nvPr/>
            </p:nvSpPr>
            <p:spPr bwMode="auto">
              <a:xfrm>
                <a:off x="4678547" y="2529091"/>
                <a:ext cx="548442" cy="227874"/>
              </a:xfrm>
              <a:custGeom>
                <a:avLst/>
                <a:gdLst>
                  <a:gd name="T0" fmla="*/ 1426 w 1469"/>
                  <a:gd name="T1" fmla="*/ 151 h 611"/>
                  <a:gd name="T2" fmla="*/ 1428 w 1469"/>
                  <a:gd name="T3" fmla="*/ 150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8 h 611"/>
                  <a:gd name="T16" fmla="*/ 0 w 1469"/>
                  <a:gd name="T17" fmla="*/ 308 h 611"/>
                  <a:gd name="T18" fmla="*/ 39 w 1469"/>
                  <a:gd name="T19" fmla="*/ 157 h 611"/>
                  <a:gd name="T20" fmla="*/ 39 w 1469"/>
                  <a:gd name="T21" fmla="*/ 157 h 611"/>
                  <a:gd name="T22" fmla="*/ 301 w 1469"/>
                  <a:gd name="T23" fmla="*/ 4 h 611"/>
                  <a:gd name="T24" fmla="*/ 732 w 1469"/>
                  <a:gd name="T25" fmla="*/ 2 h 611"/>
                  <a:gd name="T26" fmla="*/ 1163 w 1469"/>
                  <a:gd name="T27" fmla="*/ 0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8" y="150"/>
                      <a:pt x="1428" y="150"/>
                      <a:pt x="1428" y="150"/>
                    </a:cubicBezTo>
                    <a:cubicBezTo>
                      <a:pt x="1453" y="195"/>
                      <a:pt x="1469" y="246"/>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8"/>
                    </a:cubicBezTo>
                    <a:cubicBezTo>
                      <a:pt x="0" y="308"/>
                      <a:pt x="0" y="308"/>
                      <a:pt x="0" y="308"/>
                    </a:cubicBezTo>
                    <a:cubicBezTo>
                      <a:pt x="0" y="253"/>
                      <a:pt x="14" y="202"/>
                      <a:pt x="39" y="157"/>
                    </a:cubicBezTo>
                    <a:cubicBezTo>
                      <a:pt x="39" y="157"/>
                      <a:pt x="39" y="157"/>
                      <a:pt x="39" y="157"/>
                    </a:cubicBezTo>
                    <a:cubicBezTo>
                      <a:pt x="91" y="66"/>
                      <a:pt x="189" y="5"/>
                      <a:pt x="301" y="4"/>
                    </a:cubicBezTo>
                    <a:cubicBezTo>
                      <a:pt x="732" y="2"/>
                      <a:pt x="732" y="2"/>
                      <a:pt x="732" y="2"/>
                    </a:cubicBezTo>
                    <a:cubicBezTo>
                      <a:pt x="1163" y="0"/>
                      <a:pt x="1163" y="0"/>
                      <a:pt x="1163" y="0"/>
                    </a:cubicBezTo>
                    <a:cubicBezTo>
                      <a:pt x="1275"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8" name="iṡļîdè"/>
              <p:cNvSpPr/>
              <p:nvPr/>
            </p:nvSpPr>
            <p:spPr bwMode="auto">
              <a:xfrm>
                <a:off x="4951803" y="2529091"/>
                <a:ext cx="258772" cy="56003"/>
              </a:xfrm>
              <a:custGeom>
                <a:avLst/>
                <a:gdLst>
                  <a:gd name="T0" fmla="*/ 694 w 694"/>
                  <a:gd name="T1" fmla="*/ 150 h 150"/>
                  <a:gd name="T2" fmla="*/ 527 w 694"/>
                  <a:gd name="T3" fmla="*/ 111 h 150"/>
                  <a:gd name="T4" fmla="*/ 0 w 694"/>
                  <a:gd name="T5" fmla="*/ 113 h 150"/>
                  <a:gd name="T6" fmla="*/ 0 w 694"/>
                  <a:gd name="T7" fmla="*/ 2 h 150"/>
                  <a:gd name="T8" fmla="*/ 431 w 694"/>
                  <a:gd name="T9" fmla="*/ 0 h 150"/>
                  <a:gd name="T10" fmla="*/ 694 w 694"/>
                  <a:gd name="T11" fmla="*/ 150 h 150"/>
                </a:gdLst>
                <a:ahLst/>
                <a:cxnLst>
                  <a:cxn ang="0">
                    <a:pos x="T0" y="T1"/>
                  </a:cxn>
                  <a:cxn ang="0">
                    <a:pos x="T2" y="T3"/>
                  </a:cxn>
                  <a:cxn ang="0">
                    <a:pos x="T4" y="T5"/>
                  </a:cxn>
                  <a:cxn ang="0">
                    <a:pos x="T6" y="T7"/>
                  </a:cxn>
                  <a:cxn ang="0">
                    <a:pos x="T8" y="T9"/>
                  </a:cxn>
                  <a:cxn ang="0">
                    <a:pos x="T10" y="T11"/>
                  </a:cxn>
                </a:cxnLst>
                <a:rect l="0" t="0" r="r" b="b"/>
                <a:pathLst>
                  <a:path w="694" h="150">
                    <a:moveTo>
                      <a:pt x="694" y="150"/>
                    </a:moveTo>
                    <a:cubicBezTo>
                      <a:pt x="644" y="125"/>
                      <a:pt x="587" y="110"/>
                      <a:pt x="527" y="111"/>
                    </a:cubicBezTo>
                    <a:cubicBezTo>
                      <a:pt x="0" y="113"/>
                      <a:pt x="0" y="113"/>
                      <a:pt x="0" y="113"/>
                    </a:cubicBezTo>
                    <a:cubicBezTo>
                      <a:pt x="0" y="2"/>
                      <a:pt x="0" y="2"/>
                      <a:pt x="0" y="2"/>
                    </a:cubicBezTo>
                    <a:cubicBezTo>
                      <a:pt x="431" y="0"/>
                      <a:pt x="431" y="0"/>
                      <a:pt x="431" y="0"/>
                    </a:cubicBezTo>
                    <a:cubicBezTo>
                      <a:pt x="543" y="0"/>
                      <a:pt x="642" y="60"/>
                      <a:pt x="694" y="15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9" name="íṧḻîďé"/>
              <p:cNvSpPr/>
              <p:nvPr/>
            </p:nvSpPr>
            <p:spPr bwMode="auto">
              <a:xfrm>
                <a:off x="4951803" y="2569645"/>
                <a:ext cx="275187" cy="186355"/>
              </a:xfrm>
              <a:custGeom>
                <a:avLst/>
                <a:gdLst>
                  <a:gd name="T0" fmla="*/ 737 w 737"/>
                  <a:gd name="T1" fmla="*/ 191 h 498"/>
                  <a:gd name="T2" fmla="*/ 435 w 737"/>
                  <a:gd name="T3" fmla="*/ 496 h 498"/>
                  <a:gd name="T4" fmla="*/ 3 w 737"/>
                  <a:gd name="T5" fmla="*/ 498 h 498"/>
                  <a:gd name="T6" fmla="*/ 0 w 737"/>
                  <a:gd name="T7" fmla="*/ 3 h 498"/>
                  <a:gd name="T8" fmla="*/ 527 w 737"/>
                  <a:gd name="T9" fmla="*/ 1 h 498"/>
                  <a:gd name="T10" fmla="*/ 696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9"/>
                      <a:pt x="602" y="495"/>
                      <a:pt x="435" y="496"/>
                    </a:cubicBezTo>
                    <a:cubicBezTo>
                      <a:pt x="3" y="498"/>
                      <a:pt x="3" y="498"/>
                      <a:pt x="3" y="498"/>
                    </a:cubicBezTo>
                    <a:cubicBezTo>
                      <a:pt x="0" y="3"/>
                      <a:pt x="0" y="3"/>
                      <a:pt x="0" y="3"/>
                    </a:cubicBezTo>
                    <a:cubicBezTo>
                      <a:pt x="527" y="1"/>
                      <a:pt x="527" y="1"/>
                      <a:pt x="527" y="1"/>
                    </a:cubicBezTo>
                    <a:cubicBezTo>
                      <a:pt x="587" y="0"/>
                      <a:pt x="645" y="15"/>
                      <a:pt x="696"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0" name="íşḷïdê"/>
              <p:cNvSpPr/>
              <p:nvPr/>
            </p:nvSpPr>
            <p:spPr bwMode="auto">
              <a:xfrm>
                <a:off x="4693030" y="2530057"/>
                <a:ext cx="258772" cy="57934"/>
              </a:xfrm>
              <a:custGeom>
                <a:avLst/>
                <a:gdLst>
                  <a:gd name="T0" fmla="*/ 168 w 694"/>
                  <a:gd name="T1" fmla="*/ 114 h 156"/>
                  <a:gd name="T2" fmla="*/ 0 w 694"/>
                  <a:gd name="T3" fmla="*/ 156 h 156"/>
                  <a:gd name="T4" fmla="*/ 263 w 694"/>
                  <a:gd name="T5" fmla="*/ 2 h 156"/>
                  <a:gd name="T6" fmla="*/ 694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8" y="114"/>
                      <a:pt x="50" y="130"/>
                      <a:pt x="0" y="156"/>
                    </a:cubicBezTo>
                    <a:cubicBezTo>
                      <a:pt x="52" y="64"/>
                      <a:pt x="150" y="3"/>
                      <a:pt x="263" y="2"/>
                    </a:cubicBezTo>
                    <a:cubicBezTo>
                      <a:pt x="694" y="0"/>
                      <a:pt x="694" y="0"/>
                      <a:pt x="694"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1" name="î$1iḑé"/>
              <p:cNvSpPr/>
              <p:nvPr/>
            </p:nvSpPr>
            <p:spPr bwMode="auto">
              <a:xfrm>
                <a:off x="4678547" y="2571576"/>
                <a:ext cx="274221" cy="185389"/>
              </a:xfrm>
              <a:custGeom>
                <a:avLst/>
                <a:gdLst>
                  <a:gd name="T0" fmla="*/ 732 w 735"/>
                  <a:gd name="T1" fmla="*/ 0 h 498"/>
                  <a:gd name="T2" fmla="*/ 735 w 735"/>
                  <a:gd name="T3" fmla="*/ 495 h 498"/>
                  <a:gd name="T4" fmla="*/ 305 w 735"/>
                  <a:gd name="T5" fmla="*/ 497 h 498"/>
                  <a:gd name="T6" fmla="*/ 0 w 735"/>
                  <a:gd name="T7" fmla="*/ 195 h 498"/>
                  <a:gd name="T8" fmla="*/ 0 w 735"/>
                  <a:gd name="T9" fmla="*/ 195 h 498"/>
                  <a:gd name="T10" fmla="*/ 39 w 735"/>
                  <a:gd name="T11" fmla="*/ 44 h 498"/>
                  <a:gd name="T12" fmla="*/ 206 w 735"/>
                  <a:gd name="T13" fmla="*/ 3 h 498"/>
                  <a:gd name="T14" fmla="*/ 732 w 735"/>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732" y="0"/>
                    </a:moveTo>
                    <a:cubicBezTo>
                      <a:pt x="735" y="495"/>
                      <a:pt x="735" y="495"/>
                      <a:pt x="735" y="495"/>
                    </a:cubicBezTo>
                    <a:cubicBezTo>
                      <a:pt x="305" y="497"/>
                      <a:pt x="305" y="497"/>
                      <a:pt x="305" y="497"/>
                    </a:cubicBezTo>
                    <a:cubicBezTo>
                      <a:pt x="137" y="498"/>
                      <a:pt x="0" y="363"/>
                      <a:pt x="0" y="195"/>
                    </a:cubicBezTo>
                    <a:cubicBezTo>
                      <a:pt x="0" y="195"/>
                      <a:pt x="0" y="195"/>
                      <a:pt x="0" y="195"/>
                    </a:cubicBezTo>
                    <a:cubicBezTo>
                      <a:pt x="0" y="140"/>
                      <a:pt x="14" y="89"/>
                      <a:pt x="39" y="44"/>
                    </a:cubicBezTo>
                    <a:cubicBezTo>
                      <a:pt x="89" y="18"/>
                      <a:pt x="146"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2" name="íṧḻíḓé"/>
              <p:cNvSpPr/>
              <p:nvPr/>
            </p:nvSpPr>
            <p:spPr bwMode="auto">
              <a:xfrm>
                <a:off x="4952768" y="2666202"/>
                <a:ext cx="243323" cy="64693"/>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5 h 174"/>
                  <a:gd name="T10" fmla="*/ 613 w 652"/>
                  <a:gd name="T11" fmla="*/ 7 h 174"/>
                  <a:gd name="T12" fmla="*/ 640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2" y="123"/>
                      <a:pt x="438" y="124"/>
                      <a:pt x="482" y="110"/>
                    </a:cubicBezTo>
                    <a:cubicBezTo>
                      <a:pt x="539" y="93"/>
                      <a:pt x="581" y="61"/>
                      <a:pt x="606" y="15"/>
                    </a:cubicBezTo>
                    <a:cubicBezTo>
                      <a:pt x="608" y="11"/>
                      <a:pt x="610" y="9"/>
                      <a:pt x="613" y="7"/>
                    </a:cubicBezTo>
                    <a:cubicBezTo>
                      <a:pt x="620" y="1"/>
                      <a:pt x="631" y="0"/>
                      <a:pt x="640" y="5"/>
                    </a:cubicBezTo>
                    <a:cubicBezTo>
                      <a:pt x="647" y="9"/>
                      <a:pt x="652" y="16"/>
                      <a:pt x="652" y="25"/>
                    </a:cubicBezTo>
                    <a:cubicBezTo>
                      <a:pt x="652" y="25"/>
                      <a:pt x="652" y="25"/>
                      <a:pt x="652" y="25"/>
                    </a:cubicBezTo>
                    <a:cubicBezTo>
                      <a:pt x="652" y="25"/>
                      <a:pt x="652" y="25"/>
                      <a:pt x="652" y="25"/>
                    </a:cubicBezTo>
                    <a:cubicBezTo>
                      <a:pt x="652" y="25"/>
                      <a:pt x="652" y="26"/>
                      <a:pt x="652" y="26"/>
                    </a:cubicBezTo>
                    <a:cubicBezTo>
                      <a:pt x="652" y="30"/>
                      <a:pt x="651" y="35"/>
                      <a:pt x="649" y="38"/>
                    </a:cubicBezTo>
                    <a:cubicBezTo>
                      <a:pt x="618" y="96"/>
                      <a:pt x="564" y="137"/>
                      <a:pt x="495" y="158"/>
                    </a:cubicBezTo>
                    <a:cubicBezTo>
                      <a:pt x="446" y="173"/>
                      <a:pt x="406" y="172"/>
                      <a:pt x="400" y="172"/>
                    </a:cubicBezTo>
                    <a:cubicBezTo>
                      <a:pt x="350" y="172"/>
                      <a:pt x="350" y="172"/>
                      <a:pt x="350" y="172"/>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3" name="îşliḑê"/>
              <p:cNvSpPr/>
              <p:nvPr/>
            </p:nvSpPr>
            <p:spPr bwMode="auto">
              <a:xfrm>
                <a:off x="4705583" y="2668133"/>
                <a:ext cx="247185" cy="63727"/>
              </a:xfrm>
              <a:custGeom>
                <a:avLst/>
                <a:gdLst>
                  <a:gd name="T0" fmla="*/ 46 w 662"/>
                  <a:gd name="T1" fmla="*/ 14 h 171"/>
                  <a:gd name="T2" fmla="*/ 171 w 662"/>
                  <a:gd name="T3" fmla="*/ 109 h 171"/>
                  <a:gd name="T4" fmla="*/ 252 w 662"/>
                  <a:gd name="T5" fmla="*/ 121 h 171"/>
                  <a:gd name="T6" fmla="*/ 253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1" y="109"/>
                    </a:cubicBezTo>
                    <a:cubicBezTo>
                      <a:pt x="215" y="122"/>
                      <a:pt x="252" y="121"/>
                      <a:pt x="252" y="121"/>
                    </a:cubicBezTo>
                    <a:cubicBezTo>
                      <a:pt x="253" y="121"/>
                      <a:pt x="253" y="121"/>
                      <a:pt x="253"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2"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4" name="ïS1îḓê"/>
              <p:cNvSpPr/>
              <p:nvPr/>
            </p:nvSpPr>
            <p:spPr bwMode="auto">
              <a:xfrm>
                <a:off x="5605492" y="2659443"/>
                <a:ext cx="548442" cy="227874"/>
              </a:xfrm>
              <a:custGeom>
                <a:avLst/>
                <a:gdLst>
                  <a:gd name="T0" fmla="*/ 1426 w 1469"/>
                  <a:gd name="T1" fmla="*/ 151 h 611"/>
                  <a:gd name="T2" fmla="*/ 1428 w 1469"/>
                  <a:gd name="T3" fmla="*/ 151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9 h 611"/>
                  <a:gd name="T16" fmla="*/ 0 w 1469"/>
                  <a:gd name="T17" fmla="*/ 308 h 611"/>
                  <a:gd name="T18" fmla="*/ 39 w 1469"/>
                  <a:gd name="T19" fmla="*/ 158 h 611"/>
                  <a:gd name="T20" fmla="*/ 39 w 1469"/>
                  <a:gd name="T21" fmla="*/ 158 h 611"/>
                  <a:gd name="T22" fmla="*/ 301 w 1469"/>
                  <a:gd name="T23" fmla="*/ 5 h 611"/>
                  <a:gd name="T24" fmla="*/ 732 w 1469"/>
                  <a:gd name="T25" fmla="*/ 3 h 611"/>
                  <a:gd name="T26" fmla="*/ 1163 w 1469"/>
                  <a:gd name="T27" fmla="*/ 1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8" y="151"/>
                      <a:pt x="1428" y="151"/>
                      <a:pt x="1428" y="151"/>
                    </a:cubicBezTo>
                    <a:cubicBezTo>
                      <a:pt x="1453" y="195"/>
                      <a:pt x="1469" y="247"/>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9"/>
                    </a:cubicBezTo>
                    <a:cubicBezTo>
                      <a:pt x="0" y="308"/>
                      <a:pt x="0" y="308"/>
                      <a:pt x="0" y="308"/>
                    </a:cubicBezTo>
                    <a:cubicBezTo>
                      <a:pt x="0" y="254"/>
                      <a:pt x="14" y="202"/>
                      <a:pt x="39" y="158"/>
                    </a:cubicBezTo>
                    <a:cubicBezTo>
                      <a:pt x="39" y="158"/>
                      <a:pt x="39" y="158"/>
                      <a:pt x="39" y="158"/>
                    </a:cubicBezTo>
                    <a:cubicBezTo>
                      <a:pt x="91" y="66"/>
                      <a:pt x="189" y="5"/>
                      <a:pt x="301" y="5"/>
                    </a:cubicBezTo>
                    <a:cubicBezTo>
                      <a:pt x="732" y="3"/>
                      <a:pt x="732" y="3"/>
                      <a:pt x="732" y="3"/>
                    </a:cubicBezTo>
                    <a:cubicBezTo>
                      <a:pt x="1163" y="1"/>
                      <a:pt x="1163" y="1"/>
                      <a:pt x="1163" y="1"/>
                    </a:cubicBezTo>
                    <a:cubicBezTo>
                      <a:pt x="1276"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5" name="ísḷîḍe"/>
              <p:cNvSpPr/>
              <p:nvPr/>
            </p:nvSpPr>
            <p:spPr bwMode="auto">
              <a:xfrm>
                <a:off x="5878747" y="2659443"/>
                <a:ext cx="258772" cy="56003"/>
              </a:xfrm>
              <a:custGeom>
                <a:avLst/>
                <a:gdLst>
                  <a:gd name="T0" fmla="*/ 694 w 694"/>
                  <a:gd name="T1" fmla="*/ 151 h 151"/>
                  <a:gd name="T2" fmla="*/ 527 w 694"/>
                  <a:gd name="T3" fmla="*/ 111 h 151"/>
                  <a:gd name="T4" fmla="*/ 0 w 694"/>
                  <a:gd name="T5" fmla="*/ 114 h 151"/>
                  <a:gd name="T6" fmla="*/ 0 w 694"/>
                  <a:gd name="T7" fmla="*/ 3 h 151"/>
                  <a:gd name="T8" fmla="*/ 431 w 694"/>
                  <a:gd name="T9" fmla="*/ 1 h 151"/>
                  <a:gd name="T10" fmla="*/ 694 w 694"/>
                  <a:gd name="T11" fmla="*/ 151 h 151"/>
                </a:gdLst>
                <a:ahLst/>
                <a:cxnLst>
                  <a:cxn ang="0">
                    <a:pos x="T0" y="T1"/>
                  </a:cxn>
                  <a:cxn ang="0">
                    <a:pos x="T2" y="T3"/>
                  </a:cxn>
                  <a:cxn ang="0">
                    <a:pos x="T4" y="T5"/>
                  </a:cxn>
                  <a:cxn ang="0">
                    <a:pos x="T6" y="T7"/>
                  </a:cxn>
                  <a:cxn ang="0">
                    <a:pos x="T8" y="T9"/>
                  </a:cxn>
                  <a:cxn ang="0">
                    <a:pos x="T10" y="T11"/>
                  </a:cxn>
                </a:cxnLst>
                <a:rect l="0" t="0" r="r" b="b"/>
                <a:pathLst>
                  <a:path w="694" h="151">
                    <a:moveTo>
                      <a:pt x="694" y="151"/>
                    </a:moveTo>
                    <a:cubicBezTo>
                      <a:pt x="644" y="126"/>
                      <a:pt x="587" y="111"/>
                      <a:pt x="527" y="111"/>
                    </a:cubicBezTo>
                    <a:cubicBezTo>
                      <a:pt x="0" y="114"/>
                      <a:pt x="0" y="114"/>
                      <a:pt x="0" y="114"/>
                    </a:cubicBezTo>
                    <a:cubicBezTo>
                      <a:pt x="0" y="3"/>
                      <a:pt x="0" y="3"/>
                      <a:pt x="0" y="3"/>
                    </a:cubicBezTo>
                    <a:cubicBezTo>
                      <a:pt x="431" y="1"/>
                      <a:pt x="431" y="1"/>
                      <a:pt x="431" y="1"/>
                    </a:cubicBezTo>
                    <a:cubicBezTo>
                      <a:pt x="544" y="0"/>
                      <a:pt x="642" y="60"/>
                      <a:pt x="694"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6" name="ïṥḷïďé"/>
              <p:cNvSpPr/>
              <p:nvPr/>
            </p:nvSpPr>
            <p:spPr bwMode="auto">
              <a:xfrm>
                <a:off x="5879713" y="2700962"/>
                <a:ext cx="274221" cy="185389"/>
              </a:xfrm>
              <a:custGeom>
                <a:avLst/>
                <a:gdLst>
                  <a:gd name="T0" fmla="*/ 736 w 736"/>
                  <a:gd name="T1" fmla="*/ 190 h 497"/>
                  <a:gd name="T2" fmla="*/ 434 w 736"/>
                  <a:gd name="T3" fmla="*/ 495 h 497"/>
                  <a:gd name="T4" fmla="*/ 2 w 736"/>
                  <a:gd name="T5" fmla="*/ 497 h 497"/>
                  <a:gd name="T6" fmla="*/ 0 w 736"/>
                  <a:gd name="T7" fmla="*/ 3 h 497"/>
                  <a:gd name="T8" fmla="*/ 526 w 736"/>
                  <a:gd name="T9" fmla="*/ 0 h 497"/>
                  <a:gd name="T10" fmla="*/ 695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1" y="494"/>
                      <a:pt x="434" y="495"/>
                    </a:cubicBezTo>
                    <a:cubicBezTo>
                      <a:pt x="2" y="497"/>
                      <a:pt x="2" y="497"/>
                      <a:pt x="2" y="497"/>
                    </a:cubicBezTo>
                    <a:cubicBezTo>
                      <a:pt x="0" y="3"/>
                      <a:pt x="0" y="3"/>
                      <a:pt x="0" y="3"/>
                    </a:cubicBezTo>
                    <a:cubicBezTo>
                      <a:pt x="526" y="0"/>
                      <a:pt x="526" y="0"/>
                      <a:pt x="526" y="0"/>
                    </a:cubicBezTo>
                    <a:cubicBezTo>
                      <a:pt x="586" y="0"/>
                      <a:pt x="644" y="14"/>
                      <a:pt x="695" y="39"/>
                    </a:cubicBezTo>
                    <a:cubicBezTo>
                      <a:pt x="720"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7" name="ïşḷïḍè"/>
              <p:cNvSpPr/>
              <p:nvPr/>
            </p:nvSpPr>
            <p:spPr bwMode="auto">
              <a:xfrm>
                <a:off x="5619975" y="2660408"/>
                <a:ext cx="258772" cy="57934"/>
              </a:xfrm>
              <a:custGeom>
                <a:avLst/>
                <a:gdLst>
                  <a:gd name="T0" fmla="*/ 168 w 694"/>
                  <a:gd name="T1" fmla="*/ 113 h 155"/>
                  <a:gd name="T2" fmla="*/ 0 w 694"/>
                  <a:gd name="T3" fmla="*/ 155 h 155"/>
                  <a:gd name="T4" fmla="*/ 263 w 694"/>
                  <a:gd name="T5" fmla="*/ 2 h 155"/>
                  <a:gd name="T6" fmla="*/ 694 w 694"/>
                  <a:gd name="T7" fmla="*/ 0 h 155"/>
                  <a:gd name="T8" fmla="*/ 694 w 694"/>
                  <a:gd name="T9" fmla="*/ 111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8" y="113"/>
                      <a:pt x="51" y="129"/>
                      <a:pt x="0" y="155"/>
                    </a:cubicBezTo>
                    <a:cubicBezTo>
                      <a:pt x="52" y="63"/>
                      <a:pt x="150" y="2"/>
                      <a:pt x="263" y="2"/>
                    </a:cubicBezTo>
                    <a:cubicBezTo>
                      <a:pt x="694" y="0"/>
                      <a:pt x="694" y="0"/>
                      <a:pt x="694" y="0"/>
                    </a:cubicBezTo>
                    <a:cubicBezTo>
                      <a:pt x="694" y="111"/>
                      <a:pt x="694" y="111"/>
                      <a:pt x="694" y="111"/>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8" name="îşḻíḋê"/>
              <p:cNvSpPr/>
              <p:nvPr/>
            </p:nvSpPr>
            <p:spPr bwMode="auto">
              <a:xfrm>
                <a:off x="5605492" y="2701928"/>
                <a:ext cx="274221" cy="185389"/>
              </a:xfrm>
              <a:custGeom>
                <a:avLst/>
                <a:gdLst>
                  <a:gd name="T0" fmla="*/ 732 w 735"/>
                  <a:gd name="T1" fmla="*/ 0 h 497"/>
                  <a:gd name="T2" fmla="*/ 735 w 735"/>
                  <a:gd name="T3" fmla="*/ 494 h 497"/>
                  <a:gd name="T4" fmla="*/ 305 w 735"/>
                  <a:gd name="T5" fmla="*/ 496 h 497"/>
                  <a:gd name="T6" fmla="*/ 0 w 735"/>
                  <a:gd name="T7" fmla="*/ 195 h 497"/>
                  <a:gd name="T8" fmla="*/ 0 w 735"/>
                  <a:gd name="T9" fmla="*/ 194 h 497"/>
                  <a:gd name="T10" fmla="*/ 39 w 735"/>
                  <a:gd name="T11" fmla="*/ 44 h 497"/>
                  <a:gd name="T12" fmla="*/ 206 w 735"/>
                  <a:gd name="T13" fmla="*/ 2 h 497"/>
                  <a:gd name="T14" fmla="*/ 732 w 735"/>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732" y="0"/>
                    </a:moveTo>
                    <a:cubicBezTo>
                      <a:pt x="735" y="494"/>
                      <a:pt x="735" y="494"/>
                      <a:pt x="735" y="494"/>
                    </a:cubicBezTo>
                    <a:cubicBezTo>
                      <a:pt x="305" y="496"/>
                      <a:pt x="305" y="496"/>
                      <a:pt x="305" y="496"/>
                    </a:cubicBezTo>
                    <a:cubicBezTo>
                      <a:pt x="137" y="497"/>
                      <a:pt x="0" y="362"/>
                      <a:pt x="0" y="195"/>
                    </a:cubicBezTo>
                    <a:cubicBezTo>
                      <a:pt x="0" y="194"/>
                      <a:pt x="0" y="194"/>
                      <a:pt x="0" y="194"/>
                    </a:cubicBezTo>
                    <a:cubicBezTo>
                      <a:pt x="0" y="140"/>
                      <a:pt x="14" y="88"/>
                      <a:pt x="39" y="44"/>
                    </a:cubicBezTo>
                    <a:cubicBezTo>
                      <a:pt x="89" y="18"/>
                      <a:pt x="146" y="2"/>
                      <a:pt x="206" y="2"/>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9" name="íśľïďe"/>
              <p:cNvSpPr/>
              <p:nvPr/>
            </p:nvSpPr>
            <p:spPr bwMode="auto">
              <a:xfrm>
                <a:off x="5879713" y="2796554"/>
                <a:ext cx="243323" cy="64693"/>
              </a:xfrm>
              <a:custGeom>
                <a:avLst/>
                <a:gdLst>
                  <a:gd name="T0" fmla="*/ 350 w 653"/>
                  <a:gd name="T1" fmla="*/ 123 h 174"/>
                  <a:gd name="T2" fmla="*/ 401 w 653"/>
                  <a:gd name="T3" fmla="*/ 123 h 174"/>
                  <a:gd name="T4" fmla="*/ 401 w 653"/>
                  <a:gd name="T5" fmla="*/ 123 h 174"/>
                  <a:gd name="T6" fmla="*/ 483 w 653"/>
                  <a:gd name="T7" fmla="*/ 110 h 174"/>
                  <a:gd name="T8" fmla="*/ 606 w 653"/>
                  <a:gd name="T9" fmla="*/ 14 h 174"/>
                  <a:gd name="T10" fmla="*/ 613 w 653"/>
                  <a:gd name="T11" fmla="*/ 6 h 174"/>
                  <a:gd name="T12" fmla="*/ 640 w 653"/>
                  <a:gd name="T13" fmla="*/ 4 h 174"/>
                  <a:gd name="T14" fmla="*/ 652 w 653"/>
                  <a:gd name="T15" fmla="*/ 24 h 174"/>
                  <a:gd name="T16" fmla="*/ 652 w 653"/>
                  <a:gd name="T17" fmla="*/ 24 h 174"/>
                  <a:gd name="T18" fmla="*/ 652 w 653"/>
                  <a:gd name="T19" fmla="*/ 24 h 174"/>
                  <a:gd name="T20" fmla="*/ 653 w 653"/>
                  <a:gd name="T21" fmla="*/ 26 h 174"/>
                  <a:gd name="T22" fmla="*/ 649 w 653"/>
                  <a:gd name="T23" fmla="*/ 38 h 174"/>
                  <a:gd name="T24" fmla="*/ 495 w 653"/>
                  <a:gd name="T25" fmla="*/ 157 h 174"/>
                  <a:gd name="T26" fmla="*/ 401 w 653"/>
                  <a:gd name="T27" fmla="*/ 172 h 174"/>
                  <a:gd name="T28" fmla="*/ 351 w 653"/>
                  <a:gd name="T29" fmla="*/ 172 h 174"/>
                  <a:gd name="T30" fmla="*/ 0 w 653"/>
                  <a:gd name="T31" fmla="*/ 174 h 174"/>
                  <a:gd name="T32" fmla="*/ 0 w 653"/>
                  <a:gd name="T33" fmla="*/ 125 h 174"/>
                  <a:gd name="T34" fmla="*/ 350 w 653"/>
                  <a:gd name="T35" fmla="*/ 12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50" y="123"/>
                    </a:moveTo>
                    <a:cubicBezTo>
                      <a:pt x="401" y="123"/>
                      <a:pt x="401" y="123"/>
                      <a:pt x="401" y="123"/>
                    </a:cubicBezTo>
                    <a:cubicBezTo>
                      <a:pt x="401" y="123"/>
                      <a:pt x="401" y="123"/>
                      <a:pt x="401" y="123"/>
                    </a:cubicBezTo>
                    <a:cubicBezTo>
                      <a:pt x="402" y="123"/>
                      <a:pt x="439" y="123"/>
                      <a:pt x="483" y="110"/>
                    </a:cubicBezTo>
                    <a:cubicBezTo>
                      <a:pt x="539" y="92"/>
                      <a:pt x="581" y="60"/>
                      <a:pt x="606" y="14"/>
                    </a:cubicBezTo>
                    <a:cubicBezTo>
                      <a:pt x="608" y="11"/>
                      <a:pt x="610" y="8"/>
                      <a:pt x="613" y="6"/>
                    </a:cubicBezTo>
                    <a:cubicBezTo>
                      <a:pt x="621" y="0"/>
                      <a:pt x="631" y="0"/>
                      <a:pt x="640" y="4"/>
                    </a:cubicBezTo>
                    <a:cubicBezTo>
                      <a:pt x="647" y="9"/>
                      <a:pt x="652" y="15"/>
                      <a:pt x="652" y="24"/>
                    </a:cubicBezTo>
                    <a:cubicBezTo>
                      <a:pt x="652" y="24"/>
                      <a:pt x="652" y="24"/>
                      <a:pt x="652" y="24"/>
                    </a:cubicBezTo>
                    <a:cubicBezTo>
                      <a:pt x="652" y="24"/>
                      <a:pt x="652" y="24"/>
                      <a:pt x="652" y="24"/>
                    </a:cubicBezTo>
                    <a:cubicBezTo>
                      <a:pt x="652" y="25"/>
                      <a:pt x="653" y="25"/>
                      <a:pt x="653" y="26"/>
                    </a:cubicBezTo>
                    <a:cubicBezTo>
                      <a:pt x="653" y="30"/>
                      <a:pt x="652" y="34"/>
                      <a:pt x="649" y="38"/>
                    </a:cubicBezTo>
                    <a:cubicBezTo>
                      <a:pt x="618" y="95"/>
                      <a:pt x="565" y="136"/>
                      <a:pt x="495" y="157"/>
                    </a:cubicBezTo>
                    <a:cubicBezTo>
                      <a:pt x="446" y="172"/>
                      <a:pt x="406" y="172"/>
                      <a:pt x="401" y="172"/>
                    </a:cubicBezTo>
                    <a:cubicBezTo>
                      <a:pt x="351" y="172"/>
                      <a:pt x="351" y="172"/>
                      <a:pt x="351" y="172"/>
                    </a:cubicBezTo>
                    <a:cubicBezTo>
                      <a:pt x="0" y="174"/>
                      <a:pt x="0" y="174"/>
                      <a:pt x="0" y="174"/>
                    </a:cubicBezTo>
                    <a:cubicBezTo>
                      <a:pt x="0" y="125"/>
                      <a:pt x="0" y="125"/>
                      <a:pt x="0" y="125"/>
                    </a:cubicBezTo>
                    <a:cubicBezTo>
                      <a:pt x="350" y="123"/>
                      <a:pt x="350" y="123"/>
                      <a:pt x="350" y="123"/>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0" name="ï$ľiďè"/>
              <p:cNvSpPr/>
              <p:nvPr/>
            </p:nvSpPr>
            <p:spPr bwMode="auto">
              <a:xfrm>
                <a:off x="5632528" y="2799450"/>
                <a:ext cx="247185" cy="62762"/>
              </a:xfrm>
              <a:custGeom>
                <a:avLst/>
                <a:gdLst>
                  <a:gd name="T0" fmla="*/ 46 w 662"/>
                  <a:gd name="T1" fmla="*/ 14 h 170"/>
                  <a:gd name="T2" fmla="*/ 171 w 662"/>
                  <a:gd name="T3" fmla="*/ 108 h 170"/>
                  <a:gd name="T4" fmla="*/ 252 w 662"/>
                  <a:gd name="T5" fmla="*/ 120 h 170"/>
                  <a:gd name="T6" fmla="*/ 253 w 662"/>
                  <a:gd name="T7" fmla="*/ 121 h 170"/>
                  <a:gd name="T8" fmla="*/ 303 w 662"/>
                  <a:gd name="T9" fmla="*/ 120 h 170"/>
                  <a:gd name="T10" fmla="*/ 662 w 662"/>
                  <a:gd name="T11" fmla="*/ 119 h 170"/>
                  <a:gd name="T12" fmla="*/ 662 w 662"/>
                  <a:gd name="T13" fmla="*/ 167 h 170"/>
                  <a:gd name="T14" fmla="*/ 303 w 662"/>
                  <a:gd name="T15" fmla="*/ 169 h 170"/>
                  <a:gd name="T16" fmla="*/ 253 w 662"/>
                  <a:gd name="T17" fmla="*/ 169 h 170"/>
                  <a:gd name="T18" fmla="*/ 158 w 662"/>
                  <a:gd name="T19" fmla="*/ 156 h 170"/>
                  <a:gd name="T20" fmla="*/ 3 w 662"/>
                  <a:gd name="T21" fmla="*/ 38 h 170"/>
                  <a:gd name="T22" fmla="*/ 0 w 662"/>
                  <a:gd name="T23" fmla="*/ 26 h 170"/>
                  <a:gd name="T24" fmla="*/ 0 w 662"/>
                  <a:gd name="T25" fmla="*/ 25 h 170"/>
                  <a:gd name="T26" fmla="*/ 0 w 662"/>
                  <a:gd name="T27" fmla="*/ 24 h 170"/>
                  <a:gd name="T28" fmla="*/ 0 w 662"/>
                  <a:gd name="T29" fmla="*/ 24 h 170"/>
                  <a:gd name="T30" fmla="*/ 13 w 662"/>
                  <a:gd name="T31" fmla="*/ 4 h 170"/>
                  <a:gd name="T32" fmla="*/ 39 w 662"/>
                  <a:gd name="T33" fmla="*/ 6 h 170"/>
                  <a:gd name="T34" fmla="*/ 46 w 662"/>
                  <a:gd name="T35" fmla="*/ 1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0">
                    <a:moveTo>
                      <a:pt x="46" y="14"/>
                    </a:moveTo>
                    <a:cubicBezTo>
                      <a:pt x="72" y="60"/>
                      <a:pt x="114" y="91"/>
                      <a:pt x="171" y="108"/>
                    </a:cubicBezTo>
                    <a:cubicBezTo>
                      <a:pt x="215" y="121"/>
                      <a:pt x="252" y="120"/>
                      <a:pt x="252" y="120"/>
                    </a:cubicBezTo>
                    <a:cubicBezTo>
                      <a:pt x="253" y="121"/>
                      <a:pt x="253" y="121"/>
                      <a:pt x="253" y="121"/>
                    </a:cubicBezTo>
                    <a:cubicBezTo>
                      <a:pt x="303" y="120"/>
                      <a:pt x="303" y="120"/>
                      <a:pt x="303" y="120"/>
                    </a:cubicBezTo>
                    <a:cubicBezTo>
                      <a:pt x="662" y="119"/>
                      <a:pt x="662" y="119"/>
                      <a:pt x="662" y="119"/>
                    </a:cubicBezTo>
                    <a:cubicBezTo>
                      <a:pt x="662" y="167"/>
                      <a:pt x="662" y="167"/>
                      <a:pt x="662" y="167"/>
                    </a:cubicBezTo>
                    <a:cubicBezTo>
                      <a:pt x="303" y="169"/>
                      <a:pt x="303" y="169"/>
                      <a:pt x="303" y="169"/>
                    </a:cubicBezTo>
                    <a:cubicBezTo>
                      <a:pt x="253" y="169"/>
                      <a:pt x="253" y="169"/>
                      <a:pt x="253" y="169"/>
                    </a:cubicBezTo>
                    <a:cubicBezTo>
                      <a:pt x="248" y="170"/>
                      <a:pt x="208" y="170"/>
                      <a:pt x="158" y="156"/>
                    </a:cubicBezTo>
                    <a:cubicBezTo>
                      <a:pt x="89" y="136"/>
                      <a:pt x="35" y="95"/>
                      <a:pt x="3" y="38"/>
                    </a:cubicBezTo>
                    <a:cubicBezTo>
                      <a:pt x="1" y="34"/>
                      <a:pt x="0" y="30"/>
                      <a:pt x="0" y="26"/>
                    </a:cubicBezTo>
                    <a:cubicBezTo>
                      <a:pt x="0" y="26"/>
                      <a:pt x="0" y="25"/>
                      <a:pt x="0" y="25"/>
                    </a:cubicBezTo>
                    <a:cubicBezTo>
                      <a:pt x="0" y="24"/>
                      <a:pt x="0" y="24"/>
                      <a:pt x="0" y="24"/>
                    </a:cubicBezTo>
                    <a:cubicBezTo>
                      <a:pt x="0" y="24"/>
                      <a:pt x="0" y="24"/>
                      <a:pt x="0" y="24"/>
                    </a:cubicBezTo>
                    <a:cubicBezTo>
                      <a:pt x="1" y="16"/>
                      <a:pt x="5" y="9"/>
                      <a:pt x="13" y="4"/>
                    </a:cubicBezTo>
                    <a:cubicBezTo>
                      <a:pt x="21" y="0"/>
                      <a:pt x="32" y="0"/>
                      <a:pt x="39" y="6"/>
                    </a:cubicBezTo>
                    <a:cubicBezTo>
                      <a:pt x="42" y="8"/>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1" name="ïŝľïḍe"/>
              <p:cNvSpPr/>
              <p:nvPr/>
            </p:nvSpPr>
            <p:spPr bwMode="auto">
              <a:xfrm>
                <a:off x="5555283" y="2756965"/>
                <a:ext cx="553270" cy="310913"/>
              </a:xfrm>
              <a:custGeom>
                <a:avLst/>
                <a:gdLst>
                  <a:gd name="T0" fmla="*/ 1375 w 1482"/>
                  <a:gd name="T1" fmla="*/ 718 h 834"/>
                  <a:gd name="T2" fmla="*/ 1375 w 1482"/>
                  <a:gd name="T3" fmla="*/ 718 h 834"/>
                  <a:gd name="T4" fmla="*/ 1446 w 1482"/>
                  <a:gd name="T5" fmla="*/ 579 h 834"/>
                  <a:gd name="T6" fmla="*/ 1446 w 1482"/>
                  <a:gd name="T7" fmla="*/ 579 h 834"/>
                  <a:gd name="T8" fmla="*/ 1215 w 1482"/>
                  <a:gd name="T9" fmla="*/ 218 h 834"/>
                  <a:gd name="T10" fmla="*/ 793 w 1482"/>
                  <a:gd name="T11" fmla="*/ 127 h 834"/>
                  <a:gd name="T12" fmla="*/ 372 w 1482"/>
                  <a:gd name="T13" fmla="*/ 35 h 834"/>
                  <a:gd name="T14" fmla="*/ 12 w 1482"/>
                  <a:gd name="T15" fmla="*/ 267 h 834"/>
                  <a:gd name="T16" fmla="*/ 12 w 1482"/>
                  <a:gd name="T17" fmla="*/ 267 h 834"/>
                  <a:gd name="T18" fmla="*/ 19 w 1482"/>
                  <a:gd name="T19" fmla="*/ 423 h 834"/>
                  <a:gd name="T20" fmla="*/ 19 w 1482"/>
                  <a:gd name="T21" fmla="*/ 423 h 834"/>
                  <a:gd name="T22" fmla="*/ 244 w 1482"/>
                  <a:gd name="T23" fmla="*/ 627 h 834"/>
                  <a:gd name="T24" fmla="*/ 665 w 1482"/>
                  <a:gd name="T25" fmla="*/ 718 h 834"/>
                  <a:gd name="T26" fmla="*/ 1086 w 1482"/>
                  <a:gd name="T27" fmla="*/ 810 h 834"/>
                  <a:gd name="T28" fmla="*/ 1375 w 1482"/>
                  <a:gd name="T29" fmla="*/ 71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2" h="834">
                    <a:moveTo>
                      <a:pt x="1375" y="718"/>
                    </a:moveTo>
                    <a:cubicBezTo>
                      <a:pt x="1375" y="718"/>
                      <a:pt x="1375" y="718"/>
                      <a:pt x="1375" y="718"/>
                    </a:cubicBezTo>
                    <a:cubicBezTo>
                      <a:pt x="1409" y="680"/>
                      <a:pt x="1435" y="633"/>
                      <a:pt x="1446" y="579"/>
                    </a:cubicBezTo>
                    <a:cubicBezTo>
                      <a:pt x="1446" y="579"/>
                      <a:pt x="1446" y="579"/>
                      <a:pt x="1446" y="579"/>
                    </a:cubicBezTo>
                    <a:cubicBezTo>
                      <a:pt x="1482" y="415"/>
                      <a:pt x="1378" y="254"/>
                      <a:pt x="1215" y="218"/>
                    </a:cubicBez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19" y="423"/>
                      <a:pt x="19" y="423"/>
                      <a:pt x="19" y="423"/>
                    </a:cubicBezTo>
                    <a:cubicBezTo>
                      <a:pt x="51" y="523"/>
                      <a:pt x="134" y="603"/>
                      <a:pt x="244" y="627"/>
                    </a:cubicBezTo>
                    <a:cubicBezTo>
                      <a:pt x="665" y="718"/>
                      <a:pt x="665" y="718"/>
                      <a:pt x="665" y="718"/>
                    </a:cubicBezTo>
                    <a:cubicBezTo>
                      <a:pt x="1086" y="810"/>
                      <a:pt x="1086" y="810"/>
                      <a:pt x="1086" y="810"/>
                    </a:cubicBezTo>
                    <a:cubicBezTo>
                      <a:pt x="1196" y="834"/>
                      <a:pt x="1305" y="796"/>
                      <a:pt x="1375" y="7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2" name="ïŝḻîḋé"/>
              <p:cNvSpPr/>
              <p:nvPr/>
            </p:nvSpPr>
            <p:spPr bwMode="auto">
              <a:xfrm>
                <a:off x="5803433" y="2983874"/>
                <a:ext cx="265531" cy="84005"/>
              </a:xfrm>
              <a:custGeom>
                <a:avLst/>
                <a:gdLst>
                  <a:gd name="T0" fmla="*/ 710 w 710"/>
                  <a:gd name="T1" fmla="*/ 108 h 224"/>
                  <a:gd name="T2" fmla="*/ 538 w 710"/>
                  <a:gd name="T3" fmla="*/ 112 h 224"/>
                  <a:gd name="T4" fmla="*/ 23 w 710"/>
                  <a:gd name="T5" fmla="*/ 0 h 224"/>
                  <a:gd name="T6" fmla="*/ 0 w 710"/>
                  <a:gd name="T7" fmla="*/ 108 h 224"/>
                  <a:gd name="T8" fmla="*/ 421 w 710"/>
                  <a:gd name="T9" fmla="*/ 200 h 224"/>
                  <a:gd name="T10" fmla="*/ 710 w 710"/>
                  <a:gd name="T11" fmla="*/ 108 h 224"/>
                </a:gdLst>
                <a:ahLst/>
                <a:cxnLst>
                  <a:cxn ang="0">
                    <a:pos x="T0" y="T1"/>
                  </a:cxn>
                  <a:cxn ang="0">
                    <a:pos x="T2" y="T3"/>
                  </a:cxn>
                  <a:cxn ang="0">
                    <a:pos x="T4" y="T5"/>
                  </a:cxn>
                  <a:cxn ang="0">
                    <a:pos x="T6" y="T7"/>
                  </a:cxn>
                  <a:cxn ang="0">
                    <a:pos x="T8" y="T9"/>
                  </a:cxn>
                  <a:cxn ang="0">
                    <a:pos x="T10" y="T11"/>
                  </a:cxn>
                </a:cxnLst>
                <a:rect l="0" t="0" r="r" b="b"/>
                <a:pathLst>
                  <a:path w="710" h="224">
                    <a:moveTo>
                      <a:pt x="710" y="108"/>
                    </a:moveTo>
                    <a:cubicBezTo>
                      <a:pt x="655" y="122"/>
                      <a:pt x="597" y="125"/>
                      <a:pt x="538" y="112"/>
                    </a:cubicBezTo>
                    <a:cubicBezTo>
                      <a:pt x="23" y="0"/>
                      <a:pt x="23" y="0"/>
                      <a:pt x="23" y="0"/>
                    </a:cubicBezTo>
                    <a:cubicBezTo>
                      <a:pt x="0" y="108"/>
                      <a:pt x="0" y="108"/>
                      <a:pt x="0" y="108"/>
                    </a:cubicBezTo>
                    <a:cubicBezTo>
                      <a:pt x="421" y="200"/>
                      <a:pt x="421" y="200"/>
                      <a:pt x="421" y="200"/>
                    </a:cubicBezTo>
                    <a:cubicBezTo>
                      <a:pt x="531" y="224"/>
                      <a:pt x="640" y="186"/>
                      <a:pt x="710" y="10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3" name="isļîďê"/>
              <p:cNvSpPr/>
              <p:nvPr/>
            </p:nvSpPr>
            <p:spPr bwMode="auto">
              <a:xfrm>
                <a:off x="5812123" y="2804278"/>
                <a:ext cx="296430" cy="225943"/>
              </a:xfrm>
              <a:custGeom>
                <a:avLst/>
                <a:gdLst>
                  <a:gd name="T0" fmla="*/ 758 w 794"/>
                  <a:gd name="T1" fmla="*/ 452 h 608"/>
                  <a:gd name="T2" fmla="*/ 527 w 794"/>
                  <a:gd name="T3" fmla="*/ 91 h 608"/>
                  <a:gd name="T4" fmla="*/ 105 w 794"/>
                  <a:gd name="T5" fmla="*/ 0 h 608"/>
                  <a:gd name="T6" fmla="*/ 0 w 794"/>
                  <a:gd name="T7" fmla="*/ 483 h 608"/>
                  <a:gd name="T8" fmla="*/ 515 w 794"/>
                  <a:gd name="T9" fmla="*/ 595 h 608"/>
                  <a:gd name="T10" fmla="*/ 687 w 794"/>
                  <a:gd name="T11" fmla="*/ 591 h 608"/>
                  <a:gd name="T12" fmla="*/ 758 w 794"/>
                  <a:gd name="T13" fmla="*/ 452 h 608"/>
                  <a:gd name="T14" fmla="*/ 758 w 794"/>
                  <a:gd name="T15" fmla="*/ 452 h 6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608">
                    <a:moveTo>
                      <a:pt x="758" y="452"/>
                    </a:moveTo>
                    <a:cubicBezTo>
                      <a:pt x="794" y="288"/>
                      <a:pt x="690" y="127"/>
                      <a:pt x="527" y="91"/>
                    </a:cubicBezTo>
                    <a:cubicBezTo>
                      <a:pt x="105" y="0"/>
                      <a:pt x="105" y="0"/>
                      <a:pt x="105" y="0"/>
                    </a:cubicBezTo>
                    <a:cubicBezTo>
                      <a:pt x="0" y="483"/>
                      <a:pt x="0" y="483"/>
                      <a:pt x="0" y="483"/>
                    </a:cubicBezTo>
                    <a:cubicBezTo>
                      <a:pt x="515" y="595"/>
                      <a:pt x="515" y="595"/>
                      <a:pt x="515" y="595"/>
                    </a:cubicBezTo>
                    <a:cubicBezTo>
                      <a:pt x="574" y="608"/>
                      <a:pt x="632" y="605"/>
                      <a:pt x="687" y="591"/>
                    </a:cubicBezTo>
                    <a:cubicBezTo>
                      <a:pt x="721" y="553"/>
                      <a:pt x="746" y="506"/>
                      <a:pt x="758" y="452"/>
                    </a:cubicBezTo>
                    <a:cubicBezTo>
                      <a:pt x="758" y="452"/>
                      <a:pt x="758" y="452"/>
                      <a:pt x="758" y="45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4" name="ïşḻïḋe"/>
              <p:cNvSpPr/>
              <p:nvPr/>
            </p:nvSpPr>
            <p:spPr bwMode="auto">
              <a:xfrm>
                <a:off x="5562041" y="2913387"/>
                <a:ext cx="250082" cy="111041"/>
              </a:xfrm>
              <a:custGeom>
                <a:avLst/>
                <a:gdLst>
                  <a:gd name="T0" fmla="*/ 156 w 670"/>
                  <a:gd name="T1" fmla="*/ 76 h 296"/>
                  <a:gd name="T2" fmla="*/ 0 w 670"/>
                  <a:gd name="T3" fmla="*/ 0 h 296"/>
                  <a:gd name="T4" fmla="*/ 226 w 670"/>
                  <a:gd name="T5" fmla="*/ 205 h 296"/>
                  <a:gd name="T6" fmla="*/ 647 w 670"/>
                  <a:gd name="T7" fmla="*/ 296 h 296"/>
                  <a:gd name="T8" fmla="*/ 670 w 670"/>
                  <a:gd name="T9" fmla="*/ 188 h 296"/>
                  <a:gd name="T10" fmla="*/ 156 w 670"/>
                  <a:gd name="T11" fmla="*/ 76 h 296"/>
                </a:gdLst>
                <a:ahLst/>
                <a:cxnLst>
                  <a:cxn ang="0">
                    <a:pos x="T0" y="T1"/>
                  </a:cxn>
                  <a:cxn ang="0">
                    <a:pos x="T2" y="T3"/>
                  </a:cxn>
                  <a:cxn ang="0">
                    <a:pos x="T4" y="T5"/>
                  </a:cxn>
                  <a:cxn ang="0">
                    <a:pos x="T6" y="T7"/>
                  </a:cxn>
                  <a:cxn ang="0">
                    <a:pos x="T8" y="T9"/>
                  </a:cxn>
                  <a:cxn ang="0">
                    <a:pos x="T10" y="T11"/>
                  </a:cxn>
                </a:cxnLst>
                <a:rect l="0" t="0" r="r" b="b"/>
                <a:pathLst>
                  <a:path w="670" h="296">
                    <a:moveTo>
                      <a:pt x="156" y="76"/>
                    </a:moveTo>
                    <a:cubicBezTo>
                      <a:pt x="97" y="64"/>
                      <a:pt x="44" y="36"/>
                      <a:pt x="0" y="0"/>
                    </a:cubicBezTo>
                    <a:cubicBezTo>
                      <a:pt x="32" y="101"/>
                      <a:pt x="116" y="181"/>
                      <a:pt x="226" y="205"/>
                    </a:cubicBezTo>
                    <a:cubicBezTo>
                      <a:pt x="647" y="296"/>
                      <a:pt x="647" y="296"/>
                      <a:pt x="647" y="296"/>
                    </a:cubicBezTo>
                    <a:cubicBezTo>
                      <a:pt x="670" y="188"/>
                      <a:pt x="670" y="188"/>
                      <a:pt x="670" y="188"/>
                    </a:cubicBezTo>
                    <a:cubicBezTo>
                      <a:pt x="156" y="76"/>
                      <a:pt x="156" y="76"/>
                      <a:pt x="156" y="7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5" name="îSḷïdê"/>
              <p:cNvSpPr/>
              <p:nvPr/>
            </p:nvSpPr>
            <p:spPr bwMode="auto">
              <a:xfrm>
                <a:off x="5555283" y="2756965"/>
                <a:ext cx="296430" cy="226909"/>
              </a:xfrm>
              <a:custGeom>
                <a:avLst/>
                <a:gdLst>
                  <a:gd name="T0" fmla="*/ 688 w 793"/>
                  <a:gd name="T1" fmla="*/ 610 h 610"/>
                  <a:gd name="T2" fmla="*/ 793 w 793"/>
                  <a:gd name="T3" fmla="*/ 127 h 610"/>
                  <a:gd name="T4" fmla="*/ 372 w 793"/>
                  <a:gd name="T5" fmla="*/ 35 h 610"/>
                  <a:gd name="T6" fmla="*/ 12 w 793"/>
                  <a:gd name="T7" fmla="*/ 267 h 610"/>
                  <a:gd name="T8" fmla="*/ 12 w 793"/>
                  <a:gd name="T9" fmla="*/ 267 h 610"/>
                  <a:gd name="T10" fmla="*/ 19 w 793"/>
                  <a:gd name="T11" fmla="*/ 423 h 610"/>
                  <a:gd name="T12" fmla="*/ 174 w 793"/>
                  <a:gd name="T13" fmla="*/ 498 h 610"/>
                  <a:gd name="T14" fmla="*/ 688 w 793"/>
                  <a:gd name="T15" fmla="*/ 61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610">
                    <a:moveTo>
                      <a:pt x="688" y="610"/>
                    </a:move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62" y="459"/>
                      <a:pt x="115" y="486"/>
                      <a:pt x="174" y="498"/>
                    </a:cubicBezTo>
                    <a:cubicBezTo>
                      <a:pt x="688" y="610"/>
                      <a:pt x="688" y="610"/>
                      <a:pt x="688" y="61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6" name="iṣ1íďé"/>
              <p:cNvSpPr/>
              <p:nvPr/>
            </p:nvSpPr>
            <p:spPr bwMode="auto">
              <a:xfrm>
                <a:off x="5842056" y="2828417"/>
                <a:ext cx="230771" cy="112006"/>
              </a:xfrm>
              <a:custGeom>
                <a:avLst/>
                <a:gdLst>
                  <a:gd name="T0" fmla="*/ 342 w 618"/>
                  <a:gd name="T1" fmla="*/ 122 h 301"/>
                  <a:gd name="T2" fmla="*/ 391 w 618"/>
                  <a:gd name="T3" fmla="*/ 133 h 301"/>
                  <a:gd name="T4" fmla="*/ 392 w 618"/>
                  <a:gd name="T5" fmla="*/ 133 h 301"/>
                  <a:gd name="T6" fmla="*/ 468 w 618"/>
                  <a:gd name="T7" fmla="*/ 162 h 301"/>
                  <a:gd name="T8" fmla="*/ 570 w 618"/>
                  <a:gd name="T9" fmla="*/ 282 h 301"/>
                  <a:gd name="T10" fmla="*/ 575 w 618"/>
                  <a:gd name="T11" fmla="*/ 291 h 301"/>
                  <a:gd name="T12" fmla="*/ 600 w 618"/>
                  <a:gd name="T13" fmla="*/ 298 h 301"/>
                  <a:gd name="T14" fmla="*/ 617 w 618"/>
                  <a:gd name="T15" fmla="*/ 281 h 301"/>
                  <a:gd name="T16" fmla="*/ 617 w 618"/>
                  <a:gd name="T17" fmla="*/ 281 h 301"/>
                  <a:gd name="T18" fmla="*/ 617 w 618"/>
                  <a:gd name="T19" fmla="*/ 281 h 301"/>
                  <a:gd name="T20" fmla="*/ 617 w 618"/>
                  <a:gd name="T21" fmla="*/ 280 h 301"/>
                  <a:gd name="T22" fmla="*/ 617 w 618"/>
                  <a:gd name="T23" fmla="*/ 267 h 301"/>
                  <a:gd name="T24" fmla="*/ 491 w 618"/>
                  <a:gd name="T25" fmla="*/ 119 h 301"/>
                  <a:gd name="T26" fmla="*/ 401 w 618"/>
                  <a:gd name="T27" fmla="*/ 85 h 301"/>
                  <a:gd name="T28" fmla="*/ 352 w 618"/>
                  <a:gd name="T29" fmla="*/ 74 h 301"/>
                  <a:gd name="T30" fmla="*/ 10 w 618"/>
                  <a:gd name="T31" fmla="*/ 0 h 301"/>
                  <a:gd name="T32" fmla="*/ 0 w 618"/>
                  <a:gd name="T33" fmla="*/ 48 h 301"/>
                  <a:gd name="T34" fmla="*/ 342 w 618"/>
                  <a:gd name="T35" fmla="*/ 12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8" h="301">
                    <a:moveTo>
                      <a:pt x="342" y="122"/>
                    </a:moveTo>
                    <a:cubicBezTo>
                      <a:pt x="391" y="133"/>
                      <a:pt x="391" y="133"/>
                      <a:pt x="391" y="133"/>
                    </a:cubicBezTo>
                    <a:cubicBezTo>
                      <a:pt x="392" y="133"/>
                      <a:pt x="392" y="133"/>
                      <a:pt x="392" y="133"/>
                    </a:cubicBezTo>
                    <a:cubicBezTo>
                      <a:pt x="392" y="133"/>
                      <a:pt x="428" y="140"/>
                      <a:pt x="468" y="162"/>
                    </a:cubicBezTo>
                    <a:cubicBezTo>
                      <a:pt x="520" y="191"/>
                      <a:pt x="554" y="232"/>
                      <a:pt x="570" y="282"/>
                    </a:cubicBezTo>
                    <a:cubicBezTo>
                      <a:pt x="571" y="285"/>
                      <a:pt x="572" y="288"/>
                      <a:pt x="575" y="291"/>
                    </a:cubicBezTo>
                    <a:cubicBezTo>
                      <a:pt x="581" y="298"/>
                      <a:pt x="591" y="301"/>
                      <a:pt x="600" y="298"/>
                    </a:cubicBezTo>
                    <a:cubicBezTo>
                      <a:pt x="609" y="296"/>
                      <a:pt x="615" y="290"/>
                      <a:pt x="617" y="281"/>
                    </a:cubicBezTo>
                    <a:cubicBezTo>
                      <a:pt x="617" y="281"/>
                      <a:pt x="617" y="281"/>
                      <a:pt x="617" y="281"/>
                    </a:cubicBezTo>
                    <a:cubicBezTo>
                      <a:pt x="617" y="281"/>
                      <a:pt x="617" y="281"/>
                      <a:pt x="617" y="281"/>
                    </a:cubicBezTo>
                    <a:cubicBezTo>
                      <a:pt x="617" y="281"/>
                      <a:pt x="617" y="280"/>
                      <a:pt x="617" y="280"/>
                    </a:cubicBezTo>
                    <a:cubicBezTo>
                      <a:pt x="618" y="276"/>
                      <a:pt x="618" y="272"/>
                      <a:pt x="617" y="267"/>
                    </a:cubicBezTo>
                    <a:cubicBezTo>
                      <a:pt x="598" y="205"/>
                      <a:pt x="554" y="153"/>
                      <a:pt x="491" y="119"/>
                    </a:cubicBezTo>
                    <a:cubicBezTo>
                      <a:pt x="446" y="94"/>
                      <a:pt x="406" y="86"/>
                      <a:pt x="401" y="85"/>
                    </a:cubicBezTo>
                    <a:cubicBezTo>
                      <a:pt x="352" y="74"/>
                      <a:pt x="352" y="74"/>
                      <a:pt x="352" y="74"/>
                    </a:cubicBezTo>
                    <a:cubicBezTo>
                      <a:pt x="10" y="0"/>
                      <a:pt x="10" y="0"/>
                      <a:pt x="10" y="0"/>
                    </a:cubicBezTo>
                    <a:cubicBezTo>
                      <a:pt x="0" y="48"/>
                      <a:pt x="0" y="48"/>
                      <a:pt x="0" y="48"/>
                    </a:cubicBezTo>
                    <a:cubicBezTo>
                      <a:pt x="342" y="122"/>
                      <a:pt x="342" y="122"/>
                      <a:pt x="342" y="12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7" name="ïŝļïḍé"/>
              <p:cNvSpPr/>
              <p:nvPr/>
            </p:nvSpPr>
            <p:spPr bwMode="auto">
              <a:xfrm>
                <a:off x="5592939" y="2791725"/>
                <a:ext cx="252979" cy="54072"/>
              </a:xfrm>
              <a:custGeom>
                <a:avLst/>
                <a:gdLst>
                  <a:gd name="T0" fmla="*/ 45 w 679"/>
                  <a:gd name="T1" fmla="*/ 119 h 145"/>
                  <a:gd name="T2" fmla="*/ 186 w 679"/>
                  <a:gd name="T3" fmla="*/ 53 h 145"/>
                  <a:gd name="T4" fmla="*/ 268 w 679"/>
                  <a:gd name="T5" fmla="*/ 58 h 145"/>
                  <a:gd name="T6" fmla="*/ 269 w 679"/>
                  <a:gd name="T7" fmla="*/ 58 h 145"/>
                  <a:gd name="T8" fmla="*/ 318 w 679"/>
                  <a:gd name="T9" fmla="*/ 68 h 145"/>
                  <a:gd name="T10" fmla="*/ 669 w 679"/>
                  <a:gd name="T11" fmla="*/ 145 h 145"/>
                  <a:gd name="T12" fmla="*/ 679 w 679"/>
                  <a:gd name="T13" fmla="*/ 97 h 145"/>
                  <a:gd name="T14" fmla="*/ 328 w 679"/>
                  <a:gd name="T15" fmla="*/ 21 h 145"/>
                  <a:gd name="T16" fmla="*/ 280 w 679"/>
                  <a:gd name="T17" fmla="*/ 10 h 145"/>
                  <a:gd name="T18" fmla="*/ 184 w 679"/>
                  <a:gd name="T19" fmla="*/ 4 h 145"/>
                  <a:gd name="T20" fmla="*/ 7 w 679"/>
                  <a:gd name="T21" fmla="*/ 87 h 145"/>
                  <a:gd name="T22" fmla="*/ 2 w 679"/>
                  <a:gd name="T23" fmla="*/ 98 h 145"/>
                  <a:gd name="T24" fmla="*/ 2 w 679"/>
                  <a:gd name="T25" fmla="*/ 99 h 145"/>
                  <a:gd name="T26" fmla="*/ 2 w 679"/>
                  <a:gd name="T27" fmla="*/ 99 h 145"/>
                  <a:gd name="T28" fmla="*/ 2 w 679"/>
                  <a:gd name="T29" fmla="*/ 99 h 145"/>
                  <a:gd name="T30" fmla="*/ 10 w 679"/>
                  <a:gd name="T31" fmla="*/ 122 h 145"/>
                  <a:gd name="T32" fmla="*/ 36 w 679"/>
                  <a:gd name="T33" fmla="*/ 126 h 145"/>
                  <a:gd name="T34" fmla="*/ 45 w 679"/>
                  <a:gd name="T35" fmla="*/ 11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9" h="145">
                    <a:moveTo>
                      <a:pt x="45" y="119"/>
                    </a:moveTo>
                    <a:cubicBezTo>
                      <a:pt x="79" y="80"/>
                      <a:pt x="127" y="58"/>
                      <a:pt x="186" y="53"/>
                    </a:cubicBezTo>
                    <a:cubicBezTo>
                      <a:pt x="232" y="49"/>
                      <a:pt x="268" y="58"/>
                      <a:pt x="268" y="58"/>
                    </a:cubicBezTo>
                    <a:cubicBezTo>
                      <a:pt x="269" y="58"/>
                      <a:pt x="269" y="58"/>
                      <a:pt x="269" y="58"/>
                    </a:cubicBezTo>
                    <a:cubicBezTo>
                      <a:pt x="318" y="68"/>
                      <a:pt x="318" y="68"/>
                      <a:pt x="318" y="68"/>
                    </a:cubicBezTo>
                    <a:cubicBezTo>
                      <a:pt x="669" y="145"/>
                      <a:pt x="669" y="145"/>
                      <a:pt x="669" y="145"/>
                    </a:cubicBezTo>
                    <a:cubicBezTo>
                      <a:pt x="679" y="97"/>
                      <a:pt x="679" y="97"/>
                      <a:pt x="679" y="97"/>
                    </a:cubicBezTo>
                    <a:cubicBezTo>
                      <a:pt x="328" y="21"/>
                      <a:pt x="328" y="21"/>
                      <a:pt x="328" y="21"/>
                    </a:cubicBezTo>
                    <a:cubicBezTo>
                      <a:pt x="280" y="10"/>
                      <a:pt x="280" y="10"/>
                      <a:pt x="280" y="10"/>
                    </a:cubicBezTo>
                    <a:cubicBezTo>
                      <a:pt x="274" y="9"/>
                      <a:pt x="235" y="0"/>
                      <a:pt x="184" y="4"/>
                    </a:cubicBezTo>
                    <a:cubicBezTo>
                      <a:pt x="112" y="9"/>
                      <a:pt x="51" y="38"/>
                      <a:pt x="7" y="87"/>
                    </a:cubicBezTo>
                    <a:cubicBezTo>
                      <a:pt x="5" y="90"/>
                      <a:pt x="3" y="94"/>
                      <a:pt x="2" y="98"/>
                    </a:cubicBezTo>
                    <a:cubicBezTo>
                      <a:pt x="2" y="98"/>
                      <a:pt x="2" y="99"/>
                      <a:pt x="2" y="99"/>
                    </a:cubicBezTo>
                    <a:cubicBezTo>
                      <a:pt x="2" y="99"/>
                      <a:pt x="2" y="99"/>
                      <a:pt x="2" y="99"/>
                    </a:cubicBezTo>
                    <a:cubicBezTo>
                      <a:pt x="2" y="99"/>
                      <a:pt x="2" y="99"/>
                      <a:pt x="2" y="99"/>
                    </a:cubicBezTo>
                    <a:cubicBezTo>
                      <a:pt x="0" y="107"/>
                      <a:pt x="3" y="116"/>
                      <a:pt x="10" y="122"/>
                    </a:cubicBezTo>
                    <a:cubicBezTo>
                      <a:pt x="17" y="128"/>
                      <a:pt x="28" y="129"/>
                      <a:pt x="36" y="126"/>
                    </a:cubicBezTo>
                    <a:cubicBezTo>
                      <a:pt x="39" y="124"/>
                      <a:pt x="42" y="122"/>
                      <a:pt x="45" y="119"/>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8" name="ïṥḻïḓê"/>
              <p:cNvSpPr/>
              <p:nvPr/>
            </p:nvSpPr>
            <p:spPr bwMode="auto">
              <a:xfrm>
                <a:off x="4826279" y="2529091"/>
                <a:ext cx="523338" cy="403607"/>
              </a:xfrm>
              <a:custGeom>
                <a:avLst/>
                <a:gdLst>
                  <a:gd name="T0" fmla="*/ 1403 w 1403"/>
                  <a:gd name="T1" fmla="*/ 350 h 1084"/>
                  <a:gd name="T2" fmla="*/ 1403 w 1403"/>
                  <a:gd name="T3" fmla="*/ 350 h 1084"/>
                  <a:gd name="T4" fmla="*/ 1364 w 1403"/>
                  <a:gd name="T5" fmla="*/ 199 h 1084"/>
                  <a:gd name="T6" fmla="*/ 1364 w 1403"/>
                  <a:gd name="T7" fmla="*/ 199 h 1084"/>
                  <a:gd name="T8" fmla="*/ 952 w 1403"/>
                  <a:gd name="T9" fmla="*/ 82 h 1084"/>
                  <a:gd name="T10" fmla="*/ 576 w 1403"/>
                  <a:gd name="T11" fmla="*/ 291 h 1084"/>
                  <a:gd name="T12" fmla="*/ 199 w 1403"/>
                  <a:gd name="T13" fmla="*/ 501 h 1084"/>
                  <a:gd name="T14" fmla="*/ 82 w 1403"/>
                  <a:gd name="T15" fmla="*/ 913 h 1084"/>
                  <a:gd name="T16" fmla="*/ 82 w 1403"/>
                  <a:gd name="T17" fmla="*/ 913 h 1084"/>
                  <a:gd name="T18" fmla="*/ 190 w 1403"/>
                  <a:gd name="T19" fmla="*/ 1025 h 1084"/>
                  <a:gd name="T20" fmla="*/ 190 w 1403"/>
                  <a:gd name="T21" fmla="*/ 1025 h 1084"/>
                  <a:gd name="T22" fmla="*/ 494 w 1403"/>
                  <a:gd name="T23" fmla="*/ 1030 h 1084"/>
                  <a:gd name="T24" fmla="*/ 870 w 1403"/>
                  <a:gd name="T25" fmla="*/ 820 h 1084"/>
                  <a:gd name="T26" fmla="*/ 1247 w 1403"/>
                  <a:gd name="T27" fmla="*/ 611 h 1084"/>
                  <a:gd name="T28" fmla="*/ 1403 w 1403"/>
                  <a:gd name="T29" fmla="*/ 35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3" h="1084">
                    <a:moveTo>
                      <a:pt x="1403" y="350"/>
                    </a:moveTo>
                    <a:cubicBezTo>
                      <a:pt x="1403" y="350"/>
                      <a:pt x="1403" y="350"/>
                      <a:pt x="1403" y="350"/>
                    </a:cubicBezTo>
                    <a:cubicBezTo>
                      <a:pt x="1403" y="299"/>
                      <a:pt x="1391" y="247"/>
                      <a:pt x="1364" y="199"/>
                    </a:cubicBezTo>
                    <a:cubicBezTo>
                      <a:pt x="1364" y="199"/>
                      <a:pt x="1364" y="199"/>
                      <a:pt x="1364" y="199"/>
                    </a:cubicBezTo>
                    <a:cubicBezTo>
                      <a:pt x="1283" y="53"/>
                      <a:pt x="1099" y="0"/>
                      <a:pt x="952" y="82"/>
                    </a:cubicBezTo>
                    <a:cubicBezTo>
                      <a:pt x="576" y="291"/>
                      <a:pt x="576" y="291"/>
                      <a:pt x="576" y="291"/>
                    </a:cubicBezTo>
                    <a:cubicBezTo>
                      <a:pt x="199" y="501"/>
                      <a:pt x="199" y="501"/>
                      <a:pt x="199" y="501"/>
                    </a:cubicBezTo>
                    <a:cubicBezTo>
                      <a:pt x="53" y="582"/>
                      <a:pt x="0" y="767"/>
                      <a:pt x="82" y="913"/>
                    </a:cubicBezTo>
                    <a:cubicBezTo>
                      <a:pt x="82" y="913"/>
                      <a:pt x="82" y="913"/>
                      <a:pt x="82" y="913"/>
                    </a:cubicBezTo>
                    <a:cubicBezTo>
                      <a:pt x="108" y="961"/>
                      <a:pt x="146" y="999"/>
                      <a:pt x="190" y="1025"/>
                    </a:cubicBezTo>
                    <a:cubicBezTo>
                      <a:pt x="190" y="1025"/>
                      <a:pt x="190" y="1025"/>
                      <a:pt x="190" y="1025"/>
                    </a:cubicBezTo>
                    <a:cubicBezTo>
                      <a:pt x="280" y="1079"/>
                      <a:pt x="395" y="1084"/>
                      <a:pt x="494" y="1030"/>
                    </a:cubicBezTo>
                    <a:cubicBezTo>
                      <a:pt x="870" y="820"/>
                      <a:pt x="870" y="820"/>
                      <a:pt x="870" y="820"/>
                    </a:cubicBezTo>
                    <a:cubicBezTo>
                      <a:pt x="1247" y="611"/>
                      <a:pt x="1247" y="611"/>
                      <a:pt x="1247" y="611"/>
                    </a:cubicBezTo>
                    <a:cubicBezTo>
                      <a:pt x="1345" y="556"/>
                      <a:pt x="1401" y="455"/>
                      <a:pt x="1403" y="35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9" name="íslîḋê"/>
              <p:cNvSpPr/>
              <p:nvPr/>
            </p:nvSpPr>
            <p:spPr bwMode="auto">
              <a:xfrm>
                <a:off x="5131398" y="2659443"/>
                <a:ext cx="218218" cy="174768"/>
              </a:xfrm>
              <a:custGeom>
                <a:avLst/>
                <a:gdLst>
                  <a:gd name="T0" fmla="*/ 587 w 587"/>
                  <a:gd name="T1" fmla="*/ 0 h 470"/>
                  <a:gd name="T2" fmla="*/ 460 w 587"/>
                  <a:gd name="T3" fmla="*/ 117 h 470"/>
                  <a:gd name="T4" fmla="*/ 0 w 587"/>
                  <a:gd name="T5" fmla="*/ 373 h 470"/>
                  <a:gd name="T6" fmla="*/ 54 w 587"/>
                  <a:gd name="T7" fmla="*/ 470 h 470"/>
                  <a:gd name="T8" fmla="*/ 431 w 587"/>
                  <a:gd name="T9" fmla="*/ 261 h 470"/>
                  <a:gd name="T10" fmla="*/ 587 w 587"/>
                  <a:gd name="T11" fmla="*/ 0 h 470"/>
                </a:gdLst>
                <a:ahLst/>
                <a:cxnLst>
                  <a:cxn ang="0">
                    <a:pos x="T0" y="T1"/>
                  </a:cxn>
                  <a:cxn ang="0">
                    <a:pos x="T2" y="T3"/>
                  </a:cxn>
                  <a:cxn ang="0">
                    <a:pos x="T4" y="T5"/>
                  </a:cxn>
                  <a:cxn ang="0">
                    <a:pos x="T6" y="T7"/>
                  </a:cxn>
                  <a:cxn ang="0">
                    <a:pos x="T8" y="T9"/>
                  </a:cxn>
                  <a:cxn ang="0">
                    <a:pos x="T10" y="T11"/>
                  </a:cxn>
                </a:cxnLst>
                <a:rect l="0" t="0" r="r" b="b"/>
                <a:pathLst>
                  <a:path w="587" h="470">
                    <a:moveTo>
                      <a:pt x="587" y="0"/>
                    </a:moveTo>
                    <a:cubicBezTo>
                      <a:pt x="555" y="47"/>
                      <a:pt x="513" y="88"/>
                      <a:pt x="460" y="117"/>
                    </a:cubicBezTo>
                    <a:cubicBezTo>
                      <a:pt x="0" y="373"/>
                      <a:pt x="0" y="373"/>
                      <a:pt x="0" y="373"/>
                    </a:cubicBezTo>
                    <a:cubicBezTo>
                      <a:pt x="54" y="470"/>
                      <a:pt x="54" y="470"/>
                      <a:pt x="54" y="470"/>
                    </a:cubicBezTo>
                    <a:cubicBezTo>
                      <a:pt x="431" y="261"/>
                      <a:pt x="431" y="261"/>
                      <a:pt x="431" y="261"/>
                    </a:cubicBezTo>
                    <a:cubicBezTo>
                      <a:pt x="529" y="206"/>
                      <a:pt x="585" y="105"/>
                      <a:pt x="587"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0" name="íSľíḋè"/>
              <p:cNvSpPr/>
              <p:nvPr/>
            </p:nvSpPr>
            <p:spPr bwMode="auto">
              <a:xfrm>
                <a:off x="5041601" y="2529091"/>
                <a:ext cx="308982" cy="269394"/>
              </a:xfrm>
              <a:custGeom>
                <a:avLst/>
                <a:gdLst>
                  <a:gd name="T0" fmla="*/ 788 w 828"/>
                  <a:gd name="T1" fmla="*/ 199 h 723"/>
                  <a:gd name="T2" fmla="*/ 376 w 828"/>
                  <a:gd name="T3" fmla="*/ 82 h 723"/>
                  <a:gd name="T4" fmla="*/ 0 w 828"/>
                  <a:gd name="T5" fmla="*/ 291 h 723"/>
                  <a:gd name="T6" fmla="*/ 240 w 828"/>
                  <a:gd name="T7" fmla="*/ 723 h 723"/>
                  <a:gd name="T8" fmla="*/ 700 w 828"/>
                  <a:gd name="T9" fmla="*/ 467 h 723"/>
                  <a:gd name="T10" fmla="*/ 827 w 828"/>
                  <a:gd name="T11" fmla="*/ 351 h 723"/>
                  <a:gd name="T12" fmla="*/ 788 w 828"/>
                  <a:gd name="T13" fmla="*/ 199 h 723"/>
                  <a:gd name="T14" fmla="*/ 788 w 828"/>
                  <a:gd name="T15" fmla="*/ 199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723">
                    <a:moveTo>
                      <a:pt x="788" y="199"/>
                    </a:moveTo>
                    <a:cubicBezTo>
                      <a:pt x="707" y="53"/>
                      <a:pt x="523" y="0"/>
                      <a:pt x="376" y="82"/>
                    </a:cubicBezTo>
                    <a:cubicBezTo>
                      <a:pt x="0" y="291"/>
                      <a:pt x="0" y="291"/>
                      <a:pt x="0" y="291"/>
                    </a:cubicBezTo>
                    <a:cubicBezTo>
                      <a:pt x="240" y="723"/>
                      <a:pt x="240" y="723"/>
                      <a:pt x="240" y="723"/>
                    </a:cubicBezTo>
                    <a:cubicBezTo>
                      <a:pt x="700" y="467"/>
                      <a:pt x="700" y="467"/>
                      <a:pt x="700" y="467"/>
                    </a:cubicBezTo>
                    <a:cubicBezTo>
                      <a:pt x="753" y="438"/>
                      <a:pt x="795" y="398"/>
                      <a:pt x="827" y="351"/>
                    </a:cubicBezTo>
                    <a:cubicBezTo>
                      <a:pt x="828" y="300"/>
                      <a:pt x="815" y="247"/>
                      <a:pt x="788" y="199"/>
                    </a:cubicBezTo>
                    <a:cubicBezTo>
                      <a:pt x="788" y="199"/>
                      <a:pt x="788" y="199"/>
                      <a:pt x="788" y="199"/>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1" name="îsḷiḑé"/>
              <p:cNvSpPr/>
              <p:nvPr/>
            </p:nvSpPr>
            <p:spPr bwMode="auto">
              <a:xfrm>
                <a:off x="4896766" y="2798485"/>
                <a:ext cx="253945" cy="135179"/>
              </a:xfrm>
              <a:custGeom>
                <a:avLst/>
                <a:gdLst>
                  <a:gd name="T0" fmla="*/ 167 w 681"/>
                  <a:gd name="T1" fmla="*/ 256 h 362"/>
                  <a:gd name="T2" fmla="*/ 0 w 681"/>
                  <a:gd name="T3" fmla="*/ 302 h 362"/>
                  <a:gd name="T4" fmla="*/ 305 w 681"/>
                  <a:gd name="T5" fmla="*/ 307 h 362"/>
                  <a:gd name="T6" fmla="*/ 681 w 681"/>
                  <a:gd name="T7" fmla="*/ 97 h 362"/>
                  <a:gd name="T8" fmla="*/ 627 w 681"/>
                  <a:gd name="T9" fmla="*/ 0 h 362"/>
                  <a:gd name="T10" fmla="*/ 167 w 681"/>
                  <a:gd name="T11" fmla="*/ 256 h 362"/>
                </a:gdLst>
                <a:ahLst/>
                <a:cxnLst>
                  <a:cxn ang="0">
                    <a:pos x="T0" y="T1"/>
                  </a:cxn>
                  <a:cxn ang="0">
                    <a:pos x="T2" y="T3"/>
                  </a:cxn>
                  <a:cxn ang="0">
                    <a:pos x="T4" y="T5"/>
                  </a:cxn>
                  <a:cxn ang="0">
                    <a:pos x="T6" y="T7"/>
                  </a:cxn>
                  <a:cxn ang="0">
                    <a:pos x="T8" y="T9"/>
                  </a:cxn>
                  <a:cxn ang="0">
                    <a:pos x="T10" y="T11"/>
                  </a:cxn>
                </a:cxnLst>
                <a:rect l="0" t="0" r="r" b="b"/>
                <a:pathLst>
                  <a:path w="681" h="362">
                    <a:moveTo>
                      <a:pt x="167" y="256"/>
                    </a:moveTo>
                    <a:cubicBezTo>
                      <a:pt x="115" y="286"/>
                      <a:pt x="57" y="300"/>
                      <a:pt x="0" y="302"/>
                    </a:cubicBezTo>
                    <a:cubicBezTo>
                      <a:pt x="91" y="356"/>
                      <a:pt x="206" y="362"/>
                      <a:pt x="305" y="307"/>
                    </a:cubicBezTo>
                    <a:cubicBezTo>
                      <a:pt x="681" y="97"/>
                      <a:pt x="681" y="97"/>
                      <a:pt x="681" y="97"/>
                    </a:cubicBezTo>
                    <a:cubicBezTo>
                      <a:pt x="627" y="0"/>
                      <a:pt x="627" y="0"/>
                      <a:pt x="627" y="0"/>
                    </a:cubicBezTo>
                    <a:cubicBezTo>
                      <a:pt x="167" y="256"/>
                      <a:pt x="167" y="256"/>
                      <a:pt x="167" y="25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2" name="îŝlïḓe"/>
              <p:cNvSpPr/>
              <p:nvPr/>
            </p:nvSpPr>
            <p:spPr bwMode="auto">
              <a:xfrm>
                <a:off x="4826279" y="2637235"/>
                <a:ext cx="305119" cy="274221"/>
              </a:xfrm>
              <a:custGeom>
                <a:avLst/>
                <a:gdLst>
                  <a:gd name="T0" fmla="*/ 816 w 816"/>
                  <a:gd name="T1" fmla="*/ 432 h 735"/>
                  <a:gd name="T2" fmla="*/ 576 w 816"/>
                  <a:gd name="T3" fmla="*/ 0 h 735"/>
                  <a:gd name="T4" fmla="*/ 199 w 816"/>
                  <a:gd name="T5" fmla="*/ 210 h 735"/>
                  <a:gd name="T6" fmla="*/ 82 w 816"/>
                  <a:gd name="T7" fmla="*/ 622 h 735"/>
                  <a:gd name="T8" fmla="*/ 82 w 816"/>
                  <a:gd name="T9" fmla="*/ 622 h 735"/>
                  <a:gd name="T10" fmla="*/ 190 w 816"/>
                  <a:gd name="T11" fmla="*/ 735 h 735"/>
                  <a:gd name="T12" fmla="*/ 356 w 816"/>
                  <a:gd name="T13" fmla="*/ 688 h 735"/>
                  <a:gd name="T14" fmla="*/ 816 w 816"/>
                  <a:gd name="T15" fmla="*/ 432 h 7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6" h="735">
                    <a:moveTo>
                      <a:pt x="816" y="432"/>
                    </a:moveTo>
                    <a:cubicBezTo>
                      <a:pt x="576" y="0"/>
                      <a:pt x="576" y="0"/>
                      <a:pt x="576" y="0"/>
                    </a:cubicBezTo>
                    <a:cubicBezTo>
                      <a:pt x="199" y="210"/>
                      <a:pt x="199" y="210"/>
                      <a:pt x="199" y="210"/>
                    </a:cubicBezTo>
                    <a:cubicBezTo>
                      <a:pt x="53" y="291"/>
                      <a:pt x="0" y="476"/>
                      <a:pt x="82" y="622"/>
                    </a:cubicBezTo>
                    <a:cubicBezTo>
                      <a:pt x="82" y="622"/>
                      <a:pt x="82" y="622"/>
                      <a:pt x="82" y="622"/>
                    </a:cubicBezTo>
                    <a:cubicBezTo>
                      <a:pt x="108" y="670"/>
                      <a:pt x="146" y="708"/>
                      <a:pt x="190" y="735"/>
                    </a:cubicBezTo>
                    <a:cubicBezTo>
                      <a:pt x="246" y="732"/>
                      <a:pt x="304" y="718"/>
                      <a:pt x="356" y="688"/>
                    </a:cubicBezTo>
                    <a:cubicBezTo>
                      <a:pt x="816" y="432"/>
                      <a:pt x="816" y="432"/>
                      <a:pt x="816" y="432"/>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3" name="ísľíďê"/>
              <p:cNvSpPr/>
              <p:nvPr/>
            </p:nvSpPr>
            <p:spPr bwMode="auto">
              <a:xfrm>
                <a:off x="5053187" y="2567714"/>
                <a:ext cx="241392" cy="107178"/>
              </a:xfrm>
              <a:custGeom>
                <a:avLst/>
                <a:gdLst>
                  <a:gd name="T0" fmla="*/ 330 w 646"/>
                  <a:gd name="T1" fmla="*/ 117 h 287"/>
                  <a:gd name="T2" fmla="*/ 374 w 646"/>
                  <a:gd name="T3" fmla="*/ 92 h 287"/>
                  <a:gd name="T4" fmla="*/ 374 w 646"/>
                  <a:gd name="T5" fmla="*/ 92 h 287"/>
                  <a:gd name="T6" fmla="*/ 451 w 646"/>
                  <a:gd name="T7" fmla="*/ 64 h 287"/>
                  <a:gd name="T8" fmla="*/ 606 w 646"/>
                  <a:gd name="T9" fmla="*/ 86 h 287"/>
                  <a:gd name="T10" fmla="*/ 616 w 646"/>
                  <a:gd name="T11" fmla="*/ 90 h 287"/>
                  <a:gd name="T12" fmla="*/ 640 w 646"/>
                  <a:gd name="T13" fmla="*/ 78 h 287"/>
                  <a:gd name="T14" fmla="*/ 641 w 646"/>
                  <a:gd name="T15" fmla="*/ 55 h 287"/>
                  <a:gd name="T16" fmla="*/ 641 w 646"/>
                  <a:gd name="T17" fmla="*/ 55 h 287"/>
                  <a:gd name="T18" fmla="*/ 641 w 646"/>
                  <a:gd name="T19" fmla="*/ 55 h 287"/>
                  <a:gd name="T20" fmla="*/ 641 w 646"/>
                  <a:gd name="T21" fmla="*/ 53 h 287"/>
                  <a:gd name="T22" fmla="*/ 632 w 646"/>
                  <a:gd name="T23" fmla="*/ 44 h 287"/>
                  <a:gd name="T24" fmla="*/ 439 w 646"/>
                  <a:gd name="T25" fmla="*/ 16 h 287"/>
                  <a:gd name="T26" fmla="*/ 350 w 646"/>
                  <a:gd name="T27" fmla="*/ 50 h 287"/>
                  <a:gd name="T28" fmla="*/ 306 w 646"/>
                  <a:gd name="T29" fmla="*/ 74 h 287"/>
                  <a:gd name="T30" fmla="*/ 0 w 646"/>
                  <a:gd name="T31" fmla="*/ 244 h 287"/>
                  <a:gd name="T32" fmla="*/ 24 w 646"/>
                  <a:gd name="T33" fmla="*/ 287 h 287"/>
                  <a:gd name="T34" fmla="*/ 330 w 646"/>
                  <a:gd name="T35" fmla="*/ 11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287">
                    <a:moveTo>
                      <a:pt x="330" y="117"/>
                    </a:moveTo>
                    <a:cubicBezTo>
                      <a:pt x="374" y="92"/>
                      <a:pt x="374" y="92"/>
                      <a:pt x="374" y="92"/>
                    </a:cubicBezTo>
                    <a:cubicBezTo>
                      <a:pt x="374" y="92"/>
                      <a:pt x="374" y="92"/>
                      <a:pt x="374" y="92"/>
                    </a:cubicBezTo>
                    <a:cubicBezTo>
                      <a:pt x="375" y="92"/>
                      <a:pt x="407" y="73"/>
                      <a:pt x="451" y="64"/>
                    </a:cubicBezTo>
                    <a:cubicBezTo>
                      <a:pt x="509" y="51"/>
                      <a:pt x="562" y="59"/>
                      <a:pt x="606" y="86"/>
                    </a:cubicBezTo>
                    <a:cubicBezTo>
                      <a:pt x="609" y="88"/>
                      <a:pt x="613" y="89"/>
                      <a:pt x="616" y="90"/>
                    </a:cubicBezTo>
                    <a:cubicBezTo>
                      <a:pt x="625" y="91"/>
                      <a:pt x="635" y="87"/>
                      <a:pt x="640" y="78"/>
                    </a:cubicBezTo>
                    <a:cubicBezTo>
                      <a:pt x="645" y="71"/>
                      <a:pt x="646" y="63"/>
                      <a:pt x="641" y="55"/>
                    </a:cubicBezTo>
                    <a:cubicBezTo>
                      <a:pt x="641" y="55"/>
                      <a:pt x="641" y="55"/>
                      <a:pt x="641" y="55"/>
                    </a:cubicBezTo>
                    <a:cubicBezTo>
                      <a:pt x="641" y="55"/>
                      <a:pt x="641" y="55"/>
                      <a:pt x="641" y="55"/>
                    </a:cubicBezTo>
                    <a:cubicBezTo>
                      <a:pt x="641" y="54"/>
                      <a:pt x="641" y="54"/>
                      <a:pt x="641" y="53"/>
                    </a:cubicBezTo>
                    <a:cubicBezTo>
                      <a:pt x="639" y="50"/>
                      <a:pt x="636" y="47"/>
                      <a:pt x="632" y="44"/>
                    </a:cubicBezTo>
                    <a:cubicBezTo>
                      <a:pt x="577" y="10"/>
                      <a:pt x="510" y="0"/>
                      <a:pt x="439" y="16"/>
                    </a:cubicBezTo>
                    <a:cubicBezTo>
                      <a:pt x="389" y="27"/>
                      <a:pt x="354" y="47"/>
                      <a:pt x="350" y="50"/>
                    </a:cubicBezTo>
                    <a:cubicBezTo>
                      <a:pt x="306" y="74"/>
                      <a:pt x="306" y="74"/>
                      <a:pt x="306" y="74"/>
                    </a:cubicBezTo>
                    <a:cubicBezTo>
                      <a:pt x="0" y="244"/>
                      <a:pt x="0" y="244"/>
                      <a:pt x="0" y="244"/>
                    </a:cubicBezTo>
                    <a:cubicBezTo>
                      <a:pt x="24" y="287"/>
                      <a:pt x="24" y="287"/>
                      <a:pt x="24" y="287"/>
                    </a:cubicBezTo>
                    <a:cubicBezTo>
                      <a:pt x="330" y="117"/>
                      <a:pt x="330" y="117"/>
                      <a:pt x="330" y="117"/>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4" name="iṧľïḍê"/>
              <p:cNvSpPr/>
              <p:nvPr/>
            </p:nvSpPr>
            <p:spPr bwMode="auto">
              <a:xfrm>
                <a:off x="4862970" y="2658477"/>
                <a:ext cx="198907" cy="171871"/>
              </a:xfrm>
              <a:custGeom>
                <a:avLst/>
                <a:gdLst>
                  <a:gd name="T0" fmla="*/ 49 w 535"/>
                  <a:gd name="T1" fmla="*/ 437 h 461"/>
                  <a:gd name="T2" fmla="*/ 112 w 535"/>
                  <a:gd name="T3" fmla="*/ 293 h 461"/>
                  <a:gd name="T4" fmla="*/ 176 w 535"/>
                  <a:gd name="T5" fmla="*/ 243 h 461"/>
                  <a:gd name="T6" fmla="*/ 177 w 535"/>
                  <a:gd name="T7" fmla="*/ 242 h 461"/>
                  <a:gd name="T8" fmla="*/ 221 w 535"/>
                  <a:gd name="T9" fmla="*/ 218 h 461"/>
                  <a:gd name="T10" fmla="*/ 535 w 535"/>
                  <a:gd name="T11" fmla="*/ 43 h 461"/>
                  <a:gd name="T12" fmla="*/ 511 w 535"/>
                  <a:gd name="T13" fmla="*/ 0 h 461"/>
                  <a:gd name="T14" fmla="*/ 197 w 535"/>
                  <a:gd name="T15" fmla="*/ 175 h 461"/>
                  <a:gd name="T16" fmla="*/ 154 w 535"/>
                  <a:gd name="T17" fmla="*/ 199 h 461"/>
                  <a:gd name="T18" fmla="*/ 77 w 535"/>
                  <a:gd name="T19" fmla="*/ 258 h 461"/>
                  <a:gd name="T20" fmla="*/ 0 w 535"/>
                  <a:gd name="T21" fmla="*/ 437 h 461"/>
                  <a:gd name="T22" fmla="*/ 3 w 535"/>
                  <a:gd name="T23" fmla="*/ 449 h 461"/>
                  <a:gd name="T24" fmla="*/ 4 w 535"/>
                  <a:gd name="T25" fmla="*/ 450 h 461"/>
                  <a:gd name="T26" fmla="*/ 4 w 535"/>
                  <a:gd name="T27" fmla="*/ 450 h 461"/>
                  <a:gd name="T28" fmla="*/ 4 w 535"/>
                  <a:gd name="T29" fmla="*/ 450 h 461"/>
                  <a:gd name="T30" fmla="*/ 25 w 535"/>
                  <a:gd name="T31" fmla="*/ 461 h 461"/>
                  <a:gd name="T32" fmla="*/ 47 w 535"/>
                  <a:gd name="T33" fmla="*/ 447 h 461"/>
                  <a:gd name="T34" fmla="*/ 49 w 535"/>
                  <a:gd name="T35" fmla="*/ 43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461">
                    <a:moveTo>
                      <a:pt x="49" y="437"/>
                    </a:moveTo>
                    <a:cubicBezTo>
                      <a:pt x="50" y="384"/>
                      <a:pt x="70" y="336"/>
                      <a:pt x="112" y="293"/>
                    </a:cubicBezTo>
                    <a:cubicBezTo>
                      <a:pt x="144" y="260"/>
                      <a:pt x="176" y="243"/>
                      <a:pt x="176" y="243"/>
                    </a:cubicBezTo>
                    <a:cubicBezTo>
                      <a:pt x="177" y="242"/>
                      <a:pt x="177" y="242"/>
                      <a:pt x="177" y="242"/>
                    </a:cubicBezTo>
                    <a:cubicBezTo>
                      <a:pt x="221" y="218"/>
                      <a:pt x="221" y="218"/>
                      <a:pt x="221" y="218"/>
                    </a:cubicBezTo>
                    <a:cubicBezTo>
                      <a:pt x="535" y="43"/>
                      <a:pt x="535" y="43"/>
                      <a:pt x="535" y="43"/>
                    </a:cubicBezTo>
                    <a:cubicBezTo>
                      <a:pt x="511" y="0"/>
                      <a:pt x="511" y="0"/>
                      <a:pt x="511" y="0"/>
                    </a:cubicBezTo>
                    <a:cubicBezTo>
                      <a:pt x="197" y="175"/>
                      <a:pt x="197" y="175"/>
                      <a:pt x="197" y="175"/>
                    </a:cubicBezTo>
                    <a:cubicBezTo>
                      <a:pt x="154" y="199"/>
                      <a:pt x="154" y="199"/>
                      <a:pt x="154" y="199"/>
                    </a:cubicBezTo>
                    <a:cubicBezTo>
                      <a:pt x="149" y="202"/>
                      <a:pt x="113" y="221"/>
                      <a:pt x="77" y="258"/>
                    </a:cubicBezTo>
                    <a:cubicBezTo>
                      <a:pt x="27" y="309"/>
                      <a:pt x="0" y="371"/>
                      <a:pt x="0" y="437"/>
                    </a:cubicBezTo>
                    <a:cubicBezTo>
                      <a:pt x="0" y="441"/>
                      <a:pt x="1" y="445"/>
                      <a:pt x="3" y="449"/>
                    </a:cubicBezTo>
                    <a:cubicBezTo>
                      <a:pt x="4" y="449"/>
                      <a:pt x="4" y="450"/>
                      <a:pt x="4" y="450"/>
                    </a:cubicBezTo>
                    <a:cubicBezTo>
                      <a:pt x="4" y="450"/>
                      <a:pt x="4" y="450"/>
                      <a:pt x="4" y="450"/>
                    </a:cubicBezTo>
                    <a:cubicBezTo>
                      <a:pt x="4" y="450"/>
                      <a:pt x="4" y="450"/>
                      <a:pt x="4" y="450"/>
                    </a:cubicBezTo>
                    <a:cubicBezTo>
                      <a:pt x="9" y="457"/>
                      <a:pt x="16" y="461"/>
                      <a:pt x="25" y="461"/>
                    </a:cubicBezTo>
                    <a:cubicBezTo>
                      <a:pt x="35" y="461"/>
                      <a:pt x="43" y="455"/>
                      <a:pt x="47" y="447"/>
                    </a:cubicBezTo>
                    <a:cubicBezTo>
                      <a:pt x="49" y="444"/>
                      <a:pt x="49" y="440"/>
                      <a:pt x="49" y="43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5" name="íṣľiďê"/>
              <p:cNvSpPr/>
              <p:nvPr/>
            </p:nvSpPr>
            <p:spPr bwMode="auto">
              <a:xfrm>
                <a:off x="4744206" y="2499159"/>
                <a:ext cx="435471" cy="504992"/>
              </a:xfrm>
              <a:custGeom>
                <a:avLst/>
                <a:gdLst>
                  <a:gd name="T0" fmla="*/ 312 w 1168"/>
                  <a:gd name="T1" fmla="*/ 1344 h 1355"/>
                  <a:gd name="T2" fmla="*/ 311 w 1168"/>
                  <a:gd name="T3" fmla="*/ 1345 h 1355"/>
                  <a:gd name="T4" fmla="*/ 165 w 1168"/>
                  <a:gd name="T5" fmla="*/ 1289 h 1355"/>
                  <a:gd name="T6" fmla="*/ 165 w 1168"/>
                  <a:gd name="T7" fmla="*/ 1289 h 1355"/>
                  <a:gd name="T8" fmla="*/ 98 w 1168"/>
                  <a:gd name="T9" fmla="*/ 866 h 1355"/>
                  <a:gd name="T10" fmla="*/ 350 w 1168"/>
                  <a:gd name="T11" fmla="*/ 516 h 1355"/>
                  <a:gd name="T12" fmla="*/ 603 w 1168"/>
                  <a:gd name="T13" fmla="*/ 167 h 1355"/>
                  <a:gd name="T14" fmla="*/ 1026 w 1168"/>
                  <a:gd name="T15" fmla="*/ 99 h 1355"/>
                  <a:gd name="T16" fmla="*/ 1026 w 1168"/>
                  <a:gd name="T17" fmla="*/ 99 h 1355"/>
                  <a:gd name="T18" fmla="*/ 1125 w 1168"/>
                  <a:gd name="T19" fmla="*/ 219 h 1355"/>
                  <a:gd name="T20" fmla="*/ 1125 w 1168"/>
                  <a:gd name="T21" fmla="*/ 219 h 1355"/>
                  <a:gd name="T22" fmla="*/ 1094 w 1168"/>
                  <a:gd name="T23" fmla="*/ 522 h 1355"/>
                  <a:gd name="T24" fmla="*/ 841 w 1168"/>
                  <a:gd name="T25" fmla="*/ 871 h 1355"/>
                  <a:gd name="T26" fmla="*/ 589 w 1168"/>
                  <a:gd name="T27" fmla="*/ 1220 h 1355"/>
                  <a:gd name="T28" fmla="*/ 312 w 1168"/>
                  <a:gd name="T29" fmla="*/ 1344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8" h="1355">
                    <a:moveTo>
                      <a:pt x="312" y="1344"/>
                    </a:moveTo>
                    <a:cubicBezTo>
                      <a:pt x="311" y="1345"/>
                      <a:pt x="311" y="1345"/>
                      <a:pt x="311" y="1345"/>
                    </a:cubicBezTo>
                    <a:cubicBezTo>
                      <a:pt x="261" y="1339"/>
                      <a:pt x="210" y="1322"/>
                      <a:pt x="165" y="1289"/>
                    </a:cubicBezTo>
                    <a:cubicBezTo>
                      <a:pt x="165" y="1289"/>
                      <a:pt x="165" y="1289"/>
                      <a:pt x="165" y="1289"/>
                    </a:cubicBezTo>
                    <a:cubicBezTo>
                      <a:pt x="30" y="1191"/>
                      <a:pt x="0" y="1002"/>
                      <a:pt x="98" y="866"/>
                    </a:cubicBezTo>
                    <a:cubicBezTo>
                      <a:pt x="350" y="516"/>
                      <a:pt x="350" y="516"/>
                      <a:pt x="350" y="516"/>
                    </a:cubicBezTo>
                    <a:cubicBezTo>
                      <a:pt x="603" y="167"/>
                      <a:pt x="603" y="167"/>
                      <a:pt x="603" y="167"/>
                    </a:cubicBezTo>
                    <a:cubicBezTo>
                      <a:pt x="701" y="31"/>
                      <a:pt x="891" y="0"/>
                      <a:pt x="1026" y="99"/>
                    </a:cubicBezTo>
                    <a:cubicBezTo>
                      <a:pt x="1026" y="99"/>
                      <a:pt x="1026" y="99"/>
                      <a:pt x="1026" y="99"/>
                    </a:cubicBezTo>
                    <a:cubicBezTo>
                      <a:pt x="1070" y="131"/>
                      <a:pt x="1104" y="173"/>
                      <a:pt x="1125" y="219"/>
                    </a:cubicBezTo>
                    <a:cubicBezTo>
                      <a:pt x="1125" y="219"/>
                      <a:pt x="1125" y="219"/>
                      <a:pt x="1125" y="219"/>
                    </a:cubicBezTo>
                    <a:cubicBezTo>
                      <a:pt x="1168" y="315"/>
                      <a:pt x="1159" y="430"/>
                      <a:pt x="1094" y="522"/>
                    </a:cubicBezTo>
                    <a:cubicBezTo>
                      <a:pt x="841" y="871"/>
                      <a:pt x="841" y="871"/>
                      <a:pt x="841" y="871"/>
                    </a:cubicBezTo>
                    <a:cubicBezTo>
                      <a:pt x="589" y="1220"/>
                      <a:pt x="589" y="1220"/>
                      <a:pt x="589" y="1220"/>
                    </a:cubicBezTo>
                    <a:cubicBezTo>
                      <a:pt x="523" y="1311"/>
                      <a:pt x="416" y="1355"/>
                      <a:pt x="312" y="1344"/>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6" name="íṩļiḋè"/>
              <p:cNvSpPr/>
              <p:nvPr/>
            </p:nvSpPr>
            <p:spPr bwMode="auto">
              <a:xfrm>
                <a:off x="4860074" y="2799450"/>
                <a:ext cx="197942" cy="204700"/>
              </a:xfrm>
              <a:custGeom>
                <a:avLst/>
                <a:gdLst>
                  <a:gd name="T0" fmla="*/ 0 w 529"/>
                  <a:gd name="T1" fmla="*/ 539 h 550"/>
                  <a:gd name="T2" fmla="*/ 131 w 529"/>
                  <a:gd name="T3" fmla="*/ 427 h 550"/>
                  <a:gd name="T4" fmla="*/ 439 w 529"/>
                  <a:gd name="T5" fmla="*/ 0 h 550"/>
                  <a:gd name="T6" fmla="*/ 529 w 529"/>
                  <a:gd name="T7" fmla="*/ 65 h 550"/>
                  <a:gd name="T8" fmla="*/ 277 w 529"/>
                  <a:gd name="T9" fmla="*/ 415 h 550"/>
                  <a:gd name="T10" fmla="*/ 0 w 529"/>
                  <a:gd name="T11" fmla="*/ 539 h 550"/>
                </a:gdLst>
                <a:ahLst/>
                <a:cxnLst>
                  <a:cxn ang="0">
                    <a:pos x="T0" y="T1"/>
                  </a:cxn>
                  <a:cxn ang="0">
                    <a:pos x="T2" y="T3"/>
                  </a:cxn>
                  <a:cxn ang="0">
                    <a:pos x="T4" y="T5"/>
                  </a:cxn>
                  <a:cxn ang="0">
                    <a:pos x="T6" y="T7"/>
                  </a:cxn>
                  <a:cxn ang="0">
                    <a:pos x="T8" y="T9"/>
                  </a:cxn>
                  <a:cxn ang="0">
                    <a:pos x="T10" y="T11"/>
                  </a:cxn>
                </a:cxnLst>
                <a:rect l="0" t="0" r="r" b="b"/>
                <a:pathLst>
                  <a:path w="529" h="550">
                    <a:moveTo>
                      <a:pt x="0" y="539"/>
                    </a:moveTo>
                    <a:cubicBezTo>
                      <a:pt x="50" y="513"/>
                      <a:pt x="96" y="476"/>
                      <a:pt x="131" y="427"/>
                    </a:cubicBezTo>
                    <a:cubicBezTo>
                      <a:pt x="439" y="0"/>
                      <a:pt x="439" y="0"/>
                      <a:pt x="439" y="0"/>
                    </a:cubicBezTo>
                    <a:cubicBezTo>
                      <a:pt x="529" y="65"/>
                      <a:pt x="529" y="65"/>
                      <a:pt x="529" y="65"/>
                    </a:cubicBezTo>
                    <a:cubicBezTo>
                      <a:pt x="277" y="415"/>
                      <a:pt x="277" y="415"/>
                      <a:pt x="277" y="415"/>
                    </a:cubicBezTo>
                    <a:cubicBezTo>
                      <a:pt x="211" y="506"/>
                      <a:pt x="104" y="550"/>
                      <a:pt x="0" y="539"/>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7" name="ïṧḻiḋê"/>
              <p:cNvSpPr/>
              <p:nvPr/>
            </p:nvSpPr>
            <p:spPr bwMode="auto">
              <a:xfrm>
                <a:off x="4744206" y="2691306"/>
                <a:ext cx="280015" cy="308982"/>
              </a:xfrm>
              <a:custGeom>
                <a:avLst/>
                <a:gdLst>
                  <a:gd name="T0" fmla="*/ 165 w 751"/>
                  <a:gd name="T1" fmla="*/ 773 h 829"/>
                  <a:gd name="T2" fmla="*/ 98 w 751"/>
                  <a:gd name="T3" fmla="*/ 350 h 829"/>
                  <a:gd name="T4" fmla="*/ 350 w 751"/>
                  <a:gd name="T5" fmla="*/ 0 h 829"/>
                  <a:gd name="T6" fmla="*/ 751 w 751"/>
                  <a:gd name="T7" fmla="*/ 290 h 829"/>
                  <a:gd name="T8" fmla="*/ 443 w 751"/>
                  <a:gd name="T9" fmla="*/ 716 h 829"/>
                  <a:gd name="T10" fmla="*/ 312 w 751"/>
                  <a:gd name="T11" fmla="*/ 829 h 829"/>
                  <a:gd name="T12" fmla="*/ 165 w 751"/>
                  <a:gd name="T13" fmla="*/ 773 h 829"/>
                  <a:gd name="T14" fmla="*/ 165 w 751"/>
                  <a:gd name="T15" fmla="*/ 773 h 8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1" h="829">
                    <a:moveTo>
                      <a:pt x="165" y="773"/>
                    </a:moveTo>
                    <a:cubicBezTo>
                      <a:pt x="30" y="675"/>
                      <a:pt x="0" y="486"/>
                      <a:pt x="98" y="350"/>
                    </a:cubicBezTo>
                    <a:cubicBezTo>
                      <a:pt x="350" y="0"/>
                      <a:pt x="350" y="0"/>
                      <a:pt x="350" y="0"/>
                    </a:cubicBezTo>
                    <a:cubicBezTo>
                      <a:pt x="751" y="290"/>
                      <a:pt x="751" y="290"/>
                      <a:pt x="751" y="290"/>
                    </a:cubicBezTo>
                    <a:cubicBezTo>
                      <a:pt x="443" y="716"/>
                      <a:pt x="443" y="716"/>
                      <a:pt x="443" y="716"/>
                    </a:cubicBezTo>
                    <a:cubicBezTo>
                      <a:pt x="408" y="765"/>
                      <a:pt x="362" y="803"/>
                      <a:pt x="312" y="829"/>
                    </a:cubicBezTo>
                    <a:cubicBezTo>
                      <a:pt x="261" y="824"/>
                      <a:pt x="210" y="806"/>
                      <a:pt x="165" y="773"/>
                    </a:cubicBezTo>
                    <a:cubicBezTo>
                      <a:pt x="165" y="773"/>
                      <a:pt x="165" y="773"/>
                      <a:pt x="165" y="773"/>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8" name="îṩľiḋe"/>
              <p:cNvSpPr/>
              <p:nvPr/>
            </p:nvSpPr>
            <p:spPr bwMode="auto">
              <a:xfrm>
                <a:off x="5024220" y="2581232"/>
                <a:ext cx="155457" cy="242358"/>
              </a:xfrm>
              <a:custGeom>
                <a:avLst/>
                <a:gdLst>
                  <a:gd name="T0" fmla="*/ 309 w 417"/>
                  <a:gd name="T1" fmla="*/ 160 h 651"/>
                  <a:gd name="T2" fmla="*/ 374 w 417"/>
                  <a:gd name="T3" fmla="*/ 0 h 651"/>
                  <a:gd name="T4" fmla="*/ 343 w 417"/>
                  <a:gd name="T5" fmla="*/ 302 h 651"/>
                  <a:gd name="T6" fmla="*/ 90 w 417"/>
                  <a:gd name="T7" fmla="*/ 651 h 651"/>
                  <a:gd name="T8" fmla="*/ 0 w 417"/>
                  <a:gd name="T9" fmla="*/ 586 h 651"/>
                  <a:gd name="T10" fmla="*/ 309 w 417"/>
                  <a:gd name="T11" fmla="*/ 160 h 651"/>
                </a:gdLst>
                <a:ahLst/>
                <a:cxnLst>
                  <a:cxn ang="0">
                    <a:pos x="T0" y="T1"/>
                  </a:cxn>
                  <a:cxn ang="0">
                    <a:pos x="T2" y="T3"/>
                  </a:cxn>
                  <a:cxn ang="0">
                    <a:pos x="T4" y="T5"/>
                  </a:cxn>
                  <a:cxn ang="0">
                    <a:pos x="T6" y="T7"/>
                  </a:cxn>
                  <a:cxn ang="0">
                    <a:pos x="T8" y="T9"/>
                  </a:cxn>
                  <a:cxn ang="0">
                    <a:pos x="T10" y="T11"/>
                  </a:cxn>
                </a:cxnLst>
                <a:rect l="0" t="0" r="r" b="b"/>
                <a:pathLst>
                  <a:path w="417" h="651">
                    <a:moveTo>
                      <a:pt x="309" y="160"/>
                    </a:moveTo>
                    <a:cubicBezTo>
                      <a:pt x="344" y="111"/>
                      <a:pt x="365" y="56"/>
                      <a:pt x="374" y="0"/>
                    </a:cubicBezTo>
                    <a:cubicBezTo>
                      <a:pt x="417" y="96"/>
                      <a:pt x="409" y="211"/>
                      <a:pt x="343" y="302"/>
                    </a:cubicBezTo>
                    <a:cubicBezTo>
                      <a:pt x="90" y="651"/>
                      <a:pt x="90" y="651"/>
                      <a:pt x="90" y="651"/>
                    </a:cubicBezTo>
                    <a:cubicBezTo>
                      <a:pt x="0" y="586"/>
                      <a:pt x="0" y="586"/>
                      <a:pt x="0" y="586"/>
                    </a:cubicBezTo>
                    <a:cubicBezTo>
                      <a:pt x="309" y="160"/>
                      <a:pt x="309" y="160"/>
                      <a:pt x="309" y="160"/>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9" name="íS1îḋè"/>
              <p:cNvSpPr/>
              <p:nvPr/>
            </p:nvSpPr>
            <p:spPr bwMode="auto">
              <a:xfrm>
                <a:off x="4874557" y="2499159"/>
                <a:ext cx="289670" cy="300292"/>
              </a:xfrm>
              <a:custGeom>
                <a:avLst/>
                <a:gdLst>
                  <a:gd name="T0" fmla="*/ 400 w 774"/>
                  <a:gd name="T1" fmla="*/ 805 h 805"/>
                  <a:gd name="T2" fmla="*/ 0 w 774"/>
                  <a:gd name="T3" fmla="*/ 516 h 805"/>
                  <a:gd name="T4" fmla="*/ 252 w 774"/>
                  <a:gd name="T5" fmla="*/ 167 h 805"/>
                  <a:gd name="T6" fmla="*/ 675 w 774"/>
                  <a:gd name="T7" fmla="*/ 99 h 805"/>
                  <a:gd name="T8" fmla="*/ 675 w 774"/>
                  <a:gd name="T9" fmla="*/ 99 h 805"/>
                  <a:gd name="T10" fmla="*/ 774 w 774"/>
                  <a:gd name="T11" fmla="*/ 219 h 805"/>
                  <a:gd name="T12" fmla="*/ 709 w 774"/>
                  <a:gd name="T13" fmla="*/ 379 h 805"/>
                  <a:gd name="T14" fmla="*/ 400 w 774"/>
                  <a:gd name="T15" fmla="*/ 80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805">
                    <a:moveTo>
                      <a:pt x="400" y="805"/>
                    </a:moveTo>
                    <a:cubicBezTo>
                      <a:pt x="0" y="516"/>
                      <a:pt x="0" y="516"/>
                      <a:pt x="0" y="516"/>
                    </a:cubicBezTo>
                    <a:cubicBezTo>
                      <a:pt x="252" y="167"/>
                      <a:pt x="252" y="167"/>
                      <a:pt x="252" y="167"/>
                    </a:cubicBezTo>
                    <a:cubicBezTo>
                      <a:pt x="350" y="31"/>
                      <a:pt x="540" y="0"/>
                      <a:pt x="675" y="99"/>
                    </a:cubicBezTo>
                    <a:cubicBezTo>
                      <a:pt x="675" y="99"/>
                      <a:pt x="675" y="99"/>
                      <a:pt x="675" y="99"/>
                    </a:cubicBezTo>
                    <a:cubicBezTo>
                      <a:pt x="719" y="131"/>
                      <a:pt x="753" y="173"/>
                      <a:pt x="774" y="219"/>
                    </a:cubicBezTo>
                    <a:cubicBezTo>
                      <a:pt x="765" y="275"/>
                      <a:pt x="744" y="330"/>
                      <a:pt x="709" y="379"/>
                    </a:cubicBezTo>
                    <a:cubicBezTo>
                      <a:pt x="400" y="805"/>
                      <a:pt x="400" y="805"/>
                      <a:pt x="400" y="805"/>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0" name="iṥḷïḓe"/>
              <p:cNvSpPr/>
              <p:nvPr/>
            </p:nvSpPr>
            <p:spPr bwMode="auto">
              <a:xfrm>
                <a:off x="4781863" y="2705790"/>
                <a:ext cx="127455" cy="231736"/>
              </a:xfrm>
              <a:custGeom>
                <a:avLst/>
                <a:gdLst>
                  <a:gd name="T0" fmla="*/ 137 w 342"/>
                  <a:gd name="T1" fmla="*/ 312 h 620"/>
                  <a:gd name="T2" fmla="*/ 108 w 342"/>
                  <a:gd name="T3" fmla="*/ 353 h 620"/>
                  <a:gd name="T4" fmla="*/ 107 w 342"/>
                  <a:gd name="T5" fmla="*/ 354 h 620"/>
                  <a:gd name="T6" fmla="*/ 70 w 342"/>
                  <a:gd name="T7" fmla="*/ 427 h 620"/>
                  <a:gd name="T8" fmla="*/ 74 w 342"/>
                  <a:gd name="T9" fmla="*/ 583 h 620"/>
                  <a:gd name="T10" fmla="*/ 77 w 342"/>
                  <a:gd name="T11" fmla="*/ 593 h 620"/>
                  <a:gd name="T12" fmla="*/ 62 w 342"/>
                  <a:gd name="T13" fmla="*/ 616 h 620"/>
                  <a:gd name="T14" fmla="*/ 39 w 342"/>
                  <a:gd name="T15" fmla="*/ 614 h 620"/>
                  <a:gd name="T16" fmla="*/ 38 w 342"/>
                  <a:gd name="T17" fmla="*/ 614 h 620"/>
                  <a:gd name="T18" fmla="*/ 39 w 342"/>
                  <a:gd name="T19" fmla="*/ 614 h 620"/>
                  <a:gd name="T20" fmla="*/ 37 w 342"/>
                  <a:gd name="T21" fmla="*/ 614 h 620"/>
                  <a:gd name="T22" fmla="*/ 29 w 342"/>
                  <a:gd name="T23" fmla="*/ 604 h 620"/>
                  <a:gd name="T24" fmla="*/ 24 w 342"/>
                  <a:gd name="T25" fmla="*/ 409 h 620"/>
                  <a:gd name="T26" fmla="*/ 68 w 342"/>
                  <a:gd name="T27" fmla="*/ 324 h 620"/>
                  <a:gd name="T28" fmla="*/ 97 w 342"/>
                  <a:gd name="T29" fmla="*/ 284 h 620"/>
                  <a:gd name="T30" fmla="*/ 303 w 342"/>
                  <a:gd name="T31" fmla="*/ 0 h 620"/>
                  <a:gd name="T32" fmla="*/ 342 w 342"/>
                  <a:gd name="T33" fmla="*/ 28 h 620"/>
                  <a:gd name="T34" fmla="*/ 137 w 342"/>
                  <a:gd name="T35" fmla="*/ 312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2" h="620">
                    <a:moveTo>
                      <a:pt x="137" y="312"/>
                    </a:moveTo>
                    <a:cubicBezTo>
                      <a:pt x="108" y="353"/>
                      <a:pt x="108" y="353"/>
                      <a:pt x="108" y="353"/>
                    </a:cubicBezTo>
                    <a:cubicBezTo>
                      <a:pt x="107" y="354"/>
                      <a:pt x="107" y="354"/>
                      <a:pt x="107" y="354"/>
                    </a:cubicBezTo>
                    <a:cubicBezTo>
                      <a:pt x="107" y="354"/>
                      <a:pt x="85" y="383"/>
                      <a:pt x="70" y="427"/>
                    </a:cubicBezTo>
                    <a:cubicBezTo>
                      <a:pt x="51" y="483"/>
                      <a:pt x="52" y="536"/>
                      <a:pt x="74" y="583"/>
                    </a:cubicBezTo>
                    <a:cubicBezTo>
                      <a:pt x="76" y="586"/>
                      <a:pt x="77" y="590"/>
                      <a:pt x="77" y="593"/>
                    </a:cubicBezTo>
                    <a:cubicBezTo>
                      <a:pt x="77" y="603"/>
                      <a:pt x="71" y="612"/>
                      <a:pt x="62" y="616"/>
                    </a:cubicBezTo>
                    <a:cubicBezTo>
                      <a:pt x="54" y="620"/>
                      <a:pt x="46" y="619"/>
                      <a:pt x="39" y="614"/>
                    </a:cubicBezTo>
                    <a:cubicBezTo>
                      <a:pt x="38" y="614"/>
                      <a:pt x="38" y="614"/>
                      <a:pt x="38" y="614"/>
                    </a:cubicBezTo>
                    <a:cubicBezTo>
                      <a:pt x="39" y="614"/>
                      <a:pt x="39" y="614"/>
                      <a:pt x="39" y="614"/>
                    </a:cubicBezTo>
                    <a:cubicBezTo>
                      <a:pt x="38" y="614"/>
                      <a:pt x="38" y="614"/>
                      <a:pt x="37" y="614"/>
                    </a:cubicBezTo>
                    <a:cubicBezTo>
                      <a:pt x="34" y="611"/>
                      <a:pt x="31" y="608"/>
                      <a:pt x="29" y="604"/>
                    </a:cubicBezTo>
                    <a:cubicBezTo>
                      <a:pt x="2" y="545"/>
                      <a:pt x="0" y="477"/>
                      <a:pt x="24" y="409"/>
                    </a:cubicBezTo>
                    <a:cubicBezTo>
                      <a:pt x="41" y="361"/>
                      <a:pt x="65" y="328"/>
                      <a:pt x="68" y="324"/>
                    </a:cubicBezTo>
                    <a:cubicBezTo>
                      <a:pt x="97" y="284"/>
                      <a:pt x="97" y="284"/>
                      <a:pt x="97" y="284"/>
                    </a:cubicBezTo>
                    <a:cubicBezTo>
                      <a:pt x="303" y="0"/>
                      <a:pt x="303" y="0"/>
                      <a:pt x="303" y="0"/>
                    </a:cubicBezTo>
                    <a:cubicBezTo>
                      <a:pt x="342" y="28"/>
                      <a:pt x="342" y="28"/>
                      <a:pt x="342" y="28"/>
                    </a:cubicBezTo>
                    <a:cubicBezTo>
                      <a:pt x="137" y="312"/>
                      <a:pt x="137" y="312"/>
                      <a:pt x="137" y="31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1" name="íṣḷíḑè"/>
              <p:cNvSpPr/>
              <p:nvPr/>
            </p:nvSpPr>
            <p:spPr bwMode="auto">
              <a:xfrm>
                <a:off x="4894834" y="2532953"/>
                <a:ext cx="193113" cy="183458"/>
              </a:xfrm>
              <a:custGeom>
                <a:avLst/>
                <a:gdLst>
                  <a:gd name="T0" fmla="*/ 487 w 516"/>
                  <a:gd name="T1" fmla="*/ 57 h 492"/>
                  <a:gd name="T2" fmla="*/ 337 w 516"/>
                  <a:gd name="T3" fmla="*/ 102 h 492"/>
                  <a:gd name="T4" fmla="*/ 280 w 516"/>
                  <a:gd name="T5" fmla="*/ 160 h 492"/>
                  <a:gd name="T6" fmla="*/ 279 w 516"/>
                  <a:gd name="T7" fmla="*/ 161 h 492"/>
                  <a:gd name="T8" fmla="*/ 249 w 516"/>
                  <a:gd name="T9" fmla="*/ 201 h 492"/>
                  <a:gd name="T10" fmla="*/ 39 w 516"/>
                  <a:gd name="T11" fmla="*/ 492 h 492"/>
                  <a:gd name="T12" fmla="*/ 0 w 516"/>
                  <a:gd name="T13" fmla="*/ 464 h 492"/>
                  <a:gd name="T14" fmla="*/ 210 w 516"/>
                  <a:gd name="T15" fmla="*/ 173 h 492"/>
                  <a:gd name="T16" fmla="*/ 239 w 516"/>
                  <a:gd name="T17" fmla="*/ 132 h 492"/>
                  <a:gd name="T18" fmla="*/ 306 w 516"/>
                  <a:gd name="T19" fmla="*/ 64 h 492"/>
                  <a:gd name="T20" fmla="*/ 493 w 516"/>
                  <a:gd name="T21" fmla="*/ 8 h 492"/>
                  <a:gd name="T22" fmla="*/ 504 w 516"/>
                  <a:gd name="T23" fmla="*/ 12 h 492"/>
                  <a:gd name="T24" fmla="*/ 506 w 516"/>
                  <a:gd name="T25" fmla="*/ 13 h 492"/>
                  <a:gd name="T26" fmla="*/ 506 w 516"/>
                  <a:gd name="T27" fmla="*/ 13 h 492"/>
                  <a:gd name="T28" fmla="*/ 506 w 516"/>
                  <a:gd name="T29" fmla="*/ 13 h 492"/>
                  <a:gd name="T30" fmla="*/ 514 w 516"/>
                  <a:gd name="T31" fmla="*/ 35 h 492"/>
                  <a:gd name="T32" fmla="*/ 497 w 516"/>
                  <a:gd name="T33" fmla="*/ 56 h 492"/>
                  <a:gd name="T34" fmla="*/ 487 w 516"/>
                  <a:gd name="T35" fmla="*/ 5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492">
                    <a:moveTo>
                      <a:pt x="487" y="57"/>
                    </a:moveTo>
                    <a:cubicBezTo>
                      <a:pt x="435" y="51"/>
                      <a:pt x="385" y="66"/>
                      <a:pt x="337" y="102"/>
                    </a:cubicBezTo>
                    <a:cubicBezTo>
                      <a:pt x="301" y="130"/>
                      <a:pt x="280" y="160"/>
                      <a:pt x="280" y="160"/>
                    </a:cubicBezTo>
                    <a:cubicBezTo>
                      <a:pt x="279" y="161"/>
                      <a:pt x="279" y="161"/>
                      <a:pt x="279" y="161"/>
                    </a:cubicBezTo>
                    <a:cubicBezTo>
                      <a:pt x="249" y="201"/>
                      <a:pt x="249" y="201"/>
                      <a:pt x="249" y="201"/>
                    </a:cubicBezTo>
                    <a:cubicBezTo>
                      <a:pt x="39" y="492"/>
                      <a:pt x="39" y="492"/>
                      <a:pt x="39" y="492"/>
                    </a:cubicBezTo>
                    <a:cubicBezTo>
                      <a:pt x="0" y="464"/>
                      <a:pt x="0" y="464"/>
                      <a:pt x="0" y="464"/>
                    </a:cubicBezTo>
                    <a:cubicBezTo>
                      <a:pt x="210" y="173"/>
                      <a:pt x="210" y="173"/>
                      <a:pt x="210" y="173"/>
                    </a:cubicBezTo>
                    <a:cubicBezTo>
                      <a:pt x="239" y="132"/>
                      <a:pt x="239" y="132"/>
                      <a:pt x="239" y="132"/>
                    </a:cubicBezTo>
                    <a:cubicBezTo>
                      <a:pt x="242" y="128"/>
                      <a:pt x="266" y="95"/>
                      <a:pt x="306" y="64"/>
                    </a:cubicBezTo>
                    <a:cubicBezTo>
                      <a:pt x="363" y="19"/>
                      <a:pt x="428" y="0"/>
                      <a:pt x="493" y="8"/>
                    </a:cubicBezTo>
                    <a:cubicBezTo>
                      <a:pt x="497" y="8"/>
                      <a:pt x="501" y="10"/>
                      <a:pt x="504" y="12"/>
                    </a:cubicBezTo>
                    <a:cubicBezTo>
                      <a:pt x="505" y="13"/>
                      <a:pt x="505" y="13"/>
                      <a:pt x="506" y="13"/>
                    </a:cubicBezTo>
                    <a:cubicBezTo>
                      <a:pt x="506" y="13"/>
                      <a:pt x="506" y="13"/>
                      <a:pt x="506" y="13"/>
                    </a:cubicBezTo>
                    <a:cubicBezTo>
                      <a:pt x="506" y="13"/>
                      <a:pt x="506" y="13"/>
                      <a:pt x="506" y="13"/>
                    </a:cubicBezTo>
                    <a:cubicBezTo>
                      <a:pt x="512" y="18"/>
                      <a:pt x="516" y="27"/>
                      <a:pt x="514" y="35"/>
                    </a:cubicBezTo>
                    <a:cubicBezTo>
                      <a:pt x="513" y="45"/>
                      <a:pt x="506" y="53"/>
                      <a:pt x="497" y="56"/>
                    </a:cubicBezTo>
                    <a:cubicBezTo>
                      <a:pt x="494" y="57"/>
                      <a:pt x="491" y="57"/>
                      <a:pt x="487" y="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2" name="îSḻiḑe"/>
              <p:cNvSpPr/>
              <p:nvPr/>
            </p:nvSpPr>
            <p:spPr bwMode="auto">
              <a:xfrm>
                <a:off x="4953734" y="2832279"/>
                <a:ext cx="548442" cy="227874"/>
              </a:xfrm>
              <a:custGeom>
                <a:avLst/>
                <a:gdLst>
                  <a:gd name="T0" fmla="*/ 1426 w 1469"/>
                  <a:gd name="T1" fmla="*/ 151 h 611"/>
                  <a:gd name="T2" fmla="*/ 1427 w 1469"/>
                  <a:gd name="T3" fmla="*/ 151 h 611"/>
                  <a:gd name="T4" fmla="*/ 1469 w 1469"/>
                  <a:gd name="T5" fmla="*/ 301 h 611"/>
                  <a:gd name="T6" fmla="*/ 1469 w 1469"/>
                  <a:gd name="T7" fmla="*/ 301 h 611"/>
                  <a:gd name="T8" fmla="*/ 1167 w 1469"/>
                  <a:gd name="T9" fmla="*/ 606 h 611"/>
                  <a:gd name="T10" fmla="*/ 735 w 1469"/>
                  <a:gd name="T11" fmla="*/ 608 h 611"/>
                  <a:gd name="T12" fmla="*/ 304 w 1469"/>
                  <a:gd name="T13" fmla="*/ 610 h 611"/>
                  <a:gd name="T14" fmla="*/ 0 w 1469"/>
                  <a:gd name="T15" fmla="*/ 308 h 611"/>
                  <a:gd name="T16" fmla="*/ 0 w 1469"/>
                  <a:gd name="T17" fmla="*/ 308 h 611"/>
                  <a:gd name="T18" fmla="*/ 38 w 1469"/>
                  <a:gd name="T19" fmla="*/ 157 h 611"/>
                  <a:gd name="T20" fmla="*/ 38 w 1469"/>
                  <a:gd name="T21" fmla="*/ 157 h 611"/>
                  <a:gd name="T22" fmla="*/ 301 w 1469"/>
                  <a:gd name="T23" fmla="*/ 4 h 611"/>
                  <a:gd name="T24" fmla="*/ 732 w 1469"/>
                  <a:gd name="T25" fmla="*/ 2 h 611"/>
                  <a:gd name="T26" fmla="*/ 1163 w 1469"/>
                  <a:gd name="T27" fmla="*/ 0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7" y="151"/>
                      <a:pt x="1427" y="151"/>
                      <a:pt x="1427" y="151"/>
                    </a:cubicBezTo>
                    <a:cubicBezTo>
                      <a:pt x="1453" y="195"/>
                      <a:pt x="1469" y="246"/>
                      <a:pt x="1469" y="301"/>
                    </a:cubicBezTo>
                    <a:cubicBezTo>
                      <a:pt x="1469" y="301"/>
                      <a:pt x="1469" y="301"/>
                      <a:pt x="1469" y="301"/>
                    </a:cubicBezTo>
                    <a:cubicBezTo>
                      <a:pt x="1469" y="469"/>
                      <a:pt x="1334" y="605"/>
                      <a:pt x="1167" y="606"/>
                    </a:cubicBezTo>
                    <a:cubicBezTo>
                      <a:pt x="735" y="608"/>
                      <a:pt x="735" y="608"/>
                      <a:pt x="735" y="608"/>
                    </a:cubicBezTo>
                    <a:cubicBezTo>
                      <a:pt x="304" y="610"/>
                      <a:pt x="304" y="610"/>
                      <a:pt x="304" y="610"/>
                    </a:cubicBezTo>
                    <a:cubicBezTo>
                      <a:pt x="137" y="611"/>
                      <a:pt x="0" y="476"/>
                      <a:pt x="0" y="308"/>
                    </a:cubicBezTo>
                    <a:cubicBezTo>
                      <a:pt x="0" y="308"/>
                      <a:pt x="0" y="308"/>
                      <a:pt x="0" y="308"/>
                    </a:cubicBezTo>
                    <a:cubicBezTo>
                      <a:pt x="0" y="253"/>
                      <a:pt x="13" y="202"/>
                      <a:pt x="38" y="157"/>
                    </a:cubicBezTo>
                    <a:cubicBezTo>
                      <a:pt x="38" y="157"/>
                      <a:pt x="38" y="157"/>
                      <a:pt x="38" y="157"/>
                    </a:cubicBezTo>
                    <a:cubicBezTo>
                      <a:pt x="90" y="66"/>
                      <a:pt x="188" y="5"/>
                      <a:pt x="301" y="4"/>
                    </a:cubicBezTo>
                    <a:cubicBezTo>
                      <a:pt x="732" y="2"/>
                      <a:pt x="732" y="2"/>
                      <a:pt x="732" y="2"/>
                    </a:cubicBezTo>
                    <a:cubicBezTo>
                      <a:pt x="1163" y="0"/>
                      <a:pt x="1163" y="0"/>
                      <a:pt x="1163" y="0"/>
                    </a:cubicBezTo>
                    <a:cubicBezTo>
                      <a:pt x="1275" y="0"/>
                      <a:pt x="1373"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3" name="ïṧļíḍê"/>
              <p:cNvSpPr/>
              <p:nvPr/>
            </p:nvSpPr>
            <p:spPr bwMode="auto">
              <a:xfrm>
                <a:off x="5226024" y="2832279"/>
                <a:ext cx="259738" cy="56003"/>
              </a:xfrm>
              <a:custGeom>
                <a:avLst/>
                <a:gdLst>
                  <a:gd name="T0" fmla="*/ 695 w 695"/>
                  <a:gd name="T1" fmla="*/ 151 h 151"/>
                  <a:gd name="T2" fmla="*/ 528 w 695"/>
                  <a:gd name="T3" fmla="*/ 111 h 151"/>
                  <a:gd name="T4" fmla="*/ 1 w 695"/>
                  <a:gd name="T5" fmla="*/ 113 h 151"/>
                  <a:gd name="T6" fmla="*/ 0 w 695"/>
                  <a:gd name="T7" fmla="*/ 2 h 151"/>
                  <a:gd name="T8" fmla="*/ 431 w 695"/>
                  <a:gd name="T9" fmla="*/ 0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5" y="125"/>
                      <a:pt x="588" y="110"/>
                      <a:pt x="528" y="111"/>
                    </a:cubicBezTo>
                    <a:cubicBezTo>
                      <a:pt x="1" y="113"/>
                      <a:pt x="1" y="113"/>
                      <a:pt x="1" y="113"/>
                    </a:cubicBezTo>
                    <a:cubicBezTo>
                      <a:pt x="0" y="2"/>
                      <a:pt x="0" y="2"/>
                      <a:pt x="0" y="2"/>
                    </a:cubicBezTo>
                    <a:cubicBezTo>
                      <a:pt x="431" y="0"/>
                      <a:pt x="431" y="0"/>
                      <a:pt x="431" y="0"/>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4" name="îṡliḑê"/>
              <p:cNvSpPr/>
              <p:nvPr/>
            </p:nvSpPr>
            <p:spPr bwMode="auto">
              <a:xfrm>
                <a:off x="5226990" y="2872833"/>
                <a:ext cx="275187" cy="186355"/>
              </a:xfrm>
              <a:custGeom>
                <a:avLst/>
                <a:gdLst>
                  <a:gd name="T0" fmla="*/ 737 w 737"/>
                  <a:gd name="T1" fmla="*/ 191 h 498"/>
                  <a:gd name="T2" fmla="*/ 435 w 737"/>
                  <a:gd name="T3" fmla="*/ 496 h 498"/>
                  <a:gd name="T4" fmla="*/ 3 w 737"/>
                  <a:gd name="T5" fmla="*/ 498 h 498"/>
                  <a:gd name="T6" fmla="*/ 0 w 737"/>
                  <a:gd name="T7" fmla="*/ 3 h 498"/>
                  <a:gd name="T8" fmla="*/ 527 w 737"/>
                  <a:gd name="T9" fmla="*/ 1 h 498"/>
                  <a:gd name="T10" fmla="*/ 695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9"/>
                      <a:pt x="602" y="495"/>
                      <a:pt x="435" y="496"/>
                    </a:cubicBezTo>
                    <a:cubicBezTo>
                      <a:pt x="3" y="498"/>
                      <a:pt x="3" y="498"/>
                      <a:pt x="3" y="498"/>
                    </a:cubicBezTo>
                    <a:cubicBezTo>
                      <a:pt x="0" y="3"/>
                      <a:pt x="0" y="3"/>
                      <a:pt x="0" y="3"/>
                    </a:cubicBezTo>
                    <a:cubicBezTo>
                      <a:pt x="527" y="1"/>
                      <a:pt x="527" y="1"/>
                      <a:pt x="527" y="1"/>
                    </a:cubicBezTo>
                    <a:cubicBezTo>
                      <a:pt x="587" y="0"/>
                      <a:pt x="645" y="15"/>
                      <a:pt x="695"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5" name="ïṧ1iḋé"/>
              <p:cNvSpPr/>
              <p:nvPr/>
            </p:nvSpPr>
            <p:spPr bwMode="auto">
              <a:xfrm>
                <a:off x="4968218" y="2833245"/>
                <a:ext cx="258772" cy="57934"/>
              </a:xfrm>
              <a:custGeom>
                <a:avLst/>
                <a:gdLst>
                  <a:gd name="T0" fmla="*/ 168 w 694"/>
                  <a:gd name="T1" fmla="*/ 114 h 156"/>
                  <a:gd name="T2" fmla="*/ 0 w 694"/>
                  <a:gd name="T3" fmla="*/ 156 h 156"/>
                  <a:gd name="T4" fmla="*/ 263 w 694"/>
                  <a:gd name="T5" fmla="*/ 2 h 156"/>
                  <a:gd name="T6" fmla="*/ 693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7" y="114"/>
                      <a:pt x="50" y="130"/>
                      <a:pt x="0" y="156"/>
                    </a:cubicBezTo>
                    <a:cubicBezTo>
                      <a:pt x="52" y="64"/>
                      <a:pt x="150" y="3"/>
                      <a:pt x="263" y="2"/>
                    </a:cubicBezTo>
                    <a:cubicBezTo>
                      <a:pt x="693" y="0"/>
                      <a:pt x="693" y="0"/>
                      <a:pt x="693"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6" name="îs1ïďé"/>
              <p:cNvSpPr/>
              <p:nvPr/>
            </p:nvSpPr>
            <p:spPr bwMode="auto">
              <a:xfrm>
                <a:off x="4953734" y="2874764"/>
                <a:ext cx="274221" cy="185389"/>
              </a:xfrm>
              <a:custGeom>
                <a:avLst/>
                <a:gdLst>
                  <a:gd name="T0" fmla="*/ 732 w 734"/>
                  <a:gd name="T1" fmla="*/ 0 h 498"/>
                  <a:gd name="T2" fmla="*/ 734 w 734"/>
                  <a:gd name="T3" fmla="*/ 495 h 498"/>
                  <a:gd name="T4" fmla="*/ 304 w 734"/>
                  <a:gd name="T5" fmla="*/ 497 h 498"/>
                  <a:gd name="T6" fmla="*/ 0 w 734"/>
                  <a:gd name="T7" fmla="*/ 195 h 498"/>
                  <a:gd name="T8" fmla="*/ 0 w 734"/>
                  <a:gd name="T9" fmla="*/ 195 h 498"/>
                  <a:gd name="T10" fmla="*/ 38 w 734"/>
                  <a:gd name="T11" fmla="*/ 44 h 498"/>
                  <a:gd name="T12" fmla="*/ 206 w 734"/>
                  <a:gd name="T13" fmla="*/ 3 h 498"/>
                  <a:gd name="T14" fmla="*/ 732 w 734"/>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4" h="498">
                    <a:moveTo>
                      <a:pt x="732" y="0"/>
                    </a:moveTo>
                    <a:cubicBezTo>
                      <a:pt x="734" y="495"/>
                      <a:pt x="734" y="495"/>
                      <a:pt x="734" y="495"/>
                    </a:cubicBezTo>
                    <a:cubicBezTo>
                      <a:pt x="304" y="497"/>
                      <a:pt x="304" y="497"/>
                      <a:pt x="304" y="497"/>
                    </a:cubicBezTo>
                    <a:cubicBezTo>
                      <a:pt x="137" y="498"/>
                      <a:pt x="0" y="363"/>
                      <a:pt x="0" y="195"/>
                    </a:cubicBezTo>
                    <a:cubicBezTo>
                      <a:pt x="0" y="195"/>
                      <a:pt x="0" y="195"/>
                      <a:pt x="0" y="195"/>
                    </a:cubicBezTo>
                    <a:cubicBezTo>
                      <a:pt x="0" y="140"/>
                      <a:pt x="13" y="89"/>
                      <a:pt x="38" y="44"/>
                    </a:cubicBezTo>
                    <a:cubicBezTo>
                      <a:pt x="89" y="18"/>
                      <a:pt x="145"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7" name="íśḻiḍe"/>
              <p:cNvSpPr/>
              <p:nvPr/>
            </p:nvSpPr>
            <p:spPr bwMode="auto">
              <a:xfrm>
                <a:off x="5227955" y="2969390"/>
                <a:ext cx="243323" cy="64693"/>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5 h 174"/>
                  <a:gd name="T10" fmla="*/ 613 w 652"/>
                  <a:gd name="T11" fmla="*/ 7 h 174"/>
                  <a:gd name="T12" fmla="*/ 639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3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1" y="123"/>
                      <a:pt x="438" y="124"/>
                      <a:pt x="482" y="110"/>
                    </a:cubicBezTo>
                    <a:cubicBezTo>
                      <a:pt x="539" y="93"/>
                      <a:pt x="580" y="61"/>
                      <a:pt x="606" y="15"/>
                    </a:cubicBezTo>
                    <a:cubicBezTo>
                      <a:pt x="607" y="11"/>
                      <a:pt x="610" y="9"/>
                      <a:pt x="613" y="7"/>
                    </a:cubicBezTo>
                    <a:cubicBezTo>
                      <a:pt x="620" y="1"/>
                      <a:pt x="630" y="0"/>
                      <a:pt x="639" y="5"/>
                    </a:cubicBezTo>
                    <a:cubicBezTo>
                      <a:pt x="647" y="9"/>
                      <a:pt x="652" y="16"/>
                      <a:pt x="652" y="25"/>
                    </a:cubicBezTo>
                    <a:cubicBezTo>
                      <a:pt x="652" y="25"/>
                      <a:pt x="652" y="25"/>
                      <a:pt x="652" y="25"/>
                    </a:cubicBezTo>
                    <a:cubicBezTo>
                      <a:pt x="652" y="25"/>
                      <a:pt x="652" y="25"/>
                      <a:pt x="652" y="25"/>
                    </a:cubicBezTo>
                    <a:cubicBezTo>
                      <a:pt x="652" y="26"/>
                      <a:pt x="652" y="26"/>
                      <a:pt x="652" y="26"/>
                    </a:cubicBezTo>
                    <a:cubicBezTo>
                      <a:pt x="652" y="31"/>
                      <a:pt x="651" y="35"/>
                      <a:pt x="649" y="38"/>
                    </a:cubicBezTo>
                    <a:cubicBezTo>
                      <a:pt x="617" y="96"/>
                      <a:pt x="564" y="137"/>
                      <a:pt x="495" y="158"/>
                    </a:cubicBezTo>
                    <a:cubicBezTo>
                      <a:pt x="446" y="173"/>
                      <a:pt x="405" y="172"/>
                      <a:pt x="400" y="172"/>
                    </a:cubicBezTo>
                    <a:cubicBezTo>
                      <a:pt x="350" y="173"/>
                      <a:pt x="350" y="173"/>
                      <a:pt x="350" y="173"/>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8" name="iṡļiḓé"/>
              <p:cNvSpPr/>
              <p:nvPr/>
            </p:nvSpPr>
            <p:spPr bwMode="auto">
              <a:xfrm>
                <a:off x="4980770" y="2971321"/>
                <a:ext cx="247185" cy="63727"/>
              </a:xfrm>
              <a:custGeom>
                <a:avLst/>
                <a:gdLst>
                  <a:gd name="T0" fmla="*/ 46 w 662"/>
                  <a:gd name="T1" fmla="*/ 14 h 171"/>
                  <a:gd name="T2" fmla="*/ 170 w 662"/>
                  <a:gd name="T3" fmla="*/ 109 h 171"/>
                  <a:gd name="T4" fmla="*/ 252 w 662"/>
                  <a:gd name="T5" fmla="*/ 121 h 171"/>
                  <a:gd name="T6" fmla="*/ 252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0" y="109"/>
                    </a:cubicBezTo>
                    <a:cubicBezTo>
                      <a:pt x="214" y="122"/>
                      <a:pt x="251" y="121"/>
                      <a:pt x="252" y="121"/>
                    </a:cubicBezTo>
                    <a:cubicBezTo>
                      <a:pt x="252" y="121"/>
                      <a:pt x="252" y="121"/>
                      <a:pt x="252"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1"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9" name="ïṣlïḋè"/>
              <p:cNvSpPr/>
              <p:nvPr/>
            </p:nvSpPr>
            <p:spPr bwMode="auto">
              <a:xfrm>
                <a:off x="5342858" y="2601509"/>
                <a:ext cx="548442" cy="226909"/>
              </a:xfrm>
              <a:custGeom>
                <a:avLst/>
                <a:gdLst>
                  <a:gd name="T0" fmla="*/ 42 w 1469"/>
                  <a:gd name="T1" fmla="*/ 457 h 608"/>
                  <a:gd name="T2" fmla="*/ 41 w 1469"/>
                  <a:gd name="T3" fmla="*/ 457 h 608"/>
                  <a:gd name="T4" fmla="*/ 0 w 1469"/>
                  <a:gd name="T5" fmla="*/ 307 h 608"/>
                  <a:gd name="T6" fmla="*/ 0 w 1469"/>
                  <a:gd name="T7" fmla="*/ 307 h 608"/>
                  <a:gd name="T8" fmla="*/ 303 w 1469"/>
                  <a:gd name="T9" fmla="*/ 3 h 608"/>
                  <a:gd name="T10" fmla="*/ 734 w 1469"/>
                  <a:gd name="T11" fmla="*/ 1 h 608"/>
                  <a:gd name="T12" fmla="*/ 1164 w 1469"/>
                  <a:gd name="T13" fmla="*/ 0 h 608"/>
                  <a:gd name="T14" fmla="*/ 1468 w 1469"/>
                  <a:gd name="T15" fmla="*/ 302 h 608"/>
                  <a:gd name="T16" fmla="*/ 1468 w 1469"/>
                  <a:gd name="T17" fmla="*/ 302 h 608"/>
                  <a:gd name="T18" fmla="*/ 1429 w 1469"/>
                  <a:gd name="T19" fmla="*/ 453 h 608"/>
                  <a:gd name="T20" fmla="*/ 1429 w 1469"/>
                  <a:gd name="T21" fmla="*/ 453 h 608"/>
                  <a:gd name="T22" fmla="*/ 1166 w 1469"/>
                  <a:gd name="T23" fmla="*/ 606 h 608"/>
                  <a:gd name="T24" fmla="*/ 736 w 1469"/>
                  <a:gd name="T25" fmla="*/ 607 h 608"/>
                  <a:gd name="T26" fmla="*/ 305 w 1469"/>
                  <a:gd name="T27" fmla="*/ 608 h 608"/>
                  <a:gd name="T28" fmla="*/ 42 w 1469"/>
                  <a:gd name="T29" fmla="*/ 457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08">
                    <a:moveTo>
                      <a:pt x="42" y="457"/>
                    </a:moveTo>
                    <a:cubicBezTo>
                      <a:pt x="41" y="457"/>
                      <a:pt x="41" y="457"/>
                      <a:pt x="41" y="457"/>
                    </a:cubicBezTo>
                    <a:cubicBezTo>
                      <a:pt x="16" y="413"/>
                      <a:pt x="0" y="362"/>
                      <a:pt x="0" y="307"/>
                    </a:cubicBezTo>
                    <a:cubicBezTo>
                      <a:pt x="0" y="307"/>
                      <a:pt x="0" y="307"/>
                      <a:pt x="0" y="307"/>
                    </a:cubicBezTo>
                    <a:cubicBezTo>
                      <a:pt x="0" y="139"/>
                      <a:pt x="135" y="3"/>
                      <a:pt x="303" y="3"/>
                    </a:cubicBezTo>
                    <a:cubicBezTo>
                      <a:pt x="734" y="1"/>
                      <a:pt x="734" y="1"/>
                      <a:pt x="734" y="1"/>
                    </a:cubicBezTo>
                    <a:cubicBezTo>
                      <a:pt x="1164" y="0"/>
                      <a:pt x="1164" y="0"/>
                      <a:pt x="1164" y="0"/>
                    </a:cubicBezTo>
                    <a:cubicBezTo>
                      <a:pt x="1331" y="0"/>
                      <a:pt x="1469" y="135"/>
                      <a:pt x="1468" y="302"/>
                    </a:cubicBezTo>
                    <a:cubicBezTo>
                      <a:pt x="1468" y="302"/>
                      <a:pt x="1468" y="302"/>
                      <a:pt x="1468" y="302"/>
                    </a:cubicBezTo>
                    <a:cubicBezTo>
                      <a:pt x="1468" y="357"/>
                      <a:pt x="1454" y="409"/>
                      <a:pt x="1429" y="453"/>
                    </a:cubicBezTo>
                    <a:cubicBezTo>
                      <a:pt x="1429" y="453"/>
                      <a:pt x="1429" y="453"/>
                      <a:pt x="1429" y="453"/>
                    </a:cubicBezTo>
                    <a:cubicBezTo>
                      <a:pt x="1377" y="544"/>
                      <a:pt x="1279" y="605"/>
                      <a:pt x="1166" y="606"/>
                    </a:cubicBezTo>
                    <a:cubicBezTo>
                      <a:pt x="736" y="607"/>
                      <a:pt x="736" y="607"/>
                      <a:pt x="736" y="607"/>
                    </a:cubicBezTo>
                    <a:cubicBezTo>
                      <a:pt x="305" y="608"/>
                      <a:pt x="305" y="608"/>
                      <a:pt x="305" y="608"/>
                    </a:cubicBezTo>
                    <a:cubicBezTo>
                      <a:pt x="192" y="608"/>
                      <a:pt x="94" y="548"/>
                      <a:pt x="42" y="45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0" name="îs1ïḍé"/>
              <p:cNvSpPr/>
              <p:nvPr/>
            </p:nvSpPr>
            <p:spPr bwMode="auto">
              <a:xfrm>
                <a:off x="5358307" y="2771449"/>
                <a:ext cx="258772" cy="56969"/>
              </a:xfrm>
              <a:custGeom>
                <a:avLst/>
                <a:gdLst>
                  <a:gd name="T0" fmla="*/ 0 w 694"/>
                  <a:gd name="T1" fmla="*/ 0 h 151"/>
                  <a:gd name="T2" fmla="*/ 167 w 694"/>
                  <a:gd name="T3" fmla="*/ 40 h 151"/>
                  <a:gd name="T4" fmla="*/ 694 w 694"/>
                  <a:gd name="T5" fmla="*/ 39 h 151"/>
                  <a:gd name="T6" fmla="*/ 694 w 694"/>
                  <a:gd name="T7" fmla="*/ 150 h 151"/>
                  <a:gd name="T8" fmla="*/ 263 w 694"/>
                  <a:gd name="T9" fmla="*/ 151 h 151"/>
                  <a:gd name="T10" fmla="*/ 0 w 694"/>
                  <a:gd name="T11" fmla="*/ 0 h 151"/>
                </a:gdLst>
                <a:ahLst/>
                <a:cxnLst>
                  <a:cxn ang="0">
                    <a:pos x="T0" y="T1"/>
                  </a:cxn>
                  <a:cxn ang="0">
                    <a:pos x="T2" y="T3"/>
                  </a:cxn>
                  <a:cxn ang="0">
                    <a:pos x="T4" y="T5"/>
                  </a:cxn>
                  <a:cxn ang="0">
                    <a:pos x="T6" y="T7"/>
                  </a:cxn>
                  <a:cxn ang="0">
                    <a:pos x="T8" y="T9"/>
                  </a:cxn>
                  <a:cxn ang="0">
                    <a:pos x="T10" y="T11"/>
                  </a:cxn>
                </a:cxnLst>
                <a:rect l="0" t="0" r="r" b="b"/>
                <a:pathLst>
                  <a:path w="694" h="151">
                    <a:moveTo>
                      <a:pt x="0" y="0"/>
                    </a:moveTo>
                    <a:cubicBezTo>
                      <a:pt x="50" y="26"/>
                      <a:pt x="107" y="41"/>
                      <a:pt x="167" y="40"/>
                    </a:cubicBezTo>
                    <a:cubicBezTo>
                      <a:pt x="694" y="39"/>
                      <a:pt x="694" y="39"/>
                      <a:pt x="694" y="39"/>
                    </a:cubicBezTo>
                    <a:cubicBezTo>
                      <a:pt x="694" y="150"/>
                      <a:pt x="694" y="150"/>
                      <a:pt x="694" y="150"/>
                    </a:cubicBezTo>
                    <a:cubicBezTo>
                      <a:pt x="263" y="151"/>
                      <a:pt x="263" y="151"/>
                      <a:pt x="263" y="151"/>
                    </a:cubicBezTo>
                    <a:cubicBezTo>
                      <a:pt x="150" y="151"/>
                      <a:pt x="52"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1" name="iṩḻiḍè"/>
              <p:cNvSpPr/>
              <p:nvPr/>
            </p:nvSpPr>
            <p:spPr bwMode="auto">
              <a:xfrm>
                <a:off x="5342858" y="2601509"/>
                <a:ext cx="274221" cy="185389"/>
              </a:xfrm>
              <a:custGeom>
                <a:avLst/>
                <a:gdLst>
                  <a:gd name="T0" fmla="*/ 0 w 736"/>
                  <a:gd name="T1" fmla="*/ 306 h 497"/>
                  <a:gd name="T2" fmla="*/ 303 w 736"/>
                  <a:gd name="T3" fmla="*/ 2 h 497"/>
                  <a:gd name="T4" fmla="*/ 734 w 736"/>
                  <a:gd name="T5" fmla="*/ 0 h 497"/>
                  <a:gd name="T6" fmla="*/ 736 w 736"/>
                  <a:gd name="T7" fmla="*/ 495 h 497"/>
                  <a:gd name="T8" fmla="*/ 209 w 736"/>
                  <a:gd name="T9" fmla="*/ 496 h 497"/>
                  <a:gd name="T10" fmla="*/ 41 w 736"/>
                  <a:gd name="T11" fmla="*/ 457 h 497"/>
                  <a:gd name="T12" fmla="*/ 0 w 736"/>
                  <a:gd name="T13" fmla="*/ 306 h 497"/>
                  <a:gd name="T14" fmla="*/ 0 w 736"/>
                  <a:gd name="T15" fmla="*/ 306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0" y="306"/>
                    </a:moveTo>
                    <a:cubicBezTo>
                      <a:pt x="0" y="138"/>
                      <a:pt x="135" y="2"/>
                      <a:pt x="303" y="2"/>
                    </a:cubicBezTo>
                    <a:cubicBezTo>
                      <a:pt x="734" y="0"/>
                      <a:pt x="734" y="0"/>
                      <a:pt x="734" y="0"/>
                    </a:cubicBezTo>
                    <a:cubicBezTo>
                      <a:pt x="736" y="495"/>
                      <a:pt x="736" y="495"/>
                      <a:pt x="736" y="495"/>
                    </a:cubicBezTo>
                    <a:cubicBezTo>
                      <a:pt x="209" y="496"/>
                      <a:pt x="209" y="496"/>
                      <a:pt x="209" y="496"/>
                    </a:cubicBezTo>
                    <a:cubicBezTo>
                      <a:pt x="149" y="497"/>
                      <a:pt x="91" y="482"/>
                      <a:pt x="41" y="457"/>
                    </a:cubicBezTo>
                    <a:cubicBezTo>
                      <a:pt x="16" y="412"/>
                      <a:pt x="0" y="361"/>
                      <a:pt x="0" y="306"/>
                    </a:cubicBezTo>
                    <a:cubicBezTo>
                      <a:pt x="0" y="306"/>
                      <a:pt x="0" y="306"/>
                      <a:pt x="0" y="306"/>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2" name="ïşḻide"/>
              <p:cNvSpPr/>
              <p:nvPr/>
            </p:nvSpPr>
            <p:spPr bwMode="auto">
              <a:xfrm>
                <a:off x="5617079" y="2770483"/>
                <a:ext cx="258772" cy="56969"/>
              </a:xfrm>
              <a:custGeom>
                <a:avLst/>
                <a:gdLst>
                  <a:gd name="T0" fmla="*/ 526 w 694"/>
                  <a:gd name="T1" fmla="*/ 41 h 154"/>
                  <a:gd name="T2" fmla="*/ 694 w 694"/>
                  <a:gd name="T3" fmla="*/ 0 h 154"/>
                  <a:gd name="T4" fmla="*/ 431 w 694"/>
                  <a:gd name="T5" fmla="*/ 153 h 154"/>
                  <a:gd name="T6" fmla="*/ 0 w 694"/>
                  <a:gd name="T7" fmla="*/ 154 h 154"/>
                  <a:gd name="T8" fmla="*/ 0 w 694"/>
                  <a:gd name="T9" fmla="*/ 43 h 154"/>
                  <a:gd name="T10" fmla="*/ 526 w 694"/>
                  <a:gd name="T11" fmla="*/ 41 h 154"/>
                </a:gdLst>
                <a:ahLst/>
                <a:cxnLst>
                  <a:cxn ang="0">
                    <a:pos x="T0" y="T1"/>
                  </a:cxn>
                  <a:cxn ang="0">
                    <a:pos x="T2" y="T3"/>
                  </a:cxn>
                  <a:cxn ang="0">
                    <a:pos x="T4" y="T5"/>
                  </a:cxn>
                  <a:cxn ang="0">
                    <a:pos x="T6" y="T7"/>
                  </a:cxn>
                  <a:cxn ang="0">
                    <a:pos x="T8" y="T9"/>
                  </a:cxn>
                  <a:cxn ang="0">
                    <a:pos x="T10" y="T11"/>
                  </a:cxn>
                </a:cxnLst>
                <a:rect l="0" t="0" r="r" b="b"/>
                <a:pathLst>
                  <a:path w="694" h="154">
                    <a:moveTo>
                      <a:pt x="526" y="41"/>
                    </a:moveTo>
                    <a:cubicBezTo>
                      <a:pt x="586" y="41"/>
                      <a:pt x="643" y="26"/>
                      <a:pt x="694" y="0"/>
                    </a:cubicBezTo>
                    <a:cubicBezTo>
                      <a:pt x="642" y="91"/>
                      <a:pt x="543" y="152"/>
                      <a:pt x="431" y="153"/>
                    </a:cubicBezTo>
                    <a:cubicBezTo>
                      <a:pt x="0" y="154"/>
                      <a:pt x="0" y="154"/>
                      <a:pt x="0" y="154"/>
                    </a:cubicBezTo>
                    <a:cubicBezTo>
                      <a:pt x="0" y="43"/>
                      <a:pt x="0" y="43"/>
                      <a:pt x="0" y="43"/>
                    </a:cubicBezTo>
                    <a:cubicBezTo>
                      <a:pt x="526" y="41"/>
                      <a:pt x="526" y="41"/>
                      <a:pt x="526" y="4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3" name="iṥḻide"/>
              <p:cNvSpPr/>
              <p:nvPr/>
            </p:nvSpPr>
            <p:spPr bwMode="auto">
              <a:xfrm>
                <a:off x="5616113" y="2601509"/>
                <a:ext cx="275187" cy="184424"/>
              </a:xfrm>
              <a:custGeom>
                <a:avLst/>
                <a:gdLst>
                  <a:gd name="T0" fmla="*/ 2 w 735"/>
                  <a:gd name="T1" fmla="*/ 496 h 496"/>
                  <a:gd name="T2" fmla="*/ 0 w 735"/>
                  <a:gd name="T3" fmla="*/ 1 h 496"/>
                  <a:gd name="T4" fmla="*/ 430 w 735"/>
                  <a:gd name="T5" fmla="*/ 0 h 496"/>
                  <a:gd name="T6" fmla="*/ 734 w 735"/>
                  <a:gd name="T7" fmla="*/ 302 h 496"/>
                  <a:gd name="T8" fmla="*/ 734 w 735"/>
                  <a:gd name="T9" fmla="*/ 302 h 496"/>
                  <a:gd name="T10" fmla="*/ 695 w 735"/>
                  <a:gd name="T11" fmla="*/ 453 h 496"/>
                  <a:gd name="T12" fmla="*/ 527 w 735"/>
                  <a:gd name="T13" fmla="*/ 494 h 496"/>
                  <a:gd name="T14" fmla="*/ 2 w 735"/>
                  <a:gd name="T15" fmla="*/ 496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6">
                    <a:moveTo>
                      <a:pt x="2" y="496"/>
                    </a:moveTo>
                    <a:cubicBezTo>
                      <a:pt x="0" y="1"/>
                      <a:pt x="0" y="1"/>
                      <a:pt x="0" y="1"/>
                    </a:cubicBezTo>
                    <a:cubicBezTo>
                      <a:pt x="430" y="0"/>
                      <a:pt x="430" y="0"/>
                      <a:pt x="430" y="0"/>
                    </a:cubicBezTo>
                    <a:cubicBezTo>
                      <a:pt x="598" y="0"/>
                      <a:pt x="735" y="135"/>
                      <a:pt x="734" y="302"/>
                    </a:cubicBezTo>
                    <a:cubicBezTo>
                      <a:pt x="734" y="302"/>
                      <a:pt x="734" y="302"/>
                      <a:pt x="734" y="302"/>
                    </a:cubicBezTo>
                    <a:cubicBezTo>
                      <a:pt x="734" y="357"/>
                      <a:pt x="720" y="409"/>
                      <a:pt x="695" y="453"/>
                    </a:cubicBezTo>
                    <a:cubicBezTo>
                      <a:pt x="644" y="479"/>
                      <a:pt x="588" y="494"/>
                      <a:pt x="527" y="494"/>
                    </a:cubicBezTo>
                    <a:cubicBezTo>
                      <a:pt x="2" y="496"/>
                      <a:pt x="2" y="496"/>
                      <a:pt x="2"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4" name="íṧ1îḍé"/>
              <p:cNvSpPr/>
              <p:nvPr/>
            </p:nvSpPr>
            <p:spPr bwMode="auto">
              <a:xfrm>
                <a:off x="5372790" y="2626614"/>
                <a:ext cx="244289" cy="64693"/>
              </a:xfrm>
              <a:custGeom>
                <a:avLst/>
                <a:gdLst>
                  <a:gd name="T0" fmla="*/ 302 w 653"/>
                  <a:gd name="T1" fmla="*/ 50 h 173"/>
                  <a:gd name="T2" fmla="*/ 252 w 653"/>
                  <a:gd name="T3" fmla="*/ 50 h 173"/>
                  <a:gd name="T4" fmla="*/ 251 w 653"/>
                  <a:gd name="T5" fmla="*/ 50 h 173"/>
                  <a:gd name="T6" fmla="*/ 170 w 653"/>
                  <a:gd name="T7" fmla="*/ 63 h 173"/>
                  <a:gd name="T8" fmla="*/ 46 w 653"/>
                  <a:gd name="T9" fmla="*/ 158 h 173"/>
                  <a:gd name="T10" fmla="*/ 39 w 653"/>
                  <a:gd name="T11" fmla="*/ 166 h 173"/>
                  <a:gd name="T12" fmla="*/ 13 w 653"/>
                  <a:gd name="T13" fmla="*/ 168 h 173"/>
                  <a:gd name="T14" fmla="*/ 0 w 653"/>
                  <a:gd name="T15" fmla="*/ 148 h 173"/>
                  <a:gd name="T16" fmla="*/ 0 w 653"/>
                  <a:gd name="T17" fmla="*/ 148 h 173"/>
                  <a:gd name="T18" fmla="*/ 0 w 653"/>
                  <a:gd name="T19" fmla="*/ 148 h 173"/>
                  <a:gd name="T20" fmla="*/ 0 w 653"/>
                  <a:gd name="T21" fmla="*/ 146 h 173"/>
                  <a:gd name="T22" fmla="*/ 3 w 653"/>
                  <a:gd name="T23" fmla="*/ 134 h 173"/>
                  <a:gd name="T24" fmla="*/ 157 w 653"/>
                  <a:gd name="T25" fmla="*/ 15 h 173"/>
                  <a:gd name="T26" fmla="*/ 252 w 653"/>
                  <a:gd name="T27" fmla="*/ 1 h 173"/>
                  <a:gd name="T28" fmla="*/ 252 w 653"/>
                  <a:gd name="T29" fmla="*/ 1 h 173"/>
                  <a:gd name="T30" fmla="*/ 302 w 653"/>
                  <a:gd name="T31" fmla="*/ 1 h 173"/>
                  <a:gd name="T32" fmla="*/ 652 w 653"/>
                  <a:gd name="T33" fmla="*/ 0 h 173"/>
                  <a:gd name="T34" fmla="*/ 653 w 653"/>
                  <a:gd name="T35" fmla="*/ 49 h 173"/>
                  <a:gd name="T36" fmla="*/ 302 w 653"/>
                  <a:gd name="T37"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3" h="173">
                    <a:moveTo>
                      <a:pt x="302" y="50"/>
                    </a:moveTo>
                    <a:cubicBezTo>
                      <a:pt x="252" y="50"/>
                      <a:pt x="252" y="50"/>
                      <a:pt x="252" y="50"/>
                    </a:cubicBezTo>
                    <a:cubicBezTo>
                      <a:pt x="251" y="50"/>
                      <a:pt x="251" y="50"/>
                      <a:pt x="251" y="50"/>
                    </a:cubicBezTo>
                    <a:cubicBezTo>
                      <a:pt x="251" y="50"/>
                      <a:pt x="214" y="49"/>
                      <a:pt x="170" y="63"/>
                    </a:cubicBezTo>
                    <a:cubicBezTo>
                      <a:pt x="113" y="80"/>
                      <a:pt x="72" y="112"/>
                      <a:pt x="46" y="158"/>
                    </a:cubicBezTo>
                    <a:cubicBezTo>
                      <a:pt x="45" y="162"/>
                      <a:pt x="42" y="164"/>
                      <a:pt x="39" y="166"/>
                    </a:cubicBezTo>
                    <a:cubicBezTo>
                      <a:pt x="32" y="172"/>
                      <a:pt x="21" y="173"/>
                      <a:pt x="13" y="168"/>
                    </a:cubicBezTo>
                    <a:cubicBezTo>
                      <a:pt x="5" y="164"/>
                      <a:pt x="0" y="157"/>
                      <a:pt x="0" y="148"/>
                    </a:cubicBezTo>
                    <a:cubicBezTo>
                      <a:pt x="0" y="148"/>
                      <a:pt x="0" y="148"/>
                      <a:pt x="0" y="148"/>
                    </a:cubicBezTo>
                    <a:cubicBezTo>
                      <a:pt x="0" y="148"/>
                      <a:pt x="0" y="148"/>
                      <a:pt x="0" y="148"/>
                    </a:cubicBezTo>
                    <a:cubicBezTo>
                      <a:pt x="0" y="147"/>
                      <a:pt x="0" y="147"/>
                      <a:pt x="0" y="146"/>
                    </a:cubicBezTo>
                    <a:cubicBezTo>
                      <a:pt x="0" y="142"/>
                      <a:pt x="1" y="138"/>
                      <a:pt x="3" y="134"/>
                    </a:cubicBezTo>
                    <a:cubicBezTo>
                      <a:pt x="35" y="77"/>
                      <a:pt x="88" y="36"/>
                      <a:pt x="157" y="15"/>
                    </a:cubicBezTo>
                    <a:cubicBezTo>
                      <a:pt x="205" y="1"/>
                      <a:pt x="244" y="1"/>
                      <a:pt x="252" y="1"/>
                    </a:cubicBezTo>
                    <a:cubicBezTo>
                      <a:pt x="252" y="1"/>
                      <a:pt x="252" y="1"/>
                      <a:pt x="252" y="1"/>
                    </a:cubicBezTo>
                    <a:cubicBezTo>
                      <a:pt x="302" y="1"/>
                      <a:pt x="302" y="1"/>
                      <a:pt x="302" y="1"/>
                    </a:cubicBezTo>
                    <a:cubicBezTo>
                      <a:pt x="652" y="0"/>
                      <a:pt x="652" y="0"/>
                      <a:pt x="652" y="0"/>
                    </a:cubicBezTo>
                    <a:cubicBezTo>
                      <a:pt x="653" y="49"/>
                      <a:pt x="653" y="49"/>
                      <a:pt x="653" y="49"/>
                    </a:cubicBezTo>
                    <a:cubicBezTo>
                      <a:pt x="302" y="50"/>
                      <a:pt x="302" y="50"/>
                      <a:pt x="302"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5" name="íšḻïḋé"/>
              <p:cNvSpPr/>
              <p:nvPr/>
            </p:nvSpPr>
            <p:spPr bwMode="auto">
              <a:xfrm>
                <a:off x="5616113" y="2625648"/>
                <a:ext cx="247185" cy="63727"/>
              </a:xfrm>
              <a:custGeom>
                <a:avLst/>
                <a:gdLst>
                  <a:gd name="T0" fmla="*/ 616 w 662"/>
                  <a:gd name="T1" fmla="*/ 157 h 171"/>
                  <a:gd name="T2" fmla="*/ 492 w 662"/>
                  <a:gd name="T3" fmla="*/ 62 h 171"/>
                  <a:gd name="T4" fmla="*/ 411 w 662"/>
                  <a:gd name="T5" fmla="*/ 50 h 171"/>
                  <a:gd name="T6" fmla="*/ 410 w 662"/>
                  <a:gd name="T7" fmla="*/ 50 h 171"/>
                  <a:gd name="T8" fmla="*/ 359 w 662"/>
                  <a:gd name="T9" fmla="*/ 50 h 171"/>
                  <a:gd name="T10" fmla="*/ 1 w 662"/>
                  <a:gd name="T11" fmla="*/ 51 h 171"/>
                  <a:gd name="T12" fmla="*/ 0 w 662"/>
                  <a:gd name="T13" fmla="*/ 2 h 171"/>
                  <a:gd name="T14" fmla="*/ 359 w 662"/>
                  <a:gd name="T15" fmla="*/ 1 h 171"/>
                  <a:gd name="T16" fmla="*/ 409 w 662"/>
                  <a:gd name="T17" fmla="*/ 1 h 171"/>
                  <a:gd name="T18" fmla="*/ 504 w 662"/>
                  <a:gd name="T19" fmla="*/ 14 h 171"/>
                  <a:gd name="T20" fmla="*/ 659 w 662"/>
                  <a:gd name="T21" fmla="*/ 133 h 171"/>
                  <a:gd name="T22" fmla="*/ 662 w 662"/>
                  <a:gd name="T23" fmla="*/ 145 h 171"/>
                  <a:gd name="T24" fmla="*/ 662 w 662"/>
                  <a:gd name="T25" fmla="*/ 146 h 171"/>
                  <a:gd name="T26" fmla="*/ 662 w 662"/>
                  <a:gd name="T27" fmla="*/ 146 h 171"/>
                  <a:gd name="T28" fmla="*/ 662 w 662"/>
                  <a:gd name="T29" fmla="*/ 146 h 171"/>
                  <a:gd name="T30" fmla="*/ 650 w 662"/>
                  <a:gd name="T31" fmla="*/ 166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1" y="111"/>
                      <a:pt x="549" y="79"/>
                      <a:pt x="492" y="62"/>
                    </a:cubicBezTo>
                    <a:cubicBezTo>
                      <a:pt x="448" y="49"/>
                      <a:pt x="411" y="50"/>
                      <a:pt x="411" y="50"/>
                    </a:cubicBezTo>
                    <a:cubicBezTo>
                      <a:pt x="410" y="50"/>
                      <a:pt x="410" y="50"/>
                      <a:pt x="410" y="50"/>
                    </a:cubicBezTo>
                    <a:cubicBezTo>
                      <a:pt x="359" y="50"/>
                      <a:pt x="359" y="50"/>
                      <a:pt x="359" y="50"/>
                    </a:cubicBezTo>
                    <a:cubicBezTo>
                      <a:pt x="1" y="51"/>
                      <a:pt x="1" y="51"/>
                      <a:pt x="1" y="51"/>
                    </a:cubicBezTo>
                    <a:cubicBezTo>
                      <a:pt x="0" y="2"/>
                      <a:pt x="0" y="2"/>
                      <a:pt x="0" y="2"/>
                    </a:cubicBezTo>
                    <a:cubicBezTo>
                      <a:pt x="359" y="1"/>
                      <a:pt x="359" y="1"/>
                      <a:pt x="359" y="1"/>
                    </a:cubicBezTo>
                    <a:cubicBezTo>
                      <a:pt x="409" y="1"/>
                      <a:pt x="409" y="1"/>
                      <a:pt x="409" y="1"/>
                    </a:cubicBezTo>
                    <a:cubicBezTo>
                      <a:pt x="415" y="1"/>
                      <a:pt x="455" y="0"/>
                      <a:pt x="504" y="14"/>
                    </a:cubicBezTo>
                    <a:cubicBezTo>
                      <a:pt x="574" y="35"/>
                      <a:pt x="627" y="76"/>
                      <a:pt x="659" y="133"/>
                    </a:cubicBezTo>
                    <a:cubicBezTo>
                      <a:pt x="661" y="136"/>
                      <a:pt x="662" y="141"/>
                      <a:pt x="662" y="145"/>
                    </a:cubicBezTo>
                    <a:cubicBezTo>
                      <a:pt x="662" y="145"/>
                      <a:pt x="662" y="146"/>
                      <a:pt x="662" y="146"/>
                    </a:cubicBezTo>
                    <a:cubicBezTo>
                      <a:pt x="662" y="146"/>
                      <a:pt x="662" y="146"/>
                      <a:pt x="662" y="146"/>
                    </a:cubicBezTo>
                    <a:cubicBezTo>
                      <a:pt x="662" y="146"/>
                      <a:pt x="662" y="146"/>
                      <a:pt x="662" y="146"/>
                    </a:cubicBezTo>
                    <a:cubicBezTo>
                      <a:pt x="662" y="154"/>
                      <a:pt x="657" y="162"/>
                      <a:pt x="650" y="166"/>
                    </a:cubicBezTo>
                    <a:cubicBezTo>
                      <a:pt x="641" y="171"/>
                      <a:pt x="631" y="170"/>
                      <a:pt x="623" y="165"/>
                    </a:cubicBezTo>
                    <a:cubicBezTo>
                      <a:pt x="620" y="163"/>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6" name="îṩḻiďê"/>
              <p:cNvSpPr/>
              <p:nvPr/>
            </p:nvSpPr>
            <p:spPr bwMode="auto">
              <a:xfrm>
                <a:off x="5416241" y="2812003"/>
                <a:ext cx="548442" cy="227874"/>
              </a:xfrm>
              <a:custGeom>
                <a:avLst/>
                <a:gdLst>
                  <a:gd name="T0" fmla="*/ 43 w 1469"/>
                  <a:gd name="T1" fmla="*/ 460 h 610"/>
                  <a:gd name="T2" fmla="*/ 41 w 1469"/>
                  <a:gd name="T3" fmla="*/ 460 h 610"/>
                  <a:gd name="T4" fmla="*/ 0 w 1469"/>
                  <a:gd name="T5" fmla="*/ 309 h 610"/>
                  <a:gd name="T6" fmla="*/ 0 w 1469"/>
                  <a:gd name="T7" fmla="*/ 309 h 610"/>
                  <a:gd name="T8" fmla="*/ 302 w 1469"/>
                  <a:gd name="T9" fmla="*/ 5 h 610"/>
                  <a:gd name="T10" fmla="*/ 734 w 1469"/>
                  <a:gd name="T11" fmla="*/ 2 h 610"/>
                  <a:gd name="T12" fmla="*/ 1164 w 1469"/>
                  <a:gd name="T13" fmla="*/ 0 h 610"/>
                  <a:gd name="T14" fmla="*/ 1469 w 1469"/>
                  <a:gd name="T15" fmla="*/ 302 h 610"/>
                  <a:gd name="T16" fmla="*/ 1469 w 1469"/>
                  <a:gd name="T17" fmla="*/ 302 h 610"/>
                  <a:gd name="T18" fmla="*/ 1430 w 1469"/>
                  <a:gd name="T19" fmla="*/ 453 h 610"/>
                  <a:gd name="T20" fmla="*/ 1430 w 1469"/>
                  <a:gd name="T21" fmla="*/ 453 h 610"/>
                  <a:gd name="T22" fmla="*/ 1168 w 1469"/>
                  <a:gd name="T23" fmla="*/ 606 h 610"/>
                  <a:gd name="T24" fmla="*/ 737 w 1469"/>
                  <a:gd name="T25" fmla="*/ 608 h 610"/>
                  <a:gd name="T26" fmla="*/ 306 w 1469"/>
                  <a:gd name="T27" fmla="*/ 610 h 610"/>
                  <a:gd name="T28" fmla="*/ 43 w 1469"/>
                  <a:gd name="T29" fmla="*/ 46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0">
                    <a:moveTo>
                      <a:pt x="43" y="460"/>
                    </a:moveTo>
                    <a:cubicBezTo>
                      <a:pt x="41" y="460"/>
                      <a:pt x="41" y="460"/>
                      <a:pt x="41" y="460"/>
                    </a:cubicBezTo>
                    <a:cubicBezTo>
                      <a:pt x="16" y="415"/>
                      <a:pt x="0" y="364"/>
                      <a:pt x="0" y="309"/>
                    </a:cubicBezTo>
                    <a:cubicBezTo>
                      <a:pt x="0" y="309"/>
                      <a:pt x="0" y="309"/>
                      <a:pt x="0" y="309"/>
                    </a:cubicBezTo>
                    <a:cubicBezTo>
                      <a:pt x="0" y="142"/>
                      <a:pt x="135" y="5"/>
                      <a:pt x="302" y="5"/>
                    </a:cubicBezTo>
                    <a:cubicBezTo>
                      <a:pt x="734" y="2"/>
                      <a:pt x="734" y="2"/>
                      <a:pt x="734" y="2"/>
                    </a:cubicBezTo>
                    <a:cubicBezTo>
                      <a:pt x="1164" y="0"/>
                      <a:pt x="1164" y="0"/>
                      <a:pt x="1164" y="0"/>
                    </a:cubicBezTo>
                    <a:cubicBezTo>
                      <a:pt x="1332" y="0"/>
                      <a:pt x="1469" y="134"/>
                      <a:pt x="1469" y="302"/>
                    </a:cubicBezTo>
                    <a:cubicBezTo>
                      <a:pt x="1469" y="302"/>
                      <a:pt x="1469" y="302"/>
                      <a:pt x="1469" y="302"/>
                    </a:cubicBezTo>
                    <a:cubicBezTo>
                      <a:pt x="1469" y="357"/>
                      <a:pt x="1456" y="408"/>
                      <a:pt x="1430" y="453"/>
                    </a:cubicBezTo>
                    <a:cubicBezTo>
                      <a:pt x="1430" y="453"/>
                      <a:pt x="1430" y="453"/>
                      <a:pt x="1430" y="453"/>
                    </a:cubicBezTo>
                    <a:cubicBezTo>
                      <a:pt x="1378" y="544"/>
                      <a:pt x="1280" y="605"/>
                      <a:pt x="1168" y="606"/>
                    </a:cubicBezTo>
                    <a:cubicBezTo>
                      <a:pt x="737" y="608"/>
                      <a:pt x="737" y="608"/>
                      <a:pt x="737" y="608"/>
                    </a:cubicBezTo>
                    <a:cubicBezTo>
                      <a:pt x="306" y="610"/>
                      <a:pt x="306" y="610"/>
                      <a:pt x="306" y="610"/>
                    </a:cubicBezTo>
                    <a:cubicBezTo>
                      <a:pt x="193" y="610"/>
                      <a:pt x="95" y="550"/>
                      <a:pt x="43" y="46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7" name="íşḻidê"/>
              <p:cNvSpPr/>
              <p:nvPr/>
            </p:nvSpPr>
            <p:spPr bwMode="auto">
              <a:xfrm>
                <a:off x="5431690" y="2983874"/>
                <a:ext cx="259738" cy="56003"/>
              </a:xfrm>
              <a:custGeom>
                <a:avLst/>
                <a:gdLst>
                  <a:gd name="T0" fmla="*/ 0 w 694"/>
                  <a:gd name="T1" fmla="*/ 0 h 150"/>
                  <a:gd name="T2" fmla="*/ 167 w 694"/>
                  <a:gd name="T3" fmla="*/ 39 h 150"/>
                  <a:gd name="T4" fmla="*/ 694 w 694"/>
                  <a:gd name="T5" fmla="*/ 37 h 150"/>
                  <a:gd name="T6" fmla="*/ 694 w 694"/>
                  <a:gd name="T7" fmla="*/ 148 h 150"/>
                  <a:gd name="T8" fmla="*/ 263 w 694"/>
                  <a:gd name="T9" fmla="*/ 150 h 150"/>
                  <a:gd name="T10" fmla="*/ 0 w 694"/>
                  <a:gd name="T11" fmla="*/ 0 h 150"/>
                </a:gdLst>
                <a:ahLst/>
                <a:cxnLst>
                  <a:cxn ang="0">
                    <a:pos x="T0" y="T1"/>
                  </a:cxn>
                  <a:cxn ang="0">
                    <a:pos x="T2" y="T3"/>
                  </a:cxn>
                  <a:cxn ang="0">
                    <a:pos x="T4" y="T5"/>
                  </a:cxn>
                  <a:cxn ang="0">
                    <a:pos x="T6" y="T7"/>
                  </a:cxn>
                  <a:cxn ang="0">
                    <a:pos x="T8" y="T9"/>
                  </a:cxn>
                  <a:cxn ang="0">
                    <a:pos x="T10" y="T11"/>
                  </a:cxn>
                </a:cxnLst>
                <a:rect l="0" t="0" r="r" b="b"/>
                <a:pathLst>
                  <a:path w="694" h="150">
                    <a:moveTo>
                      <a:pt x="0" y="0"/>
                    </a:moveTo>
                    <a:cubicBezTo>
                      <a:pt x="50" y="25"/>
                      <a:pt x="107" y="40"/>
                      <a:pt x="167" y="39"/>
                    </a:cubicBezTo>
                    <a:cubicBezTo>
                      <a:pt x="694" y="37"/>
                      <a:pt x="694" y="37"/>
                      <a:pt x="694" y="37"/>
                    </a:cubicBezTo>
                    <a:cubicBezTo>
                      <a:pt x="694" y="148"/>
                      <a:pt x="694" y="148"/>
                      <a:pt x="694" y="148"/>
                    </a:cubicBezTo>
                    <a:cubicBezTo>
                      <a:pt x="263" y="150"/>
                      <a:pt x="263" y="150"/>
                      <a:pt x="263" y="150"/>
                    </a:cubicBezTo>
                    <a:cubicBezTo>
                      <a:pt x="150" y="150"/>
                      <a:pt x="52" y="90"/>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8" name="îŝļiḓé"/>
              <p:cNvSpPr/>
              <p:nvPr/>
            </p:nvSpPr>
            <p:spPr bwMode="auto">
              <a:xfrm>
                <a:off x="5416241" y="2812968"/>
                <a:ext cx="274221" cy="185389"/>
              </a:xfrm>
              <a:custGeom>
                <a:avLst/>
                <a:gdLst>
                  <a:gd name="T0" fmla="*/ 0 w 736"/>
                  <a:gd name="T1" fmla="*/ 307 h 498"/>
                  <a:gd name="T2" fmla="*/ 302 w 736"/>
                  <a:gd name="T3" fmla="*/ 3 h 498"/>
                  <a:gd name="T4" fmla="*/ 734 w 736"/>
                  <a:gd name="T5" fmla="*/ 0 h 498"/>
                  <a:gd name="T6" fmla="*/ 736 w 736"/>
                  <a:gd name="T7" fmla="*/ 495 h 498"/>
                  <a:gd name="T8" fmla="*/ 210 w 736"/>
                  <a:gd name="T9" fmla="*/ 497 h 498"/>
                  <a:gd name="T10" fmla="*/ 42 w 736"/>
                  <a:gd name="T11" fmla="*/ 458 h 498"/>
                  <a:gd name="T12" fmla="*/ 0 w 736"/>
                  <a:gd name="T13" fmla="*/ 307 h 498"/>
                  <a:gd name="T14" fmla="*/ 0 w 736"/>
                  <a:gd name="T15" fmla="*/ 30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8">
                    <a:moveTo>
                      <a:pt x="0" y="307"/>
                    </a:moveTo>
                    <a:cubicBezTo>
                      <a:pt x="0" y="140"/>
                      <a:pt x="135" y="3"/>
                      <a:pt x="302" y="3"/>
                    </a:cubicBezTo>
                    <a:cubicBezTo>
                      <a:pt x="734" y="0"/>
                      <a:pt x="734" y="0"/>
                      <a:pt x="734" y="0"/>
                    </a:cubicBezTo>
                    <a:cubicBezTo>
                      <a:pt x="736" y="495"/>
                      <a:pt x="736" y="495"/>
                      <a:pt x="736" y="495"/>
                    </a:cubicBezTo>
                    <a:cubicBezTo>
                      <a:pt x="210" y="497"/>
                      <a:pt x="210" y="497"/>
                      <a:pt x="210" y="497"/>
                    </a:cubicBezTo>
                    <a:cubicBezTo>
                      <a:pt x="150" y="498"/>
                      <a:pt x="92" y="483"/>
                      <a:pt x="42" y="458"/>
                    </a:cubicBezTo>
                    <a:cubicBezTo>
                      <a:pt x="16" y="414"/>
                      <a:pt x="0" y="362"/>
                      <a:pt x="0" y="307"/>
                    </a:cubicBezTo>
                    <a:cubicBezTo>
                      <a:pt x="0" y="307"/>
                      <a:pt x="0" y="307"/>
                      <a:pt x="0" y="307"/>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9" name="íṣ1ïḍé"/>
              <p:cNvSpPr/>
              <p:nvPr/>
            </p:nvSpPr>
            <p:spPr bwMode="auto">
              <a:xfrm>
                <a:off x="5691427" y="2980977"/>
                <a:ext cx="258772" cy="57934"/>
              </a:xfrm>
              <a:custGeom>
                <a:avLst/>
                <a:gdLst>
                  <a:gd name="T0" fmla="*/ 526 w 694"/>
                  <a:gd name="T1" fmla="*/ 42 h 156"/>
                  <a:gd name="T2" fmla="*/ 694 w 694"/>
                  <a:gd name="T3" fmla="*/ 0 h 156"/>
                  <a:gd name="T4" fmla="*/ 431 w 694"/>
                  <a:gd name="T5" fmla="*/ 154 h 156"/>
                  <a:gd name="T6" fmla="*/ 0 w 694"/>
                  <a:gd name="T7" fmla="*/ 156 h 156"/>
                  <a:gd name="T8" fmla="*/ 0 w 694"/>
                  <a:gd name="T9" fmla="*/ 45 h 156"/>
                  <a:gd name="T10" fmla="*/ 526 w 694"/>
                  <a:gd name="T11" fmla="*/ 42 h 156"/>
                </a:gdLst>
                <a:ahLst/>
                <a:cxnLst>
                  <a:cxn ang="0">
                    <a:pos x="T0" y="T1"/>
                  </a:cxn>
                  <a:cxn ang="0">
                    <a:pos x="T2" y="T3"/>
                  </a:cxn>
                  <a:cxn ang="0">
                    <a:pos x="T4" y="T5"/>
                  </a:cxn>
                  <a:cxn ang="0">
                    <a:pos x="T6" y="T7"/>
                  </a:cxn>
                  <a:cxn ang="0">
                    <a:pos x="T8" y="T9"/>
                  </a:cxn>
                  <a:cxn ang="0">
                    <a:pos x="T10" y="T11"/>
                  </a:cxn>
                </a:cxnLst>
                <a:rect l="0" t="0" r="r" b="b"/>
                <a:pathLst>
                  <a:path w="694" h="156">
                    <a:moveTo>
                      <a:pt x="526" y="42"/>
                    </a:moveTo>
                    <a:cubicBezTo>
                      <a:pt x="586" y="42"/>
                      <a:pt x="643" y="26"/>
                      <a:pt x="694" y="0"/>
                    </a:cubicBezTo>
                    <a:cubicBezTo>
                      <a:pt x="642" y="92"/>
                      <a:pt x="544" y="153"/>
                      <a:pt x="431" y="154"/>
                    </a:cubicBezTo>
                    <a:cubicBezTo>
                      <a:pt x="0" y="156"/>
                      <a:pt x="0" y="156"/>
                      <a:pt x="0" y="156"/>
                    </a:cubicBezTo>
                    <a:cubicBezTo>
                      <a:pt x="0" y="45"/>
                      <a:pt x="0" y="45"/>
                      <a:pt x="0" y="45"/>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0" name="îṥ1íḓé"/>
              <p:cNvSpPr/>
              <p:nvPr/>
            </p:nvSpPr>
            <p:spPr bwMode="auto">
              <a:xfrm>
                <a:off x="5690462" y="2812003"/>
                <a:ext cx="274221" cy="185389"/>
              </a:xfrm>
              <a:custGeom>
                <a:avLst/>
                <a:gdLst>
                  <a:gd name="T0" fmla="*/ 3 w 735"/>
                  <a:gd name="T1" fmla="*/ 497 h 497"/>
                  <a:gd name="T2" fmla="*/ 0 w 735"/>
                  <a:gd name="T3" fmla="*/ 2 h 497"/>
                  <a:gd name="T4" fmla="*/ 431 w 735"/>
                  <a:gd name="T5" fmla="*/ 0 h 497"/>
                  <a:gd name="T6" fmla="*/ 735 w 735"/>
                  <a:gd name="T7" fmla="*/ 302 h 497"/>
                  <a:gd name="T8" fmla="*/ 735 w 735"/>
                  <a:gd name="T9" fmla="*/ 302 h 497"/>
                  <a:gd name="T10" fmla="*/ 696 w 735"/>
                  <a:gd name="T11" fmla="*/ 453 h 497"/>
                  <a:gd name="T12" fmla="*/ 529 w 735"/>
                  <a:gd name="T13" fmla="*/ 494 h 497"/>
                  <a:gd name="T14" fmla="*/ 3 w 735"/>
                  <a:gd name="T15" fmla="*/ 497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3" y="497"/>
                    </a:moveTo>
                    <a:cubicBezTo>
                      <a:pt x="0" y="2"/>
                      <a:pt x="0" y="2"/>
                      <a:pt x="0" y="2"/>
                    </a:cubicBezTo>
                    <a:cubicBezTo>
                      <a:pt x="431" y="0"/>
                      <a:pt x="431" y="0"/>
                      <a:pt x="431" y="0"/>
                    </a:cubicBezTo>
                    <a:cubicBezTo>
                      <a:pt x="598" y="0"/>
                      <a:pt x="735" y="134"/>
                      <a:pt x="735" y="302"/>
                    </a:cubicBezTo>
                    <a:cubicBezTo>
                      <a:pt x="735" y="302"/>
                      <a:pt x="735" y="302"/>
                      <a:pt x="735" y="302"/>
                    </a:cubicBezTo>
                    <a:cubicBezTo>
                      <a:pt x="735" y="357"/>
                      <a:pt x="722" y="408"/>
                      <a:pt x="696" y="453"/>
                    </a:cubicBezTo>
                    <a:cubicBezTo>
                      <a:pt x="646" y="479"/>
                      <a:pt x="589" y="494"/>
                      <a:pt x="529" y="494"/>
                    </a:cubicBezTo>
                    <a:cubicBezTo>
                      <a:pt x="3" y="497"/>
                      <a:pt x="3" y="497"/>
                      <a:pt x="3"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1" name="îSḷíḍé"/>
              <p:cNvSpPr/>
              <p:nvPr/>
            </p:nvSpPr>
            <p:spPr bwMode="auto">
              <a:xfrm>
                <a:off x="5447139" y="2838073"/>
                <a:ext cx="243323" cy="64693"/>
              </a:xfrm>
              <a:custGeom>
                <a:avLst/>
                <a:gdLst>
                  <a:gd name="T0" fmla="*/ 303 w 653"/>
                  <a:gd name="T1" fmla="*/ 50 h 174"/>
                  <a:gd name="T2" fmla="*/ 252 w 653"/>
                  <a:gd name="T3" fmla="*/ 51 h 174"/>
                  <a:gd name="T4" fmla="*/ 252 w 653"/>
                  <a:gd name="T5" fmla="*/ 51 h 174"/>
                  <a:gd name="T6" fmla="*/ 170 w 653"/>
                  <a:gd name="T7" fmla="*/ 64 h 174"/>
                  <a:gd name="T8" fmla="*/ 47 w 653"/>
                  <a:gd name="T9" fmla="*/ 160 h 174"/>
                  <a:gd name="T10" fmla="*/ 40 w 653"/>
                  <a:gd name="T11" fmla="*/ 167 h 174"/>
                  <a:gd name="T12" fmla="*/ 13 w 653"/>
                  <a:gd name="T13" fmla="*/ 169 h 174"/>
                  <a:gd name="T14" fmla="*/ 1 w 653"/>
                  <a:gd name="T15" fmla="*/ 149 h 174"/>
                  <a:gd name="T16" fmla="*/ 1 w 653"/>
                  <a:gd name="T17" fmla="*/ 149 h 174"/>
                  <a:gd name="T18" fmla="*/ 1 w 653"/>
                  <a:gd name="T19" fmla="*/ 149 h 174"/>
                  <a:gd name="T20" fmla="*/ 0 w 653"/>
                  <a:gd name="T21" fmla="*/ 148 h 174"/>
                  <a:gd name="T22" fmla="*/ 4 w 653"/>
                  <a:gd name="T23" fmla="*/ 136 h 174"/>
                  <a:gd name="T24" fmla="*/ 158 w 653"/>
                  <a:gd name="T25" fmla="*/ 16 h 174"/>
                  <a:gd name="T26" fmla="*/ 252 w 653"/>
                  <a:gd name="T27" fmla="*/ 2 h 174"/>
                  <a:gd name="T28" fmla="*/ 302 w 653"/>
                  <a:gd name="T29" fmla="*/ 2 h 174"/>
                  <a:gd name="T30" fmla="*/ 653 w 653"/>
                  <a:gd name="T31" fmla="*/ 0 h 174"/>
                  <a:gd name="T32" fmla="*/ 653 w 653"/>
                  <a:gd name="T33" fmla="*/ 49 h 174"/>
                  <a:gd name="T34" fmla="*/ 303 w 653"/>
                  <a:gd name="T35" fmla="*/ 5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03" y="50"/>
                    </a:moveTo>
                    <a:cubicBezTo>
                      <a:pt x="252" y="51"/>
                      <a:pt x="252" y="51"/>
                      <a:pt x="252" y="51"/>
                    </a:cubicBezTo>
                    <a:cubicBezTo>
                      <a:pt x="252" y="51"/>
                      <a:pt x="252" y="51"/>
                      <a:pt x="252" y="51"/>
                    </a:cubicBezTo>
                    <a:cubicBezTo>
                      <a:pt x="251" y="51"/>
                      <a:pt x="214" y="50"/>
                      <a:pt x="170" y="64"/>
                    </a:cubicBezTo>
                    <a:cubicBezTo>
                      <a:pt x="114" y="81"/>
                      <a:pt x="72" y="114"/>
                      <a:pt x="47" y="160"/>
                    </a:cubicBezTo>
                    <a:cubicBezTo>
                      <a:pt x="45" y="163"/>
                      <a:pt x="43" y="165"/>
                      <a:pt x="40" y="167"/>
                    </a:cubicBezTo>
                    <a:cubicBezTo>
                      <a:pt x="32" y="173"/>
                      <a:pt x="22" y="174"/>
                      <a:pt x="13" y="169"/>
                    </a:cubicBezTo>
                    <a:cubicBezTo>
                      <a:pt x="6" y="165"/>
                      <a:pt x="1" y="158"/>
                      <a:pt x="1" y="149"/>
                    </a:cubicBezTo>
                    <a:cubicBezTo>
                      <a:pt x="1" y="149"/>
                      <a:pt x="1" y="149"/>
                      <a:pt x="1" y="149"/>
                    </a:cubicBezTo>
                    <a:cubicBezTo>
                      <a:pt x="1" y="149"/>
                      <a:pt x="1" y="149"/>
                      <a:pt x="1" y="149"/>
                    </a:cubicBezTo>
                    <a:cubicBezTo>
                      <a:pt x="1" y="149"/>
                      <a:pt x="0" y="148"/>
                      <a:pt x="0" y="148"/>
                    </a:cubicBezTo>
                    <a:cubicBezTo>
                      <a:pt x="0" y="144"/>
                      <a:pt x="1" y="140"/>
                      <a:pt x="4" y="136"/>
                    </a:cubicBezTo>
                    <a:cubicBezTo>
                      <a:pt x="35" y="78"/>
                      <a:pt x="88" y="37"/>
                      <a:pt x="158" y="16"/>
                    </a:cubicBezTo>
                    <a:cubicBezTo>
                      <a:pt x="207" y="1"/>
                      <a:pt x="247" y="2"/>
                      <a:pt x="252" y="2"/>
                    </a:cubicBezTo>
                    <a:cubicBezTo>
                      <a:pt x="302" y="2"/>
                      <a:pt x="302" y="2"/>
                      <a:pt x="302" y="2"/>
                    </a:cubicBezTo>
                    <a:cubicBezTo>
                      <a:pt x="653" y="0"/>
                      <a:pt x="653" y="0"/>
                      <a:pt x="653" y="0"/>
                    </a:cubicBezTo>
                    <a:cubicBezTo>
                      <a:pt x="653" y="49"/>
                      <a:pt x="653" y="49"/>
                      <a:pt x="653" y="49"/>
                    </a:cubicBezTo>
                    <a:cubicBezTo>
                      <a:pt x="303" y="50"/>
                      <a:pt x="303" y="50"/>
                      <a:pt x="303"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2" name="išḷïḓe"/>
              <p:cNvSpPr/>
              <p:nvPr/>
            </p:nvSpPr>
            <p:spPr bwMode="auto">
              <a:xfrm>
                <a:off x="5690462" y="2837107"/>
                <a:ext cx="247185" cy="63727"/>
              </a:xfrm>
              <a:custGeom>
                <a:avLst/>
                <a:gdLst>
                  <a:gd name="T0" fmla="*/ 616 w 662"/>
                  <a:gd name="T1" fmla="*/ 157 h 171"/>
                  <a:gd name="T2" fmla="*/ 491 w 662"/>
                  <a:gd name="T3" fmla="*/ 62 h 171"/>
                  <a:gd name="T4" fmla="*/ 410 w 662"/>
                  <a:gd name="T5" fmla="*/ 50 h 171"/>
                  <a:gd name="T6" fmla="*/ 409 w 662"/>
                  <a:gd name="T7" fmla="*/ 50 h 171"/>
                  <a:gd name="T8" fmla="*/ 359 w 662"/>
                  <a:gd name="T9" fmla="*/ 50 h 171"/>
                  <a:gd name="T10" fmla="*/ 0 w 662"/>
                  <a:gd name="T11" fmla="*/ 52 h 171"/>
                  <a:gd name="T12" fmla="*/ 0 w 662"/>
                  <a:gd name="T13" fmla="*/ 3 h 171"/>
                  <a:gd name="T14" fmla="*/ 359 w 662"/>
                  <a:gd name="T15" fmla="*/ 1 h 171"/>
                  <a:gd name="T16" fmla="*/ 409 w 662"/>
                  <a:gd name="T17" fmla="*/ 1 h 171"/>
                  <a:gd name="T18" fmla="*/ 504 w 662"/>
                  <a:gd name="T19" fmla="*/ 14 h 171"/>
                  <a:gd name="T20" fmla="*/ 659 w 662"/>
                  <a:gd name="T21" fmla="*/ 132 h 171"/>
                  <a:gd name="T22" fmla="*/ 662 w 662"/>
                  <a:gd name="T23" fmla="*/ 144 h 171"/>
                  <a:gd name="T24" fmla="*/ 662 w 662"/>
                  <a:gd name="T25" fmla="*/ 146 h 171"/>
                  <a:gd name="T26" fmla="*/ 662 w 662"/>
                  <a:gd name="T27" fmla="*/ 146 h 171"/>
                  <a:gd name="T28" fmla="*/ 662 w 662"/>
                  <a:gd name="T29" fmla="*/ 146 h 171"/>
                  <a:gd name="T30" fmla="*/ 649 w 662"/>
                  <a:gd name="T31" fmla="*/ 166 h 171"/>
                  <a:gd name="T32" fmla="*/ 623 w 662"/>
                  <a:gd name="T33" fmla="*/ 164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79"/>
                      <a:pt x="491" y="62"/>
                    </a:cubicBezTo>
                    <a:cubicBezTo>
                      <a:pt x="447" y="49"/>
                      <a:pt x="410" y="50"/>
                      <a:pt x="410" y="50"/>
                    </a:cubicBezTo>
                    <a:cubicBezTo>
                      <a:pt x="409" y="50"/>
                      <a:pt x="409" y="50"/>
                      <a:pt x="409" y="50"/>
                    </a:cubicBezTo>
                    <a:cubicBezTo>
                      <a:pt x="359" y="50"/>
                      <a:pt x="359" y="50"/>
                      <a:pt x="359" y="50"/>
                    </a:cubicBezTo>
                    <a:cubicBezTo>
                      <a:pt x="0" y="52"/>
                      <a:pt x="0" y="52"/>
                      <a:pt x="0" y="52"/>
                    </a:cubicBezTo>
                    <a:cubicBezTo>
                      <a:pt x="0" y="3"/>
                      <a:pt x="0" y="3"/>
                      <a:pt x="0" y="3"/>
                    </a:cubicBezTo>
                    <a:cubicBezTo>
                      <a:pt x="359" y="1"/>
                      <a:pt x="359" y="1"/>
                      <a:pt x="359" y="1"/>
                    </a:cubicBezTo>
                    <a:cubicBezTo>
                      <a:pt x="409" y="1"/>
                      <a:pt x="409" y="1"/>
                      <a:pt x="409" y="1"/>
                    </a:cubicBezTo>
                    <a:cubicBezTo>
                      <a:pt x="414" y="1"/>
                      <a:pt x="454" y="0"/>
                      <a:pt x="504" y="14"/>
                    </a:cubicBezTo>
                    <a:cubicBezTo>
                      <a:pt x="573" y="35"/>
                      <a:pt x="627" y="75"/>
                      <a:pt x="659" y="132"/>
                    </a:cubicBezTo>
                    <a:cubicBezTo>
                      <a:pt x="661" y="136"/>
                      <a:pt x="662" y="140"/>
                      <a:pt x="662" y="144"/>
                    </a:cubicBezTo>
                    <a:cubicBezTo>
                      <a:pt x="662" y="145"/>
                      <a:pt x="662" y="145"/>
                      <a:pt x="662" y="146"/>
                    </a:cubicBezTo>
                    <a:cubicBezTo>
                      <a:pt x="662" y="146"/>
                      <a:pt x="662" y="146"/>
                      <a:pt x="662" y="146"/>
                    </a:cubicBezTo>
                    <a:cubicBezTo>
                      <a:pt x="662" y="146"/>
                      <a:pt x="662" y="146"/>
                      <a:pt x="662" y="146"/>
                    </a:cubicBezTo>
                    <a:cubicBezTo>
                      <a:pt x="661" y="154"/>
                      <a:pt x="657" y="162"/>
                      <a:pt x="649" y="166"/>
                    </a:cubicBezTo>
                    <a:cubicBezTo>
                      <a:pt x="641" y="171"/>
                      <a:pt x="630" y="170"/>
                      <a:pt x="623" y="164"/>
                    </a:cubicBezTo>
                    <a:cubicBezTo>
                      <a:pt x="620" y="162"/>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3" name="í$ḷídé"/>
              <p:cNvSpPr/>
              <p:nvPr/>
            </p:nvSpPr>
            <p:spPr bwMode="auto">
              <a:xfrm>
                <a:off x="5115949" y="2674892"/>
                <a:ext cx="549408" cy="336983"/>
              </a:xfrm>
              <a:custGeom>
                <a:avLst/>
                <a:gdLst>
                  <a:gd name="T0" fmla="*/ 1460 w 1473"/>
                  <a:gd name="T1" fmla="*/ 497 h 905"/>
                  <a:gd name="T2" fmla="*/ 1461 w 1473"/>
                  <a:gd name="T3" fmla="*/ 497 h 905"/>
                  <a:gd name="T4" fmla="*/ 1457 w 1473"/>
                  <a:gd name="T5" fmla="*/ 653 h 905"/>
                  <a:gd name="T6" fmla="*/ 1457 w 1473"/>
                  <a:gd name="T7" fmla="*/ 653 h 905"/>
                  <a:gd name="T8" fmla="*/ 1080 w 1473"/>
                  <a:gd name="T9" fmla="*/ 858 h 905"/>
                  <a:gd name="T10" fmla="*/ 666 w 1473"/>
                  <a:gd name="T11" fmla="*/ 735 h 905"/>
                  <a:gd name="T12" fmla="*/ 253 w 1473"/>
                  <a:gd name="T13" fmla="*/ 613 h 905"/>
                  <a:gd name="T14" fmla="*/ 48 w 1473"/>
                  <a:gd name="T15" fmla="*/ 236 h 905"/>
                  <a:gd name="T16" fmla="*/ 48 w 1473"/>
                  <a:gd name="T17" fmla="*/ 236 h 905"/>
                  <a:gd name="T18" fmla="*/ 129 w 1473"/>
                  <a:gd name="T19" fmla="*/ 103 h 905"/>
                  <a:gd name="T20" fmla="*/ 129 w 1473"/>
                  <a:gd name="T21" fmla="*/ 103 h 905"/>
                  <a:gd name="T22" fmla="*/ 425 w 1473"/>
                  <a:gd name="T23" fmla="*/ 32 h 905"/>
                  <a:gd name="T24" fmla="*/ 838 w 1473"/>
                  <a:gd name="T25" fmla="*/ 155 h 905"/>
                  <a:gd name="T26" fmla="*/ 1251 w 1473"/>
                  <a:gd name="T27" fmla="*/ 277 h 905"/>
                  <a:gd name="T28" fmla="*/ 1460 w 1473"/>
                  <a:gd name="T29" fmla="*/ 497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3" h="905">
                    <a:moveTo>
                      <a:pt x="1460" y="497"/>
                    </a:moveTo>
                    <a:cubicBezTo>
                      <a:pt x="1461" y="497"/>
                      <a:pt x="1461" y="497"/>
                      <a:pt x="1461" y="497"/>
                    </a:cubicBezTo>
                    <a:cubicBezTo>
                      <a:pt x="1472" y="547"/>
                      <a:pt x="1473" y="601"/>
                      <a:pt x="1457" y="653"/>
                    </a:cubicBezTo>
                    <a:cubicBezTo>
                      <a:pt x="1457" y="653"/>
                      <a:pt x="1457" y="653"/>
                      <a:pt x="1457" y="653"/>
                    </a:cubicBezTo>
                    <a:cubicBezTo>
                      <a:pt x="1409" y="814"/>
                      <a:pt x="1240" y="905"/>
                      <a:pt x="1080" y="858"/>
                    </a:cubicBezTo>
                    <a:cubicBezTo>
                      <a:pt x="666" y="735"/>
                      <a:pt x="666" y="735"/>
                      <a:pt x="666" y="735"/>
                    </a:cubicBezTo>
                    <a:cubicBezTo>
                      <a:pt x="253" y="613"/>
                      <a:pt x="253" y="613"/>
                      <a:pt x="253" y="613"/>
                    </a:cubicBezTo>
                    <a:cubicBezTo>
                      <a:pt x="93" y="565"/>
                      <a:pt x="0" y="397"/>
                      <a:pt x="48" y="236"/>
                    </a:cubicBezTo>
                    <a:cubicBezTo>
                      <a:pt x="48" y="236"/>
                      <a:pt x="48" y="236"/>
                      <a:pt x="48" y="236"/>
                    </a:cubicBezTo>
                    <a:cubicBezTo>
                      <a:pt x="64" y="184"/>
                      <a:pt x="92" y="138"/>
                      <a:pt x="129" y="103"/>
                    </a:cubicBezTo>
                    <a:cubicBezTo>
                      <a:pt x="129" y="103"/>
                      <a:pt x="129" y="103"/>
                      <a:pt x="129" y="103"/>
                    </a:cubicBezTo>
                    <a:cubicBezTo>
                      <a:pt x="205" y="30"/>
                      <a:pt x="317" y="0"/>
                      <a:pt x="425" y="32"/>
                    </a:cubicBezTo>
                    <a:cubicBezTo>
                      <a:pt x="838" y="155"/>
                      <a:pt x="838" y="155"/>
                      <a:pt x="838" y="155"/>
                    </a:cubicBezTo>
                    <a:cubicBezTo>
                      <a:pt x="1251" y="277"/>
                      <a:pt x="1251" y="277"/>
                      <a:pt x="1251" y="277"/>
                    </a:cubicBezTo>
                    <a:cubicBezTo>
                      <a:pt x="1359" y="309"/>
                      <a:pt x="1436" y="395"/>
                      <a:pt x="1460"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4" name="i$liḍé"/>
              <p:cNvSpPr/>
              <p:nvPr/>
            </p:nvSpPr>
            <p:spPr bwMode="auto">
              <a:xfrm>
                <a:off x="5417206" y="2731860"/>
                <a:ext cx="243323" cy="127455"/>
              </a:xfrm>
              <a:custGeom>
                <a:avLst/>
                <a:gdLst>
                  <a:gd name="T0" fmla="*/ 654 w 654"/>
                  <a:gd name="T1" fmla="*/ 343 h 343"/>
                  <a:gd name="T2" fmla="*/ 505 w 654"/>
                  <a:gd name="T3" fmla="*/ 256 h 343"/>
                  <a:gd name="T4" fmla="*/ 0 w 654"/>
                  <a:gd name="T5" fmla="*/ 107 h 343"/>
                  <a:gd name="T6" fmla="*/ 31 w 654"/>
                  <a:gd name="T7" fmla="*/ 0 h 343"/>
                  <a:gd name="T8" fmla="*/ 445 w 654"/>
                  <a:gd name="T9" fmla="*/ 123 h 343"/>
                  <a:gd name="T10" fmla="*/ 654 w 654"/>
                  <a:gd name="T11" fmla="*/ 343 h 343"/>
                </a:gdLst>
                <a:ahLst/>
                <a:cxnLst>
                  <a:cxn ang="0">
                    <a:pos x="T0" y="T1"/>
                  </a:cxn>
                  <a:cxn ang="0">
                    <a:pos x="T2" y="T3"/>
                  </a:cxn>
                  <a:cxn ang="0">
                    <a:pos x="T4" y="T5"/>
                  </a:cxn>
                  <a:cxn ang="0">
                    <a:pos x="T6" y="T7"/>
                  </a:cxn>
                  <a:cxn ang="0">
                    <a:pos x="T8" y="T9"/>
                  </a:cxn>
                  <a:cxn ang="0">
                    <a:pos x="T10" y="T11"/>
                  </a:cxn>
                </a:cxnLst>
                <a:rect l="0" t="0" r="r" b="b"/>
                <a:pathLst>
                  <a:path w="654" h="343">
                    <a:moveTo>
                      <a:pt x="654" y="343"/>
                    </a:moveTo>
                    <a:cubicBezTo>
                      <a:pt x="613" y="304"/>
                      <a:pt x="563" y="273"/>
                      <a:pt x="505" y="256"/>
                    </a:cubicBezTo>
                    <a:cubicBezTo>
                      <a:pt x="0" y="107"/>
                      <a:pt x="0" y="107"/>
                      <a:pt x="0" y="107"/>
                    </a:cubicBezTo>
                    <a:cubicBezTo>
                      <a:pt x="31" y="0"/>
                      <a:pt x="31" y="0"/>
                      <a:pt x="31" y="0"/>
                    </a:cubicBezTo>
                    <a:cubicBezTo>
                      <a:pt x="445" y="123"/>
                      <a:pt x="445" y="123"/>
                      <a:pt x="445" y="123"/>
                    </a:cubicBezTo>
                    <a:cubicBezTo>
                      <a:pt x="553" y="155"/>
                      <a:pt x="630" y="241"/>
                      <a:pt x="654" y="343"/>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5" name="îŝḻiḑè"/>
              <p:cNvSpPr/>
              <p:nvPr/>
            </p:nvSpPr>
            <p:spPr bwMode="auto">
              <a:xfrm>
                <a:off x="5365065" y="2771449"/>
                <a:ext cx="300292" cy="240427"/>
              </a:xfrm>
              <a:custGeom>
                <a:avLst/>
                <a:gdLst>
                  <a:gd name="T0" fmla="*/ 791 w 807"/>
                  <a:gd name="T1" fmla="*/ 392 h 644"/>
                  <a:gd name="T2" fmla="*/ 414 w 807"/>
                  <a:gd name="T3" fmla="*/ 597 h 644"/>
                  <a:gd name="T4" fmla="*/ 0 w 807"/>
                  <a:gd name="T5" fmla="*/ 474 h 644"/>
                  <a:gd name="T6" fmla="*/ 140 w 807"/>
                  <a:gd name="T7" fmla="*/ 0 h 644"/>
                  <a:gd name="T8" fmla="*/ 645 w 807"/>
                  <a:gd name="T9" fmla="*/ 149 h 644"/>
                  <a:gd name="T10" fmla="*/ 795 w 807"/>
                  <a:gd name="T11" fmla="*/ 236 h 644"/>
                  <a:gd name="T12" fmla="*/ 791 w 807"/>
                  <a:gd name="T13" fmla="*/ 392 h 644"/>
                  <a:gd name="T14" fmla="*/ 791 w 807"/>
                  <a:gd name="T15" fmla="*/ 392 h 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644">
                    <a:moveTo>
                      <a:pt x="791" y="392"/>
                    </a:moveTo>
                    <a:cubicBezTo>
                      <a:pt x="743" y="553"/>
                      <a:pt x="574" y="644"/>
                      <a:pt x="414" y="597"/>
                    </a:cubicBezTo>
                    <a:cubicBezTo>
                      <a:pt x="0" y="474"/>
                      <a:pt x="0" y="474"/>
                      <a:pt x="0" y="474"/>
                    </a:cubicBezTo>
                    <a:cubicBezTo>
                      <a:pt x="140" y="0"/>
                      <a:pt x="140" y="0"/>
                      <a:pt x="140" y="0"/>
                    </a:cubicBezTo>
                    <a:cubicBezTo>
                      <a:pt x="645" y="149"/>
                      <a:pt x="645" y="149"/>
                      <a:pt x="645" y="149"/>
                    </a:cubicBezTo>
                    <a:cubicBezTo>
                      <a:pt x="703" y="166"/>
                      <a:pt x="754" y="197"/>
                      <a:pt x="795" y="236"/>
                    </a:cubicBezTo>
                    <a:cubicBezTo>
                      <a:pt x="807" y="285"/>
                      <a:pt x="807" y="340"/>
                      <a:pt x="791" y="392"/>
                    </a:cubicBezTo>
                    <a:cubicBezTo>
                      <a:pt x="791" y="392"/>
                      <a:pt x="791" y="392"/>
                      <a:pt x="791" y="39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6" name="ïSliḑê"/>
              <p:cNvSpPr/>
              <p:nvPr/>
            </p:nvSpPr>
            <p:spPr bwMode="auto">
              <a:xfrm>
                <a:off x="5164227" y="2674892"/>
                <a:ext cx="264565" cy="96557"/>
              </a:xfrm>
              <a:custGeom>
                <a:avLst/>
                <a:gdLst>
                  <a:gd name="T0" fmla="*/ 174 w 709"/>
                  <a:gd name="T1" fmla="*/ 111 h 261"/>
                  <a:gd name="T2" fmla="*/ 0 w 709"/>
                  <a:gd name="T3" fmla="*/ 103 h 261"/>
                  <a:gd name="T4" fmla="*/ 297 w 709"/>
                  <a:gd name="T5" fmla="*/ 32 h 261"/>
                  <a:gd name="T6" fmla="*/ 709 w 709"/>
                  <a:gd name="T7" fmla="*/ 154 h 261"/>
                  <a:gd name="T8" fmla="*/ 678 w 709"/>
                  <a:gd name="T9" fmla="*/ 261 h 261"/>
                  <a:gd name="T10" fmla="*/ 174 w 709"/>
                  <a:gd name="T11" fmla="*/ 111 h 261"/>
                </a:gdLst>
                <a:ahLst/>
                <a:cxnLst>
                  <a:cxn ang="0">
                    <a:pos x="T0" y="T1"/>
                  </a:cxn>
                  <a:cxn ang="0">
                    <a:pos x="T2" y="T3"/>
                  </a:cxn>
                  <a:cxn ang="0">
                    <a:pos x="T4" y="T5"/>
                  </a:cxn>
                  <a:cxn ang="0">
                    <a:pos x="T6" y="T7"/>
                  </a:cxn>
                  <a:cxn ang="0">
                    <a:pos x="T8" y="T9"/>
                  </a:cxn>
                  <a:cxn ang="0">
                    <a:pos x="T10" y="T11"/>
                  </a:cxn>
                </a:cxnLst>
                <a:rect l="0" t="0" r="r" b="b"/>
                <a:pathLst>
                  <a:path w="709" h="261">
                    <a:moveTo>
                      <a:pt x="174" y="111"/>
                    </a:moveTo>
                    <a:cubicBezTo>
                      <a:pt x="116" y="94"/>
                      <a:pt x="56" y="93"/>
                      <a:pt x="0" y="103"/>
                    </a:cubicBezTo>
                    <a:cubicBezTo>
                      <a:pt x="77" y="30"/>
                      <a:pt x="188" y="0"/>
                      <a:pt x="297" y="32"/>
                    </a:cubicBezTo>
                    <a:cubicBezTo>
                      <a:pt x="709" y="154"/>
                      <a:pt x="709" y="154"/>
                      <a:pt x="709" y="154"/>
                    </a:cubicBezTo>
                    <a:cubicBezTo>
                      <a:pt x="678" y="261"/>
                      <a:pt x="678" y="261"/>
                      <a:pt x="678" y="261"/>
                    </a:cubicBezTo>
                    <a:cubicBezTo>
                      <a:pt x="174" y="111"/>
                      <a:pt x="174" y="111"/>
                      <a:pt x="174" y="11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7" name="iślïdê"/>
              <p:cNvSpPr/>
              <p:nvPr/>
            </p:nvSpPr>
            <p:spPr bwMode="auto">
              <a:xfrm>
                <a:off x="5115949" y="2708687"/>
                <a:ext cx="301257" cy="239461"/>
              </a:xfrm>
              <a:custGeom>
                <a:avLst/>
                <a:gdLst>
                  <a:gd name="T0" fmla="*/ 806 w 806"/>
                  <a:gd name="T1" fmla="*/ 169 h 643"/>
                  <a:gd name="T2" fmla="*/ 666 w 806"/>
                  <a:gd name="T3" fmla="*/ 643 h 643"/>
                  <a:gd name="T4" fmla="*/ 253 w 806"/>
                  <a:gd name="T5" fmla="*/ 521 h 643"/>
                  <a:gd name="T6" fmla="*/ 48 w 806"/>
                  <a:gd name="T7" fmla="*/ 144 h 643"/>
                  <a:gd name="T8" fmla="*/ 48 w 806"/>
                  <a:gd name="T9" fmla="*/ 144 h 643"/>
                  <a:gd name="T10" fmla="*/ 129 w 806"/>
                  <a:gd name="T11" fmla="*/ 11 h 643"/>
                  <a:gd name="T12" fmla="*/ 302 w 806"/>
                  <a:gd name="T13" fmla="*/ 19 h 643"/>
                  <a:gd name="T14" fmla="*/ 806 w 806"/>
                  <a:gd name="T15" fmla="*/ 169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643">
                    <a:moveTo>
                      <a:pt x="806" y="169"/>
                    </a:moveTo>
                    <a:cubicBezTo>
                      <a:pt x="666" y="643"/>
                      <a:pt x="666" y="643"/>
                      <a:pt x="666" y="643"/>
                    </a:cubicBezTo>
                    <a:cubicBezTo>
                      <a:pt x="253" y="521"/>
                      <a:pt x="253" y="521"/>
                      <a:pt x="253" y="521"/>
                    </a:cubicBezTo>
                    <a:cubicBezTo>
                      <a:pt x="92" y="473"/>
                      <a:pt x="0" y="305"/>
                      <a:pt x="48" y="144"/>
                    </a:cubicBezTo>
                    <a:cubicBezTo>
                      <a:pt x="48" y="144"/>
                      <a:pt x="48" y="144"/>
                      <a:pt x="48" y="144"/>
                    </a:cubicBezTo>
                    <a:cubicBezTo>
                      <a:pt x="64" y="92"/>
                      <a:pt x="92" y="46"/>
                      <a:pt x="129" y="11"/>
                    </a:cubicBezTo>
                    <a:cubicBezTo>
                      <a:pt x="185" y="0"/>
                      <a:pt x="244" y="2"/>
                      <a:pt x="302" y="19"/>
                    </a:cubicBezTo>
                    <a:cubicBezTo>
                      <a:pt x="806" y="169"/>
                      <a:pt x="806" y="169"/>
                      <a:pt x="806" y="16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8" name="iṩḻiḑè"/>
              <p:cNvSpPr/>
              <p:nvPr/>
            </p:nvSpPr>
            <p:spPr bwMode="auto">
              <a:xfrm>
                <a:off x="5370859" y="2906628"/>
                <a:ext cx="250082" cy="65659"/>
              </a:xfrm>
              <a:custGeom>
                <a:avLst/>
                <a:gdLst>
                  <a:gd name="T0" fmla="*/ 350 w 670"/>
                  <a:gd name="T1" fmla="*/ 100 h 174"/>
                  <a:gd name="T2" fmla="*/ 398 w 670"/>
                  <a:gd name="T3" fmla="*/ 114 h 174"/>
                  <a:gd name="T4" fmla="*/ 399 w 670"/>
                  <a:gd name="T5" fmla="*/ 114 h 174"/>
                  <a:gd name="T6" fmla="*/ 481 w 670"/>
                  <a:gd name="T7" fmla="*/ 125 h 174"/>
                  <a:gd name="T8" fmla="*/ 627 w 670"/>
                  <a:gd name="T9" fmla="*/ 69 h 174"/>
                  <a:gd name="T10" fmla="*/ 635 w 670"/>
                  <a:gd name="T11" fmla="*/ 64 h 174"/>
                  <a:gd name="T12" fmla="*/ 661 w 670"/>
                  <a:gd name="T13" fmla="*/ 70 h 174"/>
                  <a:gd name="T14" fmla="*/ 668 w 670"/>
                  <a:gd name="T15" fmla="*/ 93 h 174"/>
                  <a:gd name="T16" fmla="*/ 668 w 670"/>
                  <a:gd name="T17" fmla="*/ 93 h 174"/>
                  <a:gd name="T18" fmla="*/ 668 w 670"/>
                  <a:gd name="T19" fmla="*/ 92 h 174"/>
                  <a:gd name="T20" fmla="*/ 667 w 670"/>
                  <a:gd name="T21" fmla="*/ 94 h 174"/>
                  <a:gd name="T22" fmla="*/ 661 w 670"/>
                  <a:gd name="T23" fmla="*/ 104 h 174"/>
                  <a:gd name="T24" fmla="*/ 479 w 670"/>
                  <a:gd name="T25" fmla="*/ 174 h 174"/>
                  <a:gd name="T26" fmla="*/ 384 w 670"/>
                  <a:gd name="T27" fmla="*/ 161 h 174"/>
                  <a:gd name="T28" fmla="*/ 336 w 670"/>
                  <a:gd name="T29" fmla="*/ 147 h 174"/>
                  <a:gd name="T30" fmla="*/ 0 w 670"/>
                  <a:gd name="T31" fmla="*/ 47 h 174"/>
                  <a:gd name="T32" fmla="*/ 14 w 670"/>
                  <a:gd name="T33" fmla="*/ 0 h 174"/>
                  <a:gd name="T34" fmla="*/ 350 w 670"/>
                  <a:gd name="T35" fmla="*/ 10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0" h="174">
                    <a:moveTo>
                      <a:pt x="350" y="100"/>
                    </a:moveTo>
                    <a:cubicBezTo>
                      <a:pt x="398" y="114"/>
                      <a:pt x="398" y="114"/>
                      <a:pt x="398" y="114"/>
                    </a:cubicBezTo>
                    <a:cubicBezTo>
                      <a:pt x="399" y="114"/>
                      <a:pt x="399" y="114"/>
                      <a:pt x="399" y="114"/>
                    </a:cubicBezTo>
                    <a:cubicBezTo>
                      <a:pt x="400" y="114"/>
                      <a:pt x="435" y="125"/>
                      <a:pt x="481" y="125"/>
                    </a:cubicBezTo>
                    <a:cubicBezTo>
                      <a:pt x="540" y="125"/>
                      <a:pt x="589" y="106"/>
                      <a:pt x="627" y="69"/>
                    </a:cubicBezTo>
                    <a:cubicBezTo>
                      <a:pt x="629" y="67"/>
                      <a:pt x="632" y="65"/>
                      <a:pt x="635" y="64"/>
                    </a:cubicBezTo>
                    <a:cubicBezTo>
                      <a:pt x="644" y="60"/>
                      <a:pt x="654" y="63"/>
                      <a:pt x="661" y="70"/>
                    </a:cubicBezTo>
                    <a:cubicBezTo>
                      <a:pt x="668" y="76"/>
                      <a:pt x="670" y="84"/>
                      <a:pt x="668" y="93"/>
                    </a:cubicBezTo>
                    <a:cubicBezTo>
                      <a:pt x="668" y="93"/>
                      <a:pt x="668" y="93"/>
                      <a:pt x="668" y="93"/>
                    </a:cubicBezTo>
                    <a:cubicBezTo>
                      <a:pt x="668" y="92"/>
                      <a:pt x="668" y="92"/>
                      <a:pt x="668" y="92"/>
                    </a:cubicBezTo>
                    <a:cubicBezTo>
                      <a:pt x="668" y="93"/>
                      <a:pt x="668" y="93"/>
                      <a:pt x="667" y="94"/>
                    </a:cubicBezTo>
                    <a:cubicBezTo>
                      <a:pt x="666" y="98"/>
                      <a:pt x="664" y="101"/>
                      <a:pt x="661" y="104"/>
                    </a:cubicBezTo>
                    <a:cubicBezTo>
                      <a:pt x="614" y="150"/>
                      <a:pt x="551" y="174"/>
                      <a:pt x="479" y="174"/>
                    </a:cubicBezTo>
                    <a:cubicBezTo>
                      <a:pt x="428" y="174"/>
                      <a:pt x="389" y="162"/>
                      <a:pt x="384" y="161"/>
                    </a:cubicBezTo>
                    <a:cubicBezTo>
                      <a:pt x="336" y="147"/>
                      <a:pt x="336" y="147"/>
                      <a:pt x="336" y="147"/>
                    </a:cubicBezTo>
                    <a:cubicBezTo>
                      <a:pt x="0" y="47"/>
                      <a:pt x="0" y="47"/>
                      <a:pt x="0" y="47"/>
                    </a:cubicBezTo>
                    <a:cubicBezTo>
                      <a:pt x="14" y="0"/>
                      <a:pt x="14" y="0"/>
                      <a:pt x="14" y="0"/>
                    </a:cubicBezTo>
                    <a:cubicBezTo>
                      <a:pt x="350" y="100"/>
                      <a:pt x="350" y="100"/>
                      <a:pt x="350" y="10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9" name="ïśľíḋé"/>
              <p:cNvSpPr/>
              <p:nvPr/>
            </p:nvSpPr>
            <p:spPr bwMode="auto">
              <a:xfrm>
                <a:off x="5149744" y="2795588"/>
                <a:ext cx="226909" cy="129386"/>
              </a:xfrm>
              <a:custGeom>
                <a:avLst/>
                <a:gdLst>
                  <a:gd name="T0" fmla="*/ 49 w 608"/>
                  <a:gd name="T1" fmla="*/ 21 h 346"/>
                  <a:gd name="T2" fmla="*/ 141 w 608"/>
                  <a:gd name="T3" fmla="*/ 148 h 346"/>
                  <a:gd name="T4" fmla="*/ 215 w 608"/>
                  <a:gd name="T5" fmla="*/ 183 h 346"/>
                  <a:gd name="T6" fmla="*/ 216 w 608"/>
                  <a:gd name="T7" fmla="*/ 183 h 346"/>
                  <a:gd name="T8" fmla="*/ 264 w 608"/>
                  <a:gd name="T9" fmla="*/ 197 h 346"/>
                  <a:gd name="T10" fmla="*/ 608 w 608"/>
                  <a:gd name="T11" fmla="*/ 299 h 346"/>
                  <a:gd name="T12" fmla="*/ 594 w 608"/>
                  <a:gd name="T13" fmla="*/ 346 h 346"/>
                  <a:gd name="T14" fmla="*/ 250 w 608"/>
                  <a:gd name="T15" fmla="*/ 244 h 346"/>
                  <a:gd name="T16" fmla="*/ 202 w 608"/>
                  <a:gd name="T17" fmla="*/ 230 h 346"/>
                  <a:gd name="T18" fmla="*/ 115 w 608"/>
                  <a:gd name="T19" fmla="*/ 190 h 346"/>
                  <a:gd name="T20" fmla="*/ 1 w 608"/>
                  <a:gd name="T21" fmla="*/ 32 h 346"/>
                  <a:gd name="T22" fmla="*/ 1 w 608"/>
                  <a:gd name="T23" fmla="*/ 20 h 346"/>
                  <a:gd name="T24" fmla="*/ 2 w 608"/>
                  <a:gd name="T25" fmla="*/ 18 h 346"/>
                  <a:gd name="T26" fmla="*/ 2 w 608"/>
                  <a:gd name="T27" fmla="*/ 18 h 346"/>
                  <a:gd name="T28" fmla="*/ 2 w 608"/>
                  <a:gd name="T29" fmla="*/ 18 h 346"/>
                  <a:gd name="T30" fmla="*/ 19 w 608"/>
                  <a:gd name="T31" fmla="*/ 3 h 346"/>
                  <a:gd name="T32" fmla="*/ 44 w 608"/>
                  <a:gd name="T33" fmla="*/ 12 h 346"/>
                  <a:gd name="T34" fmla="*/ 49 w 608"/>
                  <a:gd name="T35" fmla="*/ 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8" h="346">
                    <a:moveTo>
                      <a:pt x="49" y="21"/>
                    </a:moveTo>
                    <a:cubicBezTo>
                      <a:pt x="60" y="72"/>
                      <a:pt x="91" y="115"/>
                      <a:pt x="141" y="148"/>
                    </a:cubicBezTo>
                    <a:cubicBezTo>
                      <a:pt x="179" y="173"/>
                      <a:pt x="215" y="183"/>
                      <a:pt x="215" y="183"/>
                    </a:cubicBezTo>
                    <a:cubicBezTo>
                      <a:pt x="216" y="183"/>
                      <a:pt x="216" y="183"/>
                      <a:pt x="216" y="183"/>
                    </a:cubicBezTo>
                    <a:cubicBezTo>
                      <a:pt x="264" y="197"/>
                      <a:pt x="264" y="197"/>
                      <a:pt x="264" y="197"/>
                    </a:cubicBezTo>
                    <a:cubicBezTo>
                      <a:pt x="608" y="299"/>
                      <a:pt x="608" y="299"/>
                      <a:pt x="608" y="299"/>
                    </a:cubicBezTo>
                    <a:cubicBezTo>
                      <a:pt x="594" y="346"/>
                      <a:pt x="594" y="346"/>
                      <a:pt x="594" y="346"/>
                    </a:cubicBezTo>
                    <a:cubicBezTo>
                      <a:pt x="250" y="244"/>
                      <a:pt x="250" y="244"/>
                      <a:pt x="250" y="244"/>
                    </a:cubicBezTo>
                    <a:cubicBezTo>
                      <a:pt x="202" y="230"/>
                      <a:pt x="202" y="230"/>
                      <a:pt x="202" y="230"/>
                    </a:cubicBezTo>
                    <a:cubicBezTo>
                      <a:pt x="197" y="229"/>
                      <a:pt x="158" y="218"/>
                      <a:pt x="115" y="190"/>
                    </a:cubicBezTo>
                    <a:cubicBezTo>
                      <a:pt x="55" y="150"/>
                      <a:pt x="15" y="96"/>
                      <a:pt x="1" y="32"/>
                    </a:cubicBezTo>
                    <a:cubicBezTo>
                      <a:pt x="0" y="28"/>
                      <a:pt x="0" y="24"/>
                      <a:pt x="1" y="20"/>
                    </a:cubicBezTo>
                    <a:cubicBezTo>
                      <a:pt x="1" y="19"/>
                      <a:pt x="1" y="19"/>
                      <a:pt x="2" y="18"/>
                    </a:cubicBezTo>
                    <a:cubicBezTo>
                      <a:pt x="2" y="18"/>
                      <a:pt x="2" y="18"/>
                      <a:pt x="2" y="18"/>
                    </a:cubicBezTo>
                    <a:cubicBezTo>
                      <a:pt x="2" y="18"/>
                      <a:pt x="2" y="18"/>
                      <a:pt x="2" y="18"/>
                    </a:cubicBezTo>
                    <a:cubicBezTo>
                      <a:pt x="4" y="10"/>
                      <a:pt x="11" y="4"/>
                      <a:pt x="19" y="3"/>
                    </a:cubicBezTo>
                    <a:cubicBezTo>
                      <a:pt x="29" y="0"/>
                      <a:pt x="39" y="4"/>
                      <a:pt x="44" y="12"/>
                    </a:cubicBezTo>
                    <a:cubicBezTo>
                      <a:pt x="47" y="14"/>
                      <a:pt x="48" y="18"/>
                      <a:pt x="49" y="21"/>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0" name="íṩļiḓê"/>
              <p:cNvSpPr/>
              <p:nvPr/>
            </p:nvSpPr>
            <p:spPr bwMode="auto">
              <a:xfrm>
                <a:off x="5645080" y="2420947"/>
                <a:ext cx="520441" cy="411332"/>
              </a:xfrm>
              <a:custGeom>
                <a:avLst/>
                <a:gdLst>
                  <a:gd name="T0" fmla="*/ 1391 w 1393"/>
                  <a:gd name="T1" fmla="*/ 761 h 1103"/>
                  <a:gd name="T2" fmla="*/ 1392 w 1393"/>
                  <a:gd name="T3" fmla="*/ 761 h 1103"/>
                  <a:gd name="T4" fmla="*/ 1350 w 1393"/>
                  <a:gd name="T5" fmla="*/ 912 h 1103"/>
                  <a:gd name="T6" fmla="*/ 1350 w 1393"/>
                  <a:gd name="T7" fmla="*/ 912 h 1103"/>
                  <a:gd name="T8" fmla="*/ 935 w 1393"/>
                  <a:gd name="T9" fmla="*/ 1018 h 1103"/>
                  <a:gd name="T10" fmla="*/ 563 w 1393"/>
                  <a:gd name="T11" fmla="*/ 798 h 1103"/>
                  <a:gd name="T12" fmla="*/ 193 w 1393"/>
                  <a:gd name="T13" fmla="*/ 578 h 1103"/>
                  <a:gd name="T14" fmla="*/ 86 w 1393"/>
                  <a:gd name="T15" fmla="*/ 163 h 1103"/>
                  <a:gd name="T16" fmla="*/ 86 w 1393"/>
                  <a:gd name="T17" fmla="*/ 163 h 1103"/>
                  <a:gd name="T18" fmla="*/ 197 w 1393"/>
                  <a:gd name="T19" fmla="*/ 53 h 1103"/>
                  <a:gd name="T20" fmla="*/ 197 w 1393"/>
                  <a:gd name="T21" fmla="*/ 53 h 1103"/>
                  <a:gd name="T22" fmla="*/ 501 w 1393"/>
                  <a:gd name="T23" fmla="*/ 57 h 1103"/>
                  <a:gd name="T24" fmla="*/ 872 w 1393"/>
                  <a:gd name="T25" fmla="*/ 277 h 1103"/>
                  <a:gd name="T26" fmla="*/ 1243 w 1393"/>
                  <a:gd name="T27" fmla="*/ 496 h 1103"/>
                  <a:gd name="T28" fmla="*/ 1391 w 1393"/>
                  <a:gd name="T29" fmla="*/ 761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3" h="1103">
                    <a:moveTo>
                      <a:pt x="1391" y="761"/>
                    </a:moveTo>
                    <a:cubicBezTo>
                      <a:pt x="1392" y="761"/>
                      <a:pt x="1392" y="761"/>
                      <a:pt x="1392" y="761"/>
                    </a:cubicBezTo>
                    <a:cubicBezTo>
                      <a:pt x="1391" y="812"/>
                      <a:pt x="1378" y="865"/>
                      <a:pt x="1350" y="912"/>
                    </a:cubicBezTo>
                    <a:cubicBezTo>
                      <a:pt x="1350" y="912"/>
                      <a:pt x="1350" y="912"/>
                      <a:pt x="1350" y="912"/>
                    </a:cubicBezTo>
                    <a:cubicBezTo>
                      <a:pt x="1264" y="1055"/>
                      <a:pt x="1079" y="1103"/>
                      <a:pt x="935" y="1018"/>
                    </a:cubicBezTo>
                    <a:cubicBezTo>
                      <a:pt x="563" y="798"/>
                      <a:pt x="563" y="798"/>
                      <a:pt x="563" y="798"/>
                    </a:cubicBezTo>
                    <a:cubicBezTo>
                      <a:pt x="193" y="578"/>
                      <a:pt x="193" y="578"/>
                      <a:pt x="193" y="578"/>
                    </a:cubicBezTo>
                    <a:cubicBezTo>
                      <a:pt x="49" y="493"/>
                      <a:pt x="0" y="307"/>
                      <a:pt x="86" y="163"/>
                    </a:cubicBezTo>
                    <a:cubicBezTo>
                      <a:pt x="86" y="163"/>
                      <a:pt x="86" y="163"/>
                      <a:pt x="86" y="163"/>
                    </a:cubicBezTo>
                    <a:cubicBezTo>
                      <a:pt x="115" y="116"/>
                      <a:pt x="153" y="78"/>
                      <a:pt x="197" y="53"/>
                    </a:cubicBezTo>
                    <a:cubicBezTo>
                      <a:pt x="197" y="53"/>
                      <a:pt x="197" y="53"/>
                      <a:pt x="197" y="53"/>
                    </a:cubicBezTo>
                    <a:cubicBezTo>
                      <a:pt x="289" y="2"/>
                      <a:pt x="404" y="0"/>
                      <a:pt x="501" y="57"/>
                    </a:cubicBezTo>
                    <a:cubicBezTo>
                      <a:pt x="872" y="277"/>
                      <a:pt x="872" y="277"/>
                      <a:pt x="872" y="277"/>
                    </a:cubicBezTo>
                    <a:cubicBezTo>
                      <a:pt x="1243" y="496"/>
                      <a:pt x="1243" y="496"/>
                      <a:pt x="1243" y="496"/>
                    </a:cubicBezTo>
                    <a:cubicBezTo>
                      <a:pt x="1339" y="554"/>
                      <a:pt x="1393" y="656"/>
                      <a:pt x="1391" y="76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1" name="îSlídê"/>
              <p:cNvSpPr/>
              <p:nvPr/>
            </p:nvSpPr>
            <p:spPr bwMode="auto">
              <a:xfrm>
                <a:off x="5949234" y="2524263"/>
                <a:ext cx="216287" cy="179596"/>
              </a:xfrm>
              <a:custGeom>
                <a:avLst/>
                <a:gdLst>
                  <a:gd name="T0" fmla="*/ 576 w 578"/>
                  <a:gd name="T1" fmla="*/ 484 h 484"/>
                  <a:gd name="T2" fmla="*/ 453 w 578"/>
                  <a:gd name="T3" fmla="*/ 363 h 484"/>
                  <a:gd name="T4" fmla="*/ 0 w 578"/>
                  <a:gd name="T5" fmla="*/ 95 h 484"/>
                  <a:gd name="T6" fmla="*/ 57 w 578"/>
                  <a:gd name="T7" fmla="*/ 0 h 484"/>
                  <a:gd name="T8" fmla="*/ 427 w 578"/>
                  <a:gd name="T9" fmla="*/ 219 h 484"/>
                  <a:gd name="T10" fmla="*/ 576 w 578"/>
                  <a:gd name="T11" fmla="*/ 484 h 484"/>
                </a:gdLst>
                <a:ahLst/>
                <a:cxnLst>
                  <a:cxn ang="0">
                    <a:pos x="T0" y="T1"/>
                  </a:cxn>
                  <a:cxn ang="0">
                    <a:pos x="T2" y="T3"/>
                  </a:cxn>
                  <a:cxn ang="0">
                    <a:pos x="T4" y="T5"/>
                  </a:cxn>
                  <a:cxn ang="0">
                    <a:pos x="T6" y="T7"/>
                  </a:cxn>
                  <a:cxn ang="0">
                    <a:pos x="T8" y="T9"/>
                  </a:cxn>
                  <a:cxn ang="0">
                    <a:pos x="T10" y="T11"/>
                  </a:cxn>
                </a:cxnLst>
                <a:rect l="0" t="0" r="r" b="b"/>
                <a:pathLst>
                  <a:path w="578" h="484">
                    <a:moveTo>
                      <a:pt x="576" y="484"/>
                    </a:moveTo>
                    <a:cubicBezTo>
                      <a:pt x="546" y="436"/>
                      <a:pt x="505" y="394"/>
                      <a:pt x="453" y="363"/>
                    </a:cubicBezTo>
                    <a:cubicBezTo>
                      <a:pt x="0" y="95"/>
                      <a:pt x="0" y="95"/>
                      <a:pt x="0" y="95"/>
                    </a:cubicBezTo>
                    <a:cubicBezTo>
                      <a:pt x="57" y="0"/>
                      <a:pt x="57" y="0"/>
                      <a:pt x="57" y="0"/>
                    </a:cubicBezTo>
                    <a:cubicBezTo>
                      <a:pt x="427" y="219"/>
                      <a:pt x="427" y="219"/>
                      <a:pt x="427" y="219"/>
                    </a:cubicBezTo>
                    <a:cubicBezTo>
                      <a:pt x="524" y="277"/>
                      <a:pt x="578" y="379"/>
                      <a:pt x="576" y="484"/>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2" name="ïsḷîḋê"/>
              <p:cNvSpPr/>
              <p:nvPr/>
            </p:nvSpPr>
            <p:spPr bwMode="auto">
              <a:xfrm>
                <a:off x="5855574" y="2559024"/>
                <a:ext cx="308982" cy="273256"/>
              </a:xfrm>
              <a:custGeom>
                <a:avLst/>
                <a:gdLst>
                  <a:gd name="T0" fmla="*/ 787 w 829"/>
                  <a:gd name="T1" fmla="*/ 540 h 731"/>
                  <a:gd name="T2" fmla="*/ 372 w 829"/>
                  <a:gd name="T3" fmla="*/ 646 h 731"/>
                  <a:gd name="T4" fmla="*/ 0 w 829"/>
                  <a:gd name="T5" fmla="*/ 426 h 731"/>
                  <a:gd name="T6" fmla="*/ 252 w 829"/>
                  <a:gd name="T7" fmla="*/ 0 h 731"/>
                  <a:gd name="T8" fmla="*/ 705 w 829"/>
                  <a:gd name="T9" fmla="*/ 269 h 731"/>
                  <a:gd name="T10" fmla="*/ 829 w 829"/>
                  <a:gd name="T11" fmla="*/ 389 h 731"/>
                  <a:gd name="T12" fmla="*/ 787 w 829"/>
                  <a:gd name="T13" fmla="*/ 540 h 731"/>
                  <a:gd name="T14" fmla="*/ 787 w 829"/>
                  <a:gd name="T15" fmla="*/ 540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9" h="731">
                    <a:moveTo>
                      <a:pt x="787" y="540"/>
                    </a:moveTo>
                    <a:cubicBezTo>
                      <a:pt x="701" y="683"/>
                      <a:pt x="516" y="731"/>
                      <a:pt x="372" y="646"/>
                    </a:cubicBezTo>
                    <a:cubicBezTo>
                      <a:pt x="0" y="426"/>
                      <a:pt x="0" y="426"/>
                      <a:pt x="0" y="426"/>
                    </a:cubicBezTo>
                    <a:cubicBezTo>
                      <a:pt x="252" y="0"/>
                      <a:pt x="252" y="0"/>
                      <a:pt x="252" y="0"/>
                    </a:cubicBezTo>
                    <a:cubicBezTo>
                      <a:pt x="705" y="269"/>
                      <a:pt x="705" y="269"/>
                      <a:pt x="705" y="269"/>
                    </a:cubicBezTo>
                    <a:cubicBezTo>
                      <a:pt x="757" y="299"/>
                      <a:pt x="799" y="341"/>
                      <a:pt x="829" y="389"/>
                    </a:cubicBezTo>
                    <a:cubicBezTo>
                      <a:pt x="829" y="440"/>
                      <a:pt x="815" y="492"/>
                      <a:pt x="787" y="540"/>
                    </a:cubicBezTo>
                    <a:cubicBezTo>
                      <a:pt x="787" y="540"/>
                      <a:pt x="787" y="540"/>
                      <a:pt x="787" y="54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3" name="í$1íde"/>
              <p:cNvSpPr/>
              <p:nvPr/>
            </p:nvSpPr>
            <p:spPr bwMode="auto">
              <a:xfrm>
                <a:off x="5718463" y="2420947"/>
                <a:ext cx="252013" cy="138076"/>
              </a:xfrm>
              <a:custGeom>
                <a:avLst/>
                <a:gdLst>
                  <a:gd name="T0" fmla="*/ 165 w 675"/>
                  <a:gd name="T1" fmla="*/ 104 h 372"/>
                  <a:gd name="T2" fmla="*/ 0 w 675"/>
                  <a:gd name="T3" fmla="*/ 53 h 372"/>
                  <a:gd name="T4" fmla="*/ 304 w 675"/>
                  <a:gd name="T5" fmla="*/ 57 h 372"/>
                  <a:gd name="T6" fmla="*/ 675 w 675"/>
                  <a:gd name="T7" fmla="*/ 277 h 372"/>
                  <a:gd name="T8" fmla="*/ 618 w 675"/>
                  <a:gd name="T9" fmla="*/ 372 h 372"/>
                  <a:gd name="T10" fmla="*/ 165 w 675"/>
                  <a:gd name="T11" fmla="*/ 104 h 372"/>
                </a:gdLst>
                <a:ahLst/>
                <a:cxnLst>
                  <a:cxn ang="0">
                    <a:pos x="T0" y="T1"/>
                  </a:cxn>
                  <a:cxn ang="0">
                    <a:pos x="T2" y="T3"/>
                  </a:cxn>
                  <a:cxn ang="0">
                    <a:pos x="T4" y="T5"/>
                  </a:cxn>
                  <a:cxn ang="0">
                    <a:pos x="T6" y="T7"/>
                  </a:cxn>
                  <a:cxn ang="0">
                    <a:pos x="T8" y="T9"/>
                  </a:cxn>
                  <a:cxn ang="0">
                    <a:pos x="T10" y="T11"/>
                  </a:cxn>
                </a:cxnLst>
                <a:rect l="0" t="0" r="r" b="b"/>
                <a:pathLst>
                  <a:path w="675" h="372">
                    <a:moveTo>
                      <a:pt x="165" y="104"/>
                    </a:moveTo>
                    <a:cubicBezTo>
                      <a:pt x="113" y="73"/>
                      <a:pt x="56" y="57"/>
                      <a:pt x="0" y="53"/>
                    </a:cubicBezTo>
                    <a:cubicBezTo>
                      <a:pt x="91" y="2"/>
                      <a:pt x="207" y="0"/>
                      <a:pt x="304" y="57"/>
                    </a:cubicBezTo>
                    <a:cubicBezTo>
                      <a:pt x="675" y="277"/>
                      <a:pt x="675" y="277"/>
                      <a:pt x="675" y="277"/>
                    </a:cubicBezTo>
                    <a:cubicBezTo>
                      <a:pt x="618" y="372"/>
                      <a:pt x="618" y="372"/>
                      <a:pt x="618" y="372"/>
                    </a:cubicBezTo>
                    <a:cubicBezTo>
                      <a:pt x="165" y="104"/>
                      <a:pt x="165" y="104"/>
                      <a:pt x="165" y="10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4" name="îṥ1îḋè"/>
              <p:cNvSpPr/>
              <p:nvPr/>
            </p:nvSpPr>
            <p:spPr bwMode="auto">
              <a:xfrm>
                <a:off x="5645080" y="2440259"/>
                <a:ext cx="304154" cy="277118"/>
              </a:xfrm>
              <a:custGeom>
                <a:avLst/>
                <a:gdLst>
                  <a:gd name="T0" fmla="*/ 815 w 815"/>
                  <a:gd name="T1" fmla="*/ 319 h 744"/>
                  <a:gd name="T2" fmla="*/ 563 w 815"/>
                  <a:gd name="T3" fmla="*/ 744 h 744"/>
                  <a:gd name="T4" fmla="*/ 193 w 815"/>
                  <a:gd name="T5" fmla="*/ 525 h 744"/>
                  <a:gd name="T6" fmla="*/ 86 w 815"/>
                  <a:gd name="T7" fmla="*/ 110 h 744"/>
                  <a:gd name="T8" fmla="*/ 86 w 815"/>
                  <a:gd name="T9" fmla="*/ 110 h 744"/>
                  <a:gd name="T10" fmla="*/ 197 w 815"/>
                  <a:gd name="T11" fmla="*/ 0 h 744"/>
                  <a:gd name="T12" fmla="*/ 363 w 815"/>
                  <a:gd name="T13" fmla="*/ 51 h 744"/>
                  <a:gd name="T14" fmla="*/ 815 w 815"/>
                  <a:gd name="T15" fmla="*/ 319 h 7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44">
                    <a:moveTo>
                      <a:pt x="815" y="319"/>
                    </a:moveTo>
                    <a:cubicBezTo>
                      <a:pt x="563" y="744"/>
                      <a:pt x="563" y="744"/>
                      <a:pt x="563" y="744"/>
                    </a:cubicBezTo>
                    <a:cubicBezTo>
                      <a:pt x="193" y="525"/>
                      <a:pt x="193" y="525"/>
                      <a:pt x="193" y="525"/>
                    </a:cubicBezTo>
                    <a:cubicBezTo>
                      <a:pt x="49" y="440"/>
                      <a:pt x="0" y="254"/>
                      <a:pt x="86" y="110"/>
                    </a:cubicBezTo>
                    <a:cubicBezTo>
                      <a:pt x="86" y="110"/>
                      <a:pt x="86" y="110"/>
                      <a:pt x="86" y="110"/>
                    </a:cubicBezTo>
                    <a:cubicBezTo>
                      <a:pt x="115" y="63"/>
                      <a:pt x="153" y="25"/>
                      <a:pt x="197" y="0"/>
                    </a:cubicBezTo>
                    <a:cubicBezTo>
                      <a:pt x="254" y="4"/>
                      <a:pt x="310" y="20"/>
                      <a:pt x="363" y="51"/>
                    </a:cubicBezTo>
                    <a:cubicBezTo>
                      <a:pt x="815" y="319"/>
                      <a:pt x="815" y="319"/>
                      <a:pt x="815" y="31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5" name="ïṡḷîḓe"/>
              <p:cNvSpPr/>
              <p:nvPr/>
            </p:nvSpPr>
            <p:spPr bwMode="auto">
              <a:xfrm>
                <a:off x="5868126" y="2680685"/>
                <a:ext cx="238495" cy="112006"/>
              </a:xfrm>
              <a:custGeom>
                <a:avLst/>
                <a:gdLst>
                  <a:gd name="T0" fmla="*/ 326 w 640"/>
                  <a:gd name="T1" fmla="*/ 179 h 300"/>
                  <a:gd name="T2" fmla="*/ 369 w 640"/>
                  <a:gd name="T3" fmla="*/ 204 h 300"/>
                  <a:gd name="T4" fmla="*/ 370 w 640"/>
                  <a:gd name="T5" fmla="*/ 205 h 300"/>
                  <a:gd name="T6" fmla="*/ 446 w 640"/>
                  <a:gd name="T7" fmla="*/ 235 h 300"/>
                  <a:gd name="T8" fmla="*/ 602 w 640"/>
                  <a:gd name="T9" fmla="*/ 217 h 300"/>
                  <a:gd name="T10" fmla="*/ 611 w 640"/>
                  <a:gd name="T11" fmla="*/ 213 h 300"/>
                  <a:gd name="T12" fmla="*/ 635 w 640"/>
                  <a:gd name="T13" fmla="*/ 226 h 300"/>
                  <a:gd name="T14" fmla="*/ 636 w 640"/>
                  <a:gd name="T15" fmla="*/ 249 h 300"/>
                  <a:gd name="T16" fmla="*/ 636 w 640"/>
                  <a:gd name="T17" fmla="*/ 249 h 300"/>
                  <a:gd name="T18" fmla="*/ 636 w 640"/>
                  <a:gd name="T19" fmla="*/ 249 h 300"/>
                  <a:gd name="T20" fmla="*/ 635 w 640"/>
                  <a:gd name="T21" fmla="*/ 251 h 300"/>
                  <a:gd name="T22" fmla="*/ 626 w 640"/>
                  <a:gd name="T23" fmla="*/ 259 h 300"/>
                  <a:gd name="T24" fmla="*/ 433 w 640"/>
                  <a:gd name="T25" fmla="*/ 283 h 300"/>
                  <a:gd name="T26" fmla="*/ 344 w 640"/>
                  <a:gd name="T27" fmla="*/ 246 h 300"/>
                  <a:gd name="T28" fmla="*/ 301 w 640"/>
                  <a:gd name="T29" fmla="*/ 221 h 300"/>
                  <a:gd name="T30" fmla="*/ 0 w 640"/>
                  <a:gd name="T31" fmla="*/ 42 h 300"/>
                  <a:gd name="T32" fmla="*/ 25 w 640"/>
                  <a:gd name="T33" fmla="*/ 0 h 300"/>
                  <a:gd name="T34" fmla="*/ 326 w 640"/>
                  <a:gd name="T35" fmla="*/ 17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0" h="300">
                    <a:moveTo>
                      <a:pt x="326" y="179"/>
                    </a:moveTo>
                    <a:cubicBezTo>
                      <a:pt x="369" y="204"/>
                      <a:pt x="369" y="204"/>
                      <a:pt x="369" y="204"/>
                    </a:cubicBezTo>
                    <a:cubicBezTo>
                      <a:pt x="370" y="205"/>
                      <a:pt x="370" y="205"/>
                      <a:pt x="370" y="205"/>
                    </a:cubicBezTo>
                    <a:cubicBezTo>
                      <a:pt x="370" y="205"/>
                      <a:pt x="402" y="224"/>
                      <a:pt x="446" y="235"/>
                    </a:cubicBezTo>
                    <a:cubicBezTo>
                      <a:pt x="504" y="249"/>
                      <a:pt x="556" y="243"/>
                      <a:pt x="602" y="217"/>
                    </a:cubicBezTo>
                    <a:cubicBezTo>
                      <a:pt x="605" y="215"/>
                      <a:pt x="608" y="214"/>
                      <a:pt x="611" y="213"/>
                    </a:cubicBezTo>
                    <a:cubicBezTo>
                      <a:pt x="621" y="212"/>
                      <a:pt x="630" y="217"/>
                      <a:pt x="635" y="226"/>
                    </a:cubicBezTo>
                    <a:cubicBezTo>
                      <a:pt x="640" y="233"/>
                      <a:pt x="640" y="241"/>
                      <a:pt x="636" y="249"/>
                    </a:cubicBezTo>
                    <a:cubicBezTo>
                      <a:pt x="636" y="249"/>
                      <a:pt x="636" y="249"/>
                      <a:pt x="636" y="249"/>
                    </a:cubicBezTo>
                    <a:cubicBezTo>
                      <a:pt x="636" y="249"/>
                      <a:pt x="636" y="249"/>
                      <a:pt x="636" y="249"/>
                    </a:cubicBezTo>
                    <a:cubicBezTo>
                      <a:pt x="636" y="250"/>
                      <a:pt x="635" y="250"/>
                      <a:pt x="635" y="251"/>
                    </a:cubicBezTo>
                    <a:cubicBezTo>
                      <a:pt x="633" y="254"/>
                      <a:pt x="630" y="257"/>
                      <a:pt x="626" y="259"/>
                    </a:cubicBezTo>
                    <a:cubicBezTo>
                      <a:pt x="570" y="292"/>
                      <a:pt x="503" y="300"/>
                      <a:pt x="433" y="283"/>
                    </a:cubicBezTo>
                    <a:cubicBezTo>
                      <a:pt x="383" y="270"/>
                      <a:pt x="349" y="249"/>
                      <a:pt x="344" y="246"/>
                    </a:cubicBezTo>
                    <a:cubicBezTo>
                      <a:pt x="301" y="221"/>
                      <a:pt x="301" y="221"/>
                      <a:pt x="301" y="221"/>
                    </a:cubicBezTo>
                    <a:cubicBezTo>
                      <a:pt x="0" y="42"/>
                      <a:pt x="0" y="42"/>
                      <a:pt x="0" y="42"/>
                    </a:cubicBezTo>
                    <a:cubicBezTo>
                      <a:pt x="25" y="0"/>
                      <a:pt x="25" y="0"/>
                      <a:pt x="25" y="0"/>
                    </a:cubicBezTo>
                    <a:cubicBezTo>
                      <a:pt x="326" y="179"/>
                      <a:pt x="326" y="179"/>
                      <a:pt x="326" y="179"/>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6" name="íšļíde"/>
              <p:cNvSpPr/>
              <p:nvPr/>
            </p:nvSpPr>
            <p:spPr bwMode="auto">
              <a:xfrm>
                <a:off x="5680806" y="2519435"/>
                <a:ext cx="196976" cy="176699"/>
              </a:xfrm>
              <a:custGeom>
                <a:avLst/>
                <a:gdLst>
                  <a:gd name="T0" fmla="*/ 51 w 526"/>
                  <a:gd name="T1" fmla="*/ 26 h 474"/>
                  <a:gd name="T2" fmla="*/ 110 w 526"/>
                  <a:gd name="T3" fmla="*/ 171 h 474"/>
                  <a:gd name="T4" fmla="*/ 173 w 526"/>
                  <a:gd name="T5" fmla="*/ 223 h 474"/>
                  <a:gd name="T6" fmla="*/ 174 w 526"/>
                  <a:gd name="T7" fmla="*/ 224 h 474"/>
                  <a:gd name="T8" fmla="*/ 217 w 526"/>
                  <a:gd name="T9" fmla="*/ 249 h 474"/>
                  <a:gd name="T10" fmla="*/ 526 w 526"/>
                  <a:gd name="T11" fmla="*/ 432 h 474"/>
                  <a:gd name="T12" fmla="*/ 501 w 526"/>
                  <a:gd name="T13" fmla="*/ 474 h 474"/>
                  <a:gd name="T14" fmla="*/ 192 w 526"/>
                  <a:gd name="T15" fmla="*/ 291 h 474"/>
                  <a:gd name="T16" fmla="*/ 149 w 526"/>
                  <a:gd name="T17" fmla="*/ 266 h 474"/>
                  <a:gd name="T18" fmla="*/ 74 w 526"/>
                  <a:gd name="T19" fmla="*/ 205 h 474"/>
                  <a:gd name="T20" fmla="*/ 2 w 526"/>
                  <a:gd name="T21" fmla="*/ 24 h 474"/>
                  <a:gd name="T22" fmla="*/ 4 w 526"/>
                  <a:gd name="T23" fmla="*/ 12 h 474"/>
                  <a:gd name="T24" fmla="*/ 4 w 526"/>
                  <a:gd name="T25" fmla="*/ 11 h 474"/>
                  <a:gd name="T26" fmla="*/ 4 w 526"/>
                  <a:gd name="T27" fmla="*/ 11 h 474"/>
                  <a:gd name="T28" fmla="*/ 5 w 526"/>
                  <a:gd name="T29" fmla="*/ 11 h 474"/>
                  <a:gd name="T30" fmla="*/ 27 w 526"/>
                  <a:gd name="T31" fmla="*/ 0 h 474"/>
                  <a:gd name="T32" fmla="*/ 49 w 526"/>
                  <a:gd name="T33" fmla="*/ 15 h 474"/>
                  <a:gd name="T34" fmla="*/ 51 w 526"/>
                  <a:gd name="T35" fmla="*/ 2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6" h="474">
                    <a:moveTo>
                      <a:pt x="51" y="26"/>
                    </a:moveTo>
                    <a:cubicBezTo>
                      <a:pt x="50" y="78"/>
                      <a:pt x="70" y="127"/>
                      <a:pt x="110" y="171"/>
                    </a:cubicBezTo>
                    <a:cubicBezTo>
                      <a:pt x="141" y="205"/>
                      <a:pt x="173" y="223"/>
                      <a:pt x="173" y="223"/>
                    </a:cubicBezTo>
                    <a:cubicBezTo>
                      <a:pt x="174" y="224"/>
                      <a:pt x="174" y="224"/>
                      <a:pt x="174" y="224"/>
                    </a:cubicBezTo>
                    <a:cubicBezTo>
                      <a:pt x="217" y="249"/>
                      <a:pt x="217" y="249"/>
                      <a:pt x="217" y="249"/>
                    </a:cubicBezTo>
                    <a:cubicBezTo>
                      <a:pt x="526" y="432"/>
                      <a:pt x="526" y="432"/>
                      <a:pt x="526" y="432"/>
                    </a:cubicBezTo>
                    <a:cubicBezTo>
                      <a:pt x="501" y="474"/>
                      <a:pt x="501" y="474"/>
                      <a:pt x="501" y="474"/>
                    </a:cubicBezTo>
                    <a:cubicBezTo>
                      <a:pt x="192" y="291"/>
                      <a:pt x="192" y="291"/>
                      <a:pt x="192" y="291"/>
                    </a:cubicBezTo>
                    <a:cubicBezTo>
                      <a:pt x="149" y="266"/>
                      <a:pt x="149" y="266"/>
                      <a:pt x="149" y="266"/>
                    </a:cubicBezTo>
                    <a:cubicBezTo>
                      <a:pt x="144" y="263"/>
                      <a:pt x="109" y="243"/>
                      <a:pt x="74" y="205"/>
                    </a:cubicBezTo>
                    <a:cubicBezTo>
                      <a:pt x="25" y="152"/>
                      <a:pt x="0" y="90"/>
                      <a:pt x="2" y="24"/>
                    </a:cubicBezTo>
                    <a:cubicBezTo>
                      <a:pt x="2" y="20"/>
                      <a:pt x="2" y="16"/>
                      <a:pt x="4" y="12"/>
                    </a:cubicBezTo>
                    <a:cubicBezTo>
                      <a:pt x="5" y="12"/>
                      <a:pt x="4" y="12"/>
                      <a:pt x="4" y="11"/>
                    </a:cubicBezTo>
                    <a:cubicBezTo>
                      <a:pt x="4" y="11"/>
                      <a:pt x="4" y="11"/>
                      <a:pt x="4" y="11"/>
                    </a:cubicBezTo>
                    <a:cubicBezTo>
                      <a:pt x="5" y="11"/>
                      <a:pt x="5" y="11"/>
                      <a:pt x="5" y="11"/>
                    </a:cubicBezTo>
                    <a:cubicBezTo>
                      <a:pt x="10" y="4"/>
                      <a:pt x="18" y="0"/>
                      <a:pt x="27" y="0"/>
                    </a:cubicBezTo>
                    <a:cubicBezTo>
                      <a:pt x="37" y="1"/>
                      <a:pt x="45" y="7"/>
                      <a:pt x="49" y="15"/>
                    </a:cubicBezTo>
                    <a:cubicBezTo>
                      <a:pt x="50" y="19"/>
                      <a:pt x="51" y="22"/>
                      <a:pt x="51" y="2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7" name="îŝľiḋè"/>
              <p:cNvSpPr/>
              <p:nvPr/>
            </p:nvSpPr>
            <p:spPr bwMode="auto">
              <a:xfrm>
                <a:off x="5653770" y="1864780"/>
                <a:ext cx="538787" cy="790800"/>
              </a:xfrm>
              <a:custGeom>
                <a:avLst/>
                <a:gdLst>
                  <a:gd name="T0" fmla="*/ 398 w 1443"/>
                  <a:gd name="T1" fmla="*/ 0 h 2122"/>
                  <a:gd name="T2" fmla="*/ 0 w 1443"/>
                  <a:gd name="T3" fmla="*/ 0 h 2122"/>
                  <a:gd name="T4" fmla="*/ 708 w 1443"/>
                  <a:gd name="T5" fmla="*/ 815 h 2122"/>
                  <a:gd name="T6" fmla="*/ 1030 w 1443"/>
                  <a:gd name="T7" fmla="*/ 1518 h 2122"/>
                  <a:gd name="T8" fmla="*/ 1030 w 1443"/>
                  <a:gd name="T9" fmla="*/ 1876 h 2122"/>
                  <a:gd name="T10" fmla="*/ 1221 w 1443"/>
                  <a:gd name="T11" fmla="*/ 1988 h 2122"/>
                  <a:gd name="T12" fmla="*/ 1268 w 1443"/>
                  <a:gd name="T13" fmla="*/ 2023 h 2122"/>
                  <a:gd name="T14" fmla="*/ 1268 w 1443"/>
                  <a:gd name="T15" fmla="*/ 2023 h 2122"/>
                  <a:gd name="T16" fmla="*/ 1268 w 1443"/>
                  <a:gd name="T17" fmla="*/ 2023 h 2122"/>
                  <a:gd name="T18" fmla="*/ 1341 w 1443"/>
                  <a:gd name="T19" fmla="*/ 2122 h 2122"/>
                  <a:gd name="T20" fmla="*/ 1443 w 1443"/>
                  <a:gd name="T21" fmla="*/ 2122 h 2122"/>
                  <a:gd name="T22" fmla="*/ 1443 w 1443"/>
                  <a:gd name="T23" fmla="*/ 1629 h 2122"/>
                  <a:gd name="T24" fmla="*/ 1134 w 1443"/>
                  <a:gd name="T25" fmla="*/ 953 h 2122"/>
                  <a:gd name="T26" fmla="*/ 398 w 1443"/>
                  <a:gd name="T27" fmla="*/ 0 h 2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3" h="2122">
                    <a:moveTo>
                      <a:pt x="398" y="0"/>
                    </a:moveTo>
                    <a:cubicBezTo>
                      <a:pt x="0" y="0"/>
                      <a:pt x="0" y="0"/>
                      <a:pt x="0" y="0"/>
                    </a:cubicBezTo>
                    <a:cubicBezTo>
                      <a:pt x="133" y="247"/>
                      <a:pt x="463" y="607"/>
                      <a:pt x="708" y="815"/>
                    </a:cubicBezTo>
                    <a:cubicBezTo>
                      <a:pt x="1022" y="1082"/>
                      <a:pt x="1030" y="1518"/>
                      <a:pt x="1030" y="1518"/>
                    </a:cubicBezTo>
                    <a:cubicBezTo>
                      <a:pt x="1030" y="1876"/>
                      <a:pt x="1030" y="1876"/>
                      <a:pt x="1030" y="1876"/>
                    </a:cubicBezTo>
                    <a:cubicBezTo>
                      <a:pt x="1221" y="1988"/>
                      <a:pt x="1221" y="1988"/>
                      <a:pt x="1221" y="1988"/>
                    </a:cubicBezTo>
                    <a:cubicBezTo>
                      <a:pt x="1238" y="1999"/>
                      <a:pt x="1254" y="2010"/>
                      <a:pt x="1268" y="2023"/>
                    </a:cubicBezTo>
                    <a:cubicBezTo>
                      <a:pt x="1268" y="2023"/>
                      <a:pt x="1268" y="2023"/>
                      <a:pt x="1268" y="2023"/>
                    </a:cubicBezTo>
                    <a:cubicBezTo>
                      <a:pt x="1268" y="2023"/>
                      <a:pt x="1268" y="2023"/>
                      <a:pt x="1268" y="2023"/>
                    </a:cubicBezTo>
                    <a:cubicBezTo>
                      <a:pt x="1300" y="2051"/>
                      <a:pt x="1324" y="2085"/>
                      <a:pt x="1341" y="2122"/>
                    </a:cubicBezTo>
                    <a:cubicBezTo>
                      <a:pt x="1443" y="2122"/>
                      <a:pt x="1443" y="2122"/>
                      <a:pt x="1443" y="2122"/>
                    </a:cubicBezTo>
                    <a:cubicBezTo>
                      <a:pt x="1443" y="1629"/>
                      <a:pt x="1443" y="1629"/>
                      <a:pt x="1443" y="1629"/>
                    </a:cubicBezTo>
                    <a:cubicBezTo>
                      <a:pt x="1443" y="1629"/>
                      <a:pt x="1435" y="1208"/>
                      <a:pt x="1134" y="953"/>
                    </a:cubicBezTo>
                    <a:cubicBezTo>
                      <a:pt x="833" y="697"/>
                      <a:pt x="398" y="202"/>
                      <a:pt x="398" y="0"/>
                    </a:cubicBezTo>
                  </a:path>
                </a:pathLst>
              </a:custGeom>
              <a:solidFill>
                <a:srgbClr val="2B09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8" name="î$ḻîde"/>
              <p:cNvSpPr/>
              <p:nvPr/>
            </p:nvSpPr>
            <p:spPr bwMode="auto">
              <a:xfrm>
                <a:off x="5485762" y="1864781"/>
                <a:ext cx="552305" cy="699071"/>
              </a:xfrm>
              <a:custGeom>
                <a:avLst/>
                <a:gdLst>
                  <a:gd name="T0" fmla="*/ 450 w 1480"/>
                  <a:gd name="T1" fmla="*/ 0 h 1876"/>
                  <a:gd name="T2" fmla="*/ 0 w 1480"/>
                  <a:gd name="T3" fmla="*/ 0 h 1876"/>
                  <a:gd name="T4" fmla="*/ 1 w 1480"/>
                  <a:gd name="T5" fmla="*/ 4 h 1876"/>
                  <a:gd name="T6" fmla="*/ 9 w 1480"/>
                  <a:gd name="T7" fmla="*/ 4 h 1876"/>
                  <a:gd name="T8" fmla="*/ 394 w 1480"/>
                  <a:gd name="T9" fmla="*/ 4 h 1876"/>
                  <a:gd name="T10" fmla="*/ 1136 w 1480"/>
                  <a:gd name="T11" fmla="*/ 911 h 1876"/>
                  <a:gd name="T12" fmla="*/ 1454 w 1480"/>
                  <a:gd name="T13" fmla="*/ 1603 h 1876"/>
                  <a:gd name="T14" fmla="*/ 1454 w 1480"/>
                  <a:gd name="T15" fmla="*/ 1860 h 1876"/>
                  <a:gd name="T16" fmla="*/ 1480 w 1480"/>
                  <a:gd name="T17" fmla="*/ 1876 h 1876"/>
                  <a:gd name="T18" fmla="*/ 1480 w 1480"/>
                  <a:gd name="T19" fmla="*/ 1518 h 1876"/>
                  <a:gd name="T20" fmla="*/ 1158 w 1480"/>
                  <a:gd name="T21" fmla="*/ 815 h 1876"/>
                  <a:gd name="T22" fmla="*/ 450 w 1480"/>
                  <a:gd name="T23" fmla="*/ 0 h 1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80" h="1876">
                    <a:moveTo>
                      <a:pt x="450" y="0"/>
                    </a:moveTo>
                    <a:cubicBezTo>
                      <a:pt x="0" y="0"/>
                      <a:pt x="0" y="0"/>
                      <a:pt x="0" y="0"/>
                    </a:cubicBezTo>
                    <a:cubicBezTo>
                      <a:pt x="0" y="1"/>
                      <a:pt x="0" y="3"/>
                      <a:pt x="1" y="4"/>
                    </a:cubicBezTo>
                    <a:cubicBezTo>
                      <a:pt x="9" y="4"/>
                      <a:pt x="9" y="4"/>
                      <a:pt x="9" y="4"/>
                    </a:cubicBezTo>
                    <a:cubicBezTo>
                      <a:pt x="394" y="4"/>
                      <a:pt x="394" y="4"/>
                      <a:pt x="394" y="4"/>
                    </a:cubicBezTo>
                    <a:cubicBezTo>
                      <a:pt x="468" y="238"/>
                      <a:pt x="858" y="674"/>
                      <a:pt x="1136" y="911"/>
                    </a:cubicBezTo>
                    <a:cubicBezTo>
                      <a:pt x="1445" y="1173"/>
                      <a:pt x="1454" y="1603"/>
                      <a:pt x="1454" y="1603"/>
                    </a:cubicBezTo>
                    <a:cubicBezTo>
                      <a:pt x="1454" y="1860"/>
                      <a:pt x="1454" y="1860"/>
                      <a:pt x="1454" y="1860"/>
                    </a:cubicBezTo>
                    <a:cubicBezTo>
                      <a:pt x="1480" y="1876"/>
                      <a:pt x="1480" y="1876"/>
                      <a:pt x="1480" y="1876"/>
                    </a:cubicBezTo>
                    <a:cubicBezTo>
                      <a:pt x="1480" y="1518"/>
                      <a:pt x="1480" y="1518"/>
                      <a:pt x="1480" y="1518"/>
                    </a:cubicBezTo>
                    <a:cubicBezTo>
                      <a:pt x="1480" y="1518"/>
                      <a:pt x="1472" y="1082"/>
                      <a:pt x="1158" y="815"/>
                    </a:cubicBezTo>
                    <a:cubicBezTo>
                      <a:pt x="913" y="607"/>
                      <a:pt x="583" y="247"/>
                      <a:pt x="450" y="0"/>
                    </a:cubicBezTo>
                  </a:path>
                </a:pathLst>
              </a:custGeom>
              <a:solidFill>
                <a:srgbClr val="411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9" name="íslîḍe"/>
              <p:cNvSpPr/>
              <p:nvPr/>
            </p:nvSpPr>
            <p:spPr bwMode="auto">
              <a:xfrm>
                <a:off x="6153934" y="2655581"/>
                <a:ext cx="38623" cy="28002"/>
              </a:xfrm>
              <a:custGeom>
                <a:avLst/>
                <a:gdLst>
                  <a:gd name="T0" fmla="*/ 102 w 102"/>
                  <a:gd name="T1" fmla="*/ 0 h 75"/>
                  <a:gd name="T2" fmla="*/ 0 w 102"/>
                  <a:gd name="T3" fmla="*/ 0 h 75"/>
                  <a:gd name="T4" fmla="*/ 24 w 102"/>
                  <a:gd name="T5" fmla="*/ 75 h 75"/>
                  <a:gd name="T6" fmla="*/ 102 w 102"/>
                  <a:gd name="T7" fmla="*/ 75 h 75"/>
                  <a:gd name="T8" fmla="*/ 102 w 102"/>
                  <a:gd name="T9" fmla="*/ 0 h 75"/>
                </a:gdLst>
                <a:ahLst/>
                <a:cxnLst>
                  <a:cxn ang="0">
                    <a:pos x="T0" y="T1"/>
                  </a:cxn>
                  <a:cxn ang="0">
                    <a:pos x="T2" y="T3"/>
                  </a:cxn>
                  <a:cxn ang="0">
                    <a:pos x="T4" y="T5"/>
                  </a:cxn>
                  <a:cxn ang="0">
                    <a:pos x="T6" y="T7"/>
                  </a:cxn>
                  <a:cxn ang="0">
                    <a:pos x="T8" y="T9"/>
                  </a:cxn>
                </a:cxnLst>
                <a:rect l="0" t="0" r="r" b="b"/>
                <a:pathLst>
                  <a:path w="102" h="75">
                    <a:moveTo>
                      <a:pt x="102" y="0"/>
                    </a:moveTo>
                    <a:cubicBezTo>
                      <a:pt x="0" y="0"/>
                      <a:pt x="0" y="0"/>
                      <a:pt x="0" y="0"/>
                    </a:cubicBezTo>
                    <a:cubicBezTo>
                      <a:pt x="11" y="24"/>
                      <a:pt x="19" y="49"/>
                      <a:pt x="24" y="75"/>
                    </a:cubicBezTo>
                    <a:cubicBezTo>
                      <a:pt x="102" y="75"/>
                      <a:pt x="102" y="75"/>
                      <a:pt x="102" y="75"/>
                    </a:cubicBezTo>
                    <a:cubicBezTo>
                      <a:pt x="102" y="0"/>
                      <a:pt x="102" y="0"/>
                      <a:pt x="102" y="0"/>
                    </a:cubicBezTo>
                  </a:path>
                </a:pathLst>
              </a:custGeom>
              <a:solidFill>
                <a:srgbClr val="DBC4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0" name="îSḷïḍé"/>
              <p:cNvSpPr/>
              <p:nvPr/>
            </p:nvSpPr>
            <p:spPr bwMode="auto">
              <a:xfrm>
                <a:off x="6028411" y="2558058"/>
                <a:ext cx="98488" cy="103316"/>
              </a:xfrm>
              <a:custGeom>
                <a:avLst/>
                <a:gdLst>
                  <a:gd name="T0" fmla="*/ 264 w 264"/>
                  <a:gd name="T1" fmla="*/ 163 h 277"/>
                  <a:gd name="T2" fmla="*/ 264 w 264"/>
                  <a:gd name="T3" fmla="*/ 163 h 277"/>
                  <a:gd name="T4" fmla="*/ 264 w 264"/>
                  <a:gd name="T5" fmla="*/ 163 h 277"/>
                  <a:gd name="T6" fmla="*/ 0 w 264"/>
                  <a:gd name="T7" fmla="*/ 129 h 277"/>
                  <a:gd name="T8" fmla="*/ 0 w 264"/>
                  <a:gd name="T9" fmla="*/ 129 h 277"/>
                  <a:gd name="T10" fmla="*/ 242 w 264"/>
                  <a:gd name="T11" fmla="*/ 273 h 277"/>
                  <a:gd name="T12" fmla="*/ 250 w 264"/>
                  <a:gd name="T13" fmla="*/ 277 h 277"/>
                  <a:gd name="T14" fmla="*/ 242 w 264"/>
                  <a:gd name="T15" fmla="*/ 272 h 277"/>
                  <a:gd name="T16" fmla="*/ 0 w 264"/>
                  <a:gd name="T17" fmla="*/ 129 h 277"/>
                  <a:gd name="T18" fmla="*/ 0 w 264"/>
                  <a:gd name="T19" fmla="*/ 0 h 277"/>
                  <a:gd name="T20" fmla="*/ 0 w 264"/>
                  <a:gd name="T21" fmla="*/ 0 h 277"/>
                  <a:gd name="T22" fmla="*/ 216 w 264"/>
                  <a:gd name="T23" fmla="*/ 128 h 277"/>
                  <a:gd name="T24" fmla="*/ 264 w 264"/>
                  <a:gd name="T25" fmla="*/ 163 h 277"/>
                  <a:gd name="T26" fmla="*/ 217 w 264"/>
                  <a:gd name="T27" fmla="*/ 128 h 277"/>
                  <a:gd name="T28" fmla="*/ 26 w 264"/>
                  <a:gd name="T29" fmla="*/ 16 h 277"/>
                  <a:gd name="T30" fmla="*/ 0 w 264"/>
                  <a:gd name="T3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4" h="277">
                    <a:moveTo>
                      <a:pt x="264" y="163"/>
                    </a:moveTo>
                    <a:cubicBezTo>
                      <a:pt x="264" y="163"/>
                      <a:pt x="264" y="163"/>
                      <a:pt x="264" y="163"/>
                    </a:cubicBezTo>
                    <a:cubicBezTo>
                      <a:pt x="264" y="163"/>
                      <a:pt x="264" y="163"/>
                      <a:pt x="264" y="163"/>
                    </a:cubicBezTo>
                    <a:moveTo>
                      <a:pt x="0" y="129"/>
                    </a:moveTo>
                    <a:cubicBezTo>
                      <a:pt x="0" y="129"/>
                      <a:pt x="0" y="129"/>
                      <a:pt x="0" y="129"/>
                    </a:cubicBezTo>
                    <a:cubicBezTo>
                      <a:pt x="242" y="273"/>
                      <a:pt x="242" y="273"/>
                      <a:pt x="242" y="273"/>
                    </a:cubicBezTo>
                    <a:cubicBezTo>
                      <a:pt x="245" y="274"/>
                      <a:pt x="248" y="276"/>
                      <a:pt x="250" y="277"/>
                    </a:cubicBezTo>
                    <a:cubicBezTo>
                      <a:pt x="248" y="276"/>
                      <a:pt x="245" y="274"/>
                      <a:pt x="242" y="272"/>
                    </a:cubicBezTo>
                    <a:cubicBezTo>
                      <a:pt x="0" y="129"/>
                      <a:pt x="0" y="129"/>
                      <a:pt x="0" y="129"/>
                    </a:cubicBezTo>
                    <a:moveTo>
                      <a:pt x="0" y="0"/>
                    </a:moveTo>
                    <a:cubicBezTo>
                      <a:pt x="0" y="0"/>
                      <a:pt x="0" y="0"/>
                      <a:pt x="0" y="0"/>
                    </a:cubicBezTo>
                    <a:cubicBezTo>
                      <a:pt x="216" y="128"/>
                      <a:pt x="216" y="128"/>
                      <a:pt x="216" y="128"/>
                    </a:cubicBezTo>
                    <a:cubicBezTo>
                      <a:pt x="234" y="139"/>
                      <a:pt x="250" y="150"/>
                      <a:pt x="264" y="163"/>
                    </a:cubicBezTo>
                    <a:cubicBezTo>
                      <a:pt x="250" y="150"/>
                      <a:pt x="234" y="139"/>
                      <a:pt x="217" y="128"/>
                    </a:cubicBezTo>
                    <a:cubicBezTo>
                      <a:pt x="26" y="16"/>
                      <a:pt x="26" y="16"/>
                      <a:pt x="26" y="16"/>
                    </a:cubicBezTo>
                    <a:cubicBezTo>
                      <a:pt x="0" y="0"/>
                      <a:pt x="0" y="0"/>
                      <a:pt x="0" y="0"/>
                    </a:cubicBezTo>
                  </a:path>
                </a:pathLst>
              </a:custGeom>
              <a:solidFill>
                <a:srgbClr val="3E81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1" name="iślîḍè"/>
              <p:cNvSpPr/>
              <p:nvPr/>
            </p:nvSpPr>
            <p:spPr bwMode="auto">
              <a:xfrm>
                <a:off x="6028411" y="2558058"/>
                <a:ext cx="134214" cy="125524"/>
              </a:xfrm>
              <a:custGeom>
                <a:avLst/>
                <a:gdLst>
                  <a:gd name="T0" fmla="*/ 0 w 361"/>
                  <a:gd name="T1" fmla="*/ 0 h 337"/>
                  <a:gd name="T2" fmla="*/ 0 w 361"/>
                  <a:gd name="T3" fmla="*/ 129 h 337"/>
                  <a:gd name="T4" fmla="*/ 242 w 361"/>
                  <a:gd name="T5" fmla="*/ 272 h 337"/>
                  <a:gd name="T6" fmla="*/ 250 w 361"/>
                  <a:gd name="T7" fmla="*/ 277 h 337"/>
                  <a:gd name="T8" fmla="*/ 322 w 361"/>
                  <a:gd name="T9" fmla="*/ 337 h 337"/>
                  <a:gd name="T10" fmla="*/ 361 w 361"/>
                  <a:gd name="T11" fmla="*/ 337 h 337"/>
                  <a:gd name="T12" fmla="*/ 337 w 361"/>
                  <a:gd name="T13" fmla="*/ 262 h 337"/>
                  <a:gd name="T14" fmla="*/ 264 w 361"/>
                  <a:gd name="T15" fmla="*/ 163 h 337"/>
                  <a:gd name="T16" fmla="*/ 264 w 361"/>
                  <a:gd name="T17" fmla="*/ 163 h 337"/>
                  <a:gd name="T18" fmla="*/ 264 w 361"/>
                  <a:gd name="T19" fmla="*/ 163 h 337"/>
                  <a:gd name="T20" fmla="*/ 216 w 361"/>
                  <a:gd name="T21" fmla="*/ 128 h 337"/>
                  <a:gd name="T22" fmla="*/ 0 w 361"/>
                  <a:gd name="T23"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1" h="337">
                    <a:moveTo>
                      <a:pt x="0" y="0"/>
                    </a:moveTo>
                    <a:cubicBezTo>
                      <a:pt x="0" y="129"/>
                      <a:pt x="0" y="129"/>
                      <a:pt x="0" y="129"/>
                    </a:cubicBezTo>
                    <a:cubicBezTo>
                      <a:pt x="242" y="272"/>
                      <a:pt x="242" y="272"/>
                      <a:pt x="242" y="272"/>
                    </a:cubicBezTo>
                    <a:cubicBezTo>
                      <a:pt x="245" y="274"/>
                      <a:pt x="248" y="276"/>
                      <a:pt x="250" y="277"/>
                    </a:cubicBezTo>
                    <a:cubicBezTo>
                      <a:pt x="277" y="294"/>
                      <a:pt x="301" y="314"/>
                      <a:pt x="322" y="337"/>
                    </a:cubicBezTo>
                    <a:cubicBezTo>
                      <a:pt x="361" y="337"/>
                      <a:pt x="361" y="337"/>
                      <a:pt x="361" y="337"/>
                    </a:cubicBezTo>
                    <a:cubicBezTo>
                      <a:pt x="356" y="311"/>
                      <a:pt x="348" y="286"/>
                      <a:pt x="337" y="262"/>
                    </a:cubicBezTo>
                    <a:cubicBezTo>
                      <a:pt x="320" y="225"/>
                      <a:pt x="296" y="191"/>
                      <a:pt x="264" y="163"/>
                    </a:cubicBezTo>
                    <a:cubicBezTo>
                      <a:pt x="264" y="163"/>
                      <a:pt x="264" y="163"/>
                      <a:pt x="264" y="163"/>
                    </a:cubicBezTo>
                    <a:cubicBezTo>
                      <a:pt x="264" y="163"/>
                      <a:pt x="264" y="163"/>
                      <a:pt x="264" y="163"/>
                    </a:cubicBezTo>
                    <a:cubicBezTo>
                      <a:pt x="250" y="150"/>
                      <a:pt x="234" y="139"/>
                      <a:pt x="216" y="128"/>
                    </a:cubicBezTo>
                    <a:cubicBezTo>
                      <a:pt x="0" y="0"/>
                      <a:pt x="0" y="0"/>
                      <a:pt x="0" y="0"/>
                    </a:cubicBezTo>
                  </a:path>
                </a:pathLst>
              </a:custGeom>
              <a:solidFill>
                <a:srgbClr val="A223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2" name="íš1iḓè"/>
              <p:cNvSpPr/>
              <p:nvPr/>
            </p:nvSpPr>
            <p:spPr bwMode="auto">
              <a:xfrm>
                <a:off x="6028411" y="2606336"/>
                <a:ext cx="119730" cy="77245"/>
              </a:xfrm>
              <a:custGeom>
                <a:avLst/>
                <a:gdLst>
                  <a:gd name="T0" fmla="*/ 0 w 322"/>
                  <a:gd name="T1" fmla="*/ 0 h 208"/>
                  <a:gd name="T2" fmla="*/ 0 w 322"/>
                  <a:gd name="T3" fmla="*/ 208 h 208"/>
                  <a:gd name="T4" fmla="*/ 322 w 322"/>
                  <a:gd name="T5" fmla="*/ 208 h 208"/>
                  <a:gd name="T6" fmla="*/ 250 w 322"/>
                  <a:gd name="T7" fmla="*/ 148 h 208"/>
                  <a:gd name="T8" fmla="*/ 242 w 322"/>
                  <a:gd name="T9" fmla="*/ 144 h 208"/>
                  <a:gd name="T10" fmla="*/ 0 w 322"/>
                  <a:gd name="T11" fmla="*/ 0 h 208"/>
                </a:gdLst>
                <a:ahLst/>
                <a:cxnLst>
                  <a:cxn ang="0">
                    <a:pos x="T0" y="T1"/>
                  </a:cxn>
                  <a:cxn ang="0">
                    <a:pos x="T2" y="T3"/>
                  </a:cxn>
                  <a:cxn ang="0">
                    <a:pos x="T4" y="T5"/>
                  </a:cxn>
                  <a:cxn ang="0">
                    <a:pos x="T6" y="T7"/>
                  </a:cxn>
                  <a:cxn ang="0">
                    <a:pos x="T8" y="T9"/>
                  </a:cxn>
                  <a:cxn ang="0">
                    <a:pos x="T10" y="T11"/>
                  </a:cxn>
                </a:cxnLst>
                <a:rect l="0" t="0" r="r" b="b"/>
                <a:pathLst>
                  <a:path w="322" h="208">
                    <a:moveTo>
                      <a:pt x="0" y="0"/>
                    </a:moveTo>
                    <a:cubicBezTo>
                      <a:pt x="0" y="208"/>
                      <a:pt x="0" y="208"/>
                      <a:pt x="0" y="208"/>
                    </a:cubicBezTo>
                    <a:cubicBezTo>
                      <a:pt x="322" y="208"/>
                      <a:pt x="322" y="208"/>
                      <a:pt x="322" y="208"/>
                    </a:cubicBezTo>
                    <a:cubicBezTo>
                      <a:pt x="301" y="185"/>
                      <a:pt x="277" y="165"/>
                      <a:pt x="250" y="148"/>
                    </a:cubicBezTo>
                    <a:cubicBezTo>
                      <a:pt x="248" y="147"/>
                      <a:pt x="245" y="145"/>
                      <a:pt x="242" y="144"/>
                    </a:cubicBezTo>
                    <a:cubicBezTo>
                      <a:pt x="0" y="0"/>
                      <a:pt x="0" y="0"/>
                      <a:pt x="0"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3" name="îṣlîdê"/>
              <p:cNvSpPr/>
              <p:nvPr/>
            </p:nvSpPr>
            <p:spPr bwMode="auto">
              <a:xfrm>
                <a:off x="5899990" y="4401327"/>
                <a:ext cx="27036" cy="0"/>
              </a:xfrm>
              <a:custGeom>
                <a:avLst/>
                <a:gdLst>
                  <a:gd name="T0" fmla="*/ 72 w 72"/>
                  <a:gd name="T1" fmla="*/ 0 h 1"/>
                  <a:gd name="T2" fmla="*/ 52 w 72"/>
                  <a:gd name="T3" fmla="*/ 0 h 1"/>
                  <a:gd name="T4" fmla="*/ 1 w 72"/>
                  <a:gd name="T5" fmla="*/ 0 h 1"/>
                  <a:gd name="T6" fmla="*/ 0 w 72"/>
                  <a:gd name="T7" fmla="*/ 1 h 1"/>
                  <a:gd name="T8" fmla="*/ 31 w 72"/>
                  <a:gd name="T9" fmla="*/ 1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72" y="0"/>
                    </a:moveTo>
                    <a:cubicBezTo>
                      <a:pt x="65" y="0"/>
                      <a:pt x="59" y="0"/>
                      <a:pt x="52" y="0"/>
                    </a:cubicBezTo>
                    <a:cubicBezTo>
                      <a:pt x="1" y="0"/>
                      <a:pt x="1" y="0"/>
                      <a:pt x="1" y="0"/>
                    </a:cubicBezTo>
                    <a:cubicBezTo>
                      <a:pt x="1" y="1"/>
                      <a:pt x="0" y="1"/>
                      <a:pt x="0" y="1"/>
                    </a:cubicBezTo>
                    <a:cubicBezTo>
                      <a:pt x="31" y="1"/>
                      <a:pt x="31" y="1"/>
                      <a:pt x="31" y="1"/>
                    </a:cubicBezTo>
                    <a:cubicBezTo>
                      <a:pt x="45" y="1"/>
                      <a:pt x="58" y="1"/>
                      <a:pt x="72" y="0"/>
                    </a:cubicBezTo>
                  </a:path>
                </a:pathLst>
              </a:custGeom>
              <a:solidFill>
                <a:srgbClr val="B9AA9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4" name="íṡlîdé"/>
              <p:cNvSpPr/>
              <p:nvPr/>
            </p:nvSpPr>
            <p:spPr bwMode="auto">
              <a:xfrm>
                <a:off x="5899990" y="3883783"/>
                <a:ext cx="292567" cy="517544"/>
              </a:xfrm>
              <a:custGeom>
                <a:avLst/>
                <a:gdLst>
                  <a:gd name="T0" fmla="*/ 782 w 782"/>
                  <a:gd name="T1" fmla="*/ 0 h 1388"/>
                  <a:gd name="T2" fmla="*/ 556 w 782"/>
                  <a:gd name="T3" fmla="*/ 0 h 1388"/>
                  <a:gd name="T4" fmla="*/ 532 w 782"/>
                  <a:gd name="T5" fmla="*/ 46 h 1388"/>
                  <a:gd name="T6" fmla="*/ 551 w 782"/>
                  <a:gd name="T7" fmla="*/ 57 h 1388"/>
                  <a:gd name="T8" fmla="*/ 699 w 782"/>
                  <a:gd name="T9" fmla="*/ 320 h 1388"/>
                  <a:gd name="T10" fmla="*/ 700 w 782"/>
                  <a:gd name="T11" fmla="*/ 322 h 1388"/>
                  <a:gd name="T12" fmla="*/ 667 w 782"/>
                  <a:gd name="T13" fmla="*/ 456 h 1388"/>
                  <a:gd name="T14" fmla="*/ 671 w 782"/>
                  <a:gd name="T15" fmla="*/ 503 h 1388"/>
                  <a:gd name="T16" fmla="*/ 671 w 782"/>
                  <a:gd name="T17" fmla="*/ 503 h 1388"/>
                  <a:gd name="T18" fmla="*/ 671 w 782"/>
                  <a:gd name="T19" fmla="*/ 503 h 1388"/>
                  <a:gd name="T20" fmla="*/ 459 w 782"/>
                  <a:gd name="T21" fmla="*/ 794 h 1388"/>
                  <a:gd name="T22" fmla="*/ 520 w 782"/>
                  <a:gd name="T23" fmla="*/ 976 h 1388"/>
                  <a:gd name="T24" fmla="*/ 513 w 782"/>
                  <a:gd name="T25" fmla="*/ 1041 h 1388"/>
                  <a:gd name="T26" fmla="*/ 513 w 782"/>
                  <a:gd name="T27" fmla="*/ 1041 h 1388"/>
                  <a:gd name="T28" fmla="*/ 513 w 782"/>
                  <a:gd name="T29" fmla="*/ 1041 h 1388"/>
                  <a:gd name="T30" fmla="*/ 513 w 782"/>
                  <a:gd name="T31" fmla="*/ 1042 h 1388"/>
                  <a:gd name="T32" fmla="*/ 513 w 782"/>
                  <a:gd name="T33" fmla="*/ 1042 h 1388"/>
                  <a:gd name="T34" fmla="*/ 513 w 782"/>
                  <a:gd name="T35" fmla="*/ 1043 h 1388"/>
                  <a:gd name="T36" fmla="*/ 513 w 782"/>
                  <a:gd name="T37" fmla="*/ 1043 h 1388"/>
                  <a:gd name="T38" fmla="*/ 512 w 782"/>
                  <a:gd name="T39" fmla="*/ 1045 h 1388"/>
                  <a:gd name="T40" fmla="*/ 512 w 782"/>
                  <a:gd name="T41" fmla="*/ 1045 h 1388"/>
                  <a:gd name="T42" fmla="*/ 512 w 782"/>
                  <a:gd name="T43" fmla="*/ 1046 h 1388"/>
                  <a:gd name="T44" fmla="*/ 512 w 782"/>
                  <a:gd name="T45" fmla="*/ 1046 h 1388"/>
                  <a:gd name="T46" fmla="*/ 512 w 782"/>
                  <a:gd name="T47" fmla="*/ 1047 h 1388"/>
                  <a:gd name="T48" fmla="*/ 512 w 782"/>
                  <a:gd name="T49" fmla="*/ 1047 h 1388"/>
                  <a:gd name="T50" fmla="*/ 511 w 782"/>
                  <a:gd name="T51" fmla="*/ 1048 h 1388"/>
                  <a:gd name="T52" fmla="*/ 511 w 782"/>
                  <a:gd name="T53" fmla="*/ 1049 h 1388"/>
                  <a:gd name="T54" fmla="*/ 511 w 782"/>
                  <a:gd name="T55" fmla="*/ 1049 h 1388"/>
                  <a:gd name="T56" fmla="*/ 511 w 782"/>
                  <a:gd name="T57" fmla="*/ 1050 h 1388"/>
                  <a:gd name="T58" fmla="*/ 511 w 782"/>
                  <a:gd name="T59" fmla="*/ 1051 h 1388"/>
                  <a:gd name="T60" fmla="*/ 511 w 782"/>
                  <a:gd name="T61" fmla="*/ 1051 h 1388"/>
                  <a:gd name="T62" fmla="*/ 511 w 782"/>
                  <a:gd name="T63" fmla="*/ 1052 h 1388"/>
                  <a:gd name="T64" fmla="*/ 510 w 782"/>
                  <a:gd name="T65" fmla="*/ 1052 h 1388"/>
                  <a:gd name="T66" fmla="*/ 510 w 782"/>
                  <a:gd name="T67" fmla="*/ 1053 h 1388"/>
                  <a:gd name="T68" fmla="*/ 510 w 782"/>
                  <a:gd name="T69" fmla="*/ 1054 h 1388"/>
                  <a:gd name="T70" fmla="*/ 510 w 782"/>
                  <a:gd name="T71" fmla="*/ 1054 h 1388"/>
                  <a:gd name="T72" fmla="*/ 510 w 782"/>
                  <a:gd name="T73" fmla="*/ 1055 h 1388"/>
                  <a:gd name="T74" fmla="*/ 510 w 782"/>
                  <a:gd name="T75" fmla="*/ 1056 h 1388"/>
                  <a:gd name="T76" fmla="*/ 509 w 782"/>
                  <a:gd name="T77" fmla="*/ 1056 h 1388"/>
                  <a:gd name="T78" fmla="*/ 509 w 782"/>
                  <a:gd name="T79" fmla="*/ 1057 h 1388"/>
                  <a:gd name="T80" fmla="*/ 509 w 782"/>
                  <a:gd name="T81" fmla="*/ 1057 h 1388"/>
                  <a:gd name="T82" fmla="*/ 509 w 782"/>
                  <a:gd name="T83" fmla="*/ 1058 h 1388"/>
                  <a:gd name="T84" fmla="*/ 509 w 782"/>
                  <a:gd name="T85" fmla="*/ 1058 h 1388"/>
                  <a:gd name="T86" fmla="*/ 509 w 782"/>
                  <a:gd name="T87" fmla="*/ 1059 h 1388"/>
                  <a:gd name="T88" fmla="*/ 508 w 782"/>
                  <a:gd name="T89" fmla="*/ 1060 h 1388"/>
                  <a:gd name="T90" fmla="*/ 508 w 782"/>
                  <a:gd name="T91" fmla="*/ 1061 h 1388"/>
                  <a:gd name="T92" fmla="*/ 508 w 782"/>
                  <a:gd name="T93" fmla="*/ 1061 h 1388"/>
                  <a:gd name="T94" fmla="*/ 508 w 782"/>
                  <a:gd name="T95" fmla="*/ 1062 h 1388"/>
                  <a:gd name="T96" fmla="*/ 508 w 782"/>
                  <a:gd name="T97" fmla="*/ 1062 h 1388"/>
                  <a:gd name="T98" fmla="*/ 507 w 782"/>
                  <a:gd name="T99" fmla="*/ 1063 h 1388"/>
                  <a:gd name="T100" fmla="*/ 507 w 782"/>
                  <a:gd name="T101" fmla="*/ 1063 h 1388"/>
                  <a:gd name="T102" fmla="*/ 442 w 782"/>
                  <a:gd name="T103" fmla="*/ 1180 h 1388"/>
                  <a:gd name="T104" fmla="*/ 441 w 782"/>
                  <a:gd name="T105" fmla="*/ 1180 h 1388"/>
                  <a:gd name="T106" fmla="*/ 218 w 782"/>
                  <a:gd name="T107" fmla="*/ 1279 h 1388"/>
                  <a:gd name="T108" fmla="*/ 153 w 782"/>
                  <a:gd name="T109" fmla="*/ 1272 h 1388"/>
                  <a:gd name="T110" fmla="*/ 153 w 782"/>
                  <a:gd name="T111" fmla="*/ 1272 h 1388"/>
                  <a:gd name="T112" fmla="*/ 145 w 782"/>
                  <a:gd name="T113" fmla="*/ 1270 h 1388"/>
                  <a:gd name="T114" fmla="*/ 0 w 782"/>
                  <a:gd name="T115" fmla="*/ 1388 h 1388"/>
                  <a:gd name="T116" fmla="*/ 51 w 782"/>
                  <a:gd name="T117" fmla="*/ 1388 h 1388"/>
                  <a:gd name="T118" fmla="*/ 71 w 782"/>
                  <a:gd name="T119" fmla="*/ 1388 h 1388"/>
                  <a:gd name="T120" fmla="*/ 782 w 782"/>
                  <a:gd name="T121" fmla="*/ 633 h 1388"/>
                  <a:gd name="T122" fmla="*/ 782 w 782"/>
                  <a:gd name="T123" fmla="*/ 0 h 1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2" h="1388">
                    <a:moveTo>
                      <a:pt x="782" y="0"/>
                    </a:moveTo>
                    <a:cubicBezTo>
                      <a:pt x="556" y="0"/>
                      <a:pt x="556" y="0"/>
                      <a:pt x="556" y="0"/>
                    </a:cubicBezTo>
                    <a:cubicBezTo>
                      <a:pt x="549" y="16"/>
                      <a:pt x="541" y="32"/>
                      <a:pt x="532" y="46"/>
                    </a:cubicBezTo>
                    <a:cubicBezTo>
                      <a:pt x="551" y="57"/>
                      <a:pt x="551" y="57"/>
                      <a:pt x="551" y="57"/>
                    </a:cubicBezTo>
                    <a:cubicBezTo>
                      <a:pt x="647" y="114"/>
                      <a:pt x="700" y="216"/>
                      <a:pt x="699" y="320"/>
                    </a:cubicBezTo>
                    <a:cubicBezTo>
                      <a:pt x="700" y="321"/>
                      <a:pt x="700" y="321"/>
                      <a:pt x="700" y="322"/>
                    </a:cubicBezTo>
                    <a:cubicBezTo>
                      <a:pt x="700" y="367"/>
                      <a:pt x="689" y="414"/>
                      <a:pt x="667" y="456"/>
                    </a:cubicBezTo>
                    <a:cubicBezTo>
                      <a:pt x="670" y="472"/>
                      <a:pt x="671" y="487"/>
                      <a:pt x="671" y="503"/>
                    </a:cubicBezTo>
                    <a:cubicBezTo>
                      <a:pt x="671" y="503"/>
                      <a:pt x="671" y="503"/>
                      <a:pt x="671" y="503"/>
                    </a:cubicBezTo>
                    <a:cubicBezTo>
                      <a:pt x="671" y="503"/>
                      <a:pt x="671" y="503"/>
                      <a:pt x="671" y="503"/>
                    </a:cubicBezTo>
                    <a:cubicBezTo>
                      <a:pt x="671" y="639"/>
                      <a:pt x="582" y="755"/>
                      <a:pt x="459" y="794"/>
                    </a:cubicBezTo>
                    <a:cubicBezTo>
                      <a:pt x="498" y="845"/>
                      <a:pt x="520" y="909"/>
                      <a:pt x="520" y="976"/>
                    </a:cubicBezTo>
                    <a:cubicBezTo>
                      <a:pt x="520" y="997"/>
                      <a:pt x="518" y="1019"/>
                      <a:pt x="513" y="1041"/>
                    </a:cubicBezTo>
                    <a:cubicBezTo>
                      <a:pt x="513" y="1041"/>
                      <a:pt x="513" y="1041"/>
                      <a:pt x="513" y="1041"/>
                    </a:cubicBezTo>
                    <a:cubicBezTo>
                      <a:pt x="513" y="1041"/>
                      <a:pt x="513" y="1041"/>
                      <a:pt x="513" y="1041"/>
                    </a:cubicBezTo>
                    <a:cubicBezTo>
                      <a:pt x="513" y="1041"/>
                      <a:pt x="513" y="1042"/>
                      <a:pt x="513" y="1042"/>
                    </a:cubicBezTo>
                    <a:cubicBezTo>
                      <a:pt x="513" y="1042"/>
                      <a:pt x="513" y="1042"/>
                      <a:pt x="513" y="1042"/>
                    </a:cubicBezTo>
                    <a:cubicBezTo>
                      <a:pt x="513" y="1043"/>
                      <a:pt x="513" y="1043"/>
                      <a:pt x="513" y="1043"/>
                    </a:cubicBezTo>
                    <a:cubicBezTo>
                      <a:pt x="513" y="1043"/>
                      <a:pt x="513" y="1043"/>
                      <a:pt x="513" y="1043"/>
                    </a:cubicBezTo>
                    <a:cubicBezTo>
                      <a:pt x="513" y="1044"/>
                      <a:pt x="512" y="1044"/>
                      <a:pt x="512" y="1045"/>
                    </a:cubicBezTo>
                    <a:cubicBezTo>
                      <a:pt x="512" y="1045"/>
                      <a:pt x="512" y="1045"/>
                      <a:pt x="512" y="1045"/>
                    </a:cubicBezTo>
                    <a:cubicBezTo>
                      <a:pt x="512" y="1045"/>
                      <a:pt x="512" y="1045"/>
                      <a:pt x="512" y="1046"/>
                    </a:cubicBezTo>
                    <a:cubicBezTo>
                      <a:pt x="512" y="1046"/>
                      <a:pt x="512" y="1046"/>
                      <a:pt x="512" y="1046"/>
                    </a:cubicBezTo>
                    <a:cubicBezTo>
                      <a:pt x="512" y="1046"/>
                      <a:pt x="512" y="1047"/>
                      <a:pt x="512" y="1047"/>
                    </a:cubicBezTo>
                    <a:cubicBezTo>
                      <a:pt x="512" y="1047"/>
                      <a:pt x="512" y="1047"/>
                      <a:pt x="512" y="1047"/>
                    </a:cubicBezTo>
                    <a:cubicBezTo>
                      <a:pt x="512" y="1048"/>
                      <a:pt x="512" y="1048"/>
                      <a:pt x="511" y="1048"/>
                    </a:cubicBezTo>
                    <a:cubicBezTo>
                      <a:pt x="511" y="1048"/>
                      <a:pt x="511" y="1048"/>
                      <a:pt x="511" y="1049"/>
                    </a:cubicBezTo>
                    <a:cubicBezTo>
                      <a:pt x="511" y="1049"/>
                      <a:pt x="511" y="1049"/>
                      <a:pt x="511" y="1049"/>
                    </a:cubicBezTo>
                    <a:cubicBezTo>
                      <a:pt x="511" y="1050"/>
                      <a:pt x="511" y="1050"/>
                      <a:pt x="511" y="1050"/>
                    </a:cubicBezTo>
                    <a:cubicBezTo>
                      <a:pt x="511" y="1050"/>
                      <a:pt x="511" y="1050"/>
                      <a:pt x="511" y="1051"/>
                    </a:cubicBezTo>
                    <a:cubicBezTo>
                      <a:pt x="511" y="1051"/>
                      <a:pt x="511" y="1051"/>
                      <a:pt x="511" y="1051"/>
                    </a:cubicBezTo>
                    <a:cubicBezTo>
                      <a:pt x="511" y="1051"/>
                      <a:pt x="511" y="1052"/>
                      <a:pt x="511" y="1052"/>
                    </a:cubicBezTo>
                    <a:cubicBezTo>
                      <a:pt x="511" y="1052"/>
                      <a:pt x="510" y="1052"/>
                      <a:pt x="510" y="1052"/>
                    </a:cubicBezTo>
                    <a:cubicBezTo>
                      <a:pt x="510" y="1053"/>
                      <a:pt x="510" y="1053"/>
                      <a:pt x="510" y="1053"/>
                    </a:cubicBezTo>
                    <a:cubicBezTo>
                      <a:pt x="510" y="1053"/>
                      <a:pt x="510" y="1053"/>
                      <a:pt x="510" y="1054"/>
                    </a:cubicBezTo>
                    <a:cubicBezTo>
                      <a:pt x="510" y="1054"/>
                      <a:pt x="510" y="1054"/>
                      <a:pt x="510" y="1054"/>
                    </a:cubicBezTo>
                    <a:cubicBezTo>
                      <a:pt x="510" y="1055"/>
                      <a:pt x="510" y="1055"/>
                      <a:pt x="510" y="1055"/>
                    </a:cubicBezTo>
                    <a:cubicBezTo>
                      <a:pt x="510" y="1055"/>
                      <a:pt x="510" y="1055"/>
                      <a:pt x="510" y="1056"/>
                    </a:cubicBezTo>
                    <a:cubicBezTo>
                      <a:pt x="510" y="1056"/>
                      <a:pt x="510" y="1056"/>
                      <a:pt x="509" y="1056"/>
                    </a:cubicBezTo>
                    <a:cubicBezTo>
                      <a:pt x="509" y="1056"/>
                      <a:pt x="509" y="1057"/>
                      <a:pt x="509" y="1057"/>
                    </a:cubicBezTo>
                    <a:cubicBezTo>
                      <a:pt x="509" y="1057"/>
                      <a:pt x="509" y="1057"/>
                      <a:pt x="509" y="1057"/>
                    </a:cubicBezTo>
                    <a:cubicBezTo>
                      <a:pt x="509" y="1057"/>
                      <a:pt x="509" y="1058"/>
                      <a:pt x="509" y="1058"/>
                    </a:cubicBezTo>
                    <a:cubicBezTo>
                      <a:pt x="509" y="1058"/>
                      <a:pt x="509" y="1058"/>
                      <a:pt x="509" y="1058"/>
                    </a:cubicBezTo>
                    <a:cubicBezTo>
                      <a:pt x="509" y="1059"/>
                      <a:pt x="509" y="1059"/>
                      <a:pt x="509" y="1059"/>
                    </a:cubicBezTo>
                    <a:cubicBezTo>
                      <a:pt x="509" y="1059"/>
                      <a:pt x="509" y="1059"/>
                      <a:pt x="508" y="1060"/>
                    </a:cubicBezTo>
                    <a:cubicBezTo>
                      <a:pt x="508" y="1060"/>
                      <a:pt x="508" y="1060"/>
                      <a:pt x="508" y="1061"/>
                    </a:cubicBezTo>
                    <a:cubicBezTo>
                      <a:pt x="508" y="1061"/>
                      <a:pt x="508" y="1061"/>
                      <a:pt x="508" y="1061"/>
                    </a:cubicBezTo>
                    <a:cubicBezTo>
                      <a:pt x="508" y="1061"/>
                      <a:pt x="508" y="1061"/>
                      <a:pt x="508" y="1062"/>
                    </a:cubicBezTo>
                    <a:cubicBezTo>
                      <a:pt x="508" y="1062"/>
                      <a:pt x="508" y="1062"/>
                      <a:pt x="508" y="1062"/>
                    </a:cubicBezTo>
                    <a:cubicBezTo>
                      <a:pt x="508" y="1062"/>
                      <a:pt x="508" y="1063"/>
                      <a:pt x="507" y="1063"/>
                    </a:cubicBezTo>
                    <a:cubicBezTo>
                      <a:pt x="507" y="1063"/>
                      <a:pt x="507" y="1063"/>
                      <a:pt x="507" y="1063"/>
                    </a:cubicBezTo>
                    <a:cubicBezTo>
                      <a:pt x="494" y="1108"/>
                      <a:pt x="471" y="1147"/>
                      <a:pt x="442" y="1180"/>
                    </a:cubicBezTo>
                    <a:cubicBezTo>
                      <a:pt x="442" y="1180"/>
                      <a:pt x="442" y="1180"/>
                      <a:pt x="441" y="1180"/>
                    </a:cubicBezTo>
                    <a:cubicBezTo>
                      <a:pt x="385" y="1242"/>
                      <a:pt x="305" y="1279"/>
                      <a:pt x="218" y="1279"/>
                    </a:cubicBezTo>
                    <a:cubicBezTo>
                      <a:pt x="197" y="1279"/>
                      <a:pt x="175" y="1277"/>
                      <a:pt x="153" y="1272"/>
                    </a:cubicBezTo>
                    <a:cubicBezTo>
                      <a:pt x="153" y="1272"/>
                      <a:pt x="153" y="1272"/>
                      <a:pt x="153" y="1272"/>
                    </a:cubicBezTo>
                    <a:cubicBezTo>
                      <a:pt x="145" y="1270"/>
                      <a:pt x="145" y="1270"/>
                      <a:pt x="145" y="1270"/>
                    </a:cubicBezTo>
                    <a:cubicBezTo>
                      <a:pt x="102" y="1315"/>
                      <a:pt x="53" y="1355"/>
                      <a:pt x="0" y="1388"/>
                    </a:cubicBezTo>
                    <a:cubicBezTo>
                      <a:pt x="51" y="1388"/>
                      <a:pt x="51" y="1388"/>
                      <a:pt x="51" y="1388"/>
                    </a:cubicBezTo>
                    <a:cubicBezTo>
                      <a:pt x="58" y="1388"/>
                      <a:pt x="64" y="1388"/>
                      <a:pt x="71" y="1388"/>
                    </a:cubicBezTo>
                    <a:cubicBezTo>
                      <a:pt x="470" y="1367"/>
                      <a:pt x="782" y="1037"/>
                      <a:pt x="782" y="633"/>
                    </a:cubicBezTo>
                    <a:cubicBezTo>
                      <a:pt x="782" y="0"/>
                      <a:pt x="782" y="0"/>
                      <a:pt x="782" y="0"/>
                    </a:cubicBezTo>
                  </a:path>
                </a:pathLst>
              </a:custGeom>
              <a:solidFill>
                <a:srgbClr val="2B09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5" name="ïšľíďe"/>
              <p:cNvSpPr/>
              <p:nvPr/>
            </p:nvSpPr>
            <p:spPr bwMode="auto">
              <a:xfrm>
                <a:off x="5892265" y="4355945"/>
                <a:ext cx="61796" cy="45382"/>
              </a:xfrm>
              <a:custGeom>
                <a:avLst/>
                <a:gdLst>
                  <a:gd name="T0" fmla="*/ 149 w 166"/>
                  <a:gd name="T1" fmla="*/ 0 h 122"/>
                  <a:gd name="T2" fmla="*/ 0 w 166"/>
                  <a:gd name="T3" fmla="*/ 122 h 122"/>
                  <a:gd name="T4" fmla="*/ 20 w 166"/>
                  <a:gd name="T5" fmla="*/ 122 h 122"/>
                  <a:gd name="T6" fmla="*/ 21 w 166"/>
                  <a:gd name="T7" fmla="*/ 121 h 122"/>
                  <a:gd name="T8" fmla="*/ 166 w 166"/>
                  <a:gd name="T9" fmla="*/ 3 h 122"/>
                  <a:gd name="T10" fmla="*/ 149 w 166"/>
                  <a:gd name="T11" fmla="*/ 0 h 122"/>
                </a:gdLst>
                <a:ahLst/>
                <a:cxnLst>
                  <a:cxn ang="0">
                    <a:pos x="T0" y="T1"/>
                  </a:cxn>
                  <a:cxn ang="0">
                    <a:pos x="T2" y="T3"/>
                  </a:cxn>
                  <a:cxn ang="0">
                    <a:pos x="T4" y="T5"/>
                  </a:cxn>
                  <a:cxn ang="0">
                    <a:pos x="T6" y="T7"/>
                  </a:cxn>
                  <a:cxn ang="0">
                    <a:pos x="T8" y="T9"/>
                  </a:cxn>
                  <a:cxn ang="0">
                    <a:pos x="T10" y="T11"/>
                  </a:cxn>
                </a:cxnLst>
                <a:rect l="0" t="0" r="r" b="b"/>
                <a:pathLst>
                  <a:path w="166" h="122">
                    <a:moveTo>
                      <a:pt x="149" y="0"/>
                    </a:moveTo>
                    <a:cubicBezTo>
                      <a:pt x="105" y="46"/>
                      <a:pt x="54" y="87"/>
                      <a:pt x="0" y="122"/>
                    </a:cubicBezTo>
                    <a:cubicBezTo>
                      <a:pt x="20" y="122"/>
                      <a:pt x="20" y="122"/>
                      <a:pt x="20" y="122"/>
                    </a:cubicBezTo>
                    <a:cubicBezTo>
                      <a:pt x="20" y="122"/>
                      <a:pt x="21" y="122"/>
                      <a:pt x="21" y="121"/>
                    </a:cubicBezTo>
                    <a:cubicBezTo>
                      <a:pt x="74" y="88"/>
                      <a:pt x="123" y="48"/>
                      <a:pt x="166" y="3"/>
                    </a:cubicBezTo>
                    <a:cubicBezTo>
                      <a:pt x="149" y="0"/>
                      <a:pt x="149" y="0"/>
                      <a:pt x="149" y="0"/>
                    </a:cubicBezTo>
                  </a:path>
                </a:pathLst>
              </a:custGeom>
              <a:solidFill>
                <a:srgbClr val="411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6" name="íṣlîdê"/>
              <p:cNvSpPr/>
              <p:nvPr/>
            </p:nvSpPr>
            <p:spPr bwMode="auto">
              <a:xfrm>
                <a:off x="6068964" y="3883783"/>
                <a:ext cx="38623" cy="17380"/>
              </a:xfrm>
              <a:custGeom>
                <a:avLst/>
                <a:gdLst>
                  <a:gd name="T0" fmla="*/ 103 w 103"/>
                  <a:gd name="T1" fmla="*/ 0 h 46"/>
                  <a:gd name="T2" fmla="*/ 0 w 103"/>
                  <a:gd name="T3" fmla="*/ 0 h 46"/>
                  <a:gd name="T4" fmla="*/ 79 w 103"/>
                  <a:gd name="T5" fmla="*/ 46 h 46"/>
                  <a:gd name="T6" fmla="*/ 103 w 103"/>
                  <a:gd name="T7" fmla="*/ 0 h 46"/>
                </a:gdLst>
                <a:ahLst/>
                <a:cxnLst>
                  <a:cxn ang="0">
                    <a:pos x="T0" y="T1"/>
                  </a:cxn>
                  <a:cxn ang="0">
                    <a:pos x="T2" y="T3"/>
                  </a:cxn>
                  <a:cxn ang="0">
                    <a:pos x="T4" y="T5"/>
                  </a:cxn>
                  <a:cxn ang="0">
                    <a:pos x="T6" y="T7"/>
                  </a:cxn>
                </a:cxnLst>
                <a:rect l="0" t="0" r="r" b="b"/>
                <a:pathLst>
                  <a:path w="103" h="46">
                    <a:moveTo>
                      <a:pt x="103" y="0"/>
                    </a:moveTo>
                    <a:cubicBezTo>
                      <a:pt x="0" y="0"/>
                      <a:pt x="0" y="0"/>
                      <a:pt x="0" y="0"/>
                    </a:cubicBezTo>
                    <a:cubicBezTo>
                      <a:pt x="79" y="46"/>
                      <a:pt x="79" y="46"/>
                      <a:pt x="79" y="46"/>
                    </a:cubicBezTo>
                    <a:cubicBezTo>
                      <a:pt x="88" y="32"/>
                      <a:pt x="96" y="16"/>
                      <a:pt x="103"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7" name="iSḻîḋè"/>
              <p:cNvSpPr/>
              <p:nvPr/>
            </p:nvSpPr>
            <p:spPr bwMode="auto">
              <a:xfrm>
                <a:off x="6028411" y="4053723"/>
                <a:ext cx="122627" cy="126490"/>
              </a:xfrm>
              <a:custGeom>
                <a:avLst/>
                <a:gdLst>
                  <a:gd name="T0" fmla="*/ 199 w 328"/>
                  <a:gd name="T1" fmla="*/ 128 h 338"/>
                  <a:gd name="T2" fmla="*/ 54 w 328"/>
                  <a:gd name="T3" fmla="*/ 165 h 338"/>
                  <a:gd name="T4" fmla="*/ 0 w 328"/>
                  <a:gd name="T5" fmla="*/ 160 h 338"/>
                  <a:gd name="T6" fmla="*/ 0 w 328"/>
                  <a:gd name="T7" fmla="*/ 236 h 338"/>
                  <a:gd name="T8" fmla="*/ 76 w 328"/>
                  <a:gd name="T9" fmla="*/ 224 h 338"/>
                  <a:gd name="T10" fmla="*/ 199 w 328"/>
                  <a:gd name="T11" fmla="*/ 128 h 338"/>
                  <a:gd name="T12" fmla="*/ 324 w 328"/>
                  <a:gd name="T13" fmla="*/ 0 h 338"/>
                  <a:gd name="T14" fmla="*/ 315 w 328"/>
                  <a:gd name="T15" fmla="*/ 17 h 338"/>
                  <a:gd name="T16" fmla="*/ 315 w 328"/>
                  <a:gd name="T17" fmla="*/ 17 h 338"/>
                  <a:gd name="T18" fmla="*/ 315 w 328"/>
                  <a:gd name="T19" fmla="*/ 17 h 338"/>
                  <a:gd name="T20" fmla="*/ 221 w 328"/>
                  <a:gd name="T21" fmla="*/ 115 h 338"/>
                  <a:gd name="T22" fmla="*/ 233 w 328"/>
                  <a:gd name="T23" fmla="*/ 118 h 338"/>
                  <a:gd name="T24" fmla="*/ 245 w 328"/>
                  <a:gd name="T25" fmla="*/ 138 h 338"/>
                  <a:gd name="T26" fmla="*/ 245 w 328"/>
                  <a:gd name="T27" fmla="*/ 138 h 338"/>
                  <a:gd name="T28" fmla="*/ 245 w 328"/>
                  <a:gd name="T29" fmla="*/ 138 h 338"/>
                  <a:gd name="T30" fmla="*/ 245 w 328"/>
                  <a:gd name="T31" fmla="*/ 138 h 338"/>
                  <a:gd name="T32" fmla="*/ 245 w 328"/>
                  <a:gd name="T33" fmla="*/ 138 h 338"/>
                  <a:gd name="T34" fmla="*/ 246 w 328"/>
                  <a:gd name="T35" fmla="*/ 140 h 338"/>
                  <a:gd name="T36" fmla="*/ 242 w 328"/>
                  <a:gd name="T37" fmla="*/ 152 h 338"/>
                  <a:gd name="T38" fmla="*/ 88 w 328"/>
                  <a:gd name="T39" fmla="*/ 271 h 338"/>
                  <a:gd name="T40" fmla="*/ 57 w 328"/>
                  <a:gd name="T41" fmla="*/ 279 h 338"/>
                  <a:gd name="T42" fmla="*/ 116 w 328"/>
                  <a:gd name="T43" fmla="*/ 338 h 338"/>
                  <a:gd name="T44" fmla="*/ 328 w 328"/>
                  <a:gd name="T45" fmla="*/ 47 h 338"/>
                  <a:gd name="T46" fmla="*/ 328 w 328"/>
                  <a:gd name="T47" fmla="*/ 47 h 338"/>
                  <a:gd name="T48" fmla="*/ 328 w 328"/>
                  <a:gd name="T49" fmla="*/ 47 h 338"/>
                  <a:gd name="T50" fmla="*/ 324 w 328"/>
                  <a:gd name="T5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8" h="338">
                    <a:moveTo>
                      <a:pt x="199" y="128"/>
                    </a:moveTo>
                    <a:cubicBezTo>
                      <a:pt x="155" y="152"/>
                      <a:pt x="104" y="165"/>
                      <a:pt x="54" y="165"/>
                    </a:cubicBezTo>
                    <a:cubicBezTo>
                      <a:pt x="36" y="165"/>
                      <a:pt x="18" y="163"/>
                      <a:pt x="0" y="160"/>
                    </a:cubicBezTo>
                    <a:cubicBezTo>
                      <a:pt x="0" y="236"/>
                      <a:pt x="0" y="236"/>
                      <a:pt x="0" y="236"/>
                    </a:cubicBezTo>
                    <a:cubicBezTo>
                      <a:pt x="11" y="236"/>
                      <a:pt x="41" y="234"/>
                      <a:pt x="76" y="224"/>
                    </a:cubicBezTo>
                    <a:cubicBezTo>
                      <a:pt x="132" y="206"/>
                      <a:pt x="174" y="174"/>
                      <a:pt x="199" y="128"/>
                    </a:cubicBezTo>
                    <a:moveTo>
                      <a:pt x="324" y="0"/>
                    </a:moveTo>
                    <a:cubicBezTo>
                      <a:pt x="321" y="6"/>
                      <a:pt x="318" y="11"/>
                      <a:pt x="315" y="17"/>
                    </a:cubicBezTo>
                    <a:cubicBezTo>
                      <a:pt x="315" y="17"/>
                      <a:pt x="315" y="17"/>
                      <a:pt x="315" y="17"/>
                    </a:cubicBezTo>
                    <a:cubicBezTo>
                      <a:pt x="315" y="17"/>
                      <a:pt x="315" y="17"/>
                      <a:pt x="315" y="17"/>
                    </a:cubicBezTo>
                    <a:cubicBezTo>
                      <a:pt x="291" y="58"/>
                      <a:pt x="258" y="91"/>
                      <a:pt x="221" y="115"/>
                    </a:cubicBezTo>
                    <a:cubicBezTo>
                      <a:pt x="225" y="115"/>
                      <a:pt x="229" y="116"/>
                      <a:pt x="233" y="118"/>
                    </a:cubicBezTo>
                    <a:cubicBezTo>
                      <a:pt x="240" y="122"/>
                      <a:pt x="245" y="129"/>
                      <a:pt x="245" y="138"/>
                    </a:cubicBezTo>
                    <a:cubicBezTo>
                      <a:pt x="245" y="138"/>
                      <a:pt x="245" y="138"/>
                      <a:pt x="245" y="138"/>
                    </a:cubicBezTo>
                    <a:cubicBezTo>
                      <a:pt x="245" y="138"/>
                      <a:pt x="245" y="138"/>
                      <a:pt x="245" y="138"/>
                    </a:cubicBezTo>
                    <a:cubicBezTo>
                      <a:pt x="245" y="138"/>
                      <a:pt x="245" y="138"/>
                      <a:pt x="245" y="138"/>
                    </a:cubicBezTo>
                    <a:cubicBezTo>
                      <a:pt x="245" y="138"/>
                      <a:pt x="245" y="138"/>
                      <a:pt x="245" y="138"/>
                    </a:cubicBezTo>
                    <a:cubicBezTo>
                      <a:pt x="245" y="139"/>
                      <a:pt x="246" y="139"/>
                      <a:pt x="246" y="140"/>
                    </a:cubicBezTo>
                    <a:cubicBezTo>
                      <a:pt x="246" y="144"/>
                      <a:pt x="245" y="148"/>
                      <a:pt x="242" y="152"/>
                    </a:cubicBezTo>
                    <a:cubicBezTo>
                      <a:pt x="211" y="209"/>
                      <a:pt x="158" y="250"/>
                      <a:pt x="88" y="271"/>
                    </a:cubicBezTo>
                    <a:cubicBezTo>
                      <a:pt x="78" y="274"/>
                      <a:pt x="67" y="277"/>
                      <a:pt x="57" y="279"/>
                    </a:cubicBezTo>
                    <a:cubicBezTo>
                      <a:pt x="80" y="296"/>
                      <a:pt x="99" y="316"/>
                      <a:pt x="116" y="338"/>
                    </a:cubicBezTo>
                    <a:cubicBezTo>
                      <a:pt x="239" y="299"/>
                      <a:pt x="328" y="183"/>
                      <a:pt x="328" y="47"/>
                    </a:cubicBezTo>
                    <a:cubicBezTo>
                      <a:pt x="328" y="47"/>
                      <a:pt x="328" y="47"/>
                      <a:pt x="328" y="47"/>
                    </a:cubicBezTo>
                    <a:cubicBezTo>
                      <a:pt x="328" y="47"/>
                      <a:pt x="328" y="47"/>
                      <a:pt x="328" y="47"/>
                    </a:cubicBezTo>
                    <a:cubicBezTo>
                      <a:pt x="328" y="31"/>
                      <a:pt x="327" y="16"/>
                      <a:pt x="324"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8" name="iślïďê"/>
              <p:cNvSpPr/>
              <p:nvPr/>
            </p:nvSpPr>
            <p:spPr bwMode="auto">
              <a:xfrm>
                <a:off x="6028411" y="4096208"/>
                <a:ext cx="91729" cy="61796"/>
              </a:xfrm>
              <a:custGeom>
                <a:avLst/>
                <a:gdLst>
                  <a:gd name="T0" fmla="*/ 245 w 246"/>
                  <a:gd name="T1" fmla="*/ 23 h 164"/>
                  <a:gd name="T2" fmla="*/ 245 w 246"/>
                  <a:gd name="T3" fmla="*/ 23 h 164"/>
                  <a:gd name="T4" fmla="*/ 245 w 246"/>
                  <a:gd name="T5" fmla="*/ 23 h 164"/>
                  <a:gd name="T6" fmla="*/ 245 w 246"/>
                  <a:gd name="T7" fmla="*/ 23 h 164"/>
                  <a:gd name="T8" fmla="*/ 221 w 246"/>
                  <a:gd name="T9" fmla="*/ 0 h 164"/>
                  <a:gd name="T10" fmla="*/ 199 w 246"/>
                  <a:gd name="T11" fmla="*/ 13 h 164"/>
                  <a:gd name="T12" fmla="*/ 76 w 246"/>
                  <a:gd name="T13" fmla="*/ 109 h 164"/>
                  <a:gd name="T14" fmla="*/ 0 w 246"/>
                  <a:gd name="T15" fmla="*/ 121 h 164"/>
                  <a:gd name="T16" fmla="*/ 0 w 246"/>
                  <a:gd name="T17" fmla="*/ 130 h 164"/>
                  <a:gd name="T18" fmla="*/ 57 w 246"/>
                  <a:gd name="T19" fmla="*/ 164 h 164"/>
                  <a:gd name="T20" fmla="*/ 88 w 246"/>
                  <a:gd name="T21" fmla="*/ 156 h 164"/>
                  <a:gd name="T22" fmla="*/ 242 w 246"/>
                  <a:gd name="T23" fmla="*/ 37 h 164"/>
                  <a:gd name="T24" fmla="*/ 246 w 246"/>
                  <a:gd name="T25" fmla="*/ 25 h 164"/>
                  <a:gd name="T26" fmla="*/ 245 w 246"/>
                  <a:gd name="T27" fmla="*/ 23 h 164"/>
                  <a:gd name="T28" fmla="*/ 245 w 246"/>
                  <a:gd name="T29" fmla="*/ 23 h 164"/>
                  <a:gd name="T30" fmla="*/ 233 w 246"/>
                  <a:gd name="T31" fmla="*/ 3 h 164"/>
                  <a:gd name="T32" fmla="*/ 221 w 24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6" h="164">
                    <a:moveTo>
                      <a:pt x="245" y="23"/>
                    </a:moveTo>
                    <a:cubicBezTo>
                      <a:pt x="245" y="23"/>
                      <a:pt x="245" y="23"/>
                      <a:pt x="245" y="23"/>
                    </a:cubicBezTo>
                    <a:cubicBezTo>
                      <a:pt x="245" y="23"/>
                      <a:pt x="245" y="23"/>
                      <a:pt x="245" y="23"/>
                    </a:cubicBezTo>
                    <a:cubicBezTo>
                      <a:pt x="245" y="23"/>
                      <a:pt x="245" y="23"/>
                      <a:pt x="245" y="23"/>
                    </a:cubicBezTo>
                    <a:moveTo>
                      <a:pt x="221" y="0"/>
                    </a:moveTo>
                    <a:cubicBezTo>
                      <a:pt x="214" y="5"/>
                      <a:pt x="206" y="9"/>
                      <a:pt x="199" y="13"/>
                    </a:cubicBezTo>
                    <a:cubicBezTo>
                      <a:pt x="174" y="59"/>
                      <a:pt x="132" y="91"/>
                      <a:pt x="76" y="109"/>
                    </a:cubicBezTo>
                    <a:cubicBezTo>
                      <a:pt x="41" y="119"/>
                      <a:pt x="11" y="121"/>
                      <a:pt x="0" y="121"/>
                    </a:cubicBezTo>
                    <a:cubicBezTo>
                      <a:pt x="0" y="130"/>
                      <a:pt x="0" y="130"/>
                      <a:pt x="0" y="130"/>
                    </a:cubicBezTo>
                    <a:cubicBezTo>
                      <a:pt x="20" y="139"/>
                      <a:pt x="40" y="151"/>
                      <a:pt x="57" y="164"/>
                    </a:cubicBezTo>
                    <a:cubicBezTo>
                      <a:pt x="67" y="162"/>
                      <a:pt x="78" y="159"/>
                      <a:pt x="88" y="156"/>
                    </a:cubicBezTo>
                    <a:cubicBezTo>
                      <a:pt x="158" y="135"/>
                      <a:pt x="211" y="94"/>
                      <a:pt x="242" y="37"/>
                    </a:cubicBezTo>
                    <a:cubicBezTo>
                      <a:pt x="245" y="33"/>
                      <a:pt x="246" y="29"/>
                      <a:pt x="246" y="25"/>
                    </a:cubicBezTo>
                    <a:cubicBezTo>
                      <a:pt x="246" y="24"/>
                      <a:pt x="245" y="24"/>
                      <a:pt x="245" y="23"/>
                    </a:cubicBezTo>
                    <a:cubicBezTo>
                      <a:pt x="245" y="23"/>
                      <a:pt x="245" y="23"/>
                      <a:pt x="245" y="23"/>
                    </a:cubicBezTo>
                    <a:cubicBezTo>
                      <a:pt x="245" y="14"/>
                      <a:pt x="240" y="7"/>
                      <a:pt x="233" y="3"/>
                    </a:cubicBezTo>
                    <a:cubicBezTo>
                      <a:pt x="229" y="1"/>
                      <a:pt x="225" y="0"/>
                      <a:pt x="221" y="0"/>
                    </a:cubicBezTo>
                  </a:path>
                </a:pathLst>
              </a:custGeom>
              <a:solidFill>
                <a:srgbClr val="D4432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9" name="ïşḻïḑê"/>
              <p:cNvSpPr/>
              <p:nvPr/>
            </p:nvSpPr>
            <p:spPr bwMode="auto">
              <a:xfrm>
                <a:off x="6089241" y="4271941"/>
                <a:ext cx="2897" cy="7725"/>
              </a:xfrm>
              <a:custGeom>
                <a:avLst/>
                <a:gdLst>
                  <a:gd name="T0" fmla="*/ 0 w 6"/>
                  <a:gd name="T1" fmla="*/ 21 h 21"/>
                  <a:gd name="T2" fmla="*/ 0 w 6"/>
                  <a:gd name="T3" fmla="*/ 21 h 21"/>
                  <a:gd name="T4" fmla="*/ 0 w 6"/>
                  <a:gd name="T5" fmla="*/ 21 h 21"/>
                  <a:gd name="T6" fmla="*/ 1 w 6"/>
                  <a:gd name="T7" fmla="*/ 20 h 21"/>
                  <a:gd name="T8" fmla="*/ 1 w 6"/>
                  <a:gd name="T9" fmla="*/ 20 h 21"/>
                  <a:gd name="T10" fmla="*/ 1 w 6"/>
                  <a:gd name="T11" fmla="*/ 20 h 21"/>
                  <a:gd name="T12" fmla="*/ 1 w 6"/>
                  <a:gd name="T13" fmla="*/ 19 h 21"/>
                  <a:gd name="T14" fmla="*/ 1 w 6"/>
                  <a:gd name="T15" fmla="*/ 19 h 21"/>
                  <a:gd name="T16" fmla="*/ 1 w 6"/>
                  <a:gd name="T17" fmla="*/ 19 h 21"/>
                  <a:gd name="T18" fmla="*/ 2 w 6"/>
                  <a:gd name="T19" fmla="*/ 17 h 21"/>
                  <a:gd name="T20" fmla="*/ 1 w 6"/>
                  <a:gd name="T21" fmla="*/ 18 h 21"/>
                  <a:gd name="T22" fmla="*/ 2 w 6"/>
                  <a:gd name="T23" fmla="*/ 17 h 21"/>
                  <a:gd name="T24" fmla="*/ 2 w 6"/>
                  <a:gd name="T25" fmla="*/ 16 h 21"/>
                  <a:gd name="T26" fmla="*/ 2 w 6"/>
                  <a:gd name="T27" fmla="*/ 16 h 21"/>
                  <a:gd name="T28" fmla="*/ 2 w 6"/>
                  <a:gd name="T29" fmla="*/ 16 h 21"/>
                  <a:gd name="T30" fmla="*/ 2 w 6"/>
                  <a:gd name="T31" fmla="*/ 15 h 21"/>
                  <a:gd name="T32" fmla="*/ 2 w 6"/>
                  <a:gd name="T33" fmla="*/ 15 h 21"/>
                  <a:gd name="T34" fmla="*/ 2 w 6"/>
                  <a:gd name="T35" fmla="*/ 15 h 21"/>
                  <a:gd name="T36" fmla="*/ 3 w 6"/>
                  <a:gd name="T37" fmla="*/ 14 h 21"/>
                  <a:gd name="T38" fmla="*/ 2 w 6"/>
                  <a:gd name="T39" fmla="*/ 14 h 21"/>
                  <a:gd name="T40" fmla="*/ 3 w 6"/>
                  <a:gd name="T41" fmla="*/ 14 h 21"/>
                  <a:gd name="T42" fmla="*/ 3 w 6"/>
                  <a:gd name="T43" fmla="*/ 12 h 21"/>
                  <a:gd name="T44" fmla="*/ 3 w 6"/>
                  <a:gd name="T45" fmla="*/ 13 h 21"/>
                  <a:gd name="T46" fmla="*/ 3 w 6"/>
                  <a:gd name="T47" fmla="*/ 12 h 21"/>
                  <a:gd name="T48" fmla="*/ 3 w 6"/>
                  <a:gd name="T49" fmla="*/ 11 h 21"/>
                  <a:gd name="T50" fmla="*/ 3 w 6"/>
                  <a:gd name="T51" fmla="*/ 12 h 21"/>
                  <a:gd name="T52" fmla="*/ 3 w 6"/>
                  <a:gd name="T53" fmla="*/ 11 h 21"/>
                  <a:gd name="T54" fmla="*/ 4 w 6"/>
                  <a:gd name="T55" fmla="*/ 10 h 21"/>
                  <a:gd name="T56" fmla="*/ 3 w 6"/>
                  <a:gd name="T57" fmla="*/ 10 h 21"/>
                  <a:gd name="T58" fmla="*/ 4 w 6"/>
                  <a:gd name="T59" fmla="*/ 10 h 21"/>
                  <a:gd name="T60" fmla="*/ 4 w 6"/>
                  <a:gd name="T61" fmla="*/ 9 h 21"/>
                  <a:gd name="T62" fmla="*/ 4 w 6"/>
                  <a:gd name="T63" fmla="*/ 9 h 21"/>
                  <a:gd name="T64" fmla="*/ 4 w 6"/>
                  <a:gd name="T65" fmla="*/ 9 h 21"/>
                  <a:gd name="T66" fmla="*/ 4 w 6"/>
                  <a:gd name="T67" fmla="*/ 7 h 21"/>
                  <a:gd name="T68" fmla="*/ 4 w 6"/>
                  <a:gd name="T69" fmla="*/ 8 h 21"/>
                  <a:gd name="T70" fmla="*/ 4 w 6"/>
                  <a:gd name="T71" fmla="*/ 7 h 21"/>
                  <a:gd name="T72" fmla="*/ 4 w 6"/>
                  <a:gd name="T73" fmla="*/ 6 h 21"/>
                  <a:gd name="T74" fmla="*/ 4 w 6"/>
                  <a:gd name="T75" fmla="*/ 7 h 21"/>
                  <a:gd name="T76" fmla="*/ 4 w 6"/>
                  <a:gd name="T77" fmla="*/ 6 h 21"/>
                  <a:gd name="T78" fmla="*/ 5 w 6"/>
                  <a:gd name="T79" fmla="*/ 5 h 21"/>
                  <a:gd name="T80" fmla="*/ 5 w 6"/>
                  <a:gd name="T81" fmla="*/ 5 h 21"/>
                  <a:gd name="T82" fmla="*/ 5 w 6"/>
                  <a:gd name="T83" fmla="*/ 5 h 21"/>
                  <a:gd name="T84" fmla="*/ 5 w 6"/>
                  <a:gd name="T85" fmla="*/ 4 h 21"/>
                  <a:gd name="T86" fmla="*/ 5 w 6"/>
                  <a:gd name="T87" fmla="*/ 4 h 21"/>
                  <a:gd name="T88" fmla="*/ 5 w 6"/>
                  <a:gd name="T89" fmla="*/ 4 h 21"/>
                  <a:gd name="T90" fmla="*/ 5 w 6"/>
                  <a:gd name="T91" fmla="*/ 3 h 21"/>
                  <a:gd name="T92" fmla="*/ 5 w 6"/>
                  <a:gd name="T93" fmla="*/ 3 h 21"/>
                  <a:gd name="T94" fmla="*/ 5 w 6"/>
                  <a:gd name="T95" fmla="*/ 3 h 21"/>
                  <a:gd name="T96" fmla="*/ 6 w 6"/>
                  <a:gd name="T97" fmla="*/ 1 h 21"/>
                  <a:gd name="T98" fmla="*/ 6 w 6"/>
                  <a:gd name="T99" fmla="*/ 1 h 21"/>
                  <a:gd name="T100" fmla="*/ 6 w 6"/>
                  <a:gd name="T101" fmla="*/ 1 h 21"/>
                  <a:gd name="T102" fmla="*/ 6 w 6"/>
                  <a:gd name="T103" fmla="*/ 0 h 21"/>
                  <a:gd name="T104" fmla="*/ 6 w 6"/>
                  <a:gd name="T105" fmla="*/ 0 h 21"/>
                  <a:gd name="T106" fmla="*/ 6 w 6"/>
                  <a:gd name="T10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 h="21">
                    <a:moveTo>
                      <a:pt x="0" y="21"/>
                    </a:moveTo>
                    <a:cubicBezTo>
                      <a:pt x="0" y="21"/>
                      <a:pt x="0" y="21"/>
                      <a:pt x="0" y="21"/>
                    </a:cubicBezTo>
                    <a:cubicBezTo>
                      <a:pt x="0" y="21"/>
                      <a:pt x="0" y="21"/>
                      <a:pt x="0" y="21"/>
                    </a:cubicBezTo>
                    <a:moveTo>
                      <a:pt x="1" y="20"/>
                    </a:moveTo>
                    <a:cubicBezTo>
                      <a:pt x="1" y="20"/>
                      <a:pt x="1" y="20"/>
                      <a:pt x="1" y="20"/>
                    </a:cubicBezTo>
                    <a:cubicBezTo>
                      <a:pt x="1" y="20"/>
                      <a:pt x="1" y="20"/>
                      <a:pt x="1" y="20"/>
                    </a:cubicBezTo>
                    <a:moveTo>
                      <a:pt x="1" y="19"/>
                    </a:moveTo>
                    <a:cubicBezTo>
                      <a:pt x="1" y="19"/>
                      <a:pt x="1" y="19"/>
                      <a:pt x="1" y="19"/>
                    </a:cubicBezTo>
                    <a:cubicBezTo>
                      <a:pt x="1" y="19"/>
                      <a:pt x="1" y="19"/>
                      <a:pt x="1" y="19"/>
                    </a:cubicBezTo>
                    <a:moveTo>
                      <a:pt x="2" y="17"/>
                    </a:moveTo>
                    <a:cubicBezTo>
                      <a:pt x="2" y="17"/>
                      <a:pt x="2" y="17"/>
                      <a:pt x="1" y="18"/>
                    </a:cubicBezTo>
                    <a:cubicBezTo>
                      <a:pt x="2" y="17"/>
                      <a:pt x="2" y="17"/>
                      <a:pt x="2" y="17"/>
                    </a:cubicBezTo>
                    <a:moveTo>
                      <a:pt x="2" y="16"/>
                    </a:moveTo>
                    <a:cubicBezTo>
                      <a:pt x="2" y="16"/>
                      <a:pt x="2" y="16"/>
                      <a:pt x="2" y="16"/>
                    </a:cubicBezTo>
                    <a:cubicBezTo>
                      <a:pt x="2" y="16"/>
                      <a:pt x="2" y="16"/>
                      <a:pt x="2" y="16"/>
                    </a:cubicBezTo>
                    <a:moveTo>
                      <a:pt x="2" y="15"/>
                    </a:moveTo>
                    <a:cubicBezTo>
                      <a:pt x="2" y="15"/>
                      <a:pt x="2" y="15"/>
                      <a:pt x="2" y="15"/>
                    </a:cubicBezTo>
                    <a:cubicBezTo>
                      <a:pt x="2" y="15"/>
                      <a:pt x="2" y="15"/>
                      <a:pt x="2" y="15"/>
                    </a:cubicBezTo>
                    <a:moveTo>
                      <a:pt x="3" y="14"/>
                    </a:moveTo>
                    <a:cubicBezTo>
                      <a:pt x="3" y="14"/>
                      <a:pt x="3" y="14"/>
                      <a:pt x="2" y="14"/>
                    </a:cubicBezTo>
                    <a:cubicBezTo>
                      <a:pt x="3" y="14"/>
                      <a:pt x="3" y="14"/>
                      <a:pt x="3" y="14"/>
                    </a:cubicBezTo>
                    <a:moveTo>
                      <a:pt x="3" y="12"/>
                    </a:moveTo>
                    <a:cubicBezTo>
                      <a:pt x="3" y="13"/>
                      <a:pt x="3" y="13"/>
                      <a:pt x="3" y="13"/>
                    </a:cubicBezTo>
                    <a:cubicBezTo>
                      <a:pt x="3" y="13"/>
                      <a:pt x="3" y="13"/>
                      <a:pt x="3" y="12"/>
                    </a:cubicBezTo>
                    <a:moveTo>
                      <a:pt x="3" y="11"/>
                    </a:moveTo>
                    <a:cubicBezTo>
                      <a:pt x="3" y="11"/>
                      <a:pt x="3" y="11"/>
                      <a:pt x="3" y="12"/>
                    </a:cubicBezTo>
                    <a:cubicBezTo>
                      <a:pt x="3" y="11"/>
                      <a:pt x="3" y="11"/>
                      <a:pt x="3" y="11"/>
                    </a:cubicBezTo>
                    <a:moveTo>
                      <a:pt x="4" y="10"/>
                    </a:moveTo>
                    <a:cubicBezTo>
                      <a:pt x="4" y="10"/>
                      <a:pt x="3" y="10"/>
                      <a:pt x="3" y="10"/>
                    </a:cubicBezTo>
                    <a:cubicBezTo>
                      <a:pt x="3" y="10"/>
                      <a:pt x="4" y="10"/>
                      <a:pt x="4" y="10"/>
                    </a:cubicBezTo>
                    <a:moveTo>
                      <a:pt x="4" y="9"/>
                    </a:moveTo>
                    <a:cubicBezTo>
                      <a:pt x="4" y="9"/>
                      <a:pt x="4" y="9"/>
                      <a:pt x="4" y="9"/>
                    </a:cubicBezTo>
                    <a:cubicBezTo>
                      <a:pt x="4" y="9"/>
                      <a:pt x="4" y="9"/>
                      <a:pt x="4" y="9"/>
                    </a:cubicBezTo>
                    <a:moveTo>
                      <a:pt x="4" y="7"/>
                    </a:moveTo>
                    <a:cubicBezTo>
                      <a:pt x="4" y="8"/>
                      <a:pt x="4" y="8"/>
                      <a:pt x="4" y="8"/>
                    </a:cubicBezTo>
                    <a:cubicBezTo>
                      <a:pt x="4" y="8"/>
                      <a:pt x="4" y="8"/>
                      <a:pt x="4" y="7"/>
                    </a:cubicBezTo>
                    <a:moveTo>
                      <a:pt x="4" y="6"/>
                    </a:moveTo>
                    <a:cubicBezTo>
                      <a:pt x="4" y="6"/>
                      <a:pt x="4" y="6"/>
                      <a:pt x="4" y="7"/>
                    </a:cubicBezTo>
                    <a:cubicBezTo>
                      <a:pt x="4" y="6"/>
                      <a:pt x="4" y="6"/>
                      <a:pt x="4" y="6"/>
                    </a:cubicBezTo>
                    <a:moveTo>
                      <a:pt x="5" y="5"/>
                    </a:moveTo>
                    <a:cubicBezTo>
                      <a:pt x="5" y="5"/>
                      <a:pt x="5" y="5"/>
                      <a:pt x="5" y="5"/>
                    </a:cubicBezTo>
                    <a:cubicBezTo>
                      <a:pt x="5" y="5"/>
                      <a:pt x="5" y="5"/>
                      <a:pt x="5" y="5"/>
                    </a:cubicBezTo>
                    <a:moveTo>
                      <a:pt x="5" y="4"/>
                    </a:moveTo>
                    <a:cubicBezTo>
                      <a:pt x="5" y="4"/>
                      <a:pt x="5" y="4"/>
                      <a:pt x="5" y="4"/>
                    </a:cubicBezTo>
                    <a:cubicBezTo>
                      <a:pt x="5" y="4"/>
                      <a:pt x="5" y="4"/>
                      <a:pt x="5" y="4"/>
                    </a:cubicBezTo>
                    <a:moveTo>
                      <a:pt x="5" y="3"/>
                    </a:moveTo>
                    <a:cubicBezTo>
                      <a:pt x="5" y="3"/>
                      <a:pt x="5" y="3"/>
                      <a:pt x="5" y="3"/>
                    </a:cubicBezTo>
                    <a:cubicBezTo>
                      <a:pt x="5" y="3"/>
                      <a:pt x="5" y="3"/>
                      <a:pt x="5" y="3"/>
                    </a:cubicBezTo>
                    <a:moveTo>
                      <a:pt x="6" y="1"/>
                    </a:moveTo>
                    <a:cubicBezTo>
                      <a:pt x="6" y="1"/>
                      <a:pt x="6" y="1"/>
                      <a:pt x="6" y="1"/>
                    </a:cubicBezTo>
                    <a:cubicBezTo>
                      <a:pt x="6" y="1"/>
                      <a:pt x="6" y="1"/>
                      <a:pt x="6" y="1"/>
                    </a:cubicBezTo>
                    <a:moveTo>
                      <a:pt x="6" y="0"/>
                    </a:moveTo>
                    <a:cubicBezTo>
                      <a:pt x="6" y="0"/>
                      <a:pt x="6" y="0"/>
                      <a:pt x="6" y="0"/>
                    </a:cubicBezTo>
                    <a:cubicBezTo>
                      <a:pt x="6" y="0"/>
                      <a:pt x="6" y="0"/>
                      <a:pt x="6" y="0"/>
                    </a:cubicBezTo>
                  </a:path>
                </a:pathLst>
              </a:custGeom>
              <a:solidFill>
                <a:srgbClr val="3E81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0" name="íṡ1îḓé"/>
              <p:cNvSpPr/>
              <p:nvPr/>
            </p:nvSpPr>
            <p:spPr bwMode="auto">
              <a:xfrm>
                <a:off x="5948268" y="4320219"/>
                <a:ext cx="116834" cy="40554"/>
              </a:xfrm>
              <a:custGeom>
                <a:avLst/>
                <a:gdLst>
                  <a:gd name="T0" fmla="*/ 78 w 313"/>
                  <a:gd name="T1" fmla="*/ 0 h 109"/>
                  <a:gd name="T2" fmla="*/ 0 w 313"/>
                  <a:gd name="T3" fmla="*/ 97 h 109"/>
                  <a:gd name="T4" fmla="*/ 17 w 313"/>
                  <a:gd name="T5" fmla="*/ 100 h 109"/>
                  <a:gd name="T6" fmla="*/ 25 w 313"/>
                  <a:gd name="T7" fmla="*/ 102 h 109"/>
                  <a:gd name="T8" fmla="*/ 25 w 313"/>
                  <a:gd name="T9" fmla="*/ 102 h 109"/>
                  <a:gd name="T10" fmla="*/ 90 w 313"/>
                  <a:gd name="T11" fmla="*/ 109 h 109"/>
                  <a:gd name="T12" fmla="*/ 313 w 313"/>
                  <a:gd name="T13" fmla="*/ 10 h 109"/>
                  <a:gd name="T14" fmla="*/ 220 w 313"/>
                  <a:gd name="T15" fmla="*/ 22 h 109"/>
                  <a:gd name="T16" fmla="*/ 142 w 313"/>
                  <a:gd name="T17" fmla="*/ 14 h 109"/>
                  <a:gd name="T18" fmla="*/ 142 w 313"/>
                  <a:gd name="T19" fmla="*/ 14 h 109"/>
                  <a:gd name="T20" fmla="*/ 78 w 313"/>
                  <a:gd name="T2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3" h="109">
                    <a:moveTo>
                      <a:pt x="78" y="0"/>
                    </a:moveTo>
                    <a:cubicBezTo>
                      <a:pt x="54" y="34"/>
                      <a:pt x="28" y="66"/>
                      <a:pt x="0" y="97"/>
                    </a:cubicBezTo>
                    <a:cubicBezTo>
                      <a:pt x="17" y="100"/>
                      <a:pt x="17" y="100"/>
                      <a:pt x="17" y="100"/>
                    </a:cubicBezTo>
                    <a:cubicBezTo>
                      <a:pt x="25" y="102"/>
                      <a:pt x="25" y="102"/>
                      <a:pt x="25" y="102"/>
                    </a:cubicBezTo>
                    <a:cubicBezTo>
                      <a:pt x="25" y="102"/>
                      <a:pt x="25" y="102"/>
                      <a:pt x="25" y="102"/>
                    </a:cubicBezTo>
                    <a:cubicBezTo>
                      <a:pt x="47" y="107"/>
                      <a:pt x="69" y="109"/>
                      <a:pt x="90" y="109"/>
                    </a:cubicBezTo>
                    <a:cubicBezTo>
                      <a:pt x="177" y="109"/>
                      <a:pt x="257" y="72"/>
                      <a:pt x="313" y="10"/>
                    </a:cubicBezTo>
                    <a:cubicBezTo>
                      <a:pt x="283" y="18"/>
                      <a:pt x="252" y="22"/>
                      <a:pt x="220" y="22"/>
                    </a:cubicBezTo>
                    <a:cubicBezTo>
                      <a:pt x="194" y="22"/>
                      <a:pt x="168" y="20"/>
                      <a:pt x="142" y="14"/>
                    </a:cubicBezTo>
                    <a:cubicBezTo>
                      <a:pt x="142" y="14"/>
                      <a:pt x="142" y="14"/>
                      <a:pt x="142" y="14"/>
                    </a:cubicBezTo>
                    <a:cubicBezTo>
                      <a:pt x="78" y="0"/>
                      <a:pt x="78" y="0"/>
                      <a:pt x="78" y="0"/>
                    </a:cubicBezTo>
                  </a:path>
                </a:pathLst>
              </a:custGeom>
              <a:solidFill>
                <a:srgbClr val="A223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1" name="ïş1ïďe"/>
              <p:cNvSpPr/>
              <p:nvPr/>
            </p:nvSpPr>
            <p:spPr bwMode="auto">
              <a:xfrm>
                <a:off x="5977235" y="4145451"/>
                <a:ext cx="116834" cy="182493"/>
              </a:xfrm>
              <a:custGeom>
                <a:avLst/>
                <a:gdLst>
                  <a:gd name="T0" fmla="*/ 137 w 314"/>
                  <a:gd name="T1" fmla="*/ 0 h 491"/>
                  <a:gd name="T2" fmla="*/ 137 w 314"/>
                  <a:gd name="T3" fmla="*/ 24 h 491"/>
                  <a:gd name="T4" fmla="*/ 135 w 314"/>
                  <a:gd name="T5" fmla="*/ 80 h 491"/>
                  <a:gd name="T6" fmla="*/ 247 w 314"/>
                  <a:gd name="T7" fmla="*/ 220 h 491"/>
                  <a:gd name="T8" fmla="*/ 247 w 314"/>
                  <a:gd name="T9" fmla="*/ 233 h 491"/>
                  <a:gd name="T10" fmla="*/ 247 w 314"/>
                  <a:gd name="T11" fmla="*/ 234 h 491"/>
                  <a:gd name="T12" fmla="*/ 247 w 314"/>
                  <a:gd name="T13" fmla="*/ 234 h 491"/>
                  <a:gd name="T14" fmla="*/ 247 w 314"/>
                  <a:gd name="T15" fmla="*/ 234 h 491"/>
                  <a:gd name="T16" fmla="*/ 230 w 314"/>
                  <a:gd name="T17" fmla="*/ 251 h 491"/>
                  <a:gd name="T18" fmla="*/ 223 w 314"/>
                  <a:gd name="T19" fmla="*/ 252 h 491"/>
                  <a:gd name="T20" fmla="*/ 205 w 314"/>
                  <a:gd name="T21" fmla="*/ 244 h 491"/>
                  <a:gd name="T22" fmla="*/ 200 w 314"/>
                  <a:gd name="T23" fmla="*/ 235 h 491"/>
                  <a:gd name="T24" fmla="*/ 129 w 314"/>
                  <a:gd name="T25" fmla="*/ 135 h 491"/>
                  <a:gd name="T26" fmla="*/ 0 w 314"/>
                  <a:gd name="T27" fmla="*/ 469 h 491"/>
                  <a:gd name="T28" fmla="*/ 64 w 314"/>
                  <a:gd name="T29" fmla="*/ 483 h 491"/>
                  <a:gd name="T30" fmla="*/ 64 w 314"/>
                  <a:gd name="T31" fmla="*/ 483 h 491"/>
                  <a:gd name="T32" fmla="*/ 142 w 314"/>
                  <a:gd name="T33" fmla="*/ 491 h 491"/>
                  <a:gd name="T34" fmla="*/ 235 w 314"/>
                  <a:gd name="T35" fmla="*/ 479 h 491"/>
                  <a:gd name="T36" fmla="*/ 236 w 314"/>
                  <a:gd name="T37" fmla="*/ 479 h 491"/>
                  <a:gd name="T38" fmla="*/ 301 w 314"/>
                  <a:gd name="T39" fmla="*/ 362 h 491"/>
                  <a:gd name="T40" fmla="*/ 301 w 314"/>
                  <a:gd name="T41" fmla="*/ 362 h 491"/>
                  <a:gd name="T42" fmla="*/ 302 w 314"/>
                  <a:gd name="T43" fmla="*/ 361 h 491"/>
                  <a:gd name="T44" fmla="*/ 302 w 314"/>
                  <a:gd name="T45" fmla="*/ 361 h 491"/>
                  <a:gd name="T46" fmla="*/ 302 w 314"/>
                  <a:gd name="T47" fmla="*/ 360 h 491"/>
                  <a:gd name="T48" fmla="*/ 302 w 314"/>
                  <a:gd name="T49" fmla="*/ 360 h 491"/>
                  <a:gd name="T50" fmla="*/ 302 w 314"/>
                  <a:gd name="T51" fmla="*/ 359 h 491"/>
                  <a:gd name="T52" fmla="*/ 303 w 314"/>
                  <a:gd name="T53" fmla="*/ 358 h 491"/>
                  <a:gd name="T54" fmla="*/ 303 w 314"/>
                  <a:gd name="T55" fmla="*/ 357 h 491"/>
                  <a:gd name="T56" fmla="*/ 303 w 314"/>
                  <a:gd name="T57" fmla="*/ 357 h 491"/>
                  <a:gd name="T58" fmla="*/ 303 w 314"/>
                  <a:gd name="T59" fmla="*/ 356 h 491"/>
                  <a:gd name="T60" fmla="*/ 303 w 314"/>
                  <a:gd name="T61" fmla="*/ 356 h 491"/>
                  <a:gd name="T62" fmla="*/ 303 w 314"/>
                  <a:gd name="T63" fmla="*/ 355 h 491"/>
                  <a:gd name="T64" fmla="*/ 304 w 314"/>
                  <a:gd name="T65" fmla="*/ 355 h 491"/>
                  <a:gd name="T66" fmla="*/ 304 w 314"/>
                  <a:gd name="T67" fmla="*/ 354 h 491"/>
                  <a:gd name="T68" fmla="*/ 304 w 314"/>
                  <a:gd name="T69" fmla="*/ 353 h 491"/>
                  <a:gd name="T70" fmla="*/ 304 w 314"/>
                  <a:gd name="T71" fmla="*/ 353 h 491"/>
                  <a:gd name="T72" fmla="*/ 304 w 314"/>
                  <a:gd name="T73" fmla="*/ 352 h 491"/>
                  <a:gd name="T74" fmla="*/ 304 w 314"/>
                  <a:gd name="T75" fmla="*/ 351 h 491"/>
                  <a:gd name="T76" fmla="*/ 305 w 314"/>
                  <a:gd name="T77" fmla="*/ 351 h 491"/>
                  <a:gd name="T78" fmla="*/ 305 w 314"/>
                  <a:gd name="T79" fmla="*/ 350 h 491"/>
                  <a:gd name="T80" fmla="*/ 305 w 314"/>
                  <a:gd name="T81" fmla="*/ 350 h 491"/>
                  <a:gd name="T82" fmla="*/ 305 w 314"/>
                  <a:gd name="T83" fmla="*/ 349 h 491"/>
                  <a:gd name="T84" fmla="*/ 305 w 314"/>
                  <a:gd name="T85" fmla="*/ 348 h 491"/>
                  <a:gd name="T86" fmla="*/ 305 w 314"/>
                  <a:gd name="T87" fmla="*/ 348 h 491"/>
                  <a:gd name="T88" fmla="*/ 305 w 314"/>
                  <a:gd name="T89" fmla="*/ 347 h 491"/>
                  <a:gd name="T90" fmla="*/ 306 w 314"/>
                  <a:gd name="T91" fmla="*/ 346 h 491"/>
                  <a:gd name="T92" fmla="*/ 306 w 314"/>
                  <a:gd name="T93" fmla="*/ 346 h 491"/>
                  <a:gd name="T94" fmla="*/ 306 w 314"/>
                  <a:gd name="T95" fmla="*/ 345 h 491"/>
                  <a:gd name="T96" fmla="*/ 306 w 314"/>
                  <a:gd name="T97" fmla="*/ 345 h 491"/>
                  <a:gd name="T98" fmla="*/ 306 w 314"/>
                  <a:gd name="T99" fmla="*/ 344 h 491"/>
                  <a:gd name="T100" fmla="*/ 306 w 314"/>
                  <a:gd name="T101" fmla="*/ 344 h 491"/>
                  <a:gd name="T102" fmla="*/ 307 w 314"/>
                  <a:gd name="T103" fmla="*/ 342 h 491"/>
                  <a:gd name="T104" fmla="*/ 307 w 314"/>
                  <a:gd name="T105" fmla="*/ 342 h 491"/>
                  <a:gd name="T106" fmla="*/ 307 w 314"/>
                  <a:gd name="T107" fmla="*/ 341 h 491"/>
                  <a:gd name="T108" fmla="*/ 307 w 314"/>
                  <a:gd name="T109" fmla="*/ 341 h 491"/>
                  <a:gd name="T110" fmla="*/ 307 w 314"/>
                  <a:gd name="T111" fmla="*/ 340 h 491"/>
                  <a:gd name="T112" fmla="*/ 307 w 314"/>
                  <a:gd name="T113" fmla="*/ 340 h 491"/>
                  <a:gd name="T114" fmla="*/ 307 w 314"/>
                  <a:gd name="T115" fmla="*/ 340 h 491"/>
                  <a:gd name="T116" fmla="*/ 314 w 314"/>
                  <a:gd name="T117" fmla="*/ 275 h 491"/>
                  <a:gd name="T118" fmla="*/ 253 w 314"/>
                  <a:gd name="T119" fmla="*/ 93 h 491"/>
                  <a:gd name="T120" fmla="*/ 253 w 314"/>
                  <a:gd name="T121" fmla="*/ 93 h 491"/>
                  <a:gd name="T122" fmla="*/ 194 w 314"/>
                  <a:gd name="T123" fmla="*/ 34 h 491"/>
                  <a:gd name="T124" fmla="*/ 137 w 314"/>
                  <a:gd name="T125"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4" h="491">
                    <a:moveTo>
                      <a:pt x="137" y="0"/>
                    </a:moveTo>
                    <a:cubicBezTo>
                      <a:pt x="137" y="24"/>
                      <a:pt x="137" y="24"/>
                      <a:pt x="137" y="24"/>
                    </a:cubicBezTo>
                    <a:cubicBezTo>
                      <a:pt x="137" y="43"/>
                      <a:pt x="136" y="61"/>
                      <a:pt x="135" y="80"/>
                    </a:cubicBezTo>
                    <a:cubicBezTo>
                      <a:pt x="191" y="114"/>
                      <a:pt x="229" y="162"/>
                      <a:pt x="247" y="220"/>
                    </a:cubicBezTo>
                    <a:cubicBezTo>
                      <a:pt x="248" y="225"/>
                      <a:pt x="248" y="229"/>
                      <a:pt x="247" y="233"/>
                    </a:cubicBezTo>
                    <a:cubicBezTo>
                      <a:pt x="247" y="233"/>
                      <a:pt x="247" y="233"/>
                      <a:pt x="247" y="234"/>
                    </a:cubicBezTo>
                    <a:cubicBezTo>
                      <a:pt x="247" y="234"/>
                      <a:pt x="247" y="234"/>
                      <a:pt x="247" y="234"/>
                    </a:cubicBezTo>
                    <a:cubicBezTo>
                      <a:pt x="247" y="234"/>
                      <a:pt x="247" y="234"/>
                      <a:pt x="247" y="234"/>
                    </a:cubicBezTo>
                    <a:cubicBezTo>
                      <a:pt x="245" y="243"/>
                      <a:pt x="239" y="248"/>
                      <a:pt x="230" y="251"/>
                    </a:cubicBezTo>
                    <a:cubicBezTo>
                      <a:pt x="228" y="252"/>
                      <a:pt x="225" y="252"/>
                      <a:pt x="223" y="252"/>
                    </a:cubicBezTo>
                    <a:cubicBezTo>
                      <a:pt x="216" y="252"/>
                      <a:pt x="209" y="249"/>
                      <a:pt x="205" y="244"/>
                    </a:cubicBezTo>
                    <a:cubicBezTo>
                      <a:pt x="202" y="241"/>
                      <a:pt x="201" y="238"/>
                      <a:pt x="200" y="235"/>
                    </a:cubicBezTo>
                    <a:cubicBezTo>
                      <a:pt x="188" y="195"/>
                      <a:pt x="164" y="162"/>
                      <a:pt x="129" y="135"/>
                    </a:cubicBezTo>
                    <a:cubicBezTo>
                      <a:pt x="112" y="258"/>
                      <a:pt x="67" y="371"/>
                      <a:pt x="0" y="469"/>
                    </a:cubicBezTo>
                    <a:cubicBezTo>
                      <a:pt x="64" y="483"/>
                      <a:pt x="64" y="483"/>
                      <a:pt x="64" y="483"/>
                    </a:cubicBezTo>
                    <a:cubicBezTo>
                      <a:pt x="64" y="483"/>
                      <a:pt x="64" y="483"/>
                      <a:pt x="64" y="483"/>
                    </a:cubicBezTo>
                    <a:cubicBezTo>
                      <a:pt x="90" y="489"/>
                      <a:pt x="116" y="491"/>
                      <a:pt x="142" y="491"/>
                    </a:cubicBezTo>
                    <a:cubicBezTo>
                      <a:pt x="174" y="491"/>
                      <a:pt x="205" y="487"/>
                      <a:pt x="235" y="479"/>
                    </a:cubicBezTo>
                    <a:cubicBezTo>
                      <a:pt x="236" y="479"/>
                      <a:pt x="236" y="479"/>
                      <a:pt x="236" y="479"/>
                    </a:cubicBezTo>
                    <a:cubicBezTo>
                      <a:pt x="265" y="446"/>
                      <a:pt x="288" y="407"/>
                      <a:pt x="301" y="362"/>
                    </a:cubicBezTo>
                    <a:cubicBezTo>
                      <a:pt x="301" y="362"/>
                      <a:pt x="301" y="362"/>
                      <a:pt x="301" y="362"/>
                    </a:cubicBezTo>
                    <a:cubicBezTo>
                      <a:pt x="302" y="362"/>
                      <a:pt x="302" y="361"/>
                      <a:pt x="302" y="361"/>
                    </a:cubicBezTo>
                    <a:cubicBezTo>
                      <a:pt x="302" y="361"/>
                      <a:pt x="302" y="361"/>
                      <a:pt x="302" y="361"/>
                    </a:cubicBezTo>
                    <a:cubicBezTo>
                      <a:pt x="302" y="360"/>
                      <a:pt x="302" y="360"/>
                      <a:pt x="302" y="360"/>
                    </a:cubicBezTo>
                    <a:cubicBezTo>
                      <a:pt x="302" y="360"/>
                      <a:pt x="302" y="360"/>
                      <a:pt x="302" y="360"/>
                    </a:cubicBezTo>
                    <a:cubicBezTo>
                      <a:pt x="302" y="359"/>
                      <a:pt x="302" y="359"/>
                      <a:pt x="302" y="359"/>
                    </a:cubicBezTo>
                    <a:cubicBezTo>
                      <a:pt x="303" y="358"/>
                      <a:pt x="303" y="358"/>
                      <a:pt x="303" y="358"/>
                    </a:cubicBezTo>
                    <a:cubicBezTo>
                      <a:pt x="303" y="358"/>
                      <a:pt x="303" y="358"/>
                      <a:pt x="303" y="357"/>
                    </a:cubicBezTo>
                    <a:cubicBezTo>
                      <a:pt x="303" y="357"/>
                      <a:pt x="303" y="357"/>
                      <a:pt x="303" y="357"/>
                    </a:cubicBezTo>
                    <a:cubicBezTo>
                      <a:pt x="303" y="357"/>
                      <a:pt x="303" y="356"/>
                      <a:pt x="303" y="356"/>
                    </a:cubicBezTo>
                    <a:cubicBezTo>
                      <a:pt x="303" y="356"/>
                      <a:pt x="303" y="356"/>
                      <a:pt x="303" y="356"/>
                    </a:cubicBezTo>
                    <a:cubicBezTo>
                      <a:pt x="303" y="356"/>
                      <a:pt x="303" y="355"/>
                      <a:pt x="303" y="355"/>
                    </a:cubicBezTo>
                    <a:cubicBezTo>
                      <a:pt x="304" y="355"/>
                      <a:pt x="304" y="355"/>
                      <a:pt x="304" y="355"/>
                    </a:cubicBezTo>
                    <a:cubicBezTo>
                      <a:pt x="304" y="354"/>
                      <a:pt x="304" y="354"/>
                      <a:pt x="304" y="354"/>
                    </a:cubicBezTo>
                    <a:cubicBezTo>
                      <a:pt x="304" y="354"/>
                      <a:pt x="304" y="354"/>
                      <a:pt x="304" y="353"/>
                    </a:cubicBezTo>
                    <a:cubicBezTo>
                      <a:pt x="304" y="353"/>
                      <a:pt x="304" y="353"/>
                      <a:pt x="304" y="353"/>
                    </a:cubicBezTo>
                    <a:cubicBezTo>
                      <a:pt x="304" y="352"/>
                      <a:pt x="304" y="352"/>
                      <a:pt x="304" y="352"/>
                    </a:cubicBezTo>
                    <a:cubicBezTo>
                      <a:pt x="304" y="352"/>
                      <a:pt x="304" y="352"/>
                      <a:pt x="304" y="351"/>
                    </a:cubicBezTo>
                    <a:cubicBezTo>
                      <a:pt x="304" y="351"/>
                      <a:pt x="305" y="351"/>
                      <a:pt x="305" y="351"/>
                    </a:cubicBezTo>
                    <a:cubicBezTo>
                      <a:pt x="305" y="351"/>
                      <a:pt x="305" y="350"/>
                      <a:pt x="305" y="350"/>
                    </a:cubicBezTo>
                    <a:cubicBezTo>
                      <a:pt x="305" y="350"/>
                      <a:pt x="305" y="350"/>
                      <a:pt x="305" y="350"/>
                    </a:cubicBezTo>
                    <a:cubicBezTo>
                      <a:pt x="305" y="349"/>
                      <a:pt x="305" y="349"/>
                      <a:pt x="305" y="349"/>
                    </a:cubicBezTo>
                    <a:cubicBezTo>
                      <a:pt x="305" y="349"/>
                      <a:pt x="305" y="349"/>
                      <a:pt x="305" y="348"/>
                    </a:cubicBezTo>
                    <a:cubicBezTo>
                      <a:pt x="305" y="348"/>
                      <a:pt x="305" y="348"/>
                      <a:pt x="305" y="348"/>
                    </a:cubicBezTo>
                    <a:cubicBezTo>
                      <a:pt x="305" y="347"/>
                      <a:pt x="305" y="347"/>
                      <a:pt x="305" y="347"/>
                    </a:cubicBezTo>
                    <a:cubicBezTo>
                      <a:pt x="306" y="347"/>
                      <a:pt x="306" y="347"/>
                      <a:pt x="306" y="346"/>
                    </a:cubicBezTo>
                    <a:cubicBezTo>
                      <a:pt x="306" y="346"/>
                      <a:pt x="306" y="346"/>
                      <a:pt x="306" y="346"/>
                    </a:cubicBezTo>
                    <a:cubicBezTo>
                      <a:pt x="306" y="346"/>
                      <a:pt x="306" y="345"/>
                      <a:pt x="306" y="345"/>
                    </a:cubicBezTo>
                    <a:cubicBezTo>
                      <a:pt x="306" y="345"/>
                      <a:pt x="306" y="345"/>
                      <a:pt x="306" y="345"/>
                    </a:cubicBezTo>
                    <a:cubicBezTo>
                      <a:pt x="306" y="344"/>
                      <a:pt x="306" y="344"/>
                      <a:pt x="306" y="344"/>
                    </a:cubicBezTo>
                    <a:cubicBezTo>
                      <a:pt x="306" y="344"/>
                      <a:pt x="306" y="344"/>
                      <a:pt x="306" y="344"/>
                    </a:cubicBezTo>
                    <a:cubicBezTo>
                      <a:pt x="306" y="343"/>
                      <a:pt x="307" y="343"/>
                      <a:pt x="307" y="342"/>
                    </a:cubicBezTo>
                    <a:cubicBezTo>
                      <a:pt x="307" y="342"/>
                      <a:pt x="307" y="342"/>
                      <a:pt x="307" y="342"/>
                    </a:cubicBezTo>
                    <a:cubicBezTo>
                      <a:pt x="307" y="342"/>
                      <a:pt x="307" y="342"/>
                      <a:pt x="307" y="341"/>
                    </a:cubicBezTo>
                    <a:cubicBezTo>
                      <a:pt x="307" y="341"/>
                      <a:pt x="307" y="341"/>
                      <a:pt x="307" y="341"/>
                    </a:cubicBezTo>
                    <a:cubicBezTo>
                      <a:pt x="307" y="341"/>
                      <a:pt x="307" y="340"/>
                      <a:pt x="307" y="340"/>
                    </a:cubicBezTo>
                    <a:cubicBezTo>
                      <a:pt x="307" y="340"/>
                      <a:pt x="307" y="340"/>
                      <a:pt x="307" y="340"/>
                    </a:cubicBezTo>
                    <a:cubicBezTo>
                      <a:pt x="307" y="340"/>
                      <a:pt x="307" y="340"/>
                      <a:pt x="307" y="340"/>
                    </a:cubicBezTo>
                    <a:cubicBezTo>
                      <a:pt x="312" y="318"/>
                      <a:pt x="314" y="296"/>
                      <a:pt x="314" y="275"/>
                    </a:cubicBezTo>
                    <a:cubicBezTo>
                      <a:pt x="314" y="208"/>
                      <a:pt x="292" y="144"/>
                      <a:pt x="253" y="93"/>
                    </a:cubicBezTo>
                    <a:cubicBezTo>
                      <a:pt x="253" y="93"/>
                      <a:pt x="253" y="93"/>
                      <a:pt x="253" y="93"/>
                    </a:cubicBezTo>
                    <a:cubicBezTo>
                      <a:pt x="236" y="71"/>
                      <a:pt x="217" y="51"/>
                      <a:pt x="194" y="34"/>
                    </a:cubicBezTo>
                    <a:cubicBezTo>
                      <a:pt x="177" y="21"/>
                      <a:pt x="157" y="9"/>
                      <a:pt x="137"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2" name="iSļíḑe"/>
              <p:cNvSpPr/>
              <p:nvPr/>
            </p:nvSpPr>
            <p:spPr bwMode="auto">
              <a:xfrm>
                <a:off x="6025514" y="4174418"/>
                <a:ext cx="44416" cy="64693"/>
              </a:xfrm>
              <a:custGeom>
                <a:avLst/>
                <a:gdLst>
                  <a:gd name="T0" fmla="*/ 6 w 119"/>
                  <a:gd name="T1" fmla="*/ 0 h 172"/>
                  <a:gd name="T2" fmla="*/ 0 w 119"/>
                  <a:gd name="T3" fmla="*/ 55 h 172"/>
                  <a:gd name="T4" fmla="*/ 71 w 119"/>
                  <a:gd name="T5" fmla="*/ 155 h 172"/>
                  <a:gd name="T6" fmla="*/ 76 w 119"/>
                  <a:gd name="T7" fmla="*/ 164 h 172"/>
                  <a:gd name="T8" fmla="*/ 94 w 119"/>
                  <a:gd name="T9" fmla="*/ 172 h 172"/>
                  <a:gd name="T10" fmla="*/ 101 w 119"/>
                  <a:gd name="T11" fmla="*/ 171 h 172"/>
                  <a:gd name="T12" fmla="*/ 118 w 119"/>
                  <a:gd name="T13" fmla="*/ 154 h 172"/>
                  <a:gd name="T14" fmla="*/ 118 w 119"/>
                  <a:gd name="T15" fmla="*/ 154 h 172"/>
                  <a:gd name="T16" fmla="*/ 118 w 119"/>
                  <a:gd name="T17" fmla="*/ 154 h 172"/>
                  <a:gd name="T18" fmla="*/ 118 w 119"/>
                  <a:gd name="T19" fmla="*/ 153 h 172"/>
                  <a:gd name="T20" fmla="*/ 118 w 119"/>
                  <a:gd name="T21" fmla="*/ 140 h 172"/>
                  <a:gd name="T22" fmla="*/ 6 w 119"/>
                  <a:gd name="T23"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172">
                    <a:moveTo>
                      <a:pt x="6" y="0"/>
                    </a:moveTo>
                    <a:cubicBezTo>
                      <a:pt x="5" y="18"/>
                      <a:pt x="3" y="37"/>
                      <a:pt x="0" y="55"/>
                    </a:cubicBezTo>
                    <a:cubicBezTo>
                      <a:pt x="35" y="82"/>
                      <a:pt x="59" y="115"/>
                      <a:pt x="71" y="155"/>
                    </a:cubicBezTo>
                    <a:cubicBezTo>
                      <a:pt x="72" y="158"/>
                      <a:pt x="73" y="161"/>
                      <a:pt x="76" y="164"/>
                    </a:cubicBezTo>
                    <a:cubicBezTo>
                      <a:pt x="80" y="169"/>
                      <a:pt x="87" y="172"/>
                      <a:pt x="94" y="172"/>
                    </a:cubicBezTo>
                    <a:cubicBezTo>
                      <a:pt x="96" y="172"/>
                      <a:pt x="99" y="172"/>
                      <a:pt x="101" y="171"/>
                    </a:cubicBezTo>
                    <a:cubicBezTo>
                      <a:pt x="110" y="168"/>
                      <a:pt x="116" y="163"/>
                      <a:pt x="118" y="154"/>
                    </a:cubicBezTo>
                    <a:cubicBezTo>
                      <a:pt x="118" y="154"/>
                      <a:pt x="118" y="154"/>
                      <a:pt x="118" y="154"/>
                    </a:cubicBezTo>
                    <a:cubicBezTo>
                      <a:pt x="118" y="154"/>
                      <a:pt x="118" y="154"/>
                      <a:pt x="118" y="154"/>
                    </a:cubicBezTo>
                    <a:cubicBezTo>
                      <a:pt x="118" y="153"/>
                      <a:pt x="118" y="153"/>
                      <a:pt x="118" y="153"/>
                    </a:cubicBezTo>
                    <a:cubicBezTo>
                      <a:pt x="119" y="149"/>
                      <a:pt x="119" y="145"/>
                      <a:pt x="118" y="140"/>
                    </a:cubicBezTo>
                    <a:cubicBezTo>
                      <a:pt x="100" y="82"/>
                      <a:pt x="62" y="34"/>
                      <a:pt x="6" y="0"/>
                    </a:cubicBezTo>
                  </a:path>
                </a:pathLst>
              </a:custGeom>
              <a:solidFill>
                <a:srgbClr val="D4432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3" name="išliḑê"/>
              <p:cNvSpPr/>
              <p:nvPr/>
            </p:nvSpPr>
            <p:spPr bwMode="auto">
              <a:xfrm>
                <a:off x="6028411" y="3906956"/>
                <a:ext cx="90763" cy="54072"/>
              </a:xfrm>
              <a:custGeom>
                <a:avLst/>
                <a:gdLst>
                  <a:gd name="T0" fmla="*/ 0 w 243"/>
                  <a:gd name="T1" fmla="*/ 0 h 144"/>
                  <a:gd name="T2" fmla="*/ 0 w 243"/>
                  <a:gd name="T3" fmla="*/ 0 h 144"/>
                  <a:gd name="T4" fmla="*/ 233 w 243"/>
                  <a:gd name="T5" fmla="*/ 138 h 144"/>
                  <a:gd name="T6" fmla="*/ 243 w 243"/>
                  <a:gd name="T7" fmla="*/ 144 h 144"/>
                  <a:gd name="T8" fmla="*/ 233 w 243"/>
                  <a:gd name="T9" fmla="*/ 138 h 144"/>
                  <a:gd name="T10" fmla="*/ 0 w 243"/>
                  <a:gd name="T11" fmla="*/ 0 h 144"/>
                </a:gdLst>
                <a:ahLst/>
                <a:cxnLst>
                  <a:cxn ang="0">
                    <a:pos x="T0" y="T1"/>
                  </a:cxn>
                  <a:cxn ang="0">
                    <a:pos x="T2" y="T3"/>
                  </a:cxn>
                  <a:cxn ang="0">
                    <a:pos x="T4" y="T5"/>
                  </a:cxn>
                  <a:cxn ang="0">
                    <a:pos x="T6" y="T7"/>
                  </a:cxn>
                  <a:cxn ang="0">
                    <a:pos x="T8" y="T9"/>
                  </a:cxn>
                  <a:cxn ang="0">
                    <a:pos x="T10" y="T11"/>
                  </a:cxn>
                </a:cxnLst>
                <a:rect l="0" t="0" r="r" b="b"/>
                <a:pathLst>
                  <a:path w="243" h="144">
                    <a:moveTo>
                      <a:pt x="0" y="0"/>
                    </a:moveTo>
                    <a:cubicBezTo>
                      <a:pt x="0" y="0"/>
                      <a:pt x="0" y="0"/>
                      <a:pt x="0" y="0"/>
                    </a:cubicBezTo>
                    <a:cubicBezTo>
                      <a:pt x="233" y="138"/>
                      <a:pt x="233" y="138"/>
                      <a:pt x="233" y="138"/>
                    </a:cubicBezTo>
                    <a:cubicBezTo>
                      <a:pt x="236" y="140"/>
                      <a:pt x="240" y="142"/>
                      <a:pt x="243" y="144"/>
                    </a:cubicBezTo>
                    <a:cubicBezTo>
                      <a:pt x="240" y="142"/>
                      <a:pt x="236" y="140"/>
                      <a:pt x="233" y="138"/>
                    </a:cubicBezTo>
                    <a:cubicBezTo>
                      <a:pt x="0" y="0"/>
                      <a:pt x="0" y="0"/>
                      <a:pt x="0" y="0"/>
                    </a:cubicBezTo>
                  </a:path>
                </a:pathLst>
              </a:custGeom>
              <a:solidFill>
                <a:srgbClr val="3E81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4" name="íšḻîḍê"/>
              <p:cNvSpPr/>
              <p:nvPr/>
            </p:nvSpPr>
            <p:spPr bwMode="auto">
              <a:xfrm>
                <a:off x="6028411" y="3883783"/>
                <a:ext cx="133248" cy="119730"/>
              </a:xfrm>
              <a:custGeom>
                <a:avLst/>
                <a:gdLst>
                  <a:gd name="T0" fmla="*/ 110 w 357"/>
                  <a:gd name="T1" fmla="*/ 0 h 320"/>
                  <a:gd name="T2" fmla="*/ 0 w 357"/>
                  <a:gd name="T3" fmla="*/ 0 h 320"/>
                  <a:gd name="T4" fmla="*/ 0 w 357"/>
                  <a:gd name="T5" fmla="*/ 63 h 320"/>
                  <a:gd name="T6" fmla="*/ 233 w 357"/>
                  <a:gd name="T7" fmla="*/ 201 h 320"/>
                  <a:gd name="T8" fmla="*/ 243 w 357"/>
                  <a:gd name="T9" fmla="*/ 207 h 320"/>
                  <a:gd name="T10" fmla="*/ 356 w 357"/>
                  <a:gd name="T11" fmla="*/ 320 h 320"/>
                  <a:gd name="T12" fmla="*/ 208 w 357"/>
                  <a:gd name="T13" fmla="*/ 57 h 320"/>
                  <a:gd name="T14" fmla="*/ 189 w 357"/>
                  <a:gd name="T15" fmla="*/ 46 h 320"/>
                  <a:gd name="T16" fmla="*/ 110 w 357"/>
                  <a:gd name="T17"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 h="320">
                    <a:moveTo>
                      <a:pt x="110" y="0"/>
                    </a:moveTo>
                    <a:cubicBezTo>
                      <a:pt x="0" y="0"/>
                      <a:pt x="0" y="0"/>
                      <a:pt x="0" y="0"/>
                    </a:cubicBezTo>
                    <a:cubicBezTo>
                      <a:pt x="0" y="63"/>
                      <a:pt x="0" y="63"/>
                      <a:pt x="0" y="63"/>
                    </a:cubicBezTo>
                    <a:cubicBezTo>
                      <a:pt x="233" y="201"/>
                      <a:pt x="233" y="201"/>
                      <a:pt x="233" y="201"/>
                    </a:cubicBezTo>
                    <a:cubicBezTo>
                      <a:pt x="236" y="203"/>
                      <a:pt x="240" y="205"/>
                      <a:pt x="243" y="207"/>
                    </a:cubicBezTo>
                    <a:cubicBezTo>
                      <a:pt x="290" y="237"/>
                      <a:pt x="328" y="276"/>
                      <a:pt x="356" y="320"/>
                    </a:cubicBezTo>
                    <a:cubicBezTo>
                      <a:pt x="357" y="216"/>
                      <a:pt x="304" y="114"/>
                      <a:pt x="208" y="57"/>
                    </a:cubicBezTo>
                    <a:cubicBezTo>
                      <a:pt x="189" y="46"/>
                      <a:pt x="189" y="46"/>
                      <a:pt x="189" y="46"/>
                    </a:cubicBezTo>
                    <a:cubicBezTo>
                      <a:pt x="110" y="0"/>
                      <a:pt x="110" y="0"/>
                      <a:pt x="110" y="0"/>
                    </a:cubicBezTo>
                  </a:path>
                </a:pathLst>
              </a:custGeom>
              <a:solidFill>
                <a:srgbClr val="A223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5" name="iṩ1íḋé"/>
              <p:cNvSpPr/>
              <p:nvPr/>
            </p:nvSpPr>
            <p:spPr bwMode="auto">
              <a:xfrm>
                <a:off x="6028411" y="3906956"/>
                <a:ext cx="133248" cy="208563"/>
              </a:xfrm>
              <a:custGeom>
                <a:avLst/>
                <a:gdLst>
                  <a:gd name="T0" fmla="*/ 0 w 357"/>
                  <a:gd name="T1" fmla="*/ 0 h 558"/>
                  <a:gd name="T2" fmla="*/ 0 w 357"/>
                  <a:gd name="T3" fmla="*/ 429 h 558"/>
                  <a:gd name="T4" fmla="*/ 8 w 357"/>
                  <a:gd name="T5" fmla="*/ 431 h 558"/>
                  <a:gd name="T6" fmla="*/ 66 w 357"/>
                  <a:gd name="T7" fmla="*/ 438 h 558"/>
                  <a:gd name="T8" fmla="*/ 164 w 357"/>
                  <a:gd name="T9" fmla="*/ 413 h 558"/>
                  <a:gd name="T10" fmla="*/ 174 w 357"/>
                  <a:gd name="T11" fmla="*/ 409 h 558"/>
                  <a:gd name="T12" fmla="*/ 176 w 357"/>
                  <a:gd name="T13" fmla="*/ 409 h 558"/>
                  <a:gd name="T14" fmla="*/ 197 w 357"/>
                  <a:gd name="T15" fmla="*/ 422 h 558"/>
                  <a:gd name="T16" fmla="*/ 198 w 357"/>
                  <a:gd name="T17" fmla="*/ 445 h 558"/>
                  <a:gd name="T18" fmla="*/ 198 w 357"/>
                  <a:gd name="T19" fmla="*/ 445 h 558"/>
                  <a:gd name="T20" fmla="*/ 198 w 357"/>
                  <a:gd name="T21" fmla="*/ 445 h 558"/>
                  <a:gd name="T22" fmla="*/ 198 w 357"/>
                  <a:gd name="T23" fmla="*/ 445 h 558"/>
                  <a:gd name="T24" fmla="*/ 198 w 357"/>
                  <a:gd name="T25" fmla="*/ 445 h 558"/>
                  <a:gd name="T26" fmla="*/ 197 w 357"/>
                  <a:gd name="T27" fmla="*/ 447 h 558"/>
                  <a:gd name="T28" fmla="*/ 188 w 357"/>
                  <a:gd name="T29" fmla="*/ 455 h 558"/>
                  <a:gd name="T30" fmla="*/ 66 w 357"/>
                  <a:gd name="T31" fmla="*/ 488 h 558"/>
                  <a:gd name="T32" fmla="*/ 0 w 357"/>
                  <a:gd name="T33" fmla="*/ 480 h 558"/>
                  <a:gd name="T34" fmla="*/ 0 w 357"/>
                  <a:gd name="T35" fmla="*/ 553 h 558"/>
                  <a:gd name="T36" fmla="*/ 54 w 357"/>
                  <a:gd name="T37" fmla="*/ 558 h 558"/>
                  <a:gd name="T38" fmla="*/ 315 w 357"/>
                  <a:gd name="T39" fmla="*/ 410 h 558"/>
                  <a:gd name="T40" fmla="*/ 315 w 357"/>
                  <a:gd name="T41" fmla="*/ 410 h 558"/>
                  <a:gd name="T42" fmla="*/ 315 w 357"/>
                  <a:gd name="T43" fmla="*/ 410 h 558"/>
                  <a:gd name="T44" fmla="*/ 324 w 357"/>
                  <a:gd name="T45" fmla="*/ 393 h 558"/>
                  <a:gd name="T46" fmla="*/ 357 w 357"/>
                  <a:gd name="T47" fmla="*/ 259 h 558"/>
                  <a:gd name="T48" fmla="*/ 356 w 357"/>
                  <a:gd name="T49" fmla="*/ 257 h 558"/>
                  <a:gd name="T50" fmla="*/ 243 w 357"/>
                  <a:gd name="T51" fmla="*/ 144 h 558"/>
                  <a:gd name="T52" fmla="*/ 233 w 357"/>
                  <a:gd name="T53" fmla="*/ 138 h 558"/>
                  <a:gd name="T54" fmla="*/ 0 w 357"/>
                  <a:gd name="T55" fmla="*/ 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7" h="558">
                    <a:moveTo>
                      <a:pt x="0" y="0"/>
                    </a:moveTo>
                    <a:cubicBezTo>
                      <a:pt x="0" y="429"/>
                      <a:pt x="0" y="429"/>
                      <a:pt x="0" y="429"/>
                    </a:cubicBezTo>
                    <a:cubicBezTo>
                      <a:pt x="3" y="430"/>
                      <a:pt x="5" y="430"/>
                      <a:pt x="8" y="431"/>
                    </a:cubicBezTo>
                    <a:cubicBezTo>
                      <a:pt x="28" y="436"/>
                      <a:pt x="48" y="438"/>
                      <a:pt x="66" y="438"/>
                    </a:cubicBezTo>
                    <a:cubicBezTo>
                      <a:pt x="101" y="438"/>
                      <a:pt x="134" y="430"/>
                      <a:pt x="164" y="413"/>
                    </a:cubicBezTo>
                    <a:cubicBezTo>
                      <a:pt x="167" y="411"/>
                      <a:pt x="170" y="410"/>
                      <a:pt x="174" y="409"/>
                    </a:cubicBezTo>
                    <a:cubicBezTo>
                      <a:pt x="174" y="409"/>
                      <a:pt x="175" y="409"/>
                      <a:pt x="176" y="409"/>
                    </a:cubicBezTo>
                    <a:cubicBezTo>
                      <a:pt x="184" y="409"/>
                      <a:pt x="193" y="414"/>
                      <a:pt x="197" y="422"/>
                    </a:cubicBezTo>
                    <a:cubicBezTo>
                      <a:pt x="202" y="429"/>
                      <a:pt x="202" y="437"/>
                      <a:pt x="198" y="445"/>
                    </a:cubicBezTo>
                    <a:cubicBezTo>
                      <a:pt x="198" y="445"/>
                      <a:pt x="198" y="445"/>
                      <a:pt x="198" y="445"/>
                    </a:cubicBezTo>
                    <a:cubicBezTo>
                      <a:pt x="198" y="445"/>
                      <a:pt x="198" y="445"/>
                      <a:pt x="198" y="445"/>
                    </a:cubicBezTo>
                    <a:cubicBezTo>
                      <a:pt x="198" y="445"/>
                      <a:pt x="198" y="445"/>
                      <a:pt x="198" y="445"/>
                    </a:cubicBezTo>
                    <a:cubicBezTo>
                      <a:pt x="198" y="445"/>
                      <a:pt x="198" y="445"/>
                      <a:pt x="198" y="445"/>
                    </a:cubicBezTo>
                    <a:cubicBezTo>
                      <a:pt x="198" y="446"/>
                      <a:pt x="197" y="446"/>
                      <a:pt x="197" y="447"/>
                    </a:cubicBezTo>
                    <a:cubicBezTo>
                      <a:pt x="195" y="450"/>
                      <a:pt x="192" y="453"/>
                      <a:pt x="188" y="455"/>
                    </a:cubicBezTo>
                    <a:cubicBezTo>
                      <a:pt x="151" y="477"/>
                      <a:pt x="110" y="488"/>
                      <a:pt x="66" y="488"/>
                    </a:cubicBezTo>
                    <a:cubicBezTo>
                      <a:pt x="44" y="488"/>
                      <a:pt x="22" y="485"/>
                      <a:pt x="0" y="480"/>
                    </a:cubicBezTo>
                    <a:cubicBezTo>
                      <a:pt x="0" y="553"/>
                      <a:pt x="0" y="553"/>
                      <a:pt x="0" y="553"/>
                    </a:cubicBezTo>
                    <a:cubicBezTo>
                      <a:pt x="18" y="556"/>
                      <a:pt x="36" y="558"/>
                      <a:pt x="54" y="558"/>
                    </a:cubicBezTo>
                    <a:cubicBezTo>
                      <a:pt x="157" y="558"/>
                      <a:pt x="258" y="505"/>
                      <a:pt x="315" y="410"/>
                    </a:cubicBezTo>
                    <a:cubicBezTo>
                      <a:pt x="315" y="410"/>
                      <a:pt x="315" y="410"/>
                      <a:pt x="315" y="410"/>
                    </a:cubicBezTo>
                    <a:cubicBezTo>
                      <a:pt x="315" y="410"/>
                      <a:pt x="315" y="410"/>
                      <a:pt x="315" y="410"/>
                    </a:cubicBezTo>
                    <a:cubicBezTo>
                      <a:pt x="318" y="404"/>
                      <a:pt x="321" y="399"/>
                      <a:pt x="324" y="393"/>
                    </a:cubicBezTo>
                    <a:cubicBezTo>
                      <a:pt x="346" y="351"/>
                      <a:pt x="357" y="304"/>
                      <a:pt x="357" y="259"/>
                    </a:cubicBezTo>
                    <a:cubicBezTo>
                      <a:pt x="357" y="258"/>
                      <a:pt x="357" y="258"/>
                      <a:pt x="356" y="257"/>
                    </a:cubicBezTo>
                    <a:cubicBezTo>
                      <a:pt x="328" y="213"/>
                      <a:pt x="290" y="174"/>
                      <a:pt x="243" y="144"/>
                    </a:cubicBezTo>
                    <a:cubicBezTo>
                      <a:pt x="240" y="142"/>
                      <a:pt x="236" y="140"/>
                      <a:pt x="233" y="138"/>
                    </a:cubicBezTo>
                    <a:cubicBezTo>
                      <a:pt x="0" y="0"/>
                      <a:pt x="0" y="0"/>
                      <a:pt x="0"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6" name="îṥlíḑè"/>
              <p:cNvSpPr/>
              <p:nvPr/>
            </p:nvSpPr>
            <p:spPr bwMode="auto">
              <a:xfrm>
                <a:off x="6028411" y="4059516"/>
                <a:ext cx="75314" cy="29933"/>
              </a:xfrm>
              <a:custGeom>
                <a:avLst/>
                <a:gdLst>
                  <a:gd name="T0" fmla="*/ 198 w 202"/>
                  <a:gd name="T1" fmla="*/ 36 h 79"/>
                  <a:gd name="T2" fmla="*/ 198 w 202"/>
                  <a:gd name="T3" fmla="*/ 36 h 79"/>
                  <a:gd name="T4" fmla="*/ 198 w 202"/>
                  <a:gd name="T5" fmla="*/ 36 h 79"/>
                  <a:gd name="T6" fmla="*/ 198 w 202"/>
                  <a:gd name="T7" fmla="*/ 36 h 79"/>
                  <a:gd name="T8" fmla="*/ 176 w 202"/>
                  <a:gd name="T9" fmla="*/ 0 h 79"/>
                  <a:gd name="T10" fmla="*/ 174 w 202"/>
                  <a:gd name="T11" fmla="*/ 0 h 79"/>
                  <a:gd name="T12" fmla="*/ 164 w 202"/>
                  <a:gd name="T13" fmla="*/ 4 h 79"/>
                  <a:gd name="T14" fmla="*/ 66 w 202"/>
                  <a:gd name="T15" fmla="*/ 29 h 79"/>
                  <a:gd name="T16" fmla="*/ 8 w 202"/>
                  <a:gd name="T17" fmla="*/ 22 h 79"/>
                  <a:gd name="T18" fmla="*/ 0 w 202"/>
                  <a:gd name="T19" fmla="*/ 20 h 79"/>
                  <a:gd name="T20" fmla="*/ 0 w 202"/>
                  <a:gd name="T21" fmla="*/ 71 h 79"/>
                  <a:gd name="T22" fmla="*/ 66 w 202"/>
                  <a:gd name="T23" fmla="*/ 79 h 79"/>
                  <a:gd name="T24" fmla="*/ 188 w 202"/>
                  <a:gd name="T25" fmla="*/ 46 h 79"/>
                  <a:gd name="T26" fmla="*/ 197 w 202"/>
                  <a:gd name="T27" fmla="*/ 38 h 79"/>
                  <a:gd name="T28" fmla="*/ 198 w 202"/>
                  <a:gd name="T29" fmla="*/ 36 h 79"/>
                  <a:gd name="T30" fmla="*/ 198 w 202"/>
                  <a:gd name="T31" fmla="*/ 36 h 79"/>
                  <a:gd name="T32" fmla="*/ 197 w 202"/>
                  <a:gd name="T33" fmla="*/ 13 h 79"/>
                  <a:gd name="T34" fmla="*/ 176 w 202"/>
                  <a:gd name="T3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79">
                    <a:moveTo>
                      <a:pt x="198" y="36"/>
                    </a:moveTo>
                    <a:cubicBezTo>
                      <a:pt x="198" y="36"/>
                      <a:pt x="198" y="36"/>
                      <a:pt x="198" y="36"/>
                    </a:cubicBezTo>
                    <a:cubicBezTo>
                      <a:pt x="198" y="36"/>
                      <a:pt x="198" y="36"/>
                      <a:pt x="198" y="36"/>
                    </a:cubicBezTo>
                    <a:cubicBezTo>
                      <a:pt x="198" y="36"/>
                      <a:pt x="198" y="36"/>
                      <a:pt x="198" y="36"/>
                    </a:cubicBezTo>
                    <a:moveTo>
                      <a:pt x="176" y="0"/>
                    </a:moveTo>
                    <a:cubicBezTo>
                      <a:pt x="175" y="0"/>
                      <a:pt x="174" y="0"/>
                      <a:pt x="174" y="0"/>
                    </a:cubicBezTo>
                    <a:cubicBezTo>
                      <a:pt x="170" y="1"/>
                      <a:pt x="167" y="2"/>
                      <a:pt x="164" y="4"/>
                    </a:cubicBezTo>
                    <a:cubicBezTo>
                      <a:pt x="134" y="21"/>
                      <a:pt x="101" y="29"/>
                      <a:pt x="66" y="29"/>
                    </a:cubicBezTo>
                    <a:cubicBezTo>
                      <a:pt x="48" y="29"/>
                      <a:pt x="28" y="27"/>
                      <a:pt x="8" y="22"/>
                    </a:cubicBezTo>
                    <a:cubicBezTo>
                      <a:pt x="5" y="21"/>
                      <a:pt x="3" y="21"/>
                      <a:pt x="0" y="20"/>
                    </a:cubicBezTo>
                    <a:cubicBezTo>
                      <a:pt x="0" y="71"/>
                      <a:pt x="0" y="71"/>
                      <a:pt x="0" y="71"/>
                    </a:cubicBezTo>
                    <a:cubicBezTo>
                      <a:pt x="22" y="76"/>
                      <a:pt x="44" y="79"/>
                      <a:pt x="66" y="79"/>
                    </a:cubicBezTo>
                    <a:cubicBezTo>
                      <a:pt x="110" y="79"/>
                      <a:pt x="151" y="68"/>
                      <a:pt x="188" y="46"/>
                    </a:cubicBezTo>
                    <a:cubicBezTo>
                      <a:pt x="192" y="44"/>
                      <a:pt x="195" y="41"/>
                      <a:pt x="197" y="38"/>
                    </a:cubicBezTo>
                    <a:cubicBezTo>
                      <a:pt x="197" y="37"/>
                      <a:pt x="198" y="37"/>
                      <a:pt x="198" y="36"/>
                    </a:cubicBezTo>
                    <a:cubicBezTo>
                      <a:pt x="198" y="36"/>
                      <a:pt x="198" y="36"/>
                      <a:pt x="198" y="36"/>
                    </a:cubicBezTo>
                    <a:cubicBezTo>
                      <a:pt x="202" y="28"/>
                      <a:pt x="202" y="20"/>
                      <a:pt x="197" y="13"/>
                    </a:cubicBezTo>
                    <a:cubicBezTo>
                      <a:pt x="193" y="5"/>
                      <a:pt x="184" y="0"/>
                      <a:pt x="176" y="0"/>
                    </a:cubicBezTo>
                  </a:path>
                </a:pathLst>
              </a:custGeom>
              <a:solidFill>
                <a:srgbClr val="D4432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7" name="isľiďê"/>
              <p:cNvSpPr/>
              <p:nvPr/>
            </p:nvSpPr>
            <p:spPr bwMode="auto">
              <a:xfrm>
                <a:off x="4646683" y="1865746"/>
                <a:ext cx="1381727" cy="2537512"/>
              </a:xfrm>
              <a:custGeom>
                <a:avLst/>
                <a:gdLst>
                  <a:gd name="T0" fmla="*/ 1875 w 3701"/>
                  <a:gd name="T1" fmla="*/ 5615 h 6806"/>
                  <a:gd name="T2" fmla="*/ 1856 w 3701"/>
                  <a:gd name="T3" fmla="*/ 5741 h 6806"/>
                  <a:gd name="T4" fmla="*/ 0 w 3701"/>
                  <a:gd name="T5" fmla="*/ 5391 h 6806"/>
                  <a:gd name="T6" fmla="*/ 3331 w 3701"/>
                  <a:gd name="T7" fmla="*/ 6806 h 6806"/>
                  <a:gd name="T8" fmla="*/ 3249 w 3701"/>
                  <a:gd name="T9" fmla="*/ 6628 h 6806"/>
                  <a:gd name="T10" fmla="*/ 2789 w 3701"/>
                  <a:gd name="T11" fmla="*/ 6632 h 6806"/>
                  <a:gd name="T12" fmla="*/ 2357 w 3701"/>
                  <a:gd name="T13" fmla="*/ 6634 h 6806"/>
                  <a:gd name="T14" fmla="*/ 2324 w 3701"/>
                  <a:gd name="T15" fmla="*/ 6632 h 6806"/>
                  <a:gd name="T16" fmla="*/ 1548 w 3701"/>
                  <a:gd name="T17" fmla="*/ 6686 h 6806"/>
                  <a:gd name="T18" fmla="*/ 1116 w 3701"/>
                  <a:gd name="T19" fmla="*/ 6688 h 6806"/>
                  <a:gd name="T20" fmla="*/ 878 w 3701"/>
                  <a:gd name="T21" fmla="*/ 6629 h 6806"/>
                  <a:gd name="T22" fmla="*/ 654 w 3701"/>
                  <a:gd name="T23" fmla="*/ 6525 h 6806"/>
                  <a:gd name="T24" fmla="*/ 563 w 3701"/>
                  <a:gd name="T25" fmla="*/ 6530 h 6806"/>
                  <a:gd name="T26" fmla="*/ 416 w 3701"/>
                  <a:gd name="T27" fmla="*/ 6474 h 6806"/>
                  <a:gd name="T28" fmla="*/ 349 w 3701"/>
                  <a:gd name="T29" fmla="*/ 6051 h 6806"/>
                  <a:gd name="T30" fmla="*/ 76 w 3701"/>
                  <a:gd name="T31" fmla="*/ 5575 h 6806"/>
                  <a:gd name="T32" fmla="*/ 76 w 3701"/>
                  <a:gd name="T33" fmla="*/ 5573 h 6806"/>
                  <a:gd name="T34" fmla="*/ 120 w 3701"/>
                  <a:gd name="T35" fmla="*/ 5413 h 6806"/>
                  <a:gd name="T36" fmla="*/ 2641 w 3701"/>
                  <a:gd name="T37" fmla="*/ 0 h 6806"/>
                  <a:gd name="T38" fmla="*/ 1889 w 3701"/>
                  <a:gd name="T39" fmla="*/ 0 h 6806"/>
                  <a:gd name="T40" fmla="*/ 0 w 3701"/>
                  <a:gd name="T41" fmla="*/ 1625 h 6806"/>
                  <a:gd name="T42" fmla="*/ 85 w 3701"/>
                  <a:gd name="T43" fmla="*/ 2088 h 6806"/>
                  <a:gd name="T44" fmla="*/ 85 w 3701"/>
                  <a:gd name="T45" fmla="*/ 2087 h 6806"/>
                  <a:gd name="T46" fmla="*/ 124 w 3701"/>
                  <a:gd name="T47" fmla="*/ 1936 h 6806"/>
                  <a:gd name="T48" fmla="*/ 349 w 3701"/>
                  <a:gd name="T49" fmla="*/ 1511 h 6806"/>
                  <a:gd name="T50" fmla="*/ 1171 w 3701"/>
                  <a:gd name="T51" fmla="*/ 554 h 6806"/>
                  <a:gd name="T52" fmla="*/ 1274 w 3701"/>
                  <a:gd name="T53" fmla="*/ 704 h 6806"/>
                  <a:gd name="T54" fmla="*/ 897 w 3701"/>
                  <a:gd name="T55" fmla="*/ 1098 h 6806"/>
                  <a:gd name="T56" fmla="*/ 817 w 3701"/>
                  <a:gd name="T57" fmla="*/ 1781 h 6806"/>
                  <a:gd name="T58" fmla="*/ 1257 w 3701"/>
                  <a:gd name="T59" fmla="*/ 1779 h 6806"/>
                  <a:gd name="T60" fmla="*/ 1298 w 3701"/>
                  <a:gd name="T61" fmla="*/ 1783 h 6806"/>
                  <a:gd name="T62" fmla="*/ 1845 w 3701"/>
                  <a:gd name="T63" fmla="*/ 1977 h 6806"/>
                  <a:gd name="T64" fmla="*/ 1851 w 3701"/>
                  <a:gd name="T65" fmla="*/ 1987 h 6806"/>
                  <a:gd name="T66" fmla="*/ 1851 w 3701"/>
                  <a:gd name="T67" fmla="*/ 1988 h 6806"/>
                  <a:gd name="T68" fmla="*/ 1852 w 3701"/>
                  <a:gd name="T69" fmla="*/ 1989 h 6806"/>
                  <a:gd name="T70" fmla="*/ 1884 w 3701"/>
                  <a:gd name="T71" fmla="*/ 2118 h 6806"/>
                  <a:gd name="T72" fmla="*/ 2167 w 3701"/>
                  <a:gd name="T73" fmla="*/ 1976 h 6806"/>
                  <a:gd name="T74" fmla="*/ 2761 w 3701"/>
                  <a:gd name="T75" fmla="*/ 1651 h 6806"/>
                  <a:gd name="T76" fmla="*/ 2872 w 3701"/>
                  <a:gd name="T77" fmla="*/ 1541 h 6806"/>
                  <a:gd name="T78" fmla="*/ 3176 w 3701"/>
                  <a:gd name="T79" fmla="*/ 1545 h 6806"/>
                  <a:gd name="T80" fmla="*/ 3547 w 3701"/>
                  <a:gd name="T81" fmla="*/ 1765 h 6806"/>
                  <a:gd name="T82" fmla="*/ 3701 w 3701"/>
                  <a:gd name="T83" fmla="*/ 1856 h 6806"/>
                  <a:gd name="T84" fmla="*/ 2641 w 3701"/>
                  <a:gd name="T85" fmla="*/ 0 h 6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01" h="6806">
                    <a:moveTo>
                      <a:pt x="1909" y="5593"/>
                    </a:moveTo>
                    <a:cubicBezTo>
                      <a:pt x="1874" y="5593"/>
                      <a:pt x="1874" y="5593"/>
                      <a:pt x="1874" y="5593"/>
                    </a:cubicBezTo>
                    <a:cubicBezTo>
                      <a:pt x="1875" y="5600"/>
                      <a:pt x="1875" y="5608"/>
                      <a:pt x="1875" y="5615"/>
                    </a:cubicBezTo>
                    <a:cubicBezTo>
                      <a:pt x="1875" y="5615"/>
                      <a:pt x="1875" y="5615"/>
                      <a:pt x="1875" y="5615"/>
                    </a:cubicBezTo>
                    <a:cubicBezTo>
                      <a:pt x="1874" y="5658"/>
                      <a:pt x="1864" y="5700"/>
                      <a:pt x="1846" y="5739"/>
                    </a:cubicBezTo>
                    <a:cubicBezTo>
                      <a:pt x="1856" y="5741"/>
                      <a:pt x="1856" y="5741"/>
                      <a:pt x="1856" y="5741"/>
                    </a:cubicBezTo>
                    <a:cubicBezTo>
                      <a:pt x="1860" y="5686"/>
                      <a:pt x="1879" y="5635"/>
                      <a:pt x="1909" y="5593"/>
                    </a:cubicBezTo>
                    <a:moveTo>
                      <a:pt x="0" y="5391"/>
                    </a:moveTo>
                    <a:cubicBezTo>
                      <a:pt x="0" y="5391"/>
                      <a:pt x="0" y="5391"/>
                      <a:pt x="0" y="5391"/>
                    </a:cubicBezTo>
                    <a:cubicBezTo>
                      <a:pt x="0" y="6046"/>
                      <a:pt x="0" y="6046"/>
                      <a:pt x="0" y="6046"/>
                    </a:cubicBezTo>
                    <a:cubicBezTo>
                      <a:pt x="0" y="6464"/>
                      <a:pt x="340" y="6806"/>
                      <a:pt x="758" y="6806"/>
                    </a:cubicBezTo>
                    <a:cubicBezTo>
                      <a:pt x="3331" y="6806"/>
                      <a:pt x="3331" y="6806"/>
                      <a:pt x="3331" y="6806"/>
                    </a:cubicBezTo>
                    <a:cubicBezTo>
                      <a:pt x="3333" y="6805"/>
                      <a:pt x="3335" y="6803"/>
                      <a:pt x="3337" y="6802"/>
                    </a:cubicBezTo>
                    <a:cubicBezTo>
                      <a:pt x="3391" y="6767"/>
                      <a:pt x="3442" y="6726"/>
                      <a:pt x="3486" y="6680"/>
                    </a:cubicBezTo>
                    <a:cubicBezTo>
                      <a:pt x="3249" y="6628"/>
                      <a:pt x="3249" y="6628"/>
                      <a:pt x="3249" y="6628"/>
                    </a:cubicBezTo>
                    <a:cubicBezTo>
                      <a:pt x="3240" y="6629"/>
                      <a:pt x="3230" y="6630"/>
                      <a:pt x="3220" y="6630"/>
                    </a:cubicBezTo>
                    <a:cubicBezTo>
                      <a:pt x="2789" y="6632"/>
                      <a:pt x="2789" y="6632"/>
                      <a:pt x="2789" y="6632"/>
                    </a:cubicBezTo>
                    <a:cubicBezTo>
                      <a:pt x="2789" y="6632"/>
                      <a:pt x="2789" y="6632"/>
                      <a:pt x="2789" y="6632"/>
                    </a:cubicBezTo>
                    <a:cubicBezTo>
                      <a:pt x="2789" y="6632"/>
                      <a:pt x="2789" y="6632"/>
                      <a:pt x="2789" y="6632"/>
                    </a:cubicBezTo>
                    <a:cubicBezTo>
                      <a:pt x="2358" y="6634"/>
                      <a:pt x="2358" y="6634"/>
                      <a:pt x="2358" y="6634"/>
                    </a:cubicBezTo>
                    <a:cubicBezTo>
                      <a:pt x="2358" y="6634"/>
                      <a:pt x="2357" y="6634"/>
                      <a:pt x="2357" y="6634"/>
                    </a:cubicBezTo>
                    <a:cubicBezTo>
                      <a:pt x="2357" y="6634"/>
                      <a:pt x="2357" y="6634"/>
                      <a:pt x="2357" y="6634"/>
                    </a:cubicBezTo>
                    <a:cubicBezTo>
                      <a:pt x="2357" y="6634"/>
                      <a:pt x="2357" y="6634"/>
                      <a:pt x="2357" y="6634"/>
                    </a:cubicBezTo>
                    <a:cubicBezTo>
                      <a:pt x="2345" y="6634"/>
                      <a:pt x="2335" y="6633"/>
                      <a:pt x="2324" y="6632"/>
                    </a:cubicBezTo>
                    <a:cubicBezTo>
                      <a:pt x="2278" y="6627"/>
                      <a:pt x="2235" y="6612"/>
                      <a:pt x="2198" y="6589"/>
                    </a:cubicBezTo>
                    <a:cubicBezTo>
                      <a:pt x="2143" y="6647"/>
                      <a:pt x="2065" y="6683"/>
                      <a:pt x="1979" y="6684"/>
                    </a:cubicBezTo>
                    <a:cubicBezTo>
                      <a:pt x="1548" y="6686"/>
                      <a:pt x="1548" y="6686"/>
                      <a:pt x="1548" y="6686"/>
                    </a:cubicBezTo>
                    <a:cubicBezTo>
                      <a:pt x="1117" y="6688"/>
                      <a:pt x="1117" y="6688"/>
                      <a:pt x="1117" y="6688"/>
                    </a:cubicBezTo>
                    <a:cubicBezTo>
                      <a:pt x="1117" y="6688"/>
                      <a:pt x="1116" y="6688"/>
                      <a:pt x="1116" y="6688"/>
                    </a:cubicBezTo>
                    <a:cubicBezTo>
                      <a:pt x="1116" y="6688"/>
                      <a:pt x="1116" y="6688"/>
                      <a:pt x="1116" y="6688"/>
                    </a:cubicBezTo>
                    <a:cubicBezTo>
                      <a:pt x="1116" y="6688"/>
                      <a:pt x="1116" y="6688"/>
                      <a:pt x="1116" y="6688"/>
                    </a:cubicBezTo>
                    <a:cubicBezTo>
                      <a:pt x="1042" y="6688"/>
                      <a:pt x="975" y="6662"/>
                      <a:pt x="923" y="6619"/>
                    </a:cubicBezTo>
                    <a:cubicBezTo>
                      <a:pt x="909" y="6625"/>
                      <a:pt x="893" y="6629"/>
                      <a:pt x="878" y="6629"/>
                    </a:cubicBezTo>
                    <a:cubicBezTo>
                      <a:pt x="869" y="6629"/>
                      <a:pt x="860" y="6628"/>
                      <a:pt x="852" y="6626"/>
                    </a:cubicBezTo>
                    <a:cubicBezTo>
                      <a:pt x="843" y="6625"/>
                      <a:pt x="833" y="6623"/>
                      <a:pt x="824" y="6620"/>
                    </a:cubicBezTo>
                    <a:cubicBezTo>
                      <a:pt x="759" y="6597"/>
                      <a:pt x="703" y="6564"/>
                      <a:pt x="654" y="6525"/>
                    </a:cubicBezTo>
                    <a:cubicBezTo>
                      <a:pt x="635" y="6529"/>
                      <a:pt x="615" y="6531"/>
                      <a:pt x="595" y="6531"/>
                    </a:cubicBezTo>
                    <a:cubicBezTo>
                      <a:pt x="585" y="6531"/>
                      <a:pt x="575" y="6530"/>
                      <a:pt x="565" y="6529"/>
                    </a:cubicBezTo>
                    <a:cubicBezTo>
                      <a:pt x="564" y="6529"/>
                      <a:pt x="563" y="6530"/>
                      <a:pt x="563" y="6530"/>
                    </a:cubicBezTo>
                    <a:cubicBezTo>
                      <a:pt x="512" y="6525"/>
                      <a:pt x="461" y="6507"/>
                      <a:pt x="416" y="6474"/>
                    </a:cubicBezTo>
                    <a:cubicBezTo>
                      <a:pt x="416" y="6474"/>
                      <a:pt x="416" y="6474"/>
                      <a:pt x="416" y="6474"/>
                    </a:cubicBezTo>
                    <a:cubicBezTo>
                      <a:pt x="416" y="6474"/>
                      <a:pt x="416" y="6474"/>
                      <a:pt x="416" y="6474"/>
                    </a:cubicBezTo>
                    <a:cubicBezTo>
                      <a:pt x="335" y="6415"/>
                      <a:pt x="291" y="6322"/>
                      <a:pt x="291" y="6228"/>
                    </a:cubicBezTo>
                    <a:cubicBezTo>
                      <a:pt x="291" y="6167"/>
                      <a:pt x="310" y="6105"/>
                      <a:pt x="349" y="6051"/>
                    </a:cubicBezTo>
                    <a:cubicBezTo>
                      <a:pt x="349" y="6051"/>
                      <a:pt x="349" y="6051"/>
                      <a:pt x="349" y="6051"/>
                    </a:cubicBezTo>
                    <a:cubicBezTo>
                      <a:pt x="374" y="6016"/>
                      <a:pt x="374" y="6016"/>
                      <a:pt x="374" y="6016"/>
                    </a:cubicBezTo>
                    <a:cubicBezTo>
                      <a:pt x="360" y="5952"/>
                      <a:pt x="353" y="5901"/>
                      <a:pt x="351" y="5873"/>
                    </a:cubicBezTo>
                    <a:cubicBezTo>
                      <a:pt x="198" y="5859"/>
                      <a:pt x="77" y="5732"/>
                      <a:pt x="76" y="5575"/>
                    </a:cubicBezTo>
                    <a:cubicBezTo>
                      <a:pt x="76" y="5574"/>
                      <a:pt x="76" y="5574"/>
                      <a:pt x="76" y="5573"/>
                    </a:cubicBezTo>
                    <a:cubicBezTo>
                      <a:pt x="76" y="5573"/>
                      <a:pt x="76" y="5573"/>
                      <a:pt x="76" y="5573"/>
                    </a:cubicBezTo>
                    <a:cubicBezTo>
                      <a:pt x="76" y="5573"/>
                      <a:pt x="76" y="5573"/>
                      <a:pt x="76" y="5573"/>
                    </a:cubicBezTo>
                    <a:cubicBezTo>
                      <a:pt x="76" y="5518"/>
                      <a:pt x="89" y="5467"/>
                      <a:pt x="115" y="5422"/>
                    </a:cubicBezTo>
                    <a:cubicBezTo>
                      <a:pt x="114" y="5422"/>
                      <a:pt x="114" y="5422"/>
                      <a:pt x="114" y="5423"/>
                    </a:cubicBezTo>
                    <a:cubicBezTo>
                      <a:pt x="116" y="5419"/>
                      <a:pt x="118" y="5416"/>
                      <a:pt x="120" y="5413"/>
                    </a:cubicBezTo>
                    <a:cubicBezTo>
                      <a:pt x="0" y="5413"/>
                      <a:pt x="0" y="5413"/>
                      <a:pt x="0" y="5413"/>
                    </a:cubicBezTo>
                    <a:cubicBezTo>
                      <a:pt x="0" y="5391"/>
                      <a:pt x="0" y="5391"/>
                      <a:pt x="0" y="5391"/>
                    </a:cubicBezTo>
                    <a:moveTo>
                      <a:pt x="2641" y="0"/>
                    </a:moveTo>
                    <a:cubicBezTo>
                      <a:pt x="2256" y="0"/>
                      <a:pt x="2256" y="0"/>
                      <a:pt x="2256" y="0"/>
                    </a:cubicBezTo>
                    <a:cubicBezTo>
                      <a:pt x="2248" y="0"/>
                      <a:pt x="2248" y="0"/>
                      <a:pt x="2248" y="0"/>
                    </a:cubicBezTo>
                    <a:cubicBezTo>
                      <a:pt x="1889" y="0"/>
                      <a:pt x="1889" y="0"/>
                      <a:pt x="1889" y="0"/>
                    </a:cubicBezTo>
                    <a:cubicBezTo>
                      <a:pt x="1049" y="0"/>
                      <a:pt x="1049" y="0"/>
                      <a:pt x="1049" y="0"/>
                    </a:cubicBezTo>
                    <a:cubicBezTo>
                      <a:pt x="1049" y="208"/>
                      <a:pt x="612" y="695"/>
                      <a:pt x="312" y="951"/>
                    </a:cubicBezTo>
                    <a:cubicBezTo>
                      <a:pt x="11" y="1206"/>
                      <a:pt x="0" y="1625"/>
                      <a:pt x="0" y="1625"/>
                    </a:cubicBezTo>
                    <a:cubicBezTo>
                      <a:pt x="0" y="2118"/>
                      <a:pt x="0" y="2118"/>
                      <a:pt x="0" y="2118"/>
                    </a:cubicBezTo>
                    <a:cubicBezTo>
                      <a:pt x="87" y="2118"/>
                      <a:pt x="87" y="2118"/>
                      <a:pt x="87" y="2118"/>
                    </a:cubicBezTo>
                    <a:cubicBezTo>
                      <a:pt x="86" y="2108"/>
                      <a:pt x="85" y="2098"/>
                      <a:pt x="85" y="2088"/>
                    </a:cubicBezTo>
                    <a:cubicBezTo>
                      <a:pt x="85" y="2088"/>
                      <a:pt x="85" y="2088"/>
                      <a:pt x="85" y="2087"/>
                    </a:cubicBezTo>
                    <a:cubicBezTo>
                      <a:pt x="85" y="2087"/>
                      <a:pt x="85" y="2087"/>
                      <a:pt x="85" y="2087"/>
                    </a:cubicBezTo>
                    <a:cubicBezTo>
                      <a:pt x="85" y="2087"/>
                      <a:pt x="85" y="2087"/>
                      <a:pt x="85" y="2087"/>
                    </a:cubicBezTo>
                    <a:cubicBezTo>
                      <a:pt x="85" y="2032"/>
                      <a:pt x="99" y="1981"/>
                      <a:pt x="124" y="1936"/>
                    </a:cubicBezTo>
                    <a:cubicBezTo>
                      <a:pt x="124" y="1936"/>
                      <a:pt x="124" y="1936"/>
                      <a:pt x="124" y="1936"/>
                    </a:cubicBezTo>
                    <a:cubicBezTo>
                      <a:pt x="124" y="1936"/>
                      <a:pt x="124" y="1936"/>
                      <a:pt x="124" y="1936"/>
                    </a:cubicBezTo>
                    <a:cubicBezTo>
                      <a:pt x="123" y="1936"/>
                      <a:pt x="123" y="1936"/>
                      <a:pt x="123" y="1937"/>
                    </a:cubicBezTo>
                    <a:cubicBezTo>
                      <a:pt x="169" y="1855"/>
                      <a:pt x="252" y="1798"/>
                      <a:pt x="349" y="1786"/>
                    </a:cubicBezTo>
                    <a:cubicBezTo>
                      <a:pt x="349" y="1511"/>
                      <a:pt x="349" y="1511"/>
                      <a:pt x="349" y="1511"/>
                    </a:cubicBezTo>
                    <a:cubicBezTo>
                      <a:pt x="349" y="1303"/>
                      <a:pt x="481" y="1079"/>
                      <a:pt x="743" y="846"/>
                    </a:cubicBezTo>
                    <a:cubicBezTo>
                      <a:pt x="929" y="681"/>
                      <a:pt x="1111" y="573"/>
                      <a:pt x="1119" y="568"/>
                    </a:cubicBezTo>
                    <a:cubicBezTo>
                      <a:pt x="1135" y="558"/>
                      <a:pt x="1153" y="554"/>
                      <a:pt x="1171" y="554"/>
                    </a:cubicBezTo>
                    <a:cubicBezTo>
                      <a:pt x="1207" y="554"/>
                      <a:pt x="1242" y="572"/>
                      <a:pt x="1261" y="605"/>
                    </a:cubicBezTo>
                    <a:cubicBezTo>
                      <a:pt x="1278" y="634"/>
                      <a:pt x="1280" y="667"/>
                      <a:pt x="1268" y="696"/>
                    </a:cubicBezTo>
                    <a:cubicBezTo>
                      <a:pt x="1270" y="698"/>
                      <a:pt x="1272" y="701"/>
                      <a:pt x="1274" y="704"/>
                    </a:cubicBezTo>
                    <a:cubicBezTo>
                      <a:pt x="1303" y="753"/>
                      <a:pt x="1287" y="814"/>
                      <a:pt x="1238" y="846"/>
                    </a:cubicBezTo>
                    <a:cubicBezTo>
                      <a:pt x="1238" y="846"/>
                      <a:pt x="1238" y="846"/>
                      <a:pt x="1238" y="846"/>
                    </a:cubicBezTo>
                    <a:cubicBezTo>
                      <a:pt x="1236" y="846"/>
                      <a:pt x="1065" y="948"/>
                      <a:pt x="897" y="1098"/>
                    </a:cubicBezTo>
                    <a:cubicBezTo>
                      <a:pt x="689" y="1283"/>
                      <a:pt x="579" y="1454"/>
                      <a:pt x="579" y="1595"/>
                    </a:cubicBezTo>
                    <a:cubicBezTo>
                      <a:pt x="579" y="1782"/>
                      <a:pt x="579" y="1782"/>
                      <a:pt x="579" y="1782"/>
                    </a:cubicBezTo>
                    <a:cubicBezTo>
                      <a:pt x="817" y="1781"/>
                      <a:pt x="817" y="1781"/>
                      <a:pt x="817" y="1781"/>
                    </a:cubicBezTo>
                    <a:cubicBezTo>
                      <a:pt x="957" y="1781"/>
                      <a:pt x="957" y="1781"/>
                      <a:pt x="957" y="1781"/>
                    </a:cubicBezTo>
                    <a:cubicBezTo>
                      <a:pt x="1004" y="1754"/>
                      <a:pt x="1056" y="1740"/>
                      <a:pt x="1109" y="1740"/>
                    </a:cubicBezTo>
                    <a:cubicBezTo>
                      <a:pt x="1160" y="1740"/>
                      <a:pt x="1211" y="1753"/>
                      <a:pt x="1257" y="1779"/>
                    </a:cubicBezTo>
                    <a:cubicBezTo>
                      <a:pt x="1271" y="1780"/>
                      <a:pt x="1284" y="1781"/>
                      <a:pt x="1297" y="1783"/>
                    </a:cubicBezTo>
                    <a:cubicBezTo>
                      <a:pt x="1297" y="1783"/>
                      <a:pt x="1297" y="1783"/>
                      <a:pt x="1297" y="1783"/>
                    </a:cubicBezTo>
                    <a:cubicBezTo>
                      <a:pt x="1298" y="1783"/>
                      <a:pt x="1298" y="1783"/>
                      <a:pt x="1298" y="1783"/>
                    </a:cubicBezTo>
                    <a:cubicBezTo>
                      <a:pt x="1354" y="1792"/>
                      <a:pt x="1406" y="1817"/>
                      <a:pt x="1447" y="1852"/>
                    </a:cubicBezTo>
                    <a:cubicBezTo>
                      <a:pt x="1490" y="1831"/>
                      <a:pt x="1536" y="1821"/>
                      <a:pt x="1580" y="1821"/>
                    </a:cubicBezTo>
                    <a:cubicBezTo>
                      <a:pt x="1687" y="1821"/>
                      <a:pt x="1790" y="1878"/>
                      <a:pt x="1845" y="1977"/>
                    </a:cubicBezTo>
                    <a:cubicBezTo>
                      <a:pt x="1845" y="1977"/>
                      <a:pt x="1845" y="1977"/>
                      <a:pt x="1845" y="1977"/>
                    </a:cubicBezTo>
                    <a:cubicBezTo>
                      <a:pt x="1845" y="1977"/>
                      <a:pt x="1845" y="1977"/>
                      <a:pt x="1845" y="1977"/>
                    </a:cubicBezTo>
                    <a:cubicBezTo>
                      <a:pt x="1847" y="1981"/>
                      <a:pt x="1849" y="1984"/>
                      <a:pt x="1851" y="1987"/>
                    </a:cubicBezTo>
                    <a:cubicBezTo>
                      <a:pt x="1851" y="1988"/>
                      <a:pt x="1851" y="1988"/>
                      <a:pt x="1851" y="1988"/>
                    </a:cubicBezTo>
                    <a:cubicBezTo>
                      <a:pt x="1851" y="1988"/>
                      <a:pt x="1851" y="1988"/>
                      <a:pt x="1851" y="1988"/>
                    </a:cubicBezTo>
                    <a:cubicBezTo>
                      <a:pt x="1851" y="1988"/>
                      <a:pt x="1851" y="1988"/>
                      <a:pt x="1851" y="1988"/>
                    </a:cubicBezTo>
                    <a:cubicBezTo>
                      <a:pt x="1851" y="1988"/>
                      <a:pt x="1851" y="1989"/>
                      <a:pt x="1851" y="1989"/>
                    </a:cubicBezTo>
                    <a:cubicBezTo>
                      <a:pt x="1851" y="1989"/>
                      <a:pt x="1851" y="1989"/>
                      <a:pt x="1852" y="1989"/>
                    </a:cubicBezTo>
                    <a:cubicBezTo>
                      <a:pt x="1852" y="1989"/>
                      <a:pt x="1852" y="1989"/>
                      <a:pt x="1852" y="1989"/>
                    </a:cubicBezTo>
                    <a:cubicBezTo>
                      <a:pt x="1852" y="1989"/>
                      <a:pt x="1852" y="1990"/>
                      <a:pt x="1852" y="1990"/>
                    </a:cubicBezTo>
                    <a:cubicBezTo>
                      <a:pt x="1852" y="1990"/>
                      <a:pt x="1852" y="1990"/>
                      <a:pt x="1852" y="1990"/>
                    </a:cubicBezTo>
                    <a:cubicBezTo>
                      <a:pt x="1872" y="2031"/>
                      <a:pt x="1883" y="2075"/>
                      <a:pt x="1884" y="2118"/>
                    </a:cubicBezTo>
                    <a:cubicBezTo>
                      <a:pt x="1911" y="2118"/>
                      <a:pt x="1911" y="2118"/>
                      <a:pt x="1911" y="2118"/>
                    </a:cubicBezTo>
                    <a:cubicBezTo>
                      <a:pt x="1964" y="2033"/>
                      <a:pt x="2059" y="1976"/>
                      <a:pt x="2167" y="1976"/>
                    </a:cubicBezTo>
                    <a:cubicBezTo>
                      <a:pt x="2167" y="1976"/>
                      <a:pt x="2167" y="1976"/>
                      <a:pt x="2167" y="1976"/>
                    </a:cubicBezTo>
                    <a:cubicBezTo>
                      <a:pt x="2598" y="1974"/>
                      <a:pt x="2598" y="1974"/>
                      <a:pt x="2598" y="1974"/>
                    </a:cubicBezTo>
                    <a:cubicBezTo>
                      <a:pt x="2770" y="1974"/>
                      <a:pt x="2770" y="1974"/>
                      <a:pt x="2770" y="1974"/>
                    </a:cubicBezTo>
                    <a:cubicBezTo>
                      <a:pt x="2707" y="1880"/>
                      <a:pt x="2699" y="1754"/>
                      <a:pt x="2761" y="1651"/>
                    </a:cubicBezTo>
                    <a:cubicBezTo>
                      <a:pt x="2761" y="1651"/>
                      <a:pt x="2761" y="1651"/>
                      <a:pt x="2761" y="1651"/>
                    </a:cubicBezTo>
                    <a:cubicBezTo>
                      <a:pt x="2790" y="1604"/>
                      <a:pt x="2828" y="1567"/>
                      <a:pt x="2872" y="1541"/>
                    </a:cubicBezTo>
                    <a:cubicBezTo>
                      <a:pt x="2872" y="1541"/>
                      <a:pt x="2872" y="1541"/>
                      <a:pt x="2872" y="1541"/>
                    </a:cubicBezTo>
                    <a:cubicBezTo>
                      <a:pt x="2917" y="1516"/>
                      <a:pt x="2969" y="1502"/>
                      <a:pt x="3021" y="1502"/>
                    </a:cubicBezTo>
                    <a:cubicBezTo>
                      <a:pt x="3070" y="1502"/>
                      <a:pt x="3120" y="1514"/>
                      <a:pt x="3167" y="1540"/>
                    </a:cubicBezTo>
                    <a:cubicBezTo>
                      <a:pt x="3170" y="1542"/>
                      <a:pt x="3173" y="1543"/>
                      <a:pt x="3176" y="1545"/>
                    </a:cubicBezTo>
                    <a:cubicBezTo>
                      <a:pt x="3457" y="1712"/>
                      <a:pt x="3457" y="1712"/>
                      <a:pt x="3457" y="1712"/>
                    </a:cubicBezTo>
                    <a:cubicBezTo>
                      <a:pt x="3547" y="1765"/>
                      <a:pt x="3547" y="1765"/>
                      <a:pt x="3547" y="1765"/>
                    </a:cubicBezTo>
                    <a:cubicBezTo>
                      <a:pt x="3547" y="1765"/>
                      <a:pt x="3547" y="1765"/>
                      <a:pt x="3547" y="1765"/>
                    </a:cubicBezTo>
                    <a:cubicBezTo>
                      <a:pt x="3547" y="1765"/>
                      <a:pt x="3547" y="1765"/>
                      <a:pt x="3547" y="1765"/>
                    </a:cubicBezTo>
                    <a:cubicBezTo>
                      <a:pt x="3630" y="1814"/>
                      <a:pt x="3630" y="1814"/>
                      <a:pt x="3630" y="1814"/>
                    </a:cubicBezTo>
                    <a:cubicBezTo>
                      <a:pt x="3701" y="1856"/>
                      <a:pt x="3701" y="1856"/>
                      <a:pt x="3701" y="1856"/>
                    </a:cubicBezTo>
                    <a:cubicBezTo>
                      <a:pt x="3701" y="1599"/>
                      <a:pt x="3701" y="1599"/>
                      <a:pt x="3701" y="1599"/>
                    </a:cubicBezTo>
                    <a:cubicBezTo>
                      <a:pt x="3701" y="1599"/>
                      <a:pt x="3692" y="1169"/>
                      <a:pt x="3383" y="907"/>
                    </a:cubicBezTo>
                    <a:cubicBezTo>
                      <a:pt x="3105" y="670"/>
                      <a:pt x="2715" y="234"/>
                      <a:pt x="2641" y="0"/>
                    </a:cubicBezTo>
                  </a:path>
                </a:pathLst>
              </a:custGeom>
              <a:solidFill>
                <a:srgbClr val="5C2A0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8" name="iṡľïḑé"/>
              <p:cNvSpPr/>
              <p:nvPr/>
            </p:nvSpPr>
            <p:spPr bwMode="auto">
              <a:xfrm>
                <a:off x="4646683" y="2655581"/>
                <a:ext cx="38623" cy="1219512"/>
              </a:xfrm>
              <a:custGeom>
                <a:avLst/>
                <a:gdLst>
                  <a:gd name="T0" fmla="*/ 87 w 104"/>
                  <a:gd name="T1" fmla="*/ 0 h 3273"/>
                  <a:gd name="T2" fmla="*/ 0 w 104"/>
                  <a:gd name="T3" fmla="*/ 0 h 3273"/>
                  <a:gd name="T4" fmla="*/ 0 w 104"/>
                  <a:gd name="T5" fmla="*/ 603 h 3273"/>
                  <a:gd name="T6" fmla="*/ 0 w 104"/>
                  <a:gd name="T7" fmla="*/ 1102 h 3273"/>
                  <a:gd name="T8" fmla="*/ 0 w 104"/>
                  <a:gd name="T9" fmla="*/ 3273 h 3273"/>
                  <a:gd name="T10" fmla="*/ 0 w 104"/>
                  <a:gd name="T11" fmla="*/ 1102 h 3273"/>
                  <a:gd name="T12" fmla="*/ 0 w 104"/>
                  <a:gd name="T13" fmla="*/ 603 h 3273"/>
                  <a:gd name="T14" fmla="*/ 0 w 104"/>
                  <a:gd name="T15" fmla="*/ 75 h 3273"/>
                  <a:gd name="T16" fmla="*/ 104 w 104"/>
                  <a:gd name="T17" fmla="*/ 75 h 3273"/>
                  <a:gd name="T18" fmla="*/ 87 w 104"/>
                  <a:gd name="T19" fmla="*/ 0 h 3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3273">
                    <a:moveTo>
                      <a:pt x="87" y="0"/>
                    </a:moveTo>
                    <a:cubicBezTo>
                      <a:pt x="0" y="0"/>
                      <a:pt x="0" y="0"/>
                      <a:pt x="0" y="0"/>
                    </a:cubicBezTo>
                    <a:cubicBezTo>
                      <a:pt x="0" y="603"/>
                      <a:pt x="0" y="603"/>
                      <a:pt x="0" y="603"/>
                    </a:cubicBezTo>
                    <a:cubicBezTo>
                      <a:pt x="0" y="1102"/>
                      <a:pt x="0" y="1102"/>
                      <a:pt x="0" y="1102"/>
                    </a:cubicBezTo>
                    <a:cubicBezTo>
                      <a:pt x="0" y="3273"/>
                      <a:pt x="0" y="3273"/>
                      <a:pt x="0" y="3273"/>
                    </a:cubicBezTo>
                    <a:cubicBezTo>
                      <a:pt x="0" y="1102"/>
                      <a:pt x="0" y="1102"/>
                      <a:pt x="0" y="1102"/>
                    </a:cubicBezTo>
                    <a:cubicBezTo>
                      <a:pt x="0" y="603"/>
                      <a:pt x="0" y="603"/>
                      <a:pt x="0" y="603"/>
                    </a:cubicBezTo>
                    <a:cubicBezTo>
                      <a:pt x="0" y="75"/>
                      <a:pt x="0" y="75"/>
                      <a:pt x="0" y="75"/>
                    </a:cubicBezTo>
                    <a:cubicBezTo>
                      <a:pt x="104" y="75"/>
                      <a:pt x="104" y="75"/>
                      <a:pt x="104" y="75"/>
                    </a:cubicBezTo>
                    <a:cubicBezTo>
                      <a:pt x="95" y="51"/>
                      <a:pt x="90" y="26"/>
                      <a:pt x="87" y="0"/>
                    </a:cubicBezTo>
                  </a:path>
                </a:pathLst>
              </a:custGeom>
              <a:solidFill>
                <a:srgbClr val="DFC5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9" name="ïśḷíḋê"/>
              <p:cNvSpPr/>
              <p:nvPr/>
            </p:nvSpPr>
            <p:spPr bwMode="auto">
              <a:xfrm>
                <a:off x="4854281" y="2655581"/>
                <a:ext cx="505957" cy="767627"/>
              </a:xfrm>
              <a:custGeom>
                <a:avLst/>
                <a:gdLst>
                  <a:gd name="T0" fmla="*/ 0 w 1356"/>
                  <a:gd name="T1" fmla="*/ 924 h 2059"/>
                  <a:gd name="T2" fmla="*/ 0 w 1356"/>
                  <a:gd name="T3" fmla="*/ 2059 h 2059"/>
                  <a:gd name="T4" fmla="*/ 24 w 1356"/>
                  <a:gd name="T5" fmla="*/ 2059 h 2059"/>
                  <a:gd name="T6" fmla="*/ 24 w 1356"/>
                  <a:gd name="T7" fmla="*/ 926 h 2059"/>
                  <a:gd name="T8" fmla="*/ 19 w 1356"/>
                  <a:gd name="T9" fmla="*/ 925 h 2059"/>
                  <a:gd name="T10" fmla="*/ 17 w 1356"/>
                  <a:gd name="T11" fmla="*/ 926 h 2059"/>
                  <a:gd name="T12" fmla="*/ 0 w 1356"/>
                  <a:gd name="T13" fmla="*/ 924 h 2059"/>
                  <a:gd name="T14" fmla="*/ 1356 w 1356"/>
                  <a:gd name="T15" fmla="*/ 0 h 2059"/>
                  <a:gd name="T16" fmla="*/ 1329 w 1356"/>
                  <a:gd name="T17" fmla="*/ 0 h 2059"/>
                  <a:gd name="T18" fmla="*/ 1329 w 1356"/>
                  <a:gd name="T19" fmla="*/ 11 h 2059"/>
                  <a:gd name="T20" fmla="*/ 1329 w 1356"/>
                  <a:gd name="T21" fmla="*/ 11 h 2059"/>
                  <a:gd name="T22" fmla="*/ 1321 w 1356"/>
                  <a:gd name="T23" fmla="*/ 75 h 2059"/>
                  <a:gd name="T24" fmla="*/ 1322 w 1356"/>
                  <a:gd name="T25" fmla="*/ 75 h 2059"/>
                  <a:gd name="T26" fmla="*/ 1356 w 1356"/>
                  <a:gd name="T27" fmla="*/ 0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6" h="2059">
                    <a:moveTo>
                      <a:pt x="0" y="924"/>
                    </a:moveTo>
                    <a:cubicBezTo>
                      <a:pt x="0" y="2059"/>
                      <a:pt x="0" y="2059"/>
                      <a:pt x="0" y="2059"/>
                    </a:cubicBezTo>
                    <a:cubicBezTo>
                      <a:pt x="24" y="2059"/>
                      <a:pt x="24" y="2059"/>
                      <a:pt x="24" y="2059"/>
                    </a:cubicBezTo>
                    <a:cubicBezTo>
                      <a:pt x="24" y="926"/>
                      <a:pt x="24" y="926"/>
                      <a:pt x="24" y="926"/>
                    </a:cubicBezTo>
                    <a:cubicBezTo>
                      <a:pt x="22" y="926"/>
                      <a:pt x="20" y="925"/>
                      <a:pt x="19" y="925"/>
                    </a:cubicBezTo>
                    <a:cubicBezTo>
                      <a:pt x="18" y="925"/>
                      <a:pt x="17" y="926"/>
                      <a:pt x="17" y="926"/>
                    </a:cubicBezTo>
                    <a:cubicBezTo>
                      <a:pt x="11" y="925"/>
                      <a:pt x="5" y="925"/>
                      <a:pt x="0" y="924"/>
                    </a:cubicBezTo>
                    <a:moveTo>
                      <a:pt x="1356" y="0"/>
                    </a:moveTo>
                    <a:cubicBezTo>
                      <a:pt x="1329" y="0"/>
                      <a:pt x="1329" y="0"/>
                      <a:pt x="1329" y="0"/>
                    </a:cubicBezTo>
                    <a:cubicBezTo>
                      <a:pt x="1329" y="3"/>
                      <a:pt x="1329" y="7"/>
                      <a:pt x="1329" y="11"/>
                    </a:cubicBezTo>
                    <a:cubicBezTo>
                      <a:pt x="1329" y="11"/>
                      <a:pt x="1329" y="11"/>
                      <a:pt x="1329" y="11"/>
                    </a:cubicBezTo>
                    <a:cubicBezTo>
                      <a:pt x="1328" y="33"/>
                      <a:pt x="1326" y="54"/>
                      <a:pt x="1321" y="75"/>
                    </a:cubicBezTo>
                    <a:cubicBezTo>
                      <a:pt x="1322" y="75"/>
                      <a:pt x="1322" y="75"/>
                      <a:pt x="1322" y="75"/>
                    </a:cubicBezTo>
                    <a:cubicBezTo>
                      <a:pt x="1330" y="48"/>
                      <a:pt x="1341" y="23"/>
                      <a:pt x="1356" y="0"/>
                    </a:cubicBezTo>
                  </a:path>
                </a:pathLst>
              </a:custGeom>
              <a:solidFill>
                <a:srgbClr val="DFC5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0" name="îśľiḓè"/>
              <p:cNvSpPr/>
              <p:nvPr/>
            </p:nvSpPr>
            <p:spPr bwMode="auto">
              <a:xfrm>
                <a:off x="4778000" y="4055654"/>
                <a:ext cx="187320" cy="280015"/>
              </a:xfrm>
              <a:custGeom>
                <a:avLst/>
                <a:gdLst>
                  <a:gd name="T0" fmla="*/ 316 w 501"/>
                  <a:gd name="T1" fmla="*/ 649 h 753"/>
                  <a:gd name="T2" fmla="*/ 303 w 501"/>
                  <a:gd name="T3" fmla="*/ 652 h 753"/>
                  <a:gd name="T4" fmla="*/ 473 w 501"/>
                  <a:gd name="T5" fmla="*/ 747 h 753"/>
                  <a:gd name="T6" fmla="*/ 501 w 501"/>
                  <a:gd name="T7" fmla="*/ 753 h 753"/>
                  <a:gd name="T8" fmla="*/ 493 w 501"/>
                  <a:gd name="T9" fmla="*/ 750 h 753"/>
                  <a:gd name="T10" fmla="*/ 316 w 501"/>
                  <a:gd name="T11" fmla="*/ 649 h 753"/>
                  <a:gd name="T12" fmla="*/ 0 w 501"/>
                  <a:gd name="T13" fmla="*/ 0 h 753"/>
                  <a:gd name="T14" fmla="*/ 23 w 501"/>
                  <a:gd name="T15" fmla="*/ 143 h 753"/>
                  <a:gd name="T16" fmla="*/ 42 w 501"/>
                  <a:gd name="T17" fmla="*/ 117 h 753"/>
                  <a:gd name="T18" fmla="*/ 26 w 501"/>
                  <a:gd name="T19" fmla="*/ 2 h 753"/>
                  <a:gd name="T20" fmla="*/ 0 w 501"/>
                  <a:gd name="T21" fmla="*/ 0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1" h="753">
                    <a:moveTo>
                      <a:pt x="316" y="649"/>
                    </a:moveTo>
                    <a:cubicBezTo>
                      <a:pt x="312" y="650"/>
                      <a:pt x="308" y="651"/>
                      <a:pt x="303" y="652"/>
                    </a:cubicBezTo>
                    <a:cubicBezTo>
                      <a:pt x="352" y="691"/>
                      <a:pt x="408" y="724"/>
                      <a:pt x="473" y="747"/>
                    </a:cubicBezTo>
                    <a:cubicBezTo>
                      <a:pt x="482" y="750"/>
                      <a:pt x="492" y="752"/>
                      <a:pt x="501" y="753"/>
                    </a:cubicBezTo>
                    <a:cubicBezTo>
                      <a:pt x="498" y="752"/>
                      <a:pt x="496" y="751"/>
                      <a:pt x="493" y="750"/>
                    </a:cubicBezTo>
                    <a:cubicBezTo>
                      <a:pt x="425" y="726"/>
                      <a:pt x="366" y="691"/>
                      <a:pt x="316" y="649"/>
                    </a:cubicBezTo>
                    <a:moveTo>
                      <a:pt x="0" y="0"/>
                    </a:moveTo>
                    <a:cubicBezTo>
                      <a:pt x="2" y="28"/>
                      <a:pt x="9" y="79"/>
                      <a:pt x="23" y="143"/>
                    </a:cubicBezTo>
                    <a:cubicBezTo>
                      <a:pt x="42" y="117"/>
                      <a:pt x="42" y="117"/>
                      <a:pt x="42" y="117"/>
                    </a:cubicBezTo>
                    <a:cubicBezTo>
                      <a:pt x="31" y="61"/>
                      <a:pt x="27" y="19"/>
                      <a:pt x="26" y="2"/>
                    </a:cubicBezTo>
                    <a:cubicBezTo>
                      <a:pt x="17" y="2"/>
                      <a:pt x="8" y="1"/>
                      <a:pt x="0" y="0"/>
                    </a:cubicBezTo>
                  </a:path>
                </a:pathLst>
              </a:custGeom>
              <a:solidFill>
                <a:srgbClr val="783B0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1" name="iŝḷïḓe"/>
              <p:cNvSpPr/>
              <p:nvPr/>
            </p:nvSpPr>
            <p:spPr bwMode="auto">
              <a:xfrm>
                <a:off x="4777035" y="2072378"/>
                <a:ext cx="347604" cy="459610"/>
              </a:xfrm>
              <a:custGeom>
                <a:avLst/>
                <a:gdLst>
                  <a:gd name="T0" fmla="*/ 822 w 931"/>
                  <a:gd name="T1" fmla="*/ 0 h 1232"/>
                  <a:gd name="T2" fmla="*/ 770 w 931"/>
                  <a:gd name="T3" fmla="*/ 14 h 1232"/>
                  <a:gd name="T4" fmla="*/ 394 w 931"/>
                  <a:gd name="T5" fmla="*/ 292 h 1232"/>
                  <a:gd name="T6" fmla="*/ 0 w 931"/>
                  <a:gd name="T7" fmla="*/ 957 h 1232"/>
                  <a:gd name="T8" fmla="*/ 0 w 931"/>
                  <a:gd name="T9" fmla="*/ 1232 h 1232"/>
                  <a:gd name="T10" fmla="*/ 28 w 931"/>
                  <a:gd name="T11" fmla="*/ 1230 h 1232"/>
                  <a:gd name="T12" fmla="*/ 28 w 931"/>
                  <a:gd name="T13" fmla="*/ 1041 h 1232"/>
                  <a:gd name="T14" fmla="*/ 416 w 931"/>
                  <a:gd name="T15" fmla="*/ 388 h 1232"/>
                  <a:gd name="T16" fmla="*/ 785 w 931"/>
                  <a:gd name="T17" fmla="*/ 114 h 1232"/>
                  <a:gd name="T18" fmla="*/ 836 w 931"/>
                  <a:gd name="T19" fmla="*/ 100 h 1232"/>
                  <a:gd name="T20" fmla="*/ 919 w 931"/>
                  <a:gd name="T21" fmla="*/ 142 h 1232"/>
                  <a:gd name="T22" fmla="*/ 912 w 931"/>
                  <a:gd name="T23" fmla="*/ 51 h 1232"/>
                  <a:gd name="T24" fmla="*/ 822 w 931"/>
                  <a:gd name="T25" fmla="*/ 0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1" h="1232">
                    <a:moveTo>
                      <a:pt x="822" y="0"/>
                    </a:moveTo>
                    <a:cubicBezTo>
                      <a:pt x="804" y="0"/>
                      <a:pt x="786" y="4"/>
                      <a:pt x="770" y="14"/>
                    </a:cubicBezTo>
                    <a:cubicBezTo>
                      <a:pt x="762" y="19"/>
                      <a:pt x="580" y="127"/>
                      <a:pt x="394" y="292"/>
                    </a:cubicBezTo>
                    <a:cubicBezTo>
                      <a:pt x="132" y="525"/>
                      <a:pt x="0" y="749"/>
                      <a:pt x="0" y="957"/>
                    </a:cubicBezTo>
                    <a:cubicBezTo>
                      <a:pt x="0" y="1232"/>
                      <a:pt x="0" y="1232"/>
                      <a:pt x="0" y="1232"/>
                    </a:cubicBezTo>
                    <a:cubicBezTo>
                      <a:pt x="9" y="1231"/>
                      <a:pt x="18" y="1230"/>
                      <a:pt x="28" y="1230"/>
                    </a:cubicBezTo>
                    <a:cubicBezTo>
                      <a:pt x="28" y="1041"/>
                      <a:pt x="28" y="1041"/>
                      <a:pt x="28" y="1041"/>
                    </a:cubicBezTo>
                    <a:cubicBezTo>
                      <a:pt x="28" y="837"/>
                      <a:pt x="158" y="617"/>
                      <a:pt x="416" y="388"/>
                    </a:cubicBezTo>
                    <a:cubicBezTo>
                      <a:pt x="598" y="225"/>
                      <a:pt x="777" y="118"/>
                      <a:pt x="785" y="114"/>
                    </a:cubicBezTo>
                    <a:cubicBezTo>
                      <a:pt x="801" y="104"/>
                      <a:pt x="819" y="100"/>
                      <a:pt x="836" y="100"/>
                    </a:cubicBezTo>
                    <a:cubicBezTo>
                      <a:pt x="868" y="100"/>
                      <a:pt x="899" y="115"/>
                      <a:pt x="919" y="142"/>
                    </a:cubicBezTo>
                    <a:cubicBezTo>
                      <a:pt x="931" y="113"/>
                      <a:pt x="929" y="80"/>
                      <a:pt x="912" y="51"/>
                    </a:cubicBezTo>
                    <a:cubicBezTo>
                      <a:pt x="893" y="18"/>
                      <a:pt x="858" y="0"/>
                      <a:pt x="822" y="0"/>
                    </a:cubicBezTo>
                  </a:path>
                </a:pathLst>
              </a:custGeom>
              <a:solidFill>
                <a:srgbClr val="783B0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2" name="ïṧľïḓè"/>
              <p:cNvSpPr/>
              <p:nvPr/>
            </p:nvSpPr>
            <p:spPr bwMode="auto">
              <a:xfrm>
                <a:off x="4787656" y="2756000"/>
                <a:ext cx="66624" cy="1073711"/>
              </a:xfrm>
              <a:custGeom>
                <a:avLst/>
                <a:gdLst>
                  <a:gd name="T0" fmla="*/ 0 w 178"/>
                  <a:gd name="T1" fmla="*/ 2874 h 2881"/>
                  <a:gd name="T2" fmla="*/ 0 w 178"/>
                  <a:gd name="T3" fmla="*/ 2881 h 2881"/>
                  <a:gd name="T4" fmla="*/ 0 w 178"/>
                  <a:gd name="T5" fmla="*/ 2881 h 2881"/>
                  <a:gd name="T6" fmla="*/ 3 w 178"/>
                  <a:gd name="T7" fmla="*/ 2881 h 2881"/>
                  <a:gd name="T8" fmla="*/ 0 w 178"/>
                  <a:gd name="T9" fmla="*/ 2874 h 2881"/>
                  <a:gd name="T10" fmla="*/ 0 w 178"/>
                  <a:gd name="T11" fmla="*/ 2389 h 2881"/>
                  <a:gd name="T12" fmla="*/ 0 w 178"/>
                  <a:gd name="T13" fmla="*/ 2624 h 2881"/>
                  <a:gd name="T14" fmla="*/ 30 w 178"/>
                  <a:gd name="T15" fmla="*/ 2571 h 2881"/>
                  <a:gd name="T16" fmla="*/ 158 w 178"/>
                  <a:gd name="T17" fmla="*/ 2395 h 2881"/>
                  <a:gd name="T18" fmla="*/ 62 w 178"/>
                  <a:gd name="T19" fmla="*/ 2395 h 2881"/>
                  <a:gd name="T20" fmla="*/ 60 w 178"/>
                  <a:gd name="T21" fmla="*/ 2395 h 2881"/>
                  <a:gd name="T22" fmla="*/ 60 w 178"/>
                  <a:gd name="T23" fmla="*/ 2395 h 2881"/>
                  <a:gd name="T24" fmla="*/ 60 w 178"/>
                  <a:gd name="T25" fmla="*/ 2395 h 2881"/>
                  <a:gd name="T26" fmla="*/ 0 w 178"/>
                  <a:gd name="T27" fmla="*/ 2389 h 2881"/>
                  <a:gd name="T28" fmla="*/ 0 w 178"/>
                  <a:gd name="T29" fmla="*/ 556 h 2881"/>
                  <a:gd name="T30" fmla="*/ 0 w 178"/>
                  <a:gd name="T31" fmla="*/ 1796 h 2881"/>
                  <a:gd name="T32" fmla="*/ 58 w 178"/>
                  <a:gd name="T33" fmla="*/ 1790 h 2881"/>
                  <a:gd name="T34" fmla="*/ 178 w 178"/>
                  <a:gd name="T35" fmla="*/ 1789 h 2881"/>
                  <a:gd name="T36" fmla="*/ 178 w 178"/>
                  <a:gd name="T37" fmla="*/ 654 h 2881"/>
                  <a:gd name="T38" fmla="*/ 48 w 178"/>
                  <a:gd name="T39" fmla="*/ 600 h 2881"/>
                  <a:gd name="T40" fmla="*/ 48 w 178"/>
                  <a:gd name="T41" fmla="*/ 600 h 2881"/>
                  <a:gd name="T42" fmla="*/ 48 w 178"/>
                  <a:gd name="T43" fmla="*/ 600 h 2881"/>
                  <a:gd name="T44" fmla="*/ 0 w 178"/>
                  <a:gd name="T45" fmla="*/ 556 h 2881"/>
                  <a:gd name="T46" fmla="*/ 108 w 178"/>
                  <a:gd name="T47" fmla="*/ 0 h 2881"/>
                  <a:gd name="T48" fmla="*/ 13 w 178"/>
                  <a:gd name="T49" fmla="*/ 1 h 2881"/>
                  <a:gd name="T50" fmla="*/ 11 w 178"/>
                  <a:gd name="T51" fmla="*/ 1 h 2881"/>
                  <a:gd name="T52" fmla="*/ 11 w 178"/>
                  <a:gd name="T53" fmla="*/ 1 h 2881"/>
                  <a:gd name="T54" fmla="*/ 11 w 178"/>
                  <a:gd name="T55" fmla="*/ 1 h 2881"/>
                  <a:gd name="T56" fmla="*/ 0 w 178"/>
                  <a:gd name="T57" fmla="*/ 1 h 2881"/>
                  <a:gd name="T58" fmla="*/ 0 w 178"/>
                  <a:gd name="T59" fmla="*/ 151 h 2881"/>
                  <a:gd name="T60" fmla="*/ 108 w 178"/>
                  <a:gd name="T61" fmla="*/ 0 h 2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8" h="2881">
                    <a:moveTo>
                      <a:pt x="0" y="2874"/>
                    </a:moveTo>
                    <a:cubicBezTo>
                      <a:pt x="0" y="2881"/>
                      <a:pt x="0" y="2881"/>
                      <a:pt x="0" y="2881"/>
                    </a:cubicBezTo>
                    <a:cubicBezTo>
                      <a:pt x="0" y="2881"/>
                      <a:pt x="0" y="2881"/>
                      <a:pt x="0" y="2881"/>
                    </a:cubicBezTo>
                    <a:cubicBezTo>
                      <a:pt x="3" y="2881"/>
                      <a:pt x="3" y="2881"/>
                      <a:pt x="3" y="2881"/>
                    </a:cubicBezTo>
                    <a:cubicBezTo>
                      <a:pt x="2" y="2879"/>
                      <a:pt x="1" y="2876"/>
                      <a:pt x="0" y="2874"/>
                    </a:cubicBezTo>
                    <a:moveTo>
                      <a:pt x="0" y="2389"/>
                    </a:moveTo>
                    <a:cubicBezTo>
                      <a:pt x="0" y="2624"/>
                      <a:pt x="0" y="2624"/>
                      <a:pt x="0" y="2624"/>
                    </a:cubicBezTo>
                    <a:cubicBezTo>
                      <a:pt x="8" y="2606"/>
                      <a:pt x="18" y="2588"/>
                      <a:pt x="30" y="2571"/>
                    </a:cubicBezTo>
                    <a:cubicBezTo>
                      <a:pt x="158" y="2395"/>
                      <a:pt x="158" y="2395"/>
                      <a:pt x="158" y="2395"/>
                    </a:cubicBezTo>
                    <a:cubicBezTo>
                      <a:pt x="62" y="2395"/>
                      <a:pt x="62" y="2395"/>
                      <a:pt x="62" y="2395"/>
                    </a:cubicBezTo>
                    <a:cubicBezTo>
                      <a:pt x="61" y="2395"/>
                      <a:pt x="61" y="2395"/>
                      <a:pt x="60" y="2395"/>
                    </a:cubicBezTo>
                    <a:cubicBezTo>
                      <a:pt x="60" y="2395"/>
                      <a:pt x="60" y="2395"/>
                      <a:pt x="60" y="2395"/>
                    </a:cubicBezTo>
                    <a:cubicBezTo>
                      <a:pt x="60" y="2395"/>
                      <a:pt x="60" y="2395"/>
                      <a:pt x="60" y="2395"/>
                    </a:cubicBezTo>
                    <a:cubicBezTo>
                      <a:pt x="39" y="2395"/>
                      <a:pt x="19" y="2393"/>
                      <a:pt x="0" y="2389"/>
                    </a:cubicBezTo>
                    <a:moveTo>
                      <a:pt x="0" y="556"/>
                    </a:moveTo>
                    <a:cubicBezTo>
                      <a:pt x="0" y="1796"/>
                      <a:pt x="0" y="1796"/>
                      <a:pt x="0" y="1796"/>
                    </a:cubicBezTo>
                    <a:cubicBezTo>
                      <a:pt x="19" y="1792"/>
                      <a:pt x="38" y="1790"/>
                      <a:pt x="58" y="1790"/>
                    </a:cubicBezTo>
                    <a:cubicBezTo>
                      <a:pt x="178" y="1789"/>
                      <a:pt x="178" y="1789"/>
                      <a:pt x="178" y="1789"/>
                    </a:cubicBezTo>
                    <a:cubicBezTo>
                      <a:pt x="178" y="654"/>
                      <a:pt x="178" y="654"/>
                      <a:pt x="178" y="654"/>
                    </a:cubicBezTo>
                    <a:cubicBezTo>
                      <a:pt x="133" y="646"/>
                      <a:pt x="88" y="629"/>
                      <a:pt x="48" y="600"/>
                    </a:cubicBezTo>
                    <a:cubicBezTo>
                      <a:pt x="48" y="600"/>
                      <a:pt x="48" y="600"/>
                      <a:pt x="48" y="600"/>
                    </a:cubicBezTo>
                    <a:cubicBezTo>
                      <a:pt x="48" y="600"/>
                      <a:pt x="48" y="600"/>
                      <a:pt x="48" y="600"/>
                    </a:cubicBezTo>
                    <a:cubicBezTo>
                      <a:pt x="30" y="587"/>
                      <a:pt x="14" y="572"/>
                      <a:pt x="0" y="556"/>
                    </a:cubicBezTo>
                    <a:moveTo>
                      <a:pt x="108" y="0"/>
                    </a:moveTo>
                    <a:cubicBezTo>
                      <a:pt x="13" y="1"/>
                      <a:pt x="13" y="1"/>
                      <a:pt x="13" y="1"/>
                    </a:cubicBezTo>
                    <a:cubicBezTo>
                      <a:pt x="12" y="1"/>
                      <a:pt x="12" y="1"/>
                      <a:pt x="11" y="1"/>
                    </a:cubicBezTo>
                    <a:cubicBezTo>
                      <a:pt x="11" y="1"/>
                      <a:pt x="11" y="1"/>
                      <a:pt x="11" y="1"/>
                    </a:cubicBezTo>
                    <a:cubicBezTo>
                      <a:pt x="11" y="1"/>
                      <a:pt x="11" y="1"/>
                      <a:pt x="11" y="1"/>
                    </a:cubicBezTo>
                    <a:cubicBezTo>
                      <a:pt x="7" y="1"/>
                      <a:pt x="3" y="1"/>
                      <a:pt x="0" y="1"/>
                    </a:cubicBezTo>
                    <a:cubicBezTo>
                      <a:pt x="0" y="151"/>
                      <a:pt x="0" y="151"/>
                      <a:pt x="0" y="151"/>
                    </a:cubicBezTo>
                    <a:cubicBezTo>
                      <a:pt x="108" y="0"/>
                      <a:pt x="108" y="0"/>
                      <a:pt x="108"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3" name="í$ḻiḍe"/>
              <p:cNvSpPr/>
              <p:nvPr/>
            </p:nvSpPr>
            <p:spPr bwMode="auto">
              <a:xfrm>
                <a:off x="4787656" y="3464726"/>
                <a:ext cx="75314" cy="184424"/>
              </a:xfrm>
              <a:custGeom>
                <a:avLst/>
                <a:gdLst>
                  <a:gd name="T0" fmla="*/ 158 w 202"/>
                  <a:gd name="T1" fmla="*/ 495 h 495"/>
                  <a:gd name="T2" fmla="*/ 61 w 202"/>
                  <a:gd name="T3" fmla="*/ 495 h 495"/>
                  <a:gd name="T4" fmla="*/ 60 w 202"/>
                  <a:gd name="T5" fmla="*/ 495 h 495"/>
                  <a:gd name="T6" fmla="*/ 60 w 202"/>
                  <a:gd name="T7" fmla="*/ 495 h 495"/>
                  <a:gd name="T8" fmla="*/ 62 w 202"/>
                  <a:gd name="T9" fmla="*/ 495 h 495"/>
                  <a:gd name="T10" fmla="*/ 158 w 202"/>
                  <a:gd name="T11" fmla="*/ 495 h 495"/>
                  <a:gd name="T12" fmla="*/ 158 w 202"/>
                  <a:gd name="T13" fmla="*/ 495 h 495"/>
                  <a:gd name="T14" fmla="*/ 202 w 202"/>
                  <a:gd name="T15" fmla="*/ 0 h 495"/>
                  <a:gd name="T16" fmla="*/ 0 w 202"/>
                  <a:gd name="T17" fmla="*/ 1 h 495"/>
                  <a:gd name="T18" fmla="*/ 202 w 202"/>
                  <a:gd name="T19"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 h="495">
                    <a:moveTo>
                      <a:pt x="158" y="495"/>
                    </a:moveTo>
                    <a:cubicBezTo>
                      <a:pt x="61" y="495"/>
                      <a:pt x="61" y="495"/>
                      <a:pt x="61" y="495"/>
                    </a:cubicBezTo>
                    <a:cubicBezTo>
                      <a:pt x="61" y="495"/>
                      <a:pt x="60" y="495"/>
                      <a:pt x="60" y="495"/>
                    </a:cubicBezTo>
                    <a:cubicBezTo>
                      <a:pt x="60" y="495"/>
                      <a:pt x="60" y="495"/>
                      <a:pt x="60" y="495"/>
                    </a:cubicBezTo>
                    <a:cubicBezTo>
                      <a:pt x="61" y="495"/>
                      <a:pt x="61" y="495"/>
                      <a:pt x="62" y="495"/>
                    </a:cubicBezTo>
                    <a:cubicBezTo>
                      <a:pt x="158" y="495"/>
                      <a:pt x="158" y="495"/>
                      <a:pt x="158" y="495"/>
                    </a:cubicBezTo>
                    <a:cubicBezTo>
                      <a:pt x="158" y="495"/>
                      <a:pt x="158" y="495"/>
                      <a:pt x="158" y="495"/>
                    </a:cubicBezTo>
                    <a:moveTo>
                      <a:pt x="202" y="0"/>
                    </a:moveTo>
                    <a:cubicBezTo>
                      <a:pt x="0" y="1"/>
                      <a:pt x="0" y="1"/>
                      <a:pt x="0" y="1"/>
                    </a:cubicBezTo>
                    <a:cubicBezTo>
                      <a:pt x="202" y="0"/>
                      <a:pt x="202" y="0"/>
                      <a:pt x="20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4" name="íśḷíḑê"/>
              <p:cNvSpPr/>
              <p:nvPr/>
            </p:nvSpPr>
            <p:spPr bwMode="auto">
              <a:xfrm>
                <a:off x="4787656" y="3423207"/>
                <a:ext cx="75314" cy="41520"/>
              </a:xfrm>
              <a:custGeom>
                <a:avLst/>
                <a:gdLst>
                  <a:gd name="T0" fmla="*/ 202 w 202"/>
                  <a:gd name="T1" fmla="*/ 0 h 112"/>
                  <a:gd name="T2" fmla="*/ 178 w 202"/>
                  <a:gd name="T3" fmla="*/ 0 h 112"/>
                  <a:gd name="T4" fmla="*/ 58 w 202"/>
                  <a:gd name="T5" fmla="*/ 1 h 112"/>
                  <a:gd name="T6" fmla="*/ 0 w 202"/>
                  <a:gd name="T7" fmla="*/ 7 h 112"/>
                  <a:gd name="T8" fmla="*/ 0 w 202"/>
                  <a:gd name="T9" fmla="*/ 112 h 112"/>
                  <a:gd name="T10" fmla="*/ 202 w 202"/>
                  <a:gd name="T11" fmla="*/ 111 h 112"/>
                  <a:gd name="T12" fmla="*/ 202 w 20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02" h="112">
                    <a:moveTo>
                      <a:pt x="202" y="0"/>
                    </a:moveTo>
                    <a:cubicBezTo>
                      <a:pt x="178" y="0"/>
                      <a:pt x="178" y="0"/>
                      <a:pt x="178" y="0"/>
                    </a:cubicBezTo>
                    <a:cubicBezTo>
                      <a:pt x="58" y="1"/>
                      <a:pt x="58" y="1"/>
                      <a:pt x="58" y="1"/>
                    </a:cubicBezTo>
                    <a:cubicBezTo>
                      <a:pt x="38" y="1"/>
                      <a:pt x="19" y="3"/>
                      <a:pt x="0" y="7"/>
                    </a:cubicBezTo>
                    <a:cubicBezTo>
                      <a:pt x="0" y="112"/>
                      <a:pt x="0" y="112"/>
                      <a:pt x="0" y="112"/>
                    </a:cubicBezTo>
                    <a:cubicBezTo>
                      <a:pt x="202" y="111"/>
                      <a:pt x="202" y="111"/>
                      <a:pt x="202" y="111"/>
                    </a:cubicBezTo>
                    <a:cubicBezTo>
                      <a:pt x="202" y="0"/>
                      <a:pt x="202" y="0"/>
                      <a:pt x="202"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5" name="ïṡlíḓe"/>
              <p:cNvSpPr/>
              <p:nvPr/>
            </p:nvSpPr>
            <p:spPr bwMode="auto">
              <a:xfrm>
                <a:off x="4787656" y="3464726"/>
                <a:ext cx="75314" cy="184424"/>
              </a:xfrm>
              <a:custGeom>
                <a:avLst/>
                <a:gdLst>
                  <a:gd name="T0" fmla="*/ 0 w 202"/>
                  <a:gd name="T1" fmla="*/ 418 h 495"/>
                  <a:gd name="T2" fmla="*/ 0 w 202"/>
                  <a:gd name="T3" fmla="*/ 489 h 495"/>
                  <a:gd name="T4" fmla="*/ 60 w 202"/>
                  <a:gd name="T5" fmla="*/ 495 h 495"/>
                  <a:gd name="T6" fmla="*/ 60 w 202"/>
                  <a:gd name="T7" fmla="*/ 495 h 495"/>
                  <a:gd name="T8" fmla="*/ 61 w 202"/>
                  <a:gd name="T9" fmla="*/ 495 h 495"/>
                  <a:gd name="T10" fmla="*/ 158 w 202"/>
                  <a:gd name="T11" fmla="*/ 495 h 495"/>
                  <a:gd name="T12" fmla="*/ 202 w 202"/>
                  <a:gd name="T13" fmla="*/ 434 h 495"/>
                  <a:gd name="T14" fmla="*/ 202 w 202"/>
                  <a:gd name="T15" fmla="*/ 428 h 495"/>
                  <a:gd name="T16" fmla="*/ 133 w 202"/>
                  <a:gd name="T17" fmla="*/ 428 h 495"/>
                  <a:gd name="T18" fmla="*/ 83 w 202"/>
                  <a:gd name="T19" fmla="*/ 428 h 495"/>
                  <a:gd name="T20" fmla="*/ 79 w 202"/>
                  <a:gd name="T21" fmla="*/ 428 h 495"/>
                  <a:gd name="T22" fmla="*/ 0 w 202"/>
                  <a:gd name="T23" fmla="*/ 418 h 495"/>
                  <a:gd name="T24" fmla="*/ 202 w 202"/>
                  <a:gd name="T25" fmla="*/ 0 h 495"/>
                  <a:gd name="T26" fmla="*/ 0 w 202"/>
                  <a:gd name="T27" fmla="*/ 1 h 495"/>
                  <a:gd name="T28" fmla="*/ 0 w 202"/>
                  <a:gd name="T29" fmla="*/ 367 h 495"/>
                  <a:gd name="T30" fmla="*/ 0 w 202"/>
                  <a:gd name="T31" fmla="*/ 367 h 495"/>
                  <a:gd name="T32" fmla="*/ 79 w 202"/>
                  <a:gd name="T33" fmla="*/ 379 h 495"/>
                  <a:gd name="T34" fmla="*/ 81 w 202"/>
                  <a:gd name="T35" fmla="*/ 379 h 495"/>
                  <a:gd name="T36" fmla="*/ 82 w 202"/>
                  <a:gd name="T37" fmla="*/ 380 h 495"/>
                  <a:gd name="T38" fmla="*/ 132 w 202"/>
                  <a:gd name="T39" fmla="*/ 379 h 495"/>
                  <a:gd name="T40" fmla="*/ 202 w 202"/>
                  <a:gd name="T41" fmla="*/ 379 h 495"/>
                  <a:gd name="T42" fmla="*/ 202 w 202"/>
                  <a:gd name="T43"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495">
                    <a:moveTo>
                      <a:pt x="0" y="418"/>
                    </a:moveTo>
                    <a:cubicBezTo>
                      <a:pt x="0" y="489"/>
                      <a:pt x="0" y="489"/>
                      <a:pt x="0" y="489"/>
                    </a:cubicBezTo>
                    <a:cubicBezTo>
                      <a:pt x="19" y="493"/>
                      <a:pt x="39" y="495"/>
                      <a:pt x="60" y="495"/>
                    </a:cubicBezTo>
                    <a:cubicBezTo>
                      <a:pt x="60" y="495"/>
                      <a:pt x="60" y="495"/>
                      <a:pt x="60" y="495"/>
                    </a:cubicBezTo>
                    <a:cubicBezTo>
                      <a:pt x="60" y="495"/>
                      <a:pt x="61" y="495"/>
                      <a:pt x="61" y="495"/>
                    </a:cubicBezTo>
                    <a:cubicBezTo>
                      <a:pt x="158" y="495"/>
                      <a:pt x="158" y="495"/>
                      <a:pt x="158" y="495"/>
                    </a:cubicBezTo>
                    <a:cubicBezTo>
                      <a:pt x="202" y="434"/>
                      <a:pt x="202" y="434"/>
                      <a:pt x="202" y="434"/>
                    </a:cubicBezTo>
                    <a:cubicBezTo>
                      <a:pt x="202" y="428"/>
                      <a:pt x="202" y="428"/>
                      <a:pt x="202" y="428"/>
                    </a:cubicBezTo>
                    <a:cubicBezTo>
                      <a:pt x="133" y="428"/>
                      <a:pt x="133" y="428"/>
                      <a:pt x="133" y="428"/>
                    </a:cubicBezTo>
                    <a:cubicBezTo>
                      <a:pt x="83" y="428"/>
                      <a:pt x="83" y="428"/>
                      <a:pt x="83" y="428"/>
                    </a:cubicBezTo>
                    <a:cubicBezTo>
                      <a:pt x="82" y="428"/>
                      <a:pt x="81" y="428"/>
                      <a:pt x="79" y="428"/>
                    </a:cubicBezTo>
                    <a:cubicBezTo>
                      <a:pt x="69" y="428"/>
                      <a:pt x="38" y="428"/>
                      <a:pt x="0" y="418"/>
                    </a:cubicBezTo>
                    <a:moveTo>
                      <a:pt x="202" y="0"/>
                    </a:moveTo>
                    <a:cubicBezTo>
                      <a:pt x="0" y="1"/>
                      <a:pt x="0" y="1"/>
                      <a:pt x="0" y="1"/>
                    </a:cubicBezTo>
                    <a:cubicBezTo>
                      <a:pt x="0" y="367"/>
                      <a:pt x="0" y="367"/>
                      <a:pt x="0" y="367"/>
                    </a:cubicBezTo>
                    <a:cubicBezTo>
                      <a:pt x="0" y="367"/>
                      <a:pt x="0" y="367"/>
                      <a:pt x="0" y="367"/>
                    </a:cubicBezTo>
                    <a:cubicBezTo>
                      <a:pt x="39" y="379"/>
                      <a:pt x="72" y="379"/>
                      <a:pt x="79" y="379"/>
                    </a:cubicBezTo>
                    <a:cubicBezTo>
                      <a:pt x="81" y="379"/>
                      <a:pt x="81" y="379"/>
                      <a:pt x="81" y="379"/>
                    </a:cubicBezTo>
                    <a:cubicBezTo>
                      <a:pt x="82" y="380"/>
                      <a:pt x="82" y="380"/>
                      <a:pt x="82" y="380"/>
                    </a:cubicBezTo>
                    <a:cubicBezTo>
                      <a:pt x="132" y="379"/>
                      <a:pt x="132" y="379"/>
                      <a:pt x="132" y="379"/>
                    </a:cubicBezTo>
                    <a:cubicBezTo>
                      <a:pt x="202" y="379"/>
                      <a:pt x="202" y="379"/>
                      <a:pt x="202" y="379"/>
                    </a:cubicBezTo>
                    <a:cubicBezTo>
                      <a:pt x="202" y="0"/>
                      <a:pt x="202" y="0"/>
                      <a:pt x="20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6" name="ïsliďe"/>
              <p:cNvSpPr/>
              <p:nvPr/>
            </p:nvSpPr>
            <p:spPr bwMode="auto">
              <a:xfrm>
                <a:off x="4787656" y="3600871"/>
                <a:ext cx="75314" cy="23174"/>
              </a:xfrm>
              <a:custGeom>
                <a:avLst/>
                <a:gdLst>
                  <a:gd name="T0" fmla="*/ 0 w 202"/>
                  <a:gd name="T1" fmla="*/ 0 h 61"/>
                  <a:gd name="T2" fmla="*/ 0 w 202"/>
                  <a:gd name="T3" fmla="*/ 51 h 61"/>
                  <a:gd name="T4" fmla="*/ 79 w 202"/>
                  <a:gd name="T5" fmla="*/ 61 h 61"/>
                  <a:gd name="T6" fmla="*/ 83 w 202"/>
                  <a:gd name="T7" fmla="*/ 61 h 61"/>
                  <a:gd name="T8" fmla="*/ 133 w 202"/>
                  <a:gd name="T9" fmla="*/ 61 h 61"/>
                  <a:gd name="T10" fmla="*/ 202 w 202"/>
                  <a:gd name="T11" fmla="*/ 61 h 61"/>
                  <a:gd name="T12" fmla="*/ 202 w 202"/>
                  <a:gd name="T13" fmla="*/ 12 h 61"/>
                  <a:gd name="T14" fmla="*/ 132 w 202"/>
                  <a:gd name="T15" fmla="*/ 12 h 61"/>
                  <a:gd name="T16" fmla="*/ 82 w 202"/>
                  <a:gd name="T17" fmla="*/ 13 h 61"/>
                  <a:gd name="T18" fmla="*/ 81 w 202"/>
                  <a:gd name="T19" fmla="*/ 12 h 61"/>
                  <a:gd name="T20" fmla="*/ 79 w 202"/>
                  <a:gd name="T21" fmla="*/ 12 h 61"/>
                  <a:gd name="T22" fmla="*/ 0 w 202"/>
                  <a:gd name="T23" fmla="*/ 0 h 61"/>
                  <a:gd name="T24" fmla="*/ 0 w 202"/>
                  <a:gd name="T2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2" h="61">
                    <a:moveTo>
                      <a:pt x="0" y="0"/>
                    </a:moveTo>
                    <a:cubicBezTo>
                      <a:pt x="0" y="51"/>
                      <a:pt x="0" y="51"/>
                      <a:pt x="0" y="51"/>
                    </a:cubicBezTo>
                    <a:cubicBezTo>
                      <a:pt x="38" y="61"/>
                      <a:pt x="69" y="61"/>
                      <a:pt x="79" y="61"/>
                    </a:cubicBezTo>
                    <a:cubicBezTo>
                      <a:pt x="81" y="61"/>
                      <a:pt x="82" y="61"/>
                      <a:pt x="83" y="61"/>
                    </a:cubicBezTo>
                    <a:cubicBezTo>
                      <a:pt x="133" y="61"/>
                      <a:pt x="133" y="61"/>
                      <a:pt x="133" y="61"/>
                    </a:cubicBezTo>
                    <a:cubicBezTo>
                      <a:pt x="202" y="61"/>
                      <a:pt x="202" y="61"/>
                      <a:pt x="202" y="61"/>
                    </a:cubicBezTo>
                    <a:cubicBezTo>
                      <a:pt x="202" y="12"/>
                      <a:pt x="202" y="12"/>
                      <a:pt x="202" y="12"/>
                    </a:cubicBezTo>
                    <a:cubicBezTo>
                      <a:pt x="132" y="12"/>
                      <a:pt x="132" y="12"/>
                      <a:pt x="132" y="12"/>
                    </a:cubicBezTo>
                    <a:cubicBezTo>
                      <a:pt x="82" y="13"/>
                      <a:pt x="82" y="13"/>
                      <a:pt x="82" y="13"/>
                    </a:cubicBezTo>
                    <a:cubicBezTo>
                      <a:pt x="81" y="12"/>
                      <a:pt x="81" y="12"/>
                      <a:pt x="81" y="12"/>
                    </a:cubicBezTo>
                    <a:cubicBezTo>
                      <a:pt x="81" y="12"/>
                      <a:pt x="81" y="12"/>
                      <a:pt x="79" y="12"/>
                    </a:cubicBezTo>
                    <a:cubicBezTo>
                      <a:pt x="72" y="12"/>
                      <a:pt x="39" y="12"/>
                      <a:pt x="0" y="0"/>
                    </a:cubicBezTo>
                    <a:cubicBezTo>
                      <a:pt x="0" y="0"/>
                      <a:pt x="0" y="0"/>
                      <a:pt x="0"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7" name="iśļídê"/>
              <p:cNvSpPr/>
              <p:nvPr/>
            </p:nvSpPr>
            <p:spPr bwMode="auto">
              <a:xfrm>
                <a:off x="4787656" y="3625976"/>
                <a:ext cx="75314" cy="203735"/>
              </a:xfrm>
              <a:custGeom>
                <a:avLst/>
                <a:gdLst>
                  <a:gd name="T0" fmla="*/ 202 w 202"/>
                  <a:gd name="T1" fmla="*/ 0 h 547"/>
                  <a:gd name="T2" fmla="*/ 158 w 202"/>
                  <a:gd name="T3" fmla="*/ 61 h 547"/>
                  <a:gd name="T4" fmla="*/ 158 w 202"/>
                  <a:gd name="T5" fmla="*/ 61 h 547"/>
                  <a:gd name="T6" fmla="*/ 30 w 202"/>
                  <a:gd name="T7" fmla="*/ 237 h 547"/>
                  <a:gd name="T8" fmla="*/ 0 w 202"/>
                  <a:gd name="T9" fmla="*/ 290 h 547"/>
                  <a:gd name="T10" fmla="*/ 0 w 202"/>
                  <a:gd name="T11" fmla="*/ 540 h 547"/>
                  <a:gd name="T12" fmla="*/ 3 w 202"/>
                  <a:gd name="T13" fmla="*/ 547 h 547"/>
                  <a:gd name="T14" fmla="*/ 202 w 202"/>
                  <a:gd name="T15" fmla="*/ 546 h 547"/>
                  <a:gd name="T16" fmla="*/ 202 w 202"/>
                  <a:gd name="T17" fmla="*/ 196 h 547"/>
                  <a:gd name="T18" fmla="*/ 171 w 202"/>
                  <a:gd name="T19" fmla="*/ 238 h 547"/>
                  <a:gd name="T20" fmla="*/ 142 w 202"/>
                  <a:gd name="T21" fmla="*/ 279 h 547"/>
                  <a:gd name="T22" fmla="*/ 142 w 202"/>
                  <a:gd name="T23" fmla="*/ 280 h 547"/>
                  <a:gd name="T24" fmla="*/ 104 w 202"/>
                  <a:gd name="T25" fmla="*/ 353 h 547"/>
                  <a:gd name="T26" fmla="*/ 109 w 202"/>
                  <a:gd name="T27" fmla="*/ 509 h 547"/>
                  <a:gd name="T28" fmla="*/ 111 w 202"/>
                  <a:gd name="T29" fmla="*/ 520 h 547"/>
                  <a:gd name="T30" fmla="*/ 97 w 202"/>
                  <a:gd name="T31" fmla="*/ 542 h 547"/>
                  <a:gd name="T32" fmla="*/ 86 w 202"/>
                  <a:gd name="T33" fmla="*/ 545 h 547"/>
                  <a:gd name="T34" fmla="*/ 73 w 202"/>
                  <a:gd name="T35" fmla="*/ 541 h 547"/>
                  <a:gd name="T36" fmla="*/ 73 w 202"/>
                  <a:gd name="T37" fmla="*/ 541 h 547"/>
                  <a:gd name="T38" fmla="*/ 73 w 202"/>
                  <a:gd name="T39" fmla="*/ 541 h 547"/>
                  <a:gd name="T40" fmla="*/ 73 w 202"/>
                  <a:gd name="T41" fmla="*/ 541 h 547"/>
                  <a:gd name="T42" fmla="*/ 73 w 202"/>
                  <a:gd name="T43" fmla="*/ 541 h 547"/>
                  <a:gd name="T44" fmla="*/ 72 w 202"/>
                  <a:gd name="T45" fmla="*/ 540 h 547"/>
                  <a:gd name="T46" fmla="*/ 64 w 202"/>
                  <a:gd name="T47" fmla="*/ 530 h 547"/>
                  <a:gd name="T48" fmla="*/ 58 w 202"/>
                  <a:gd name="T49" fmla="*/ 335 h 547"/>
                  <a:gd name="T50" fmla="*/ 103 w 202"/>
                  <a:gd name="T51" fmla="*/ 250 h 547"/>
                  <a:gd name="T52" fmla="*/ 132 w 202"/>
                  <a:gd name="T53" fmla="*/ 210 h 547"/>
                  <a:gd name="T54" fmla="*/ 202 w 202"/>
                  <a:gd name="T55" fmla="*/ 113 h 547"/>
                  <a:gd name="T56" fmla="*/ 202 w 202"/>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2" h="547">
                    <a:moveTo>
                      <a:pt x="202" y="0"/>
                    </a:moveTo>
                    <a:cubicBezTo>
                      <a:pt x="158" y="61"/>
                      <a:pt x="158" y="61"/>
                      <a:pt x="158" y="61"/>
                    </a:cubicBezTo>
                    <a:cubicBezTo>
                      <a:pt x="158" y="61"/>
                      <a:pt x="158" y="61"/>
                      <a:pt x="158" y="61"/>
                    </a:cubicBezTo>
                    <a:cubicBezTo>
                      <a:pt x="30" y="237"/>
                      <a:pt x="30" y="237"/>
                      <a:pt x="30" y="237"/>
                    </a:cubicBezTo>
                    <a:cubicBezTo>
                      <a:pt x="18" y="254"/>
                      <a:pt x="8" y="272"/>
                      <a:pt x="0" y="290"/>
                    </a:cubicBezTo>
                    <a:cubicBezTo>
                      <a:pt x="0" y="540"/>
                      <a:pt x="0" y="540"/>
                      <a:pt x="0" y="540"/>
                    </a:cubicBezTo>
                    <a:cubicBezTo>
                      <a:pt x="1" y="542"/>
                      <a:pt x="2" y="545"/>
                      <a:pt x="3" y="547"/>
                    </a:cubicBezTo>
                    <a:cubicBezTo>
                      <a:pt x="202" y="546"/>
                      <a:pt x="202" y="546"/>
                      <a:pt x="202" y="546"/>
                    </a:cubicBezTo>
                    <a:cubicBezTo>
                      <a:pt x="202" y="196"/>
                      <a:pt x="202" y="196"/>
                      <a:pt x="202" y="196"/>
                    </a:cubicBezTo>
                    <a:cubicBezTo>
                      <a:pt x="171" y="238"/>
                      <a:pt x="171" y="238"/>
                      <a:pt x="171" y="238"/>
                    </a:cubicBezTo>
                    <a:cubicBezTo>
                      <a:pt x="142" y="279"/>
                      <a:pt x="142" y="279"/>
                      <a:pt x="142" y="279"/>
                    </a:cubicBezTo>
                    <a:cubicBezTo>
                      <a:pt x="142" y="280"/>
                      <a:pt x="142" y="280"/>
                      <a:pt x="142" y="280"/>
                    </a:cubicBezTo>
                    <a:cubicBezTo>
                      <a:pt x="141" y="280"/>
                      <a:pt x="119" y="310"/>
                      <a:pt x="104" y="353"/>
                    </a:cubicBezTo>
                    <a:cubicBezTo>
                      <a:pt x="85" y="409"/>
                      <a:pt x="86" y="462"/>
                      <a:pt x="109" y="509"/>
                    </a:cubicBezTo>
                    <a:cubicBezTo>
                      <a:pt x="110" y="513"/>
                      <a:pt x="111" y="516"/>
                      <a:pt x="111" y="520"/>
                    </a:cubicBezTo>
                    <a:cubicBezTo>
                      <a:pt x="111" y="529"/>
                      <a:pt x="106" y="538"/>
                      <a:pt x="97" y="542"/>
                    </a:cubicBezTo>
                    <a:cubicBezTo>
                      <a:pt x="93" y="544"/>
                      <a:pt x="89" y="545"/>
                      <a:pt x="86" y="545"/>
                    </a:cubicBezTo>
                    <a:cubicBezTo>
                      <a:pt x="81" y="545"/>
                      <a:pt x="77" y="543"/>
                      <a:pt x="73" y="541"/>
                    </a:cubicBezTo>
                    <a:cubicBezTo>
                      <a:pt x="73" y="541"/>
                      <a:pt x="73" y="541"/>
                      <a:pt x="73" y="541"/>
                    </a:cubicBezTo>
                    <a:cubicBezTo>
                      <a:pt x="73" y="541"/>
                      <a:pt x="73" y="541"/>
                      <a:pt x="73" y="541"/>
                    </a:cubicBezTo>
                    <a:cubicBezTo>
                      <a:pt x="73" y="541"/>
                      <a:pt x="73" y="541"/>
                      <a:pt x="73" y="541"/>
                    </a:cubicBezTo>
                    <a:cubicBezTo>
                      <a:pt x="73" y="541"/>
                      <a:pt x="73" y="541"/>
                      <a:pt x="73" y="541"/>
                    </a:cubicBezTo>
                    <a:cubicBezTo>
                      <a:pt x="72" y="540"/>
                      <a:pt x="72" y="540"/>
                      <a:pt x="72" y="540"/>
                    </a:cubicBezTo>
                    <a:cubicBezTo>
                      <a:pt x="68" y="537"/>
                      <a:pt x="66" y="534"/>
                      <a:pt x="64" y="530"/>
                    </a:cubicBezTo>
                    <a:cubicBezTo>
                      <a:pt x="36" y="471"/>
                      <a:pt x="34" y="404"/>
                      <a:pt x="58" y="335"/>
                    </a:cubicBezTo>
                    <a:cubicBezTo>
                      <a:pt x="75" y="287"/>
                      <a:pt x="100" y="255"/>
                      <a:pt x="103" y="250"/>
                    </a:cubicBezTo>
                    <a:cubicBezTo>
                      <a:pt x="132" y="210"/>
                      <a:pt x="132" y="210"/>
                      <a:pt x="132" y="210"/>
                    </a:cubicBezTo>
                    <a:cubicBezTo>
                      <a:pt x="202" y="113"/>
                      <a:pt x="202" y="113"/>
                      <a:pt x="202" y="113"/>
                    </a:cubicBezTo>
                    <a:cubicBezTo>
                      <a:pt x="202" y="0"/>
                      <a:pt x="202" y="0"/>
                      <a:pt x="202"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8" name="íšļíďe"/>
              <p:cNvSpPr/>
              <p:nvPr/>
            </p:nvSpPr>
            <p:spPr bwMode="auto">
              <a:xfrm>
                <a:off x="4800209" y="3668461"/>
                <a:ext cx="62762" cy="161250"/>
              </a:xfrm>
              <a:custGeom>
                <a:avLst/>
                <a:gdLst>
                  <a:gd name="T0" fmla="*/ 39 w 168"/>
                  <a:gd name="T1" fmla="*/ 428 h 432"/>
                  <a:gd name="T2" fmla="*/ 39 w 168"/>
                  <a:gd name="T3" fmla="*/ 428 h 432"/>
                  <a:gd name="T4" fmla="*/ 39 w 168"/>
                  <a:gd name="T5" fmla="*/ 428 h 432"/>
                  <a:gd name="T6" fmla="*/ 39 w 168"/>
                  <a:gd name="T7" fmla="*/ 428 h 432"/>
                  <a:gd name="T8" fmla="*/ 168 w 168"/>
                  <a:gd name="T9" fmla="*/ 0 h 432"/>
                  <a:gd name="T10" fmla="*/ 98 w 168"/>
                  <a:gd name="T11" fmla="*/ 97 h 432"/>
                  <a:gd name="T12" fmla="*/ 69 w 168"/>
                  <a:gd name="T13" fmla="*/ 137 h 432"/>
                  <a:gd name="T14" fmla="*/ 24 w 168"/>
                  <a:gd name="T15" fmla="*/ 222 h 432"/>
                  <a:gd name="T16" fmla="*/ 30 w 168"/>
                  <a:gd name="T17" fmla="*/ 417 h 432"/>
                  <a:gd name="T18" fmla="*/ 38 w 168"/>
                  <a:gd name="T19" fmla="*/ 427 h 432"/>
                  <a:gd name="T20" fmla="*/ 39 w 168"/>
                  <a:gd name="T21" fmla="*/ 428 h 432"/>
                  <a:gd name="T22" fmla="*/ 39 w 168"/>
                  <a:gd name="T23" fmla="*/ 428 h 432"/>
                  <a:gd name="T24" fmla="*/ 52 w 168"/>
                  <a:gd name="T25" fmla="*/ 432 h 432"/>
                  <a:gd name="T26" fmla="*/ 63 w 168"/>
                  <a:gd name="T27" fmla="*/ 429 h 432"/>
                  <a:gd name="T28" fmla="*/ 77 w 168"/>
                  <a:gd name="T29" fmla="*/ 407 h 432"/>
                  <a:gd name="T30" fmla="*/ 75 w 168"/>
                  <a:gd name="T31" fmla="*/ 396 h 432"/>
                  <a:gd name="T32" fmla="*/ 70 w 168"/>
                  <a:gd name="T33" fmla="*/ 240 h 432"/>
                  <a:gd name="T34" fmla="*/ 108 w 168"/>
                  <a:gd name="T35" fmla="*/ 167 h 432"/>
                  <a:gd name="T36" fmla="*/ 108 w 168"/>
                  <a:gd name="T37" fmla="*/ 166 h 432"/>
                  <a:gd name="T38" fmla="*/ 137 w 168"/>
                  <a:gd name="T39" fmla="*/ 125 h 432"/>
                  <a:gd name="T40" fmla="*/ 168 w 168"/>
                  <a:gd name="T41" fmla="*/ 83 h 432"/>
                  <a:gd name="T42" fmla="*/ 168 w 168"/>
                  <a:gd name="T4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8" h="432">
                    <a:moveTo>
                      <a:pt x="39" y="428"/>
                    </a:moveTo>
                    <a:cubicBezTo>
                      <a:pt x="39" y="428"/>
                      <a:pt x="39" y="428"/>
                      <a:pt x="39" y="428"/>
                    </a:cubicBezTo>
                    <a:cubicBezTo>
                      <a:pt x="39" y="428"/>
                      <a:pt x="39" y="428"/>
                      <a:pt x="39" y="428"/>
                    </a:cubicBezTo>
                    <a:cubicBezTo>
                      <a:pt x="39" y="428"/>
                      <a:pt x="39" y="428"/>
                      <a:pt x="39" y="428"/>
                    </a:cubicBezTo>
                    <a:moveTo>
                      <a:pt x="168" y="0"/>
                    </a:moveTo>
                    <a:cubicBezTo>
                      <a:pt x="98" y="97"/>
                      <a:pt x="98" y="97"/>
                      <a:pt x="98" y="97"/>
                    </a:cubicBezTo>
                    <a:cubicBezTo>
                      <a:pt x="69" y="137"/>
                      <a:pt x="69" y="137"/>
                      <a:pt x="69" y="137"/>
                    </a:cubicBezTo>
                    <a:cubicBezTo>
                      <a:pt x="66" y="142"/>
                      <a:pt x="41" y="174"/>
                      <a:pt x="24" y="222"/>
                    </a:cubicBezTo>
                    <a:cubicBezTo>
                      <a:pt x="0" y="291"/>
                      <a:pt x="2" y="358"/>
                      <a:pt x="30" y="417"/>
                    </a:cubicBezTo>
                    <a:cubicBezTo>
                      <a:pt x="32" y="421"/>
                      <a:pt x="34" y="424"/>
                      <a:pt x="38" y="427"/>
                    </a:cubicBezTo>
                    <a:cubicBezTo>
                      <a:pt x="38" y="427"/>
                      <a:pt x="38" y="427"/>
                      <a:pt x="39" y="428"/>
                    </a:cubicBezTo>
                    <a:cubicBezTo>
                      <a:pt x="39" y="428"/>
                      <a:pt x="39" y="428"/>
                      <a:pt x="39" y="428"/>
                    </a:cubicBezTo>
                    <a:cubicBezTo>
                      <a:pt x="43" y="430"/>
                      <a:pt x="47" y="432"/>
                      <a:pt x="52" y="432"/>
                    </a:cubicBezTo>
                    <a:cubicBezTo>
                      <a:pt x="55" y="432"/>
                      <a:pt x="59" y="431"/>
                      <a:pt x="63" y="429"/>
                    </a:cubicBezTo>
                    <a:cubicBezTo>
                      <a:pt x="72" y="425"/>
                      <a:pt x="77" y="416"/>
                      <a:pt x="77" y="407"/>
                    </a:cubicBezTo>
                    <a:cubicBezTo>
                      <a:pt x="77" y="403"/>
                      <a:pt x="76" y="400"/>
                      <a:pt x="75" y="396"/>
                    </a:cubicBezTo>
                    <a:cubicBezTo>
                      <a:pt x="52" y="349"/>
                      <a:pt x="51" y="296"/>
                      <a:pt x="70" y="240"/>
                    </a:cubicBezTo>
                    <a:cubicBezTo>
                      <a:pt x="85" y="197"/>
                      <a:pt x="107" y="167"/>
                      <a:pt x="108" y="167"/>
                    </a:cubicBezTo>
                    <a:cubicBezTo>
                      <a:pt x="108" y="166"/>
                      <a:pt x="108" y="166"/>
                      <a:pt x="108" y="166"/>
                    </a:cubicBezTo>
                    <a:cubicBezTo>
                      <a:pt x="137" y="125"/>
                      <a:pt x="137" y="125"/>
                      <a:pt x="137" y="125"/>
                    </a:cubicBezTo>
                    <a:cubicBezTo>
                      <a:pt x="168" y="83"/>
                      <a:pt x="168" y="83"/>
                      <a:pt x="168" y="83"/>
                    </a:cubicBezTo>
                    <a:cubicBezTo>
                      <a:pt x="168" y="0"/>
                      <a:pt x="168" y="0"/>
                      <a:pt x="168"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9" name="ïṩḻíḑè"/>
              <p:cNvSpPr/>
              <p:nvPr/>
            </p:nvSpPr>
            <p:spPr bwMode="auto">
              <a:xfrm>
                <a:off x="5346720" y="3950407"/>
                <a:ext cx="12553" cy="966"/>
              </a:xfrm>
              <a:prstGeom prst="rect">
                <a:avLst/>
              </a:prstGeom>
              <a:solidFill>
                <a:srgbClr val="4D83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10" name="îš1îdè"/>
              <p:cNvSpPr/>
              <p:nvPr/>
            </p:nvSpPr>
            <p:spPr bwMode="auto">
              <a:xfrm>
                <a:off x="5346720" y="3950407"/>
                <a:ext cx="12553" cy="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11" name="îṡḻidé"/>
              <p:cNvSpPr/>
              <p:nvPr/>
            </p:nvSpPr>
            <p:spPr bwMode="auto">
              <a:xfrm>
                <a:off x="5318718" y="3883783"/>
                <a:ext cx="152560" cy="66624"/>
              </a:xfrm>
              <a:custGeom>
                <a:avLst/>
                <a:gdLst>
                  <a:gd name="T0" fmla="*/ 171 w 407"/>
                  <a:gd name="T1" fmla="*/ 113 h 180"/>
                  <a:gd name="T2" fmla="*/ 154 w 407"/>
                  <a:gd name="T3" fmla="*/ 113 h 180"/>
                  <a:gd name="T4" fmla="*/ 62 w 407"/>
                  <a:gd name="T5" fmla="*/ 113 h 180"/>
                  <a:gd name="T6" fmla="*/ 73 w 407"/>
                  <a:gd name="T7" fmla="*/ 180 h 180"/>
                  <a:gd name="T8" fmla="*/ 108 w 407"/>
                  <a:gd name="T9" fmla="*/ 180 h 180"/>
                  <a:gd name="T10" fmla="*/ 171 w 407"/>
                  <a:gd name="T11" fmla="*/ 113 h 180"/>
                  <a:gd name="T12" fmla="*/ 402 w 407"/>
                  <a:gd name="T13" fmla="*/ 43 h 180"/>
                  <a:gd name="T14" fmla="*/ 395 w 407"/>
                  <a:gd name="T15" fmla="*/ 49 h 180"/>
                  <a:gd name="T16" fmla="*/ 407 w 407"/>
                  <a:gd name="T17" fmla="*/ 49 h 180"/>
                  <a:gd name="T18" fmla="*/ 402 w 407"/>
                  <a:gd name="T19" fmla="*/ 43 h 180"/>
                  <a:gd name="T20" fmla="*/ 365 w 407"/>
                  <a:gd name="T21" fmla="*/ 0 h 180"/>
                  <a:gd name="T22" fmla="*/ 0 w 407"/>
                  <a:gd name="T23" fmla="*/ 0 h 180"/>
                  <a:gd name="T24" fmla="*/ 35 w 407"/>
                  <a:gd name="T25" fmla="*/ 50 h 180"/>
                  <a:gd name="T26" fmla="*/ 35 w 407"/>
                  <a:gd name="T27" fmla="*/ 50 h 180"/>
                  <a:gd name="T28" fmla="*/ 43 w 407"/>
                  <a:gd name="T29" fmla="*/ 65 h 180"/>
                  <a:gd name="T30" fmla="*/ 154 w 407"/>
                  <a:gd name="T31" fmla="*/ 64 h 180"/>
                  <a:gd name="T32" fmla="*/ 205 w 407"/>
                  <a:gd name="T33" fmla="*/ 64 h 180"/>
                  <a:gd name="T34" fmla="*/ 205 w 407"/>
                  <a:gd name="T35" fmla="*/ 64 h 180"/>
                  <a:gd name="T36" fmla="*/ 206 w 407"/>
                  <a:gd name="T37" fmla="*/ 64 h 180"/>
                  <a:gd name="T38" fmla="*/ 286 w 407"/>
                  <a:gd name="T39" fmla="*/ 51 h 180"/>
                  <a:gd name="T40" fmla="*/ 369 w 407"/>
                  <a:gd name="T41" fmla="*/ 6 h 180"/>
                  <a:gd name="T42" fmla="*/ 365 w 407"/>
                  <a:gd name="T43"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7" h="180">
                    <a:moveTo>
                      <a:pt x="171" y="113"/>
                    </a:moveTo>
                    <a:cubicBezTo>
                      <a:pt x="154" y="113"/>
                      <a:pt x="154" y="113"/>
                      <a:pt x="154" y="113"/>
                    </a:cubicBezTo>
                    <a:cubicBezTo>
                      <a:pt x="62" y="113"/>
                      <a:pt x="62" y="113"/>
                      <a:pt x="62" y="113"/>
                    </a:cubicBezTo>
                    <a:cubicBezTo>
                      <a:pt x="68" y="135"/>
                      <a:pt x="72" y="158"/>
                      <a:pt x="73" y="180"/>
                    </a:cubicBezTo>
                    <a:cubicBezTo>
                      <a:pt x="108" y="180"/>
                      <a:pt x="108" y="180"/>
                      <a:pt x="108" y="180"/>
                    </a:cubicBezTo>
                    <a:cubicBezTo>
                      <a:pt x="125" y="154"/>
                      <a:pt x="147" y="132"/>
                      <a:pt x="171" y="113"/>
                    </a:cubicBezTo>
                    <a:moveTo>
                      <a:pt x="402" y="43"/>
                    </a:moveTo>
                    <a:cubicBezTo>
                      <a:pt x="399" y="45"/>
                      <a:pt x="397" y="47"/>
                      <a:pt x="395" y="49"/>
                    </a:cubicBezTo>
                    <a:cubicBezTo>
                      <a:pt x="407" y="49"/>
                      <a:pt x="407" y="49"/>
                      <a:pt x="407" y="49"/>
                    </a:cubicBezTo>
                    <a:cubicBezTo>
                      <a:pt x="406" y="47"/>
                      <a:pt x="404" y="45"/>
                      <a:pt x="402" y="43"/>
                    </a:cubicBezTo>
                    <a:moveTo>
                      <a:pt x="365" y="0"/>
                    </a:moveTo>
                    <a:cubicBezTo>
                      <a:pt x="0" y="0"/>
                      <a:pt x="0" y="0"/>
                      <a:pt x="0" y="0"/>
                    </a:cubicBezTo>
                    <a:cubicBezTo>
                      <a:pt x="13" y="15"/>
                      <a:pt x="25" y="32"/>
                      <a:pt x="35" y="50"/>
                    </a:cubicBezTo>
                    <a:cubicBezTo>
                      <a:pt x="35" y="50"/>
                      <a:pt x="35" y="50"/>
                      <a:pt x="35" y="50"/>
                    </a:cubicBezTo>
                    <a:cubicBezTo>
                      <a:pt x="38" y="55"/>
                      <a:pt x="41" y="60"/>
                      <a:pt x="43" y="65"/>
                    </a:cubicBezTo>
                    <a:cubicBezTo>
                      <a:pt x="154" y="64"/>
                      <a:pt x="154" y="64"/>
                      <a:pt x="154" y="64"/>
                    </a:cubicBezTo>
                    <a:cubicBezTo>
                      <a:pt x="205" y="64"/>
                      <a:pt x="205" y="64"/>
                      <a:pt x="205" y="64"/>
                    </a:cubicBezTo>
                    <a:cubicBezTo>
                      <a:pt x="205" y="64"/>
                      <a:pt x="205" y="64"/>
                      <a:pt x="205" y="64"/>
                    </a:cubicBezTo>
                    <a:cubicBezTo>
                      <a:pt x="205" y="64"/>
                      <a:pt x="206" y="64"/>
                      <a:pt x="206" y="64"/>
                    </a:cubicBezTo>
                    <a:cubicBezTo>
                      <a:pt x="213" y="64"/>
                      <a:pt x="247" y="63"/>
                      <a:pt x="286" y="51"/>
                    </a:cubicBezTo>
                    <a:cubicBezTo>
                      <a:pt x="319" y="41"/>
                      <a:pt x="347" y="26"/>
                      <a:pt x="369" y="6"/>
                    </a:cubicBezTo>
                    <a:cubicBezTo>
                      <a:pt x="368" y="4"/>
                      <a:pt x="367" y="2"/>
                      <a:pt x="36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2" name="i$lïďe"/>
              <p:cNvSpPr/>
              <p:nvPr/>
            </p:nvSpPr>
            <p:spPr bwMode="auto">
              <a:xfrm>
                <a:off x="5335133" y="3885714"/>
                <a:ext cx="134214" cy="40554"/>
              </a:xfrm>
              <a:custGeom>
                <a:avLst/>
                <a:gdLst>
                  <a:gd name="T0" fmla="*/ 326 w 359"/>
                  <a:gd name="T1" fmla="*/ 0 h 107"/>
                  <a:gd name="T2" fmla="*/ 243 w 359"/>
                  <a:gd name="T3" fmla="*/ 45 h 107"/>
                  <a:gd name="T4" fmla="*/ 163 w 359"/>
                  <a:gd name="T5" fmla="*/ 58 h 107"/>
                  <a:gd name="T6" fmla="*/ 162 w 359"/>
                  <a:gd name="T7" fmla="*/ 58 h 107"/>
                  <a:gd name="T8" fmla="*/ 162 w 359"/>
                  <a:gd name="T9" fmla="*/ 58 h 107"/>
                  <a:gd name="T10" fmla="*/ 111 w 359"/>
                  <a:gd name="T11" fmla="*/ 58 h 107"/>
                  <a:gd name="T12" fmla="*/ 0 w 359"/>
                  <a:gd name="T13" fmla="*/ 59 h 107"/>
                  <a:gd name="T14" fmla="*/ 19 w 359"/>
                  <a:gd name="T15" fmla="*/ 107 h 107"/>
                  <a:gd name="T16" fmla="*/ 111 w 359"/>
                  <a:gd name="T17" fmla="*/ 107 h 107"/>
                  <a:gd name="T18" fmla="*/ 128 w 359"/>
                  <a:gd name="T19" fmla="*/ 107 h 107"/>
                  <a:gd name="T20" fmla="*/ 313 w 359"/>
                  <a:gd name="T21" fmla="*/ 43 h 107"/>
                  <a:gd name="T22" fmla="*/ 313 w 359"/>
                  <a:gd name="T23" fmla="*/ 43 h 107"/>
                  <a:gd name="T24" fmla="*/ 352 w 359"/>
                  <a:gd name="T25" fmla="*/ 43 h 107"/>
                  <a:gd name="T26" fmla="*/ 359 w 359"/>
                  <a:gd name="T27" fmla="*/ 37 h 107"/>
                  <a:gd name="T28" fmla="*/ 326 w 359"/>
                  <a:gd name="T2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9" h="107">
                    <a:moveTo>
                      <a:pt x="326" y="0"/>
                    </a:moveTo>
                    <a:cubicBezTo>
                      <a:pt x="304" y="20"/>
                      <a:pt x="276" y="35"/>
                      <a:pt x="243" y="45"/>
                    </a:cubicBezTo>
                    <a:cubicBezTo>
                      <a:pt x="204" y="57"/>
                      <a:pt x="170" y="58"/>
                      <a:pt x="163" y="58"/>
                    </a:cubicBezTo>
                    <a:cubicBezTo>
                      <a:pt x="163" y="58"/>
                      <a:pt x="162" y="58"/>
                      <a:pt x="162" y="58"/>
                    </a:cubicBezTo>
                    <a:cubicBezTo>
                      <a:pt x="162" y="58"/>
                      <a:pt x="162" y="58"/>
                      <a:pt x="162" y="58"/>
                    </a:cubicBezTo>
                    <a:cubicBezTo>
                      <a:pt x="111" y="58"/>
                      <a:pt x="111" y="58"/>
                      <a:pt x="111" y="58"/>
                    </a:cubicBezTo>
                    <a:cubicBezTo>
                      <a:pt x="0" y="59"/>
                      <a:pt x="0" y="59"/>
                      <a:pt x="0" y="59"/>
                    </a:cubicBezTo>
                    <a:cubicBezTo>
                      <a:pt x="8" y="74"/>
                      <a:pt x="14" y="91"/>
                      <a:pt x="19" y="107"/>
                    </a:cubicBezTo>
                    <a:cubicBezTo>
                      <a:pt x="111" y="107"/>
                      <a:pt x="111" y="107"/>
                      <a:pt x="111" y="107"/>
                    </a:cubicBezTo>
                    <a:cubicBezTo>
                      <a:pt x="128" y="107"/>
                      <a:pt x="128" y="107"/>
                      <a:pt x="128" y="107"/>
                    </a:cubicBezTo>
                    <a:cubicBezTo>
                      <a:pt x="179" y="67"/>
                      <a:pt x="243" y="43"/>
                      <a:pt x="313" y="43"/>
                    </a:cubicBezTo>
                    <a:cubicBezTo>
                      <a:pt x="313" y="43"/>
                      <a:pt x="313" y="43"/>
                      <a:pt x="313" y="43"/>
                    </a:cubicBezTo>
                    <a:cubicBezTo>
                      <a:pt x="352" y="43"/>
                      <a:pt x="352" y="43"/>
                      <a:pt x="352" y="43"/>
                    </a:cubicBezTo>
                    <a:cubicBezTo>
                      <a:pt x="354" y="41"/>
                      <a:pt x="356" y="39"/>
                      <a:pt x="359" y="37"/>
                    </a:cubicBezTo>
                    <a:cubicBezTo>
                      <a:pt x="347" y="25"/>
                      <a:pt x="336" y="13"/>
                      <a:pt x="326"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3" name="íSlïďé"/>
              <p:cNvSpPr/>
              <p:nvPr/>
            </p:nvSpPr>
            <p:spPr bwMode="auto">
              <a:xfrm>
                <a:off x="5512798" y="3890541"/>
                <a:ext cx="157388" cy="0"/>
              </a:xfrm>
              <a:custGeom>
                <a:avLst/>
                <a:gdLst>
                  <a:gd name="T0" fmla="*/ 117 w 424"/>
                  <a:gd name="T1" fmla="*/ 1 h 2"/>
                  <a:gd name="T2" fmla="*/ 1 w 424"/>
                  <a:gd name="T3" fmla="*/ 2 h 2"/>
                  <a:gd name="T4" fmla="*/ 0 w 424"/>
                  <a:gd name="T5" fmla="*/ 2 h 2"/>
                  <a:gd name="T6" fmla="*/ 1 w 424"/>
                  <a:gd name="T7" fmla="*/ 2 h 2"/>
                  <a:gd name="T8" fmla="*/ 117 w 424"/>
                  <a:gd name="T9" fmla="*/ 1 h 2"/>
                  <a:gd name="T10" fmla="*/ 117 w 424"/>
                  <a:gd name="T11" fmla="*/ 1 h 2"/>
                  <a:gd name="T12" fmla="*/ 424 w 424"/>
                  <a:gd name="T13" fmla="*/ 0 h 2"/>
                  <a:gd name="T14" fmla="*/ 193 w 424"/>
                  <a:gd name="T15" fmla="*/ 1 h 2"/>
                  <a:gd name="T16" fmla="*/ 193 w 424"/>
                  <a:gd name="T17" fmla="*/ 1 h 2"/>
                  <a:gd name="T18" fmla="*/ 424 w 424"/>
                  <a:gd name="T19" fmla="*/ 0 h 2"/>
                  <a:gd name="T20" fmla="*/ 424 w 424"/>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2">
                    <a:moveTo>
                      <a:pt x="117" y="1"/>
                    </a:moveTo>
                    <a:cubicBezTo>
                      <a:pt x="1" y="2"/>
                      <a:pt x="1" y="2"/>
                      <a:pt x="1" y="2"/>
                    </a:cubicBezTo>
                    <a:cubicBezTo>
                      <a:pt x="1" y="2"/>
                      <a:pt x="0" y="2"/>
                      <a:pt x="0" y="2"/>
                    </a:cubicBezTo>
                    <a:cubicBezTo>
                      <a:pt x="0" y="2"/>
                      <a:pt x="1" y="2"/>
                      <a:pt x="1" y="2"/>
                    </a:cubicBezTo>
                    <a:cubicBezTo>
                      <a:pt x="117" y="1"/>
                      <a:pt x="117" y="1"/>
                      <a:pt x="117" y="1"/>
                    </a:cubicBezTo>
                    <a:cubicBezTo>
                      <a:pt x="117" y="1"/>
                      <a:pt x="117" y="1"/>
                      <a:pt x="117" y="1"/>
                    </a:cubicBezTo>
                    <a:moveTo>
                      <a:pt x="424" y="0"/>
                    </a:moveTo>
                    <a:cubicBezTo>
                      <a:pt x="193" y="1"/>
                      <a:pt x="193" y="1"/>
                      <a:pt x="193" y="1"/>
                    </a:cubicBezTo>
                    <a:cubicBezTo>
                      <a:pt x="193" y="1"/>
                      <a:pt x="193" y="1"/>
                      <a:pt x="193" y="1"/>
                    </a:cubicBezTo>
                    <a:cubicBezTo>
                      <a:pt x="424" y="0"/>
                      <a:pt x="424" y="0"/>
                      <a:pt x="424" y="0"/>
                    </a:cubicBezTo>
                    <a:cubicBezTo>
                      <a:pt x="424" y="0"/>
                      <a:pt x="424" y="0"/>
                      <a:pt x="424"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4" name="íṩľíḍè"/>
              <p:cNvSpPr/>
              <p:nvPr/>
            </p:nvSpPr>
            <p:spPr bwMode="auto">
              <a:xfrm>
                <a:off x="5454864" y="3883783"/>
                <a:ext cx="222081" cy="18346"/>
              </a:xfrm>
              <a:custGeom>
                <a:avLst/>
                <a:gdLst>
                  <a:gd name="T0" fmla="*/ 35 w 595"/>
                  <a:gd name="T1" fmla="*/ 0 h 49"/>
                  <a:gd name="T2" fmla="*/ 0 w 595"/>
                  <a:gd name="T3" fmla="*/ 0 h 49"/>
                  <a:gd name="T4" fmla="*/ 4 w 595"/>
                  <a:gd name="T5" fmla="*/ 6 h 49"/>
                  <a:gd name="T6" fmla="*/ 37 w 595"/>
                  <a:gd name="T7" fmla="*/ 43 h 49"/>
                  <a:gd name="T8" fmla="*/ 42 w 595"/>
                  <a:gd name="T9" fmla="*/ 49 h 49"/>
                  <a:gd name="T10" fmla="*/ 423 w 595"/>
                  <a:gd name="T11" fmla="*/ 47 h 49"/>
                  <a:gd name="T12" fmla="*/ 595 w 595"/>
                  <a:gd name="T13" fmla="*/ 47 h 49"/>
                  <a:gd name="T14" fmla="*/ 577 w 595"/>
                  <a:gd name="T15" fmla="*/ 17 h 49"/>
                  <a:gd name="T16" fmla="*/ 346 w 595"/>
                  <a:gd name="T17" fmla="*/ 18 h 49"/>
                  <a:gd name="T18" fmla="*/ 306 w 595"/>
                  <a:gd name="T19" fmla="*/ 20 h 49"/>
                  <a:gd name="T20" fmla="*/ 270 w 595"/>
                  <a:gd name="T21" fmla="*/ 18 h 49"/>
                  <a:gd name="T22" fmla="*/ 154 w 595"/>
                  <a:gd name="T23" fmla="*/ 19 h 49"/>
                  <a:gd name="T24" fmla="*/ 153 w 595"/>
                  <a:gd name="T25" fmla="*/ 19 h 49"/>
                  <a:gd name="T26" fmla="*/ 153 w 595"/>
                  <a:gd name="T27" fmla="*/ 19 h 49"/>
                  <a:gd name="T28" fmla="*/ 35 w 595"/>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5" h="49">
                    <a:moveTo>
                      <a:pt x="35" y="0"/>
                    </a:moveTo>
                    <a:cubicBezTo>
                      <a:pt x="0" y="0"/>
                      <a:pt x="0" y="0"/>
                      <a:pt x="0" y="0"/>
                    </a:cubicBezTo>
                    <a:cubicBezTo>
                      <a:pt x="2" y="2"/>
                      <a:pt x="3" y="4"/>
                      <a:pt x="4" y="6"/>
                    </a:cubicBezTo>
                    <a:cubicBezTo>
                      <a:pt x="14" y="19"/>
                      <a:pt x="25" y="31"/>
                      <a:pt x="37" y="43"/>
                    </a:cubicBezTo>
                    <a:cubicBezTo>
                      <a:pt x="39" y="45"/>
                      <a:pt x="41" y="47"/>
                      <a:pt x="42" y="49"/>
                    </a:cubicBezTo>
                    <a:cubicBezTo>
                      <a:pt x="423" y="47"/>
                      <a:pt x="423" y="47"/>
                      <a:pt x="423" y="47"/>
                    </a:cubicBezTo>
                    <a:cubicBezTo>
                      <a:pt x="595" y="47"/>
                      <a:pt x="595" y="47"/>
                      <a:pt x="595" y="47"/>
                    </a:cubicBezTo>
                    <a:cubicBezTo>
                      <a:pt x="589" y="37"/>
                      <a:pt x="583" y="27"/>
                      <a:pt x="577" y="17"/>
                    </a:cubicBezTo>
                    <a:cubicBezTo>
                      <a:pt x="346" y="18"/>
                      <a:pt x="346" y="18"/>
                      <a:pt x="346" y="18"/>
                    </a:cubicBezTo>
                    <a:cubicBezTo>
                      <a:pt x="333" y="20"/>
                      <a:pt x="320" y="20"/>
                      <a:pt x="306" y="20"/>
                    </a:cubicBezTo>
                    <a:cubicBezTo>
                      <a:pt x="294" y="20"/>
                      <a:pt x="282" y="20"/>
                      <a:pt x="270" y="18"/>
                    </a:cubicBezTo>
                    <a:cubicBezTo>
                      <a:pt x="154" y="19"/>
                      <a:pt x="154" y="19"/>
                      <a:pt x="154" y="19"/>
                    </a:cubicBezTo>
                    <a:cubicBezTo>
                      <a:pt x="154" y="19"/>
                      <a:pt x="153" y="19"/>
                      <a:pt x="153" y="19"/>
                    </a:cubicBezTo>
                    <a:cubicBezTo>
                      <a:pt x="153" y="19"/>
                      <a:pt x="153" y="19"/>
                      <a:pt x="153" y="19"/>
                    </a:cubicBezTo>
                    <a:cubicBezTo>
                      <a:pt x="112" y="19"/>
                      <a:pt x="72" y="12"/>
                      <a:pt x="35"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5" name="íṡľïḑe"/>
              <p:cNvSpPr/>
              <p:nvPr/>
            </p:nvSpPr>
            <p:spPr bwMode="auto">
              <a:xfrm>
                <a:off x="5468381" y="3883783"/>
                <a:ext cx="201804" cy="6759"/>
              </a:xfrm>
              <a:custGeom>
                <a:avLst/>
                <a:gdLst>
                  <a:gd name="T0" fmla="*/ 158 w 542"/>
                  <a:gd name="T1" fmla="*/ 0 h 19"/>
                  <a:gd name="T2" fmla="*/ 0 w 542"/>
                  <a:gd name="T3" fmla="*/ 0 h 19"/>
                  <a:gd name="T4" fmla="*/ 118 w 542"/>
                  <a:gd name="T5" fmla="*/ 19 h 19"/>
                  <a:gd name="T6" fmla="*/ 118 w 542"/>
                  <a:gd name="T7" fmla="*/ 19 h 19"/>
                  <a:gd name="T8" fmla="*/ 119 w 542"/>
                  <a:gd name="T9" fmla="*/ 19 h 19"/>
                  <a:gd name="T10" fmla="*/ 235 w 542"/>
                  <a:gd name="T11" fmla="*/ 18 h 19"/>
                  <a:gd name="T12" fmla="*/ 185 w 542"/>
                  <a:gd name="T13" fmla="*/ 8 h 19"/>
                  <a:gd name="T14" fmla="*/ 185 w 542"/>
                  <a:gd name="T15" fmla="*/ 8 h 19"/>
                  <a:gd name="T16" fmla="*/ 158 w 542"/>
                  <a:gd name="T17" fmla="*/ 0 h 19"/>
                  <a:gd name="T18" fmla="*/ 534 w 542"/>
                  <a:gd name="T19" fmla="*/ 0 h 19"/>
                  <a:gd name="T20" fmla="*/ 381 w 542"/>
                  <a:gd name="T21" fmla="*/ 0 h 19"/>
                  <a:gd name="T22" fmla="*/ 311 w 542"/>
                  <a:gd name="T23" fmla="*/ 18 h 19"/>
                  <a:gd name="T24" fmla="*/ 542 w 542"/>
                  <a:gd name="T25" fmla="*/ 17 h 19"/>
                  <a:gd name="T26" fmla="*/ 534 w 542"/>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2" h="19">
                    <a:moveTo>
                      <a:pt x="158" y="0"/>
                    </a:moveTo>
                    <a:cubicBezTo>
                      <a:pt x="0" y="0"/>
                      <a:pt x="0" y="0"/>
                      <a:pt x="0" y="0"/>
                    </a:cubicBezTo>
                    <a:cubicBezTo>
                      <a:pt x="37" y="12"/>
                      <a:pt x="77" y="19"/>
                      <a:pt x="118" y="19"/>
                    </a:cubicBezTo>
                    <a:cubicBezTo>
                      <a:pt x="118" y="19"/>
                      <a:pt x="118" y="19"/>
                      <a:pt x="118" y="19"/>
                    </a:cubicBezTo>
                    <a:cubicBezTo>
                      <a:pt x="118" y="19"/>
                      <a:pt x="119" y="19"/>
                      <a:pt x="119" y="19"/>
                    </a:cubicBezTo>
                    <a:cubicBezTo>
                      <a:pt x="235" y="18"/>
                      <a:pt x="235" y="18"/>
                      <a:pt x="235" y="18"/>
                    </a:cubicBezTo>
                    <a:cubicBezTo>
                      <a:pt x="218" y="16"/>
                      <a:pt x="202" y="13"/>
                      <a:pt x="185" y="8"/>
                    </a:cubicBezTo>
                    <a:cubicBezTo>
                      <a:pt x="185" y="8"/>
                      <a:pt x="185" y="8"/>
                      <a:pt x="185" y="8"/>
                    </a:cubicBezTo>
                    <a:cubicBezTo>
                      <a:pt x="158" y="0"/>
                      <a:pt x="158" y="0"/>
                      <a:pt x="158" y="0"/>
                    </a:cubicBezTo>
                    <a:moveTo>
                      <a:pt x="534" y="0"/>
                    </a:moveTo>
                    <a:cubicBezTo>
                      <a:pt x="381" y="0"/>
                      <a:pt x="381" y="0"/>
                      <a:pt x="381" y="0"/>
                    </a:cubicBezTo>
                    <a:cubicBezTo>
                      <a:pt x="359" y="9"/>
                      <a:pt x="335" y="15"/>
                      <a:pt x="311" y="18"/>
                    </a:cubicBezTo>
                    <a:cubicBezTo>
                      <a:pt x="542" y="17"/>
                      <a:pt x="542" y="17"/>
                      <a:pt x="542" y="17"/>
                    </a:cubicBezTo>
                    <a:cubicBezTo>
                      <a:pt x="540" y="11"/>
                      <a:pt x="537" y="6"/>
                      <a:pt x="534"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6" name="iṩlíḓé"/>
              <p:cNvSpPr/>
              <p:nvPr/>
            </p:nvSpPr>
            <p:spPr bwMode="auto">
              <a:xfrm>
                <a:off x="5527281" y="3883783"/>
                <a:ext cx="83039" cy="7725"/>
              </a:xfrm>
              <a:custGeom>
                <a:avLst/>
                <a:gdLst>
                  <a:gd name="T0" fmla="*/ 223 w 223"/>
                  <a:gd name="T1" fmla="*/ 0 h 20"/>
                  <a:gd name="T2" fmla="*/ 0 w 223"/>
                  <a:gd name="T3" fmla="*/ 0 h 20"/>
                  <a:gd name="T4" fmla="*/ 27 w 223"/>
                  <a:gd name="T5" fmla="*/ 8 h 20"/>
                  <a:gd name="T6" fmla="*/ 113 w 223"/>
                  <a:gd name="T7" fmla="*/ 20 h 20"/>
                  <a:gd name="T8" fmla="*/ 223 w 223"/>
                  <a:gd name="T9" fmla="*/ 0 h 20"/>
                </a:gdLst>
                <a:ahLst/>
                <a:cxnLst>
                  <a:cxn ang="0">
                    <a:pos x="T0" y="T1"/>
                  </a:cxn>
                  <a:cxn ang="0">
                    <a:pos x="T2" y="T3"/>
                  </a:cxn>
                  <a:cxn ang="0">
                    <a:pos x="T4" y="T5"/>
                  </a:cxn>
                  <a:cxn ang="0">
                    <a:pos x="T6" y="T7"/>
                  </a:cxn>
                  <a:cxn ang="0">
                    <a:pos x="T8" y="T9"/>
                  </a:cxn>
                </a:cxnLst>
                <a:rect l="0" t="0" r="r" b="b"/>
                <a:pathLst>
                  <a:path w="223" h="20">
                    <a:moveTo>
                      <a:pt x="223" y="0"/>
                    </a:moveTo>
                    <a:cubicBezTo>
                      <a:pt x="0" y="0"/>
                      <a:pt x="0" y="0"/>
                      <a:pt x="0" y="0"/>
                    </a:cubicBezTo>
                    <a:cubicBezTo>
                      <a:pt x="27" y="8"/>
                      <a:pt x="27" y="8"/>
                      <a:pt x="27" y="8"/>
                    </a:cubicBezTo>
                    <a:cubicBezTo>
                      <a:pt x="56" y="16"/>
                      <a:pt x="85" y="20"/>
                      <a:pt x="113" y="20"/>
                    </a:cubicBezTo>
                    <a:cubicBezTo>
                      <a:pt x="151" y="20"/>
                      <a:pt x="189" y="13"/>
                      <a:pt x="223"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7" name="ï$ḷïdé"/>
              <p:cNvSpPr/>
              <p:nvPr/>
            </p:nvSpPr>
            <p:spPr bwMode="auto">
              <a:xfrm>
                <a:off x="4787656" y="3871230"/>
                <a:ext cx="161250" cy="13518"/>
              </a:xfrm>
              <a:custGeom>
                <a:avLst/>
                <a:gdLst>
                  <a:gd name="T0" fmla="*/ 167 w 167"/>
                  <a:gd name="T1" fmla="*/ 13 h 14"/>
                  <a:gd name="T2" fmla="*/ 166 w 167"/>
                  <a:gd name="T3" fmla="*/ 13 h 14"/>
                  <a:gd name="T4" fmla="*/ 166 w 167"/>
                  <a:gd name="T5" fmla="*/ 14 h 14"/>
                  <a:gd name="T6" fmla="*/ 167 w 167"/>
                  <a:gd name="T7" fmla="*/ 13 h 14"/>
                  <a:gd name="T8" fmla="*/ 167 w 167"/>
                  <a:gd name="T9" fmla="*/ 13 h 14"/>
                  <a:gd name="T10" fmla="*/ 78 w 167"/>
                  <a:gd name="T11" fmla="*/ 0 h 14"/>
                  <a:gd name="T12" fmla="*/ 0 w 167"/>
                  <a:gd name="T13" fmla="*/ 0 h 14"/>
                  <a:gd name="T14" fmla="*/ 0 w 167"/>
                  <a:gd name="T15" fmla="*/ 0 h 14"/>
                  <a:gd name="T16" fmla="*/ 78 w 167"/>
                  <a:gd name="T17" fmla="*/ 0 h 14"/>
                  <a:gd name="T18" fmla="*/ 78 w 167"/>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4">
                    <a:moveTo>
                      <a:pt x="167" y="13"/>
                    </a:moveTo>
                    <a:lnTo>
                      <a:pt x="166" y="13"/>
                    </a:lnTo>
                    <a:lnTo>
                      <a:pt x="166" y="14"/>
                    </a:lnTo>
                    <a:lnTo>
                      <a:pt x="167" y="13"/>
                    </a:lnTo>
                    <a:lnTo>
                      <a:pt x="167" y="13"/>
                    </a:lnTo>
                    <a:close/>
                    <a:moveTo>
                      <a:pt x="78" y="0"/>
                    </a:moveTo>
                    <a:lnTo>
                      <a:pt x="0" y="0"/>
                    </a:lnTo>
                    <a:lnTo>
                      <a:pt x="0" y="0"/>
                    </a:lnTo>
                    <a:lnTo>
                      <a:pt x="78" y="0"/>
                    </a:lnTo>
                    <a:lnTo>
                      <a:pt x="78"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8" name="îsľïdé"/>
              <p:cNvSpPr/>
              <p:nvPr/>
            </p:nvSpPr>
            <p:spPr bwMode="auto">
              <a:xfrm>
                <a:off x="4787656" y="3871230"/>
                <a:ext cx="161250" cy="13518"/>
              </a:xfrm>
              <a:custGeom>
                <a:avLst/>
                <a:gdLst>
                  <a:gd name="T0" fmla="*/ 167 w 167"/>
                  <a:gd name="T1" fmla="*/ 13 h 14"/>
                  <a:gd name="T2" fmla="*/ 166 w 167"/>
                  <a:gd name="T3" fmla="*/ 13 h 14"/>
                  <a:gd name="T4" fmla="*/ 166 w 167"/>
                  <a:gd name="T5" fmla="*/ 14 h 14"/>
                  <a:gd name="T6" fmla="*/ 167 w 167"/>
                  <a:gd name="T7" fmla="*/ 13 h 14"/>
                  <a:gd name="T8" fmla="*/ 167 w 167"/>
                  <a:gd name="T9" fmla="*/ 13 h 14"/>
                  <a:gd name="T10" fmla="*/ 78 w 167"/>
                  <a:gd name="T11" fmla="*/ 0 h 14"/>
                  <a:gd name="T12" fmla="*/ 0 w 167"/>
                  <a:gd name="T13" fmla="*/ 0 h 14"/>
                  <a:gd name="T14" fmla="*/ 0 w 167"/>
                  <a:gd name="T15" fmla="*/ 0 h 14"/>
                  <a:gd name="T16" fmla="*/ 78 w 167"/>
                  <a:gd name="T17" fmla="*/ 0 h 14"/>
                  <a:gd name="T18" fmla="*/ 78 w 167"/>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4">
                    <a:moveTo>
                      <a:pt x="167" y="13"/>
                    </a:moveTo>
                    <a:lnTo>
                      <a:pt x="166" y="13"/>
                    </a:lnTo>
                    <a:lnTo>
                      <a:pt x="166" y="14"/>
                    </a:lnTo>
                    <a:lnTo>
                      <a:pt x="167" y="13"/>
                    </a:lnTo>
                    <a:lnTo>
                      <a:pt x="167" y="13"/>
                    </a:lnTo>
                    <a:moveTo>
                      <a:pt x="78" y="0"/>
                    </a:moveTo>
                    <a:lnTo>
                      <a:pt x="0" y="0"/>
                    </a:lnTo>
                    <a:lnTo>
                      <a:pt x="0" y="0"/>
                    </a:lnTo>
                    <a:lnTo>
                      <a:pt x="78" y="0"/>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9" name="iṣḻíḋé"/>
              <p:cNvSpPr/>
              <p:nvPr/>
            </p:nvSpPr>
            <p:spPr bwMode="auto">
              <a:xfrm>
                <a:off x="4948906" y="3883783"/>
                <a:ext cx="966" cy="966"/>
              </a:xfrm>
              <a:prstGeom prst="rect">
                <a:avLst/>
              </a:prstGeom>
              <a:solidFill>
                <a:srgbClr val="C32D1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20" name="ïṩḻîḓê"/>
              <p:cNvSpPr/>
              <p:nvPr/>
            </p:nvSpPr>
            <p:spPr bwMode="auto">
              <a:xfrm>
                <a:off x="4948906" y="38837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1" name="íśḷiḓè"/>
              <p:cNvSpPr/>
              <p:nvPr/>
            </p:nvSpPr>
            <p:spPr bwMode="auto">
              <a:xfrm>
                <a:off x="4689168" y="3829711"/>
                <a:ext cx="173802" cy="57934"/>
              </a:xfrm>
              <a:custGeom>
                <a:avLst/>
                <a:gdLst>
                  <a:gd name="T0" fmla="*/ 20 w 465"/>
                  <a:gd name="T1" fmla="*/ 145 h 155"/>
                  <a:gd name="T2" fmla="*/ 6 w 465"/>
                  <a:gd name="T3" fmla="*/ 145 h 155"/>
                  <a:gd name="T4" fmla="*/ 0 w 465"/>
                  <a:gd name="T5" fmla="*/ 155 h 155"/>
                  <a:gd name="T6" fmla="*/ 1 w 465"/>
                  <a:gd name="T7" fmla="*/ 154 h 155"/>
                  <a:gd name="T8" fmla="*/ 1 w 465"/>
                  <a:gd name="T9" fmla="*/ 154 h 155"/>
                  <a:gd name="T10" fmla="*/ 20 w 465"/>
                  <a:gd name="T11" fmla="*/ 145 h 155"/>
                  <a:gd name="T12" fmla="*/ 465 w 465"/>
                  <a:gd name="T13" fmla="*/ 0 h 155"/>
                  <a:gd name="T14" fmla="*/ 266 w 465"/>
                  <a:gd name="T15" fmla="*/ 1 h 155"/>
                  <a:gd name="T16" fmla="*/ 263 w 465"/>
                  <a:gd name="T17" fmla="*/ 1 h 155"/>
                  <a:gd name="T18" fmla="*/ 263 w 465"/>
                  <a:gd name="T19" fmla="*/ 1 h 155"/>
                  <a:gd name="T20" fmla="*/ 263 w 465"/>
                  <a:gd name="T21" fmla="*/ 112 h 155"/>
                  <a:gd name="T22" fmla="*/ 465 w 465"/>
                  <a:gd name="T23" fmla="*/ 111 h 155"/>
                  <a:gd name="T24" fmla="*/ 465 w 465"/>
                  <a:gd name="T2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5" h="155">
                    <a:moveTo>
                      <a:pt x="20" y="145"/>
                    </a:moveTo>
                    <a:cubicBezTo>
                      <a:pt x="6" y="145"/>
                      <a:pt x="6" y="145"/>
                      <a:pt x="6" y="145"/>
                    </a:cubicBezTo>
                    <a:cubicBezTo>
                      <a:pt x="4" y="148"/>
                      <a:pt x="2" y="151"/>
                      <a:pt x="0" y="155"/>
                    </a:cubicBezTo>
                    <a:cubicBezTo>
                      <a:pt x="0" y="154"/>
                      <a:pt x="0" y="154"/>
                      <a:pt x="1" y="154"/>
                    </a:cubicBezTo>
                    <a:cubicBezTo>
                      <a:pt x="1" y="154"/>
                      <a:pt x="1" y="154"/>
                      <a:pt x="1" y="154"/>
                    </a:cubicBezTo>
                    <a:cubicBezTo>
                      <a:pt x="7" y="151"/>
                      <a:pt x="13" y="148"/>
                      <a:pt x="20" y="145"/>
                    </a:cubicBezTo>
                    <a:moveTo>
                      <a:pt x="465" y="0"/>
                    </a:moveTo>
                    <a:cubicBezTo>
                      <a:pt x="266" y="1"/>
                      <a:pt x="266" y="1"/>
                      <a:pt x="266" y="1"/>
                    </a:cubicBezTo>
                    <a:cubicBezTo>
                      <a:pt x="263" y="1"/>
                      <a:pt x="263" y="1"/>
                      <a:pt x="263" y="1"/>
                    </a:cubicBezTo>
                    <a:cubicBezTo>
                      <a:pt x="263" y="1"/>
                      <a:pt x="263" y="1"/>
                      <a:pt x="263" y="1"/>
                    </a:cubicBezTo>
                    <a:cubicBezTo>
                      <a:pt x="263" y="112"/>
                      <a:pt x="263" y="112"/>
                      <a:pt x="263" y="112"/>
                    </a:cubicBezTo>
                    <a:cubicBezTo>
                      <a:pt x="465" y="111"/>
                      <a:pt x="465" y="111"/>
                      <a:pt x="465" y="111"/>
                    </a:cubicBezTo>
                    <a:cubicBezTo>
                      <a:pt x="465" y="0"/>
                      <a:pt x="465" y="0"/>
                      <a:pt x="465"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2" name="ïsľîďé"/>
              <p:cNvSpPr/>
              <p:nvPr/>
            </p:nvSpPr>
            <p:spPr bwMode="auto">
              <a:xfrm>
                <a:off x="4675650" y="3871230"/>
                <a:ext cx="272290" cy="184424"/>
              </a:xfrm>
              <a:custGeom>
                <a:avLst/>
                <a:gdLst>
                  <a:gd name="T0" fmla="*/ 732 w 732"/>
                  <a:gd name="T1" fmla="*/ 34 h 496"/>
                  <a:gd name="T2" fmla="*/ 503 w 732"/>
                  <a:gd name="T3" fmla="*/ 34 h 496"/>
                  <a:gd name="T4" fmla="*/ 503 w 732"/>
                  <a:gd name="T5" fmla="*/ 353 h 496"/>
                  <a:gd name="T6" fmla="*/ 525 w 732"/>
                  <a:gd name="T7" fmla="*/ 322 h 496"/>
                  <a:gd name="T8" fmla="*/ 526 w 732"/>
                  <a:gd name="T9" fmla="*/ 322 h 496"/>
                  <a:gd name="T10" fmla="*/ 526 w 732"/>
                  <a:gd name="T11" fmla="*/ 322 h 496"/>
                  <a:gd name="T12" fmla="*/ 546 w 732"/>
                  <a:gd name="T13" fmla="*/ 294 h 496"/>
                  <a:gd name="T14" fmla="*/ 732 w 732"/>
                  <a:gd name="T15" fmla="*/ 36 h 496"/>
                  <a:gd name="T16" fmla="*/ 732 w 732"/>
                  <a:gd name="T17" fmla="*/ 34 h 496"/>
                  <a:gd name="T18" fmla="*/ 503 w 732"/>
                  <a:gd name="T19" fmla="*/ 0 h 496"/>
                  <a:gd name="T20" fmla="*/ 301 w 732"/>
                  <a:gd name="T21" fmla="*/ 1 h 496"/>
                  <a:gd name="T22" fmla="*/ 301 w 732"/>
                  <a:gd name="T23" fmla="*/ 34 h 496"/>
                  <a:gd name="T24" fmla="*/ 58 w 732"/>
                  <a:gd name="T25" fmla="*/ 34 h 496"/>
                  <a:gd name="T26" fmla="*/ 39 w 732"/>
                  <a:gd name="T27" fmla="*/ 43 h 496"/>
                  <a:gd name="T28" fmla="*/ 39 w 732"/>
                  <a:gd name="T29" fmla="*/ 43 h 496"/>
                  <a:gd name="T30" fmla="*/ 0 w 732"/>
                  <a:gd name="T31" fmla="*/ 194 h 496"/>
                  <a:gd name="T32" fmla="*/ 0 w 732"/>
                  <a:gd name="T33" fmla="*/ 194 h 496"/>
                  <a:gd name="T34" fmla="*/ 0 w 732"/>
                  <a:gd name="T35" fmla="*/ 194 h 496"/>
                  <a:gd name="T36" fmla="*/ 0 w 732"/>
                  <a:gd name="T37" fmla="*/ 196 h 496"/>
                  <a:gd name="T38" fmla="*/ 275 w 732"/>
                  <a:gd name="T39" fmla="*/ 494 h 496"/>
                  <a:gd name="T40" fmla="*/ 301 w 732"/>
                  <a:gd name="T41" fmla="*/ 496 h 496"/>
                  <a:gd name="T42" fmla="*/ 300 w 732"/>
                  <a:gd name="T43" fmla="*/ 488 h 496"/>
                  <a:gd name="T44" fmla="*/ 301 w 732"/>
                  <a:gd name="T45" fmla="*/ 485 h 496"/>
                  <a:gd name="T46" fmla="*/ 301 w 732"/>
                  <a:gd name="T47" fmla="*/ 428 h 496"/>
                  <a:gd name="T48" fmla="*/ 230 w 732"/>
                  <a:gd name="T49" fmla="*/ 416 h 496"/>
                  <a:gd name="T50" fmla="*/ 75 w 732"/>
                  <a:gd name="T51" fmla="*/ 298 h 496"/>
                  <a:gd name="T52" fmla="*/ 72 w 732"/>
                  <a:gd name="T53" fmla="*/ 286 h 496"/>
                  <a:gd name="T54" fmla="*/ 72 w 732"/>
                  <a:gd name="T55" fmla="*/ 284 h 496"/>
                  <a:gd name="T56" fmla="*/ 72 w 732"/>
                  <a:gd name="T57" fmla="*/ 284 h 496"/>
                  <a:gd name="T58" fmla="*/ 72 w 732"/>
                  <a:gd name="T59" fmla="*/ 284 h 496"/>
                  <a:gd name="T60" fmla="*/ 84 w 732"/>
                  <a:gd name="T61" fmla="*/ 264 h 496"/>
                  <a:gd name="T62" fmla="*/ 97 w 732"/>
                  <a:gd name="T63" fmla="*/ 261 h 496"/>
                  <a:gd name="T64" fmla="*/ 111 w 732"/>
                  <a:gd name="T65" fmla="*/ 266 h 496"/>
                  <a:gd name="T66" fmla="*/ 118 w 732"/>
                  <a:gd name="T67" fmla="*/ 273 h 496"/>
                  <a:gd name="T68" fmla="*/ 243 w 732"/>
                  <a:gd name="T69" fmla="*/ 368 h 496"/>
                  <a:gd name="T70" fmla="*/ 301 w 732"/>
                  <a:gd name="T71" fmla="*/ 379 h 496"/>
                  <a:gd name="T72" fmla="*/ 301 w 732"/>
                  <a:gd name="T73" fmla="*/ 34 h 496"/>
                  <a:gd name="T74" fmla="*/ 503 w 732"/>
                  <a:gd name="T75" fmla="*/ 34 h 496"/>
                  <a:gd name="T76" fmla="*/ 503 w 732"/>
                  <a:gd name="T77"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32" h="496">
                    <a:moveTo>
                      <a:pt x="732" y="34"/>
                    </a:moveTo>
                    <a:cubicBezTo>
                      <a:pt x="503" y="34"/>
                      <a:pt x="503" y="34"/>
                      <a:pt x="503" y="34"/>
                    </a:cubicBezTo>
                    <a:cubicBezTo>
                      <a:pt x="503" y="353"/>
                      <a:pt x="503" y="353"/>
                      <a:pt x="503" y="353"/>
                    </a:cubicBezTo>
                    <a:cubicBezTo>
                      <a:pt x="525" y="322"/>
                      <a:pt x="525" y="322"/>
                      <a:pt x="525" y="322"/>
                    </a:cubicBezTo>
                    <a:cubicBezTo>
                      <a:pt x="526" y="322"/>
                      <a:pt x="526" y="322"/>
                      <a:pt x="526" y="322"/>
                    </a:cubicBezTo>
                    <a:cubicBezTo>
                      <a:pt x="526" y="322"/>
                      <a:pt x="526" y="322"/>
                      <a:pt x="526" y="322"/>
                    </a:cubicBezTo>
                    <a:cubicBezTo>
                      <a:pt x="546" y="294"/>
                      <a:pt x="546" y="294"/>
                      <a:pt x="546" y="294"/>
                    </a:cubicBezTo>
                    <a:cubicBezTo>
                      <a:pt x="732" y="36"/>
                      <a:pt x="732" y="36"/>
                      <a:pt x="732" y="36"/>
                    </a:cubicBezTo>
                    <a:cubicBezTo>
                      <a:pt x="732" y="34"/>
                      <a:pt x="732" y="34"/>
                      <a:pt x="732" y="34"/>
                    </a:cubicBezTo>
                    <a:moveTo>
                      <a:pt x="503" y="0"/>
                    </a:moveTo>
                    <a:cubicBezTo>
                      <a:pt x="301" y="1"/>
                      <a:pt x="301" y="1"/>
                      <a:pt x="301" y="1"/>
                    </a:cubicBezTo>
                    <a:cubicBezTo>
                      <a:pt x="301" y="34"/>
                      <a:pt x="301" y="34"/>
                      <a:pt x="301" y="34"/>
                    </a:cubicBezTo>
                    <a:cubicBezTo>
                      <a:pt x="58" y="34"/>
                      <a:pt x="58" y="34"/>
                      <a:pt x="58" y="34"/>
                    </a:cubicBezTo>
                    <a:cubicBezTo>
                      <a:pt x="51" y="37"/>
                      <a:pt x="45" y="40"/>
                      <a:pt x="39" y="43"/>
                    </a:cubicBezTo>
                    <a:cubicBezTo>
                      <a:pt x="39" y="43"/>
                      <a:pt x="39" y="43"/>
                      <a:pt x="39" y="43"/>
                    </a:cubicBezTo>
                    <a:cubicBezTo>
                      <a:pt x="13" y="88"/>
                      <a:pt x="0" y="139"/>
                      <a:pt x="0" y="194"/>
                    </a:cubicBezTo>
                    <a:cubicBezTo>
                      <a:pt x="0" y="194"/>
                      <a:pt x="0" y="194"/>
                      <a:pt x="0" y="194"/>
                    </a:cubicBezTo>
                    <a:cubicBezTo>
                      <a:pt x="0" y="194"/>
                      <a:pt x="0" y="194"/>
                      <a:pt x="0" y="194"/>
                    </a:cubicBezTo>
                    <a:cubicBezTo>
                      <a:pt x="0" y="195"/>
                      <a:pt x="0" y="195"/>
                      <a:pt x="0" y="196"/>
                    </a:cubicBezTo>
                    <a:cubicBezTo>
                      <a:pt x="1" y="353"/>
                      <a:pt x="122" y="480"/>
                      <a:pt x="275" y="494"/>
                    </a:cubicBezTo>
                    <a:cubicBezTo>
                      <a:pt x="283" y="495"/>
                      <a:pt x="292" y="496"/>
                      <a:pt x="301" y="496"/>
                    </a:cubicBezTo>
                    <a:cubicBezTo>
                      <a:pt x="300" y="492"/>
                      <a:pt x="300" y="489"/>
                      <a:pt x="300" y="488"/>
                    </a:cubicBezTo>
                    <a:cubicBezTo>
                      <a:pt x="301" y="485"/>
                      <a:pt x="301" y="485"/>
                      <a:pt x="301" y="485"/>
                    </a:cubicBezTo>
                    <a:cubicBezTo>
                      <a:pt x="301" y="428"/>
                      <a:pt x="301" y="428"/>
                      <a:pt x="301" y="428"/>
                    </a:cubicBezTo>
                    <a:cubicBezTo>
                      <a:pt x="283" y="427"/>
                      <a:pt x="258" y="424"/>
                      <a:pt x="230" y="416"/>
                    </a:cubicBezTo>
                    <a:cubicBezTo>
                      <a:pt x="161" y="395"/>
                      <a:pt x="107" y="355"/>
                      <a:pt x="75" y="298"/>
                    </a:cubicBezTo>
                    <a:cubicBezTo>
                      <a:pt x="73" y="294"/>
                      <a:pt x="72" y="290"/>
                      <a:pt x="72" y="286"/>
                    </a:cubicBezTo>
                    <a:cubicBezTo>
                      <a:pt x="72" y="285"/>
                      <a:pt x="72" y="285"/>
                      <a:pt x="72" y="284"/>
                    </a:cubicBezTo>
                    <a:cubicBezTo>
                      <a:pt x="72" y="284"/>
                      <a:pt x="72" y="284"/>
                      <a:pt x="72" y="284"/>
                    </a:cubicBezTo>
                    <a:cubicBezTo>
                      <a:pt x="72" y="284"/>
                      <a:pt x="72" y="284"/>
                      <a:pt x="72" y="284"/>
                    </a:cubicBezTo>
                    <a:cubicBezTo>
                      <a:pt x="72" y="276"/>
                      <a:pt x="77" y="268"/>
                      <a:pt x="84" y="264"/>
                    </a:cubicBezTo>
                    <a:cubicBezTo>
                      <a:pt x="88" y="262"/>
                      <a:pt x="92" y="261"/>
                      <a:pt x="97" y="261"/>
                    </a:cubicBezTo>
                    <a:cubicBezTo>
                      <a:pt x="102" y="261"/>
                      <a:pt x="107" y="262"/>
                      <a:pt x="111" y="266"/>
                    </a:cubicBezTo>
                    <a:cubicBezTo>
                      <a:pt x="114" y="268"/>
                      <a:pt x="116" y="270"/>
                      <a:pt x="118" y="273"/>
                    </a:cubicBezTo>
                    <a:cubicBezTo>
                      <a:pt x="144" y="319"/>
                      <a:pt x="186" y="351"/>
                      <a:pt x="243" y="368"/>
                    </a:cubicBezTo>
                    <a:cubicBezTo>
                      <a:pt x="265" y="375"/>
                      <a:pt x="286" y="378"/>
                      <a:pt x="301" y="379"/>
                    </a:cubicBezTo>
                    <a:cubicBezTo>
                      <a:pt x="301" y="34"/>
                      <a:pt x="301" y="34"/>
                      <a:pt x="301" y="34"/>
                    </a:cubicBezTo>
                    <a:cubicBezTo>
                      <a:pt x="503" y="34"/>
                      <a:pt x="503" y="34"/>
                      <a:pt x="503" y="34"/>
                    </a:cubicBezTo>
                    <a:cubicBezTo>
                      <a:pt x="503" y="0"/>
                      <a:pt x="503" y="0"/>
                      <a:pt x="50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3" name="ïṣlîḑè"/>
              <p:cNvSpPr/>
              <p:nvPr/>
            </p:nvSpPr>
            <p:spPr bwMode="auto">
              <a:xfrm>
                <a:off x="4701721" y="3968753"/>
                <a:ext cx="85936" cy="61796"/>
              </a:xfrm>
              <a:custGeom>
                <a:avLst/>
                <a:gdLst>
                  <a:gd name="T0" fmla="*/ 25 w 229"/>
                  <a:gd name="T1" fmla="*/ 0 h 167"/>
                  <a:gd name="T2" fmla="*/ 12 w 229"/>
                  <a:gd name="T3" fmla="*/ 3 h 167"/>
                  <a:gd name="T4" fmla="*/ 0 w 229"/>
                  <a:gd name="T5" fmla="*/ 23 h 167"/>
                  <a:gd name="T6" fmla="*/ 0 w 229"/>
                  <a:gd name="T7" fmla="*/ 23 h 167"/>
                  <a:gd name="T8" fmla="*/ 0 w 229"/>
                  <a:gd name="T9" fmla="*/ 23 h 167"/>
                  <a:gd name="T10" fmla="*/ 0 w 229"/>
                  <a:gd name="T11" fmla="*/ 25 h 167"/>
                  <a:gd name="T12" fmla="*/ 3 w 229"/>
                  <a:gd name="T13" fmla="*/ 37 h 167"/>
                  <a:gd name="T14" fmla="*/ 158 w 229"/>
                  <a:gd name="T15" fmla="*/ 155 h 167"/>
                  <a:gd name="T16" fmla="*/ 229 w 229"/>
                  <a:gd name="T17" fmla="*/ 167 h 167"/>
                  <a:gd name="T18" fmla="*/ 229 w 229"/>
                  <a:gd name="T19" fmla="*/ 118 h 167"/>
                  <a:gd name="T20" fmla="*/ 171 w 229"/>
                  <a:gd name="T21" fmla="*/ 107 h 167"/>
                  <a:gd name="T22" fmla="*/ 46 w 229"/>
                  <a:gd name="T23" fmla="*/ 12 h 167"/>
                  <a:gd name="T24" fmla="*/ 39 w 229"/>
                  <a:gd name="T25" fmla="*/ 5 h 167"/>
                  <a:gd name="T26" fmla="*/ 25 w 229"/>
                  <a:gd name="T27"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9" h="167">
                    <a:moveTo>
                      <a:pt x="25" y="0"/>
                    </a:moveTo>
                    <a:cubicBezTo>
                      <a:pt x="20" y="0"/>
                      <a:pt x="16" y="1"/>
                      <a:pt x="12" y="3"/>
                    </a:cubicBezTo>
                    <a:cubicBezTo>
                      <a:pt x="5" y="7"/>
                      <a:pt x="0" y="15"/>
                      <a:pt x="0" y="23"/>
                    </a:cubicBezTo>
                    <a:cubicBezTo>
                      <a:pt x="0" y="23"/>
                      <a:pt x="0" y="23"/>
                      <a:pt x="0" y="23"/>
                    </a:cubicBezTo>
                    <a:cubicBezTo>
                      <a:pt x="0" y="23"/>
                      <a:pt x="0" y="23"/>
                      <a:pt x="0" y="23"/>
                    </a:cubicBezTo>
                    <a:cubicBezTo>
                      <a:pt x="0" y="24"/>
                      <a:pt x="0" y="24"/>
                      <a:pt x="0" y="25"/>
                    </a:cubicBezTo>
                    <a:cubicBezTo>
                      <a:pt x="0" y="29"/>
                      <a:pt x="1" y="33"/>
                      <a:pt x="3" y="37"/>
                    </a:cubicBezTo>
                    <a:cubicBezTo>
                      <a:pt x="35" y="94"/>
                      <a:pt x="89" y="134"/>
                      <a:pt x="158" y="155"/>
                    </a:cubicBezTo>
                    <a:cubicBezTo>
                      <a:pt x="186" y="163"/>
                      <a:pt x="211" y="166"/>
                      <a:pt x="229" y="167"/>
                    </a:cubicBezTo>
                    <a:cubicBezTo>
                      <a:pt x="229" y="118"/>
                      <a:pt x="229" y="118"/>
                      <a:pt x="229" y="118"/>
                    </a:cubicBezTo>
                    <a:cubicBezTo>
                      <a:pt x="214" y="117"/>
                      <a:pt x="193" y="114"/>
                      <a:pt x="171" y="107"/>
                    </a:cubicBezTo>
                    <a:cubicBezTo>
                      <a:pt x="114" y="90"/>
                      <a:pt x="72" y="58"/>
                      <a:pt x="46" y="12"/>
                    </a:cubicBezTo>
                    <a:cubicBezTo>
                      <a:pt x="44" y="9"/>
                      <a:pt x="42" y="7"/>
                      <a:pt x="39" y="5"/>
                    </a:cubicBezTo>
                    <a:cubicBezTo>
                      <a:pt x="35" y="1"/>
                      <a:pt x="30" y="0"/>
                      <a:pt x="25"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4" name="ïṥľïḑê"/>
              <p:cNvSpPr/>
              <p:nvPr/>
            </p:nvSpPr>
            <p:spPr bwMode="auto">
              <a:xfrm>
                <a:off x="5875851" y="4063378"/>
                <a:ext cx="0" cy="46347"/>
              </a:xfrm>
              <a:custGeom>
                <a:avLst/>
                <a:gdLst>
                  <a:gd name="T0" fmla="*/ 0 w 1"/>
                  <a:gd name="T1" fmla="*/ 0 h 122"/>
                  <a:gd name="T2" fmla="*/ 0 w 1"/>
                  <a:gd name="T3" fmla="*/ 0 h 122"/>
                  <a:gd name="T4" fmla="*/ 1 w 1"/>
                  <a:gd name="T5" fmla="*/ 122 h 122"/>
                  <a:gd name="T6" fmla="*/ 1 w 1"/>
                  <a:gd name="T7" fmla="*/ 122 h 122"/>
                  <a:gd name="T8" fmla="*/ 0 w 1"/>
                  <a:gd name="T9" fmla="*/ 0 h 122"/>
                </a:gdLst>
                <a:ahLst/>
                <a:cxnLst>
                  <a:cxn ang="0">
                    <a:pos x="T0" y="T1"/>
                  </a:cxn>
                  <a:cxn ang="0">
                    <a:pos x="T2" y="T3"/>
                  </a:cxn>
                  <a:cxn ang="0">
                    <a:pos x="T4" y="T5"/>
                  </a:cxn>
                  <a:cxn ang="0">
                    <a:pos x="T6" y="T7"/>
                  </a:cxn>
                  <a:cxn ang="0">
                    <a:pos x="T8" y="T9"/>
                  </a:cxn>
                </a:cxnLst>
                <a:rect l="0" t="0" r="r" b="b"/>
                <a:pathLst>
                  <a:path w="1" h="122">
                    <a:moveTo>
                      <a:pt x="0" y="0"/>
                    </a:moveTo>
                    <a:cubicBezTo>
                      <a:pt x="0" y="0"/>
                      <a:pt x="0" y="0"/>
                      <a:pt x="0" y="0"/>
                    </a:cubicBezTo>
                    <a:cubicBezTo>
                      <a:pt x="1" y="122"/>
                      <a:pt x="1" y="122"/>
                      <a:pt x="1" y="122"/>
                    </a:cubicBezTo>
                    <a:cubicBezTo>
                      <a:pt x="1" y="122"/>
                      <a:pt x="1" y="122"/>
                      <a:pt x="1" y="122"/>
                    </a:cubicBezTo>
                    <a:cubicBezTo>
                      <a:pt x="0" y="0"/>
                      <a:pt x="0" y="0"/>
                      <a:pt x="0"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5" name="iṣlîḍe"/>
              <p:cNvSpPr/>
              <p:nvPr/>
            </p:nvSpPr>
            <p:spPr bwMode="auto">
              <a:xfrm>
                <a:off x="5875851" y="4037308"/>
                <a:ext cx="152560" cy="105247"/>
              </a:xfrm>
              <a:custGeom>
                <a:avLst/>
                <a:gdLst>
                  <a:gd name="T0" fmla="*/ 25 w 408"/>
                  <a:gd name="T1" fmla="*/ 0 h 282"/>
                  <a:gd name="T2" fmla="*/ 0 w 408"/>
                  <a:gd name="T3" fmla="*/ 72 h 282"/>
                  <a:gd name="T4" fmla="*/ 1 w 408"/>
                  <a:gd name="T5" fmla="*/ 194 h 282"/>
                  <a:gd name="T6" fmla="*/ 347 w 408"/>
                  <a:gd name="T7" fmla="*/ 269 h 282"/>
                  <a:gd name="T8" fmla="*/ 389 w 408"/>
                  <a:gd name="T9" fmla="*/ 282 h 282"/>
                  <a:gd name="T10" fmla="*/ 402 w 408"/>
                  <a:gd name="T11" fmla="*/ 282 h 282"/>
                  <a:gd name="T12" fmla="*/ 402 w 408"/>
                  <a:gd name="T13" fmla="*/ 281 h 282"/>
                  <a:gd name="T14" fmla="*/ 403 w 408"/>
                  <a:gd name="T15" fmla="*/ 281 h 282"/>
                  <a:gd name="T16" fmla="*/ 408 w 408"/>
                  <a:gd name="T17" fmla="*/ 281 h 282"/>
                  <a:gd name="T18" fmla="*/ 408 w 408"/>
                  <a:gd name="T19" fmla="*/ 205 h 282"/>
                  <a:gd name="T20" fmla="*/ 308 w 408"/>
                  <a:gd name="T21" fmla="*/ 168 h 282"/>
                  <a:gd name="T22" fmla="*/ 25 w 408"/>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8" h="282">
                    <a:moveTo>
                      <a:pt x="25" y="0"/>
                    </a:moveTo>
                    <a:cubicBezTo>
                      <a:pt x="20" y="25"/>
                      <a:pt x="11" y="49"/>
                      <a:pt x="0" y="72"/>
                    </a:cubicBezTo>
                    <a:cubicBezTo>
                      <a:pt x="1" y="194"/>
                      <a:pt x="1" y="194"/>
                      <a:pt x="1" y="194"/>
                    </a:cubicBezTo>
                    <a:cubicBezTo>
                      <a:pt x="347" y="269"/>
                      <a:pt x="347" y="269"/>
                      <a:pt x="347" y="269"/>
                    </a:cubicBezTo>
                    <a:cubicBezTo>
                      <a:pt x="361" y="273"/>
                      <a:pt x="375" y="277"/>
                      <a:pt x="389" y="282"/>
                    </a:cubicBezTo>
                    <a:cubicBezTo>
                      <a:pt x="402" y="282"/>
                      <a:pt x="402" y="282"/>
                      <a:pt x="402" y="282"/>
                    </a:cubicBezTo>
                    <a:cubicBezTo>
                      <a:pt x="402" y="281"/>
                      <a:pt x="402" y="281"/>
                      <a:pt x="402" y="281"/>
                    </a:cubicBezTo>
                    <a:cubicBezTo>
                      <a:pt x="403" y="281"/>
                      <a:pt x="403" y="281"/>
                      <a:pt x="403" y="281"/>
                    </a:cubicBezTo>
                    <a:cubicBezTo>
                      <a:pt x="404" y="281"/>
                      <a:pt x="406" y="281"/>
                      <a:pt x="408" y="281"/>
                    </a:cubicBezTo>
                    <a:cubicBezTo>
                      <a:pt x="408" y="205"/>
                      <a:pt x="408" y="205"/>
                      <a:pt x="408" y="205"/>
                    </a:cubicBezTo>
                    <a:cubicBezTo>
                      <a:pt x="373" y="199"/>
                      <a:pt x="339" y="186"/>
                      <a:pt x="308" y="168"/>
                    </a:cubicBezTo>
                    <a:cubicBezTo>
                      <a:pt x="25" y="0"/>
                      <a:pt x="25" y="0"/>
                      <a:pt x="2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6" name="ïṩľïḑê"/>
              <p:cNvSpPr/>
              <p:nvPr/>
            </p:nvSpPr>
            <p:spPr bwMode="auto">
              <a:xfrm>
                <a:off x="5844953" y="4063378"/>
                <a:ext cx="30898" cy="46347"/>
              </a:xfrm>
              <a:custGeom>
                <a:avLst/>
                <a:gdLst>
                  <a:gd name="T0" fmla="*/ 84 w 85"/>
                  <a:gd name="T1" fmla="*/ 0 h 122"/>
                  <a:gd name="T2" fmla="*/ 76 w 85"/>
                  <a:gd name="T3" fmla="*/ 16 h 122"/>
                  <a:gd name="T4" fmla="*/ 76 w 85"/>
                  <a:gd name="T5" fmla="*/ 16 h 122"/>
                  <a:gd name="T6" fmla="*/ 0 w 85"/>
                  <a:gd name="T7" fmla="*/ 104 h 122"/>
                  <a:gd name="T8" fmla="*/ 9 w 85"/>
                  <a:gd name="T9" fmla="*/ 106 h 122"/>
                  <a:gd name="T10" fmla="*/ 9 w 85"/>
                  <a:gd name="T11" fmla="*/ 106 h 122"/>
                  <a:gd name="T12" fmla="*/ 9 w 85"/>
                  <a:gd name="T13" fmla="*/ 106 h 122"/>
                  <a:gd name="T14" fmla="*/ 85 w 85"/>
                  <a:gd name="T15" fmla="*/ 122 h 122"/>
                  <a:gd name="T16" fmla="*/ 84 w 85"/>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22">
                    <a:moveTo>
                      <a:pt x="84" y="0"/>
                    </a:moveTo>
                    <a:cubicBezTo>
                      <a:pt x="82" y="6"/>
                      <a:pt x="79" y="11"/>
                      <a:pt x="76" y="16"/>
                    </a:cubicBezTo>
                    <a:cubicBezTo>
                      <a:pt x="76" y="16"/>
                      <a:pt x="76" y="16"/>
                      <a:pt x="76" y="16"/>
                    </a:cubicBezTo>
                    <a:cubicBezTo>
                      <a:pt x="56" y="50"/>
                      <a:pt x="30" y="80"/>
                      <a:pt x="0" y="104"/>
                    </a:cubicBezTo>
                    <a:cubicBezTo>
                      <a:pt x="9" y="106"/>
                      <a:pt x="9" y="106"/>
                      <a:pt x="9" y="106"/>
                    </a:cubicBezTo>
                    <a:cubicBezTo>
                      <a:pt x="9" y="106"/>
                      <a:pt x="9" y="106"/>
                      <a:pt x="9" y="106"/>
                    </a:cubicBezTo>
                    <a:cubicBezTo>
                      <a:pt x="9" y="106"/>
                      <a:pt x="9" y="106"/>
                      <a:pt x="9" y="106"/>
                    </a:cubicBezTo>
                    <a:cubicBezTo>
                      <a:pt x="85" y="122"/>
                      <a:pt x="85" y="122"/>
                      <a:pt x="85" y="122"/>
                    </a:cubicBezTo>
                    <a:cubicBezTo>
                      <a:pt x="84" y="0"/>
                      <a:pt x="84" y="0"/>
                      <a:pt x="84"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7" name="iṥľiďê"/>
              <p:cNvSpPr/>
              <p:nvPr/>
            </p:nvSpPr>
            <p:spPr bwMode="auto">
              <a:xfrm>
                <a:off x="6020686" y="4141589"/>
                <a:ext cx="7725" cy="3862"/>
              </a:xfrm>
              <a:custGeom>
                <a:avLst/>
                <a:gdLst>
                  <a:gd name="T0" fmla="*/ 19 w 19"/>
                  <a:gd name="T1" fmla="*/ 0 h 9"/>
                  <a:gd name="T2" fmla="*/ 14 w 19"/>
                  <a:gd name="T3" fmla="*/ 0 h 9"/>
                  <a:gd name="T4" fmla="*/ 13 w 19"/>
                  <a:gd name="T5" fmla="*/ 0 h 9"/>
                  <a:gd name="T6" fmla="*/ 13 w 19"/>
                  <a:gd name="T7" fmla="*/ 1 h 9"/>
                  <a:gd name="T8" fmla="*/ 0 w 19"/>
                  <a:gd name="T9" fmla="*/ 1 h 9"/>
                  <a:gd name="T10" fmla="*/ 19 w 19"/>
                  <a:gd name="T11" fmla="*/ 9 h 9"/>
                  <a:gd name="T12" fmla="*/ 19 w 1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9" h="9">
                    <a:moveTo>
                      <a:pt x="19" y="0"/>
                    </a:moveTo>
                    <a:cubicBezTo>
                      <a:pt x="17" y="0"/>
                      <a:pt x="15" y="0"/>
                      <a:pt x="14" y="0"/>
                    </a:cubicBezTo>
                    <a:cubicBezTo>
                      <a:pt x="14" y="0"/>
                      <a:pt x="14" y="0"/>
                      <a:pt x="13" y="0"/>
                    </a:cubicBezTo>
                    <a:cubicBezTo>
                      <a:pt x="13" y="1"/>
                      <a:pt x="13" y="1"/>
                      <a:pt x="13" y="1"/>
                    </a:cubicBezTo>
                    <a:cubicBezTo>
                      <a:pt x="0" y="1"/>
                      <a:pt x="0" y="1"/>
                      <a:pt x="0" y="1"/>
                    </a:cubicBezTo>
                    <a:cubicBezTo>
                      <a:pt x="6" y="3"/>
                      <a:pt x="13" y="6"/>
                      <a:pt x="19" y="9"/>
                    </a:cubicBezTo>
                    <a:cubicBezTo>
                      <a:pt x="19" y="0"/>
                      <a:pt x="19" y="0"/>
                      <a:pt x="19"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8" name="iŝḷiḍé"/>
              <p:cNvSpPr/>
              <p:nvPr/>
            </p:nvSpPr>
            <p:spPr bwMode="auto">
              <a:xfrm>
                <a:off x="5859436" y="4308632"/>
                <a:ext cx="117799" cy="47313"/>
              </a:xfrm>
              <a:custGeom>
                <a:avLst/>
                <a:gdLst>
                  <a:gd name="T0" fmla="*/ 173 w 315"/>
                  <a:gd name="T1" fmla="*/ 0 h 128"/>
                  <a:gd name="T2" fmla="*/ 0 w 315"/>
                  <a:gd name="T3" fmla="*/ 76 h 128"/>
                  <a:gd name="T4" fmla="*/ 237 w 315"/>
                  <a:gd name="T5" fmla="*/ 128 h 128"/>
                  <a:gd name="T6" fmla="*/ 315 w 315"/>
                  <a:gd name="T7" fmla="*/ 31 h 128"/>
                  <a:gd name="T8" fmla="*/ 173 w 315"/>
                  <a:gd name="T9" fmla="*/ 0 h 128"/>
                </a:gdLst>
                <a:ahLst/>
                <a:cxnLst>
                  <a:cxn ang="0">
                    <a:pos x="T0" y="T1"/>
                  </a:cxn>
                  <a:cxn ang="0">
                    <a:pos x="T2" y="T3"/>
                  </a:cxn>
                  <a:cxn ang="0">
                    <a:pos x="T4" y="T5"/>
                  </a:cxn>
                  <a:cxn ang="0">
                    <a:pos x="T6" y="T7"/>
                  </a:cxn>
                  <a:cxn ang="0">
                    <a:pos x="T8" y="T9"/>
                  </a:cxn>
                </a:cxnLst>
                <a:rect l="0" t="0" r="r" b="b"/>
                <a:pathLst>
                  <a:path w="315" h="128">
                    <a:moveTo>
                      <a:pt x="173" y="0"/>
                    </a:moveTo>
                    <a:cubicBezTo>
                      <a:pt x="126" y="42"/>
                      <a:pt x="66" y="69"/>
                      <a:pt x="0" y="76"/>
                    </a:cubicBezTo>
                    <a:cubicBezTo>
                      <a:pt x="237" y="128"/>
                      <a:pt x="237" y="128"/>
                      <a:pt x="237" y="128"/>
                    </a:cubicBezTo>
                    <a:cubicBezTo>
                      <a:pt x="265" y="97"/>
                      <a:pt x="291" y="65"/>
                      <a:pt x="315" y="31"/>
                    </a:cubicBezTo>
                    <a:cubicBezTo>
                      <a:pt x="173" y="0"/>
                      <a:pt x="173" y="0"/>
                      <a:pt x="173"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9" name="íśḻîḑè"/>
              <p:cNvSpPr/>
              <p:nvPr/>
            </p:nvSpPr>
            <p:spPr bwMode="auto">
              <a:xfrm>
                <a:off x="5845918" y="4102966"/>
                <a:ext cx="182493" cy="217253"/>
              </a:xfrm>
              <a:custGeom>
                <a:avLst/>
                <a:gdLst>
                  <a:gd name="T0" fmla="*/ 268 w 488"/>
                  <a:gd name="T1" fmla="*/ 175 h 581"/>
                  <a:gd name="T2" fmla="*/ 308 w 488"/>
                  <a:gd name="T3" fmla="*/ 324 h 581"/>
                  <a:gd name="T4" fmla="*/ 308 w 488"/>
                  <a:gd name="T5" fmla="*/ 324 h 581"/>
                  <a:gd name="T6" fmla="*/ 308 w 488"/>
                  <a:gd name="T7" fmla="*/ 324 h 581"/>
                  <a:gd name="T8" fmla="*/ 308 w 488"/>
                  <a:gd name="T9" fmla="*/ 324 h 581"/>
                  <a:gd name="T10" fmla="*/ 269 w 488"/>
                  <a:gd name="T11" fmla="*/ 475 h 581"/>
                  <a:gd name="T12" fmla="*/ 270 w 488"/>
                  <a:gd name="T13" fmla="*/ 474 h 581"/>
                  <a:gd name="T14" fmla="*/ 209 w 488"/>
                  <a:gd name="T15" fmla="*/ 550 h 581"/>
                  <a:gd name="T16" fmla="*/ 351 w 488"/>
                  <a:gd name="T17" fmla="*/ 581 h 581"/>
                  <a:gd name="T18" fmla="*/ 480 w 488"/>
                  <a:gd name="T19" fmla="*/ 247 h 581"/>
                  <a:gd name="T20" fmla="*/ 450 w 488"/>
                  <a:gd name="T21" fmla="*/ 227 h 581"/>
                  <a:gd name="T22" fmla="*/ 373 w 488"/>
                  <a:gd name="T23" fmla="*/ 198 h 581"/>
                  <a:gd name="T24" fmla="*/ 372 w 488"/>
                  <a:gd name="T25" fmla="*/ 198 h 581"/>
                  <a:gd name="T26" fmla="*/ 323 w 488"/>
                  <a:gd name="T27" fmla="*/ 187 h 581"/>
                  <a:gd name="T28" fmla="*/ 268 w 488"/>
                  <a:gd name="T29" fmla="*/ 175 h 581"/>
                  <a:gd name="T30" fmla="*/ 5 w 488"/>
                  <a:gd name="T31" fmla="*/ 0 h 581"/>
                  <a:gd name="T32" fmla="*/ 5 w 488"/>
                  <a:gd name="T33" fmla="*/ 0 h 581"/>
                  <a:gd name="T34" fmla="*/ 0 w 488"/>
                  <a:gd name="T35" fmla="*/ 22 h 581"/>
                  <a:gd name="T36" fmla="*/ 3 w 488"/>
                  <a:gd name="T37" fmla="*/ 22 h 581"/>
                  <a:gd name="T38" fmla="*/ 5 w 488"/>
                  <a:gd name="T39" fmla="*/ 22 h 581"/>
                  <a:gd name="T40" fmla="*/ 5 w 488"/>
                  <a:gd name="T41" fmla="*/ 22 h 581"/>
                  <a:gd name="T42" fmla="*/ 5 w 488"/>
                  <a:gd name="T43" fmla="*/ 22 h 581"/>
                  <a:gd name="T44" fmla="*/ 224 w 488"/>
                  <a:gd name="T45" fmla="*/ 115 h 581"/>
                  <a:gd name="T46" fmla="*/ 333 w 488"/>
                  <a:gd name="T47" fmla="*/ 139 h 581"/>
                  <a:gd name="T48" fmla="*/ 382 w 488"/>
                  <a:gd name="T49" fmla="*/ 150 h 581"/>
                  <a:gd name="T50" fmla="*/ 472 w 488"/>
                  <a:gd name="T51" fmla="*/ 184 h 581"/>
                  <a:gd name="T52" fmla="*/ 486 w 488"/>
                  <a:gd name="T53" fmla="*/ 192 h 581"/>
                  <a:gd name="T54" fmla="*/ 488 w 488"/>
                  <a:gd name="T55" fmla="*/ 136 h 581"/>
                  <a:gd name="T56" fmla="*/ 488 w 488"/>
                  <a:gd name="T57" fmla="*/ 112 h 581"/>
                  <a:gd name="T58" fmla="*/ 469 w 488"/>
                  <a:gd name="T59" fmla="*/ 104 h 581"/>
                  <a:gd name="T60" fmla="*/ 427 w 488"/>
                  <a:gd name="T61" fmla="*/ 91 h 581"/>
                  <a:gd name="T62" fmla="*/ 81 w 488"/>
                  <a:gd name="T63" fmla="*/ 16 h 581"/>
                  <a:gd name="T64" fmla="*/ 81 w 488"/>
                  <a:gd name="T65" fmla="*/ 16 h 581"/>
                  <a:gd name="T66" fmla="*/ 5 w 488"/>
                  <a:gd name="T67"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8" h="581">
                    <a:moveTo>
                      <a:pt x="268" y="175"/>
                    </a:moveTo>
                    <a:cubicBezTo>
                      <a:pt x="293" y="219"/>
                      <a:pt x="308" y="270"/>
                      <a:pt x="308" y="324"/>
                    </a:cubicBezTo>
                    <a:cubicBezTo>
                      <a:pt x="308" y="324"/>
                      <a:pt x="308" y="324"/>
                      <a:pt x="308" y="324"/>
                    </a:cubicBezTo>
                    <a:cubicBezTo>
                      <a:pt x="308" y="324"/>
                      <a:pt x="308" y="324"/>
                      <a:pt x="308" y="324"/>
                    </a:cubicBezTo>
                    <a:cubicBezTo>
                      <a:pt x="308" y="324"/>
                      <a:pt x="308" y="324"/>
                      <a:pt x="308" y="324"/>
                    </a:cubicBezTo>
                    <a:cubicBezTo>
                      <a:pt x="308" y="379"/>
                      <a:pt x="294" y="430"/>
                      <a:pt x="269" y="475"/>
                    </a:cubicBezTo>
                    <a:cubicBezTo>
                      <a:pt x="270" y="475"/>
                      <a:pt x="270" y="474"/>
                      <a:pt x="270" y="474"/>
                    </a:cubicBezTo>
                    <a:cubicBezTo>
                      <a:pt x="254" y="503"/>
                      <a:pt x="233" y="528"/>
                      <a:pt x="209" y="550"/>
                    </a:cubicBezTo>
                    <a:cubicBezTo>
                      <a:pt x="351" y="581"/>
                      <a:pt x="351" y="581"/>
                      <a:pt x="351" y="581"/>
                    </a:cubicBezTo>
                    <a:cubicBezTo>
                      <a:pt x="418" y="483"/>
                      <a:pt x="463" y="370"/>
                      <a:pt x="480" y="247"/>
                    </a:cubicBezTo>
                    <a:cubicBezTo>
                      <a:pt x="471" y="240"/>
                      <a:pt x="461" y="234"/>
                      <a:pt x="450" y="227"/>
                    </a:cubicBezTo>
                    <a:cubicBezTo>
                      <a:pt x="409" y="205"/>
                      <a:pt x="373" y="198"/>
                      <a:pt x="373" y="198"/>
                    </a:cubicBezTo>
                    <a:cubicBezTo>
                      <a:pt x="372" y="198"/>
                      <a:pt x="372" y="198"/>
                      <a:pt x="372" y="198"/>
                    </a:cubicBezTo>
                    <a:cubicBezTo>
                      <a:pt x="323" y="187"/>
                      <a:pt x="323" y="187"/>
                      <a:pt x="323" y="187"/>
                    </a:cubicBezTo>
                    <a:cubicBezTo>
                      <a:pt x="268" y="175"/>
                      <a:pt x="268" y="175"/>
                      <a:pt x="268" y="175"/>
                    </a:cubicBezTo>
                    <a:moveTo>
                      <a:pt x="5" y="0"/>
                    </a:moveTo>
                    <a:cubicBezTo>
                      <a:pt x="5" y="0"/>
                      <a:pt x="5" y="0"/>
                      <a:pt x="5" y="0"/>
                    </a:cubicBezTo>
                    <a:cubicBezTo>
                      <a:pt x="0" y="22"/>
                      <a:pt x="0" y="22"/>
                      <a:pt x="0" y="22"/>
                    </a:cubicBezTo>
                    <a:cubicBezTo>
                      <a:pt x="3" y="22"/>
                      <a:pt x="3" y="22"/>
                      <a:pt x="3" y="22"/>
                    </a:cubicBezTo>
                    <a:cubicBezTo>
                      <a:pt x="4" y="22"/>
                      <a:pt x="4" y="22"/>
                      <a:pt x="5" y="22"/>
                    </a:cubicBezTo>
                    <a:cubicBezTo>
                      <a:pt x="5" y="22"/>
                      <a:pt x="5" y="22"/>
                      <a:pt x="5" y="22"/>
                    </a:cubicBezTo>
                    <a:cubicBezTo>
                      <a:pt x="5" y="22"/>
                      <a:pt x="5" y="22"/>
                      <a:pt x="5" y="22"/>
                    </a:cubicBezTo>
                    <a:cubicBezTo>
                      <a:pt x="91" y="22"/>
                      <a:pt x="169" y="58"/>
                      <a:pt x="224" y="115"/>
                    </a:cubicBezTo>
                    <a:cubicBezTo>
                      <a:pt x="333" y="139"/>
                      <a:pt x="333" y="139"/>
                      <a:pt x="333" y="139"/>
                    </a:cubicBezTo>
                    <a:cubicBezTo>
                      <a:pt x="382" y="150"/>
                      <a:pt x="382" y="150"/>
                      <a:pt x="382" y="150"/>
                    </a:cubicBezTo>
                    <a:cubicBezTo>
                      <a:pt x="387" y="151"/>
                      <a:pt x="427" y="159"/>
                      <a:pt x="472" y="184"/>
                    </a:cubicBezTo>
                    <a:cubicBezTo>
                      <a:pt x="477" y="186"/>
                      <a:pt x="481" y="189"/>
                      <a:pt x="486" y="192"/>
                    </a:cubicBezTo>
                    <a:cubicBezTo>
                      <a:pt x="487" y="173"/>
                      <a:pt x="488" y="155"/>
                      <a:pt x="488" y="136"/>
                    </a:cubicBezTo>
                    <a:cubicBezTo>
                      <a:pt x="488" y="112"/>
                      <a:pt x="488" y="112"/>
                      <a:pt x="488" y="112"/>
                    </a:cubicBezTo>
                    <a:cubicBezTo>
                      <a:pt x="482" y="109"/>
                      <a:pt x="475" y="106"/>
                      <a:pt x="469" y="104"/>
                    </a:cubicBezTo>
                    <a:cubicBezTo>
                      <a:pt x="455" y="99"/>
                      <a:pt x="441" y="95"/>
                      <a:pt x="427" y="91"/>
                    </a:cubicBezTo>
                    <a:cubicBezTo>
                      <a:pt x="81" y="16"/>
                      <a:pt x="81" y="16"/>
                      <a:pt x="81" y="16"/>
                    </a:cubicBezTo>
                    <a:cubicBezTo>
                      <a:pt x="81" y="16"/>
                      <a:pt x="81" y="16"/>
                      <a:pt x="81" y="16"/>
                    </a:cubicBezTo>
                    <a:cubicBezTo>
                      <a:pt x="5" y="0"/>
                      <a:pt x="5" y="0"/>
                      <a:pt x="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0" name="íṩḷïde"/>
              <p:cNvSpPr/>
              <p:nvPr/>
            </p:nvSpPr>
            <p:spPr bwMode="auto">
              <a:xfrm>
                <a:off x="5830469" y="4102966"/>
                <a:ext cx="17380" cy="8690"/>
              </a:xfrm>
              <a:custGeom>
                <a:avLst/>
                <a:gdLst>
                  <a:gd name="T0" fmla="*/ 37 w 46"/>
                  <a:gd name="T1" fmla="*/ 0 h 25"/>
                  <a:gd name="T2" fmla="*/ 0 w 46"/>
                  <a:gd name="T3" fmla="*/ 25 h 25"/>
                  <a:gd name="T4" fmla="*/ 41 w 46"/>
                  <a:gd name="T5" fmla="*/ 24 h 25"/>
                  <a:gd name="T6" fmla="*/ 46 w 46"/>
                  <a:gd name="T7" fmla="*/ 2 h 25"/>
                  <a:gd name="T8" fmla="*/ 37 w 46"/>
                  <a:gd name="T9" fmla="*/ 0 h 25"/>
                </a:gdLst>
                <a:ahLst/>
                <a:cxnLst>
                  <a:cxn ang="0">
                    <a:pos x="T0" y="T1"/>
                  </a:cxn>
                  <a:cxn ang="0">
                    <a:pos x="T2" y="T3"/>
                  </a:cxn>
                  <a:cxn ang="0">
                    <a:pos x="T4" y="T5"/>
                  </a:cxn>
                  <a:cxn ang="0">
                    <a:pos x="T6" y="T7"/>
                  </a:cxn>
                  <a:cxn ang="0">
                    <a:pos x="T8" y="T9"/>
                  </a:cxn>
                </a:cxnLst>
                <a:rect l="0" t="0" r="r" b="b"/>
                <a:pathLst>
                  <a:path w="46" h="25">
                    <a:moveTo>
                      <a:pt x="37" y="0"/>
                    </a:moveTo>
                    <a:cubicBezTo>
                      <a:pt x="25" y="9"/>
                      <a:pt x="13" y="17"/>
                      <a:pt x="0" y="25"/>
                    </a:cubicBezTo>
                    <a:cubicBezTo>
                      <a:pt x="41" y="24"/>
                      <a:pt x="41" y="24"/>
                      <a:pt x="41" y="24"/>
                    </a:cubicBezTo>
                    <a:cubicBezTo>
                      <a:pt x="46" y="2"/>
                      <a:pt x="46" y="2"/>
                      <a:pt x="46" y="2"/>
                    </a:cubicBezTo>
                    <a:cubicBezTo>
                      <a:pt x="37" y="0"/>
                      <a:pt x="37" y="0"/>
                      <a:pt x="37"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1" name="isḷiḓé"/>
              <p:cNvSpPr/>
              <p:nvPr/>
            </p:nvSpPr>
            <p:spPr bwMode="auto">
              <a:xfrm>
                <a:off x="5929923" y="4146417"/>
                <a:ext cx="97523" cy="49244"/>
              </a:xfrm>
              <a:custGeom>
                <a:avLst/>
                <a:gdLst>
                  <a:gd name="T0" fmla="*/ 0 w 262"/>
                  <a:gd name="T1" fmla="*/ 0 h 132"/>
                  <a:gd name="T2" fmla="*/ 44 w 262"/>
                  <a:gd name="T3" fmla="*/ 60 h 132"/>
                  <a:gd name="T4" fmla="*/ 99 w 262"/>
                  <a:gd name="T5" fmla="*/ 72 h 132"/>
                  <a:gd name="T6" fmla="*/ 148 w 262"/>
                  <a:gd name="T7" fmla="*/ 83 h 132"/>
                  <a:gd name="T8" fmla="*/ 149 w 262"/>
                  <a:gd name="T9" fmla="*/ 83 h 132"/>
                  <a:gd name="T10" fmla="*/ 226 w 262"/>
                  <a:gd name="T11" fmla="*/ 112 h 132"/>
                  <a:gd name="T12" fmla="*/ 256 w 262"/>
                  <a:gd name="T13" fmla="*/ 132 h 132"/>
                  <a:gd name="T14" fmla="*/ 262 w 262"/>
                  <a:gd name="T15" fmla="*/ 77 h 132"/>
                  <a:gd name="T16" fmla="*/ 248 w 262"/>
                  <a:gd name="T17" fmla="*/ 69 h 132"/>
                  <a:gd name="T18" fmla="*/ 158 w 262"/>
                  <a:gd name="T19" fmla="*/ 35 h 132"/>
                  <a:gd name="T20" fmla="*/ 109 w 262"/>
                  <a:gd name="T21" fmla="*/ 24 h 132"/>
                  <a:gd name="T22" fmla="*/ 0 w 262"/>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2" h="132">
                    <a:moveTo>
                      <a:pt x="0" y="0"/>
                    </a:moveTo>
                    <a:cubicBezTo>
                      <a:pt x="17" y="18"/>
                      <a:pt x="32" y="38"/>
                      <a:pt x="44" y="60"/>
                    </a:cubicBezTo>
                    <a:cubicBezTo>
                      <a:pt x="99" y="72"/>
                      <a:pt x="99" y="72"/>
                      <a:pt x="99" y="72"/>
                    </a:cubicBezTo>
                    <a:cubicBezTo>
                      <a:pt x="148" y="83"/>
                      <a:pt x="148" y="83"/>
                      <a:pt x="148" y="83"/>
                    </a:cubicBezTo>
                    <a:cubicBezTo>
                      <a:pt x="149" y="83"/>
                      <a:pt x="149" y="83"/>
                      <a:pt x="149" y="83"/>
                    </a:cubicBezTo>
                    <a:cubicBezTo>
                      <a:pt x="149" y="83"/>
                      <a:pt x="185" y="90"/>
                      <a:pt x="226" y="112"/>
                    </a:cubicBezTo>
                    <a:cubicBezTo>
                      <a:pt x="237" y="119"/>
                      <a:pt x="247" y="125"/>
                      <a:pt x="256" y="132"/>
                    </a:cubicBezTo>
                    <a:cubicBezTo>
                      <a:pt x="259" y="114"/>
                      <a:pt x="261" y="95"/>
                      <a:pt x="262" y="77"/>
                    </a:cubicBezTo>
                    <a:cubicBezTo>
                      <a:pt x="257" y="74"/>
                      <a:pt x="253" y="71"/>
                      <a:pt x="248" y="69"/>
                    </a:cubicBezTo>
                    <a:cubicBezTo>
                      <a:pt x="203" y="44"/>
                      <a:pt x="163" y="36"/>
                      <a:pt x="158" y="35"/>
                    </a:cubicBezTo>
                    <a:cubicBezTo>
                      <a:pt x="109" y="24"/>
                      <a:pt x="109" y="24"/>
                      <a:pt x="109" y="24"/>
                    </a:cubicBezTo>
                    <a:cubicBezTo>
                      <a:pt x="0" y="0"/>
                      <a:pt x="0" y="0"/>
                      <a:pt x="0"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2" name="ís1íḑê"/>
              <p:cNvSpPr/>
              <p:nvPr/>
            </p:nvSpPr>
            <p:spPr bwMode="auto">
              <a:xfrm>
                <a:off x="5308097" y="3959097"/>
                <a:ext cx="38623" cy="46347"/>
              </a:xfrm>
              <a:custGeom>
                <a:avLst/>
                <a:gdLst>
                  <a:gd name="T0" fmla="*/ 103 w 103"/>
                  <a:gd name="T1" fmla="*/ 0 h 124"/>
                  <a:gd name="T2" fmla="*/ 0 w 103"/>
                  <a:gd name="T3" fmla="*/ 102 h 124"/>
                  <a:gd name="T4" fmla="*/ 74 w 103"/>
                  <a:gd name="T5" fmla="*/ 124 h 124"/>
                  <a:gd name="T6" fmla="*/ 103 w 103"/>
                  <a:gd name="T7" fmla="*/ 0 h 124"/>
                </a:gdLst>
                <a:ahLst/>
                <a:cxnLst>
                  <a:cxn ang="0">
                    <a:pos x="T0" y="T1"/>
                  </a:cxn>
                  <a:cxn ang="0">
                    <a:pos x="T2" y="T3"/>
                  </a:cxn>
                  <a:cxn ang="0">
                    <a:pos x="T4" y="T5"/>
                  </a:cxn>
                  <a:cxn ang="0">
                    <a:pos x="T6" y="T7"/>
                  </a:cxn>
                </a:cxnLst>
                <a:rect l="0" t="0" r="r" b="b"/>
                <a:pathLst>
                  <a:path w="103" h="124">
                    <a:moveTo>
                      <a:pt x="103" y="0"/>
                    </a:moveTo>
                    <a:cubicBezTo>
                      <a:pt x="76" y="39"/>
                      <a:pt x="42" y="74"/>
                      <a:pt x="0" y="102"/>
                    </a:cubicBezTo>
                    <a:cubicBezTo>
                      <a:pt x="74" y="124"/>
                      <a:pt x="74" y="124"/>
                      <a:pt x="74" y="124"/>
                    </a:cubicBezTo>
                    <a:cubicBezTo>
                      <a:pt x="92" y="85"/>
                      <a:pt x="102" y="43"/>
                      <a:pt x="103"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3" name="ïşļíḑê"/>
              <p:cNvSpPr/>
              <p:nvPr/>
            </p:nvSpPr>
            <p:spPr bwMode="auto">
              <a:xfrm>
                <a:off x="5103397" y="3883783"/>
                <a:ext cx="243323" cy="210494"/>
              </a:xfrm>
              <a:custGeom>
                <a:avLst/>
                <a:gdLst>
                  <a:gd name="T0" fmla="*/ 217 w 651"/>
                  <a:gd name="T1" fmla="*/ 0 h 566"/>
                  <a:gd name="T2" fmla="*/ 156 w 651"/>
                  <a:gd name="T3" fmla="*/ 0 h 566"/>
                  <a:gd name="T4" fmla="*/ 166 w 651"/>
                  <a:gd name="T5" fmla="*/ 28 h 566"/>
                  <a:gd name="T6" fmla="*/ 206 w 651"/>
                  <a:gd name="T7" fmla="*/ 6 h 566"/>
                  <a:gd name="T8" fmla="*/ 217 w 651"/>
                  <a:gd name="T9" fmla="*/ 0 h 566"/>
                  <a:gd name="T10" fmla="*/ 577 w 651"/>
                  <a:gd name="T11" fmla="*/ 0 h 566"/>
                  <a:gd name="T12" fmla="*/ 487 w 651"/>
                  <a:gd name="T13" fmla="*/ 0 h 566"/>
                  <a:gd name="T14" fmla="*/ 488 w 651"/>
                  <a:gd name="T15" fmla="*/ 0 h 566"/>
                  <a:gd name="T16" fmla="*/ 497 w 651"/>
                  <a:gd name="T17" fmla="*/ 9 h 566"/>
                  <a:gd name="T18" fmla="*/ 497 w 651"/>
                  <a:gd name="T19" fmla="*/ 11 h 566"/>
                  <a:gd name="T20" fmla="*/ 497 w 651"/>
                  <a:gd name="T21" fmla="*/ 11 h 566"/>
                  <a:gd name="T22" fmla="*/ 497 w 651"/>
                  <a:gd name="T23" fmla="*/ 11 h 566"/>
                  <a:gd name="T24" fmla="*/ 497 w 651"/>
                  <a:gd name="T25" fmla="*/ 11 h 566"/>
                  <a:gd name="T26" fmla="*/ 497 w 651"/>
                  <a:gd name="T27" fmla="*/ 11 h 566"/>
                  <a:gd name="T28" fmla="*/ 496 w 651"/>
                  <a:gd name="T29" fmla="*/ 34 h 566"/>
                  <a:gd name="T30" fmla="*/ 475 w 651"/>
                  <a:gd name="T31" fmla="*/ 46 h 566"/>
                  <a:gd name="T32" fmla="*/ 472 w 651"/>
                  <a:gd name="T33" fmla="*/ 46 h 566"/>
                  <a:gd name="T34" fmla="*/ 462 w 651"/>
                  <a:gd name="T35" fmla="*/ 42 h 566"/>
                  <a:gd name="T36" fmla="*/ 360 w 651"/>
                  <a:gd name="T37" fmla="*/ 14 h 566"/>
                  <a:gd name="T38" fmla="*/ 307 w 651"/>
                  <a:gd name="T39" fmla="*/ 20 h 566"/>
                  <a:gd name="T40" fmla="*/ 231 w 651"/>
                  <a:gd name="T41" fmla="*/ 48 h 566"/>
                  <a:gd name="T42" fmla="*/ 230 w 651"/>
                  <a:gd name="T43" fmla="*/ 48 h 566"/>
                  <a:gd name="T44" fmla="*/ 186 w 651"/>
                  <a:gd name="T45" fmla="*/ 73 h 566"/>
                  <a:gd name="T46" fmla="*/ 176 w 651"/>
                  <a:gd name="T47" fmla="*/ 78 h 566"/>
                  <a:gd name="T48" fmla="*/ 121 w 651"/>
                  <a:gd name="T49" fmla="*/ 293 h 566"/>
                  <a:gd name="T50" fmla="*/ 35 w 651"/>
                  <a:gd name="T51" fmla="*/ 411 h 566"/>
                  <a:gd name="T52" fmla="*/ 0 w 651"/>
                  <a:gd name="T53" fmla="*/ 460 h 566"/>
                  <a:gd name="T54" fmla="*/ 60 w 651"/>
                  <a:gd name="T55" fmla="*/ 566 h 566"/>
                  <a:gd name="T56" fmla="*/ 72 w 651"/>
                  <a:gd name="T57" fmla="*/ 478 h 566"/>
                  <a:gd name="T58" fmla="*/ 72 w 651"/>
                  <a:gd name="T59" fmla="*/ 478 h 566"/>
                  <a:gd name="T60" fmla="*/ 153 w 651"/>
                  <a:gd name="T61" fmla="*/ 345 h 566"/>
                  <a:gd name="T62" fmla="*/ 153 w 651"/>
                  <a:gd name="T63" fmla="*/ 345 h 566"/>
                  <a:gd name="T64" fmla="*/ 361 w 651"/>
                  <a:gd name="T65" fmla="*/ 261 h 566"/>
                  <a:gd name="T66" fmla="*/ 449 w 651"/>
                  <a:gd name="T67" fmla="*/ 274 h 566"/>
                  <a:gd name="T68" fmla="*/ 548 w 651"/>
                  <a:gd name="T69" fmla="*/ 304 h 566"/>
                  <a:gd name="T70" fmla="*/ 651 w 651"/>
                  <a:gd name="T71" fmla="*/ 202 h 566"/>
                  <a:gd name="T72" fmla="*/ 651 w 651"/>
                  <a:gd name="T73" fmla="*/ 202 h 566"/>
                  <a:gd name="T74" fmla="*/ 650 w 651"/>
                  <a:gd name="T75" fmla="*/ 180 h 566"/>
                  <a:gd name="T76" fmla="*/ 650 w 651"/>
                  <a:gd name="T77" fmla="*/ 180 h 566"/>
                  <a:gd name="T78" fmla="*/ 639 w 651"/>
                  <a:gd name="T79" fmla="*/ 113 h 566"/>
                  <a:gd name="T80" fmla="*/ 620 w 651"/>
                  <a:gd name="T81" fmla="*/ 65 h 566"/>
                  <a:gd name="T82" fmla="*/ 612 w 651"/>
                  <a:gd name="T83" fmla="*/ 50 h 566"/>
                  <a:gd name="T84" fmla="*/ 612 w 651"/>
                  <a:gd name="T85" fmla="*/ 50 h 566"/>
                  <a:gd name="T86" fmla="*/ 577 w 651"/>
                  <a:gd name="T8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1" h="566">
                    <a:moveTo>
                      <a:pt x="217" y="0"/>
                    </a:moveTo>
                    <a:cubicBezTo>
                      <a:pt x="156" y="0"/>
                      <a:pt x="156" y="0"/>
                      <a:pt x="156" y="0"/>
                    </a:cubicBezTo>
                    <a:cubicBezTo>
                      <a:pt x="160" y="9"/>
                      <a:pt x="163" y="18"/>
                      <a:pt x="166" y="28"/>
                    </a:cubicBezTo>
                    <a:cubicBezTo>
                      <a:pt x="206" y="6"/>
                      <a:pt x="206" y="6"/>
                      <a:pt x="206" y="6"/>
                    </a:cubicBezTo>
                    <a:cubicBezTo>
                      <a:pt x="207" y="5"/>
                      <a:pt x="211" y="3"/>
                      <a:pt x="217" y="0"/>
                    </a:cubicBezTo>
                    <a:moveTo>
                      <a:pt x="577" y="0"/>
                    </a:moveTo>
                    <a:cubicBezTo>
                      <a:pt x="487" y="0"/>
                      <a:pt x="487" y="0"/>
                      <a:pt x="487" y="0"/>
                    </a:cubicBezTo>
                    <a:cubicBezTo>
                      <a:pt x="488" y="0"/>
                      <a:pt x="488" y="0"/>
                      <a:pt x="488" y="0"/>
                    </a:cubicBezTo>
                    <a:cubicBezTo>
                      <a:pt x="492" y="3"/>
                      <a:pt x="495" y="6"/>
                      <a:pt x="497" y="9"/>
                    </a:cubicBezTo>
                    <a:cubicBezTo>
                      <a:pt x="497" y="10"/>
                      <a:pt x="497" y="10"/>
                      <a:pt x="497" y="11"/>
                    </a:cubicBezTo>
                    <a:cubicBezTo>
                      <a:pt x="497" y="11"/>
                      <a:pt x="497" y="11"/>
                      <a:pt x="497" y="11"/>
                    </a:cubicBezTo>
                    <a:cubicBezTo>
                      <a:pt x="497" y="11"/>
                      <a:pt x="497" y="11"/>
                      <a:pt x="497" y="11"/>
                    </a:cubicBezTo>
                    <a:cubicBezTo>
                      <a:pt x="497" y="11"/>
                      <a:pt x="497" y="11"/>
                      <a:pt x="497" y="11"/>
                    </a:cubicBezTo>
                    <a:cubicBezTo>
                      <a:pt x="497" y="11"/>
                      <a:pt x="497" y="11"/>
                      <a:pt x="497" y="11"/>
                    </a:cubicBezTo>
                    <a:cubicBezTo>
                      <a:pt x="502" y="19"/>
                      <a:pt x="501" y="27"/>
                      <a:pt x="496" y="34"/>
                    </a:cubicBezTo>
                    <a:cubicBezTo>
                      <a:pt x="491" y="42"/>
                      <a:pt x="483" y="46"/>
                      <a:pt x="475" y="46"/>
                    </a:cubicBezTo>
                    <a:cubicBezTo>
                      <a:pt x="474" y="46"/>
                      <a:pt x="473" y="46"/>
                      <a:pt x="472" y="46"/>
                    </a:cubicBezTo>
                    <a:cubicBezTo>
                      <a:pt x="469" y="45"/>
                      <a:pt x="465" y="44"/>
                      <a:pt x="462" y="42"/>
                    </a:cubicBezTo>
                    <a:cubicBezTo>
                      <a:pt x="431" y="23"/>
                      <a:pt x="397" y="14"/>
                      <a:pt x="360" y="14"/>
                    </a:cubicBezTo>
                    <a:cubicBezTo>
                      <a:pt x="343" y="14"/>
                      <a:pt x="325" y="16"/>
                      <a:pt x="307" y="20"/>
                    </a:cubicBezTo>
                    <a:cubicBezTo>
                      <a:pt x="263" y="29"/>
                      <a:pt x="231" y="48"/>
                      <a:pt x="231" y="48"/>
                    </a:cubicBezTo>
                    <a:cubicBezTo>
                      <a:pt x="230" y="48"/>
                      <a:pt x="230" y="48"/>
                      <a:pt x="230" y="48"/>
                    </a:cubicBezTo>
                    <a:cubicBezTo>
                      <a:pt x="186" y="73"/>
                      <a:pt x="186" y="73"/>
                      <a:pt x="186" y="73"/>
                    </a:cubicBezTo>
                    <a:cubicBezTo>
                      <a:pt x="176" y="78"/>
                      <a:pt x="176" y="78"/>
                      <a:pt x="176" y="78"/>
                    </a:cubicBezTo>
                    <a:cubicBezTo>
                      <a:pt x="185" y="152"/>
                      <a:pt x="167" y="229"/>
                      <a:pt x="121" y="293"/>
                    </a:cubicBezTo>
                    <a:cubicBezTo>
                      <a:pt x="35" y="411"/>
                      <a:pt x="35" y="411"/>
                      <a:pt x="35" y="411"/>
                    </a:cubicBezTo>
                    <a:cubicBezTo>
                      <a:pt x="0" y="460"/>
                      <a:pt x="0" y="460"/>
                      <a:pt x="0" y="460"/>
                    </a:cubicBezTo>
                    <a:cubicBezTo>
                      <a:pt x="60" y="566"/>
                      <a:pt x="60" y="566"/>
                      <a:pt x="60" y="566"/>
                    </a:cubicBezTo>
                    <a:cubicBezTo>
                      <a:pt x="59" y="537"/>
                      <a:pt x="64" y="508"/>
                      <a:pt x="72" y="478"/>
                    </a:cubicBezTo>
                    <a:cubicBezTo>
                      <a:pt x="72" y="478"/>
                      <a:pt x="72" y="478"/>
                      <a:pt x="72" y="478"/>
                    </a:cubicBezTo>
                    <a:cubicBezTo>
                      <a:pt x="88" y="426"/>
                      <a:pt x="116" y="380"/>
                      <a:pt x="153" y="345"/>
                    </a:cubicBezTo>
                    <a:cubicBezTo>
                      <a:pt x="153" y="345"/>
                      <a:pt x="153" y="345"/>
                      <a:pt x="153" y="345"/>
                    </a:cubicBezTo>
                    <a:cubicBezTo>
                      <a:pt x="208" y="292"/>
                      <a:pt x="283" y="261"/>
                      <a:pt x="361" y="261"/>
                    </a:cubicBezTo>
                    <a:cubicBezTo>
                      <a:pt x="390" y="261"/>
                      <a:pt x="420" y="266"/>
                      <a:pt x="449" y="274"/>
                    </a:cubicBezTo>
                    <a:cubicBezTo>
                      <a:pt x="548" y="304"/>
                      <a:pt x="548" y="304"/>
                      <a:pt x="548" y="304"/>
                    </a:cubicBezTo>
                    <a:cubicBezTo>
                      <a:pt x="590" y="276"/>
                      <a:pt x="624" y="241"/>
                      <a:pt x="651" y="202"/>
                    </a:cubicBezTo>
                    <a:cubicBezTo>
                      <a:pt x="651" y="202"/>
                      <a:pt x="651" y="202"/>
                      <a:pt x="651" y="202"/>
                    </a:cubicBezTo>
                    <a:cubicBezTo>
                      <a:pt x="651" y="195"/>
                      <a:pt x="651" y="187"/>
                      <a:pt x="650" y="180"/>
                    </a:cubicBezTo>
                    <a:cubicBezTo>
                      <a:pt x="650" y="180"/>
                      <a:pt x="650" y="180"/>
                      <a:pt x="650" y="180"/>
                    </a:cubicBezTo>
                    <a:cubicBezTo>
                      <a:pt x="649" y="158"/>
                      <a:pt x="645" y="135"/>
                      <a:pt x="639" y="113"/>
                    </a:cubicBezTo>
                    <a:cubicBezTo>
                      <a:pt x="634" y="97"/>
                      <a:pt x="628" y="80"/>
                      <a:pt x="620" y="65"/>
                    </a:cubicBezTo>
                    <a:cubicBezTo>
                      <a:pt x="618" y="60"/>
                      <a:pt x="615" y="55"/>
                      <a:pt x="612" y="50"/>
                    </a:cubicBezTo>
                    <a:cubicBezTo>
                      <a:pt x="612" y="50"/>
                      <a:pt x="612" y="50"/>
                      <a:pt x="612" y="50"/>
                    </a:cubicBezTo>
                    <a:cubicBezTo>
                      <a:pt x="602" y="32"/>
                      <a:pt x="590" y="15"/>
                      <a:pt x="577"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4" name="iş1îḍe"/>
              <p:cNvSpPr/>
              <p:nvPr/>
            </p:nvSpPr>
            <p:spPr bwMode="auto">
              <a:xfrm>
                <a:off x="5063808" y="4099104"/>
                <a:ext cx="68556" cy="33795"/>
              </a:xfrm>
              <a:custGeom>
                <a:avLst/>
                <a:gdLst>
                  <a:gd name="T0" fmla="*/ 167 w 185"/>
                  <a:gd name="T1" fmla="*/ 0 h 92"/>
                  <a:gd name="T2" fmla="*/ 0 w 185"/>
                  <a:gd name="T3" fmla="*/ 92 h 92"/>
                  <a:gd name="T4" fmla="*/ 185 w 185"/>
                  <a:gd name="T5" fmla="*/ 91 h 92"/>
                  <a:gd name="T6" fmla="*/ 167 w 185"/>
                  <a:gd name="T7" fmla="*/ 0 h 92"/>
                </a:gdLst>
                <a:ahLst/>
                <a:cxnLst>
                  <a:cxn ang="0">
                    <a:pos x="T0" y="T1"/>
                  </a:cxn>
                  <a:cxn ang="0">
                    <a:pos x="T2" y="T3"/>
                  </a:cxn>
                  <a:cxn ang="0">
                    <a:pos x="T4" y="T5"/>
                  </a:cxn>
                  <a:cxn ang="0">
                    <a:pos x="T6" y="T7"/>
                  </a:cxn>
                </a:cxnLst>
                <a:rect l="0" t="0" r="r" b="b"/>
                <a:pathLst>
                  <a:path w="185" h="92">
                    <a:moveTo>
                      <a:pt x="167" y="0"/>
                    </a:moveTo>
                    <a:cubicBezTo>
                      <a:pt x="0" y="92"/>
                      <a:pt x="0" y="92"/>
                      <a:pt x="0" y="92"/>
                    </a:cubicBezTo>
                    <a:cubicBezTo>
                      <a:pt x="185" y="91"/>
                      <a:pt x="185" y="91"/>
                      <a:pt x="185" y="91"/>
                    </a:cubicBezTo>
                    <a:cubicBezTo>
                      <a:pt x="174" y="62"/>
                      <a:pt x="168" y="31"/>
                      <a:pt x="167"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5" name="ísḷiḍe"/>
              <p:cNvSpPr/>
              <p:nvPr/>
            </p:nvSpPr>
            <p:spPr bwMode="auto">
              <a:xfrm>
                <a:off x="5046428" y="4055654"/>
                <a:ext cx="79177" cy="79177"/>
              </a:xfrm>
              <a:custGeom>
                <a:avLst/>
                <a:gdLst>
                  <a:gd name="T0" fmla="*/ 154 w 214"/>
                  <a:gd name="T1" fmla="*/ 0 h 213"/>
                  <a:gd name="T2" fmla="*/ 22 w 214"/>
                  <a:gd name="T3" fmla="*/ 183 h 213"/>
                  <a:gd name="T4" fmla="*/ 0 w 214"/>
                  <a:gd name="T5" fmla="*/ 213 h 213"/>
                  <a:gd name="T6" fmla="*/ 44 w 214"/>
                  <a:gd name="T7" fmla="*/ 209 h 213"/>
                  <a:gd name="T8" fmla="*/ 47 w 214"/>
                  <a:gd name="T9" fmla="*/ 209 h 213"/>
                  <a:gd name="T10" fmla="*/ 214 w 214"/>
                  <a:gd name="T11" fmla="*/ 117 h 213"/>
                  <a:gd name="T12" fmla="*/ 214 w 214"/>
                  <a:gd name="T13" fmla="*/ 106 h 213"/>
                  <a:gd name="T14" fmla="*/ 154 w 214"/>
                  <a:gd name="T15" fmla="*/ 0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213">
                    <a:moveTo>
                      <a:pt x="154" y="0"/>
                    </a:moveTo>
                    <a:cubicBezTo>
                      <a:pt x="22" y="183"/>
                      <a:pt x="22" y="183"/>
                      <a:pt x="22" y="183"/>
                    </a:cubicBezTo>
                    <a:cubicBezTo>
                      <a:pt x="0" y="213"/>
                      <a:pt x="0" y="213"/>
                      <a:pt x="0" y="213"/>
                    </a:cubicBezTo>
                    <a:cubicBezTo>
                      <a:pt x="15" y="211"/>
                      <a:pt x="29" y="209"/>
                      <a:pt x="44" y="209"/>
                    </a:cubicBezTo>
                    <a:cubicBezTo>
                      <a:pt x="47" y="209"/>
                      <a:pt x="47" y="209"/>
                      <a:pt x="47" y="209"/>
                    </a:cubicBezTo>
                    <a:cubicBezTo>
                      <a:pt x="214" y="117"/>
                      <a:pt x="214" y="117"/>
                      <a:pt x="214" y="117"/>
                    </a:cubicBezTo>
                    <a:cubicBezTo>
                      <a:pt x="214" y="113"/>
                      <a:pt x="214" y="110"/>
                      <a:pt x="214" y="106"/>
                    </a:cubicBezTo>
                    <a:cubicBezTo>
                      <a:pt x="154" y="0"/>
                      <a:pt x="154" y="0"/>
                      <a:pt x="154"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6" name="i$ļiḓê"/>
              <p:cNvSpPr/>
              <p:nvPr/>
            </p:nvSpPr>
            <p:spPr bwMode="auto">
              <a:xfrm>
                <a:off x="5165193" y="3883783"/>
                <a:ext cx="125524" cy="28967"/>
              </a:xfrm>
              <a:custGeom>
                <a:avLst/>
                <a:gdLst>
                  <a:gd name="T0" fmla="*/ 331 w 336"/>
                  <a:gd name="T1" fmla="*/ 11 h 78"/>
                  <a:gd name="T2" fmla="*/ 331 w 336"/>
                  <a:gd name="T3" fmla="*/ 11 h 78"/>
                  <a:gd name="T4" fmla="*/ 331 w 336"/>
                  <a:gd name="T5" fmla="*/ 11 h 78"/>
                  <a:gd name="T6" fmla="*/ 331 w 336"/>
                  <a:gd name="T7" fmla="*/ 11 h 78"/>
                  <a:gd name="T8" fmla="*/ 321 w 336"/>
                  <a:gd name="T9" fmla="*/ 0 h 78"/>
                  <a:gd name="T10" fmla="*/ 51 w 336"/>
                  <a:gd name="T11" fmla="*/ 0 h 78"/>
                  <a:gd name="T12" fmla="*/ 40 w 336"/>
                  <a:gd name="T13" fmla="*/ 6 h 78"/>
                  <a:gd name="T14" fmla="*/ 0 w 336"/>
                  <a:gd name="T15" fmla="*/ 28 h 78"/>
                  <a:gd name="T16" fmla="*/ 10 w 336"/>
                  <a:gd name="T17" fmla="*/ 78 h 78"/>
                  <a:gd name="T18" fmla="*/ 20 w 336"/>
                  <a:gd name="T19" fmla="*/ 73 h 78"/>
                  <a:gd name="T20" fmla="*/ 64 w 336"/>
                  <a:gd name="T21" fmla="*/ 48 h 78"/>
                  <a:gd name="T22" fmla="*/ 65 w 336"/>
                  <a:gd name="T23" fmla="*/ 48 h 78"/>
                  <a:gd name="T24" fmla="*/ 141 w 336"/>
                  <a:gd name="T25" fmla="*/ 20 h 78"/>
                  <a:gd name="T26" fmla="*/ 194 w 336"/>
                  <a:gd name="T27" fmla="*/ 14 h 78"/>
                  <a:gd name="T28" fmla="*/ 296 w 336"/>
                  <a:gd name="T29" fmla="*/ 42 h 78"/>
                  <a:gd name="T30" fmla="*/ 306 w 336"/>
                  <a:gd name="T31" fmla="*/ 46 h 78"/>
                  <a:gd name="T32" fmla="*/ 309 w 336"/>
                  <a:gd name="T33" fmla="*/ 46 h 78"/>
                  <a:gd name="T34" fmla="*/ 330 w 336"/>
                  <a:gd name="T35" fmla="*/ 34 h 78"/>
                  <a:gd name="T36" fmla="*/ 331 w 336"/>
                  <a:gd name="T37" fmla="*/ 11 h 78"/>
                  <a:gd name="T38" fmla="*/ 331 w 336"/>
                  <a:gd name="T39" fmla="*/ 11 h 78"/>
                  <a:gd name="T40" fmla="*/ 331 w 336"/>
                  <a:gd name="T41" fmla="*/ 9 h 78"/>
                  <a:gd name="T42" fmla="*/ 322 w 336"/>
                  <a:gd name="T43" fmla="*/ 0 h 78"/>
                  <a:gd name="T44" fmla="*/ 321 w 336"/>
                  <a:gd name="T4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78">
                    <a:moveTo>
                      <a:pt x="331" y="11"/>
                    </a:moveTo>
                    <a:cubicBezTo>
                      <a:pt x="331" y="11"/>
                      <a:pt x="331" y="11"/>
                      <a:pt x="331" y="11"/>
                    </a:cubicBezTo>
                    <a:cubicBezTo>
                      <a:pt x="331" y="11"/>
                      <a:pt x="331" y="11"/>
                      <a:pt x="331" y="11"/>
                    </a:cubicBezTo>
                    <a:cubicBezTo>
                      <a:pt x="331" y="11"/>
                      <a:pt x="331" y="11"/>
                      <a:pt x="331" y="11"/>
                    </a:cubicBezTo>
                    <a:moveTo>
                      <a:pt x="321" y="0"/>
                    </a:moveTo>
                    <a:cubicBezTo>
                      <a:pt x="51" y="0"/>
                      <a:pt x="51" y="0"/>
                      <a:pt x="51" y="0"/>
                    </a:cubicBezTo>
                    <a:cubicBezTo>
                      <a:pt x="45" y="3"/>
                      <a:pt x="41" y="5"/>
                      <a:pt x="40" y="6"/>
                    </a:cubicBezTo>
                    <a:cubicBezTo>
                      <a:pt x="0" y="28"/>
                      <a:pt x="0" y="28"/>
                      <a:pt x="0" y="28"/>
                    </a:cubicBezTo>
                    <a:cubicBezTo>
                      <a:pt x="5" y="44"/>
                      <a:pt x="8" y="61"/>
                      <a:pt x="10" y="78"/>
                    </a:cubicBezTo>
                    <a:cubicBezTo>
                      <a:pt x="20" y="73"/>
                      <a:pt x="20" y="73"/>
                      <a:pt x="20" y="73"/>
                    </a:cubicBezTo>
                    <a:cubicBezTo>
                      <a:pt x="64" y="48"/>
                      <a:pt x="64" y="48"/>
                      <a:pt x="64" y="48"/>
                    </a:cubicBezTo>
                    <a:cubicBezTo>
                      <a:pt x="65" y="48"/>
                      <a:pt x="65" y="48"/>
                      <a:pt x="65" y="48"/>
                    </a:cubicBezTo>
                    <a:cubicBezTo>
                      <a:pt x="65" y="48"/>
                      <a:pt x="97" y="29"/>
                      <a:pt x="141" y="20"/>
                    </a:cubicBezTo>
                    <a:cubicBezTo>
                      <a:pt x="159" y="16"/>
                      <a:pt x="177" y="14"/>
                      <a:pt x="194" y="14"/>
                    </a:cubicBezTo>
                    <a:cubicBezTo>
                      <a:pt x="231" y="14"/>
                      <a:pt x="265" y="23"/>
                      <a:pt x="296" y="42"/>
                    </a:cubicBezTo>
                    <a:cubicBezTo>
                      <a:pt x="299" y="44"/>
                      <a:pt x="303" y="45"/>
                      <a:pt x="306" y="46"/>
                    </a:cubicBezTo>
                    <a:cubicBezTo>
                      <a:pt x="307" y="46"/>
                      <a:pt x="308" y="46"/>
                      <a:pt x="309" y="46"/>
                    </a:cubicBezTo>
                    <a:cubicBezTo>
                      <a:pt x="317" y="46"/>
                      <a:pt x="325" y="42"/>
                      <a:pt x="330" y="34"/>
                    </a:cubicBezTo>
                    <a:cubicBezTo>
                      <a:pt x="335" y="27"/>
                      <a:pt x="336" y="19"/>
                      <a:pt x="331" y="11"/>
                    </a:cubicBezTo>
                    <a:cubicBezTo>
                      <a:pt x="331" y="11"/>
                      <a:pt x="331" y="11"/>
                      <a:pt x="331" y="11"/>
                    </a:cubicBezTo>
                    <a:cubicBezTo>
                      <a:pt x="331" y="10"/>
                      <a:pt x="331" y="10"/>
                      <a:pt x="331" y="9"/>
                    </a:cubicBezTo>
                    <a:cubicBezTo>
                      <a:pt x="329" y="6"/>
                      <a:pt x="326" y="3"/>
                      <a:pt x="322" y="0"/>
                    </a:cubicBezTo>
                    <a:cubicBezTo>
                      <a:pt x="322" y="0"/>
                      <a:pt x="322" y="0"/>
                      <a:pt x="321"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7" name="iSḻiďè"/>
              <p:cNvSpPr/>
              <p:nvPr/>
            </p:nvSpPr>
            <p:spPr bwMode="auto">
              <a:xfrm>
                <a:off x="4777035" y="3883783"/>
                <a:ext cx="339880" cy="340846"/>
              </a:xfrm>
              <a:custGeom>
                <a:avLst/>
                <a:gdLst>
                  <a:gd name="T0" fmla="*/ 232 w 352"/>
                  <a:gd name="T1" fmla="*/ 252 h 353"/>
                  <a:gd name="T2" fmla="*/ 159 w 352"/>
                  <a:gd name="T3" fmla="*/ 353 h 353"/>
                  <a:gd name="T4" fmla="*/ 159 w 352"/>
                  <a:gd name="T5" fmla="*/ 353 h 353"/>
                  <a:gd name="T6" fmla="*/ 232 w 352"/>
                  <a:gd name="T7" fmla="*/ 252 h 353"/>
                  <a:gd name="T8" fmla="*/ 17 w 352"/>
                  <a:gd name="T9" fmla="*/ 223 h 353"/>
                  <a:gd name="T10" fmla="*/ 10 w 352"/>
                  <a:gd name="T11" fmla="*/ 233 h 353"/>
                  <a:gd name="T12" fmla="*/ 0 w 352"/>
                  <a:gd name="T13" fmla="*/ 246 h 353"/>
                  <a:gd name="T14" fmla="*/ 17 w 352"/>
                  <a:gd name="T15" fmla="*/ 223 h 353"/>
                  <a:gd name="T16" fmla="*/ 17 w 352"/>
                  <a:gd name="T17" fmla="*/ 223 h 353"/>
                  <a:gd name="T18" fmla="*/ 134 w 352"/>
                  <a:gd name="T19" fmla="*/ 137 h 353"/>
                  <a:gd name="T20" fmla="*/ 134 w 352"/>
                  <a:gd name="T21" fmla="*/ 137 h 353"/>
                  <a:gd name="T22" fmla="*/ 252 w 352"/>
                  <a:gd name="T23" fmla="*/ 223 h 353"/>
                  <a:gd name="T24" fmla="*/ 252 w 352"/>
                  <a:gd name="T25" fmla="*/ 223 h 353"/>
                  <a:gd name="T26" fmla="*/ 287 w 352"/>
                  <a:gd name="T27" fmla="*/ 248 h 353"/>
                  <a:gd name="T28" fmla="*/ 279 w 352"/>
                  <a:gd name="T29" fmla="*/ 260 h 353"/>
                  <a:gd name="T30" fmla="*/ 279 w 352"/>
                  <a:gd name="T31" fmla="*/ 260 h 353"/>
                  <a:gd name="T32" fmla="*/ 287 w 352"/>
                  <a:gd name="T33" fmla="*/ 248 h 353"/>
                  <a:gd name="T34" fmla="*/ 338 w 352"/>
                  <a:gd name="T35" fmla="*/ 178 h 353"/>
                  <a:gd name="T36" fmla="*/ 352 w 352"/>
                  <a:gd name="T37" fmla="*/ 159 h 353"/>
                  <a:gd name="T38" fmla="*/ 287 w 352"/>
                  <a:gd name="T39" fmla="*/ 248 h 353"/>
                  <a:gd name="T40" fmla="*/ 252 w 352"/>
                  <a:gd name="T41" fmla="*/ 223 h 353"/>
                  <a:gd name="T42" fmla="*/ 134 w 352"/>
                  <a:gd name="T43" fmla="*/ 137 h 353"/>
                  <a:gd name="T44" fmla="*/ 98 w 352"/>
                  <a:gd name="T45" fmla="*/ 111 h 353"/>
                  <a:gd name="T46" fmla="*/ 97 w 352"/>
                  <a:gd name="T47" fmla="*/ 111 h 353"/>
                  <a:gd name="T48" fmla="*/ 89 w 352"/>
                  <a:gd name="T49" fmla="*/ 123 h 353"/>
                  <a:gd name="T50" fmla="*/ 89 w 352"/>
                  <a:gd name="T51" fmla="*/ 123 h 353"/>
                  <a:gd name="T52" fmla="*/ 97 w 352"/>
                  <a:gd name="T53" fmla="*/ 111 h 353"/>
                  <a:gd name="T54" fmla="*/ 118 w 352"/>
                  <a:gd name="T55" fmla="*/ 126 h 353"/>
                  <a:gd name="T56" fmla="*/ 119 w 352"/>
                  <a:gd name="T57" fmla="*/ 126 h 353"/>
                  <a:gd name="T58" fmla="*/ 130 w 352"/>
                  <a:gd name="T59" fmla="*/ 135 h 353"/>
                  <a:gd name="T60" fmla="*/ 119 w 352"/>
                  <a:gd name="T61" fmla="*/ 126 h 353"/>
                  <a:gd name="T62" fmla="*/ 98 w 352"/>
                  <a:gd name="T63" fmla="*/ 111 h 353"/>
                  <a:gd name="T64" fmla="*/ 178 w 352"/>
                  <a:gd name="T65" fmla="*/ 0 h 353"/>
                  <a:gd name="T66" fmla="*/ 178 w 352"/>
                  <a:gd name="T67" fmla="*/ 0 h 353"/>
                  <a:gd name="T68" fmla="*/ 178 w 352"/>
                  <a:gd name="T69" fmla="*/ 0 h 353"/>
                  <a:gd name="T70" fmla="*/ 177 w 352"/>
                  <a:gd name="T71" fmla="*/ 1 h 353"/>
                  <a:gd name="T72" fmla="*/ 106 w 352"/>
                  <a:gd name="T73" fmla="*/ 100 h 353"/>
                  <a:gd name="T74" fmla="*/ 178 w 352"/>
                  <a:gd name="T75"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2" h="353">
                    <a:moveTo>
                      <a:pt x="232" y="252"/>
                    </a:moveTo>
                    <a:lnTo>
                      <a:pt x="159" y="353"/>
                    </a:lnTo>
                    <a:lnTo>
                      <a:pt x="159" y="353"/>
                    </a:lnTo>
                    <a:lnTo>
                      <a:pt x="232" y="252"/>
                    </a:lnTo>
                    <a:close/>
                    <a:moveTo>
                      <a:pt x="17" y="223"/>
                    </a:moveTo>
                    <a:lnTo>
                      <a:pt x="10" y="233"/>
                    </a:lnTo>
                    <a:lnTo>
                      <a:pt x="0" y="246"/>
                    </a:lnTo>
                    <a:lnTo>
                      <a:pt x="17" y="223"/>
                    </a:lnTo>
                    <a:lnTo>
                      <a:pt x="17" y="223"/>
                    </a:lnTo>
                    <a:close/>
                    <a:moveTo>
                      <a:pt x="134" y="137"/>
                    </a:moveTo>
                    <a:lnTo>
                      <a:pt x="134" y="137"/>
                    </a:lnTo>
                    <a:lnTo>
                      <a:pt x="252" y="223"/>
                    </a:lnTo>
                    <a:lnTo>
                      <a:pt x="252" y="223"/>
                    </a:lnTo>
                    <a:lnTo>
                      <a:pt x="287" y="248"/>
                    </a:lnTo>
                    <a:lnTo>
                      <a:pt x="279" y="260"/>
                    </a:lnTo>
                    <a:lnTo>
                      <a:pt x="279" y="260"/>
                    </a:lnTo>
                    <a:lnTo>
                      <a:pt x="287" y="248"/>
                    </a:lnTo>
                    <a:lnTo>
                      <a:pt x="338" y="178"/>
                    </a:lnTo>
                    <a:lnTo>
                      <a:pt x="352" y="159"/>
                    </a:lnTo>
                    <a:lnTo>
                      <a:pt x="287" y="248"/>
                    </a:lnTo>
                    <a:lnTo>
                      <a:pt x="252" y="223"/>
                    </a:lnTo>
                    <a:lnTo>
                      <a:pt x="134" y="137"/>
                    </a:lnTo>
                    <a:close/>
                    <a:moveTo>
                      <a:pt x="98" y="111"/>
                    </a:moveTo>
                    <a:lnTo>
                      <a:pt x="97" y="111"/>
                    </a:lnTo>
                    <a:lnTo>
                      <a:pt x="89" y="123"/>
                    </a:lnTo>
                    <a:lnTo>
                      <a:pt x="89" y="123"/>
                    </a:lnTo>
                    <a:lnTo>
                      <a:pt x="97" y="111"/>
                    </a:lnTo>
                    <a:lnTo>
                      <a:pt x="118" y="126"/>
                    </a:lnTo>
                    <a:lnTo>
                      <a:pt x="119" y="126"/>
                    </a:lnTo>
                    <a:lnTo>
                      <a:pt x="130" y="135"/>
                    </a:lnTo>
                    <a:lnTo>
                      <a:pt x="119" y="126"/>
                    </a:lnTo>
                    <a:lnTo>
                      <a:pt x="98" y="111"/>
                    </a:lnTo>
                    <a:close/>
                    <a:moveTo>
                      <a:pt x="178" y="0"/>
                    </a:moveTo>
                    <a:lnTo>
                      <a:pt x="178" y="0"/>
                    </a:lnTo>
                    <a:lnTo>
                      <a:pt x="178" y="0"/>
                    </a:lnTo>
                    <a:lnTo>
                      <a:pt x="177" y="1"/>
                    </a:lnTo>
                    <a:lnTo>
                      <a:pt x="106" y="100"/>
                    </a:lnTo>
                    <a:lnTo>
                      <a:pt x="178"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8" name="íṧḷïḑé"/>
              <p:cNvSpPr/>
              <p:nvPr/>
            </p:nvSpPr>
            <p:spPr bwMode="auto">
              <a:xfrm>
                <a:off x="4777035" y="3883783"/>
                <a:ext cx="339880" cy="340846"/>
              </a:xfrm>
              <a:custGeom>
                <a:avLst/>
                <a:gdLst>
                  <a:gd name="T0" fmla="*/ 232 w 352"/>
                  <a:gd name="T1" fmla="*/ 252 h 353"/>
                  <a:gd name="T2" fmla="*/ 159 w 352"/>
                  <a:gd name="T3" fmla="*/ 353 h 353"/>
                  <a:gd name="T4" fmla="*/ 159 w 352"/>
                  <a:gd name="T5" fmla="*/ 353 h 353"/>
                  <a:gd name="T6" fmla="*/ 232 w 352"/>
                  <a:gd name="T7" fmla="*/ 252 h 353"/>
                  <a:gd name="T8" fmla="*/ 17 w 352"/>
                  <a:gd name="T9" fmla="*/ 223 h 353"/>
                  <a:gd name="T10" fmla="*/ 10 w 352"/>
                  <a:gd name="T11" fmla="*/ 233 h 353"/>
                  <a:gd name="T12" fmla="*/ 0 w 352"/>
                  <a:gd name="T13" fmla="*/ 246 h 353"/>
                  <a:gd name="T14" fmla="*/ 17 w 352"/>
                  <a:gd name="T15" fmla="*/ 223 h 353"/>
                  <a:gd name="T16" fmla="*/ 17 w 352"/>
                  <a:gd name="T17" fmla="*/ 223 h 353"/>
                  <a:gd name="T18" fmla="*/ 134 w 352"/>
                  <a:gd name="T19" fmla="*/ 137 h 353"/>
                  <a:gd name="T20" fmla="*/ 134 w 352"/>
                  <a:gd name="T21" fmla="*/ 137 h 353"/>
                  <a:gd name="T22" fmla="*/ 252 w 352"/>
                  <a:gd name="T23" fmla="*/ 223 h 353"/>
                  <a:gd name="T24" fmla="*/ 252 w 352"/>
                  <a:gd name="T25" fmla="*/ 223 h 353"/>
                  <a:gd name="T26" fmla="*/ 287 w 352"/>
                  <a:gd name="T27" fmla="*/ 248 h 353"/>
                  <a:gd name="T28" fmla="*/ 279 w 352"/>
                  <a:gd name="T29" fmla="*/ 260 h 353"/>
                  <a:gd name="T30" fmla="*/ 279 w 352"/>
                  <a:gd name="T31" fmla="*/ 260 h 353"/>
                  <a:gd name="T32" fmla="*/ 287 w 352"/>
                  <a:gd name="T33" fmla="*/ 248 h 353"/>
                  <a:gd name="T34" fmla="*/ 338 w 352"/>
                  <a:gd name="T35" fmla="*/ 178 h 353"/>
                  <a:gd name="T36" fmla="*/ 352 w 352"/>
                  <a:gd name="T37" fmla="*/ 159 h 353"/>
                  <a:gd name="T38" fmla="*/ 287 w 352"/>
                  <a:gd name="T39" fmla="*/ 248 h 353"/>
                  <a:gd name="T40" fmla="*/ 252 w 352"/>
                  <a:gd name="T41" fmla="*/ 223 h 353"/>
                  <a:gd name="T42" fmla="*/ 134 w 352"/>
                  <a:gd name="T43" fmla="*/ 137 h 353"/>
                  <a:gd name="T44" fmla="*/ 98 w 352"/>
                  <a:gd name="T45" fmla="*/ 111 h 353"/>
                  <a:gd name="T46" fmla="*/ 97 w 352"/>
                  <a:gd name="T47" fmla="*/ 111 h 353"/>
                  <a:gd name="T48" fmla="*/ 89 w 352"/>
                  <a:gd name="T49" fmla="*/ 123 h 353"/>
                  <a:gd name="T50" fmla="*/ 89 w 352"/>
                  <a:gd name="T51" fmla="*/ 123 h 353"/>
                  <a:gd name="T52" fmla="*/ 97 w 352"/>
                  <a:gd name="T53" fmla="*/ 111 h 353"/>
                  <a:gd name="T54" fmla="*/ 118 w 352"/>
                  <a:gd name="T55" fmla="*/ 126 h 353"/>
                  <a:gd name="T56" fmla="*/ 119 w 352"/>
                  <a:gd name="T57" fmla="*/ 126 h 353"/>
                  <a:gd name="T58" fmla="*/ 130 w 352"/>
                  <a:gd name="T59" fmla="*/ 135 h 353"/>
                  <a:gd name="T60" fmla="*/ 119 w 352"/>
                  <a:gd name="T61" fmla="*/ 126 h 353"/>
                  <a:gd name="T62" fmla="*/ 98 w 352"/>
                  <a:gd name="T63" fmla="*/ 111 h 353"/>
                  <a:gd name="T64" fmla="*/ 178 w 352"/>
                  <a:gd name="T65" fmla="*/ 0 h 353"/>
                  <a:gd name="T66" fmla="*/ 178 w 352"/>
                  <a:gd name="T67" fmla="*/ 0 h 353"/>
                  <a:gd name="T68" fmla="*/ 178 w 352"/>
                  <a:gd name="T69" fmla="*/ 0 h 353"/>
                  <a:gd name="T70" fmla="*/ 177 w 352"/>
                  <a:gd name="T71" fmla="*/ 1 h 353"/>
                  <a:gd name="T72" fmla="*/ 106 w 352"/>
                  <a:gd name="T73" fmla="*/ 100 h 353"/>
                  <a:gd name="T74" fmla="*/ 178 w 352"/>
                  <a:gd name="T75"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2" h="353">
                    <a:moveTo>
                      <a:pt x="232" y="252"/>
                    </a:moveTo>
                    <a:lnTo>
                      <a:pt x="159" y="353"/>
                    </a:lnTo>
                    <a:lnTo>
                      <a:pt x="159" y="353"/>
                    </a:lnTo>
                    <a:lnTo>
                      <a:pt x="232" y="252"/>
                    </a:lnTo>
                    <a:moveTo>
                      <a:pt x="17" y="223"/>
                    </a:moveTo>
                    <a:lnTo>
                      <a:pt x="10" y="233"/>
                    </a:lnTo>
                    <a:lnTo>
                      <a:pt x="0" y="246"/>
                    </a:lnTo>
                    <a:lnTo>
                      <a:pt x="17" y="223"/>
                    </a:lnTo>
                    <a:lnTo>
                      <a:pt x="17" y="223"/>
                    </a:lnTo>
                    <a:moveTo>
                      <a:pt x="134" y="137"/>
                    </a:moveTo>
                    <a:lnTo>
                      <a:pt x="134" y="137"/>
                    </a:lnTo>
                    <a:lnTo>
                      <a:pt x="252" y="223"/>
                    </a:lnTo>
                    <a:lnTo>
                      <a:pt x="252" y="223"/>
                    </a:lnTo>
                    <a:lnTo>
                      <a:pt x="287" y="248"/>
                    </a:lnTo>
                    <a:lnTo>
                      <a:pt x="279" y="260"/>
                    </a:lnTo>
                    <a:lnTo>
                      <a:pt x="279" y="260"/>
                    </a:lnTo>
                    <a:lnTo>
                      <a:pt x="287" y="248"/>
                    </a:lnTo>
                    <a:lnTo>
                      <a:pt x="338" y="178"/>
                    </a:lnTo>
                    <a:lnTo>
                      <a:pt x="352" y="159"/>
                    </a:lnTo>
                    <a:lnTo>
                      <a:pt x="287" y="248"/>
                    </a:lnTo>
                    <a:lnTo>
                      <a:pt x="252" y="223"/>
                    </a:lnTo>
                    <a:lnTo>
                      <a:pt x="134" y="137"/>
                    </a:lnTo>
                    <a:moveTo>
                      <a:pt x="98" y="111"/>
                    </a:moveTo>
                    <a:lnTo>
                      <a:pt x="97" y="111"/>
                    </a:lnTo>
                    <a:lnTo>
                      <a:pt x="89" y="123"/>
                    </a:lnTo>
                    <a:lnTo>
                      <a:pt x="89" y="123"/>
                    </a:lnTo>
                    <a:lnTo>
                      <a:pt x="97" y="111"/>
                    </a:lnTo>
                    <a:lnTo>
                      <a:pt x="118" y="126"/>
                    </a:lnTo>
                    <a:lnTo>
                      <a:pt x="119" y="126"/>
                    </a:lnTo>
                    <a:lnTo>
                      <a:pt x="130" y="135"/>
                    </a:lnTo>
                    <a:lnTo>
                      <a:pt x="119" y="126"/>
                    </a:lnTo>
                    <a:lnTo>
                      <a:pt x="98" y="111"/>
                    </a:lnTo>
                    <a:moveTo>
                      <a:pt x="178" y="0"/>
                    </a:moveTo>
                    <a:lnTo>
                      <a:pt x="178" y="0"/>
                    </a:lnTo>
                    <a:lnTo>
                      <a:pt x="178" y="0"/>
                    </a:lnTo>
                    <a:lnTo>
                      <a:pt x="177" y="1"/>
                    </a:lnTo>
                    <a:lnTo>
                      <a:pt x="106" y="100"/>
                    </a:lnTo>
                    <a:lnTo>
                      <a:pt x="1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9" name="ïSḷîḑe"/>
              <p:cNvSpPr/>
              <p:nvPr/>
            </p:nvSpPr>
            <p:spPr bwMode="auto">
              <a:xfrm>
                <a:off x="4858143" y="4099104"/>
                <a:ext cx="196010" cy="201804"/>
              </a:xfrm>
              <a:custGeom>
                <a:avLst/>
                <a:gdLst>
                  <a:gd name="T0" fmla="*/ 64 w 527"/>
                  <a:gd name="T1" fmla="*/ 496 h 541"/>
                  <a:gd name="T2" fmla="*/ 0 w 527"/>
                  <a:gd name="T3" fmla="*/ 539 h 541"/>
                  <a:gd name="T4" fmla="*/ 30 w 527"/>
                  <a:gd name="T5" fmla="*/ 541 h 541"/>
                  <a:gd name="T6" fmla="*/ 89 w 527"/>
                  <a:gd name="T7" fmla="*/ 535 h 541"/>
                  <a:gd name="T8" fmla="*/ 102 w 527"/>
                  <a:gd name="T9" fmla="*/ 532 h 541"/>
                  <a:gd name="T10" fmla="*/ 64 w 527"/>
                  <a:gd name="T11" fmla="*/ 496 h 541"/>
                  <a:gd name="T12" fmla="*/ 437 w 527"/>
                  <a:gd name="T13" fmla="*/ 0 h 541"/>
                  <a:gd name="T14" fmla="*/ 437 w 527"/>
                  <a:gd name="T15" fmla="*/ 1 h 541"/>
                  <a:gd name="T16" fmla="*/ 437 w 527"/>
                  <a:gd name="T17" fmla="*/ 1 h 541"/>
                  <a:gd name="T18" fmla="*/ 383 w 527"/>
                  <a:gd name="T19" fmla="*/ 75 h 541"/>
                  <a:gd name="T20" fmla="*/ 194 w 527"/>
                  <a:gd name="T21" fmla="*/ 337 h 541"/>
                  <a:gd name="T22" fmla="*/ 248 w 527"/>
                  <a:gd name="T23" fmla="*/ 387 h 541"/>
                  <a:gd name="T24" fmla="*/ 286 w 527"/>
                  <a:gd name="T25" fmla="*/ 245 h 541"/>
                  <a:gd name="T26" fmla="*/ 286 w 527"/>
                  <a:gd name="T27" fmla="*/ 246 h 541"/>
                  <a:gd name="T28" fmla="*/ 505 w 527"/>
                  <a:gd name="T29" fmla="*/ 96 h 541"/>
                  <a:gd name="T30" fmla="*/ 527 w 527"/>
                  <a:gd name="T31" fmla="*/ 65 h 541"/>
                  <a:gd name="T32" fmla="*/ 437 w 527"/>
                  <a:gd name="T33" fmla="*/ 0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7" h="541">
                    <a:moveTo>
                      <a:pt x="64" y="496"/>
                    </a:moveTo>
                    <a:cubicBezTo>
                      <a:pt x="44" y="513"/>
                      <a:pt x="22" y="527"/>
                      <a:pt x="0" y="539"/>
                    </a:cubicBezTo>
                    <a:cubicBezTo>
                      <a:pt x="10" y="540"/>
                      <a:pt x="20" y="541"/>
                      <a:pt x="30" y="541"/>
                    </a:cubicBezTo>
                    <a:cubicBezTo>
                      <a:pt x="50" y="541"/>
                      <a:pt x="70" y="539"/>
                      <a:pt x="89" y="535"/>
                    </a:cubicBezTo>
                    <a:cubicBezTo>
                      <a:pt x="94" y="534"/>
                      <a:pt x="98" y="533"/>
                      <a:pt x="102" y="532"/>
                    </a:cubicBezTo>
                    <a:cubicBezTo>
                      <a:pt x="89" y="520"/>
                      <a:pt x="76" y="509"/>
                      <a:pt x="64" y="496"/>
                    </a:cubicBezTo>
                    <a:moveTo>
                      <a:pt x="437" y="0"/>
                    </a:moveTo>
                    <a:cubicBezTo>
                      <a:pt x="437" y="1"/>
                      <a:pt x="437" y="1"/>
                      <a:pt x="437" y="1"/>
                    </a:cubicBezTo>
                    <a:cubicBezTo>
                      <a:pt x="437" y="1"/>
                      <a:pt x="437" y="1"/>
                      <a:pt x="437" y="1"/>
                    </a:cubicBezTo>
                    <a:cubicBezTo>
                      <a:pt x="383" y="75"/>
                      <a:pt x="383" y="75"/>
                      <a:pt x="383" y="75"/>
                    </a:cubicBezTo>
                    <a:cubicBezTo>
                      <a:pt x="194" y="337"/>
                      <a:pt x="194" y="337"/>
                      <a:pt x="194" y="337"/>
                    </a:cubicBezTo>
                    <a:cubicBezTo>
                      <a:pt x="211" y="355"/>
                      <a:pt x="228" y="372"/>
                      <a:pt x="248" y="387"/>
                    </a:cubicBezTo>
                    <a:cubicBezTo>
                      <a:pt x="249" y="335"/>
                      <a:pt x="262" y="287"/>
                      <a:pt x="286" y="245"/>
                    </a:cubicBezTo>
                    <a:cubicBezTo>
                      <a:pt x="286" y="246"/>
                      <a:pt x="286" y="246"/>
                      <a:pt x="286" y="246"/>
                    </a:cubicBezTo>
                    <a:cubicBezTo>
                      <a:pt x="331" y="166"/>
                      <a:pt x="411" y="109"/>
                      <a:pt x="505" y="96"/>
                    </a:cubicBezTo>
                    <a:cubicBezTo>
                      <a:pt x="527" y="65"/>
                      <a:pt x="527" y="65"/>
                      <a:pt x="527" y="65"/>
                    </a:cubicBezTo>
                    <a:cubicBezTo>
                      <a:pt x="437" y="0"/>
                      <a:pt x="437" y="0"/>
                      <a:pt x="437"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0" name="iṥḷîďé"/>
              <p:cNvSpPr/>
              <p:nvPr/>
            </p:nvSpPr>
            <p:spPr bwMode="auto">
              <a:xfrm>
                <a:off x="4755793" y="3990960"/>
                <a:ext cx="264565" cy="308982"/>
              </a:xfrm>
              <a:custGeom>
                <a:avLst/>
                <a:gdLst>
                  <a:gd name="T0" fmla="*/ 102 w 711"/>
                  <a:gd name="T1" fmla="*/ 289 h 829"/>
                  <a:gd name="T2" fmla="*/ 58 w 711"/>
                  <a:gd name="T3" fmla="*/ 350 h 829"/>
                  <a:gd name="T4" fmla="*/ 0 w 711"/>
                  <a:gd name="T5" fmla="*/ 527 h 829"/>
                  <a:gd name="T6" fmla="*/ 125 w 711"/>
                  <a:gd name="T7" fmla="*/ 773 h 829"/>
                  <a:gd name="T8" fmla="*/ 125 w 711"/>
                  <a:gd name="T9" fmla="*/ 773 h 829"/>
                  <a:gd name="T10" fmla="*/ 125 w 711"/>
                  <a:gd name="T11" fmla="*/ 773 h 829"/>
                  <a:gd name="T12" fmla="*/ 272 w 711"/>
                  <a:gd name="T13" fmla="*/ 829 h 829"/>
                  <a:gd name="T14" fmla="*/ 274 w 711"/>
                  <a:gd name="T15" fmla="*/ 828 h 829"/>
                  <a:gd name="T16" fmla="*/ 338 w 711"/>
                  <a:gd name="T17" fmla="*/ 785 h 829"/>
                  <a:gd name="T18" fmla="*/ 141 w 711"/>
                  <a:gd name="T19" fmla="*/ 442 h 829"/>
                  <a:gd name="T20" fmla="*/ 132 w 711"/>
                  <a:gd name="T21" fmla="*/ 466 h 829"/>
                  <a:gd name="T22" fmla="*/ 136 w 711"/>
                  <a:gd name="T23" fmla="*/ 622 h 829"/>
                  <a:gd name="T24" fmla="*/ 139 w 711"/>
                  <a:gd name="T25" fmla="*/ 632 h 829"/>
                  <a:gd name="T26" fmla="*/ 124 w 711"/>
                  <a:gd name="T27" fmla="*/ 655 h 829"/>
                  <a:gd name="T28" fmla="*/ 113 w 711"/>
                  <a:gd name="T29" fmla="*/ 657 h 829"/>
                  <a:gd name="T30" fmla="*/ 101 w 711"/>
                  <a:gd name="T31" fmla="*/ 653 h 829"/>
                  <a:gd name="T32" fmla="*/ 100 w 711"/>
                  <a:gd name="T33" fmla="*/ 653 h 829"/>
                  <a:gd name="T34" fmla="*/ 101 w 711"/>
                  <a:gd name="T35" fmla="*/ 653 h 829"/>
                  <a:gd name="T36" fmla="*/ 100 w 711"/>
                  <a:gd name="T37" fmla="*/ 653 h 829"/>
                  <a:gd name="T38" fmla="*/ 100 w 711"/>
                  <a:gd name="T39" fmla="*/ 653 h 829"/>
                  <a:gd name="T40" fmla="*/ 99 w 711"/>
                  <a:gd name="T41" fmla="*/ 652 h 829"/>
                  <a:gd name="T42" fmla="*/ 91 w 711"/>
                  <a:gd name="T43" fmla="*/ 643 h 829"/>
                  <a:gd name="T44" fmla="*/ 86 w 711"/>
                  <a:gd name="T45" fmla="*/ 448 h 829"/>
                  <a:gd name="T46" fmla="*/ 122 w 711"/>
                  <a:gd name="T47" fmla="*/ 375 h 829"/>
                  <a:gd name="T48" fmla="*/ 102 w 711"/>
                  <a:gd name="T49" fmla="*/ 289 h 829"/>
                  <a:gd name="T50" fmla="*/ 404 w 711"/>
                  <a:gd name="T51" fmla="*/ 68 h 829"/>
                  <a:gd name="T52" fmla="*/ 296 w 711"/>
                  <a:gd name="T53" fmla="*/ 217 h 829"/>
                  <a:gd name="T54" fmla="*/ 468 w 711"/>
                  <a:gd name="T55" fmla="*/ 626 h 829"/>
                  <a:gd name="T56" fmla="*/ 657 w 711"/>
                  <a:gd name="T57" fmla="*/ 364 h 829"/>
                  <a:gd name="T58" fmla="*/ 711 w 711"/>
                  <a:gd name="T59" fmla="*/ 290 h 829"/>
                  <a:gd name="T60" fmla="*/ 404 w 711"/>
                  <a:gd name="T61" fmla="*/ 68 h 829"/>
                  <a:gd name="T62" fmla="*/ 310 w 711"/>
                  <a:gd name="T63" fmla="*/ 0 h 829"/>
                  <a:gd name="T64" fmla="*/ 288 w 711"/>
                  <a:gd name="T65" fmla="*/ 31 h 829"/>
                  <a:gd name="T66" fmla="*/ 288 w 711"/>
                  <a:gd name="T67" fmla="*/ 145 h 829"/>
                  <a:gd name="T68" fmla="*/ 364 w 711"/>
                  <a:gd name="T69" fmla="*/ 39 h 829"/>
                  <a:gd name="T70" fmla="*/ 310 w 711"/>
                  <a:gd name="T71" fmla="*/ 0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1" h="829">
                    <a:moveTo>
                      <a:pt x="102" y="289"/>
                    </a:moveTo>
                    <a:cubicBezTo>
                      <a:pt x="58" y="350"/>
                      <a:pt x="58" y="350"/>
                      <a:pt x="58" y="350"/>
                    </a:cubicBezTo>
                    <a:cubicBezTo>
                      <a:pt x="19" y="404"/>
                      <a:pt x="0" y="466"/>
                      <a:pt x="0" y="527"/>
                    </a:cubicBezTo>
                    <a:cubicBezTo>
                      <a:pt x="0" y="621"/>
                      <a:pt x="44" y="714"/>
                      <a:pt x="125" y="773"/>
                    </a:cubicBezTo>
                    <a:cubicBezTo>
                      <a:pt x="125" y="773"/>
                      <a:pt x="125" y="773"/>
                      <a:pt x="125" y="773"/>
                    </a:cubicBezTo>
                    <a:cubicBezTo>
                      <a:pt x="125" y="773"/>
                      <a:pt x="125" y="773"/>
                      <a:pt x="125" y="773"/>
                    </a:cubicBezTo>
                    <a:cubicBezTo>
                      <a:pt x="170" y="806"/>
                      <a:pt x="221" y="824"/>
                      <a:pt x="272" y="829"/>
                    </a:cubicBezTo>
                    <a:cubicBezTo>
                      <a:pt x="272" y="829"/>
                      <a:pt x="273" y="828"/>
                      <a:pt x="274" y="828"/>
                    </a:cubicBezTo>
                    <a:cubicBezTo>
                      <a:pt x="296" y="816"/>
                      <a:pt x="318" y="802"/>
                      <a:pt x="338" y="785"/>
                    </a:cubicBezTo>
                    <a:cubicBezTo>
                      <a:pt x="239" y="685"/>
                      <a:pt x="178" y="557"/>
                      <a:pt x="141" y="442"/>
                    </a:cubicBezTo>
                    <a:cubicBezTo>
                      <a:pt x="138" y="450"/>
                      <a:pt x="135" y="457"/>
                      <a:pt x="132" y="466"/>
                    </a:cubicBezTo>
                    <a:cubicBezTo>
                      <a:pt x="113" y="522"/>
                      <a:pt x="114" y="574"/>
                      <a:pt x="136" y="622"/>
                    </a:cubicBezTo>
                    <a:cubicBezTo>
                      <a:pt x="138" y="625"/>
                      <a:pt x="139" y="629"/>
                      <a:pt x="139" y="632"/>
                    </a:cubicBezTo>
                    <a:cubicBezTo>
                      <a:pt x="139" y="642"/>
                      <a:pt x="133" y="651"/>
                      <a:pt x="124" y="655"/>
                    </a:cubicBezTo>
                    <a:cubicBezTo>
                      <a:pt x="121" y="656"/>
                      <a:pt x="117" y="657"/>
                      <a:pt x="113" y="657"/>
                    </a:cubicBezTo>
                    <a:cubicBezTo>
                      <a:pt x="109" y="657"/>
                      <a:pt x="105" y="656"/>
                      <a:pt x="101" y="653"/>
                    </a:cubicBezTo>
                    <a:cubicBezTo>
                      <a:pt x="100" y="653"/>
                      <a:pt x="100" y="653"/>
                      <a:pt x="100" y="653"/>
                    </a:cubicBezTo>
                    <a:cubicBezTo>
                      <a:pt x="101" y="653"/>
                      <a:pt x="101" y="653"/>
                      <a:pt x="101" y="653"/>
                    </a:cubicBezTo>
                    <a:cubicBezTo>
                      <a:pt x="100" y="653"/>
                      <a:pt x="100" y="653"/>
                      <a:pt x="100" y="653"/>
                    </a:cubicBezTo>
                    <a:cubicBezTo>
                      <a:pt x="100" y="653"/>
                      <a:pt x="100" y="653"/>
                      <a:pt x="100" y="653"/>
                    </a:cubicBezTo>
                    <a:cubicBezTo>
                      <a:pt x="100" y="653"/>
                      <a:pt x="100" y="653"/>
                      <a:pt x="99" y="652"/>
                    </a:cubicBezTo>
                    <a:cubicBezTo>
                      <a:pt x="96" y="650"/>
                      <a:pt x="93" y="647"/>
                      <a:pt x="91" y="643"/>
                    </a:cubicBezTo>
                    <a:cubicBezTo>
                      <a:pt x="64" y="584"/>
                      <a:pt x="62" y="516"/>
                      <a:pt x="86" y="448"/>
                    </a:cubicBezTo>
                    <a:cubicBezTo>
                      <a:pt x="97" y="415"/>
                      <a:pt x="112" y="390"/>
                      <a:pt x="122" y="375"/>
                    </a:cubicBezTo>
                    <a:cubicBezTo>
                      <a:pt x="113" y="344"/>
                      <a:pt x="107" y="315"/>
                      <a:pt x="102" y="289"/>
                    </a:cubicBezTo>
                    <a:moveTo>
                      <a:pt x="404" y="68"/>
                    </a:moveTo>
                    <a:cubicBezTo>
                      <a:pt x="296" y="217"/>
                      <a:pt x="296" y="217"/>
                      <a:pt x="296" y="217"/>
                    </a:cubicBezTo>
                    <a:cubicBezTo>
                      <a:pt x="312" y="315"/>
                      <a:pt x="355" y="502"/>
                      <a:pt x="468" y="626"/>
                    </a:cubicBezTo>
                    <a:cubicBezTo>
                      <a:pt x="657" y="364"/>
                      <a:pt x="657" y="364"/>
                      <a:pt x="657" y="364"/>
                    </a:cubicBezTo>
                    <a:cubicBezTo>
                      <a:pt x="711" y="290"/>
                      <a:pt x="711" y="290"/>
                      <a:pt x="711" y="290"/>
                    </a:cubicBezTo>
                    <a:cubicBezTo>
                      <a:pt x="404" y="68"/>
                      <a:pt x="404" y="68"/>
                      <a:pt x="404" y="68"/>
                    </a:cubicBezTo>
                    <a:moveTo>
                      <a:pt x="310" y="0"/>
                    </a:moveTo>
                    <a:cubicBezTo>
                      <a:pt x="288" y="31"/>
                      <a:pt x="288" y="31"/>
                      <a:pt x="288" y="31"/>
                    </a:cubicBezTo>
                    <a:cubicBezTo>
                      <a:pt x="288" y="145"/>
                      <a:pt x="288" y="145"/>
                      <a:pt x="288" y="145"/>
                    </a:cubicBezTo>
                    <a:cubicBezTo>
                      <a:pt x="364" y="39"/>
                      <a:pt x="364" y="39"/>
                      <a:pt x="364" y="39"/>
                    </a:cubicBezTo>
                    <a:cubicBezTo>
                      <a:pt x="310" y="0"/>
                      <a:pt x="310" y="0"/>
                      <a:pt x="310"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1" name="î$ļïḋè"/>
              <p:cNvSpPr/>
              <p:nvPr/>
            </p:nvSpPr>
            <p:spPr bwMode="auto">
              <a:xfrm>
                <a:off x="5020358" y="3883783"/>
                <a:ext cx="152560" cy="239461"/>
              </a:xfrm>
              <a:custGeom>
                <a:avLst/>
                <a:gdLst>
                  <a:gd name="T0" fmla="*/ 378 w 407"/>
                  <a:gd name="T1" fmla="*/ 0 h 642"/>
                  <a:gd name="T2" fmla="*/ 373 w 407"/>
                  <a:gd name="T3" fmla="*/ 0 h 642"/>
                  <a:gd name="T4" fmla="*/ 309 w 407"/>
                  <a:gd name="T5" fmla="*/ 151 h 642"/>
                  <a:gd name="T6" fmla="*/ 0 w 407"/>
                  <a:gd name="T7" fmla="*/ 577 h 642"/>
                  <a:gd name="T8" fmla="*/ 90 w 407"/>
                  <a:gd name="T9" fmla="*/ 642 h 642"/>
                  <a:gd name="T10" fmla="*/ 257 w 407"/>
                  <a:gd name="T11" fmla="*/ 411 h 642"/>
                  <a:gd name="T12" fmla="*/ 343 w 407"/>
                  <a:gd name="T13" fmla="*/ 293 h 642"/>
                  <a:gd name="T14" fmla="*/ 398 w 407"/>
                  <a:gd name="T15" fmla="*/ 78 h 642"/>
                  <a:gd name="T16" fmla="*/ 388 w 407"/>
                  <a:gd name="T17" fmla="*/ 28 h 642"/>
                  <a:gd name="T18" fmla="*/ 378 w 407"/>
                  <a:gd name="T19"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642">
                    <a:moveTo>
                      <a:pt x="378" y="0"/>
                    </a:moveTo>
                    <a:cubicBezTo>
                      <a:pt x="373" y="0"/>
                      <a:pt x="373" y="0"/>
                      <a:pt x="373" y="0"/>
                    </a:cubicBezTo>
                    <a:cubicBezTo>
                      <a:pt x="363" y="53"/>
                      <a:pt x="342" y="105"/>
                      <a:pt x="309" y="151"/>
                    </a:cubicBezTo>
                    <a:cubicBezTo>
                      <a:pt x="0" y="577"/>
                      <a:pt x="0" y="577"/>
                      <a:pt x="0" y="577"/>
                    </a:cubicBezTo>
                    <a:cubicBezTo>
                      <a:pt x="90" y="642"/>
                      <a:pt x="90" y="642"/>
                      <a:pt x="90" y="642"/>
                    </a:cubicBezTo>
                    <a:cubicBezTo>
                      <a:pt x="257" y="411"/>
                      <a:pt x="257" y="411"/>
                      <a:pt x="257" y="411"/>
                    </a:cubicBezTo>
                    <a:cubicBezTo>
                      <a:pt x="343" y="293"/>
                      <a:pt x="343" y="293"/>
                      <a:pt x="343" y="293"/>
                    </a:cubicBezTo>
                    <a:cubicBezTo>
                      <a:pt x="389" y="229"/>
                      <a:pt x="407" y="152"/>
                      <a:pt x="398" y="78"/>
                    </a:cubicBezTo>
                    <a:cubicBezTo>
                      <a:pt x="396" y="61"/>
                      <a:pt x="393" y="44"/>
                      <a:pt x="388" y="28"/>
                    </a:cubicBezTo>
                    <a:cubicBezTo>
                      <a:pt x="385" y="18"/>
                      <a:pt x="382" y="9"/>
                      <a:pt x="378"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2" name="íŝ1îḋé"/>
              <p:cNvSpPr/>
              <p:nvPr/>
            </p:nvSpPr>
            <p:spPr bwMode="auto">
              <a:xfrm>
                <a:off x="4871661" y="3883783"/>
                <a:ext cx="288705" cy="215322"/>
              </a:xfrm>
              <a:custGeom>
                <a:avLst/>
                <a:gdLst>
                  <a:gd name="T0" fmla="*/ 290 w 773"/>
                  <a:gd name="T1" fmla="*/ 0 h 577"/>
                  <a:gd name="T2" fmla="*/ 208 w 773"/>
                  <a:gd name="T3" fmla="*/ 0 h 577"/>
                  <a:gd name="T4" fmla="*/ 20 w 773"/>
                  <a:gd name="T5" fmla="*/ 260 h 577"/>
                  <a:gd name="T6" fmla="*/ 0 w 773"/>
                  <a:gd name="T7" fmla="*/ 288 h 577"/>
                  <a:gd name="T8" fmla="*/ 54 w 773"/>
                  <a:gd name="T9" fmla="*/ 327 h 577"/>
                  <a:gd name="T10" fmla="*/ 264 w 773"/>
                  <a:gd name="T11" fmla="*/ 36 h 577"/>
                  <a:gd name="T12" fmla="*/ 290 w 773"/>
                  <a:gd name="T13" fmla="*/ 0 h 577"/>
                  <a:gd name="T14" fmla="*/ 773 w 773"/>
                  <a:gd name="T15" fmla="*/ 0 h 577"/>
                  <a:gd name="T16" fmla="*/ 353 w 773"/>
                  <a:gd name="T17" fmla="*/ 0 h 577"/>
                  <a:gd name="T18" fmla="*/ 334 w 773"/>
                  <a:gd name="T19" fmla="*/ 23 h 577"/>
                  <a:gd name="T20" fmla="*/ 333 w 773"/>
                  <a:gd name="T21" fmla="*/ 24 h 577"/>
                  <a:gd name="T22" fmla="*/ 303 w 773"/>
                  <a:gd name="T23" fmla="*/ 64 h 577"/>
                  <a:gd name="T24" fmla="*/ 93 w 773"/>
                  <a:gd name="T25" fmla="*/ 355 h 577"/>
                  <a:gd name="T26" fmla="*/ 84 w 773"/>
                  <a:gd name="T27" fmla="*/ 349 h 577"/>
                  <a:gd name="T28" fmla="*/ 93 w 773"/>
                  <a:gd name="T29" fmla="*/ 355 h 577"/>
                  <a:gd name="T30" fmla="*/ 400 w 773"/>
                  <a:gd name="T31" fmla="*/ 577 h 577"/>
                  <a:gd name="T32" fmla="*/ 709 w 773"/>
                  <a:gd name="T33" fmla="*/ 151 h 577"/>
                  <a:gd name="T34" fmla="*/ 773 w 773"/>
                  <a:gd name="T35"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577">
                    <a:moveTo>
                      <a:pt x="290" y="0"/>
                    </a:moveTo>
                    <a:cubicBezTo>
                      <a:pt x="208" y="0"/>
                      <a:pt x="208" y="0"/>
                      <a:pt x="208" y="0"/>
                    </a:cubicBezTo>
                    <a:cubicBezTo>
                      <a:pt x="20" y="260"/>
                      <a:pt x="20" y="260"/>
                      <a:pt x="20" y="260"/>
                    </a:cubicBezTo>
                    <a:cubicBezTo>
                      <a:pt x="0" y="288"/>
                      <a:pt x="0" y="288"/>
                      <a:pt x="0" y="288"/>
                    </a:cubicBezTo>
                    <a:cubicBezTo>
                      <a:pt x="54" y="327"/>
                      <a:pt x="54" y="327"/>
                      <a:pt x="54" y="327"/>
                    </a:cubicBezTo>
                    <a:cubicBezTo>
                      <a:pt x="264" y="36"/>
                      <a:pt x="264" y="36"/>
                      <a:pt x="264" y="36"/>
                    </a:cubicBezTo>
                    <a:cubicBezTo>
                      <a:pt x="290" y="0"/>
                      <a:pt x="290" y="0"/>
                      <a:pt x="290" y="0"/>
                    </a:cubicBezTo>
                    <a:moveTo>
                      <a:pt x="773" y="0"/>
                    </a:moveTo>
                    <a:cubicBezTo>
                      <a:pt x="353" y="0"/>
                      <a:pt x="353" y="0"/>
                      <a:pt x="353" y="0"/>
                    </a:cubicBezTo>
                    <a:cubicBezTo>
                      <a:pt x="340" y="13"/>
                      <a:pt x="334" y="23"/>
                      <a:pt x="334" y="23"/>
                    </a:cubicBezTo>
                    <a:cubicBezTo>
                      <a:pt x="333" y="24"/>
                      <a:pt x="333" y="24"/>
                      <a:pt x="333" y="24"/>
                    </a:cubicBezTo>
                    <a:cubicBezTo>
                      <a:pt x="303" y="64"/>
                      <a:pt x="303" y="64"/>
                      <a:pt x="303" y="64"/>
                    </a:cubicBezTo>
                    <a:cubicBezTo>
                      <a:pt x="93" y="355"/>
                      <a:pt x="93" y="355"/>
                      <a:pt x="93" y="355"/>
                    </a:cubicBezTo>
                    <a:cubicBezTo>
                      <a:pt x="84" y="349"/>
                      <a:pt x="84" y="349"/>
                      <a:pt x="84" y="349"/>
                    </a:cubicBezTo>
                    <a:cubicBezTo>
                      <a:pt x="93" y="355"/>
                      <a:pt x="93" y="355"/>
                      <a:pt x="93" y="355"/>
                    </a:cubicBezTo>
                    <a:cubicBezTo>
                      <a:pt x="400" y="577"/>
                      <a:pt x="400" y="577"/>
                      <a:pt x="400" y="577"/>
                    </a:cubicBezTo>
                    <a:cubicBezTo>
                      <a:pt x="709" y="151"/>
                      <a:pt x="709" y="151"/>
                      <a:pt x="709" y="151"/>
                    </a:cubicBezTo>
                    <a:cubicBezTo>
                      <a:pt x="742" y="105"/>
                      <a:pt x="763" y="53"/>
                      <a:pt x="77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3" name="isḻîḋé"/>
              <p:cNvSpPr/>
              <p:nvPr/>
            </p:nvSpPr>
            <p:spPr bwMode="auto">
              <a:xfrm>
                <a:off x="4778966" y="4005444"/>
                <a:ext cx="127455" cy="230771"/>
              </a:xfrm>
              <a:custGeom>
                <a:avLst/>
                <a:gdLst>
                  <a:gd name="T0" fmla="*/ 38 w 342"/>
                  <a:gd name="T1" fmla="*/ 614 h 618"/>
                  <a:gd name="T2" fmla="*/ 38 w 342"/>
                  <a:gd name="T3" fmla="*/ 614 h 618"/>
                  <a:gd name="T4" fmla="*/ 39 w 342"/>
                  <a:gd name="T5" fmla="*/ 614 h 618"/>
                  <a:gd name="T6" fmla="*/ 38 w 342"/>
                  <a:gd name="T7" fmla="*/ 614 h 618"/>
                  <a:gd name="T8" fmla="*/ 60 w 342"/>
                  <a:gd name="T9" fmla="*/ 336 h 618"/>
                  <a:gd name="T10" fmla="*/ 24 w 342"/>
                  <a:gd name="T11" fmla="*/ 409 h 618"/>
                  <a:gd name="T12" fmla="*/ 29 w 342"/>
                  <a:gd name="T13" fmla="*/ 604 h 618"/>
                  <a:gd name="T14" fmla="*/ 37 w 342"/>
                  <a:gd name="T15" fmla="*/ 613 h 618"/>
                  <a:gd name="T16" fmla="*/ 38 w 342"/>
                  <a:gd name="T17" fmla="*/ 614 h 618"/>
                  <a:gd name="T18" fmla="*/ 39 w 342"/>
                  <a:gd name="T19" fmla="*/ 614 h 618"/>
                  <a:gd name="T20" fmla="*/ 51 w 342"/>
                  <a:gd name="T21" fmla="*/ 618 h 618"/>
                  <a:gd name="T22" fmla="*/ 62 w 342"/>
                  <a:gd name="T23" fmla="*/ 616 h 618"/>
                  <a:gd name="T24" fmla="*/ 77 w 342"/>
                  <a:gd name="T25" fmla="*/ 593 h 618"/>
                  <a:gd name="T26" fmla="*/ 74 w 342"/>
                  <a:gd name="T27" fmla="*/ 583 h 618"/>
                  <a:gd name="T28" fmla="*/ 70 w 342"/>
                  <a:gd name="T29" fmla="*/ 427 h 618"/>
                  <a:gd name="T30" fmla="*/ 79 w 342"/>
                  <a:gd name="T31" fmla="*/ 403 h 618"/>
                  <a:gd name="T32" fmla="*/ 60 w 342"/>
                  <a:gd name="T33" fmla="*/ 336 h 618"/>
                  <a:gd name="T34" fmla="*/ 303 w 342"/>
                  <a:gd name="T35" fmla="*/ 0 h 618"/>
                  <a:gd name="T36" fmla="*/ 302 w 342"/>
                  <a:gd name="T37" fmla="*/ 0 h 618"/>
                  <a:gd name="T38" fmla="*/ 226 w 342"/>
                  <a:gd name="T39" fmla="*/ 106 h 618"/>
                  <a:gd name="T40" fmla="*/ 226 w 342"/>
                  <a:gd name="T41" fmla="*/ 116 h 618"/>
                  <a:gd name="T42" fmla="*/ 234 w 342"/>
                  <a:gd name="T43" fmla="*/ 178 h 618"/>
                  <a:gd name="T44" fmla="*/ 342 w 342"/>
                  <a:gd name="T45" fmla="*/ 29 h 618"/>
                  <a:gd name="T46" fmla="*/ 342 w 342"/>
                  <a:gd name="T47" fmla="*/ 28 h 618"/>
                  <a:gd name="T48" fmla="*/ 333 w 342"/>
                  <a:gd name="T49" fmla="*/ 22 h 618"/>
                  <a:gd name="T50" fmla="*/ 303 w 342"/>
                  <a:gd name="T51"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2" h="618">
                    <a:moveTo>
                      <a:pt x="38" y="614"/>
                    </a:moveTo>
                    <a:cubicBezTo>
                      <a:pt x="38" y="614"/>
                      <a:pt x="38" y="614"/>
                      <a:pt x="38" y="614"/>
                    </a:cubicBezTo>
                    <a:cubicBezTo>
                      <a:pt x="39" y="614"/>
                      <a:pt x="39" y="614"/>
                      <a:pt x="39" y="614"/>
                    </a:cubicBezTo>
                    <a:cubicBezTo>
                      <a:pt x="39" y="614"/>
                      <a:pt x="39" y="614"/>
                      <a:pt x="38" y="614"/>
                    </a:cubicBezTo>
                    <a:moveTo>
                      <a:pt x="60" y="336"/>
                    </a:moveTo>
                    <a:cubicBezTo>
                      <a:pt x="50" y="351"/>
                      <a:pt x="35" y="376"/>
                      <a:pt x="24" y="409"/>
                    </a:cubicBezTo>
                    <a:cubicBezTo>
                      <a:pt x="0" y="477"/>
                      <a:pt x="2" y="545"/>
                      <a:pt x="29" y="604"/>
                    </a:cubicBezTo>
                    <a:cubicBezTo>
                      <a:pt x="31" y="608"/>
                      <a:pt x="34" y="611"/>
                      <a:pt x="37" y="613"/>
                    </a:cubicBezTo>
                    <a:cubicBezTo>
                      <a:pt x="38" y="614"/>
                      <a:pt x="38" y="614"/>
                      <a:pt x="38" y="614"/>
                    </a:cubicBezTo>
                    <a:cubicBezTo>
                      <a:pt x="39" y="614"/>
                      <a:pt x="39" y="614"/>
                      <a:pt x="39" y="614"/>
                    </a:cubicBezTo>
                    <a:cubicBezTo>
                      <a:pt x="43" y="617"/>
                      <a:pt x="47" y="618"/>
                      <a:pt x="51" y="618"/>
                    </a:cubicBezTo>
                    <a:cubicBezTo>
                      <a:pt x="55" y="618"/>
                      <a:pt x="59" y="617"/>
                      <a:pt x="62" y="616"/>
                    </a:cubicBezTo>
                    <a:cubicBezTo>
                      <a:pt x="71" y="612"/>
                      <a:pt x="77" y="603"/>
                      <a:pt x="77" y="593"/>
                    </a:cubicBezTo>
                    <a:cubicBezTo>
                      <a:pt x="77" y="590"/>
                      <a:pt x="76" y="586"/>
                      <a:pt x="74" y="583"/>
                    </a:cubicBezTo>
                    <a:cubicBezTo>
                      <a:pt x="52" y="535"/>
                      <a:pt x="51" y="483"/>
                      <a:pt x="70" y="427"/>
                    </a:cubicBezTo>
                    <a:cubicBezTo>
                      <a:pt x="73" y="418"/>
                      <a:pt x="76" y="411"/>
                      <a:pt x="79" y="403"/>
                    </a:cubicBezTo>
                    <a:cubicBezTo>
                      <a:pt x="72" y="380"/>
                      <a:pt x="65" y="358"/>
                      <a:pt x="60" y="336"/>
                    </a:cubicBezTo>
                    <a:moveTo>
                      <a:pt x="303" y="0"/>
                    </a:moveTo>
                    <a:cubicBezTo>
                      <a:pt x="302" y="0"/>
                      <a:pt x="302" y="0"/>
                      <a:pt x="302" y="0"/>
                    </a:cubicBezTo>
                    <a:cubicBezTo>
                      <a:pt x="226" y="106"/>
                      <a:pt x="226" y="106"/>
                      <a:pt x="226" y="106"/>
                    </a:cubicBezTo>
                    <a:cubicBezTo>
                      <a:pt x="226" y="116"/>
                      <a:pt x="226" y="116"/>
                      <a:pt x="226" y="116"/>
                    </a:cubicBezTo>
                    <a:cubicBezTo>
                      <a:pt x="226" y="124"/>
                      <a:pt x="229" y="146"/>
                      <a:pt x="234" y="178"/>
                    </a:cubicBezTo>
                    <a:cubicBezTo>
                      <a:pt x="342" y="29"/>
                      <a:pt x="342" y="29"/>
                      <a:pt x="342" y="29"/>
                    </a:cubicBezTo>
                    <a:cubicBezTo>
                      <a:pt x="342" y="28"/>
                      <a:pt x="342" y="28"/>
                      <a:pt x="342" y="28"/>
                    </a:cubicBezTo>
                    <a:cubicBezTo>
                      <a:pt x="333" y="22"/>
                      <a:pt x="333" y="22"/>
                      <a:pt x="333" y="22"/>
                    </a:cubicBezTo>
                    <a:cubicBezTo>
                      <a:pt x="303" y="0"/>
                      <a:pt x="303" y="0"/>
                      <a:pt x="303"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4" name="íśļiḍè"/>
              <p:cNvSpPr/>
              <p:nvPr/>
            </p:nvSpPr>
            <p:spPr bwMode="auto">
              <a:xfrm>
                <a:off x="4891937" y="3883783"/>
                <a:ext cx="111041" cy="132283"/>
              </a:xfrm>
              <a:custGeom>
                <a:avLst/>
                <a:gdLst>
                  <a:gd name="T0" fmla="*/ 299 w 299"/>
                  <a:gd name="T1" fmla="*/ 0 h 355"/>
                  <a:gd name="T2" fmla="*/ 236 w 299"/>
                  <a:gd name="T3" fmla="*/ 0 h 355"/>
                  <a:gd name="T4" fmla="*/ 210 w 299"/>
                  <a:gd name="T5" fmla="*/ 36 h 355"/>
                  <a:gd name="T6" fmla="*/ 0 w 299"/>
                  <a:gd name="T7" fmla="*/ 327 h 355"/>
                  <a:gd name="T8" fmla="*/ 30 w 299"/>
                  <a:gd name="T9" fmla="*/ 349 h 355"/>
                  <a:gd name="T10" fmla="*/ 39 w 299"/>
                  <a:gd name="T11" fmla="*/ 355 h 355"/>
                  <a:gd name="T12" fmla="*/ 249 w 299"/>
                  <a:gd name="T13" fmla="*/ 64 h 355"/>
                  <a:gd name="T14" fmla="*/ 279 w 299"/>
                  <a:gd name="T15" fmla="*/ 24 h 355"/>
                  <a:gd name="T16" fmla="*/ 280 w 299"/>
                  <a:gd name="T17" fmla="*/ 23 h 355"/>
                  <a:gd name="T18" fmla="*/ 299 w 299"/>
                  <a:gd name="T1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355">
                    <a:moveTo>
                      <a:pt x="299" y="0"/>
                    </a:moveTo>
                    <a:cubicBezTo>
                      <a:pt x="236" y="0"/>
                      <a:pt x="236" y="0"/>
                      <a:pt x="236" y="0"/>
                    </a:cubicBezTo>
                    <a:cubicBezTo>
                      <a:pt x="210" y="36"/>
                      <a:pt x="210" y="36"/>
                      <a:pt x="210" y="36"/>
                    </a:cubicBezTo>
                    <a:cubicBezTo>
                      <a:pt x="0" y="327"/>
                      <a:pt x="0" y="327"/>
                      <a:pt x="0" y="327"/>
                    </a:cubicBezTo>
                    <a:cubicBezTo>
                      <a:pt x="30" y="349"/>
                      <a:pt x="30" y="349"/>
                      <a:pt x="30" y="349"/>
                    </a:cubicBezTo>
                    <a:cubicBezTo>
                      <a:pt x="39" y="355"/>
                      <a:pt x="39" y="355"/>
                      <a:pt x="39" y="355"/>
                    </a:cubicBezTo>
                    <a:cubicBezTo>
                      <a:pt x="249" y="64"/>
                      <a:pt x="249" y="64"/>
                      <a:pt x="249" y="64"/>
                    </a:cubicBezTo>
                    <a:cubicBezTo>
                      <a:pt x="279" y="24"/>
                      <a:pt x="279" y="24"/>
                      <a:pt x="279" y="24"/>
                    </a:cubicBezTo>
                    <a:cubicBezTo>
                      <a:pt x="280" y="23"/>
                      <a:pt x="280" y="23"/>
                      <a:pt x="280" y="23"/>
                    </a:cubicBezTo>
                    <a:cubicBezTo>
                      <a:pt x="280" y="23"/>
                      <a:pt x="286" y="13"/>
                      <a:pt x="299"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5" name="íṩḷíde"/>
              <p:cNvSpPr/>
              <p:nvPr/>
            </p:nvSpPr>
            <p:spPr bwMode="auto">
              <a:xfrm>
                <a:off x="5022289" y="4174418"/>
                <a:ext cx="445127" cy="184424"/>
              </a:xfrm>
              <a:custGeom>
                <a:avLst/>
                <a:gdLst>
                  <a:gd name="T0" fmla="*/ 1193 w 1193"/>
                  <a:gd name="T1" fmla="*/ 397 h 496"/>
                  <a:gd name="T2" fmla="*/ 974 w 1193"/>
                  <a:gd name="T3" fmla="*/ 492 h 496"/>
                  <a:gd name="T4" fmla="*/ 543 w 1193"/>
                  <a:gd name="T5" fmla="*/ 494 h 496"/>
                  <a:gd name="T6" fmla="*/ 542 w 1193"/>
                  <a:gd name="T7" fmla="*/ 427 h 496"/>
                  <a:gd name="T8" fmla="*/ 542 w 1193"/>
                  <a:gd name="T9" fmla="*/ 427 h 496"/>
                  <a:gd name="T10" fmla="*/ 542 w 1193"/>
                  <a:gd name="T11" fmla="*/ 494 h 496"/>
                  <a:gd name="T12" fmla="*/ 112 w 1193"/>
                  <a:gd name="T13" fmla="*/ 496 h 496"/>
                  <a:gd name="T14" fmla="*/ 111 w 1193"/>
                  <a:gd name="T15" fmla="*/ 496 h 496"/>
                  <a:gd name="T16" fmla="*/ 111 w 1193"/>
                  <a:gd name="T17" fmla="*/ 496 h 496"/>
                  <a:gd name="T18" fmla="*/ 112 w 1193"/>
                  <a:gd name="T19" fmla="*/ 496 h 496"/>
                  <a:gd name="T20" fmla="*/ 543 w 1193"/>
                  <a:gd name="T21" fmla="*/ 494 h 496"/>
                  <a:gd name="T22" fmla="*/ 974 w 1193"/>
                  <a:gd name="T23" fmla="*/ 492 h 496"/>
                  <a:gd name="T24" fmla="*/ 1193 w 1193"/>
                  <a:gd name="T25" fmla="*/ 397 h 496"/>
                  <a:gd name="T26" fmla="*/ 1193 w 1193"/>
                  <a:gd name="T27" fmla="*/ 397 h 496"/>
                  <a:gd name="T28" fmla="*/ 540 w 1193"/>
                  <a:gd name="T29" fmla="*/ 89 h 496"/>
                  <a:gd name="T30" fmla="*/ 542 w 1193"/>
                  <a:gd name="T31" fmla="*/ 378 h 496"/>
                  <a:gd name="T32" fmla="*/ 542 w 1193"/>
                  <a:gd name="T33" fmla="*/ 378 h 496"/>
                  <a:gd name="T34" fmla="*/ 542 w 1193"/>
                  <a:gd name="T35" fmla="*/ 378 h 496"/>
                  <a:gd name="T36" fmla="*/ 541 w 1193"/>
                  <a:gd name="T37" fmla="*/ 89 h 496"/>
                  <a:gd name="T38" fmla="*/ 540 w 1193"/>
                  <a:gd name="T39" fmla="*/ 89 h 496"/>
                  <a:gd name="T40" fmla="*/ 0 w 1193"/>
                  <a:gd name="T41" fmla="*/ 2 h 496"/>
                  <a:gd name="T42" fmla="*/ 0 w 1193"/>
                  <a:gd name="T43" fmla="*/ 2 h 496"/>
                  <a:gd name="T44" fmla="*/ 0 w 1193"/>
                  <a:gd name="T45" fmla="*/ 2 h 496"/>
                  <a:gd name="T46" fmla="*/ 368 w 1193"/>
                  <a:gd name="T47" fmla="*/ 0 h 496"/>
                  <a:gd name="T48" fmla="*/ 14 w 1193"/>
                  <a:gd name="T49" fmla="*/ 2 h 496"/>
                  <a:gd name="T50" fmla="*/ 1 w 1193"/>
                  <a:gd name="T51" fmla="*/ 2 h 496"/>
                  <a:gd name="T52" fmla="*/ 14 w 1193"/>
                  <a:gd name="T53" fmla="*/ 2 h 496"/>
                  <a:gd name="T54" fmla="*/ 368 w 1193"/>
                  <a:gd name="T55" fmla="*/ 0 h 496"/>
                  <a:gd name="T56" fmla="*/ 368 w 1193"/>
                  <a:gd name="T57"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3" h="496">
                    <a:moveTo>
                      <a:pt x="1193" y="397"/>
                    </a:moveTo>
                    <a:cubicBezTo>
                      <a:pt x="1138" y="455"/>
                      <a:pt x="1060" y="491"/>
                      <a:pt x="974" y="492"/>
                    </a:cubicBezTo>
                    <a:cubicBezTo>
                      <a:pt x="543" y="494"/>
                      <a:pt x="543" y="494"/>
                      <a:pt x="543" y="494"/>
                    </a:cubicBezTo>
                    <a:cubicBezTo>
                      <a:pt x="542" y="427"/>
                      <a:pt x="542" y="427"/>
                      <a:pt x="542" y="427"/>
                    </a:cubicBezTo>
                    <a:cubicBezTo>
                      <a:pt x="542" y="427"/>
                      <a:pt x="542" y="427"/>
                      <a:pt x="542" y="427"/>
                    </a:cubicBezTo>
                    <a:cubicBezTo>
                      <a:pt x="542" y="494"/>
                      <a:pt x="542" y="494"/>
                      <a:pt x="542" y="494"/>
                    </a:cubicBezTo>
                    <a:cubicBezTo>
                      <a:pt x="112" y="496"/>
                      <a:pt x="112" y="496"/>
                      <a:pt x="112" y="496"/>
                    </a:cubicBezTo>
                    <a:cubicBezTo>
                      <a:pt x="112" y="496"/>
                      <a:pt x="111" y="496"/>
                      <a:pt x="111" y="496"/>
                    </a:cubicBezTo>
                    <a:cubicBezTo>
                      <a:pt x="111" y="496"/>
                      <a:pt x="111" y="496"/>
                      <a:pt x="111" y="496"/>
                    </a:cubicBezTo>
                    <a:cubicBezTo>
                      <a:pt x="111" y="496"/>
                      <a:pt x="112" y="496"/>
                      <a:pt x="112" y="496"/>
                    </a:cubicBezTo>
                    <a:cubicBezTo>
                      <a:pt x="543" y="494"/>
                      <a:pt x="543" y="494"/>
                      <a:pt x="543" y="494"/>
                    </a:cubicBezTo>
                    <a:cubicBezTo>
                      <a:pt x="974" y="492"/>
                      <a:pt x="974" y="492"/>
                      <a:pt x="974" y="492"/>
                    </a:cubicBezTo>
                    <a:cubicBezTo>
                      <a:pt x="1060" y="491"/>
                      <a:pt x="1138" y="455"/>
                      <a:pt x="1193" y="397"/>
                    </a:cubicBezTo>
                    <a:cubicBezTo>
                      <a:pt x="1193" y="397"/>
                      <a:pt x="1193" y="397"/>
                      <a:pt x="1193" y="397"/>
                    </a:cubicBezTo>
                    <a:moveTo>
                      <a:pt x="540" y="89"/>
                    </a:moveTo>
                    <a:cubicBezTo>
                      <a:pt x="542" y="378"/>
                      <a:pt x="542" y="378"/>
                      <a:pt x="542" y="378"/>
                    </a:cubicBezTo>
                    <a:cubicBezTo>
                      <a:pt x="542" y="378"/>
                      <a:pt x="542" y="378"/>
                      <a:pt x="542" y="378"/>
                    </a:cubicBezTo>
                    <a:cubicBezTo>
                      <a:pt x="542" y="378"/>
                      <a:pt x="542" y="378"/>
                      <a:pt x="542" y="378"/>
                    </a:cubicBezTo>
                    <a:cubicBezTo>
                      <a:pt x="541" y="89"/>
                      <a:pt x="541" y="89"/>
                      <a:pt x="541" y="89"/>
                    </a:cubicBezTo>
                    <a:cubicBezTo>
                      <a:pt x="540" y="89"/>
                      <a:pt x="540" y="89"/>
                      <a:pt x="540" y="89"/>
                    </a:cubicBezTo>
                    <a:moveTo>
                      <a:pt x="0" y="2"/>
                    </a:moveTo>
                    <a:cubicBezTo>
                      <a:pt x="0" y="2"/>
                      <a:pt x="0" y="2"/>
                      <a:pt x="0" y="2"/>
                    </a:cubicBezTo>
                    <a:cubicBezTo>
                      <a:pt x="0" y="2"/>
                      <a:pt x="0" y="2"/>
                      <a:pt x="0" y="2"/>
                    </a:cubicBezTo>
                    <a:moveTo>
                      <a:pt x="368" y="0"/>
                    </a:moveTo>
                    <a:cubicBezTo>
                      <a:pt x="14" y="2"/>
                      <a:pt x="14" y="2"/>
                      <a:pt x="14" y="2"/>
                    </a:cubicBezTo>
                    <a:cubicBezTo>
                      <a:pt x="9" y="2"/>
                      <a:pt x="5" y="2"/>
                      <a:pt x="1" y="2"/>
                    </a:cubicBezTo>
                    <a:cubicBezTo>
                      <a:pt x="5" y="2"/>
                      <a:pt x="10" y="2"/>
                      <a:pt x="14" y="2"/>
                    </a:cubicBezTo>
                    <a:cubicBezTo>
                      <a:pt x="368" y="0"/>
                      <a:pt x="368" y="0"/>
                      <a:pt x="368" y="0"/>
                    </a:cubicBezTo>
                    <a:cubicBezTo>
                      <a:pt x="368" y="0"/>
                      <a:pt x="368" y="0"/>
                      <a:pt x="368"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6" name="iṩlíḍé"/>
              <p:cNvSpPr/>
              <p:nvPr/>
            </p:nvSpPr>
            <p:spPr bwMode="auto">
              <a:xfrm>
                <a:off x="5224093" y="4207247"/>
                <a:ext cx="243323" cy="150629"/>
              </a:xfrm>
              <a:custGeom>
                <a:avLst/>
                <a:gdLst>
                  <a:gd name="T0" fmla="*/ 598 w 652"/>
                  <a:gd name="T1" fmla="*/ 267 h 405"/>
                  <a:gd name="T2" fmla="*/ 496 w 652"/>
                  <a:gd name="T3" fmla="*/ 322 h 405"/>
                  <a:gd name="T4" fmla="*/ 401 w 652"/>
                  <a:gd name="T5" fmla="*/ 336 h 405"/>
                  <a:gd name="T6" fmla="*/ 351 w 652"/>
                  <a:gd name="T7" fmla="*/ 336 h 405"/>
                  <a:gd name="T8" fmla="*/ 1 w 652"/>
                  <a:gd name="T9" fmla="*/ 338 h 405"/>
                  <a:gd name="T10" fmla="*/ 2 w 652"/>
                  <a:gd name="T11" fmla="*/ 405 h 405"/>
                  <a:gd name="T12" fmla="*/ 433 w 652"/>
                  <a:gd name="T13" fmla="*/ 403 h 405"/>
                  <a:gd name="T14" fmla="*/ 652 w 652"/>
                  <a:gd name="T15" fmla="*/ 308 h 405"/>
                  <a:gd name="T16" fmla="*/ 598 w 652"/>
                  <a:gd name="T17" fmla="*/ 267 h 405"/>
                  <a:gd name="T18" fmla="*/ 0 w 652"/>
                  <a:gd name="T19" fmla="*/ 0 h 405"/>
                  <a:gd name="T20" fmla="*/ 1 w 652"/>
                  <a:gd name="T21" fmla="*/ 289 h 405"/>
                  <a:gd name="T22" fmla="*/ 351 w 652"/>
                  <a:gd name="T23" fmla="*/ 288 h 405"/>
                  <a:gd name="T24" fmla="*/ 401 w 652"/>
                  <a:gd name="T25" fmla="*/ 287 h 405"/>
                  <a:gd name="T26" fmla="*/ 402 w 652"/>
                  <a:gd name="T27" fmla="*/ 287 h 405"/>
                  <a:gd name="T28" fmla="*/ 403 w 652"/>
                  <a:gd name="T29" fmla="*/ 287 h 405"/>
                  <a:gd name="T30" fmla="*/ 483 w 652"/>
                  <a:gd name="T31" fmla="*/ 274 h 405"/>
                  <a:gd name="T32" fmla="*/ 566 w 652"/>
                  <a:gd name="T33" fmla="*/ 229 h 405"/>
                  <a:gd name="T34" fmla="*/ 550 w 652"/>
                  <a:gd name="T35" fmla="*/ 204 h 405"/>
                  <a:gd name="T36" fmla="*/ 547 w 652"/>
                  <a:gd name="T37" fmla="*/ 203 h 405"/>
                  <a:gd name="T38" fmla="*/ 525 w 652"/>
                  <a:gd name="T39" fmla="*/ 155 h 405"/>
                  <a:gd name="T40" fmla="*/ 368 w 652"/>
                  <a:gd name="T41" fmla="*/ 109 h 405"/>
                  <a:gd name="T42" fmla="*/ 0 w 652"/>
                  <a:gd name="T43"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2" h="405">
                    <a:moveTo>
                      <a:pt x="598" y="267"/>
                    </a:moveTo>
                    <a:cubicBezTo>
                      <a:pt x="570" y="291"/>
                      <a:pt x="536" y="310"/>
                      <a:pt x="496" y="322"/>
                    </a:cubicBezTo>
                    <a:cubicBezTo>
                      <a:pt x="447" y="337"/>
                      <a:pt x="406" y="336"/>
                      <a:pt x="401" y="336"/>
                    </a:cubicBezTo>
                    <a:cubicBezTo>
                      <a:pt x="351" y="336"/>
                      <a:pt x="351" y="336"/>
                      <a:pt x="351" y="336"/>
                    </a:cubicBezTo>
                    <a:cubicBezTo>
                      <a:pt x="1" y="338"/>
                      <a:pt x="1" y="338"/>
                      <a:pt x="1" y="338"/>
                    </a:cubicBezTo>
                    <a:cubicBezTo>
                      <a:pt x="2" y="405"/>
                      <a:pt x="2" y="405"/>
                      <a:pt x="2" y="405"/>
                    </a:cubicBezTo>
                    <a:cubicBezTo>
                      <a:pt x="433" y="403"/>
                      <a:pt x="433" y="403"/>
                      <a:pt x="433" y="403"/>
                    </a:cubicBezTo>
                    <a:cubicBezTo>
                      <a:pt x="519" y="402"/>
                      <a:pt x="597" y="366"/>
                      <a:pt x="652" y="308"/>
                    </a:cubicBezTo>
                    <a:cubicBezTo>
                      <a:pt x="632" y="296"/>
                      <a:pt x="614" y="282"/>
                      <a:pt x="598" y="267"/>
                    </a:cubicBezTo>
                    <a:moveTo>
                      <a:pt x="0" y="0"/>
                    </a:moveTo>
                    <a:cubicBezTo>
                      <a:pt x="1" y="289"/>
                      <a:pt x="1" y="289"/>
                      <a:pt x="1" y="289"/>
                    </a:cubicBezTo>
                    <a:cubicBezTo>
                      <a:pt x="351" y="288"/>
                      <a:pt x="351" y="288"/>
                      <a:pt x="351" y="288"/>
                    </a:cubicBezTo>
                    <a:cubicBezTo>
                      <a:pt x="401" y="287"/>
                      <a:pt x="401" y="287"/>
                      <a:pt x="401" y="287"/>
                    </a:cubicBezTo>
                    <a:cubicBezTo>
                      <a:pt x="402" y="287"/>
                      <a:pt x="402" y="287"/>
                      <a:pt x="402" y="287"/>
                    </a:cubicBezTo>
                    <a:cubicBezTo>
                      <a:pt x="402" y="287"/>
                      <a:pt x="402" y="287"/>
                      <a:pt x="403" y="287"/>
                    </a:cubicBezTo>
                    <a:cubicBezTo>
                      <a:pt x="409" y="287"/>
                      <a:pt x="443" y="287"/>
                      <a:pt x="483" y="274"/>
                    </a:cubicBezTo>
                    <a:cubicBezTo>
                      <a:pt x="516" y="264"/>
                      <a:pt x="544" y="249"/>
                      <a:pt x="566" y="229"/>
                    </a:cubicBezTo>
                    <a:cubicBezTo>
                      <a:pt x="560" y="221"/>
                      <a:pt x="555" y="213"/>
                      <a:pt x="550" y="204"/>
                    </a:cubicBezTo>
                    <a:cubicBezTo>
                      <a:pt x="549" y="204"/>
                      <a:pt x="548" y="203"/>
                      <a:pt x="547" y="203"/>
                    </a:cubicBezTo>
                    <a:cubicBezTo>
                      <a:pt x="539" y="188"/>
                      <a:pt x="531" y="172"/>
                      <a:pt x="525" y="155"/>
                    </a:cubicBezTo>
                    <a:cubicBezTo>
                      <a:pt x="368" y="109"/>
                      <a:pt x="368" y="109"/>
                      <a:pt x="368" y="109"/>
                    </a:cubicBezTo>
                    <a:cubicBezTo>
                      <a:pt x="0" y="0"/>
                      <a:pt x="0" y="0"/>
                      <a:pt x="0"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7" name="îṥľíḑê"/>
              <p:cNvSpPr/>
              <p:nvPr/>
            </p:nvSpPr>
            <p:spPr bwMode="auto">
              <a:xfrm>
                <a:off x="4964355" y="4132899"/>
                <a:ext cx="195045" cy="57934"/>
              </a:xfrm>
              <a:custGeom>
                <a:avLst/>
                <a:gdLst>
                  <a:gd name="T0" fmla="*/ 451 w 522"/>
                  <a:gd name="T1" fmla="*/ 0 h 155"/>
                  <a:gd name="T2" fmla="*/ 266 w 522"/>
                  <a:gd name="T3" fmla="*/ 1 h 155"/>
                  <a:gd name="T4" fmla="*/ 263 w 522"/>
                  <a:gd name="T5" fmla="*/ 1 h 155"/>
                  <a:gd name="T6" fmla="*/ 219 w 522"/>
                  <a:gd name="T7" fmla="*/ 5 h 155"/>
                  <a:gd name="T8" fmla="*/ 219 w 522"/>
                  <a:gd name="T9" fmla="*/ 5 h 155"/>
                  <a:gd name="T10" fmla="*/ 0 w 522"/>
                  <a:gd name="T11" fmla="*/ 155 h 155"/>
                  <a:gd name="T12" fmla="*/ 0 w 522"/>
                  <a:gd name="T13" fmla="*/ 154 h 155"/>
                  <a:gd name="T14" fmla="*/ 0 w 522"/>
                  <a:gd name="T15" fmla="*/ 154 h 155"/>
                  <a:gd name="T16" fmla="*/ 154 w 522"/>
                  <a:gd name="T17" fmla="*/ 113 h 155"/>
                  <a:gd name="T18" fmla="*/ 154 w 522"/>
                  <a:gd name="T19" fmla="*/ 113 h 155"/>
                  <a:gd name="T20" fmla="*/ 155 w 522"/>
                  <a:gd name="T21" fmla="*/ 113 h 155"/>
                  <a:gd name="T22" fmla="*/ 168 w 522"/>
                  <a:gd name="T23" fmla="*/ 113 h 155"/>
                  <a:gd name="T24" fmla="*/ 522 w 522"/>
                  <a:gd name="T25" fmla="*/ 111 h 155"/>
                  <a:gd name="T26" fmla="*/ 451 w 522"/>
                  <a:gd name="T2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2" h="155">
                    <a:moveTo>
                      <a:pt x="451" y="0"/>
                    </a:moveTo>
                    <a:cubicBezTo>
                      <a:pt x="266" y="1"/>
                      <a:pt x="266" y="1"/>
                      <a:pt x="266" y="1"/>
                    </a:cubicBezTo>
                    <a:cubicBezTo>
                      <a:pt x="263" y="1"/>
                      <a:pt x="263" y="1"/>
                      <a:pt x="263" y="1"/>
                    </a:cubicBezTo>
                    <a:cubicBezTo>
                      <a:pt x="248" y="1"/>
                      <a:pt x="234" y="3"/>
                      <a:pt x="219" y="5"/>
                    </a:cubicBezTo>
                    <a:cubicBezTo>
                      <a:pt x="219" y="5"/>
                      <a:pt x="219" y="5"/>
                      <a:pt x="219" y="5"/>
                    </a:cubicBezTo>
                    <a:cubicBezTo>
                      <a:pt x="125" y="18"/>
                      <a:pt x="45" y="75"/>
                      <a:pt x="0" y="155"/>
                    </a:cubicBezTo>
                    <a:cubicBezTo>
                      <a:pt x="0" y="155"/>
                      <a:pt x="0" y="155"/>
                      <a:pt x="0" y="154"/>
                    </a:cubicBezTo>
                    <a:cubicBezTo>
                      <a:pt x="0" y="154"/>
                      <a:pt x="0" y="154"/>
                      <a:pt x="0" y="154"/>
                    </a:cubicBezTo>
                    <a:cubicBezTo>
                      <a:pt x="47" y="130"/>
                      <a:pt x="99" y="115"/>
                      <a:pt x="154" y="113"/>
                    </a:cubicBezTo>
                    <a:cubicBezTo>
                      <a:pt x="154" y="113"/>
                      <a:pt x="154" y="113"/>
                      <a:pt x="154" y="113"/>
                    </a:cubicBezTo>
                    <a:cubicBezTo>
                      <a:pt x="155" y="113"/>
                      <a:pt x="155" y="113"/>
                      <a:pt x="155" y="113"/>
                    </a:cubicBezTo>
                    <a:cubicBezTo>
                      <a:pt x="159" y="113"/>
                      <a:pt x="163" y="113"/>
                      <a:pt x="168" y="113"/>
                    </a:cubicBezTo>
                    <a:cubicBezTo>
                      <a:pt x="522" y="111"/>
                      <a:pt x="522" y="111"/>
                      <a:pt x="522" y="111"/>
                    </a:cubicBezTo>
                    <a:cubicBezTo>
                      <a:pt x="491" y="80"/>
                      <a:pt x="466" y="42"/>
                      <a:pt x="451"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8" name="îSḷiḑè"/>
              <p:cNvSpPr/>
              <p:nvPr/>
            </p:nvSpPr>
            <p:spPr bwMode="auto">
              <a:xfrm>
                <a:off x="4949871" y="4174418"/>
                <a:ext cx="274221" cy="184424"/>
              </a:xfrm>
              <a:custGeom>
                <a:avLst/>
                <a:gdLst>
                  <a:gd name="T0" fmla="*/ 155 w 734"/>
                  <a:gd name="T1" fmla="*/ 382 h 496"/>
                  <a:gd name="T2" fmla="*/ 110 w 734"/>
                  <a:gd name="T3" fmla="*/ 427 h 496"/>
                  <a:gd name="T4" fmla="*/ 303 w 734"/>
                  <a:gd name="T5" fmla="*/ 496 h 496"/>
                  <a:gd name="T6" fmla="*/ 303 w 734"/>
                  <a:gd name="T7" fmla="*/ 496 h 496"/>
                  <a:gd name="T8" fmla="*/ 304 w 734"/>
                  <a:gd name="T9" fmla="*/ 496 h 496"/>
                  <a:gd name="T10" fmla="*/ 734 w 734"/>
                  <a:gd name="T11" fmla="*/ 494 h 496"/>
                  <a:gd name="T12" fmla="*/ 734 w 734"/>
                  <a:gd name="T13" fmla="*/ 427 h 496"/>
                  <a:gd name="T14" fmla="*/ 375 w 734"/>
                  <a:gd name="T15" fmla="*/ 429 h 496"/>
                  <a:gd name="T16" fmla="*/ 325 w 734"/>
                  <a:gd name="T17" fmla="*/ 429 h 496"/>
                  <a:gd name="T18" fmla="*/ 322 w 734"/>
                  <a:gd name="T19" fmla="*/ 429 h 496"/>
                  <a:gd name="T20" fmla="*/ 230 w 734"/>
                  <a:gd name="T21" fmla="*/ 416 h 496"/>
                  <a:gd name="T22" fmla="*/ 155 w 734"/>
                  <a:gd name="T23" fmla="*/ 382 h 496"/>
                  <a:gd name="T24" fmla="*/ 560 w 734"/>
                  <a:gd name="T25" fmla="*/ 0 h 496"/>
                  <a:gd name="T26" fmla="*/ 206 w 734"/>
                  <a:gd name="T27" fmla="*/ 2 h 496"/>
                  <a:gd name="T28" fmla="*/ 193 w 734"/>
                  <a:gd name="T29" fmla="*/ 2 h 496"/>
                  <a:gd name="T30" fmla="*/ 192 w 734"/>
                  <a:gd name="T31" fmla="*/ 2 h 496"/>
                  <a:gd name="T32" fmla="*/ 192 w 734"/>
                  <a:gd name="T33" fmla="*/ 2 h 496"/>
                  <a:gd name="T34" fmla="*/ 38 w 734"/>
                  <a:gd name="T35" fmla="*/ 43 h 496"/>
                  <a:gd name="T36" fmla="*/ 38 w 734"/>
                  <a:gd name="T37" fmla="*/ 43 h 496"/>
                  <a:gd name="T38" fmla="*/ 0 w 734"/>
                  <a:gd name="T39" fmla="*/ 185 h 496"/>
                  <a:gd name="T40" fmla="*/ 98 w 734"/>
                  <a:gd name="T41" fmla="*/ 238 h 496"/>
                  <a:gd name="T42" fmla="*/ 167 w 734"/>
                  <a:gd name="T43" fmla="*/ 330 h 496"/>
                  <a:gd name="T44" fmla="*/ 242 w 734"/>
                  <a:gd name="T45" fmla="*/ 368 h 496"/>
                  <a:gd name="T46" fmla="*/ 322 w 734"/>
                  <a:gd name="T47" fmla="*/ 380 h 496"/>
                  <a:gd name="T48" fmla="*/ 324 w 734"/>
                  <a:gd name="T49" fmla="*/ 380 h 496"/>
                  <a:gd name="T50" fmla="*/ 324 w 734"/>
                  <a:gd name="T51" fmla="*/ 380 h 496"/>
                  <a:gd name="T52" fmla="*/ 375 w 734"/>
                  <a:gd name="T53" fmla="*/ 380 h 496"/>
                  <a:gd name="T54" fmla="*/ 734 w 734"/>
                  <a:gd name="T55" fmla="*/ 378 h 496"/>
                  <a:gd name="T56" fmla="*/ 732 w 734"/>
                  <a:gd name="T57" fmla="*/ 89 h 496"/>
                  <a:gd name="T58" fmla="*/ 688 w 734"/>
                  <a:gd name="T59" fmla="*/ 76 h 496"/>
                  <a:gd name="T60" fmla="*/ 685 w 734"/>
                  <a:gd name="T61" fmla="*/ 75 h 496"/>
                  <a:gd name="T62" fmla="*/ 560 w 734"/>
                  <a:gd name="T6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4" h="496">
                    <a:moveTo>
                      <a:pt x="155" y="382"/>
                    </a:moveTo>
                    <a:cubicBezTo>
                      <a:pt x="145" y="402"/>
                      <a:pt x="129" y="417"/>
                      <a:pt x="110" y="427"/>
                    </a:cubicBezTo>
                    <a:cubicBezTo>
                      <a:pt x="162" y="470"/>
                      <a:pt x="229" y="496"/>
                      <a:pt x="303" y="496"/>
                    </a:cubicBezTo>
                    <a:cubicBezTo>
                      <a:pt x="303" y="496"/>
                      <a:pt x="303" y="496"/>
                      <a:pt x="303" y="496"/>
                    </a:cubicBezTo>
                    <a:cubicBezTo>
                      <a:pt x="303" y="496"/>
                      <a:pt x="304" y="496"/>
                      <a:pt x="304" y="496"/>
                    </a:cubicBezTo>
                    <a:cubicBezTo>
                      <a:pt x="734" y="494"/>
                      <a:pt x="734" y="494"/>
                      <a:pt x="734" y="494"/>
                    </a:cubicBezTo>
                    <a:cubicBezTo>
                      <a:pt x="734" y="427"/>
                      <a:pt x="734" y="427"/>
                      <a:pt x="734" y="427"/>
                    </a:cubicBezTo>
                    <a:cubicBezTo>
                      <a:pt x="375" y="429"/>
                      <a:pt x="375" y="429"/>
                      <a:pt x="375" y="429"/>
                    </a:cubicBezTo>
                    <a:cubicBezTo>
                      <a:pt x="325" y="429"/>
                      <a:pt x="325" y="429"/>
                      <a:pt x="325" y="429"/>
                    </a:cubicBezTo>
                    <a:cubicBezTo>
                      <a:pt x="324" y="429"/>
                      <a:pt x="323" y="429"/>
                      <a:pt x="322" y="429"/>
                    </a:cubicBezTo>
                    <a:cubicBezTo>
                      <a:pt x="310" y="429"/>
                      <a:pt x="273" y="428"/>
                      <a:pt x="230" y="416"/>
                    </a:cubicBezTo>
                    <a:cubicBezTo>
                      <a:pt x="203" y="408"/>
                      <a:pt x="177" y="396"/>
                      <a:pt x="155" y="382"/>
                    </a:cubicBezTo>
                    <a:moveTo>
                      <a:pt x="560" y="0"/>
                    </a:moveTo>
                    <a:cubicBezTo>
                      <a:pt x="206" y="2"/>
                      <a:pt x="206" y="2"/>
                      <a:pt x="206" y="2"/>
                    </a:cubicBezTo>
                    <a:cubicBezTo>
                      <a:pt x="202" y="2"/>
                      <a:pt x="197" y="2"/>
                      <a:pt x="193" y="2"/>
                    </a:cubicBezTo>
                    <a:cubicBezTo>
                      <a:pt x="193" y="2"/>
                      <a:pt x="193" y="2"/>
                      <a:pt x="192" y="2"/>
                    </a:cubicBezTo>
                    <a:cubicBezTo>
                      <a:pt x="192" y="2"/>
                      <a:pt x="192" y="2"/>
                      <a:pt x="192" y="2"/>
                    </a:cubicBezTo>
                    <a:cubicBezTo>
                      <a:pt x="137" y="4"/>
                      <a:pt x="85" y="19"/>
                      <a:pt x="38" y="43"/>
                    </a:cubicBezTo>
                    <a:cubicBezTo>
                      <a:pt x="38" y="43"/>
                      <a:pt x="38" y="43"/>
                      <a:pt x="38" y="43"/>
                    </a:cubicBezTo>
                    <a:cubicBezTo>
                      <a:pt x="14" y="85"/>
                      <a:pt x="1" y="133"/>
                      <a:pt x="0" y="185"/>
                    </a:cubicBezTo>
                    <a:cubicBezTo>
                      <a:pt x="29" y="207"/>
                      <a:pt x="61" y="225"/>
                      <a:pt x="98" y="238"/>
                    </a:cubicBezTo>
                    <a:cubicBezTo>
                      <a:pt x="139" y="252"/>
                      <a:pt x="165" y="290"/>
                      <a:pt x="167" y="330"/>
                    </a:cubicBezTo>
                    <a:cubicBezTo>
                      <a:pt x="188" y="347"/>
                      <a:pt x="213" y="359"/>
                      <a:pt x="242" y="368"/>
                    </a:cubicBezTo>
                    <a:cubicBezTo>
                      <a:pt x="281" y="379"/>
                      <a:pt x="314" y="380"/>
                      <a:pt x="322" y="380"/>
                    </a:cubicBezTo>
                    <a:cubicBezTo>
                      <a:pt x="323" y="380"/>
                      <a:pt x="324" y="380"/>
                      <a:pt x="324" y="380"/>
                    </a:cubicBezTo>
                    <a:cubicBezTo>
                      <a:pt x="324" y="380"/>
                      <a:pt x="324" y="380"/>
                      <a:pt x="324" y="380"/>
                    </a:cubicBezTo>
                    <a:cubicBezTo>
                      <a:pt x="375" y="380"/>
                      <a:pt x="375" y="380"/>
                      <a:pt x="375" y="380"/>
                    </a:cubicBezTo>
                    <a:cubicBezTo>
                      <a:pt x="734" y="378"/>
                      <a:pt x="734" y="378"/>
                      <a:pt x="734" y="378"/>
                    </a:cubicBezTo>
                    <a:cubicBezTo>
                      <a:pt x="732" y="89"/>
                      <a:pt x="732" y="89"/>
                      <a:pt x="732" y="89"/>
                    </a:cubicBezTo>
                    <a:cubicBezTo>
                      <a:pt x="688" y="76"/>
                      <a:pt x="688" y="76"/>
                      <a:pt x="688" y="76"/>
                    </a:cubicBezTo>
                    <a:cubicBezTo>
                      <a:pt x="687" y="76"/>
                      <a:pt x="686" y="75"/>
                      <a:pt x="685" y="75"/>
                    </a:cubicBezTo>
                    <a:cubicBezTo>
                      <a:pt x="636" y="60"/>
                      <a:pt x="594" y="34"/>
                      <a:pt x="560"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9" name="iśľiḍé"/>
              <p:cNvSpPr/>
              <p:nvPr/>
            </p:nvSpPr>
            <p:spPr bwMode="auto">
              <a:xfrm>
                <a:off x="5224093" y="4292217"/>
                <a:ext cx="223046" cy="41520"/>
              </a:xfrm>
              <a:custGeom>
                <a:avLst/>
                <a:gdLst>
                  <a:gd name="T0" fmla="*/ 565 w 597"/>
                  <a:gd name="T1" fmla="*/ 0 h 109"/>
                  <a:gd name="T2" fmla="*/ 482 w 597"/>
                  <a:gd name="T3" fmla="*/ 45 h 109"/>
                  <a:gd name="T4" fmla="*/ 402 w 597"/>
                  <a:gd name="T5" fmla="*/ 58 h 109"/>
                  <a:gd name="T6" fmla="*/ 401 w 597"/>
                  <a:gd name="T7" fmla="*/ 58 h 109"/>
                  <a:gd name="T8" fmla="*/ 400 w 597"/>
                  <a:gd name="T9" fmla="*/ 58 h 109"/>
                  <a:gd name="T10" fmla="*/ 350 w 597"/>
                  <a:gd name="T11" fmla="*/ 59 h 109"/>
                  <a:gd name="T12" fmla="*/ 0 w 597"/>
                  <a:gd name="T13" fmla="*/ 60 h 109"/>
                  <a:gd name="T14" fmla="*/ 0 w 597"/>
                  <a:gd name="T15" fmla="*/ 60 h 109"/>
                  <a:gd name="T16" fmla="*/ 0 w 597"/>
                  <a:gd name="T17" fmla="*/ 109 h 109"/>
                  <a:gd name="T18" fmla="*/ 0 w 597"/>
                  <a:gd name="T19" fmla="*/ 109 h 109"/>
                  <a:gd name="T20" fmla="*/ 350 w 597"/>
                  <a:gd name="T21" fmla="*/ 107 h 109"/>
                  <a:gd name="T22" fmla="*/ 400 w 597"/>
                  <a:gd name="T23" fmla="*/ 107 h 109"/>
                  <a:gd name="T24" fmla="*/ 495 w 597"/>
                  <a:gd name="T25" fmla="*/ 93 h 109"/>
                  <a:gd name="T26" fmla="*/ 597 w 597"/>
                  <a:gd name="T27" fmla="*/ 38 h 109"/>
                  <a:gd name="T28" fmla="*/ 565 w 597"/>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7" h="109">
                    <a:moveTo>
                      <a:pt x="565" y="0"/>
                    </a:moveTo>
                    <a:cubicBezTo>
                      <a:pt x="543" y="20"/>
                      <a:pt x="515" y="35"/>
                      <a:pt x="482" y="45"/>
                    </a:cubicBezTo>
                    <a:cubicBezTo>
                      <a:pt x="442" y="58"/>
                      <a:pt x="408" y="58"/>
                      <a:pt x="402" y="58"/>
                    </a:cubicBezTo>
                    <a:cubicBezTo>
                      <a:pt x="401" y="58"/>
                      <a:pt x="401" y="58"/>
                      <a:pt x="401" y="58"/>
                    </a:cubicBezTo>
                    <a:cubicBezTo>
                      <a:pt x="400" y="58"/>
                      <a:pt x="400" y="58"/>
                      <a:pt x="400" y="58"/>
                    </a:cubicBezTo>
                    <a:cubicBezTo>
                      <a:pt x="350" y="59"/>
                      <a:pt x="350" y="59"/>
                      <a:pt x="350" y="59"/>
                    </a:cubicBezTo>
                    <a:cubicBezTo>
                      <a:pt x="0" y="60"/>
                      <a:pt x="0" y="60"/>
                      <a:pt x="0" y="60"/>
                    </a:cubicBezTo>
                    <a:cubicBezTo>
                      <a:pt x="0" y="60"/>
                      <a:pt x="0" y="60"/>
                      <a:pt x="0" y="60"/>
                    </a:cubicBezTo>
                    <a:cubicBezTo>
                      <a:pt x="0" y="109"/>
                      <a:pt x="0" y="109"/>
                      <a:pt x="0" y="109"/>
                    </a:cubicBezTo>
                    <a:cubicBezTo>
                      <a:pt x="0" y="109"/>
                      <a:pt x="0" y="109"/>
                      <a:pt x="0" y="109"/>
                    </a:cubicBezTo>
                    <a:cubicBezTo>
                      <a:pt x="350" y="107"/>
                      <a:pt x="350" y="107"/>
                      <a:pt x="350" y="107"/>
                    </a:cubicBezTo>
                    <a:cubicBezTo>
                      <a:pt x="400" y="107"/>
                      <a:pt x="400" y="107"/>
                      <a:pt x="400" y="107"/>
                    </a:cubicBezTo>
                    <a:cubicBezTo>
                      <a:pt x="405" y="107"/>
                      <a:pt x="446" y="108"/>
                      <a:pt x="495" y="93"/>
                    </a:cubicBezTo>
                    <a:cubicBezTo>
                      <a:pt x="535" y="81"/>
                      <a:pt x="569" y="62"/>
                      <a:pt x="597" y="38"/>
                    </a:cubicBezTo>
                    <a:cubicBezTo>
                      <a:pt x="586" y="26"/>
                      <a:pt x="575" y="14"/>
                      <a:pt x="565"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0" name="iṥḻiḑê"/>
              <p:cNvSpPr/>
              <p:nvPr/>
            </p:nvSpPr>
            <p:spPr bwMode="auto">
              <a:xfrm>
                <a:off x="5007805" y="4297046"/>
                <a:ext cx="216287" cy="36692"/>
              </a:xfrm>
              <a:custGeom>
                <a:avLst/>
                <a:gdLst>
                  <a:gd name="T0" fmla="*/ 12 w 579"/>
                  <a:gd name="T1" fmla="*/ 0 h 99"/>
                  <a:gd name="T2" fmla="*/ 6 w 579"/>
                  <a:gd name="T3" fmla="*/ 38 h 99"/>
                  <a:gd name="T4" fmla="*/ 0 w 579"/>
                  <a:gd name="T5" fmla="*/ 52 h 99"/>
                  <a:gd name="T6" fmla="*/ 75 w 579"/>
                  <a:gd name="T7" fmla="*/ 86 h 99"/>
                  <a:gd name="T8" fmla="*/ 167 w 579"/>
                  <a:gd name="T9" fmla="*/ 99 h 99"/>
                  <a:gd name="T10" fmla="*/ 170 w 579"/>
                  <a:gd name="T11" fmla="*/ 99 h 99"/>
                  <a:gd name="T12" fmla="*/ 220 w 579"/>
                  <a:gd name="T13" fmla="*/ 99 h 99"/>
                  <a:gd name="T14" fmla="*/ 579 w 579"/>
                  <a:gd name="T15" fmla="*/ 97 h 99"/>
                  <a:gd name="T16" fmla="*/ 579 w 579"/>
                  <a:gd name="T17" fmla="*/ 48 h 99"/>
                  <a:gd name="T18" fmla="*/ 579 w 579"/>
                  <a:gd name="T19" fmla="*/ 48 h 99"/>
                  <a:gd name="T20" fmla="*/ 220 w 579"/>
                  <a:gd name="T21" fmla="*/ 50 h 99"/>
                  <a:gd name="T22" fmla="*/ 169 w 579"/>
                  <a:gd name="T23" fmla="*/ 50 h 99"/>
                  <a:gd name="T24" fmla="*/ 169 w 579"/>
                  <a:gd name="T25" fmla="*/ 50 h 99"/>
                  <a:gd name="T26" fmla="*/ 167 w 579"/>
                  <a:gd name="T27" fmla="*/ 50 h 99"/>
                  <a:gd name="T28" fmla="*/ 87 w 579"/>
                  <a:gd name="T29" fmla="*/ 38 h 99"/>
                  <a:gd name="T30" fmla="*/ 12 w 579"/>
                  <a:gd name="T3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9" h="99">
                    <a:moveTo>
                      <a:pt x="12" y="0"/>
                    </a:moveTo>
                    <a:cubicBezTo>
                      <a:pt x="12" y="13"/>
                      <a:pt x="11" y="26"/>
                      <a:pt x="6" y="38"/>
                    </a:cubicBezTo>
                    <a:cubicBezTo>
                      <a:pt x="5" y="43"/>
                      <a:pt x="3" y="48"/>
                      <a:pt x="0" y="52"/>
                    </a:cubicBezTo>
                    <a:cubicBezTo>
                      <a:pt x="22" y="66"/>
                      <a:pt x="48" y="78"/>
                      <a:pt x="75" y="86"/>
                    </a:cubicBezTo>
                    <a:cubicBezTo>
                      <a:pt x="118" y="98"/>
                      <a:pt x="155" y="99"/>
                      <a:pt x="167" y="99"/>
                    </a:cubicBezTo>
                    <a:cubicBezTo>
                      <a:pt x="168" y="99"/>
                      <a:pt x="169" y="99"/>
                      <a:pt x="170" y="99"/>
                    </a:cubicBezTo>
                    <a:cubicBezTo>
                      <a:pt x="220" y="99"/>
                      <a:pt x="220" y="99"/>
                      <a:pt x="220" y="99"/>
                    </a:cubicBezTo>
                    <a:cubicBezTo>
                      <a:pt x="579" y="97"/>
                      <a:pt x="579" y="97"/>
                      <a:pt x="579" y="97"/>
                    </a:cubicBezTo>
                    <a:cubicBezTo>
                      <a:pt x="579" y="48"/>
                      <a:pt x="579" y="48"/>
                      <a:pt x="579" y="48"/>
                    </a:cubicBezTo>
                    <a:cubicBezTo>
                      <a:pt x="579" y="48"/>
                      <a:pt x="579" y="48"/>
                      <a:pt x="579" y="48"/>
                    </a:cubicBezTo>
                    <a:cubicBezTo>
                      <a:pt x="220" y="50"/>
                      <a:pt x="220" y="50"/>
                      <a:pt x="220" y="50"/>
                    </a:cubicBezTo>
                    <a:cubicBezTo>
                      <a:pt x="169" y="50"/>
                      <a:pt x="169" y="50"/>
                      <a:pt x="169" y="50"/>
                    </a:cubicBezTo>
                    <a:cubicBezTo>
                      <a:pt x="169" y="50"/>
                      <a:pt x="169" y="50"/>
                      <a:pt x="169" y="50"/>
                    </a:cubicBezTo>
                    <a:cubicBezTo>
                      <a:pt x="169" y="50"/>
                      <a:pt x="168" y="50"/>
                      <a:pt x="167" y="50"/>
                    </a:cubicBezTo>
                    <a:cubicBezTo>
                      <a:pt x="159" y="50"/>
                      <a:pt x="126" y="49"/>
                      <a:pt x="87" y="38"/>
                    </a:cubicBezTo>
                    <a:cubicBezTo>
                      <a:pt x="58" y="29"/>
                      <a:pt x="33" y="17"/>
                      <a:pt x="12"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1" name="îşļïḑê"/>
              <p:cNvSpPr/>
              <p:nvPr/>
            </p:nvSpPr>
            <p:spPr bwMode="auto">
              <a:xfrm>
                <a:off x="5451967" y="3901163"/>
                <a:ext cx="224978" cy="193114"/>
              </a:xfrm>
              <a:custGeom>
                <a:avLst/>
                <a:gdLst>
                  <a:gd name="T0" fmla="*/ 167 w 233"/>
                  <a:gd name="T1" fmla="*/ 41 h 200"/>
                  <a:gd name="T2" fmla="*/ 167 w 233"/>
                  <a:gd name="T3" fmla="*/ 45 h 200"/>
                  <a:gd name="T4" fmla="*/ 167 w 233"/>
                  <a:gd name="T5" fmla="*/ 45 h 200"/>
                  <a:gd name="T6" fmla="*/ 168 w 233"/>
                  <a:gd name="T7" fmla="*/ 191 h 200"/>
                  <a:gd name="T8" fmla="*/ 154 w 233"/>
                  <a:gd name="T9" fmla="*/ 191 h 200"/>
                  <a:gd name="T10" fmla="*/ 154 w 233"/>
                  <a:gd name="T11" fmla="*/ 191 h 200"/>
                  <a:gd name="T12" fmla="*/ 168 w 233"/>
                  <a:gd name="T13" fmla="*/ 191 h 200"/>
                  <a:gd name="T14" fmla="*/ 168 w 233"/>
                  <a:gd name="T15" fmla="*/ 200 h 200"/>
                  <a:gd name="T16" fmla="*/ 168 w 233"/>
                  <a:gd name="T17" fmla="*/ 200 h 200"/>
                  <a:gd name="T18" fmla="*/ 168 w 233"/>
                  <a:gd name="T19" fmla="*/ 191 h 200"/>
                  <a:gd name="T20" fmla="*/ 167 w 233"/>
                  <a:gd name="T21" fmla="*/ 45 h 200"/>
                  <a:gd name="T22" fmla="*/ 167 w 233"/>
                  <a:gd name="T23" fmla="*/ 45 h 200"/>
                  <a:gd name="T24" fmla="*/ 167 w 233"/>
                  <a:gd name="T25" fmla="*/ 41 h 200"/>
                  <a:gd name="T26" fmla="*/ 233 w 233"/>
                  <a:gd name="T27" fmla="*/ 0 h 200"/>
                  <a:gd name="T28" fmla="*/ 167 w 233"/>
                  <a:gd name="T29" fmla="*/ 0 h 200"/>
                  <a:gd name="T30" fmla="*/ 20 w 233"/>
                  <a:gd name="T31" fmla="*/ 1 h 200"/>
                  <a:gd name="T32" fmla="*/ 15 w 233"/>
                  <a:gd name="T33" fmla="*/ 1 h 200"/>
                  <a:gd name="T34" fmla="*/ 0 w 233"/>
                  <a:gd name="T35" fmla="*/ 1 h 200"/>
                  <a:gd name="T36" fmla="*/ 167 w 233"/>
                  <a:gd name="T37" fmla="*/ 0 h 200"/>
                  <a:gd name="T38" fmla="*/ 167 w 233"/>
                  <a:gd name="T39" fmla="*/ 26 h 200"/>
                  <a:gd name="T40" fmla="*/ 167 w 233"/>
                  <a:gd name="T41" fmla="*/ 26 h 200"/>
                  <a:gd name="T42" fmla="*/ 167 w 233"/>
                  <a:gd name="T43" fmla="*/ 0 h 200"/>
                  <a:gd name="T44" fmla="*/ 233 w 233"/>
                  <a:gd name="T45" fmla="*/ 0 h 200"/>
                  <a:gd name="T46" fmla="*/ 233 w 233"/>
                  <a:gd name="T4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3" h="200">
                    <a:moveTo>
                      <a:pt x="167" y="41"/>
                    </a:moveTo>
                    <a:lnTo>
                      <a:pt x="167" y="45"/>
                    </a:lnTo>
                    <a:lnTo>
                      <a:pt x="167" y="45"/>
                    </a:lnTo>
                    <a:lnTo>
                      <a:pt x="168" y="191"/>
                    </a:lnTo>
                    <a:lnTo>
                      <a:pt x="154" y="191"/>
                    </a:lnTo>
                    <a:lnTo>
                      <a:pt x="154" y="191"/>
                    </a:lnTo>
                    <a:lnTo>
                      <a:pt x="168" y="191"/>
                    </a:lnTo>
                    <a:lnTo>
                      <a:pt x="168" y="200"/>
                    </a:lnTo>
                    <a:lnTo>
                      <a:pt x="168" y="200"/>
                    </a:lnTo>
                    <a:lnTo>
                      <a:pt x="168" y="191"/>
                    </a:lnTo>
                    <a:lnTo>
                      <a:pt x="167" y="45"/>
                    </a:lnTo>
                    <a:lnTo>
                      <a:pt x="167" y="45"/>
                    </a:lnTo>
                    <a:lnTo>
                      <a:pt x="167" y="41"/>
                    </a:lnTo>
                    <a:close/>
                    <a:moveTo>
                      <a:pt x="233" y="0"/>
                    </a:moveTo>
                    <a:lnTo>
                      <a:pt x="167" y="0"/>
                    </a:lnTo>
                    <a:lnTo>
                      <a:pt x="20" y="1"/>
                    </a:lnTo>
                    <a:lnTo>
                      <a:pt x="15" y="1"/>
                    </a:lnTo>
                    <a:lnTo>
                      <a:pt x="0" y="1"/>
                    </a:lnTo>
                    <a:lnTo>
                      <a:pt x="167" y="0"/>
                    </a:lnTo>
                    <a:lnTo>
                      <a:pt x="167" y="26"/>
                    </a:lnTo>
                    <a:lnTo>
                      <a:pt x="167" y="26"/>
                    </a:lnTo>
                    <a:lnTo>
                      <a:pt x="167" y="0"/>
                    </a:lnTo>
                    <a:lnTo>
                      <a:pt x="233" y="0"/>
                    </a:lnTo>
                    <a:lnTo>
                      <a:pt x="233"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2" name="íṧḷídé"/>
              <p:cNvSpPr/>
              <p:nvPr/>
            </p:nvSpPr>
            <p:spPr bwMode="auto">
              <a:xfrm>
                <a:off x="5451967" y="3901163"/>
                <a:ext cx="224978" cy="193114"/>
              </a:xfrm>
              <a:custGeom>
                <a:avLst/>
                <a:gdLst>
                  <a:gd name="T0" fmla="*/ 167 w 233"/>
                  <a:gd name="T1" fmla="*/ 41 h 200"/>
                  <a:gd name="T2" fmla="*/ 167 w 233"/>
                  <a:gd name="T3" fmla="*/ 45 h 200"/>
                  <a:gd name="T4" fmla="*/ 167 w 233"/>
                  <a:gd name="T5" fmla="*/ 45 h 200"/>
                  <a:gd name="T6" fmla="*/ 168 w 233"/>
                  <a:gd name="T7" fmla="*/ 191 h 200"/>
                  <a:gd name="T8" fmla="*/ 154 w 233"/>
                  <a:gd name="T9" fmla="*/ 191 h 200"/>
                  <a:gd name="T10" fmla="*/ 154 w 233"/>
                  <a:gd name="T11" fmla="*/ 191 h 200"/>
                  <a:gd name="T12" fmla="*/ 168 w 233"/>
                  <a:gd name="T13" fmla="*/ 191 h 200"/>
                  <a:gd name="T14" fmla="*/ 168 w 233"/>
                  <a:gd name="T15" fmla="*/ 200 h 200"/>
                  <a:gd name="T16" fmla="*/ 168 w 233"/>
                  <a:gd name="T17" fmla="*/ 200 h 200"/>
                  <a:gd name="T18" fmla="*/ 168 w 233"/>
                  <a:gd name="T19" fmla="*/ 191 h 200"/>
                  <a:gd name="T20" fmla="*/ 167 w 233"/>
                  <a:gd name="T21" fmla="*/ 45 h 200"/>
                  <a:gd name="T22" fmla="*/ 167 w 233"/>
                  <a:gd name="T23" fmla="*/ 45 h 200"/>
                  <a:gd name="T24" fmla="*/ 167 w 233"/>
                  <a:gd name="T25" fmla="*/ 41 h 200"/>
                  <a:gd name="T26" fmla="*/ 233 w 233"/>
                  <a:gd name="T27" fmla="*/ 0 h 200"/>
                  <a:gd name="T28" fmla="*/ 167 w 233"/>
                  <a:gd name="T29" fmla="*/ 0 h 200"/>
                  <a:gd name="T30" fmla="*/ 20 w 233"/>
                  <a:gd name="T31" fmla="*/ 1 h 200"/>
                  <a:gd name="T32" fmla="*/ 15 w 233"/>
                  <a:gd name="T33" fmla="*/ 1 h 200"/>
                  <a:gd name="T34" fmla="*/ 0 w 233"/>
                  <a:gd name="T35" fmla="*/ 1 h 200"/>
                  <a:gd name="T36" fmla="*/ 167 w 233"/>
                  <a:gd name="T37" fmla="*/ 0 h 200"/>
                  <a:gd name="T38" fmla="*/ 167 w 233"/>
                  <a:gd name="T39" fmla="*/ 26 h 200"/>
                  <a:gd name="T40" fmla="*/ 167 w 233"/>
                  <a:gd name="T41" fmla="*/ 26 h 200"/>
                  <a:gd name="T42" fmla="*/ 167 w 233"/>
                  <a:gd name="T43" fmla="*/ 0 h 200"/>
                  <a:gd name="T44" fmla="*/ 233 w 233"/>
                  <a:gd name="T45" fmla="*/ 0 h 200"/>
                  <a:gd name="T46" fmla="*/ 233 w 233"/>
                  <a:gd name="T4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3" h="200">
                    <a:moveTo>
                      <a:pt x="167" y="41"/>
                    </a:moveTo>
                    <a:lnTo>
                      <a:pt x="167" y="45"/>
                    </a:lnTo>
                    <a:lnTo>
                      <a:pt x="167" y="45"/>
                    </a:lnTo>
                    <a:lnTo>
                      <a:pt x="168" y="191"/>
                    </a:lnTo>
                    <a:lnTo>
                      <a:pt x="154" y="191"/>
                    </a:lnTo>
                    <a:lnTo>
                      <a:pt x="154" y="191"/>
                    </a:lnTo>
                    <a:lnTo>
                      <a:pt x="168" y="191"/>
                    </a:lnTo>
                    <a:lnTo>
                      <a:pt x="168" y="200"/>
                    </a:lnTo>
                    <a:lnTo>
                      <a:pt x="168" y="200"/>
                    </a:lnTo>
                    <a:lnTo>
                      <a:pt x="168" y="191"/>
                    </a:lnTo>
                    <a:lnTo>
                      <a:pt x="167" y="45"/>
                    </a:lnTo>
                    <a:lnTo>
                      <a:pt x="167" y="45"/>
                    </a:lnTo>
                    <a:lnTo>
                      <a:pt x="167" y="41"/>
                    </a:lnTo>
                    <a:moveTo>
                      <a:pt x="233" y="0"/>
                    </a:moveTo>
                    <a:lnTo>
                      <a:pt x="167" y="0"/>
                    </a:lnTo>
                    <a:lnTo>
                      <a:pt x="20" y="1"/>
                    </a:lnTo>
                    <a:lnTo>
                      <a:pt x="15" y="1"/>
                    </a:lnTo>
                    <a:lnTo>
                      <a:pt x="0" y="1"/>
                    </a:lnTo>
                    <a:lnTo>
                      <a:pt x="167" y="0"/>
                    </a:lnTo>
                    <a:lnTo>
                      <a:pt x="167" y="26"/>
                    </a:lnTo>
                    <a:lnTo>
                      <a:pt x="167" y="26"/>
                    </a:lnTo>
                    <a:lnTo>
                      <a:pt x="167" y="0"/>
                    </a:lnTo>
                    <a:lnTo>
                      <a:pt x="233" y="0"/>
                    </a:lnTo>
                    <a:lnTo>
                      <a:pt x="2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3" name="iSḷîḑè"/>
              <p:cNvSpPr/>
              <p:nvPr/>
            </p:nvSpPr>
            <p:spPr bwMode="auto">
              <a:xfrm>
                <a:off x="5600664" y="4085586"/>
                <a:ext cx="13518" cy="8690"/>
              </a:xfrm>
              <a:custGeom>
                <a:avLst/>
                <a:gdLst>
                  <a:gd name="T0" fmla="*/ 35 w 35"/>
                  <a:gd name="T1" fmla="*/ 0 h 22"/>
                  <a:gd name="T2" fmla="*/ 0 w 35"/>
                  <a:gd name="T3" fmla="*/ 0 h 22"/>
                  <a:gd name="T4" fmla="*/ 35 w 35"/>
                  <a:gd name="T5" fmla="*/ 22 h 22"/>
                  <a:gd name="T6" fmla="*/ 35 w 35"/>
                  <a:gd name="T7" fmla="*/ 0 h 22"/>
                </a:gdLst>
                <a:ahLst/>
                <a:cxnLst>
                  <a:cxn ang="0">
                    <a:pos x="T0" y="T1"/>
                  </a:cxn>
                  <a:cxn ang="0">
                    <a:pos x="T2" y="T3"/>
                  </a:cxn>
                  <a:cxn ang="0">
                    <a:pos x="T4" y="T5"/>
                  </a:cxn>
                  <a:cxn ang="0">
                    <a:pos x="T6" y="T7"/>
                  </a:cxn>
                </a:cxnLst>
                <a:rect l="0" t="0" r="r" b="b"/>
                <a:pathLst>
                  <a:path w="35" h="22">
                    <a:moveTo>
                      <a:pt x="35" y="0"/>
                    </a:moveTo>
                    <a:cubicBezTo>
                      <a:pt x="0" y="0"/>
                      <a:pt x="0" y="0"/>
                      <a:pt x="0" y="0"/>
                    </a:cubicBezTo>
                    <a:cubicBezTo>
                      <a:pt x="12" y="6"/>
                      <a:pt x="24" y="14"/>
                      <a:pt x="35" y="22"/>
                    </a:cubicBezTo>
                    <a:cubicBezTo>
                      <a:pt x="35" y="0"/>
                      <a:pt x="35" y="0"/>
                      <a:pt x="35"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4" name="îsḷíḋê"/>
              <p:cNvSpPr/>
              <p:nvPr/>
            </p:nvSpPr>
            <p:spPr bwMode="auto">
              <a:xfrm>
                <a:off x="5339961" y="3901163"/>
                <a:ext cx="274221" cy="184424"/>
              </a:xfrm>
              <a:custGeom>
                <a:avLst/>
                <a:gdLst>
                  <a:gd name="T0" fmla="*/ 733 w 735"/>
                  <a:gd name="T1" fmla="*/ 0 h 495"/>
                  <a:gd name="T2" fmla="*/ 301 w 735"/>
                  <a:gd name="T3" fmla="*/ 2 h 495"/>
                  <a:gd name="T4" fmla="*/ 116 w 735"/>
                  <a:gd name="T5" fmla="*/ 66 h 495"/>
                  <a:gd name="T6" fmla="*/ 53 w 735"/>
                  <a:gd name="T7" fmla="*/ 133 h 495"/>
                  <a:gd name="T8" fmla="*/ 53 w 735"/>
                  <a:gd name="T9" fmla="*/ 133 h 495"/>
                  <a:gd name="T10" fmla="*/ 0 w 735"/>
                  <a:gd name="T11" fmla="*/ 281 h 495"/>
                  <a:gd name="T12" fmla="*/ 229 w 735"/>
                  <a:gd name="T13" fmla="*/ 349 h 495"/>
                  <a:gd name="T14" fmla="*/ 229 w 735"/>
                  <a:gd name="T15" fmla="*/ 349 h 495"/>
                  <a:gd name="T16" fmla="*/ 229 w 735"/>
                  <a:gd name="T17" fmla="*/ 349 h 495"/>
                  <a:gd name="T18" fmla="*/ 643 w 735"/>
                  <a:gd name="T19" fmla="*/ 472 h 495"/>
                  <a:gd name="T20" fmla="*/ 700 w 735"/>
                  <a:gd name="T21" fmla="*/ 495 h 495"/>
                  <a:gd name="T22" fmla="*/ 735 w 735"/>
                  <a:gd name="T23" fmla="*/ 495 h 495"/>
                  <a:gd name="T24" fmla="*/ 733 w 735"/>
                  <a:gd name="T25" fmla="*/ 116 h 495"/>
                  <a:gd name="T26" fmla="*/ 383 w 735"/>
                  <a:gd name="T27" fmla="*/ 117 h 495"/>
                  <a:gd name="T28" fmla="*/ 333 w 735"/>
                  <a:gd name="T29" fmla="*/ 117 h 495"/>
                  <a:gd name="T30" fmla="*/ 332 w 735"/>
                  <a:gd name="T31" fmla="*/ 117 h 495"/>
                  <a:gd name="T32" fmla="*/ 331 w 735"/>
                  <a:gd name="T33" fmla="*/ 117 h 495"/>
                  <a:gd name="T34" fmla="*/ 251 w 735"/>
                  <a:gd name="T35" fmla="*/ 130 h 495"/>
                  <a:gd name="T36" fmla="*/ 127 w 735"/>
                  <a:gd name="T37" fmla="*/ 225 h 495"/>
                  <a:gd name="T38" fmla="*/ 120 w 735"/>
                  <a:gd name="T39" fmla="*/ 233 h 495"/>
                  <a:gd name="T40" fmla="*/ 106 w 735"/>
                  <a:gd name="T41" fmla="*/ 238 h 495"/>
                  <a:gd name="T42" fmla="*/ 94 w 735"/>
                  <a:gd name="T43" fmla="*/ 235 h 495"/>
                  <a:gd name="T44" fmla="*/ 81 w 735"/>
                  <a:gd name="T45" fmla="*/ 215 h 495"/>
                  <a:gd name="T46" fmla="*/ 81 w 735"/>
                  <a:gd name="T47" fmla="*/ 215 h 495"/>
                  <a:gd name="T48" fmla="*/ 81 w 735"/>
                  <a:gd name="T49" fmla="*/ 215 h 495"/>
                  <a:gd name="T50" fmla="*/ 81 w 735"/>
                  <a:gd name="T51" fmla="*/ 215 h 495"/>
                  <a:gd name="T52" fmla="*/ 81 w 735"/>
                  <a:gd name="T53" fmla="*/ 215 h 495"/>
                  <a:gd name="T54" fmla="*/ 81 w 735"/>
                  <a:gd name="T55" fmla="*/ 213 h 495"/>
                  <a:gd name="T56" fmla="*/ 84 w 735"/>
                  <a:gd name="T57" fmla="*/ 201 h 495"/>
                  <a:gd name="T58" fmla="*/ 238 w 735"/>
                  <a:gd name="T59" fmla="*/ 82 h 495"/>
                  <a:gd name="T60" fmla="*/ 333 w 735"/>
                  <a:gd name="T61" fmla="*/ 68 h 495"/>
                  <a:gd name="T62" fmla="*/ 333 w 735"/>
                  <a:gd name="T63" fmla="*/ 68 h 495"/>
                  <a:gd name="T64" fmla="*/ 383 w 735"/>
                  <a:gd name="T65" fmla="*/ 68 h 495"/>
                  <a:gd name="T66" fmla="*/ 733 w 735"/>
                  <a:gd name="T67" fmla="*/ 67 h 495"/>
                  <a:gd name="T68" fmla="*/ 733 w 735"/>
                  <a:gd name="T69"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5" h="495">
                    <a:moveTo>
                      <a:pt x="733" y="0"/>
                    </a:moveTo>
                    <a:cubicBezTo>
                      <a:pt x="301" y="2"/>
                      <a:pt x="301" y="2"/>
                      <a:pt x="301" y="2"/>
                    </a:cubicBezTo>
                    <a:cubicBezTo>
                      <a:pt x="231" y="2"/>
                      <a:pt x="167" y="26"/>
                      <a:pt x="116" y="66"/>
                    </a:cubicBezTo>
                    <a:cubicBezTo>
                      <a:pt x="92" y="85"/>
                      <a:pt x="70" y="107"/>
                      <a:pt x="53" y="133"/>
                    </a:cubicBezTo>
                    <a:cubicBezTo>
                      <a:pt x="53" y="133"/>
                      <a:pt x="53" y="133"/>
                      <a:pt x="53" y="133"/>
                    </a:cubicBezTo>
                    <a:cubicBezTo>
                      <a:pt x="23" y="175"/>
                      <a:pt x="4" y="226"/>
                      <a:pt x="0" y="281"/>
                    </a:cubicBezTo>
                    <a:cubicBezTo>
                      <a:pt x="229" y="349"/>
                      <a:pt x="229" y="349"/>
                      <a:pt x="229" y="349"/>
                    </a:cubicBezTo>
                    <a:cubicBezTo>
                      <a:pt x="229" y="349"/>
                      <a:pt x="229" y="349"/>
                      <a:pt x="229" y="349"/>
                    </a:cubicBezTo>
                    <a:cubicBezTo>
                      <a:pt x="229" y="349"/>
                      <a:pt x="229" y="349"/>
                      <a:pt x="229" y="349"/>
                    </a:cubicBezTo>
                    <a:cubicBezTo>
                      <a:pt x="643" y="472"/>
                      <a:pt x="643" y="472"/>
                      <a:pt x="643" y="472"/>
                    </a:cubicBezTo>
                    <a:cubicBezTo>
                      <a:pt x="663" y="478"/>
                      <a:pt x="682" y="486"/>
                      <a:pt x="700" y="495"/>
                    </a:cubicBezTo>
                    <a:cubicBezTo>
                      <a:pt x="735" y="495"/>
                      <a:pt x="735" y="495"/>
                      <a:pt x="735" y="495"/>
                    </a:cubicBezTo>
                    <a:cubicBezTo>
                      <a:pt x="733" y="116"/>
                      <a:pt x="733" y="116"/>
                      <a:pt x="733" y="116"/>
                    </a:cubicBezTo>
                    <a:cubicBezTo>
                      <a:pt x="383" y="117"/>
                      <a:pt x="383" y="117"/>
                      <a:pt x="383" y="117"/>
                    </a:cubicBezTo>
                    <a:cubicBezTo>
                      <a:pt x="333" y="117"/>
                      <a:pt x="333" y="117"/>
                      <a:pt x="333" y="117"/>
                    </a:cubicBezTo>
                    <a:cubicBezTo>
                      <a:pt x="332" y="117"/>
                      <a:pt x="332" y="117"/>
                      <a:pt x="332" y="117"/>
                    </a:cubicBezTo>
                    <a:cubicBezTo>
                      <a:pt x="332" y="117"/>
                      <a:pt x="332" y="117"/>
                      <a:pt x="331" y="117"/>
                    </a:cubicBezTo>
                    <a:cubicBezTo>
                      <a:pt x="325" y="117"/>
                      <a:pt x="291" y="118"/>
                      <a:pt x="251" y="130"/>
                    </a:cubicBezTo>
                    <a:cubicBezTo>
                      <a:pt x="194" y="147"/>
                      <a:pt x="153" y="179"/>
                      <a:pt x="127" y="225"/>
                    </a:cubicBezTo>
                    <a:cubicBezTo>
                      <a:pt x="126" y="229"/>
                      <a:pt x="123" y="231"/>
                      <a:pt x="120" y="233"/>
                    </a:cubicBezTo>
                    <a:cubicBezTo>
                      <a:pt x="116" y="236"/>
                      <a:pt x="111" y="238"/>
                      <a:pt x="106" y="238"/>
                    </a:cubicBezTo>
                    <a:cubicBezTo>
                      <a:pt x="102" y="238"/>
                      <a:pt x="98" y="237"/>
                      <a:pt x="94" y="235"/>
                    </a:cubicBezTo>
                    <a:cubicBezTo>
                      <a:pt x="86" y="231"/>
                      <a:pt x="81" y="224"/>
                      <a:pt x="81" y="215"/>
                    </a:cubicBezTo>
                    <a:cubicBezTo>
                      <a:pt x="81" y="215"/>
                      <a:pt x="81" y="215"/>
                      <a:pt x="81" y="215"/>
                    </a:cubicBezTo>
                    <a:cubicBezTo>
                      <a:pt x="81" y="215"/>
                      <a:pt x="81" y="215"/>
                      <a:pt x="81" y="215"/>
                    </a:cubicBezTo>
                    <a:cubicBezTo>
                      <a:pt x="81" y="215"/>
                      <a:pt x="81" y="215"/>
                      <a:pt x="81" y="215"/>
                    </a:cubicBezTo>
                    <a:cubicBezTo>
                      <a:pt x="81" y="215"/>
                      <a:pt x="81" y="215"/>
                      <a:pt x="81" y="215"/>
                    </a:cubicBezTo>
                    <a:cubicBezTo>
                      <a:pt x="81" y="214"/>
                      <a:pt x="81" y="214"/>
                      <a:pt x="81" y="213"/>
                    </a:cubicBezTo>
                    <a:cubicBezTo>
                      <a:pt x="81" y="209"/>
                      <a:pt x="82" y="205"/>
                      <a:pt x="84" y="201"/>
                    </a:cubicBezTo>
                    <a:cubicBezTo>
                      <a:pt x="116" y="144"/>
                      <a:pt x="169" y="103"/>
                      <a:pt x="238" y="82"/>
                    </a:cubicBezTo>
                    <a:cubicBezTo>
                      <a:pt x="286" y="68"/>
                      <a:pt x="325" y="68"/>
                      <a:pt x="333" y="68"/>
                    </a:cubicBezTo>
                    <a:cubicBezTo>
                      <a:pt x="333" y="68"/>
                      <a:pt x="333" y="68"/>
                      <a:pt x="333" y="68"/>
                    </a:cubicBezTo>
                    <a:cubicBezTo>
                      <a:pt x="383" y="68"/>
                      <a:pt x="383" y="68"/>
                      <a:pt x="383" y="68"/>
                    </a:cubicBezTo>
                    <a:cubicBezTo>
                      <a:pt x="733" y="67"/>
                      <a:pt x="733" y="67"/>
                      <a:pt x="733" y="67"/>
                    </a:cubicBezTo>
                    <a:cubicBezTo>
                      <a:pt x="733" y="0"/>
                      <a:pt x="733" y="0"/>
                      <a:pt x="733"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5" name="ïS1îḋê"/>
              <p:cNvSpPr/>
              <p:nvPr/>
            </p:nvSpPr>
            <p:spPr bwMode="auto">
              <a:xfrm>
                <a:off x="5614182" y="4070137"/>
                <a:ext cx="258772" cy="42485"/>
              </a:xfrm>
              <a:custGeom>
                <a:avLst/>
                <a:gdLst>
                  <a:gd name="T0" fmla="*/ 694 w 694"/>
                  <a:gd name="T1" fmla="*/ 0 h 115"/>
                  <a:gd name="T2" fmla="*/ 526 w 694"/>
                  <a:gd name="T3" fmla="*/ 41 h 115"/>
                  <a:gd name="T4" fmla="*/ 0 w 694"/>
                  <a:gd name="T5" fmla="*/ 43 h 115"/>
                  <a:gd name="T6" fmla="*/ 0 w 694"/>
                  <a:gd name="T7" fmla="*/ 65 h 115"/>
                  <a:gd name="T8" fmla="*/ 54 w 694"/>
                  <a:gd name="T9" fmla="*/ 115 h 115"/>
                  <a:gd name="T10" fmla="*/ 195 w 694"/>
                  <a:gd name="T11" fmla="*/ 114 h 115"/>
                  <a:gd name="T12" fmla="*/ 581 w 694"/>
                  <a:gd name="T13" fmla="*/ 113 h 115"/>
                  <a:gd name="T14" fmla="*/ 618 w 694"/>
                  <a:gd name="T15" fmla="*/ 88 h 115"/>
                  <a:gd name="T16" fmla="*/ 694 w 694"/>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4" h="115">
                    <a:moveTo>
                      <a:pt x="694" y="0"/>
                    </a:moveTo>
                    <a:cubicBezTo>
                      <a:pt x="643" y="26"/>
                      <a:pt x="586" y="41"/>
                      <a:pt x="526" y="41"/>
                    </a:cubicBezTo>
                    <a:cubicBezTo>
                      <a:pt x="0" y="43"/>
                      <a:pt x="0" y="43"/>
                      <a:pt x="0" y="43"/>
                    </a:cubicBezTo>
                    <a:cubicBezTo>
                      <a:pt x="0" y="65"/>
                      <a:pt x="0" y="65"/>
                      <a:pt x="0" y="65"/>
                    </a:cubicBezTo>
                    <a:cubicBezTo>
                      <a:pt x="20" y="79"/>
                      <a:pt x="38" y="96"/>
                      <a:pt x="54" y="115"/>
                    </a:cubicBezTo>
                    <a:cubicBezTo>
                      <a:pt x="195" y="114"/>
                      <a:pt x="195" y="114"/>
                      <a:pt x="195" y="114"/>
                    </a:cubicBezTo>
                    <a:cubicBezTo>
                      <a:pt x="581" y="113"/>
                      <a:pt x="581" y="113"/>
                      <a:pt x="581" y="113"/>
                    </a:cubicBezTo>
                    <a:cubicBezTo>
                      <a:pt x="594" y="105"/>
                      <a:pt x="606" y="97"/>
                      <a:pt x="618" y="88"/>
                    </a:cubicBezTo>
                    <a:cubicBezTo>
                      <a:pt x="648" y="64"/>
                      <a:pt x="674" y="34"/>
                      <a:pt x="694"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6" name="ïṩḻîḑé"/>
              <p:cNvSpPr/>
              <p:nvPr/>
            </p:nvSpPr>
            <p:spPr bwMode="auto">
              <a:xfrm>
                <a:off x="5613217" y="3901163"/>
                <a:ext cx="272290" cy="184424"/>
              </a:xfrm>
              <a:custGeom>
                <a:avLst/>
                <a:gdLst>
                  <a:gd name="T0" fmla="*/ 308 w 729"/>
                  <a:gd name="T1" fmla="*/ 115 h 495"/>
                  <a:gd name="T2" fmla="*/ 1 w 729"/>
                  <a:gd name="T3" fmla="*/ 116 h 495"/>
                  <a:gd name="T4" fmla="*/ 2 w 729"/>
                  <a:gd name="T5" fmla="*/ 495 h 495"/>
                  <a:gd name="T6" fmla="*/ 528 w 729"/>
                  <a:gd name="T7" fmla="*/ 493 h 495"/>
                  <a:gd name="T8" fmla="*/ 696 w 729"/>
                  <a:gd name="T9" fmla="*/ 452 h 495"/>
                  <a:gd name="T10" fmla="*/ 696 w 729"/>
                  <a:gd name="T11" fmla="*/ 452 h 495"/>
                  <a:gd name="T12" fmla="*/ 704 w 729"/>
                  <a:gd name="T13" fmla="*/ 436 h 495"/>
                  <a:gd name="T14" fmla="*/ 704 w 729"/>
                  <a:gd name="T15" fmla="*/ 436 h 495"/>
                  <a:gd name="T16" fmla="*/ 729 w 729"/>
                  <a:gd name="T17" fmla="*/ 364 h 495"/>
                  <a:gd name="T18" fmla="*/ 640 w 729"/>
                  <a:gd name="T19" fmla="*/ 312 h 495"/>
                  <a:gd name="T20" fmla="*/ 464 w 729"/>
                  <a:gd name="T21" fmla="*/ 207 h 495"/>
                  <a:gd name="T22" fmla="*/ 308 w 729"/>
                  <a:gd name="T23" fmla="*/ 115 h 495"/>
                  <a:gd name="T24" fmla="*/ 172 w 729"/>
                  <a:gd name="T25" fmla="*/ 0 h 495"/>
                  <a:gd name="T26" fmla="*/ 0 w 729"/>
                  <a:gd name="T27" fmla="*/ 0 h 495"/>
                  <a:gd name="T28" fmla="*/ 0 w 729"/>
                  <a:gd name="T29" fmla="*/ 67 h 495"/>
                  <a:gd name="T30" fmla="*/ 0 w 729"/>
                  <a:gd name="T31" fmla="*/ 67 h 495"/>
                  <a:gd name="T32" fmla="*/ 1 w 729"/>
                  <a:gd name="T33" fmla="*/ 106 h 495"/>
                  <a:gd name="T34" fmla="*/ 0 w 729"/>
                  <a:gd name="T35" fmla="*/ 67 h 495"/>
                  <a:gd name="T36" fmla="*/ 233 w 729"/>
                  <a:gd name="T37" fmla="*/ 66 h 495"/>
                  <a:gd name="T38" fmla="*/ 172 w 729"/>
                  <a:gd name="T39"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9" h="495">
                    <a:moveTo>
                      <a:pt x="308" y="115"/>
                    </a:moveTo>
                    <a:cubicBezTo>
                      <a:pt x="1" y="116"/>
                      <a:pt x="1" y="116"/>
                      <a:pt x="1" y="116"/>
                    </a:cubicBezTo>
                    <a:cubicBezTo>
                      <a:pt x="2" y="495"/>
                      <a:pt x="2" y="495"/>
                      <a:pt x="2" y="495"/>
                    </a:cubicBezTo>
                    <a:cubicBezTo>
                      <a:pt x="528" y="493"/>
                      <a:pt x="528" y="493"/>
                      <a:pt x="528" y="493"/>
                    </a:cubicBezTo>
                    <a:cubicBezTo>
                      <a:pt x="588" y="493"/>
                      <a:pt x="645" y="478"/>
                      <a:pt x="696" y="452"/>
                    </a:cubicBezTo>
                    <a:cubicBezTo>
                      <a:pt x="696" y="452"/>
                      <a:pt x="696" y="452"/>
                      <a:pt x="696" y="452"/>
                    </a:cubicBezTo>
                    <a:cubicBezTo>
                      <a:pt x="699" y="447"/>
                      <a:pt x="702" y="442"/>
                      <a:pt x="704" y="436"/>
                    </a:cubicBezTo>
                    <a:cubicBezTo>
                      <a:pt x="704" y="436"/>
                      <a:pt x="704" y="436"/>
                      <a:pt x="704" y="436"/>
                    </a:cubicBezTo>
                    <a:cubicBezTo>
                      <a:pt x="715" y="413"/>
                      <a:pt x="724" y="389"/>
                      <a:pt x="729" y="364"/>
                    </a:cubicBezTo>
                    <a:cubicBezTo>
                      <a:pt x="640" y="312"/>
                      <a:pt x="640" y="312"/>
                      <a:pt x="640" y="312"/>
                    </a:cubicBezTo>
                    <a:cubicBezTo>
                      <a:pt x="464" y="207"/>
                      <a:pt x="464" y="207"/>
                      <a:pt x="464" y="207"/>
                    </a:cubicBezTo>
                    <a:cubicBezTo>
                      <a:pt x="308" y="115"/>
                      <a:pt x="308" y="115"/>
                      <a:pt x="308" y="115"/>
                    </a:cubicBezTo>
                    <a:moveTo>
                      <a:pt x="172" y="0"/>
                    </a:moveTo>
                    <a:cubicBezTo>
                      <a:pt x="0" y="0"/>
                      <a:pt x="0" y="0"/>
                      <a:pt x="0" y="0"/>
                    </a:cubicBezTo>
                    <a:cubicBezTo>
                      <a:pt x="0" y="67"/>
                      <a:pt x="0" y="67"/>
                      <a:pt x="0" y="67"/>
                    </a:cubicBezTo>
                    <a:cubicBezTo>
                      <a:pt x="0" y="67"/>
                      <a:pt x="0" y="67"/>
                      <a:pt x="0" y="67"/>
                    </a:cubicBezTo>
                    <a:cubicBezTo>
                      <a:pt x="1" y="106"/>
                      <a:pt x="1" y="106"/>
                      <a:pt x="1" y="106"/>
                    </a:cubicBezTo>
                    <a:cubicBezTo>
                      <a:pt x="0" y="67"/>
                      <a:pt x="0" y="67"/>
                      <a:pt x="0" y="67"/>
                    </a:cubicBezTo>
                    <a:cubicBezTo>
                      <a:pt x="233" y="66"/>
                      <a:pt x="233" y="66"/>
                      <a:pt x="233" y="66"/>
                    </a:cubicBezTo>
                    <a:cubicBezTo>
                      <a:pt x="209" y="47"/>
                      <a:pt x="189" y="24"/>
                      <a:pt x="17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7" name="íṣľïďê"/>
              <p:cNvSpPr/>
              <p:nvPr/>
            </p:nvSpPr>
            <p:spPr bwMode="auto">
              <a:xfrm>
                <a:off x="5369894" y="3926268"/>
                <a:ext cx="243323" cy="63727"/>
              </a:xfrm>
              <a:custGeom>
                <a:avLst/>
                <a:gdLst>
                  <a:gd name="T0" fmla="*/ 0 w 653"/>
                  <a:gd name="T1" fmla="*/ 148 h 171"/>
                  <a:gd name="T2" fmla="*/ 0 w 653"/>
                  <a:gd name="T3" fmla="*/ 148 h 171"/>
                  <a:gd name="T4" fmla="*/ 0 w 653"/>
                  <a:gd name="T5" fmla="*/ 148 h 171"/>
                  <a:gd name="T6" fmla="*/ 0 w 653"/>
                  <a:gd name="T7" fmla="*/ 148 h 171"/>
                  <a:gd name="T8" fmla="*/ 652 w 653"/>
                  <a:gd name="T9" fmla="*/ 0 h 171"/>
                  <a:gd name="T10" fmla="*/ 652 w 653"/>
                  <a:gd name="T11" fmla="*/ 0 h 171"/>
                  <a:gd name="T12" fmla="*/ 652 w 653"/>
                  <a:gd name="T13" fmla="*/ 0 h 171"/>
                  <a:gd name="T14" fmla="*/ 302 w 653"/>
                  <a:gd name="T15" fmla="*/ 1 h 171"/>
                  <a:gd name="T16" fmla="*/ 252 w 653"/>
                  <a:gd name="T17" fmla="*/ 1 h 171"/>
                  <a:gd name="T18" fmla="*/ 252 w 653"/>
                  <a:gd name="T19" fmla="*/ 1 h 171"/>
                  <a:gd name="T20" fmla="*/ 157 w 653"/>
                  <a:gd name="T21" fmla="*/ 15 h 171"/>
                  <a:gd name="T22" fmla="*/ 3 w 653"/>
                  <a:gd name="T23" fmla="*/ 134 h 171"/>
                  <a:gd name="T24" fmla="*/ 0 w 653"/>
                  <a:gd name="T25" fmla="*/ 146 h 171"/>
                  <a:gd name="T26" fmla="*/ 0 w 653"/>
                  <a:gd name="T27" fmla="*/ 148 h 171"/>
                  <a:gd name="T28" fmla="*/ 0 w 653"/>
                  <a:gd name="T29" fmla="*/ 148 h 171"/>
                  <a:gd name="T30" fmla="*/ 13 w 653"/>
                  <a:gd name="T31" fmla="*/ 168 h 171"/>
                  <a:gd name="T32" fmla="*/ 25 w 653"/>
                  <a:gd name="T33" fmla="*/ 171 h 171"/>
                  <a:gd name="T34" fmla="*/ 39 w 653"/>
                  <a:gd name="T35" fmla="*/ 166 h 171"/>
                  <a:gd name="T36" fmla="*/ 46 w 653"/>
                  <a:gd name="T37" fmla="*/ 158 h 171"/>
                  <a:gd name="T38" fmla="*/ 170 w 653"/>
                  <a:gd name="T39" fmla="*/ 63 h 171"/>
                  <a:gd name="T40" fmla="*/ 250 w 653"/>
                  <a:gd name="T41" fmla="*/ 50 h 171"/>
                  <a:gd name="T42" fmla="*/ 251 w 653"/>
                  <a:gd name="T43" fmla="*/ 50 h 171"/>
                  <a:gd name="T44" fmla="*/ 252 w 653"/>
                  <a:gd name="T45" fmla="*/ 50 h 171"/>
                  <a:gd name="T46" fmla="*/ 302 w 653"/>
                  <a:gd name="T47" fmla="*/ 50 h 171"/>
                  <a:gd name="T48" fmla="*/ 652 w 653"/>
                  <a:gd name="T49" fmla="*/ 49 h 171"/>
                  <a:gd name="T50" fmla="*/ 653 w 653"/>
                  <a:gd name="T51" fmla="*/ 49 h 171"/>
                  <a:gd name="T52" fmla="*/ 653 w 653"/>
                  <a:gd name="T53" fmla="*/ 39 h 171"/>
                  <a:gd name="T54" fmla="*/ 652 w 653"/>
                  <a:gd name="T55"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3" h="171">
                    <a:moveTo>
                      <a:pt x="0" y="148"/>
                    </a:moveTo>
                    <a:cubicBezTo>
                      <a:pt x="0" y="148"/>
                      <a:pt x="0" y="148"/>
                      <a:pt x="0" y="148"/>
                    </a:cubicBezTo>
                    <a:cubicBezTo>
                      <a:pt x="0" y="148"/>
                      <a:pt x="0" y="148"/>
                      <a:pt x="0" y="148"/>
                    </a:cubicBezTo>
                    <a:cubicBezTo>
                      <a:pt x="0" y="148"/>
                      <a:pt x="0" y="148"/>
                      <a:pt x="0" y="148"/>
                    </a:cubicBezTo>
                    <a:moveTo>
                      <a:pt x="652" y="0"/>
                    </a:moveTo>
                    <a:cubicBezTo>
                      <a:pt x="652" y="0"/>
                      <a:pt x="652" y="0"/>
                      <a:pt x="652" y="0"/>
                    </a:cubicBezTo>
                    <a:cubicBezTo>
                      <a:pt x="652" y="0"/>
                      <a:pt x="652" y="0"/>
                      <a:pt x="652" y="0"/>
                    </a:cubicBezTo>
                    <a:cubicBezTo>
                      <a:pt x="302" y="1"/>
                      <a:pt x="302" y="1"/>
                      <a:pt x="302" y="1"/>
                    </a:cubicBezTo>
                    <a:cubicBezTo>
                      <a:pt x="252" y="1"/>
                      <a:pt x="252" y="1"/>
                      <a:pt x="252" y="1"/>
                    </a:cubicBezTo>
                    <a:cubicBezTo>
                      <a:pt x="252" y="1"/>
                      <a:pt x="252" y="1"/>
                      <a:pt x="252" y="1"/>
                    </a:cubicBezTo>
                    <a:cubicBezTo>
                      <a:pt x="244" y="1"/>
                      <a:pt x="205" y="1"/>
                      <a:pt x="157" y="15"/>
                    </a:cubicBezTo>
                    <a:cubicBezTo>
                      <a:pt x="88" y="36"/>
                      <a:pt x="35" y="77"/>
                      <a:pt x="3" y="134"/>
                    </a:cubicBezTo>
                    <a:cubicBezTo>
                      <a:pt x="1" y="138"/>
                      <a:pt x="0" y="142"/>
                      <a:pt x="0" y="146"/>
                    </a:cubicBezTo>
                    <a:cubicBezTo>
                      <a:pt x="0" y="147"/>
                      <a:pt x="0" y="147"/>
                      <a:pt x="0" y="148"/>
                    </a:cubicBezTo>
                    <a:cubicBezTo>
                      <a:pt x="0" y="148"/>
                      <a:pt x="0" y="148"/>
                      <a:pt x="0" y="148"/>
                    </a:cubicBezTo>
                    <a:cubicBezTo>
                      <a:pt x="0" y="157"/>
                      <a:pt x="5" y="164"/>
                      <a:pt x="13" y="168"/>
                    </a:cubicBezTo>
                    <a:cubicBezTo>
                      <a:pt x="17" y="170"/>
                      <a:pt x="21" y="171"/>
                      <a:pt x="25" y="171"/>
                    </a:cubicBezTo>
                    <a:cubicBezTo>
                      <a:pt x="30" y="171"/>
                      <a:pt x="35" y="169"/>
                      <a:pt x="39" y="166"/>
                    </a:cubicBezTo>
                    <a:cubicBezTo>
                      <a:pt x="42" y="164"/>
                      <a:pt x="45" y="162"/>
                      <a:pt x="46" y="158"/>
                    </a:cubicBezTo>
                    <a:cubicBezTo>
                      <a:pt x="72" y="112"/>
                      <a:pt x="113" y="80"/>
                      <a:pt x="170" y="63"/>
                    </a:cubicBezTo>
                    <a:cubicBezTo>
                      <a:pt x="210" y="51"/>
                      <a:pt x="244" y="50"/>
                      <a:pt x="250" y="50"/>
                    </a:cubicBezTo>
                    <a:cubicBezTo>
                      <a:pt x="251" y="50"/>
                      <a:pt x="251" y="50"/>
                      <a:pt x="251" y="50"/>
                    </a:cubicBezTo>
                    <a:cubicBezTo>
                      <a:pt x="252" y="50"/>
                      <a:pt x="252" y="50"/>
                      <a:pt x="252" y="50"/>
                    </a:cubicBezTo>
                    <a:cubicBezTo>
                      <a:pt x="302" y="50"/>
                      <a:pt x="302" y="50"/>
                      <a:pt x="302" y="50"/>
                    </a:cubicBezTo>
                    <a:cubicBezTo>
                      <a:pt x="652" y="49"/>
                      <a:pt x="652" y="49"/>
                      <a:pt x="652" y="49"/>
                    </a:cubicBezTo>
                    <a:cubicBezTo>
                      <a:pt x="653" y="49"/>
                      <a:pt x="653" y="49"/>
                      <a:pt x="653" y="49"/>
                    </a:cubicBezTo>
                    <a:cubicBezTo>
                      <a:pt x="653" y="39"/>
                      <a:pt x="653" y="39"/>
                      <a:pt x="653" y="39"/>
                    </a:cubicBezTo>
                    <a:cubicBezTo>
                      <a:pt x="652" y="0"/>
                      <a:pt x="652" y="0"/>
                      <a:pt x="652"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8" name="îšlîďè"/>
              <p:cNvSpPr/>
              <p:nvPr/>
            </p:nvSpPr>
            <p:spPr bwMode="auto">
              <a:xfrm>
                <a:off x="5613217" y="3926268"/>
                <a:ext cx="114903" cy="18346"/>
              </a:xfrm>
              <a:custGeom>
                <a:avLst/>
                <a:gdLst>
                  <a:gd name="T0" fmla="*/ 233 w 308"/>
                  <a:gd name="T1" fmla="*/ 0 h 50"/>
                  <a:gd name="T2" fmla="*/ 0 w 308"/>
                  <a:gd name="T3" fmla="*/ 1 h 50"/>
                  <a:gd name="T4" fmla="*/ 1 w 308"/>
                  <a:gd name="T5" fmla="*/ 40 h 50"/>
                  <a:gd name="T6" fmla="*/ 1 w 308"/>
                  <a:gd name="T7" fmla="*/ 50 h 50"/>
                  <a:gd name="T8" fmla="*/ 308 w 308"/>
                  <a:gd name="T9" fmla="*/ 49 h 50"/>
                  <a:gd name="T10" fmla="*/ 270 w 308"/>
                  <a:gd name="T11" fmla="*/ 26 h 50"/>
                  <a:gd name="T12" fmla="*/ 233 w 30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08" h="50">
                    <a:moveTo>
                      <a:pt x="233" y="0"/>
                    </a:moveTo>
                    <a:cubicBezTo>
                      <a:pt x="0" y="1"/>
                      <a:pt x="0" y="1"/>
                      <a:pt x="0" y="1"/>
                    </a:cubicBezTo>
                    <a:cubicBezTo>
                      <a:pt x="1" y="40"/>
                      <a:pt x="1" y="40"/>
                      <a:pt x="1" y="40"/>
                    </a:cubicBezTo>
                    <a:cubicBezTo>
                      <a:pt x="1" y="50"/>
                      <a:pt x="1" y="50"/>
                      <a:pt x="1" y="50"/>
                    </a:cubicBezTo>
                    <a:cubicBezTo>
                      <a:pt x="308" y="49"/>
                      <a:pt x="308" y="49"/>
                      <a:pt x="308" y="49"/>
                    </a:cubicBezTo>
                    <a:cubicBezTo>
                      <a:pt x="270" y="26"/>
                      <a:pt x="270" y="26"/>
                      <a:pt x="270" y="26"/>
                    </a:cubicBezTo>
                    <a:cubicBezTo>
                      <a:pt x="257" y="18"/>
                      <a:pt x="244" y="10"/>
                      <a:pt x="233"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9" name="ïṥḻîḑé"/>
              <p:cNvSpPr/>
              <p:nvPr/>
            </p:nvSpPr>
            <p:spPr bwMode="auto">
              <a:xfrm>
                <a:off x="5490589" y="4111657"/>
                <a:ext cx="400711" cy="226909"/>
              </a:xfrm>
              <a:custGeom>
                <a:avLst/>
                <a:gdLst>
                  <a:gd name="T0" fmla="*/ 63 w 1072"/>
                  <a:gd name="T1" fmla="*/ 608 h 610"/>
                  <a:gd name="T2" fmla="*/ 96 w 1072"/>
                  <a:gd name="T3" fmla="*/ 610 h 610"/>
                  <a:gd name="T4" fmla="*/ 96 w 1072"/>
                  <a:gd name="T5" fmla="*/ 610 h 610"/>
                  <a:gd name="T6" fmla="*/ 63 w 1072"/>
                  <a:gd name="T7" fmla="*/ 608 h 610"/>
                  <a:gd name="T8" fmla="*/ 117 w 1072"/>
                  <a:gd name="T9" fmla="*/ 499 h 610"/>
                  <a:gd name="T10" fmla="*/ 1 w 1072"/>
                  <a:gd name="T11" fmla="*/ 499 h 610"/>
                  <a:gd name="T12" fmla="*/ 0 w 1072"/>
                  <a:gd name="T13" fmla="*/ 499 h 610"/>
                  <a:gd name="T14" fmla="*/ 1 w 1072"/>
                  <a:gd name="T15" fmla="*/ 499 h 610"/>
                  <a:gd name="T16" fmla="*/ 117 w 1072"/>
                  <a:gd name="T17" fmla="*/ 499 h 610"/>
                  <a:gd name="T18" fmla="*/ 117 w 1072"/>
                  <a:gd name="T19" fmla="*/ 499 h 610"/>
                  <a:gd name="T20" fmla="*/ 526 w 1072"/>
                  <a:gd name="T21" fmla="*/ 118 h 610"/>
                  <a:gd name="T22" fmla="*/ 525 w 1072"/>
                  <a:gd name="T23" fmla="*/ 118 h 610"/>
                  <a:gd name="T24" fmla="*/ 527 w 1072"/>
                  <a:gd name="T25" fmla="*/ 497 h 610"/>
                  <a:gd name="T26" fmla="*/ 192 w 1072"/>
                  <a:gd name="T27" fmla="*/ 499 h 610"/>
                  <a:gd name="T28" fmla="*/ 192 w 1072"/>
                  <a:gd name="T29" fmla="*/ 499 h 610"/>
                  <a:gd name="T30" fmla="*/ 528 w 1072"/>
                  <a:gd name="T31" fmla="*/ 497 h 610"/>
                  <a:gd name="T32" fmla="*/ 528 w 1072"/>
                  <a:gd name="T33" fmla="*/ 608 h 610"/>
                  <a:gd name="T34" fmla="*/ 528 w 1072"/>
                  <a:gd name="T35" fmla="*/ 608 h 610"/>
                  <a:gd name="T36" fmla="*/ 528 w 1072"/>
                  <a:gd name="T37" fmla="*/ 497 h 610"/>
                  <a:gd name="T38" fmla="*/ 1054 w 1072"/>
                  <a:gd name="T39" fmla="*/ 494 h 610"/>
                  <a:gd name="T40" fmla="*/ 1072 w 1072"/>
                  <a:gd name="T41" fmla="*/ 494 h 610"/>
                  <a:gd name="T42" fmla="*/ 1054 w 1072"/>
                  <a:gd name="T43" fmla="*/ 494 h 610"/>
                  <a:gd name="T44" fmla="*/ 528 w 1072"/>
                  <a:gd name="T45" fmla="*/ 497 h 610"/>
                  <a:gd name="T46" fmla="*/ 526 w 1072"/>
                  <a:gd name="T47" fmla="*/ 118 h 610"/>
                  <a:gd name="T48" fmla="*/ 957 w 1072"/>
                  <a:gd name="T49" fmla="*/ 0 h 610"/>
                  <a:gd name="T50" fmla="*/ 955 w 1072"/>
                  <a:gd name="T51" fmla="*/ 0 h 610"/>
                  <a:gd name="T52" fmla="*/ 952 w 1072"/>
                  <a:gd name="T53" fmla="*/ 0 h 610"/>
                  <a:gd name="T54" fmla="*/ 911 w 1072"/>
                  <a:gd name="T55" fmla="*/ 1 h 610"/>
                  <a:gd name="T56" fmla="*/ 525 w 1072"/>
                  <a:gd name="T57" fmla="*/ 2 h 610"/>
                  <a:gd name="T58" fmla="*/ 384 w 1072"/>
                  <a:gd name="T59" fmla="*/ 3 h 610"/>
                  <a:gd name="T60" fmla="*/ 384 w 1072"/>
                  <a:gd name="T61" fmla="*/ 3 h 610"/>
                  <a:gd name="T62" fmla="*/ 525 w 1072"/>
                  <a:gd name="T63" fmla="*/ 2 h 610"/>
                  <a:gd name="T64" fmla="*/ 525 w 1072"/>
                  <a:gd name="T65" fmla="*/ 69 h 610"/>
                  <a:gd name="T66" fmla="*/ 526 w 1072"/>
                  <a:gd name="T67" fmla="*/ 69 h 610"/>
                  <a:gd name="T68" fmla="*/ 525 w 1072"/>
                  <a:gd name="T69" fmla="*/ 2 h 610"/>
                  <a:gd name="T70" fmla="*/ 955 w 1072"/>
                  <a:gd name="T71" fmla="*/ 0 h 610"/>
                  <a:gd name="T72" fmla="*/ 957 w 1072"/>
                  <a:gd name="T73" fmla="*/ 0 h 610"/>
                  <a:gd name="T74" fmla="*/ 957 w 1072"/>
                  <a:gd name="T75"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2" h="610">
                    <a:moveTo>
                      <a:pt x="63" y="608"/>
                    </a:moveTo>
                    <a:cubicBezTo>
                      <a:pt x="74" y="609"/>
                      <a:pt x="84" y="610"/>
                      <a:pt x="96" y="610"/>
                    </a:cubicBezTo>
                    <a:cubicBezTo>
                      <a:pt x="96" y="610"/>
                      <a:pt x="96" y="610"/>
                      <a:pt x="96" y="610"/>
                    </a:cubicBezTo>
                    <a:cubicBezTo>
                      <a:pt x="84" y="610"/>
                      <a:pt x="74" y="609"/>
                      <a:pt x="63" y="608"/>
                    </a:cubicBezTo>
                    <a:moveTo>
                      <a:pt x="117" y="499"/>
                    </a:moveTo>
                    <a:cubicBezTo>
                      <a:pt x="1" y="499"/>
                      <a:pt x="1" y="499"/>
                      <a:pt x="1" y="499"/>
                    </a:cubicBezTo>
                    <a:cubicBezTo>
                      <a:pt x="0" y="499"/>
                      <a:pt x="0" y="499"/>
                      <a:pt x="0" y="499"/>
                    </a:cubicBezTo>
                    <a:cubicBezTo>
                      <a:pt x="0" y="499"/>
                      <a:pt x="1" y="499"/>
                      <a:pt x="1" y="499"/>
                    </a:cubicBezTo>
                    <a:cubicBezTo>
                      <a:pt x="117" y="499"/>
                      <a:pt x="117" y="499"/>
                      <a:pt x="117" y="499"/>
                    </a:cubicBezTo>
                    <a:cubicBezTo>
                      <a:pt x="117" y="499"/>
                      <a:pt x="117" y="499"/>
                      <a:pt x="117" y="499"/>
                    </a:cubicBezTo>
                    <a:moveTo>
                      <a:pt x="526" y="118"/>
                    </a:moveTo>
                    <a:cubicBezTo>
                      <a:pt x="525" y="118"/>
                      <a:pt x="525" y="118"/>
                      <a:pt x="525" y="118"/>
                    </a:cubicBezTo>
                    <a:cubicBezTo>
                      <a:pt x="527" y="497"/>
                      <a:pt x="527" y="497"/>
                      <a:pt x="527" y="497"/>
                    </a:cubicBezTo>
                    <a:cubicBezTo>
                      <a:pt x="192" y="499"/>
                      <a:pt x="192" y="499"/>
                      <a:pt x="192" y="499"/>
                    </a:cubicBezTo>
                    <a:cubicBezTo>
                      <a:pt x="192" y="499"/>
                      <a:pt x="192" y="499"/>
                      <a:pt x="192" y="499"/>
                    </a:cubicBezTo>
                    <a:cubicBezTo>
                      <a:pt x="528" y="497"/>
                      <a:pt x="528" y="497"/>
                      <a:pt x="528" y="497"/>
                    </a:cubicBezTo>
                    <a:cubicBezTo>
                      <a:pt x="528" y="608"/>
                      <a:pt x="528" y="608"/>
                      <a:pt x="528" y="608"/>
                    </a:cubicBezTo>
                    <a:cubicBezTo>
                      <a:pt x="528" y="608"/>
                      <a:pt x="528" y="608"/>
                      <a:pt x="528" y="608"/>
                    </a:cubicBezTo>
                    <a:cubicBezTo>
                      <a:pt x="528" y="497"/>
                      <a:pt x="528" y="497"/>
                      <a:pt x="528" y="497"/>
                    </a:cubicBezTo>
                    <a:cubicBezTo>
                      <a:pt x="1054" y="494"/>
                      <a:pt x="1054" y="494"/>
                      <a:pt x="1054" y="494"/>
                    </a:cubicBezTo>
                    <a:cubicBezTo>
                      <a:pt x="1060" y="494"/>
                      <a:pt x="1066" y="494"/>
                      <a:pt x="1072" y="494"/>
                    </a:cubicBezTo>
                    <a:cubicBezTo>
                      <a:pt x="1066" y="494"/>
                      <a:pt x="1060" y="494"/>
                      <a:pt x="1054" y="494"/>
                    </a:cubicBezTo>
                    <a:cubicBezTo>
                      <a:pt x="528" y="497"/>
                      <a:pt x="528" y="497"/>
                      <a:pt x="528" y="497"/>
                    </a:cubicBezTo>
                    <a:cubicBezTo>
                      <a:pt x="526" y="118"/>
                      <a:pt x="526" y="118"/>
                      <a:pt x="526" y="118"/>
                    </a:cubicBezTo>
                    <a:moveTo>
                      <a:pt x="957" y="0"/>
                    </a:moveTo>
                    <a:cubicBezTo>
                      <a:pt x="956" y="0"/>
                      <a:pt x="956" y="0"/>
                      <a:pt x="955" y="0"/>
                    </a:cubicBezTo>
                    <a:cubicBezTo>
                      <a:pt x="952" y="0"/>
                      <a:pt x="952" y="0"/>
                      <a:pt x="952" y="0"/>
                    </a:cubicBezTo>
                    <a:cubicBezTo>
                      <a:pt x="911" y="1"/>
                      <a:pt x="911" y="1"/>
                      <a:pt x="911" y="1"/>
                    </a:cubicBezTo>
                    <a:cubicBezTo>
                      <a:pt x="525" y="2"/>
                      <a:pt x="525" y="2"/>
                      <a:pt x="525" y="2"/>
                    </a:cubicBezTo>
                    <a:cubicBezTo>
                      <a:pt x="384" y="3"/>
                      <a:pt x="384" y="3"/>
                      <a:pt x="384" y="3"/>
                    </a:cubicBezTo>
                    <a:cubicBezTo>
                      <a:pt x="384" y="3"/>
                      <a:pt x="384" y="3"/>
                      <a:pt x="384" y="3"/>
                    </a:cubicBezTo>
                    <a:cubicBezTo>
                      <a:pt x="525" y="2"/>
                      <a:pt x="525" y="2"/>
                      <a:pt x="525" y="2"/>
                    </a:cubicBezTo>
                    <a:cubicBezTo>
                      <a:pt x="525" y="69"/>
                      <a:pt x="525" y="69"/>
                      <a:pt x="525" y="69"/>
                    </a:cubicBezTo>
                    <a:cubicBezTo>
                      <a:pt x="526" y="69"/>
                      <a:pt x="526" y="69"/>
                      <a:pt x="526" y="69"/>
                    </a:cubicBezTo>
                    <a:cubicBezTo>
                      <a:pt x="525" y="2"/>
                      <a:pt x="525" y="2"/>
                      <a:pt x="525" y="2"/>
                    </a:cubicBezTo>
                    <a:cubicBezTo>
                      <a:pt x="955" y="0"/>
                      <a:pt x="955" y="0"/>
                      <a:pt x="955" y="0"/>
                    </a:cubicBezTo>
                    <a:cubicBezTo>
                      <a:pt x="956" y="0"/>
                      <a:pt x="956" y="0"/>
                      <a:pt x="957" y="0"/>
                    </a:cubicBezTo>
                    <a:cubicBezTo>
                      <a:pt x="957" y="0"/>
                      <a:pt x="957" y="0"/>
                      <a:pt x="957"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0" name="iṡļîdé"/>
              <p:cNvSpPr/>
              <p:nvPr/>
            </p:nvSpPr>
            <p:spPr bwMode="auto">
              <a:xfrm>
                <a:off x="5428793" y="4283528"/>
                <a:ext cx="258772" cy="55038"/>
              </a:xfrm>
              <a:custGeom>
                <a:avLst/>
                <a:gdLst>
                  <a:gd name="T0" fmla="*/ 0 w 693"/>
                  <a:gd name="T1" fmla="*/ 0 h 149"/>
                  <a:gd name="T2" fmla="*/ 16 w 693"/>
                  <a:gd name="T3" fmla="*/ 25 h 149"/>
                  <a:gd name="T4" fmla="*/ 48 w 693"/>
                  <a:gd name="T5" fmla="*/ 63 h 149"/>
                  <a:gd name="T6" fmla="*/ 102 w 693"/>
                  <a:gd name="T7" fmla="*/ 104 h 149"/>
                  <a:gd name="T8" fmla="*/ 102 w 693"/>
                  <a:gd name="T9" fmla="*/ 104 h 149"/>
                  <a:gd name="T10" fmla="*/ 228 w 693"/>
                  <a:gd name="T11" fmla="*/ 147 h 149"/>
                  <a:gd name="T12" fmla="*/ 261 w 693"/>
                  <a:gd name="T13" fmla="*/ 149 h 149"/>
                  <a:gd name="T14" fmla="*/ 261 w 693"/>
                  <a:gd name="T15" fmla="*/ 149 h 149"/>
                  <a:gd name="T16" fmla="*/ 262 w 693"/>
                  <a:gd name="T17" fmla="*/ 149 h 149"/>
                  <a:gd name="T18" fmla="*/ 693 w 693"/>
                  <a:gd name="T19" fmla="*/ 147 h 149"/>
                  <a:gd name="T20" fmla="*/ 693 w 693"/>
                  <a:gd name="T21" fmla="*/ 36 h 149"/>
                  <a:gd name="T22" fmla="*/ 357 w 693"/>
                  <a:gd name="T23" fmla="*/ 38 h 149"/>
                  <a:gd name="T24" fmla="*/ 318 w 693"/>
                  <a:gd name="T25" fmla="*/ 40 h 149"/>
                  <a:gd name="T26" fmla="*/ 282 w 693"/>
                  <a:gd name="T27" fmla="*/ 38 h 149"/>
                  <a:gd name="T28" fmla="*/ 166 w 693"/>
                  <a:gd name="T29" fmla="*/ 38 h 149"/>
                  <a:gd name="T30" fmla="*/ 165 w 693"/>
                  <a:gd name="T31" fmla="*/ 38 h 149"/>
                  <a:gd name="T32" fmla="*/ 164 w 693"/>
                  <a:gd name="T33" fmla="*/ 38 h 149"/>
                  <a:gd name="T34" fmla="*/ 0 w 693"/>
                  <a:gd name="T35"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3" h="149">
                    <a:moveTo>
                      <a:pt x="0" y="0"/>
                    </a:moveTo>
                    <a:cubicBezTo>
                      <a:pt x="5" y="9"/>
                      <a:pt x="10" y="17"/>
                      <a:pt x="16" y="25"/>
                    </a:cubicBezTo>
                    <a:cubicBezTo>
                      <a:pt x="26" y="39"/>
                      <a:pt x="37" y="51"/>
                      <a:pt x="48" y="63"/>
                    </a:cubicBezTo>
                    <a:cubicBezTo>
                      <a:pt x="64" y="78"/>
                      <a:pt x="82" y="92"/>
                      <a:pt x="102" y="104"/>
                    </a:cubicBezTo>
                    <a:cubicBezTo>
                      <a:pt x="102" y="104"/>
                      <a:pt x="102" y="104"/>
                      <a:pt x="102" y="104"/>
                    </a:cubicBezTo>
                    <a:cubicBezTo>
                      <a:pt x="139" y="127"/>
                      <a:pt x="182" y="142"/>
                      <a:pt x="228" y="147"/>
                    </a:cubicBezTo>
                    <a:cubicBezTo>
                      <a:pt x="239" y="148"/>
                      <a:pt x="249" y="149"/>
                      <a:pt x="261" y="149"/>
                    </a:cubicBezTo>
                    <a:cubicBezTo>
                      <a:pt x="261" y="149"/>
                      <a:pt x="261" y="149"/>
                      <a:pt x="261" y="149"/>
                    </a:cubicBezTo>
                    <a:cubicBezTo>
                      <a:pt x="261" y="149"/>
                      <a:pt x="262" y="149"/>
                      <a:pt x="262" y="149"/>
                    </a:cubicBezTo>
                    <a:cubicBezTo>
                      <a:pt x="693" y="147"/>
                      <a:pt x="693" y="147"/>
                      <a:pt x="693" y="147"/>
                    </a:cubicBezTo>
                    <a:cubicBezTo>
                      <a:pt x="693" y="36"/>
                      <a:pt x="693" y="36"/>
                      <a:pt x="693" y="36"/>
                    </a:cubicBezTo>
                    <a:cubicBezTo>
                      <a:pt x="357" y="38"/>
                      <a:pt x="357" y="38"/>
                      <a:pt x="357" y="38"/>
                    </a:cubicBezTo>
                    <a:cubicBezTo>
                      <a:pt x="344" y="39"/>
                      <a:pt x="331" y="40"/>
                      <a:pt x="318" y="40"/>
                    </a:cubicBezTo>
                    <a:cubicBezTo>
                      <a:pt x="306" y="40"/>
                      <a:pt x="294" y="39"/>
                      <a:pt x="282" y="38"/>
                    </a:cubicBezTo>
                    <a:cubicBezTo>
                      <a:pt x="166" y="38"/>
                      <a:pt x="166" y="38"/>
                      <a:pt x="166" y="38"/>
                    </a:cubicBezTo>
                    <a:cubicBezTo>
                      <a:pt x="166" y="38"/>
                      <a:pt x="165" y="38"/>
                      <a:pt x="165" y="38"/>
                    </a:cubicBezTo>
                    <a:cubicBezTo>
                      <a:pt x="164" y="38"/>
                      <a:pt x="164" y="38"/>
                      <a:pt x="164" y="38"/>
                    </a:cubicBezTo>
                    <a:cubicBezTo>
                      <a:pt x="105" y="38"/>
                      <a:pt x="49" y="24"/>
                      <a:pt x="0"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1" name="ïŝļïḍé"/>
              <p:cNvSpPr/>
              <p:nvPr/>
            </p:nvSpPr>
            <p:spPr bwMode="auto">
              <a:xfrm>
                <a:off x="5420103" y="4112622"/>
                <a:ext cx="267462" cy="185389"/>
              </a:xfrm>
              <a:custGeom>
                <a:avLst/>
                <a:gdLst>
                  <a:gd name="T0" fmla="*/ 0 w 717"/>
                  <a:gd name="T1" fmla="*/ 410 h 497"/>
                  <a:gd name="T2" fmla="*/ 22 w 717"/>
                  <a:gd name="T3" fmla="*/ 458 h 497"/>
                  <a:gd name="T4" fmla="*/ 25 w 717"/>
                  <a:gd name="T5" fmla="*/ 459 h 497"/>
                  <a:gd name="T6" fmla="*/ 189 w 717"/>
                  <a:gd name="T7" fmla="*/ 497 h 497"/>
                  <a:gd name="T8" fmla="*/ 190 w 717"/>
                  <a:gd name="T9" fmla="*/ 497 h 497"/>
                  <a:gd name="T10" fmla="*/ 191 w 717"/>
                  <a:gd name="T11" fmla="*/ 497 h 497"/>
                  <a:gd name="T12" fmla="*/ 307 w 717"/>
                  <a:gd name="T13" fmla="*/ 497 h 497"/>
                  <a:gd name="T14" fmla="*/ 257 w 717"/>
                  <a:gd name="T15" fmla="*/ 487 h 497"/>
                  <a:gd name="T16" fmla="*/ 257 w 717"/>
                  <a:gd name="T17" fmla="*/ 487 h 497"/>
                  <a:gd name="T18" fmla="*/ 0 w 717"/>
                  <a:gd name="T19" fmla="*/ 410 h 497"/>
                  <a:gd name="T20" fmla="*/ 715 w 717"/>
                  <a:gd name="T21" fmla="*/ 116 h 497"/>
                  <a:gd name="T22" fmla="*/ 634 w 717"/>
                  <a:gd name="T23" fmla="*/ 116 h 497"/>
                  <a:gd name="T24" fmla="*/ 636 w 717"/>
                  <a:gd name="T25" fmla="*/ 124 h 497"/>
                  <a:gd name="T26" fmla="*/ 638 w 717"/>
                  <a:gd name="T27" fmla="*/ 126 h 497"/>
                  <a:gd name="T28" fmla="*/ 636 w 717"/>
                  <a:gd name="T29" fmla="*/ 273 h 497"/>
                  <a:gd name="T30" fmla="*/ 634 w 717"/>
                  <a:gd name="T31" fmla="*/ 282 h 497"/>
                  <a:gd name="T32" fmla="*/ 634 w 717"/>
                  <a:gd name="T33" fmla="*/ 282 h 497"/>
                  <a:gd name="T34" fmla="*/ 382 w 717"/>
                  <a:gd name="T35" fmla="*/ 497 h 497"/>
                  <a:gd name="T36" fmla="*/ 717 w 717"/>
                  <a:gd name="T37" fmla="*/ 495 h 497"/>
                  <a:gd name="T38" fmla="*/ 715 w 717"/>
                  <a:gd name="T39" fmla="*/ 116 h 497"/>
                  <a:gd name="T40" fmla="*/ 715 w 717"/>
                  <a:gd name="T41" fmla="*/ 0 h 497"/>
                  <a:gd name="T42" fmla="*/ 574 w 717"/>
                  <a:gd name="T43" fmla="*/ 1 h 497"/>
                  <a:gd name="T44" fmla="*/ 616 w 717"/>
                  <a:gd name="T45" fmla="*/ 67 h 497"/>
                  <a:gd name="T46" fmla="*/ 715 w 717"/>
                  <a:gd name="T47" fmla="*/ 67 h 497"/>
                  <a:gd name="T48" fmla="*/ 715 w 717"/>
                  <a:gd name="T49"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17" h="497">
                    <a:moveTo>
                      <a:pt x="0" y="410"/>
                    </a:moveTo>
                    <a:cubicBezTo>
                      <a:pt x="6" y="427"/>
                      <a:pt x="14" y="443"/>
                      <a:pt x="22" y="458"/>
                    </a:cubicBezTo>
                    <a:cubicBezTo>
                      <a:pt x="23" y="458"/>
                      <a:pt x="24" y="459"/>
                      <a:pt x="25" y="459"/>
                    </a:cubicBezTo>
                    <a:cubicBezTo>
                      <a:pt x="74" y="483"/>
                      <a:pt x="130" y="497"/>
                      <a:pt x="189" y="497"/>
                    </a:cubicBezTo>
                    <a:cubicBezTo>
                      <a:pt x="189" y="497"/>
                      <a:pt x="189" y="497"/>
                      <a:pt x="190" y="497"/>
                    </a:cubicBezTo>
                    <a:cubicBezTo>
                      <a:pt x="190" y="497"/>
                      <a:pt x="190" y="497"/>
                      <a:pt x="191" y="497"/>
                    </a:cubicBezTo>
                    <a:cubicBezTo>
                      <a:pt x="307" y="497"/>
                      <a:pt x="307" y="497"/>
                      <a:pt x="307" y="497"/>
                    </a:cubicBezTo>
                    <a:cubicBezTo>
                      <a:pt x="290" y="495"/>
                      <a:pt x="273" y="491"/>
                      <a:pt x="257" y="487"/>
                    </a:cubicBezTo>
                    <a:cubicBezTo>
                      <a:pt x="257" y="487"/>
                      <a:pt x="257" y="487"/>
                      <a:pt x="257" y="487"/>
                    </a:cubicBezTo>
                    <a:cubicBezTo>
                      <a:pt x="0" y="410"/>
                      <a:pt x="0" y="410"/>
                      <a:pt x="0" y="410"/>
                    </a:cubicBezTo>
                    <a:moveTo>
                      <a:pt x="715" y="116"/>
                    </a:moveTo>
                    <a:cubicBezTo>
                      <a:pt x="634" y="116"/>
                      <a:pt x="634" y="116"/>
                      <a:pt x="634" y="116"/>
                    </a:cubicBezTo>
                    <a:cubicBezTo>
                      <a:pt x="635" y="119"/>
                      <a:pt x="636" y="122"/>
                      <a:pt x="636" y="124"/>
                    </a:cubicBezTo>
                    <a:cubicBezTo>
                      <a:pt x="637" y="125"/>
                      <a:pt x="637" y="125"/>
                      <a:pt x="638" y="126"/>
                    </a:cubicBezTo>
                    <a:cubicBezTo>
                      <a:pt x="649" y="173"/>
                      <a:pt x="650" y="224"/>
                      <a:pt x="636" y="273"/>
                    </a:cubicBezTo>
                    <a:cubicBezTo>
                      <a:pt x="636" y="276"/>
                      <a:pt x="635" y="279"/>
                      <a:pt x="634" y="282"/>
                    </a:cubicBezTo>
                    <a:cubicBezTo>
                      <a:pt x="634" y="282"/>
                      <a:pt x="634" y="282"/>
                      <a:pt x="634" y="282"/>
                    </a:cubicBezTo>
                    <a:cubicBezTo>
                      <a:pt x="598" y="401"/>
                      <a:pt x="497" y="481"/>
                      <a:pt x="382" y="497"/>
                    </a:cubicBezTo>
                    <a:cubicBezTo>
                      <a:pt x="717" y="495"/>
                      <a:pt x="717" y="495"/>
                      <a:pt x="717" y="495"/>
                    </a:cubicBezTo>
                    <a:cubicBezTo>
                      <a:pt x="715" y="116"/>
                      <a:pt x="715" y="116"/>
                      <a:pt x="715" y="116"/>
                    </a:cubicBezTo>
                    <a:moveTo>
                      <a:pt x="715" y="0"/>
                    </a:moveTo>
                    <a:cubicBezTo>
                      <a:pt x="574" y="1"/>
                      <a:pt x="574" y="1"/>
                      <a:pt x="574" y="1"/>
                    </a:cubicBezTo>
                    <a:cubicBezTo>
                      <a:pt x="591" y="21"/>
                      <a:pt x="605" y="44"/>
                      <a:pt x="616" y="67"/>
                    </a:cubicBezTo>
                    <a:cubicBezTo>
                      <a:pt x="715" y="67"/>
                      <a:pt x="715" y="67"/>
                      <a:pt x="715" y="67"/>
                    </a:cubicBezTo>
                    <a:cubicBezTo>
                      <a:pt x="715" y="0"/>
                      <a:pt x="715" y="0"/>
                      <a:pt x="71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2" name="ïṥľiḋê"/>
              <p:cNvSpPr/>
              <p:nvPr/>
            </p:nvSpPr>
            <p:spPr bwMode="auto">
              <a:xfrm>
                <a:off x="5687565" y="4279665"/>
                <a:ext cx="259738" cy="58900"/>
              </a:xfrm>
              <a:custGeom>
                <a:avLst/>
                <a:gdLst>
                  <a:gd name="T0" fmla="*/ 694 w 694"/>
                  <a:gd name="T1" fmla="*/ 0 h 156"/>
                  <a:gd name="T2" fmla="*/ 693 w 694"/>
                  <a:gd name="T3" fmla="*/ 1 h 156"/>
                  <a:gd name="T4" fmla="*/ 693 w 694"/>
                  <a:gd name="T5" fmla="*/ 1 h 156"/>
                  <a:gd name="T6" fmla="*/ 544 w 694"/>
                  <a:gd name="T7" fmla="*/ 42 h 156"/>
                  <a:gd name="T8" fmla="*/ 526 w 694"/>
                  <a:gd name="T9" fmla="*/ 42 h 156"/>
                  <a:gd name="T10" fmla="*/ 0 w 694"/>
                  <a:gd name="T11" fmla="*/ 45 h 156"/>
                  <a:gd name="T12" fmla="*/ 0 w 694"/>
                  <a:gd name="T13" fmla="*/ 156 h 156"/>
                  <a:gd name="T14" fmla="*/ 431 w 694"/>
                  <a:gd name="T15" fmla="*/ 154 h 156"/>
                  <a:gd name="T16" fmla="*/ 460 w 694"/>
                  <a:gd name="T17" fmla="*/ 152 h 156"/>
                  <a:gd name="T18" fmla="*/ 633 w 694"/>
                  <a:gd name="T19" fmla="*/ 76 h 156"/>
                  <a:gd name="T20" fmla="*/ 633 w 694"/>
                  <a:gd name="T21" fmla="*/ 76 h 156"/>
                  <a:gd name="T22" fmla="*/ 694 w 694"/>
                  <a:gd name="T23"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4" h="156">
                    <a:moveTo>
                      <a:pt x="694" y="0"/>
                    </a:moveTo>
                    <a:cubicBezTo>
                      <a:pt x="694" y="0"/>
                      <a:pt x="694" y="1"/>
                      <a:pt x="693" y="1"/>
                    </a:cubicBezTo>
                    <a:cubicBezTo>
                      <a:pt x="693" y="1"/>
                      <a:pt x="693" y="1"/>
                      <a:pt x="693" y="1"/>
                    </a:cubicBezTo>
                    <a:cubicBezTo>
                      <a:pt x="648" y="24"/>
                      <a:pt x="598" y="39"/>
                      <a:pt x="544" y="42"/>
                    </a:cubicBezTo>
                    <a:cubicBezTo>
                      <a:pt x="538" y="42"/>
                      <a:pt x="532" y="42"/>
                      <a:pt x="526" y="42"/>
                    </a:cubicBezTo>
                    <a:cubicBezTo>
                      <a:pt x="0" y="45"/>
                      <a:pt x="0" y="45"/>
                      <a:pt x="0" y="45"/>
                    </a:cubicBezTo>
                    <a:cubicBezTo>
                      <a:pt x="0" y="156"/>
                      <a:pt x="0" y="156"/>
                      <a:pt x="0" y="156"/>
                    </a:cubicBezTo>
                    <a:cubicBezTo>
                      <a:pt x="431" y="154"/>
                      <a:pt x="431" y="154"/>
                      <a:pt x="431" y="154"/>
                    </a:cubicBezTo>
                    <a:cubicBezTo>
                      <a:pt x="441" y="154"/>
                      <a:pt x="451" y="153"/>
                      <a:pt x="460" y="152"/>
                    </a:cubicBezTo>
                    <a:cubicBezTo>
                      <a:pt x="526" y="145"/>
                      <a:pt x="586" y="118"/>
                      <a:pt x="633" y="76"/>
                    </a:cubicBezTo>
                    <a:cubicBezTo>
                      <a:pt x="633" y="76"/>
                      <a:pt x="633" y="76"/>
                      <a:pt x="633" y="76"/>
                    </a:cubicBezTo>
                    <a:cubicBezTo>
                      <a:pt x="657" y="54"/>
                      <a:pt x="678" y="29"/>
                      <a:pt x="694"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3" name="ïṧlïḑè"/>
              <p:cNvSpPr/>
              <p:nvPr/>
            </p:nvSpPr>
            <p:spPr bwMode="auto">
              <a:xfrm>
                <a:off x="5686600" y="4111657"/>
                <a:ext cx="274221" cy="185389"/>
              </a:xfrm>
              <a:custGeom>
                <a:avLst/>
                <a:gdLst>
                  <a:gd name="T0" fmla="*/ 432 w 735"/>
                  <a:gd name="T1" fmla="*/ 0 h 497"/>
                  <a:gd name="T2" fmla="*/ 432 w 735"/>
                  <a:gd name="T3" fmla="*/ 0 h 497"/>
                  <a:gd name="T4" fmla="*/ 430 w 735"/>
                  <a:gd name="T5" fmla="*/ 0 h 497"/>
                  <a:gd name="T6" fmla="*/ 0 w 735"/>
                  <a:gd name="T7" fmla="*/ 2 h 497"/>
                  <a:gd name="T8" fmla="*/ 1 w 735"/>
                  <a:gd name="T9" fmla="*/ 69 h 497"/>
                  <a:gd name="T10" fmla="*/ 1 w 735"/>
                  <a:gd name="T11" fmla="*/ 69 h 497"/>
                  <a:gd name="T12" fmla="*/ 1 w 735"/>
                  <a:gd name="T13" fmla="*/ 69 h 497"/>
                  <a:gd name="T14" fmla="*/ 360 w 735"/>
                  <a:gd name="T15" fmla="*/ 67 h 497"/>
                  <a:gd name="T16" fmla="*/ 410 w 735"/>
                  <a:gd name="T17" fmla="*/ 67 h 497"/>
                  <a:gd name="T18" fmla="*/ 413 w 735"/>
                  <a:gd name="T19" fmla="*/ 67 h 497"/>
                  <a:gd name="T20" fmla="*/ 505 w 735"/>
                  <a:gd name="T21" fmla="*/ 80 h 497"/>
                  <a:gd name="T22" fmla="*/ 660 w 735"/>
                  <a:gd name="T23" fmla="*/ 198 h 497"/>
                  <a:gd name="T24" fmla="*/ 663 w 735"/>
                  <a:gd name="T25" fmla="*/ 210 h 497"/>
                  <a:gd name="T26" fmla="*/ 663 w 735"/>
                  <a:gd name="T27" fmla="*/ 212 h 497"/>
                  <a:gd name="T28" fmla="*/ 663 w 735"/>
                  <a:gd name="T29" fmla="*/ 212 h 497"/>
                  <a:gd name="T30" fmla="*/ 663 w 735"/>
                  <a:gd name="T31" fmla="*/ 212 h 497"/>
                  <a:gd name="T32" fmla="*/ 650 w 735"/>
                  <a:gd name="T33" fmla="*/ 232 h 497"/>
                  <a:gd name="T34" fmla="*/ 638 w 735"/>
                  <a:gd name="T35" fmla="*/ 235 h 497"/>
                  <a:gd name="T36" fmla="*/ 624 w 735"/>
                  <a:gd name="T37" fmla="*/ 230 h 497"/>
                  <a:gd name="T38" fmla="*/ 617 w 735"/>
                  <a:gd name="T39" fmla="*/ 223 h 497"/>
                  <a:gd name="T40" fmla="*/ 492 w 735"/>
                  <a:gd name="T41" fmla="*/ 128 h 497"/>
                  <a:gd name="T42" fmla="*/ 413 w 735"/>
                  <a:gd name="T43" fmla="*/ 116 h 497"/>
                  <a:gd name="T44" fmla="*/ 411 w 735"/>
                  <a:gd name="T45" fmla="*/ 116 h 497"/>
                  <a:gd name="T46" fmla="*/ 410 w 735"/>
                  <a:gd name="T47" fmla="*/ 116 h 497"/>
                  <a:gd name="T48" fmla="*/ 360 w 735"/>
                  <a:gd name="T49" fmla="*/ 116 h 497"/>
                  <a:gd name="T50" fmla="*/ 1 w 735"/>
                  <a:gd name="T51" fmla="*/ 118 h 497"/>
                  <a:gd name="T52" fmla="*/ 3 w 735"/>
                  <a:gd name="T53" fmla="*/ 497 h 497"/>
                  <a:gd name="T54" fmla="*/ 529 w 735"/>
                  <a:gd name="T55" fmla="*/ 494 h 497"/>
                  <a:gd name="T56" fmla="*/ 547 w 735"/>
                  <a:gd name="T57" fmla="*/ 494 h 497"/>
                  <a:gd name="T58" fmla="*/ 696 w 735"/>
                  <a:gd name="T59" fmla="*/ 453 h 497"/>
                  <a:gd name="T60" fmla="*/ 696 w 735"/>
                  <a:gd name="T61" fmla="*/ 453 h 497"/>
                  <a:gd name="T62" fmla="*/ 735 w 735"/>
                  <a:gd name="T63" fmla="*/ 302 h 497"/>
                  <a:gd name="T64" fmla="*/ 735 w 735"/>
                  <a:gd name="T65" fmla="*/ 302 h 497"/>
                  <a:gd name="T66" fmla="*/ 735 w 735"/>
                  <a:gd name="T67" fmla="*/ 302 h 497"/>
                  <a:gd name="T68" fmla="*/ 735 w 735"/>
                  <a:gd name="T69" fmla="*/ 302 h 497"/>
                  <a:gd name="T70" fmla="*/ 695 w 735"/>
                  <a:gd name="T71" fmla="*/ 153 h 497"/>
                  <a:gd name="T72" fmla="*/ 651 w 735"/>
                  <a:gd name="T73" fmla="*/ 93 h 497"/>
                  <a:gd name="T74" fmla="*/ 432 w 735"/>
                  <a:gd name="T75"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5" h="497">
                    <a:moveTo>
                      <a:pt x="432" y="0"/>
                    </a:moveTo>
                    <a:cubicBezTo>
                      <a:pt x="432" y="0"/>
                      <a:pt x="432" y="0"/>
                      <a:pt x="432" y="0"/>
                    </a:cubicBezTo>
                    <a:cubicBezTo>
                      <a:pt x="431" y="0"/>
                      <a:pt x="431" y="0"/>
                      <a:pt x="430" y="0"/>
                    </a:cubicBezTo>
                    <a:cubicBezTo>
                      <a:pt x="0" y="2"/>
                      <a:pt x="0" y="2"/>
                      <a:pt x="0" y="2"/>
                    </a:cubicBezTo>
                    <a:cubicBezTo>
                      <a:pt x="1" y="69"/>
                      <a:pt x="1" y="69"/>
                      <a:pt x="1" y="69"/>
                    </a:cubicBezTo>
                    <a:cubicBezTo>
                      <a:pt x="1" y="69"/>
                      <a:pt x="1" y="69"/>
                      <a:pt x="1" y="69"/>
                    </a:cubicBezTo>
                    <a:cubicBezTo>
                      <a:pt x="1" y="69"/>
                      <a:pt x="1" y="69"/>
                      <a:pt x="1" y="69"/>
                    </a:cubicBezTo>
                    <a:cubicBezTo>
                      <a:pt x="360" y="67"/>
                      <a:pt x="360" y="67"/>
                      <a:pt x="360" y="67"/>
                    </a:cubicBezTo>
                    <a:cubicBezTo>
                      <a:pt x="410" y="67"/>
                      <a:pt x="410" y="67"/>
                      <a:pt x="410" y="67"/>
                    </a:cubicBezTo>
                    <a:cubicBezTo>
                      <a:pt x="410" y="67"/>
                      <a:pt x="411" y="67"/>
                      <a:pt x="413" y="67"/>
                    </a:cubicBezTo>
                    <a:cubicBezTo>
                      <a:pt x="424" y="67"/>
                      <a:pt x="461" y="68"/>
                      <a:pt x="505" y="80"/>
                    </a:cubicBezTo>
                    <a:cubicBezTo>
                      <a:pt x="574" y="101"/>
                      <a:pt x="628" y="141"/>
                      <a:pt x="660" y="198"/>
                    </a:cubicBezTo>
                    <a:cubicBezTo>
                      <a:pt x="662" y="202"/>
                      <a:pt x="663" y="206"/>
                      <a:pt x="663" y="210"/>
                    </a:cubicBezTo>
                    <a:cubicBezTo>
                      <a:pt x="663" y="211"/>
                      <a:pt x="663" y="211"/>
                      <a:pt x="663" y="212"/>
                    </a:cubicBezTo>
                    <a:cubicBezTo>
                      <a:pt x="663" y="212"/>
                      <a:pt x="663" y="212"/>
                      <a:pt x="663" y="212"/>
                    </a:cubicBezTo>
                    <a:cubicBezTo>
                      <a:pt x="663" y="212"/>
                      <a:pt x="663" y="212"/>
                      <a:pt x="663" y="212"/>
                    </a:cubicBezTo>
                    <a:cubicBezTo>
                      <a:pt x="662" y="220"/>
                      <a:pt x="658" y="228"/>
                      <a:pt x="650" y="232"/>
                    </a:cubicBezTo>
                    <a:cubicBezTo>
                      <a:pt x="647" y="234"/>
                      <a:pt x="642" y="235"/>
                      <a:pt x="638" y="235"/>
                    </a:cubicBezTo>
                    <a:cubicBezTo>
                      <a:pt x="633" y="235"/>
                      <a:pt x="628" y="234"/>
                      <a:pt x="624" y="230"/>
                    </a:cubicBezTo>
                    <a:cubicBezTo>
                      <a:pt x="621" y="228"/>
                      <a:pt x="619" y="226"/>
                      <a:pt x="617" y="223"/>
                    </a:cubicBezTo>
                    <a:cubicBezTo>
                      <a:pt x="591" y="177"/>
                      <a:pt x="549" y="145"/>
                      <a:pt x="492" y="128"/>
                    </a:cubicBezTo>
                    <a:cubicBezTo>
                      <a:pt x="454" y="117"/>
                      <a:pt x="420" y="116"/>
                      <a:pt x="413" y="116"/>
                    </a:cubicBezTo>
                    <a:cubicBezTo>
                      <a:pt x="412" y="116"/>
                      <a:pt x="411" y="116"/>
                      <a:pt x="411" y="116"/>
                    </a:cubicBezTo>
                    <a:cubicBezTo>
                      <a:pt x="410" y="116"/>
                      <a:pt x="410" y="116"/>
                      <a:pt x="410" y="116"/>
                    </a:cubicBezTo>
                    <a:cubicBezTo>
                      <a:pt x="360" y="116"/>
                      <a:pt x="360" y="116"/>
                      <a:pt x="360" y="116"/>
                    </a:cubicBezTo>
                    <a:cubicBezTo>
                      <a:pt x="1" y="118"/>
                      <a:pt x="1" y="118"/>
                      <a:pt x="1" y="118"/>
                    </a:cubicBezTo>
                    <a:cubicBezTo>
                      <a:pt x="3" y="497"/>
                      <a:pt x="3" y="497"/>
                      <a:pt x="3" y="497"/>
                    </a:cubicBezTo>
                    <a:cubicBezTo>
                      <a:pt x="529" y="494"/>
                      <a:pt x="529" y="494"/>
                      <a:pt x="529" y="494"/>
                    </a:cubicBezTo>
                    <a:cubicBezTo>
                      <a:pt x="535" y="494"/>
                      <a:pt x="541" y="494"/>
                      <a:pt x="547" y="494"/>
                    </a:cubicBezTo>
                    <a:cubicBezTo>
                      <a:pt x="601" y="491"/>
                      <a:pt x="651" y="476"/>
                      <a:pt x="696" y="453"/>
                    </a:cubicBezTo>
                    <a:cubicBezTo>
                      <a:pt x="696" y="453"/>
                      <a:pt x="696" y="453"/>
                      <a:pt x="696" y="453"/>
                    </a:cubicBezTo>
                    <a:cubicBezTo>
                      <a:pt x="721" y="408"/>
                      <a:pt x="735" y="357"/>
                      <a:pt x="735" y="302"/>
                    </a:cubicBezTo>
                    <a:cubicBezTo>
                      <a:pt x="735" y="302"/>
                      <a:pt x="735" y="302"/>
                      <a:pt x="735" y="302"/>
                    </a:cubicBezTo>
                    <a:cubicBezTo>
                      <a:pt x="735" y="302"/>
                      <a:pt x="735" y="302"/>
                      <a:pt x="735" y="302"/>
                    </a:cubicBezTo>
                    <a:cubicBezTo>
                      <a:pt x="735" y="302"/>
                      <a:pt x="735" y="302"/>
                      <a:pt x="735" y="302"/>
                    </a:cubicBezTo>
                    <a:cubicBezTo>
                      <a:pt x="735" y="248"/>
                      <a:pt x="720" y="197"/>
                      <a:pt x="695" y="153"/>
                    </a:cubicBezTo>
                    <a:cubicBezTo>
                      <a:pt x="683" y="131"/>
                      <a:pt x="668" y="111"/>
                      <a:pt x="651" y="93"/>
                    </a:cubicBezTo>
                    <a:cubicBezTo>
                      <a:pt x="596" y="36"/>
                      <a:pt x="518" y="0"/>
                      <a:pt x="43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4" name="îS1îďé"/>
              <p:cNvSpPr/>
              <p:nvPr/>
            </p:nvSpPr>
            <p:spPr bwMode="auto">
              <a:xfrm>
                <a:off x="5649908" y="4136761"/>
                <a:ext cx="36692" cy="18346"/>
              </a:xfrm>
              <a:custGeom>
                <a:avLst/>
                <a:gdLst>
                  <a:gd name="T0" fmla="*/ 100 w 100"/>
                  <a:gd name="T1" fmla="*/ 0 h 49"/>
                  <a:gd name="T2" fmla="*/ 100 w 100"/>
                  <a:gd name="T3" fmla="*/ 0 h 49"/>
                  <a:gd name="T4" fmla="*/ 99 w 100"/>
                  <a:gd name="T5" fmla="*/ 0 h 49"/>
                  <a:gd name="T6" fmla="*/ 0 w 100"/>
                  <a:gd name="T7" fmla="*/ 0 h 49"/>
                  <a:gd name="T8" fmla="*/ 18 w 100"/>
                  <a:gd name="T9" fmla="*/ 49 h 49"/>
                  <a:gd name="T10" fmla="*/ 99 w 100"/>
                  <a:gd name="T11" fmla="*/ 49 h 49"/>
                  <a:gd name="T12" fmla="*/ 100 w 100"/>
                  <a:gd name="T13" fmla="*/ 49 h 49"/>
                  <a:gd name="T14" fmla="*/ 100 w 100"/>
                  <a:gd name="T15" fmla="*/ 0 h 49"/>
                  <a:gd name="T16" fmla="*/ 100 w 100"/>
                  <a:gd name="T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49">
                    <a:moveTo>
                      <a:pt x="100" y="0"/>
                    </a:moveTo>
                    <a:cubicBezTo>
                      <a:pt x="100" y="0"/>
                      <a:pt x="100" y="0"/>
                      <a:pt x="100" y="0"/>
                    </a:cubicBezTo>
                    <a:cubicBezTo>
                      <a:pt x="99" y="0"/>
                      <a:pt x="99" y="0"/>
                      <a:pt x="99" y="0"/>
                    </a:cubicBezTo>
                    <a:cubicBezTo>
                      <a:pt x="0" y="0"/>
                      <a:pt x="0" y="0"/>
                      <a:pt x="0" y="0"/>
                    </a:cubicBezTo>
                    <a:cubicBezTo>
                      <a:pt x="8" y="16"/>
                      <a:pt x="14" y="32"/>
                      <a:pt x="18" y="49"/>
                    </a:cubicBezTo>
                    <a:cubicBezTo>
                      <a:pt x="99" y="49"/>
                      <a:pt x="99" y="49"/>
                      <a:pt x="99" y="49"/>
                    </a:cubicBezTo>
                    <a:cubicBezTo>
                      <a:pt x="100" y="49"/>
                      <a:pt x="100" y="49"/>
                      <a:pt x="100" y="49"/>
                    </a:cubicBezTo>
                    <a:cubicBezTo>
                      <a:pt x="100" y="0"/>
                      <a:pt x="100" y="0"/>
                      <a:pt x="100" y="0"/>
                    </a:cubicBezTo>
                    <a:cubicBezTo>
                      <a:pt x="100" y="0"/>
                      <a:pt x="100" y="0"/>
                      <a:pt x="100"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5" name="ïṡḻíḑe"/>
              <p:cNvSpPr/>
              <p:nvPr/>
            </p:nvSpPr>
            <p:spPr bwMode="auto">
              <a:xfrm>
                <a:off x="5686600" y="4136761"/>
                <a:ext cx="247185" cy="62762"/>
              </a:xfrm>
              <a:custGeom>
                <a:avLst/>
                <a:gdLst>
                  <a:gd name="T0" fmla="*/ 412 w 662"/>
                  <a:gd name="T1" fmla="*/ 0 h 168"/>
                  <a:gd name="T2" fmla="*/ 409 w 662"/>
                  <a:gd name="T3" fmla="*/ 0 h 168"/>
                  <a:gd name="T4" fmla="*/ 359 w 662"/>
                  <a:gd name="T5" fmla="*/ 0 h 168"/>
                  <a:gd name="T6" fmla="*/ 0 w 662"/>
                  <a:gd name="T7" fmla="*/ 2 h 168"/>
                  <a:gd name="T8" fmla="*/ 0 w 662"/>
                  <a:gd name="T9" fmla="*/ 51 h 168"/>
                  <a:gd name="T10" fmla="*/ 359 w 662"/>
                  <a:gd name="T11" fmla="*/ 49 h 168"/>
                  <a:gd name="T12" fmla="*/ 409 w 662"/>
                  <a:gd name="T13" fmla="*/ 49 h 168"/>
                  <a:gd name="T14" fmla="*/ 410 w 662"/>
                  <a:gd name="T15" fmla="*/ 49 h 168"/>
                  <a:gd name="T16" fmla="*/ 412 w 662"/>
                  <a:gd name="T17" fmla="*/ 49 h 168"/>
                  <a:gd name="T18" fmla="*/ 491 w 662"/>
                  <a:gd name="T19" fmla="*/ 61 h 168"/>
                  <a:gd name="T20" fmla="*/ 616 w 662"/>
                  <a:gd name="T21" fmla="*/ 156 h 168"/>
                  <a:gd name="T22" fmla="*/ 623 w 662"/>
                  <a:gd name="T23" fmla="*/ 163 h 168"/>
                  <a:gd name="T24" fmla="*/ 637 w 662"/>
                  <a:gd name="T25" fmla="*/ 168 h 168"/>
                  <a:gd name="T26" fmla="*/ 649 w 662"/>
                  <a:gd name="T27" fmla="*/ 165 h 168"/>
                  <a:gd name="T28" fmla="*/ 662 w 662"/>
                  <a:gd name="T29" fmla="*/ 145 h 168"/>
                  <a:gd name="T30" fmla="*/ 662 w 662"/>
                  <a:gd name="T31" fmla="*/ 145 h 168"/>
                  <a:gd name="T32" fmla="*/ 662 w 662"/>
                  <a:gd name="T33" fmla="*/ 145 h 168"/>
                  <a:gd name="T34" fmla="*/ 662 w 662"/>
                  <a:gd name="T35" fmla="*/ 143 h 168"/>
                  <a:gd name="T36" fmla="*/ 659 w 662"/>
                  <a:gd name="T37" fmla="*/ 131 h 168"/>
                  <a:gd name="T38" fmla="*/ 504 w 662"/>
                  <a:gd name="T39" fmla="*/ 13 h 168"/>
                  <a:gd name="T40" fmla="*/ 412 w 662"/>
                  <a:gd name="T41"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2" h="168">
                    <a:moveTo>
                      <a:pt x="412" y="0"/>
                    </a:moveTo>
                    <a:cubicBezTo>
                      <a:pt x="410" y="0"/>
                      <a:pt x="409" y="0"/>
                      <a:pt x="409" y="0"/>
                    </a:cubicBezTo>
                    <a:cubicBezTo>
                      <a:pt x="359" y="0"/>
                      <a:pt x="359" y="0"/>
                      <a:pt x="359" y="0"/>
                    </a:cubicBezTo>
                    <a:cubicBezTo>
                      <a:pt x="0" y="2"/>
                      <a:pt x="0" y="2"/>
                      <a:pt x="0" y="2"/>
                    </a:cubicBezTo>
                    <a:cubicBezTo>
                      <a:pt x="0" y="51"/>
                      <a:pt x="0" y="51"/>
                      <a:pt x="0" y="51"/>
                    </a:cubicBezTo>
                    <a:cubicBezTo>
                      <a:pt x="359" y="49"/>
                      <a:pt x="359" y="49"/>
                      <a:pt x="359" y="49"/>
                    </a:cubicBezTo>
                    <a:cubicBezTo>
                      <a:pt x="409" y="49"/>
                      <a:pt x="409" y="49"/>
                      <a:pt x="409" y="49"/>
                    </a:cubicBezTo>
                    <a:cubicBezTo>
                      <a:pt x="410" y="49"/>
                      <a:pt x="410" y="49"/>
                      <a:pt x="410" y="49"/>
                    </a:cubicBezTo>
                    <a:cubicBezTo>
                      <a:pt x="410" y="49"/>
                      <a:pt x="411" y="49"/>
                      <a:pt x="412" y="49"/>
                    </a:cubicBezTo>
                    <a:cubicBezTo>
                      <a:pt x="419" y="49"/>
                      <a:pt x="453" y="50"/>
                      <a:pt x="491" y="61"/>
                    </a:cubicBezTo>
                    <a:cubicBezTo>
                      <a:pt x="548" y="78"/>
                      <a:pt x="590" y="110"/>
                      <a:pt x="616" y="156"/>
                    </a:cubicBezTo>
                    <a:cubicBezTo>
                      <a:pt x="618" y="159"/>
                      <a:pt x="620" y="161"/>
                      <a:pt x="623" y="163"/>
                    </a:cubicBezTo>
                    <a:cubicBezTo>
                      <a:pt x="627" y="167"/>
                      <a:pt x="632" y="168"/>
                      <a:pt x="637" y="168"/>
                    </a:cubicBezTo>
                    <a:cubicBezTo>
                      <a:pt x="641" y="168"/>
                      <a:pt x="646" y="167"/>
                      <a:pt x="649" y="165"/>
                    </a:cubicBezTo>
                    <a:cubicBezTo>
                      <a:pt x="657" y="161"/>
                      <a:pt x="661" y="153"/>
                      <a:pt x="662" y="145"/>
                    </a:cubicBezTo>
                    <a:cubicBezTo>
                      <a:pt x="662" y="145"/>
                      <a:pt x="662" y="145"/>
                      <a:pt x="662" y="145"/>
                    </a:cubicBezTo>
                    <a:cubicBezTo>
                      <a:pt x="662" y="145"/>
                      <a:pt x="662" y="145"/>
                      <a:pt x="662" y="145"/>
                    </a:cubicBezTo>
                    <a:cubicBezTo>
                      <a:pt x="662" y="144"/>
                      <a:pt x="662" y="144"/>
                      <a:pt x="662" y="143"/>
                    </a:cubicBezTo>
                    <a:cubicBezTo>
                      <a:pt x="662" y="139"/>
                      <a:pt x="661" y="135"/>
                      <a:pt x="659" y="131"/>
                    </a:cubicBezTo>
                    <a:cubicBezTo>
                      <a:pt x="627" y="74"/>
                      <a:pt x="573" y="34"/>
                      <a:pt x="504" y="13"/>
                    </a:cubicBezTo>
                    <a:cubicBezTo>
                      <a:pt x="460" y="1"/>
                      <a:pt x="423" y="0"/>
                      <a:pt x="412"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6" name="ïṥľïde"/>
              <p:cNvSpPr/>
              <p:nvPr/>
            </p:nvSpPr>
            <p:spPr bwMode="auto">
              <a:xfrm>
                <a:off x="5205747" y="4014134"/>
                <a:ext cx="451886" cy="283877"/>
              </a:xfrm>
              <a:custGeom>
                <a:avLst/>
                <a:gdLst>
                  <a:gd name="T0" fmla="*/ 1209 w 1209"/>
                  <a:gd name="T1" fmla="*/ 535 h 761"/>
                  <a:gd name="T2" fmla="*/ 1207 w 1209"/>
                  <a:gd name="T3" fmla="*/ 544 h 761"/>
                  <a:gd name="T4" fmla="*/ 1207 w 1209"/>
                  <a:gd name="T5" fmla="*/ 544 h 761"/>
                  <a:gd name="T6" fmla="*/ 916 w 1209"/>
                  <a:gd name="T7" fmla="*/ 761 h 761"/>
                  <a:gd name="T8" fmla="*/ 830 w 1209"/>
                  <a:gd name="T9" fmla="*/ 749 h 761"/>
                  <a:gd name="T10" fmla="*/ 830 w 1209"/>
                  <a:gd name="T11" fmla="*/ 749 h 761"/>
                  <a:gd name="T12" fmla="*/ 880 w 1209"/>
                  <a:gd name="T13" fmla="*/ 759 h 761"/>
                  <a:gd name="T14" fmla="*/ 880 w 1209"/>
                  <a:gd name="T15" fmla="*/ 759 h 761"/>
                  <a:gd name="T16" fmla="*/ 916 w 1209"/>
                  <a:gd name="T17" fmla="*/ 761 h 761"/>
                  <a:gd name="T18" fmla="*/ 955 w 1209"/>
                  <a:gd name="T19" fmla="*/ 759 h 761"/>
                  <a:gd name="T20" fmla="*/ 955 w 1209"/>
                  <a:gd name="T21" fmla="*/ 759 h 761"/>
                  <a:gd name="T22" fmla="*/ 1207 w 1209"/>
                  <a:gd name="T23" fmla="*/ 544 h 761"/>
                  <a:gd name="T24" fmla="*/ 1207 w 1209"/>
                  <a:gd name="T25" fmla="*/ 544 h 761"/>
                  <a:gd name="T26" fmla="*/ 1209 w 1209"/>
                  <a:gd name="T27" fmla="*/ 535 h 761"/>
                  <a:gd name="T28" fmla="*/ 0 w 1209"/>
                  <a:gd name="T29" fmla="*/ 503 h 761"/>
                  <a:gd name="T30" fmla="*/ 3 w 1209"/>
                  <a:gd name="T31" fmla="*/ 504 h 761"/>
                  <a:gd name="T32" fmla="*/ 47 w 1209"/>
                  <a:gd name="T33" fmla="*/ 517 h 761"/>
                  <a:gd name="T34" fmla="*/ 48 w 1209"/>
                  <a:gd name="T35" fmla="*/ 517 h 761"/>
                  <a:gd name="T36" fmla="*/ 416 w 1209"/>
                  <a:gd name="T37" fmla="*/ 626 h 761"/>
                  <a:gd name="T38" fmla="*/ 435 w 1209"/>
                  <a:gd name="T39" fmla="*/ 562 h 761"/>
                  <a:gd name="T40" fmla="*/ 435 w 1209"/>
                  <a:gd name="T41" fmla="*/ 562 h 761"/>
                  <a:gd name="T42" fmla="*/ 416 w 1209"/>
                  <a:gd name="T43" fmla="*/ 626 h 761"/>
                  <a:gd name="T44" fmla="*/ 3 w 1209"/>
                  <a:gd name="T45" fmla="*/ 504 h 761"/>
                  <a:gd name="T46" fmla="*/ 0 w 1209"/>
                  <a:gd name="T47" fmla="*/ 503 h 761"/>
                  <a:gd name="T48" fmla="*/ 1067 w 1209"/>
                  <a:gd name="T49" fmla="*/ 303 h 761"/>
                  <a:gd name="T50" fmla="*/ 1067 w 1209"/>
                  <a:gd name="T51" fmla="*/ 303 h 761"/>
                  <a:gd name="T52" fmla="*/ 1067 w 1209"/>
                  <a:gd name="T53" fmla="*/ 303 h 761"/>
                  <a:gd name="T54" fmla="*/ 587 w 1209"/>
                  <a:gd name="T55" fmla="*/ 45 h 761"/>
                  <a:gd name="T56" fmla="*/ 556 w 1209"/>
                  <a:gd name="T57" fmla="*/ 152 h 761"/>
                  <a:gd name="T58" fmla="*/ 448 w 1209"/>
                  <a:gd name="T59" fmla="*/ 515 h 761"/>
                  <a:gd name="T60" fmla="*/ 448 w 1209"/>
                  <a:gd name="T61" fmla="*/ 515 h 761"/>
                  <a:gd name="T62" fmla="*/ 436 w 1209"/>
                  <a:gd name="T63" fmla="*/ 558 h 761"/>
                  <a:gd name="T64" fmla="*/ 448 w 1209"/>
                  <a:gd name="T65" fmla="*/ 515 h 761"/>
                  <a:gd name="T66" fmla="*/ 449 w 1209"/>
                  <a:gd name="T67" fmla="*/ 515 h 761"/>
                  <a:gd name="T68" fmla="*/ 556 w 1209"/>
                  <a:gd name="T69" fmla="*/ 152 h 761"/>
                  <a:gd name="T70" fmla="*/ 1061 w 1209"/>
                  <a:gd name="T71" fmla="*/ 301 h 761"/>
                  <a:gd name="T72" fmla="*/ 1066 w 1209"/>
                  <a:gd name="T73" fmla="*/ 303 h 761"/>
                  <a:gd name="T74" fmla="*/ 1061 w 1209"/>
                  <a:gd name="T75" fmla="*/ 301 h 761"/>
                  <a:gd name="T76" fmla="*/ 556 w 1209"/>
                  <a:gd name="T77" fmla="*/ 152 h 761"/>
                  <a:gd name="T78" fmla="*/ 587 w 1209"/>
                  <a:gd name="T79" fmla="*/ 45 h 761"/>
                  <a:gd name="T80" fmla="*/ 43 w 1209"/>
                  <a:gd name="T81" fmla="*/ 0 h 761"/>
                  <a:gd name="T82" fmla="*/ 52 w 1209"/>
                  <a:gd name="T83" fmla="*/ 2 h 761"/>
                  <a:gd name="T84" fmla="*/ 556 w 1209"/>
                  <a:gd name="T85" fmla="*/ 152 h 761"/>
                  <a:gd name="T86" fmla="*/ 52 w 1209"/>
                  <a:gd name="T87" fmla="*/ 2 h 761"/>
                  <a:gd name="T88" fmla="*/ 43 w 1209"/>
                  <a:gd name="T89"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9" h="761">
                    <a:moveTo>
                      <a:pt x="1209" y="535"/>
                    </a:moveTo>
                    <a:cubicBezTo>
                      <a:pt x="1209" y="538"/>
                      <a:pt x="1208" y="541"/>
                      <a:pt x="1207" y="544"/>
                    </a:cubicBezTo>
                    <a:cubicBezTo>
                      <a:pt x="1207" y="544"/>
                      <a:pt x="1207" y="544"/>
                      <a:pt x="1207" y="544"/>
                    </a:cubicBezTo>
                    <a:cubicBezTo>
                      <a:pt x="1167" y="676"/>
                      <a:pt x="1047" y="761"/>
                      <a:pt x="916" y="761"/>
                    </a:cubicBezTo>
                    <a:cubicBezTo>
                      <a:pt x="888" y="761"/>
                      <a:pt x="859" y="757"/>
                      <a:pt x="830" y="749"/>
                    </a:cubicBezTo>
                    <a:cubicBezTo>
                      <a:pt x="830" y="749"/>
                      <a:pt x="830" y="749"/>
                      <a:pt x="830" y="749"/>
                    </a:cubicBezTo>
                    <a:cubicBezTo>
                      <a:pt x="846" y="753"/>
                      <a:pt x="863" y="757"/>
                      <a:pt x="880" y="759"/>
                    </a:cubicBezTo>
                    <a:cubicBezTo>
                      <a:pt x="880" y="759"/>
                      <a:pt x="880" y="759"/>
                      <a:pt x="880" y="759"/>
                    </a:cubicBezTo>
                    <a:cubicBezTo>
                      <a:pt x="892" y="760"/>
                      <a:pt x="904" y="761"/>
                      <a:pt x="916" y="761"/>
                    </a:cubicBezTo>
                    <a:cubicBezTo>
                      <a:pt x="929" y="761"/>
                      <a:pt x="942" y="760"/>
                      <a:pt x="955" y="759"/>
                    </a:cubicBezTo>
                    <a:cubicBezTo>
                      <a:pt x="955" y="759"/>
                      <a:pt x="955" y="759"/>
                      <a:pt x="955" y="759"/>
                    </a:cubicBezTo>
                    <a:cubicBezTo>
                      <a:pt x="1070" y="743"/>
                      <a:pt x="1171" y="663"/>
                      <a:pt x="1207" y="544"/>
                    </a:cubicBezTo>
                    <a:cubicBezTo>
                      <a:pt x="1207" y="544"/>
                      <a:pt x="1207" y="544"/>
                      <a:pt x="1207" y="544"/>
                    </a:cubicBezTo>
                    <a:cubicBezTo>
                      <a:pt x="1208" y="541"/>
                      <a:pt x="1209" y="538"/>
                      <a:pt x="1209" y="535"/>
                    </a:cubicBezTo>
                    <a:moveTo>
                      <a:pt x="0" y="503"/>
                    </a:moveTo>
                    <a:cubicBezTo>
                      <a:pt x="1" y="503"/>
                      <a:pt x="2" y="504"/>
                      <a:pt x="3" y="504"/>
                    </a:cubicBezTo>
                    <a:cubicBezTo>
                      <a:pt x="47" y="517"/>
                      <a:pt x="47" y="517"/>
                      <a:pt x="47" y="517"/>
                    </a:cubicBezTo>
                    <a:cubicBezTo>
                      <a:pt x="48" y="517"/>
                      <a:pt x="48" y="517"/>
                      <a:pt x="48" y="517"/>
                    </a:cubicBezTo>
                    <a:cubicBezTo>
                      <a:pt x="416" y="626"/>
                      <a:pt x="416" y="626"/>
                      <a:pt x="416" y="626"/>
                    </a:cubicBezTo>
                    <a:cubicBezTo>
                      <a:pt x="435" y="562"/>
                      <a:pt x="435" y="562"/>
                      <a:pt x="435" y="562"/>
                    </a:cubicBezTo>
                    <a:cubicBezTo>
                      <a:pt x="435" y="562"/>
                      <a:pt x="435" y="562"/>
                      <a:pt x="435" y="562"/>
                    </a:cubicBezTo>
                    <a:cubicBezTo>
                      <a:pt x="416" y="626"/>
                      <a:pt x="416" y="626"/>
                      <a:pt x="416" y="626"/>
                    </a:cubicBezTo>
                    <a:cubicBezTo>
                      <a:pt x="3" y="504"/>
                      <a:pt x="3" y="504"/>
                      <a:pt x="3" y="504"/>
                    </a:cubicBezTo>
                    <a:cubicBezTo>
                      <a:pt x="2" y="503"/>
                      <a:pt x="1" y="503"/>
                      <a:pt x="0" y="503"/>
                    </a:cubicBezTo>
                    <a:moveTo>
                      <a:pt x="1067" y="303"/>
                    </a:moveTo>
                    <a:cubicBezTo>
                      <a:pt x="1067" y="303"/>
                      <a:pt x="1067" y="303"/>
                      <a:pt x="1067" y="303"/>
                    </a:cubicBezTo>
                    <a:cubicBezTo>
                      <a:pt x="1067" y="303"/>
                      <a:pt x="1067" y="303"/>
                      <a:pt x="1067" y="303"/>
                    </a:cubicBezTo>
                    <a:moveTo>
                      <a:pt x="587" y="45"/>
                    </a:moveTo>
                    <a:cubicBezTo>
                      <a:pt x="556" y="152"/>
                      <a:pt x="556" y="152"/>
                      <a:pt x="556" y="152"/>
                    </a:cubicBezTo>
                    <a:cubicBezTo>
                      <a:pt x="448" y="515"/>
                      <a:pt x="448" y="515"/>
                      <a:pt x="448" y="515"/>
                    </a:cubicBezTo>
                    <a:cubicBezTo>
                      <a:pt x="448" y="515"/>
                      <a:pt x="448" y="515"/>
                      <a:pt x="448" y="515"/>
                    </a:cubicBezTo>
                    <a:cubicBezTo>
                      <a:pt x="436" y="558"/>
                      <a:pt x="436" y="558"/>
                      <a:pt x="436" y="558"/>
                    </a:cubicBezTo>
                    <a:cubicBezTo>
                      <a:pt x="448" y="515"/>
                      <a:pt x="448" y="515"/>
                      <a:pt x="448" y="515"/>
                    </a:cubicBezTo>
                    <a:cubicBezTo>
                      <a:pt x="449" y="515"/>
                      <a:pt x="449" y="515"/>
                      <a:pt x="449" y="515"/>
                    </a:cubicBezTo>
                    <a:cubicBezTo>
                      <a:pt x="556" y="152"/>
                      <a:pt x="556" y="152"/>
                      <a:pt x="556" y="152"/>
                    </a:cubicBezTo>
                    <a:cubicBezTo>
                      <a:pt x="1061" y="301"/>
                      <a:pt x="1061" y="301"/>
                      <a:pt x="1061" y="301"/>
                    </a:cubicBezTo>
                    <a:cubicBezTo>
                      <a:pt x="1063" y="302"/>
                      <a:pt x="1065" y="302"/>
                      <a:pt x="1066" y="303"/>
                    </a:cubicBezTo>
                    <a:cubicBezTo>
                      <a:pt x="1065" y="302"/>
                      <a:pt x="1063" y="302"/>
                      <a:pt x="1061" y="301"/>
                    </a:cubicBezTo>
                    <a:cubicBezTo>
                      <a:pt x="556" y="152"/>
                      <a:pt x="556" y="152"/>
                      <a:pt x="556" y="152"/>
                    </a:cubicBezTo>
                    <a:cubicBezTo>
                      <a:pt x="587" y="45"/>
                      <a:pt x="587" y="45"/>
                      <a:pt x="587" y="45"/>
                    </a:cubicBezTo>
                    <a:moveTo>
                      <a:pt x="43" y="0"/>
                    </a:moveTo>
                    <a:cubicBezTo>
                      <a:pt x="46" y="1"/>
                      <a:pt x="49" y="2"/>
                      <a:pt x="52" y="2"/>
                    </a:cubicBezTo>
                    <a:cubicBezTo>
                      <a:pt x="556" y="152"/>
                      <a:pt x="556" y="152"/>
                      <a:pt x="556" y="152"/>
                    </a:cubicBezTo>
                    <a:cubicBezTo>
                      <a:pt x="52" y="2"/>
                      <a:pt x="52" y="2"/>
                      <a:pt x="52" y="2"/>
                    </a:cubicBezTo>
                    <a:cubicBezTo>
                      <a:pt x="49" y="2"/>
                      <a:pt x="46" y="1"/>
                      <a:pt x="4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7" name="iṧľïďè"/>
              <p:cNvSpPr/>
              <p:nvPr/>
            </p:nvSpPr>
            <p:spPr bwMode="auto">
              <a:xfrm>
                <a:off x="5413344" y="4031514"/>
                <a:ext cx="244289" cy="127455"/>
              </a:xfrm>
              <a:custGeom>
                <a:avLst/>
                <a:gdLst>
                  <a:gd name="T0" fmla="*/ 31 w 653"/>
                  <a:gd name="T1" fmla="*/ 0 h 341"/>
                  <a:gd name="T2" fmla="*/ 31 w 653"/>
                  <a:gd name="T3" fmla="*/ 0 h 341"/>
                  <a:gd name="T4" fmla="*/ 0 w 653"/>
                  <a:gd name="T5" fmla="*/ 107 h 341"/>
                  <a:gd name="T6" fmla="*/ 505 w 653"/>
                  <a:gd name="T7" fmla="*/ 256 h 341"/>
                  <a:gd name="T8" fmla="*/ 510 w 653"/>
                  <a:gd name="T9" fmla="*/ 258 h 341"/>
                  <a:gd name="T10" fmla="*/ 511 w 653"/>
                  <a:gd name="T11" fmla="*/ 258 h 341"/>
                  <a:gd name="T12" fmla="*/ 511 w 653"/>
                  <a:gd name="T13" fmla="*/ 258 h 341"/>
                  <a:gd name="T14" fmla="*/ 653 w 653"/>
                  <a:gd name="T15" fmla="*/ 341 h 341"/>
                  <a:gd name="T16" fmla="*/ 651 w 653"/>
                  <a:gd name="T17" fmla="*/ 333 h 341"/>
                  <a:gd name="T18" fmla="*/ 633 w 653"/>
                  <a:gd name="T19" fmla="*/ 284 h 341"/>
                  <a:gd name="T20" fmla="*/ 591 w 653"/>
                  <a:gd name="T21" fmla="*/ 218 h 341"/>
                  <a:gd name="T22" fmla="*/ 591 w 653"/>
                  <a:gd name="T23" fmla="*/ 218 h 341"/>
                  <a:gd name="T24" fmla="*/ 537 w 653"/>
                  <a:gd name="T25" fmla="*/ 168 h 341"/>
                  <a:gd name="T26" fmla="*/ 537 w 653"/>
                  <a:gd name="T27" fmla="*/ 168 h 341"/>
                  <a:gd name="T28" fmla="*/ 502 w 653"/>
                  <a:gd name="T29" fmla="*/ 146 h 341"/>
                  <a:gd name="T30" fmla="*/ 502 w 653"/>
                  <a:gd name="T31" fmla="*/ 146 h 341"/>
                  <a:gd name="T32" fmla="*/ 445 w 653"/>
                  <a:gd name="T33" fmla="*/ 123 h 341"/>
                  <a:gd name="T34" fmla="*/ 31 w 653"/>
                  <a:gd name="T35"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341">
                    <a:moveTo>
                      <a:pt x="31" y="0"/>
                    </a:moveTo>
                    <a:cubicBezTo>
                      <a:pt x="31" y="0"/>
                      <a:pt x="31" y="0"/>
                      <a:pt x="31" y="0"/>
                    </a:cubicBezTo>
                    <a:cubicBezTo>
                      <a:pt x="0" y="107"/>
                      <a:pt x="0" y="107"/>
                      <a:pt x="0" y="107"/>
                    </a:cubicBezTo>
                    <a:cubicBezTo>
                      <a:pt x="505" y="256"/>
                      <a:pt x="505" y="256"/>
                      <a:pt x="505" y="256"/>
                    </a:cubicBezTo>
                    <a:cubicBezTo>
                      <a:pt x="507" y="257"/>
                      <a:pt x="509" y="257"/>
                      <a:pt x="510" y="258"/>
                    </a:cubicBezTo>
                    <a:cubicBezTo>
                      <a:pt x="511" y="258"/>
                      <a:pt x="511" y="258"/>
                      <a:pt x="511" y="258"/>
                    </a:cubicBezTo>
                    <a:cubicBezTo>
                      <a:pt x="511" y="258"/>
                      <a:pt x="511" y="258"/>
                      <a:pt x="511" y="258"/>
                    </a:cubicBezTo>
                    <a:cubicBezTo>
                      <a:pt x="566" y="275"/>
                      <a:pt x="614" y="305"/>
                      <a:pt x="653" y="341"/>
                    </a:cubicBezTo>
                    <a:cubicBezTo>
                      <a:pt x="653" y="339"/>
                      <a:pt x="652" y="336"/>
                      <a:pt x="651" y="333"/>
                    </a:cubicBezTo>
                    <a:cubicBezTo>
                      <a:pt x="647" y="316"/>
                      <a:pt x="641" y="300"/>
                      <a:pt x="633" y="284"/>
                    </a:cubicBezTo>
                    <a:cubicBezTo>
                      <a:pt x="622" y="261"/>
                      <a:pt x="608" y="238"/>
                      <a:pt x="591" y="218"/>
                    </a:cubicBezTo>
                    <a:cubicBezTo>
                      <a:pt x="591" y="218"/>
                      <a:pt x="591" y="218"/>
                      <a:pt x="591" y="218"/>
                    </a:cubicBezTo>
                    <a:cubicBezTo>
                      <a:pt x="575" y="199"/>
                      <a:pt x="557" y="182"/>
                      <a:pt x="537" y="168"/>
                    </a:cubicBezTo>
                    <a:cubicBezTo>
                      <a:pt x="537" y="168"/>
                      <a:pt x="537" y="168"/>
                      <a:pt x="537" y="168"/>
                    </a:cubicBezTo>
                    <a:cubicBezTo>
                      <a:pt x="526" y="160"/>
                      <a:pt x="514" y="152"/>
                      <a:pt x="502" y="146"/>
                    </a:cubicBezTo>
                    <a:cubicBezTo>
                      <a:pt x="502" y="146"/>
                      <a:pt x="502" y="146"/>
                      <a:pt x="502" y="146"/>
                    </a:cubicBezTo>
                    <a:cubicBezTo>
                      <a:pt x="484" y="137"/>
                      <a:pt x="465" y="129"/>
                      <a:pt x="445" y="123"/>
                    </a:cubicBezTo>
                    <a:cubicBezTo>
                      <a:pt x="31" y="0"/>
                      <a:pt x="31" y="0"/>
                      <a:pt x="31"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8" name="ïŝlïḑê"/>
              <p:cNvSpPr/>
              <p:nvPr/>
            </p:nvSpPr>
            <p:spPr bwMode="auto">
              <a:xfrm>
                <a:off x="5361203" y="4071103"/>
                <a:ext cx="301257" cy="226909"/>
              </a:xfrm>
              <a:custGeom>
                <a:avLst/>
                <a:gdLst>
                  <a:gd name="T0" fmla="*/ 140 w 807"/>
                  <a:gd name="T1" fmla="*/ 0 h 609"/>
                  <a:gd name="T2" fmla="*/ 33 w 807"/>
                  <a:gd name="T3" fmla="*/ 363 h 609"/>
                  <a:gd name="T4" fmla="*/ 368 w 807"/>
                  <a:gd name="T5" fmla="*/ 463 h 609"/>
                  <a:gd name="T6" fmla="*/ 416 w 807"/>
                  <a:gd name="T7" fmla="*/ 477 h 609"/>
                  <a:gd name="T8" fmla="*/ 417 w 807"/>
                  <a:gd name="T9" fmla="*/ 477 h 609"/>
                  <a:gd name="T10" fmla="*/ 497 w 807"/>
                  <a:gd name="T11" fmla="*/ 488 h 609"/>
                  <a:gd name="T12" fmla="*/ 499 w 807"/>
                  <a:gd name="T13" fmla="*/ 488 h 609"/>
                  <a:gd name="T14" fmla="*/ 645 w 807"/>
                  <a:gd name="T15" fmla="*/ 432 h 609"/>
                  <a:gd name="T16" fmla="*/ 653 w 807"/>
                  <a:gd name="T17" fmla="*/ 427 h 609"/>
                  <a:gd name="T18" fmla="*/ 662 w 807"/>
                  <a:gd name="T19" fmla="*/ 425 h 609"/>
                  <a:gd name="T20" fmla="*/ 679 w 807"/>
                  <a:gd name="T21" fmla="*/ 433 h 609"/>
                  <a:gd name="T22" fmla="*/ 686 w 807"/>
                  <a:gd name="T23" fmla="*/ 455 h 609"/>
                  <a:gd name="T24" fmla="*/ 686 w 807"/>
                  <a:gd name="T25" fmla="*/ 456 h 609"/>
                  <a:gd name="T26" fmla="*/ 686 w 807"/>
                  <a:gd name="T27" fmla="*/ 455 h 609"/>
                  <a:gd name="T28" fmla="*/ 686 w 807"/>
                  <a:gd name="T29" fmla="*/ 456 h 609"/>
                  <a:gd name="T30" fmla="*/ 686 w 807"/>
                  <a:gd name="T31" fmla="*/ 456 h 609"/>
                  <a:gd name="T32" fmla="*/ 686 w 807"/>
                  <a:gd name="T33" fmla="*/ 457 h 609"/>
                  <a:gd name="T34" fmla="*/ 679 w 807"/>
                  <a:gd name="T35" fmla="*/ 467 h 609"/>
                  <a:gd name="T36" fmla="*/ 497 w 807"/>
                  <a:gd name="T37" fmla="*/ 537 h 609"/>
                  <a:gd name="T38" fmla="*/ 497 w 807"/>
                  <a:gd name="T39" fmla="*/ 537 h 609"/>
                  <a:gd name="T40" fmla="*/ 402 w 807"/>
                  <a:gd name="T41" fmla="*/ 524 h 609"/>
                  <a:gd name="T42" fmla="*/ 354 w 807"/>
                  <a:gd name="T43" fmla="*/ 510 h 609"/>
                  <a:gd name="T44" fmla="*/ 19 w 807"/>
                  <a:gd name="T45" fmla="*/ 410 h 609"/>
                  <a:gd name="T46" fmla="*/ 0 w 807"/>
                  <a:gd name="T47" fmla="*/ 474 h 609"/>
                  <a:gd name="T48" fmla="*/ 157 w 807"/>
                  <a:gd name="T49" fmla="*/ 520 h 609"/>
                  <a:gd name="T50" fmla="*/ 414 w 807"/>
                  <a:gd name="T51" fmla="*/ 597 h 609"/>
                  <a:gd name="T52" fmla="*/ 500 w 807"/>
                  <a:gd name="T53" fmla="*/ 609 h 609"/>
                  <a:gd name="T54" fmla="*/ 791 w 807"/>
                  <a:gd name="T55" fmla="*/ 392 h 609"/>
                  <a:gd name="T56" fmla="*/ 791 w 807"/>
                  <a:gd name="T57" fmla="*/ 392 h 609"/>
                  <a:gd name="T58" fmla="*/ 793 w 807"/>
                  <a:gd name="T59" fmla="*/ 383 h 609"/>
                  <a:gd name="T60" fmla="*/ 795 w 807"/>
                  <a:gd name="T61" fmla="*/ 236 h 609"/>
                  <a:gd name="T62" fmla="*/ 793 w 807"/>
                  <a:gd name="T63" fmla="*/ 234 h 609"/>
                  <a:gd name="T64" fmla="*/ 651 w 807"/>
                  <a:gd name="T65" fmla="*/ 151 h 609"/>
                  <a:gd name="T66" fmla="*/ 651 w 807"/>
                  <a:gd name="T67" fmla="*/ 151 h 609"/>
                  <a:gd name="T68" fmla="*/ 650 w 807"/>
                  <a:gd name="T69" fmla="*/ 151 h 609"/>
                  <a:gd name="T70" fmla="*/ 645 w 807"/>
                  <a:gd name="T71" fmla="*/ 149 h 609"/>
                  <a:gd name="T72" fmla="*/ 140 w 807"/>
                  <a:gd name="T73"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7" h="609">
                    <a:moveTo>
                      <a:pt x="140" y="0"/>
                    </a:moveTo>
                    <a:cubicBezTo>
                      <a:pt x="33" y="363"/>
                      <a:pt x="33" y="363"/>
                      <a:pt x="33" y="363"/>
                    </a:cubicBezTo>
                    <a:cubicBezTo>
                      <a:pt x="368" y="463"/>
                      <a:pt x="368" y="463"/>
                      <a:pt x="368" y="463"/>
                    </a:cubicBezTo>
                    <a:cubicBezTo>
                      <a:pt x="416" y="477"/>
                      <a:pt x="416" y="477"/>
                      <a:pt x="416" y="477"/>
                    </a:cubicBezTo>
                    <a:cubicBezTo>
                      <a:pt x="417" y="477"/>
                      <a:pt x="417" y="477"/>
                      <a:pt x="417" y="477"/>
                    </a:cubicBezTo>
                    <a:cubicBezTo>
                      <a:pt x="418" y="477"/>
                      <a:pt x="452" y="488"/>
                      <a:pt x="497" y="488"/>
                    </a:cubicBezTo>
                    <a:cubicBezTo>
                      <a:pt x="497" y="488"/>
                      <a:pt x="498" y="488"/>
                      <a:pt x="499" y="488"/>
                    </a:cubicBezTo>
                    <a:cubicBezTo>
                      <a:pt x="558" y="488"/>
                      <a:pt x="607" y="469"/>
                      <a:pt x="645" y="432"/>
                    </a:cubicBezTo>
                    <a:cubicBezTo>
                      <a:pt x="647" y="430"/>
                      <a:pt x="650" y="428"/>
                      <a:pt x="653" y="427"/>
                    </a:cubicBezTo>
                    <a:cubicBezTo>
                      <a:pt x="656" y="426"/>
                      <a:pt x="659" y="425"/>
                      <a:pt x="662" y="425"/>
                    </a:cubicBezTo>
                    <a:cubicBezTo>
                      <a:pt x="668" y="425"/>
                      <a:pt x="675" y="428"/>
                      <a:pt x="679" y="433"/>
                    </a:cubicBezTo>
                    <a:cubicBezTo>
                      <a:pt x="686" y="439"/>
                      <a:pt x="688" y="447"/>
                      <a:pt x="686" y="455"/>
                    </a:cubicBezTo>
                    <a:cubicBezTo>
                      <a:pt x="686" y="456"/>
                      <a:pt x="686" y="456"/>
                      <a:pt x="686" y="456"/>
                    </a:cubicBezTo>
                    <a:cubicBezTo>
                      <a:pt x="686" y="455"/>
                      <a:pt x="686" y="455"/>
                      <a:pt x="686" y="455"/>
                    </a:cubicBezTo>
                    <a:cubicBezTo>
                      <a:pt x="686" y="456"/>
                      <a:pt x="686" y="456"/>
                      <a:pt x="686" y="456"/>
                    </a:cubicBezTo>
                    <a:cubicBezTo>
                      <a:pt x="686" y="456"/>
                      <a:pt x="686" y="456"/>
                      <a:pt x="686" y="456"/>
                    </a:cubicBezTo>
                    <a:cubicBezTo>
                      <a:pt x="686" y="456"/>
                      <a:pt x="686" y="456"/>
                      <a:pt x="686" y="457"/>
                    </a:cubicBezTo>
                    <a:cubicBezTo>
                      <a:pt x="684" y="461"/>
                      <a:pt x="682" y="464"/>
                      <a:pt x="679" y="467"/>
                    </a:cubicBezTo>
                    <a:cubicBezTo>
                      <a:pt x="632" y="513"/>
                      <a:pt x="569" y="537"/>
                      <a:pt x="497" y="537"/>
                    </a:cubicBezTo>
                    <a:cubicBezTo>
                      <a:pt x="497" y="537"/>
                      <a:pt x="497" y="537"/>
                      <a:pt x="497" y="537"/>
                    </a:cubicBezTo>
                    <a:cubicBezTo>
                      <a:pt x="446" y="537"/>
                      <a:pt x="407" y="525"/>
                      <a:pt x="402" y="524"/>
                    </a:cubicBezTo>
                    <a:cubicBezTo>
                      <a:pt x="354" y="510"/>
                      <a:pt x="354" y="510"/>
                      <a:pt x="354" y="510"/>
                    </a:cubicBezTo>
                    <a:cubicBezTo>
                      <a:pt x="19" y="410"/>
                      <a:pt x="19" y="410"/>
                      <a:pt x="19" y="410"/>
                    </a:cubicBezTo>
                    <a:cubicBezTo>
                      <a:pt x="0" y="474"/>
                      <a:pt x="0" y="474"/>
                      <a:pt x="0" y="474"/>
                    </a:cubicBezTo>
                    <a:cubicBezTo>
                      <a:pt x="157" y="520"/>
                      <a:pt x="157" y="520"/>
                      <a:pt x="157" y="520"/>
                    </a:cubicBezTo>
                    <a:cubicBezTo>
                      <a:pt x="414" y="597"/>
                      <a:pt x="414" y="597"/>
                      <a:pt x="414" y="597"/>
                    </a:cubicBezTo>
                    <a:cubicBezTo>
                      <a:pt x="443" y="605"/>
                      <a:pt x="472" y="609"/>
                      <a:pt x="500" y="609"/>
                    </a:cubicBezTo>
                    <a:cubicBezTo>
                      <a:pt x="631" y="609"/>
                      <a:pt x="751" y="524"/>
                      <a:pt x="791" y="392"/>
                    </a:cubicBezTo>
                    <a:cubicBezTo>
                      <a:pt x="791" y="392"/>
                      <a:pt x="791" y="392"/>
                      <a:pt x="791" y="392"/>
                    </a:cubicBezTo>
                    <a:cubicBezTo>
                      <a:pt x="792" y="389"/>
                      <a:pt x="793" y="386"/>
                      <a:pt x="793" y="383"/>
                    </a:cubicBezTo>
                    <a:cubicBezTo>
                      <a:pt x="807" y="334"/>
                      <a:pt x="806" y="283"/>
                      <a:pt x="795" y="236"/>
                    </a:cubicBezTo>
                    <a:cubicBezTo>
                      <a:pt x="794" y="235"/>
                      <a:pt x="794" y="235"/>
                      <a:pt x="793" y="234"/>
                    </a:cubicBezTo>
                    <a:cubicBezTo>
                      <a:pt x="754" y="198"/>
                      <a:pt x="706" y="168"/>
                      <a:pt x="651" y="151"/>
                    </a:cubicBezTo>
                    <a:cubicBezTo>
                      <a:pt x="651" y="151"/>
                      <a:pt x="651" y="151"/>
                      <a:pt x="651" y="151"/>
                    </a:cubicBezTo>
                    <a:cubicBezTo>
                      <a:pt x="651" y="151"/>
                      <a:pt x="651" y="151"/>
                      <a:pt x="650" y="151"/>
                    </a:cubicBezTo>
                    <a:cubicBezTo>
                      <a:pt x="649" y="150"/>
                      <a:pt x="647" y="150"/>
                      <a:pt x="645" y="149"/>
                    </a:cubicBezTo>
                    <a:cubicBezTo>
                      <a:pt x="140" y="0"/>
                      <a:pt x="140" y="0"/>
                      <a:pt x="140"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9" name="ísḻiḋe"/>
              <p:cNvSpPr/>
              <p:nvPr/>
            </p:nvSpPr>
            <p:spPr bwMode="auto">
              <a:xfrm>
                <a:off x="5160365" y="3981305"/>
                <a:ext cx="264565" cy="89798"/>
              </a:xfrm>
              <a:custGeom>
                <a:avLst/>
                <a:gdLst>
                  <a:gd name="T0" fmla="*/ 208 w 708"/>
                  <a:gd name="T1" fmla="*/ 0 h 242"/>
                  <a:gd name="T2" fmla="*/ 0 w 708"/>
                  <a:gd name="T3" fmla="*/ 84 h 242"/>
                  <a:gd name="T4" fmla="*/ 0 w 708"/>
                  <a:gd name="T5" fmla="*/ 84 h 242"/>
                  <a:gd name="T6" fmla="*/ 0 w 708"/>
                  <a:gd name="T7" fmla="*/ 84 h 242"/>
                  <a:gd name="T8" fmla="*/ 69 w 708"/>
                  <a:gd name="T9" fmla="*/ 77 h 242"/>
                  <a:gd name="T10" fmla="*/ 164 w 708"/>
                  <a:gd name="T11" fmla="*/ 90 h 242"/>
                  <a:gd name="T12" fmla="*/ 173 w 708"/>
                  <a:gd name="T13" fmla="*/ 92 h 242"/>
                  <a:gd name="T14" fmla="*/ 677 w 708"/>
                  <a:gd name="T15" fmla="*/ 242 h 242"/>
                  <a:gd name="T16" fmla="*/ 708 w 708"/>
                  <a:gd name="T17" fmla="*/ 135 h 242"/>
                  <a:gd name="T18" fmla="*/ 708 w 708"/>
                  <a:gd name="T19" fmla="*/ 135 h 242"/>
                  <a:gd name="T20" fmla="*/ 479 w 708"/>
                  <a:gd name="T21" fmla="*/ 67 h 242"/>
                  <a:gd name="T22" fmla="*/ 469 w 708"/>
                  <a:gd name="T23" fmla="*/ 65 h 242"/>
                  <a:gd name="T24" fmla="*/ 395 w 708"/>
                  <a:gd name="T25" fmla="*/ 43 h 242"/>
                  <a:gd name="T26" fmla="*/ 296 w 708"/>
                  <a:gd name="T27" fmla="*/ 13 h 242"/>
                  <a:gd name="T28" fmla="*/ 208 w 708"/>
                  <a:gd name="T29"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8" h="242">
                    <a:moveTo>
                      <a:pt x="208" y="0"/>
                    </a:moveTo>
                    <a:cubicBezTo>
                      <a:pt x="130" y="0"/>
                      <a:pt x="55" y="31"/>
                      <a:pt x="0" y="84"/>
                    </a:cubicBezTo>
                    <a:cubicBezTo>
                      <a:pt x="0" y="84"/>
                      <a:pt x="0" y="84"/>
                      <a:pt x="0" y="84"/>
                    </a:cubicBezTo>
                    <a:cubicBezTo>
                      <a:pt x="0" y="84"/>
                      <a:pt x="0" y="84"/>
                      <a:pt x="0" y="84"/>
                    </a:cubicBezTo>
                    <a:cubicBezTo>
                      <a:pt x="23" y="80"/>
                      <a:pt x="46" y="77"/>
                      <a:pt x="69" y="77"/>
                    </a:cubicBezTo>
                    <a:cubicBezTo>
                      <a:pt x="100" y="77"/>
                      <a:pt x="132" y="81"/>
                      <a:pt x="164" y="90"/>
                    </a:cubicBezTo>
                    <a:cubicBezTo>
                      <a:pt x="167" y="91"/>
                      <a:pt x="170" y="92"/>
                      <a:pt x="173" y="92"/>
                    </a:cubicBezTo>
                    <a:cubicBezTo>
                      <a:pt x="677" y="242"/>
                      <a:pt x="677" y="242"/>
                      <a:pt x="677" y="242"/>
                    </a:cubicBezTo>
                    <a:cubicBezTo>
                      <a:pt x="708" y="135"/>
                      <a:pt x="708" y="135"/>
                      <a:pt x="708" y="135"/>
                    </a:cubicBezTo>
                    <a:cubicBezTo>
                      <a:pt x="708" y="135"/>
                      <a:pt x="708" y="135"/>
                      <a:pt x="708" y="135"/>
                    </a:cubicBezTo>
                    <a:cubicBezTo>
                      <a:pt x="479" y="67"/>
                      <a:pt x="479" y="67"/>
                      <a:pt x="479" y="67"/>
                    </a:cubicBezTo>
                    <a:cubicBezTo>
                      <a:pt x="469" y="65"/>
                      <a:pt x="469" y="65"/>
                      <a:pt x="469" y="65"/>
                    </a:cubicBezTo>
                    <a:cubicBezTo>
                      <a:pt x="395" y="43"/>
                      <a:pt x="395" y="43"/>
                      <a:pt x="395" y="43"/>
                    </a:cubicBezTo>
                    <a:cubicBezTo>
                      <a:pt x="296" y="13"/>
                      <a:pt x="296" y="13"/>
                      <a:pt x="296" y="13"/>
                    </a:cubicBezTo>
                    <a:cubicBezTo>
                      <a:pt x="267" y="5"/>
                      <a:pt x="237" y="0"/>
                      <a:pt x="208"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0" name="ísḻïde"/>
              <p:cNvSpPr/>
              <p:nvPr/>
            </p:nvSpPr>
            <p:spPr bwMode="auto">
              <a:xfrm>
                <a:off x="5125605" y="4009306"/>
                <a:ext cx="287739" cy="238495"/>
              </a:xfrm>
              <a:custGeom>
                <a:avLst/>
                <a:gdLst>
                  <a:gd name="T0" fmla="*/ 163 w 771"/>
                  <a:gd name="T1" fmla="*/ 0 h 639"/>
                  <a:gd name="T2" fmla="*/ 94 w 771"/>
                  <a:gd name="T3" fmla="*/ 7 h 639"/>
                  <a:gd name="T4" fmla="*/ 94 w 771"/>
                  <a:gd name="T5" fmla="*/ 7 h 639"/>
                  <a:gd name="T6" fmla="*/ 13 w 771"/>
                  <a:gd name="T7" fmla="*/ 140 h 639"/>
                  <a:gd name="T8" fmla="*/ 13 w 771"/>
                  <a:gd name="T9" fmla="*/ 140 h 639"/>
                  <a:gd name="T10" fmla="*/ 1 w 771"/>
                  <a:gd name="T11" fmla="*/ 228 h 639"/>
                  <a:gd name="T12" fmla="*/ 1 w 771"/>
                  <a:gd name="T13" fmla="*/ 239 h 639"/>
                  <a:gd name="T14" fmla="*/ 1 w 771"/>
                  <a:gd name="T15" fmla="*/ 239 h 639"/>
                  <a:gd name="T16" fmla="*/ 19 w 771"/>
                  <a:gd name="T17" fmla="*/ 330 h 639"/>
                  <a:gd name="T18" fmla="*/ 90 w 771"/>
                  <a:gd name="T19" fmla="*/ 441 h 639"/>
                  <a:gd name="T20" fmla="*/ 90 w 771"/>
                  <a:gd name="T21" fmla="*/ 441 h 639"/>
                  <a:gd name="T22" fmla="*/ 215 w 771"/>
                  <a:gd name="T23" fmla="*/ 516 h 639"/>
                  <a:gd name="T24" fmla="*/ 218 w 771"/>
                  <a:gd name="T25" fmla="*/ 517 h 639"/>
                  <a:gd name="T26" fmla="*/ 631 w 771"/>
                  <a:gd name="T27" fmla="*/ 639 h 639"/>
                  <a:gd name="T28" fmla="*/ 650 w 771"/>
                  <a:gd name="T29" fmla="*/ 575 h 639"/>
                  <a:gd name="T30" fmla="*/ 651 w 771"/>
                  <a:gd name="T31" fmla="*/ 571 h 639"/>
                  <a:gd name="T32" fmla="*/ 650 w 771"/>
                  <a:gd name="T33" fmla="*/ 575 h 639"/>
                  <a:gd name="T34" fmla="*/ 305 w 771"/>
                  <a:gd name="T35" fmla="*/ 473 h 639"/>
                  <a:gd name="T36" fmla="*/ 257 w 771"/>
                  <a:gd name="T37" fmla="*/ 459 h 639"/>
                  <a:gd name="T38" fmla="*/ 170 w 771"/>
                  <a:gd name="T39" fmla="*/ 419 h 639"/>
                  <a:gd name="T40" fmla="*/ 56 w 771"/>
                  <a:gd name="T41" fmla="*/ 261 h 639"/>
                  <a:gd name="T42" fmla="*/ 56 w 771"/>
                  <a:gd name="T43" fmla="*/ 249 h 639"/>
                  <a:gd name="T44" fmla="*/ 57 w 771"/>
                  <a:gd name="T45" fmla="*/ 247 h 639"/>
                  <a:gd name="T46" fmla="*/ 57 w 771"/>
                  <a:gd name="T47" fmla="*/ 247 h 639"/>
                  <a:gd name="T48" fmla="*/ 57 w 771"/>
                  <a:gd name="T49" fmla="*/ 247 h 639"/>
                  <a:gd name="T50" fmla="*/ 74 w 771"/>
                  <a:gd name="T51" fmla="*/ 232 h 639"/>
                  <a:gd name="T52" fmla="*/ 80 w 771"/>
                  <a:gd name="T53" fmla="*/ 231 h 639"/>
                  <a:gd name="T54" fmla="*/ 100 w 771"/>
                  <a:gd name="T55" fmla="*/ 241 h 639"/>
                  <a:gd name="T56" fmla="*/ 104 w 771"/>
                  <a:gd name="T57" fmla="*/ 250 h 639"/>
                  <a:gd name="T58" fmla="*/ 196 w 771"/>
                  <a:gd name="T59" fmla="*/ 377 h 639"/>
                  <a:gd name="T60" fmla="*/ 270 w 771"/>
                  <a:gd name="T61" fmla="*/ 412 h 639"/>
                  <a:gd name="T62" fmla="*/ 271 w 771"/>
                  <a:gd name="T63" fmla="*/ 412 h 639"/>
                  <a:gd name="T64" fmla="*/ 319 w 771"/>
                  <a:gd name="T65" fmla="*/ 426 h 639"/>
                  <a:gd name="T66" fmla="*/ 663 w 771"/>
                  <a:gd name="T67" fmla="*/ 528 h 639"/>
                  <a:gd name="T68" fmla="*/ 771 w 771"/>
                  <a:gd name="T69" fmla="*/ 165 h 639"/>
                  <a:gd name="T70" fmla="*/ 267 w 771"/>
                  <a:gd name="T71" fmla="*/ 15 h 639"/>
                  <a:gd name="T72" fmla="*/ 258 w 771"/>
                  <a:gd name="T73" fmla="*/ 13 h 639"/>
                  <a:gd name="T74" fmla="*/ 163 w 771"/>
                  <a:gd name="T75"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1" h="639">
                    <a:moveTo>
                      <a:pt x="163" y="0"/>
                    </a:moveTo>
                    <a:cubicBezTo>
                      <a:pt x="140" y="0"/>
                      <a:pt x="117" y="3"/>
                      <a:pt x="94" y="7"/>
                    </a:cubicBezTo>
                    <a:cubicBezTo>
                      <a:pt x="94" y="7"/>
                      <a:pt x="94" y="7"/>
                      <a:pt x="94" y="7"/>
                    </a:cubicBezTo>
                    <a:cubicBezTo>
                      <a:pt x="57" y="42"/>
                      <a:pt x="29" y="88"/>
                      <a:pt x="13" y="140"/>
                    </a:cubicBezTo>
                    <a:cubicBezTo>
                      <a:pt x="13" y="140"/>
                      <a:pt x="13" y="140"/>
                      <a:pt x="13" y="140"/>
                    </a:cubicBezTo>
                    <a:cubicBezTo>
                      <a:pt x="5" y="170"/>
                      <a:pt x="0" y="199"/>
                      <a:pt x="1" y="228"/>
                    </a:cubicBezTo>
                    <a:cubicBezTo>
                      <a:pt x="1" y="232"/>
                      <a:pt x="1" y="235"/>
                      <a:pt x="1" y="239"/>
                    </a:cubicBezTo>
                    <a:cubicBezTo>
                      <a:pt x="1" y="239"/>
                      <a:pt x="1" y="239"/>
                      <a:pt x="1" y="239"/>
                    </a:cubicBezTo>
                    <a:cubicBezTo>
                      <a:pt x="2" y="270"/>
                      <a:pt x="8" y="301"/>
                      <a:pt x="19" y="330"/>
                    </a:cubicBezTo>
                    <a:cubicBezTo>
                      <a:pt x="34" y="372"/>
                      <a:pt x="59" y="410"/>
                      <a:pt x="90" y="441"/>
                    </a:cubicBezTo>
                    <a:cubicBezTo>
                      <a:pt x="90" y="441"/>
                      <a:pt x="90" y="441"/>
                      <a:pt x="90" y="441"/>
                    </a:cubicBezTo>
                    <a:cubicBezTo>
                      <a:pt x="124" y="475"/>
                      <a:pt x="166" y="501"/>
                      <a:pt x="215" y="516"/>
                    </a:cubicBezTo>
                    <a:cubicBezTo>
                      <a:pt x="216" y="516"/>
                      <a:pt x="217" y="516"/>
                      <a:pt x="218" y="517"/>
                    </a:cubicBezTo>
                    <a:cubicBezTo>
                      <a:pt x="631" y="639"/>
                      <a:pt x="631" y="639"/>
                      <a:pt x="631" y="639"/>
                    </a:cubicBezTo>
                    <a:cubicBezTo>
                      <a:pt x="650" y="575"/>
                      <a:pt x="650" y="575"/>
                      <a:pt x="650" y="575"/>
                    </a:cubicBezTo>
                    <a:cubicBezTo>
                      <a:pt x="651" y="571"/>
                      <a:pt x="651" y="571"/>
                      <a:pt x="651" y="571"/>
                    </a:cubicBezTo>
                    <a:cubicBezTo>
                      <a:pt x="650" y="575"/>
                      <a:pt x="650" y="575"/>
                      <a:pt x="650" y="575"/>
                    </a:cubicBezTo>
                    <a:cubicBezTo>
                      <a:pt x="305" y="473"/>
                      <a:pt x="305" y="473"/>
                      <a:pt x="305" y="473"/>
                    </a:cubicBezTo>
                    <a:cubicBezTo>
                      <a:pt x="257" y="459"/>
                      <a:pt x="257" y="459"/>
                      <a:pt x="257" y="459"/>
                    </a:cubicBezTo>
                    <a:cubicBezTo>
                      <a:pt x="252" y="458"/>
                      <a:pt x="213" y="447"/>
                      <a:pt x="170" y="419"/>
                    </a:cubicBezTo>
                    <a:cubicBezTo>
                      <a:pt x="110" y="379"/>
                      <a:pt x="70" y="325"/>
                      <a:pt x="56" y="261"/>
                    </a:cubicBezTo>
                    <a:cubicBezTo>
                      <a:pt x="55" y="257"/>
                      <a:pt x="55" y="252"/>
                      <a:pt x="56" y="249"/>
                    </a:cubicBezTo>
                    <a:cubicBezTo>
                      <a:pt x="56" y="248"/>
                      <a:pt x="56" y="248"/>
                      <a:pt x="57" y="247"/>
                    </a:cubicBezTo>
                    <a:cubicBezTo>
                      <a:pt x="57" y="247"/>
                      <a:pt x="57" y="247"/>
                      <a:pt x="57" y="247"/>
                    </a:cubicBezTo>
                    <a:cubicBezTo>
                      <a:pt x="57" y="247"/>
                      <a:pt x="57" y="247"/>
                      <a:pt x="57" y="247"/>
                    </a:cubicBezTo>
                    <a:cubicBezTo>
                      <a:pt x="59" y="239"/>
                      <a:pt x="66" y="233"/>
                      <a:pt x="74" y="232"/>
                    </a:cubicBezTo>
                    <a:cubicBezTo>
                      <a:pt x="76" y="231"/>
                      <a:pt x="78" y="231"/>
                      <a:pt x="80" y="231"/>
                    </a:cubicBezTo>
                    <a:cubicBezTo>
                      <a:pt x="88" y="231"/>
                      <a:pt x="95" y="235"/>
                      <a:pt x="100" y="241"/>
                    </a:cubicBezTo>
                    <a:cubicBezTo>
                      <a:pt x="102" y="243"/>
                      <a:pt x="103" y="247"/>
                      <a:pt x="104" y="250"/>
                    </a:cubicBezTo>
                    <a:cubicBezTo>
                      <a:pt x="115" y="301"/>
                      <a:pt x="146" y="344"/>
                      <a:pt x="196" y="377"/>
                    </a:cubicBezTo>
                    <a:cubicBezTo>
                      <a:pt x="234" y="402"/>
                      <a:pt x="270" y="412"/>
                      <a:pt x="270" y="412"/>
                    </a:cubicBezTo>
                    <a:cubicBezTo>
                      <a:pt x="271" y="412"/>
                      <a:pt x="271" y="412"/>
                      <a:pt x="271" y="412"/>
                    </a:cubicBezTo>
                    <a:cubicBezTo>
                      <a:pt x="319" y="426"/>
                      <a:pt x="319" y="426"/>
                      <a:pt x="319" y="426"/>
                    </a:cubicBezTo>
                    <a:cubicBezTo>
                      <a:pt x="663" y="528"/>
                      <a:pt x="663" y="528"/>
                      <a:pt x="663" y="528"/>
                    </a:cubicBezTo>
                    <a:cubicBezTo>
                      <a:pt x="771" y="165"/>
                      <a:pt x="771" y="165"/>
                      <a:pt x="771" y="165"/>
                    </a:cubicBezTo>
                    <a:cubicBezTo>
                      <a:pt x="267" y="15"/>
                      <a:pt x="267" y="15"/>
                      <a:pt x="267" y="15"/>
                    </a:cubicBezTo>
                    <a:cubicBezTo>
                      <a:pt x="264" y="15"/>
                      <a:pt x="261" y="14"/>
                      <a:pt x="258" y="13"/>
                    </a:cubicBezTo>
                    <a:cubicBezTo>
                      <a:pt x="226" y="4"/>
                      <a:pt x="194" y="0"/>
                      <a:pt x="16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1" name="îṩ1idé"/>
              <p:cNvSpPr/>
              <p:nvPr/>
            </p:nvSpPr>
            <p:spPr bwMode="auto">
              <a:xfrm>
                <a:off x="5367962" y="4206282"/>
                <a:ext cx="250082" cy="64693"/>
              </a:xfrm>
              <a:custGeom>
                <a:avLst/>
                <a:gdLst>
                  <a:gd name="T0" fmla="*/ 667 w 669"/>
                  <a:gd name="T1" fmla="*/ 92 h 174"/>
                  <a:gd name="T2" fmla="*/ 667 w 669"/>
                  <a:gd name="T3" fmla="*/ 93 h 174"/>
                  <a:gd name="T4" fmla="*/ 667 w 669"/>
                  <a:gd name="T5" fmla="*/ 93 h 174"/>
                  <a:gd name="T6" fmla="*/ 667 w 669"/>
                  <a:gd name="T7" fmla="*/ 92 h 174"/>
                  <a:gd name="T8" fmla="*/ 13 w 669"/>
                  <a:gd name="T9" fmla="*/ 0 h 174"/>
                  <a:gd name="T10" fmla="*/ 1 w 669"/>
                  <a:gd name="T11" fmla="*/ 43 h 174"/>
                  <a:gd name="T12" fmla="*/ 0 w 669"/>
                  <a:gd name="T13" fmla="*/ 47 h 174"/>
                  <a:gd name="T14" fmla="*/ 0 w 669"/>
                  <a:gd name="T15" fmla="*/ 47 h 174"/>
                  <a:gd name="T16" fmla="*/ 335 w 669"/>
                  <a:gd name="T17" fmla="*/ 147 h 174"/>
                  <a:gd name="T18" fmla="*/ 383 w 669"/>
                  <a:gd name="T19" fmla="*/ 161 h 174"/>
                  <a:gd name="T20" fmla="*/ 478 w 669"/>
                  <a:gd name="T21" fmla="*/ 174 h 174"/>
                  <a:gd name="T22" fmla="*/ 478 w 669"/>
                  <a:gd name="T23" fmla="*/ 174 h 174"/>
                  <a:gd name="T24" fmla="*/ 660 w 669"/>
                  <a:gd name="T25" fmla="*/ 104 h 174"/>
                  <a:gd name="T26" fmla="*/ 667 w 669"/>
                  <a:gd name="T27" fmla="*/ 94 h 174"/>
                  <a:gd name="T28" fmla="*/ 667 w 669"/>
                  <a:gd name="T29" fmla="*/ 93 h 174"/>
                  <a:gd name="T30" fmla="*/ 667 w 669"/>
                  <a:gd name="T31" fmla="*/ 92 h 174"/>
                  <a:gd name="T32" fmla="*/ 660 w 669"/>
                  <a:gd name="T33" fmla="*/ 70 h 174"/>
                  <a:gd name="T34" fmla="*/ 643 w 669"/>
                  <a:gd name="T35" fmla="*/ 62 h 174"/>
                  <a:gd name="T36" fmla="*/ 634 w 669"/>
                  <a:gd name="T37" fmla="*/ 64 h 174"/>
                  <a:gd name="T38" fmla="*/ 626 w 669"/>
                  <a:gd name="T39" fmla="*/ 69 h 174"/>
                  <a:gd name="T40" fmla="*/ 480 w 669"/>
                  <a:gd name="T41" fmla="*/ 125 h 174"/>
                  <a:gd name="T42" fmla="*/ 478 w 669"/>
                  <a:gd name="T43" fmla="*/ 125 h 174"/>
                  <a:gd name="T44" fmla="*/ 398 w 669"/>
                  <a:gd name="T45" fmla="*/ 114 h 174"/>
                  <a:gd name="T46" fmla="*/ 397 w 669"/>
                  <a:gd name="T47" fmla="*/ 114 h 174"/>
                  <a:gd name="T48" fmla="*/ 349 w 669"/>
                  <a:gd name="T49" fmla="*/ 100 h 174"/>
                  <a:gd name="T50" fmla="*/ 14 w 669"/>
                  <a:gd name="T51" fmla="*/ 0 h 174"/>
                  <a:gd name="T52" fmla="*/ 13 w 669"/>
                  <a:gd name="T53"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69" h="174">
                    <a:moveTo>
                      <a:pt x="667" y="92"/>
                    </a:moveTo>
                    <a:cubicBezTo>
                      <a:pt x="667" y="92"/>
                      <a:pt x="667" y="92"/>
                      <a:pt x="667" y="93"/>
                    </a:cubicBezTo>
                    <a:cubicBezTo>
                      <a:pt x="667" y="93"/>
                      <a:pt x="667" y="93"/>
                      <a:pt x="667" y="93"/>
                    </a:cubicBezTo>
                    <a:cubicBezTo>
                      <a:pt x="667" y="92"/>
                      <a:pt x="667" y="92"/>
                      <a:pt x="667" y="92"/>
                    </a:cubicBezTo>
                    <a:moveTo>
                      <a:pt x="13" y="0"/>
                    </a:moveTo>
                    <a:cubicBezTo>
                      <a:pt x="1" y="43"/>
                      <a:pt x="1" y="43"/>
                      <a:pt x="1" y="43"/>
                    </a:cubicBezTo>
                    <a:cubicBezTo>
                      <a:pt x="0" y="47"/>
                      <a:pt x="0" y="47"/>
                      <a:pt x="0" y="47"/>
                    </a:cubicBezTo>
                    <a:cubicBezTo>
                      <a:pt x="0" y="47"/>
                      <a:pt x="0" y="47"/>
                      <a:pt x="0" y="47"/>
                    </a:cubicBezTo>
                    <a:cubicBezTo>
                      <a:pt x="335" y="147"/>
                      <a:pt x="335" y="147"/>
                      <a:pt x="335" y="147"/>
                    </a:cubicBezTo>
                    <a:cubicBezTo>
                      <a:pt x="383" y="161"/>
                      <a:pt x="383" y="161"/>
                      <a:pt x="383" y="161"/>
                    </a:cubicBezTo>
                    <a:cubicBezTo>
                      <a:pt x="388" y="162"/>
                      <a:pt x="427" y="174"/>
                      <a:pt x="478" y="174"/>
                    </a:cubicBezTo>
                    <a:cubicBezTo>
                      <a:pt x="478" y="174"/>
                      <a:pt x="478" y="174"/>
                      <a:pt x="478" y="174"/>
                    </a:cubicBezTo>
                    <a:cubicBezTo>
                      <a:pt x="550" y="174"/>
                      <a:pt x="613" y="150"/>
                      <a:pt x="660" y="104"/>
                    </a:cubicBezTo>
                    <a:cubicBezTo>
                      <a:pt x="663" y="101"/>
                      <a:pt x="665" y="98"/>
                      <a:pt x="667" y="94"/>
                    </a:cubicBezTo>
                    <a:cubicBezTo>
                      <a:pt x="667" y="93"/>
                      <a:pt x="667" y="93"/>
                      <a:pt x="667" y="93"/>
                    </a:cubicBezTo>
                    <a:cubicBezTo>
                      <a:pt x="667" y="92"/>
                      <a:pt x="667" y="92"/>
                      <a:pt x="667" y="92"/>
                    </a:cubicBezTo>
                    <a:cubicBezTo>
                      <a:pt x="669" y="84"/>
                      <a:pt x="667" y="76"/>
                      <a:pt x="660" y="70"/>
                    </a:cubicBezTo>
                    <a:cubicBezTo>
                      <a:pt x="656" y="65"/>
                      <a:pt x="649" y="62"/>
                      <a:pt x="643" y="62"/>
                    </a:cubicBezTo>
                    <a:cubicBezTo>
                      <a:pt x="640" y="62"/>
                      <a:pt x="637" y="63"/>
                      <a:pt x="634" y="64"/>
                    </a:cubicBezTo>
                    <a:cubicBezTo>
                      <a:pt x="631" y="65"/>
                      <a:pt x="628" y="67"/>
                      <a:pt x="626" y="69"/>
                    </a:cubicBezTo>
                    <a:cubicBezTo>
                      <a:pt x="588" y="106"/>
                      <a:pt x="539" y="125"/>
                      <a:pt x="480" y="125"/>
                    </a:cubicBezTo>
                    <a:cubicBezTo>
                      <a:pt x="479" y="125"/>
                      <a:pt x="478" y="125"/>
                      <a:pt x="478" y="125"/>
                    </a:cubicBezTo>
                    <a:cubicBezTo>
                      <a:pt x="433" y="125"/>
                      <a:pt x="399" y="114"/>
                      <a:pt x="398" y="114"/>
                    </a:cubicBezTo>
                    <a:cubicBezTo>
                      <a:pt x="397" y="114"/>
                      <a:pt x="397" y="114"/>
                      <a:pt x="397" y="114"/>
                    </a:cubicBezTo>
                    <a:cubicBezTo>
                      <a:pt x="349" y="100"/>
                      <a:pt x="349" y="100"/>
                      <a:pt x="349" y="100"/>
                    </a:cubicBezTo>
                    <a:cubicBezTo>
                      <a:pt x="14" y="0"/>
                      <a:pt x="14" y="0"/>
                      <a:pt x="14" y="0"/>
                    </a:cubicBezTo>
                    <a:cubicBezTo>
                      <a:pt x="13" y="0"/>
                      <a:pt x="13" y="0"/>
                      <a:pt x="13"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2" name="îsḷiḓé"/>
              <p:cNvSpPr/>
              <p:nvPr/>
            </p:nvSpPr>
            <p:spPr bwMode="auto">
              <a:xfrm>
                <a:off x="5145882" y="4096208"/>
                <a:ext cx="226909" cy="127455"/>
              </a:xfrm>
              <a:custGeom>
                <a:avLst/>
                <a:gdLst>
                  <a:gd name="T0" fmla="*/ 25 w 608"/>
                  <a:gd name="T1" fmla="*/ 0 h 344"/>
                  <a:gd name="T2" fmla="*/ 19 w 608"/>
                  <a:gd name="T3" fmla="*/ 1 h 344"/>
                  <a:gd name="T4" fmla="*/ 2 w 608"/>
                  <a:gd name="T5" fmla="*/ 16 h 344"/>
                  <a:gd name="T6" fmla="*/ 2 w 608"/>
                  <a:gd name="T7" fmla="*/ 16 h 344"/>
                  <a:gd name="T8" fmla="*/ 2 w 608"/>
                  <a:gd name="T9" fmla="*/ 16 h 344"/>
                  <a:gd name="T10" fmla="*/ 1 w 608"/>
                  <a:gd name="T11" fmla="*/ 18 h 344"/>
                  <a:gd name="T12" fmla="*/ 1 w 608"/>
                  <a:gd name="T13" fmla="*/ 30 h 344"/>
                  <a:gd name="T14" fmla="*/ 115 w 608"/>
                  <a:gd name="T15" fmla="*/ 188 h 344"/>
                  <a:gd name="T16" fmla="*/ 202 w 608"/>
                  <a:gd name="T17" fmla="*/ 228 h 344"/>
                  <a:gd name="T18" fmla="*/ 250 w 608"/>
                  <a:gd name="T19" fmla="*/ 242 h 344"/>
                  <a:gd name="T20" fmla="*/ 595 w 608"/>
                  <a:gd name="T21" fmla="*/ 344 h 344"/>
                  <a:gd name="T22" fmla="*/ 596 w 608"/>
                  <a:gd name="T23" fmla="*/ 340 h 344"/>
                  <a:gd name="T24" fmla="*/ 608 w 608"/>
                  <a:gd name="T25" fmla="*/ 297 h 344"/>
                  <a:gd name="T26" fmla="*/ 264 w 608"/>
                  <a:gd name="T27" fmla="*/ 195 h 344"/>
                  <a:gd name="T28" fmla="*/ 216 w 608"/>
                  <a:gd name="T29" fmla="*/ 181 h 344"/>
                  <a:gd name="T30" fmla="*/ 215 w 608"/>
                  <a:gd name="T31" fmla="*/ 181 h 344"/>
                  <a:gd name="T32" fmla="*/ 141 w 608"/>
                  <a:gd name="T33" fmla="*/ 146 h 344"/>
                  <a:gd name="T34" fmla="*/ 49 w 608"/>
                  <a:gd name="T35" fmla="*/ 19 h 344"/>
                  <a:gd name="T36" fmla="*/ 45 w 608"/>
                  <a:gd name="T37" fmla="*/ 10 h 344"/>
                  <a:gd name="T38" fmla="*/ 25 w 608"/>
                  <a:gd name="T3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8" h="344">
                    <a:moveTo>
                      <a:pt x="25" y="0"/>
                    </a:moveTo>
                    <a:cubicBezTo>
                      <a:pt x="23" y="0"/>
                      <a:pt x="21" y="0"/>
                      <a:pt x="19" y="1"/>
                    </a:cubicBezTo>
                    <a:cubicBezTo>
                      <a:pt x="11" y="2"/>
                      <a:pt x="4" y="8"/>
                      <a:pt x="2" y="16"/>
                    </a:cubicBezTo>
                    <a:cubicBezTo>
                      <a:pt x="2" y="16"/>
                      <a:pt x="2" y="16"/>
                      <a:pt x="2" y="16"/>
                    </a:cubicBezTo>
                    <a:cubicBezTo>
                      <a:pt x="2" y="16"/>
                      <a:pt x="2" y="16"/>
                      <a:pt x="2" y="16"/>
                    </a:cubicBezTo>
                    <a:cubicBezTo>
                      <a:pt x="1" y="17"/>
                      <a:pt x="1" y="17"/>
                      <a:pt x="1" y="18"/>
                    </a:cubicBezTo>
                    <a:cubicBezTo>
                      <a:pt x="0" y="21"/>
                      <a:pt x="0" y="26"/>
                      <a:pt x="1" y="30"/>
                    </a:cubicBezTo>
                    <a:cubicBezTo>
                      <a:pt x="15" y="94"/>
                      <a:pt x="55" y="148"/>
                      <a:pt x="115" y="188"/>
                    </a:cubicBezTo>
                    <a:cubicBezTo>
                      <a:pt x="158" y="216"/>
                      <a:pt x="197" y="227"/>
                      <a:pt x="202" y="228"/>
                    </a:cubicBezTo>
                    <a:cubicBezTo>
                      <a:pt x="250" y="242"/>
                      <a:pt x="250" y="242"/>
                      <a:pt x="250" y="242"/>
                    </a:cubicBezTo>
                    <a:cubicBezTo>
                      <a:pt x="595" y="344"/>
                      <a:pt x="595" y="344"/>
                      <a:pt x="595" y="344"/>
                    </a:cubicBezTo>
                    <a:cubicBezTo>
                      <a:pt x="596" y="340"/>
                      <a:pt x="596" y="340"/>
                      <a:pt x="596" y="340"/>
                    </a:cubicBezTo>
                    <a:cubicBezTo>
                      <a:pt x="608" y="297"/>
                      <a:pt x="608" y="297"/>
                      <a:pt x="608" y="297"/>
                    </a:cubicBezTo>
                    <a:cubicBezTo>
                      <a:pt x="264" y="195"/>
                      <a:pt x="264" y="195"/>
                      <a:pt x="264" y="195"/>
                    </a:cubicBezTo>
                    <a:cubicBezTo>
                      <a:pt x="216" y="181"/>
                      <a:pt x="216" y="181"/>
                      <a:pt x="216" y="181"/>
                    </a:cubicBezTo>
                    <a:cubicBezTo>
                      <a:pt x="215" y="181"/>
                      <a:pt x="215" y="181"/>
                      <a:pt x="215" y="181"/>
                    </a:cubicBezTo>
                    <a:cubicBezTo>
                      <a:pt x="215" y="181"/>
                      <a:pt x="179" y="171"/>
                      <a:pt x="141" y="146"/>
                    </a:cubicBezTo>
                    <a:cubicBezTo>
                      <a:pt x="91" y="113"/>
                      <a:pt x="60" y="70"/>
                      <a:pt x="49" y="19"/>
                    </a:cubicBezTo>
                    <a:cubicBezTo>
                      <a:pt x="48" y="16"/>
                      <a:pt x="47" y="12"/>
                      <a:pt x="45" y="10"/>
                    </a:cubicBezTo>
                    <a:cubicBezTo>
                      <a:pt x="40" y="4"/>
                      <a:pt x="33" y="0"/>
                      <a:pt x="25"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3" name="iṧ1ïḓe"/>
              <p:cNvSpPr/>
              <p:nvPr/>
            </p:nvSpPr>
            <p:spPr bwMode="auto">
              <a:xfrm>
                <a:off x="5786053" y="3883783"/>
                <a:ext cx="242358" cy="229805"/>
              </a:xfrm>
              <a:custGeom>
                <a:avLst/>
                <a:gdLst>
                  <a:gd name="T0" fmla="*/ 0 w 648"/>
                  <a:gd name="T1" fmla="*/ 254 h 616"/>
                  <a:gd name="T2" fmla="*/ 176 w 648"/>
                  <a:gd name="T3" fmla="*/ 359 h 616"/>
                  <a:gd name="T4" fmla="*/ 265 w 648"/>
                  <a:gd name="T5" fmla="*/ 411 h 616"/>
                  <a:gd name="T6" fmla="*/ 548 w 648"/>
                  <a:gd name="T7" fmla="*/ 579 h 616"/>
                  <a:gd name="T8" fmla="*/ 648 w 648"/>
                  <a:gd name="T9" fmla="*/ 616 h 616"/>
                  <a:gd name="T10" fmla="*/ 648 w 648"/>
                  <a:gd name="T11" fmla="*/ 616 h 616"/>
                  <a:gd name="T12" fmla="*/ 548 w 648"/>
                  <a:gd name="T13" fmla="*/ 579 h 616"/>
                  <a:gd name="T14" fmla="*/ 176 w 648"/>
                  <a:gd name="T15" fmla="*/ 359 h 616"/>
                  <a:gd name="T16" fmla="*/ 210 w 648"/>
                  <a:gd name="T17" fmla="*/ 301 h 616"/>
                  <a:gd name="T18" fmla="*/ 210 w 648"/>
                  <a:gd name="T19" fmla="*/ 301 h 616"/>
                  <a:gd name="T20" fmla="*/ 176 w 648"/>
                  <a:gd name="T21" fmla="*/ 358 h 616"/>
                  <a:gd name="T22" fmla="*/ 0 w 648"/>
                  <a:gd name="T23" fmla="*/ 254 h 616"/>
                  <a:gd name="T24" fmla="*/ 389 w 648"/>
                  <a:gd name="T25" fmla="*/ 0 h 616"/>
                  <a:gd name="T26" fmla="*/ 388 w 648"/>
                  <a:gd name="T27" fmla="*/ 0 h 616"/>
                  <a:gd name="T28" fmla="*/ 235 w 648"/>
                  <a:gd name="T29" fmla="*/ 259 h 616"/>
                  <a:gd name="T30" fmla="*/ 235 w 648"/>
                  <a:gd name="T31" fmla="*/ 259 h 616"/>
                  <a:gd name="T32" fmla="*/ 389 w 648"/>
                  <a:gd name="T33" fmla="*/ 0 h 616"/>
                  <a:gd name="T34" fmla="*/ 541 w 648"/>
                  <a:gd name="T35" fmla="*/ 0 h 616"/>
                  <a:gd name="T36" fmla="*/ 541 w 648"/>
                  <a:gd name="T37" fmla="*/ 0 h 616"/>
                  <a:gd name="T38" fmla="*/ 648 w 648"/>
                  <a:gd name="T39" fmla="*/ 63 h 616"/>
                  <a:gd name="T40" fmla="*/ 648 w 648"/>
                  <a:gd name="T41" fmla="*/ 63 h 616"/>
                  <a:gd name="T42" fmla="*/ 541 w 648"/>
                  <a:gd name="T43"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8" h="616">
                    <a:moveTo>
                      <a:pt x="0" y="254"/>
                    </a:moveTo>
                    <a:cubicBezTo>
                      <a:pt x="176" y="359"/>
                      <a:pt x="176" y="359"/>
                      <a:pt x="176" y="359"/>
                    </a:cubicBezTo>
                    <a:cubicBezTo>
                      <a:pt x="265" y="411"/>
                      <a:pt x="265" y="411"/>
                      <a:pt x="265" y="411"/>
                    </a:cubicBezTo>
                    <a:cubicBezTo>
                      <a:pt x="548" y="579"/>
                      <a:pt x="548" y="579"/>
                      <a:pt x="548" y="579"/>
                    </a:cubicBezTo>
                    <a:cubicBezTo>
                      <a:pt x="579" y="597"/>
                      <a:pt x="613" y="610"/>
                      <a:pt x="648" y="616"/>
                    </a:cubicBezTo>
                    <a:cubicBezTo>
                      <a:pt x="648" y="616"/>
                      <a:pt x="648" y="616"/>
                      <a:pt x="648" y="616"/>
                    </a:cubicBezTo>
                    <a:cubicBezTo>
                      <a:pt x="613" y="610"/>
                      <a:pt x="579" y="597"/>
                      <a:pt x="548" y="579"/>
                    </a:cubicBezTo>
                    <a:cubicBezTo>
                      <a:pt x="176" y="359"/>
                      <a:pt x="176" y="359"/>
                      <a:pt x="176" y="359"/>
                    </a:cubicBezTo>
                    <a:cubicBezTo>
                      <a:pt x="210" y="301"/>
                      <a:pt x="210" y="301"/>
                      <a:pt x="210" y="301"/>
                    </a:cubicBezTo>
                    <a:cubicBezTo>
                      <a:pt x="210" y="301"/>
                      <a:pt x="210" y="301"/>
                      <a:pt x="210" y="301"/>
                    </a:cubicBezTo>
                    <a:cubicBezTo>
                      <a:pt x="176" y="358"/>
                      <a:pt x="176" y="358"/>
                      <a:pt x="176" y="358"/>
                    </a:cubicBezTo>
                    <a:cubicBezTo>
                      <a:pt x="0" y="254"/>
                      <a:pt x="0" y="254"/>
                      <a:pt x="0" y="254"/>
                    </a:cubicBezTo>
                    <a:moveTo>
                      <a:pt x="389" y="0"/>
                    </a:moveTo>
                    <a:cubicBezTo>
                      <a:pt x="388" y="0"/>
                      <a:pt x="388" y="0"/>
                      <a:pt x="388" y="0"/>
                    </a:cubicBezTo>
                    <a:cubicBezTo>
                      <a:pt x="235" y="259"/>
                      <a:pt x="235" y="259"/>
                      <a:pt x="235" y="259"/>
                    </a:cubicBezTo>
                    <a:cubicBezTo>
                      <a:pt x="235" y="259"/>
                      <a:pt x="235" y="259"/>
                      <a:pt x="235" y="259"/>
                    </a:cubicBezTo>
                    <a:cubicBezTo>
                      <a:pt x="389" y="0"/>
                      <a:pt x="389" y="0"/>
                      <a:pt x="389" y="0"/>
                    </a:cubicBezTo>
                    <a:moveTo>
                      <a:pt x="541" y="0"/>
                    </a:moveTo>
                    <a:cubicBezTo>
                      <a:pt x="541" y="0"/>
                      <a:pt x="541" y="0"/>
                      <a:pt x="541" y="0"/>
                    </a:cubicBezTo>
                    <a:cubicBezTo>
                      <a:pt x="648" y="63"/>
                      <a:pt x="648" y="63"/>
                      <a:pt x="648" y="63"/>
                    </a:cubicBezTo>
                    <a:cubicBezTo>
                      <a:pt x="648" y="63"/>
                      <a:pt x="648" y="63"/>
                      <a:pt x="648" y="63"/>
                    </a:cubicBezTo>
                    <a:cubicBezTo>
                      <a:pt x="541" y="0"/>
                      <a:pt x="541" y="0"/>
                      <a:pt x="541"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4" name="íšḷidè"/>
              <p:cNvSpPr/>
              <p:nvPr/>
            </p:nvSpPr>
            <p:spPr bwMode="auto">
              <a:xfrm>
                <a:off x="5987857" y="3883783"/>
                <a:ext cx="40554" cy="23174"/>
              </a:xfrm>
              <a:custGeom>
                <a:avLst/>
                <a:gdLst>
                  <a:gd name="T0" fmla="*/ 42 w 42"/>
                  <a:gd name="T1" fmla="*/ 0 h 24"/>
                  <a:gd name="T2" fmla="*/ 0 w 42"/>
                  <a:gd name="T3" fmla="*/ 0 h 24"/>
                  <a:gd name="T4" fmla="*/ 42 w 42"/>
                  <a:gd name="T5" fmla="*/ 24 h 24"/>
                  <a:gd name="T6" fmla="*/ 42 w 42"/>
                  <a:gd name="T7" fmla="*/ 0 h 24"/>
                </a:gdLst>
                <a:ahLst/>
                <a:cxnLst>
                  <a:cxn ang="0">
                    <a:pos x="T0" y="T1"/>
                  </a:cxn>
                  <a:cxn ang="0">
                    <a:pos x="T2" y="T3"/>
                  </a:cxn>
                  <a:cxn ang="0">
                    <a:pos x="T4" y="T5"/>
                  </a:cxn>
                  <a:cxn ang="0">
                    <a:pos x="T6" y="T7"/>
                  </a:cxn>
                </a:cxnLst>
                <a:rect l="0" t="0" r="r" b="b"/>
                <a:pathLst>
                  <a:path w="42" h="24">
                    <a:moveTo>
                      <a:pt x="42" y="0"/>
                    </a:moveTo>
                    <a:lnTo>
                      <a:pt x="0" y="0"/>
                    </a:lnTo>
                    <a:lnTo>
                      <a:pt x="42" y="24"/>
                    </a:lnTo>
                    <a:lnTo>
                      <a:pt x="42" y="0"/>
                    </a:lnTo>
                    <a:close/>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5" name="íṧľíḍê"/>
              <p:cNvSpPr/>
              <p:nvPr/>
            </p:nvSpPr>
            <p:spPr bwMode="auto">
              <a:xfrm>
                <a:off x="5987857" y="3883783"/>
                <a:ext cx="40554" cy="23174"/>
              </a:xfrm>
              <a:custGeom>
                <a:avLst/>
                <a:gdLst>
                  <a:gd name="T0" fmla="*/ 42 w 42"/>
                  <a:gd name="T1" fmla="*/ 0 h 24"/>
                  <a:gd name="T2" fmla="*/ 0 w 42"/>
                  <a:gd name="T3" fmla="*/ 0 h 24"/>
                  <a:gd name="T4" fmla="*/ 42 w 42"/>
                  <a:gd name="T5" fmla="*/ 24 h 24"/>
                  <a:gd name="T6" fmla="*/ 42 w 42"/>
                  <a:gd name="T7" fmla="*/ 0 h 24"/>
                </a:gdLst>
                <a:ahLst/>
                <a:cxnLst>
                  <a:cxn ang="0">
                    <a:pos x="T0" y="T1"/>
                  </a:cxn>
                  <a:cxn ang="0">
                    <a:pos x="T2" y="T3"/>
                  </a:cxn>
                  <a:cxn ang="0">
                    <a:pos x="T4" y="T5"/>
                  </a:cxn>
                  <a:cxn ang="0">
                    <a:pos x="T6" y="T7"/>
                  </a:cxn>
                </a:cxnLst>
                <a:rect l="0" t="0" r="r" b="b"/>
                <a:pathLst>
                  <a:path w="42" h="24">
                    <a:moveTo>
                      <a:pt x="42" y="0"/>
                    </a:moveTo>
                    <a:lnTo>
                      <a:pt x="0" y="0"/>
                    </a:lnTo>
                    <a:lnTo>
                      <a:pt x="42" y="24"/>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6" name="íśḷídè"/>
              <p:cNvSpPr/>
              <p:nvPr/>
            </p:nvSpPr>
            <p:spPr bwMode="auto">
              <a:xfrm>
                <a:off x="5851711" y="3883783"/>
                <a:ext cx="176699" cy="229805"/>
              </a:xfrm>
              <a:custGeom>
                <a:avLst/>
                <a:gdLst>
                  <a:gd name="T0" fmla="*/ 34 w 472"/>
                  <a:gd name="T1" fmla="*/ 301 h 616"/>
                  <a:gd name="T2" fmla="*/ 0 w 472"/>
                  <a:gd name="T3" fmla="*/ 359 h 616"/>
                  <a:gd name="T4" fmla="*/ 372 w 472"/>
                  <a:gd name="T5" fmla="*/ 579 h 616"/>
                  <a:gd name="T6" fmla="*/ 472 w 472"/>
                  <a:gd name="T7" fmla="*/ 616 h 616"/>
                  <a:gd name="T8" fmla="*/ 472 w 472"/>
                  <a:gd name="T9" fmla="*/ 543 h 616"/>
                  <a:gd name="T10" fmla="*/ 467 w 472"/>
                  <a:gd name="T11" fmla="*/ 542 h 616"/>
                  <a:gd name="T12" fmla="*/ 378 w 472"/>
                  <a:gd name="T13" fmla="*/ 505 h 616"/>
                  <a:gd name="T14" fmla="*/ 335 w 472"/>
                  <a:gd name="T15" fmla="*/ 480 h 616"/>
                  <a:gd name="T16" fmla="*/ 34 w 472"/>
                  <a:gd name="T17" fmla="*/ 301 h 616"/>
                  <a:gd name="T18" fmla="*/ 365 w 472"/>
                  <a:gd name="T19" fmla="*/ 0 h 616"/>
                  <a:gd name="T20" fmla="*/ 213 w 472"/>
                  <a:gd name="T21" fmla="*/ 0 h 616"/>
                  <a:gd name="T22" fmla="*/ 59 w 472"/>
                  <a:gd name="T23" fmla="*/ 259 h 616"/>
                  <a:gd name="T24" fmla="*/ 360 w 472"/>
                  <a:gd name="T25" fmla="*/ 438 h 616"/>
                  <a:gd name="T26" fmla="*/ 403 w 472"/>
                  <a:gd name="T27" fmla="*/ 463 h 616"/>
                  <a:gd name="T28" fmla="*/ 404 w 472"/>
                  <a:gd name="T29" fmla="*/ 464 h 616"/>
                  <a:gd name="T30" fmla="*/ 472 w 472"/>
                  <a:gd name="T31" fmla="*/ 492 h 616"/>
                  <a:gd name="T32" fmla="*/ 472 w 472"/>
                  <a:gd name="T33" fmla="*/ 63 h 616"/>
                  <a:gd name="T34" fmla="*/ 365 w 472"/>
                  <a:gd name="T35"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16">
                    <a:moveTo>
                      <a:pt x="34" y="301"/>
                    </a:moveTo>
                    <a:cubicBezTo>
                      <a:pt x="0" y="359"/>
                      <a:pt x="0" y="359"/>
                      <a:pt x="0" y="359"/>
                    </a:cubicBezTo>
                    <a:cubicBezTo>
                      <a:pt x="372" y="579"/>
                      <a:pt x="372" y="579"/>
                      <a:pt x="372" y="579"/>
                    </a:cubicBezTo>
                    <a:cubicBezTo>
                      <a:pt x="403" y="597"/>
                      <a:pt x="437" y="610"/>
                      <a:pt x="472" y="616"/>
                    </a:cubicBezTo>
                    <a:cubicBezTo>
                      <a:pt x="472" y="543"/>
                      <a:pt x="472" y="543"/>
                      <a:pt x="472" y="543"/>
                    </a:cubicBezTo>
                    <a:cubicBezTo>
                      <a:pt x="470" y="542"/>
                      <a:pt x="468" y="542"/>
                      <a:pt x="467" y="542"/>
                    </a:cubicBezTo>
                    <a:cubicBezTo>
                      <a:pt x="417" y="529"/>
                      <a:pt x="383" y="508"/>
                      <a:pt x="378" y="505"/>
                    </a:cubicBezTo>
                    <a:cubicBezTo>
                      <a:pt x="335" y="480"/>
                      <a:pt x="335" y="480"/>
                      <a:pt x="335" y="480"/>
                    </a:cubicBezTo>
                    <a:cubicBezTo>
                      <a:pt x="34" y="301"/>
                      <a:pt x="34" y="301"/>
                      <a:pt x="34" y="301"/>
                    </a:cubicBezTo>
                    <a:moveTo>
                      <a:pt x="365" y="0"/>
                    </a:moveTo>
                    <a:cubicBezTo>
                      <a:pt x="213" y="0"/>
                      <a:pt x="213" y="0"/>
                      <a:pt x="213" y="0"/>
                    </a:cubicBezTo>
                    <a:cubicBezTo>
                      <a:pt x="59" y="259"/>
                      <a:pt x="59" y="259"/>
                      <a:pt x="59" y="259"/>
                    </a:cubicBezTo>
                    <a:cubicBezTo>
                      <a:pt x="360" y="438"/>
                      <a:pt x="360" y="438"/>
                      <a:pt x="360" y="438"/>
                    </a:cubicBezTo>
                    <a:cubicBezTo>
                      <a:pt x="403" y="463"/>
                      <a:pt x="403" y="463"/>
                      <a:pt x="403" y="463"/>
                    </a:cubicBezTo>
                    <a:cubicBezTo>
                      <a:pt x="404" y="464"/>
                      <a:pt x="404" y="464"/>
                      <a:pt x="404" y="464"/>
                    </a:cubicBezTo>
                    <a:cubicBezTo>
                      <a:pt x="404" y="464"/>
                      <a:pt x="432" y="481"/>
                      <a:pt x="472" y="492"/>
                    </a:cubicBezTo>
                    <a:cubicBezTo>
                      <a:pt x="472" y="63"/>
                      <a:pt x="472" y="63"/>
                      <a:pt x="472" y="63"/>
                    </a:cubicBezTo>
                    <a:cubicBezTo>
                      <a:pt x="365" y="0"/>
                      <a:pt x="365" y="0"/>
                      <a:pt x="36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7" name="íŝļîḍè"/>
              <p:cNvSpPr/>
              <p:nvPr/>
            </p:nvSpPr>
            <p:spPr bwMode="auto">
              <a:xfrm>
                <a:off x="5667288" y="3883783"/>
                <a:ext cx="263600" cy="133248"/>
              </a:xfrm>
              <a:custGeom>
                <a:avLst/>
                <a:gdLst>
                  <a:gd name="T0" fmla="*/ 706 w 706"/>
                  <a:gd name="T1" fmla="*/ 0 h 358"/>
                  <a:gd name="T2" fmla="*/ 139 w 706"/>
                  <a:gd name="T3" fmla="*/ 0 h 358"/>
                  <a:gd name="T4" fmla="*/ 200 w 706"/>
                  <a:gd name="T5" fmla="*/ 50 h 358"/>
                  <a:gd name="T6" fmla="*/ 201 w 706"/>
                  <a:gd name="T7" fmla="*/ 51 h 358"/>
                  <a:gd name="T8" fmla="*/ 244 w 706"/>
                  <a:gd name="T9" fmla="*/ 76 h 358"/>
                  <a:gd name="T10" fmla="*/ 553 w 706"/>
                  <a:gd name="T11" fmla="*/ 259 h 358"/>
                  <a:gd name="T12" fmla="*/ 528 w 706"/>
                  <a:gd name="T13" fmla="*/ 301 h 358"/>
                  <a:gd name="T14" fmla="*/ 219 w 706"/>
                  <a:gd name="T15" fmla="*/ 118 h 358"/>
                  <a:gd name="T16" fmla="*/ 176 w 706"/>
                  <a:gd name="T17" fmla="*/ 93 h 358"/>
                  <a:gd name="T18" fmla="*/ 101 w 706"/>
                  <a:gd name="T19" fmla="*/ 32 h 358"/>
                  <a:gd name="T20" fmla="*/ 75 w 706"/>
                  <a:gd name="T21" fmla="*/ 0 h 358"/>
                  <a:gd name="T22" fmla="*/ 0 w 706"/>
                  <a:gd name="T23" fmla="*/ 0 h 358"/>
                  <a:gd name="T24" fmla="*/ 8 w 706"/>
                  <a:gd name="T25" fmla="*/ 17 h 358"/>
                  <a:gd name="T26" fmla="*/ 8 w 706"/>
                  <a:gd name="T27" fmla="*/ 17 h 358"/>
                  <a:gd name="T28" fmla="*/ 26 w 706"/>
                  <a:gd name="T29" fmla="*/ 47 h 358"/>
                  <a:gd name="T30" fmla="*/ 26 w 706"/>
                  <a:gd name="T31" fmla="*/ 47 h 358"/>
                  <a:gd name="T32" fmla="*/ 87 w 706"/>
                  <a:gd name="T33" fmla="*/ 113 h 358"/>
                  <a:gd name="T34" fmla="*/ 124 w 706"/>
                  <a:gd name="T35" fmla="*/ 139 h 358"/>
                  <a:gd name="T36" fmla="*/ 162 w 706"/>
                  <a:gd name="T37" fmla="*/ 162 h 358"/>
                  <a:gd name="T38" fmla="*/ 318 w 706"/>
                  <a:gd name="T39" fmla="*/ 254 h 358"/>
                  <a:gd name="T40" fmla="*/ 494 w 706"/>
                  <a:gd name="T41" fmla="*/ 358 h 358"/>
                  <a:gd name="T42" fmla="*/ 528 w 706"/>
                  <a:gd name="T43" fmla="*/ 301 h 358"/>
                  <a:gd name="T44" fmla="*/ 528 w 706"/>
                  <a:gd name="T45" fmla="*/ 301 h 358"/>
                  <a:gd name="T46" fmla="*/ 553 w 706"/>
                  <a:gd name="T47" fmla="*/ 259 h 358"/>
                  <a:gd name="T48" fmla="*/ 706 w 706"/>
                  <a:gd name="T49"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6" h="358">
                    <a:moveTo>
                      <a:pt x="706" y="0"/>
                    </a:moveTo>
                    <a:cubicBezTo>
                      <a:pt x="139" y="0"/>
                      <a:pt x="139" y="0"/>
                      <a:pt x="139" y="0"/>
                    </a:cubicBezTo>
                    <a:cubicBezTo>
                      <a:pt x="169" y="32"/>
                      <a:pt x="200" y="50"/>
                      <a:pt x="200" y="50"/>
                    </a:cubicBezTo>
                    <a:cubicBezTo>
                      <a:pt x="201" y="51"/>
                      <a:pt x="201" y="51"/>
                      <a:pt x="201" y="51"/>
                    </a:cubicBezTo>
                    <a:cubicBezTo>
                      <a:pt x="244" y="76"/>
                      <a:pt x="244" y="76"/>
                      <a:pt x="244" y="76"/>
                    </a:cubicBezTo>
                    <a:cubicBezTo>
                      <a:pt x="553" y="259"/>
                      <a:pt x="553" y="259"/>
                      <a:pt x="553" y="259"/>
                    </a:cubicBezTo>
                    <a:cubicBezTo>
                      <a:pt x="528" y="301"/>
                      <a:pt x="528" y="301"/>
                      <a:pt x="528" y="301"/>
                    </a:cubicBezTo>
                    <a:cubicBezTo>
                      <a:pt x="219" y="118"/>
                      <a:pt x="219" y="118"/>
                      <a:pt x="219" y="118"/>
                    </a:cubicBezTo>
                    <a:cubicBezTo>
                      <a:pt x="176" y="93"/>
                      <a:pt x="176" y="93"/>
                      <a:pt x="176" y="93"/>
                    </a:cubicBezTo>
                    <a:cubicBezTo>
                      <a:pt x="171" y="90"/>
                      <a:pt x="136" y="70"/>
                      <a:pt x="101" y="32"/>
                    </a:cubicBezTo>
                    <a:cubicBezTo>
                      <a:pt x="92" y="22"/>
                      <a:pt x="83" y="11"/>
                      <a:pt x="75" y="0"/>
                    </a:cubicBezTo>
                    <a:cubicBezTo>
                      <a:pt x="0" y="0"/>
                      <a:pt x="0" y="0"/>
                      <a:pt x="0" y="0"/>
                    </a:cubicBezTo>
                    <a:cubicBezTo>
                      <a:pt x="3" y="6"/>
                      <a:pt x="6" y="11"/>
                      <a:pt x="8" y="17"/>
                    </a:cubicBezTo>
                    <a:cubicBezTo>
                      <a:pt x="8" y="17"/>
                      <a:pt x="8" y="17"/>
                      <a:pt x="8" y="17"/>
                    </a:cubicBezTo>
                    <a:cubicBezTo>
                      <a:pt x="14" y="27"/>
                      <a:pt x="20" y="37"/>
                      <a:pt x="26" y="47"/>
                    </a:cubicBezTo>
                    <a:cubicBezTo>
                      <a:pt x="26" y="47"/>
                      <a:pt x="26" y="47"/>
                      <a:pt x="26" y="47"/>
                    </a:cubicBezTo>
                    <a:cubicBezTo>
                      <a:pt x="43" y="71"/>
                      <a:pt x="63" y="94"/>
                      <a:pt x="87" y="113"/>
                    </a:cubicBezTo>
                    <a:cubicBezTo>
                      <a:pt x="98" y="123"/>
                      <a:pt x="111" y="131"/>
                      <a:pt x="124" y="139"/>
                    </a:cubicBezTo>
                    <a:cubicBezTo>
                      <a:pt x="162" y="162"/>
                      <a:pt x="162" y="162"/>
                      <a:pt x="162" y="162"/>
                    </a:cubicBezTo>
                    <a:cubicBezTo>
                      <a:pt x="318" y="254"/>
                      <a:pt x="318" y="254"/>
                      <a:pt x="318" y="254"/>
                    </a:cubicBezTo>
                    <a:cubicBezTo>
                      <a:pt x="494" y="358"/>
                      <a:pt x="494" y="358"/>
                      <a:pt x="494" y="358"/>
                    </a:cubicBezTo>
                    <a:cubicBezTo>
                      <a:pt x="528" y="301"/>
                      <a:pt x="528" y="301"/>
                      <a:pt x="528" y="301"/>
                    </a:cubicBezTo>
                    <a:cubicBezTo>
                      <a:pt x="528" y="301"/>
                      <a:pt x="528" y="301"/>
                      <a:pt x="528" y="301"/>
                    </a:cubicBezTo>
                    <a:cubicBezTo>
                      <a:pt x="553" y="259"/>
                      <a:pt x="553" y="259"/>
                      <a:pt x="553" y="259"/>
                    </a:cubicBezTo>
                    <a:cubicBezTo>
                      <a:pt x="706" y="0"/>
                      <a:pt x="706" y="0"/>
                      <a:pt x="706"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8" name="i$ľidè"/>
              <p:cNvSpPr/>
              <p:nvPr/>
            </p:nvSpPr>
            <p:spPr bwMode="auto">
              <a:xfrm>
                <a:off x="5864264" y="3980339"/>
                <a:ext cx="164146" cy="106212"/>
              </a:xfrm>
              <a:custGeom>
                <a:avLst/>
                <a:gdLst>
                  <a:gd name="T0" fmla="*/ 25 w 438"/>
                  <a:gd name="T1" fmla="*/ 0 h 284"/>
                  <a:gd name="T2" fmla="*/ 0 w 438"/>
                  <a:gd name="T3" fmla="*/ 42 h 284"/>
                  <a:gd name="T4" fmla="*/ 0 w 438"/>
                  <a:gd name="T5" fmla="*/ 42 h 284"/>
                  <a:gd name="T6" fmla="*/ 301 w 438"/>
                  <a:gd name="T7" fmla="*/ 221 h 284"/>
                  <a:gd name="T8" fmla="*/ 344 w 438"/>
                  <a:gd name="T9" fmla="*/ 246 h 284"/>
                  <a:gd name="T10" fmla="*/ 433 w 438"/>
                  <a:gd name="T11" fmla="*/ 283 h 284"/>
                  <a:gd name="T12" fmla="*/ 438 w 438"/>
                  <a:gd name="T13" fmla="*/ 284 h 284"/>
                  <a:gd name="T14" fmla="*/ 438 w 438"/>
                  <a:gd name="T15" fmla="*/ 233 h 284"/>
                  <a:gd name="T16" fmla="*/ 370 w 438"/>
                  <a:gd name="T17" fmla="*/ 205 h 284"/>
                  <a:gd name="T18" fmla="*/ 369 w 438"/>
                  <a:gd name="T19" fmla="*/ 204 h 284"/>
                  <a:gd name="T20" fmla="*/ 326 w 438"/>
                  <a:gd name="T21" fmla="*/ 179 h 284"/>
                  <a:gd name="T22" fmla="*/ 25 w 438"/>
                  <a:gd name="T23" fmla="*/ 0 h 284"/>
                  <a:gd name="T24" fmla="*/ 25 w 438"/>
                  <a:gd name="T25"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8" h="284">
                    <a:moveTo>
                      <a:pt x="25" y="0"/>
                    </a:moveTo>
                    <a:cubicBezTo>
                      <a:pt x="0" y="42"/>
                      <a:pt x="0" y="42"/>
                      <a:pt x="0" y="42"/>
                    </a:cubicBezTo>
                    <a:cubicBezTo>
                      <a:pt x="0" y="42"/>
                      <a:pt x="0" y="42"/>
                      <a:pt x="0" y="42"/>
                    </a:cubicBezTo>
                    <a:cubicBezTo>
                      <a:pt x="301" y="221"/>
                      <a:pt x="301" y="221"/>
                      <a:pt x="301" y="221"/>
                    </a:cubicBezTo>
                    <a:cubicBezTo>
                      <a:pt x="344" y="246"/>
                      <a:pt x="344" y="246"/>
                      <a:pt x="344" y="246"/>
                    </a:cubicBezTo>
                    <a:cubicBezTo>
                      <a:pt x="349" y="249"/>
                      <a:pt x="383" y="270"/>
                      <a:pt x="433" y="283"/>
                    </a:cubicBezTo>
                    <a:cubicBezTo>
                      <a:pt x="434" y="283"/>
                      <a:pt x="436" y="283"/>
                      <a:pt x="438" y="284"/>
                    </a:cubicBezTo>
                    <a:cubicBezTo>
                      <a:pt x="438" y="233"/>
                      <a:pt x="438" y="233"/>
                      <a:pt x="438" y="233"/>
                    </a:cubicBezTo>
                    <a:cubicBezTo>
                      <a:pt x="398" y="222"/>
                      <a:pt x="370" y="205"/>
                      <a:pt x="370" y="205"/>
                    </a:cubicBezTo>
                    <a:cubicBezTo>
                      <a:pt x="369" y="204"/>
                      <a:pt x="369" y="204"/>
                      <a:pt x="369" y="204"/>
                    </a:cubicBezTo>
                    <a:cubicBezTo>
                      <a:pt x="326" y="179"/>
                      <a:pt x="326" y="179"/>
                      <a:pt x="326" y="179"/>
                    </a:cubicBezTo>
                    <a:cubicBezTo>
                      <a:pt x="25" y="0"/>
                      <a:pt x="25" y="0"/>
                      <a:pt x="25" y="0"/>
                    </a:cubicBezTo>
                    <a:cubicBezTo>
                      <a:pt x="25" y="0"/>
                      <a:pt x="25" y="0"/>
                      <a:pt x="25"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9" name="ïṥľîḑe"/>
              <p:cNvSpPr/>
              <p:nvPr/>
            </p:nvSpPr>
            <p:spPr bwMode="auto">
              <a:xfrm>
                <a:off x="5695290" y="3883783"/>
                <a:ext cx="178630" cy="112006"/>
              </a:xfrm>
              <a:custGeom>
                <a:avLst/>
                <a:gdLst>
                  <a:gd name="T0" fmla="*/ 64 w 478"/>
                  <a:gd name="T1" fmla="*/ 0 h 301"/>
                  <a:gd name="T2" fmla="*/ 0 w 478"/>
                  <a:gd name="T3" fmla="*/ 0 h 301"/>
                  <a:gd name="T4" fmla="*/ 26 w 478"/>
                  <a:gd name="T5" fmla="*/ 32 h 301"/>
                  <a:gd name="T6" fmla="*/ 101 w 478"/>
                  <a:gd name="T7" fmla="*/ 93 h 301"/>
                  <a:gd name="T8" fmla="*/ 144 w 478"/>
                  <a:gd name="T9" fmla="*/ 118 h 301"/>
                  <a:gd name="T10" fmla="*/ 453 w 478"/>
                  <a:gd name="T11" fmla="*/ 301 h 301"/>
                  <a:gd name="T12" fmla="*/ 478 w 478"/>
                  <a:gd name="T13" fmla="*/ 259 h 301"/>
                  <a:gd name="T14" fmla="*/ 169 w 478"/>
                  <a:gd name="T15" fmla="*/ 76 h 301"/>
                  <a:gd name="T16" fmla="*/ 126 w 478"/>
                  <a:gd name="T17" fmla="*/ 51 h 301"/>
                  <a:gd name="T18" fmla="*/ 125 w 478"/>
                  <a:gd name="T19" fmla="*/ 50 h 301"/>
                  <a:gd name="T20" fmla="*/ 64 w 478"/>
                  <a:gd name="T21"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8" h="301">
                    <a:moveTo>
                      <a:pt x="64" y="0"/>
                    </a:moveTo>
                    <a:cubicBezTo>
                      <a:pt x="0" y="0"/>
                      <a:pt x="0" y="0"/>
                      <a:pt x="0" y="0"/>
                    </a:cubicBezTo>
                    <a:cubicBezTo>
                      <a:pt x="8" y="11"/>
                      <a:pt x="17" y="22"/>
                      <a:pt x="26" y="32"/>
                    </a:cubicBezTo>
                    <a:cubicBezTo>
                      <a:pt x="61" y="70"/>
                      <a:pt x="96" y="90"/>
                      <a:pt x="101" y="93"/>
                    </a:cubicBezTo>
                    <a:cubicBezTo>
                      <a:pt x="144" y="118"/>
                      <a:pt x="144" y="118"/>
                      <a:pt x="144" y="118"/>
                    </a:cubicBezTo>
                    <a:cubicBezTo>
                      <a:pt x="453" y="301"/>
                      <a:pt x="453" y="301"/>
                      <a:pt x="453" y="301"/>
                    </a:cubicBezTo>
                    <a:cubicBezTo>
                      <a:pt x="478" y="259"/>
                      <a:pt x="478" y="259"/>
                      <a:pt x="478" y="259"/>
                    </a:cubicBezTo>
                    <a:cubicBezTo>
                      <a:pt x="169" y="76"/>
                      <a:pt x="169" y="76"/>
                      <a:pt x="169" y="76"/>
                    </a:cubicBezTo>
                    <a:cubicBezTo>
                      <a:pt x="126" y="51"/>
                      <a:pt x="126" y="51"/>
                      <a:pt x="126" y="51"/>
                    </a:cubicBezTo>
                    <a:cubicBezTo>
                      <a:pt x="125" y="50"/>
                      <a:pt x="125" y="50"/>
                      <a:pt x="125" y="50"/>
                    </a:cubicBezTo>
                    <a:cubicBezTo>
                      <a:pt x="125" y="50"/>
                      <a:pt x="94" y="32"/>
                      <a:pt x="64"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0" name="íṩľîḓè"/>
              <p:cNvSpPr/>
              <p:nvPr/>
            </p:nvSpPr>
            <p:spPr bwMode="auto">
              <a:xfrm>
                <a:off x="4693030" y="2529091"/>
                <a:ext cx="438368" cy="227874"/>
              </a:xfrm>
              <a:custGeom>
                <a:avLst/>
                <a:gdLst>
                  <a:gd name="T0" fmla="*/ 361 w 1174"/>
                  <a:gd name="T1" fmla="*/ 609 h 610"/>
                  <a:gd name="T2" fmla="*/ 266 w 1174"/>
                  <a:gd name="T3" fmla="*/ 610 h 610"/>
                  <a:gd name="T4" fmla="*/ 264 w 1174"/>
                  <a:gd name="T5" fmla="*/ 610 h 610"/>
                  <a:gd name="T6" fmla="*/ 264 w 1174"/>
                  <a:gd name="T7" fmla="*/ 610 h 610"/>
                  <a:gd name="T8" fmla="*/ 266 w 1174"/>
                  <a:gd name="T9" fmla="*/ 610 h 610"/>
                  <a:gd name="T10" fmla="*/ 361 w 1174"/>
                  <a:gd name="T11" fmla="*/ 609 h 610"/>
                  <a:gd name="T12" fmla="*/ 361 w 1174"/>
                  <a:gd name="T13" fmla="*/ 609 h 610"/>
                  <a:gd name="T14" fmla="*/ 0 w 1174"/>
                  <a:gd name="T15" fmla="*/ 157 h 610"/>
                  <a:gd name="T16" fmla="*/ 0 w 1174"/>
                  <a:gd name="T17" fmla="*/ 157 h 610"/>
                  <a:gd name="T18" fmla="*/ 0 w 1174"/>
                  <a:gd name="T19" fmla="*/ 157 h 610"/>
                  <a:gd name="T20" fmla="*/ 0 w 1174"/>
                  <a:gd name="T21" fmla="*/ 157 h 610"/>
                  <a:gd name="T22" fmla="*/ 0 w 1174"/>
                  <a:gd name="T23" fmla="*/ 157 h 610"/>
                  <a:gd name="T24" fmla="*/ 253 w 1174"/>
                  <a:gd name="T25" fmla="*/ 115 h 610"/>
                  <a:gd name="T26" fmla="*/ 167 w 1174"/>
                  <a:gd name="T27" fmla="*/ 116 h 610"/>
                  <a:gd name="T28" fmla="*/ 143 w 1174"/>
                  <a:gd name="T29" fmla="*/ 117 h 610"/>
                  <a:gd name="T30" fmla="*/ 167 w 1174"/>
                  <a:gd name="T31" fmla="*/ 116 h 610"/>
                  <a:gd name="T32" fmla="*/ 253 w 1174"/>
                  <a:gd name="T33" fmla="*/ 115 h 610"/>
                  <a:gd name="T34" fmla="*/ 253 w 1174"/>
                  <a:gd name="T35" fmla="*/ 115 h 610"/>
                  <a:gd name="T36" fmla="*/ 693 w 1174"/>
                  <a:gd name="T37" fmla="*/ 113 h 610"/>
                  <a:gd name="T38" fmla="*/ 455 w 1174"/>
                  <a:gd name="T39" fmla="*/ 114 h 610"/>
                  <a:gd name="T40" fmla="*/ 455 w 1174"/>
                  <a:gd name="T41" fmla="*/ 114 h 610"/>
                  <a:gd name="T42" fmla="*/ 693 w 1174"/>
                  <a:gd name="T43" fmla="*/ 113 h 610"/>
                  <a:gd name="T44" fmla="*/ 720 w 1174"/>
                  <a:gd name="T45" fmla="*/ 113 h 610"/>
                  <a:gd name="T46" fmla="*/ 693 w 1174"/>
                  <a:gd name="T47" fmla="*/ 113 h 610"/>
                  <a:gd name="T48" fmla="*/ 693 w 1174"/>
                  <a:gd name="T49" fmla="*/ 150 h 610"/>
                  <a:gd name="T50" fmla="*/ 694 w 1174"/>
                  <a:gd name="T51" fmla="*/ 149 h 610"/>
                  <a:gd name="T52" fmla="*/ 693 w 1174"/>
                  <a:gd name="T53" fmla="*/ 113 h 610"/>
                  <a:gd name="T54" fmla="*/ 720 w 1174"/>
                  <a:gd name="T55" fmla="*/ 113 h 610"/>
                  <a:gd name="T56" fmla="*/ 720 w 1174"/>
                  <a:gd name="T57" fmla="*/ 113 h 610"/>
                  <a:gd name="T58" fmla="*/ 1173 w 1174"/>
                  <a:gd name="T59" fmla="*/ 4 h 610"/>
                  <a:gd name="T60" fmla="*/ 1174 w 1174"/>
                  <a:gd name="T61" fmla="*/ 4 h 610"/>
                  <a:gd name="T62" fmla="*/ 1173 w 1174"/>
                  <a:gd name="T63" fmla="*/ 4 h 610"/>
                  <a:gd name="T64" fmla="*/ 1133 w 1174"/>
                  <a:gd name="T65" fmla="*/ 0 h 610"/>
                  <a:gd name="T66" fmla="*/ 1133 w 1174"/>
                  <a:gd name="T67" fmla="*/ 0 h 610"/>
                  <a:gd name="T68" fmla="*/ 1173 w 1174"/>
                  <a:gd name="T69" fmla="*/ 4 h 610"/>
                  <a:gd name="T70" fmla="*/ 1133 w 1174"/>
                  <a:gd name="T71"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4" h="610">
                    <a:moveTo>
                      <a:pt x="361" y="609"/>
                    </a:moveTo>
                    <a:cubicBezTo>
                      <a:pt x="266" y="610"/>
                      <a:pt x="266" y="610"/>
                      <a:pt x="266" y="610"/>
                    </a:cubicBezTo>
                    <a:cubicBezTo>
                      <a:pt x="265" y="610"/>
                      <a:pt x="265" y="610"/>
                      <a:pt x="264" y="610"/>
                    </a:cubicBezTo>
                    <a:cubicBezTo>
                      <a:pt x="264" y="610"/>
                      <a:pt x="264" y="610"/>
                      <a:pt x="264" y="610"/>
                    </a:cubicBezTo>
                    <a:cubicBezTo>
                      <a:pt x="265" y="610"/>
                      <a:pt x="265" y="610"/>
                      <a:pt x="266" y="610"/>
                    </a:cubicBezTo>
                    <a:cubicBezTo>
                      <a:pt x="361" y="609"/>
                      <a:pt x="361" y="609"/>
                      <a:pt x="361" y="609"/>
                    </a:cubicBezTo>
                    <a:cubicBezTo>
                      <a:pt x="361" y="609"/>
                      <a:pt x="361" y="609"/>
                      <a:pt x="361" y="609"/>
                    </a:cubicBezTo>
                    <a:moveTo>
                      <a:pt x="0" y="157"/>
                    </a:moveTo>
                    <a:cubicBezTo>
                      <a:pt x="0" y="157"/>
                      <a:pt x="0" y="157"/>
                      <a:pt x="0" y="157"/>
                    </a:cubicBezTo>
                    <a:cubicBezTo>
                      <a:pt x="0" y="157"/>
                      <a:pt x="0" y="157"/>
                      <a:pt x="0" y="157"/>
                    </a:cubicBezTo>
                    <a:cubicBezTo>
                      <a:pt x="0" y="157"/>
                      <a:pt x="0" y="157"/>
                      <a:pt x="0" y="157"/>
                    </a:cubicBezTo>
                    <a:cubicBezTo>
                      <a:pt x="0" y="157"/>
                      <a:pt x="0" y="157"/>
                      <a:pt x="0" y="157"/>
                    </a:cubicBezTo>
                    <a:moveTo>
                      <a:pt x="253" y="115"/>
                    </a:moveTo>
                    <a:cubicBezTo>
                      <a:pt x="167" y="116"/>
                      <a:pt x="167" y="116"/>
                      <a:pt x="167" y="116"/>
                    </a:cubicBezTo>
                    <a:cubicBezTo>
                      <a:pt x="159" y="116"/>
                      <a:pt x="151" y="116"/>
                      <a:pt x="143" y="117"/>
                    </a:cubicBezTo>
                    <a:cubicBezTo>
                      <a:pt x="151" y="116"/>
                      <a:pt x="159" y="116"/>
                      <a:pt x="167" y="116"/>
                    </a:cubicBezTo>
                    <a:cubicBezTo>
                      <a:pt x="253" y="115"/>
                      <a:pt x="253" y="115"/>
                      <a:pt x="253" y="115"/>
                    </a:cubicBezTo>
                    <a:cubicBezTo>
                      <a:pt x="253" y="115"/>
                      <a:pt x="253" y="115"/>
                      <a:pt x="253" y="115"/>
                    </a:cubicBezTo>
                    <a:moveTo>
                      <a:pt x="693" y="113"/>
                    </a:moveTo>
                    <a:cubicBezTo>
                      <a:pt x="455" y="114"/>
                      <a:pt x="455" y="114"/>
                      <a:pt x="455" y="114"/>
                    </a:cubicBezTo>
                    <a:cubicBezTo>
                      <a:pt x="455" y="114"/>
                      <a:pt x="455" y="114"/>
                      <a:pt x="455" y="114"/>
                    </a:cubicBezTo>
                    <a:cubicBezTo>
                      <a:pt x="693" y="113"/>
                      <a:pt x="693" y="113"/>
                      <a:pt x="693" y="113"/>
                    </a:cubicBezTo>
                    <a:moveTo>
                      <a:pt x="720" y="113"/>
                    </a:moveTo>
                    <a:cubicBezTo>
                      <a:pt x="693" y="113"/>
                      <a:pt x="693" y="113"/>
                      <a:pt x="693" y="113"/>
                    </a:cubicBezTo>
                    <a:cubicBezTo>
                      <a:pt x="693" y="150"/>
                      <a:pt x="693" y="150"/>
                      <a:pt x="693" y="150"/>
                    </a:cubicBezTo>
                    <a:cubicBezTo>
                      <a:pt x="694" y="149"/>
                      <a:pt x="694" y="149"/>
                      <a:pt x="694" y="149"/>
                    </a:cubicBezTo>
                    <a:cubicBezTo>
                      <a:pt x="693" y="113"/>
                      <a:pt x="693" y="113"/>
                      <a:pt x="693" y="113"/>
                    </a:cubicBezTo>
                    <a:cubicBezTo>
                      <a:pt x="720" y="113"/>
                      <a:pt x="720" y="113"/>
                      <a:pt x="720" y="113"/>
                    </a:cubicBezTo>
                    <a:cubicBezTo>
                      <a:pt x="720" y="113"/>
                      <a:pt x="720" y="113"/>
                      <a:pt x="720" y="113"/>
                    </a:cubicBezTo>
                    <a:moveTo>
                      <a:pt x="1173" y="4"/>
                    </a:moveTo>
                    <a:cubicBezTo>
                      <a:pt x="1174" y="4"/>
                      <a:pt x="1174" y="4"/>
                      <a:pt x="1174" y="4"/>
                    </a:cubicBezTo>
                    <a:cubicBezTo>
                      <a:pt x="1174" y="4"/>
                      <a:pt x="1174" y="4"/>
                      <a:pt x="1173" y="4"/>
                    </a:cubicBezTo>
                    <a:moveTo>
                      <a:pt x="1133" y="0"/>
                    </a:moveTo>
                    <a:cubicBezTo>
                      <a:pt x="1133" y="0"/>
                      <a:pt x="1133" y="0"/>
                      <a:pt x="1133" y="0"/>
                    </a:cubicBezTo>
                    <a:cubicBezTo>
                      <a:pt x="1147" y="1"/>
                      <a:pt x="1160" y="2"/>
                      <a:pt x="1173" y="4"/>
                    </a:cubicBezTo>
                    <a:cubicBezTo>
                      <a:pt x="1160" y="2"/>
                      <a:pt x="1147" y="1"/>
                      <a:pt x="113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1" name="ísḷïḓè"/>
              <p:cNvSpPr/>
              <p:nvPr/>
            </p:nvSpPr>
            <p:spPr bwMode="auto">
              <a:xfrm>
                <a:off x="4951803" y="2529091"/>
                <a:ext cx="235598" cy="42485"/>
              </a:xfrm>
              <a:custGeom>
                <a:avLst/>
                <a:gdLst>
                  <a:gd name="T0" fmla="*/ 140 w 630"/>
                  <a:gd name="T1" fmla="*/ 2 h 113"/>
                  <a:gd name="T2" fmla="*/ 0 w 630"/>
                  <a:gd name="T3" fmla="*/ 2 h 113"/>
                  <a:gd name="T4" fmla="*/ 0 w 630"/>
                  <a:gd name="T5" fmla="*/ 113 h 113"/>
                  <a:gd name="T6" fmla="*/ 27 w 630"/>
                  <a:gd name="T7" fmla="*/ 113 h 113"/>
                  <a:gd name="T8" fmla="*/ 46 w 630"/>
                  <a:gd name="T9" fmla="*/ 87 h 113"/>
                  <a:gd name="T10" fmla="*/ 51 w 630"/>
                  <a:gd name="T11" fmla="*/ 80 h 113"/>
                  <a:gd name="T12" fmla="*/ 140 w 630"/>
                  <a:gd name="T13" fmla="*/ 2 h 113"/>
                  <a:gd name="T14" fmla="*/ 440 w 630"/>
                  <a:gd name="T15" fmla="*/ 0 h 113"/>
                  <a:gd name="T16" fmla="*/ 468 w 630"/>
                  <a:gd name="T17" fmla="*/ 18 h 113"/>
                  <a:gd name="T18" fmla="*/ 469 w 630"/>
                  <a:gd name="T19" fmla="*/ 19 h 113"/>
                  <a:gd name="T20" fmla="*/ 469 w 630"/>
                  <a:gd name="T21" fmla="*/ 19 h 113"/>
                  <a:gd name="T22" fmla="*/ 469 w 630"/>
                  <a:gd name="T23" fmla="*/ 19 h 113"/>
                  <a:gd name="T24" fmla="*/ 470 w 630"/>
                  <a:gd name="T25" fmla="*/ 20 h 113"/>
                  <a:gd name="T26" fmla="*/ 472 w 630"/>
                  <a:gd name="T27" fmla="*/ 21 h 113"/>
                  <a:gd name="T28" fmla="*/ 472 w 630"/>
                  <a:gd name="T29" fmla="*/ 21 h 113"/>
                  <a:gd name="T30" fmla="*/ 479 w 630"/>
                  <a:gd name="T31" fmla="*/ 27 h 113"/>
                  <a:gd name="T32" fmla="*/ 554 w 630"/>
                  <a:gd name="T33" fmla="*/ 111 h 113"/>
                  <a:gd name="T34" fmla="*/ 560 w 630"/>
                  <a:gd name="T35" fmla="*/ 112 h 113"/>
                  <a:gd name="T36" fmla="*/ 616 w 630"/>
                  <a:gd name="T37" fmla="*/ 81 h 113"/>
                  <a:gd name="T38" fmla="*/ 630 w 630"/>
                  <a:gd name="T39" fmla="*/ 73 h 113"/>
                  <a:gd name="T40" fmla="*/ 481 w 630"/>
                  <a:gd name="T41" fmla="*/ 4 h 113"/>
                  <a:gd name="T42" fmla="*/ 480 w 630"/>
                  <a:gd name="T43" fmla="*/ 4 h 113"/>
                  <a:gd name="T44" fmla="*/ 480 w 630"/>
                  <a:gd name="T45" fmla="*/ 4 h 113"/>
                  <a:gd name="T46" fmla="*/ 440 w 630"/>
                  <a:gd name="T4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0" h="113">
                    <a:moveTo>
                      <a:pt x="140" y="2"/>
                    </a:moveTo>
                    <a:cubicBezTo>
                      <a:pt x="0" y="2"/>
                      <a:pt x="0" y="2"/>
                      <a:pt x="0" y="2"/>
                    </a:cubicBezTo>
                    <a:cubicBezTo>
                      <a:pt x="0" y="113"/>
                      <a:pt x="0" y="113"/>
                      <a:pt x="0" y="113"/>
                    </a:cubicBezTo>
                    <a:cubicBezTo>
                      <a:pt x="27" y="113"/>
                      <a:pt x="27" y="113"/>
                      <a:pt x="27" y="113"/>
                    </a:cubicBezTo>
                    <a:cubicBezTo>
                      <a:pt x="46" y="87"/>
                      <a:pt x="46" y="87"/>
                      <a:pt x="46" y="87"/>
                    </a:cubicBezTo>
                    <a:cubicBezTo>
                      <a:pt x="48" y="85"/>
                      <a:pt x="49" y="82"/>
                      <a:pt x="51" y="80"/>
                    </a:cubicBezTo>
                    <a:cubicBezTo>
                      <a:pt x="76" y="47"/>
                      <a:pt x="107" y="21"/>
                      <a:pt x="140" y="2"/>
                    </a:cubicBezTo>
                    <a:moveTo>
                      <a:pt x="440" y="0"/>
                    </a:moveTo>
                    <a:cubicBezTo>
                      <a:pt x="449" y="6"/>
                      <a:pt x="459" y="12"/>
                      <a:pt x="468" y="18"/>
                    </a:cubicBezTo>
                    <a:cubicBezTo>
                      <a:pt x="468" y="18"/>
                      <a:pt x="468" y="19"/>
                      <a:pt x="469" y="19"/>
                    </a:cubicBezTo>
                    <a:cubicBezTo>
                      <a:pt x="469" y="19"/>
                      <a:pt x="469" y="19"/>
                      <a:pt x="469" y="19"/>
                    </a:cubicBezTo>
                    <a:cubicBezTo>
                      <a:pt x="469" y="19"/>
                      <a:pt x="469" y="19"/>
                      <a:pt x="469" y="19"/>
                    </a:cubicBezTo>
                    <a:cubicBezTo>
                      <a:pt x="469" y="19"/>
                      <a:pt x="470" y="20"/>
                      <a:pt x="470" y="20"/>
                    </a:cubicBezTo>
                    <a:cubicBezTo>
                      <a:pt x="471" y="20"/>
                      <a:pt x="471" y="21"/>
                      <a:pt x="472" y="21"/>
                    </a:cubicBezTo>
                    <a:cubicBezTo>
                      <a:pt x="472" y="21"/>
                      <a:pt x="472" y="21"/>
                      <a:pt x="472" y="21"/>
                    </a:cubicBezTo>
                    <a:cubicBezTo>
                      <a:pt x="475" y="23"/>
                      <a:pt x="477" y="25"/>
                      <a:pt x="479" y="27"/>
                    </a:cubicBezTo>
                    <a:cubicBezTo>
                      <a:pt x="510" y="51"/>
                      <a:pt x="535" y="80"/>
                      <a:pt x="554" y="111"/>
                    </a:cubicBezTo>
                    <a:cubicBezTo>
                      <a:pt x="556" y="112"/>
                      <a:pt x="558" y="112"/>
                      <a:pt x="560" y="112"/>
                    </a:cubicBezTo>
                    <a:cubicBezTo>
                      <a:pt x="616" y="81"/>
                      <a:pt x="616" y="81"/>
                      <a:pt x="616" y="81"/>
                    </a:cubicBezTo>
                    <a:cubicBezTo>
                      <a:pt x="621" y="78"/>
                      <a:pt x="626" y="76"/>
                      <a:pt x="630" y="73"/>
                    </a:cubicBezTo>
                    <a:cubicBezTo>
                      <a:pt x="589" y="38"/>
                      <a:pt x="537" y="13"/>
                      <a:pt x="481" y="4"/>
                    </a:cubicBezTo>
                    <a:cubicBezTo>
                      <a:pt x="481" y="4"/>
                      <a:pt x="481" y="4"/>
                      <a:pt x="480" y="4"/>
                    </a:cubicBezTo>
                    <a:cubicBezTo>
                      <a:pt x="480" y="4"/>
                      <a:pt x="480" y="4"/>
                      <a:pt x="480" y="4"/>
                    </a:cubicBezTo>
                    <a:cubicBezTo>
                      <a:pt x="467" y="2"/>
                      <a:pt x="454" y="1"/>
                      <a:pt x="440"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2" name="ïṥļîḑe"/>
              <p:cNvSpPr/>
              <p:nvPr/>
            </p:nvSpPr>
            <p:spPr bwMode="auto">
              <a:xfrm>
                <a:off x="4951803" y="2570611"/>
                <a:ext cx="208563" cy="14484"/>
              </a:xfrm>
              <a:custGeom>
                <a:avLst/>
                <a:gdLst>
                  <a:gd name="T0" fmla="*/ 27 w 560"/>
                  <a:gd name="T1" fmla="*/ 2 h 38"/>
                  <a:gd name="T2" fmla="*/ 0 w 560"/>
                  <a:gd name="T3" fmla="*/ 2 h 38"/>
                  <a:gd name="T4" fmla="*/ 1 w 560"/>
                  <a:gd name="T5" fmla="*/ 38 h 38"/>
                  <a:gd name="T6" fmla="*/ 27 w 560"/>
                  <a:gd name="T7" fmla="*/ 2 h 38"/>
                  <a:gd name="T8" fmla="*/ 554 w 560"/>
                  <a:gd name="T9" fmla="*/ 0 h 38"/>
                  <a:gd name="T10" fmla="*/ 555 w 560"/>
                  <a:gd name="T11" fmla="*/ 4 h 38"/>
                  <a:gd name="T12" fmla="*/ 560 w 560"/>
                  <a:gd name="T13" fmla="*/ 1 h 38"/>
                  <a:gd name="T14" fmla="*/ 554 w 560"/>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0" h="38">
                    <a:moveTo>
                      <a:pt x="27" y="2"/>
                    </a:moveTo>
                    <a:cubicBezTo>
                      <a:pt x="0" y="2"/>
                      <a:pt x="0" y="2"/>
                      <a:pt x="0" y="2"/>
                    </a:cubicBezTo>
                    <a:cubicBezTo>
                      <a:pt x="1" y="38"/>
                      <a:pt x="1" y="38"/>
                      <a:pt x="1" y="38"/>
                    </a:cubicBezTo>
                    <a:cubicBezTo>
                      <a:pt x="27" y="2"/>
                      <a:pt x="27" y="2"/>
                      <a:pt x="27" y="2"/>
                    </a:cubicBezTo>
                    <a:moveTo>
                      <a:pt x="554" y="0"/>
                    </a:moveTo>
                    <a:cubicBezTo>
                      <a:pt x="554" y="1"/>
                      <a:pt x="555" y="3"/>
                      <a:pt x="555" y="4"/>
                    </a:cubicBezTo>
                    <a:cubicBezTo>
                      <a:pt x="560" y="1"/>
                      <a:pt x="560" y="1"/>
                      <a:pt x="560" y="1"/>
                    </a:cubicBezTo>
                    <a:cubicBezTo>
                      <a:pt x="558" y="1"/>
                      <a:pt x="556" y="1"/>
                      <a:pt x="554"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3" name="îšľídê"/>
              <p:cNvSpPr/>
              <p:nvPr/>
            </p:nvSpPr>
            <p:spPr bwMode="auto">
              <a:xfrm>
                <a:off x="4693030" y="2530057"/>
                <a:ext cx="258772" cy="57934"/>
              </a:xfrm>
              <a:custGeom>
                <a:avLst/>
                <a:gdLst>
                  <a:gd name="T0" fmla="*/ 254 w 694"/>
                  <a:gd name="T1" fmla="*/ 3 h 156"/>
                  <a:gd name="T2" fmla="*/ 226 w 694"/>
                  <a:gd name="T3" fmla="*/ 5 h 156"/>
                  <a:gd name="T4" fmla="*/ 0 w 694"/>
                  <a:gd name="T5" fmla="*/ 156 h 156"/>
                  <a:gd name="T6" fmla="*/ 1 w 694"/>
                  <a:gd name="T7" fmla="*/ 155 h 156"/>
                  <a:gd name="T8" fmla="*/ 1 w 694"/>
                  <a:gd name="T9" fmla="*/ 155 h 156"/>
                  <a:gd name="T10" fmla="*/ 1 w 694"/>
                  <a:gd name="T11" fmla="*/ 155 h 156"/>
                  <a:gd name="T12" fmla="*/ 144 w 694"/>
                  <a:gd name="T13" fmla="*/ 115 h 156"/>
                  <a:gd name="T14" fmla="*/ 168 w 694"/>
                  <a:gd name="T15" fmla="*/ 114 h 156"/>
                  <a:gd name="T16" fmla="*/ 254 w 694"/>
                  <a:gd name="T17" fmla="*/ 113 h 156"/>
                  <a:gd name="T18" fmla="*/ 254 w 694"/>
                  <a:gd name="T19" fmla="*/ 3 h 156"/>
                  <a:gd name="T20" fmla="*/ 694 w 694"/>
                  <a:gd name="T21" fmla="*/ 0 h 156"/>
                  <a:gd name="T22" fmla="*/ 456 w 694"/>
                  <a:gd name="T23" fmla="*/ 1 h 156"/>
                  <a:gd name="T24" fmla="*/ 456 w 694"/>
                  <a:gd name="T25" fmla="*/ 112 h 156"/>
                  <a:gd name="T26" fmla="*/ 694 w 694"/>
                  <a:gd name="T27" fmla="*/ 111 h 156"/>
                  <a:gd name="T28" fmla="*/ 694 w 694"/>
                  <a:gd name="T2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4" h="156">
                    <a:moveTo>
                      <a:pt x="254" y="3"/>
                    </a:moveTo>
                    <a:cubicBezTo>
                      <a:pt x="244" y="3"/>
                      <a:pt x="235" y="4"/>
                      <a:pt x="226" y="5"/>
                    </a:cubicBezTo>
                    <a:cubicBezTo>
                      <a:pt x="129" y="17"/>
                      <a:pt x="46" y="74"/>
                      <a:pt x="0" y="156"/>
                    </a:cubicBezTo>
                    <a:cubicBezTo>
                      <a:pt x="0" y="155"/>
                      <a:pt x="0" y="155"/>
                      <a:pt x="1" y="155"/>
                    </a:cubicBezTo>
                    <a:cubicBezTo>
                      <a:pt x="1" y="155"/>
                      <a:pt x="1" y="155"/>
                      <a:pt x="1" y="155"/>
                    </a:cubicBezTo>
                    <a:cubicBezTo>
                      <a:pt x="1" y="155"/>
                      <a:pt x="1" y="155"/>
                      <a:pt x="1" y="155"/>
                    </a:cubicBezTo>
                    <a:cubicBezTo>
                      <a:pt x="44" y="133"/>
                      <a:pt x="93" y="118"/>
                      <a:pt x="144" y="115"/>
                    </a:cubicBezTo>
                    <a:cubicBezTo>
                      <a:pt x="152" y="114"/>
                      <a:pt x="160" y="114"/>
                      <a:pt x="168" y="114"/>
                    </a:cubicBezTo>
                    <a:cubicBezTo>
                      <a:pt x="254" y="113"/>
                      <a:pt x="254" y="113"/>
                      <a:pt x="254" y="113"/>
                    </a:cubicBezTo>
                    <a:cubicBezTo>
                      <a:pt x="254" y="3"/>
                      <a:pt x="254" y="3"/>
                      <a:pt x="254" y="3"/>
                    </a:cubicBezTo>
                    <a:moveTo>
                      <a:pt x="694" y="0"/>
                    </a:moveTo>
                    <a:cubicBezTo>
                      <a:pt x="456" y="1"/>
                      <a:pt x="456" y="1"/>
                      <a:pt x="456" y="1"/>
                    </a:cubicBezTo>
                    <a:cubicBezTo>
                      <a:pt x="456" y="112"/>
                      <a:pt x="456" y="112"/>
                      <a:pt x="456" y="112"/>
                    </a:cubicBezTo>
                    <a:cubicBezTo>
                      <a:pt x="694" y="111"/>
                      <a:pt x="694" y="111"/>
                      <a:pt x="694" y="111"/>
                    </a:cubicBezTo>
                    <a:cubicBezTo>
                      <a:pt x="694" y="0"/>
                      <a:pt x="694" y="0"/>
                      <a:pt x="694"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4" name="i$ļiḍê"/>
              <p:cNvSpPr/>
              <p:nvPr/>
            </p:nvSpPr>
            <p:spPr bwMode="auto">
              <a:xfrm>
                <a:off x="4678547" y="2571576"/>
                <a:ext cx="273256" cy="185389"/>
              </a:xfrm>
              <a:custGeom>
                <a:avLst/>
                <a:gdLst>
                  <a:gd name="T0" fmla="*/ 292 w 732"/>
                  <a:gd name="T1" fmla="*/ 428 h 497"/>
                  <a:gd name="T2" fmla="*/ 292 w 732"/>
                  <a:gd name="T3" fmla="*/ 497 h 497"/>
                  <a:gd name="T4" fmla="*/ 303 w 732"/>
                  <a:gd name="T5" fmla="*/ 497 h 497"/>
                  <a:gd name="T6" fmla="*/ 303 w 732"/>
                  <a:gd name="T7" fmla="*/ 497 h 497"/>
                  <a:gd name="T8" fmla="*/ 305 w 732"/>
                  <a:gd name="T9" fmla="*/ 497 h 497"/>
                  <a:gd name="T10" fmla="*/ 400 w 732"/>
                  <a:gd name="T11" fmla="*/ 496 h 497"/>
                  <a:gd name="T12" fmla="*/ 449 w 732"/>
                  <a:gd name="T13" fmla="*/ 429 h 497"/>
                  <a:gd name="T14" fmla="*/ 375 w 732"/>
                  <a:gd name="T15" fmla="*/ 430 h 497"/>
                  <a:gd name="T16" fmla="*/ 325 w 732"/>
                  <a:gd name="T17" fmla="*/ 430 h 497"/>
                  <a:gd name="T18" fmla="*/ 322 w 732"/>
                  <a:gd name="T19" fmla="*/ 430 h 497"/>
                  <a:gd name="T20" fmla="*/ 292 w 732"/>
                  <a:gd name="T21" fmla="*/ 428 h 497"/>
                  <a:gd name="T22" fmla="*/ 732 w 732"/>
                  <a:gd name="T23" fmla="*/ 0 h 497"/>
                  <a:gd name="T24" fmla="*/ 732 w 732"/>
                  <a:gd name="T25" fmla="*/ 0 h 497"/>
                  <a:gd name="T26" fmla="*/ 494 w 732"/>
                  <a:gd name="T27" fmla="*/ 1 h 497"/>
                  <a:gd name="T28" fmla="*/ 494 w 732"/>
                  <a:gd name="T29" fmla="*/ 301 h 497"/>
                  <a:gd name="T30" fmla="*/ 292 w 732"/>
                  <a:gd name="T31" fmla="*/ 301 h 497"/>
                  <a:gd name="T32" fmla="*/ 292 w 732"/>
                  <a:gd name="T33" fmla="*/ 2 h 497"/>
                  <a:gd name="T34" fmla="*/ 206 w 732"/>
                  <a:gd name="T35" fmla="*/ 3 h 497"/>
                  <a:gd name="T36" fmla="*/ 182 w 732"/>
                  <a:gd name="T37" fmla="*/ 4 h 497"/>
                  <a:gd name="T38" fmla="*/ 39 w 732"/>
                  <a:gd name="T39" fmla="*/ 44 h 497"/>
                  <a:gd name="T40" fmla="*/ 39 w 732"/>
                  <a:gd name="T41" fmla="*/ 44 h 497"/>
                  <a:gd name="T42" fmla="*/ 39 w 732"/>
                  <a:gd name="T43" fmla="*/ 44 h 497"/>
                  <a:gd name="T44" fmla="*/ 0 w 732"/>
                  <a:gd name="T45" fmla="*/ 195 h 497"/>
                  <a:gd name="T46" fmla="*/ 0 w 732"/>
                  <a:gd name="T47" fmla="*/ 195 h 497"/>
                  <a:gd name="T48" fmla="*/ 0 w 732"/>
                  <a:gd name="T49" fmla="*/ 195 h 497"/>
                  <a:gd name="T50" fmla="*/ 0 w 732"/>
                  <a:gd name="T51" fmla="*/ 196 h 497"/>
                  <a:gd name="T52" fmla="*/ 2 w 732"/>
                  <a:gd name="T53" fmla="*/ 226 h 497"/>
                  <a:gd name="T54" fmla="*/ 19 w 732"/>
                  <a:gd name="T55" fmla="*/ 301 h 497"/>
                  <a:gd name="T56" fmla="*/ 76 w 732"/>
                  <a:gd name="T57" fmla="*/ 301 h 497"/>
                  <a:gd name="T58" fmla="*/ 75 w 732"/>
                  <a:gd name="T59" fmla="*/ 299 h 497"/>
                  <a:gd name="T60" fmla="*/ 72 w 732"/>
                  <a:gd name="T61" fmla="*/ 287 h 497"/>
                  <a:gd name="T62" fmla="*/ 72 w 732"/>
                  <a:gd name="T63" fmla="*/ 285 h 497"/>
                  <a:gd name="T64" fmla="*/ 72 w 732"/>
                  <a:gd name="T65" fmla="*/ 285 h 497"/>
                  <a:gd name="T66" fmla="*/ 72 w 732"/>
                  <a:gd name="T67" fmla="*/ 285 h 497"/>
                  <a:gd name="T68" fmla="*/ 84 w 732"/>
                  <a:gd name="T69" fmla="*/ 265 h 497"/>
                  <a:gd name="T70" fmla="*/ 96 w 732"/>
                  <a:gd name="T71" fmla="*/ 262 h 497"/>
                  <a:gd name="T72" fmla="*/ 111 w 732"/>
                  <a:gd name="T73" fmla="*/ 267 h 497"/>
                  <a:gd name="T74" fmla="*/ 118 w 732"/>
                  <a:gd name="T75" fmla="*/ 274 h 497"/>
                  <a:gd name="T76" fmla="*/ 136 w 732"/>
                  <a:gd name="T77" fmla="*/ 301 h 497"/>
                  <a:gd name="T78" fmla="*/ 292 w 732"/>
                  <a:gd name="T79" fmla="*/ 301 h 497"/>
                  <a:gd name="T80" fmla="*/ 292 w 732"/>
                  <a:gd name="T81" fmla="*/ 379 h 497"/>
                  <a:gd name="T82" fmla="*/ 322 w 732"/>
                  <a:gd name="T83" fmla="*/ 381 h 497"/>
                  <a:gd name="T84" fmla="*/ 324 w 732"/>
                  <a:gd name="T85" fmla="*/ 381 h 497"/>
                  <a:gd name="T86" fmla="*/ 325 w 732"/>
                  <a:gd name="T87" fmla="*/ 381 h 497"/>
                  <a:gd name="T88" fmla="*/ 375 w 732"/>
                  <a:gd name="T89" fmla="*/ 381 h 497"/>
                  <a:gd name="T90" fmla="*/ 484 w 732"/>
                  <a:gd name="T91" fmla="*/ 381 h 497"/>
                  <a:gd name="T92" fmla="*/ 494 w 732"/>
                  <a:gd name="T93" fmla="*/ 367 h 497"/>
                  <a:gd name="T94" fmla="*/ 494 w 732"/>
                  <a:gd name="T95" fmla="*/ 301 h 497"/>
                  <a:gd name="T96" fmla="*/ 542 w 732"/>
                  <a:gd name="T97" fmla="*/ 301 h 497"/>
                  <a:gd name="T98" fmla="*/ 732 w 732"/>
                  <a:gd name="T99" fmla="*/ 37 h 497"/>
                  <a:gd name="T100" fmla="*/ 732 w 732"/>
                  <a:gd name="T101"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2" h="497">
                    <a:moveTo>
                      <a:pt x="292" y="428"/>
                    </a:moveTo>
                    <a:cubicBezTo>
                      <a:pt x="292" y="497"/>
                      <a:pt x="292" y="497"/>
                      <a:pt x="292" y="497"/>
                    </a:cubicBezTo>
                    <a:cubicBezTo>
                      <a:pt x="295" y="497"/>
                      <a:pt x="299" y="497"/>
                      <a:pt x="303" y="497"/>
                    </a:cubicBezTo>
                    <a:cubicBezTo>
                      <a:pt x="303" y="497"/>
                      <a:pt x="303" y="497"/>
                      <a:pt x="303" y="497"/>
                    </a:cubicBezTo>
                    <a:cubicBezTo>
                      <a:pt x="304" y="497"/>
                      <a:pt x="304" y="497"/>
                      <a:pt x="305" y="497"/>
                    </a:cubicBezTo>
                    <a:cubicBezTo>
                      <a:pt x="400" y="496"/>
                      <a:pt x="400" y="496"/>
                      <a:pt x="400" y="496"/>
                    </a:cubicBezTo>
                    <a:cubicBezTo>
                      <a:pt x="449" y="429"/>
                      <a:pt x="449" y="429"/>
                      <a:pt x="449" y="429"/>
                    </a:cubicBezTo>
                    <a:cubicBezTo>
                      <a:pt x="375" y="430"/>
                      <a:pt x="375" y="430"/>
                      <a:pt x="375" y="430"/>
                    </a:cubicBezTo>
                    <a:cubicBezTo>
                      <a:pt x="325" y="430"/>
                      <a:pt x="325" y="430"/>
                      <a:pt x="325" y="430"/>
                    </a:cubicBezTo>
                    <a:cubicBezTo>
                      <a:pt x="325" y="430"/>
                      <a:pt x="324" y="430"/>
                      <a:pt x="322" y="430"/>
                    </a:cubicBezTo>
                    <a:cubicBezTo>
                      <a:pt x="317" y="430"/>
                      <a:pt x="306" y="430"/>
                      <a:pt x="292" y="428"/>
                    </a:cubicBezTo>
                    <a:moveTo>
                      <a:pt x="732" y="0"/>
                    </a:moveTo>
                    <a:cubicBezTo>
                      <a:pt x="732" y="0"/>
                      <a:pt x="732" y="0"/>
                      <a:pt x="732" y="0"/>
                    </a:cubicBezTo>
                    <a:cubicBezTo>
                      <a:pt x="494" y="1"/>
                      <a:pt x="494" y="1"/>
                      <a:pt x="494" y="1"/>
                    </a:cubicBezTo>
                    <a:cubicBezTo>
                      <a:pt x="494" y="301"/>
                      <a:pt x="494" y="301"/>
                      <a:pt x="494" y="301"/>
                    </a:cubicBezTo>
                    <a:cubicBezTo>
                      <a:pt x="292" y="301"/>
                      <a:pt x="292" y="301"/>
                      <a:pt x="292" y="301"/>
                    </a:cubicBezTo>
                    <a:cubicBezTo>
                      <a:pt x="292" y="2"/>
                      <a:pt x="292" y="2"/>
                      <a:pt x="292" y="2"/>
                    </a:cubicBezTo>
                    <a:cubicBezTo>
                      <a:pt x="206" y="3"/>
                      <a:pt x="206" y="3"/>
                      <a:pt x="206" y="3"/>
                    </a:cubicBezTo>
                    <a:cubicBezTo>
                      <a:pt x="198" y="3"/>
                      <a:pt x="190" y="3"/>
                      <a:pt x="182" y="4"/>
                    </a:cubicBezTo>
                    <a:cubicBezTo>
                      <a:pt x="131" y="7"/>
                      <a:pt x="82" y="22"/>
                      <a:pt x="39" y="44"/>
                    </a:cubicBezTo>
                    <a:cubicBezTo>
                      <a:pt x="39" y="44"/>
                      <a:pt x="39" y="44"/>
                      <a:pt x="39" y="44"/>
                    </a:cubicBezTo>
                    <a:cubicBezTo>
                      <a:pt x="39" y="44"/>
                      <a:pt x="39" y="44"/>
                      <a:pt x="39" y="44"/>
                    </a:cubicBezTo>
                    <a:cubicBezTo>
                      <a:pt x="14" y="89"/>
                      <a:pt x="0" y="140"/>
                      <a:pt x="0" y="195"/>
                    </a:cubicBezTo>
                    <a:cubicBezTo>
                      <a:pt x="0" y="195"/>
                      <a:pt x="0" y="195"/>
                      <a:pt x="0" y="195"/>
                    </a:cubicBezTo>
                    <a:cubicBezTo>
                      <a:pt x="0" y="195"/>
                      <a:pt x="0" y="195"/>
                      <a:pt x="0" y="195"/>
                    </a:cubicBezTo>
                    <a:cubicBezTo>
                      <a:pt x="0" y="196"/>
                      <a:pt x="0" y="196"/>
                      <a:pt x="0" y="196"/>
                    </a:cubicBezTo>
                    <a:cubicBezTo>
                      <a:pt x="0" y="206"/>
                      <a:pt x="1" y="216"/>
                      <a:pt x="2" y="226"/>
                    </a:cubicBezTo>
                    <a:cubicBezTo>
                      <a:pt x="5" y="252"/>
                      <a:pt x="10" y="277"/>
                      <a:pt x="19" y="301"/>
                    </a:cubicBezTo>
                    <a:cubicBezTo>
                      <a:pt x="76" y="301"/>
                      <a:pt x="76" y="301"/>
                      <a:pt x="76" y="301"/>
                    </a:cubicBezTo>
                    <a:cubicBezTo>
                      <a:pt x="76" y="300"/>
                      <a:pt x="75" y="299"/>
                      <a:pt x="75" y="299"/>
                    </a:cubicBezTo>
                    <a:cubicBezTo>
                      <a:pt x="73" y="295"/>
                      <a:pt x="72" y="291"/>
                      <a:pt x="72" y="287"/>
                    </a:cubicBezTo>
                    <a:cubicBezTo>
                      <a:pt x="72" y="286"/>
                      <a:pt x="72" y="286"/>
                      <a:pt x="72" y="285"/>
                    </a:cubicBezTo>
                    <a:cubicBezTo>
                      <a:pt x="72" y="285"/>
                      <a:pt x="72" y="285"/>
                      <a:pt x="72" y="285"/>
                    </a:cubicBezTo>
                    <a:cubicBezTo>
                      <a:pt x="72" y="285"/>
                      <a:pt x="72" y="285"/>
                      <a:pt x="72" y="285"/>
                    </a:cubicBezTo>
                    <a:cubicBezTo>
                      <a:pt x="72" y="277"/>
                      <a:pt x="77" y="269"/>
                      <a:pt x="84" y="265"/>
                    </a:cubicBezTo>
                    <a:cubicBezTo>
                      <a:pt x="88" y="263"/>
                      <a:pt x="92" y="262"/>
                      <a:pt x="96" y="262"/>
                    </a:cubicBezTo>
                    <a:cubicBezTo>
                      <a:pt x="102" y="262"/>
                      <a:pt x="107" y="264"/>
                      <a:pt x="111" y="267"/>
                    </a:cubicBezTo>
                    <a:cubicBezTo>
                      <a:pt x="114" y="269"/>
                      <a:pt x="116" y="271"/>
                      <a:pt x="118" y="274"/>
                    </a:cubicBezTo>
                    <a:cubicBezTo>
                      <a:pt x="123" y="284"/>
                      <a:pt x="129" y="292"/>
                      <a:pt x="136" y="301"/>
                    </a:cubicBezTo>
                    <a:cubicBezTo>
                      <a:pt x="292" y="301"/>
                      <a:pt x="292" y="301"/>
                      <a:pt x="292" y="301"/>
                    </a:cubicBezTo>
                    <a:cubicBezTo>
                      <a:pt x="292" y="379"/>
                      <a:pt x="292" y="379"/>
                      <a:pt x="292" y="379"/>
                    </a:cubicBezTo>
                    <a:cubicBezTo>
                      <a:pt x="307" y="381"/>
                      <a:pt x="318" y="381"/>
                      <a:pt x="322" y="381"/>
                    </a:cubicBezTo>
                    <a:cubicBezTo>
                      <a:pt x="323" y="381"/>
                      <a:pt x="324" y="381"/>
                      <a:pt x="324" y="381"/>
                    </a:cubicBezTo>
                    <a:cubicBezTo>
                      <a:pt x="325" y="381"/>
                      <a:pt x="325" y="381"/>
                      <a:pt x="325" y="381"/>
                    </a:cubicBezTo>
                    <a:cubicBezTo>
                      <a:pt x="375" y="381"/>
                      <a:pt x="375" y="381"/>
                      <a:pt x="375" y="381"/>
                    </a:cubicBezTo>
                    <a:cubicBezTo>
                      <a:pt x="484" y="381"/>
                      <a:pt x="484" y="381"/>
                      <a:pt x="484" y="381"/>
                    </a:cubicBezTo>
                    <a:cubicBezTo>
                      <a:pt x="494" y="367"/>
                      <a:pt x="494" y="367"/>
                      <a:pt x="494" y="367"/>
                    </a:cubicBezTo>
                    <a:cubicBezTo>
                      <a:pt x="494" y="301"/>
                      <a:pt x="494" y="301"/>
                      <a:pt x="494" y="301"/>
                    </a:cubicBezTo>
                    <a:cubicBezTo>
                      <a:pt x="542" y="301"/>
                      <a:pt x="542" y="301"/>
                      <a:pt x="542" y="301"/>
                    </a:cubicBezTo>
                    <a:cubicBezTo>
                      <a:pt x="732" y="37"/>
                      <a:pt x="732" y="37"/>
                      <a:pt x="732" y="37"/>
                    </a:cubicBezTo>
                    <a:cubicBezTo>
                      <a:pt x="732" y="0"/>
                      <a:pt x="732" y="0"/>
                      <a:pt x="73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5" name="îṥḷîḋé"/>
              <p:cNvSpPr/>
              <p:nvPr/>
            </p:nvSpPr>
            <p:spPr bwMode="auto">
              <a:xfrm>
                <a:off x="4705583" y="2669099"/>
                <a:ext cx="153526" cy="62762"/>
              </a:xfrm>
              <a:custGeom>
                <a:avLst/>
                <a:gdLst>
                  <a:gd name="T0" fmla="*/ 220 w 412"/>
                  <a:gd name="T1" fmla="*/ 117 h 168"/>
                  <a:gd name="T2" fmla="*/ 220 w 412"/>
                  <a:gd name="T3" fmla="*/ 166 h 168"/>
                  <a:gd name="T4" fmla="*/ 250 w 412"/>
                  <a:gd name="T5" fmla="*/ 168 h 168"/>
                  <a:gd name="T6" fmla="*/ 253 w 412"/>
                  <a:gd name="T7" fmla="*/ 168 h 168"/>
                  <a:gd name="T8" fmla="*/ 303 w 412"/>
                  <a:gd name="T9" fmla="*/ 168 h 168"/>
                  <a:gd name="T10" fmla="*/ 377 w 412"/>
                  <a:gd name="T11" fmla="*/ 167 h 168"/>
                  <a:gd name="T12" fmla="*/ 412 w 412"/>
                  <a:gd name="T13" fmla="*/ 119 h 168"/>
                  <a:gd name="T14" fmla="*/ 303 w 412"/>
                  <a:gd name="T15" fmla="*/ 119 h 168"/>
                  <a:gd name="T16" fmla="*/ 253 w 412"/>
                  <a:gd name="T17" fmla="*/ 119 h 168"/>
                  <a:gd name="T18" fmla="*/ 252 w 412"/>
                  <a:gd name="T19" fmla="*/ 119 h 168"/>
                  <a:gd name="T20" fmla="*/ 250 w 412"/>
                  <a:gd name="T21" fmla="*/ 119 h 168"/>
                  <a:gd name="T22" fmla="*/ 220 w 412"/>
                  <a:gd name="T23" fmla="*/ 117 h 168"/>
                  <a:gd name="T24" fmla="*/ 24 w 412"/>
                  <a:gd name="T25" fmla="*/ 0 h 168"/>
                  <a:gd name="T26" fmla="*/ 12 w 412"/>
                  <a:gd name="T27" fmla="*/ 3 h 168"/>
                  <a:gd name="T28" fmla="*/ 0 w 412"/>
                  <a:gd name="T29" fmla="*/ 23 h 168"/>
                  <a:gd name="T30" fmla="*/ 0 w 412"/>
                  <a:gd name="T31" fmla="*/ 23 h 168"/>
                  <a:gd name="T32" fmla="*/ 0 w 412"/>
                  <a:gd name="T33" fmla="*/ 23 h 168"/>
                  <a:gd name="T34" fmla="*/ 0 w 412"/>
                  <a:gd name="T35" fmla="*/ 25 h 168"/>
                  <a:gd name="T36" fmla="*/ 3 w 412"/>
                  <a:gd name="T37" fmla="*/ 37 h 168"/>
                  <a:gd name="T38" fmla="*/ 4 w 412"/>
                  <a:gd name="T39" fmla="*/ 39 h 168"/>
                  <a:gd name="T40" fmla="*/ 64 w 412"/>
                  <a:gd name="T41" fmla="*/ 39 h 168"/>
                  <a:gd name="T42" fmla="*/ 46 w 412"/>
                  <a:gd name="T43" fmla="*/ 12 h 168"/>
                  <a:gd name="T44" fmla="*/ 39 w 412"/>
                  <a:gd name="T45" fmla="*/ 5 h 168"/>
                  <a:gd name="T46" fmla="*/ 24 w 412"/>
                  <a:gd name="T4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2" h="168">
                    <a:moveTo>
                      <a:pt x="220" y="117"/>
                    </a:moveTo>
                    <a:cubicBezTo>
                      <a:pt x="220" y="166"/>
                      <a:pt x="220" y="166"/>
                      <a:pt x="220" y="166"/>
                    </a:cubicBezTo>
                    <a:cubicBezTo>
                      <a:pt x="234" y="168"/>
                      <a:pt x="245" y="168"/>
                      <a:pt x="250" y="168"/>
                    </a:cubicBezTo>
                    <a:cubicBezTo>
                      <a:pt x="252" y="168"/>
                      <a:pt x="253" y="168"/>
                      <a:pt x="253" y="168"/>
                    </a:cubicBezTo>
                    <a:cubicBezTo>
                      <a:pt x="303" y="168"/>
                      <a:pt x="303" y="168"/>
                      <a:pt x="303" y="168"/>
                    </a:cubicBezTo>
                    <a:cubicBezTo>
                      <a:pt x="377" y="167"/>
                      <a:pt x="377" y="167"/>
                      <a:pt x="377" y="167"/>
                    </a:cubicBezTo>
                    <a:cubicBezTo>
                      <a:pt x="412" y="119"/>
                      <a:pt x="412" y="119"/>
                      <a:pt x="412" y="119"/>
                    </a:cubicBezTo>
                    <a:cubicBezTo>
                      <a:pt x="303" y="119"/>
                      <a:pt x="303" y="119"/>
                      <a:pt x="303" y="119"/>
                    </a:cubicBezTo>
                    <a:cubicBezTo>
                      <a:pt x="253" y="119"/>
                      <a:pt x="253" y="119"/>
                      <a:pt x="253" y="119"/>
                    </a:cubicBezTo>
                    <a:cubicBezTo>
                      <a:pt x="252" y="119"/>
                      <a:pt x="252" y="119"/>
                      <a:pt x="252" y="119"/>
                    </a:cubicBezTo>
                    <a:cubicBezTo>
                      <a:pt x="252" y="119"/>
                      <a:pt x="251" y="119"/>
                      <a:pt x="250" y="119"/>
                    </a:cubicBezTo>
                    <a:cubicBezTo>
                      <a:pt x="246" y="119"/>
                      <a:pt x="235" y="119"/>
                      <a:pt x="220" y="117"/>
                    </a:cubicBezTo>
                    <a:moveTo>
                      <a:pt x="24" y="0"/>
                    </a:moveTo>
                    <a:cubicBezTo>
                      <a:pt x="20" y="0"/>
                      <a:pt x="16" y="1"/>
                      <a:pt x="12" y="3"/>
                    </a:cubicBezTo>
                    <a:cubicBezTo>
                      <a:pt x="5" y="7"/>
                      <a:pt x="0" y="15"/>
                      <a:pt x="0" y="23"/>
                    </a:cubicBezTo>
                    <a:cubicBezTo>
                      <a:pt x="0" y="23"/>
                      <a:pt x="0" y="23"/>
                      <a:pt x="0" y="23"/>
                    </a:cubicBezTo>
                    <a:cubicBezTo>
                      <a:pt x="0" y="23"/>
                      <a:pt x="0" y="23"/>
                      <a:pt x="0" y="23"/>
                    </a:cubicBezTo>
                    <a:cubicBezTo>
                      <a:pt x="0" y="24"/>
                      <a:pt x="0" y="24"/>
                      <a:pt x="0" y="25"/>
                    </a:cubicBezTo>
                    <a:cubicBezTo>
                      <a:pt x="0" y="29"/>
                      <a:pt x="1" y="33"/>
                      <a:pt x="3" y="37"/>
                    </a:cubicBezTo>
                    <a:cubicBezTo>
                      <a:pt x="3" y="37"/>
                      <a:pt x="4" y="38"/>
                      <a:pt x="4" y="39"/>
                    </a:cubicBezTo>
                    <a:cubicBezTo>
                      <a:pt x="64" y="39"/>
                      <a:pt x="64" y="39"/>
                      <a:pt x="64" y="39"/>
                    </a:cubicBezTo>
                    <a:cubicBezTo>
                      <a:pt x="57" y="30"/>
                      <a:pt x="51" y="22"/>
                      <a:pt x="46" y="12"/>
                    </a:cubicBezTo>
                    <a:cubicBezTo>
                      <a:pt x="44" y="9"/>
                      <a:pt x="42" y="7"/>
                      <a:pt x="39" y="5"/>
                    </a:cubicBezTo>
                    <a:cubicBezTo>
                      <a:pt x="35" y="2"/>
                      <a:pt x="30" y="0"/>
                      <a:pt x="24"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6" name="iŝḻiḋè"/>
              <p:cNvSpPr/>
              <p:nvPr/>
            </p:nvSpPr>
            <p:spPr bwMode="auto">
              <a:xfrm>
                <a:off x="5159400" y="2559024"/>
                <a:ext cx="178630" cy="48278"/>
              </a:xfrm>
              <a:custGeom>
                <a:avLst/>
                <a:gdLst>
                  <a:gd name="T0" fmla="*/ 480 w 480"/>
                  <a:gd name="T1" fmla="*/ 130 h 130"/>
                  <a:gd name="T2" fmla="*/ 480 w 480"/>
                  <a:gd name="T3" fmla="*/ 130 h 130"/>
                  <a:gd name="T4" fmla="*/ 480 w 480"/>
                  <a:gd name="T5" fmla="*/ 130 h 130"/>
                  <a:gd name="T6" fmla="*/ 480 w 480"/>
                  <a:gd name="T7" fmla="*/ 129 h 130"/>
                  <a:gd name="T8" fmla="*/ 480 w 480"/>
                  <a:gd name="T9" fmla="*/ 129 h 130"/>
                  <a:gd name="T10" fmla="*/ 480 w 480"/>
                  <a:gd name="T11" fmla="*/ 129 h 130"/>
                  <a:gd name="T12" fmla="*/ 479 w 480"/>
                  <a:gd name="T13" fmla="*/ 128 h 130"/>
                  <a:gd name="T14" fmla="*/ 479 w 480"/>
                  <a:gd name="T15" fmla="*/ 129 h 130"/>
                  <a:gd name="T16" fmla="*/ 479 w 480"/>
                  <a:gd name="T17" fmla="*/ 128 h 130"/>
                  <a:gd name="T18" fmla="*/ 479 w 480"/>
                  <a:gd name="T19" fmla="*/ 128 h 130"/>
                  <a:gd name="T20" fmla="*/ 479 w 480"/>
                  <a:gd name="T21" fmla="*/ 128 h 130"/>
                  <a:gd name="T22" fmla="*/ 479 w 480"/>
                  <a:gd name="T23" fmla="*/ 128 h 130"/>
                  <a:gd name="T24" fmla="*/ 473 w 480"/>
                  <a:gd name="T25" fmla="*/ 117 h 130"/>
                  <a:gd name="T26" fmla="*/ 479 w 480"/>
                  <a:gd name="T27" fmla="*/ 127 h 130"/>
                  <a:gd name="T28" fmla="*/ 473 w 480"/>
                  <a:gd name="T29" fmla="*/ 117 h 130"/>
                  <a:gd name="T30" fmla="*/ 61 w 480"/>
                  <a:gd name="T31" fmla="*/ 0 h 130"/>
                  <a:gd name="T32" fmla="*/ 5 w 480"/>
                  <a:gd name="T33" fmla="*/ 31 h 130"/>
                  <a:gd name="T34" fmla="*/ 0 w 480"/>
                  <a:gd name="T35" fmla="*/ 34 h 130"/>
                  <a:gd name="T36" fmla="*/ 0 w 480"/>
                  <a:gd name="T37" fmla="*/ 34 h 130"/>
                  <a:gd name="T38" fmla="*/ 61 w 480"/>
                  <a:gd name="T3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0" h="130">
                    <a:moveTo>
                      <a:pt x="480" y="130"/>
                    </a:moveTo>
                    <a:cubicBezTo>
                      <a:pt x="480" y="130"/>
                      <a:pt x="480" y="130"/>
                      <a:pt x="480" y="130"/>
                    </a:cubicBezTo>
                    <a:cubicBezTo>
                      <a:pt x="480" y="130"/>
                      <a:pt x="480" y="130"/>
                      <a:pt x="480" y="130"/>
                    </a:cubicBezTo>
                    <a:moveTo>
                      <a:pt x="480" y="129"/>
                    </a:moveTo>
                    <a:cubicBezTo>
                      <a:pt x="480" y="129"/>
                      <a:pt x="480" y="129"/>
                      <a:pt x="480" y="129"/>
                    </a:cubicBezTo>
                    <a:cubicBezTo>
                      <a:pt x="480" y="129"/>
                      <a:pt x="480" y="129"/>
                      <a:pt x="480" y="129"/>
                    </a:cubicBezTo>
                    <a:moveTo>
                      <a:pt x="479" y="128"/>
                    </a:moveTo>
                    <a:cubicBezTo>
                      <a:pt x="479" y="128"/>
                      <a:pt x="479" y="129"/>
                      <a:pt x="479" y="129"/>
                    </a:cubicBezTo>
                    <a:cubicBezTo>
                      <a:pt x="479" y="129"/>
                      <a:pt x="479" y="128"/>
                      <a:pt x="479" y="128"/>
                    </a:cubicBezTo>
                    <a:moveTo>
                      <a:pt x="479" y="128"/>
                    </a:moveTo>
                    <a:cubicBezTo>
                      <a:pt x="479" y="128"/>
                      <a:pt x="479" y="128"/>
                      <a:pt x="479" y="128"/>
                    </a:cubicBezTo>
                    <a:cubicBezTo>
                      <a:pt x="479" y="128"/>
                      <a:pt x="479" y="128"/>
                      <a:pt x="479" y="128"/>
                    </a:cubicBezTo>
                    <a:moveTo>
                      <a:pt x="473" y="117"/>
                    </a:moveTo>
                    <a:cubicBezTo>
                      <a:pt x="475" y="121"/>
                      <a:pt x="477" y="124"/>
                      <a:pt x="479" y="127"/>
                    </a:cubicBezTo>
                    <a:cubicBezTo>
                      <a:pt x="477" y="124"/>
                      <a:pt x="475" y="121"/>
                      <a:pt x="473" y="117"/>
                    </a:cubicBezTo>
                    <a:moveTo>
                      <a:pt x="61" y="0"/>
                    </a:moveTo>
                    <a:cubicBezTo>
                      <a:pt x="5" y="31"/>
                      <a:pt x="5" y="31"/>
                      <a:pt x="5" y="31"/>
                    </a:cubicBezTo>
                    <a:cubicBezTo>
                      <a:pt x="0" y="34"/>
                      <a:pt x="0" y="34"/>
                      <a:pt x="0" y="34"/>
                    </a:cubicBezTo>
                    <a:cubicBezTo>
                      <a:pt x="0" y="34"/>
                      <a:pt x="0" y="34"/>
                      <a:pt x="0" y="34"/>
                    </a:cubicBezTo>
                    <a:cubicBezTo>
                      <a:pt x="61" y="0"/>
                      <a:pt x="61" y="0"/>
                      <a:pt x="61"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7" name="î$ľïḋé"/>
              <p:cNvSpPr/>
              <p:nvPr/>
            </p:nvSpPr>
            <p:spPr bwMode="auto">
              <a:xfrm>
                <a:off x="5330305" y="2659443"/>
                <a:ext cx="19311" cy="24139"/>
              </a:xfrm>
              <a:custGeom>
                <a:avLst/>
                <a:gdLst>
                  <a:gd name="T0" fmla="*/ 54 w 54"/>
                  <a:gd name="T1" fmla="*/ 0 h 64"/>
                  <a:gd name="T2" fmla="*/ 0 w 54"/>
                  <a:gd name="T3" fmla="*/ 64 h 64"/>
                  <a:gd name="T4" fmla="*/ 46 w 54"/>
                  <a:gd name="T5" fmla="*/ 64 h 64"/>
                  <a:gd name="T6" fmla="*/ 54 w 54"/>
                  <a:gd name="T7" fmla="*/ 0 h 64"/>
                </a:gdLst>
                <a:ahLst/>
                <a:cxnLst>
                  <a:cxn ang="0">
                    <a:pos x="T0" y="T1"/>
                  </a:cxn>
                  <a:cxn ang="0">
                    <a:pos x="T2" y="T3"/>
                  </a:cxn>
                  <a:cxn ang="0">
                    <a:pos x="T4" y="T5"/>
                  </a:cxn>
                  <a:cxn ang="0">
                    <a:pos x="T6" y="T7"/>
                  </a:cxn>
                </a:cxnLst>
                <a:rect l="0" t="0" r="r" b="b"/>
                <a:pathLst>
                  <a:path w="54" h="64">
                    <a:moveTo>
                      <a:pt x="54" y="0"/>
                    </a:moveTo>
                    <a:cubicBezTo>
                      <a:pt x="38" y="23"/>
                      <a:pt x="20" y="44"/>
                      <a:pt x="0" y="64"/>
                    </a:cubicBezTo>
                    <a:cubicBezTo>
                      <a:pt x="46" y="64"/>
                      <a:pt x="46" y="64"/>
                      <a:pt x="46" y="64"/>
                    </a:cubicBezTo>
                    <a:cubicBezTo>
                      <a:pt x="51" y="43"/>
                      <a:pt x="53" y="22"/>
                      <a:pt x="54"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8" name="ïśḻídé"/>
              <p:cNvSpPr/>
              <p:nvPr/>
            </p:nvSpPr>
            <p:spPr bwMode="auto">
              <a:xfrm>
                <a:off x="5159400" y="2544540"/>
                <a:ext cx="190217" cy="139042"/>
              </a:xfrm>
              <a:custGeom>
                <a:avLst/>
                <a:gdLst>
                  <a:gd name="T0" fmla="*/ 208 w 512"/>
                  <a:gd name="T1" fmla="*/ 0 h 372"/>
                  <a:gd name="T2" fmla="*/ 75 w 512"/>
                  <a:gd name="T3" fmla="*/ 31 h 372"/>
                  <a:gd name="T4" fmla="*/ 61 w 512"/>
                  <a:gd name="T5" fmla="*/ 39 h 372"/>
                  <a:gd name="T6" fmla="*/ 61 w 512"/>
                  <a:gd name="T7" fmla="*/ 39 h 372"/>
                  <a:gd name="T8" fmla="*/ 0 w 512"/>
                  <a:gd name="T9" fmla="*/ 73 h 372"/>
                  <a:gd name="T10" fmla="*/ 13 w 512"/>
                  <a:gd name="T11" fmla="*/ 97 h 372"/>
                  <a:gd name="T12" fmla="*/ 13 w 512"/>
                  <a:gd name="T13" fmla="*/ 97 h 372"/>
                  <a:gd name="T14" fmla="*/ 27 w 512"/>
                  <a:gd name="T15" fmla="*/ 134 h 372"/>
                  <a:gd name="T16" fmla="*/ 67 w 512"/>
                  <a:gd name="T17" fmla="*/ 112 h 372"/>
                  <a:gd name="T18" fmla="*/ 156 w 512"/>
                  <a:gd name="T19" fmla="*/ 78 h 372"/>
                  <a:gd name="T20" fmla="*/ 220 w 512"/>
                  <a:gd name="T21" fmla="*/ 71 h 372"/>
                  <a:gd name="T22" fmla="*/ 349 w 512"/>
                  <a:gd name="T23" fmla="*/ 106 h 372"/>
                  <a:gd name="T24" fmla="*/ 358 w 512"/>
                  <a:gd name="T25" fmla="*/ 115 h 372"/>
                  <a:gd name="T26" fmla="*/ 358 w 512"/>
                  <a:gd name="T27" fmla="*/ 117 h 372"/>
                  <a:gd name="T28" fmla="*/ 358 w 512"/>
                  <a:gd name="T29" fmla="*/ 117 h 372"/>
                  <a:gd name="T30" fmla="*/ 358 w 512"/>
                  <a:gd name="T31" fmla="*/ 117 h 372"/>
                  <a:gd name="T32" fmla="*/ 358 w 512"/>
                  <a:gd name="T33" fmla="*/ 117 h 372"/>
                  <a:gd name="T34" fmla="*/ 358 w 512"/>
                  <a:gd name="T35" fmla="*/ 117 h 372"/>
                  <a:gd name="T36" fmla="*/ 357 w 512"/>
                  <a:gd name="T37" fmla="*/ 140 h 372"/>
                  <a:gd name="T38" fmla="*/ 336 w 512"/>
                  <a:gd name="T39" fmla="*/ 152 h 372"/>
                  <a:gd name="T40" fmla="*/ 333 w 512"/>
                  <a:gd name="T41" fmla="*/ 152 h 372"/>
                  <a:gd name="T42" fmla="*/ 323 w 512"/>
                  <a:gd name="T43" fmla="*/ 148 h 372"/>
                  <a:gd name="T44" fmla="*/ 221 w 512"/>
                  <a:gd name="T45" fmla="*/ 120 h 372"/>
                  <a:gd name="T46" fmla="*/ 168 w 512"/>
                  <a:gd name="T47" fmla="*/ 126 h 372"/>
                  <a:gd name="T48" fmla="*/ 91 w 512"/>
                  <a:gd name="T49" fmla="*/ 154 h 372"/>
                  <a:gd name="T50" fmla="*/ 91 w 512"/>
                  <a:gd name="T51" fmla="*/ 154 h 372"/>
                  <a:gd name="T52" fmla="*/ 47 w 512"/>
                  <a:gd name="T53" fmla="*/ 179 h 372"/>
                  <a:gd name="T54" fmla="*/ 37 w 512"/>
                  <a:gd name="T55" fmla="*/ 184 h 372"/>
                  <a:gd name="T56" fmla="*/ 0 w 512"/>
                  <a:gd name="T57" fmla="*/ 372 h 372"/>
                  <a:gd name="T58" fmla="*/ 173 w 512"/>
                  <a:gd name="T59" fmla="*/ 372 h 372"/>
                  <a:gd name="T60" fmla="*/ 222 w 512"/>
                  <a:gd name="T61" fmla="*/ 368 h 372"/>
                  <a:gd name="T62" fmla="*/ 272 w 512"/>
                  <a:gd name="T63" fmla="*/ 372 h 372"/>
                  <a:gd name="T64" fmla="*/ 458 w 512"/>
                  <a:gd name="T65" fmla="*/ 372 h 372"/>
                  <a:gd name="T66" fmla="*/ 512 w 512"/>
                  <a:gd name="T67" fmla="*/ 308 h 372"/>
                  <a:gd name="T68" fmla="*/ 512 w 512"/>
                  <a:gd name="T69" fmla="*/ 308 h 372"/>
                  <a:gd name="T70" fmla="*/ 512 w 512"/>
                  <a:gd name="T71" fmla="*/ 297 h 372"/>
                  <a:gd name="T72" fmla="*/ 480 w 512"/>
                  <a:gd name="T73" fmla="*/ 169 h 372"/>
                  <a:gd name="T74" fmla="*/ 480 w 512"/>
                  <a:gd name="T75" fmla="*/ 169 h 372"/>
                  <a:gd name="T76" fmla="*/ 480 w 512"/>
                  <a:gd name="T77" fmla="*/ 168 h 372"/>
                  <a:gd name="T78" fmla="*/ 480 w 512"/>
                  <a:gd name="T79" fmla="*/ 168 h 372"/>
                  <a:gd name="T80" fmla="*/ 479 w 512"/>
                  <a:gd name="T81" fmla="*/ 168 h 372"/>
                  <a:gd name="T82" fmla="*/ 479 w 512"/>
                  <a:gd name="T83" fmla="*/ 167 h 372"/>
                  <a:gd name="T84" fmla="*/ 479 w 512"/>
                  <a:gd name="T85" fmla="*/ 167 h 372"/>
                  <a:gd name="T86" fmla="*/ 479 w 512"/>
                  <a:gd name="T87" fmla="*/ 167 h 372"/>
                  <a:gd name="T88" fmla="*/ 479 w 512"/>
                  <a:gd name="T89" fmla="*/ 166 h 372"/>
                  <a:gd name="T90" fmla="*/ 473 w 512"/>
                  <a:gd name="T91" fmla="*/ 156 h 372"/>
                  <a:gd name="T92" fmla="*/ 473 w 512"/>
                  <a:gd name="T93" fmla="*/ 156 h 372"/>
                  <a:gd name="T94" fmla="*/ 473 w 512"/>
                  <a:gd name="T95" fmla="*/ 156 h 372"/>
                  <a:gd name="T96" fmla="*/ 208 w 512"/>
                  <a:gd name="T9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2" h="372">
                    <a:moveTo>
                      <a:pt x="208" y="0"/>
                    </a:moveTo>
                    <a:cubicBezTo>
                      <a:pt x="164" y="0"/>
                      <a:pt x="118" y="10"/>
                      <a:pt x="75" y="31"/>
                    </a:cubicBezTo>
                    <a:cubicBezTo>
                      <a:pt x="71" y="34"/>
                      <a:pt x="66" y="36"/>
                      <a:pt x="61" y="39"/>
                    </a:cubicBezTo>
                    <a:cubicBezTo>
                      <a:pt x="61" y="39"/>
                      <a:pt x="61" y="39"/>
                      <a:pt x="61" y="39"/>
                    </a:cubicBezTo>
                    <a:cubicBezTo>
                      <a:pt x="0" y="73"/>
                      <a:pt x="0" y="73"/>
                      <a:pt x="0" y="73"/>
                    </a:cubicBezTo>
                    <a:cubicBezTo>
                      <a:pt x="5" y="81"/>
                      <a:pt x="9" y="89"/>
                      <a:pt x="13" y="97"/>
                    </a:cubicBezTo>
                    <a:cubicBezTo>
                      <a:pt x="13" y="97"/>
                      <a:pt x="13" y="97"/>
                      <a:pt x="13" y="97"/>
                    </a:cubicBezTo>
                    <a:cubicBezTo>
                      <a:pt x="18" y="109"/>
                      <a:pt x="23" y="121"/>
                      <a:pt x="27" y="134"/>
                    </a:cubicBezTo>
                    <a:cubicBezTo>
                      <a:pt x="67" y="112"/>
                      <a:pt x="67" y="112"/>
                      <a:pt x="67" y="112"/>
                    </a:cubicBezTo>
                    <a:cubicBezTo>
                      <a:pt x="71" y="109"/>
                      <a:pt x="106" y="89"/>
                      <a:pt x="156" y="78"/>
                    </a:cubicBezTo>
                    <a:cubicBezTo>
                      <a:pt x="178" y="73"/>
                      <a:pt x="200" y="71"/>
                      <a:pt x="220" y="71"/>
                    </a:cubicBezTo>
                    <a:cubicBezTo>
                      <a:pt x="267" y="71"/>
                      <a:pt x="311" y="83"/>
                      <a:pt x="349" y="106"/>
                    </a:cubicBezTo>
                    <a:cubicBezTo>
                      <a:pt x="353" y="109"/>
                      <a:pt x="356" y="112"/>
                      <a:pt x="358" y="115"/>
                    </a:cubicBezTo>
                    <a:cubicBezTo>
                      <a:pt x="358" y="116"/>
                      <a:pt x="358" y="116"/>
                      <a:pt x="358" y="117"/>
                    </a:cubicBezTo>
                    <a:cubicBezTo>
                      <a:pt x="358" y="117"/>
                      <a:pt x="358" y="117"/>
                      <a:pt x="358" y="117"/>
                    </a:cubicBezTo>
                    <a:cubicBezTo>
                      <a:pt x="358" y="117"/>
                      <a:pt x="358" y="117"/>
                      <a:pt x="358" y="117"/>
                    </a:cubicBezTo>
                    <a:cubicBezTo>
                      <a:pt x="358" y="117"/>
                      <a:pt x="358" y="117"/>
                      <a:pt x="358" y="117"/>
                    </a:cubicBezTo>
                    <a:cubicBezTo>
                      <a:pt x="358" y="117"/>
                      <a:pt x="358" y="117"/>
                      <a:pt x="358" y="117"/>
                    </a:cubicBezTo>
                    <a:cubicBezTo>
                      <a:pt x="363" y="125"/>
                      <a:pt x="362" y="133"/>
                      <a:pt x="357" y="140"/>
                    </a:cubicBezTo>
                    <a:cubicBezTo>
                      <a:pt x="352" y="148"/>
                      <a:pt x="344" y="152"/>
                      <a:pt x="336" y="152"/>
                    </a:cubicBezTo>
                    <a:cubicBezTo>
                      <a:pt x="335" y="152"/>
                      <a:pt x="334" y="152"/>
                      <a:pt x="333" y="152"/>
                    </a:cubicBezTo>
                    <a:cubicBezTo>
                      <a:pt x="330" y="151"/>
                      <a:pt x="326" y="150"/>
                      <a:pt x="323" y="148"/>
                    </a:cubicBezTo>
                    <a:cubicBezTo>
                      <a:pt x="292" y="129"/>
                      <a:pt x="258" y="120"/>
                      <a:pt x="221" y="120"/>
                    </a:cubicBezTo>
                    <a:cubicBezTo>
                      <a:pt x="204" y="120"/>
                      <a:pt x="186" y="122"/>
                      <a:pt x="168" y="126"/>
                    </a:cubicBezTo>
                    <a:cubicBezTo>
                      <a:pt x="124" y="135"/>
                      <a:pt x="92" y="154"/>
                      <a:pt x="91" y="154"/>
                    </a:cubicBezTo>
                    <a:cubicBezTo>
                      <a:pt x="91" y="154"/>
                      <a:pt x="91" y="154"/>
                      <a:pt x="91" y="154"/>
                    </a:cubicBezTo>
                    <a:cubicBezTo>
                      <a:pt x="47" y="179"/>
                      <a:pt x="47" y="179"/>
                      <a:pt x="47" y="179"/>
                    </a:cubicBezTo>
                    <a:cubicBezTo>
                      <a:pt x="37" y="184"/>
                      <a:pt x="37" y="184"/>
                      <a:pt x="37" y="184"/>
                    </a:cubicBezTo>
                    <a:cubicBezTo>
                      <a:pt x="45" y="247"/>
                      <a:pt x="33" y="313"/>
                      <a:pt x="0" y="372"/>
                    </a:cubicBezTo>
                    <a:cubicBezTo>
                      <a:pt x="173" y="372"/>
                      <a:pt x="173" y="372"/>
                      <a:pt x="173" y="372"/>
                    </a:cubicBezTo>
                    <a:cubicBezTo>
                      <a:pt x="189" y="369"/>
                      <a:pt x="206" y="368"/>
                      <a:pt x="222" y="368"/>
                    </a:cubicBezTo>
                    <a:cubicBezTo>
                      <a:pt x="239" y="368"/>
                      <a:pt x="255" y="369"/>
                      <a:pt x="272" y="372"/>
                    </a:cubicBezTo>
                    <a:cubicBezTo>
                      <a:pt x="458" y="372"/>
                      <a:pt x="458" y="372"/>
                      <a:pt x="458" y="372"/>
                    </a:cubicBezTo>
                    <a:cubicBezTo>
                      <a:pt x="478" y="352"/>
                      <a:pt x="496" y="331"/>
                      <a:pt x="512" y="308"/>
                    </a:cubicBezTo>
                    <a:cubicBezTo>
                      <a:pt x="512" y="308"/>
                      <a:pt x="512" y="308"/>
                      <a:pt x="512" y="308"/>
                    </a:cubicBezTo>
                    <a:cubicBezTo>
                      <a:pt x="512" y="304"/>
                      <a:pt x="512" y="300"/>
                      <a:pt x="512" y="297"/>
                    </a:cubicBezTo>
                    <a:cubicBezTo>
                      <a:pt x="511" y="254"/>
                      <a:pt x="500" y="210"/>
                      <a:pt x="480" y="169"/>
                    </a:cubicBezTo>
                    <a:cubicBezTo>
                      <a:pt x="480" y="169"/>
                      <a:pt x="480" y="169"/>
                      <a:pt x="480" y="169"/>
                    </a:cubicBezTo>
                    <a:cubicBezTo>
                      <a:pt x="480" y="169"/>
                      <a:pt x="480" y="168"/>
                      <a:pt x="480" y="168"/>
                    </a:cubicBezTo>
                    <a:cubicBezTo>
                      <a:pt x="480" y="168"/>
                      <a:pt x="480" y="168"/>
                      <a:pt x="480" y="168"/>
                    </a:cubicBezTo>
                    <a:cubicBezTo>
                      <a:pt x="479" y="168"/>
                      <a:pt x="479" y="168"/>
                      <a:pt x="479" y="168"/>
                    </a:cubicBezTo>
                    <a:cubicBezTo>
                      <a:pt x="479" y="168"/>
                      <a:pt x="479" y="167"/>
                      <a:pt x="479" y="167"/>
                    </a:cubicBezTo>
                    <a:cubicBezTo>
                      <a:pt x="479" y="167"/>
                      <a:pt x="479" y="167"/>
                      <a:pt x="479" y="167"/>
                    </a:cubicBezTo>
                    <a:cubicBezTo>
                      <a:pt x="479" y="167"/>
                      <a:pt x="479" y="167"/>
                      <a:pt x="479" y="167"/>
                    </a:cubicBezTo>
                    <a:cubicBezTo>
                      <a:pt x="479" y="167"/>
                      <a:pt x="479" y="167"/>
                      <a:pt x="479" y="166"/>
                    </a:cubicBezTo>
                    <a:cubicBezTo>
                      <a:pt x="477" y="163"/>
                      <a:pt x="475" y="160"/>
                      <a:pt x="473" y="156"/>
                    </a:cubicBezTo>
                    <a:cubicBezTo>
                      <a:pt x="473" y="156"/>
                      <a:pt x="473" y="156"/>
                      <a:pt x="473" y="156"/>
                    </a:cubicBezTo>
                    <a:cubicBezTo>
                      <a:pt x="473" y="156"/>
                      <a:pt x="473" y="156"/>
                      <a:pt x="473" y="156"/>
                    </a:cubicBezTo>
                    <a:cubicBezTo>
                      <a:pt x="418" y="57"/>
                      <a:pt x="315" y="0"/>
                      <a:pt x="208"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9" name="îşlîḑé"/>
              <p:cNvSpPr/>
              <p:nvPr/>
            </p:nvSpPr>
            <p:spPr bwMode="auto">
              <a:xfrm>
                <a:off x="5169056" y="2571576"/>
                <a:ext cx="125524" cy="41520"/>
              </a:xfrm>
              <a:custGeom>
                <a:avLst/>
                <a:gdLst>
                  <a:gd name="T0" fmla="*/ 331 w 336"/>
                  <a:gd name="T1" fmla="*/ 46 h 113"/>
                  <a:gd name="T2" fmla="*/ 331 w 336"/>
                  <a:gd name="T3" fmla="*/ 46 h 113"/>
                  <a:gd name="T4" fmla="*/ 331 w 336"/>
                  <a:gd name="T5" fmla="*/ 46 h 113"/>
                  <a:gd name="T6" fmla="*/ 331 w 336"/>
                  <a:gd name="T7" fmla="*/ 46 h 113"/>
                  <a:gd name="T8" fmla="*/ 193 w 336"/>
                  <a:gd name="T9" fmla="*/ 0 h 113"/>
                  <a:gd name="T10" fmla="*/ 129 w 336"/>
                  <a:gd name="T11" fmla="*/ 7 h 113"/>
                  <a:gd name="T12" fmla="*/ 40 w 336"/>
                  <a:gd name="T13" fmla="*/ 41 h 113"/>
                  <a:gd name="T14" fmla="*/ 0 w 336"/>
                  <a:gd name="T15" fmla="*/ 63 h 113"/>
                  <a:gd name="T16" fmla="*/ 10 w 336"/>
                  <a:gd name="T17" fmla="*/ 113 h 113"/>
                  <a:gd name="T18" fmla="*/ 20 w 336"/>
                  <a:gd name="T19" fmla="*/ 108 h 113"/>
                  <a:gd name="T20" fmla="*/ 64 w 336"/>
                  <a:gd name="T21" fmla="*/ 83 h 113"/>
                  <a:gd name="T22" fmla="*/ 64 w 336"/>
                  <a:gd name="T23" fmla="*/ 83 h 113"/>
                  <a:gd name="T24" fmla="*/ 141 w 336"/>
                  <a:gd name="T25" fmla="*/ 55 h 113"/>
                  <a:gd name="T26" fmla="*/ 194 w 336"/>
                  <a:gd name="T27" fmla="*/ 49 h 113"/>
                  <a:gd name="T28" fmla="*/ 296 w 336"/>
                  <a:gd name="T29" fmla="*/ 77 h 113"/>
                  <a:gd name="T30" fmla="*/ 306 w 336"/>
                  <a:gd name="T31" fmla="*/ 81 h 113"/>
                  <a:gd name="T32" fmla="*/ 309 w 336"/>
                  <a:gd name="T33" fmla="*/ 81 h 113"/>
                  <a:gd name="T34" fmla="*/ 330 w 336"/>
                  <a:gd name="T35" fmla="*/ 69 h 113"/>
                  <a:gd name="T36" fmla="*/ 331 w 336"/>
                  <a:gd name="T37" fmla="*/ 46 h 113"/>
                  <a:gd name="T38" fmla="*/ 331 w 336"/>
                  <a:gd name="T39" fmla="*/ 46 h 113"/>
                  <a:gd name="T40" fmla="*/ 331 w 336"/>
                  <a:gd name="T41" fmla="*/ 44 h 113"/>
                  <a:gd name="T42" fmla="*/ 322 w 336"/>
                  <a:gd name="T43" fmla="*/ 35 h 113"/>
                  <a:gd name="T44" fmla="*/ 193 w 336"/>
                  <a:gd name="T4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113">
                    <a:moveTo>
                      <a:pt x="331" y="46"/>
                    </a:moveTo>
                    <a:cubicBezTo>
                      <a:pt x="331" y="46"/>
                      <a:pt x="331" y="46"/>
                      <a:pt x="331" y="46"/>
                    </a:cubicBezTo>
                    <a:cubicBezTo>
                      <a:pt x="331" y="46"/>
                      <a:pt x="331" y="46"/>
                      <a:pt x="331" y="46"/>
                    </a:cubicBezTo>
                    <a:cubicBezTo>
                      <a:pt x="331" y="46"/>
                      <a:pt x="331" y="46"/>
                      <a:pt x="331" y="46"/>
                    </a:cubicBezTo>
                    <a:moveTo>
                      <a:pt x="193" y="0"/>
                    </a:moveTo>
                    <a:cubicBezTo>
                      <a:pt x="173" y="0"/>
                      <a:pt x="151" y="2"/>
                      <a:pt x="129" y="7"/>
                    </a:cubicBezTo>
                    <a:cubicBezTo>
                      <a:pt x="79" y="18"/>
                      <a:pt x="44" y="38"/>
                      <a:pt x="40" y="41"/>
                    </a:cubicBezTo>
                    <a:cubicBezTo>
                      <a:pt x="0" y="63"/>
                      <a:pt x="0" y="63"/>
                      <a:pt x="0" y="63"/>
                    </a:cubicBezTo>
                    <a:cubicBezTo>
                      <a:pt x="5" y="79"/>
                      <a:pt x="8" y="96"/>
                      <a:pt x="10" y="113"/>
                    </a:cubicBezTo>
                    <a:cubicBezTo>
                      <a:pt x="20" y="108"/>
                      <a:pt x="20" y="108"/>
                      <a:pt x="20" y="108"/>
                    </a:cubicBezTo>
                    <a:cubicBezTo>
                      <a:pt x="64" y="83"/>
                      <a:pt x="64" y="83"/>
                      <a:pt x="64" y="83"/>
                    </a:cubicBezTo>
                    <a:cubicBezTo>
                      <a:pt x="64" y="83"/>
                      <a:pt x="64" y="83"/>
                      <a:pt x="64" y="83"/>
                    </a:cubicBezTo>
                    <a:cubicBezTo>
                      <a:pt x="65" y="83"/>
                      <a:pt x="97" y="64"/>
                      <a:pt x="141" y="55"/>
                    </a:cubicBezTo>
                    <a:cubicBezTo>
                      <a:pt x="159" y="51"/>
                      <a:pt x="177" y="49"/>
                      <a:pt x="194" y="49"/>
                    </a:cubicBezTo>
                    <a:cubicBezTo>
                      <a:pt x="231" y="49"/>
                      <a:pt x="265" y="58"/>
                      <a:pt x="296" y="77"/>
                    </a:cubicBezTo>
                    <a:cubicBezTo>
                      <a:pt x="299" y="79"/>
                      <a:pt x="303" y="80"/>
                      <a:pt x="306" y="81"/>
                    </a:cubicBezTo>
                    <a:cubicBezTo>
                      <a:pt x="307" y="81"/>
                      <a:pt x="308" y="81"/>
                      <a:pt x="309" y="81"/>
                    </a:cubicBezTo>
                    <a:cubicBezTo>
                      <a:pt x="317" y="81"/>
                      <a:pt x="325" y="77"/>
                      <a:pt x="330" y="69"/>
                    </a:cubicBezTo>
                    <a:cubicBezTo>
                      <a:pt x="335" y="62"/>
                      <a:pt x="336" y="54"/>
                      <a:pt x="331" y="46"/>
                    </a:cubicBezTo>
                    <a:cubicBezTo>
                      <a:pt x="331" y="46"/>
                      <a:pt x="331" y="46"/>
                      <a:pt x="331" y="46"/>
                    </a:cubicBezTo>
                    <a:cubicBezTo>
                      <a:pt x="331" y="45"/>
                      <a:pt x="331" y="45"/>
                      <a:pt x="331" y="44"/>
                    </a:cubicBezTo>
                    <a:cubicBezTo>
                      <a:pt x="329" y="41"/>
                      <a:pt x="326" y="38"/>
                      <a:pt x="322" y="35"/>
                    </a:cubicBezTo>
                    <a:cubicBezTo>
                      <a:pt x="284" y="12"/>
                      <a:pt x="240" y="0"/>
                      <a:pt x="193"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0" name="îśļïḋè"/>
              <p:cNvSpPr/>
              <p:nvPr/>
            </p:nvSpPr>
            <p:spPr bwMode="auto">
              <a:xfrm>
                <a:off x="4881316" y="2535850"/>
                <a:ext cx="262634" cy="147732"/>
              </a:xfrm>
              <a:custGeom>
                <a:avLst/>
                <a:gdLst>
                  <a:gd name="T0" fmla="*/ 705 w 705"/>
                  <a:gd name="T1" fmla="*/ 263 h 396"/>
                  <a:gd name="T2" fmla="*/ 693 w 705"/>
                  <a:gd name="T3" fmla="*/ 281 h 396"/>
                  <a:gd name="T4" fmla="*/ 610 w 705"/>
                  <a:gd name="T5" fmla="*/ 396 h 396"/>
                  <a:gd name="T6" fmla="*/ 610 w 705"/>
                  <a:gd name="T7" fmla="*/ 396 h 396"/>
                  <a:gd name="T8" fmla="*/ 693 w 705"/>
                  <a:gd name="T9" fmla="*/ 281 h 396"/>
                  <a:gd name="T10" fmla="*/ 705 w 705"/>
                  <a:gd name="T11" fmla="*/ 263 h 396"/>
                  <a:gd name="T12" fmla="*/ 241 w 705"/>
                  <a:gd name="T13" fmla="*/ 62 h 396"/>
                  <a:gd name="T14" fmla="*/ 236 w 705"/>
                  <a:gd name="T15" fmla="*/ 69 h 396"/>
                  <a:gd name="T16" fmla="*/ 217 w 705"/>
                  <a:gd name="T17" fmla="*/ 95 h 396"/>
                  <a:gd name="T18" fmla="*/ 217 w 705"/>
                  <a:gd name="T19" fmla="*/ 95 h 396"/>
                  <a:gd name="T20" fmla="*/ 191 w 705"/>
                  <a:gd name="T21" fmla="*/ 131 h 396"/>
                  <a:gd name="T22" fmla="*/ 190 w 705"/>
                  <a:gd name="T23" fmla="*/ 132 h 396"/>
                  <a:gd name="T24" fmla="*/ 0 w 705"/>
                  <a:gd name="T25" fmla="*/ 396 h 396"/>
                  <a:gd name="T26" fmla="*/ 0 w 705"/>
                  <a:gd name="T27" fmla="*/ 396 h 396"/>
                  <a:gd name="T28" fmla="*/ 236 w 705"/>
                  <a:gd name="T29" fmla="*/ 69 h 396"/>
                  <a:gd name="T30" fmla="*/ 241 w 705"/>
                  <a:gd name="T31" fmla="*/ 62 h 396"/>
                  <a:gd name="T32" fmla="*/ 662 w 705"/>
                  <a:gd name="T33" fmla="*/ 3 h 396"/>
                  <a:gd name="T34" fmla="*/ 669 w 705"/>
                  <a:gd name="T35" fmla="*/ 9 h 396"/>
                  <a:gd name="T36" fmla="*/ 662 w 705"/>
                  <a:gd name="T37" fmla="*/ 3 h 396"/>
                  <a:gd name="T38" fmla="*/ 660 w 705"/>
                  <a:gd name="T39" fmla="*/ 2 h 396"/>
                  <a:gd name="T40" fmla="*/ 662 w 705"/>
                  <a:gd name="T41" fmla="*/ 3 h 396"/>
                  <a:gd name="T42" fmla="*/ 660 w 705"/>
                  <a:gd name="T43" fmla="*/ 2 h 396"/>
                  <a:gd name="T44" fmla="*/ 658 w 705"/>
                  <a:gd name="T45" fmla="*/ 0 h 396"/>
                  <a:gd name="T46" fmla="*/ 659 w 705"/>
                  <a:gd name="T47" fmla="*/ 1 h 396"/>
                  <a:gd name="T48" fmla="*/ 658 w 705"/>
                  <a:gd name="T49"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5" h="396">
                    <a:moveTo>
                      <a:pt x="705" y="263"/>
                    </a:moveTo>
                    <a:cubicBezTo>
                      <a:pt x="701" y="269"/>
                      <a:pt x="697" y="275"/>
                      <a:pt x="693" y="281"/>
                    </a:cubicBezTo>
                    <a:cubicBezTo>
                      <a:pt x="610" y="396"/>
                      <a:pt x="610" y="396"/>
                      <a:pt x="610" y="396"/>
                    </a:cubicBezTo>
                    <a:cubicBezTo>
                      <a:pt x="610" y="396"/>
                      <a:pt x="610" y="396"/>
                      <a:pt x="610" y="396"/>
                    </a:cubicBezTo>
                    <a:cubicBezTo>
                      <a:pt x="693" y="281"/>
                      <a:pt x="693" y="281"/>
                      <a:pt x="693" y="281"/>
                    </a:cubicBezTo>
                    <a:cubicBezTo>
                      <a:pt x="697" y="275"/>
                      <a:pt x="701" y="269"/>
                      <a:pt x="705" y="263"/>
                    </a:cubicBezTo>
                    <a:moveTo>
                      <a:pt x="241" y="62"/>
                    </a:moveTo>
                    <a:cubicBezTo>
                      <a:pt x="239" y="64"/>
                      <a:pt x="238" y="67"/>
                      <a:pt x="236" y="69"/>
                    </a:cubicBezTo>
                    <a:cubicBezTo>
                      <a:pt x="217" y="95"/>
                      <a:pt x="217" y="95"/>
                      <a:pt x="217" y="95"/>
                    </a:cubicBezTo>
                    <a:cubicBezTo>
                      <a:pt x="217" y="95"/>
                      <a:pt x="217" y="95"/>
                      <a:pt x="217" y="95"/>
                    </a:cubicBezTo>
                    <a:cubicBezTo>
                      <a:pt x="191" y="131"/>
                      <a:pt x="191" y="131"/>
                      <a:pt x="191" y="131"/>
                    </a:cubicBezTo>
                    <a:cubicBezTo>
                      <a:pt x="190" y="132"/>
                      <a:pt x="190" y="132"/>
                      <a:pt x="190" y="132"/>
                    </a:cubicBezTo>
                    <a:cubicBezTo>
                      <a:pt x="0" y="396"/>
                      <a:pt x="0" y="396"/>
                      <a:pt x="0" y="396"/>
                    </a:cubicBezTo>
                    <a:cubicBezTo>
                      <a:pt x="0" y="396"/>
                      <a:pt x="0" y="396"/>
                      <a:pt x="0" y="396"/>
                    </a:cubicBezTo>
                    <a:cubicBezTo>
                      <a:pt x="236" y="69"/>
                      <a:pt x="236" y="69"/>
                      <a:pt x="236" y="69"/>
                    </a:cubicBezTo>
                    <a:cubicBezTo>
                      <a:pt x="238" y="67"/>
                      <a:pt x="239" y="64"/>
                      <a:pt x="241" y="62"/>
                    </a:cubicBezTo>
                    <a:moveTo>
                      <a:pt x="662" y="3"/>
                    </a:moveTo>
                    <a:cubicBezTo>
                      <a:pt x="665" y="5"/>
                      <a:pt x="667" y="7"/>
                      <a:pt x="669" y="9"/>
                    </a:cubicBezTo>
                    <a:cubicBezTo>
                      <a:pt x="667" y="7"/>
                      <a:pt x="665" y="5"/>
                      <a:pt x="662" y="3"/>
                    </a:cubicBezTo>
                    <a:moveTo>
                      <a:pt x="660" y="2"/>
                    </a:moveTo>
                    <a:cubicBezTo>
                      <a:pt x="661" y="2"/>
                      <a:pt x="661" y="3"/>
                      <a:pt x="662" y="3"/>
                    </a:cubicBezTo>
                    <a:cubicBezTo>
                      <a:pt x="661" y="3"/>
                      <a:pt x="661" y="2"/>
                      <a:pt x="660" y="2"/>
                    </a:cubicBezTo>
                    <a:moveTo>
                      <a:pt x="658" y="0"/>
                    </a:moveTo>
                    <a:cubicBezTo>
                      <a:pt x="658" y="0"/>
                      <a:pt x="658" y="1"/>
                      <a:pt x="659" y="1"/>
                    </a:cubicBezTo>
                    <a:cubicBezTo>
                      <a:pt x="658" y="1"/>
                      <a:pt x="658" y="0"/>
                      <a:pt x="658"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1" name="îśľïḑê"/>
              <p:cNvSpPr/>
              <p:nvPr/>
            </p:nvSpPr>
            <p:spPr bwMode="auto">
              <a:xfrm>
                <a:off x="4861039" y="2999323"/>
                <a:ext cx="1931" cy="966"/>
              </a:xfrm>
              <a:custGeom>
                <a:avLst/>
                <a:gdLst>
                  <a:gd name="T0" fmla="*/ 5 w 5"/>
                  <a:gd name="T1" fmla="*/ 0 h 4"/>
                  <a:gd name="T2" fmla="*/ 0 w 5"/>
                  <a:gd name="T3" fmla="*/ 3 h 4"/>
                  <a:gd name="T4" fmla="*/ 5 w 5"/>
                  <a:gd name="T5" fmla="*/ 4 h 4"/>
                  <a:gd name="T6" fmla="*/ 5 w 5"/>
                  <a:gd name="T7" fmla="*/ 0 h 4"/>
                </a:gdLst>
                <a:ahLst/>
                <a:cxnLst>
                  <a:cxn ang="0">
                    <a:pos x="T0" y="T1"/>
                  </a:cxn>
                  <a:cxn ang="0">
                    <a:pos x="T2" y="T3"/>
                  </a:cxn>
                  <a:cxn ang="0">
                    <a:pos x="T4" y="T5"/>
                  </a:cxn>
                  <a:cxn ang="0">
                    <a:pos x="T6" y="T7"/>
                  </a:cxn>
                </a:cxnLst>
                <a:rect l="0" t="0" r="r" b="b"/>
                <a:pathLst>
                  <a:path w="5" h="4">
                    <a:moveTo>
                      <a:pt x="5" y="0"/>
                    </a:moveTo>
                    <a:cubicBezTo>
                      <a:pt x="3" y="1"/>
                      <a:pt x="1" y="2"/>
                      <a:pt x="0" y="3"/>
                    </a:cubicBezTo>
                    <a:cubicBezTo>
                      <a:pt x="1" y="3"/>
                      <a:pt x="3" y="4"/>
                      <a:pt x="5" y="4"/>
                    </a:cubicBezTo>
                    <a:cubicBezTo>
                      <a:pt x="5" y="0"/>
                      <a:pt x="5" y="0"/>
                      <a:pt x="5"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2" name="iṩļiḑê"/>
              <p:cNvSpPr/>
              <p:nvPr/>
            </p:nvSpPr>
            <p:spPr bwMode="auto">
              <a:xfrm>
                <a:off x="4787656" y="2707721"/>
                <a:ext cx="75314" cy="292567"/>
              </a:xfrm>
              <a:custGeom>
                <a:avLst/>
                <a:gdLst>
                  <a:gd name="T0" fmla="*/ 202 w 202"/>
                  <a:gd name="T1" fmla="*/ 197 h 785"/>
                  <a:gd name="T2" fmla="*/ 122 w 202"/>
                  <a:gd name="T3" fmla="*/ 307 h 785"/>
                  <a:gd name="T4" fmla="*/ 93 w 202"/>
                  <a:gd name="T5" fmla="*/ 348 h 785"/>
                  <a:gd name="T6" fmla="*/ 92 w 202"/>
                  <a:gd name="T7" fmla="*/ 349 h 785"/>
                  <a:gd name="T8" fmla="*/ 55 w 202"/>
                  <a:gd name="T9" fmla="*/ 422 h 785"/>
                  <a:gd name="T10" fmla="*/ 59 w 202"/>
                  <a:gd name="T11" fmla="*/ 578 h 785"/>
                  <a:gd name="T12" fmla="*/ 62 w 202"/>
                  <a:gd name="T13" fmla="*/ 588 h 785"/>
                  <a:gd name="T14" fmla="*/ 47 w 202"/>
                  <a:gd name="T15" fmla="*/ 611 h 785"/>
                  <a:gd name="T16" fmla="*/ 36 w 202"/>
                  <a:gd name="T17" fmla="*/ 613 h 785"/>
                  <a:gd name="T18" fmla="*/ 24 w 202"/>
                  <a:gd name="T19" fmla="*/ 609 h 785"/>
                  <a:gd name="T20" fmla="*/ 23 w 202"/>
                  <a:gd name="T21" fmla="*/ 609 h 785"/>
                  <a:gd name="T22" fmla="*/ 24 w 202"/>
                  <a:gd name="T23" fmla="*/ 609 h 785"/>
                  <a:gd name="T24" fmla="*/ 23 w 202"/>
                  <a:gd name="T25" fmla="*/ 609 h 785"/>
                  <a:gd name="T26" fmla="*/ 23 w 202"/>
                  <a:gd name="T27" fmla="*/ 609 h 785"/>
                  <a:gd name="T28" fmla="*/ 22 w 202"/>
                  <a:gd name="T29" fmla="*/ 609 h 785"/>
                  <a:gd name="T30" fmla="*/ 14 w 202"/>
                  <a:gd name="T31" fmla="*/ 599 h 785"/>
                  <a:gd name="T32" fmla="*/ 0 w 202"/>
                  <a:gd name="T33" fmla="*/ 557 h 785"/>
                  <a:gd name="T34" fmla="*/ 0 w 202"/>
                  <a:gd name="T35" fmla="*/ 685 h 785"/>
                  <a:gd name="T36" fmla="*/ 48 w 202"/>
                  <a:gd name="T37" fmla="*/ 729 h 785"/>
                  <a:gd name="T38" fmla="*/ 48 w 202"/>
                  <a:gd name="T39" fmla="*/ 729 h 785"/>
                  <a:gd name="T40" fmla="*/ 48 w 202"/>
                  <a:gd name="T41" fmla="*/ 729 h 785"/>
                  <a:gd name="T42" fmla="*/ 178 w 202"/>
                  <a:gd name="T43" fmla="*/ 783 h 785"/>
                  <a:gd name="T44" fmla="*/ 195 w 202"/>
                  <a:gd name="T45" fmla="*/ 785 h 785"/>
                  <a:gd name="T46" fmla="*/ 197 w 202"/>
                  <a:gd name="T47" fmla="*/ 784 h 785"/>
                  <a:gd name="T48" fmla="*/ 202 w 202"/>
                  <a:gd name="T49" fmla="*/ 781 h 785"/>
                  <a:gd name="T50" fmla="*/ 202 w 202"/>
                  <a:gd name="T51" fmla="*/ 197 h 785"/>
                  <a:gd name="T52" fmla="*/ 202 w 202"/>
                  <a:gd name="T53" fmla="*/ 0 h 785"/>
                  <a:gd name="T54" fmla="*/ 192 w 202"/>
                  <a:gd name="T55" fmla="*/ 14 h 785"/>
                  <a:gd name="T56" fmla="*/ 157 w 202"/>
                  <a:gd name="T57" fmla="*/ 62 h 785"/>
                  <a:gd name="T58" fmla="*/ 108 w 202"/>
                  <a:gd name="T59" fmla="*/ 129 h 785"/>
                  <a:gd name="T60" fmla="*/ 108 w 202"/>
                  <a:gd name="T61" fmla="*/ 129 h 785"/>
                  <a:gd name="T62" fmla="*/ 0 w 202"/>
                  <a:gd name="T63" fmla="*/ 280 h 785"/>
                  <a:gd name="T64" fmla="*/ 0 w 202"/>
                  <a:gd name="T65" fmla="*/ 436 h 785"/>
                  <a:gd name="T66" fmla="*/ 9 w 202"/>
                  <a:gd name="T67" fmla="*/ 404 h 785"/>
                  <a:gd name="T68" fmla="*/ 53 w 202"/>
                  <a:gd name="T69" fmla="*/ 319 h 785"/>
                  <a:gd name="T70" fmla="*/ 82 w 202"/>
                  <a:gd name="T71" fmla="*/ 279 h 785"/>
                  <a:gd name="T72" fmla="*/ 202 w 202"/>
                  <a:gd name="T73" fmla="*/ 113 h 785"/>
                  <a:gd name="T74" fmla="*/ 202 w 202"/>
                  <a:gd name="T75"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2" h="785">
                    <a:moveTo>
                      <a:pt x="202" y="197"/>
                    </a:moveTo>
                    <a:cubicBezTo>
                      <a:pt x="122" y="307"/>
                      <a:pt x="122" y="307"/>
                      <a:pt x="122" y="307"/>
                    </a:cubicBezTo>
                    <a:cubicBezTo>
                      <a:pt x="93" y="348"/>
                      <a:pt x="93" y="348"/>
                      <a:pt x="93" y="348"/>
                    </a:cubicBezTo>
                    <a:cubicBezTo>
                      <a:pt x="92" y="349"/>
                      <a:pt x="92" y="349"/>
                      <a:pt x="92" y="349"/>
                    </a:cubicBezTo>
                    <a:cubicBezTo>
                      <a:pt x="92" y="349"/>
                      <a:pt x="70" y="378"/>
                      <a:pt x="55" y="422"/>
                    </a:cubicBezTo>
                    <a:cubicBezTo>
                      <a:pt x="36" y="478"/>
                      <a:pt x="37" y="531"/>
                      <a:pt x="59" y="578"/>
                    </a:cubicBezTo>
                    <a:cubicBezTo>
                      <a:pt x="61" y="581"/>
                      <a:pt x="62" y="585"/>
                      <a:pt x="62" y="588"/>
                    </a:cubicBezTo>
                    <a:cubicBezTo>
                      <a:pt x="62" y="598"/>
                      <a:pt x="56" y="607"/>
                      <a:pt x="47" y="611"/>
                    </a:cubicBezTo>
                    <a:cubicBezTo>
                      <a:pt x="44" y="613"/>
                      <a:pt x="40" y="613"/>
                      <a:pt x="36" y="613"/>
                    </a:cubicBezTo>
                    <a:cubicBezTo>
                      <a:pt x="32" y="613"/>
                      <a:pt x="28" y="612"/>
                      <a:pt x="24" y="609"/>
                    </a:cubicBezTo>
                    <a:cubicBezTo>
                      <a:pt x="23" y="609"/>
                      <a:pt x="23" y="609"/>
                      <a:pt x="23" y="609"/>
                    </a:cubicBezTo>
                    <a:cubicBezTo>
                      <a:pt x="23" y="609"/>
                      <a:pt x="24" y="609"/>
                      <a:pt x="24" y="609"/>
                    </a:cubicBezTo>
                    <a:cubicBezTo>
                      <a:pt x="23" y="609"/>
                      <a:pt x="23" y="609"/>
                      <a:pt x="23" y="609"/>
                    </a:cubicBezTo>
                    <a:cubicBezTo>
                      <a:pt x="23" y="609"/>
                      <a:pt x="23" y="609"/>
                      <a:pt x="23" y="609"/>
                    </a:cubicBezTo>
                    <a:cubicBezTo>
                      <a:pt x="23" y="609"/>
                      <a:pt x="23" y="609"/>
                      <a:pt x="22" y="609"/>
                    </a:cubicBezTo>
                    <a:cubicBezTo>
                      <a:pt x="19" y="606"/>
                      <a:pt x="16" y="603"/>
                      <a:pt x="14" y="599"/>
                    </a:cubicBezTo>
                    <a:cubicBezTo>
                      <a:pt x="8" y="585"/>
                      <a:pt x="3" y="572"/>
                      <a:pt x="0" y="557"/>
                    </a:cubicBezTo>
                    <a:cubicBezTo>
                      <a:pt x="0" y="685"/>
                      <a:pt x="0" y="685"/>
                      <a:pt x="0" y="685"/>
                    </a:cubicBezTo>
                    <a:cubicBezTo>
                      <a:pt x="14" y="701"/>
                      <a:pt x="30" y="716"/>
                      <a:pt x="48" y="729"/>
                    </a:cubicBezTo>
                    <a:cubicBezTo>
                      <a:pt x="48" y="729"/>
                      <a:pt x="48" y="729"/>
                      <a:pt x="48" y="729"/>
                    </a:cubicBezTo>
                    <a:cubicBezTo>
                      <a:pt x="48" y="729"/>
                      <a:pt x="48" y="729"/>
                      <a:pt x="48" y="729"/>
                    </a:cubicBezTo>
                    <a:cubicBezTo>
                      <a:pt x="88" y="758"/>
                      <a:pt x="133" y="775"/>
                      <a:pt x="178" y="783"/>
                    </a:cubicBezTo>
                    <a:cubicBezTo>
                      <a:pt x="183" y="784"/>
                      <a:pt x="189" y="784"/>
                      <a:pt x="195" y="785"/>
                    </a:cubicBezTo>
                    <a:cubicBezTo>
                      <a:pt x="195" y="785"/>
                      <a:pt x="196" y="784"/>
                      <a:pt x="197" y="784"/>
                    </a:cubicBezTo>
                    <a:cubicBezTo>
                      <a:pt x="198" y="783"/>
                      <a:pt x="200" y="782"/>
                      <a:pt x="202" y="781"/>
                    </a:cubicBezTo>
                    <a:cubicBezTo>
                      <a:pt x="202" y="197"/>
                      <a:pt x="202" y="197"/>
                      <a:pt x="202" y="197"/>
                    </a:cubicBezTo>
                    <a:moveTo>
                      <a:pt x="202" y="0"/>
                    </a:moveTo>
                    <a:cubicBezTo>
                      <a:pt x="192" y="14"/>
                      <a:pt x="192" y="14"/>
                      <a:pt x="192" y="14"/>
                    </a:cubicBezTo>
                    <a:cubicBezTo>
                      <a:pt x="157" y="62"/>
                      <a:pt x="157" y="62"/>
                      <a:pt x="157" y="62"/>
                    </a:cubicBezTo>
                    <a:cubicBezTo>
                      <a:pt x="108" y="129"/>
                      <a:pt x="108" y="129"/>
                      <a:pt x="108" y="129"/>
                    </a:cubicBezTo>
                    <a:cubicBezTo>
                      <a:pt x="108" y="129"/>
                      <a:pt x="108" y="129"/>
                      <a:pt x="108" y="129"/>
                    </a:cubicBezTo>
                    <a:cubicBezTo>
                      <a:pt x="0" y="280"/>
                      <a:pt x="0" y="280"/>
                      <a:pt x="0" y="280"/>
                    </a:cubicBezTo>
                    <a:cubicBezTo>
                      <a:pt x="0" y="436"/>
                      <a:pt x="0" y="436"/>
                      <a:pt x="0" y="436"/>
                    </a:cubicBezTo>
                    <a:cubicBezTo>
                      <a:pt x="2" y="425"/>
                      <a:pt x="5" y="415"/>
                      <a:pt x="9" y="404"/>
                    </a:cubicBezTo>
                    <a:cubicBezTo>
                      <a:pt x="26" y="356"/>
                      <a:pt x="50" y="323"/>
                      <a:pt x="53" y="319"/>
                    </a:cubicBezTo>
                    <a:cubicBezTo>
                      <a:pt x="82" y="279"/>
                      <a:pt x="82" y="279"/>
                      <a:pt x="82" y="279"/>
                    </a:cubicBezTo>
                    <a:cubicBezTo>
                      <a:pt x="202" y="113"/>
                      <a:pt x="202" y="113"/>
                      <a:pt x="202" y="113"/>
                    </a:cubicBezTo>
                    <a:cubicBezTo>
                      <a:pt x="202" y="0"/>
                      <a:pt x="202" y="0"/>
                      <a:pt x="202"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3" name="íS1iḋe"/>
              <p:cNvSpPr/>
              <p:nvPr/>
            </p:nvSpPr>
            <p:spPr bwMode="auto">
              <a:xfrm>
                <a:off x="5108224" y="2581232"/>
                <a:ext cx="67590" cy="102350"/>
              </a:xfrm>
              <a:custGeom>
                <a:avLst/>
                <a:gdLst>
                  <a:gd name="T0" fmla="*/ 148 w 180"/>
                  <a:gd name="T1" fmla="*/ 0 h 275"/>
                  <a:gd name="T2" fmla="*/ 148 w 180"/>
                  <a:gd name="T3" fmla="*/ 0 h 275"/>
                  <a:gd name="T4" fmla="*/ 148 w 180"/>
                  <a:gd name="T5" fmla="*/ 0 h 275"/>
                  <a:gd name="T6" fmla="*/ 95 w 180"/>
                  <a:gd name="T7" fmla="*/ 142 h 275"/>
                  <a:gd name="T8" fmla="*/ 83 w 180"/>
                  <a:gd name="T9" fmla="*/ 160 h 275"/>
                  <a:gd name="T10" fmla="*/ 0 w 180"/>
                  <a:gd name="T11" fmla="*/ 275 h 275"/>
                  <a:gd name="T12" fmla="*/ 135 w 180"/>
                  <a:gd name="T13" fmla="*/ 275 h 275"/>
                  <a:gd name="T14" fmla="*/ 172 w 180"/>
                  <a:gd name="T15" fmla="*/ 87 h 275"/>
                  <a:gd name="T16" fmla="*/ 162 w 180"/>
                  <a:gd name="T17" fmla="*/ 37 h 275"/>
                  <a:gd name="T18" fmla="*/ 148 w 180"/>
                  <a:gd name="T19"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75">
                    <a:moveTo>
                      <a:pt x="148" y="0"/>
                    </a:moveTo>
                    <a:cubicBezTo>
                      <a:pt x="148" y="0"/>
                      <a:pt x="148" y="0"/>
                      <a:pt x="148" y="0"/>
                    </a:cubicBezTo>
                    <a:cubicBezTo>
                      <a:pt x="148" y="0"/>
                      <a:pt x="148" y="0"/>
                      <a:pt x="148" y="0"/>
                    </a:cubicBezTo>
                    <a:cubicBezTo>
                      <a:pt x="140" y="50"/>
                      <a:pt x="123" y="98"/>
                      <a:pt x="95" y="142"/>
                    </a:cubicBezTo>
                    <a:cubicBezTo>
                      <a:pt x="91" y="148"/>
                      <a:pt x="87" y="154"/>
                      <a:pt x="83" y="160"/>
                    </a:cubicBezTo>
                    <a:cubicBezTo>
                      <a:pt x="0" y="275"/>
                      <a:pt x="0" y="275"/>
                      <a:pt x="0" y="275"/>
                    </a:cubicBezTo>
                    <a:cubicBezTo>
                      <a:pt x="135" y="275"/>
                      <a:pt x="135" y="275"/>
                      <a:pt x="135" y="275"/>
                    </a:cubicBezTo>
                    <a:cubicBezTo>
                      <a:pt x="168" y="216"/>
                      <a:pt x="180" y="150"/>
                      <a:pt x="172" y="87"/>
                    </a:cubicBezTo>
                    <a:cubicBezTo>
                      <a:pt x="170" y="70"/>
                      <a:pt x="167" y="53"/>
                      <a:pt x="162" y="37"/>
                    </a:cubicBezTo>
                    <a:cubicBezTo>
                      <a:pt x="158" y="24"/>
                      <a:pt x="153" y="12"/>
                      <a:pt x="148"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4" name="ï$ľiďe"/>
              <p:cNvSpPr/>
              <p:nvPr/>
            </p:nvSpPr>
            <p:spPr bwMode="auto">
              <a:xfrm>
                <a:off x="4881316" y="2514608"/>
                <a:ext cx="282912" cy="168975"/>
              </a:xfrm>
              <a:custGeom>
                <a:avLst/>
                <a:gdLst>
                  <a:gd name="T0" fmla="*/ 482 w 758"/>
                  <a:gd name="T1" fmla="*/ 0 h 453"/>
                  <a:gd name="T2" fmla="*/ 330 w 758"/>
                  <a:gd name="T3" fmla="*/ 41 h 453"/>
                  <a:gd name="T4" fmla="*/ 241 w 758"/>
                  <a:gd name="T5" fmla="*/ 119 h 453"/>
                  <a:gd name="T6" fmla="*/ 236 w 758"/>
                  <a:gd name="T7" fmla="*/ 126 h 453"/>
                  <a:gd name="T8" fmla="*/ 0 w 758"/>
                  <a:gd name="T9" fmla="*/ 453 h 453"/>
                  <a:gd name="T10" fmla="*/ 82 w 758"/>
                  <a:gd name="T11" fmla="*/ 453 h 453"/>
                  <a:gd name="T12" fmla="*/ 248 w 758"/>
                  <a:gd name="T13" fmla="*/ 223 h 453"/>
                  <a:gd name="T14" fmla="*/ 277 w 758"/>
                  <a:gd name="T15" fmla="*/ 182 h 453"/>
                  <a:gd name="T16" fmla="*/ 344 w 758"/>
                  <a:gd name="T17" fmla="*/ 114 h 453"/>
                  <a:gd name="T18" fmla="*/ 503 w 758"/>
                  <a:gd name="T19" fmla="*/ 56 h 453"/>
                  <a:gd name="T20" fmla="*/ 531 w 758"/>
                  <a:gd name="T21" fmla="*/ 58 h 453"/>
                  <a:gd name="T22" fmla="*/ 542 w 758"/>
                  <a:gd name="T23" fmla="*/ 62 h 453"/>
                  <a:gd name="T24" fmla="*/ 544 w 758"/>
                  <a:gd name="T25" fmla="*/ 63 h 453"/>
                  <a:gd name="T26" fmla="*/ 544 w 758"/>
                  <a:gd name="T27" fmla="*/ 63 h 453"/>
                  <a:gd name="T28" fmla="*/ 544 w 758"/>
                  <a:gd name="T29" fmla="*/ 63 h 453"/>
                  <a:gd name="T30" fmla="*/ 552 w 758"/>
                  <a:gd name="T31" fmla="*/ 85 h 453"/>
                  <a:gd name="T32" fmla="*/ 535 w 758"/>
                  <a:gd name="T33" fmla="*/ 106 h 453"/>
                  <a:gd name="T34" fmla="*/ 528 w 758"/>
                  <a:gd name="T35" fmla="*/ 107 h 453"/>
                  <a:gd name="T36" fmla="*/ 525 w 758"/>
                  <a:gd name="T37" fmla="*/ 107 h 453"/>
                  <a:gd name="T38" fmla="*/ 503 w 758"/>
                  <a:gd name="T39" fmla="*/ 105 h 453"/>
                  <a:gd name="T40" fmla="*/ 375 w 758"/>
                  <a:gd name="T41" fmla="*/ 152 h 453"/>
                  <a:gd name="T42" fmla="*/ 318 w 758"/>
                  <a:gd name="T43" fmla="*/ 210 h 453"/>
                  <a:gd name="T44" fmla="*/ 317 w 758"/>
                  <a:gd name="T45" fmla="*/ 211 h 453"/>
                  <a:gd name="T46" fmla="*/ 287 w 758"/>
                  <a:gd name="T47" fmla="*/ 251 h 453"/>
                  <a:gd name="T48" fmla="*/ 142 w 758"/>
                  <a:gd name="T49" fmla="*/ 453 h 453"/>
                  <a:gd name="T50" fmla="*/ 610 w 758"/>
                  <a:gd name="T51" fmla="*/ 453 h 453"/>
                  <a:gd name="T52" fmla="*/ 693 w 758"/>
                  <a:gd name="T53" fmla="*/ 338 h 453"/>
                  <a:gd name="T54" fmla="*/ 705 w 758"/>
                  <a:gd name="T55" fmla="*/ 320 h 453"/>
                  <a:gd name="T56" fmla="*/ 758 w 758"/>
                  <a:gd name="T57" fmla="*/ 178 h 453"/>
                  <a:gd name="T58" fmla="*/ 758 w 758"/>
                  <a:gd name="T59" fmla="*/ 178 h 453"/>
                  <a:gd name="T60" fmla="*/ 745 w 758"/>
                  <a:gd name="T61" fmla="*/ 154 h 453"/>
                  <a:gd name="T62" fmla="*/ 745 w 758"/>
                  <a:gd name="T63" fmla="*/ 154 h 453"/>
                  <a:gd name="T64" fmla="*/ 744 w 758"/>
                  <a:gd name="T65" fmla="*/ 150 h 453"/>
                  <a:gd name="T66" fmla="*/ 669 w 758"/>
                  <a:gd name="T67" fmla="*/ 66 h 453"/>
                  <a:gd name="T68" fmla="*/ 662 w 758"/>
                  <a:gd name="T69" fmla="*/ 60 h 453"/>
                  <a:gd name="T70" fmla="*/ 662 w 758"/>
                  <a:gd name="T71" fmla="*/ 60 h 453"/>
                  <a:gd name="T72" fmla="*/ 660 w 758"/>
                  <a:gd name="T73" fmla="*/ 59 h 453"/>
                  <a:gd name="T74" fmla="*/ 659 w 758"/>
                  <a:gd name="T75" fmla="*/ 58 h 453"/>
                  <a:gd name="T76" fmla="*/ 659 w 758"/>
                  <a:gd name="T77" fmla="*/ 58 h 453"/>
                  <a:gd name="T78" fmla="*/ 659 w 758"/>
                  <a:gd name="T79" fmla="*/ 58 h 453"/>
                  <a:gd name="T80" fmla="*/ 658 w 758"/>
                  <a:gd name="T81" fmla="*/ 57 h 453"/>
                  <a:gd name="T82" fmla="*/ 630 w 758"/>
                  <a:gd name="T83" fmla="*/ 39 h 453"/>
                  <a:gd name="T84" fmla="*/ 630 w 758"/>
                  <a:gd name="T85" fmla="*/ 39 h 453"/>
                  <a:gd name="T86" fmla="*/ 482 w 758"/>
                  <a:gd name="T8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8" h="453">
                    <a:moveTo>
                      <a:pt x="482" y="0"/>
                    </a:moveTo>
                    <a:cubicBezTo>
                      <a:pt x="429" y="0"/>
                      <a:pt x="377" y="14"/>
                      <a:pt x="330" y="41"/>
                    </a:cubicBezTo>
                    <a:cubicBezTo>
                      <a:pt x="297" y="60"/>
                      <a:pt x="266" y="86"/>
                      <a:pt x="241" y="119"/>
                    </a:cubicBezTo>
                    <a:cubicBezTo>
                      <a:pt x="239" y="121"/>
                      <a:pt x="238" y="124"/>
                      <a:pt x="236" y="126"/>
                    </a:cubicBezTo>
                    <a:cubicBezTo>
                      <a:pt x="0" y="453"/>
                      <a:pt x="0" y="453"/>
                      <a:pt x="0" y="453"/>
                    </a:cubicBezTo>
                    <a:cubicBezTo>
                      <a:pt x="82" y="453"/>
                      <a:pt x="82" y="453"/>
                      <a:pt x="82" y="453"/>
                    </a:cubicBezTo>
                    <a:cubicBezTo>
                      <a:pt x="248" y="223"/>
                      <a:pt x="248" y="223"/>
                      <a:pt x="248" y="223"/>
                    </a:cubicBezTo>
                    <a:cubicBezTo>
                      <a:pt x="277" y="182"/>
                      <a:pt x="277" y="182"/>
                      <a:pt x="277" y="182"/>
                    </a:cubicBezTo>
                    <a:cubicBezTo>
                      <a:pt x="280" y="178"/>
                      <a:pt x="304" y="145"/>
                      <a:pt x="344" y="114"/>
                    </a:cubicBezTo>
                    <a:cubicBezTo>
                      <a:pt x="393" y="76"/>
                      <a:pt x="448" y="56"/>
                      <a:pt x="503" y="56"/>
                    </a:cubicBezTo>
                    <a:cubicBezTo>
                      <a:pt x="512" y="56"/>
                      <a:pt x="522" y="57"/>
                      <a:pt x="531" y="58"/>
                    </a:cubicBezTo>
                    <a:cubicBezTo>
                      <a:pt x="535" y="58"/>
                      <a:pt x="539" y="60"/>
                      <a:pt x="542" y="62"/>
                    </a:cubicBezTo>
                    <a:cubicBezTo>
                      <a:pt x="543" y="63"/>
                      <a:pt x="543" y="63"/>
                      <a:pt x="544" y="63"/>
                    </a:cubicBezTo>
                    <a:cubicBezTo>
                      <a:pt x="544" y="63"/>
                      <a:pt x="544" y="63"/>
                      <a:pt x="544" y="63"/>
                    </a:cubicBezTo>
                    <a:cubicBezTo>
                      <a:pt x="544" y="63"/>
                      <a:pt x="544" y="63"/>
                      <a:pt x="544" y="63"/>
                    </a:cubicBezTo>
                    <a:cubicBezTo>
                      <a:pt x="550" y="68"/>
                      <a:pt x="554" y="77"/>
                      <a:pt x="552" y="85"/>
                    </a:cubicBezTo>
                    <a:cubicBezTo>
                      <a:pt x="551" y="95"/>
                      <a:pt x="544" y="103"/>
                      <a:pt x="535" y="106"/>
                    </a:cubicBezTo>
                    <a:cubicBezTo>
                      <a:pt x="533" y="107"/>
                      <a:pt x="531" y="107"/>
                      <a:pt x="528" y="107"/>
                    </a:cubicBezTo>
                    <a:cubicBezTo>
                      <a:pt x="527" y="107"/>
                      <a:pt x="526" y="107"/>
                      <a:pt x="525" y="107"/>
                    </a:cubicBezTo>
                    <a:cubicBezTo>
                      <a:pt x="518" y="106"/>
                      <a:pt x="510" y="105"/>
                      <a:pt x="503" y="105"/>
                    </a:cubicBezTo>
                    <a:cubicBezTo>
                      <a:pt x="458" y="105"/>
                      <a:pt x="416" y="121"/>
                      <a:pt x="375" y="152"/>
                    </a:cubicBezTo>
                    <a:cubicBezTo>
                      <a:pt x="339" y="180"/>
                      <a:pt x="318" y="210"/>
                      <a:pt x="318" y="210"/>
                    </a:cubicBezTo>
                    <a:cubicBezTo>
                      <a:pt x="317" y="211"/>
                      <a:pt x="317" y="211"/>
                      <a:pt x="317" y="211"/>
                    </a:cubicBezTo>
                    <a:cubicBezTo>
                      <a:pt x="287" y="251"/>
                      <a:pt x="287" y="251"/>
                      <a:pt x="287" y="251"/>
                    </a:cubicBezTo>
                    <a:cubicBezTo>
                      <a:pt x="142" y="453"/>
                      <a:pt x="142" y="453"/>
                      <a:pt x="142" y="453"/>
                    </a:cubicBezTo>
                    <a:cubicBezTo>
                      <a:pt x="610" y="453"/>
                      <a:pt x="610" y="453"/>
                      <a:pt x="610" y="453"/>
                    </a:cubicBezTo>
                    <a:cubicBezTo>
                      <a:pt x="693" y="338"/>
                      <a:pt x="693" y="338"/>
                      <a:pt x="693" y="338"/>
                    </a:cubicBezTo>
                    <a:cubicBezTo>
                      <a:pt x="697" y="332"/>
                      <a:pt x="701" y="326"/>
                      <a:pt x="705" y="320"/>
                    </a:cubicBezTo>
                    <a:cubicBezTo>
                      <a:pt x="733" y="276"/>
                      <a:pt x="750" y="228"/>
                      <a:pt x="758" y="178"/>
                    </a:cubicBezTo>
                    <a:cubicBezTo>
                      <a:pt x="758" y="178"/>
                      <a:pt x="758" y="178"/>
                      <a:pt x="758" y="178"/>
                    </a:cubicBezTo>
                    <a:cubicBezTo>
                      <a:pt x="754" y="170"/>
                      <a:pt x="750" y="162"/>
                      <a:pt x="745" y="154"/>
                    </a:cubicBezTo>
                    <a:cubicBezTo>
                      <a:pt x="745" y="154"/>
                      <a:pt x="745" y="154"/>
                      <a:pt x="745" y="154"/>
                    </a:cubicBezTo>
                    <a:cubicBezTo>
                      <a:pt x="745" y="153"/>
                      <a:pt x="744" y="151"/>
                      <a:pt x="744" y="150"/>
                    </a:cubicBezTo>
                    <a:cubicBezTo>
                      <a:pt x="725" y="119"/>
                      <a:pt x="700" y="90"/>
                      <a:pt x="669" y="66"/>
                    </a:cubicBezTo>
                    <a:cubicBezTo>
                      <a:pt x="667" y="64"/>
                      <a:pt x="665" y="62"/>
                      <a:pt x="662" y="60"/>
                    </a:cubicBezTo>
                    <a:cubicBezTo>
                      <a:pt x="662" y="60"/>
                      <a:pt x="662" y="60"/>
                      <a:pt x="662" y="60"/>
                    </a:cubicBezTo>
                    <a:cubicBezTo>
                      <a:pt x="661" y="60"/>
                      <a:pt x="661" y="59"/>
                      <a:pt x="660" y="59"/>
                    </a:cubicBezTo>
                    <a:cubicBezTo>
                      <a:pt x="660" y="59"/>
                      <a:pt x="659" y="58"/>
                      <a:pt x="659" y="58"/>
                    </a:cubicBezTo>
                    <a:cubicBezTo>
                      <a:pt x="659" y="58"/>
                      <a:pt x="659" y="58"/>
                      <a:pt x="659" y="58"/>
                    </a:cubicBezTo>
                    <a:cubicBezTo>
                      <a:pt x="659" y="58"/>
                      <a:pt x="659" y="58"/>
                      <a:pt x="659" y="58"/>
                    </a:cubicBezTo>
                    <a:cubicBezTo>
                      <a:pt x="658" y="58"/>
                      <a:pt x="658" y="57"/>
                      <a:pt x="658" y="57"/>
                    </a:cubicBezTo>
                    <a:cubicBezTo>
                      <a:pt x="649" y="51"/>
                      <a:pt x="639" y="45"/>
                      <a:pt x="630" y="39"/>
                    </a:cubicBezTo>
                    <a:cubicBezTo>
                      <a:pt x="630" y="39"/>
                      <a:pt x="630" y="39"/>
                      <a:pt x="630" y="39"/>
                    </a:cubicBezTo>
                    <a:cubicBezTo>
                      <a:pt x="584" y="13"/>
                      <a:pt x="533" y="0"/>
                      <a:pt x="48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5" name="íṡ1íḍê"/>
              <p:cNvSpPr/>
              <p:nvPr/>
            </p:nvSpPr>
            <p:spPr bwMode="auto">
              <a:xfrm>
                <a:off x="4787656" y="2750206"/>
                <a:ext cx="75314" cy="186355"/>
              </a:xfrm>
              <a:custGeom>
                <a:avLst/>
                <a:gdLst>
                  <a:gd name="T0" fmla="*/ 23 w 202"/>
                  <a:gd name="T1" fmla="*/ 496 h 500"/>
                  <a:gd name="T2" fmla="*/ 23 w 202"/>
                  <a:gd name="T3" fmla="*/ 496 h 500"/>
                  <a:gd name="T4" fmla="*/ 24 w 202"/>
                  <a:gd name="T5" fmla="*/ 496 h 500"/>
                  <a:gd name="T6" fmla="*/ 23 w 202"/>
                  <a:gd name="T7" fmla="*/ 496 h 500"/>
                  <a:gd name="T8" fmla="*/ 202 w 202"/>
                  <a:gd name="T9" fmla="*/ 0 h 500"/>
                  <a:gd name="T10" fmla="*/ 82 w 202"/>
                  <a:gd name="T11" fmla="*/ 166 h 500"/>
                  <a:gd name="T12" fmla="*/ 53 w 202"/>
                  <a:gd name="T13" fmla="*/ 206 h 500"/>
                  <a:gd name="T14" fmla="*/ 9 w 202"/>
                  <a:gd name="T15" fmla="*/ 291 h 500"/>
                  <a:gd name="T16" fmla="*/ 0 w 202"/>
                  <a:gd name="T17" fmla="*/ 323 h 500"/>
                  <a:gd name="T18" fmla="*/ 0 w 202"/>
                  <a:gd name="T19" fmla="*/ 444 h 500"/>
                  <a:gd name="T20" fmla="*/ 14 w 202"/>
                  <a:gd name="T21" fmla="*/ 486 h 500"/>
                  <a:gd name="T22" fmla="*/ 22 w 202"/>
                  <a:gd name="T23" fmla="*/ 496 h 500"/>
                  <a:gd name="T24" fmla="*/ 23 w 202"/>
                  <a:gd name="T25" fmla="*/ 496 h 500"/>
                  <a:gd name="T26" fmla="*/ 24 w 202"/>
                  <a:gd name="T27" fmla="*/ 496 h 500"/>
                  <a:gd name="T28" fmla="*/ 36 w 202"/>
                  <a:gd name="T29" fmla="*/ 500 h 500"/>
                  <a:gd name="T30" fmla="*/ 47 w 202"/>
                  <a:gd name="T31" fmla="*/ 498 h 500"/>
                  <a:gd name="T32" fmla="*/ 62 w 202"/>
                  <a:gd name="T33" fmla="*/ 475 h 500"/>
                  <a:gd name="T34" fmla="*/ 59 w 202"/>
                  <a:gd name="T35" fmla="*/ 465 h 500"/>
                  <a:gd name="T36" fmla="*/ 55 w 202"/>
                  <a:gd name="T37" fmla="*/ 309 h 500"/>
                  <a:gd name="T38" fmla="*/ 92 w 202"/>
                  <a:gd name="T39" fmla="*/ 236 h 500"/>
                  <a:gd name="T40" fmla="*/ 93 w 202"/>
                  <a:gd name="T41" fmla="*/ 235 h 500"/>
                  <a:gd name="T42" fmla="*/ 122 w 202"/>
                  <a:gd name="T43" fmla="*/ 194 h 500"/>
                  <a:gd name="T44" fmla="*/ 202 w 202"/>
                  <a:gd name="T45" fmla="*/ 84 h 500"/>
                  <a:gd name="T46" fmla="*/ 202 w 202"/>
                  <a:gd name="T47"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2" h="500">
                    <a:moveTo>
                      <a:pt x="23" y="496"/>
                    </a:moveTo>
                    <a:cubicBezTo>
                      <a:pt x="23" y="496"/>
                      <a:pt x="23" y="496"/>
                      <a:pt x="23" y="496"/>
                    </a:cubicBezTo>
                    <a:cubicBezTo>
                      <a:pt x="24" y="496"/>
                      <a:pt x="24" y="496"/>
                      <a:pt x="24" y="496"/>
                    </a:cubicBezTo>
                    <a:cubicBezTo>
                      <a:pt x="24" y="496"/>
                      <a:pt x="23" y="496"/>
                      <a:pt x="23" y="496"/>
                    </a:cubicBezTo>
                    <a:moveTo>
                      <a:pt x="202" y="0"/>
                    </a:moveTo>
                    <a:cubicBezTo>
                      <a:pt x="82" y="166"/>
                      <a:pt x="82" y="166"/>
                      <a:pt x="82" y="166"/>
                    </a:cubicBezTo>
                    <a:cubicBezTo>
                      <a:pt x="53" y="206"/>
                      <a:pt x="53" y="206"/>
                      <a:pt x="53" y="206"/>
                    </a:cubicBezTo>
                    <a:cubicBezTo>
                      <a:pt x="50" y="210"/>
                      <a:pt x="26" y="243"/>
                      <a:pt x="9" y="291"/>
                    </a:cubicBezTo>
                    <a:cubicBezTo>
                      <a:pt x="5" y="302"/>
                      <a:pt x="2" y="312"/>
                      <a:pt x="0" y="323"/>
                    </a:cubicBezTo>
                    <a:cubicBezTo>
                      <a:pt x="0" y="444"/>
                      <a:pt x="0" y="444"/>
                      <a:pt x="0" y="444"/>
                    </a:cubicBezTo>
                    <a:cubicBezTo>
                      <a:pt x="3" y="459"/>
                      <a:pt x="8" y="472"/>
                      <a:pt x="14" y="486"/>
                    </a:cubicBezTo>
                    <a:cubicBezTo>
                      <a:pt x="16" y="490"/>
                      <a:pt x="19" y="493"/>
                      <a:pt x="22" y="496"/>
                    </a:cubicBezTo>
                    <a:cubicBezTo>
                      <a:pt x="23" y="496"/>
                      <a:pt x="23" y="496"/>
                      <a:pt x="23" y="496"/>
                    </a:cubicBezTo>
                    <a:cubicBezTo>
                      <a:pt x="24" y="496"/>
                      <a:pt x="24" y="496"/>
                      <a:pt x="24" y="496"/>
                    </a:cubicBezTo>
                    <a:cubicBezTo>
                      <a:pt x="28" y="499"/>
                      <a:pt x="32" y="500"/>
                      <a:pt x="36" y="500"/>
                    </a:cubicBezTo>
                    <a:cubicBezTo>
                      <a:pt x="40" y="500"/>
                      <a:pt x="44" y="500"/>
                      <a:pt x="47" y="498"/>
                    </a:cubicBezTo>
                    <a:cubicBezTo>
                      <a:pt x="56" y="494"/>
                      <a:pt x="62" y="485"/>
                      <a:pt x="62" y="475"/>
                    </a:cubicBezTo>
                    <a:cubicBezTo>
                      <a:pt x="62" y="472"/>
                      <a:pt x="61" y="468"/>
                      <a:pt x="59" y="465"/>
                    </a:cubicBezTo>
                    <a:cubicBezTo>
                      <a:pt x="37" y="418"/>
                      <a:pt x="36" y="365"/>
                      <a:pt x="55" y="309"/>
                    </a:cubicBezTo>
                    <a:cubicBezTo>
                      <a:pt x="70" y="265"/>
                      <a:pt x="92" y="236"/>
                      <a:pt x="92" y="236"/>
                    </a:cubicBezTo>
                    <a:cubicBezTo>
                      <a:pt x="93" y="235"/>
                      <a:pt x="93" y="235"/>
                      <a:pt x="93" y="235"/>
                    </a:cubicBezTo>
                    <a:cubicBezTo>
                      <a:pt x="122" y="194"/>
                      <a:pt x="122" y="194"/>
                      <a:pt x="122" y="194"/>
                    </a:cubicBezTo>
                    <a:cubicBezTo>
                      <a:pt x="202" y="84"/>
                      <a:pt x="202" y="84"/>
                      <a:pt x="202" y="84"/>
                    </a:cubicBezTo>
                    <a:cubicBezTo>
                      <a:pt x="202" y="0"/>
                      <a:pt x="202" y="0"/>
                      <a:pt x="202"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6" name="îšḻiḋê"/>
              <p:cNvSpPr/>
              <p:nvPr/>
            </p:nvSpPr>
            <p:spPr bwMode="auto">
              <a:xfrm>
                <a:off x="4911249" y="2535850"/>
                <a:ext cx="176699" cy="147732"/>
              </a:xfrm>
              <a:custGeom>
                <a:avLst/>
                <a:gdLst>
                  <a:gd name="T0" fmla="*/ 421 w 472"/>
                  <a:gd name="T1" fmla="*/ 0 h 397"/>
                  <a:gd name="T2" fmla="*/ 262 w 472"/>
                  <a:gd name="T3" fmla="*/ 58 h 397"/>
                  <a:gd name="T4" fmla="*/ 195 w 472"/>
                  <a:gd name="T5" fmla="*/ 126 h 397"/>
                  <a:gd name="T6" fmla="*/ 166 w 472"/>
                  <a:gd name="T7" fmla="*/ 167 h 397"/>
                  <a:gd name="T8" fmla="*/ 0 w 472"/>
                  <a:gd name="T9" fmla="*/ 397 h 397"/>
                  <a:gd name="T10" fmla="*/ 60 w 472"/>
                  <a:gd name="T11" fmla="*/ 397 h 397"/>
                  <a:gd name="T12" fmla="*/ 205 w 472"/>
                  <a:gd name="T13" fmla="*/ 195 h 397"/>
                  <a:gd name="T14" fmla="*/ 235 w 472"/>
                  <a:gd name="T15" fmla="*/ 155 h 397"/>
                  <a:gd name="T16" fmla="*/ 236 w 472"/>
                  <a:gd name="T17" fmla="*/ 154 h 397"/>
                  <a:gd name="T18" fmla="*/ 293 w 472"/>
                  <a:gd name="T19" fmla="*/ 96 h 397"/>
                  <a:gd name="T20" fmla="*/ 421 w 472"/>
                  <a:gd name="T21" fmla="*/ 49 h 397"/>
                  <a:gd name="T22" fmla="*/ 443 w 472"/>
                  <a:gd name="T23" fmla="*/ 51 h 397"/>
                  <a:gd name="T24" fmla="*/ 446 w 472"/>
                  <a:gd name="T25" fmla="*/ 51 h 397"/>
                  <a:gd name="T26" fmla="*/ 453 w 472"/>
                  <a:gd name="T27" fmla="*/ 50 h 397"/>
                  <a:gd name="T28" fmla="*/ 470 w 472"/>
                  <a:gd name="T29" fmla="*/ 29 h 397"/>
                  <a:gd name="T30" fmla="*/ 462 w 472"/>
                  <a:gd name="T31" fmla="*/ 7 h 397"/>
                  <a:gd name="T32" fmla="*/ 462 w 472"/>
                  <a:gd name="T33" fmla="*/ 7 h 397"/>
                  <a:gd name="T34" fmla="*/ 462 w 472"/>
                  <a:gd name="T35" fmla="*/ 7 h 397"/>
                  <a:gd name="T36" fmla="*/ 460 w 472"/>
                  <a:gd name="T37" fmla="*/ 6 h 397"/>
                  <a:gd name="T38" fmla="*/ 449 w 472"/>
                  <a:gd name="T39" fmla="*/ 2 h 397"/>
                  <a:gd name="T40" fmla="*/ 421 w 472"/>
                  <a:gd name="T41"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397">
                    <a:moveTo>
                      <a:pt x="421" y="0"/>
                    </a:moveTo>
                    <a:cubicBezTo>
                      <a:pt x="366" y="0"/>
                      <a:pt x="311" y="20"/>
                      <a:pt x="262" y="58"/>
                    </a:cubicBezTo>
                    <a:cubicBezTo>
                      <a:pt x="222" y="89"/>
                      <a:pt x="198" y="122"/>
                      <a:pt x="195" y="126"/>
                    </a:cubicBezTo>
                    <a:cubicBezTo>
                      <a:pt x="166" y="167"/>
                      <a:pt x="166" y="167"/>
                      <a:pt x="166" y="167"/>
                    </a:cubicBezTo>
                    <a:cubicBezTo>
                      <a:pt x="0" y="397"/>
                      <a:pt x="0" y="397"/>
                      <a:pt x="0" y="397"/>
                    </a:cubicBezTo>
                    <a:cubicBezTo>
                      <a:pt x="60" y="397"/>
                      <a:pt x="60" y="397"/>
                      <a:pt x="60" y="397"/>
                    </a:cubicBezTo>
                    <a:cubicBezTo>
                      <a:pt x="205" y="195"/>
                      <a:pt x="205" y="195"/>
                      <a:pt x="205" y="195"/>
                    </a:cubicBezTo>
                    <a:cubicBezTo>
                      <a:pt x="235" y="155"/>
                      <a:pt x="235" y="155"/>
                      <a:pt x="235" y="155"/>
                    </a:cubicBezTo>
                    <a:cubicBezTo>
                      <a:pt x="236" y="154"/>
                      <a:pt x="236" y="154"/>
                      <a:pt x="236" y="154"/>
                    </a:cubicBezTo>
                    <a:cubicBezTo>
                      <a:pt x="236" y="154"/>
                      <a:pt x="257" y="124"/>
                      <a:pt x="293" y="96"/>
                    </a:cubicBezTo>
                    <a:cubicBezTo>
                      <a:pt x="334" y="65"/>
                      <a:pt x="376" y="49"/>
                      <a:pt x="421" y="49"/>
                    </a:cubicBezTo>
                    <a:cubicBezTo>
                      <a:pt x="428" y="49"/>
                      <a:pt x="436" y="50"/>
                      <a:pt x="443" y="51"/>
                    </a:cubicBezTo>
                    <a:cubicBezTo>
                      <a:pt x="444" y="51"/>
                      <a:pt x="445" y="51"/>
                      <a:pt x="446" y="51"/>
                    </a:cubicBezTo>
                    <a:cubicBezTo>
                      <a:pt x="449" y="51"/>
                      <a:pt x="451" y="51"/>
                      <a:pt x="453" y="50"/>
                    </a:cubicBezTo>
                    <a:cubicBezTo>
                      <a:pt x="462" y="47"/>
                      <a:pt x="469" y="39"/>
                      <a:pt x="470" y="29"/>
                    </a:cubicBezTo>
                    <a:cubicBezTo>
                      <a:pt x="472" y="21"/>
                      <a:pt x="468" y="12"/>
                      <a:pt x="462" y="7"/>
                    </a:cubicBezTo>
                    <a:cubicBezTo>
                      <a:pt x="462" y="7"/>
                      <a:pt x="462" y="7"/>
                      <a:pt x="462" y="7"/>
                    </a:cubicBezTo>
                    <a:cubicBezTo>
                      <a:pt x="462" y="7"/>
                      <a:pt x="462" y="7"/>
                      <a:pt x="462" y="7"/>
                    </a:cubicBezTo>
                    <a:cubicBezTo>
                      <a:pt x="461" y="7"/>
                      <a:pt x="461" y="7"/>
                      <a:pt x="460" y="6"/>
                    </a:cubicBezTo>
                    <a:cubicBezTo>
                      <a:pt x="457" y="4"/>
                      <a:pt x="453" y="2"/>
                      <a:pt x="449" y="2"/>
                    </a:cubicBezTo>
                    <a:cubicBezTo>
                      <a:pt x="440" y="1"/>
                      <a:pt x="430" y="0"/>
                      <a:pt x="421"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7" name="iṧḷiḋé"/>
              <p:cNvSpPr/>
              <p:nvPr/>
            </p:nvSpPr>
            <p:spPr bwMode="auto">
              <a:xfrm>
                <a:off x="5455829" y="2601509"/>
                <a:ext cx="224978" cy="82074"/>
              </a:xfrm>
              <a:custGeom>
                <a:avLst/>
                <a:gdLst>
                  <a:gd name="T0" fmla="*/ 166 w 233"/>
                  <a:gd name="T1" fmla="*/ 38 h 85"/>
                  <a:gd name="T2" fmla="*/ 167 w 233"/>
                  <a:gd name="T3" fmla="*/ 45 h 85"/>
                  <a:gd name="T4" fmla="*/ 166 w 233"/>
                  <a:gd name="T5" fmla="*/ 45 h 85"/>
                  <a:gd name="T6" fmla="*/ 167 w 233"/>
                  <a:gd name="T7" fmla="*/ 85 h 85"/>
                  <a:gd name="T8" fmla="*/ 167 w 233"/>
                  <a:gd name="T9" fmla="*/ 85 h 85"/>
                  <a:gd name="T10" fmla="*/ 167 w 233"/>
                  <a:gd name="T11" fmla="*/ 45 h 85"/>
                  <a:gd name="T12" fmla="*/ 167 w 233"/>
                  <a:gd name="T13" fmla="*/ 45 h 85"/>
                  <a:gd name="T14" fmla="*/ 166 w 233"/>
                  <a:gd name="T15" fmla="*/ 38 h 85"/>
                  <a:gd name="T16" fmla="*/ 233 w 233"/>
                  <a:gd name="T17" fmla="*/ 0 h 85"/>
                  <a:gd name="T18" fmla="*/ 166 w 233"/>
                  <a:gd name="T19" fmla="*/ 0 h 85"/>
                  <a:gd name="T20" fmla="*/ 0 w 233"/>
                  <a:gd name="T21" fmla="*/ 1 h 85"/>
                  <a:gd name="T22" fmla="*/ 166 w 233"/>
                  <a:gd name="T23" fmla="*/ 0 h 85"/>
                  <a:gd name="T24" fmla="*/ 166 w 233"/>
                  <a:gd name="T25" fmla="*/ 26 h 85"/>
                  <a:gd name="T26" fmla="*/ 166 w 233"/>
                  <a:gd name="T27" fmla="*/ 26 h 85"/>
                  <a:gd name="T28" fmla="*/ 166 w 233"/>
                  <a:gd name="T29" fmla="*/ 0 h 85"/>
                  <a:gd name="T30" fmla="*/ 233 w 233"/>
                  <a:gd name="T31" fmla="*/ 0 h 85"/>
                  <a:gd name="T32" fmla="*/ 233 w 233"/>
                  <a:gd name="T3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 h="85">
                    <a:moveTo>
                      <a:pt x="166" y="38"/>
                    </a:moveTo>
                    <a:lnTo>
                      <a:pt x="167" y="45"/>
                    </a:lnTo>
                    <a:lnTo>
                      <a:pt x="166" y="45"/>
                    </a:lnTo>
                    <a:lnTo>
                      <a:pt x="167" y="85"/>
                    </a:lnTo>
                    <a:lnTo>
                      <a:pt x="167" y="85"/>
                    </a:lnTo>
                    <a:lnTo>
                      <a:pt x="167" y="45"/>
                    </a:lnTo>
                    <a:lnTo>
                      <a:pt x="167" y="45"/>
                    </a:lnTo>
                    <a:lnTo>
                      <a:pt x="166" y="38"/>
                    </a:lnTo>
                    <a:close/>
                    <a:moveTo>
                      <a:pt x="233" y="0"/>
                    </a:moveTo>
                    <a:lnTo>
                      <a:pt x="166" y="0"/>
                    </a:lnTo>
                    <a:lnTo>
                      <a:pt x="0" y="1"/>
                    </a:lnTo>
                    <a:lnTo>
                      <a:pt x="166" y="0"/>
                    </a:lnTo>
                    <a:lnTo>
                      <a:pt x="166" y="26"/>
                    </a:lnTo>
                    <a:lnTo>
                      <a:pt x="166" y="26"/>
                    </a:lnTo>
                    <a:lnTo>
                      <a:pt x="166" y="0"/>
                    </a:lnTo>
                    <a:lnTo>
                      <a:pt x="233" y="0"/>
                    </a:lnTo>
                    <a:lnTo>
                      <a:pt x="233"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8" name="iṣľíḋé"/>
              <p:cNvSpPr/>
              <p:nvPr/>
            </p:nvSpPr>
            <p:spPr bwMode="auto">
              <a:xfrm>
                <a:off x="5455829" y="2601509"/>
                <a:ext cx="224978" cy="82074"/>
              </a:xfrm>
              <a:custGeom>
                <a:avLst/>
                <a:gdLst>
                  <a:gd name="T0" fmla="*/ 166 w 233"/>
                  <a:gd name="T1" fmla="*/ 38 h 85"/>
                  <a:gd name="T2" fmla="*/ 167 w 233"/>
                  <a:gd name="T3" fmla="*/ 45 h 85"/>
                  <a:gd name="T4" fmla="*/ 166 w 233"/>
                  <a:gd name="T5" fmla="*/ 45 h 85"/>
                  <a:gd name="T6" fmla="*/ 167 w 233"/>
                  <a:gd name="T7" fmla="*/ 85 h 85"/>
                  <a:gd name="T8" fmla="*/ 167 w 233"/>
                  <a:gd name="T9" fmla="*/ 85 h 85"/>
                  <a:gd name="T10" fmla="*/ 167 w 233"/>
                  <a:gd name="T11" fmla="*/ 45 h 85"/>
                  <a:gd name="T12" fmla="*/ 167 w 233"/>
                  <a:gd name="T13" fmla="*/ 45 h 85"/>
                  <a:gd name="T14" fmla="*/ 166 w 233"/>
                  <a:gd name="T15" fmla="*/ 38 h 85"/>
                  <a:gd name="T16" fmla="*/ 233 w 233"/>
                  <a:gd name="T17" fmla="*/ 0 h 85"/>
                  <a:gd name="T18" fmla="*/ 166 w 233"/>
                  <a:gd name="T19" fmla="*/ 0 h 85"/>
                  <a:gd name="T20" fmla="*/ 0 w 233"/>
                  <a:gd name="T21" fmla="*/ 1 h 85"/>
                  <a:gd name="T22" fmla="*/ 166 w 233"/>
                  <a:gd name="T23" fmla="*/ 0 h 85"/>
                  <a:gd name="T24" fmla="*/ 166 w 233"/>
                  <a:gd name="T25" fmla="*/ 26 h 85"/>
                  <a:gd name="T26" fmla="*/ 166 w 233"/>
                  <a:gd name="T27" fmla="*/ 26 h 85"/>
                  <a:gd name="T28" fmla="*/ 166 w 233"/>
                  <a:gd name="T29" fmla="*/ 0 h 85"/>
                  <a:gd name="T30" fmla="*/ 233 w 233"/>
                  <a:gd name="T31" fmla="*/ 0 h 85"/>
                  <a:gd name="T32" fmla="*/ 233 w 233"/>
                  <a:gd name="T3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 h="85">
                    <a:moveTo>
                      <a:pt x="166" y="38"/>
                    </a:moveTo>
                    <a:lnTo>
                      <a:pt x="167" y="45"/>
                    </a:lnTo>
                    <a:lnTo>
                      <a:pt x="166" y="45"/>
                    </a:lnTo>
                    <a:lnTo>
                      <a:pt x="167" y="85"/>
                    </a:lnTo>
                    <a:lnTo>
                      <a:pt x="167" y="85"/>
                    </a:lnTo>
                    <a:lnTo>
                      <a:pt x="167" y="45"/>
                    </a:lnTo>
                    <a:lnTo>
                      <a:pt x="167" y="45"/>
                    </a:lnTo>
                    <a:lnTo>
                      <a:pt x="166" y="38"/>
                    </a:lnTo>
                    <a:moveTo>
                      <a:pt x="233" y="0"/>
                    </a:moveTo>
                    <a:lnTo>
                      <a:pt x="166" y="0"/>
                    </a:lnTo>
                    <a:lnTo>
                      <a:pt x="0" y="1"/>
                    </a:lnTo>
                    <a:lnTo>
                      <a:pt x="166" y="0"/>
                    </a:lnTo>
                    <a:lnTo>
                      <a:pt x="166" y="26"/>
                    </a:lnTo>
                    <a:lnTo>
                      <a:pt x="166" y="26"/>
                    </a:lnTo>
                    <a:lnTo>
                      <a:pt x="166" y="0"/>
                    </a:lnTo>
                    <a:lnTo>
                      <a:pt x="233" y="0"/>
                    </a:lnTo>
                    <a:lnTo>
                      <a:pt x="2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9" name="îṣ1íde"/>
              <p:cNvSpPr/>
              <p:nvPr/>
            </p:nvSpPr>
            <p:spPr bwMode="auto">
              <a:xfrm>
                <a:off x="5347685" y="2601509"/>
                <a:ext cx="269394" cy="82074"/>
              </a:xfrm>
              <a:custGeom>
                <a:avLst/>
                <a:gdLst>
                  <a:gd name="T0" fmla="*/ 721 w 722"/>
                  <a:gd name="T1" fmla="*/ 116 h 219"/>
                  <a:gd name="T2" fmla="*/ 371 w 722"/>
                  <a:gd name="T3" fmla="*/ 117 h 219"/>
                  <a:gd name="T4" fmla="*/ 321 w 722"/>
                  <a:gd name="T5" fmla="*/ 117 h 219"/>
                  <a:gd name="T6" fmla="*/ 320 w 722"/>
                  <a:gd name="T7" fmla="*/ 117 h 219"/>
                  <a:gd name="T8" fmla="*/ 319 w 722"/>
                  <a:gd name="T9" fmla="*/ 117 h 219"/>
                  <a:gd name="T10" fmla="*/ 239 w 722"/>
                  <a:gd name="T11" fmla="*/ 130 h 219"/>
                  <a:gd name="T12" fmla="*/ 119 w 722"/>
                  <a:gd name="T13" fmla="*/ 219 h 219"/>
                  <a:gd name="T14" fmla="*/ 722 w 722"/>
                  <a:gd name="T15" fmla="*/ 219 h 219"/>
                  <a:gd name="T16" fmla="*/ 721 w 722"/>
                  <a:gd name="T17" fmla="*/ 116 h 219"/>
                  <a:gd name="T18" fmla="*/ 721 w 722"/>
                  <a:gd name="T19" fmla="*/ 0 h 219"/>
                  <a:gd name="T20" fmla="*/ 290 w 722"/>
                  <a:gd name="T21" fmla="*/ 2 h 219"/>
                  <a:gd name="T22" fmla="*/ 34 w 722"/>
                  <a:gd name="T23" fmla="*/ 144 h 219"/>
                  <a:gd name="T24" fmla="*/ 0 w 722"/>
                  <a:gd name="T25" fmla="*/ 219 h 219"/>
                  <a:gd name="T26" fmla="*/ 69 w 722"/>
                  <a:gd name="T27" fmla="*/ 219 h 219"/>
                  <a:gd name="T28" fmla="*/ 69 w 722"/>
                  <a:gd name="T29" fmla="*/ 215 h 219"/>
                  <a:gd name="T30" fmla="*/ 69 w 722"/>
                  <a:gd name="T31" fmla="*/ 215 h 219"/>
                  <a:gd name="T32" fmla="*/ 69 w 722"/>
                  <a:gd name="T33" fmla="*/ 215 h 219"/>
                  <a:gd name="T34" fmla="*/ 69 w 722"/>
                  <a:gd name="T35" fmla="*/ 215 h 219"/>
                  <a:gd name="T36" fmla="*/ 69 w 722"/>
                  <a:gd name="T37" fmla="*/ 215 h 219"/>
                  <a:gd name="T38" fmla="*/ 69 w 722"/>
                  <a:gd name="T39" fmla="*/ 213 h 219"/>
                  <a:gd name="T40" fmla="*/ 72 w 722"/>
                  <a:gd name="T41" fmla="*/ 201 h 219"/>
                  <a:gd name="T42" fmla="*/ 226 w 722"/>
                  <a:gd name="T43" fmla="*/ 82 h 219"/>
                  <a:gd name="T44" fmla="*/ 320 w 722"/>
                  <a:gd name="T45" fmla="*/ 68 h 219"/>
                  <a:gd name="T46" fmla="*/ 321 w 722"/>
                  <a:gd name="T47" fmla="*/ 68 h 219"/>
                  <a:gd name="T48" fmla="*/ 321 w 722"/>
                  <a:gd name="T49" fmla="*/ 68 h 219"/>
                  <a:gd name="T50" fmla="*/ 371 w 722"/>
                  <a:gd name="T51" fmla="*/ 68 h 219"/>
                  <a:gd name="T52" fmla="*/ 721 w 722"/>
                  <a:gd name="T53" fmla="*/ 67 h 219"/>
                  <a:gd name="T54" fmla="*/ 721 w 722"/>
                  <a:gd name="T5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2" h="219">
                    <a:moveTo>
                      <a:pt x="721" y="116"/>
                    </a:moveTo>
                    <a:cubicBezTo>
                      <a:pt x="371" y="117"/>
                      <a:pt x="371" y="117"/>
                      <a:pt x="371" y="117"/>
                    </a:cubicBezTo>
                    <a:cubicBezTo>
                      <a:pt x="321" y="117"/>
                      <a:pt x="321" y="117"/>
                      <a:pt x="321" y="117"/>
                    </a:cubicBezTo>
                    <a:cubicBezTo>
                      <a:pt x="320" y="117"/>
                      <a:pt x="320" y="117"/>
                      <a:pt x="320" y="117"/>
                    </a:cubicBezTo>
                    <a:cubicBezTo>
                      <a:pt x="320" y="117"/>
                      <a:pt x="320" y="117"/>
                      <a:pt x="319" y="117"/>
                    </a:cubicBezTo>
                    <a:cubicBezTo>
                      <a:pt x="312" y="117"/>
                      <a:pt x="278" y="118"/>
                      <a:pt x="239" y="130"/>
                    </a:cubicBezTo>
                    <a:cubicBezTo>
                      <a:pt x="185" y="146"/>
                      <a:pt x="145" y="176"/>
                      <a:pt x="119" y="219"/>
                    </a:cubicBezTo>
                    <a:cubicBezTo>
                      <a:pt x="722" y="219"/>
                      <a:pt x="722" y="219"/>
                      <a:pt x="722" y="219"/>
                    </a:cubicBezTo>
                    <a:cubicBezTo>
                      <a:pt x="721" y="116"/>
                      <a:pt x="721" y="116"/>
                      <a:pt x="721" y="116"/>
                    </a:cubicBezTo>
                    <a:moveTo>
                      <a:pt x="721" y="0"/>
                    </a:moveTo>
                    <a:cubicBezTo>
                      <a:pt x="290" y="2"/>
                      <a:pt x="290" y="2"/>
                      <a:pt x="290" y="2"/>
                    </a:cubicBezTo>
                    <a:cubicBezTo>
                      <a:pt x="182" y="2"/>
                      <a:pt x="87" y="59"/>
                      <a:pt x="34" y="144"/>
                    </a:cubicBezTo>
                    <a:cubicBezTo>
                      <a:pt x="19" y="167"/>
                      <a:pt x="8" y="192"/>
                      <a:pt x="0" y="219"/>
                    </a:cubicBezTo>
                    <a:cubicBezTo>
                      <a:pt x="69" y="219"/>
                      <a:pt x="69" y="219"/>
                      <a:pt x="69" y="219"/>
                    </a:cubicBezTo>
                    <a:cubicBezTo>
                      <a:pt x="69" y="217"/>
                      <a:pt x="69" y="216"/>
                      <a:pt x="69" y="215"/>
                    </a:cubicBezTo>
                    <a:cubicBezTo>
                      <a:pt x="69" y="215"/>
                      <a:pt x="69" y="215"/>
                      <a:pt x="69" y="215"/>
                    </a:cubicBezTo>
                    <a:cubicBezTo>
                      <a:pt x="69" y="215"/>
                      <a:pt x="69" y="215"/>
                      <a:pt x="69" y="215"/>
                    </a:cubicBezTo>
                    <a:cubicBezTo>
                      <a:pt x="69" y="215"/>
                      <a:pt x="69" y="215"/>
                      <a:pt x="69" y="215"/>
                    </a:cubicBezTo>
                    <a:cubicBezTo>
                      <a:pt x="69" y="215"/>
                      <a:pt x="69" y="215"/>
                      <a:pt x="69" y="215"/>
                    </a:cubicBezTo>
                    <a:cubicBezTo>
                      <a:pt x="69" y="214"/>
                      <a:pt x="69" y="214"/>
                      <a:pt x="69" y="213"/>
                    </a:cubicBezTo>
                    <a:cubicBezTo>
                      <a:pt x="69" y="209"/>
                      <a:pt x="70" y="205"/>
                      <a:pt x="72" y="201"/>
                    </a:cubicBezTo>
                    <a:cubicBezTo>
                      <a:pt x="104" y="144"/>
                      <a:pt x="157" y="103"/>
                      <a:pt x="226" y="82"/>
                    </a:cubicBezTo>
                    <a:cubicBezTo>
                      <a:pt x="273" y="68"/>
                      <a:pt x="312" y="68"/>
                      <a:pt x="320" y="68"/>
                    </a:cubicBezTo>
                    <a:cubicBezTo>
                      <a:pt x="320" y="68"/>
                      <a:pt x="320" y="68"/>
                      <a:pt x="321" y="68"/>
                    </a:cubicBezTo>
                    <a:cubicBezTo>
                      <a:pt x="321" y="68"/>
                      <a:pt x="321" y="68"/>
                      <a:pt x="321" y="68"/>
                    </a:cubicBezTo>
                    <a:cubicBezTo>
                      <a:pt x="371" y="68"/>
                      <a:pt x="371" y="68"/>
                      <a:pt x="371" y="68"/>
                    </a:cubicBezTo>
                    <a:cubicBezTo>
                      <a:pt x="721" y="67"/>
                      <a:pt x="721" y="67"/>
                      <a:pt x="721" y="67"/>
                    </a:cubicBezTo>
                    <a:cubicBezTo>
                      <a:pt x="721" y="0"/>
                      <a:pt x="721" y="0"/>
                      <a:pt x="721"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0" name="ïŝliḑe"/>
              <p:cNvSpPr/>
              <p:nvPr/>
            </p:nvSpPr>
            <p:spPr bwMode="auto">
              <a:xfrm>
                <a:off x="5616113" y="2601509"/>
                <a:ext cx="180561" cy="82074"/>
              </a:xfrm>
              <a:custGeom>
                <a:avLst/>
                <a:gdLst>
                  <a:gd name="T0" fmla="*/ 308 w 483"/>
                  <a:gd name="T1" fmla="*/ 115 h 219"/>
                  <a:gd name="T2" fmla="*/ 1 w 483"/>
                  <a:gd name="T3" fmla="*/ 116 h 219"/>
                  <a:gd name="T4" fmla="*/ 1 w 483"/>
                  <a:gd name="T5" fmla="*/ 219 h 219"/>
                  <a:gd name="T6" fmla="*/ 483 w 483"/>
                  <a:gd name="T7" fmla="*/ 219 h 219"/>
                  <a:gd name="T8" fmla="*/ 308 w 483"/>
                  <a:gd name="T9" fmla="*/ 115 h 219"/>
                  <a:gd name="T10" fmla="*/ 172 w 483"/>
                  <a:gd name="T11" fmla="*/ 0 h 219"/>
                  <a:gd name="T12" fmla="*/ 0 w 483"/>
                  <a:gd name="T13" fmla="*/ 0 h 219"/>
                  <a:gd name="T14" fmla="*/ 0 w 483"/>
                  <a:gd name="T15" fmla="*/ 67 h 219"/>
                  <a:gd name="T16" fmla="*/ 0 w 483"/>
                  <a:gd name="T17" fmla="*/ 67 h 219"/>
                  <a:gd name="T18" fmla="*/ 0 w 483"/>
                  <a:gd name="T19" fmla="*/ 97 h 219"/>
                  <a:gd name="T20" fmla="*/ 0 w 483"/>
                  <a:gd name="T21" fmla="*/ 67 h 219"/>
                  <a:gd name="T22" fmla="*/ 233 w 483"/>
                  <a:gd name="T23" fmla="*/ 66 h 219"/>
                  <a:gd name="T24" fmla="*/ 172 w 483"/>
                  <a:gd name="T2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3" h="219">
                    <a:moveTo>
                      <a:pt x="308" y="115"/>
                    </a:moveTo>
                    <a:cubicBezTo>
                      <a:pt x="1" y="116"/>
                      <a:pt x="1" y="116"/>
                      <a:pt x="1" y="116"/>
                    </a:cubicBezTo>
                    <a:cubicBezTo>
                      <a:pt x="1" y="219"/>
                      <a:pt x="1" y="219"/>
                      <a:pt x="1" y="219"/>
                    </a:cubicBezTo>
                    <a:cubicBezTo>
                      <a:pt x="483" y="219"/>
                      <a:pt x="483" y="219"/>
                      <a:pt x="483" y="219"/>
                    </a:cubicBezTo>
                    <a:cubicBezTo>
                      <a:pt x="308" y="115"/>
                      <a:pt x="308" y="115"/>
                      <a:pt x="308" y="115"/>
                    </a:cubicBezTo>
                    <a:moveTo>
                      <a:pt x="172" y="0"/>
                    </a:moveTo>
                    <a:cubicBezTo>
                      <a:pt x="0" y="0"/>
                      <a:pt x="0" y="0"/>
                      <a:pt x="0" y="0"/>
                    </a:cubicBezTo>
                    <a:cubicBezTo>
                      <a:pt x="0" y="67"/>
                      <a:pt x="0" y="67"/>
                      <a:pt x="0" y="67"/>
                    </a:cubicBezTo>
                    <a:cubicBezTo>
                      <a:pt x="0" y="67"/>
                      <a:pt x="0" y="67"/>
                      <a:pt x="0" y="67"/>
                    </a:cubicBezTo>
                    <a:cubicBezTo>
                      <a:pt x="0" y="97"/>
                      <a:pt x="0" y="97"/>
                      <a:pt x="0" y="97"/>
                    </a:cubicBezTo>
                    <a:cubicBezTo>
                      <a:pt x="0" y="67"/>
                      <a:pt x="0" y="67"/>
                      <a:pt x="0" y="67"/>
                    </a:cubicBezTo>
                    <a:cubicBezTo>
                      <a:pt x="233" y="66"/>
                      <a:pt x="233" y="66"/>
                      <a:pt x="233" y="66"/>
                    </a:cubicBezTo>
                    <a:cubicBezTo>
                      <a:pt x="209" y="47"/>
                      <a:pt x="189" y="24"/>
                      <a:pt x="17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1" name="ïṧḻîḍé"/>
              <p:cNvSpPr/>
              <p:nvPr/>
            </p:nvSpPr>
            <p:spPr bwMode="auto">
              <a:xfrm>
                <a:off x="5372790" y="2626614"/>
                <a:ext cx="244289" cy="56969"/>
              </a:xfrm>
              <a:custGeom>
                <a:avLst/>
                <a:gdLst>
                  <a:gd name="T0" fmla="*/ 0 w 653"/>
                  <a:gd name="T1" fmla="*/ 148 h 152"/>
                  <a:gd name="T2" fmla="*/ 0 w 653"/>
                  <a:gd name="T3" fmla="*/ 148 h 152"/>
                  <a:gd name="T4" fmla="*/ 0 w 653"/>
                  <a:gd name="T5" fmla="*/ 148 h 152"/>
                  <a:gd name="T6" fmla="*/ 0 w 653"/>
                  <a:gd name="T7" fmla="*/ 148 h 152"/>
                  <a:gd name="T8" fmla="*/ 652 w 653"/>
                  <a:gd name="T9" fmla="*/ 0 h 152"/>
                  <a:gd name="T10" fmla="*/ 652 w 653"/>
                  <a:gd name="T11" fmla="*/ 0 h 152"/>
                  <a:gd name="T12" fmla="*/ 652 w 653"/>
                  <a:gd name="T13" fmla="*/ 0 h 152"/>
                  <a:gd name="T14" fmla="*/ 302 w 653"/>
                  <a:gd name="T15" fmla="*/ 1 h 152"/>
                  <a:gd name="T16" fmla="*/ 252 w 653"/>
                  <a:gd name="T17" fmla="*/ 1 h 152"/>
                  <a:gd name="T18" fmla="*/ 252 w 653"/>
                  <a:gd name="T19" fmla="*/ 1 h 152"/>
                  <a:gd name="T20" fmla="*/ 251 w 653"/>
                  <a:gd name="T21" fmla="*/ 1 h 152"/>
                  <a:gd name="T22" fmla="*/ 157 w 653"/>
                  <a:gd name="T23" fmla="*/ 15 h 152"/>
                  <a:gd name="T24" fmla="*/ 3 w 653"/>
                  <a:gd name="T25" fmla="*/ 134 h 152"/>
                  <a:gd name="T26" fmla="*/ 0 w 653"/>
                  <a:gd name="T27" fmla="*/ 146 h 152"/>
                  <a:gd name="T28" fmla="*/ 0 w 653"/>
                  <a:gd name="T29" fmla="*/ 148 h 152"/>
                  <a:gd name="T30" fmla="*/ 0 w 653"/>
                  <a:gd name="T31" fmla="*/ 148 h 152"/>
                  <a:gd name="T32" fmla="*/ 0 w 653"/>
                  <a:gd name="T33" fmla="*/ 152 h 152"/>
                  <a:gd name="T34" fmla="*/ 50 w 653"/>
                  <a:gd name="T35" fmla="*/ 152 h 152"/>
                  <a:gd name="T36" fmla="*/ 170 w 653"/>
                  <a:gd name="T37" fmla="*/ 63 h 152"/>
                  <a:gd name="T38" fmla="*/ 250 w 653"/>
                  <a:gd name="T39" fmla="*/ 50 h 152"/>
                  <a:gd name="T40" fmla="*/ 251 w 653"/>
                  <a:gd name="T41" fmla="*/ 50 h 152"/>
                  <a:gd name="T42" fmla="*/ 252 w 653"/>
                  <a:gd name="T43" fmla="*/ 50 h 152"/>
                  <a:gd name="T44" fmla="*/ 302 w 653"/>
                  <a:gd name="T45" fmla="*/ 50 h 152"/>
                  <a:gd name="T46" fmla="*/ 652 w 653"/>
                  <a:gd name="T47" fmla="*/ 49 h 152"/>
                  <a:gd name="T48" fmla="*/ 653 w 653"/>
                  <a:gd name="T49" fmla="*/ 49 h 152"/>
                  <a:gd name="T50" fmla="*/ 652 w 653"/>
                  <a:gd name="T51" fmla="*/ 30 h 152"/>
                  <a:gd name="T52" fmla="*/ 652 w 653"/>
                  <a:gd name="T5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3" h="152">
                    <a:moveTo>
                      <a:pt x="0" y="148"/>
                    </a:moveTo>
                    <a:cubicBezTo>
                      <a:pt x="0" y="148"/>
                      <a:pt x="0" y="148"/>
                      <a:pt x="0" y="148"/>
                    </a:cubicBezTo>
                    <a:cubicBezTo>
                      <a:pt x="0" y="148"/>
                      <a:pt x="0" y="148"/>
                      <a:pt x="0" y="148"/>
                    </a:cubicBezTo>
                    <a:cubicBezTo>
                      <a:pt x="0" y="148"/>
                      <a:pt x="0" y="148"/>
                      <a:pt x="0" y="148"/>
                    </a:cubicBezTo>
                    <a:moveTo>
                      <a:pt x="652" y="0"/>
                    </a:moveTo>
                    <a:cubicBezTo>
                      <a:pt x="652" y="0"/>
                      <a:pt x="652" y="0"/>
                      <a:pt x="652" y="0"/>
                    </a:cubicBezTo>
                    <a:cubicBezTo>
                      <a:pt x="652" y="0"/>
                      <a:pt x="652" y="0"/>
                      <a:pt x="652" y="0"/>
                    </a:cubicBezTo>
                    <a:cubicBezTo>
                      <a:pt x="302" y="1"/>
                      <a:pt x="302" y="1"/>
                      <a:pt x="302" y="1"/>
                    </a:cubicBezTo>
                    <a:cubicBezTo>
                      <a:pt x="252" y="1"/>
                      <a:pt x="252" y="1"/>
                      <a:pt x="252" y="1"/>
                    </a:cubicBezTo>
                    <a:cubicBezTo>
                      <a:pt x="252" y="1"/>
                      <a:pt x="252" y="1"/>
                      <a:pt x="252" y="1"/>
                    </a:cubicBezTo>
                    <a:cubicBezTo>
                      <a:pt x="251" y="1"/>
                      <a:pt x="251" y="1"/>
                      <a:pt x="251" y="1"/>
                    </a:cubicBezTo>
                    <a:cubicBezTo>
                      <a:pt x="243" y="1"/>
                      <a:pt x="204" y="1"/>
                      <a:pt x="157" y="15"/>
                    </a:cubicBezTo>
                    <a:cubicBezTo>
                      <a:pt x="88" y="36"/>
                      <a:pt x="35" y="77"/>
                      <a:pt x="3" y="134"/>
                    </a:cubicBezTo>
                    <a:cubicBezTo>
                      <a:pt x="1" y="138"/>
                      <a:pt x="0" y="142"/>
                      <a:pt x="0" y="146"/>
                    </a:cubicBezTo>
                    <a:cubicBezTo>
                      <a:pt x="0" y="147"/>
                      <a:pt x="0" y="147"/>
                      <a:pt x="0" y="148"/>
                    </a:cubicBezTo>
                    <a:cubicBezTo>
                      <a:pt x="0" y="148"/>
                      <a:pt x="0" y="148"/>
                      <a:pt x="0" y="148"/>
                    </a:cubicBezTo>
                    <a:cubicBezTo>
                      <a:pt x="0" y="149"/>
                      <a:pt x="0" y="150"/>
                      <a:pt x="0" y="152"/>
                    </a:cubicBezTo>
                    <a:cubicBezTo>
                      <a:pt x="50" y="152"/>
                      <a:pt x="50" y="152"/>
                      <a:pt x="50" y="152"/>
                    </a:cubicBezTo>
                    <a:cubicBezTo>
                      <a:pt x="76" y="109"/>
                      <a:pt x="116" y="79"/>
                      <a:pt x="170" y="63"/>
                    </a:cubicBezTo>
                    <a:cubicBezTo>
                      <a:pt x="209" y="51"/>
                      <a:pt x="243" y="50"/>
                      <a:pt x="250" y="50"/>
                    </a:cubicBezTo>
                    <a:cubicBezTo>
                      <a:pt x="251" y="50"/>
                      <a:pt x="251" y="50"/>
                      <a:pt x="251" y="50"/>
                    </a:cubicBezTo>
                    <a:cubicBezTo>
                      <a:pt x="252" y="50"/>
                      <a:pt x="252" y="50"/>
                      <a:pt x="252" y="50"/>
                    </a:cubicBezTo>
                    <a:cubicBezTo>
                      <a:pt x="302" y="50"/>
                      <a:pt x="302" y="50"/>
                      <a:pt x="302" y="50"/>
                    </a:cubicBezTo>
                    <a:cubicBezTo>
                      <a:pt x="652" y="49"/>
                      <a:pt x="652" y="49"/>
                      <a:pt x="652" y="49"/>
                    </a:cubicBezTo>
                    <a:cubicBezTo>
                      <a:pt x="653" y="49"/>
                      <a:pt x="653" y="49"/>
                      <a:pt x="653" y="49"/>
                    </a:cubicBezTo>
                    <a:cubicBezTo>
                      <a:pt x="652" y="30"/>
                      <a:pt x="652" y="30"/>
                      <a:pt x="652" y="30"/>
                    </a:cubicBezTo>
                    <a:cubicBezTo>
                      <a:pt x="652" y="0"/>
                      <a:pt x="652" y="0"/>
                      <a:pt x="652"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2" name="i$ḻiḓè"/>
              <p:cNvSpPr/>
              <p:nvPr/>
            </p:nvSpPr>
            <p:spPr bwMode="auto">
              <a:xfrm>
                <a:off x="5616113" y="2626614"/>
                <a:ext cx="114903" cy="18346"/>
              </a:xfrm>
              <a:custGeom>
                <a:avLst/>
                <a:gdLst>
                  <a:gd name="T0" fmla="*/ 233 w 308"/>
                  <a:gd name="T1" fmla="*/ 0 h 50"/>
                  <a:gd name="T2" fmla="*/ 0 w 308"/>
                  <a:gd name="T3" fmla="*/ 1 h 50"/>
                  <a:gd name="T4" fmla="*/ 0 w 308"/>
                  <a:gd name="T5" fmla="*/ 31 h 50"/>
                  <a:gd name="T6" fmla="*/ 1 w 308"/>
                  <a:gd name="T7" fmla="*/ 50 h 50"/>
                  <a:gd name="T8" fmla="*/ 308 w 308"/>
                  <a:gd name="T9" fmla="*/ 49 h 50"/>
                  <a:gd name="T10" fmla="*/ 270 w 308"/>
                  <a:gd name="T11" fmla="*/ 26 h 50"/>
                  <a:gd name="T12" fmla="*/ 261 w 308"/>
                  <a:gd name="T13" fmla="*/ 21 h 50"/>
                  <a:gd name="T14" fmla="*/ 233 w 308"/>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8" h="50">
                    <a:moveTo>
                      <a:pt x="233" y="0"/>
                    </a:moveTo>
                    <a:cubicBezTo>
                      <a:pt x="0" y="1"/>
                      <a:pt x="0" y="1"/>
                      <a:pt x="0" y="1"/>
                    </a:cubicBezTo>
                    <a:cubicBezTo>
                      <a:pt x="0" y="31"/>
                      <a:pt x="0" y="31"/>
                      <a:pt x="0" y="31"/>
                    </a:cubicBezTo>
                    <a:cubicBezTo>
                      <a:pt x="1" y="50"/>
                      <a:pt x="1" y="50"/>
                      <a:pt x="1" y="50"/>
                    </a:cubicBezTo>
                    <a:cubicBezTo>
                      <a:pt x="308" y="49"/>
                      <a:pt x="308" y="49"/>
                      <a:pt x="308" y="49"/>
                    </a:cubicBezTo>
                    <a:cubicBezTo>
                      <a:pt x="270" y="26"/>
                      <a:pt x="270" y="26"/>
                      <a:pt x="270" y="26"/>
                    </a:cubicBezTo>
                    <a:cubicBezTo>
                      <a:pt x="267" y="24"/>
                      <a:pt x="264" y="23"/>
                      <a:pt x="261" y="21"/>
                    </a:cubicBezTo>
                    <a:cubicBezTo>
                      <a:pt x="251" y="15"/>
                      <a:pt x="242" y="8"/>
                      <a:pt x="233"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3" name="íṧ1ïdè"/>
              <p:cNvSpPr/>
              <p:nvPr/>
            </p:nvSpPr>
            <p:spPr bwMode="auto">
              <a:xfrm>
                <a:off x="5223127" y="2681651"/>
                <a:ext cx="37657" cy="1931"/>
              </a:xfrm>
              <a:custGeom>
                <a:avLst/>
                <a:gdLst>
                  <a:gd name="T0" fmla="*/ 49 w 99"/>
                  <a:gd name="T1" fmla="*/ 0 h 4"/>
                  <a:gd name="T2" fmla="*/ 0 w 99"/>
                  <a:gd name="T3" fmla="*/ 4 h 4"/>
                  <a:gd name="T4" fmla="*/ 99 w 99"/>
                  <a:gd name="T5" fmla="*/ 4 h 4"/>
                  <a:gd name="T6" fmla="*/ 49 w 99"/>
                  <a:gd name="T7" fmla="*/ 0 h 4"/>
                </a:gdLst>
                <a:ahLst/>
                <a:cxnLst>
                  <a:cxn ang="0">
                    <a:pos x="T0" y="T1"/>
                  </a:cxn>
                  <a:cxn ang="0">
                    <a:pos x="T2" y="T3"/>
                  </a:cxn>
                  <a:cxn ang="0">
                    <a:pos x="T4" y="T5"/>
                  </a:cxn>
                  <a:cxn ang="0">
                    <a:pos x="T6" y="T7"/>
                  </a:cxn>
                </a:cxnLst>
                <a:rect l="0" t="0" r="r" b="b"/>
                <a:pathLst>
                  <a:path w="99" h="4">
                    <a:moveTo>
                      <a:pt x="49" y="0"/>
                    </a:moveTo>
                    <a:cubicBezTo>
                      <a:pt x="33" y="0"/>
                      <a:pt x="16" y="1"/>
                      <a:pt x="0" y="4"/>
                    </a:cubicBezTo>
                    <a:cubicBezTo>
                      <a:pt x="99" y="4"/>
                      <a:pt x="99" y="4"/>
                      <a:pt x="99" y="4"/>
                    </a:cubicBezTo>
                    <a:cubicBezTo>
                      <a:pt x="82" y="1"/>
                      <a:pt x="66" y="0"/>
                      <a:pt x="49"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4" name="ïS1îḓê"/>
              <p:cNvSpPr/>
              <p:nvPr/>
            </p:nvSpPr>
            <p:spPr bwMode="auto">
              <a:xfrm>
                <a:off x="5713636" y="2440259"/>
                <a:ext cx="314775" cy="243323"/>
              </a:xfrm>
              <a:custGeom>
                <a:avLst/>
                <a:gdLst>
                  <a:gd name="T0" fmla="*/ 0 w 842"/>
                  <a:gd name="T1" fmla="*/ 521 h 653"/>
                  <a:gd name="T2" fmla="*/ 9 w 842"/>
                  <a:gd name="T3" fmla="*/ 526 h 653"/>
                  <a:gd name="T4" fmla="*/ 47 w 842"/>
                  <a:gd name="T5" fmla="*/ 549 h 653"/>
                  <a:gd name="T6" fmla="*/ 222 w 842"/>
                  <a:gd name="T7" fmla="*/ 653 h 653"/>
                  <a:gd name="T8" fmla="*/ 222 w 842"/>
                  <a:gd name="T9" fmla="*/ 653 h 653"/>
                  <a:gd name="T10" fmla="*/ 9 w 842"/>
                  <a:gd name="T11" fmla="*/ 526 h 653"/>
                  <a:gd name="T12" fmla="*/ 0 w 842"/>
                  <a:gd name="T13" fmla="*/ 521 h 653"/>
                  <a:gd name="T14" fmla="*/ 771 w 842"/>
                  <a:gd name="T15" fmla="*/ 274 h 653"/>
                  <a:gd name="T16" fmla="*/ 842 w 842"/>
                  <a:gd name="T17" fmla="*/ 316 h 653"/>
                  <a:gd name="T18" fmla="*/ 842 w 842"/>
                  <a:gd name="T19" fmla="*/ 316 h 653"/>
                  <a:gd name="T20" fmla="*/ 771 w 842"/>
                  <a:gd name="T21" fmla="*/ 274 h 653"/>
                  <a:gd name="T22" fmla="*/ 688 w 842"/>
                  <a:gd name="T23" fmla="*/ 225 h 653"/>
                  <a:gd name="T24" fmla="*/ 631 w 842"/>
                  <a:gd name="T25" fmla="*/ 320 h 653"/>
                  <a:gd name="T26" fmla="*/ 438 w 842"/>
                  <a:gd name="T27" fmla="*/ 646 h 653"/>
                  <a:gd name="T28" fmla="*/ 438 w 842"/>
                  <a:gd name="T29" fmla="*/ 646 h 653"/>
                  <a:gd name="T30" fmla="*/ 434 w 842"/>
                  <a:gd name="T31" fmla="*/ 653 h 653"/>
                  <a:gd name="T32" fmla="*/ 438 w 842"/>
                  <a:gd name="T33" fmla="*/ 646 h 653"/>
                  <a:gd name="T34" fmla="*/ 438 w 842"/>
                  <a:gd name="T35" fmla="*/ 646 h 653"/>
                  <a:gd name="T36" fmla="*/ 631 w 842"/>
                  <a:gd name="T37" fmla="*/ 320 h 653"/>
                  <a:gd name="T38" fmla="*/ 842 w 842"/>
                  <a:gd name="T39" fmla="*/ 445 h 653"/>
                  <a:gd name="T40" fmla="*/ 842 w 842"/>
                  <a:gd name="T41" fmla="*/ 445 h 653"/>
                  <a:gd name="T42" fmla="*/ 631 w 842"/>
                  <a:gd name="T43" fmla="*/ 320 h 653"/>
                  <a:gd name="T44" fmla="*/ 688 w 842"/>
                  <a:gd name="T45" fmla="*/ 225 h 653"/>
                  <a:gd name="T46" fmla="*/ 688 w 842"/>
                  <a:gd name="T47" fmla="*/ 225 h 653"/>
                  <a:gd name="T48" fmla="*/ 165 w 842"/>
                  <a:gd name="T49" fmla="*/ 44 h 653"/>
                  <a:gd name="T50" fmla="*/ 179 w 842"/>
                  <a:gd name="T51" fmla="*/ 52 h 653"/>
                  <a:gd name="T52" fmla="*/ 631 w 842"/>
                  <a:gd name="T53" fmla="*/ 320 h 653"/>
                  <a:gd name="T54" fmla="*/ 178 w 842"/>
                  <a:gd name="T55" fmla="*/ 52 h 653"/>
                  <a:gd name="T56" fmla="*/ 165 w 842"/>
                  <a:gd name="T57" fmla="*/ 44 h 653"/>
                  <a:gd name="T58" fmla="*/ 308 w 842"/>
                  <a:gd name="T59" fmla="*/ 0 h 653"/>
                  <a:gd name="T60" fmla="*/ 317 w 842"/>
                  <a:gd name="T61" fmla="*/ 5 h 653"/>
                  <a:gd name="T62" fmla="*/ 598 w 842"/>
                  <a:gd name="T63" fmla="*/ 172 h 653"/>
                  <a:gd name="T64" fmla="*/ 317 w 842"/>
                  <a:gd name="T65" fmla="*/ 5 h 653"/>
                  <a:gd name="T66" fmla="*/ 308 w 842"/>
                  <a:gd name="T67"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653">
                    <a:moveTo>
                      <a:pt x="0" y="521"/>
                    </a:moveTo>
                    <a:cubicBezTo>
                      <a:pt x="3" y="523"/>
                      <a:pt x="6" y="524"/>
                      <a:pt x="9" y="526"/>
                    </a:cubicBezTo>
                    <a:cubicBezTo>
                      <a:pt x="47" y="549"/>
                      <a:pt x="47" y="549"/>
                      <a:pt x="47" y="549"/>
                    </a:cubicBezTo>
                    <a:cubicBezTo>
                      <a:pt x="222" y="653"/>
                      <a:pt x="222" y="653"/>
                      <a:pt x="222" y="653"/>
                    </a:cubicBezTo>
                    <a:cubicBezTo>
                      <a:pt x="222" y="653"/>
                      <a:pt x="222" y="653"/>
                      <a:pt x="222" y="653"/>
                    </a:cubicBezTo>
                    <a:cubicBezTo>
                      <a:pt x="9" y="526"/>
                      <a:pt x="9" y="526"/>
                      <a:pt x="9" y="526"/>
                    </a:cubicBezTo>
                    <a:cubicBezTo>
                      <a:pt x="6" y="524"/>
                      <a:pt x="3" y="523"/>
                      <a:pt x="0" y="521"/>
                    </a:cubicBezTo>
                    <a:moveTo>
                      <a:pt x="771" y="274"/>
                    </a:moveTo>
                    <a:cubicBezTo>
                      <a:pt x="842" y="316"/>
                      <a:pt x="842" y="316"/>
                      <a:pt x="842" y="316"/>
                    </a:cubicBezTo>
                    <a:cubicBezTo>
                      <a:pt x="842" y="316"/>
                      <a:pt x="842" y="316"/>
                      <a:pt x="842" y="316"/>
                    </a:cubicBezTo>
                    <a:cubicBezTo>
                      <a:pt x="771" y="274"/>
                      <a:pt x="771" y="274"/>
                      <a:pt x="771" y="274"/>
                    </a:cubicBezTo>
                    <a:moveTo>
                      <a:pt x="688" y="225"/>
                    </a:moveTo>
                    <a:cubicBezTo>
                      <a:pt x="631" y="320"/>
                      <a:pt x="631" y="320"/>
                      <a:pt x="631" y="320"/>
                    </a:cubicBezTo>
                    <a:cubicBezTo>
                      <a:pt x="438" y="646"/>
                      <a:pt x="438" y="646"/>
                      <a:pt x="438" y="646"/>
                    </a:cubicBezTo>
                    <a:cubicBezTo>
                      <a:pt x="438" y="646"/>
                      <a:pt x="438" y="646"/>
                      <a:pt x="438" y="646"/>
                    </a:cubicBezTo>
                    <a:cubicBezTo>
                      <a:pt x="434" y="653"/>
                      <a:pt x="434" y="653"/>
                      <a:pt x="434" y="653"/>
                    </a:cubicBezTo>
                    <a:cubicBezTo>
                      <a:pt x="438" y="646"/>
                      <a:pt x="438" y="646"/>
                      <a:pt x="438" y="646"/>
                    </a:cubicBezTo>
                    <a:cubicBezTo>
                      <a:pt x="438" y="646"/>
                      <a:pt x="438" y="646"/>
                      <a:pt x="438" y="646"/>
                    </a:cubicBezTo>
                    <a:cubicBezTo>
                      <a:pt x="631" y="320"/>
                      <a:pt x="631" y="320"/>
                      <a:pt x="631" y="320"/>
                    </a:cubicBezTo>
                    <a:cubicBezTo>
                      <a:pt x="842" y="445"/>
                      <a:pt x="842" y="445"/>
                      <a:pt x="842" y="445"/>
                    </a:cubicBezTo>
                    <a:cubicBezTo>
                      <a:pt x="842" y="445"/>
                      <a:pt x="842" y="445"/>
                      <a:pt x="842" y="445"/>
                    </a:cubicBezTo>
                    <a:cubicBezTo>
                      <a:pt x="631" y="320"/>
                      <a:pt x="631" y="320"/>
                      <a:pt x="631" y="320"/>
                    </a:cubicBezTo>
                    <a:cubicBezTo>
                      <a:pt x="688" y="225"/>
                      <a:pt x="688" y="225"/>
                      <a:pt x="688" y="225"/>
                    </a:cubicBezTo>
                    <a:cubicBezTo>
                      <a:pt x="688" y="225"/>
                      <a:pt x="688" y="225"/>
                      <a:pt x="688" y="225"/>
                    </a:cubicBezTo>
                    <a:moveTo>
                      <a:pt x="165" y="44"/>
                    </a:moveTo>
                    <a:cubicBezTo>
                      <a:pt x="169" y="47"/>
                      <a:pt x="174" y="49"/>
                      <a:pt x="179" y="52"/>
                    </a:cubicBezTo>
                    <a:cubicBezTo>
                      <a:pt x="631" y="320"/>
                      <a:pt x="631" y="320"/>
                      <a:pt x="631" y="320"/>
                    </a:cubicBezTo>
                    <a:cubicBezTo>
                      <a:pt x="178" y="52"/>
                      <a:pt x="178" y="52"/>
                      <a:pt x="178" y="52"/>
                    </a:cubicBezTo>
                    <a:cubicBezTo>
                      <a:pt x="174" y="49"/>
                      <a:pt x="169" y="46"/>
                      <a:pt x="165" y="44"/>
                    </a:cubicBezTo>
                    <a:moveTo>
                      <a:pt x="308" y="0"/>
                    </a:moveTo>
                    <a:cubicBezTo>
                      <a:pt x="311" y="2"/>
                      <a:pt x="314" y="3"/>
                      <a:pt x="317" y="5"/>
                    </a:cubicBezTo>
                    <a:cubicBezTo>
                      <a:pt x="598" y="172"/>
                      <a:pt x="598" y="172"/>
                      <a:pt x="598" y="172"/>
                    </a:cubicBezTo>
                    <a:cubicBezTo>
                      <a:pt x="317" y="5"/>
                      <a:pt x="317" y="5"/>
                      <a:pt x="317" y="5"/>
                    </a:cubicBezTo>
                    <a:cubicBezTo>
                      <a:pt x="314" y="3"/>
                      <a:pt x="311" y="2"/>
                      <a:pt x="308"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5" name="ï$ḷïḍé"/>
              <p:cNvSpPr/>
              <p:nvPr/>
            </p:nvSpPr>
            <p:spPr bwMode="auto">
              <a:xfrm>
                <a:off x="5949234" y="2524263"/>
                <a:ext cx="79177" cy="82074"/>
              </a:xfrm>
              <a:custGeom>
                <a:avLst/>
                <a:gdLst>
                  <a:gd name="T0" fmla="*/ 22 w 82"/>
                  <a:gd name="T1" fmla="*/ 0 h 85"/>
                  <a:gd name="T2" fmla="*/ 22 w 82"/>
                  <a:gd name="T3" fmla="*/ 0 h 85"/>
                  <a:gd name="T4" fmla="*/ 0 w 82"/>
                  <a:gd name="T5" fmla="*/ 36 h 85"/>
                  <a:gd name="T6" fmla="*/ 82 w 82"/>
                  <a:gd name="T7" fmla="*/ 85 h 85"/>
                  <a:gd name="T8" fmla="*/ 82 w 82"/>
                  <a:gd name="T9" fmla="*/ 35 h 85"/>
                  <a:gd name="T10" fmla="*/ 54 w 82"/>
                  <a:gd name="T11" fmla="*/ 19 h 85"/>
                  <a:gd name="T12" fmla="*/ 22 w 82"/>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82" h="85">
                    <a:moveTo>
                      <a:pt x="22" y="0"/>
                    </a:moveTo>
                    <a:lnTo>
                      <a:pt x="22" y="0"/>
                    </a:lnTo>
                    <a:lnTo>
                      <a:pt x="0" y="36"/>
                    </a:lnTo>
                    <a:lnTo>
                      <a:pt x="82" y="85"/>
                    </a:lnTo>
                    <a:lnTo>
                      <a:pt x="82" y="35"/>
                    </a:lnTo>
                    <a:lnTo>
                      <a:pt x="54" y="19"/>
                    </a:lnTo>
                    <a:lnTo>
                      <a:pt x="22" y="0"/>
                    </a:lnTo>
                    <a:close/>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6" name="îslíḋè"/>
              <p:cNvSpPr/>
              <p:nvPr/>
            </p:nvSpPr>
            <p:spPr bwMode="auto">
              <a:xfrm>
                <a:off x="5949234" y="2524263"/>
                <a:ext cx="79177" cy="82074"/>
              </a:xfrm>
              <a:custGeom>
                <a:avLst/>
                <a:gdLst>
                  <a:gd name="T0" fmla="*/ 22 w 82"/>
                  <a:gd name="T1" fmla="*/ 0 h 85"/>
                  <a:gd name="T2" fmla="*/ 22 w 82"/>
                  <a:gd name="T3" fmla="*/ 0 h 85"/>
                  <a:gd name="T4" fmla="*/ 0 w 82"/>
                  <a:gd name="T5" fmla="*/ 36 h 85"/>
                  <a:gd name="T6" fmla="*/ 82 w 82"/>
                  <a:gd name="T7" fmla="*/ 85 h 85"/>
                  <a:gd name="T8" fmla="*/ 82 w 82"/>
                  <a:gd name="T9" fmla="*/ 35 h 85"/>
                  <a:gd name="T10" fmla="*/ 54 w 82"/>
                  <a:gd name="T11" fmla="*/ 19 h 85"/>
                  <a:gd name="T12" fmla="*/ 22 w 82"/>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82" h="85">
                    <a:moveTo>
                      <a:pt x="22" y="0"/>
                    </a:moveTo>
                    <a:lnTo>
                      <a:pt x="22" y="0"/>
                    </a:lnTo>
                    <a:lnTo>
                      <a:pt x="0" y="36"/>
                    </a:lnTo>
                    <a:lnTo>
                      <a:pt x="82" y="85"/>
                    </a:lnTo>
                    <a:lnTo>
                      <a:pt x="82" y="35"/>
                    </a:lnTo>
                    <a:lnTo>
                      <a:pt x="54" y="19"/>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7" name="îślîḋe"/>
              <p:cNvSpPr/>
              <p:nvPr/>
            </p:nvSpPr>
            <p:spPr bwMode="auto">
              <a:xfrm>
                <a:off x="5877782" y="2559024"/>
                <a:ext cx="150629" cy="124559"/>
              </a:xfrm>
              <a:custGeom>
                <a:avLst/>
                <a:gdLst>
                  <a:gd name="T0" fmla="*/ 74 w 156"/>
                  <a:gd name="T1" fmla="*/ 0 h 129"/>
                  <a:gd name="T2" fmla="*/ 0 w 156"/>
                  <a:gd name="T3" fmla="*/ 126 h 129"/>
                  <a:gd name="T4" fmla="*/ 3 w 156"/>
                  <a:gd name="T5" fmla="*/ 129 h 129"/>
                  <a:gd name="T6" fmla="*/ 156 w 156"/>
                  <a:gd name="T7" fmla="*/ 129 h 129"/>
                  <a:gd name="T8" fmla="*/ 156 w 156"/>
                  <a:gd name="T9" fmla="*/ 49 h 129"/>
                  <a:gd name="T10" fmla="*/ 74 w 156"/>
                  <a:gd name="T11" fmla="*/ 0 h 129"/>
                </a:gdLst>
                <a:ahLst/>
                <a:cxnLst>
                  <a:cxn ang="0">
                    <a:pos x="T0" y="T1"/>
                  </a:cxn>
                  <a:cxn ang="0">
                    <a:pos x="T2" y="T3"/>
                  </a:cxn>
                  <a:cxn ang="0">
                    <a:pos x="T4" y="T5"/>
                  </a:cxn>
                  <a:cxn ang="0">
                    <a:pos x="T6" y="T7"/>
                  </a:cxn>
                  <a:cxn ang="0">
                    <a:pos x="T8" y="T9"/>
                  </a:cxn>
                  <a:cxn ang="0">
                    <a:pos x="T10" y="T11"/>
                  </a:cxn>
                </a:cxnLst>
                <a:rect l="0" t="0" r="r" b="b"/>
                <a:pathLst>
                  <a:path w="156" h="129">
                    <a:moveTo>
                      <a:pt x="74" y="0"/>
                    </a:moveTo>
                    <a:lnTo>
                      <a:pt x="0" y="126"/>
                    </a:lnTo>
                    <a:lnTo>
                      <a:pt x="3" y="129"/>
                    </a:lnTo>
                    <a:lnTo>
                      <a:pt x="156" y="129"/>
                    </a:lnTo>
                    <a:lnTo>
                      <a:pt x="156" y="49"/>
                    </a:lnTo>
                    <a:lnTo>
                      <a:pt x="74" y="0"/>
                    </a:lnTo>
                    <a:close/>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8" name="îṥḷîde"/>
              <p:cNvSpPr/>
              <p:nvPr/>
            </p:nvSpPr>
            <p:spPr bwMode="auto">
              <a:xfrm>
                <a:off x="5877782" y="2559024"/>
                <a:ext cx="150629" cy="124559"/>
              </a:xfrm>
              <a:custGeom>
                <a:avLst/>
                <a:gdLst>
                  <a:gd name="T0" fmla="*/ 74 w 156"/>
                  <a:gd name="T1" fmla="*/ 0 h 129"/>
                  <a:gd name="T2" fmla="*/ 0 w 156"/>
                  <a:gd name="T3" fmla="*/ 126 h 129"/>
                  <a:gd name="T4" fmla="*/ 3 w 156"/>
                  <a:gd name="T5" fmla="*/ 129 h 129"/>
                  <a:gd name="T6" fmla="*/ 156 w 156"/>
                  <a:gd name="T7" fmla="*/ 129 h 129"/>
                  <a:gd name="T8" fmla="*/ 156 w 156"/>
                  <a:gd name="T9" fmla="*/ 49 h 129"/>
                  <a:gd name="T10" fmla="*/ 74 w 156"/>
                  <a:gd name="T11" fmla="*/ 0 h 129"/>
                </a:gdLst>
                <a:ahLst/>
                <a:cxnLst>
                  <a:cxn ang="0">
                    <a:pos x="T0" y="T1"/>
                  </a:cxn>
                  <a:cxn ang="0">
                    <a:pos x="T2" y="T3"/>
                  </a:cxn>
                  <a:cxn ang="0">
                    <a:pos x="T4" y="T5"/>
                  </a:cxn>
                  <a:cxn ang="0">
                    <a:pos x="T6" y="T7"/>
                  </a:cxn>
                  <a:cxn ang="0">
                    <a:pos x="T8" y="T9"/>
                  </a:cxn>
                  <a:cxn ang="0">
                    <a:pos x="T10" y="T11"/>
                  </a:cxn>
                </a:cxnLst>
                <a:rect l="0" t="0" r="r" b="b"/>
                <a:pathLst>
                  <a:path w="156" h="129">
                    <a:moveTo>
                      <a:pt x="74" y="0"/>
                    </a:moveTo>
                    <a:lnTo>
                      <a:pt x="0" y="126"/>
                    </a:lnTo>
                    <a:lnTo>
                      <a:pt x="3" y="129"/>
                    </a:lnTo>
                    <a:lnTo>
                      <a:pt x="156" y="129"/>
                    </a:lnTo>
                    <a:lnTo>
                      <a:pt x="156" y="49"/>
                    </a:lnTo>
                    <a:lnTo>
                      <a:pt x="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9" name="ïşļïḋé"/>
              <p:cNvSpPr/>
              <p:nvPr/>
            </p:nvSpPr>
            <p:spPr bwMode="auto">
              <a:xfrm>
                <a:off x="5718463" y="2425776"/>
                <a:ext cx="252013" cy="133248"/>
              </a:xfrm>
              <a:custGeom>
                <a:avLst/>
                <a:gdLst>
                  <a:gd name="T0" fmla="*/ 149 w 675"/>
                  <a:gd name="T1" fmla="*/ 0 h 358"/>
                  <a:gd name="T2" fmla="*/ 0 w 675"/>
                  <a:gd name="T3" fmla="*/ 39 h 358"/>
                  <a:gd name="T4" fmla="*/ 0 w 675"/>
                  <a:gd name="T5" fmla="*/ 39 h 358"/>
                  <a:gd name="T6" fmla="*/ 0 w 675"/>
                  <a:gd name="T7" fmla="*/ 39 h 358"/>
                  <a:gd name="T8" fmla="*/ 152 w 675"/>
                  <a:gd name="T9" fmla="*/ 82 h 358"/>
                  <a:gd name="T10" fmla="*/ 165 w 675"/>
                  <a:gd name="T11" fmla="*/ 90 h 358"/>
                  <a:gd name="T12" fmla="*/ 618 w 675"/>
                  <a:gd name="T13" fmla="*/ 358 h 358"/>
                  <a:gd name="T14" fmla="*/ 675 w 675"/>
                  <a:gd name="T15" fmla="*/ 263 h 358"/>
                  <a:gd name="T16" fmla="*/ 585 w 675"/>
                  <a:gd name="T17" fmla="*/ 210 h 358"/>
                  <a:gd name="T18" fmla="*/ 304 w 675"/>
                  <a:gd name="T19" fmla="*/ 43 h 358"/>
                  <a:gd name="T20" fmla="*/ 295 w 675"/>
                  <a:gd name="T21" fmla="*/ 38 h 358"/>
                  <a:gd name="T22" fmla="*/ 149 w 675"/>
                  <a:gd name="T23"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5" h="358">
                    <a:moveTo>
                      <a:pt x="149" y="0"/>
                    </a:moveTo>
                    <a:cubicBezTo>
                      <a:pt x="97" y="0"/>
                      <a:pt x="45" y="14"/>
                      <a:pt x="0" y="39"/>
                    </a:cubicBezTo>
                    <a:cubicBezTo>
                      <a:pt x="0" y="39"/>
                      <a:pt x="0" y="39"/>
                      <a:pt x="0" y="39"/>
                    </a:cubicBezTo>
                    <a:cubicBezTo>
                      <a:pt x="0" y="39"/>
                      <a:pt x="0" y="39"/>
                      <a:pt x="0" y="39"/>
                    </a:cubicBezTo>
                    <a:cubicBezTo>
                      <a:pt x="52" y="43"/>
                      <a:pt x="103" y="56"/>
                      <a:pt x="152" y="82"/>
                    </a:cubicBezTo>
                    <a:cubicBezTo>
                      <a:pt x="156" y="84"/>
                      <a:pt x="161" y="87"/>
                      <a:pt x="165" y="90"/>
                    </a:cubicBezTo>
                    <a:cubicBezTo>
                      <a:pt x="618" y="358"/>
                      <a:pt x="618" y="358"/>
                      <a:pt x="618" y="358"/>
                    </a:cubicBezTo>
                    <a:cubicBezTo>
                      <a:pt x="675" y="263"/>
                      <a:pt x="675" y="263"/>
                      <a:pt x="675" y="263"/>
                    </a:cubicBezTo>
                    <a:cubicBezTo>
                      <a:pt x="585" y="210"/>
                      <a:pt x="585" y="210"/>
                      <a:pt x="585" y="210"/>
                    </a:cubicBezTo>
                    <a:cubicBezTo>
                      <a:pt x="304" y="43"/>
                      <a:pt x="304" y="43"/>
                      <a:pt x="304" y="43"/>
                    </a:cubicBezTo>
                    <a:cubicBezTo>
                      <a:pt x="301" y="41"/>
                      <a:pt x="298" y="40"/>
                      <a:pt x="295" y="38"/>
                    </a:cubicBezTo>
                    <a:cubicBezTo>
                      <a:pt x="248" y="12"/>
                      <a:pt x="198" y="0"/>
                      <a:pt x="149"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0" name="iś1iḓe"/>
              <p:cNvSpPr/>
              <p:nvPr/>
            </p:nvSpPr>
            <p:spPr bwMode="auto">
              <a:xfrm>
                <a:off x="5653770" y="2440259"/>
                <a:ext cx="295464" cy="243323"/>
              </a:xfrm>
              <a:custGeom>
                <a:avLst/>
                <a:gdLst>
                  <a:gd name="T0" fmla="*/ 173 w 791"/>
                  <a:gd name="T1" fmla="*/ 0 h 652"/>
                  <a:gd name="T2" fmla="*/ 173 w 791"/>
                  <a:gd name="T3" fmla="*/ 0 h 652"/>
                  <a:gd name="T4" fmla="*/ 62 w 791"/>
                  <a:gd name="T5" fmla="*/ 110 h 652"/>
                  <a:gd name="T6" fmla="*/ 62 w 791"/>
                  <a:gd name="T7" fmla="*/ 110 h 652"/>
                  <a:gd name="T8" fmla="*/ 71 w 791"/>
                  <a:gd name="T9" fmla="*/ 433 h 652"/>
                  <a:gd name="T10" fmla="*/ 71 w 791"/>
                  <a:gd name="T11" fmla="*/ 433 h 652"/>
                  <a:gd name="T12" fmla="*/ 132 w 791"/>
                  <a:gd name="T13" fmla="*/ 499 h 652"/>
                  <a:gd name="T14" fmla="*/ 160 w 791"/>
                  <a:gd name="T15" fmla="*/ 520 h 652"/>
                  <a:gd name="T16" fmla="*/ 169 w 791"/>
                  <a:gd name="T17" fmla="*/ 525 h 652"/>
                  <a:gd name="T18" fmla="*/ 382 w 791"/>
                  <a:gd name="T19" fmla="*/ 652 h 652"/>
                  <a:gd name="T20" fmla="*/ 513 w 791"/>
                  <a:gd name="T21" fmla="*/ 652 h 652"/>
                  <a:gd name="T22" fmla="*/ 264 w 791"/>
                  <a:gd name="T23" fmla="*/ 504 h 652"/>
                  <a:gd name="T24" fmla="*/ 221 w 791"/>
                  <a:gd name="T25" fmla="*/ 479 h 652"/>
                  <a:gd name="T26" fmla="*/ 146 w 791"/>
                  <a:gd name="T27" fmla="*/ 418 h 652"/>
                  <a:gd name="T28" fmla="*/ 74 w 791"/>
                  <a:gd name="T29" fmla="*/ 237 h 652"/>
                  <a:gd name="T30" fmla="*/ 76 w 791"/>
                  <a:gd name="T31" fmla="*/ 225 h 652"/>
                  <a:gd name="T32" fmla="*/ 76 w 791"/>
                  <a:gd name="T33" fmla="*/ 224 h 652"/>
                  <a:gd name="T34" fmla="*/ 76 w 791"/>
                  <a:gd name="T35" fmla="*/ 224 h 652"/>
                  <a:gd name="T36" fmla="*/ 77 w 791"/>
                  <a:gd name="T37" fmla="*/ 224 h 652"/>
                  <a:gd name="T38" fmla="*/ 98 w 791"/>
                  <a:gd name="T39" fmla="*/ 213 h 652"/>
                  <a:gd name="T40" fmla="*/ 99 w 791"/>
                  <a:gd name="T41" fmla="*/ 213 h 652"/>
                  <a:gd name="T42" fmla="*/ 121 w 791"/>
                  <a:gd name="T43" fmla="*/ 228 h 652"/>
                  <a:gd name="T44" fmla="*/ 123 w 791"/>
                  <a:gd name="T45" fmla="*/ 239 h 652"/>
                  <a:gd name="T46" fmla="*/ 182 w 791"/>
                  <a:gd name="T47" fmla="*/ 384 h 652"/>
                  <a:gd name="T48" fmla="*/ 245 w 791"/>
                  <a:gd name="T49" fmla="*/ 436 h 652"/>
                  <a:gd name="T50" fmla="*/ 246 w 791"/>
                  <a:gd name="T51" fmla="*/ 437 h 652"/>
                  <a:gd name="T52" fmla="*/ 289 w 791"/>
                  <a:gd name="T53" fmla="*/ 462 h 652"/>
                  <a:gd name="T54" fmla="*/ 598 w 791"/>
                  <a:gd name="T55" fmla="*/ 645 h 652"/>
                  <a:gd name="T56" fmla="*/ 791 w 791"/>
                  <a:gd name="T57" fmla="*/ 319 h 652"/>
                  <a:gd name="T58" fmla="*/ 339 w 791"/>
                  <a:gd name="T59" fmla="*/ 51 h 652"/>
                  <a:gd name="T60" fmla="*/ 325 w 791"/>
                  <a:gd name="T61" fmla="*/ 43 h 652"/>
                  <a:gd name="T62" fmla="*/ 173 w 791"/>
                  <a:gd name="T63"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1" h="652">
                    <a:moveTo>
                      <a:pt x="173" y="0"/>
                    </a:moveTo>
                    <a:cubicBezTo>
                      <a:pt x="173" y="0"/>
                      <a:pt x="173" y="0"/>
                      <a:pt x="173" y="0"/>
                    </a:cubicBezTo>
                    <a:cubicBezTo>
                      <a:pt x="129" y="26"/>
                      <a:pt x="91" y="63"/>
                      <a:pt x="62" y="110"/>
                    </a:cubicBezTo>
                    <a:cubicBezTo>
                      <a:pt x="62" y="110"/>
                      <a:pt x="62" y="110"/>
                      <a:pt x="62" y="110"/>
                    </a:cubicBezTo>
                    <a:cubicBezTo>
                      <a:pt x="0" y="213"/>
                      <a:pt x="8" y="339"/>
                      <a:pt x="71" y="433"/>
                    </a:cubicBezTo>
                    <a:cubicBezTo>
                      <a:pt x="71" y="433"/>
                      <a:pt x="71" y="433"/>
                      <a:pt x="71" y="433"/>
                    </a:cubicBezTo>
                    <a:cubicBezTo>
                      <a:pt x="88" y="457"/>
                      <a:pt x="108" y="480"/>
                      <a:pt x="132" y="499"/>
                    </a:cubicBezTo>
                    <a:cubicBezTo>
                      <a:pt x="141" y="507"/>
                      <a:pt x="150" y="514"/>
                      <a:pt x="160" y="520"/>
                    </a:cubicBezTo>
                    <a:cubicBezTo>
                      <a:pt x="163" y="522"/>
                      <a:pt x="166" y="523"/>
                      <a:pt x="169" y="525"/>
                    </a:cubicBezTo>
                    <a:cubicBezTo>
                      <a:pt x="382" y="652"/>
                      <a:pt x="382" y="652"/>
                      <a:pt x="382" y="652"/>
                    </a:cubicBezTo>
                    <a:cubicBezTo>
                      <a:pt x="513" y="652"/>
                      <a:pt x="513" y="652"/>
                      <a:pt x="513" y="652"/>
                    </a:cubicBezTo>
                    <a:cubicBezTo>
                      <a:pt x="264" y="504"/>
                      <a:pt x="264" y="504"/>
                      <a:pt x="264" y="504"/>
                    </a:cubicBezTo>
                    <a:cubicBezTo>
                      <a:pt x="221" y="479"/>
                      <a:pt x="221" y="479"/>
                      <a:pt x="221" y="479"/>
                    </a:cubicBezTo>
                    <a:cubicBezTo>
                      <a:pt x="216" y="476"/>
                      <a:pt x="181" y="456"/>
                      <a:pt x="146" y="418"/>
                    </a:cubicBezTo>
                    <a:cubicBezTo>
                      <a:pt x="97" y="365"/>
                      <a:pt x="72" y="303"/>
                      <a:pt x="74" y="237"/>
                    </a:cubicBezTo>
                    <a:cubicBezTo>
                      <a:pt x="74" y="233"/>
                      <a:pt x="74" y="229"/>
                      <a:pt x="76" y="225"/>
                    </a:cubicBezTo>
                    <a:cubicBezTo>
                      <a:pt x="77" y="225"/>
                      <a:pt x="76" y="225"/>
                      <a:pt x="76" y="224"/>
                    </a:cubicBezTo>
                    <a:cubicBezTo>
                      <a:pt x="76" y="224"/>
                      <a:pt x="76" y="224"/>
                      <a:pt x="76" y="224"/>
                    </a:cubicBezTo>
                    <a:cubicBezTo>
                      <a:pt x="77" y="224"/>
                      <a:pt x="77" y="224"/>
                      <a:pt x="77" y="224"/>
                    </a:cubicBezTo>
                    <a:cubicBezTo>
                      <a:pt x="82" y="218"/>
                      <a:pt x="90" y="213"/>
                      <a:pt x="98" y="213"/>
                    </a:cubicBezTo>
                    <a:cubicBezTo>
                      <a:pt x="98" y="213"/>
                      <a:pt x="99" y="213"/>
                      <a:pt x="99" y="213"/>
                    </a:cubicBezTo>
                    <a:cubicBezTo>
                      <a:pt x="109" y="214"/>
                      <a:pt x="117" y="220"/>
                      <a:pt x="121" y="228"/>
                    </a:cubicBezTo>
                    <a:cubicBezTo>
                      <a:pt x="122" y="232"/>
                      <a:pt x="123" y="235"/>
                      <a:pt x="123" y="239"/>
                    </a:cubicBezTo>
                    <a:cubicBezTo>
                      <a:pt x="122" y="291"/>
                      <a:pt x="142" y="340"/>
                      <a:pt x="182" y="384"/>
                    </a:cubicBezTo>
                    <a:cubicBezTo>
                      <a:pt x="213" y="418"/>
                      <a:pt x="245" y="436"/>
                      <a:pt x="245" y="436"/>
                    </a:cubicBezTo>
                    <a:cubicBezTo>
                      <a:pt x="246" y="437"/>
                      <a:pt x="246" y="437"/>
                      <a:pt x="246" y="437"/>
                    </a:cubicBezTo>
                    <a:cubicBezTo>
                      <a:pt x="289" y="462"/>
                      <a:pt x="289" y="462"/>
                      <a:pt x="289" y="462"/>
                    </a:cubicBezTo>
                    <a:cubicBezTo>
                      <a:pt x="598" y="645"/>
                      <a:pt x="598" y="645"/>
                      <a:pt x="598" y="645"/>
                    </a:cubicBezTo>
                    <a:cubicBezTo>
                      <a:pt x="791" y="319"/>
                      <a:pt x="791" y="319"/>
                      <a:pt x="791" y="319"/>
                    </a:cubicBezTo>
                    <a:cubicBezTo>
                      <a:pt x="339" y="51"/>
                      <a:pt x="339" y="51"/>
                      <a:pt x="339" y="51"/>
                    </a:cubicBezTo>
                    <a:cubicBezTo>
                      <a:pt x="334" y="48"/>
                      <a:pt x="329" y="46"/>
                      <a:pt x="325" y="43"/>
                    </a:cubicBezTo>
                    <a:cubicBezTo>
                      <a:pt x="276" y="17"/>
                      <a:pt x="225" y="4"/>
                      <a:pt x="17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1" name="ïsḻíḍé"/>
              <p:cNvSpPr/>
              <p:nvPr/>
            </p:nvSpPr>
            <p:spPr bwMode="auto">
              <a:xfrm>
                <a:off x="5875851" y="2680685"/>
                <a:ext cx="4828" cy="2897"/>
              </a:xfrm>
              <a:custGeom>
                <a:avLst/>
                <a:gdLst>
                  <a:gd name="T0" fmla="*/ 2 w 5"/>
                  <a:gd name="T1" fmla="*/ 0 h 3"/>
                  <a:gd name="T2" fmla="*/ 0 w 5"/>
                  <a:gd name="T3" fmla="*/ 3 h 3"/>
                  <a:gd name="T4" fmla="*/ 5 w 5"/>
                  <a:gd name="T5" fmla="*/ 3 h 3"/>
                  <a:gd name="T6" fmla="*/ 2 w 5"/>
                  <a:gd name="T7" fmla="*/ 0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5" y="3"/>
                    </a:lnTo>
                    <a:lnTo>
                      <a:pt x="2" y="0"/>
                    </a:lnTo>
                    <a:lnTo>
                      <a:pt x="2" y="0"/>
                    </a:lnTo>
                    <a:close/>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2" name="iSļîḋé"/>
              <p:cNvSpPr/>
              <p:nvPr/>
            </p:nvSpPr>
            <p:spPr bwMode="auto">
              <a:xfrm>
                <a:off x="5875851" y="2680685"/>
                <a:ext cx="4828" cy="2897"/>
              </a:xfrm>
              <a:custGeom>
                <a:avLst/>
                <a:gdLst>
                  <a:gd name="T0" fmla="*/ 2 w 5"/>
                  <a:gd name="T1" fmla="*/ 0 h 3"/>
                  <a:gd name="T2" fmla="*/ 0 w 5"/>
                  <a:gd name="T3" fmla="*/ 3 h 3"/>
                  <a:gd name="T4" fmla="*/ 5 w 5"/>
                  <a:gd name="T5" fmla="*/ 3 h 3"/>
                  <a:gd name="T6" fmla="*/ 2 w 5"/>
                  <a:gd name="T7" fmla="*/ 0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5" y="3"/>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3" name="isḷïďe"/>
              <p:cNvSpPr/>
              <p:nvPr/>
            </p:nvSpPr>
            <p:spPr bwMode="auto">
              <a:xfrm>
                <a:off x="5680806" y="2519435"/>
                <a:ext cx="196976" cy="164146"/>
              </a:xfrm>
              <a:custGeom>
                <a:avLst/>
                <a:gdLst>
                  <a:gd name="T0" fmla="*/ 26 w 526"/>
                  <a:gd name="T1" fmla="*/ 0 h 439"/>
                  <a:gd name="T2" fmla="*/ 5 w 526"/>
                  <a:gd name="T3" fmla="*/ 11 h 439"/>
                  <a:gd name="T4" fmla="*/ 4 w 526"/>
                  <a:gd name="T5" fmla="*/ 11 h 439"/>
                  <a:gd name="T6" fmla="*/ 4 w 526"/>
                  <a:gd name="T7" fmla="*/ 11 h 439"/>
                  <a:gd name="T8" fmla="*/ 4 w 526"/>
                  <a:gd name="T9" fmla="*/ 12 h 439"/>
                  <a:gd name="T10" fmla="*/ 2 w 526"/>
                  <a:gd name="T11" fmla="*/ 24 h 439"/>
                  <a:gd name="T12" fmla="*/ 74 w 526"/>
                  <a:gd name="T13" fmla="*/ 205 h 439"/>
                  <a:gd name="T14" fmla="*/ 149 w 526"/>
                  <a:gd name="T15" fmla="*/ 266 h 439"/>
                  <a:gd name="T16" fmla="*/ 192 w 526"/>
                  <a:gd name="T17" fmla="*/ 291 h 439"/>
                  <a:gd name="T18" fmla="*/ 441 w 526"/>
                  <a:gd name="T19" fmla="*/ 439 h 439"/>
                  <a:gd name="T20" fmla="*/ 522 w 526"/>
                  <a:gd name="T21" fmla="*/ 439 h 439"/>
                  <a:gd name="T22" fmla="*/ 526 w 526"/>
                  <a:gd name="T23" fmla="*/ 432 h 439"/>
                  <a:gd name="T24" fmla="*/ 217 w 526"/>
                  <a:gd name="T25" fmla="*/ 249 h 439"/>
                  <a:gd name="T26" fmla="*/ 174 w 526"/>
                  <a:gd name="T27" fmla="*/ 224 h 439"/>
                  <a:gd name="T28" fmla="*/ 173 w 526"/>
                  <a:gd name="T29" fmla="*/ 223 h 439"/>
                  <a:gd name="T30" fmla="*/ 110 w 526"/>
                  <a:gd name="T31" fmla="*/ 171 h 439"/>
                  <a:gd name="T32" fmla="*/ 51 w 526"/>
                  <a:gd name="T33" fmla="*/ 26 h 439"/>
                  <a:gd name="T34" fmla="*/ 49 w 526"/>
                  <a:gd name="T35" fmla="*/ 15 h 439"/>
                  <a:gd name="T36" fmla="*/ 27 w 526"/>
                  <a:gd name="T37" fmla="*/ 0 h 439"/>
                  <a:gd name="T38" fmla="*/ 26 w 526"/>
                  <a:gd name="T39" fmla="*/ 0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6" h="439">
                    <a:moveTo>
                      <a:pt x="26" y="0"/>
                    </a:moveTo>
                    <a:cubicBezTo>
                      <a:pt x="18" y="0"/>
                      <a:pt x="10" y="5"/>
                      <a:pt x="5" y="11"/>
                    </a:cubicBezTo>
                    <a:cubicBezTo>
                      <a:pt x="4" y="11"/>
                      <a:pt x="4" y="11"/>
                      <a:pt x="4" y="11"/>
                    </a:cubicBezTo>
                    <a:cubicBezTo>
                      <a:pt x="4" y="11"/>
                      <a:pt x="4" y="11"/>
                      <a:pt x="4" y="11"/>
                    </a:cubicBezTo>
                    <a:cubicBezTo>
                      <a:pt x="4" y="12"/>
                      <a:pt x="5" y="12"/>
                      <a:pt x="4" y="12"/>
                    </a:cubicBezTo>
                    <a:cubicBezTo>
                      <a:pt x="2" y="16"/>
                      <a:pt x="2" y="20"/>
                      <a:pt x="2" y="24"/>
                    </a:cubicBezTo>
                    <a:cubicBezTo>
                      <a:pt x="0" y="90"/>
                      <a:pt x="25" y="152"/>
                      <a:pt x="74" y="205"/>
                    </a:cubicBezTo>
                    <a:cubicBezTo>
                      <a:pt x="109" y="243"/>
                      <a:pt x="144" y="263"/>
                      <a:pt x="149" y="266"/>
                    </a:cubicBezTo>
                    <a:cubicBezTo>
                      <a:pt x="192" y="291"/>
                      <a:pt x="192" y="291"/>
                      <a:pt x="192" y="291"/>
                    </a:cubicBezTo>
                    <a:cubicBezTo>
                      <a:pt x="441" y="439"/>
                      <a:pt x="441" y="439"/>
                      <a:pt x="441" y="439"/>
                    </a:cubicBezTo>
                    <a:cubicBezTo>
                      <a:pt x="522" y="439"/>
                      <a:pt x="522" y="439"/>
                      <a:pt x="522" y="439"/>
                    </a:cubicBezTo>
                    <a:cubicBezTo>
                      <a:pt x="526" y="432"/>
                      <a:pt x="526" y="432"/>
                      <a:pt x="526" y="432"/>
                    </a:cubicBezTo>
                    <a:cubicBezTo>
                      <a:pt x="217" y="249"/>
                      <a:pt x="217" y="249"/>
                      <a:pt x="217" y="249"/>
                    </a:cubicBezTo>
                    <a:cubicBezTo>
                      <a:pt x="174" y="224"/>
                      <a:pt x="174" y="224"/>
                      <a:pt x="174" y="224"/>
                    </a:cubicBezTo>
                    <a:cubicBezTo>
                      <a:pt x="173" y="223"/>
                      <a:pt x="173" y="223"/>
                      <a:pt x="173" y="223"/>
                    </a:cubicBezTo>
                    <a:cubicBezTo>
                      <a:pt x="173" y="223"/>
                      <a:pt x="141" y="205"/>
                      <a:pt x="110" y="171"/>
                    </a:cubicBezTo>
                    <a:cubicBezTo>
                      <a:pt x="70" y="127"/>
                      <a:pt x="50" y="78"/>
                      <a:pt x="51" y="26"/>
                    </a:cubicBezTo>
                    <a:cubicBezTo>
                      <a:pt x="51" y="22"/>
                      <a:pt x="50" y="19"/>
                      <a:pt x="49" y="15"/>
                    </a:cubicBezTo>
                    <a:cubicBezTo>
                      <a:pt x="45" y="7"/>
                      <a:pt x="37" y="1"/>
                      <a:pt x="27" y="0"/>
                    </a:cubicBezTo>
                    <a:cubicBezTo>
                      <a:pt x="27" y="0"/>
                      <a:pt x="26" y="0"/>
                      <a:pt x="26"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4" name="iślîďè"/>
              <p:cNvSpPr/>
              <p:nvPr/>
            </p:nvSpPr>
            <p:spPr bwMode="auto">
              <a:xfrm>
                <a:off x="5685634" y="1392618"/>
                <a:ext cx="224978" cy="506923"/>
              </a:xfrm>
              <a:custGeom>
                <a:avLst/>
                <a:gdLst>
                  <a:gd name="T0" fmla="*/ 325 w 605"/>
                  <a:gd name="T1" fmla="*/ 0 h 1362"/>
                  <a:gd name="T2" fmla="*/ 48 w 605"/>
                  <a:gd name="T3" fmla="*/ 0 h 1362"/>
                  <a:gd name="T4" fmla="*/ 151 w 605"/>
                  <a:gd name="T5" fmla="*/ 226 h 1362"/>
                  <a:gd name="T6" fmla="*/ 151 w 605"/>
                  <a:gd name="T7" fmla="*/ 1098 h 1362"/>
                  <a:gd name="T8" fmla="*/ 0 w 605"/>
                  <a:gd name="T9" fmla="*/ 1362 h 1362"/>
                  <a:gd name="T10" fmla="*/ 325 w 605"/>
                  <a:gd name="T11" fmla="*/ 1362 h 1362"/>
                  <a:gd name="T12" fmla="*/ 605 w 605"/>
                  <a:gd name="T13" fmla="*/ 1080 h 1362"/>
                  <a:gd name="T14" fmla="*/ 605 w 605"/>
                  <a:gd name="T15" fmla="*/ 279 h 1362"/>
                  <a:gd name="T16" fmla="*/ 325 w 605"/>
                  <a:gd name="T17" fmla="*/ 0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5" h="1362">
                    <a:moveTo>
                      <a:pt x="325" y="0"/>
                    </a:moveTo>
                    <a:cubicBezTo>
                      <a:pt x="48" y="0"/>
                      <a:pt x="48" y="0"/>
                      <a:pt x="48" y="0"/>
                    </a:cubicBezTo>
                    <a:cubicBezTo>
                      <a:pt x="110" y="54"/>
                      <a:pt x="151" y="136"/>
                      <a:pt x="151" y="226"/>
                    </a:cubicBezTo>
                    <a:cubicBezTo>
                      <a:pt x="151" y="1098"/>
                      <a:pt x="151" y="1098"/>
                      <a:pt x="151" y="1098"/>
                    </a:cubicBezTo>
                    <a:cubicBezTo>
                      <a:pt x="151" y="1209"/>
                      <a:pt x="89" y="1302"/>
                      <a:pt x="0" y="1362"/>
                    </a:cubicBezTo>
                    <a:cubicBezTo>
                      <a:pt x="325" y="1362"/>
                      <a:pt x="325" y="1362"/>
                      <a:pt x="325" y="1362"/>
                    </a:cubicBezTo>
                    <a:cubicBezTo>
                      <a:pt x="480" y="1362"/>
                      <a:pt x="605" y="1234"/>
                      <a:pt x="605" y="1080"/>
                    </a:cubicBezTo>
                    <a:cubicBezTo>
                      <a:pt x="605" y="279"/>
                      <a:pt x="605" y="279"/>
                      <a:pt x="605" y="279"/>
                    </a:cubicBezTo>
                    <a:cubicBezTo>
                      <a:pt x="605" y="125"/>
                      <a:pt x="480" y="0"/>
                      <a:pt x="325"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5" name="ïṧḷïḋê"/>
              <p:cNvSpPr/>
              <p:nvPr/>
            </p:nvSpPr>
            <p:spPr bwMode="auto">
              <a:xfrm>
                <a:off x="4931526" y="1392618"/>
                <a:ext cx="810111" cy="506923"/>
              </a:xfrm>
              <a:custGeom>
                <a:avLst/>
                <a:gdLst>
                  <a:gd name="T0" fmla="*/ 2171 w 2171"/>
                  <a:gd name="T1" fmla="*/ 1098 h 1362"/>
                  <a:gd name="T2" fmla="*/ 2171 w 2171"/>
                  <a:gd name="T3" fmla="*/ 226 h 1362"/>
                  <a:gd name="T4" fmla="*/ 2068 w 2171"/>
                  <a:gd name="T5" fmla="*/ 0 h 1362"/>
                  <a:gd name="T6" fmla="*/ 279 w 2171"/>
                  <a:gd name="T7" fmla="*/ 0 h 1362"/>
                  <a:gd name="T8" fmla="*/ 0 w 2171"/>
                  <a:gd name="T9" fmla="*/ 279 h 1362"/>
                  <a:gd name="T10" fmla="*/ 0 w 2171"/>
                  <a:gd name="T11" fmla="*/ 1080 h 1362"/>
                  <a:gd name="T12" fmla="*/ 279 w 2171"/>
                  <a:gd name="T13" fmla="*/ 1362 h 1362"/>
                  <a:gd name="T14" fmla="*/ 2020 w 2171"/>
                  <a:gd name="T15" fmla="*/ 1362 h 1362"/>
                  <a:gd name="T16" fmla="*/ 2171 w 2171"/>
                  <a:gd name="T17" fmla="*/ 1098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71" h="1362">
                    <a:moveTo>
                      <a:pt x="2171" y="1098"/>
                    </a:moveTo>
                    <a:cubicBezTo>
                      <a:pt x="2171" y="226"/>
                      <a:pt x="2171" y="226"/>
                      <a:pt x="2171" y="226"/>
                    </a:cubicBezTo>
                    <a:cubicBezTo>
                      <a:pt x="2171" y="136"/>
                      <a:pt x="2130" y="54"/>
                      <a:pt x="2068" y="0"/>
                    </a:cubicBezTo>
                    <a:cubicBezTo>
                      <a:pt x="279" y="0"/>
                      <a:pt x="279" y="0"/>
                      <a:pt x="279" y="0"/>
                    </a:cubicBezTo>
                    <a:cubicBezTo>
                      <a:pt x="124" y="0"/>
                      <a:pt x="0" y="125"/>
                      <a:pt x="0" y="279"/>
                    </a:cubicBezTo>
                    <a:cubicBezTo>
                      <a:pt x="0" y="1080"/>
                      <a:pt x="0" y="1080"/>
                      <a:pt x="0" y="1080"/>
                    </a:cubicBezTo>
                    <a:cubicBezTo>
                      <a:pt x="0" y="1234"/>
                      <a:pt x="124" y="1362"/>
                      <a:pt x="279" y="1362"/>
                    </a:cubicBezTo>
                    <a:cubicBezTo>
                      <a:pt x="2020" y="1362"/>
                      <a:pt x="2020" y="1362"/>
                      <a:pt x="2020" y="1362"/>
                    </a:cubicBezTo>
                    <a:cubicBezTo>
                      <a:pt x="2109" y="1302"/>
                      <a:pt x="2171" y="1209"/>
                      <a:pt x="2171" y="1098"/>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6" name="íṩļiḓe"/>
              <p:cNvSpPr/>
              <p:nvPr/>
            </p:nvSpPr>
            <p:spPr bwMode="auto">
              <a:xfrm>
                <a:off x="5013599" y="1484347"/>
                <a:ext cx="138076" cy="336983"/>
              </a:xfrm>
              <a:custGeom>
                <a:avLst/>
                <a:gdLst>
                  <a:gd name="T0" fmla="*/ 369 w 369"/>
                  <a:gd name="T1" fmla="*/ 721 h 903"/>
                  <a:gd name="T2" fmla="*/ 186 w 369"/>
                  <a:gd name="T3" fmla="*/ 903 h 903"/>
                  <a:gd name="T4" fmla="*/ 182 w 369"/>
                  <a:gd name="T5" fmla="*/ 903 h 903"/>
                  <a:gd name="T6" fmla="*/ 0 w 369"/>
                  <a:gd name="T7" fmla="*/ 721 h 903"/>
                  <a:gd name="T8" fmla="*/ 0 w 369"/>
                  <a:gd name="T9" fmla="*/ 182 h 903"/>
                  <a:gd name="T10" fmla="*/ 182 w 369"/>
                  <a:gd name="T11" fmla="*/ 0 h 903"/>
                  <a:gd name="T12" fmla="*/ 186 w 369"/>
                  <a:gd name="T13" fmla="*/ 0 h 903"/>
                  <a:gd name="T14" fmla="*/ 369 w 369"/>
                  <a:gd name="T15" fmla="*/ 182 h 903"/>
                  <a:gd name="T16" fmla="*/ 369 w 369"/>
                  <a:gd name="T17" fmla="*/ 7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903">
                    <a:moveTo>
                      <a:pt x="369" y="721"/>
                    </a:moveTo>
                    <a:cubicBezTo>
                      <a:pt x="369" y="822"/>
                      <a:pt x="287" y="903"/>
                      <a:pt x="186" y="903"/>
                    </a:cubicBezTo>
                    <a:cubicBezTo>
                      <a:pt x="182" y="903"/>
                      <a:pt x="182" y="903"/>
                      <a:pt x="182" y="903"/>
                    </a:cubicBezTo>
                    <a:cubicBezTo>
                      <a:pt x="82" y="903"/>
                      <a:pt x="0" y="822"/>
                      <a:pt x="0" y="721"/>
                    </a:cubicBezTo>
                    <a:cubicBezTo>
                      <a:pt x="0" y="182"/>
                      <a:pt x="0" y="182"/>
                      <a:pt x="0" y="182"/>
                    </a:cubicBezTo>
                    <a:cubicBezTo>
                      <a:pt x="0" y="82"/>
                      <a:pt x="82" y="0"/>
                      <a:pt x="182" y="0"/>
                    </a:cubicBezTo>
                    <a:cubicBezTo>
                      <a:pt x="186" y="0"/>
                      <a:pt x="186" y="0"/>
                      <a:pt x="186" y="0"/>
                    </a:cubicBezTo>
                    <a:cubicBezTo>
                      <a:pt x="287" y="0"/>
                      <a:pt x="369" y="82"/>
                      <a:pt x="369" y="182"/>
                    </a:cubicBezTo>
                    <a:lnTo>
                      <a:pt x="369" y="721"/>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7" name="íṡ1iḍe"/>
              <p:cNvSpPr/>
              <p:nvPr/>
            </p:nvSpPr>
            <p:spPr bwMode="auto">
              <a:xfrm>
                <a:off x="4646683" y="2683582"/>
                <a:ext cx="140973" cy="1200201"/>
              </a:xfrm>
              <a:custGeom>
                <a:avLst/>
                <a:gdLst>
                  <a:gd name="T0" fmla="*/ 0 w 146"/>
                  <a:gd name="T1" fmla="*/ 0 h 1243"/>
                  <a:gd name="T2" fmla="*/ 0 w 146"/>
                  <a:gd name="T3" fmla="*/ 204 h 1243"/>
                  <a:gd name="T4" fmla="*/ 0 w 146"/>
                  <a:gd name="T5" fmla="*/ 396 h 1243"/>
                  <a:gd name="T6" fmla="*/ 0 w 146"/>
                  <a:gd name="T7" fmla="*/ 1243 h 1243"/>
                  <a:gd name="T8" fmla="*/ 146 w 146"/>
                  <a:gd name="T9" fmla="*/ 1243 h 1243"/>
                  <a:gd name="T10" fmla="*/ 146 w 146"/>
                  <a:gd name="T11" fmla="*/ 0 h 1243"/>
                  <a:gd name="T12" fmla="*/ 0 w 146"/>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46" h="1243">
                    <a:moveTo>
                      <a:pt x="0" y="0"/>
                    </a:moveTo>
                    <a:lnTo>
                      <a:pt x="0" y="204"/>
                    </a:lnTo>
                    <a:lnTo>
                      <a:pt x="0" y="396"/>
                    </a:lnTo>
                    <a:lnTo>
                      <a:pt x="0" y="1243"/>
                    </a:lnTo>
                    <a:lnTo>
                      <a:pt x="146" y="1243"/>
                    </a:lnTo>
                    <a:lnTo>
                      <a:pt x="146"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8" name="îṡļïḓe"/>
              <p:cNvSpPr/>
              <p:nvPr/>
            </p:nvSpPr>
            <p:spPr bwMode="auto">
              <a:xfrm>
                <a:off x="4646683" y="2683582"/>
                <a:ext cx="140973" cy="1200201"/>
              </a:xfrm>
              <a:custGeom>
                <a:avLst/>
                <a:gdLst>
                  <a:gd name="T0" fmla="*/ 0 w 146"/>
                  <a:gd name="T1" fmla="*/ 0 h 1243"/>
                  <a:gd name="T2" fmla="*/ 0 w 146"/>
                  <a:gd name="T3" fmla="*/ 204 h 1243"/>
                  <a:gd name="T4" fmla="*/ 0 w 146"/>
                  <a:gd name="T5" fmla="*/ 396 h 1243"/>
                  <a:gd name="T6" fmla="*/ 0 w 146"/>
                  <a:gd name="T7" fmla="*/ 1243 h 1243"/>
                  <a:gd name="T8" fmla="*/ 146 w 146"/>
                  <a:gd name="T9" fmla="*/ 1243 h 1243"/>
                  <a:gd name="T10" fmla="*/ 146 w 146"/>
                  <a:gd name="T11" fmla="*/ 0 h 1243"/>
                  <a:gd name="T12" fmla="*/ 0 w 146"/>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46" h="1243">
                    <a:moveTo>
                      <a:pt x="0" y="0"/>
                    </a:moveTo>
                    <a:lnTo>
                      <a:pt x="0" y="204"/>
                    </a:lnTo>
                    <a:lnTo>
                      <a:pt x="0" y="396"/>
                    </a:lnTo>
                    <a:lnTo>
                      <a:pt x="0" y="1243"/>
                    </a:lnTo>
                    <a:lnTo>
                      <a:pt x="146" y="1243"/>
                    </a:lnTo>
                    <a:lnTo>
                      <a:pt x="14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9" name="ïśľïdè"/>
              <p:cNvSpPr/>
              <p:nvPr/>
            </p:nvSpPr>
            <p:spPr bwMode="auto">
              <a:xfrm>
                <a:off x="4862970" y="2683582"/>
                <a:ext cx="1329587" cy="1200201"/>
              </a:xfrm>
              <a:custGeom>
                <a:avLst/>
                <a:gdLst>
                  <a:gd name="T0" fmla="*/ 0 w 1377"/>
                  <a:gd name="T1" fmla="*/ 0 h 1243"/>
                  <a:gd name="T2" fmla="*/ 0 w 1377"/>
                  <a:gd name="T3" fmla="*/ 1243 h 1243"/>
                  <a:gd name="T4" fmla="*/ 1377 w 1377"/>
                  <a:gd name="T5" fmla="*/ 1243 h 1243"/>
                  <a:gd name="T6" fmla="*/ 1377 w 1377"/>
                  <a:gd name="T7" fmla="*/ 396 h 1243"/>
                  <a:gd name="T8" fmla="*/ 1377 w 1377"/>
                  <a:gd name="T9" fmla="*/ 204 h 1243"/>
                  <a:gd name="T10" fmla="*/ 1377 w 1377"/>
                  <a:gd name="T11" fmla="*/ 0 h 1243"/>
                  <a:gd name="T12" fmla="*/ 0 w 1377"/>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377" h="1243">
                    <a:moveTo>
                      <a:pt x="0" y="0"/>
                    </a:moveTo>
                    <a:lnTo>
                      <a:pt x="0" y="1243"/>
                    </a:lnTo>
                    <a:lnTo>
                      <a:pt x="1377" y="1243"/>
                    </a:lnTo>
                    <a:lnTo>
                      <a:pt x="1377" y="396"/>
                    </a:lnTo>
                    <a:lnTo>
                      <a:pt x="1377" y="204"/>
                    </a:lnTo>
                    <a:lnTo>
                      <a:pt x="1377"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0" name="ïṡlíḍé"/>
              <p:cNvSpPr/>
              <p:nvPr/>
            </p:nvSpPr>
            <p:spPr bwMode="auto">
              <a:xfrm>
                <a:off x="4862970" y="2683582"/>
                <a:ext cx="1329587" cy="1200201"/>
              </a:xfrm>
              <a:custGeom>
                <a:avLst/>
                <a:gdLst>
                  <a:gd name="T0" fmla="*/ 0 w 1377"/>
                  <a:gd name="T1" fmla="*/ 0 h 1243"/>
                  <a:gd name="T2" fmla="*/ 0 w 1377"/>
                  <a:gd name="T3" fmla="*/ 1243 h 1243"/>
                  <a:gd name="T4" fmla="*/ 1377 w 1377"/>
                  <a:gd name="T5" fmla="*/ 1243 h 1243"/>
                  <a:gd name="T6" fmla="*/ 1377 w 1377"/>
                  <a:gd name="T7" fmla="*/ 396 h 1243"/>
                  <a:gd name="T8" fmla="*/ 1377 w 1377"/>
                  <a:gd name="T9" fmla="*/ 204 h 1243"/>
                  <a:gd name="T10" fmla="*/ 1377 w 1377"/>
                  <a:gd name="T11" fmla="*/ 0 h 1243"/>
                  <a:gd name="T12" fmla="*/ 0 w 1377"/>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377" h="1243">
                    <a:moveTo>
                      <a:pt x="0" y="0"/>
                    </a:moveTo>
                    <a:lnTo>
                      <a:pt x="0" y="1243"/>
                    </a:lnTo>
                    <a:lnTo>
                      <a:pt x="1377" y="1243"/>
                    </a:lnTo>
                    <a:lnTo>
                      <a:pt x="1377" y="396"/>
                    </a:lnTo>
                    <a:lnTo>
                      <a:pt x="1377" y="204"/>
                    </a:lnTo>
                    <a:lnTo>
                      <a:pt x="1377"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1" name="ïṡḷîḋê"/>
              <p:cNvSpPr/>
              <p:nvPr/>
            </p:nvSpPr>
            <p:spPr bwMode="auto">
              <a:xfrm>
                <a:off x="4965321" y="4329875"/>
                <a:ext cx="26071" cy="6759"/>
              </a:xfrm>
              <a:custGeom>
                <a:avLst/>
                <a:gdLst>
                  <a:gd name="T0" fmla="*/ 61 w 71"/>
                  <a:gd name="T1" fmla="*/ 0 h 19"/>
                  <a:gd name="T2" fmla="*/ 6 w 71"/>
                  <a:gd name="T3" fmla="*/ 16 h 19"/>
                  <a:gd name="T4" fmla="*/ 0 w 71"/>
                  <a:gd name="T5" fmla="*/ 16 h 19"/>
                  <a:gd name="T6" fmla="*/ 26 w 71"/>
                  <a:gd name="T7" fmla="*/ 19 h 19"/>
                  <a:gd name="T8" fmla="*/ 71 w 71"/>
                  <a:gd name="T9" fmla="*/ 9 h 19"/>
                  <a:gd name="T10" fmla="*/ 61 w 71"/>
                  <a:gd name="T11" fmla="*/ 0 h 19"/>
                </a:gdLst>
                <a:ahLst/>
                <a:cxnLst>
                  <a:cxn ang="0">
                    <a:pos x="T0" y="T1"/>
                  </a:cxn>
                  <a:cxn ang="0">
                    <a:pos x="T2" y="T3"/>
                  </a:cxn>
                  <a:cxn ang="0">
                    <a:pos x="T4" y="T5"/>
                  </a:cxn>
                  <a:cxn ang="0">
                    <a:pos x="T6" y="T7"/>
                  </a:cxn>
                  <a:cxn ang="0">
                    <a:pos x="T8" y="T9"/>
                  </a:cxn>
                  <a:cxn ang="0">
                    <a:pos x="T10" y="T11"/>
                  </a:cxn>
                </a:cxnLst>
                <a:rect l="0" t="0" r="r" b="b"/>
                <a:pathLst>
                  <a:path w="71" h="19">
                    <a:moveTo>
                      <a:pt x="61" y="0"/>
                    </a:moveTo>
                    <a:cubicBezTo>
                      <a:pt x="45" y="10"/>
                      <a:pt x="26" y="16"/>
                      <a:pt x="6" y="16"/>
                    </a:cubicBezTo>
                    <a:cubicBezTo>
                      <a:pt x="4" y="16"/>
                      <a:pt x="2" y="16"/>
                      <a:pt x="0" y="16"/>
                    </a:cubicBezTo>
                    <a:cubicBezTo>
                      <a:pt x="8" y="18"/>
                      <a:pt x="17" y="19"/>
                      <a:pt x="26" y="19"/>
                    </a:cubicBezTo>
                    <a:cubicBezTo>
                      <a:pt x="41" y="19"/>
                      <a:pt x="57" y="15"/>
                      <a:pt x="71" y="9"/>
                    </a:cubicBezTo>
                    <a:cubicBezTo>
                      <a:pt x="67" y="6"/>
                      <a:pt x="64" y="3"/>
                      <a:pt x="61" y="0"/>
                    </a:cubicBezTo>
                  </a:path>
                </a:pathLst>
              </a:custGeom>
              <a:solidFill>
                <a:srgbClr val="732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2" name="işlîḑé"/>
              <p:cNvSpPr/>
              <p:nvPr/>
            </p:nvSpPr>
            <p:spPr bwMode="auto">
              <a:xfrm>
                <a:off x="4787656" y="4055654"/>
                <a:ext cx="199873" cy="280015"/>
              </a:xfrm>
              <a:custGeom>
                <a:avLst/>
                <a:gdLst>
                  <a:gd name="T0" fmla="*/ 439 w 536"/>
                  <a:gd name="T1" fmla="*/ 560 h 752"/>
                  <a:gd name="T2" fmla="*/ 290 w 536"/>
                  <a:gd name="T3" fmla="*/ 648 h 752"/>
                  <a:gd name="T4" fmla="*/ 467 w 536"/>
                  <a:gd name="T5" fmla="*/ 749 h 752"/>
                  <a:gd name="T6" fmla="*/ 475 w 536"/>
                  <a:gd name="T7" fmla="*/ 752 h 752"/>
                  <a:gd name="T8" fmla="*/ 481 w 536"/>
                  <a:gd name="T9" fmla="*/ 752 h 752"/>
                  <a:gd name="T10" fmla="*/ 536 w 536"/>
                  <a:gd name="T11" fmla="*/ 736 h 752"/>
                  <a:gd name="T12" fmla="*/ 439 w 536"/>
                  <a:gd name="T13" fmla="*/ 560 h 752"/>
                  <a:gd name="T14" fmla="*/ 99 w 536"/>
                  <a:gd name="T15" fmla="*/ 0 h 752"/>
                  <a:gd name="T16" fmla="*/ 4 w 536"/>
                  <a:gd name="T17" fmla="*/ 1 h 752"/>
                  <a:gd name="T18" fmla="*/ 2 w 536"/>
                  <a:gd name="T19" fmla="*/ 1 h 752"/>
                  <a:gd name="T20" fmla="*/ 2 w 536"/>
                  <a:gd name="T21" fmla="*/ 1 h 752"/>
                  <a:gd name="T22" fmla="*/ 2 w 536"/>
                  <a:gd name="T23" fmla="*/ 1 h 752"/>
                  <a:gd name="T24" fmla="*/ 0 w 536"/>
                  <a:gd name="T25" fmla="*/ 1 h 752"/>
                  <a:gd name="T26" fmla="*/ 16 w 536"/>
                  <a:gd name="T27" fmla="*/ 116 h 752"/>
                  <a:gd name="T28" fmla="*/ 99 w 536"/>
                  <a:gd name="T2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6" h="752">
                    <a:moveTo>
                      <a:pt x="439" y="560"/>
                    </a:moveTo>
                    <a:cubicBezTo>
                      <a:pt x="398" y="604"/>
                      <a:pt x="346" y="634"/>
                      <a:pt x="290" y="648"/>
                    </a:cubicBezTo>
                    <a:cubicBezTo>
                      <a:pt x="340" y="690"/>
                      <a:pt x="399" y="725"/>
                      <a:pt x="467" y="749"/>
                    </a:cubicBezTo>
                    <a:cubicBezTo>
                      <a:pt x="470" y="750"/>
                      <a:pt x="472" y="751"/>
                      <a:pt x="475" y="752"/>
                    </a:cubicBezTo>
                    <a:cubicBezTo>
                      <a:pt x="477" y="752"/>
                      <a:pt x="479" y="752"/>
                      <a:pt x="481" y="752"/>
                    </a:cubicBezTo>
                    <a:cubicBezTo>
                      <a:pt x="501" y="752"/>
                      <a:pt x="520" y="746"/>
                      <a:pt x="536" y="736"/>
                    </a:cubicBezTo>
                    <a:cubicBezTo>
                      <a:pt x="485" y="691"/>
                      <a:pt x="450" y="629"/>
                      <a:pt x="439" y="560"/>
                    </a:cubicBezTo>
                    <a:moveTo>
                      <a:pt x="99" y="0"/>
                    </a:moveTo>
                    <a:cubicBezTo>
                      <a:pt x="4" y="1"/>
                      <a:pt x="4" y="1"/>
                      <a:pt x="4" y="1"/>
                    </a:cubicBezTo>
                    <a:cubicBezTo>
                      <a:pt x="3" y="1"/>
                      <a:pt x="3" y="1"/>
                      <a:pt x="2" y="1"/>
                    </a:cubicBezTo>
                    <a:cubicBezTo>
                      <a:pt x="2" y="1"/>
                      <a:pt x="2" y="1"/>
                      <a:pt x="2" y="1"/>
                    </a:cubicBezTo>
                    <a:cubicBezTo>
                      <a:pt x="2" y="1"/>
                      <a:pt x="2" y="1"/>
                      <a:pt x="2" y="1"/>
                    </a:cubicBezTo>
                    <a:cubicBezTo>
                      <a:pt x="1" y="1"/>
                      <a:pt x="0" y="1"/>
                      <a:pt x="0" y="1"/>
                    </a:cubicBezTo>
                    <a:cubicBezTo>
                      <a:pt x="1" y="18"/>
                      <a:pt x="5" y="60"/>
                      <a:pt x="16" y="116"/>
                    </a:cubicBezTo>
                    <a:cubicBezTo>
                      <a:pt x="99" y="0"/>
                      <a:pt x="99" y="0"/>
                      <a:pt x="99" y="0"/>
                    </a:cubicBezTo>
                  </a:path>
                </a:pathLst>
              </a:custGeom>
              <a:solidFill>
                <a:srgbClr val="8E391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3" name="iSḻiďé"/>
              <p:cNvSpPr/>
              <p:nvPr/>
            </p:nvSpPr>
            <p:spPr bwMode="auto">
              <a:xfrm>
                <a:off x="4788622" y="4055654"/>
                <a:ext cx="35726" cy="0"/>
              </a:xfrm>
              <a:custGeom>
                <a:avLst/>
                <a:gdLst>
                  <a:gd name="T0" fmla="*/ 97 w 97"/>
                  <a:gd name="T1" fmla="*/ 0 h 1"/>
                  <a:gd name="T2" fmla="*/ 1 w 97"/>
                  <a:gd name="T3" fmla="*/ 1 h 1"/>
                  <a:gd name="T4" fmla="*/ 0 w 97"/>
                  <a:gd name="T5" fmla="*/ 1 h 1"/>
                  <a:gd name="T6" fmla="*/ 0 w 97"/>
                  <a:gd name="T7" fmla="*/ 1 h 1"/>
                  <a:gd name="T8" fmla="*/ 2 w 97"/>
                  <a:gd name="T9" fmla="*/ 1 h 1"/>
                  <a:gd name="T10" fmla="*/ 97 w 97"/>
                  <a:gd name="T11" fmla="*/ 0 h 1"/>
                  <a:gd name="T12" fmla="*/ 97 w 9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97" h="1">
                    <a:moveTo>
                      <a:pt x="97" y="0"/>
                    </a:moveTo>
                    <a:cubicBezTo>
                      <a:pt x="1" y="1"/>
                      <a:pt x="1" y="1"/>
                      <a:pt x="1" y="1"/>
                    </a:cubicBezTo>
                    <a:cubicBezTo>
                      <a:pt x="1" y="1"/>
                      <a:pt x="1" y="1"/>
                      <a:pt x="0" y="1"/>
                    </a:cubicBezTo>
                    <a:cubicBezTo>
                      <a:pt x="0" y="1"/>
                      <a:pt x="0" y="1"/>
                      <a:pt x="0" y="1"/>
                    </a:cubicBezTo>
                    <a:cubicBezTo>
                      <a:pt x="1" y="1"/>
                      <a:pt x="1" y="1"/>
                      <a:pt x="2" y="1"/>
                    </a:cubicBezTo>
                    <a:cubicBezTo>
                      <a:pt x="97" y="0"/>
                      <a:pt x="97" y="0"/>
                      <a:pt x="97" y="0"/>
                    </a:cubicBezTo>
                    <a:cubicBezTo>
                      <a:pt x="97" y="0"/>
                      <a:pt x="97" y="0"/>
                      <a:pt x="97"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4" name="ïšḻîdê"/>
              <p:cNvSpPr/>
              <p:nvPr/>
            </p:nvSpPr>
            <p:spPr bwMode="auto">
              <a:xfrm>
                <a:off x="4786691" y="3883783"/>
                <a:ext cx="76280" cy="171871"/>
              </a:xfrm>
              <a:custGeom>
                <a:avLst/>
                <a:gdLst>
                  <a:gd name="T0" fmla="*/ 1 w 203"/>
                  <a:gd name="T1" fmla="*/ 394 h 462"/>
                  <a:gd name="T2" fmla="*/ 1 w 203"/>
                  <a:gd name="T3" fmla="*/ 451 h 462"/>
                  <a:gd name="T4" fmla="*/ 0 w 203"/>
                  <a:gd name="T5" fmla="*/ 454 h 462"/>
                  <a:gd name="T6" fmla="*/ 1 w 203"/>
                  <a:gd name="T7" fmla="*/ 462 h 462"/>
                  <a:gd name="T8" fmla="*/ 3 w 203"/>
                  <a:gd name="T9" fmla="*/ 462 h 462"/>
                  <a:gd name="T10" fmla="*/ 3 w 203"/>
                  <a:gd name="T11" fmla="*/ 462 h 462"/>
                  <a:gd name="T12" fmla="*/ 4 w 203"/>
                  <a:gd name="T13" fmla="*/ 462 h 462"/>
                  <a:gd name="T14" fmla="*/ 100 w 203"/>
                  <a:gd name="T15" fmla="*/ 461 h 462"/>
                  <a:gd name="T16" fmla="*/ 149 w 203"/>
                  <a:gd name="T17" fmla="*/ 394 h 462"/>
                  <a:gd name="T18" fmla="*/ 75 w 203"/>
                  <a:gd name="T19" fmla="*/ 395 h 462"/>
                  <a:gd name="T20" fmla="*/ 25 w 203"/>
                  <a:gd name="T21" fmla="*/ 395 h 462"/>
                  <a:gd name="T22" fmla="*/ 22 w 203"/>
                  <a:gd name="T23" fmla="*/ 395 h 462"/>
                  <a:gd name="T24" fmla="*/ 1 w 203"/>
                  <a:gd name="T25" fmla="*/ 394 h 462"/>
                  <a:gd name="T26" fmla="*/ 203 w 203"/>
                  <a:gd name="T27" fmla="*/ 0 h 462"/>
                  <a:gd name="T28" fmla="*/ 1 w 203"/>
                  <a:gd name="T29" fmla="*/ 0 h 462"/>
                  <a:gd name="T30" fmla="*/ 1 w 203"/>
                  <a:gd name="T31" fmla="*/ 345 h 462"/>
                  <a:gd name="T32" fmla="*/ 22 w 203"/>
                  <a:gd name="T33" fmla="*/ 346 h 462"/>
                  <a:gd name="T34" fmla="*/ 24 w 203"/>
                  <a:gd name="T35" fmla="*/ 346 h 462"/>
                  <a:gd name="T36" fmla="*/ 25 w 203"/>
                  <a:gd name="T37" fmla="*/ 346 h 462"/>
                  <a:gd name="T38" fmla="*/ 75 w 203"/>
                  <a:gd name="T39" fmla="*/ 346 h 462"/>
                  <a:gd name="T40" fmla="*/ 184 w 203"/>
                  <a:gd name="T41" fmla="*/ 345 h 462"/>
                  <a:gd name="T42" fmla="*/ 203 w 203"/>
                  <a:gd name="T43" fmla="*/ 319 h 462"/>
                  <a:gd name="T44" fmla="*/ 203 w 203"/>
                  <a:gd name="T45"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3" h="462">
                    <a:moveTo>
                      <a:pt x="1" y="394"/>
                    </a:moveTo>
                    <a:cubicBezTo>
                      <a:pt x="1" y="451"/>
                      <a:pt x="1" y="451"/>
                      <a:pt x="1" y="451"/>
                    </a:cubicBezTo>
                    <a:cubicBezTo>
                      <a:pt x="0" y="454"/>
                      <a:pt x="0" y="454"/>
                      <a:pt x="0" y="454"/>
                    </a:cubicBezTo>
                    <a:cubicBezTo>
                      <a:pt x="0" y="455"/>
                      <a:pt x="0" y="458"/>
                      <a:pt x="1" y="462"/>
                    </a:cubicBezTo>
                    <a:cubicBezTo>
                      <a:pt x="1" y="462"/>
                      <a:pt x="2" y="462"/>
                      <a:pt x="3" y="462"/>
                    </a:cubicBezTo>
                    <a:cubicBezTo>
                      <a:pt x="3" y="462"/>
                      <a:pt x="3" y="462"/>
                      <a:pt x="3" y="462"/>
                    </a:cubicBezTo>
                    <a:cubicBezTo>
                      <a:pt x="4" y="462"/>
                      <a:pt x="4" y="462"/>
                      <a:pt x="4" y="462"/>
                    </a:cubicBezTo>
                    <a:cubicBezTo>
                      <a:pt x="100" y="461"/>
                      <a:pt x="100" y="461"/>
                      <a:pt x="100" y="461"/>
                    </a:cubicBezTo>
                    <a:cubicBezTo>
                      <a:pt x="149" y="394"/>
                      <a:pt x="149" y="394"/>
                      <a:pt x="149" y="394"/>
                    </a:cubicBezTo>
                    <a:cubicBezTo>
                      <a:pt x="75" y="395"/>
                      <a:pt x="75" y="395"/>
                      <a:pt x="75" y="395"/>
                    </a:cubicBezTo>
                    <a:cubicBezTo>
                      <a:pt x="25" y="395"/>
                      <a:pt x="25" y="395"/>
                      <a:pt x="25" y="395"/>
                    </a:cubicBezTo>
                    <a:cubicBezTo>
                      <a:pt x="25" y="395"/>
                      <a:pt x="24" y="395"/>
                      <a:pt x="22" y="395"/>
                    </a:cubicBezTo>
                    <a:cubicBezTo>
                      <a:pt x="18" y="395"/>
                      <a:pt x="10" y="395"/>
                      <a:pt x="1" y="394"/>
                    </a:cubicBezTo>
                    <a:moveTo>
                      <a:pt x="203" y="0"/>
                    </a:moveTo>
                    <a:cubicBezTo>
                      <a:pt x="1" y="0"/>
                      <a:pt x="1" y="0"/>
                      <a:pt x="1" y="0"/>
                    </a:cubicBezTo>
                    <a:cubicBezTo>
                      <a:pt x="1" y="345"/>
                      <a:pt x="1" y="345"/>
                      <a:pt x="1" y="345"/>
                    </a:cubicBezTo>
                    <a:cubicBezTo>
                      <a:pt x="11" y="346"/>
                      <a:pt x="19" y="346"/>
                      <a:pt x="22" y="346"/>
                    </a:cubicBezTo>
                    <a:cubicBezTo>
                      <a:pt x="23" y="346"/>
                      <a:pt x="24" y="346"/>
                      <a:pt x="24" y="346"/>
                    </a:cubicBezTo>
                    <a:cubicBezTo>
                      <a:pt x="25" y="346"/>
                      <a:pt x="25" y="346"/>
                      <a:pt x="25" y="346"/>
                    </a:cubicBezTo>
                    <a:cubicBezTo>
                      <a:pt x="75" y="346"/>
                      <a:pt x="75" y="346"/>
                      <a:pt x="75" y="346"/>
                    </a:cubicBezTo>
                    <a:cubicBezTo>
                      <a:pt x="184" y="345"/>
                      <a:pt x="184" y="345"/>
                      <a:pt x="184" y="345"/>
                    </a:cubicBezTo>
                    <a:cubicBezTo>
                      <a:pt x="203" y="319"/>
                      <a:pt x="203" y="319"/>
                      <a:pt x="203" y="319"/>
                    </a:cubicBezTo>
                    <a:cubicBezTo>
                      <a:pt x="203" y="0"/>
                      <a:pt x="203" y="0"/>
                      <a:pt x="203"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5" name="îṥľiḋè"/>
              <p:cNvSpPr/>
              <p:nvPr/>
            </p:nvSpPr>
            <p:spPr bwMode="auto">
              <a:xfrm>
                <a:off x="4787656" y="4012203"/>
                <a:ext cx="68556" cy="18346"/>
              </a:xfrm>
              <a:custGeom>
                <a:avLst/>
                <a:gdLst>
                  <a:gd name="T0" fmla="*/ 0 w 183"/>
                  <a:gd name="T1" fmla="*/ 0 h 50"/>
                  <a:gd name="T2" fmla="*/ 0 w 183"/>
                  <a:gd name="T3" fmla="*/ 49 h 50"/>
                  <a:gd name="T4" fmla="*/ 21 w 183"/>
                  <a:gd name="T5" fmla="*/ 50 h 50"/>
                  <a:gd name="T6" fmla="*/ 24 w 183"/>
                  <a:gd name="T7" fmla="*/ 50 h 50"/>
                  <a:gd name="T8" fmla="*/ 74 w 183"/>
                  <a:gd name="T9" fmla="*/ 50 h 50"/>
                  <a:gd name="T10" fmla="*/ 148 w 183"/>
                  <a:gd name="T11" fmla="*/ 49 h 50"/>
                  <a:gd name="T12" fmla="*/ 183 w 183"/>
                  <a:gd name="T13" fmla="*/ 0 h 50"/>
                  <a:gd name="T14" fmla="*/ 74 w 183"/>
                  <a:gd name="T15" fmla="*/ 1 h 50"/>
                  <a:gd name="T16" fmla="*/ 24 w 183"/>
                  <a:gd name="T17" fmla="*/ 1 h 50"/>
                  <a:gd name="T18" fmla="*/ 23 w 183"/>
                  <a:gd name="T19" fmla="*/ 1 h 50"/>
                  <a:gd name="T20" fmla="*/ 21 w 183"/>
                  <a:gd name="T21" fmla="*/ 1 h 50"/>
                  <a:gd name="T22" fmla="*/ 0 w 183"/>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50">
                    <a:moveTo>
                      <a:pt x="0" y="0"/>
                    </a:moveTo>
                    <a:cubicBezTo>
                      <a:pt x="0" y="49"/>
                      <a:pt x="0" y="49"/>
                      <a:pt x="0" y="49"/>
                    </a:cubicBezTo>
                    <a:cubicBezTo>
                      <a:pt x="9" y="50"/>
                      <a:pt x="17" y="50"/>
                      <a:pt x="21" y="50"/>
                    </a:cubicBezTo>
                    <a:cubicBezTo>
                      <a:pt x="23" y="50"/>
                      <a:pt x="24" y="50"/>
                      <a:pt x="24" y="50"/>
                    </a:cubicBezTo>
                    <a:cubicBezTo>
                      <a:pt x="74" y="50"/>
                      <a:pt x="74" y="50"/>
                      <a:pt x="74" y="50"/>
                    </a:cubicBezTo>
                    <a:cubicBezTo>
                      <a:pt x="148" y="49"/>
                      <a:pt x="148" y="49"/>
                      <a:pt x="148" y="49"/>
                    </a:cubicBezTo>
                    <a:cubicBezTo>
                      <a:pt x="183" y="0"/>
                      <a:pt x="183" y="0"/>
                      <a:pt x="183" y="0"/>
                    </a:cubicBezTo>
                    <a:cubicBezTo>
                      <a:pt x="74" y="1"/>
                      <a:pt x="74" y="1"/>
                      <a:pt x="74" y="1"/>
                    </a:cubicBezTo>
                    <a:cubicBezTo>
                      <a:pt x="24" y="1"/>
                      <a:pt x="24" y="1"/>
                      <a:pt x="24" y="1"/>
                    </a:cubicBezTo>
                    <a:cubicBezTo>
                      <a:pt x="23" y="1"/>
                      <a:pt x="23" y="1"/>
                      <a:pt x="23" y="1"/>
                    </a:cubicBezTo>
                    <a:cubicBezTo>
                      <a:pt x="23" y="1"/>
                      <a:pt x="22" y="1"/>
                      <a:pt x="21" y="1"/>
                    </a:cubicBezTo>
                    <a:cubicBezTo>
                      <a:pt x="18" y="1"/>
                      <a:pt x="10" y="1"/>
                      <a:pt x="0" y="0"/>
                    </a:cubicBezTo>
                  </a:path>
                </a:pathLst>
              </a:custGeom>
              <a:solidFill>
                <a:srgbClr val="80ABD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6" name="ïṧḻîde"/>
              <p:cNvSpPr/>
              <p:nvPr/>
            </p:nvSpPr>
            <p:spPr bwMode="auto">
              <a:xfrm>
                <a:off x="4793450" y="4002547"/>
                <a:ext cx="137111" cy="258772"/>
              </a:xfrm>
              <a:custGeom>
                <a:avLst/>
                <a:gdLst>
                  <a:gd name="T0" fmla="*/ 366 w 366"/>
                  <a:gd name="T1" fmla="*/ 595 h 693"/>
                  <a:gd name="T2" fmla="*/ 301 w 366"/>
                  <a:gd name="T3" fmla="*/ 685 h 693"/>
                  <a:gd name="T4" fmla="*/ 295 w 366"/>
                  <a:gd name="T5" fmla="*/ 693 h 693"/>
                  <a:gd name="T6" fmla="*/ 301 w 366"/>
                  <a:gd name="T7" fmla="*/ 685 h 693"/>
                  <a:gd name="T8" fmla="*/ 366 w 366"/>
                  <a:gd name="T9" fmla="*/ 595 h 693"/>
                  <a:gd name="T10" fmla="*/ 366 w 366"/>
                  <a:gd name="T11" fmla="*/ 595 h 693"/>
                  <a:gd name="T12" fmla="*/ 186 w 366"/>
                  <a:gd name="T13" fmla="*/ 0 h 693"/>
                  <a:gd name="T14" fmla="*/ 167 w 366"/>
                  <a:gd name="T15" fmla="*/ 26 h 693"/>
                  <a:gd name="T16" fmla="*/ 132 w 366"/>
                  <a:gd name="T17" fmla="*/ 75 h 693"/>
                  <a:gd name="T18" fmla="*/ 83 w 366"/>
                  <a:gd name="T19" fmla="*/ 142 h 693"/>
                  <a:gd name="T20" fmla="*/ 83 w 366"/>
                  <a:gd name="T21" fmla="*/ 142 h 693"/>
                  <a:gd name="T22" fmla="*/ 0 w 366"/>
                  <a:gd name="T23" fmla="*/ 258 h 693"/>
                  <a:gd name="T24" fmla="*/ 0 w 366"/>
                  <a:gd name="T25" fmla="*/ 258 h 693"/>
                  <a:gd name="T26" fmla="*/ 186 w 366"/>
                  <a:gd name="T27" fmla="*/ 0 h 693"/>
                  <a:gd name="T28" fmla="*/ 186 w 366"/>
                  <a:gd name="T29"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6" h="693">
                    <a:moveTo>
                      <a:pt x="366" y="595"/>
                    </a:moveTo>
                    <a:cubicBezTo>
                      <a:pt x="301" y="685"/>
                      <a:pt x="301" y="685"/>
                      <a:pt x="301" y="685"/>
                    </a:cubicBezTo>
                    <a:cubicBezTo>
                      <a:pt x="299" y="688"/>
                      <a:pt x="297" y="691"/>
                      <a:pt x="295" y="693"/>
                    </a:cubicBezTo>
                    <a:cubicBezTo>
                      <a:pt x="297" y="691"/>
                      <a:pt x="299" y="688"/>
                      <a:pt x="301" y="685"/>
                    </a:cubicBezTo>
                    <a:cubicBezTo>
                      <a:pt x="366" y="595"/>
                      <a:pt x="366" y="595"/>
                      <a:pt x="366" y="595"/>
                    </a:cubicBezTo>
                    <a:cubicBezTo>
                      <a:pt x="366" y="595"/>
                      <a:pt x="366" y="595"/>
                      <a:pt x="366" y="595"/>
                    </a:cubicBezTo>
                    <a:moveTo>
                      <a:pt x="186" y="0"/>
                    </a:moveTo>
                    <a:cubicBezTo>
                      <a:pt x="167" y="26"/>
                      <a:pt x="167" y="26"/>
                      <a:pt x="167" y="26"/>
                    </a:cubicBezTo>
                    <a:cubicBezTo>
                      <a:pt x="132" y="75"/>
                      <a:pt x="132" y="75"/>
                      <a:pt x="132" y="75"/>
                    </a:cubicBezTo>
                    <a:cubicBezTo>
                      <a:pt x="83" y="142"/>
                      <a:pt x="83" y="142"/>
                      <a:pt x="83" y="142"/>
                    </a:cubicBezTo>
                    <a:cubicBezTo>
                      <a:pt x="83" y="142"/>
                      <a:pt x="83" y="142"/>
                      <a:pt x="83" y="142"/>
                    </a:cubicBezTo>
                    <a:cubicBezTo>
                      <a:pt x="0" y="258"/>
                      <a:pt x="0" y="258"/>
                      <a:pt x="0" y="258"/>
                    </a:cubicBezTo>
                    <a:cubicBezTo>
                      <a:pt x="0" y="258"/>
                      <a:pt x="0" y="258"/>
                      <a:pt x="0" y="258"/>
                    </a:cubicBezTo>
                    <a:cubicBezTo>
                      <a:pt x="186" y="0"/>
                      <a:pt x="186" y="0"/>
                      <a:pt x="186" y="0"/>
                    </a:cubicBezTo>
                    <a:cubicBezTo>
                      <a:pt x="186" y="0"/>
                      <a:pt x="186" y="0"/>
                      <a:pt x="186"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7" name="iS1ïḓê"/>
              <p:cNvSpPr/>
              <p:nvPr/>
            </p:nvSpPr>
            <p:spPr bwMode="auto">
              <a:xfrm>
                <a:off x="4881316" y="4224628"/>
                <a:ext cx="70487" cy="72418"/>
              </a:xfrm>
              <a:custGeom>
                <a:avLst/>
                <a:gdLst>
                  <a:gd name="T0" fmla="*/ 130 w 187"/>
                  <a:gd name="T1" fmla="*/ 0 h 195"/>
                  <a:gd name="T2" fmla="*/ 65 w 187"/>
                  <a:gd name="T3" fmla="*/ 90 h 195"/>
                  <a:gd name="T4" fmla="*/ 59 w 187"/>
                  <a:gd name="T5" fmla="*/ 98 h 195"/>
                  <a:gd name="T6" fmla="*/ 0 w 187"/>
                  <a:gd name="T7" fmla="*/ 159 h 195"/>
                  <a:gd name="T8" fmla="*/ 38 w 187"/>
                  <a:gd name="T9" fmla="*/ 195 h 195"/>
                  <a:gd name="T10" fmla="*/ 187 w 187"/>
                  <a:gd name="T11" fmla="*/ 107 h 195"/>
                  <a:gd name="T12" fmla="*/ 184 w 187"/>
                  <a:gd name="T13" fmla="*/ 61 h 195"/>
                  <a:gd name="T14" fmla="*/ 184 w 187"/>
                  <a:gd name="T15" fmla="*/ 59 h 195"/>
                  <a:gd name="T16" fmla="*/ 184 w 187"/>
                  <a:gd name="T17" fmla="*/ 59 h 195"/>
                  <a:gd name="T18" fmla="*/ 184 w 187"/>
                  <a:gd name="T19" fmla="*/ 59 h 195"/>
                  <a:gd name="T20" fmla="*/ 184 w 187"/>
                  <a:gd name="T21" fmla="*/ 50 h 195"/>
                  <a:gd name="T22" fmla="*/ 130 w 187"/>
                  <a:gd name="T2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195">
                    <a:moveTo>
                      <a:pt x="130" y="0"/>
                    </a:moveTo>
                    <a:cubicBezTo>
                      <a:pt x="65" y="90"/>
                      <a:pt x="65" y="90"/>
                      <a:pt x="65" y="90"/>
                    </a:cubicBezTo>
                    <a:cubicBezTo>
                      <a:pt x="63" y="93"/>
                      <a:pt x="61" y="96"/>
                      <a:pt x="59" y="98"/>
                    </a:cubicBezTo>
                    <a:cubicBezTo>
                      <a:pt x="41" y="121"/>
                      <a:pt x="22" y="142"/>
                      <a:pt x="0" y="159"/>
                    </a:cubicBezTo>
                    <a:cubicBezTo>
                      <a:pt x="12" y="172"/>
                      <a:pt x="25" y="183"/>
                      <a:pt x="38" y="195"/>
                    </a:cubicBezTo>
                    <a:cubicBezTo>
                      <a:pt x="94" y="181"/>
                      <a:pt x="146" y="151"/>
                      <a:pt x="187" y="107"/>
                    </a:cubicBezTo>
                    <a:cubicBezTo>
                      <a:pt x="185" y="92"/>
                      <a:pt x="184" y="77"/>
                      <a:pt x="184" y="61"/>
                    </a:cubicBezTo>
                    <a:cubicBezTo>
                      <a:pt x="184" y="61"/>
                      <a:pt x="184" y="60"/>
                      <a:pt x="184" y="59"/>
                    </a:cubicBezTo>
                    <a:cubicBezTo>
                      <a:pt x="184" y="59"/>
                      <a:pt x="184" y="59"/>
                      <a:pt x="184" y="59"/>
                    </a:cubicBezTo>
                    <a:cubicBezTo>
                      <a:pt x="184" y="59"/>
                      <a:pt x="184" y="59"/>
                      <a:pt x="184" y="59"/>
                    </a:cubicBezTo>
                    <a:cubicBezTo>
                      <a:pt x="184" y="56"/>
                      <a:pt x="184" y="53"/>
                      <a:pt x="184" y="50"/>
                    </a:cubicBezTo>
                    <a:cubicBezTo>
                      <a:pt x="164" y="35"/>
                      <a:pt x="147" y="18"/>
                      <a:pt x="130" y="0"/>
                    </a:cubicBezTo>
                  </a:path>
                </a:pathLst>
              </a:custGeom>
              <a:solidFill>
                <a:srgbClr val="B9221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8" name="ïsḷïḓe"/>
              <p:cNvSpPr/>
              <p:nvPr/>
            </p:nvSpPr>
            <p:spPr bwMode="auto">
              <a:xfrm>
                <a:off x="4793450" y="4002547"/>
                <a:ext cx="137111" cy="280980"/>
              </a:xfrm>
              <a:custGeom>
                <a:avLst/>
                <a:gdLst>
                  <a:gd name="T0" fmla="*/ 194 w 366"/>
                  <a:gd name="T1" fmla="*/ 186 h 754"/>
                  <a:gd name="T2" fmla="*/ 97 w 366"/>
                  <a:gd name="T3" fmla="*/ 320 h 754"/>
                  <a:gd name="T4" fmla="*/ 68 w 366"/>
                  <a:gd name="T5" fmla="*/ 361 h 754"/>
                  <a:gd name="T6" fmla="*/ 67 w 366"/>
                  <a:gd name="T7" fmla="*/ 362 h 754"/>
                  <a:gd name="T8" fmla="*/ 39 w 366"/>
                  <a:gd name="T9" fmla="*/ 411 h 754"/>
                  <a:gd name="T10" fmla="*/ 236 w 366"/>
                  <a:gd name="T11" fmla="*/ 754 h 754"/>
                  <a:gd name="T12" fmla="*/ 295 w 366"/>
                  <a:gd name="T13" fmla="*/ 693 h 754"/>
                  <a:gd name="T14" fmla="*/ 301 w 366"/>
                  <a:gd name="T15" fmla="*/ 685 h 754"/>
                  <a:gd name="T16" fmla="*/ 366 w 366"/>
                  <a:gd name="T17" fmla="*/ 595 h 754"/>
                  <a:gd name="T18" fmla="*/ 194 w 366"/>
                  <a:gd name="T19" fmla="*/ 186 h 754"/>
                  <a:gd name="T20" fmla="*/ 186 w 366"/>
                  <a:gd name="T21" fmla="*/ 0 h 754"/>
                  <a:gd name="T22" fmla="*/ 0 w 366"/>
                  <a:gd name="T23" fmla="*/ 258 h 754"/>
                  <a:gd name="T24" fmla="*/ 20 w 366"/>
                  <a:gd name="T25" fmla="*/ 344 h 754"/>
                  <a:gd name="T26" fmla="*/ 28 w 366"/>
                  <a:gd name="T27" fmla="*/ 332 h 754"/>
                  <a:gd name="T28" fmla="*/ 58 w 366"/>
                  <a:gd name="T29" fmla="*/ 291 h 754"/>
                  <a:gd name="T30" fmla="*/ 186 w 366"/>
                  <a:gd name="T31" fmla="*/ 114 h 754"/>
                  <a:gd name="T32" fmla="*/ 186 w 366"/>
                  <a:gd name="T33" fmla="*/ 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6" h="754">
                    <a:moveTo>
                      <a:pt x="194" y="186"/>
                    </a:moveTo>
                    <a:cubicBezTo>
                      <a:pt x="97" y="320"/>
                      <a:pt x="97" y="320"/>
                      <a:pt x="97" y="320"/>
                    </a:cubicBezTo>
                    <a:cubicBezTo>
                      <a:pt x="68" y="361"/>
                      <a:pt x="68" y="361"/>
                      <a:pt x="68" y="361"/>
                    </a:cubicBezTo>
                    <a:cubicBezTo>
                      <a:pt x="67" y="362"/>
                      <a:pt x="67" y="362"/>
                      <a:pt x="67" y="362"/>
                    </a:cubicBezTo>
                    <a:cubicBezTo>
                      <a:pt x="67" y="362"/>
                      <a:pt x="53" y="381"/>
                      <a:pt x="39" y="411"/>
                    </a:cubicBezTo>
                    <a:cubicBezTo>
                      <a:pt x="76" y="526"/>
                      <a:pt x="137" y="654"/>
                      <a:pt x="236" y="754"/>
                    </a:cubicBezTo>
                    <a:cubicBezTo>
                      <a:pt x="258" y="737"/>
                      <a:pt x="277" y="716"/>
                      <a:pt x="295" y="693"/>
                    </a:cubicBezTo>
                    <a:cubicBezTo>
                      <a:pt x="297" y="691"/>
                      <a:pt x="299" y="688"/>
                      <a:pt x="301" y="685"/>
                    </a:cubicBezTo>
                    <a:cubicBezTo>
                      <a:pt x="366" y="595"/>
                      <a:pt x="366" y="595"/>
                      <a:pt x="366" y="595"/>
                    </a:cubicBezTo>
                    <a:cubicBezTo>
                      <a:pt x="253" y="471"/>
                      <a:pt x="210" y="284"/>
                      <a:pt x="194" y="186"/>
                    </a:cubicBezTo>
                    <a:moveTo>
                      <a:pt x="186" y="0"/>
                    </a:moveTo>
                    <a:cubicBezTo>
                      <a:pt x="0" y="258"/>
                      <a:pt x="0" y="258"/>
                      <a:pt x="0" y="258"/>
                    </a:cubicBezTo>
                    <a:cubicBezTo>
                      <a:pt x="5" y="284"/>
                      <a:pt x="11" y="313"/>
                      <a:pt x="20" y="344"/>
                    </a:cubicBezTo>
                    <a:cubicBezTo>
                      <a:pt x="24" y="338"/>
                      <a:pt x="27" y="333"/>
                      <a:pt x="28" y="332"/>
                    </a:cubicBezTo>
                    <a:cubicBezTo>
                      <a:pt x="58" y="291"/>
                      <a:pt x="58" y="291"/>
                      <a:pt x="58" y="291"/>
                    </a:cubicBezTo>
                    <a:cubicBezTo>
                      <a:pt x="186" y="114"/>
                      <a:pt x="186" y="114"/>
                      <a:pt x="186" y="114"/>
                    </a:cubicBezTo>
                    <a:cubicBezTo>
                      <a:pt x="186" y="0"/>
                      <a:pt x="186" y="0"/>
                      <a:pt x="186" y="0"/>
                    </a:cubicBezTo>
                  </a:path>
                </a:pathLst>
              </a:custGeom>
              <a:solidFill>
                <a:srgbClr val="CA271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9" name="îṣľîḓé"/>
              <p:cNvSpPr/>
              <p:nvPr/>
            </p:nvSpPr>
            <p:spPr bwMode="auto">
              <a:xfrm>
                <a:off x="4801174" y="4045032"/>
                <a:ext cx="64693" cy="111041"/>
              </a:xfrm>
              <a:custGeom>
                <a:avLst/>
                <a:gdLst>
                  <a:gd name="T0" fmla="*/ 166 w 174"/>
                  <a:gd name="T1" fmla="*/ 0 h 297"/>
                  <a:gd name="T2" fmla="*/ 38 w 174"/>
                  <a:gd name="T3" fmla="*/ 177 h 297"/>
                  <a:gd name="T4" fmla="*/ 8 w 174"/>
                  <a:gd name="T5" fmla="*/ 218 h 297"/>
                  <a:gd name="T6" fmla="*/ 0 w 174"/>
                  <a:gd name="T7" fmla="*/ 230 h 297"/>
                  <a:gd name="T8" fmla="*/ 19 w 174"/>
                  <a:gd name="T9" fmla="*/ 297 h 297"/>
                  <a:gd name="T10" fmla="*/ 47 w 174"/>
                  <a:gd name="T11" fmla="*/ 248 h 297"/>
                  <a:gd name="T12" fmla="*/ 48 w 174"/>
                  <a:gd name="T13" fmla="*/ 247 h 297"/>
                  <a:gd name="T14" fmla="*/ 77 w 174"/>
                  <a:gd name="T15" fmla="*/ 206 h 297"/>
                  <a:gd name="T16" fmla="*/ 174 w 174"/>
                  <a:gd name="T17" fmla="*/ 72 h 297"/>
                  <a:gd name="T18" fmla="*/ 166 w 174"/>
                  <a:gd name="T19" fmla="*/ 10 h 297"/>
                  <a:gd name="T20" fmla="*/ 166 w 174"/>
                  <a:gd name="T2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97">
                    <a:moveTo>
                      <a:pt x="166" y="0"/>
                    </a:moveTo>
                    <a:cubicBezTo>
                      <a:pt x="38" y="177"/>
                      <a:pt x="38" y="177"/>
                      <a:pt x="38" y="177"/>
                    </a:cubicBezTo>
                    <a:cubicBezTo>
                      <a:pt x="8" y="218"/>
                      <a:pt x="8" y="218"/>
                      <a:pt x="8" y="218"/>
                    </a:cubicBezTo>
                    <a:cubicBezTo>
                      <a:pt x="7" y="219"/>
                      <a:pt x="4" y="224"/>
                      <a:pt x="0" y="230"/>
                    </a:cubicBezTo>
                    <a:cubicBezTo>
                      <a:pt x="5" y="252"/>
                      <a:pt x="12" y="274"/>
                      <a:pt x="19" y="297"/>
                    </a:cubicBezTo>
                    <a:cubicBezTo>
                      <a:pt x="33" y="267"/>
                      <a:pt x="47" y="248"/>
                      <a:pt x="47" y="248"/>
                    </a:cubicBezTo>
                    <a:cubicBezTo>
                      <a:pt x="48" y="247"/>
                      <a:pt x="48" y="247"/>
                      <a:pt x="48" y="247"/>
                    </a:cubicBezTo>
                    <a:cubicBezTo>
                      <a:pt x="77" y="206"/>
                      <a:pt x="77" y="206"/>
                      <a:pt x="77" y="206"/>
                    </a:cubicBezTo>
                    <a:cubicBezTo>
                      <a:pt x="174" y="72"/>
                      <a:pt x="174" y="72"/>
                      <a:pt x="174" y="72"/>
                    </a:cubicBezTo>
                    <a:cubicBezTo>
                      <a:pt x="169" y="40"/>
                      <a:pt x="166" y="18"/>
                      <a:pt x="166" y="10"/>
                    </a:cubicBezTo>
                    <a:cubicBezTo>
                      <a:pt x="166" y="0"/>
                      <a:pt x="166" y="0"/>
                      <a:pt x="166" y="0"/>
                    </a:cubicBezTo>
                  </a:path>
                </a:pathLst>
              </a:custGeom>
              <a:solidFill>
                <a:srgbClr val="DA391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0" name="îṡľïdé"/>
              <p:cNvSpPr/>
              <p:nvPr/>
            </p:nvSpPr>
            <p:spPr bwMode="auto">
              <a:xfrm>
                <a:off x="4949871" y="4242974"/>
                <a:ext cx="62762" cy="90763"/>
              </a:xfrm>
              <a:custGeom>
                <a:avLst/>
                <a:gdLst>
                  <a:gd name="T0" fmla="*/ 0 w 167"/>
                  <a:gd name="T1" fmla="*/ 0 h 242"/>
                  <a:gd name="T2" fmla="*/ 0 w 167"/>
                  <a:gd name="T3" fmla="*/ 9 h 242"/>
                  <a:gd name="T4" fmla="*/ 0 w 167"/>
                  <a:gd name="T5" fmla="*/ 9 h 242"/>
                  <a:gd name="T6" fmla="*/ 0 w 167"/>
                  <a:gd name="T7" fmla="*/ 9 h 242"/>
                  <a:gd name="T8" fmla="*/ 0 w 167"/>
                  <a:gd name="T9" fmla="*/ 11 h 242"/>
                  <a:gd name="T10" fmla="*/ 3 w 167"/>
                  <a:gd name="T11" fmla="*/ 57 h 242"/>
                  <a:gd name="T12" fmla="*/ 100 w 167"/>
                  <a:gd name="T13" fmla="*/ 233 h 242"/>
                  <a:gd name="T14" fmla="*/ 110 w 167"/>
                  <a:gd name="T15" fmla="*/ 242 h 242"/>
                  <a:gd name="T16" fmla="*/ 155 w 167"/>
                  <a:gd name="T17" fmla="*/ 197 h 242"/>
                  <a:gd name="T18" fmla="*/ 75 w 167"/>
                  <a:gd name="T19" fmla="*/ 113 h 242"/>
                  <a:gd name="T20" fmla="*/ 72 w 167"/>
                  <a:gd name="T21" fmla="*/ 101 h 242"/>
                  <a:gd name="T22" fmla="*/ 72 w 167"/>
                  <a:gd name="T23" fmla="*/ 99 h 242"/>
                  <a:gd name="T24" fmla="*/ 72 w 167"/>
                  <a:gd name="T25" fmla="*/ 99 h 242"/>
                  <a:gd name="T26" fmla="*/ 72 w 167"/>
                  <a:gd name="T27" fmla="*/ 99 h 242"/>
                  <a:gd name="T28" fmla="*/ 84 w 167"/>
                  <a:gd name="T29" fmla="*/ 79 h 242"/>
                  <a:gd name="T30" fmla="*/ 96 w 167"/>
                  <a:gd name="T31" fmla="*/ 76 h 242"/>
                  <a:gd name="T32" fmla="*/ 111 w 167"/>
                  <a:gd name="T33" fmla="*/ 81 h 242"/>
                  <a:gd name="T34" fmla="*/ 118 w 167"/>
                  <a:gd name="T35" fmla="*/ 88 h 242"/>
                  <a:gd name="T36" fmla="*/ 167 w 167"/>
                  <a:gd name="T37" fmla="*/ 145 h 242"/>
                  <a:gd name="T38" fmla="*/ 98 w 167"/>
                  <a:gd name="T39" fmla="*/ 53 h 242"/>
                  <a:gd name="T40" fmla="*/ 0 w 167"/>
                  <a:gd name="T41"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7" h="242">
                    <a:moveTo>
                      <a:pt x="0" y="0"/>
                    </a:moveTo>
                    <a:cubicBezTo>
                      <a:pt x="0" y="3"/>
                      <a:pt x="0" y="6"/>
                      <a:pt x="0" y="9"/>
                    </a:cubicBezTo>
                    <a:cubicBezTo>
                      <a:pt x="0" y="9"/>
                      <a:pt x="0" y="9"/>
                      <a:pt x="0" y="9"/>
                    </a:cubicBezTo>
                    <a:cubicBezTo>
                      <a:pt x="0" y="9"/>
                      <a:pt x="0" y="9"/>
                      <a:pt x="0" y="9"/>
                    </a:cubicBezTo>
                    <a:cubicBezTo>
                      <a:pt x="0" y="10"/>
                      <a:pt x="0" y="11"/>
                      <a:pt x="0" y="11"/>
                    </a:cubicBezTo>
                    <a:cubicBezTo>
                      <a:pt x="0" y="27"/>
                      <a:pt x="1" y="42"/>
                      <a:pt x="3" y="57"/>
                    </a:cubicBezTo>
                    <a:cubicBezTo>
                      <a:pt x="14" y="126"/>
                      <a:pt x="49" y="188"/>
                      <a:pt x="100" y="233"/>
                    </a:cubicBezTo>
                    <a:cubicBezTo>
                      <a:pt x="103" y="236"/>
                      <a:pt x="106" y="239"/>
                      <a:pt x="110" y="242"/>
                    </a:cubicBezTo>
                    <a:cubicBezTo>
                      <a:pt x="129" y="232"/>
                      <a:pt x="145" y="217"/>
                      <a:pt x="155" y="197"/>
                    </a:cubicBezTo>
                    <a:cubicBezTo>
                      <a:pt x="121" y="176"/>
                      <a:pt x="94" y="147"/>
                      <a:pt x="75" y="113"/>
                    </a:cubicBezTo>
                    <a:cubicBezTo>
                      <a:pt x="73" y="109"/>
                      <a:pt x="72" y="105"/>
                      <a:pt x="72" y="101"/>
                    </a:cubicBezTo>
                    <a:cubicBezTo>
                      <a:pt x="72" y="100"/>
                      <a:pt x="72" y="100"/>
                      <a:pt x="72" y="99"/>
                    </a:cubicBezTo>
                    <a:cubicBezTo>
                      <a:pt x="72" y="99"/>
                      <a:pt x="72" y="99"/>
                      <a:pt x="72" y="99"/>
                    </a:cubicBezTo>
                    <a:cubicBezTo>
                      <a:pt x="72" y="99"/>
                      <a:pt x="72" y="99"/>
                      <a:pt x="72" y="99"/>
                    </a:cubicBezTo>
                    <a:cubicBezTo>
                      <a:pt x="72" y="91"/>
                      <a:pt x="77" y="83"/>
                      <a:pt x="84" y="79"/>
                    </a:cubicBezTo>
                    <a:cubicBezTo>
                      <a:pt x="88" y="77"/>
                      <a:pt x="92" y="76"/>
                      <a:pt x="96" y="76"/>
                    </a:cubicBezTo>
                    <a:cubicBezTo>
                      <a:pt x="101" y="76"/>
                      <a:pt x="107" y="78"/>
                      <a:pt x="111" y="81"/>
                    </a:cubicBezTo>
                    <a:cubicBezTo>
                      <a:pt x="114" y="83"/>
                      <a:pt x="116" y="85"/>
                      <a:pt x="118" y="88"/>
                    </a:cubicBezTo>
                    <a:cubicBezTo>
                      <a:pt x="130" y="111"/>
                      <a:pt x="147" y="130"/>
                      <a:pt x="167" y="145"/>
                    </a:cubicBezTo>
                    <a:cubicBezTo>
                      <a:pt x="165" y="105"/>
                      <a:pt x="139" y="67"/>
                      <a:pt x="98" y="53"/>
                    </a:cubicBezTo>
                    <a:cubicBezTo>
                      <a:pt x="61" y="40"/>
                      <a:pt x="29" y="22"/>
                      <a:pt x="0"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1" name="íSḷïḓê"/>
              <p:cNvSpPr/>
              <p:nvPr/>
            </p:nvSpPr>
            <p:spPr bwMode="auto">
              <a:xfrm>
                <a:off x="4976907" y="4270975"/>
                <a:ext cx="35726" cy="45382"/>
              </a:xfrm>
              <a:custGeom>
                <a:avLst/>
                <a:gdLst>
                  <a:gd name="T0" fmla="*/ 24 w 95"/>
                  <a:gd name="T1" fmla="*/ 0 h 121"/>
                  <a:gd name="T2" fmla="*/ 12 w 95"/>
                  <a:gd name="T3" fmla="*/ 3 h 121"/>
                  <a:gd name="T4" fmla="*/ 0 w 95"/>
                  <a:gd name="T5" fmla="*/ 23 h 121"/>
                  <a:gd name="T6" fmla="*/ 0 w 95"/>
                  <a:gd name="T7" fmla="*/ 23 h 121"/>
                  <a:gd name="T8" fmla="*/ 0 w 95"/>
                  <a:gd name="T9" fmla="*/ 23 h 121"/>
                  <a:gd name="T10" fmla="*/ 0 w 95"/>
                  <a:gd name="T11" fmla="*/ 25 h 121"/>
                  <a:gd name="T12" fmla="*/ 3 w 95"/>
                  <a:gd name="T13" fmla="*/ 37 h 121"/>
                  <a:gd name="T14" fmla="*/ 83 w 95"/>
                  <a:gd name="T15" fmla="*/ 121 h 121"/>
                  <a:gd name="T16" fmla="*/ 89 w 95"/>
                  <a:gd name="T17" fmla="*/ 107 h 121"/>
                  <a:gd name="T18" fmla="*/ 95 w 95"/>
                  <a:gd name="T19" fmla="*/ 69 h 121"/>
                  <a:gd name="T20" fmla="*/ 46 w 95"/>
                  <a:gd name="T21" fmla="*/ 12 h 121"/>
                  <a:gd name="T22" fmla="*/ 39 w 95"/>
                  <a:gd name="T23" fmla="*/ 5 h 121"/>
                  <a:gd name="T24" fmla="*/ 24 w 95"/>
                  <a:gd name="T25"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1">
                    <a:moveTo>
                      <a:pt x="24" y="0"/>
                    </a:moveTo>
                    <a:cubicBezTo>
                      <a:pt x="20" y="0"/>
                      <a:pt x="16" y="1"/>
                      <a:pt x="12" y="3"/>
                    </a:cubicBezTo>
                    <a:cubicBezTo>
                      <a:pt x="5" y="7"/>
                      <a:pt x="0" y="15"/>
                      <a:pt x="0" y="23"/>
                    </a:cubicBezTo>
                    <a:cubicBezTo>
                      <a:pt x="0" y="23"/>
                      <a:pt x="0" y="23"/>
                      <a:pt x="0" y="23"/>
                    </a:cubicBezTo>
                    <a:cubicBezTo>
                      <a:pt x="0" y="23"/>
                      <a:pt x="0" y="23"/>
                      <a:pt x="0" y="23"/>
                    </a:cubicBezTo>
                    <a:cubicBezTo>
                      <a:pt x="0" y="24"/>
                      <a:pt x="0" y="24"/>
                      <a:pt x="0" y="25"/>
                    </a:cubicBezTo>
                    <a:cubicBezTo>
                      <a:pt x="0" y="29"/>
                      <a:pt x="1" y="33"/>
                      <a:pt x="3" y="37"/>
                    </a:cubicBezTo>
                    <a:cubicBezTo>
                      <a:pt x="22" y="71"/>
                      <a:pt x="49" y="100"/>
                      <a:pt x="83" y="121"/>
                    </a:cubicBezTo>
                    <a:cubicBezTo>
                      <a:pt x="86" y="117"/>
                      <a:pt x="88" y="112"/>
                      <a:pt x="89" y="107"/>
                    </a:cubicBezTo>
                    <a:cubicBezTo>
                      <a:pt x="94" y="95"/>
                      <a:pt x="95" y="82"/>
                      <a:pt x="95" y="69"/>
                    </a:cubicBezTo>
                    <a:cubicBezTo>
                      <a:pt x="75" y="54"/>
                      <a:pt x="58" y="35"/>
                      <a:pt x="46" y="12"/>
                    </a:cubicBezTo>
                    <a:cubicBezTo>
                      <a:pt x="44" y="9"/>
                      <a:pt x="42" y="7"/>
                      <a:pt x="39" y="5"/>
                    </a:cubicBezTo>
                    <a:cubicBezTo>
                      <a:pt x="35" y="2"/>
                      <a:pt x="29" y="0"/>
                      <a:pt x="24" y="0"/>
                    </a:cubicBezTo>
                  </a:path>
                </a:pathLst>
              </a:custGeom>
              <a:solidFill>
                <a:srgbClr val="80ABD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2" name="îṩḻïďê"/>
              <p:cNvSpPr/>
              <p:nvPr/>
            </p:nvSpPr>
            <p:spPr bwMode="auto">
              <a:xfrm>
                <a:off x="4854281" y="2125484"/>
                <a:ext cx="279049" cy="405538"/>
              </a:xfrm>
              <a:custGeom>
                <a:avLst/>
                <a:gdLst>
                  <a:gd name="T0" fmla="*/ 713 w 748"/>
                  <a:gd name="T1" fmla="*/ 0 h 1087"/>
                  <a:gd name="T2" fmla="*/ 670 w 748"/>
                  <a:gd name="T3" fmla="*/ 52 h 1087"/>
                  <a:gd name="T4" fmla="*/ 669 w 748"/>
                  <a:gd name="T5" fmla="*/ 52 h 1087"/>
                  <a:gd name="T6" fmla="*/ 323 w 748"/>
                  <a:gd name="T7" fmla="*/ 308 h 1087"/>
                  <a:gd name="T8" fmla="*/ 0 w 748"/>
                  <a:gd name="T9" fmla="*/ 815 h 1087"/>
                  <a:gd name="T10" fmla="*/ 0 w 748"/>
                  <a:gd name="T11" fmla="*/ 1087 h 1087"/>
                  <a:gd name="T12" fmla="*/ 24 w 748"/>
                  <a:gd name="T13" fmla="*/ 1086 h 1087"/>
                  <a:gd name="T14" fmla="*/ 24 w 748"/>
                  <a:gd name="T15" fmla="*/ 899 h 1087"/>
                  <a:gd name="T16" fmla="*/ 342 w 748"/>
                  <a:gd name="T17" fmla="*/ 402 h 1087"/>
                  <a:gd name="T18" fmla="*/ 683 w 748"/>
                  <a:gd name="T19" fmla="*/ 150 h 1087"/>
                  <a:gd name="T20" fmla="*/ 683 w 748"/>
                  <a:gd name="T21" fmla="*/ 150 h 1087"/>
                  <a:gd name="T22" fmla="*/ 719 w 748"/>
                  <a:gd name="T23" fmla="*/ 8 h 1087"/>
                  <a:gd name="T24" fmla="*/ 713 w 748"/>
                  <a:gd name="T25"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8" h="1087">
                    <a:moveTo>
                      <a:pt x="713" y="0"/>
                    </a:moveTo>
                    <a:cubicBezTo>
                      <a:pt x="705" y="20"/>
                      <a:pt x="690" y="39"/>
                      <a:pt x="670" y="52"/>
                    </a:cubicBezTo>
                    <a:cubicBezTo>
                      <a:pt x="669" y="52"/>
                      <a:pt x="669" y="52"/>
                      <a:pt x="669" y="52"/>
                    </a:cubicBezTo>
                    <a:cubicBezTo>
                      <a:pt x="668" y="52"/>
                      <a:pt x="494" y="156"/>
                      <a:pt x="323" y="308"/>
                    </a:cubicBezTo>
                    <a:cubicBezTo>
                      <a:pt x="112" y="497"/>
                      <a:pt x="0" y="671"/>
                      <a:pt x="0" y="815"/>
                    </a:cubicBezTo>
                    <a:cubicBezTo>
                      <a:pt x="0" y="1087"/>
                      <a:pt x="0" y="1087"/>
                      <a:pt x="0" y="1087"/>
                    </a:cubicBezTo>
                    <a:cubicBezTo>
                      <a:pt x="24" y="1086"/>
                      <a:pt x="24" y="1086"/>
                      <a:pt x="24" y="1086"/>
                    </a:cubicBezTo>
                    <a:cubicBezTo>
                      <a:pt x="24" y="899"/>
                      <a:pt x="24" y="899"/>
                      <a:pt x="24" y="899"/>
                    </a:cubicBezTo>
                    <a:cubicBezTo>
                      <a:pt x="24" y="758"/>
                      <a:pt x="134" y="587"/>
                      <a:pt x="342" y="402"/>
                    </a:cubicBezTo>
                    <a:cubicBezTo>
                      <a:pt x="510" y="252"/>
                      <a:pt x="681" y="150"/>
                      <a:pt x="683" y="150"/>
                    </a:cubicBezTo>
                    <a:cubicBezTo>
                      <a:pt x="683" y="150"/>
                      <a:pt x="683" y="150"/>
                      <a:pt x="683" y="150"/>
                    </a:cubicBezTo>
                    <a:cubicBezTo>
                      <a:pt x="732" y="118"/>
                      <a:pt x="748" y="57"/>
                      <a:pt x="719" y="8"/>
                    </a:cubicBezTo>
                    <a:cubicBezTo>
                      <a:pt x="717" y="5"/>
                      <a:pt x="715" y="2"/>
                      <a:pt x="713" y="0"/>
                    </a:cubicBezTo>
                  </a:path>
                </a:pathLst>
              </a:custGeom>
              <a:solidFill>
                <a:srgbClr val="732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3" name="íş1iḑê"/>
              <p:cNvSpPr/>
              <p:nvPr/>
            </p:nvSpPr>
            <p:spPr bwMode="auto">
              <a:xfrm>
                <a:off x="4787656" y="2110035"/>
                <a:ext cx="332155" cy="420987"/>
              </a:xfrm>
              <a:custGeom>
                <a:avLst/>
                <a:gdLst>
                  <a:gd name="T0" fmla="*/ 808 w 891"/>
                  <a:gd name="T1" fmla="*/ 0 h 1130"/>
                  <a:gd name="T2" fmla="*/ 757 w 891"/>
                  <a:gd name="T3" fmla="*/ 14 h 1130"/>
                  <a:gd name="T4" fmla="*/ 388 w 891"/>
                  <a:gd name="T5" fmla="*/ 288 h 1130"/>
                  <a:gd name="T6" fmla="*/ 0 w 891"/>
                  <a:gd name="T7" fmla="*/ 941 h 1130"/>
                  <a:gd name="T8" fmla="*/ 0 w 891"/>
                  <a:gd name="T9" fmla="*/ 1130 h 1130"/>
                  <a:gd name="T10" fmla="*/ 9 w 891"/>
                  <a:gd name="T11" fmla="*/ 1129 h 1130"/>
                  <a:gd name="T12" fmla="*/ 178 w 891"/>
                  <a:gd name="T13" fmla="*/ 1129 h 1130"/>
                  <a:gd name="T14" fmla="*/ 178 w 891"/>
                  <a:gd name="T15" fmla="*/ 857 h 1130"/>
                  <a:gd name="T16" fmla="*/ 501 w 891"/>
                  <a:gd name="T17" fmla="*/ 350 h 1130"/>
                  <a:gd name="T18" fmla="*/ 847 w 891"/>
                  <a:gd name="T19" fmla="*/ 94 h 1130"/>
                  <a:gd name="T20" fmla="*/ 848 w 891"/>
                  <a:gd name="T21" fmla="*/ 94 h 1130"/>
                  <a:gd name="T22" fmla="*/ 891 w 891"/>
                  <a:gd name="T23" fmla="*/ 42 h 1130"/>
                  <a:gd name="T24" fmla="*/ 808 w 891"/>
                  <a:gd name="T25" fmla="*/ 0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1" h="1130">
                    <a:moveTo>
                      <a:pt x="808" y="0"/>
                    </a:moveTo>
                    <a:cubicBezTo>
                      <a:pt x="791" y="0"/>
                      <a:pt x="773" y="4"/>
                      <a:pt x="757" y="14"/>
                    </a:cubicBezTo>
                    <a:cubicBezTo>
                      <a:pt x="749" y="18"/>
                      <a:pt x="570" y="125"/>
                      <a:pt x="388" y="288"/>
                    </a:cubicBezTo>
                    <a:cubicBezTo>
                      <a:pt x="130" y="517"/>
                      <a:pt x="0" y="737"/>
                      <a:pt x="0" y="941"/>
                    </a:cubicBezTo>
                    <a:cubicBezTo>
                      <a:pt x="0" y="1130"/>
                      <a:pt x="0" y="1130"/>
                      <a:pt x="0" y="1130"/>
                    </a:cubicBezTo>
                    <a:cubicBezTo>
                      <a:pt x="3" y="1129"/>
                      <a:pt x="6" y="1129"/>
                      <a:pt x="9" y="1129"/>
                    </a:cubicBezTo>
                    <a:cubicBezTo>
                      <a:pt x="178" y="1129"/>
                      <a:pt x="178" y="1129"/>
                      <a:pt x="178" y="1129"/>
                    </a:cubicBezTo>
                    <a:cubicBezTo>
                      <a:pt x="178" y="857"/>
                      <a:pt x="178" y="857"/>
                      <a:pt x="178" y="857"/>
                    </a:cubicBezTo>
                    <a:cubicBezTo>
                      <a:pt x="178" y="713"/>
                      <a:pt x="290" y="539"/>
                      <a:pt x="501" y="350"/>
                    </a:cubicBezTo>
                    <a:cubicBezTo>
                      <a:pt x="672" y="198"/>
                      <a:pt x="846" y="94"/>
                      <a:pt x="847" y="94"/>
                    </a:cubicBezTo>
                    <a:cubicBezTo>
                      <a:pt x="848" y="94"/>
                      <a:pt x="848" y="94"/>
                      <a:pt x="848" y="94"/>
                    </a:cubicBezTo>
                    <a:cubicBezTo>
                      <a:pt x="868" y="81"/>
                      <a:pt x="883" y="62"/>
                      <a:pt x="891" y="42"/>
                    </a:cubicBezTo>
                    <a:cubicBezTo>
                      <a:pt x="871" y="15"/>
                      <a:pt x="840" y="0"/>
                      <a:pt x="808" y="0"/>
                    </a:cubicBezTo>
                  </a:path>
                </a:pathLst>
              </a:custGeom>
              <a:solidFill>
                <a:srgbClr val="8E391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4" name="iṣḷíḍé"/>
              <p:cNvSpPr/>
              <p:nvPr/>
            </p:nvSpPr>
            <p:spPr bwMode="auto">
              <a:xfrm>
                <a:off x="4787656" y="2571576"/>
                <a:ext cx="75314" cy="966"/>
              </a:xfrm>
              <a:prstGeom prst="rect">
                <a:avLst/>
              </a:prstGeom>
              <a:solidFill>
                <a:srgbClr val="6476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5" name="ï$1íďê"/>
              <p:cNvSpPr/>
              <p:nvPr/>
            </p:nvSpPr>
            <p:spPr bwMode="auto">
              <a:xfrm>
                <a:off x="4787656" y="2571576"/>
                <a:ext cx="75314" cy="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6" name="îṡḻíḍé"/>
              <p:cNvSpPr/>
              <p:nvPr/>
            </p:nvSpPr>
            <p:spPr bwMode="auto">
              <a:xfrm>
                <a:off x="4787656" y="2530057"/>
                <a:ext cx="75314" cy="41520"/>
              </a:xfrm>
              <a:custGeom>
                <a:avLst/>
                <a:gdLst>
                  <a:gd name="T0" fmla="*/ 202 w 202"/>
                  <a:gd name="T1" fmla="*/ 0 h 112"/>
                  <a:gd name="T2" fmla="*/ 178 w 202"/>
                  <a:gd name="T3" fmla="*/ 1 h 112"/>
                  <a:gd name="T4" fmla="*/ 9 w 202"/>
                  <a:gd name="T5" fmla="*/ 1 h 112"/>
                  <a:gd name="T6" fmla="*/ 0 w 202"/>
                  <a:gd name="T7" fmla="*/ 2 h 112"/>
                  <a:gd name="T8" fmla="*/ 0 w 202"/>
                  <a:gd name="T9" fmla="*/ 112 h 112"/>
                  <a:gd name="T10" fmla="*/ 202 w 202"/>
                  <a:gd name="T11" fmla="*/ 111 h 112"/>
                  <a:gd name="T12" fmla="*/ 202 w 20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02" h="112">
                    <a:moveTo>
                      <a:pt x="202" y="0"/>
                    </a:moveTo>
                    <a:cubicBezTo>
                      <a:pt x="178" y="1"/>
                      <a:pt x="178" y="1"/>
                      <a:pt x="178" y="1"/>
                    </a:cubicBezTo>
                    <a:cubicBezTo>
                      <a:pt x="9" y="1"/>
                      <a:pt x="9" y="1"/>
                      <a:pt x="9" y="1"/>
                    </a:cubicBezTo>
                    <a:cubicBezTo>
                      <a:pt x="6" y="1"/>
                      <a:pt x="3" y="1"/>
                      <a:pt x="0" y="2"/>
                    </a:cubicBezTo>
                    <a:cubicBezTo>
                      <a:pt x="0" y="112"/>
                      <a:pt x="0" y="112"/>
                      <a:pt x="0" y="112"/>
                    </a:cubicBezTo>
                    <a:cubicBezTo>
                      <a:pt x="202" y="111"/>
                      <a:pt x="202" y="111"/>
                      <a:pt x="202" y="111"/>
                    </a:cubicBezTo>
                    <a:cubicBezTo>
                      <a:pt x="202" y="0"/>
                      <a:pt x="202" y="0"/>
                      <a:pt x="202" y="0"/>
                    </a:cubicBezTo>
                  </a:path>
                </a:pathLst>
              </a:custGeom>
              <a:solidFill>
                <a:srgbClr val="52625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7" name="iSľïḋè"/>
              <p:cNvSpPr/>
              <p:nvPr/>
            </p:nvSpPr>
            <p:spPr bwMode="auto">
              <a:xfrm>
                <a:off x="4787656" y="2571576"/>
                <a:ext cx="75314" cy="112006"/>
              </a:xfrm>
              <a:prstGeom prst="rect">
                <a:avLst/>
              </a:prstGeom>
              <a:solidFill>
                <a:srgbClr val="6476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8" name="iŝḷîḋê"/>
              <p:cNvSpPr/>
              <p:nvPr/>
            </p:nvSpPr>
            <p:spPr bwMode="auto">
              <a:xfrm>
                <a:off x="4787656" y="2571576"/>
                <a:ext cx="75314" cy="112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9" name="íṩḷîḑè"/>
              <p:cNvSpPr/>
              <p:nvPr/>
            </p:nvSpPr>
            <p:spPr bwMode="auto">
              <a:xfrm>
                <a:off x="4787656" y="2683582"/>
                <a:ext cx="75314" cy="120020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40" name="işļiďè"/>
              <p:cNvSpPr/>
              <p:nvPr/>
            </p:nvSpPr>
            <p:spPr bwMode="auto">
              <a:xfrm>
                <a:off x="4723929" y="3106500"/>
                <a:ext cx="306085" cy="310913"/>
              </a:xfrm>
              <a:custGeom>
                <a:avLst/>
                <a:gdLst>
                  <a:gd name="T0" fmla="*/ 542 w 819"/>
                  <a:gd name="T1" fmla="*/ 833 h 833"/>
                  <a:gd name="T2" fmla="*/ 613 w 819"/>
                  <a:gd name="T3" fmla="*/ 334 h 833"/>
                  <a:gd name="T4" fmla="*/ 404 w 819"/>
                  <a:gd name="T5" fmla="*/ 833 h 833"/>
                  <a:gd name="T6" fmla="*/ 252 w 819"/>
                  <a:gd name="T7" fmla="*/ 833 h 833"/>
                  <a:gd name="T8" fmla="*/ 274 w 819"/>
                  <a:gd name="T9" fmla="*/ 332 h 833"/>
                  <a:gd name="T10" fmla="*/ 89 w 819"/>
                  <a:gd name="T11" fmla="*/ 833 h 833"/>
                  <a:gd name="T12" fmla="*/ 0 w 819"/>
                  <a:gd name="T13" fmla="*/ 833 h 833"/>
                  <a:gd name="T14" fmla="*/ 282 w 819"/>
                  <a:gd name="T15" fmla="*/ 70 h 833"/>
                  <a:gd name="T16" fmla="*/ 105 w 819"/>
                  <a:gd name="T17" fmla="*/ 320 h 833"/>
                  <a:gd name="T18" fmla="*/ 121 w 819"/>
                  <a:gd name="T19" fmla="*/ 396 h 833"/>
                  <a:gd name="T20" fmla="*/ 2 w 819"/>
                  <a:gd name="T21" fmla="*/ 295 h 833"/>
                  <a:gd name="T22" fmla="*/ 355 w 819"/>
                  <a:gd name="T23" fmla="*/ 0 h 833"/>
                  <a:gd name="T24" fmla="*/ 440 w 819"/>
                  <a:gd name="T25" fmla="*/ 15 h 833"/>
                  <a:gd name="T26" fmla="*/ 414 w 819"/>
                  <a:gd name="T27" fmla="*/ 601 h 833"/>
                  <a:gd name="T28" fmla="*/ 659 w 819"/>
                  <a:gd name="T29" fmla="*/ 15 h 833"/>
                  <a:gd name="T30" fmla="*/ 819 w 819"/>
                  <a:gd name="T31" fmla="*/ 15 h 833"/>
                  <a:gd name="T32" fmla="*/ 702 w 819"/>
                  <a:gd name="T33" fmla="*/ 833 h 833"/>
                  <a:gd name="T34" fmla="*/ 542 w 819"/>
                  <a:gd name="T35" fmla="*/ 833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9" h="833">
                    <a:moveTo>
                      <a:pt x="542" y="833"/>
                    </a:moveTo>
                    <a:cubicBezTo>
                      <a:pt x="613" y="334"/>
                      <a:pt x="613" y="334"/>
                      <a:pt x="613" y="334"/>
                    </a:cubicBezTo>
                    <a:cubicBezTo>
                      <a:pt x="404" y="833"/>
                      <a:pt x="404" y="833"/>
                      <a:pt x="404" y="833"/>
                    </a:cubicBezTo>
                    <a:cubicBezTo>
                      <a:pt x="252" y="833"/>
                      <a:pt x="252" y="833"/>
                      <a:pt x="252" y="833"/>
                    </a:cubicBezTo>
                    <a:cubicBezTo>
                      <a:pt x="274" y="332"/>
                      <a:pt x="274" y="332"/>
                      <a:pt x="274" y="332"/>
                    </a:cubicBezTo>
                    <a:cubicBezTo>
                      <a:pt x="89" y="833"/>
                      <a:pt x="89" y="833"/>
                      <a:pt x="89" y="833"/>
                    </a:cubicBezTo>
                    <a:cubicBezTo>
                      <a:pt x="0" y="833"/>
                      <a:pt x="0" y="833"/>
                      <a:pt x="0" y="833"/>
                    </a:cubicBezTo>
                    <a:cubicBezTo>
                      <a:pt x="282" y="70"/>
                      <a:pt x="282" y="70"/>
                      <a:pt x="282" y="70"/>
                    </a:cubicBezTo>
                    <a:cubicBezTo>
                      <a:pt x="172" y="106"/>
                      <a:pt x="105" y="193"/>
                      <a:pt x="105" y="320"/>
                    </a:cubicBezTo>
                    <a:cubicBezTo>
                      <a:pt x="105" y="379"/>
                      <a:pt x="120" y="386"/>
                      <a:pt x="121" y="396"/>
                    </a:cubicBezTo>
                    <a:cubicBezTo>
                      <a:pt x="49" y="396"/>
                      <a:pt x="2" y="369"/>
                      <a:pt x="2" y="295"/>
                    </a:cubicBezTo>
                    <a:cubicBezTo>
                      <a:pt x="2" y="153"/>
                      <a:pt x="187" y="0"/>
                      <a:pt x="355" y="0"/>
                    </a:cubicBezTo>
                    <a:cubicBezTo>
                      <a:pt x="384" y="0"/>
                      <a:pt x="413" y="5"/>
                      <a:pt x="440" y="15"/>
                    </a:cubicBezTo>
                    <a:cubicBezTo>
                      <a:pt x="414" y="601"/>
                      <a:pt x="414" y="601"/>
                      <a:pt x="414" y="601"/>
                    </a:cubicBezTo>
                    <a:cubicBezTo>
                      <a:pt x="659" y="15"/>
                      <a:pt x="659" y="15"/>
                      <a:pt x="659" y="15"/>
                    </a:cubicBezTo>
                    <a:cubicBezTo>
                      <a:pt x="819" y="15"/>
                      <a:pt x="819" y="15"/>
                      <a:pt x="819" y="15"/>
                    </a:cubicBezTo>
                    <a:cubicBezTo>
                      <a:pt x="702" y="833"/>
                      <a:pt x="702" y="833"/>
                      <a:pt x="702" y="833"/>
                    </a:cubicBezTo>
                    <a:lnTo>
                      <a:pt x="542" y="8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1" name="îśļiḋé"/>
              <p:cNvSpPr/>
              <p:nvPr/>
            </p:nvSpPr>
            <p:spPr bwMode="auto">
              <a:xfrm>
                <a:off x="5017461" y="3206919"/>
                <a:ext cx="178630" cy="213391"/>
              </a:xfrm>
              <a:custGeom>
                <a:avLst/>
                <a:gdLst>
                  <a:gd name="T0" fmla="*/ 244 w 479"/>
                  <a:gd name="T1" fmla="*/ 479 h 572"/>
                  <a:gd name="T2" fmla="*/ 441 w 479"/>
                  <a:gd name="T3" fmla="*/ 366 h 572"/>
                  <a:gd name="T4" fmla="*/ 479 w 479"/>
                  <a:gd name="T5" fmla="*/ 366 h 572"/>
                  <a:gd name="T6" fmla="*/ 173 w 479"/>
                  <a:gd name="T7" fmla="*/ 572 h 572"/>
                  <a:gd name="T8" fmla="*/ 0 w 479"/>
                  <a:gd name="T9" fmla="*/ 395 h 572"/>
                  <a:gd name="T10" fmla="*/ 300 w 479"/>
                  <a:gd name="T11" fmla="*/ 0 h 572"/>
                  <a:gd name="T12" fmla="*/ 422 w 479"/>
                  <a:gd name="T13" fmla="*/ 106 h 572"/>
                  <a:gd name="T14" fmla="*/ 166 w 479"/>
                  <a:gd name="T15" fmla="*/ 341 h 572"/>
                  <a:gd name="T16" fmla="*/ 164 w 479"/>
                  <a:gd name="T17" fmla="*/ 385 h 572"/>
                  <a:gd name="T18" fmla="*/ 244 w 479"/>
                  <a:gd name="T19" fmla="*/ 479 h 572"/>
                  <a:gd name="T20" fmla="*/ 308 w 479"/>
                  <a:gd name="T21" fmla="*/ 58 h 572"/>
                  <a:gd name="T22" fmla="*/ 175 w 479"/>
                  <a:gd name="T23" fmla="*/ 287 h 572"/>
                  <a:gd name="T24" fmla="*/ 336 w 479"/>
                  <a:gd name="T25" fmla="*/ 104 h 572"/>
                  <a:gd name="T26" fmla="*/ 308 w 479"/>
                  <a:gd name="T27" fmla="*/ 5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9" h="572">
                    <a:moveTo>
                      <a:pt x="244" y="479"/>
                    </a:moveTo>
                    <a:cubicBezTo>
                      <a:pt x="332" y="479"/>
                      <a:pt x="385" y="430"/>
                      <a:pt x="441" y="366"/>
                    </a:cubicBezTo>
                    <a:cubicBezTo>
                      <a:pt x="479" y="366"/>
                      <a:pt x="479" y="366"/>
                      <a:pt x="479" y="366"/>
                    </a:cubicBezTo>
                    <a:cubicBezTo>
                      <a:pt x="415" y="469"/>
                      <a:pt x="321" y="572"/>
                      <a:pt x="173" y="572"/>
                    </a:cubicBezTo>
                    <a:cubicBezTo>
                      <a:pt x="68" y="572"/>
                      <a:pt x="0" y="521"/>
                      <a:pt x="0" y="395"/>
                    </a:cubicBezTo>
                    <a:cubicBezTo>
                      <a:pt x="0" y="267"/>
                      <a:pt x="72" y="0"/>
                      <a:pt x="300" y="0"/>
                    </a:cubicBezTo>
                    <a:cubicBezTo>
                      <a:pt x="399" y="0"/>
                      <a:pt x="422" y="51"/>
                      <a:pt x="422" y="106"/>
                    </a:cubicBezTo>
                    <a:cubicBezTo>
                      <a:pt x="422" y="234"/>
                      <a:pt x="300" y="333"/>
                      <a:pt x="166" y="341"/>
                    </a:cubicBezTo>
                    <a:cubicBezTo>
                      <a:pt x="165" y="356"/>
                      <a:pt x="164" y="372"/>
                      <a:pt x="164" y="385"/>
                    </a:cubicBezTo>
                    <a:cubicBezTo>
                      <a:pt x="164" y="461"/>
                      <a:pt x="191" y="479"/>
                      <a:pt x="244" y="479"/>
                    </a:cubicBezTo>
                    <a:close/>
                    <a:moveTo>
                      <a:pt x="308" y="58"/>
                    </a:moveTo>
                    <a:cubicBezTo>
                      <a:pt x="252" y="58"/>
                      <a:pt x="197" y="177"/>
                      <a:pt x="175" y="287"/>
                    </a:cubicBezTo>
                    <a:cubicBezTo>
                      <a:pt x="261" y="282"/>
                      <a:pt x="336" y="196"/>
                      <a:pt x="336" y="104"/>
                    </a:cubicBezTo>
                    <a:cubicBezTo>
                      <a:pt x="336" y="76"/>
                      <a:pt x="330" y="58"/>
                      <a:pt x="308"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2" name="ïşľídé"/>
              <p:cNvSpPr/>
              <p:nvPr/>
            </p:nvSpPr>
            <p:spPr bwMode="auto">
              <a:xfrm>
                <a:off x="5176780" y="3127743"/>
                <a:ext cx="240427" cy="292567"/>
              </a:xfrm>
              <a:custGeom>
                <a:avLst/>
                <a:gdLst>
                  <a:gd name="T0" fmla="*/ 595 w 645"/>
                  <a:gd name="T1" fmla="*/ 0 h 785"/>
                  <a:gd name="T2" fmla="*/ 467 w 645"/>
                  <a:gd name="T3" fmla="*/ 600 h 785"/>
                  <a:gd name="T4" fmla="*/ 463 w 645"/>
                  <a:gd name="T5" fmla="*/ 636 h 785"/>
                  <a:gd name="T6" fmla="*/ 508 w 645"/>
                  <a:gd name="T7" fmla="*/ 677 h 785"/>
                  <a:gd name="T8" fmla="*/ 598 w 645"/>
                  <a:gd name="T9" fmla="*/ 579 h 785"/>
                  <a:gd name="T10" fmla="*/ 645 w 645"/>
                  <a:gd name="T11" fmla="*/ 579 h 785"/>
                  <a:gd name="T12" fmla="*/ 421 w 645"/>
                  <a:gd name="T13" fmla="*/ 778 h 785"/>
                  <a:gd name="T14" fmla="*/ 313 w 645"/>
                  <a:gd name="T15" fmla="*/ 683 h 785"/>
                  <a:gd name="T16" fmla="*/ 148 w 645"/>
                  <a:gd name="T17" fmla="*/ 785 h 785"/>
                  <a:gd name="T18" fmla="*/ 0 w 645"/>
                  <a:gd name="T19" fmla="*/ 606 h 785"/>
                  <a:gd name="T20" fmla="*/ 286 w 645"/>
                  <a:gd name="T21" fmla="*/ 217 h 785"/>
                  <a:gd name="T22" fmla="*/ 376 w 645"/>
                  <a:gd name="T23" fmla="*/ 274 h 785"/>
                  <a:gd name="T24" fmla="*/ 376 w 645"/>
                  <a:gd name="T25" fmla="*/ 278 h 785"/>
                  <a:gd name="T26" fmla="*/ 430 w 645"/>
                  <a:gd name="T27" fmla="*/ 22 h 785"/>
                  <a:gd name="T28" fmla="*/ 595 w 645"/>
                  <a:gd name="T29" fmla="*/ 0 h 785"/>
                  <a:gd name="T30" fmla="*/ 311 w 645"/>
                  <a:gd name="T31" fmla="*/ 579 h 785"/>
                  <a:gd name="T32" fmla="*/ 366 w 645"/>
                  <a:gd name="T33" fmla="*/ 325 h 785"/>
                  <a:gd name="T34" fmla="*/ 320 w 645"/>
                  <a:gd name="T35" fmla="*/ 286 h 785"/>
                  <a:gd name="T36" fmla="*/ 165 w 645"/>
                  <a:gd name="T37" fmla="*/ 590 h 785"/>
                  <a:gd name="T38" fmla="*/ 220 w 645"/>
                  <a:gd name="T39" fmla="*/ 677 h 785"/>
                  <a:gd name="T40" fmla="*/ 311 w 645"/>
                  <a:gd name="T41" fmla="*/ 585 h 785"/>
                  <a:gd name="T42" fmla="*/ 311 w 645"/>
                  <a:gd name="T43" fmla="*/ 579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5" h="785">
                    <a:moveTo>
                      <a:pt x="595" y="0"/>
                    </a:moveTo>
                    <a:cubicBezTo>
                      <a:pt x="467" y="600"/>
                      <a:pt x="467" y="600"/>
                      <a:pt x="467" y="600"/>
                    </a:cubicBezTo>
                    <a:cubicBezTo>
                      <a:pt x="464" y="615"/>
                      <a:pt x="463" y="626"/>
                      <a:pt x="463" y="636"/>
                    </a:cubicBezTo>
                    <a:cubicBezTo>
                      <a:pt x="463" y="667"/>
                      <a:pt x="477" y="677"/>
                      <a:pt x="508" y="677"/>
                    </a:cubicBezTo>
                    <a:cubicBezTo>
                      <a:pt x="552" y="677"/>
                      <a:pt x="582" y="635"/>
                      <a:pt x="598" y="579"/>
                    </a:cubicBezTo>
                    <a:cubicBezTo>
                      <a:pt x="645" y="579"/>
                      <a:pt x="645" y="579"/>
                      <a:pt x="645" y="579"/>
                    </a:cubicBezTo>
                    <a:cubicBezTo>
                      <a:pt x="582" y="760"/>
                      <a:pt x="481" y="778"/>
                      <a:pt x="421" y="778"/>
                    </a:cubicBezTo>
                    <a:cubicBezTo>
                      <a:pt x="361" y="778"/>
                      <a:pt x="321" y="745"/>
                      <a:pt x="313" y="683"/>
                    </a:cubicBezTo>
                    <a:cubicBezTo>
                      <a:pt x="279" y="734"/>
                      <a:pt x="227" y="785"/>
                      <a:pt x="148" y="785"/>
                    </a:cubicBezTo>
                    <a:cubicBezTo>
                      <a:pt x="73" y="785"/>
                      <a:pt x="0" y="738"/>
                      <a:pt x="0" y="606"/>
                    </a:cubicBezTo>
                    <a:cubicBezTo>
                      <a:pt x="0" y="456"/>
                      <a:pt x="93" y="217"/>
                      <a:pt x="286" y="217"/>
                    </a:cubicBezTo>
                    <a:cubicBezTo>
                      <a:pt x="349" y="217"/>
                      <a:pt x="376" y="241"/>
                      <a:pt x="376" y="274"/>
                    </a:cubicBezTo>
                    <a:cubicBezTo>
                      <a:pt x="376" y="278"/>
                      <a:pt x="376" y="278"/>
                      <a:pt x="376" y="278"/>
                    </a:cubicBezTo>
                    <a:cubicBezTo>
                      <a:pt x="430" y="22"/>
                      <a:pt x="430" y="22"/>
                      <a:pt x="430" y="22"/>
                    </a:cubicBezTo>
                    <a:lnTo>
                      <a:pt x="595" y="0"/>
                    </a:lnTo>
                    <a:close/>
                    <a:moveTo>
                      <a:pt x="311" y="579"/>
                    </a:moveTo>
                    <a:cubicBezTo>
                      <a:pt x="366" y="325"/>
                      <a:pt x="366" y="325"/>
                      <a:pt x="366" y="325"/>
                    </a:cubicBezTo>
                    <a:cubicBezTo>
                      <a:pt x="364" y="311"/>
                      <a:pt x="354" y="286"/>
                      <a:pt x="320" y="286"/>
                    </a:cubicBezTo>
                    <a:cubicBezTo>
                      <a:pt x="226" y="286"/>
                      <a:pt x="165" y="486"/>
                      <a:pt x="165" y="590"/>
                    </a:cubicBezTo>
                    <a:cubicBezTo>
                      <a:pt x="165" y="676"/>
                      <a:pt x="200" y="677"/>
                      <a:pt x="220" y="677"/>
                    </a:cubicBezTo>
                    <a:cubicBezTo>
                      <a:pt x="251" y="677"/>
                      <a:pt x="297" y="646"/>
                      <a:pt x="311" y="585"/>
                    </a:cubicBezTo>
                    <a:lnTo>
                      <a:pt x="311" y="57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3" name="íśľíḋê"/>
              <p:cNvSpPr/>
              <p:nvPr/>
            </p:nvSpPr>
            <p:spPr bwMode="auto">
              <a:xfrm>
                <a:off x="5395964" y="3121950"/>
                <a:ext cx="132283" cy="298361"/>
              </a:xfrm>
              <a:custGeom>
                <a:avLst/>
                <a:gdLst>
                  <a:gd name="T0" fmla="*/ 245 w 353"/>
                  <a:gd name="T1" fmla="*/ 237 h 799"/>
                  <a:gd name="T2" fmla="*/ 165 w 353"/>
                  <a:gd name="T3" fmla="*/ 614 h 799"/>
                  <a:gd name="T4" fmla="*/ 160 w 353"/>
                  <a:gd name="T5" fmla="*/ 650 h 799"/>
                  <a:gd name="T6" fmla="*/ 206 w 353"/>
                  <a:gd name="T7" fmla="*/ 691 h 799"/>
                  <a:gd name="T8" fmla="*/ 306 w 353"/>
                  <a:gd name="T9" fmla="*/ 593 h 799"/>
                  <a:gd name="T10" fmla="*/ 353 w 353"/>
                  <a:gd name="T11" fmla="*/ 593 h 799"/>
                  <a:gd name="T12" fmla="*/ 119 w 353"/>
                  <a:gd name="T13" fmla="*/ 799 h 799"/>
                  <a:gd name="T14" fmla="*/ 0 w 353"/>
                  <a:gd name="T15" fmla="*/ 666 h 799"/>
                  <a:gd name="T16" fmla="*/ 9 w 353"/>
                  <a:gd name="T17" fmla="*/ 593 h 799"/>
                  <a:gd name="T18" fmla="*/ 85 w 353"/>
                  <a:gd name="T19" fmla="*/ 237 h 799"/>
                  <a:gd name="T20" fmla="*/ 245 w 353"/>
                  <a:gd name="T21" fmla="*/ 237 h 799"/>
                  <a:gd name="T22" fmla="*/ 195 w 353"/>
                  <a:gd name="T23" fmla="*/ 0 h 799"/>
                  <a:gd name="T24" fmla="*/ 284 w 353"/>
                  <a:gd name="T25" fmla="*/ 89 h 799"/>
                  <a:gd name="T26" fmla="*/ 195 w 353"/>
                  <a:gd name="T27" fmla="*/ 177 h 799"/>
                  <a:gd name="T28" fmla="*/ 107 w 353"/>
                  <a:gd name="T29" fmla="*/ 89 h 799"/>
                  <a:gd name="T30" fmla="*/ 195 w 353"/>
                  <a:gd name="T31"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3" h="799">
                    <a:moveTo>
                      <a:pt x="245" y="237"/>
                    </a:moveTo>
                    <a:cubicBezTo>
                      <a:pt x="165" y="614"/>
                      <a:pt x="165" y="614"/>
                      <a:pt x="165" y="614"/>
                    </a:cubicBezTo>
                    <a:cubicBezTo>
                      <a:pt x="161" y="629"/>
                      <a:pt x="160" y="640"/>
                      <a:pt x="160" y="650"/>
                    </a:cubicBezTo>
                    <a:cubicBezTo>
                      <a:pt x="160" y="681"/>
                      <a:pt x="175" y="691"/>
                      <a:pt x="206" y="691"/>
                    </a:cubicBezTo>
                    <a:cubicBezTo>
                      <a:pt x="249" y="691"/>
                      <a:pt x="289" y="649"/>
                      <a:pt x="306" y="593"/>
                    </a:cubicBezTo>
                    <a:cubicBezTo>
                      <a:pt x="353" y="593"/>
                      <a:pt x="353" y="593"/>
                      <a:pt x="353" y="593"/>
                    </a:cubicBezTo>
                    <a:cubicBezTo>
                      <a:pt x="289" y="774"/>
                      <a:pt x="179" y="799"/>
                      <a:pt x="119" y="799"/>
                    </a:cubicBezTo>
                    <a:cubicBezTo>
                      <a:pt x="53" y="799"/>
                      <a:pt x="0" y="759"/>
                      <a:pt x="0" y="666"/>
                    </a:cubicBezTo>
                    <a:cubicBezTo>
                      <a:pt x="0" y="644"/>
                      <a:pt x="4" y="620"/>
                      <a:pt x="9" y="593"/>
                    </a:cubicBezTo>
                    <a:cubicBezTo>
                      <a:pt x="85" y="237"/>
                      <a:pt x="85" y="237"/>
                      <a:pt x="85" y="237"/>
                    </a:cubicBezTo>
                    <a:lnTo>
                      <a:pt x="245" y="237"/>
                    </a:lnTo>
                    <a:close/>
                    <a:moveTo>
                      <a:pt x="195" y="0"/>
                    </a:moveTo>
                    <a:cubicBezTo>
                      <a:pt x="244" y="0"/>
                      <a:pt x="284" y="40"/>
                      <a:pt x="284" y="89"/>
                    </a:cubicBezTo>
                    <a:cubicBezTo>
                      <a:pt x="284" y="138"/>
                      <a:pt x="244" y="177"/>
                      <a:pt x="195" y="177"/>
                    </a:cubicBezTo>
                    <a:cubicBezTo>
                      <a:pt x="146" y="177"/>
                      <a:pt x="107" y="138"/>
                      <a:pt x="107" y="89"/>
                    </a:cubicBezTo>
                    <a:cubicBezTo>
                      <a:pt x="107" y="40"/>
                      <a:pt x="146" y="0"/>
                      <a:pt x="19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4" name="ïśḻíďé"/>
              <p:cNvSpPr/>
              <p:nvPr/>
            </p:nvSpPr>
            <p:spPr bwMode="auto">
              <a:xfrm>
                <a:off x="5505073" y="3206919"/>
                <a:ext cx="178630" cy="213391"/>
              </a:xfrm>
              <a:custGeom>
                <a:avLst/>
                <a:gdLst>
                  <a:gd name="T0" fmla="*/ 338 w 479"/>
                  <a:gd name="T1" fmla="*/ 104 h 572"/>
                  <a:gd name="T2" fmla="*/ 307 w 479"/>
                  <a:gd name="T3" fmla="*/ 58 h 572"/>
                  <a:gd name="T4" fmla="*/ 165 w 479"/>
                  <a:gd name="T5" fmla="*/ 385 h 572"/>
                  <a:gd name="T6" fmla="*/ 245 w 479"/>
                  <a:gd name="T7" fmla="*/ 479 h 572"/>
                  <a:gd name="T8" fmla="*/ 442 w 479"/>
                  <a:gd name="T9" fmla="*/ 366 h 572"/>
                  <a:gd name="T10" fmla="*/ 479 w 479"/>
                  <a:gd name="T11" fmla="*/ 366 h 572"/>
                  <a:gd name="T12" fmla="*/ 174 w 479"/>
                  <a:gd name="T13" fmla="*/ 572 h 572"/>
                  <a:gd name="T14" fmla="*/ 0 w 479"/>
                  <a:gd name="T15" fmla="*/ 395 h 572"/>
                  <a:gd name="T16" fmla="*/ 299 w 479"/>
                  <a:gd name="T17" fmla="*/ 0 h 572"/>
                  <a:gd name="T18" fmla="*/ 423 w 479"/>
                  <a:gd name="T19" fmla="*/ 102 h 572"/>
                  <a:gd name="T20" fmla="*/ 364 w 479"/>
                  <a:gd name="T21" fmla="*/ 183 h 572"/>
                  <a:gd name="T22" fmla="*/ 325 w 479"/>
                  <a:gd name="T23" fmla="*/ 170 h 572"/>
                  <a:gd name="T24" fmla="*/ 338 w 479"/>
                  <a:gd name="T25" fmla="*/ 104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9" h="572">
                    <a:moveTo>
                      <a:pt x="338" y="104"/>
                    </a:moveTo>
                    <a:cubicBezTo>
                      <a:pt x="338" y="76"/>
                      <a:pt x="328" y="58"/>
                      <a:pt x="307" y="58"/>
                    </a:cubicBezTo>
                    <a:cubicBezTo>
                      <a:pt x="237" y="58"/>
                      <a:pt x="165" y="262"/>
                      <a:pt x="165" y="385"/>
                    </a:cubicBezTo>
                    <a:cubicBezTo>
                      <a:pt x="165" y="461"/>
                      <a:pt x="192" y="479"/>
                      <a:pt x="245" y="479"/>
                    </a:cubicBezTo>
                    <a:cubicBezTo>
                      <a:pt x="333" y="479"/>
                      <a:pt x="386" y="430"/>
                      <a:pt x="442" y="366"/>
                    </a:cubicBezTo>
                    <a:cubicBezTo>
                      <a:pt x="479" y="366"/>
                      <a:pt x="479" y="366"/>
                      <a:pt x="479" y="366"/>
                    </a:cubicBezTo>
                    <a:cubicBezTo>
                      <a:pt x="416" y="469"/>
                      <a:pt x="322" y="572"/>
                      <a:pt x="174" y="572"/>
                    </a:cubicBezTo>
                    <a:cubicBezTo>
                      <a:pt x="69" y="572"/>
                      <a:pt x="0" y="521"/>
                      <a:pt x="0" y="395"/>
                    </a:cubicBezTo>
                    <a:cubicBezTo>
                      <a:pt x="0" y="266"/>
                      <a:pt x="74" y="0"/>
                      <a:pt x="299" y="0"/>
                    </a:cubicBezTo>
                    <a:cubicBezTo>
                      <a:pt x="398" y="0"/>
                      <a:pt x="423" y="51"/>
                      <a:pt x="423" y="102"/>
                    </a:cubicBezTo>
                    <a:cubicBezTo>
                      <a:pt x="423" y="156"/>
                      <a:pt x="396" y="183"/>
                      <a:pt x="364" y="183"/>
                    </a:cubicBezTo>
                    <a:cubicBezTo>
                      <a:pt x="352" y="183"/>
                      <a:pt x="338" y="178"/>
                      <a:pt x="325" y="170"/>
                    </a:cubicBezTo>
                    <a:cubicBezTo>
                      <a:pt x="334" y="145"/>
                      <a:pt x="338" y="123"/>
                      <a:pt x="338" y="10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5" name="isḷíḍé"/>
              <p:cNvSpPr/>
              <p:nvPr/>
            </p:nvSpPr>
            <p:spPr bwMode="auto">
              <a:xfrm>
                <a:off x="5666322" y="3121950"/>
                <a:ext cx="131317" cy="298361"/>
              </a:xfrm>
              <a:custGeom>
                <a:avLst/>
                <a:gdLst>
                  <a:gd name="T0" fmla="*/ 244 w 352"/>
                  <a:gd name="T1" fmla="*/ 237 h 799"/>
                  <a:gd name="T2" fmla="*/ 164 w 352"/>
                  <a:gd name="T3" fmla="*/ 614 h 799"/>
                  <a:gd name="T4" fmla="*/ 160 w 352"/>
                  <a:gd name="T5" fmla="*/ 650 h 799"/>
                  <a:gd name="T6" fmla="*/ 205 w 352"/>
                  <a:gd name="T7" fmla="*/ 691 h 799"/>
                  <a:gd name="T8" fmla="*/ 305 w 352"/>
                  <a:gd name="T9" fmla="*/ 593 h 799"/>
                  <a:gd name="T10" fmla="*/ 352 w 352"/>
                  <a:gd name="T11" fmla="*/ 593 h 799"/>
                  <a:gd name="T12" fmla="*/ 119 w 352"/>
                  <a:gd name="T13" fmla="*/ 799 h 799"/>
                  <a:gd name="T14" fmla="*/ 0 w 352"/>
                  <a:gd name="T15" fmla="*/ 666 h 799"/>
                  <a:gd name="T16" fmla="*/ 9 w 352"/>
                  <a:gd name="T17" fmla="*/ 593 h 799"/>
                  <a:gd name="T18" fmla="*/ 84 w 352"/>
                  <a:gd name="T19" fmla="*/ 237 h 799"/>
                  <a:gd name="T20" fmla="*/ 244 w 352"/>
                  <a:gd name="T21" fmla="*/ 237 h 799"/>
                  <a:gd name="T22" fmla="*/ 194 w 352"/>
                  <a:gd name="T23" fmla="*/ 0 h 799"/>
                  <a:gd name="T24" fmla="*/ 283 w 352"/>
                  <a:gd name="T25" fmla="*/ 89 h 799"/>
                  <a:gd name="T26" fmla="*/ 194 w 352"/>
                  <a:gd name="T27" fmla="*/ 177 h 799"/>
                  <a:gd name="T28" fmla="*/ 106 w 352"/>
                  <a:gd name="T29" fmla="*/ 89 h 799"/>
                  <a:gd name="T30" fmla="*/ 194 w 352"/>
                  <a:gd name="T31"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799">
                    <a:moveTo>
                      <a:pt x="244" y="237"/>
                    </a:moveTo>
                    <a:cubicBezTo>
                      <a:pt x="164" y="614"/>
                      <a:pt x="164" y="614"/>
                      <a:pt x="164" y="614"/>
                    </a:cubicBezTo>
                    <a:cubicBezTo>
                      <a:pt x="161" y="629"/>
                      <a:pt x="160" y="640"/>
                      <a:pt x="160" y="650"/>
                    </a:cubicBezTo>
                    <a:cubicBezTo>
                      <a:pt x="160" y="681"/>
                      <a:pt x="174" y="691"/>
                      <a:pt x="205" y="691"/>
                    </a:cubicBezTo>
                    <a:cubicBezTo>
                      <a:pt x="249" y="691"/>
                      <a:pt x="289" y="649"/>
                      <a:pt x="305" y="593"/>
                    </a:cubicBezTo>
                    <a:cubicBezTo>
                      <a:pt x="352" y="593"/>
                      <a:pt x="352" y="593"/>
                      <a:pt x="352" y="593"/>
                    </a:cubicBezTo>
                    <a:cubicBezTo>
                      <a:pt x="289" y="774"/>
                      <a:pt x="179" y="799"/>
                      <a:pt x="119" y="799"/>
                    </a:cubicBezTo>
                    <a:cubicBezTo>
                      <a:pt x="52" y="799"/>
                      <a:pt x="0" y="759"/>
                      <a:pt x="0" y="666"/>
                    </a:cubicBezTo>
                    <a:cubicBezTo>
                      <a:pt x="0" y="644"/>
                      <a:pt x="3" y="620"/>
                      <a:pt x="9" y="593"/>
                    </a:cubicBezTo>
                    <a:cubicBezTo>
                      <a:pt x="84" y="237"/>
                      <a:pt x="84" y="237"/>
                      <a:pt x="84" y="237"/>
                    </a:cubicBezTo>
                    <a:lnTo>
                      <a:pt x="244" y="237"/>
                    </a:lnTo>
                    <a:close/>
                    <a:moveTo>
                      <a:pt x="194" y="0"/>
                    </a:moveTo>
                    <a:cubicBezTo>
                      <a:pt x="243" y="0"/>
                      <a:pt x="283" y="40"/>
                      <a:pt x="283" y="89"/>
                    </a:cubicBezTo>
                    <a:cubicBezTo>
                      <a:pt x="283" y="138"/>
                      <a:pt x="243" y="177"/>
                      <a:pt x="194" y="177"/>
                    </a:cubicBezTo>
                    <a:cubicBezTo>
                      <a:pt x="145" y="177"/>
                      <a:pt x="106" y="138"/>
                      <a:pt x="106" y="89"/>
                    </a:cubicBezTo>
                    <a:cubicBezTo>
                      <a:pt x="106" y="40"/>
                      <a:pt x="145" y="0"/>
                      <a:pt x="19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6" name="iş1ïḋe"/>
              <p:cNvSpPr/>
              <p:nvPr/>
            </p:nvSpPr>
            <p:spPr bwMode="auto">
              <a:xfrm>
                <a:off x="5764810" y="3208851"/>
                <a:ext cx="242358" cy="211460"/>
              </a:xfrm>
              <a:custGeom>
                <a:avLst/>
                <a:gdLst>
                  <a:gd name="T0" fmla="*/ 322 w 650"/>
                  <a:gd name="T1" fmla="*/ 101 h 567"/>
                  <a:gd name="T2" fmla="*/ 236 w 650"/>
                  <a:gd name="T3" fmla="*/ 203 h 567"/>
                  <a:gd name="T4" fmla="*/ 160 w 650"/>
                  <a:gd name="T5" fmla="*/ 560 h 567"/>
                  <a:gd name="T6" fmla="*/ 0 w 650"/>
                  <a:gd name="T7" fmla="*/ 560 h 567"/>
                  <a:gd name="T8" fmla="*/ 118 w 650"/>
                  <a:gd name="T9" fmla="*/ 5 h 567"/>
                  <a:gd name="T10" fmla="*/ 278 w 650"/>
                  <a:gd name="T11" fmla="*/ 5 h 567"/>
                  <a:gd name="T12" fmla="*/ 266 w 650"/>
                  <a:gd name="T13" fmla="*/ 62 h 567"/>
                  <a:gd name="T14" fmla="*/ 396 w 650"/>
                  <a:gd name="T15" fmla="*/ 0 h 567"/>
                  <a:gd name="T16" fmla="*/ 519 w 650"/>
                  <a:gd name="T17" fmla="*/ 126 h 567"/>
                  <a:gd name="T18" fmla="*/ 466 w 650"/>
                  <a:gd name="T19" fmla="*/ 412 h 567"/>
                  <a:gd name="T20" fmla="*/ 510 w 650"/>
                  <a:gd name="T21" fmla="*/ 459 h 567"/>
                  <a:gd name="T22" fmla="*/ 604 w 650"/>
                  <a:gd name="T23" fmla="*/ 361 h 567"/>
                  <a:gd name="T24" fmla="*/ 650 w 650"/>
                  <a:gd name="T25" fmla="*/ 361 h 567"/>
                  <a:gd name="T26" fmla="*/ 444 w 650"/>
                  <a:gd name="T27" fmla="*/ 567 h 567"/>
                  <a:gd name="T28" fmla="*/ 312 w 650"/>
                  <a:gd name="T29" fmla="*/ 441 h 567"/>
                  <a:gd name="T30" fmla="*/ 362 w 650"/>
                  <a:gd name="T31" fmla="*/ 158 h 567"/>
                  <a:gd name="T32" fmla="*/ 322 w 650"/>
                  <a:gd name="T33" fmla="*/ 101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0" h="567">
                    <a:moveTo>
                      <a:pt x="322" y="101"/>
                    </a:moveTo>
                    <a:cubicBezTo>
                      <a:pt x="282" y="101"/>
                      <a:pt x="252" y="148"/>
                      <a:pt x="236" y="203"/>
                    </a:cubicBezTo>
                    <a:cubicBezTo>
                      <a:pt x="160" y="560"/>
                      <a:pt x="160" y="560"/>
                      <a:pt x="160" y="560"/>
                    </a:cubicBezTo>
                    <a:cubicBezTo>
                      <a:pt x="0" y="560"/>
                      <a:pt x="0" y="560"/>
                      <a:pt x="0" y="560"/>
                    </a:cubicBezTo>
                    <a:cubicBezTo>
                      <a:pt x="118" y="5"/>
                      <a:pt x="118" y="5"/>
                      <a:pt x="118" y="5"/>
                    </a:cubicBezTo>
                    <a:cubicBezTo>
                      <a:pt x="278" y="5"/>
                      <a:pt x="278" y="5"/>
                      <a:pt x="278" y="5"/>
                    </a:cubicBezTo>
                    <a:cubicBezTo>
                      <a:pt x="266" y="62"/>
                      <a:pt x="266" y="62"/>
                      <a:pt x="266" y="62"/>
                    </a:cubicBezTo>
                    <a:cubicBezTo>
                      <a:pt x="312" y="9"/>
                      <a:pt x="361" y="0"/>
                      <a:pt x="396" y="0"/>
                    </a:cubicBezTo>
                    <a:cubicBezTo>
                      <a:pt x="467" y="0"/>
                      <a:pt x="519" y="37"/>
                      <a:pt x="519" y="126"/>
                    </a:cubicBezTo>
                    <a:cubicBezTo>
                      <a:pt x="519" y="216"/>
                      <a:pt x="466" y="350"/>
                      <a:pt x="466" y="412"/>
                    </a:cubicBezTo>
                    <a:cubicBezTo>
                      <a:pt x="466" y="440"/>
                      <a:pt x="477" y="459"/>
                      <a:pt x="510" y="459"/>
                    </a:cubicBezTo>
                    <a:cubicBezTo>
                      <a:pt x="559" y="459"/>
                      <a:pt x="579" y="419"/>
                      <a:pt x="604" y="361"/>
                    </a:cubicBezTo>
                    <a:cubicBezTo>
                      <a:pt x="650" y="361"/>
                      <a:pt x="650" y="361"/>
                      <a:pt x="650" y="361"/>
                    </a:cubicBezTo>
                    <a:cubicBezTo>
                      <a:pt x="588" y="544"/>
                      <a:pt x="502" y="567"/>
                      <a:pt x="444" y="567"/>
                    </a:cubicBezTo>
                    <a:cubicBezTo>
                      <a:pt x="347" y="567"/>
                      <a:pt x="312" y="505"/>
                      <a:pt x="312" y="441"/>
                    </a:cubicBezTo>
                    <a:cubicBezTo>
                      <a:pt x="312" y="366"/>
                      <a:pt x="362" y="229"/>
                      <a:pt x="362" y="158"/>
                    </a:cubicBezTo>
                    <a:cubicBezTo>
                      <a:pt x="362" y="121"/>
                      <a:pt x="349" y="101"/>
                      <a:pt x="322" y="10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7" name="ïşļiḓè"/>
              <p:cNvSpPr/>
              <p:nvPr/>
            </p:nvSpPr>
            <p:spPr bwMode="auto">
              <a:xfrm>
                <a:off x="5983994" y="3206919"/>
                <a:ext cx="157388" cy="213391"/>
              </a:xfrm>
              <a:custGeom>
                <a:avLst/>
                <a:gdLst>
                  <a:gd name="T0" fmla="*/ 233 w 422"/>
                  <a:gd name="T1" fmla="*/ 466 h 572"/>
                  <a:gd name="T2" fmla="*/ 365 w 422"/>
                  <a:gd name="T3" fmla="*/ 407 h 572"/>
                  <a:gd name="T4" fmla="*/ 172 w 422"/>
                  <a:gd name="T5" fmla="*/ 572 h 572"/>
                  <a:gd name="T6" fmla="*/ 0 w 422"/>
                  <a:gd name="T7" fmla="*/ 395 h 572"/>
                  <a:gd name="T8" fmla="*/ 300 w 422"/>
                  <a:gd name="T9" fmla="*/ 0 h 572"/>
                  <a:gd name="T10" fmla="*/ 422 w 422"/>
                  <a:gd name="T11" fmla="*/ 106 h 572"/>
                  <a:gd name="T12" fmla="*/ 167 w 422"/>
                  <a:gd name="T13" fmla="*/ 341 h 572"/>
                  <a:gd name="T14" fmla="*/ 165 w 422"/>
                  <a:gd name="T15" fmla="*/ 374 h 572"/>
                  <a:gd name="T16" fmla="*/ 233 w 422"/>
                  <a:gd name="T17" fmla="*/ 466 h 572"/>
                  <a:gd name="T18" fmla="*/ 309 w 422"/>
                  <a:gd name="T19" fmla="*/ 58 h 572"/>
                  <a:gd name="T20" fmla="*/ 175 w 422"/>
                  <a:gd name="T21" fmla="*/ 287 h 572"/>
                  <a:gd name="T22" fmla="*/ 337 w 422"/>
                  <a:gd name="T23" fmla="*/ 104 h 572"/>
                  <a:gd name="T24" fmla="*/ 309 w 422"/>
                  <a:gd name="T25" fmla="*/ 5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2" h="572">
                    <a:moveTo>
                      <a:pt x="233" y="466"/>
                    </a:moveTo>
                    <a:cubicBezTo>
                      <a:pt x="276" y="466"/>
                      <a:pt x="329" y="439"/>
                      <a:pt x="365" y="407"/>
                    </a:cubicBezTo>
                    <a:cubicBezTo>
                      <a:pt x="341" y="534"/>
                      <a:pt x="261" y="572"/>
                      <a:pt x="172" y="572"/>
                    </a:cubicBezTo>
                    <a:cubicBezTo>
                      <a:pt x="69" y="572"/>
                      <a:pt x="0" y="521"/>
                      <a:pt x="0" y="395"/>
                    </a:cubicBezTo>
                    <a:cubicBezTo>
                      <a:pt x="0" y="267"/>
                      <a:pt x="72" y="0"/>
                      <a:pt x="300" y="0"/>
                    </a:cubicBezTo>
                    <a:cubicBezTo>
                      <a:pt x="399" y="0"/>
                      <a:pt x="422" y="51"/>
                      <a:pt x="422" y="106"/>
                    </a:cubicBezTo>
                    <a:cubicBezTo>
                      <a:pt x="422" y="235"/>
                      <a:pt x="300" y="333"/>
                      <a:pt x="167" y="341"/>
                    </a:cubicBezTo>
                    <a:cubicBezTo>
                      <a:pt x="166" y="352"/>
                      <a:pt x="165" y="364"/>
                      <a:pt x="165" y="374"/>
                    </a:cubicBezTo>
                    <a:cubicBezTo>
                      <a:pt x="165" y="444"/>
                      <a:pt x="195" y="466"/>
                      <a:pt x="233" y="466"/>
                    </a:cubicBezTo>
                    <a:close/>
                    <a:moveTo>
                      <a:pt x="309" y="58"/>
                    </a:moveTo>
                    <a:cubicBezTo>
                      <a:pt x="253" y="58"/>
                      <a:pt x="198" y="182"/>
                      <a:pt x="175" y="287"/>
                    </a:cubicBezTo>
                    <a:cubicBezTo>
                      <a:pt x="261" y="283"/>
                      <a:pt x="337" y="197"/>
                      <a:pt x="337" y="104"/>
                    </a:cubicBezTo>
                    <a:cubicBezTo>
                      <a:pt x="337" y="76"/>
                      <a:pt x="330" y="58"/>
                      <a:pt x="309"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8" name="íslidè"/>
              <p:cNvSpPr/>
              <p:nvPr/>
            </p:nvSpPr>
            <p:spPr bwMode="auto">
              <a:xfrm>
                <a:off x="4735515" y="3125812"/>
                <a:ext cx="300292" cy="306085"/>
              </a:xfrm>
              <a:custGeom>
                <a:avLst/>
                <a:gdLst>
                  <a:gd name="T0" fmla="*/ 534 w 806"/>
                  <a:gd name="T1" fmla="*/ 821 h 821"/>
                  <a:gd name="T2" fmla="*/ 604 w 806"/>
                  <a:gd name="T3" fmla="*/ 330 h 821"/>
                  <a:gd name="T4" fmla="*/ 398 w 806"/>
                  <a:gd name="T5" fmla="*/ 821 h 821"/>
                  <a:gd name="T6" fmla="*/ 248 w 806"/>
                  <a:gd name="T7" fmla="*/ 821 h 821"/>
                  <a:gd name="T8" fmla="*/ 270 w 806"/>
                  <a:gd name="T9" fmla="*/ 327 h 821"/>
                  <a:gd name="T10" fmla="*/ 87 w 806"/>
                  <a:gd name="T11" fmla="*/ 821 h 821"/>
                  <a:gd name="T12" fmla="*/ 0 w 806"/>
                  <a:gd name="T13" fmla="*/ 821 h 821"/>
                  <a:gd name="T14" fmla="*/ 278 w 806"/>
                  <a:gd name="T15" fmla="*/ 69 h 821"/>
                  <a:gd name="T16" fmla="*/ 104 w 806"/>
                  <a:gd name="T17" fmla="*/ 315 h 821"/>
                  <a:gd name="T18" fmla="*/ 119 w 806"/>
                  <a:gd name="T19" fmla="*/ 391 h 821"/>
                  <a:gd name="T20" fmla="*/ 2 w 806"/>
                  <a:gd name="T21" fmla="*/ 291 h 821"/>
                  <a:gd name="T22" fmla="*/ 350 w 806"/>
                  <a:gd name="T23" fmla="*/ 0 h 821"/>
                  <a:gd name="T24" fmla="*/ 433 w 806"/>
                  <a:gd name="T25" fmla="*/ 16 h 821"/>
                  <a:gd name="T26" fmla="*/ 408 w 806"/>
                  <a:gd name="T27" fmla="*/ 592 h 821"/>
                  <a:gd name="T28" fmla="*/ 648 w 806"/>
                  <a:gd name="T29" fmla="*/ 16 h 821"/>
                  <a:gd name="T30" fmla="*/ 806 w 806"/>
                  <a:gd name="T31" fmla="*/ 16 h 821"/>
                  <a:gd name="T32" fmla="*/ 691 w 806"/>
                  <a:gd name="T33" fmla="*/ 821 h 821"/>
                  <a:gd name="T34" fmla="*/ 534 w 806"/>
                  <a:gd name="T35" fmla="*/ 821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6" h="821">
                    <a:moveTo>
                      <a:pt x="534" y="821"/>
                    </a:moveTo>
                    <a:cubicBezTo>
                      <a:pt x="604" y="330"/>
                      <a:pt x="604" y="330"/>
                      <a:pt x="604" y="330"/>
                    </a:cubicBezTo>
                    <a:cubicBezTo>
                      <a:pt x="398" y="821"/>
                      <a:pt x="398" y="821"/>
                      <a:pt x="398" y="821"/>
                    </a:cubicBezTo>
                    <a:cubicBezTo>
                      <a:pt x="248" y="821"/>
                      <a:pt x="248" y="821"/>
                      <a:pt x="248" y="821"/>
                    </a:cubicBezTo>
                    <a:cubicBezTo>
                      <a:pt x="270" y="327"/>
                      <a:pt x="270" y="327"/>
                      <a:pt x="270" y="327"/>
                    </a:cubicBezTo>
                    <a:cubicBezTo>
                      <a:pt x="87" y="821"/>
                      <a:pt x="87" y="821"/>
                      <a:pt x="87" y="821"/>
                    </a:cubicBezTo>
                    <a:cubicBezTo>
                      <a:pt x="0" y="821"/>
                      <a:pt x="0" y="821"/>
                      <a:pt x="0" y="821"/>
                    </a:cubicBezTo>
                    <a:cubicBezTo>
                      <a:pt x="278" y="69"/>
                      <a:pt x="278" y="69"/>
                      <a:pt x="278" y="69"/>
                    </a:cubicBezTo>
                    <a:cubicBezTo>
                      <a:pt x="169" y="105"/>
                      <a:pt x="104" y="191"/>
                      <a:pt x="104" y="315"/>
                    </a:cubicBezTo>
                    <a:cubicBezTo>
                      <a:pt x="104" y="373"/>
                      <a:pt x="118" y="381"/>
                      <a:pt x="119" y="391"/>
                    </a:cubicBezTo>
                    <a:cubicBezTo>
                      <a:pt x="48" y="391"/>
                      <a:pt x="2" y="364"/>
                      <a:pt x="2" y="291"/>
                    </a:cubicBezTo>
                    <a:cubicBezTo>
                      <a:pt x="2" y="151"/>
                      <a:pt x="184" y="0"/>
                      <a:pt x="350" y="0"/>
                    </a:cubicBezTo>
                    <a:cubicBezTo>
                      <a:pt x="378" y="0"/>
                      <a:pt x="407" y="6"/>
                      <a:pt x="433" y="16"/>
                    </a:cubicBezTo>
                    <a:cubicBezTo>
                      <a:pt x="408" y="592"/>
                      <a:pt x="408" y="592"/>
                      <a:pt x="408" y="592"/>
                    </a:cubicBezTo>
                    <a:cubicBezTo>
                      <a:pt x="648" y="16"/>
                      <a:pt x="648" y="16"/>
                      <a:pt x="648" y="16"/>
                    </a:cubicBezTo>
                    <a:cubicBezTo>
                      <a:pt x="806" y="16"/>
                      <a:pt x="806" y="16"/>
                      <a:pt x="806" y="16"/>
                    </a:cubicBezTo>
                    <a:cubicBezTo>
                      <a:pt x="691" y="821"/>
                      <a:pt x="691" y="821"/>
                      <a:pt x="691" y="821"/>
                    </a:cubicBezTo>
                    <a:lnTo>
                      <a:pt x="534" y="821"/>
                    </a:ln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9" name="iŝļïḋé"/>
              <p:cNvSpPr/>
              <p:nvPr/>
            </p:nvSpPr>
            <p:spPr bwMode="auto">
              <a:xfrm>
                <a:off x="5024220" y="3224300"/>
                <a:ext cx="175733" cy="209528"/>
              </a:xfrm>
              <a:custGeom>
                <a:avLst/>
                <a:gdLst>
                  <a:gd name="T0" fmla="*/ 241 w 472"/>
                  <a:gd name="T1" fmla="*/ 471 h 563"/>
                  <a:gd name="T2" fmla="*/ 434 w 472"/>
                  <a:gd name="T3" fmla="*/ 361 h 563"/>
                  <a:gd name="T4" fmla="*/ 472 w 472"/>
                  <a:gd name="T5" fmla="*/ 361 h 563"/>
                  <a:gd name="T6" fmla="*/ 171 w 472"/>
                  <a:gd name="T7" fmla="*/ 563 h 563"/>
                  <a:gd name="T8" fmla="*/ 0 w 472"/>
                  <a:gd name="T9" fmla="*/ 389 h 563"/>
                  <a:gd name="T10" fmla="*/ 295 w 472"/>
                  <a:gd name="T11" fmla="*/ 0 h 563"/>
                  <a:gd name="T12" fmla="*/ 416 w 472"/>
                  <a:gd name="T13" fmla="*/ 105 h 563"/>
                  <a:gd name="T14" fmla="*/ 164 w 472"/>
                  <a:gd name="T15" fmla="*/ 336 h 563"/>
                  <a:gd name="T16" fmla="*/ 162 w 472"/>
                  <a:gd name="T17" fmla="*/ 380 h 563"/>
                  <a:gd name="T18" fmla="*/ 241 w 472"/>
                  <a:gd name="T19" fmla="*/ 471 h 563"/>
                  <a:gd name="T20" fmla="*/ 304 w 472"/>
                  <a:gd name="T21" fmla="*/ 58 h 563"/>
                  <a:gd name="T22" fmla="*/ 173 w 472"/>
                  <a:gd name="T23" fmla="*/ 283 h 563"/>
                  <a:gd name="T24" fmla="*/ 332 w 472"/>
                  <a:gd name="T25" fmla="*/ 103 h 563"/>
                  <a:gd name="T26" fmla="*/ 304 w 472"/>
                  <a:gd name="T27" fmla="*/ 58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2" h="563">
                    <a:moveTo>
                      <a:pt x="241" y="471"/>
                    </a:moveTo>
                    <a:cubicBezTo>
                      <a:pt x="327" y="471"/>
                      <a:pt x="380" y="423"/>
                      <a:pt x="434" y="361"/>
                    </a:cubicBezTo>
                    <a:cubicBezTo>
                      <a:pt x="472" y="361"/>
                      <a:pt x="472" y="361"/>
                      <a:pt x="472" y="361"/>
                    </a:cubicBezTo>
                    <a:cubicBezTo>
                      <a:pt x="409" y="462"/>
                      <a:pt x="316" y="563"/>
                      <a:pt x="171" y="563"/>
                    </a:cubicBezTo>
                    <a:cubicBezTo>
                      <a:pt x="68" y="563"/>
                      <a:pt x="0" y="513"/>
                      <a:pt x="0" y="389"/>
                    </a:cubicBezTo>
                    <a:cubicBezTo>
                      <a:pt x="0" y="264"/>
                      <a:pt x="71" y="0"/>
                      <a:pt x="295" y="0"/>
                    </a:cubicBezTo>
                    <a:cubicBezTo>
                      <a:pt x="393" y="0"/>
                      <a:pt x="416" y="50"/>
                      <a:pt x="416" y="105"/>
                    </a:cubicBezTo>
                    <a:cubicBezTo>
                      <a:pt x="416" y="231"/>
                      <a:pt x="295" y="328"/>
                      <a:pt x="164" y="336"/>
                    </a:cubicBezTo>
                    <a:cubicBezTo>
                      <a:pt x="163" y="351"/>
                      <a:pt x="162" y="366"/>
                      <a:pt x="162" y="380"/>
                    </a:cubicBezTo>
                    <a:cubicBezTo>
                      <a:pt x="162" y="454"/>
                      <a:pt x="188" y="471"/>
                      <a:pt x="241" y="471"/>
                    </a:cubicBezTo>
                    <a:close/>
                    <a:moveTo>
                      <a:pt x="304" y="58"/>
                    </a:moveTo>
                    <a:cubicBezTo>
                      <a:pt x="248" y="58"/>
                      <a:pt x="195" y="175"/>
                      <a:pt x="173" y="283"/>
                    </a:cubicBezTo>
                    <a:cubicBezTo>
                      <a:pt x="257" y="278"/>
                      <a:pt x="332" y="194"/>
                      <a:pt x="332" y="103"/>
                    </a:cubicBezTo>
                    <a:cubicBezTo>
                      <a:pt x="332" y="75"/>
                      <a:pt x="325" y="58"/>
                      <a:pt x="304" y="58"/>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0" name="îśľide"/>
              <p:cNvSpPr/>
              <p:nvPr/>
            </p:nvSpPr>
            <p:spPr bwMode="auto">
              <a:xfrm>
                <a:off x="5180642" y="3146089"/>
                <a:ext cx="236564" cy="287739"/>
              </a:xfrm>
              <a:custGeom>
                <a:avLst/>
                <a:gdLst>
                  <a:gd name="T0" fmla="*/ 585 w 635"/>
                  <a:gd name="T1" fmla="*/ 0 h 772"/>
                  <a:gd name="T2" fmla="*/ 460 w 635"/>
                  <a:gd name="T3" fmla="*/ 591 h 772"/>
                  <a:gd name="T4" fmla="*/ 455 w 635"/>
                  <a:gd name="T5" fmla="*/ 626 h 772"/>
                  <a:gd name="T6" fmla="*/ 500 w 635"/>
                  <a:gd name="T7" fmla="*/ 666 h 772"/>
                  <a:gd name="T8" fmla="*/ 589 w 635"/>
                  <a:gd name="T9" fmla="*/ 570 h 772"/>
                  <a:gd name="T10" fmla="*/ 635 w 635"/>
                  <a:gd name="T11" fmla="*/ 570 h 772"/>
                  <a:gd name="T12" fmla="*/ 415 w 635"/>
                  <a:gd name="T13" fmla="*/ 766 h 772"/>
                  <a:gd name="T14" fmla="*/ 307 w 635"/>
                  <a:gd name="T15" fmla="*/ 672 h 772"/>
                  <a:gd name="T16" fmla="*/ 146 w 635"/>
                  <a:gd name="T17" fmla="*/ 772 h 772"/>
                  <a:gd name="T18" fmla="*/ 0 w 635"/>
                  <a:gd name="T19" fmla="*/ 596 h 772"/>
                  <a:gd name="T20" fmla="*/ 281 w 635"/>
                  <a:gd name="T21" fmla="*/ 213 h 772"/>
                  <a:gd name="T22" fmla="*/ 370 w 635"/>
                  <a:gd name="T23" fmla="*/ 269 h 772"/>
                  <a:gd name="T24" fmla="*/ 370 w 635"/>
                  <a:gd name="T25" fmla="*/ 274 h 772"/>
                  <a:gd name="T26" fmla="*/ 423 w 635"/>
                  <a:gd name="T27" fmla="*/ 22 h 772"/>
                  <a:gd name="T28" fmla="*/ 585 w 635"/>
                  <a:gd name="T29" fmla="*/ 0 h 772"/>
                  <a:gd name="T30" fmla="*/ 306 w 635"/>
                  <a:gd name="T31" fmla="*/ 570 h 772"/>
                  <a:gd name="T32" fmla="*/ 360 w 635"/>
                  <a:gd name="T33" fmla="*/ 319 h 772"/>
                  <a:gd name="T34" fmla="*/ 315 w 635"/>
                  <a:gd name="T35" fmla="*/ 281 h 772"/>
                  <a:gd name="T36" fmla="*/ 162 w 635"/>
                  <a:gd name="T37" fmla="*/ 581 h 772"/>
                  <a:gd name="T38" fmla="*/ 217 w 635"/>
                  <a:gd name="T39" fmla="*/ 666 h 772"/>
                  <a:gd name="T40" fmla="*/ 306 w 635"/>
                  <a:gd name="T41" fmla="*/ 575 h 772"/>
                  <a:gd name="T42" fmla="*/ 306 w 635"/>
                  <a:gd name="T43" fmla="*/ 57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5" h="772">
                    <a:moveTo>
                      <a:pt x="585" y="0"/>
                    </a:moveTo>
                    <a:cubicBezTo>
                      <a:pt x="460" y="591"/>
                      <a:pt x="460" y="591"/>
                      <a:pt x="460" y="591"/>
                    </a:cubicBezTo>
                    <a:cubicBezTo>
                      <a:pt x="456" y="605"/>
                      <a:pt x="455" y="616"/>
                      <a:pt x="455" y="626"/>
                    </a:cubicBezTo>
                    <a:cubicBezTo>
                      <a:pt x="455" y="656"/>
                      <a:pt x="469" y="666"/>
                      <a:pt x="500" y="666"/>
                    </a:cubicBezTo>
                    <a:cubicBezTo>
                      <a:pt x="543" y="666"/>
                      <a:pt x="572" y="625"/>
                      <a:pt x="589" y="570"/>
                    </a:cubicBezTo>
                    <a:cubicBezTo>
                      <a:pt x="635" y="570"/>
                      <a:pt x="635" y="570"/>
                      <a:pt x="635" y="570"/>
                    </a:cubicBezTo>
                    <a:cubicBezTo>
                      <a:pt x="572" y="748"/>
                      <a:pt x="474" y="766"/>
                      <a:pt x="415" y="766"/>
                    </a:cubicBezTo>
                    <a:cubicBezTo>
                      <a:pt x="356" y="766"/>
                      <a:pt x="316" y="733"/>
                      <a:pt x="307" y="672"/>
                    </a:cubicBezTo>
                    <a:cubicBezTo>
                      <a:pt x="275" y="722"/>
                      <a:pt x="223" y="772"/>
                      <a:pt x="146" y="772"/>
                    </a:cubicBezTo>
                    <a:cubicBezTo>
                      <a:pt x="71" y="772"/>
                      <a:pt x="0" y="726"/>
                      <a:pt x="0" y="596"/>
                    </a:cubicBezTo>
                    <a:cubicBezTo>
                      <a:pt x="0" y="449"/>
                      <a:pt x="91" y="213"/>
                      <a:pt x="281" y="213"/>
                    </a:cubicBezTo>
                    <a:cubicBezTo>
                      <a:pt x="344" y="213"/>
                      <a:pt x="370" y="237"/>
                      <a:pt x="370" y="269"/>
                    </a:cubicBezTo>
                    <a:cubicBezTo>
                      <a:pt x="370" y="274"/>
                      <a:pt x="370" y="274"/>
                      <a:pt x="370" y="274"/>
                    </a:cubicBezTo>
                    <a:cubicBezTo>
                      <a:pt x="423" y="22"/>
                      <a:pt x="423" y="22"/>
                      <a:pt x="423" y="22"/>
                    </a:cubicBezTo>
                    <a:lnTo>
                      <a:pt x="585" y="0"/>
                    </a:lnTo>
                    <a:close/>
                    <a:moveTo>
                      <a:pt x="306" y="570"/>
                    </a:moveTo>
                    <a:cubicBezTo>
                      <a:pt x="360" y="319"/>
                      <a:pt x="360" y="319"/>
                      <a:pt x="360" y="319"/>
                    </a:cubicBezTo>
                    <a:cubicBezTo>
                      <a:pt x="358" y="306"/>
                      <a:pt x="348" y="281"/>
                      <a:pt x="315" y="281"/>
                    </a:cubicBezTo>
                    <a:cubicBezTo>
                      <a:pt x="222" y="281"/>
                      <a:pt x="162" y="478"/>
                      <a:pt x="162" y="581"/>
                    </a:cubicBezTo>
                    <a:cubicBezTo>
                      <a:pt x="162" y="665"/>
                      <a:pt x="197" y="666"/>
                      <a:pt x="217" y="666"/>
                    </a:cubicBezTo>
                    <a:cubicBezTo>
                      <a:pt x="247" y="666"/>
                      <a:pt x="292" y="636"/>
                      <a:pt x="306" y="575"/>
                    </a:cubicBezTo>
                    <a:lnTo>
                      <a:pt x="306" y="570"/>
                    </a:ln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1" name="ïṩļïḋe"/>
              <p:cNvSpPr/>
              <p:nvPr/>
            </p:nvSpPr>
            <p:spPr bwMode="auto">
              <a:xfrm>
                <a:off x="5396929" y="3141261"/>
                <a:ext cx="129386" cy="292567"/>
              </a:xfrm>
              <a:custGeom>
                <a:avLst/>
                <a:gdLst>
                  <a:gd name="T0" fmla="*/ 240 w 347"/>
                  <a:gd name="T1" fmla="*/ 233 h 786"/>
                  <a:gd name="T2" fmla="*/ 162 w 347"/>
                  <a:gd name="T3" fmla="*/ 605 h 786"/>
                  <a:gd name="T4" fmla="*/ 157 w 347"/>
                  <a:gd name="T5" fmla="*/ 640 h 786"/>
                  <a:gd name="T6" fmla="*/ 202 w 347"/>
                  <a:gd name="T7" fmla="*/ 680 h 786"/>
                  <a:gd name="T8" fmla="*/ 301 w 347"/>
                  <a:gd name="T9" fmla="*/ 584 h 786"/>
                  <a:gd name="T10" fmla="*/ 347 w 347"/>
                  <a:gd name="T11" fmla="*/ 584 h 786"/>
                  <a:gd name="T12" fmla="*/ 117 w 347"/>
                  <a:gd name="T13" fmla="*/ 786 h 786"/>
                  <a:gd name="T14" fmla="*/ 0 w 347"/>
                  <a:gd name="T15" fmla="*/ 655 h 786"/>
                  <a:gd name="T16" fmla="*/ 9 w 347"/>
                  <a:gd name="T17" fmla="*/ 584 h 786"/>
                  <a:gd name="T18" fmla="*/ 83 w 347"/>
                  <a:gd name="T19" fmla="*/ 233 h 786"/>
                  <a:gd name="T20" fmla="*/ 240 w 347"/>
                  <a:gd name="T21" fmla="*/ 233 h 786"/>
                  <a:gd name="T22" fmla="*/ 191 w 347"/>
                  <a:gd name="T23" fmla="*/ 0 h 786"/>
                  <a:gd name="T24" fmla="*/ 279 w 347"/>
                  <a:gd name="T25" fmla="*/ 87 h 786"/>
                  <a:gd name="T26" fmla="*/ 191 w 347"/>
                  <a:gd name="T27" fmla="*/ 174 h 786"/>
                  <a:gd name="T28" fmla="*/ 105 w 347"/>
                  <a:gd name="T29" fmla="*/ 87 h 786"/>
                  <a:gd name="T30" fmla="*/ 191 w 347"/>
                  <a:gd name="T31"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7" h="786">
                    <a:moveTo>
                      <a:pt x="240" y="233"/>
                    </a:moveTo>
                    <a:cubicBezTo>
                      <a:pt x="162" y="605"/>
                      <a:pt x="162" y="605"/>
                      <a:pt x="162" y="605"/>
                    </a:cubicBezTo>
                    <a:cubicBezTo>
                      <a:pt x="158" y="619"/>
                      <a:pt x="157" y="630"/>
                      <a:pt x="157" y="640"/>
                    </a:cubicBezTo>
                    <a:cubicBezTo>
                      <a:pt x="157" y="670"/>
                      <a:pt x="172" y="680"/>
                      <a:pt x="202" y="680"/>
                    </a:cubicBezTo>
                    <a:cubicBezTo>
                      <a:pt x="245" y="680"/>
                      <a:pt x="284" y="639"/>
                      <a:pt x="301" y="584"/>
                    </a:cubicBezTo>
                    <a:cubicBezTo>
                      <a:pt x="347" y="584"/>
                      <a:pt x="347" y="584"/>
                      <a:pt x="347" y="584"/>
                    </a:cubicBezTo>
                    <a:cubicBezTo>
                      <a:pt x="284" y="762"/>
                      <a:pt x="176" y="786"/>
                      <a:pt x="117" y="786"/>
                    </a:cubicBezTo>
                    <a:cubicBezTo>
                      <a:pt x="51" y="786"/>
                      <a:pt x="0" y="747"/>
                      <a:pt x="0" y="655"/>
                    </a:cubicBezTo>
                    <a:cubicBezTo>
                      <a:pt x="0" y="634"/>
                      <a:pt x="3" y="610"/>
                      <a:pt x="9" y="584"/>
                    </a:cubicBezTo>
                    <a:cubicBezTo>
                      <a:pt x="83" y="233"/>
                      <a:pt x="83" y="233"/>
                      <a:pt x="83" y="233"/>
                    </a:cubicBezTo>
                    <a:lnTo>
                      <a:pt x="240" y="233"/>
                    </a:lnTo>
                    <a:close/>
                    <a:moveTo>
                      <a:pt x="191" y="0"/>
                    </a:moveTo>
                    <a:cubicBezTo>
                      <a:pt x="239" y="0"/>
                      <a:pt x="279" y="39"/>
                      <a:pt x="279" y="87"/>
                    </a:cubicBezTo>
                    <a:cubicBezTo>
                      <a:pt x="279" y="136"/>
                      <a:pt x="239" y="174"/>
                      <a:pt x="191" y="174"/>
                    </a:cubicBezTo>
                    <a:cubicBezTo>
                      <a:pt x="143" y="174"/>
                      <a:pt x="105" y="136"/>
                      <a:pt x="105" y="87"/>
                    </a:cubicBezTo>
                    <a:cubicBezTo>
                      <a:pt x="105" y="39"/>
                      <a:pt x="143" y="0"/>
                      <a:pt x="191" y="0"/>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2" name="îṩ1íḑè"/>
              <p:cNvSpPr/>
              <p:nvPr/>
            </p:nvSpPr>
            <p:spPr bwMode="auto">
              <a:xfrm>
                <a:off x="5504107" y="3224300"/>
                <a:ext cx="175733" cy="209528"/>
              </a:xfrm>
              <a:custGeom>
                <a:avLst/>
                <a:gdLst>
                  <a:gd name="T0" fmla="*/ 333 w 472"/>
                  <a:gd name="T1" fmla="*/ 103 h 563"/>
                  <a:gd name="T2" fmla="*/ 302 w 472"/>
                  <a:gd name="T3" fmla="*/ 58 h 563"/>
                  <a:gd name="T4" fmla="*/ 162 w 472"/>
                  <a:gd name="T5" fmla="*/ 380 h 563"/>
                  <a:gd name="T6" fmla="*/ 241 w 472"/>
                  <a:gd name="T7" fmla="*/ 471 h 563"/>
                  <a:gd name="T8" fmla="*/ 435 w 472"/>
                  <a:gd name="T9" fmla="*/ 361 h 563"/>
                  <a:gd name="T10" fmla="*/ 472 w 472"/>
                  <a:gd name="T11" fmla="*/ 361 h 563"/>
                  <a:gd name="T12" fmla="*/ 171 w 472"/>
                  <a:gd name="T13" fmla="*/ 563 h 563"/>
                  <a:gd name="T14" fmla="*/ 0 w 472"/>
                  <a:gd name="T15" fmla="*/ 389 h 563"/>
                  <a:gd name="T16" fmla="*/ 295 w 472"/>
                  <a:gd name="T17" fmla="*/ 0 h 563"/>
                  <a:gd name="T18" fmla="*/ 416 w 472"/>
                  <a:gd name="T19" fmla="*/ 101 h 563"/>
                  <a:gd name="T20" fmla="*/ 358 w 472"/>
                  <a:gd name="T21" fmla="*/ 180 h 563"/>
                  <a:gd name="T22" fmla="*/ 320 w 472"/>
                  <a:gd name="T23" fmla="*/ 167 h 563"/>
                  <a:gd name="T24" fmla="*/ 333 w 472"/>
                  <a:gd name="T25" fmla="*/ 10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2" h="563">
                    <a:moveTo>
                      <a:pt x="333" y="103"/>
                    </a:moveTo>
                    <a:cubicBezTo>
                      <a:pt x="333" y="75"/>
                      <a:pt x="323" y="58"/>
                      <a:pt x="302" y="58"/>
                    </a:cubicBezTo>
                    <a:cubicBezTo>
                      <a:pt x="233" y="58"/>
                      <a:pt x="162" y="258"/>
                      <a:pt x="162" y="380"/>
                    </a:cubicBezTo>
                    <a:cubicBezTo>
                      <a:pt x="162" y="454"/>
                      <a:pt x="189" y="471"/>
                      <a:pt x="241" y="471"/>
                    </a:cubicBezTo>
                    <a:cubicBezTo>
                      <a:pt x="327" y="471"/>
                      <a:pt x="380" y="423"/>
                      <a:pt x="435" y="361"/>
                    </a:cubicBezTo>
                    <a:cubicBezTo>
                      <a:pt x="472" y="361"/>
                      <a:pt x="472" y="361"/>
                      <a:pt x="472" y="361"/>
                    </a:cubicBezTo>
                    <a:cubicBezTo>
                      <a:pt x="409" y="462"/>
                      <a:pt x="317" y="563"/>
                      <a:pt x="171" y="563"/>
                    </a:cubicBezTo>
                    <a:cubicBezTo>
                      <a:pt x="68" y="563"/>
                      <a:pt x="0" y="513"/>
                      <a:pt x="0" y="389"/>
                    </a:cubicBezTo>
                    <a:cubicBezTo>
                      <a:pt x="0" y="263"/>
                      <a:pt x="73" y="0"/>
                      <a:pt x="295" y="0"/>
                    </a:cubicBezTo>
                    <a:cubicBezTo>
                      <a:pt x="392" y="0"/>
                      <a:pt x="416" y="50"/>
                      <a:pt x="416" y="101"/>
                    </a:cubicBezTo>
                    <a:cubicBezTo>
                      <a:pt x="416" y="154"/>
                      <a:pt x="390" y="180"/>
                      <a:pt x="358" y="180"/>
                    </a:cubicBezTo>
                    <a:cubicBezTo>
                      <a:pt x="346" y="180"/>
                      <a:pt x="333" y="176"/>
                      <a:pt x="320" y="167"/>
                    </a:cubicBezTo>
                    <a:cubicBezTo>
                      <a:pt x="329" y="143"/>
                      <a:pt x="333" y="121"/>
                      <a:pt x="333" y="103"/>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3" name="išļîdê"/>
              <p:cNvSpPr/>
              <p:nvPr/>
            </p:nvSpPr>
            <p:spPr bwMode="auto">
              <a:xfrm>
                <a:off x="5662460" y="3141261"/>
                <a:ext cx="129386" cy="292567"/>
              </a:xfrm>
              <a:custGeom>
                <a:avLst/>
                <a:gdLst>
                  <a:gd name="T0" fmla="*/ 240 w 347"/>
                  <a:gd name="T1" fmla="*/ 233 h 786"/>
                  <a:gd name="T2" fmla="*/ 162 w 347"/>
                  <a:gd name="T3" fmla="*/ 605 h 786"/>
                  <a:gd name="T4" fmla="*/ 157 w 347"/>
                  <a:gd name="T5" fmla="*/ 640 h 786"/>
                  <a:gd name="T6" fmla="*/ 202 w 347"/>
                  <a:gd name="T7" fmla="*/ 680 h 786"/>
                  <a:gd name="T8" fmla="*/ 301 w 347"/>
                  <a:gd name="T9" fmla="*/ 584 h 786"/>
                  <a:gd name="T10" fmla="*/ 347 w 347"/>
                  <a:gd name="T11" fmla="*/ 584 h 786"/>
                  <a:gd name="T12" fmla="*/ 117 w 347"/>
                  <a:gd name="T13" fmla="*/ 786 h 786"/>
                  <a:gd name="T14" fmla="*/ 0 w 347"/>
                  <a:gd name="T15" fmla="*/ 655 h 786"/>
                  <a:gd name="T16" fmla="*/ 9 w 347"/>
                  <a:gd name="T17" fmla="*/ 584 h 786"/>
                  <a:gd name="T18" fmla="*/ 83 w 347"/>
                  <a:gd name="T19" fmla="*/ 233 h 786"/>
                  <a:gd name="T20" fmla="*/ 240 w 347"/>
                  <a:gd name="T21" fmla="*/ 233 h 786"/>
                  <a:gd name="T22" fmla="*/ 191 w 347"/>
                  <a:gd name="T23" fmla="*/ 0 h 786"/>
                  <a:gd name="T24" fmla="*/ 279 w 347"/>
                  <a:gd name="T25" fmla="*/ 87 h 786"/>
                  <a:gd name="T26" fmla="*/ 191 w 347"/>
                  <a:gd name="T27" fmla="*/ 174 h 786"/>
                  <a:gd name="T28" fmla="*/ 105 w 347"/>
                  <a:gd name="T29" fmla="*/ 87 h 786"/>
                  <a:gd name="T30" fmla="*/ 191 w 347"/>
                  <a:gd name="T31"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7" h="786">
                    <a:moveTo>
                      <a:pt x="240" y="233"/>
                    </a:moveTo>
                    <a:cubicBezTo>
                      <a:pt x="162" y="605"/>
                      <a:pt x="162" y="605"/>
                      <a:pt x="162" y="605"/>
                    </a:cubicBezTo>
                    <a:cubicBezTo>
                      <a:pt x="158" y="619"/>
                      <a:pt x="157" y="630"/>
                      <a:pt x="157" y="640"/>
                    </a:cubicBezTo>
                    <a:cubicBezTo>
                      <a:pt x="157" y="670"/>
                      <a:pt x="172" y="680"/>
                      <a:pt x="202" y="680"/>
                    </a:cubicBezTo>
                    <a:cubicBezTo>
                      <a:pt x="245" y="680"/>
                      <a:pt x="284" y="639"/>
                      <a:pt x="301" y="584"/>
                    </a:cubicBezTo>
                    <a:cubicBezTo>
                      <a:pt x="347" y="584"/>
                      <a:pt x="347" y="584"/>
                      <a:pt x="347" y="584"/>
                    </a:cubicBezTo>
                    <a:cubicBezTo>
                      <a:pt x="284" y="762"/>
                      <a:pt x="176" y="786"/>
                      <a:pt x="117" y="786"/>
                    </a:cubicBezTo>
                    <a:cubicBezTo>
                      <a:pt x="51" y="786"/>
                      <a:pt x="0" y="747"/>
                      <a:pt x="0" y="655"/>
                    </a:cubicBezTo>
                    <a:cubicBezTo>
                      <a:pt x="0" y="634"/>
                      <a:pt x="3" y="610"/>
                      <a:pt x="9" y="584"/>
                    </a:cubicBezTo>
                    <a:cubicBezTo>
                      <a:pt x="83" y="233"/>
                      <a:pt x="83" y="233"/>
                      <a:pt x="83" y="233"/>
                    </a:cubicBezTo>
                    <a:lnTo>
                      <a:pt x="240" y="233"/>
                    </a:lnTo>
                    <a:close/>
                    <a:moveTo>
                      <a:pt x="191" y="0"/>
                    </a:moveTo>
                    <a:cubicBezTo>
                      <a:pt x="239" y="0"/>
                      <a:pt x="279" y="39"/>
                      <a:pt x="279" y="87"/>
                    </a:cubicBezTo>
                    <a:cubicBezTo>
                      <a:pt x="279" y="136"/>
                      <a:pt x="239" y="174"/>
                      <a:pt x="191" y="174"/>
                    </a:cubicBezTo>
                    <a:cubicBezTo>
                      <a:pt x="143" y="174"/>
                      <a:pt x="105" y="136"/>
                      <a:pt x="105" y="87"/>
                    </a:cubicBezTo>
                    <a:cubicBezTo>
                      <a:pt x="105" y="39"/>
                      <a:pt x="143" y="0"/>
                      <a:pt x="191" y="0"/>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4" name="iş1íḋé"/>
              <p:cNvSpPr/>
              <p:nvPr/>
            </p:nvSpPr>
            <p:spPr bwMode="auto">
              <a:xfrm>
                <a:off x="5759017" y="3226231"/>
                <a:ext cx="239461" cy="207597"/>
              </a:xfrm>
              <a:custGeom>
                <a:avLst/>
                <a:gdLst>
                  <a:gd name="T0" fmla="*/ 317 w 640"/>
                  <a:gd name="T1" fmla="*/ 100 h 558"/>
                  <a:gd name="T2" fmla="*/ 232 w 640"/>
                  <a:gd name="T3" fmla="*/ 201 h 558"/>
                  <a:gd name="T4" fmla="*/ 158 w 640"/>
                  <a:gd name="T5" fmla="*/ 552 h 558"/>
                  <a:gd name="T6" fmla="*/ 0 w 640"/>
                  <a:gd name="T7" fmla="*/ 552 h 558"/>
                  <a:gd name="T8" fmla="*/ 116 w 640"/>
                  <a:gd name="T9" fmla="*/ 5 h 558"/>
                  <a:gd name="T10" fmla="*/ 274 w 640"/>
                  <a:gd name="T11" fmla="*/ 5 h 558"/>
                  <a:gd name="T12" fmla="*/ 261 w 640"/>
                  <a:gd name="T13" fmla="*/ 62 h 558"/>
                  <a:gd name="T14" fmla="*/ 389 w 640"/>
                  <a:gd name="T15" fmla="*/ 0 h 558"/>
                  <a:gd name="T16" fmla="*/ 511 w 640"/>
                  <a:gd name="T17" fmla="*/ 124 h 558"/>
                  <a:gd name="T18" fmla="*/ 458 w 640"/>
                  <a:gd name="T19" fmla="*/ 406 h 558"/>
                  <a:gd name="T20" fmla="*/ 502 w 640"/>
                  <a:gd name="T21" fmla="*/ 452 h 558"/>
                  <a:gd name="T22" fmla="*/ 594 w 640"/>
                  <a:gd name="T23" fmla="*/ 356 h 558"/>
                  <a:gd name="T24" fmla="*/ 640 w 640"/>
                  <a:gd name="T25" fmla="*/ 356 h 558"/>
                  <a:gd name="T26" fmla="*/ 436 w 640"/>
                  <a:gd name="T27" fmla="*/ 558 h 558"/>
                  <a:gd name="T28" fmla="*/ 307 w 640"/>
                  <a:gd name="T29" fmla="*/ 435 h 558"/>
                  <a:gd name="T30" fmla="*/ 357 w 640"/>
                  <a:gd name="T31" fmla="*/ 156 h 558"/>
                  <a:gd name="T32" fmla="*/ 317 w 640"/>
                  <a:gd name="T33" fmla="*/ 10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0" h="558">
                    <a:moveTo>
                      <a:pt x="317" y="100"/>
                    </a:moveTo>
                    <a:cubicBezTo>
                      <a:pt x="278" y="100"/>
                      <a:pt x="248" y="146"/>
                      <a:pt x="232" y="201"/>
                    </a:cubicBezTo>
                    <a:cubicBezTo>
                      <a:pt x="158" y="552"/>
                      <a:pt x="158" y="552"/>
                      <a:pt x="158" y="552"/>
                    </a:cubicBezTo>
                    <a:cubicBezTo>
                      <a:pt x="0" y="552"/>
                      <a:pt x="0" y="552"/>
                      <a:pt x="0" y="552"/>
                    </a:cubicBezTo>
                    <a:cubicBezTo>
                      <a:pt x="116" y="5"/>
                      <a:pt x="116" y="5"/>
                      <a:pt x="116" y="5"/>
                    </a:cubicBezTo>
                    <a:cubicBezTo>
                      <a:pt x="274" y="5"/>
                      <a:pt x="274" y="5"/>
                      <a:pt x="274" y="5"/>
                    </a:cubicBezTo>
                    <a:cubicBezTo>
                      <a:pt x="261" y="62"/>
                      <a:pt x="261" y="62"/>
                      <a:pt x="261" y="62"/>
                    </a:cubicBezTo>
                    <a:cubicBezTo>
                      <a:pt x="307" y="9"/>
                      <a:pt x="356" y="0"/>
                      <a:pt x="389" y="0"/>
                    </a:cubicBezTo>
                    <a:cubicBezTo>
                      <a:pt x="459" y="0"/>
                      <a:pt x="511" y="37"/>
                      <a:pt x="511" y="124"/>
                    </a:cubicBezTo>
                    <a:cubicBezTo>
                      <a:pt x="511" y="213"/>
                      <a:pt x="458" y="345"/>
                      <a:pt x="458" y="406"/>
                    </a:cubicBezTo>
                    <a:cubicBezTo>
                      <a:pt x="458" y="434"/>
                      <a:pt x="469" y="452"/>
                      <a:pt x="502" y="452"/>
                    </a:cubicBezTo>
                    <a:cubicBezTo>
                      <a:pt x="550" y="452"/>
                      <a:pt x="570" y="413"/>
                      <a:pt x="594" y="356"/>
                    </a:cubicBezTo>
                    <a:cubicBezTo>
                      <a:pt x="640" y="356"/>
                      <a:pt x="640" y="356"/>
                      <a:pt x="640" y="356"/>
                    </a:cubicBezTo>
                    <a:cubicBezTo>
                      <a:pt x="579" y="535"/>
                      <a:pt x="494" y="558"/>
                      <a:pt x="436" y="558"/>
                    </a:cubicBezTo>
                    <a:cubicBezTo>
                      <a:pt x="341" y="558"/>
                      <a:pt x="307" y="497"/>
                      <a:pt x="307" y="435"/>
                    </a:cubicBezTo>
                    <a:cubicBezTo>
                      <a:pt x="307" y="360"/>
                      <a:pt x="357" y="226"/>
                      <a:pt x="357" y="156"/>
                    </a:cubicBezTo>
                    <a:cubicBezTo>
                      <a:pt x="357" y="120"/>
                      <a:pt x="344" y="100"/>
                      <a:pt x="317" y="100"/>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5" name="ïṡḷíḍê"/>
              <p:cNvSpPr/>
              <p:nvPr/>
            </p:nvSpPr>
            <p:spPr bwMode="auto">
              <a:xfrm>
                <a:off x="5975304" y="3224300"/>
                <a:ext cx="155457" cy="209528"/>
              </a:xfrm>
              <a:custGeom>
                <a:avLst/>
                <a:gdLst>
                  <a:gd name="T0" fmla="*/ 229 w 415"/>
                  <a:gd name="T1" fmla="*/ 459 h 563"/>
                  <a:gd name="T2" fmla="*/ 358 w 415"/>
                  <a:gd name="T3" fmla="*/ 401 h 563"/>
                  <a:gd name="T4" fmla="*/ 169 w 415"/>
                  <a:gd name="T5" fmla="*/ 563 h 563"/>
                  <a:gd name="T6" fmla="*/ 0 w 415"/>
                  <a:gd name="T7" fmla="*/ 389 h 563"/>
                  <a:gd name="T8" fmla="*/ 295 w 415"/>
                  <a:gd name="T9" fmla="*/ 0 h 563"/>
                  <a:gd name="T10" fmla="*/ 415 w 415"/>
                  <a:gd name="T11" fmla="*/ 105 h 563"/>
                  <a:gd name="T12" fmla="*/ 164 w 415"/>
                  <a:gd name="T13" fmla="*/ 336 h 563"/>
                  <a:gd name="T14" fmla="*/ 162 w 415"/>
                  <a:gd name="T15" fmla="*/ 369 h 563"/>
                  <a:gd name="T16" fmla="*/ 229 w 415"/>
                  <a:gd name="T17" fmla="*/ 459 h 563"/>
                  <a:gd name="T18" fmla="*/ 304 w 415"/>
                  <a:gd name="T19" fmla="*/ 58 h 563"/>
                  <a:gd name="T20" fmla="*/ 171 w 415"/>
                  <a:gd name="T21" fmla="*/ 283 h 563"/>
                  <a:gd name="T22" fmla="*/ 331 w 415"/>
                  <a:gd name="T23" fmla="*/ 103 h 563"/>
                  <a:gd name="T24" fmla="*/ 304 w 415"/>
                  <a:gd name="T25" fmla="*/ 58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5" h="563">
                    <a:moveTo>
                      <a:pt x="229" y="459"/>
                    </a:moveTo>
                    <a:cubicBezTo>
                      <a:pt x="271" y="459"/>
                      <a:pt x="323" y="432"/>
                      <a:pt x="358" y="401"/>
                    </a:cubicBezTo>
                    <a:cubicBezTo>
                      <a:pt x="335" y="526"/>
                      <a:pt x="257" y="563"/>
                      <a:pt x="169" y="563"/>
                    </a:cubicBezTo>
                    <a:cubicBezTo>
                      <a:pt x="67" y="563"/>
                      <a:pt x="0" y="513"/>
                      <a:pt x="0" y="389"/>
                    </a:cubicBezTo>
                    <a:cubicBezTo>
                      <a:pt x="0" y="264"/>
                      <a:pt x="71" y="0"/>
                      <a:pt x="295" y="0"/>
                    </a:cubicBezTo>
                    <a:cubicBezTo>
                      <a:pt x="392" y="0"/>
                      <a:pt x="415" y="50"/>
                      <a:pt x="415" y="105"/>
                    </a:cubicBezTo>
                    <a:cubicBezTo>
                      <a:pt x="415" y="232"/>
                      <a:pt x="295" y="328"/>
                      <a:pt x="164" y="336"/>
                    </a:cubicBezTo>
                    <a:cubicBezTo>
                      <a:pt x="163" y="347"/>
                      <a:pt x="162" y="359"/>
                      <a:pt x="162" y="369"/>
                    </a:cubicBezTo>
                    <a:cubicBezTo>
                      <a:pt x="162" y="438"/>
                      <a:pt x="191" y="459"/>
                      <a:pt x="229" y="459"/>
                    </a:cubicBezTo>
                    <a:close/>
                    <a:moveTo>
                      <a:pt x="304" y="58"/>
                    </a:moveTo>
                    <a:cubicBezTo>
                      <a:pt x="249" y="58"/>
                      <a:pt x="194" y="179"/>
                      <a:pt x="171" y="283"/>
                    </a:cubicBezTo>
                    <a:cubicBezTo>
                      <a:pt x="257" y="279"/>
                      <a:pt x="331" y="195"/>
                      <a:pt x="331" y="103"/>
                    </a:cubicBezTo>
                    <a:cubicBezTo>
                      <a:pt x="331" y="75"/>
                      <a:pt x="325" y="58"/>
                      <a:pt x="304" y="58"/>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6" name="îṧḻíḋè"/>
              <p:cNvSpPr/>
              <p:nvPr/>
            </p:nvSpPr>
            <p:spPr bwMode="auto">
              <a:xfrm>
                <a:off x="5999444" y="4680376"/>
                <a:ext cx="762798" cy="314775"/>
              </a:xfrm>
              <a:custGeom>
                <a:avLst/>
                <a:gdLst>
                  <a:gd name="T0" fmla="*/ 1987 w 2042"/>
                  <a:gd name="T1" fmla="*/ 632 h 844"/>
                  <a:gd name="T2" fmla="*/ 1987 w 2042"/>
                  <a:gd name="T3" fmla="*/ 632 h 844"/>
                  <a:gd name="T4" fmla="*/ 2042 w 2042"/>
                  <a:gd name="T5" fmla="*/ 422 h 844"/>
                  <a:gd name="T6" fmla="*/ 2042 w 2042"/>
                  <a:gd name="T7" fmla="*/ 422 h 844"/>
                  <a:gd name="T8" fmla="*/ 1621 w 2042"/>
                  <a:gd name="T9" fmla="*/ 0 h 844"/>
                  <a:gd name="T10" fmla="*/ 1021 w 2042"/>
                  <a:gd name="T11" fmla="*/ 0 h 844"/>
                  <a:gd name="T12" fmla="*/ 422 w 2042"/>
                  <a:gd name="T13" fmla="*/ 0 h 844"/>
                  <a:gd name="T14" fmla="*/ 0 w 2042"/>
                  <a:gd name="T15" fmla="*/ 422 h 844"/>
                  <a:gd name="T16" fmla="*/ 0 w 2042"/>
                  <a:gd name="T17" fmla="*/ 422 h 844"/>
                  <a:gd name="T18" fmla="*/ 55 w 2042"/>
                  <a:gd name="T19" fmla="*/ 632 h 844"/>
                  <a:gd name="T20" fmla="*/ 55 w 2042"/>
                  <a:gd name="T21" fmla="*/ 632 h 844"/>
                  <a:gd name="T22" fmla="*/ 422 w 2042"/>
                  <a:gd name="T23" fmla="*/ 844 h 844"/>
                  <a:gd name="T24" fmla="*/ 1021 w 2042"/>
                  <a:gd name="T25" fmla="*/ 844 h 844"/>
                  <a:gd name="T26" fmla="*/ 1621 w 2042"/>
                  <a:gd name="T27" fmla="*/ 844 h 844"/>
                  <a:gd name="T28" fmla="*/ 1987 w 2042"/>
                  <a:gd name="T29" fmla="*/ 632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2" h="844">
                    <a:moveTo>
                      <a:pt x="1987" y="632"/>
                    </a:moveTo>
                    <a:cubicBezTo>
                      <a:pt x="1987" y="632"/>
                      <a:pt x="1987" y="632"/>
                      <a:pt x="1987" y="632"/>
                    </a:cubicBezTo>
                    <a:cubicBezTo>
                      <a:pt x="2022" y="571"/>
                      <a:pt x="2042" y="499"/>
                      <a:pt x="2042" y="422"/>
                    </a:cubicBezTo>
                    <a:cubicBezTo>
                      <a:pt x="2042" y="422"/>
                      <a:pt x="2042" y="422"/>
                      <a:pt x="2042" y="422"/>
                    </a:cubicBezTo>
                    <a:cubicBezTo>
                      <a:pt x="2042" y="189"/>
                      <a:pt x="1854" y="0"/>
                      <a:pt x="1621" y="0"/>
                    </a:cubicBezTo>
                    <a:cubicBezTo>
                      <a:pt x="1021" y="0"/>
                      <a:pt x="1021" y="0"/>
                      <a:pt x="1021" y="0"/>
                    </a:cubicBezTo>
                    <a:cubicBezTo>
                      <a:pt x="422" y="0"/>
                      <a:pt x="422" y="0"/>
                      <a:pt x="422" y="0"/>
                    </a:cubicBezTo>
                    <a:cubicBezTo>
                      <a:pt x="189" y="0"/>
                      <a:pt x="0" y="189"/>
                      <a:pt x="0" y="422"/>
                    </a:cubicBezTo>
                    <a:cubicBezTo>
                      <a:pt x="0" y="422"/>
                      <a:pt x="0" y="422"/>
                      <a:pt x="0" y="422"/>
                    </a:cubicBezTo>
                    <a:cubicBezTo>
                      <a:pt x="0" y="499"/>
                      <a:pt x="20" y="570"/>
                      <a:pt x="55" y="632"/>
                    </a:cubicBezTo>
                    <a:cubicBezTo>
                      <a:pt x="55" y="632"/>
                      <a:pt x="55" y="632"/>
                      <a:pt x="55" y="632"/>
                    </a:cubicBezTo>
                    <a:cubicBezTo>
                      <a:pt x="128" y="759"/>
                      <a:pt x="265" y="844"/>
                      <a:pt x="422" y="844"/>
                    </a:cubicBezTo>
                    <a:cubicBezTo>
                      <a:pt x="1021" y="844"/>
                      <a:pt x="1021" y="844"/>
                      <a:pt x="1021" y="844"/>
                    </a:cubicBezTo>
                    <a:cubicBezTo>
                      <a:pt x="1621" y="844"/>
                      <a:pt x="1621" y="844"/>
                      <a:pt x="1621" y="844"/>
                    </a:cubicBezTo>
                    <a:cubicBezTo>
                      <a:pt x="1778" y="844"/>
                      <a:pt x="1914" y="759"/>
                      <a:pt x="1987" y="632"/>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7" name="îṡḻiḑé"/>
              <p:cNvSpPr/>
              <p:nvPr/>
            </p:nvSpPr>
            <p:spPr bwMode="auto">
              <a:xfrm>
                <a:off x="6380842" y="4915974"/>
                <a:ext cx="361122" cy="79177"/>
              </a:xfrm>
              <a:custGeom>
                <a:avLst/>
                <a:gdLst>
                  <a:gd name="T0" fmla="*/ 966 w 966"/>
                  <a:gd name="T1" fmla="*/ 0 h 212"/>
                  <a:gd name="T2" fmla="*/ 733 w 966"/>
                  <a:gd name="T3" fmla="*/ 56 h 212"/>
                  <a:gd name="T4" fmla="*/ 0 w 966"/>
                  <a:gd name="T5" fmla="*/ 56 h 212"/>
                  <a:gd name="T6" fmla="*/ 0 w 966"/>
                  <a:gd name="T7" fmla="*/ 212 h 212"/>
                  <a:gd name="T8" fmla="*/ 600 w 966"/>
                  <a:gd name="T9" fmla="*/ 212 h 212"/>
                  <a:gd name="T10" fmla="*/ 966 w 966"/>
                  <a:gd name="T11" fmla="*/ 0 h 212"/>
                </a:gdLst>
                <a:ahLst/>
                <a:cxnLst>
                  <a:cxn ang="0">
                    <a:pos x="T0" y="T1"/>
                  </a:cxn>
                  <a:cxn ang="0">
                    <a:pos x="T2" y="T3"/>
                  </a:cxn>
                  <a:cxn ang="0">
                    <a:pos x="T4" y="T5"/>
                  </a:cxn>
                  <a:cxn ang="0">
                    <a:pos x="T6" y="T7"/>
                  </a:cxn>
                  <a:cxn ang="0">
                    <a:pos x="T8" y="T9"/>
                  </a:cxn>
                  <a:cxn ang="0">
                    <a:pos x="T10" y="T11"/>
                  </a:cxn>
                </a:cxnLst>
                <a:rect l="0" t="0" r="r" b="b"/>
                <a:pathLst>
                  <a:path w="966" h="212">
                    <a:moveTo>
                      <a:pt x="966" y="0"/>
                    </a:moveTo>
                    <a:cubicBezTo>
                      <a:pt x="896" y="36"/>
                      <a:pt x="817" y="56"/>
                      <a:pt x="733" y="56"/>
                    </a:cubicBezTo>
                    <a:cubicBezTo>
                      <a:pt x="0" y="56"/>
                      <a:pt x="0" y="56"/>
                      <a:pt x="0" y="56"/>
                    </a:cubicBezTo>
                    <a:cubicBezTo>
                      <a:pt x="0" y="212"/>
                      <a:pt x="0" y="212"/>
                      <a:pt x="0" y="212"/>
                    </a:cubicBezTo>
                    <a:cubicBezTo>
                      <a:pt x="600" y="212"/>
                      <a:pt x="600" y="212"/>
                      <a:pt x="600" y="212"/>
                    </a:cubicBezTo>
                    <a:cubicBezTo>
                      <a:pt x="757" y="212"/>
                      <a:pt x="893" y="127"/>
                      <a:pt x="966" y="0"/>
                    </a:cubicBezTo>
                    <a:close/>
                  </a:path>
                </a:pathLst>
              </a:custGeom>
              <a:solidFill>
                <a:srgbClr val="549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8" name="iṧlíḑè"/>
              <p:cNvSpPr/>
              <p:nvPr/>
            </p:nvSpPr>
            <p:spPr bwMode="auto">
              <a:xfrm>
                <a:off x="6380842" y="4680376"/>
                <a:ext cx="381399" cy="256841"/>
              </a:xfrm>
              <a:custGeom>
                <a:avLst/>
                <a:gdLst>
                  <a:gd name="T0" fmla="*/ 1021 w 1021"/>
                  <a:gd name="T1" fmla="*/ 422 h 688"/>
                  <a:gd name="T2" fmla="*/ 600 w 1021"/>
                  <a:gd name="T3" fmla="*/ 0 h 688"/>
                  <a:gd name="T4" fmla="*/ 0 w 1021"/>
                  <a:gd name="T5" fmla="*/ 0 h 688"/>
                  <a:gd name="T6" fmla="*/ 0 w 1021"/>
                  <a:gd name="T7" fmla="*/ 688 h 688"/>
                  <a:gd name="T8" fmla="*/ 733 w 1021"/>
                  <a:gd name="T9" fmla="*/ 688 h 688"/>
                  <a:gd name="T10" fmla="*/ 965 w 1021"/>
                  <a:gd name="T11" fmla="*/ 633 h 688"/>
                  <a:gd name="T12" fmla="*/ 1021 w 1021"/>
                  <a:gd name="T13" fmla="*/ 422 h 688"/>
                </a:gdLst>
                <a:ahLst/>
                <a:cxnLst>
                  <a:cxn ang="0">
                    <a:pos x="T0" y="T1"/>
                  </a:cxn>
                  <a:cxn ang="0">
                    <a:pos x="T2" y="T3"/>
                  </a:cxn>
                  <a:cxn ang="0">
                    <a:pos x="T4" y="T5"/>
                  </a:cxn>
                  <a:cxn ang="0">
                    <a:pos x="T6" y="T7"/>
                  </a:cxn>
                  <a:cxn ang="0">
                    <a:pos x="T8" y="T9"/>
                  </a:cxn>
                  <a:cxn ang="0">
                    <a:pos x="T10" y="T11"/>
                  </a:cxn>
                  <a:cxn ang="0">
                    <a:pos x="T12" y="T13"/>
                  </a:cxn>
                </a:cxnLst>
                <a:rect l="0" t="0" r="r" b="b"/>
                <a:pathLst>
                  <a:path w="1021" h="688">
                    <a:moveTo>
                      <a:pt x="1021" y="422"/>
                    </a:moveTo>
                    <a:cubicBezTo>
                      <a:pt x="1021" y="189"/>
                      <a:pt x="833" y="0"/>
                      <a:pt x="600" y="0"/>
                    </a:cubicBezTo>
                    <a:cubicBezTo>
                      <a:pt x="0" y="0"/>
                      <a:pt x="0" y="0"/>
                      <a:pt x="0" y="0"/>
                    </a:cubicBezTo>
                    <a:cubicBezTo>
                      <a:pt x="0" y="688"/>
                      <a:pt x="0" y="688"/>
                      <a:pt x="0" y="688"/>
                    </a:cubicBezTo>
                    <a:cubicBezTo>
                      <a:pt x="733" y="688"/>
                      <a:pt x="733" y="688"/>
                      <a:pt x="733" y="688"/>
                    </a:cubicBezTo>
                    <a:cubicBezTo>
                      <a:pt x="817" y="688"/>
                      <a:pt x="896" y="668"/>
                      <a:pt x="965" y="633"/>
                    </a:cubicBezTo>
                    <a:cubicBezTo>
                      <a:pt x="1001" y="571"/>
                      <a:pt x="1021" y="499"/>
                      <a:pt x="1021" y="422"/>
                    </a:cubicBezTo>
                    <a:close/>
                  </a:path>
                </a:pathLst>
              </a:custGeom>
              <a:solidFill>
                <a:srgbClr val="80C2E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9" name="išlîďe"/>
              <p:cNvSpPr/>
              <p:nvPr/>
            </p:nvSpPr>
            <p:spPr bwMode="auto">
              <a:xfrm>
                <a:off x="6020686" y="4915974"/>
                <a:ext cx="360157" cy="79177"/>
              </a:xfrm>
              <a:custGeom>
                <a:avLst/>
                <a:gdLst>
                  <a:gd name="T0" fmla="*/ 234 w 966"/>
                  <a:gd name="T1" fmla="*/ 56 h 212"/>
                  <a:gd name="T2" fmla="*/ 0 w 966"/>
                  <a:gd name="T3" fmla="*/ 0 h 212"/>
                  <a:gd name="T4" fmla="*/ 367 w 966"/>
                  <a:gd name="T5" fmla="*/ 212 h 212"/>
                  <a:gd name="T6" fmla="*/ 966 w 966"/>
                  <a:gd name="T7" fmla="*/ 212 h 212"/>
                  <a:gd name="T8" fmla="*/ 966 w 966"/>
                  <a:gd name="T9" fmla="*/ 56 h 212"/>
                  <a:gd name="T10" fmla="*/ 234 w 966"/>
                  <a:gd name="T11" fmla="*/ 56 h 212"/>
                </a:gdLst>
                <a:ahLst/>
                <a:cxnLst>
                  <a:cxn ang="0">
                    <a:pos x="T0" y="T1"/>
                  </a:cxn>
                  <a:cxn ang="0">
                    <a:pos x="T2" y="T3"/>
                  </a:cxn>
                  <a:cxn ang="0">
                    <a:pos x="T4" y="T5"/>
                  </a:cxn>
                  <a:cxn ang="0">
                    <a:pos x="T6" y="T7"/>
                  </a:cxn>
                  <a:cxn ang="0">
                    <a:pos x="T8" y="T9"/>
                  </a:cxn>
                  <a:cxn ang="0">
                    <a:pos x="T10" y="T11"/>
                  </a:cxn>
                </a:cxnLst>
                <a:rect l="0" t="0" r="r" b="b"/>
                <a:pathLst>
                  <a:path w="966" h="212">
                    <a:moveTo>
                      <a:pt x="234" y="56"/>
                    </a:moveTo>
                    <a:cubicBezTo>
                      <a:pt x="150" y="56"/>
                      <a:pt x="70" y="35"/>
                      <a:pt x="0" y="0"/>
                    </a:cubicBezTo>
                    <a:cubicBezTo>
                      <a:pt x="73" y="127"/>
                      <a:pt x="210" y="212"/>
                      <a:pt x="367" y="212"/>
                    </a:cubicBezTo>
                    <a:cubicBezTo>
                      <a:pt x="966" y="212"/>
                      <a:pt x="966" y="212"/>
                      <a:pt x="966" y="212"/>
                    </a:cubicBezTo>
                    <a:cubicBezTo>
                      <a:pt x="966" y="56"/>
                      <a:pt x="966" y="56"/>
                      <a:pt x="966" y="56"/>
                    </a:cubicBezTo>
                    <a:lnTo>
                      <a:pt x="234" y="56"/>
                    </a:lnTo>
                    <a:close/>
                  </a:path>
                </a:pathLst>
              </a:custGeom>
              <a:solidFill>
                <a:srgbClr val="A0A9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0" name="iṩ1ïďê"/>
              <p:cNvSpPr/>
              <p:nvPr/>
            </p:nvSpPr>
            <p:spPr bwMode="auto">
              <a:xfrm>
                <a:off x="5999444" y="4680376"/>
                <a:ext cx="381399" cy="256841"/>
              </a:xfrm>
              <a:custGeom>
                <a:avLst/>
                <a:gdLst>
                  <a:gd name="T0" fmla="*/ 1021 w 1021"/>
                  <a:gd name="T1" fmla="*/ 688 h 688"/>
                  <a:gd name="T2" fmla="*/ 1021 w 1021"/>
                  <a:gd name="T3" fmla="*/ 0 h 688"/>
                  <a:gd name="T4" fmla="*/ 422 w 1021"/>
                  <a:gd name="T5" fmla="*/ 0 h 688"/>
                  <a:gd name="T6" fmla="*/ 0 w 1021"/>
                  <a:gd name="T7" fmla="*/ 422 h 688"/>
                  <a:gd name="T8" fmla="*/ 0 w 1021"/>
                  <a:gd name="T9" fmla="*/ 422 h 688"/>
                  <a:gd name="T10" fmla="*/ 55 w 1021"/>
                  <a:gd name="T11" fmla="*/ 632 h 688"/>
                  <a:gd name="T12" fmla="*/ 289 w 1021"/>
                  <a:gd name="T13" fmla="*/ 688 h 688"/>
                  <a:gd name="T14" fmla="*/ 1021 w 1021"/>
                  <a:gd name="T15" fmla="*/ 688 h 6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1" h="688">
                    <a:moveTo>
                      <a:pt x="1021" y="688"/>
                    </a:moveTo>
                    <a:cubicBezTo>
                      <a:pt x="1021" y="0"/>
                      <a:pt x="1021" y="0"/>
                      <a:pt x="1021" y="0"/>
                    </a:cubicBezTo>
                    <a:cubicBezTo>
                      <a:pt x="422" y="0"/>
                      <a:pt x="422" y="0"/>
                      <a:pt x="422" y="0"/>
                    </a:cubicBezTo>
                    <a:cubicBezTo>
                      <a:pt x="189" y="0"/>
                      <a:pt x="0" y="189"/>
                      <a:pt x="0" y="422"/>
                    </a:cubicBezTo>
                    <a:cubicBezTo>
                      <a:pt x="0" y="422"/>
                      <a:pt x="0" y="422"/>
                      <a:pt x="0" y="422"/>
                    </a:cubicBezTo>
                    <a:cubicBezTo>
                      <a:pt x="0" y="499"/>
                      <a:pt x="20" y="570"/>
                      <a:pt x="55" y="632"/>
                    </a:cubicBezTo>
                    <a:cubicBezTo>
                      <a:pt x="125" y="668"/>
                      <a:pt x="205" y="688"/>
                      <a:pt x="289" y="688"/>
                    </a:cubicBezTo>
                    <a:lnTo>
                      <a:pt x="1021" y="688"/>
                    </a:lnTo>
                    <a:close/>
                  </a:path>
                </a:pathLst>
              </a:custGeom>
              <a:solidFill>
                <a:srgbClr val="DBE4E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1" name="íS1iḓé"/>
              <p:cNvSpPr/>
              <p:nvPr/>
            </p:nvSpPr>
            <p:spPr bwMode="auto">
              <a:xfrm>
                <a:off x="6380842" y="4715136"/>
                <a:ext cx="338914" cy="88832"/>
              </a:xfrm>
              <a:custGeom>
                <a:avLst/>
                <a:gdLst>
                  <a:gd name="T0" fmla="*/ 487 w 909"/>
                  <a:gd name="T1" fmla="*/ 69 h 239"/>
                  <a:gd name="T2" fmla="*/ 557 w 909"/>
                  <a:gd name="T3" fmla="*/ 69 h 239"/>
                  <a:gd name="T4" fmla="*/ 559 w 909"/>
                  <a:gd name="T5" fmla="*/ 69 h 239"/>
                  <a:gd name="T6" fmla="*/ 671 w 909"/>
                  <a:gd name="T7" fmla="*/ 87 h 239"/>
                  <a:gd name="T8" fmla="*/ 844 w 909"/>
                  <a:gd name="T9" fmla="*/ 219 h 239"/>
                  <a:gd name="T10" fmla="*/ 854 w 909"/>
                  <a:gd name="T11" fmla="*/ 230 h 239"/>
                  <a:gd name="T12" fmla="*/ 891 w 909"/>
                  <a:gd name="T13" fmla="*/ 233 h 239"/>
                  <a:gd name="T14" fmla="*/ 909 w 909"/>
                  <a:gd name="T15" fmla="*/ 205 h 239"/>
                  <a:gd name="T16" fmla="*/ 909 w 909"/>
                  <a:gd name="T17" fmla="*/ 205 h 239"/>
                  <a:gd name="T18" fmla="*/ 909 w 909"/>
                  <a:gd name="T19" fmla="*/ 205 h 239"/>
                  <a:gd name="T20" fmla="*/ 909 w 909"/>
                  <a:gd name="T21" fmla="*/ 203 h 239"/>
                  <a:gd name="T22" fmla="*/ 904 w 909"/>
                  <a:gd name="T23" fmla="*/ 186 h 239"/>
                  <a:gd name="T24" fmla="*/ 689 w 909"/>
                  <a:gd name="T25" fmla="*/ 20 h 239"/>
                  <a:gd name="T26" fmla="*/ 557 w 909"/>
                  <a:gd name="T27" fmla="*/ 1 h 239"/>
                  <a:gd name="T28" fmla="*/ 487 w 909"/>
                  <a:gd name="T29" fmla="*/ 1 h 239"/>
                  <a:gd name="T30" fmla="*/ 0 w 909"/>
                  <a:gd name="T31" fmla="*/ 1 h 239"/>
                  <a:gd name="T32" fmla="*/ 0 w 909"/>
                  <a:gd name="T33" fmla="*/ 69 h 239"/>
                  <a:gd name="T34" fmla="*/ 487 w 909"/>
                  <a:gd name="T35" fmla="*/ 6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9" h="239">
                    <a:moveTo>
                      <a:pt x="487" y="69"/>
                    </a:moveTo>
                    <a:cubicBezTo>
                      <a:pt x="557" y="69"/>
                      <a:pt x="557" y="69"/>
                      <a:pt x="557" y="69"/>
                    </a:cubicBezTo>
                    <a:cubicBezTo>
                      <a:pt x="558" y="69"/>
                      <a:pt x="558" y="69"/>
                      <a:pt x="559" y="69"/>
                    </a:cubicBezTo>
                    <a:cubicBezTo>
                      <a:pt x="559" y="69"/>
                      <a:pt x="610" y="68"/>
                      <a:pt x="671" y="87"/>
                    </a:cubicBezTo>
                    <a:cubicBezTo>
                      <a:pt x="750" y="111"/>
                      <a:pt x="809" y="155"/>
                      <a:pt x="844" y="219"/>
                    </a:cubicBezTo>
                    <a:cubicBezTo>
                      <a:pt x="847" y="224"/>
                      <a:pt x="850" y="227"/>
                      <a:pt x="854" y="230"/>
                    </a:cubicBezTo>
                    <a:cubicBezTo>
                      <a:pt x="864" y="238"/>
                      <a:pt x="879" y="239"/>
                      <a:pt x="891" y="233"/>
                    </a:cubicBezTo>
                    <a:cubicBezTo>
                      <a:pt x="902" y="227"/>
                      <a:pt x="908" y="216"/>
                      <a:pt x="909" y="205"/>
                    </a:cubicBezTo>
                    <a:cubicBezTo>
                      <a:pt x="909" y="205"/>
                      <a:pt x="909" y="205"/>
                      <a:pt x="909" y="205"/>
                    </a:cubicBezTo>
                    <a:cubicBezTo>
                      <a:pt x="909" y="205"/>
                      <a:pt x="909" y="205"/>
                      <a:pt x="909" y="205"/>
                    </a:cubicBezTo>
                    <a:cubicBezTo>
                      <a:pt x="909" y="204"/>
                      <a:pt x="909" y="203"/>
                      <a:pt x="909" y="203"/>
                    </a:cubicBezTo>
                    <a:cubicBezTo>
                      <a:pt x="909" y="197"/>
                      <a:pt x="907" y="191"/>
                      <a:pt x="904" y="186"/>
                    </a:cubicBezTo>
                    <a:cubicBezTo>
                      <a:pt x="860" y="106"/>
                      <a:pt x="785" y="49"/>
                      <a:pt x="689" y="20"/>
                    </a:cubicBezTo>
                    <a:cubicBezTo>
                      <a:pt x="621" y="0"/>
                      <a:pt x="564" y="1"/>
                      <a:pt x="557" y="1"/>
                    </a:cubicBezTo>
                    <a:cubicBezTo>
                      <a:pt x="487" y="1"/>
                      <a:pt x="487" y="1"/>
                      <a:pt x="487" y="1"/>
                    </a:cubicBezTo>
                    <a:cubicBezTo>
                      <a:pt x="0" y="1"/>
                      <a:pt x="0" y="1"/>
                      <a:pt x="0" y="1"/>
                    </a:cubicBezTo>
                    <a:cubicBezTo>
                      <a:pt x="0" y="69"/>
                      <a:pt x="0" y="69"/>
                      <a:pt x="0" y="69"/>
                    </a:cubicBezTo>
                    <a:lnTo>
                      <a:pt x="487" y="69"/>
                    </a:lnTo>
                    <a:close/>
                  </a:path>
                </a:pathLst>
              </a:custGeom>
              <a:solidFill>
                <a:srgbClr val="DAECF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2" name="íṧḷíďé"/>
              <p:cNvSpPr/>
              <p:nvPr/>
            </p:nvSpPr>
            <p:spPr bwMode="auto">
              <a:xfrm>
                <a:off x="6037100" y="4715136"/>
                <a:ext cx="343742" cy="88832"/>
              </a:xfrm>
              <a:custGeom>
                <a:avLst/>
                <a:gdLst>
                  <a:gd name="T0" fmla="*/ 65 w 921"/>
                  <a:gd name="T1" fmla="*/ 219 h 239"/>
                  <a:gd name="T2" fmla="*/ 237 w 921"/>
                  <a:gd name="T3" fmla="*/ 87 h 239"/>
                  <a:gd name="T4" fmla="*/ 350 w 921"/>
                  <a:gd name="T5" fmla="*/ 69 h 239"/>
                  <a:gd name="T6" fmla="*/ 351 w 921"/>
                  <a:gd name="T7" fmla="*/ 69 h 239"/>
                  <a:gd name="T8" fmla="*/ 422 w 921"/>
                  <a:gd name="T9" fmla="*/ 69 h 239"/>
                  <a:gd name="T10" fmla="*/ 921 w 921"/>
                  <a:gd name="T11" fmla="*/ 69 h 239"/>
                  <a:gd name="T12" fmla="*/ 921 w 921"/>
                  <a:gd name="T13" fmla="*/ 1 h 239"/>
                  <a:gd name="T14" fmla="*/ 422 w 921"/>
                  <a:gd name="T15" fmla="*/ 1 h 239"/>
                  <a:gd name="T16" fmla="*/ 352 w 921"/>
                  <a:gd name="T17" fmla="*/ 1 h 239"/>
                  <a:gd name="T18" fmla="*/ 220 w 921"/>
                  <a:gd name="T19" fmla="*/ 20 h 239"/>
                  <a:gd name="T20" fmla="*/ 5 w 921"/>
                  <a:gd name="T21" fmla="*/ 186 h 239"/>
                  <a:gd name="T22" fmla="*/ 0 w 921"/>
                  <a:gd name="T23" fmla="*/ 202 h 239"/>
                  <a:gd name="T24" fmla="*/ 0 w 921"/>
                  <a:gd name="T25" fmla="*/ 205 h 239"/>
                  <a:gd name="T26" fmla="*/ 0 w 921"/>
                  <a:gd name="T27" fmla="*/ 205 h 239"/>
                  <a:gd name="T28" fmla="*/ 0 w 921"/>
                  <a:gd name="T29" fmla="*/ 205 h 239"/>
                  <a:gd name="T30" fmla="*/ 18 w 921"/>
                  <a:gd name="T31" fmla="*/ 233 h 239"/>
                  <a:gd name="T32" fmla="*/ 55 w 921"/>
                  <a:gd name="T33" fmla="*/ 230 h 239"/>
                  <a:gd name="T34" fmla="*/ 65 w 921"/>
                  <a:gd name="T35" fmla="*/ 21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1" h="239">
                    <a:moveTo>
                      <a:pt x="65" y="219"/>
                    </a:moveTo>
                    <a:cubicBezTo>
                      <a:pt x="100" y="155"/>
                      <a:pt x="158" y="111"/>
                      <a:pt x="237" y="87"/>
                    </a:cubicBezTo>
                    <a:cubicBezTo>
                      <a:pt x="299" y="68"/>
                      <a:pt x="350" y="69"/>
                      <a:pt x="350" y="69"/>
                    </a:cubicBezTo>
                    <a:cubicBezTo>
                      <a:pt x="351" y="69"/>
                      <a:pt x="351" y="69"/>
                      <a:pt x="351" y="69"/>
                    </a:cubicBezTo>
                    <a:cubicBezTo>
                      <a:pt x="422" y="69"/>
                      <a:pt x="422" y="69"/>
                      <a:pt x="422" y="69"/>
                    </a:cubicBezTo>
                    <a:cubicBezTo>
                      <a:pt x="921" y="69"/>
                      <a:pt x="921" y="69"/>
                      <a:pt x="921" y="69"/>
                    </a:cubicBezTo>
                    <a:cubicBezTo>
                      <a:pt x="921" y="1"/>
                      <a:pt x="921" y="1"/>
                      <a:pt x="921" y="1"/>
                    </a:cubicBezTo>
                    <a:cubicBezTo>
                      <a:pt x="422" y="1"/>
                      <a:pt x="422" y="1"/>
                      <a:pt x="422" y="1"/>
                    </a:cubicBezTo>
                    <a:cubicBezTo>
                      <a:pt x="352" y="1"/>
                      <a:pt x="352" y="1"/>
                      <a:pt x="352" y="1"/>
                    </a:cubicBezTo>
                    <a:cubicBezTo>
                      <a:pt x="345" y="1"/>
                      <a:pt x="288" y="0"/>
                      <a:pt x="220" y="20"/>
                    </a:cubicBezTo>
                    <a:cubicBezTo>
                      <a:pt x="123" y="49"/>
                      <a:pt x="49" y="106"/>
                      <a:pt x="5" y="186"/>
                    </a:cubicBezTo>
                    <a:cubicBezTo>
                      <a:pt x="2" y="191"/>
                      <a:pt x="0" y="197"/>
                      <a:pt x="0" y="202"/>
                    </a:cubicBezTo>
                    <a:cubicBezTo>
                      <a:pt x="0" y="203"/>
                      <a:pt x="0" y="204"/>
                      <a:pt x="0" y="205"/>
                    </a:cubicBezTo>
                    <a:cubicBezTo>
                      <a:pt x="0" y="205"/>
                      <a:pt x="0" y="205"/>
                      <a:pt x="0" y="205"/>
                    </a:cubicBezTo>
                    <a:cubicBezTo>
                      <a:pt x="0" y="205"/>
                      <a:pt x="0" y="205"/>
                      <a:pt x="0" y="205"/>
                    </a:cubicBezTo>
                    <a:cubicBezTo>
                      <a:pt x="1" y="216"/>
                      <a:pt x="7" y="227"/>
                      <a:pt x="18" y="233"/>
                    </a:cubicBezTo>
                    <a:cubicBezTo>
                      <a:pt x="30" y="239"/>
                      <a:pt x="45" y="238"/>
                      <a:pt x="55" y="230"/>
                    </a:cubicBezTo>
                    <a:cubicBezTo>
                      <a:pt x="59" y="227"/>
                      <a:pt x="62" y="224"/>
                      <a:pt x="65" y="219"/>
                    </a:cubicBezTo>
                    <a:close/>
                  </a:path>
                </a:pathLst>
              </a:custGeom>
              <a:solidFill>
                <a:srgbClr val="F8F9F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sp>
          <p:nvSpPr>
            <p:cNvPr id="11" name="ïṡlíḓé"/>
            <p:cNvSpPr txBox="1"/>
            <p:nvPr/>
          </p:nvSpPr>
          <p:spPr>
            <a:xfrm>
              <a:off x="9358247" y="1578663"/>
              <a:ext cx="2035775" cy="553998"/>
            </a:xfrm>
            <a:prstGeom prst="rect">
              <a:avLst/>
            </a:prstGeom>
            <a:noFill/>
          </p:spPr>
          <p:txBody>
            <a:bodyPr wrap="square" rtlCol="0" anchor="b">
              <a:spAutoFit/>
            </a:bodyPr>
            <a:lstStyle/>
            <a:p>
              <a:r>
                <a:rPr lang="en-US" altLang="zh-CN" sz="3000" b="1" dirty="0">
                  <a:solidFill>
                    <a:schemeClr val="bg1"/>
                  </a:solidFill>
                  <a:latin typeface="华文楷体" panose="02010600040101010101" pitchFamily="2" charset="-122"/>
                  <a:ea typeface="华文楷体" panose="02010600040101010101" pitchFamily="2" charset="-122"/>
                </a:rPr>
                <a:t>2.</a:t>
              </a:r>
              <a:r>
                <a:rPr lang="zh-CN" altLang="en-US" sz="3000" b="1" dirty="0">
                  <a:solidFill>
                    <a:schemeClr val="bg1"/>
                  </a:solidFill>
                  <a:latin typeface="华文楷体" panose="02010600040101010101" pitchFamily="2" charset="-122"/>
                  <a:ea typeface="华文楷体" panose="02010600040101010101" pitchFamily="2" charset="-122"/>
                </a:rPr>
                <a:t>临床应用</a:t>
              </a:r>
              <a:endParaRPr lang="en-GB" altLang="zh-CN" sz="3000" b="1" dirty="0">
                <a:solidFill>
                  <a:schemeClr val="bg1"/>
                </a:solidFill>
                <a:latin typeface="华文楷体" panose="02010600040101010101" pitchFamily="2" charset="-122"/>
                <a:ea typeface="华文楷体" panose="02010600040101010101" pitchFamily="2" charset="-122"/>
              </a:endParaRPr>
            </a:p>
          </p:txBody>
        </p:sp>
      </p:grpSp>
      <p:grpSp>
        <p:nvGrpSpPr>
          <p:cNvPr id="1763" name="组合 1762"/>
          <p:cNvGrpSpPr/>
          <p:nvPr/>
        </p:nvGrpSpPr>
        <p:grpSpPr>
          <a:xfrm>
            <a:off x="1423766" y="1413066"/>
            <a:ext cx="4672233" cy="1310350"/>
            <a:chOff x="3291312" y="914401"/>
            <a:chExt cx="4672233" cy="1310350"/>
          </a:xfrm>
        </p:grpSpPr>
        <p:sp>
          <p:nvSpPr>
            <p:cNvPr id="1764" name="ïṡľîḋe"/>
            <p:cNvSpPr/>
            <p:nvPr/>
          </p:nvSpPr>
          <p:spPr>
            <a:xfrm>
              <a:off x="3521796" y="1544277"/>
              <a:ext cx="4441749" cy="648713"/>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solidFill>
                  <a:schemeClr val="tx1"/>
                </a:solidFill>
              </a:endParaRPr>
            </a:p>
          </p:txBody>
        </p:sp>
        <p:grpSp>
          <p:nvGrpSpPr>
            <p:cNvPr id="1765" name="组合 1764"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p:cNvGrpSpPr>
              <a:grpSpLocks noChangeAspect="1"/>
            </p:cNvGrpSpPr>
            <p:nvPr/>
          </p:nvGrpSpPr>
          <p:grpSpPr>
            <a:xfrm>
              <a:off x="3291312" y="914401"/>
              <a:ext cx="1705883" cy="1310350"/>
              <a:chOff x="3046060" y="1438576"/>
              <a:chExt cx="6099880" cy="4685541"/>
            </a:xfrm>
          </p:grpSpPr>
          <p:sp>
            <p:nvSpPr>
              <p:cNvPr id="1767" name="iŝľíďe"/>
              <p:cNvSpPr/>
              <p:nvPr/>
            </p:nvSpPr>
            <p:spPr bwMode="auto">
              <a:xfrm>
                <a:off x="3986422" y="1438576"/>
                <a:ext cx="3670340" cy="2806986"/>
              </a:xfrm>
              <a:custGeom>
                <a:avLst/>
                <a:gdLst>
                  <a:gd name="T0" fmla="*/ 10709 w 10709"/>
                  <a:gd name="T1" fmla="*/ 8071 h 8200"/>
                  <a:gd name="T2" fmla="*/ 10708 w 10709"/>
                  <a:gd name="T3" fmla="*/ 1925 h 8200"/>
                  <a:gd name="T4" fmla="*/ 10093 w 10709"/>
                  <a:gd name="T5" fmla="*/ 1483 h 8200"/>
                  <a:gd name="T6" fmla="*/ 9478 w 10709"/>
                  <a:gd name="T7" fmla="*/ 1870 h 8200"/>
                  <a:gd name="T8" fmla="*/ 9423 w 10709"/>
                  <a:gd name="T9" fmla="*/ 4926 h 8200"/>
                  <a:gd name="T10" fmla="*/ 8769 w 10709"/>
                  <a:gd name="T11" fmla="*/ 4933 h 8200"/>
                  <a:gd name="T12" fmla="*/ 8718 w 10709"/>
                  <a:gd name="T13" fmla="*/ 777 h 8200"/>
                  <a:gd name="T14" fmla="*/ 8132 w 10709"/>
                  <a:gd name="T15" fmla="*/ 130 h 8200"/>
                  <a:gd name="T16" fmla="*/ 7570 w 10709"/>
                  <a:gd name="T17" fmla="*/ 804 h 8200"/>
                  <a:gd name="T18" fmla="*/ 7570 w 10709"/>
                  <a:gd name="T19" fmla="*/ 2924 h 8200"/>
                  <a:gd name="T20" fmla="*/ 7279 w 10709"/>
                  <a:gd name="T21" fmla="*/ 3290 h 8200"/>
                  <a:gd name="T22" fmla="*/ 6940 w 10709"/>
                  <a:gd name="T23" fmla="*/ 2899 h 8200"/>
                  <a:gd name="T24" fmla="*/ 6543 w 10709"/>
                  <a:gd name="T25" fmla="*/ 105 h 8200"/>
                  <a:gd name="T26" fmla="*/ 6156 w 10709"/>
                  <a:gd name="T27" fmla="*/ 0 h 8200"/>
                  <a:gd name="T28" fmla="*/ 2412 w 10709"/>
                  <a:gd name="T29" fmla="*/ 359 h 8200"/>
                  <a:gd name="T30" fmla="*/ 2312 w 10709"/>
                  <a:gd name="T31" fmla="*/ 701 h 8200"/>
                  <a:gd name="T32" fmla="*/ 2312 w 10709"/>
                  <a:gd name="T33" fmla="*/ 1670 h 8200"/>
                  <a:gd name="T34" fmla="*/ 1831 w 10709"/>
                  <a:gd name="T35" fmla="*/ 2395 h 8200"/>
                  <a:gd name="T36" fmla="*/ 214 w 10709"/>
                  <a:gd name="T37" fmla="*/ 2558 h 8200"/>
                  <a:gd name="T38" fmla="*/ 0 w 10709"/>
                  <a:gd name="T39" fmla="*/ 6749 h 8200"/>
                  <a:gd name="T40" fmla="*/ 258 w 10709"/>
                  <a:gd name="T41" fmla="*/ 6749 h 8200"/>
                  <a:gd name="T42" fmla="*/ 382 w 10709"/>
                  <a:gd name="T43" fmla="*/ 2755 h 8200"/>
                  <a:gd name="T44" fmla="*/ 834 w 10709"/>
                  <a:gd name="T45" fmla="*/ 2653 h 8200"/>
                  <a:gd name="T46" fmla="*/ 1831 w 10709"/>
                  <a:gd name="T47" fmla="*/ 2653 h 8200"/>
                  <a:gd name="T48" fmla="*/ 2570 w 10709"/>
                  <a:gd name="T49" fmla="*/ 1651 h 8200"/>
                  <a:gd name="T50" fmla="*/ 2645 w 10709"/>
                  <a:gd name="T51" fmla="*/ 471 h 8200"/>
                  <a:gd name="T52" fmla="*/ 6154 w 10709"/>
                  <a:gd name="T53" fmla="*/ 259 h 8200"/>
                  <a:gd name="T54" fmla="*/ 6682 w 10709"/>
                  <a:gd name="T55" fmla="*/ 800 h 8200"/>
                  <a:gd name="T56" fmla="*/ 6682 w 10709"/>
                  <a:gd name="T57" fmla="*/ 2912 h 8200"/>
                  <a:gd name="T58" fmla="*/ 7279 w 10709"/>
                  <a:gd name="T59" fmla="*/ 3548 h 8200"/>
                  <a:gd name="T60" fmla="*/ 7829 w 10709"/>
                  <a:gd name="T61" fmla="*/ 2918 h 8200"/>
                  <a:gd name="T62" fmla="*/ 7828 w 10709"/>
                  <a:gd name="T63" fmla="*/ 791 h 8200"/>
                  <a:gd name="T64" fmla="*/ 8132 w 10709"/>
                  <a:gd name="T65" fmla="*/ 388 h 8200"/>
                  <a:gd name="T66" fmla="*/ 8459 w 10709"/>
                  <a:gd name="T67" fmla="*/ 773 h 8200"/>
                  <a:gd name="T68" fmla="*/ 8459 w 10709"/>
                  <a:gd name="T69" fmla="*/ 776 h 8200"/>
                  <a:gd name="T70" fmla="*/ 8460 w 10709"/>
                  <a:gd name="T71" fmla="*/ 4829 h 8200"/>
                  <a:gd name="T72" fmla="*/ 9105 w 10709"/>
                  <a:gd name="T73" fmla="*/ 5328 h 8200"/>
                  <a:gd name="T74" fmla="*/ 9736 w 10709"/>
                  <a:gd name="T75" fmla="*/ 4778 h 8200"/>
                  <a:gd name="T76" fmla="*/ 9736 w 10709"/>
                  <a:gd name="T77" fmla="*/ 1880 h 8200"/>
                  <a:gd name="T78" fmla="*/ 10411 w 10709"/>
                  <a:gd name="T79" fmla="*/ 1851 h 8200"/>
                  <a:gd name="T80" fmla="*/ 10450 w 10709"/>
                  <a:gd name="T81" fmla="*/ 8071 h 8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09" h="8200">
                    <a:moveTo>
                      <a:pt x="10579" y="8200"/>
                    </a:moveTo>
                    <a:cubicBezTo>
                      <a:pt x="10651" y="8200"/>
                      <a:pt x="10709" y="8143"/>
                      <a:pt x="10709" y="8071"/>
                    </a:cubicBezTo>
                    <a:cubicBezTo>
                      <a:pt x="10709" y="1928"/>
                      <a:pt x="10709" y="1928"/>
                      <a:pt x="10709" y="1928"/>
                    </a:cubicBezTo>
                    <a:cubicBezTo>
                      <a:pt x="10708" y="1925"/>
                      <a:pt x="10708" y="1925"/>
                      <a:pt x="10708" y="1925"/>
                    </a:cubicBezTo>
                    <a:cubicBezTo>
                      <a:pt x="10708" y="1912"/>
                      <a:pt x="10700" y="1801"/>
                      <a:pt x="10615" y="1692"/>
                    </a:cubicBezTo>
                    <a:cubicBezTo>
                      <a:pt x="10540" y="1596"/>
                      <a:pt x="10388" y="1483"/>
                      <a:pt x="10093" y="1483"/>
                    </a:cubicBezTo>
                    <a:cubicBezTo>
                      <a:pt x="9507" y="1483"/>
                      <a:pt x="9479" y="1847"/>
                      <a:pt x="9478" y="1863"/>
                    </a:cubicBezTo>
                    <a:cubicBezTo>
                      <a:pt x="9478" y="1870"/>
                      <a:pt x="9478" y="1870"/>
                      <a:pt x="9478" y="1870"/>
                    </a:cubicBezTo>
                    <a:cubicBezTo>
                      <a:pt x="9478" y="4769"/>
                      <a:pt x="9478" y="4769"/>
                      <a:pt x="9478" y="4769"/>
                    </a:cubicBezTo>
                    <a:cubicBezTo>
                      <a:pt x="9477" y="4781"/>
                      <a:pt x="9469" y="4856"/>
                      <a:pt x="9423" y="4926"/>
                    </a:cubicBezTo>
                    <a:cubicBezTo>
                      <a:pt x="9362" y="5021"/>
                      <a:pt x="9255" y="5070"/>
                      <a:pt x="9105" y="5070"/>
                    </a:cubicBezTo>
                    <a:cubicBezTo>
                      <a:pt x="8947" y="5070"/>
                      <a:pt x="8834" y="5024"/>
                      <a:pt x="8769" y="4933"/>
                    </a:cubicBezTo>
                    <a:cubicBezTo>
                      <a:pt x="8730" y="4879"/>
                      <a:pt x="8720" y="4824"/>
                      <a:pt x="8718" y="4811"/>
                    </a:cubicBezTo>
                    <a:cubicBezTo>
                      <a:pt x="8718" y="777"/>
                      <a:pt x="8718" y="777"/>
                      <a:pt x="8718" y="777"/>
                    </a:cubicBezTo>
                    <a:cubicBezTo>
                      <a:pt x="8718" y="746"/>
                      <a:pt x="8717" y="472"/>
                      <a:pt x="8540" y="289"/>
                    </a:cubicBezTo>
                    <a:cubicBezTo>
                      <a:pt x="8437" y="184"/>
                      <a:pt x="8300" y="130"/>
                      <a:pt x="8132" y="130"/>
                    </a:cubicBezTo>
                    <a:cubicBezTo>
                      <a:pt x="7970" y="130"/>
                      <a:pt x="7832" y="185"/>
                      <a:pt x="7735" y="290"/>
                    </a:cubicBezTo>
                    <a:cubicBezTo>
                      <a:pt x="7560" y="477"/>
                      <a:pt x="7567" y="753"/>
                      <a:pt x="7570" y="804"/>
                    </a:cubicBezTo>
                    <a:cubicBezTo>
                      <a:pt x="7570" y="2922"/>
                      <a:pt x="7570" y="2922"/>
                      <a:pt x="7570" y="2922"/>
                    </a:cubicBezTo>
                    <a:cubicBezTo>
                      <a:pt x="7570" y="2924"/>
                      <a:pt x="7570" y="2924"/>
                      <a:pt x="7570" y="2924"/>
                    </a:cubicBezTo>
                    <a:cubicBezTo>
                      <a:pt x="7571" y="2976"/>
                      <a:pt x="7556" y="3132"/>
                      <a:pt x="7471" y="3219"/>
                    </a:cubicBezTo>
                    <a:cubicBezTo>
                      <a:pt x="7425" y="3267"/>
                      <a:pt x="7362" y="3290"/>
                      <a:pt x="7279" y="3290"/>
                    </a:cubicBezTo>
                    <a:cubicBezTo>
                      <a:pt x="7149" y="3290"/>
                      <a:pt x="7057" y="3229"/>
                      <a:pt x="6997" y="3105"/>
                    </a:cubicBezTo>
                    <a:cubicBezTo>
                      <a:pt x="6952" y="3012"/>
                      <a:pt x="6942" y="2917"/>
                      <a:pt x="6940" y="2899"/>
                    </a:cubicBezTo>
                    <a:cubicBezTo>
                      <a:pt x="6940" y="800"/>
                      <a:pt x="6940" y="800"/>
                      <a:pt x="6940" y="800"/>
                    </a:cubicBezTo>
                    <a:cubicBezTo>
                      <a:pt x="6940" y="397"/>
                      <a:pt x="6724" y="199"/>
                      <a:pt x="6543" y="105"/>
                    </a:cubicBezTo>
                    <a:cubicBezTo>
                      <a:pt x="6355" y="6"/>
                      <a:pt x="6167" y="0"/>
                      <a:pt x="6159" y="0"/>
                    </a:cubicBezTo>
                    <a:cubicBezTo>
                      <a:pt x="6156" y="0"/>
                      <a:pt x="6156" y="0"/>
                      <a:pt x="6156" y="0"/>
                    </a:cubicBezTo>
                    <a:cubicBezTo>
                      <a:pt x="2986" y="0"/>
                      <a:pt x="2986" y="0"/>
                      <a:pt x="2986" y="0"/>
                    </a:cubicBezTo>
                    <a:cubicBezTo>
                      <a:pt x="2731" y="0"/>
                      <a:pt x="2532" y="124"/>
                      <a:pt x="2412" y="359"/>
                    </a:cubicBezTo>
                    <a:cubicBezTo>
                      <a:pt x="2327" y="524"/>
                      <a:pt x="2313" y="689"/>
                      <a:pt x="2312" y="696"/>
                    </a:cubicBezTo>
                    <a:cubicBezTo>
                      <a:pt x="2312" y="701"/>
                      <a:pt x="2312" y="701"/>
                      <a:pt x="2312" y="701"/>
                    </a:cubicBezTo>
                    <a:cubicBezTo>
                      <a:pt x="2312" y="1664"/>
                      <a:pt x="2312" y="1664"/>
                      <a:pt x="2312" y="1664"/>
                    </a:cubicBezTo>
                    <a:cubicBezTo>
                      <a:pt x="2312" y="1670"/>
                      <a:pt x="2312" y="1670"/>
                      <a:pt x="2312" y="1670"/>
                    </a:cubicBezTo>
                    <a:cubicBezTo>
                      <a:pt x="2313" y="1674"/>
                      <a:pt x="2349" y="2059"/>
                      <a:pt x="2162" y="2265"/>
                    </a:cubicBezTo>
                    <a:cubicBezTo>
                      <a:pt x="2083" y="2352"/>
                      <a:pt x="1975" y="2395"/>
                      <a:pt x="1831" y="2395"/>
                    </a:cubicBezTo>
                    <a:cubicBezTo>
                      <a:pt x="852" y="2395"/>
                      <a:pt x="852" y="2395"/>
                      <a:pt x="852" y="2395"/>
                    </a:cubicBezTo>
                    <a:cubicBezTo>
                      <a:pt x="786" y="2387"/>
                      <a:pt x="447" y="2358"/>
                      <a:pt x="214" y="2558"/>
                    </a:cubicBezTo>
                    <a:cubicBezTo>
                      <a:pt x="72" y="2681"/>
                      <a:pt x="0" y="2858"/>
                      <a:pt x="0" y="3086"/>
                    </a:cubicBezTo>
                    <a:cubicBezTo>
                      <a:pt x="0" y="6749"/>
                      <a:pt x="0" y="6749"/>
                      <a:pt x="0" y="6749"/>
                    </a:cubicBezTo>
                    <a:cubicBezTo>
                      <a:pt x="0" y="6820"/>
                      <a:pt x="58" y="6878"/>
                      <a:pt x="129" y="6878"/>
                    </a:cubicBezTo>
                    <a:cubicBezTo>
                      <a:pt x="200" y="6878"/>
                      <a:pt x="258" y="6820"/>
                      <a:pt x="258" y="6749"/>
                    </a:cubicBezTo>
                    <a:cubicBezTo>
                      <a:pt x="258" y="3086"/>
                      <a:pt x="258" y="3086"/>
                      <a:pt x="258" y="3086"/>
                    </a:cubicBezTo>
                    <a:cubicBezTo>
                      <a:pt x="258" y="2935"/>
                      <a:pt x="299" y="2827"/>
                      <a:pt x="382" y="2755"/>
                    </a:cubicBezTo>
                    <a:cubicBezTo>
                      <a:pt x="544" y="2614"/>
                      <a:pt x="822" y="2651"/>
                      <a:pt x="825" y="2652"/>
                    </a:cubicBezTo>
                    <a:cubicBezTo>
                      <a:pt x="834" y="2653"/>
                      <a:pt x="834" y="2653"/>
                      <a:pt x="834" y="2653"/>
                    </a:cubicBezTo>
                    <a:cubicBezTo>
                      <a:pt x="843" y="2653"/>
                      <a:pt x="843" y="2653"/>
                      <a:pt x="843" y="2653"/>
                    </a:cubicBezTo>
                    <a:cubicBezTo>
                      <a:pt x="1831" y="2653"/>
                      <a:pt x="1831" y="2653"/>
                      <a:pt x="1831" y="2653"/>
                    </a:cubicBezTo>
                    <a:cubicBezTo>
                      <a:pt x="2050" y="2653"/>
                      <a:pt x="2226" y="2581"/>
                      <a:pt x="2354" y="2438"/>
                    </a:cubicBezTo>
                    <a:cubicBezTo>
                      <a:pt x="2603" y="2162"/>
                      <a:pt x="2576" y="1716"/>
                      <a:pt x="2570" y="1651"/>
                    </a:cubicBezTo>
                    <a:cubicBezTo>
                      <a:pt x="2570" y="713"/>
                      <a:pt x="2570" y="713"/>
                      <a:pt x="2570" y="713"/>
                    </a:cubicBezTo>
                    <a:cubicBezTo>
                      <a:pt x="2573" y="691"/>
                      <a:pt x="2588" y="578"/>
                      <a:pt x="2645" y="471"/>
                    </a:cubicBezTo>
                    <a:cubicBezTo>
                      <a:pt x="2720" y="328"/>
                      <a:pt x="2832" y="259"/>
                      <a:pt x="2986" y="259"/>
                    </a:cubicBezTo>
                    <a:cubicBezTo>
                      <a:pt x="6154" y="259"/>
                      <a:pt x="6154" y="259"/>
                      <a:pt x="6154" y="259"/>
                    </a:cubicBezTo>
                    <a:cubicBezTo>
                      <a:pt x="6166" y="259"/>
                      <a:pt x="6301" y="267"/>
                      <a:pt x="6430" y="337"/>
                    </a:cubicBezTo>
                    <a:cubicBezTo>
                      <a:pt x="6599" y="429"/>
                      <a:pt x="6682" y="580"/>
                      <a:pt x="6682" y="800"/>
                    </a:cubicBezTo>
                    <a:cubicBezTo>
                      <a:pt x="6682" y="2908"/>
                      <a:pt x="6682" y="2908"/>
                      <a:pt x="6682" y="2908"/>
                    </a:cubicBezTo>
                    <a:cubicBezTo>
                      <a:pt x="6682" y="2912"/>
                      <a:pt x="6682" y="2912"/>
                      <a:pt x="6682" y="2912"/>
                    </a:cubicBezTo>
                    <a:cubicBezTo>
                      <a:pt x="6683" y="2928"/>
                      <a:pt x="6693" y="3071"/>
                      <a:pt x="6765" y="3218"/>
                    </a:cubicBezTo>
                    <a:cubicBezTo>
                      <a:pt x="6868" y="3431"/>
                      <a:pt x="7050" y="3548"/>
                      <a:pt x="7279" y="3548"/>
                    </a:cubicBezTo>
                    <a:cubicBezTo>
                      <a:pt x="7431" y="3548"/>
                      <a:pt x="7562" y="3496"/>
                      <a:pt x="7657" y="3398"/>
                    </a:cubicBezTo>
                    <a:cubicBezTo>
                      <a:pt x="7829" y="3221"/>
                      <a:pt x="7830" y="2958"/>
                      <a:pt x="7829" y="2918"/>
                    </a:cubicBezTo>
                    <a:cubicBezTo>
                      <a:pt x="7829" y="795"/>
                      <a:pt x="7829" y="795"/>
                      <a:pt x="7829" y="795"/>
                    </a:cubicBezTo>
                    <a:cubicBezTo>
                      <a:pt x="7828" y="791"/>
                      <a:pt x="7828" y="791"/>
                      <a:pt x="7828" y="791"/>
                    </a:cubicBezTo>
                    <a:cubicBezTo>
                      <a:pt x="7825" y="733"/>
                      <a:pt x="7835" y="561"/>
                      <a:pt x="7924" y="465"/>
                    </a:cubicBezTo>
                    <a:cubicBezTo>
                      <a:pt x="7973" y="413"/>
                      <a:pt x="8041" y="388"/>
                      <a:pt x="8132" y="388"/>
                    </a:cubicBezTo>
                    <a:cubicBezTo>
                      <a:pt x="8229" y="388"/>
                      <a:pt x="8301" y="415"/>
                      <a:pt x="8354" y="468"/>
                    </a:cubicBezTo>
                    <a:cubicBezTo>
                      <a:pt x="8462" y="579"/>
                      <a:pt x="8459" y="771"/>
                      <a:pt x="8459" y="773"/>
                    </a:cubicBezTo>
                    <a:cubicBezTo>
                      <a:pt x="8459" y="775"/>
                      <a:pt x="8459" y="775"/>
                      <a:pt x="8459" y="775"/>
                    </a:cubicBezTo>
                    <a:cubicBezTo>
                      <a:pt x="8459" y="776"/>
                      <a:pt x="8459" y="776"/>
                      <a:pt x="8459" y="776"/>
                    </a:cubicBezTo>
                    <a:cubicBezTo>
                      <a:pt x="8459" y="4824"/>
                      <a:pt x="8459" y="4824"/>
                      <a:pt x="8459" y="4824"/>
                    </a:cubicBezTo>
                    <a:cubicBezTo>
                      <a:pt x="8460" y="4829"/>
                      <a:pt x="8460" y="4829"/>
                      <a:pt x="8460" y="4829"/>
                    </a:cubicBezTo>
                    <a:cubicBezTo>
                      <a:pt x="8461" y="4842"/>
                      <a:pt x="8473" y="4963"/>
                      <a:pt x="8560" y="5084"/>
                    </a:cubicBezTo>
                    <a:cubicBezTo>
                      <a:pt x="8640" y="5195"/>
                      <a:pt x="8799" y="5328"/>
                      <a:pt x="9105" y="5328"/>
                    </a:cubicBezTo>
                    <a:cubicBezTo>
                      <a:pt x="9416" y="5328"/>
                      <a:pt x="9573" y="5178"/>
                      <a:pt x="9649" y="5053"/>
                    </a:cubicBezTo>
                    <a:cubicBezTo>
                      <a:pt x="9729" y="4922"/>
                      <a:pt x="9735" y="4792"/>
                      <a:pt x="9736" y="4778"/>
                    </a:cubicBezTo>
                    <a:cubicBezTo>
                      <a:pt x="9736" y="4773"/>
                      <a:pt x="9736" y="4773"/>
                      <a:pt x="9736" y="4773"/>
                    </a:cubicBezTo>
                    <a:cubicBezTo>
                      <a:pt x="9736" y="1880"/>
                      <a:pt x="9736" y="1880"/>
                      <a:pt x="9736" y="1880"/>
                    </a:cubicBezTo>
                    <a:cubicBezTo>
                      <a:pt x="9742" y="1858"/>
                      <a:pt x="9786" y="1741"/>
                      <a:pt x="10093" y="1741"/>
                    </a:cubicBezTo>
                    <a:cubicBezTo>
                      <a:pt x="10245" y="1741"/>
                      <a:pt x="10355" y="1779"/>
                      <a:pt x="10411" y="1851"/>
                    </a:cubicBezTo>
                    <a:cubicBezTo>
                      <a:pt x="10442" y="1890"/>
                      <a:pt x="10449" y="1929"/>
                      <a:pt x="10450" y="1936"/>
                    </a:cubicBezTo>
                    <a:cubicBezTo>
                      <a:pt x="10450" y="8071"/>
                      <a:pt x="10450" y="8071"/>
                      <a:pt x="10450" y="8071"/>
                    </a:cubicBezTo>
                    <a:cubicBezTo>
                      <a:pt x="10450" y="8143"/>
                      <a:pt x="10508" y="8200"/>
                      <a:pt x="10579" y="8200"/>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8" name="iṧ1iḋé"/>
              <p:cNvSpPr/>
              <p:nvPr/>
            </p:nvSpPr>
            <p:spPr bwMode="auto">
              <a:xfrm>
                <a:off x="8107963" y="5009131"/>
                <a:ext cx="365516" cy="689816"/>
              </a:xfrm>
              <a:custGeom>
                <a:avLst/>
                <a:gdLst>
                  <a:gd name="T0" fmla="*/ 1067 w 1067"/>
                  <a:gd name="T1" fmla="*/ 124 h 2016"/>
                  <a:gd name="T2" fmla="*/ 1062 w 1067"/>
                  <a:gd name="T3" fmla="*/ 0 h 2016"/>
                  <a:gd name="T4" fmla="*/ 939 w 1067"/>
                  <a:gd name="T5" fmla="*/ 124 h 2016"/>
                  <a:gd name="T6" fmla="*/ 632 w 1067"/>
                  <a:gd name="T7" fmla="*/ 344 h 2016"/>
                  <a:gd name="T8" fmla="*/ 0 w 1067"/>
                  <a:gd name="T9" fmla="*/ 2016 h 2016"/>
                  <a:gd name="T10" fmla="*/ 1067 w 1067"/>
                  <a:gd name="T11" fmla="*/ 135 h 2016"/>
                  <a:gd name="T12" fmla="*/ 1067 w 1067"/>
                  <a:gd name="T13" fmla="*/ 124 h 2016"/>
                </a:gdLst>
                <a:ahLst/>
                <a:cxnLst>
                  <a:cxn ang="0">
                    <a:pos x="T0" y="T1"/>
                  </a:cxn>
                  <a:cxn ang="0">
                    <a:pos x="T2" y="T3"/>
                  </a:cxn>
                  <a:cxn ang="0">
                    <a:pos x="T4" y="T5"/>
                  </a:cxn>
                  <a:cxn ang="0">
                    <a:pos x="T6" y="T7"/>
                  </a:cxn>
                  <a:cxn ang="0">
                    <a:pos x="T8" y="T9"/>
                  </a:cxn>
                  <a:cxn ang="0">
                    <a:pos x="T10" y="T11"/>
                  </a:cxn>
                  <a:cxn ang="0">
                    <a:pos x="T12" y="T13"/>
                  </a:cxn>
                </a:cxnLst>
                <a:rect l="0" t="0" r="r" b="b"/>
                <a:pathLst>
                  <a:path w="1067" h="2016">
                    <a:moveTo>
                      <a:pt x="1067" y="124"/>
                    </a:moveTo>
                    <a:cubicBezTo>
                      <a:pt x="1067" y="82"/>
                      <a:pt x="1065" y="41"/>
                      <a:pt x="1062" y="0"/>
                    </a:cubicBezTo>
                    <a:cubicBezTo>
                      <a:pt x="1024" y="43"/>
                      <a:pt x="983" y="85"/>
                      <a:pt x="939" y="124"/>
                    </a:cubicBezTo>
                    <a:cubicBezTo>
                      <a:pt x="848" y="206"/>
                      <a:pt x="744" y="279"/>
                      <a:pt x="632" y="344"/>
                    </a:cubicBezTo>
                    <a:cubicBezTo>
                      <a:pt x="589" y="1370"/>
                      <a:pt x="230" y="1827"/>
                      <a:pt x="0" y="2016"/>
                    </a:cubicBezTo>
                    <a:cubicBezTo>
                      <a:pt x="353" y="1770"/>
                      <a:pt x="1067" y="1148"/>
                      <a:pt x="1067" y="135"/>
                    </a:cubicBezTo>
                    <a:cubicBezTo>
                      <a:pt x="1067" y="131"/>
                      <a:pt x="1067" y="127"/>
                      <a:pt x="1067" y="124"/>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9" name="iṡ1îḋe"/>
              <p:cNvSpPr/>
              <p:nvPr/>
            </p:nvSpPr>
            <p:spPr bwMode="auto">
              <a:xfrm>
                <a:off x="7805355" y="4317146"/>
                <a:ext cx="665954" cy="809123"/>
              </a:xfrm>
              <a:custGeom>
                <a:avLst/>
                <a:gdLst>
                  <a:gd name="T0" fmla="*/ 0 w 1944"/>
                  <a:gd name="T1" fmla="*/ 0 h 2366"/>
                  <a:gd name="T2" fmla="*/ 1518 w 1944"/>
                  <a:gd name="T3" fmla="*/ 2146 h 2366"/>
                  <a:gd name="T4" fmla="*/ 1518 w 1944"/>
                  <a:gd name="T5" fmla="*/ 2157 h 2366"/>
                  <a:gd name="T6" fmla="*/ 1514 w 1944"/>
                  <a:gd name="T7" fmla="*/ 2366 h 2366"/>
                  <a:gd name="T8" fmla="*/ 1821 w 1944"/>
                  <a:gd name="T9" fmla="*/ 2146 h 2366"/>
                  <a:gd name="T10" fmla="*/ 1944 w 1944"/>
                  <a:gd name="T11" fmla="*/ 2022 h 2366"/>
                  <a:gd name="T12" fmla="*/ 0 w 1944"/>
                  <a:gd name="T13" fmla="*/ 0 h 2366"/>
                </a:gdLst>
                <a:ahLst/>
                <a:cxnLst>
                  <a:cxn ang="0">
                    <a:pos x="T0" y="T1"/>
                  </a:cxn>
                  <a:cxn ang="0">
                    <a:pos x="T2" y="T3"/>
                  </a:cxn>
                  <a:cxn ang="0">
                    <a:pos x="T4" y="T5"/>
                  </a:cxn>
                  <a:cxn ang="0">
                    <a:pos x="T6" y="T7"/>
                  </a:cxn>
                  <a:cxn ang="0">
                    <a:pos x="T8" y="T9"/>
                  </a:cxn>
                  <a:cxn ang="0">
                    <a:pos x="T10" y="T11"/>
                  </a:cxn>
                  <a:cxn ang="0">
                    <a:pos x="T12" y="T13"/>
                  </a:cxn>
                </a:cxnLst>
                <a:rect l="0" t="0" r="r" b="b"/>
                <a:pathLst>
                  <a:path w="1944" h="2366">
                    <a:moveTo>
                      <a:pt x="0" y="0"/>
                    </a:moveTo>
                    <a:cubicBezTo>
                      <a:pt x="0" y="0"/>
                      <a:pt x="1512" y="447"/>
                      <a:pt x="1518" y="2146"/>
                    </a:cubicBezTo>
                    <a:cubicBezTo>
                      <a:pt x="1518" y="2149"/>
                      <a:pt x="1518" y="2153"/>
                      <a:pt x="1518" y="2157"/>
                    </a:cubicBezTo>
                    <a:cubicBezTo>
                      <a:pt x="1518" y="2229"/>
                      <a:pt x="1517" y="2298"/>
                      <a:pt x="1514" y="2366"/>
                    </a:cubicBezTo>
                    <a:cubicBezTo>
                      <a:pt x="1626" y="2301"/>
                      <a:pt x="1730" y="2228"/>
                      <a:pt x="1821" y="2146"/>
                    </a:cubicBezTo>
                    <a:cubicBezTo>
                      <a:pt x="1865" y="2107"/>
                      <a:pt x="1906" y="2065"/>
                      <a:pt x="1944" y="2022"/>
                    </a:cubicBezTo>
                    <a:cubicBezTo>
                      <a:pt x="1849" y="760"/>
                      <a:pt x="433" y="50"/>
                      <a:pt x="0" y="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0" name="ïṥḷidè"/>
              <p:cNvSpPr/>
              <p:nvPr/>
            </p:nvSpPr>
            <p:spPr bwMode="auto">
              <a:xfrm>
                <a:off x="6738093" y="3438608"/>
                <a:ext cx="1763586" cy="1821070"/>
              </a:xfrm>
              <a:custGeom>
                <a:avLst/>
                <a:gdLst>
                  <a:gd name="T0" fmla="*/ 5060 w 5147"/>
                  <a:gd name="T1" fmla="*/ 4587 h 5321"/>
                  <a:gd name="T2" fmla="*/ 5147 w 5147"/>
                  <a:gd name="T3" fmla="*/ 4476 h 5321"/>
                  <a:gd name="T4" fmla="*/ 3133 w 5147"/>
                  <a:gd name="T5" fmla="*/ 2430 h 5321"/>
                  <a:gd name="T6" fmla="*/ 3133 w 5147"/>
                  <a:gd name="T7" fmla="*/ 496 h 5321"/>
                  <a:gd name="T8" fmla="*/ 3302 w 5147"/>
                  <a:gd name="T9" fmla="*/ 496 h 5321"/>
                  <a:gd name="T10" fmla="*/ 3550 w 5147"/>
                  <a:gd name="T11" fmla="*/ 248 h 5321"/>
                  <a:gd name="T12" fmla="*/ 3302 w 5147"/>
                  <a:gd name="T13" fmla="*/ 0 h 5321"/>
                  <a:gd name="T14" fmla="*/ 2578 w 5147"/>
                  <a:gd name="T15" fmla="*/ 0 h 5321"/>
                  <a:gd name="T16" fmla="*/ 1855 w 5147"/>
                  <a:gd name="T17" fmla="*/ 0 h 5321"/>
                  <a:gd name="T18" fmla="*/ 1607 w 5147"/>
                  <a:gd name="T19" fmla="*/ 248 h 5321"/>
                  <a:gd name="T20" fmla="*/ 1855 w 5147"/>
                  <a:gd name="T21" fmla="*/ 496 h 5321"/>
                  <a:gd name="T22" fmla="*/ 2024 w 5147"/>
                  <a:gd name="T23" fmla="*/ 496 h 5321"/>
                  <a:gd name="T24" fmla="*/ 2024 w 5147"/>
                  <a:gd name="T25" fmla="*/ 2430 h 5321"/>
                  <a:gd name="T26" fmla="*/ 0 w 5147"/>
                  <a:gd name="T27" fmla="*/ 4611 h 5321"/>
                  <a:gd name="T28" fmla="*/ 69 w 5147"/>
                  <a:gd name="T29" fmla="*/ 4539 h 5321"/>
                  <a:gd name="T30" fmla="*/ 2154 w 5147"/>
                  <a:gd name="T31" fmla="*/ 2445 h 5321"/>
                  <a:gd name="T32" fmla="*/ 2154 w 5147"/>
                  <a:gd name="T33" fmla="*/ 482 h 5321"/>
                  <a:gd name="T34" fmla="*/ 1699 w 5147"/>
                  <a:gd name="T35" fmla="*/ 338 h 5321"/>
                  <a:gd name="T36" fmla="*/ 1836 w 5147"/>
                  <a:gd name="T37" fmla="*/ 88 h 5321"/>
                  <a:gd name="T38" fmla="*/ 2662 w 5147"/>
                  <a:gd name="T39" fmla="*/ 88 h 5321"/>
                  <a:gd name="T40" fmla="*/ 2662 w 5147"/>
                  <a:gd name="T41" fmla="*/ 2521 h 5321"/>
                  <a:gd name="T42" fmla="*/ 1059 w 5147"/>
                  <a:gd name="T43" fmla="*/ 4357 h 5321"/>
                  <a:gd name="T44" fmla="*/ 1128 w 5147"/>
                  <a:gd name="T45" fmla="*/ 4376 h 5321"/>
                  <a:gd name="T46" fmla="*/ 1868 w 5147"/>
                  <a:gd name="T47" fmla="*/ 4711 h 5321"/>
                  <a:gd name="T48" fmla="*/ 3145 w 5147"/>
                  <a:gd name="T49" fmla="*/ 5302 h 5321"/>
                  <a:gd name="T50" fmla="*/ 4630 w 5147"/>
                  <a:gd name="T51" fmla="*/ 4931 h 5321"/>
                  <a:gd name="T52" fmla="*/ 4634 w 5147"/>
                  <a:gd name="T53" fmla="*/ 4722 h 5321"/>
                  <a:gd name="T54" fmla="*/ 4634 w 5147"/>
                  <a:gd name="T55" fmla="*/ 4711 h 5321"/>
                  <a:gd name="T56" fmla="*/ 3116 w 5147"/>
                  <a:gd name="T57" fmla="*/ 2565 h 5321"/>
                  <a:gd name="T58" fmla="*/ 5060 w 5147"/>
                  <a:gd name="T59" fmla="*/ 4587 h 5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147" h="5321">
                    <a:moveTo>
                      <a:pt x="5060" y="4587"/>
                    </a:moveTo>
                    <a:cubicBezTo>
                      <a:pt x="5092" y="4552"/>
                      <a:pt x="5121" y="4515"/>
                      <a:pt x="5147" y="4476"/>
                    </a:cubicBezTo>
                    <a:cubicBezTo>
                      <a:pt x="5036" y="3382"/>
                      <a:pt x="4211" y="2667"/>
                      <a:pt x="3133" y="2430"/>
                    </a:cubicBezTo>
                    <a:cubicBezTo>
                      <a:pt x="3133" y="496"/>
                      <a:pt x="3133" y="496"/>
                      <a:pt x="3133" y="496"/>
                    </a:cubicBezTo>
                    <a:cubicBezTo>
                      <a:pt x="3302" y="496"/>
                      <a:pt x="3302" y="496"/>
                      <a:pt x="3302" y="496"/>
                    </a:cubicBezTo>
                    <a:cubicBezTo>
                      <a:pt x="3439" y="496"/>
                      <a:pt x="3550" y="385"/>
                      <a:pt x="3550" y="248"/>
                    </a:cubicBezTo>
                    <a:cubicBezTo>
                      <a:pt x="3550" y="111"/>
                      <a:pt x="3439" y="0"/>
                      <a:pt x="3302" y="0"/>
                    </a:cubicBezTo>
                    <a:cubicBezTo>
                      <a:pt x="2578" y="0"/>
                      <a:pt x="2578" y="0"/>
                      <a:pt x="2578" y="0"/>
                    </a:cubicBezTo>
                    <a:cubicBezTo>
                      <a:pt x="1855" y="0"/>
                      <a:pt x="1855" y="0"/>
                      <a:pt x="1855" y="0"/>
                    </a:cubicBezTo>
                    <a:cubicBezTo>
                      <a:pt x="1718" y="0"/>
                      <a:pt x="1607" y="111"/>
                      <a:pt x="1607" y="248"/>
                    </a:cubicBezTo>
                    <a:cubicBezTo>
                      <a:pt x="1607" y="385"/>
                      <a:pt x="1718" y="496"/>
                      <a:pt x="1855" y="496"/>
                    </a:cubicBezTo>
                    <a:cubicBezTo>
                      <a:pt x="2024" y="496"/>
                      <a:pt x="2024" y="496"/>
                      <a:pt x="2024" y="496"/>
                    </a:cubicBezTo>
                    <a:cubicBezTo>
                      <a:pt x="2024" y="2430"/>
                      <a:pt x="2024" y="2430"/>
                      <a:pt x="2024" y="2430"/>
                    </a:cubicBezTo>
                    <a:cubicBezTo>
                      <a:pt x="902" y="2676"/>
                      <a:pt x="55" y="3441"/>
                      <a:pt x="0" y="4611"/>
                    </a:cubicBezTo>
                    <a:cubicBezTo>
                      <a:pt x="15" y="4592"/>
                      <a:pt x="38" y="4567"/>
                      <a:pt x="69" y="4539"/>
                    </a:cubicBezTo>
                    <a:cubicBezTo>
                      <a:pt x="198" y="2899"/>
                      <a:pt x="2154" y="2445"/>
                      <a:pt x="2154" y="2445"/>
                    </a:cubicBezTo>
                    <a:cubicBezTo>
                      <a:pt x="2154" y="482"/>
                      <a:pt x="2154" y="482"/>
                      <a:pt x="2154" y="482"/>
                    </a:cubicBezTo>
                    <a:cubicBezTo>
                      <a:pt x="2154" y="482"/>
                      <a:pt x="1699" y="497"/>
                      <a:pt x="1699" y="338"/>
                    </a:cubicBezTo>
                    <a:cubicBezTo>
                      <a:pt x="1699" y="338"/>
                      <a:pt x="1677" y="88"/>
                      <a:pt x="1836" y="88"/>
                    </a:cubicBezTo>
                    <a:cubicBezTo>
                      <a:pt x="1995" y="88"/>
                      <a:pt x="2662" y="88"/>
                      <a:pt x="2662" y="88"/>
                    </a:cubicBezTo>
                    <a:cubicBezTo>
                      <a:pt x="2662" y="2521"/>
                      <a:pt x="2662" y="2521"/>
                      <a:pt x="2662" y="2521"/>
                    </a:cubicBezTo>
                    <a:cubicBezTo>
                      <a:pt x="2662" y="2521"/>
                      <a:pt x="1292" y="3123"/>
                      <a:pt x="1059" y="4357"/>
                    </a:cubicBezTo>
                    <a:cubicBezTo>
                      <a:pt x="1081" y="4363"/>
                      <a:pt x="1104" y="4369"/>
                      <a:pt x="1128" y="4376"/>
                    </a:cubicBezTo>
                    <a:cubicBezTo>
                      <a:pt x="1396" y="4456"/>
                      <a:pt x="1640" y="4580"/>
                      <a:pt x="1868" y="4711"/>
                    </a:cubicBezTo>
                    <a:cubicBezTo>
                      <a:pt x="2340" y="4981"/>
                      <a:pt x="2742" y="5284"/>
                      <a:pt x="3145" y="5302"/>
                    </a:cubicBezTo>
                    <a:cubicBezTo>
                      <a:pt x="3559" y="5321"/>
                      <a:pt x="4162" y="5201"/>
                      <a:pt x="4630" y="4931"/>
                    </a:cubicBezTo>
                    <a:cubicBezTo>
                      <a:pt x="4633" y="4863"/>
                      <a:pt x="4634" y="4794"/>
                      <a:pt x="4634" y="4722"/>
                    </a:cubicBezTo>
                    <a:cubicBezTo>
                      <a:pt x="4634" y="4718"/>
                      <a:pt x="4634" y="4714"/>
                      <a:pt x="4634" y="4711"/>
                    </a:cubicBezTo>
                    <a:cubicBezTo>
                      <a:pt x="4628" y="3012"/>
                      <a:pt x="3116" y="2565"/>
                      <a:pt x="3116" y="2565"/>
                    </a:cubicBezTo>
                    <a:cubicBezTo>
                      <a:pt x="3549" y="2615"/>
                      <a:pt x="4965" y="3325"/>
                      <a:pt x="5060" y="4587"/>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1" name="ï$ľîḍê"/>
              <p:cNvSpPr/>
              <p:nvPr/>
            </p:nvSpPr>
            <p:spPr bwMode="auto">
              <a:xfrm>
                <a:off x="6760870" y="3468977"/>
                <a:ext cx="889385" cy="1523886"/>
              </a:xfrm>
              <a:custGeom>
                <a:avLst/>
                <a:gdLst>
                  <a:gd name="T0" fmla="*/ 2593 w 2593"/>
                  <a:gd name="T1" fmla="*/ 2433 h 4451"/>
                  <a:gd name="T2" fmla="*/ 2593 w 2593"/>
                  <a:gd name="T3" fmla="*/ 0 h 4451"/>
                  <a:gd name="T4" fmla="*/ 1767 w 2593"/>
                  <a:gd name="T5" fmla="*/ 0 h 4451"/>
                  <a:gd name="T6" fmla="*/ 1630 w 2593"/>
                  <a:gd name="T7" fmla="*/ 250 h 4451"/>
                  <a:gd name="T8" fmla="*/ 2085 w 2593"/>
                  <a:gd name="T9" fmla="*/ 394 h 4451"/>
                  <a:gd name="T10" fmla="*/ 2085 w 2593"/>
                  <a:gd name="T11" fmla="*/ 2357 h 4451"/>
                  <a:gd name="T12" fmla="*/ 0 w 2593"/>
                  <a:gd name="T13" fmla="*/ 4451 h 4451"/>
                  <a:gd name="T14" fmla="*/ 990 w 2593"/>
                  <a:gd name="T15" fmla="*/ 4269 h 4451"/>
                  <a:gd name="T16" fmla="*/ 2593 w 2593"/>
                  <a:gd name="T17" fmla="*/ 2433 h 4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3" h="4451">
                    <a:moveTo>
                      <a:pt x="2593" y="2433"/>
                    </a:moveTo>
                    <a:cubicBezTo>
                      <a:pt x="2593" y="0"/>
                      <a:pt x="2593" y="0"/>
                      <a:pt x="2593" y="0"/>
                    </a:cubicBezTo>
                    <a:cubicBezTo>
                      <a:pt x="2593" y="0"/>
                      <a:pt x="1926" y="0"/>
                      <a:pt x="1767" y="0"/>
                    </a:cubicBezTo>
                    <a:cubicBezTo>
                      <a:pt x="1608" y="0"/>
                      <a:pt x="1630" y="250"/>
                      <a:pt x="1630" y="250"/>
                    </a:cubicBezTo>
                    <a:cubicBezTo>
                      <a:pt x="1630" y="409"/>
                      <a:pt x="2085" y="394"/>
                      <a:pt x="2085" y="394"/>
                    </a:cubicBezTo>
                    <a:cubicBezTo>
                      <a:pt x="2085" y="2357"/>
                      <a:pt x="2085" y="2357"/>
                      <a:pt x="2085" y="2357"/>
                    </a:cubicBezTo>
                    <a:cubicBezTo>
                      <a:pt x="2085" y="2357"/>
                      <a:pt x="129" y="2811"/>
                      <a:pt x="0" y="4451"/>
                    </a:cubicBezTo>
                    <a:cubicBezTo>
                      <a:pt x="143" y="4321"/>
                      <a:pt x="456" y="4132"/>
                      <a:pt x="990" y="4269"/>
                    </a:cubicBezTo>
                    <a:cubicBezTo>
                      <a:pt x="1223" y="3035"/>
                      <a:pt x="2593" y="2433"/>
                      <a:pt x="2593" y="2433"/>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2" name="is1îdé"/>
              <p:cNvSpPr/>
              <p:nvPr/>
            </p:nvSpPr>
            <p:spPr bwMode="auto">
              <a:xfrm>
                <a:off x="8041801" y="5698947"/>
                <a:ext cx="66162" cy="41215"/>
              </a:xfrm>
              <a:custGeom>
                <a:avLst/>
                <a:gdLst>
                  <a:gd name="T0" fmla="*/ 192 w 192"/>
                  <a:gd name="T1" fmla="*/ 0 h 120"/>
                  <a:gd name="T2" fmla="*/ 0 w 192"/>
                  <a:gd name="T3" fmla="*/ 120 h 120"/>
                  <a:gd name="T4" fmla="*/ 192 w 192"/>
                  <a:gd name="T5" fmla="*/ 0 h 120"/>
                </a:gdLst>
                <a:ahLst/>
                <a:cxnLst>
                  <a:cxn ang="0">
                    <a:pos x="T0" y="T1"/>
                  </a:cxn>
                  <a:cxn ang="0">
                    <a:pos x="T2" y="T3"/>
                  </a:cxn>
                  <a:cxn ang="0">
                    <a:pos x="T4" y="T5"/>
                  </a:cxn>
                </a:cxnLst>
                <a:rect l="0" t="0" r="r" b="b"/>
                <a:pathLst>
                  <a:path w="192" h="120">
                    <a:moveTo>
                      <a:pt x="192" y="0"/>
                    </a:moveTo>
                    <a:cubicBezTo>
                      <a:pt x="77" y="80"/>
                      <a:pt x="0" y="120"/>
                      <a:pt x="0" y="120"/>
                    </a:cubicBezTo>
                    <a:cubicBezTo>
                      <a:pt x="0" y="120"/>
                      <a:pt x="81" y="91"/>
                      <a:pt x="192" y="0"/>
                    </a:cubicBezTo>
                    <a:close/>
                  </a:path>
                </a:pathLst>
              </a:custGeom>
              <a:solidFill>
                <a:srgbClr val="EFF3F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3" name="iṡ1ïḓê"/>
              <p:cNvSpPr/>
              <p:nvPr/>
            </p:nvSpPr>
            <p:spPr bwMode="auto">
              <a:xfrm>
                <a:off x="7651339" y="5857301"/>
                <a:ext cx="27116" cy="3254"/>
              </a:xfrm>
              <a:custGeom>
                <a:avLst/>
                <a:gdLst>
                  <a:gd name="T0" fmla="*/ 80 w 80"/>
                  <a:gd name="T1" fmla="*/ 10 h 10"/>
                  <a:gd name="T2" fmla="*/ 63 w 80"/>
                  <a:gd name="T3" fmla="*/ 0 h 10"/>
                  <a:gd name="T4" fmla="*/ 0 w 80"/>
                  <a:gd name="T5" fmla="*/ 3 h 10"/>
                  <a:gd name="T6" fmla="*/ 80 w 80"/>
                  <a:gd name="T7" fmla="*/ 10 h 10"/>
                </a:gdLst>
                <a:ahLst/>
                <a:cxnLst>
                  <a:cxn ang="0">
                    <a:pos x="T0" y="T1"/>
                  </a:cxn>
                  <a:cxn ang="0">
                    <a:pos x="T2" y="T3"/>
                  </a:cxn>
                  <a:cxn ang="0">
                    <a:pos x="T4" y="T5"/>
                  </a:cxn>
                  <a:cxn ang="0">
                    <a:pos x="T6" y="T7"/>
                  </a:cxn>
                </a:cxnLst>
                <a:rect l="0" t="0" r="r" b="b"/>
                <a:pathLst>
                  <a:path w="80" h="10">
                    <a:moveTo>
                      <a:pt x="80" y="10"/>
                    </a:moveTo>
                    <a:cubicBezTo>
                      <a:pt x="80" y="10"/>
                      <a:pt x="74" y="6"/>
                      <a:pt x="63" y="0"/>
                    </a:cubicBezTo>
                    <a:cubicBezTo>
                      <a:pt x="42" y="2"/>
                      <a:pt x="21" y="2"/>
                      <a:pt x="0" y="3"/>
                    </a:cubicBezTo>
                    <a:cubicBezTo>
                      <a:pt x="51" y="8"/>
                      <a:pt x="80" y="10"/>
                      <a:pt x="80" y="1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4" name="íŝḷîďé"/>
              <p:cNvSpPr/>
              <p:nvPr/>
            </p:nvSpPr>
            <p:spPr bwMode="auto">
              <a:xfrm>
                <a:off x="7089508" y="4929955"/>
                <a:ext cx="1417593" cy="927347"/>
              </a:xfrm>
              <a:custGeom>
                <a:avLst/>
                <a:gdLst>
                  <a:gd name="T0" fmla="*/ 4135 w 4137"/>
                  <a:gd name="T1" fmla="*/ 354 h 2709"/>
                  <a:gd name="T2" fmla="*/ 4122 w 4137"/>
                  <a:gd name="T3" fmla="*/ 119 h 2709"/>
                  <a:gd name="T4" fmla="*/ 4035 w 4137"/>
                  <a:gd name="T5" fmla="*/ 230 h 2709"/>
                  <a:gd name="T6" fmla="*/ 4040 w 4137"/>
                  <a:gd name="T7" fmla="*/ 354 h 2709"/>
                  <a:gd name="T8" fmla="*/ 4040 w 4137"/>
                  <a:gd name="T9" fmla="*/ 365 h 2709"/>
                  <a:gd name="T10" fmla="*/ 2973 w 4137"/>
                  <a:gd name="T11" fmla="*/ 2246 h 2709"/>
                  <a:gd name="T12" fmla="*/ 2781 w 4137"/>
                  <a:gd name="T13" fmla="*/ 2366 h 2709"/>
                  <a:gd name="T14" fmla="*/ 2973 w 4137"/>
                  <a:gd name="T15" fmla="*/ 2246 h 2709"/>
                  <a:gd name="T16" fmla="*/ 3605 w 4137"/>
                  <a:gd name="T17" fmla="*/ 574 h 2709"/>
                  <a:gd name="T18" fmla="*/ 2120 w 4137"/>
                  <a:gd name="T19" fmla="*/ 945 h 2709"/>
                  <a:gd name="T20" fmla="*/ 843 w 4137"/>
                  <a:gd name="T21" fmla="*/ 354 h 2709"/>
                  <a:gd name="T22" fmla="*/ 103 w 4137"/>
                  <a:gd name="T23" fmla="*/ 19 h 2709"/>
                  <a:gd name="T24" fmla="*/ 34 w 4137"/>
                  <a:gd name="T25" fmla="*/ 0 h 2709"/>
                  <a:gd name="T26" fmla="*/ 0 w 4137"/>
                  <a:gd name="T27" fmla="*/ 354 h 2709"/>
                  <a:gd name="T28" fmla="*/ 0 w 4137"/>
                  <a:gd name="T29" fmla="*/ 362 h 2709"/>
                  <a:gd name="T30" fmla="*/ 1703 w 4137"/>
                  <a:gd name="T31" fmla="*/ 2709 h 2709"/>
                  <a:gd name="T32" fmla="*/ 4137 w 4137"/>
                  <a:gd name="T33" fmla="*/ 374 h 2709"/>
                  <a:gd name="T34" fmla="*/ 4135 w 4137"/>
                  <a:gd name="T35" fmla="*/ 35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37" h="2709">
                    <a:moveTo>
                      <a:pt x="4135" y="354"/>
                    </a:moveTo>
                    <a:cubicBezTo>
                      <a:pt x="4134" y="274"/>
                      <a:pt x="4130" y="196"/>
                      <a:pt x="4122" y="119"/>
                    </a:cubicBezTo>
                    <a:cubicBezTo>
                      <a:pt x="4096" y="158"/>
                      <a:pt x="4067" y="195"/>
                      <a:pt x="4035" y="230"/>
                    </a:cubicBezTo>
                    <a:cubicBezTo>
                      <a:pt x="4038" y="271"/>
                      <a:pt x="4040" y="312"/>
                      <a:pt x="4040" y="354"/>
                    </a:cubicBezTo>
                    <a:cubicBezTo>
                      <a:pt x="4040" y="357"/>
                      <a:pt x="4040" y="361"/>
                      <a:pt x="4040" y="365"/>
                    </a:cubicBezTo>
                    <a:cubicBezTo>
                      <a:pt x="4040" y="1378"/>
                      <a:pt x="3326" y="2000"/>
                      <a:pt x="2973" y="2246"/>
                    </a:cubicBezTo>
                    <a:cubicBezTo>
                      <a:pt x="2862" y="2337"/>
                      <a:pt x="2781" y="2366"/>
                      <a:pt x="2781" y="2366"/>
                    </a:cubicBezTo>
                    <a:cubicBezTo>
                      <a:pt x="2781" y="2366"/>
                      <a:pt x="2858" y="2326"/>
                      <a:pt x="2973" y="2246"/>
                    </a:cubicBezTo>
                    <a:cubicBezTo>
                      <a:pt x="3203" y="2057"/>
                      <a:pt x="3562" y="1600"/>
                      <a:pt x="3605" y="574"/>
                    </a:cubicBezTo>
                    <a:cubicBezTo>
                      <a:pt x="3137" y="844"/>
                      <a:pt x="2534" y="964"/>
                      <a:pt x="2120" y="945"/>
                    </a:cubicBezTo>
                    <a:cubicBezTo>
                      <a:pt x="1717" y="927"/>
                      <a:pt x="1315" y="624"/>
                      <a:pt x="843" y="354"/>
                    </a:cubicBezTo>
                    <a:cubicBezTo>
                      <a:pt x="615" y="223"/>
                      <a:pt x="371" y="99"/>
                      <a:pt x="103" y="19"/>
                    </a:cubicBezTo>
                    <a:cubicBezTo>
                      <a:pt x="79" y="12"/>
                      <a:pt x="56" y="6"/>
                      <a:pt x="34" y="0"/>
                    </a:cubicBezTo>
                    <a:cubicBezTo>
                      <a:pt x="12" y="112"/>
                      <a:pt x="0" y="230"/>
                      <a:pt x="0" y="354"/>
                    </a:cubicBezTo>
                    <a:cubicBezTo>
                      <a:pt x="0" y="356"/>
                      <a:pt x="0" y="359"/>
                      <a:pt x="0" y="362"/>
                    </a:cubicBezTo>
                    <a:cubicBezTo>
                      <a:pt x="0" y="1752"/>
                      <a:pt x="1522" y="2612"/>
                      <a:pt x="1703" y="2709"/>
                    </a:cubicBezTo>
                    <a:cubicBezTo>
                      <a:pt x="3050" y="2638"/>
                      <a:pt x="4137" y="1742"/>
                      <a:pt x="4137" y="374"/>
                    </a:cubicBezTo>
                    <a:cubicBezTo>
                      <a:pt x="4137" y="367"/>
                      <a:pt x="4135" y="361"/>
                      <a:pt x="4135" y="354"/>
                    </a:cubicBezTo>
                    <a:close/>
                  </a:path>
                </a:pathLst>
              </a:custGeom>
              <a:solidFill>
                <a:srgbClr val="E31E3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5" name="íSḷïḓé"/>
              <p:cNvSpPr/>
              <p:nvPr/>
            </p:nvSpPr>
            <p:spPr bwMode="auto">
              <a:xfrm>
                <a:off x="6735923" y="4992862"/>
                <a:ext cx="915416" cy="866608"/>
              </a:xfrm>
              <a:custGeom>
                <a:avLst/>
                <a:gdLst>
                  <a:gd name="T0" fmla="*/ 67 w 2670"/>
                  <a:gd name="T1" fmla="*/ 172 h 2533"/>
                  <a:gd name="T2" fmla="*/ 67 w 2670"/>
                  <a:gd name="T3" fmla="*/ 172 h 2533"/>
                  <a:gd name="T4" fmla="*/ 74 w 2670"/>
                  <a:gd name="T5" fmla="*/ 0 h 2533"/>
                  <a:gd name="T6" fmla="*/ 5 w 2670"/>
                  <a:gd name="T7" fmla="*/ 72 h 2533"/>
                  <a:gd name="T8" fmla="*/ 2 w 2670"/>
                  <a:gd name="T9" fmla="*/ 172 h 2533"/>
                  <a:gd name="T10" fmla="*/ 0 w 2670"/>
                  <a:gd name="T11" fmla="*/ 192 h 2533"/>
                  <a:gd name="T12" fmla="*/ 2558 w 2670"/>
                  <a:gd name="T13" fmla="*/ 2533 h 2533"/>
                  <a:gd name="T14" fmla="*/ 2583 w 2670"/>
                  <a:gd name="T15" fmla="*/ 2532 h 2533"/>
                  <a:gd name="T16" fmla="*/ 2670 w 2670"/>
                  <a:gd name="T17" fmla="*/ 2530 h 2533"/>
                  <a:gd name="T18" fmla="*/ 67 w 2670"/>
                  <a:gd name="T19" fmla="*/ 172 h 2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70" h="2533">
                    <a:moveTo>
                      <a:pt x="67" y="172"/>
                    </a:moveTo>
                    <a:cubicBezTo>
                      <a:pt x="67" y="172"/>
                      <a:pt x="67" y="172"/>
                      <a:pt x="67" y="172"/>
                    </a:cubicBezTo>
                    <a:cubicBezTo>
                      <a:pt x="67" y="113"/>
                      <a:pt x="70" y="56"/>
                      <a:pt x="74" y="0"/>
                    </a:cubicBezTo>
                    <a:cubicBezTo>
                      <a:pt x="43" y="28"/>
                      <a:pt x="20" y="53"/>
                      <a:pt x="5" y="72"/>
                    </a:cubicBezTo>
                    <a:cubicBezTo>
                      <a:pt x="3" y="105"/>
                      <a:pt x="2" y="138"/>
                      <a:pt x="2" y="172"/>
                    </a:cubicBezTo>
                    <a:cubicBezTo>
                      <a:pt x="2" y="179"/>
                      <a:pt x="0" y="185"/>
                      <a:pt x="0" y="192"/>
                    </a:cubicBezTo>
                    <a:cubicBezTo>
                      <a:pt x="0" y="1619"/>
                      <a:pt x="1132" y="2533"/>
                      <a:pt x="2558" y="2533"/>
                    </a:cubicBezTo>
                    <a:cubicBezTo>
                      <a:pt x="2567" y="2533"/>
                      <a:pt x="2575" y="2532"/>
                      <a:pt x="2583" y="2532"/>
                    </a:cubicBezTo>
                    <a:cubicBezTo>
                      <a:pt x="2612" y="2532"/>
                      <a:pt x="2641" y="2531"/>
                      <a:pt x="2670" y="2530"/>
                    </a:cubicBezTo>
                    <a:cubicBezTo>
                      <a:pt x="2225" y="2486"/>
                      <a:pt x="67" y="2170"/>
                      <a:pt x="67" y="172"/>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6" name="ïSļiḍé"/>
              <p:cNvSpPr/>
              <p:nvPr/>
            </p:nvSpPr>
            <p:spPr bwMode="auto">
              <a:xfrm>
                <a:off x="6758701" y="4883316"/>
                <a:ext cx="914332" cy="975070"/>
              </a:xfrm>
              <a:custGeom>
                <a:avLst/>
                <a:gdLst>
                  <a:gd name="T0" fmla="*/ 963 w 2666"/>
                  <a:gd name="T1" fmla="*/ 499 h 2849"/>
                  <a:gd name="T2" fmla="*/ 963 w 2666"/>
                  <a:gd name="T3" fmla="*/ 491 h 2849"/>
                  <a:gd name="T4" fmla="*/ 997 w 2666"/>
                  <a:gd name="T5" fmla="*/ 137 h 2849"/>
                  <a:gd name="T6" fmla="*/ 7 w 2666"/>
                  <a:gd name="T7" fmla="*/ 319 h 2849"/>
                  <a:gd name="T8" fmla="*/ 0 w 2666"/>
                  <a:gd name="T9" fmla="*/ 491 h 2849"/>
                  <a:gd name="T10" fmla="*/ 0 w 2666"/>
                  <a:gd name="T11" fmla="*/ 491 h 2849"/>
                  <a:gd name="T12" fmla="*/ 2603 w 2666"/>
                  <a:gd name="T13" fmla="*/ 2849 h 2849"/>
                  <a:gd name="T14" fmla="*/ 2666 w 2666"/>
                  <a:gd name="T15" fmla="*/ 2846 h 2849"/>
                  <a:gd name="T16" fmla="*/ 963 w 2666"/>
                  <a:gd name="T17" fmla="*/ 499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6" h="2849">
                    <a:moveTo>
                      <a:pt x="963" y="499"/>
                    </a:moveTo>
                    <a:cubicBezTo>
                      <a:pt x="963" y="496"/>
                      <a:pt x="963" y="493"/>
                      <a:pt x="963" y="491"/>
                    </a:cubicBezTo>
                    <a:cubicBezTo>
                      <a:pt x="963" y="367"/>
                      <a:pt x="975" y="249"/>
                      <a:pt x="997" y="137"/>
                    </a:cubicBezTo>
                    <a:cubicBezTo>
                      <a:pt x="463" y="0"/>
                      <a:pt x="150" y="189"/>
                      <a:pt x="7" y="319"/>
                    </a:cubicBezTo>
                    <a:cubicBezTo>
                      <a:pt x="3" y="375"/>
                      <a:pt x="0" y="432"/>
                      <a:pt x="0" y="491"/>
                    </a:cubicBezTo>
                    <a:cubicBezTo>
                      <a:pt x="0" y="491"/>
                      <a:pt x="0" y="491"/>
                      <a:pt x="0" y="491"/>
                    </a:cubicBezTo>
                    <a:cubicBezTo>
                      <a:pt x="0" y="2489"/>
                      <a:pt x="2158" y="2805"/>
                      <a:pt x="2603" y="2849"/>
                    </a:cubicBezTo>
                    <a:cubicBezTo>
                      <a:pt x="2624" y="2848"/>
                      <a:pt x="2645" y="2848"/>
                      <a:pt x="2666" y="2846"/>
                    </a:cubicBezTo>
                    <a:cubicBezTo>
                      <a:pt x="2485" y="2749"/>
                      <a:pt x="963" y="1889"/>
                      <a:pt x="963" y="499"/>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7" name="îṡľiďe"/>
              <p:cNvSpPr/>
              <p:nvPr/>
            </p:nvSpPr>
            <p:spPr bwMode="auto">
              <a:xfrm>
                <a:off x="7406216" y="5498293"/>
                <a:ext cx="216923" cy="218008"/>
              </a:xfrm>
              <a:prstGeom prst="ellipse">
                <a:avLst/>
              </a:pr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8" name="íṩlíḋê"/>
              <p:cNvSpPr/>
              <p:nvPr/>
            </p:nvSpPr>
            <p:spPr bwMode="auto">
              <a:xfrm>
                <a:off x="7060224" y="5220632"/>
                <a:ext cx="202824" cy="202823"/>
              </a:xfrm>
              <a:custGeom>
                <a:avLst/>
                <a:gdLst>
                  <a:gd name="T0" fmla="*/ 296 w 592"/>
                  <a:gd name="T1" fmla="*/ 593 h 593"/>
                  <a:gd name="T2" fmla="*/ 0 w 592"/>
                  <a:gd name="T3" fmla="*/ 297 h 593"/>
                  <a:gd name="T4" fmla="*/ 296 w 592"/>
                  <a:gd name="T5" fmla="*/ 0 h 593"/>
                  <a:gd name="T6" fmla="*/ 592 w 592"/>
                  <a:gd name="T7" fmla="*/ 297 h 593"/>
                  <a:gd name="T8" fmla="*/ 296 w 592"/>
                  <a:gd name="T9" fmla="*/ 593 h 593"/>
                  <a:gd name="T10" fmla="*/ 296 w 592"/>
                  <a:gd name="T11" fmla="*/ 101 h 593"/>
                  <a:gd name="T12" fmla="*/ 100 w 592"/>
                  <a:gd name="T13" fmla="*/ 297 h 593"/>
                  <a:gd name="T14" fmla="*/ 296 w 592"/>
                  <a:gd name="T15" fmla="*/ 493 h 593"/>
                  <a:gd name="T16" fmla="*/ 492 w 592"/>
                  <a:gd name="T17" fmla="*/ 297 h 593"/>
                  <a:gd name="T18" fmla="*/ 296 w 592"/>
                  <a:gd name="T19" fmla="*/ 10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2" h="593">
                    <a:moveTo>
                      <a:pt x="296" y="593"/>
                    </a:moveTo>
                    <a:cubicBezTo>
                      <a:pt x="132" y="593"/>
                      <a:pt x="0" y="460"/>
                      <a:pt x="0" y="297"/>
                    </a:cubicBezTo>
                    <a:cubicBezTo>
                      <a:pt x="0" y="133"/>
                      <a:pt x="132" y="0"/>
                      <a:pt x="296" y="0"/>
                    </a:cubicBezTo>
                    <a:cubicBezTo>
                      <a:pt x="459" y="0"/>
                      <a:pt x="592" y="133"/>
                      <a:pt x="592" y="297"/>
                    </a:cubicBezTo>
                    <a:cubicBezTo>
                      <a:pt x="592" y="460"/>
                      <a:pt x="459" y="593"/>
                      <a:pt x="296" y="593"/>
                    </a:cubicBezTo>
                    <a:close/>
                    <a:moveTo>
                      <a:pt x="296" y="101"/>
                    </a:moveTo>
                    <a:cubicBezTo>
                      <a:pt x="188" y="101"/>
                      <a:pt x="100" y="189"/>
                      <a:pt x="100" y="297"/>
                    </a:cubicBezTo>
                    <a:cubicBezTo>
                      <a:pt x="100" y="405"/>
                      <a:pt x="188" y="493"/>
                      <a:pt x="296" y="493"/>
                    </a:cubicBezTo>
                    <a:cubicBezTo>
                      <a:pt x="404" y="493"/>
                      <a:pt x="492" y="405"/>
                      <a:pt x="492" y="297"/>
                    </a:cubicBezTo>
                    <a:cubicBezTo>
                      <a:pt x="492" y="189"/>
                      <a:pt x="404" y="101"/>
                      <a:pt x="296" y="101"/>
                    </a:cubicBezTo>
                    <a:close/>
                  </a:path>
                </a:pathLst>
              </a:cu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9" name="išḷïḑè"/>
              <p:cNvSpPr/>
              <p:nvPr/>
            </p:nvSpPr>
            <p:spPr bwMode="auto">
              <a:xfrm>
                <a:off x="7457193" y="3692408"/>
                <a:ext cx="162692" cy="175708"/>
              </a:xfrm>
              <a:custGeom>
                <a:avLst/>
                <a:gdLst>
                  <a:gd name="T0" fmla="*/ 118 w 474"/>
                  <a:gd name="T1" fmla="*/ 18 h 515"/>
                  <a:gd name="T2" fmla="*/ 118 w 474"/>
                  <a:gd name="T3" fmla="*/ 0 h 515"/>
                  <a:gd name="T4" fmla="*/ 0 w 474"/>
                  <a:gd name="T5" fmla="*/ 231 h 515"/>
                  <a:gd name="T6" fmla="*/ 285 w 474"/>
                  <a:gd name="T7" fmla="*/ 515 h 515"/>
                  <a:gd name="T8" fmla="*/ 474 w 474"/>
                  <a:gd name="T9" fmla="*/ 444 h 515"/>
                  <a:gd name="T10" fmla="*/ 118 w 474"/>
                  <a:gd name="T11" fmla="*/ 18 h 515"/>
                </a:gdLst>
                <a:ahLst/>
                <a:cxnLst>
                  <a:cxn ang="0">
                    <a:pos x="T0" y="T1"/>
                  </a:cxn>
                  <a:cxn ang="0">
                    <a:pos x="T2" y="T3"/>
                  </a:cxn>
                  <a:cxn ang="0">
                    <a:pos x="T4" y="T5"/>
                  </a:cxn>
                  <a:cxn ang="0">
                    <a:pos x="T6" y="T7"/>
                  </a:cxn>
                  <a:cxn ang="0">
                    <a:pos x="T8" y="T9"/>
                  </a:cxn>
                  <a:cxn ang="0">
                    <a:pos x="T10" y="T11"/>
                  </a:cxn>
                </a:cxnLst>
                <a:rect l="0" t="0" r="r" b="b"/>
                <a:pathLst>
                  <a:path w="474" h="515">
                    <a:moveTo>
                      <a:pt x="118" y="18"/>
                    </a:moveTo>
                    <a:cubicBezTo>
                      <a:pt x="118" y="12"/>
                      <a:pt x="118" y="6"/>
                      <a:pt x="118" y="0"/>
                    </a:cubicBezTo>
                    <a:cubicBezTo>
                      <a:pt x="47" y="52"/>
                      <a:pt x="0" y="136"/>
                      <a:pt x="0" y="231"/>
                    </a:cubicBezTo>
                    <a:cubicBezTo>
                      <a:pt x="0" y="388"/>
                      <a:pt x="128" y="515"/>
                      <a:pt x="285" y="515"/>
                    </a:cubicBezTo>
                    <a:cubicBezTo>
                      <a:pt x="357" y="515"/>
                      <a:pt x="423" y="488"/>
                      <a:pt x="474" y="444"/>
                    </a:cubicBezTo>
                    <a:cubicBezTo>
                      <a:pt x="271" y="407"/>
                      <a:pt x="118" y="231"/>
                      <a:pt x="118" y="18"/>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0" name="îślîḋè"/>
              <p:cNvSpPr/>
              <p:nvPr/>
            </p:nvSpPr>
            <p:spPr bwMode="auto">
              <a:xfrm>
                <a:off x="7497324" y="3673970"/>
                <a:ext cx="155100" cy="170285"/>
              </a:xfrm>
              <a:custGeom>
                <a:avLst/>
                <a:gdLst>
                  <a:gd name="T0" fmla="*/ 451 w 451"/>
                  <a:gd name="T1" fmla="*/ 285 h 498"/>
                  <a:gd name="T2" fmla="*/ 167 w 451"/>
                  <a:gd name="T3" fmla="*/ 0 h 498"/>
                  <a:gd name="T4" fmla="*/ 0 w 451"/>
                  <a:gd name="T5" fmla="*/ 54 h 498"/>
                  <a:gd name="T6" fmla="*/ 0 w 451"/>
                  <a:gd name="T7" fmla="*/ 72 h 498"/>
                  <a:gd name="T8" fmla="*/ 356 w 451"/>
                  <a:gd name="T9" fmla="*/ 498 h 498"/>
                  <a:gd name="T10" fmla="*/ 451 w 451"/>
                  <a:gd name="T11" fmla="*/ 285 h 498"/>
                </a:gdLst>
                <a:ahLst/>
                <a:cxnLst>
                  <a:cxn ang="0">
                    <a:pos x="T0" y="T1"/>
                  </a:cxn>
                  <a:cxn ang="0">
                    <a:pos x="T2" y="T3"/>
                  </a:cxn>
                  <a:cxn ang="0">
                    <a:pos x="T4" y="T5"/>
                  </a:cxn>
                  <a:cxn ang="0">
                    <a:pos x="T6" y="T7"/>
                  </a:cxn>
                  <a:cxn ang="0">
                    <a:pos x="T8" y="T9"/>
                  </a:cxn>
                  <a:cxn ang="0">
                    <a:pos x="T10" y="T11"/>
                  </a:cxn>
                </a:cxnLst>
                <a:rect l="0" t="0" r="r" b="b"/>
                <a:pathLst>
                  <a:path w="451" h="498">
                    <a:moveTo>
                      <a:pt x="451" y="285"/>
                    </a:moveTo>
                    <a:cubicBezTo>
                      <a:pt x="451" y="128"/>
                      <a:pt x="324" y="0"/>
                      <a:pt x="167" y="0"/>
                    </a:cubicBezTo>
                    <a:cubicBezTo>
                      <a:pt x="105" y="0"/>
                      <a:pt x="47" y="20"/>
                      <a:pt x="0" y="54"/>
                    </a:cubicBezTo>
                    <a:cubicBezTo>
                      <a:pt x="0" y="60"/>
                      <a:pt x="0" y="66"/>
                      <a:pt x="0" y="72"/>
                    </a:cubicBezTo>
                    <a:cubicBezTo>
                      <a:pt x="0" y="285"/>
                      <a:pt x="153" y="461"/>
                      <a:pt x="356" y="498"/>
                    </a:cubicBezTo>
                    <a:cubicBezTo>
                      <a:pt x="414" y="446"/>
                      <a:pt x="451" y="369"/>
                      <a:pt x="451" y="285"/>
                    </a:cubicBezTo>
                    <a:close/>
                  </a:path>
                </a:pathLst>
              </a:custGeom>
              <a:solidFill>
                <a:srgbClr val="E31E3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1" name="iśľîḓê"/>
              <p:cNvSpPr/>
              <p:nvPr/>
            </p:nvSpPr>
            <p:spPr bwMode="auto">
              <a:xfrm>
                <a:off x="7453939" y="4511293"/>
                <a:ext cx="236446" cy="255969"/>
              </a:xfrm>
              <a:custGeom>
                <a:avLst/>
                <a:gdLst>
                  <a:gd name="T0" fmla="*/ 167 w 690"/>
                  <a:gd name="T1" fmla="*/ 86 h 748"/>
                  <a:gd name="T2" fmla="*/ 174 w 690"/>
                  <a:gd name="T3" fmla="*/ 0 h 748"/>
                  <a:gd name="T4" fmla="*/ 0 w 690"/>
                  <a:gd name="T5" fmla="*/ 336 h 748"/>
                  <a:gd name="T6" fmla="*/ 412 w 690"/>
                  <a:gd name="T7" fmla="*/ 748 h 748"/>
                  <a:gd name="T8" fmla="*/ 690 w 690"/>
                  <a:gd name="T9" fmla="*/ 640 h 748"/>
                  <a:gd name="T10" fmla="*/ 167 w 690"/>
                  <a:gd name="T11" fmla="*/ 86 h 748"/>
                </a:gdLst>
                <a:ahLst/>
                <a:cxnLst>
                  <a:cxn ang="0">
                    <a:pos x="T0" y="T1"/>
                  </a:cxn>
                  <a:cxn ang="0">
                    <a:pos x="T2" y="T3"/>
                  </a:cxn>
                  <a:cxn ang="0">
                    <a:pos x="T4" y="T5"/>
                  </a:cxn>
                  <a:cxn ang="0">
                    <a:pos x="T6" y="T7"/>
                  </a:cxn>
                  <a:cxn ang="0">
                    <a:pos x="T8" y="T9"/>
                  </a:cxn>
                  <a:cxn ang="0">
                    <a:pos x="T10" y="T11"/>
                  </a:cxn>
                </a:cxnLst>
                <a:rect l="0" t="0" r="r" b="b"/>
                <a:pathLst>
                  <a:path w="690" h="748">
                    <a:moveTo>
                      <a:pt x="167" y="86"/>
                    </a:moveTo>
                    <a:cubicBezTo>
                      <a:pt x="167" y="57"/>
                      <a:pt x="169" y="28"/>
                      <a:pt x="174" y="0"/>
                    </a:cubicBezTo>
                    <a:cubicBezTo>
                      <a:pt x="69" y="74"/>
                      <a:pt x="0" y="197"/>
                      <a:pt x="0" y="336"/>
                    </a:cubicBezTo>
                    <a:cubicBezTo>
                      <a:pt x="0" y="563"/>
                      <a:pt x="184" y="748"/>
                      <a:pt x="412" y="748"/>
                    </a:cubicBezTo>
                    <a:cubicBezTo>
                      <a:pt x="519" y="748"/>
                      <a:pt x="617" y="707"/>
                      <a:pt x="690" y="640"/>
                    </a:cubicBezTo>
                    <a:cubicBezTo>
                      <a:pt x="398" y="624"/>
                      <a:pt x="167" y="382"/>
                      <a:pt x="167" y="86"/>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2" name="iSḻíḋè"/>
              <p:cNvSpPr/>
              <p:nvPr/>
            </p:nvSpPr>
            <p:spPr bwMode="auto">
              <a:xfrm>
                <a:off x="7511424" y="4484177"/>
                <a:ext cx="224516" cy="246208"/>
              </a:xfrm>
              <a:custGeom>
                <a:avLst/>
                <a:gdLst>
                  <a:gd name="T0" fmla="*/ 657 w 657"/>
                  <a:gd name="T1" fmla="*/ 413 h 717"/>
                  <a:gd name="T2" fmla="*/ 245 w 657"/>
                  <a:gd name="T3" fmla="*/ 0 h 717"/>
                  <a:gd name="T4" fmla="*/ 7 w 657"/>
                  <a:gd name="T5" fmla="*/ 77 h 717"/>
                  <a:gd name="T6" fmla="*/ 0 w 657"/>
                  <a:gd name="T7" fmla="*/ 163 h 717"/>
                  <a:gd name="T8" fmla="*/ 523 w 657"/>
                  <a:gd name="T9" fmla="*/ 717 h 717"/>
                  <a:gd name="T10" fmla="*/ 657 w 657"/>
                  <a:gd name="T11" fmla="*/ 413 h 717"/>
                </a:gdLst>
                <a:ahLst/>
                <a:cxnLst>
                  <a:cxn ang="0">
                    <a:pos x="T0" y="T1"/>
                  </a:cxn>
                  <a:cxn ang="0">
                    <a:pos x="T2" y="T3"/>
                  </a:cxn>
                  <a:cxn ang="0">
                    <a:pos x="T4" y="T5"/>
                  </a:cxn>
                  <a:cxn ang="0">
                    <a:pos x="T6" y="T7"/>
                  </a:cxn>
                  <a:cxn ang="0">
                    <a:pos x="T8" y="T9"/>
                  </a:cxn>
                  <a:cxn ang="0">
                    <a:pos x="T10" y="T11"/>
                  </a:cxn>
                </a:cxnLst>
                <a:rect l="0" t="0" r="r" b="b"/>
                <a:pathLst>
                  <a:path w="657" h="717">
                    <a:moveTo>
                      <a:pt x="657" y="413"/>
                    </a:moveTo>
                    <a:cubicBezTo>
                      <a:pt x="657" y="185"/>
                      <a:pt x="473" y="0"/>
                      <a:pt x="245" y="0"/>
                    </a:cubicBezTo>
                    <a:cubicBezTo>
                      <a:pt x="156" y="0"/>
                      <a:pt x="74" y="29"/>
                      <a:pt x="7" y="77"/>
                    </a:cubicBezTo>
                    <a:cubicBezTo>
                      <a:pt x="2" y="105"/>
                      <a:pt x="0" y="134"/>
                      <a:pt x="0" y="163"/>
                    </a:cubicBezTo>
                    <a:cubicBezTo>
                      <a:pt x="0" y="459"/>
                      <a:pt x="231" y="701"/>
                      <a:pt x="523" y="717"/>
                    </a:cubicBezTo>
                    <a:cubicBezTo>
                      <a:pt x="606" y="642"/>
                      <a:pt x="657" y="533"/>
                      <a:pt x="657" y="413"/>
                    </a:cubicBezTo>
                    <a:close/>
                  </a:path>
                </a:pathLst>
              </a:custGeom>
              <a:solidFill>
                <a:srgbClr val="E31E3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3" name="í$ḷîdè"/>
              <p:cNvSpPr/>
              <p:nvPr/>
            </p:nvSpPr>
            <p:spPr bwMode="auto">
              <a:xfrm>
                <a:off x="7140485" y="4537324"/>
                <a:ext cx="188723" cy="188723"/>
              </a:xfrm>
              <a:custGeom>
                <a:avLst/>
                <a:gdLst>
                  <a:gd name="T0" fmla="*/ 277 w 553"/>
                  <a:gd name="T1" fmla="*/ 92 h 553"/>
                  <a:gd name="T2" fmla="*/ 462 w 553"/>
                  <a:gd name="T3" fmla="*/ 276 h 553"/>
                  <a:gd name="T4" fmla="*/ 277 w 553"/>
                  <a:gd name="T5" fmla="*/ 461 h 553"/>
                  <a:gd name="T6" fmla="*/ 92 w 553"/>
                  <a:gd name="T7" fmla="*/ 276 h 553"/>
                  <a:gd name="T8" fmla="*/ 277 w 553"/>
                  <a:gd name="T9" fmla="*/ 92 h 553"/>
                  <a:gd name="T10" fmla="*/ 277 w 553"/>
                  <a:gd name="T11" fmla="*/ 0 h 553"/>
                  <a:gd name="T12" fmla="*/ 0 w 553"/>
                  <a:gd name="T13" fmla="*/ 276 h 553"/>
                  <a:gd name="T14" fmla="*/ 277 w 553"/>
                  <a:gd name="T15" fmla="*/ 553 h 553"/>
                  <a:gd name="T16" fmla="*/ 553 w 553"/>
                  <a:gd name="T17" fmla="*/ 276 h 553"/>
                  <a:gd name="T18" fmla="*/ 277 w 553"/>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553">
                    <a:moveTo>
                      <a:pt x="277" y="92"/>
                    </a:moveTo>
                    <a:cubicBezTo>
                      <a:pt x="379" y="92"/>
                      <a:pt x="462" y="174"/>
                      <a:pt x="462" y="276"/>
                    </a:cubicBezTo>
                    <a:cubicBezTo>
                      <a:pt x="462" y="378"/>
                      <a:pt x="379" y="461"/>
                      <a:pt x="277" y="461"/>
                    </a:cubicBezTo>
                    <a:cubicBezTo>
                      <a:pt x="175" y="461"/>
                      <a:pt x="92" y="378"/>
                      <a:pt x="92" y="276"/>
                    </a:cubicBezTo>
                    <a:cubicBezTo>
                      <a:pt x="92" y="174"/>
                      <a:pt x="175" y="92"/>
                      <a:pt x="277" y="92"/>
                    </a:cubicBezTo>
                    <a:moveTo>
                      <a:pt x="277" y="0"/>
                    </a:moveTo>
                    <a:cubicBezTo>
                      <a:pt x="124" y="0"/>
                      <a:pt x="0" y="124"/>
                      <a:pt x="0" y="276"/>
                    </a:cubicBezTo>
                    <a:cubicBezTo>
                      <a:pt x="0" y="429"/>
                      <a:pt x="124" y="553"/>
                      <a:pt x="277" y="553"/>
                    </a:cubicBezTo>
                    <a:cubicBezTo>
                      <a:pt x="430" y="553"/>
                      <a:pt x="553" y="429"/>
                      <a:pt x="553" y="276"/>
                    </a:cubicBezTo>
                    <a:cubicBezTo>
                      <a:pt x="553" y="124"/>
                      <a:pt x="430" y="0"/>
                      <a:pt x="277" y="0"/>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4" name="íšḷïḓê"/>
              <p:cNvSpPr/>
              <p:nvPr/>
            </p:nvSpPr>
            <p:spPr bwMode="auto">
              <a:xfrm>
                <a:off x="7752209" y="4718454"/>
                <a:ext cx="188723" cy="188723"/>
              </a:xfrm>
              <a:custGeom>
                <a:avLst/>
                <a:gdLst>
                  <a:gd name="T0" fmla="*/ 277 w 553"/>
                  <a:gd name="T1" fmla="*/ 92 h 553"/>
                  <a:gd name="T2" fmla="*/ 462 w 553"/>
                  <a:gd name="T3" fmla="*/ 277 h 553"/>
                  <a:gd name="T4" fmla="*/ 277 w 553"/>
                  <a:gd name="T5" fmla="*/ 461 h 553"/>
                  <a:gd name="T6" fmla="*/ 92 w 553"/>
                  <a:gd name="T7" fmla="*/ 277 h 553"/>
                  <a:gd name="T8" fmla="*/ 277 w 553"/>
                  <a:gd name="T9" fmla="*/ 92 h 553"/>
                  <a:gd name="T10" fmla="*/ 277 w 553"/>
                  <a:gd name="T11" fmla="*/ 0 h 553"/>
                  <a:gd name="T12" fmla="*/ 0 w 553"/>
                  <a:gd name="T13" fmla="*/ 277 h 553"/>
                  <a:gd name="T14" fmla="*/ 277 w 553"/>
                  <a:gd name="T15" fmla="*/ 553 h 553"/>
                  <a:gd name="T16" fmla="*/ 553 w 553"/>
                  <a:gd name="T17" fmla="*/ 277 h 553"/>
                  <a:gd name="T18" fmla="*/ 277 w 553"/>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553">
                    <a:moveTo>
                      <a:pt x="277" y="92"/>
                    </a:moveTo>
                    <a:cubicBezTo>
                      <a:pt x="379" y="92"/>
                      <a:pt x="462" y="175"/>
                      <a:pt x="462" y="277"/>
                    </a:cubicBezTo>
                    <a:cubicBezTo>
                      <a:pt x="462" y="379"/>
                      <a:pt x="379" y="461"/>
                      <a:pt x="277" y="461"/>
                    </a:cubicBezTo>
                    <a:cubicBezTo>
                      <a:pt x="175" y="461"/>
                      <a:pt x="92" y="379"/>
                      <a:pt x="92" y="277"/>
                    </a:cubicBezTo>
                    <a:cubicBezTo>
                      <a:pt x="92" y="175"/>
                      <a:pt x="175" y="92"/>
                      <a:pt x="277" y="92"/>
                    </a:cubicBezTo>
                    <a:moveTo>
                      <a:pt x="277" y="0"/>
                    </a:moveTo>
                    <a:cubicBezTo>
                      <a:pt x="124" y="0"/>
                      <a:pt x="0" y="124"/>
                      <a:pt x="0" y="277"/>
                    </a:cubicBezTo>
                    <a:cubicBezTo>
                      <a:pt x="0" y="429"/>
                      <a:pt x="124" y="553"/>
                      <a:pt x="277" y="553"/>
                    </a:cubicBezTo>
                    <a:cubicBezTo>
                      <a:pt x="430" y="553"/>
                      <a:pt x="553" y="429"/>
                      <a:pt x="553" y="277"/>
                    </a:cubicBezTo>
                    <a:cubicBezTo>
                      <a:pt x="553" y="124"/>
                      <a:pt x="430" y="0"/>
                      <a:pt x="277" y="0"/>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5" name="ïšľiḓe"/>
              <p:cNvSpPr/>
              <p:nvPr/>
            </p:nvSpPr>
            <p:spPr bwMode="auto">
              <a:xfrm>
                <a:off x="8041801" y="3642515"/>
                <a:ext cx="552070" cy="104123"/>
              </a:xfrm>
              <a:custGeom>
                <a:avLst/>
                <a:gdLst>
                  <a:gd name="T0" fmla="*/ 1473 w 1612"/>
                  <a:gd name="T1" fmla="*/ 0 h 306"/>
                  <a:gd name="T2" fmla="*/ 1451 w 1612"/>
                  <a:gd name="T3" fmla="*/ 0 h 306"/>
                  <a:gd name="T4" fmla="*/ 161 w 1612"/>
                  <a:gd name="T5" fmla="*/ 0 h 306"/>
                  <a:gd name="T6" fmla="*/ 139 w 1612"/>
                  <a:gd name="T7" fmla="*/ 0 h 306"/>
                  <a:gd name="T8" fmla="*/ 0 w 1612"/>
                  <a:gd name="T9" fmla="*/ 138 h 306"/>
                  <a:gd name="T10" fmla="*/ 0 w 1612"/>
                  <a:gd name="T11" fmla="*/ 168 h 306"/>
                  <a:gd name="T12" fmla="*/ 110 w 1612"/>
                  <a:gd name="T13" fmla="*/ 303 h 306"/>
                  <a:gd name="T14" fmla="*/ 139 w 1612"/>
                  <a:gd name="T15" fmla="*/ 306 h 306"/>
                  <a:gd name="T16" fmla="*/ 1473 w 1612"/>
                  <a:gd name="T17" fmla="*/ 306 h 306"/>
                  <a:gd name="T18" fmla="*/ 1502 w 1612"/>
                  <a:gd name="T19" fmla="*/ 303 h 306"/>
                  <a:gd name="T20" fmla="*/ 1612 w 1612"/>
                  <a:gd name="T21" fmla="*/ 168 h 306"/>
                  <a:gd name="T22" fmla="*/ 1612 w 1612"/>
                  <a:gd name="T23" fmla="*/ 138 h 306"/>
                  <a:gd name="T24" fmla="*/ 1473 w 1612"/>
                  <a:gd name="T25" fmla="*/ 0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2" h="306">
                    <a:moveTo>
                      <a:pt x="1473" y="0"/>
                    </a:moveTo>
                    <a:cubicBezTo>
                      <a:pt x="1451" y="0"/>
                      <a:pt x="1451" y="0"/>
                      <a:pt x="1451" y="0"/>
                    </a:cubicBezTo>
                    <a:cubicBezTo>
                      <a:pt x="161" y="0"/>
                      <a:pt x="161" y="0"/>
                      <a:pt x="161" y="0"/>
                    </a:cubicBezTo>
                    <a:cubicBezTo>
                      <a:pt x="139" y="0"/>
                      <a:pt x="139" y="0"/>
                      <a:pt x="139" y="0"/>
                    </a:cubicBezTo>
                    <a:cubicBezTo>
                      <a:pt x="62" y="0"/>
                      <a:pt x="0" y="62"/>
                      <a:pt x="0" y="138"/>
                    </a:cubicBezTo>
                    <a:cubicBezTo>
                      <a:pt x="0" y="168"/>
                      <a:pt x="0" y="168"/>
                      <a:pt x="0" y="168"/>
                    </a:cubicBezTo>
                    <a:cubicBezTo>
                      <a:pt x="0" y="234"/>
                      <a:pt x="47" y="290"/>
                      <a:pt x="110" y="303"/>
                    </a:cubicBezTo>
                    <a:cubicBezTo>
                      <a:pt x="119" y="305"/>
                      <a:pt x="129" y="306"/>
                      <a:pt x="139" y="306"/>
                    </a:cubicBezTo>
                    <a:cubicBezTo>
                      <a:pt x="1473" y="306"/>
                      <a:pt x="1473" y="306"/>
                      <a:pt x="1473" y="306"/>
                    </a:cubicBezTo>
                    <a:cubicBezTo>
                      <a:pt x="1483" y="306"/>
                      <a:pt x="1493" y="305"/>
                      <a:pt x="1502" y="303"/>
                    </a:cubicBezTo>
                    <a:cubicBezTo>
                      <a:pt x="1565" y="290"/>
                      <a:pt x="1612" y="234"/>
                      <a:pt x="1612" y="168"/>
                    </a:cubicBezTo>
                    <a:cubicBezTo>
                      <a:pt x="1612" y="138"/>
                      <a:pt x="1612" y="138"/>
                      <a:pt x="1612" y="138"/>
                    </a:cubicBezTo>
                    <a:cubicBezTo>
                      <a:pt x="1612" y="62"/>
                      <a:pt x="1550" y="0"/>
                      <a:pt x="1473" y="0"/>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6" name="íS1ïdé"/>
              <p:cNvSpPr/>
              <p:nvPr/>
            </p:nvSpPr>
            <p:spPr bwMode="auto">
              <a:xfrm>
                <a:off x="8078678" y="3773754"/>
                <a:ext cx="477231" cy="834070"/>
              </a:xfrm>
              <a:prstGeom prst="rect">
                <a:avLst/>
              </a:prstGeom>
              <a:solidFill>
                <a:srgbClr val="E3EAE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87" name="îşḷíḍe"/>
              <p:cNvSpPr/>
              <p:nvPr/>
            </p:nvSpPr>
            <p:spPr bwMode="auto">
              <a:xfrm>
                <a:off x="8310786" y="3745554"/>
                <a:ext cx="245123" cy="28200"/>
              </a:xfrm>
              <a:custGeom>
                <a:avLst/>
                <a:gdLst>
                  <a:gd name="T0" fmla="*/ 716 w 716"/>
                  <a:gd name="T1" fmla="*/ 0 h 82"/>
                  <a:gd name="T2" fmla="*/ 687 w 716"/>
                  <a:gd name="T3" fmla="*/ 3 h 82"/>
                  <a:gd name="T4" fmla="*/ 0 w 716"/>
                  <a:gd name="T5" fmla="*/ 3 h 82"/>
                  <a:gd name="T6" fmla="*/ 0 w 716"/>
                  <a:gd name="T7" fmla="*/ 82 h 82"/>
                  <a:gd name="T8" fmla="*/ 716 w 716"/>
                  <a:gd name="T9" fmla="*/ 82 h 82"/>
                  <a:gd name="T10" fmla="*/ 716 w 716"/>
                  <a:gd name="T11" fmla="*/ 0 h 82"/>
                </a:gdLst>
                <a:ahLst/>
                <a:cxnLst>
                  <a:cxn ang="0">
                    <a:pos x="T0" y="T1"/>
                  </a:cxn>
                  <a:cxn ang="0">
                    <a:pos x="T2" y="T3"/>
                  </a:cxn>
                  <a:cxn ang="0">
                    <a:pos x="T4" y="T5"/>
                  </a:cxn>
                  <a:cxn ang="0">
                    <a:pos x="T6" y="T7"/>
                  </a:cxn>
                  <a:cxn ang="0">
                    <a:pos x="T8" y="T9"/>
                  </a:cxn>
                  <a:cxn ang="0">
                    <a:pos x="T10" y="T11"/>
                  </a:cxn>
                </a:cxnLst>
                <a:rect l="0" t="0" r="r" b="b"/>
                <a:pathLst>
                  <a:path w="716" h="82">
                    <a:moveTo>
                      <a:pt x="716" y="0"/>
                    </a:moveTo>
                    <a:cubicBezTo>
                      <a:pt x="707" y="2"/>
                      <a:pt x="697" y="3"/>
                      <a:pt x="687" y="3"/>
                    </a:cubicBezTo>
                    <a:cubicBezTo>
                      <a:pt x="0" y="3"/>
                      <a:pt x="0" y="3"/>
                      <a:pt x="0" y="3"/>
                    </a:cubicBezTo>
                    <a:cubicBezTo>
                      <a:pt x="0" y="82"/>
                      <a:pt x="0" y="82"/>
                      <a:pt x="0" y="82"/>
                    </a:cubicBezTo>
                    <a:cubicBezTo>
                      <a:pt x="716" y="82"/>
                      <a:pt x="716" y="82"/>
                      <a:pt x="716" y="82"/>
                    </a:cubicBezTo>
                    <a:lnTo>
                      <a:pt x="71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8" name="ïṣļîḑè"/>
              <p:cNvSpPr/>
              <p:nvPr/>
            </p:nvSpPr>
            <p:spPr bwMode="auto">
              <a:xfrm>
                <a:off x="8078678" y="3745554"/>
                <a:ext cx="36877" cy="28200"/>
              </a:xfrm>
              <a:custGeom>
                <a:avLst/>
                <a:gdLst>
                  <a:gd name="T0" fmla="*/ 29 w 105"/>
                  <a:gd name="T1" fmla="*/ 3 h 82"/>
                  <a:gd name="T2" fmla="*/ 0 w 105"/>
                  <a:gd name="T3" fmla="*/ 0 h 82"/>
                  <a:gd name="T4" fmla="*/ 0 w 105"/>
                  <a:gd name="T5" fmla="*/ 82 h 82"/>
                  <a:gd name="T6" fmla="*/ 105 w 105"/>
                  <a:gd name="T7" fmla="*/ 82 h 82"/>
                  <a:gd name="T8" fmla="*/ 105 w 105"/>
                  <a:gd name="T9" fmla="*/ 3 h 82"/>
                  <a:gd name="T10" fmla="*/ 29 w 105"/>
                  <a:gd name="T11" fmla="*/ 3 h 82"/>
                </a:gdLst>
                <a:ahLst/>
                <a:cxnLst>
                  <a:cxn ang="0">
                    <a:pos x="T0" y="T1"/>
                  </a:cxn>
                  <a:cxn ang="0">
                    <a:pos x="T2" y="T3"/>
                  </a:cxn>
                  <a:cxn ang="0">
                    <a:pos x="T4" y="T5"/>
                  </a:cxn>
                  <a:cxn ang="0">
                    <a:pos x="T6" y="T7"/>
                  </a:cxn>
                  <a:cxn ang="0">
                    <a:pos x="T8" y="T9"/>
                  </a:cxn>
                  <a:cxn ang="0">
                    <a:pos x="T10" y="T11"/>
                  </a:cxn>
                </a:cxnLst>
                <a:rect l="0" t="0" r="r" b="b"/>
                <a:pathLst>
                  <a:path w="105" h="82">
                    <a:moveTo>
                      <a:pt x="29" y="3"/>
                    </a:moveTo>
                    <a:cubicBezTo>
                      <a:pt x="19" y="3"/>
                      <a:pt x="9" y="2"/>
                      <a:pt x="0" y="0"/>
                    </a:cubicBezTo>
                    <a:cubicBezTo>
                      <a:pt x="0" y="82"/>
                      <a:pt x="0" y="82"/>
                      <a:pt x="0" y="82"/>
                    </a:cubicBezTo>
                    <a:cubicBezTo>
                      <a:pt x="105" y="82"/>
                      <a:pt x="105" y="82"/>
                      <a:pt x="105" y="82"/>
                    </a:cubicBezTo>
                    <a:cubicBezTo>
                      <a:pt x="105" y="50"/>
                      <a:pt x="105" y="24"/>
                      <a:pt x="105" y="3"/>
                    </a:cubicBezTo>
                    <a:lnTo>
                      <a:pt x="29" y="3"/>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9" name="îṧlïḋè"/>
              <p:cNvSpPr/>
              <p:nvPr/>
            </p:nvSpPr>
            <p:spPr bwMode="auto">
              <a:xfrm>
                <a:off x="8059155" y="3663123"/>
                <a:ext cx="251631" cy="83516"/>
              </a:xfrm>
              <a:custGeom>
                <a:avLst/>
                <a:gdLst>
                  <a:gd name="T0" fmla="*/ 735 w 735"/>
                  <a:gd name="T1" fmla="*/ 0 h 243"/>
                  <a:gd name="T2" fmla="*/ 101 w 735"/>
                  <a:gd name="T3" fmla="*/ 0 h 243"/>
                  <a:gd name="T4" fmla="*/ 0 w 735"/>
                  <a:gd name="T5" fmla="*/ 95 h 243"/>
                  <a:gd name="T6" fmla="*/ 91 w 735"/>
                  <a:gd name="T7" fmla="*/ 185 h 243"/>
                  <a:gd name="T8" fmla="*/ 110 w 735"/>
                  <a:gd name="T9" fmla="*/ 185 h 243"/>
                  <a:gd name="T10" fmla="*/ 164 w 735"/>
                  <a:gd name="T11" fmla="*/ 195 h 243"/>
                  <a:gd name="T12" fmla="*/ 164 w 735"/>
                  <a:gd name="T13" fmla="*/ 243 h 243"/>
                  <a:gd name="T14" fmla="*/ 735 w 735"/>
                  <a:gd name="T15" fmla="*/ 243 h 243"/>
                  <a:gd name="T16" fmla="*/ 735 w 735"/>
                  <a:gd name="T1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5" h="243">
                    <a:moveTo>
                      <a:pt x="735" y="0"/>
                    </a:moveTo>
                    <a:cubicBezTo>
                      <a:pt x="101" y="0"/>
                      <a:pt x="101" y="0"/>
                      <a:pt x="101" y="0"/>
                    </a:cubicBezTo>
                    <a:cubicBezTo>
                      <a:pt x="101" y="0"/>
                      <a:pt x="0" y="10"/>
                      <a:pt x="0" y="95"/>
                    </a:cubicBezTo>
                    <a:cubicBezTo>
                      <a:pt x="0" y="180"/>
                      <a:pt x="91" y="185"/>
                      <a:pt x="91" y="185"/>
                    </a:cubicBezTo>
                    <a:cubicBezTo>
                      <a:pt x="110" y="185"/>
                      <a:pt x="110" y="185"/>
                      <a:pt x="110" y="185"/>
                    </a:cubicBezTo>
                    <a:cubicBezTo>
                      <a:pt x="164" y="195"/>
                      <a:pt x="164" y="195"/>
                      <a:pt x="164" y="195"/>
                    </a:cubicBezTo>
                    <a:cubicBezTo>
                      <a:pt x="164" y="195"/>
                      <a:pt x="164" y="212"/>
                      <a:pt x="164" y="243"/>
                    </a:cubicBezTo>
                    <a:cubicBezTo>
                      <a:pt x="735" y="243"/>
                      <a:pt x="735" y="243"/>
                      <a:pt x="735" y="243"/>
                    </a:cubicBezTo>
                    <a:lnTo>
                      <a:pt x="735"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0" name="îsľîḓê"/>
              <p:cNvSpPr/>
              <p:nvPr/>
            </p:nvSpPr>
            <p:spPr bwMode="auto">
              <a:xfrm>
                <a:off x="8115555" y="3746638"/>
                <a:ext cx="195231" cy="27116"/>
              </a:xfrm>
              <a:custGeom>
                <a:avLst/>
                <a:gdLst>
                  <a:gd name="T0" fmla="*/ 0 w 571"/>
                  <a:gd name="T1" fmla="*/ 0 h 79"/>
                  <a:gd name="T2" fmla="*/ 0 w 571"/>
                  <a:gd name="T3" fmla="*/ 79 h 79"/>
                  <a:gd name="T4" fmla="*/ 571 w 571"/>
                  <a:gd name="T5" fmla="*/ 79 h 79"/>
                  <a:gd name="T6" fmla="*/ 571 w 571"/>
                  <a:gd name="T7" fmla="*/ 0 h 79"/>
                  <a:gd name="T8" fmla="*/ 0 w 571"/>
                  <a:gd name="T9" fmla="*/ 0 h 79"/>
                </a:gdLst>
                <a:ahLst/>
                <a:cxnLst>
                  <a:cxn ang="0">
                    <a:pos x="T0" y="T1"/>
                  </a:cxn>
                  <a:cxn ang="0">
                    <a:pos x="T2" y="T3"/>
                  </a:cxn>
                  <a:cxn ang="0">
                    <a:pos x="T4" y="T5"/>
                  </a:cxn>
                  <a:cxn ang="0">
                    <a:pos x="T6" y="T7"/>
                  </a:cxn>
                  <a:cxn ang="0">
                    <a:pos x="T8" y="T9"/>
                  </a:cxn>
                </a:cxnLst>
                <a:rect l="0" t="0" r="r" b="b"/>
                <a:pathLst>
                  <a:path w="571" h="79">
                    <a:moveTo>
                      <a:pt x="0" y="0"/>
                    </a:moveTo>
                    <a:cubicBezTo>
                      <a:pt x="0" y="21"/>
                      <a:pt x="0" y="47"/>
                      <a:pt x="0" y="79"/>
                    </a:cubicBezTo>
                    <a:cubicBezTo>
                      <a:pt x="571" y="79"/>
                      <a:pt x="571" y="79"/>
                      <a:pt x="571" y="79"/>
                    </a:cubicBezTo>
                    <a:cubicBezTo>
                      <a:pt x="571" y="0"/>
                      <a:pt x="571" y="0"/>
                      <a:pt x="571" y="0"/>
                    </a:cubicBezTo>
                    <a:lnTo>
                      <a:pt x="0" y="0"/>
                    </a:ln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1" name="îşľïde"/>
              <p:cNvSpPr/>
              <p:nvPr/>
            </p:nvSpPr>
            <p:spPr bwMode="auto">
              <a:xfrm>
                <a:off x="8078678" y="4910432"/>
                <a:ext cx="165947" cy="31454"/>
              </a:xfrm>
              <a:custGeom>
                <a:avLst/>
                <a:gdLst>
                  <a:gd name="T0" fmla="*/ 438 w 483"/>
                  <a:gd name="T1" fmla="*/ 0 h 91"/>
                  <a:gd name="T2" fmla="*/ 0 w 483"/>
                  <a:gd name="T3" fmla="*/ 0 h 91"/>
                  <a:gd name="T4" fmla="*/ 0 w 483"/>
                  <a:gd name="T5" fmla="*/ 91 h 91"/>
                  <a:gd name="T6" fmla="*/ 438 w 483"/>
                  <a:gd name="T7" fmla="*/ 91 h 91"/>
                  <a:gd name="T8" fmla="*/ 483 w 483"/>
                  <a:gd name="T9" fmla="*/ 46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1"/>
                      <a:pt x="483" y="46"/>
                    </a:cubicBezTo>
                    <a:cubicBezTo>
                      <a:pt x="483" y="21"/>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2" name="iṥ1iďe"/>
              <p:cNvSpPr/>
              <p:nvPr/>
            </p:nvSpPr>
            <p:spPr bwMode="auto">
              <a:xfrm>
                <a:off x="8078678" y="5124101"/>
                <a:ext cx="165947" cy="30369"/>
              </a:xfrm>
              <a:custGeom>
                <a:avLst/>
                <a:gdLst>
                  <a:gd name="T0" fmla="*/ 438 w 483"/>
                  <a:gd name="T1" fmla="*/ 0 h 91"/>
                  <a:gd name="T2" fmla="*/ 0 w 483"/>
                  <a:gd name="T3" fmla="*/ 0 h 91"/>
                  <a:gd name="T4" fmla="*/ 0 w 483"/>
                  <a:gd name="T5" fmla="*/ 91 h 91"/>
                  <a:gd name="T6" fmla="*/ 438 w 483"/>
                  <a:gd name="T7" fmla="*/ 91 h 91"/>
                  <a:gd name="T8" fmla="*/ 483 w 483"/>
                  <a:gd name="T9" fmla="*/ 46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1"/>
                      <a:pt x="483" y="46"/>
                    </a:cubicBezTo>
                    <a:cubicBezTo>
                      <a:pt x="483" y="20"/>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3" name="îsļîde"/>
              <p:cNvSpPr/>
              <p:nvPr/>
            </p:nvSpPr>
            <p:spPr bwMode="auto">
              <a:xfrm>
                <a:off x="8078678" y="5336685"/>
                <a:ext cx="165947" cy="31454"/>
              </a:xfrm>
              <a:custGeom>
                <a:avLst/>
                <a:gdLst>
                  <a:gd name="T0" fmla="*/ 438 w 483"/>
                  <a:gd name="T1" fmla="*/ 0 h 91"/>
                  <a:gd name="T2" fmla="*/ 0 w 483"/>
                  <a:gd name="T3" fmla="*/ 0 h 91"/>
                  <a:gd name="T4" fmla="*/ 0 w 483"/>
                  <a:gd name="T5" fmla="*/ 91 h 91"/>
                  <a:gd name="T6" fmla="*/ 438 w 483"/>
                  <a:gd name="T7" fmla="*/ 91 h 91"/>
                  <a:gd name="T8" fmla="*/ 483 w 483"/>
                  <a:gd name="T9" fmla="*/ 45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1"/>
                      <a:pt x="483" y="45"/>
                    </a:cubicBezTo>
                    <a:cubicBezTo>
                      <a:pt x="483" y="20"/>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4" name="iśľïḍê"/>
              <p:cNvSpPr/>
              <p:nvPr/>
            </p:nvSpPr>
            <p:spPr bwMode="auto">
              <a:xfrm>
                <a:off x="8078678" y="5550355"/>
                <a:ext cx="165947" cy="31454"/>
              </a:xfrm>
              <a:custGeom>
                <a:avLst/>
                <a:gdLst>
                  <a:gd name="T0" fmla="*/ 438 w 483"/>
                  <a:gd name="T1" fmla="*/ 0 h 91"/>
                  <a:gd name="T2" fmla="*/ 0 w 483"/>
                  <a:gd name="T3" fmla="*/ 0 h 91"/>
                  <a:gd name="T4" fmla="*/ 0 w 483"/>
                  <a:gd name="T5" fmla="*/ 91 h 91"/>
                  <a:gd name="T6" fmla="*/ 438 w 483"/>
                  <a:gd name="T7" fmla="*/ 91 h 91"/>
                  <a:gd name="T8" fmla="*/ 483 w 483"/>
                  <a:gd name="T9" fmla="*/ 45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0"/>
                      <a:pt x="483" y="45"/>
                    </a:cubicBezTo>
                    <a:cubicBezTo>
                      <a:pt x="483" y="20"/>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5" name="ïṩḻîḋê"/>
              <p:cNvSpPr/>
              <p:nvPr/>
            </p:nvSpPr>
            <p:spPr bwMode="auto">
              <a:xfrm>
                <a:off x="8078678" y="4621924"/>
                <a:ext cx="36877" cy="75923"/>
              </a:xfrm>
              <a:custGeom>
                <a:avLst/>
                <a:gdLst>
                  <a:gd name="T0" fmla="*/ 105 w 105"/>
                  <a:gd name="T1" fmla="*/ 0 h 220"/>
                  <a:gd name="T2" fmla="*/ 0 w 105"/>
                  <a:gd name="T3" fmla="*/ 0 h 220"/>
                  <a:gd name="T4" fmla="*/ 0 w 105"/>
                  <a:gd name="T5" fmla="*/ 220 h 220"/>
                  <a:gd name="T6" fmla="*/ 105 w 105"/>
                  <a:gd name="T7" fmla="*/ 220 h 220"/>
                  <a:gd name="T8" fmla="*/ 105 w 105"/>
                  <a:gd name="T9" fmla="*/ 0 h 220"/>
                </a:gdLst>
                <a:ahLst/>
                <a:cxnLst>
                  <a:cxn ang="0">
                    <a:pos x="T0" y="T1"/>
                  </a:cxn>
                  <a:cxn ang="0">
                    <a:pos x="T2" y="T3"/>
                  </a:cxn>
                  <a:cxn ang="0">
                    <a:pos x="T4" y="T5"/>
                  </a:cxn>
                  <a:cxn ang="0">
                    <a:pos x="T6" y="T7"/>
                  </a:cxn>
                  <a:cxn ang="0">
                    <a:pos x="T8" y="T9"/>
                  </a:cxn>
                </a:cxnLst>
                <a:rect l="0" t="0" r="r" b="b"/>
                <a:pathLst>
                  <a:path w="105" h="220">
                    <a:moveTo>
                      <a:pt x="105" y="0"/>
                    </a:moveTo>
                    <a:cubicBezTo>
                      <a:pt x="0" y="0"/>
                      <a:pt x="0" y="0"/>
                      <a:pt x="0" y="0"/>
                    </a:cubicBezTo>
                    <a:cubicBezTo>
                      <a:pt x="0" y="220"/>
                      <a:pt x="0" y="220"/>
                      <a:pt x="0" y="220"/>
                    </a:cubicBezTo>
                    <a:cubicBezTo>
                      <a:pt x="105" y="220"/>
                      <a:pt x="105" y="220"/>
                      <a:pt x="105" y="220"/>
                    </a:cubicBezTo>
                    <a:cubicBezTo>
                      <a:pt x="105" y="147"/>
                      <a:pt x="105" y="73"/>
                      <a:pt x="105" y="0"/>
                    </a:cubicBezTo>
                    <a:close/>
                  </a:path>
                </a:pathLst>
              </a:custGeom>
              <a:solidFill>
                <a:srgbClr val="F3B2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6" name="islïḓè"/>
              <p:cNvSpPr/>
              <p:nvPr/>
            </p:nvSpPr>
            <p:spPr bwMode="auto">
              <a:xfrm>
                <a:off x="8078678" y="4561185"/>
                <a:ext cx="36877" cy="30369"/>
              </a:xfrm>
              <a:custGeom>
                <a:avLst/>
                <a:gdLst>
                  <a:gd name="T0" fmla="*/ 105 w 105"/>
                  <a:gd name="T1" fmla="*/ 0 h 87"/>
                  <a:gd name="T2" fmla="*/ 0 w 105"/>
                  <a:gd name="T3" fmla="*/ 0 h 87"/>
                  <a:gd name="T4" fmla="*/ 0 w 105"/>
                  <a:gd name="T5" fmla="*/ 87 h 87"/>
                  <a:gd name="T6" fmla="*/ 105 w 105"/>
                  <a:gd name="T7" fmla="*/ 87 h 87"/>
                  <a:gd name="T8" fmla="*/ 105 w 105"/>
                  <a:gd name="T9" fmla="*/ 0 h 87"/>
                </a:gdLst>
                <a:ahLst/>
                <a:cxnLst>
                  <a:cxn ang="0">
                    <a:pos x="T0" y="T1"/>
                  </a:cxn>
                  <a:cxn ang="0">
                    <a:pos x="T2" y="T3"/>
                  </a:cxn>
                  <a:cxn ang="0">
                    <a:pos x="T4" y="T5"/>
                  </a:cxn>
                  <a:cxn ang="0">
                    <a:pos x="T6" y="T7"/>
                  </a:cxn>
                  <a:cxn ang="0">
                    <a:pos x="T8" y="T9"/>
                  </a:cxn>
                </a:cxnLst>
                <a:rect l="0" t="0" r="r" b="b"/>
                <a:pathLst>
                  <a:path w="105" h="87">
                    <a:moveTo>
                      <a:pt x="105" y="0"/>
                    </a:moveTo>
                    <a:cubicBezTo>
                      <a:pt x="0" y="0"/>
                      <a:pt x="0" y="0"/>
                      <a:pt x="0" y="0"/>
                    </a:cubicBezTo>
                    <a:cubicBezTo>
                      <a:pt x="0" y="87"/>
                      <a:pt x="0" y="87"/>
                      <a:pt x="0" y="87"/>
                    </a:cubicBezTo>
                    <a:cubicBezTo>
                      <a:pt x="105" y="87"/>
                      <a:pt x="105" y="87"/>
                      <a:pt x="105" y="87"/>
                    </a:cubicBezTo>
                    <a:cubicBezTo>
                      <a:pt x="105" y="58"/>
                      <a:pt x="105" y="29"/>
                      <a:pt x="105" y="0"/>
                    </a:cubicBezTo>
                    <a:close/>
                  </a:path>
                </a:pathLst>
              </a:custGeom>
              <a:solidFill>
                <a:srgbClr val="F3B2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7" name="ïsļíḋê"/>
              <p:cNvSpPr/>
              <p:nvPr/>
            </p:nvSpPr>
            <p:spPr bwMode="auto">
              <a:xfrm>
                <a:off x="8078678" y="4561185"/>
                <a:ext cx="477231" cy="1287439"/>
              </a:xfrm>
              <a:custGeom>
                <a:avLst/>
                <a:gdLst>
                  <a:gd name="T0" fmla="*/ 676 w 1392"/>
                  <a:gd name="T1" fmla="*/ 0 h 3762"/>
                  <a:gd name="T2" fmla="*/ 676 w 1392"/>
                  <a:gd name="T3" fmla="*/ 3696 h 3762"/>
                  <a:gd name="T4" fmla="*/ 105 w 1392"/>
                  <a:gd name="T5" fmla="*/ 3051 h 3762"/>
                  <a:gd name="T6" fmla="*/ 105 w 1392"/>
                  <a:gd name="T7" fmla="*/ 489 h 3762"/>
                  <a:gd name="T8" fmla="*/ 0 w 1392"/>
                  <a:gd name="T9" fmla="*/ 489 h 3762"/>
                  <a:gd name="T10" fmla="*/ 0 w 1392"/>
                  <a:gd name="T11" fmla="*/ 3065 h 3762"/>
                  <a:gd name="T12" fmla="*/ 696 w 1392"/>
                  <a:gd name="T13" fmla="*/ 3762 h 3762"/>
                  <a:gd name="T14" fmla="*/ 1392 w 1392"/>
                  <a:gd name="T15" fmla="*/ 3065 h 3762"/>
                  <a:gd name="T16" fmla="*/ 1392 w 1392"/>
                  <a:gd name="T17" fmla="*/ 0 h 3762"/>
                  <a:gd name="T18" fmla="*/ 676 w 1392"/>
                  <a:gd name="T19" fmla="*/ 0 h 3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2" h="3762">
                    <a:moveTo>
                      <a:pt x="676" y="0"/>
                    </a:moveTo>
                    <a:cubicBezTo>
                      <a:pt x="676" y="3696"/>
                      <a:pt x="676" y="3696"/>
                      <a:pt x="676" y="3696"/>
                    </a:cubicBezTo>
                    <a:cubicBezTo>
                      <a:pt x="676" y="3696"/>
                      <a:pt x="105" y="3559"/>
                      <a:pt x="105" y="3051"/>
                    </a:cubicBezTo>
                    <a:cubicBezTo>
                      <a:pt x="105" y="2821"/>
                      <a:pt x="105" y="1675"/>
                      <a:pt x="105" y="489"/>
                    </a:cubicBezTo>
                    <a:cubicBezTo>
                      <a:pt x="0" y="489"/>
                      <a:pt x="0" y="489"/>
                      <a:pt x="0" y="489"/>
                    </a:cubicBezTo>
                    <a:cubicBezTo>
                      <a:pt x="0" y="3065"/>
                      <a:pt x="0" y="3065"/>
                      <a:pt x="0" y="3065"/>
                    </a:cubicBezTo>
                    <a:cubicBezTo>
                      <a:pt x="0" y="3450"/>
                      <a:pt x="311" y="3762"/>
                      <a:pt x="696" y="3762"/>
                    </a:cubicBezTo>
                    <a:cubicBezTo>
                      <a:pt x="1081" y="3762"/>
                      <a:pt x="1392" y="3450"/>
                      <a:pt x="1392" y="3065"/>
                    </a:cubicBezTo>
                    <a:cubicBezTo>
                      <a:pt x="1392" y="0"/>
                      <a:pt x="1392" y="0"/>
                      <a:pt x="1392" y="0"/>
                    </a:cubicBezTo>
                    <a:lnTo>
                      <a:pt x="676" y="0"/>
                    </a:lnTo>
                    <a:close/>
                  </a:path>
                </a:pathLst>
              </a:custGeom>
              <a:solidFill>
                <a:srgbClr val="F3B2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8" name="íṣḻide"/>
              <p:cNvSpPr/>
              <p:nvPr/>
            </p:nvSpPr>
            <p:spPr bwMode="auto">
              <a:xfrm>
                <a:off x="8115555" y="3773754"/>
                <a:ext cx="195231" cy="787431"/>
              </a:xfrm>
              <a:custGeom>
                <a:avLst/>
                <a:gdLst>
                  <a:gd name="T0" fmla="*/ 571 w 571"/>
                  <a:gd name="T1" fmla="*/ 0 h 2301"/>
                  <a:gd name="T2" fmla="*/ 0 w 571"/>
                  <a:gd name="T3" fmla="*/ 0 h 2301"/>
                  <a:gd name="T4" fmla="*/ 0 w 571"/>
                  <a:gd name="T5" fmla="*/ 208 h 2301"/>
                  <a:gd name="T6" fmla="*/ 333 w 571"/>
                  <a:gd name="T7" fmla="*/ 208 h 2301"/>
                  <a:gd name="T8" fmla="*/ 378 w 571"/>
                  <a:gd name="T9" fmla="*/ 254 h 2301"/>
                  <a:gd name="T10" fmla="*/ 333 w 571"/>
                  <a:gd name="T11" fmla="*/ 299 h 2301"/>
                  <a:gd name="T12" fmla="*/ 0 w 571"/>
                  <a:gd name="T13" fmla="*/ 299 h 2301"/>
                  <a:gd name="T14" fmla="*/ 0 w 571"/>
                  <a:gd name="T15" fmla="*/ 520 h 2301"/>
                  <a:gd name="T16" fmla="*/ 131 w 571"/>
                  <a:gd name="T17" fmla="*/ 520 h 2301"/>
                  <a:gd name="T18" fmla="*/ 176 w 571"/>
                  <a:gd name="T19" fmla="*/ 565 h 2301"/>
                  <a:gd name="T20" fmla="*/ 131 w 571"/>
                  <a:gd name="T21" fmla="*/ 611 h 2301"/>
                  <a:gd name="T22" fmla="*/ 0 w 571"/>
                  <a:gd name="T23" fmla="*/ 611 h 2301"/>
                  <a:gd name="T24" fmla="*/ 0 w 571"/>
                  <a:gd name="T25" fmla="*/ 831 h 2301"/>
                  <a:gd name="T26" fmla="*/ 333 w 571"/>
                  <a:gd name="T27" fmla="*/ 831 h 2301"/>
                  <a:gd name="T28" fmla="*/ 378 w 571"/>
                  <a:gd name="T29" fmla="*/ 876 h 2301"/>
                  <a:gd name="T30" fmla="*/ 333 w 571"/>
                  <a:gd name="T31" fmla="*/ 922 h 2301"/>
                  <a:gd name="T32" fmla="*/ 0 w 571"/>
                  <a:gd name="T33" fmla="*/ 922 h 2301"/>
                  <a:gd name="T34" fmla="*/ 0 w 571"/>
                  <a:gd name="T35" fmla="*/ 1142 h 2301"/>
                  <a:gd name="T36" fmla="*/ 131 w 571"/>
                  <a:gd name="T37" fmla="*/ 1142 h 2301"/>
                  <a:gd name="T38" fmla="*/ 176 w 571"/>
                  <a:gd name="T39" fmla="*/ 1188 h 2301"/>
                  <a:gd name="T40" fmla="*/ 131 w 571"/>
                  <a:gd name="T41" fmla="*/ 1233 h 2301"/>
                  <a:gd name="T42" fmla="*/ 0 w 571"/>
                  <a:gd name="T43" fmla="*/ 1233 h 2301"/>
                  <a:gd name="T44" fmla="*/ 0 w 571"/>
                  <a:gd name="T45" fmla="*/ 1454 h 2301"/>
                  <a:gd name="T46" fmla="*/ 333 w 571"/>
                  <a:gd name="T47" fmla="*/ 1454 h 2301"/>
                  <a:gd name="T48" fmla="*/ 378 w 571"/>
                  <a:gd name="T49" fmla="*/ 1499 h 2301"/>
                  <a:gd name="T50" fmla="*/ 333 w 571"/>
                  <a:gd name="T51" fmla="*/ 1545 h 2301"/>
                  <a:gd name="T52" fmla="*/ 0 w 571"/>
                  <a:gd name="T53" fmla="*/ 1545 h 2301"/>
                  <a:gd name="T54" fmla="*/ 0 w 571"/>
                  <a:gd name="T55" fmla="*/ 1765 h 2301"/>
                  <a:gd name="T56" fmla="*/ 131 w 571"/>
                  <a:gd name="T57" fmla="*/ 1765 h 2301"/>
                  <a:gd name="T58" fmla="*/ 176 w 571"/>
                  <a:gd name="T59" fmla="*/ 1811 h 2301"/>
                  <a:gd name="T60" fmla="*/ 131 w 571"/>
                  <a:gd name="T61" fmla="*/ 1856 h 2301"/>
                  <a:gd name="T62" fmla="*/ 0 w 571"/>
                  <a:gd name="T63" fmla="*/ 1856 h 2301"/>
                  <a:gd name="T64" fmla="*/ 0 w 571"/>
                  <a:gd name="T65" fmla="*/ 2077 h 2301"/>
                  <a:gd name="T66" fmla="*/ 333 w 571"/>
                  <a:gd name="T67" fmla="*/ 2077 h 2301"/>
                  <a:gd name="T68" fmla="*/ 378 w 571"/>
                  <a:gd name="T69" fmla="*/ 2122 h 2301"/>
                  <a:gd name="T70" fmla="*/ 333 w 571"/>
                  <a:gd name="T71" fmla="*/ 2168 h 2301"/>
                  <a:gd name="T72" fmla="*/ 0 w 571"/>
                  <a:gd name="T73" fmla="*/ 2168 h 2301"/>
                  <a:gd name="T74" fmla="*/ 0 w 571"/>
                  <a:gd name="T75" fmla="*/ 2301 h 2301"/>
                  <a:gd name="T76" fmla="*/ 571 w 571"/>
                  <a:gd name="T77" fmla="*/ 2301 h 2301"/>
                  <a:gd name="T78" fmla="*/ 571 w 571"/>
                  <a:gd name="T79" fmla="*/ 0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1" h="2301">
                    <a:moveTo>
                      <a:pt x="571" y="0"/>
                    </a:moveTo>
                    <a:cubicBezTo>
                      <a:pt x="0" y="0"/>
                      <a:pt x="0" y="0"/>
                      <a:pt x="0" y="0"/>
                    </a:cubicBezTo>
                    <a:cubicBezTo>
                      <a:pt x="0" y="54"/>
                      <a:pt x="0" y="124"/>
                      <a:pt x="0" y="208"/>
                    </a:cubicBezTo>
                    <a:cubicBezTo>
                      <a:pt x="333" y="208"/>
                      <a:pt x="333" y="208"/>
                      <a:pt x="333" y="208"/>
                    </a:cubicBezTo>
                    <a:cubicBezTo>
                      <a:pt x="358" y="208"/>
                      <a:pt x="378" y="229"/>
                      <a:pt x="378" y="254"/>
                    </a:cubicBezTo>
                    <a:cubicBezTo>
                      <a:pt x="378" y="279"/>
                      <a:pt x="358" y="299"/>
                      <a:pt x="333" y="299"/>
                    </a:cubicBezTo>
                    <a:cubicBezTo>
                      <a:pt x="0" y="299"/>
                      <a:pt x="0" y="299"/>
                      <a:pt x="0" y="299"/>
                    </a:cubicBezTo>
                    <a:cubicBezTo>
                      <a:pt x="0" y="366"/>
                      <a:pt x="0" y="440"/>
                      <a:pt x="0" y="520"/>
                    </a:cubicBezTo>
                    <a:cubicBezTo>
                      <a:pt x="131" y="520"/>
                      <a:pt x="131" y="520"/>
                      <a:pt x="131" y="520"/>
                    </a:cubicBezTo>
                    <a:cubicBezTo>
                      <a:pt x="156" y="520"/>
                      <a:pt x="176" y="540"/>
                      <a:pt x="176" y="565"/>
                    </a:cubicBezTo>
                    <a:cubicBezTo>
                      <a:pt x="176" y="590"/>
                      <a:pt x="156" y="611"/>
                      <a:pt x="131" y="611"/>
                    </a:cubicBezTo>
                    <a:cubicBezTo>
                      <a:pt x="0" y="611"/>
                      <a:pt x="0" y="611"/>
                      <a:pt x="0" y="611"/>
                    </a:cubicBezTo>
                    <a:cubicBezTo>
                      <a:pt x="0" y="680"/>
                      <a:pt x="0" y="754"/>
                      <a:pt x="0" y="831"/>
                    </a:cubicBezTo>
                    <a:cubicBezTo>
                      <a:pt x="333" y="831"/>
                      <a:pt x="333" y="831"/>
                      <a:pt x="333" y="831"/>
                    </a:cubicBezTo>
                    <a:cubicBezTo>
                      <a:pt x="358" y="831"/>
                      <a:pt x="378" y="851"/>
                      <a:pt x="378" y="876"/>
                    </a:cubicBezTo>
                    <a:cubicBezTo>
                      <a:pt x="378" y="902"/>
                      <a:pt x="358" y="922"/>
                      <a:pt x="333" y="922"/>
                    </a:cubicBezTo>
                    <a:cubicBezTo>
                      <a:pt x="0" y="922"/>
                      <a:pt x="0" y="922"/>
                      <a:pt x="0" y="922"/>
                    </a:cubicBezTo>
                    <a:cubicBezTo>
                      <a:pt x="0" y="993"/>
                      <a:pt x="0" y="1067"/>
                      <a:pt x="0" y="1142"/>
                    </a:cubicBezTo>
                    <a:cubicBezTo>
                      <a:pt x="131" y="1142"/>
                      <a:pt x="131" y="1142"/>
                      <a:pt x="131" y="1142"/>
                    </a:cubicBezTo>
                    <a:cubicBezTo>
                      <a:pt x="156" y="1142"/>
                      <a:pt x="176" y="1163"/>
                      <a:pt x="176" y="1188"/>
                    </a:cubicBezTo>
                    <a:cubicBezTo>
                      <a:pt x="176" y="1213"/>
                      <a:pt x="156" y="1233"/>
                      <a:pt x="131" y="1233"/>
                    </a:cubicBezTo>
                    <a:cubicBezTo>
                      <a:pt x="0" y="1233"/>
                      <a:pt x="0" y="1233"/>
                      <a:pt x="0" y="1233"/>
                    </a:cubicBezTo>
                    <a:cubicBezTo>
                      <a:pt x="0" y="1305"/>
                      <a:pt x="0" y="1379"/>
                      <a:pt x="0" y="1454"/>
                    </a:cubicBezTo>
                    <a:cubicBezTo>
                      <a:pt x="333" y="1454"/>
                      <a:pt x="333" y="1454"/>
                      <a:pt x="333" y="1454"/>
                    </a:cubicBezTo>
                    <a:cubicBezTo>
                      <a:pt x="358" y="1454"/>
                      <a:pt x="378" y="1474"/>
                      <a:pt x="378" y="1499"/>
                    </a:cubicBezTo>
                    <a:cubicBezTo>
                      <a:pt x="378" y="1524"/>
                      <a:pt x="358" y="1545"/>
                      <a:pt x="333" y="1545"/>
                    </a:cubicBezTo>
                    <a:cubicBezTo>
                      <a:pt x="0" y="1545"/>
                      <a:pt x="0" y="1545"/>
                      <a:pt x="0" y="1545"/>
                    </a:cubicBezTo>
                    <a:cubicBezTo>
                      <a:pt x="0" y="1617"/>
                      <a:pt x="0" y="1691"/>
                      <a:pt x="0" y="1765"/>
                    </a:cubicBezTo>
                    <a:cubicBezTo>
                      <a:pt x="131" y="1765"/>
                      <a:pt x="131" y="1765"/>
                      <a:pt x="131" y="1765"/>
                    </a:cubicBezTo>
                    <a:cubicBezTo>
                      <a:pt x="156" y="1765"/>
                      <a:pt x="176" y="1786"/>
                      <a:pt x="176" y="1811"/>
                    </a:cubicBezTo>
                    <a:cubicBezTo>
                      <a:pt x="176" y="1836"/>
                      <a:pt x="156" y="1856"/>
                      <a:pt x="131" y="1856"/>
                    </a:cubicBezTo>
                    <a:cubicBezTo>
                      <a:pt x="0" y="1856"/>
                      <a:pt x="0" y="1856"/>
                      <a:pt x="0" y="1856"/>
                    </a:cubicBezTo>
                    <a:cubicBezTo>
                      <a:pt x="0" y="1929"/>
                      <a:pt x="0" y="2003"/>
                      <a:pt x="0" y="2077"/>
                    </a:cubicBezTo>
                    <a:cubicBezTo>
                      <a:pt x="333" y="2077"/>
                      <a:pt x="333" y="2077"/>
                      <a:pt x="333" y="2077"/>
                    </a:cubicBezTo>
                    <a:cubicBezTo>
                      <a:pt x="358" y="2077"/>
                      <a:pt x="378" y="2097"/>
                      <a:pt x="378" y="2122"/>
                    </a:cubicBezTo>
                    <a:cubicBezTo>
                      <a:pt x="378" y="2147"/>
                      <a:pt x="358" y="2168"/>
                      <a:pt x="333" y="2168"/>
                    </a:cubicBezTo>
                    <a:cubicBezTo>
                      <a:pt x="0" y="2168"/>
                      <a:pt x="0" y="2168"/>
                      <a:pt x="0" y="2168"/>
                    </a:cubicBezTo>
                    <a:cubicBezTo>
                      <a:pt x="0" y="2212"/>
                      <a:pt x="0" y="2257"/>
                      <a:pt x="0" y="2301"/>
                    </a:cubicBezTo>
                    <a:cubicBezTo>
                      <a:pt x="571" y="2301"/>
                      <a:pt x="571" y="2301"/>
                      <a:pt x="571" y="2301"/>
                    </a:cubicBezTo>
                    <a:lnTo>
                      <a:pt x="571"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9" name="ïS1íḍè"/>
              <p:cNvSpPr/>
              <p:nvPr/>
            </p:nvSpPr>
            <p:spPr bwMode="auto">
              <a:xfrm>
                <a:off x="8115555" y="4561185"/>
                <a:ext cx="195231" cy="1264662"/>
              </a:xfrm>
              <a:custGeom>
                <a:avLst/>
                <a:gdLst>
                  <a:gd name="T0" fmla="*/ 131 w 571"/>
                  <a:gd name="T1" fmla="*/ 87 h 3696"/>
                  <a:gd name="T2" fmla="*/ 176 w 571"/>
                  <a:gd name="T3" fmla="*/ 133 h 3696"/>
                  <a:gd name="T4" fmla="*/ 131 w 571"/>
                  <a:gd name="T5" fmla="*/ 178 h 3696"/>
                  <a:gd name="T6" fmla="*/ 0 w 571"/>
                  <a:gd name="T7" fmla="*/ 178 h 3696"/>
                  <a:gd name="T8" fmla="*/ 0 w 571"/>
                  <a:gd name="T9" fmla="*/ 398 h 3696"/>
                  <a:gd name="T10" fmla="*/ 333 w 571"/>
                  <a:gd name="T11" fmla="*/ 398 h 3696"/>
                  <a:gd name="T12" fmla="*/ 378 w 571"/>
                  <a:gd name="T13" fmla="*/ 444 h 3696"/>
                  <a:gd name="T14" fmla="*/ 333 w 571"/>
                  <a:gd name="T15" fmla="*/ 489 h 3696"/>
                  <a:gd name="T16" fmla="*/ 0 w 571"/>
                  <a:gd name="T17" fmla="*/ 489 h 3696"/>
                  <a:gd name="T18" fmla="*/ 0 w 571"/>
                  <a:gd name="T19" fmla="*/ 3051 h 3696"/>
                  <a:gd name="T20" fmla="*/ 571 w 571"/>
                  <a:gd name="T21" fmla="*/ 3696 h 3696"/>
                  <a:gd name="T22" fmla="*/ 571 w 571"/>
                  <a:gd name="T23" fmla="*/ 0 h 3696"/>
                  <a:gd name="T24" fmla="*/ 0 w 571"/>
                  <a:gd name="T25" fmla="*/ 0 h 3696"/>
                  <a:gd name="T26" fmla="*/ 0 w 571"/>
                  <a:gd name="T27" fmla="*/ 87 h 3696"/>
                  <a:gd name="T28" fmla="*/ 131 w 571"/>
                  <a:gd name="T29" fmla="*/ 87 h 3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1" h="3696">
                    <a:moveTo>
                      <a:pt x="131" y="87"/>
                    </a:moveTo>
                    <a:cubicBezTo>
                      <a:pt x="156" y="87"/>
                      <a:pt x="176" y="107"/>
                      <a:pt x="176" y="133"/>
                    </a:cubicBezTo>
                    <a:cubicBezTo>
                      <a:pt x="176" y="158"/>
                      <a:pt x="156" y="178"/>
                      <a:pt x="131" y="178"/>
                    </a:cubicBezTo>
                    <a:cubicBezTo>
                      <a:pt x="0" y="178"/>
                      <a:pt x="0" y="178"/>
                      <a:pt x="0" y="178"/>
                    </a:cubicBezTo>
                    <a:cubicBezTo>
                      <a:pt x="0" y="251"/>
                      <a:pt x="0" y="325"/>
                      <a:pt x="0" y="398"/>
                    </a:cubicBezTo>
                    <a:cubicBezTo>
                      <a:pt x="333" y="398"/>
                      <a:pt x="333" y="398"/>
                      <a:pt x="333" y="398"/>
                    </a:cubicBezTo>
                    <a:cubicBezTo>
                      <a:pt x="358" y="398"/>
                      <a:pt x="378" y="419"/>
                      <a:pt x="378" y="444"/>
                    </a:cubicBezTo>
                    <a:cubicBezTo>
                      <a:pt x="378" y="469"/>
                      <a:pt x="358" y="489"/>
                      <a:pt x="333" y="489"/>
                    </a:cubicBezTo>
                    <a:cubicBezTo>
                      <a:pt x="0" y="489"/>
                      <a:pt x="0" y="489"/>
                      <a:pt x="0" y="489"/>
                    </a:cubicBezTo>
                    <a:cubicBezTo>
                      <a:pt x="0" y="1675"/>
                      <a:pt x="0" y="2821"/>
                      <a:pt x="0" y="3051"/>
                    </a:cubicBezTo>
                    <a:cubicBezTo>
                      <a:pt x="0" y="3559"/>
                      <a:pt x="571" y="3696"/>
                      <a:pt x="571" y="3696"/>
                    </a:cubicBezTo>
                    <a:cubicBezTo>
                      <a:pt x="571" y="0"/>
                      <a:pt x="571" y="0"/>
                      <a:pt x="571" y="0"/>
                    </a:cubicBezTo>
                    <a:cubicBezTo>
                      <a:pt x="0" y="0"/>
                      <a:pt x="0" y="0"/>
                      <a:pt x="0" y="0"/>
                    </a:cubicBezTo>
                    <a:cubicBezTo>
                      <a:pt x="0" y="29"/>
                      <a:pt x="0" y="58"/>
                      <a:pt x="0" y="87"/>
                    </a:cubicBezTo>
                    <a:lnTo>
                      <a:pt x="131" y="87"/>
                    </a:lnTo>
                    <a:close/>
                  </a:path>
                </a:pathLst>
              </a:custGeom>
              <a:solidFill>
                <a:srgbClr val="F9CC8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0" name="íṣļîďé"/>
              <p:cNvSpPr/>
              <p:nvPr/>
            </p:nvSpPr>
            <p:spPr bwMode="auto">
              <a:xfrm>
                <a:off x="8078678" y="3845339"/>
                <a:ext cx="36877" cy="30369"/>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59"/>
                      <a:pt x="105" y="29"/>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1" name="íṥliďê"/>
              <p:cNvSpPr/>
              <p:nvPr/>
            </p:nvSpPr>
            <p:spPr bwMode="auto">
              <a:xfrm>
                <a:off x="8115555" y="3845339"/>
                <a:ext cx="129070" cy="30369"/>
              </a:xfrm>
              <a:custGeom>
                <a:avLst/>
                <a:gdLst>
                  <a:gd name="T0" fmla="*/ 378 w 378"/>
                  <a:gd name="T1" fmla="*/ 46 h 91"/>
                  <a:gd name="T2" fmla="*/ 333 w 378"/>
                  <a:gd name="T3" fmla="*/ 0 h 91"/>
                  <a:gd name="T4" fmla="*/ 0 w 378"/>
                  <a:gd name="T5" fmla="*/ 0 h 91"/>
                  <a:gd name="T6" fmla="*/ 0 w 378"/>
                  <a:gd name="T7" fmla="*/ 91 h 91"/>
                  <a:gd name="T8" fmla="*/ 333 w 378"/>
                  <a:gd name="T9" fmla="*/ 91 h 91"/>
                  <a:gd name="T10" fmla="*/ 378 w 378"/>
                  <a:gd name="T11" fmla="*/ 46 h 91"/>
                </a:gdLst>
                <a:ahLst/>
                <a:cxnLst>
                  <a:cxn ang="0">
                    <a:pos x="T0" y="T1"/>
                  </a:cxn>
                  <a:cxn ang="0">
                    <a:pos x="T2" y="T3"/>
                  </a:cxn>
                  <a:cxn ang="0">
                    <a:pos x="T4" y="T5"/>
                  </a:cxn>
                  <a:cxn ang="0">
                    <a:pos x="T6" y="T7"/>
                  </a:cxn>
                  <a:cxn ang="0">
                    <a:pos x="T8" y="T9"/>
                  </a:cxn>
                  <a:cxn ang="0">
                    <a:pos x="T10" y="T11"/>
                  </a:cxn>
                </a:cxnLst>
                <a:rect l="0" t="0" r="r" b="b"/>
                <a:pathLst>
                  <a:path w="378" h="91">
                    <a:moveTo>
                      <a:pt x="378" y="46"/>
                    </a:moveTo>
                    <a:cubicBezTo>
                      <a:pt x="378" y="21"/>
                      <a:pt x="358" y="0"/>
                      <a:pt x="333" y="0"/>
                    </a:cubicBezTo>
                    <a:cubicBezTo>
                      <a:pt x="0" y="0"/>
                      <a:pt x="0" y="0"/>
                      <a:pt x="0" y="0"/>
                    </a:cubicBezTo>
                    <a:cubicBezTo>
                      <a:pt x="0" y="29"/>
                      <a:pt x="0" y="59"/>
                      <a:pt x="0" y="91"/>
                    </a:cubicBezTo>
                    <a:cubicBezTo>
                      <a:pt x="333" y="91"/>
                      <a:pt x="333" y="91"/>
                      <a:pt x="333" y="91"/>
                    </a:cubicBezTo>
                    <a:cubicBezTo>
                      <a:pt x="358" y="91"/>
                      <a:pt x="378" y="71"/>
                      <a:pt x="378" y="46"/>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2" name="ïšľiḓê"/>
              <p:cNvSpPr/>
              <p:nvPr/>
            </p:nvSpPr>
            <p:spPr bwMode="auto">
              <a:xfrm>
                <a:off x="8078678" y="4057924"/>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0"/>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3" name="îṧḻíḑê"/>
              <p:cNvSpPr/>
              <p:nvPr/>
            </p:nvSpPr>
            <p:spPr bwMode="auto">
              <a:xfrm>
                <a:off x="8115555" y="4057924"/>
                <a:ext cx="129070" cy="31454"/>
              </a:xfrm>
              <a:custGeom>
                <a:avLst/>
                <a:gdLst>
                  <a:gd name="T0" fmla="*/ 378 w 378"/>
                  <a:gd name="T1" fmla="*/ 45 h 91"/>
                  <a:gd name="T2" fmla="*/ 333 w 378"/>
                  <a:gd name="T3" fmla="*/ 0 h 91"/>
                  <a:gd name="T4" fmla="*/ 0 w 378"/>
                  <a:gd name="T5" fmla="*/ 0 h 91"/>
                  <a:gd name="T6" fmla="*/ 0 w 378"/>
                  <a:gd name="T7" fmla="*/ 91 h 91"/>
                  <a:gd name="T8" fmla="*/ 333 w 378"/>
                  <a:gd name="T9" fmla="*/ 91 h 91"/>
                  <a:gd name="T10" fmla="*/ 378 w 378"/>
                  <a:gd name="T11" fmla="*/ 45 h 91"/>
                </a:gdLst>
                <a:ahLst/>
                <a:cxnLst>
                  <a:cxn ang="0">
                    <a:pos x="T0" y="T1"/>
                  </a:cxn>
                  <a:cxn ang="0">
                    <a:pos x="T2" y="T3"/>
                  </a:cxn>
                  <a:cxn ang="0">
                    <a:pos x="T4" y="T5"/>
                  </a:cxn>
                  <a:cxn ang="0">
                    <a:pos x="T6" y="T7"/>
                  </a:cxn>
                  <a:cxn ang="0">
                    <a:pos x="T8" y="T9"/>
                  </a:cxn>
                  <a:cxn ang="0">
                    <a:pos x="T10" y="T11"/>
                  </a:cxn>
                </a:cxnLst>
                <a:rect l="0" t="0" r="r" b="b"/>
                <a:pathLst>
                  <a:path w="378" h="91">
                    <a:moveTo>
                      <a:pt x="378" y="45"/>
                    </a:moveTo>
                    <a:cubicBezTo>
                      <a:pt x="378" y="20"/>
                      <a:pt x="358" y="0"/>
                      <a:pt x="333" y="0"/>
                    </a:cubicBezTo>
                    <a:cubicBezTo>
                      <a:pt x="0" y="0"/>
                      <a:pt x="0" y="0"/>
                      <a:pt x="0" y="0"/>
                    </a:cubicBezTo>
                    <a:cubicBezTo>
                      <a:pt x="0" y="30"/>
                      <a:pt x="0" y="60"/>
                      <a:pt x="0" y="91"/>
                    </a:cubicBezTo>
                    <a:cubicBezTo>
                      <a:pt x="333" y="91"/>
                      <a:pt x="333" y="91"/>
                      <a:pt x="333" y="91"/>
                    </a:cubicBezTo>
                    <a:cubicBezTo>
                      <a:pt x="358" y="91"/>
                      <a:pt x="378" y="71"/>
                      <a:pt x="378"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4" name="ïṧľïḓe"/>
              <p:cNvSpPr/>
              <p:nvPr/>
            </p:nvSpPr>
            <p:spPr bwMode="auto">
              <a:xfrm>
                <a:off x="8078678" y="4271593"/>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0"/>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5" name="ïšḷîḍe"/>
              <p:cNvSpPr/>
              <p:nvPr/>
            </p:nvSpPr>
            <p:spPr bwMode="auto">
              <a:xfrm>
                <a:off x="8115555" y="4271593"/>
                <a:ext cx="129070" cy="31454"/>
              </a:xfrm>
              <a:custGeom>
                <a:avLst/>
                <a:gdLst>
                  <a:gd name="T0" fmla="*/ 378 w 378"/>
                  <a:gd name="T1" fmla="*/ 45 h 91"/>
                  <a:gd name="T2" fmla="*/ 333 w 378"/>
                  <a:gd name="T3" fmla="*/ 0 h 91"/>
                  <a:gd name="T4" fmla="*/ 0 w 378"/>
                  <a:gd name="T5" fmla="*/ 0 h 91"/>
                  <a:gd name="T6" fmla="*/ 0 w 378"/>
                  <a:gd name="T7" fmla="*/ 91 h 91"/>
                  <a:gd name="T8" fmla="*/ 333 w 378"/>
                  <a:gd name="T9" fmla="*/ 91 h 91"/>
                  <a:gd name="T10" fmla="*/ 378 w 378"/>
                  <a:gd name="T11" fmla="*/ 45 h 91"/>
                </a:gdLst>
                <a:ahLst/>
                <a:cxnLst>
                  <a:cxn ang="0">
                    <a:pos x="T0" y="T1"/>
                  </a:cxn>
                  <a:cxn ang="0">
                    <a:pos x="T2" y="T3"/>
                  </a:cxn>
                  <a:cxn ang="0">
                    <a:pos x="T4" y="T5"/>
                  </a:cxn>
                  <a:cxn ang="0">
                    <a:pos x="T6" y="T7"/>
                  </a:cxn>
                  <a:cxn ang="0">
                    <a:pos x="T8" y="T9"/>
                  </a:cxn>
                  <a:cxn ang="0">
                    <a:pos x="T10" y="T11"/>
                  </a:cxn>
                </a:cxnLst>
                <a:rect l="0" t="0" r="r" b="b"/>
                <a:pathLst>
                  <a:path w="378" h="91">
                    <a:moveTo>
                      <a:pt x="378" y="45"/>
                    </a:moveTo>
                    <a:cubicBezTo>
                      <a:pt x="378" y="20"/>
                      <a:pt x="358" y="0"/>
                      <a:pt x="333" y="0"/>
                    </a:cubicBezTo>
                    <a:cubicBezTo>
                      <a:pt x="0" y="0"/>
                      <a:pt x="0" y="0"/>
                      <a:pt x="0" y="0"/>
                    </a:cubicBezTo>
                    <a:cubicBezTo>
                      <a:pt x="0" y="30"/>
                      <a:pt x="0" y="60"/>
                      <a:pt x="0" y="91"/>
                    </a:cubicBezTo>
                    <a:cubicBezTo>
                      <a:pt x="333" y="91"/>
                      <a:pt x="333" y="91"/>
                      <a:pt x="333" y="91"/>
                    </a:cubicBezTo>
                    <a:cubicBezTo>
                      <a:pt x="358" y="91"/>
                      <a:pt x="378" y="70"/>
                      <a:pt x="378"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6" name="ïślïḋê"/>
              <p:cNvSpPr/>
              <p:nvPr/>
            </p:nvSpPr>
            <p:spPr bwMode="auto">
              <a:xfrm>
                <a:off x="8078678" y="4697847"/>
                <a:ext cx="36877" cy="30369"/>
              </a:xfrm>
              <a:custGeom>
                <a:avLst/>
                <a:gdLst>
                  <a:gd name="T0" fmla="*/ 105 w 105"/>
                  <a:gd name="T1" fmla="*/ 0 h 91"/>
                  <a:gd name="T2" fmla="*/ 0 w 105"/>
                  <a:gd name="T3" fmla="*/ 0 h 91"/>
                  <a:gd name="T4" fmla="*/ 0 w 105"/>
                  <a:gd name="T5" fmla="*/ 91 h 91"/>
                  <a:gd name="T6" fmla="*/ 105 w 105"/>
                  <a:gd name="T7" fmla="*/ 91 h 91"/>
                  <a:gd name="T8" fmla="*/ 105 w 105"/>
                  <a:gd name="T9" fmla="*/ 0 h 91"/>
                </a:gdLst>
                <a:ahLst/>
                <a:cxnLst>
                  <a:cxn ang="0">
                    <a:pos x="T0" y="T1"/>
                  </a:cxn>
                  <a:cxn ang="0">
                    <a:pos x="T2" y="T3"/>
                  </a:cxn>
                  <a:cxn ang="0">
                    <a:pos x="T4" y="T5"/>
                  </a:cxn>
                  <a:cxn ang="0">
                    <a:pos x="T6" y="T7"/>
                  </a:cxn>
                  <a:cxn ang="0">
                    <a:pos x="T8" y="T9"/>
                  </a:cxn>
                </a:cxnLst>
                <a:rect l="0" t="0" r="r" b="b"/>
                <a:pathLst>
                  <a:path w="105" h="91">
                    <a:moveTo>
                      <a:pt x="105" y="0"/>
                    </a:moveTo>
                    <a:cubicBezTo>
                      <a:pt x="0" y="0"/>
                      <a:pt x="0" y="0"/>
                      <a:pt x="0" y="0"/>
                    </a:cubicBezTo>
                    <a:cubicBezTo>
                      <a:pt x="0" y="91"/>
                      <a:pt x="0" y="91"/>
                      <a:pt x="0" y="91"/>
                    </a:cubicBezTo>
                    <a:cubicBezTo>
                      <a:pt x="105" y="91"/>
                      <a:pt x="105" y="91"/>
                      <a:pt x="105" y="91"/>
                    </a:cubicBezTo>
                    <a:cubicBezTo>
                      <a:pt x="105" y="61"/>
                      <a:pt x="105" y="31"/>
                      <a:pt x="105"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7" name="ï$ḷiḋe"/>
              <p:cNvSpPr/>
              <p:nvPr/>
            </p:nvSpPr>
            <p:spPr bwMode="auto">
              <a:xfrm>
                <a:off x="8115555" y="4697847"/>
                <a:ext cx="129070" cy="30369"/>
              </a:xfrm>
              <a:custGeom>
                <a:avLst/>
                <a:gdLst>
                  <a:gd name="T0" fmla="*/ 378 w 378"/>
                  <a:gd name="T1" fmla="*/ 46 h 91"/>
                  <a:gd name="T2" fmla="*/ 333 w 378"/>
                  <a:gd name="T3" fmla="*/ 0 h 91"/>
                  <a:gd name="T4" fmla="*/ 0 w 378"/>
                  <a:gd name="T5" fmla="*/ 0 h 91"/>
                  <a:gd name="T6" fmla="*/ 0 w 378"/>
                  <a:gd name="T7" fmla="*/ 91 h 91"/>
                  <a:gd name="T8" fmla="*/ 333 w 378"/>
                  <a:gd name="T9" fmla="*/ 91 h 91"/>
                  <a:gd name="T10" fmla="*/ 378 w 378"/>
                  <a:gd name="T11" fmla="*/ 46 h 91"/>
                </a:gdLst>
                <a:ahLst/>
                <a:cxnLst>
                  <a:cxn ang="0">
                    <a:pos x="T0" y="T1"/>
                  </a:cxn>
                  <a:cxn ang="0">
                    <a:pos x="T2" y="T3"/>
                  </a:cxn>
                  <a:cxn ang="0">
                    <a:pos x="T4" y="T5"/>
                  </a:cxn>
                  <a:cxn ang="0">
                    <a:pos x="T6" y="T7"/>
                  </a:cxn>
                  <a:cxn ang="0">
                    <a:pos x="T8" y="T9"/>
                  </a:cxn>
                  <a:cxn ang="0">
                    <a:pos x="T10" y="T11"/>
                  </a:cxn>
                </a:cxnLst>
                <a:rect l="0" t="0" r="r" b="b"/>
                <a:pathLst>
                  <a:path w="378" h="91">
                    <a:moveTo>
                      <a:pt x="378" y="46"/>
                    </a:moveTo>
                    <a:cubicBezTo>
                      <a:pt x="378" y="21"/>
                      <a:pt x="358" y="0"/>
                      <a:pt x="333" y="0"/>
                    </a:cubicBezTo>
                    <a:cubicBezTo>
                      <a:pt x="0" y="0"/>
                      <a:pt x="0" y="0"/>
                      <a:pt x="0" y="0"/>
                    </a:cubicBezTo>
                    <a:cubicBezTo>
                      <a:pt x="0" y="31"/>
                      <a:pt x="0" y="61"/>
                      <a:pt x="0" y="91"/>
                    </a:cubicBezTo>
                    <a:cubicBezTo>
                      <a:pt x="333" y="91"/>
                      <a:pt x="333" y="91"/>
                      <a:pt x="333" y="91"/>
                    </a:cubicBezTo>
                    <a:cubicBezTo>
                      <a:pt x="358" y="91"/>
                      <a:pt x="378" y="71"/>
                      <a:pt x="378" y="46"/>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8" name="îšľiḓé"/>
              <p:cNvSpPr/>
              <p:nvPr/>
            </p:nvSpPr>
            <p:spPr bwMode="auto">
              <a:xfrm>
                <a:off x="8078678" y="4484177"/>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0"/>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9" name="îS1îḑe"/>
              <p:cNvSpPr/>
              <p:nvPr/>
            </p:nvSpPr>
            <p:spPr bwMode="auto">
              <a:xfrm>
                <a:off x="8115555" y="4484177"/>
                <a:ext cx="129070" cy="31454"/>
              </a:xfrm>
              <a:custGeom>
                <a:avLst/>
                <a:gdLst>
                  <a:gd name="T0" fmla="*/ 378 w 378"/>
                  <a:gd name="T1" fmla="*/ 45 h 91"/>
                  <a:gd name="T2" fmla="*/ 333 w 378"/>
                  <a:gd name="T3" fmla="*/ 0 h 91"/>
                  <a:gd name="T4" fmla="*/ 0 w 378"/>
                  <a:gd name="T5" fmla="*/ 0 h 91"/>
                  <a:gd name="T6" fmla="*/ 0 w 378"/>
                  <a:gd name="T7" fmla="*/ 91 h 91"/>
                  <a:gd name="T8" fmla="*/ 333 w 378"/>
                  <a:gd name="T9" fmla="*/ 91 h 91"/>
                  <a:gd name="T10" fmla="*/ 378 w 378"/>
                  <a:gd name="T11" fmla="*/ 45 h 91"/>
                </a:gdLst>
                <a:ahLst/>
                <a:cxnLst>
                  <a:cxn ang="0">
                    <a:pos x="T0" y="T1"/>
                  </a:cxn>
                  <a:cxn ang="0">
                    <a:pos x="T2" y="T3"/>
                  </a:cxn>
                  <a:cxn ang="0">
                    <a:pos x="T4" y="T5"/>
                  </a:cxn>
                  <a:cxn ang="0">
                    <a:pos x="T6" y="T7"/>
                  </a:cxn>
                  <a:cxn ang="0">
                    <a:pos x="T8" y="T9"/>
                  </a:cxn>
                  <a:cxn ang="0">
                    <a:pos x="T10" y="T11"/>
                  </a:cxn>
                </a:cxnLst>
                <a:rect l="0" t="0" r="r" b="b"/>
                <a:pathLst>
                  <a:path w="378" h="91">
                    <a:moveTo>
                      <a:pt x="378" y="45"/>
                    </a:moveTo>
                    <a:cubicBezTo>
                      <a:pt x="378" y="20"/>
                      <a:pt x="358" y="0"/>
                      <a:pt x="333" y="0"/>
                    </a:cubicBezTo>
                    <a:cubicBezTo>
                      <a:pt x="0" y="0"/>
                      <a:pt x="0" y="0"/>
                      <a:pt x="0" y="0"/>
                    </a:cubicBezTo>
                    <a:cubicBezTo>
                      <a:pt x="0" y="30"/>
                      <a:pt x="0" y="60"/>
                      <a:pt x="0" y="91"/>
                    </a:cubicBezTo>
                    <a:cubicBezTo>
                      <a:pt x="333" y="91"/>
                      <a:pt x="333" y="91"/>
                      <a:pt x="333" y="91"/>
                    </a:cubicBezTo>
                    <a:cubicBezTo>
                      <a:pt x="358" y="91"/>
                      <a:pt x="378" y="70"/>
                      <a:pt x="378"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0" name="íṡḷiḋe"/>
              <p:cNvSpPr/>
              <p:nvPr/>
            </p:nvSpPr>
            <p:spPr bwMode="auto">
              <a:xfrm>
                <a:off x="8078678" y="3951631"/>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59"/>
                      <a:pt x="105" y="29"/>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1" name="i$ļíḋè"/>
              <p:cNvSpPr/>
              <p:nvPr/>
            </p:nvSpPr>
            <p:spPr bwMode="auto">
              <a:xfrm>
                <a:off x="8115555" y="3951631"/>
                <a:ext cx="59654" cy="31454"/>
              </a:xfrm>
              <a:custGeom>
                <a:avLst/>
                <a:gdLst>
                  <a:gd name="T0" fmla="*/ 176 w 176"/>
                  <a:gd name="T1" fmla="*/ 45 h 91"/>
                  <a:gd name="T2" fmla="*/ 131 w 176"/>
                  <a:gd name="T3" fmla="*/ 0 h 91"/>
                  <a:gd name="T4" fmla="*/ 0 w 176"/>
                  <a:gd name="T5" fmla="*/ 0 h 91"/>
                  <a:gd name="T6" fmla="*/ 0 w 176"/>
                  <a:gd name="T7" fmla="*/ 91 h 91"/>
                  <a:gd name="T8" fmla="*/ 131 w 176"/>
                  <a:gd name="T9" fmla="*/ 91 h 91"/>
                  <a:gd name="T10" fmla="*/ 176 w 176"/>
                  <a:gd name="T11" fmla="*/ 45 h 91"/>
                </a:gdLst>
                <a:ahLst/>
                <a:cxnLst>
                  <a:cxn ang="0">
                    <a:pos x="T0" y="T1"/>
                  </a:cxn>
                  <a:cxn ang="0">
                    <a:pos x="T2" y="T3"/>
                  </a:cxn>
                  <a:cxn ang="0">
                    <a:pos x="T4" y="T5"/>
                  </a:cxn>
                  <a:cxn ang="0">
                    <a:pos x="T6" y="T7"/>
                  </a:cxn>
                  <a:cxn ang="0">
                    <a:pos x="T8" y="T9"/>
                  </a:cxn>
                  <a:cxn ang="0">
                    <a:pos x="T10" y="T11"/>
                  </a:cxn>
                </a:cxnLst>
                <a:rect l="0" t="0" r="r" b="b"/>
                <a:pathLst>
                  <a:path w="176" h="91">
                    <a:moveTo>
                      <a:pt x="176" y="45"/>
                    </a:moveTo>
                    <a:cubicBezTo>
                      <a:pt x="176" y="20"/>
                      <a:pt x="156" y="0"/>
                      <a:pt x="131" y="0"/>
                    </a:cubicBezTo>
                    <a:cubicBezTo>
                      <a:pt x="0" y="0"/>
                      <a:pt x="0" y="0"/>
                      <a:pt x="0" y="0"/>
                    </a:cubicBezTo>
                    <a:cubicBezTo>
                      <a:pt x="0" y="29"/>
                      <a:pt x="0" y="59"/>
                      <a:pt x="0" y="91"/>
                    </a:cubicBezTo>
                    <a:cubicBezTo>
                      <a:pt x="131" y="91"/>
                      <a:pt x="131" y="91"/>
                      <a:pt x="131" y="91"/>
                    </a:cubicBezTo>
                    <a:cubicBezTo>
                      <a:pt x="156" y="91"/>
                      <a:pt x="176" y="70"/>
                      <a:pt x="176"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2" name="îṥļiḑè"/>
              <p:cNvSpPr/>
              <p:nvPr/>
            </p:nvSpPr>
            <p:spPr bwMode="auto">
              <a:xfrm>
                <a:off x="8078678" y="4164216"/>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1"/>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3" name="işļiḋê"/>
              <p:cNvSpPr/>
              <p:nvPr/>
            </p:nvSpPr>
            <p:spPr bwMode="auto">
              <a:xfrm>
                <a:off x="8115555" y="4164216"/>
                <a:ext cx="59654" cy="31454"/>
              </a:xfrm>
              <a:custGeom>
                <a:avLst/>
                <a:gdLst>
                  <a:gd name="T0" fmla="*/ 176 w 176"/>
                  <a:gd name="T1" fmla="*/ 46 h 91"/>
                  <a:gd name="T2" fmla="*/ 131 w 176"/>
                  <a:gd name="T3" fmla="*/ 0 h 91"/>
                  <a:gd name="T4" fmla="*/ 0 w 176"/>
                  <a:gd name="T5" fmla="*/ 0 h 91"/>
                  <a:gd name="T6" fmla="*/ 0 w 176"/>
                  <a:gd name="T7" fmla="*/ 91 h 91"/>
                  <a:gd name="T8" fmla="*/ 131 w 176"/>
                  <a:gd name="T9" fmla="*/ 91 h 91"/>
                  <a:gd name="T10" fmla="*/ 176 w 176"/>
                  <a:gd name="T11" fmla="*/ 46 h 91"/>
                </a:gdLst>
                <a:ahLst/>
                <a:cxnLst>
                  <a:cxn ang="0">
                    <a:pos x="T0" y="T1"/>
                  </a:cxn>
                  <a:cxn ang="0">
                    <a:pos x="T2" y="T3"/>
                  </a:cxn>
                  <a:cxn ang="0">
                    <a:pos x="T4" y="T5"/>
                  </a:cxn>
                  <a:cxn ang="0">
                    <a:pos x="T6" y="T7"/>
                  </a:cxn>
                  <a:cxn ang="0">
                    <a:pos x="T8" y="T9"/>
                  </a:cxn>
                  <a:cxn ang="0">
                    <a:pos x="T10" y="T11"/>
                  </a:cxn>
                </a:cxnLst>
                <a:rect l="0" t="0" r="r" b="b"/>
                <a:pathLst>
                  <a:path w="176" h="91">
                    <a:moveTo>
                      <a:pt x="176" y="46"/>
                    </a:moveTo>
                    <a:cubicBezTo>
                      <a:pt x="176" y="21"/>
                      <a:pt x="156" y="0"/>
                      <a:pt x="131" y="0"/>
                    </a:cubicBezTo>
                    <a:cubicBezTo>
                      <a:pt x="0" y="0"/>
                      <a:pt x="0" y="0"/>
                      <a:pt x="0" y="0"/>
                    </a:cubicBezTo>
                    <a:cubicBezTo>
                      <a:pt x="0" y="30"/>
                      <a:pt x="0" y="61"/>
                      <a:pt x="0" y="91"/>
                    </a:cubicBezTo>
                    <a:cubicBezTo>
                      <a:pt x="131" y="91"/>
                      <a:pt x="131" y="91"/>
                      <a:pt x="131" y="91"/>
                    </a:cubicBezTo>
                    <a:cubicBezTo>
                      <a:pt x="156" y="91"/>
                      <a:pt x="176" y="71"/>
                      <a:pt x="176" y="46"/>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4" name="ïṧ1iḋè"/>
              <p:cNvSpPr/>
              <p:nvPr/>
            </p:nvSpPr>
            <p:spPr bwMode="auto">
              <a:xfrm>
                <a:off x="8078678" y="4377885"/>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1"/>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5" name="i$ḷiḓê"/>
              <p:cNvSpPr/>
              <p:nvPr/>
            </p:nvSpPr>
            <p:spPr bwMode="auto">
              <a:xfrm>
                <a:off x="8115555" y="4377885"/>
                <a:ext cx="59654" cy="31454"/>
              </a:xfrm>
              <a:custGeom>
                <a:avLst/>
                <a:gdLst>
                  <a:gd name="T0" fmla="*/ 176 w 176"/>
                  <a:gd name="T1" fmla="*/ 46 h 91"/>
                  <a:gd name="T2" fmla="*/ 131 w 176"/>
                  <a:gd name="T3" fmla="*/ 0 h 91"/>
                  <a:gd name="T4" fmla="*/ 0 w 176"/>
                  <a:gd name="T5" fmla="*/ 0 h 91"/>
                  <a:gd name="T6" fmla="*/ 0 w 176"/>
                  <a:gd name="T7" fmla="*/ 91 h 91"/>
                  <a:gd name="T8" fmla="*/ 131 w 176"/>
                  <a:gd name="T9" fmla="*/ 91 h 91"/>
                  <a:gd name="T10" fmla="*/ 176 w 176"/>
                  <a:gd name="T11" fmla="*/ 46 h 91"/>
                </a:gdLst>
                <a:ahLst/>
                <a:cxnLst>
                  <a:cxn ang="0">
                    <a:pos x="T0" y="T1"/>
                  </a:cxn>
                  <a:cxn ang="0">
                    <a:pos x="T2" y="T3"/>
                  </a:cxn>
                  <a:cxn ang="0">
                    <a:pos x="T4" y="T5"/>
                  </a:cxn>
                  <a:cxn ang="0">
                    <a:pos x="T6" y="T7"/>
                  </a:cxn>
                  <a:cxn ang="0">
                    <a:pos x="T8" y="T9"/>
                  </a:cxn>
                  <a:cxn ang="0">
                    <a:pos x="T10" y="T11"/>
                  </a:cxn>
                </a:cxnLst>
                <a:rect l="0" t="0" r="r" b="b"/>
                <a:pathLst>
                  <a:path w="176" h="91">
                    <a:moveTo>
                      <a:pt x="176" y="46"/>
                    </a:moveTo>
                    <a:cubicBezTo>
                      <a:pt x="176" y="21"/>
                      <a:pt x="156" y="0"/>
                      <a:pt x="131" y="0"/>
                    </a:cubicBezTo>
                    <a:cubicBezTo>
                      <a:pt x="0" y="0"/>
                      <a:pt x="0" y="0"/>
                      <a:pt x="0" y="0"/>
                    </a:cubicBezTo>
                    <a:cubicBezTo>
                      <a:pt x="0" y="30"/>
                      <a:pt x="0" y="61"/>
                      <a:pt x="0" y="91"/>
                    </a:cubicBezTo>
                    <a:cubicBezTo>
                      <a:pt x="131" y="91"/>
                      <a:pt x="131" y="91"/>
                      <a:pt x="131" y="91"/>
                    </a:cubicBezTo>
                    <a:cubicBezTo>
                      <a:pt x="156" y="91"/>
                      <a:pt x="176" y="71"/>
                      <a:pt x="176" y="46"/>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6" name="iŝḻîďê"/>
              <p:cNvSpPr/>
              <p:nvPr/>
            </p:nvSpPr>
            <p:spPr bwMode="auto">
              <a:xfrm>
                <a:off x="8078678" y="4591555"/>
                <a:ext cx="36877" cy="30369"/>
              </a:xfrm>
              <a:custGeom>
                <a:avLst/>
                <a:gdLst>
                  <a:gd name="T0" fmla="*/ 105 w 105"/>
                  <a:gd name="T1" fmla="*/ 0 h 91"/>
                  <a:gd name="T2" fmla="*/ 0 w 105"/>
                  <a:gd name="T3" fmla="*/ 0 h 91"/>
                  <a:gd name="T4" fmla="*/ 0 w 105"/>
                  <a:gd name="T5" fmla="*/ 91 h 91"/>
                  <a:gd name="T6" fmla="*/ 105 w 105"/>
                  <a:gd name="T7" fmla="*/ 91 h 91"/>
                  <a:gd name="T8" fmla="*/ 105 w 105"/>
                  <a:gd name="T9" fmla="*/ 0 h 91"/>
                </a:gdLst>
                <a:ahLst/>
                <a:cxnLst>
                  <a:cxn ang="0">
                    <a:pos x="T0" y="T1"/>
                  </a:cxn>
                  <a:cxn ang="0">
                    <a:pos x="T2" y="T3"/>
                  </a:cxn>
                  <a:cxn ang="0">
                    <a:pos x="T4" y="T5"/>
                  </a:cxn>
                  <a:cxn ang="0">
                    <a:pos x="T6" y="T7"/>
                  </a:cxn>
                  <a:cxn ang="0">
                    <a:pos x="T8" y="T9"/>
                  </a:cxn>
                </a:cxnLst>
                <a:rect l="0" t="0" r="r" b="b"/>
                <a:pathLst>
                  <a:path w="105" h="91">
                    <a:moveTo>
                      <a:pt x="105" y="0"/>
                    </a:moveTo>
                    <a:cubicBezTo>
                      <a:pt x="0" y="0"/>
                      <a:pt x="0" y="0"/>
                      <a:pt x="0" y="0"/>
                    </a:cubicBezTo>
                    <a:cubicBezTo>
                      <a:pt x="0" y="91"/>
                      <a:pt x="0" y="91"/>
                      <a:pt x="0" y="91"/>
                    </a:cubicBezTo>
                    <a:cubicBezTo>
                      <a:pt x="105" y="91"/>
                      <a:pt x="105" y="91"/>
                      <a:pt x="105" y="91"/>
                    </a:cubicBezTo>
                    <a:cubicBezTo>
                      <a:pt x="105" y="61"/>
                      <a:pt x="105" y="30"/>
                      <a:pt x="105"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7" name="î$ḷïḑè"/>
              <p:cNvSpPr/>
              <p:nvPr/>
            </p:nvSpPr>
            <p:spPr bwMode="auto">
              <a:xfrm>
                <a:off x="8115555" y="4591555"/>
                <a:ext cx="59654" cy="30369"/>
              </a:xfrm>
              <a:custGeom>
                <a:avLst/>
                <a:gdLst>
                  <a:gd name="T0" fmla="*/ 176 w 176"/>
                  <a:gd name="T1" fmla="*/ 46 h 91"/>
                  <a:gd name="T2" fmla="*/ 131 w 176"/>
                  <a:gd name="T3" fmla="*/ 0 h 91"/>
                  <a:gd name="T4" fmla="*/ 0 w 176"/>
                  <a:gd name="T5" fmla="*/ 0 h 91"/>
                  <a:gd name="T6" fmla="*/ 0 w 176"/>
                  <a:gd name="T7" fmla="*/ 91 h 91"/>
                  <a:gd name="T8" fmla="*/ 131 w 176"/>
                  <a:gd name="T9" fmla="*/ 91 h 91"/>
                  <a:gd name="T10" fmla="*/ 176 w 176"/>
                  <a:gd name="T11" fmla="*/ 46 h 91"/>
                </a:gdLst>
                <a:ahLst/>
                <a:cxnLst>
                  <a:cxn ang="0">
                    <a:pos x="T0" y="T1"/>
                  </a:cxn>
                  <a:cxn ang="0">
                    <a:pos x="T2" y="T3"/>
                  </a:cxn>
                  <a:cxn ang="0">
                    <a:pos x="T4" y="T5"/>
                  </a:cxn>
                  <a:cxn ang="0">
                    <a:pos x="T6" y="T7"/>
                  </a:cxn>
                  <a:cxn ang="0">
                    <a:pos x="T8" y="T9"/>
                  </a:cxn>
                  <a:cxn ang="0">
                    <a:pos x="T10" y="T11"/>
                  </a:cxn>
                </a:cxnLst>
                <a:rect l="0" t="0" r="r" b="b"/>
                <a:pathLst>
                  <a:path w="176" h="91">
                    <a:moveTo>
                      <a:pt x="176" y="46"/>
                    </a:moveTo>
                    <a:cubicBezTo>
                      <a:pt x="176" y="20"/>
                      <a:pt x="156" y="0"/>
                      <a:pt x="131" y="0"/>
                    </a:cubicBezTo>
                    <a:cubicBezTo>
                      <a:pt x="0" y="0"/>
                      <a:pt x="0" y="0"/>
                      <a:pt x="0" y="0"/>
                    </a:cubicBezTo>
                    <a:cubicBezTo>
                      <a:pt x="0" y="30"/>
                      <a:pt x="0" y="61"/>
                      <a:pt x="0" y="91"/>
                    </a:cubicBezTo>
                    <a:cubicBezTo>
                      <a:pt x="131" y="91"/>
                      <a:pt x="131" y="91"/>
                      <a:pt x="131" y="91"/>
                    </a:cubicBezTo>
                    <a:cubicBezTo>
                      <a:pt x="156" y="91"/>
                      <a:pt x="176" y="71"/>
                      <a:pt x="176" y="46"/>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8" name="ïṡľîḓé"/>
              <p:cNvSpPr/>
              <p:nvPr/>
            </p:nvSpPr>
            <p:spPr bwMode="auto">
              <a:xfrm>
                <a:off x="8078678" y="4804139"/>
                <a:ext cx="96531" cy="31454"/>
              </a:xfrm>
              <a:custGeom>
                <a:avLst/>
                <a:gdLst>
                  <a:gd name="T0" fmla="*/ 236 w 281"/>
                  <a:gd name="T1" fmla="*/ 0 h 91"/>
                  <a:gd name="T2" fmla="*/ 0 w 281"/>
                  <a:gd name="T3" fmla="*/ 0 h 91"/>
                  <a:gd name="T4" fmla="*/ 0 w 281"/>
                  <a:gd name="T5" fmla="*/ 91 h 91"/>
                  <a:gd name="T6" fmla="*/ 236 w 281"/>
                  <a:gd name="T7" fmla="*/ 91 h 91"/>
                  <a:gd name="T8" fmla="*/ 281 w 281"/>
                  <a:gd name="T9" fmla="*/ 45 h 91"/>
                  <a:gd name="T10" fmla="*/ 236 w 281"/>
                  <a:gd name="T11" fmla="*/ 0 h 91"/>
                </a:gdLst>
                <a:ahLst/>
                <a:cxnLst>
                  <a:cxn ang="0">
                    <a:pos x="T0" y="T1"/>
                  </a:cxn>
                  <a:cxn ang="0">
                    <a:pos x="T2" y="T3"/>
                  </a:cxn>
                  <a:cxn ang="0">
                    <a:pos x="T4" y="T5"/>
                  </a:cxn>
                  <a:cxn ang="0">
                    <a:pos x="T6" y="T7"/>
                  </a:cxn>
                  <a:cxn ang="0">
                    <a:pos x="T8" y="T9"/>
                  </a:cxn>
                  <a:cxn ang="0">
                    <a:pos x="T10" y="T11"/>
                  </a:cxn>
                </a:cxnLst>
                <a:rect l="0" t="0" r="r" b="b"/>
                <a:pathLst>
                  <a:path w="281" h="91">
                    <a:moveTo>
                      <a:pt x="236" y="0"/>
                    </a:moveTo>
                    <a:cubicBezTo>
                      <a:pt x="0" y="0"/>
                      <a:pt x="0" y="0"/>
                      <a:pt x="0" y="0"/>
                    </a:cubicBezTo>
                    <a:cubicBezTo>
                      <a:pt x="0" y="91"/>
                      <a:pt x="0" y="91"/>
                      <a:pt x="0" y="91"/>
                    </a:cubicBezTo>
                    <a:cubicBezTo>
                      <a:pt x="236" y="91"/>
                      <a:pt x="236" y="91"/>
                      <a:pt x="236" y="91"/>
                    </a:cubicBezTo>
                    <a:cubicBezTo>
                      <a:pt x="261" y="91"/>
                      <a:pt x="281" y="70"/>
                      <a:pt x="281" y="45"/>
                    </a:cubicBezTo>
                    <a:cubicBezTo>
                      <a:pt x="281" y="20"/>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9" name="í$1ïḋè"/>
              <p:cNvSpPr/>
              <p:nvPr/>
            </p:nvSpPr>
            <p:spPr bwMode="auto">
              <a:xfrm>
                <a:off x="8078678" y="5017808"/>
                <a:ext cx="96531" cy="30369"/>
              </a:xfrm>
              <a:custGeom>
                <a:avLst/>
                <a:gdLst>
                  <a:gd name="T0" fmla="*/ 236 w 281"/>
                  <a:gd name="T1" fmla="*/ 0 h 91"/>
                  <a:gd name="T2" fmla="*/ 0 w 281"/>
                  <a:gd name="T3" fmla="*/ 0 h 91"/>
                  <a:gd name="T4" fmla="*/ 0 w 281"/>
                  <a:gd name="T5" fmla="*/ 91 h 91"/>
                  <a:gd name="T6" fmla="*/ 236 w 281"/>
                  <a:gd name="T7" fmla="*/ 91 h 91"/>
                  <a:gd name="T8" fmla="*/ 281 w 281"/>
                  <a:gd name="T9" fmla="*/ 45 h 91"/>
                  <a:gd name="T10" fmla="*/ 236 w 281"/>
                  <a:gd name="T11" fmla="*/ 0 h 91"/>
                </a:gdLst>
                <a:ahLst/>
                <a:cxnLst>
                  <a:cxn ang="0">
                    <a:pos x="T0" y="T1"/>
                  </a:cxn>
                  <a:cxn ang="0">
                    <a:pos x="T2" y="T3"/>
                  </a:cxn>
                  <a:cxn ang="0">
                    <a:pos x="T4" y="T5"/>
                  </a:cxn>
                  <a:cxn ang="0">
                    <a:pos x="T6" y="T7"/>
                  </a:cxn>
                  <a:cxn ang="0">
                    <a:pos x="T8" y="T9"/>
                  </a:cxn>
                  <a:cxn ang="0">
                    <a:pos x="T10" y="T11"/>
                  </a:cxn>
                </a:cxnLst>
                <a:rect l="0" t="0" r="r" b="b"/>
                <a:pathLst>
                  <a:path w="281" h="91">
                    <a:moveTo>
                      <a:pt x="236" y="0"/>
                    </a:moveTo>
                    <a:cubicBezTo>
                      <a:pt x="0" y="0"/>
                      <a:pt x="0" y="0"/>
                      <a:pt x="0" y="0"/>
                    </a:cubicBezTo>
                    <a:cubicBezTo>
                      <a:pt x="0" y="91"/>
                      <a:pt x="0" y="91"/>
                      <a:pt x="0" y="91"/>
                    </a:cubicBezTo>
                    <a:cubicBezTo>
                      <a:pt x="236" y="91"/>
                      <a:pt x="236" y="91"/>
                      <a:pt x="236" y="91"/>
                    </a:cubicBezTo>
                    <a:cubicBezTo>
                      <a:pt x="261" y="91"/>
                      <a:pt x="281" y="70"/>
                      <a:pt x="281" y="45"/>
                    </a:cubicBezTo>
                    <a:cubicBezTo>
                      <a:pt x="281" y="20"/>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0" name="ïš1íḍê"/>
              <p:cNvSpPr/>
              <p:nvPr/>
            </p:nvSpPr>
            <p:spPr bwMode="auto">
              <a:xfrm>
                <a:off x="8078678" y="5230393"/>
                <a:ext cx="96531" cy="31454"/>
              </a:xfrm>
              <a:custGeom>
                <a:avLst/>
                <a:gdLst>
                  <a:gd name="T0" fmla="*/ 236 w 281"/>
                  <a:gd name="T1" fmla="*/ 0 h 92"/>
                  <a:gd name="T2" fmla="*/ 0 w 281"/>
                  <a:gd name="T3" fmla="*/ 0 h 92"/>
                  <a:gd name="T4" fmla="*/ 0 w 281"/>
                  <a:gd name="T5" fmla="*/ 92 h 92"/>
                  <a:gd name="T6" fmla="*/ 236 w 281"/>
                  <a:gd name="T7" fmla="*/ 92 h 92"/>
                  <a:gd name="T8" fmla="*/ 281 w 281"/>
                  <a:gd name="T9" fmla="*/ 46 h 92"/>
                  <a:gd name="T10" fmla="*/ 236 w 281"/>
                  <a:gd name="T11" fmla="*/ 0 h 92"/>
                </a:gdLst>
                <a:ahLst/>
                <a:cxnLst>
                  <a:cxn ang="0">
                    <a:pos x="T0" y="T1"/>
                  </a:cxn>
                  <a:cxn ang="0">
                    <a:pos x="T2" y="T3"/>
                  </a:cxn>
                  <a:cxn ang="0">
                    <a:pos x="T4" y="T5"/>
                  </a:cxn>
                  <a:cxn ang="0">
                    <a:pos x="T6" y="T7"/>
                  </a:cxn>
                  <a:cxn ang="0">
                    <a:pos x="T8" y="T9"/>
                  </a:cxn>
                  <a:cxn ang="0">
                    <a:pos x="T10" y="T11"/>
                  </a:cxn>
                </a:cxnLst>
                <a:rect l="0" t="0" r="r" b="b"/>
                <a:pathLst>
                  <a:path w="281" h="92">
                    <a:moveTo>
                      <a:pt x="236" y="0"/>
                    </a:moveTo>
                    <a:cubicBezTo>
                      <a:pt x="0" y="0"/>
                      <a:pt x="0" y="0"/>
                      <a:pt x="0" y="0"/>
                    </a:cubicBezTo>
                    <a:cubicBezTo>
                      <a:pt x="0" y="92"/>
                      <a:pt x="0" y="92"/>
                      <a:pt x="0" y="92"/>
                    </a:cubicBezTo>
                    <a:cubicBezTo>
                      <a:pt x="236" y="92"/>
                      <a:pt x="236" y="92"/>
                      <a:pt x="236" y="92"/>
                    </a:cubicBezTo>
                    <a:cubicBezTo>
                      <a:pt x="261" y="92"/>
                      <a:pt x="281" y="71"/>
                      <a:pt x="281" y="46"/>
                    </a:cubicBezTo>
                    <a:cubicBezTo>
                      <a:pt x="281" y="21"/>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1" name="îṡḻïdê"/>
              <p:cNvSpPr/>
              <p:nvPr/>
            </p:nvSpPr>
            <p:spPr bwMode="auto">
              <a:xfrm>
                <a:off x="8078678" y="5442978"/>
                <a:ext cx="96531" cy="31454"/>
              </a:xfrm>
              <a:custGeom>
                <a:avLst/>
                <a:gdLst>
                  <a:gd name="T0" fmla="*/ 236 w 281"/>
                  <a:gd name="T1" fmla="*/ 0 h 91"/>
                  <a:gd name="T2" fmla="*/ 0 w 281"/>
                  <a:gd name="T3" fmla="*/ 0 h 91"/>
                  <a:gd name="T4" fmla="*/ 0 w 281"/>
                  <a:gd name="T5" fmla="*/ 91 h 91"/>
                  <a:gd name="T6" fmla="*/ 236 w 281"/>
                  <a:gd name="T7" fmla="*/ 91 h 91"/>
                  <a:gd name="T8" fmla="*/ 281 w 281"/>
                  <a:gd name="T9" fmla="*/ 46 h 91"/>
                  <a:gd name="T10" fmla="*/ 236 w 281"/>
                  <a:gd name="T11" fmla="*/ 0 h 91"/>
                </a:gdLst>
                <a:ahLst/>
                <a:cxnLst>
                  <a:cxn ang="0">
                    <a:pos x="T0" y="T1"/>
                  </a:cxn>
                  <a:cxn ang="0">
                    <a:pos x="T2" y="T3"/>
                  </a:cxn>
                  <a:cxn ang="0">
                    <a:pos x="T4" y="T5"/>
                  </a:cxn>
                  <a:cxn ang="0">
                    <a:pos x="T6" y="T7"/>
                  </a:cxn>
                  <a:cxn ang="0">
                    <a:pos x="T8" y="T9"/>
                  </a:cxn>
                  <a:cxn ang="0">
                    <a:pos x="T10" y="T11"/>
                  </a:cxn>
                </a:cxnLst>
                <a:rect l="0" t="0" r="r" b="b"/>
                <a:pathLst>
                  <a:path w="281" h="91">
                    <a:moveTo>
                      <a:pt x="236" y="0"/>
                    </a:moveTo>
                    <a:cubicBezTo>
                      <a:pt x="0" y="0"/>
                      <a:pt x="0" y="0"/>
                      <a:pt x="0" y="0"/>
                    </a:cubicBezTo>
                    <a:cubicBezTo>
                      <a:pt x="0" y="91"/>
                      <a:pt x="0" y="91"/>
                      <a:pt x="0" y="91"/>
                    </a:cubicBezTo>
                    <a:cubicBezTo>
                      <a:pt x="236" y="91"/>
                      <a:pt x="236" y="91"/>
                      <a:pt x="236" y="91"/>
                    </a:cubicBezTo>
                    <a:cubicBezTo>
                      <a:pt x="261" y="91"/>
                      <a:pt x="281" y="71"/>
                      <a:pt x="281" y="46"/>
                    </a:cubicBezTo>
                    <a:cubicBezTo>
                      <a:pt x="281" y="21"/>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2" name="íś1îḍe"/>
              <p:cNvSpPr/>
              <p:nvPr/>
            </p:nvSpPr>
            <p:spPr bwMode="auto">
              <a:xfrm>
                <a:off x="4554761" y="4909347"/>
                <a:ext cx="401308" cy="757062"/>
              </a:xfrm>
              <a:custGeom>
                <a:avLst/>
                <a:gdLst>
                  <a:gd name="T0" fmla="*/ 1173 w 1173"/>
                  <a:gd name="T1" fmla="*/ 135 h 2215"/>
                  <a:gd name="T2" fmla="*/ 1168 w 1173"/>
                  <a:gd name="T3" fmla="*/ 0 h 2215"/>
                  <a:gd name="T4" fmla="*/ 1033 w 1173"/>
                  <a:gd name="T5" fmla="*/ 135 h 2215"/>
                  <a:gd name="T6" fmla="*/ 694 w 1173"/>
                  <a:gd name="T7" fmla="*/ 377 h 2215"/>
                  <a:gd name="T8" fmla="*/ 0 w 1173"/>
                  <a:gd name="T9" fmla="*/ 2215 h 2215"/>
                  <a:gd name="T10" fmla="*/ 1173 w 1173"/>
                  <a:gd name="T11" fmla="*/ 148 h 2215"/>
                  <a:gd name="T12" fmla="*/ 1173 w 1173"/>
                  <a:gd name="T13" fmla="*/ 135 h 2215"/>
                </a:gdLst>
                <a:ahLst/>
                <a:cxnLst>
                  <a:cxn ang="0">
                    <a:pos x="T0" y="T1"/>
                  </a:cxn>
                  <a:cxn ang="0">
                    <a:pos x="T2" y="T3"/>
                  </a:cxn>
                  <a:cxn ang="0">
                    <a:pos x="T4" y="T5"/>
                  </a:cxn>
                  <a:cxn ang="0">
                    <a:pos x="T6" y="T7"/>
                  </a:cxn>
                  <a:cxn ang="0">
                    <a:pos x="T8" y="T9"/>
                  </a:cxn>
                  <a:cxn ang="0">
                    <a:pos x="T10" y="T11"/>
                  </a:cxn>
                  <a:cxn ang="0">
                    <a:pos x="T12" y="T13"/>
                  </a:cxn>
                </a:cxnLst>
                <a:rect l="0" t="0" r="r" b="b"/>
                <a:pathLst>
                  <a:path w="1173" h="2215">
                    <a:moveTo>
                      <a:pt x="1173" y="135"/>
                    </a:moveTo>
                    <a:cubicBezTo>
                      <a:pt x="1173" y="90"/>
                      <a:pt x="1171" y="44"/>
                      <a:pt x="1168" y="0"/>
                    </a:cubicBezTo>
                    <a:cubicBezTo>
                      <a:pt x="1126" y="47"/>
                      <a:pt x="1081" y="92"/>
                      <a:pt x="1033" y="135"/>
                    </a:cubicBezTo>
                    <a:cubicBezTo>
                      <a:pt x="931" y="226"/>
                      <a:pt x="817" y="306"/>
                      <a:pt x="694" y="377"/>
                    </a:cubicBezTo>
                    <a:cubicBezTo>
                      <a:pt x="647" y="1505"/>
                      <a:pt x="253" y="2007"/>
                      <a:pt x="0" y="2215"/>
                    </a:cubicBezTo>
                    <a:cubicBezTo>
                      <a:pt x="388" y="1946"/>
                      <a:pt x="1173" y="1262"/>
                      <a:pt x="1173" y="148"/>
                    </a:cubicBezTo>
                    <a:cubicBezTo>
                      <a:pt x="1173" y="143"/>
                      <a:pt x="1173" y="139"/>
                      <a:pt x="1173" y="135"/>
                    </a:cubicBezTo>
                    <a:close/>
                  </a:path>
                </a:pathLst>
              </a:custGeom>
              <a:solidFill>
                <a:srgbClr val="CCE9F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3" name="išlïḋê"/>
              <p:cNvSpPr/>
              <p:nvPr/>
            </p:nvSpPr>
            <p:spPr bwMode="auto">
              <a:xfrm>
                <a:off x="4221784" y="4147946"/>
                <a:ext cx="733200" cy="890470"/>
              </a:xfrm>
              <a:custGeom>
                <a:avLst/>
                <a:gdLst>
                  <a:gd name="T0" fmla="*/ 0 w 2138"/>
                  <a:gd name="T1" fmla="*/ 0 h 2600"/>
                  <a:gd name="T2" fmla="*/ 1669 w 2138"/>
                  <a:gd name="T3" fmla="*/ 2358 h 2600"/>
                  <a:gd name="T4" fmla="*/ 1669 w 2138"/>
                  <a:gd name="T5" fmla="*/ 2371 h 2600"/>
                  <a:gd name="T6" fmla="*/ 1664 w 2138"/>
                  <a:gd name="T7" fmla="*/ 2600 h 2600"/>
                  <a:gd name="T8" fmla="*/ 2003 w 2138"/>
                  <a:gd name="T9" fmla="*/ 2358 h 2600"/>
                  <a:gd name="T10" fmla="*/ 2138 w 2138"/>
                  <a:gd name="T11" fmla="*/ 2223 h 2600"/>
                  <a:gd name="T12" fmla="*/ 0 w 2138"/>
                  <a:gd name="T13" fmla="*/ 0 h 2600"/>
                </a:gdLst>
                <a:ahLst/>
                <a:cxnLst>
                  <a:cxn ang="0">
                    <a:pos x="T0" y="T1"/>
                  </a:cxn>
                  <a:cxn ang="0">
                    <a:pos x="T2" y="T3"/>
                  </a:cxn>
                  <a:cxn ang="0">
                    <a:pos x="T4" y="T5"/>
                  </a:cxn>
                  <a:cxn ang="0">
                    <a:pos x="T6" y="T7"/>
                  </a:cxn>
                  <a:cxn ang="0">
                    <a:pos x="T8" y="T9"/>
                  </a:cxn>
                  <a:cxn ang="0">
                    <a:pos x="T10" y="T11"/>
                  </a:cxn>
                  <a:cxn ang="0">
                    <a:pos x="T12" y="T13"/>
                  </a:cxn>
                </a:cxnLst>
                <a:rect l="0" t="0" r="r" b="b"/>
                <a:pathLst>
                  <a:path w="2138" h="2600">
                    <a:moveTo>
                      <a:pt x="0" y="0"/>
                    </a:moveTo>
                    <a:cubicBezTo>
                      <a:pt x="0" y="0"/>
                      <a:pt x="1662" y="491"/>
                      <a:pt x="1669" y="2358"/>
                    </a:cubicBezTo>
                    <a:cubicBezTo>
                      <a:pt x="1669" y="2362"/>
                      <a:pt x="1669" y="2366"/>
                      <a:pt x="1669" y="2371"/>
                    </a:cubicBezTo>
                    <a:cubicBezTo>
                      <a:pt x="1669" y="2450"/>
                      <a:pt x="1667" y="2526"/>
                      <a:pt x="1664" y="2600"/>
                    </a:cubicBezTo>
                    <a:cubicBezTo>
                      <a:pt x="1787" y="2529"/>
                      <a:pt x="1901" y="2449"/>
                      <a:pt x="2003" y="2358"/>
                    </a:cubicBezTo>
                    <a:cubicBezTo>
                      <a:pt x="2051" y="2315"/>
                      <a:pt x="2096" y="2270"/>
                      <a:pt x="2138" y="2223"/>
                    </a:cubicBezTo>
                    <a:cubicBezTo>
                      <a:pt x="2033" y="836"/>
                      <a:pt x="477" y="55"/>
                      <a:pt x="0" y="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4" name="ïṡľiḓé"/>
              <p:cNvSpPr/>
              <p:nvPr/>
            </p:nvSpPr>
            <p:spPr bwMode="auto">
              <a:xfrm>
                <a:off x="3048229" y="3183723"/>
                <a:ext cx="1939293" cy="2001117"/>
              </a:xfrm>
              <a:custGeom>
                <a:avLst/>
                <a:gdLst>
                  <a:gd name="T0" fmla="*/ 5563 w 5658"/>
                  <a:gd name="T1" fmla="*/ 5042 h 5848"/>
                  <a:gd name="T2" fmla="*/ 5658 w 5658"/>
                  <a:gd name="T3" fmla="*/ 4920 h 5848"/>
                  <a:gd name="T4" fmla="*/ 3444 w 5658"/>
                  <a:gd name="T5" fmla="*/ 2671 h 5848"/>
                  <a:gd name="T6" fmla="*/ 3444 w 5658"/>
                  <a:gd name="T7" fmla="*/ 544 h 5848"/>
                  <a:gd name="T8" fmla="*/ 3630 w 5658"/>
                  <a:gd name="T9" fmla="*/ 544 h 5848"/>
                  <a:gd name="T10" fmla="*/ 3902 w 5658"/>
                  <a:gd name="T11" fmla="*/ 272 h 5848"/>
                  <a:gd name="T12" fmla="*/ 3630 w 5658"/>
                  <a:gd name="T13" fmla="*/ 0 h 5848"/>
                  <a:gd name="T14" fmla="*/ 2835 w 5658"/>
                  <a:gd name="T15" fmla="*/ 0 h 5848"/>
                  <a:gd name="T16" fmla="*/ 2039 w 5658"/>
                  <a:gd name="T17" fmla="*/ 0 h 5848"/>
                  <a:gd name="T18" fmla="*/ 1767 w 5658"/>
                  <a:gd name="T19" fmla="*/ 272 h 5848"/>
                  <a:gd name="T20" fmla="*/ 2039 w 5658"/>
                  <a:gd name="T21" fmla="*/ 544 h 5848"/>
                  <a:gd name="T22" fmla="*/ 2225 w 5658"/>
                  <a:gd name="T23" fmla="*/ 544 h 5848"/>
                  <a:gd name="T24" fmla="*/ 2225 w 5658"/>
                  <a:gd name="T25" fmla="*/ 2671 h 5848"/>
                  <a:gd name="T26" fmla="*/ 0 w 5658"/>
                  <a:gd name="T27" fmla="*/ 5068 h 5848"/>
                  <a:gd name="T28" fmla="*/ 76 w 5658"/>
                  <a:gd name="T29" fmla="*/ 4989 h 5848"/>
                  <a:gd name="T30" fmla="*/ 2368 w 5658"/>
                  <a:gd name="T31" fmla="*/ 2687 h 5848"/>
                  <a:gd name="T32" fmla="*/ 2368 w 5658"/>
                  <a:gd name="T33" fmla="*/ 529 h 5848"/>
                  <a:gd name="T34" fmla="*/ 1868 w 5658"/>
                  <a:gd name="T35" fmla="*/ 371 h 5848"/>
                  <a:gd name="T36" fmla="*/ 2018 w 5658"/>
                  <a:gd name="T37" fmla="*/ 96 h 5848"/>
                  <a:gd name="T38" fmla="*/ 2926 w 5658"/>
                  <a:gd name="T39" fmla="*/ 96 h 5848"/>
                  <a:gd name="T40" fmla="*/ 2926 w 5658"/>
                  <a:gd name="T41" fmla="*/ 2770 h 5848"/>
                  <a:gd name="T42" fmla="*/ 1164 w 5658"/>
                  <a:gd name="T43" fmla="*/ 4788 h 5848"/>
                  <a:gd name="T44" fmla="*/ 1240 w 5658"/>
                  <a:gd name="T45" fmla="*/ 4810 h 5848"/>
                  <a:gd name="T46" fmla="*/ 2054 w 5658"/>
                  <a:gd name="T47" fmla="*/ 5177 h 5848"/>
                  <a:gd name="T48" fmla="*/ 3457 w 5658"/>
                  <a:gd name="T49" fmla="*/ 5828 h 5848"/>
                  <a:gd name="T50" fmla="*/ 5089 w 5658"/>
                  <a:gd name="T51" fmla="*/ 5419 h 5848"/>
                  <a:gd name="T52" fmla="*/ 5094 w 5658"/>
                  <a:gd name="T53" fmla="*/ 5190 h 5848"/>
                  <a:gd name="T54" fmla="*/ 5094 w 5658"/>
                  <a:gd name="T55" fmla="*/ 5177 h 5848"/>
                  <a:gd name="T56" fmla="*/ 3425 w 5658"/>
                  <a:gd name="T57" fmla="*/ 2819 h 5848"/>
                  <a:gd name="T58" fmla="*/ 5563 w 5658"/>
                  <a:gd name="T59" fmla="*/ 5042 h 5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8" h="5848">
                    <a:moveTo>
                      <a:pt x="5563" y="5042"/>
                    </a:moveTo>
                    <a:cubicBezTo>
                      <a:pt x="5597" y="5003"/>
                      <a:pt x="5629" y="4962"/>
                      <a:pt x="5658" y="4920"/>
                    </a:cubicBezTo>
                    <a:cubicBezTo>
                      <a:pt x="5536" y="3717"/>
                      <a:pt x="4629" y="2931"/>
                      <a:pt x="3444" y="2671"/>
                    </a:cubicBezTo>
                    <a:cubicBezTo>
                      <a:pt x="3444" y="544"/>
                      <a:pt x="3444" y="544"/>
                      <a:pt x="3444" y="544"/>
                    </a:cubicBezTo>
                    <a:cubicBezTo>
                      <a:pt x="3630" y="544"/>
                      <a:pt x="3630" y="544"/>
                      <a:pt x="3630" y="544"/>
                    </a:cubicBezTo>
                    <a:cubicBezTo>
                      <a:pt x="3780" y="544"/>
                      <a:pt x="3902" y="422"/>
                      <a:pt x="3902" y="272"/>
                    </a:cubicBezTo>
                    <a:cubicBezTo>
                      <a:pt x="3902" y="121"/>
                      <a:pt x="3780" y="0"/>
                      <a:pt x="3630" y="0"/>
                    </a:cubicBezTo>
                    <a:cubicBezTo>
                      <a:pt x="2835" y="0"/>
                      <a:pt x="2835" y="0"/>
                      <a:pt x="2835" y="0"/>
                    </a:cubicBezTo>
                    <a:cubicBezTo>
                      <a:pt x="2039" y="0"/>
                      <a:pt x="2039" y="0"/>
                      <a:pt x="2039" y="0"/>
                    </a:cubicBezTo>
                    <a:cubicBezTo>
                      <a:pt x="1889" y="0"/>
                      <a:pt x="1767" y="121"/>
                      <a:pt x="1767" y="272"/>
                    </a:cubicBezTo>
                    <a:cubicBezTo>
                      <a:pt x="1767" y="422"/>
                      <a:pt x="1889" y="544"/>
                      <a:pt x="2039" y="544"/>
                    </a:cubicBezTo>
                    <a:cubicBezTo>
                      <a:pt x="2225" y="544"/>
                      <a:pt x="2225" y="544"/>
                      <a:pt x="2225" y="544"/>
                    </a:cubicBezTo>
                    <a:cubicBezTo>
                      <a:pt x="2225" y="2671"/>
                      <a:pt x="2225" y="2671"/>
                      <a:pt x="2225" y="2671"/>
                    </a:cubicBezTo>
                    <a:cubicBezTo>
                      <a:pt x="992" y="2941"/>
                      <a:pt x="60" y="3781"/>
                      <a:pt x="0" y="5068"/>
                    </a:cubicBezTo>
                    <a:cubicBezTo>
                      <a:pt x="17" y="5047"/>
                      <a:pt x="42" y="5020"/>
                      <a:pt x="76" y="4989"/>
                    </a:cubicBezTo>
                    <a:cubicBezTo>
                      <a:pt x="218" y="3186"/>
                      <a:pt x="2368" y="2687"/>
                      <a:pt x="2368" y="2687"/>
                    </a:cubicBezTo>
                    <a:cubicBezTo>
                      <a:pt x="2368" y="529"/>
                      <a:pt x="2368" y="529"/>
                      <a:pt x="2368" y="529"/>
                    </a:cubicBezTo>
                    <a:cubicBezTo>
                      <a:pt x="2368" y="529"/>
                      <a:pt x="1868" y="546"/>
                      <a:pt x="1868" y="371"/>
                    </a:cubicBezTo>
                    <a:cubicBezTo>
                      <a:pt x="1868" y="371"/>
                      <a:pt x="1843" y="96"/>
                      <a:pt x="2018" y="96"/>
                    </a:cubicBezTo>
                    <a:cubicBezTo>
                      <a:pt x="2193" y="96"/>
                      <a:pt x="2926" y="96"/>
                      <a:pt x="2926" y="96"/>
                    </a:cubicBezTo>
                    <a:cubicBezTo>
                      <a:pt x="2926" y="2770"/>
                      <a:pt x="2926" y="2770"/>
                      <a:pt x="2926" y="2770"/>
                    </a:cubicBezTo>
                    <a:cubicBezTo>
                      <a:pt x="2926" y="2770"/>
                      <a:pt x="1421" y="3432"/>
                      <a:pt x="1164" y="4788"/>
                    </a:cubicBezTo>
                    <a:cubicBezTo>
                      <a:pt x="1189" y="4795"/>
                      <a:pt x="1214" y="4802"/>
                      <a:pt x="1240" y="4810"/>
                    </a:cubicBezTo>
                    <a:cubicBezTo>
                      <a:pt x="1535" y="4898"/>
                      <a:pt x="1803" y="5034"/>
                      <a:pt x="2054" y="5177"/>
                    </a:cubicBezTo>
                    <a:cubicBezTo>
                      <a:pt x="2572" y="5475"/>
                      <a:pt x="3014" y="5807"/>
                      <a:pt x="3457" y="5828"/>
                    </a:cubicBezTo>
                    <a:cubicBezTo>
                      <a:pt x="3912" y="5848"/>
                      <a:pt x="4575" y="5717"/>
                      <a:pt x="5089" y="5419"/>
                    </a:cubicBezTo>
                    <a:cubicBezTo>
                      <a:pt x="5092" y="5345"/>
                      <a:pt x="5094" y="5269"/>
                      <a:pt x="5094" y="5190"/>
                    </a:cubicBezTo>
                    <a:cubicBezTo>
                      <a:pt x="5094" y="5185"/>
                      <a:pt x="5094" y="5181"/>
                      <a:pt x="5094" y="5177"/>
                    </a:cubicBezTo>
                    <a:cubicBezTo>
                      <a:pt x="5087" y="3310"/>
                      <a:pt x="3425" y="2819"/>
                      <a:pt x="3425" y="2819"/>
                    </a:cubicBezTo>
                    <a:cubicBezTo>
                      <a:pt x="3902" y="2874"/>
                      <a:pt x="5458" y="3655"/>
                      <a:pt x="5563" y="5042"/>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5" name="î$ļíḓe"/>
              <p:cNvSpPr/>
              <p:nvPr/>
            </p:nvSpPr>
            <p:spPr bwMode="auto">
              <a:xfrm>
                <a:off x="3074260" y="3216262"/>
                <a:ext cx="976154" cy="1674647"/>
              </a:xfrm>
              <a:custGeom>
                <a:avLst/>
                <a:gdLst>
                  <a:gd name="T0" fmla="*/ 2850 w 2850"/>
                  <a:gd name="T1" fmla="*/ 2674 h 4893"/>
                  <a:gd name="T2" fmla="*/ 2850 w 2850"/>
                  <a:gd name="T3" fmla="*/ 0 h 4893"/>
                  <a:gd name="T4" fmla="*/ 1942 w 2850"/>
                  <a:gd name="T5" fmla="*/ 0 h 4893"/>
                  <a:gd name="T6" fmla="*/ 1792 w 2850"/>
                  <a:gd name="T7" fmla="*/ 275 h 4893"/>
                  <a:gd name="T8" fmla="*/ 2292 w 2850"/>
                  <a:gd name="T9" fmla="*/ 433 h 4893"/>
                  <a:gd name="T10" fmla="*/ 2292 w 2850"/>
                  <a:gd name="T11" fmla="*/ 2591 h 4893"/>
                  <a:gd name="T12" fmla="*/ 0 w 2850"/>
                  <a:gd name="T13" fmla="*/ 4893 h 4893"/>
                  <a:gd name="T14" fmla="*/ 1088 w 2850"/>
                  <a:gd name="T15" fmla="*/ 4692 h 4893"/>
                  <a:gd name="T16" fmla="*/ 2850 w 2850"/>
                  <a:gd name="T17" fmla="*/ 2674 h 4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0" h="4893">
                    <a:moveTo>
                      <a:pt x="2850" y="2674"/>
                    </a:moveTo>
                    <a:cubicBezTo>
                      <a:pt x="2850" y="0"/>
                      <a:pt x="2850" y="0"/>
                      <a:pt x="2850" y="0"/>
                    </a:cubicBezTo>
                    <a:cubicBezTo>
                      <a:pt x="2850" y="0"/>
                      <a:pt x="2117" y="0"/>
                      <a:pt x="1942" y="0"/>
                    </a:cubicBezTo>
                    <a:cubicBezTo>
                      <a:pt x="1767" y="0"/>
                      <a:pt x="1792" y="275"/>
                      <a:pt x="1792" y="275"/>
                    </a:cubicBezTo>
                    <a:cubicBezTo>
                      <a:pt x="1792" y="450"/>
                      <a:pt x="2292" y="433"/>
                      <a:pt x="2292" y="433"/>
                    </a:cubicBezTo>
                    <a:cubicBezTo>
                      <a:pt x="2292" y="2591"/>
                      <a:pt x="2292" y="2591"/>
                      <a:pt x="2292" y="2591"/>
                    </a:cubicBezTo>
                    <a:cubicBezTo>
                      <a:pt x="2292" y="2591"/>
                      <a:pt x="142" y="3090"/>
                      <a:pt x="0" y="4893"/>
                    </a:cubicBezTo>
                    <a:cubicBezTo>
                      <a:pt x="157" y="4750"/>
                      <a:pt x="501" y="4542"/>
                      <a:pt x="1088" y="4692"/>
                    </a:cubicBezTo>
                    <a:cubicBezTo>
                      <a:pt x="1345" y="3336"/>
                      <a:pt x="2850" y="2674"/>
                      <a:pt x="2850" y="2674"/>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6" name="ïṩḷîḋe"/>
              <p:cNvSpPr/>
              <p:nvPr/>
            </p:nvSpPr>
            <p:spPr bwMode="auto">
              <a:xfrm>
                <a:off x="4482091" y="5666408"/>
                <a:ext cx="72670" cy="45554"/>
              </a:xfrm>
              <a:custGeom>
                <a:avLst/>
                <a:gdLst>
                  <a:gd name="T0" fmla="*/ 211 w 211"/>
                  <a:gd name="T1" fmla="*/ 0 h 133"/>
                  <a:gd name="T2" fmla="*/ 0 w 211"/>
                  <a:gd name="T3" fmla="*/ 133 h 133"/>
                  <a:gd name="T4" fmla="*/ 211 w 211"/>
                  <a:gd name="T5" fmla="*/ 0 h 133"/>
                </a:gdLst>
                <a:ahLst/>
                <a:cxnLst>
                  <a:cxn ang="0">
                    <a:pos x="T0" y="T1"/>
                  </a:cxn>
                  <a:cxn ang="0">
                    <a:pos x="T2" y="T3"/>
                  </a:cxn>
                  <a:cxn ang="0">
                    <a:pos x="T4" y="T5"/>
                  </a:cxn>
                </a:cxnLst>
                <a:rect l="0" t="0" r="r" b="b"/>
                <a:pathLst>
                  <a:path w="211" h="133">
                    <a:moveTo>
                      <a:pt x="211" y="0"/>
                    </a:moveTo>
                    <a:cubicBezTo>
                      <a:pt x="84" y="89"/>
                      <a:pt x="0" y="133"/>
                      <a:pt x="0" y="133"/>
                    </a:cubicBezTo>
                    <a:cubicBezTo>
                      <a:pt x="0" y="133"/>
                      <a:pt x="89" y="101"/>
                      <a:pt x="211" y="0"/>
                    </a:cubicBezTo>
                    <a:close/>
                  </a:path>
                </a:pathLst>
              </a:custGeom>
              <a:solidFill>
                <a:srgbClr val="EFF3F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7" name="í$líḋè"/>
              <p:cNvSpPr/>
              <p:nvPr/>
            </p:nvSpPr>
            <p:spPr bwMode="auto">
              <a:xfrm>
                <a:off x="4052584" y="5841032"/>
                <a:ext cx="30369" cy="4338"/>
              </a:xfrm>
              <a:custGeom>
                <a:avLst/>
                <a:gdLst>
                  <a:gd name="T0" fmla="*/ 88 w 88"/>
                  <a:gd name="T1" fmla="*/ 10 h 10"/>
                  <a:gd name="T2" fmla="*/ 69 w 88"/>
                  <a:gd name="T3" fmla="*/ 0 h 10"/>
                  <a:gd name="T4" fmla="*/ 0 w 88"/>
                  <a:gd name="T5" fmla="*/ 3 h 10"/>
                  <a:gd name="T6" fmla="*/ 88 w 88"/>
                  <a:gd name="T7" fmla="*/ 10 h 10"/>
                </a:gdLst>
                <a:ahLst/>
                <a:cxnLst>
                  <a:cxn ang="0">
                    <a:pos x="T0" y="T1"/>
                  </a:cxn>
                  <a:cxn ang="0">
                    <a:pos x="T2" y="T3"/>
                  </a:cxn>
                  <a:cxn ang="0">
                    <a:pos x="T4" y="T5"/>
                  </a:cxn>
                  <a:cxn ang="0">
                    <a:pos x="T6" y="T7"/>
                  </a:cxn>
                </a:cxnLst>
                <a:rect l="0" t="0" r="r" b="b"/>
                <a:pathLst>
                  <a:path w="88" h="10">
                    <a:moveTo>
                      <a:pt x="88" y="10"/>
                    </a:moveTo>
                    <a:cubicBezTo>
                      <a:pt x="88" y="10"/>
                      <a:pt x="81" y="7"/>
                      <a:pt x="69" y="0"/>
                    </a:cubicBezTo>
                    <a:cubicBezTo>
                      <a:pt x="46" y="1"/>
                      <a:pt x="23" y="2"/>
                      <a:pt x="0" y="3"/>
                    </a:cubicBezTo>
                    <a:cubicBezTo>
                      <a:pt x="56" y="8"/>
                      <a:pt x="88" y="10"/>
                      <a:pt x="88" y="1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8" name="îṧḷiḑè"/>
              <p:cNvSpPr/>
              <p:nvPr/>
            </p:nvSpPr>
            <p:spPr bwMode="auto">
              <a:xfrm>
                <a:off x="3434353" y="4821493"/>
                <a:ext cx="1558593" cy="1019539"/>
              </a:xfrm>
              <a:custGeom>
                <a:avLst/>
                <a:gdLst>
                  <a:gd name="T0" fmla="*/ 4545 w 4547"/>
                  <a:gd name="T1" fmla="*/ 389 h 2979"/>
                  <a:gd name="T2" fmla="*/ 4531 w 4547"/>
                  <a:gd name="T3" fmla="*/ 132 h 2979"/>
                  <a:gd name="T4" fmla="*/ 4436 w 4547"/>
                  <a:gd name="T5" fmla="*/ 254 h 2979"/>
                  <a:gd name="T6" fmla="*/ 4441 w 4547"/>
                  <a:gd name="T7" fmla="*/ 389 h 2979"/>
                  <a:gd name="T8" fmla="*/ 4441 w 4547"/>
                  <a:gd name="T9" fmla="*/ 402 h 2979"/>
                  <a:gd name="T10" fmla="*/ 3268 w 4547"/>
                  <a:gd name="T11" fmla="*/ 2469 h 2979"/>
                  <a:gd name="T12" fmla="*/ 3057 w 4547"/>
                  <a:gd name="T13" fmla="*/ 2602 h 2979"/>
                  <a:gd name="T14" fmla="*/ 3268 w 4547"/>
                  <a:gd name="T15" fmla="*/ 2469 h 2979"/>
                  <a:gd name="T16" fmla="*/ 3962 w 4547"/>
                  <a:gd name="T17" fmla="*/ 631 h 2979"/>
                  <a:gd name="T18" fmla="*/ 2330 w 4547"/>
                  <a:gd name="T19" fmla="*/ 1040 h 2979"/>
                  <a:gd name="T20" fmla="*/ 927 w 4547"/>
                  <a:gd name="T21" fmla="*/ 389 h 2979"/>
                  <a:gd name="T22" fmla="*/ 113 w 4547"/>
                  <a:gd name="T23" fmla="*/ 22 h 2979"/>
                  <a:gd name="T24" fmla="*/ 37 w 4547"/>
                  <a:gd name="T25" fmla="*/ 0 h 2979"/>
                  <a:gd name="T26" fmla="*/ 0 w 4547"/>
                  <a:gd name="T27" fmla="*/ 389 h 2979"/>
                  <a:gd name="T28" fmla="*/ 0 w 4547"/>
                  <a:gd name="T29" fmla="*/ 398 h 2979"/>
                  <a:gd name="T30" fmla="*/ 1872 w 4547"/>
                  <a:gd name="T31" fmla="*/ 2979 h 2979"/>
                  <a:gd name="T32" fmla="*/ 4547 w 4547"/>
                  <a:gd name="T33" fmla="*/ 412 h 2979"/>
                  <a:gd name="T34" fmla="*/ 4545 w 4547"/>
                  <a:gd name="T35" fmla="*/ 389 h 2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47" h="2979">
                    <a:moveTo>
                      <a:pt x="4545" y="389"/>
                    </a:moveTo>
                    <a:cubicBezTo>
                      <a:pt x="4544" y="302"/>
                      <a:pt x="4540" y="216"/>
                      <a:pt x="4531" y="132"/>
                    </a:cubicBezTo>
                    <a:cubicBezTo>
                      <a:pt x="4502" y="174"/>
                      <a:pt x="4470" y="215"/>
                      <a:pt x="4436" y="254"/>
                    </a:cubicBezTo>
                    <a:cubicBezTo>
                      <a:pt x="4439" y="298"/>
                      <a:pt x="4441" y="344"/>
                      <a:pt x="4441" y="389"/>
                    </a:cubicBezTo>
                    <a:cubicBezTo>
                      <a:pt x="4441" y="393"/>
                      <a:pt x="4441" y="397"/>
                      <a:pt x="4441" y="402"/>
                    </a:cubicBezTo>
                    <a:cubicBezTo>
                      <a:pt x="4441" y="1516"/>
                      <a:pt x="3656" y="2200"/>
                      <a:pt x="3268" y="2469"/>
                    </a:cubicBezTo>
                    <a:cubicBezTo>
                      <a:pt x="3146" y="2570"/>
                      <a:pt x="3057" y="2602"/>
                      <a:pt x="3057" y="2602"/>
                    </a:cubicBezTo>
                    <a:cubicBezTo>
                      <a:pt x="3057" y="2602"/>
                      <a:pt x="3141" y="2558"/>
                      <a:pt x="3268" y="2469"/>
                    </a:cubicBezTo>
                    <a:cubicBezTo>
                      <a:pt x="3521" y="2261"/>
                      <a:pt x="3915" y="1759"/>
                      <a:pt x="3962" y="631"/>
                    </a:cubicBezTo>
                    <a:cubicBezTo>
                      <a:pt x="3448" y="929"/>
                      <a:pt x="2785" y="1060"/>
                      <a:pt x="2330" y="1040"/>
                    </a:cubicBezTo>
                    <a:cubicBezTo>
                      <a:pt x="1887" y="1019"/>
                      <a:pt x="1445" y="687"/>
                      <a:pt x="927" y="389"/>
                    </a:cubicBezTo>
                    <a:cubicBezTo>
                      <a:pt x="676" y="246"/>
                      <a:pt x="408" y="110"/>
                      <a:pt x="113" y="22"/>
                    </a:cubicBezTo>
                    <a:cubicBezTo>
                      <a:pt x="87" y="14"/>
                      <a:pt x="62" y="7"/>
                      <a:pt x="37" y="0"/>
                    </a:cubicBezTo>
                    <a:cubicBezTo>
                      <a:pt x="13" y="124"/>
                      <a:pt x="0" y="254"/>
                      <a:pt x="0" y="389"/>
                    </a:cubicBezTo>
                    <a:cubicBezTo>
                      <a:pt x="0" y="392"/>
                      <a:pt x="0" y="395"/>
                      <a:pt x="0" y="398"/>
                    </a:cubicBezTo>
                    <a:cubicBezTo>
                      <a:pt x="0" y="1926"/>
                      <a:pt x="1673" y="2872"/>
                      <a:pt x="1872" y="2979"/>
                    </a:cubicBezTo>
                    <a:cubicBezTo>
                      <a:pt x="3352" y="2901"/>
                      <a:pt x="4547" y="1916"/>
                      <a:pt x="4547" y="412"/>
                    </a:cubicBezTo>
                    <a:cubicBezTo>
                      <a:pt x="4547" y="405"/>
                      <a:pt x="4545" y="397"/>
                      <a:pt x="4545" y="389"/>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9" name="i$ḷiḍe"/>
              <p:cNvSpPr/>
              <p:nvPr/>
            </p:nvSpPr>
            <p:spPr bwMode="auto">
              <a:xfrm>
                <a:off x="3046060" y="4890908"/>
                <a:ext cx="1006524" cy="952293"/>
              </a:xfrm>
              <a:custGeom>
                <a:avLst/>
                <a:gdLst>
                  <a:gd name="T0" fmla="*/ 74 w 2935"/>
                  <a:gd name="T1" fmla="*/ 189 h 2784"/>
                  <a:gd name="T2" fmla="*/ 74 w 2935"/>
                  <a:gd name="T3" fmla="*/ 188 h 2784"/>
                  <a:gd name="T4" fmla="*/ 81 w 2935"/>
                  <a:gd name="T5" fmla="*/ 0 h 2784"/>
                  <a:gd name="T6" fmla="*/ 5 w 2935"/>
                  <a:gd name="T7" fmla="*/ 79 h 2784"/>
                  <a:gd name="T8" fmla="*/ 2 w 2935"/>
                  <a:gd name="T9" fmla="*/ 188 h 2784"/>
                  <a:gd name="T10" fmla="*/ 0 w 2935"/>
                  <a:gd name="T11" fmla="*/ 211 h 2784"/>
                  <a:gd name="T12" fmla="*/ 2812 w 2935"/>
                  <a:gd name="T13" fmla="*/ 2784 h 2784"/>
                  <a:gd name="T14" fmla="*/ 2840 w 2935"/>
                  <a:gd name="T15" fmla="*/ 2783 h 2784"/>
                  <a:gd name="T16" fmla="*/ 2935 w 2935"/>
                  <a:gd name="T17" fmla="*/ 2781 h 2784"/>
                  <a:gd name="T18" fmla="*/ 74 w 2935"/>
                  <a:gd name="T19" fmla="*/ 189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35" h="2784">
                    <a:moveTo>
                      <a:pt x="74" y="189"/>
                    </a:moveTo>
                    <a:cubicBezTo>
                      <a:pt x="74" y="189"/>
                      <a:pt x="74" y="189"/>
                      <a:pt x="74" y="188"/>
                    </a:cubicBezTo>
                    <a:cubicBezTo>
                      <a:pt x="74" y="124"/>
                      <a:pt x="76" y="61"/>
                      <a:pt x="81" y="0"/>
                    </a:cubicBezTo>
                    <a:cubicBezTo>
                      <a:pt x="47" y="31"/>
                      <a:pt x="22" y="58"/>
                      <a:pt x="5" y="79"/>
                    </a:cubicBezTo>
                    <a:cubicBezTo>
                      <a:pt x="3" y="115"/>
                      <a:pt x="2" y="152"/>
                      <a:pt x="2" y="188"/>
                    </a:cubicBezTo>
                    <a:cubicBezTo>
                      <a:pt x="2" y="196"/>
                      <a:pt x="0" y="204"/>
                      <a:pt x="0" y="211"/>
                    </a:cubicBezTo>
                    <a:cubicBezTo>
                      <a:pt x="0" y="1779"/>
                      <a:pt x="1244" y="2784"/>
                      <a:pt x="2812" y="2784"/>
                    </a:cubicBezTo>
                    <a:cubicBezTo>
                      <a:pt x="2821" y="2784"/>
                      <a:pt x="2831" y="2783"/>
                      <a:pt x="2840" y="2783"/>
                    </a:cubicBezTo>
                    <a:cubicBezTo>
                      <a:pt x="2871" y="2783"/>
                      <a:pt x="2903" y="2782"/>
                      <a:pt x="2935" y="2781"/>
                    </a:cubicBezTo>
                    <a:cubicBezTo>
                      <a:pt x="2445" y="2733"/>
                      <a:pt x="74" y="2385"/>
                      <a:pt x="74" y="189"/>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0" name="îṥļíḋê"/>
              <p:cNvSpPr/>
              <p:nvPr/>
            </p:nvSpPr>
            <p:spPr bwMode="auto">
              <a:xfrm>
                <a:off x="3072091" y="4770516"/>
                <a:ext cx="1004354" cy="1071600"/>
              </a:xfrm>
              <a:custGeom>
                <a:avLst/>
                <a:gdLst>
                  <a:gd name="T0" fmla="*/ 1058 w 2930"/>
                  <a:gd name="T1" fmla="*/ 548 h 3132"/>
                  <a:gd name="T2" fmla="*/ 1058 w 2930"/>
                  <a:gd name="T3" fmla="*/ 539 h 3132"/>
                  <a:gd name="T4" fmla="*/ 1095 w 2930"/>
                  <a:gd name="T5" fmla="*/ 150 h 3132"/>
                  <a:gd name="T6" fmla="*/ 7 w 2930"/>
                  <a:gd name="T7" fmla="*/ 351 h 3132"/>
                  <a:gd name="T8" fmla="*/ 0 w 2930"/>
                  <a:gd name="T9" fmla="*/ 539 h 3132"/>
                  <a:gd name="T10" fmla="*/ 0 w 2930"/>
                  <a:gd name="T11" fmla="*/ 540 h 3132"/>
                  <a:gd name="T12" fmla="*/ 2861 w 2930"/>
                  <a:gd name="T13" fmla="*/ 3132 h 3132"/>
                  <a:gd name="T14" fmla="*/ 2930 w 2930"/>
                  <a:gd name="T15" fmla="*/ 3129 h 3132"/>
                  <a:gd name="T16" fmla="*/ 1058 w 2930"/>
                  <a:gd name="T17" fmla="*/ 548 h 3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0" h="3132">
                    <a:moveTo>
                      <a:pt x="1058" y="548"/>
                    </a:moveTo>
                    <a:cubicBezTo>
                      <a:pt x="1058" y="545"/>
                      <a:pt x="1058" y="542"/>
                      <a:pt x="1058" y="539"/>
                    </a:cubicBezTo>
                    <a:cubicBezTo>
                      <a:pt x="1058" y="404"/>
                      <a:pt x="1071" y="274"/>
                      <a:pt x="1095" y="150"/>
                    </a:cubicBezTo>
                    <a:cubicBezTo>
                      <a:pt x="508" y="0"/>
                      <a:pt x="164" y="208"/>
                      <a:pt x="7" y="351"/>
                    </a:cubicBezTo>
                    <a:cubicBezTo>
                      <a:pt x="2" y="412"/>
                      <a:pt x="0" y="475"/>
                      <a:pt x="0" y="539"/>
                    </a:cubicBezTo>
                    <a:cubicBezTo>
                      <a:pt x="0" y="540"/>
                      <a:pt x="0" y="540"/>
                      <a:pt x="0" y="540"/>
                    </a:cubicBezTo>
                    <a:cubicBezTo>
                      <a:pt x="0" y="2736"/>
                      <a:pt x="2371" y="3084"/>
                      <a:pt x="2861" y="3132"/>
                    </a:cubicBezTo>
                    <a:cubicBezTo>
                      <a:pt x="2884" y="3131"/>
                      <a:pt x="2907" y="3130"/>
                      <a:pt x="2930" y="3129"/>
                    </a:cubicBezTo>
                    <a:cubicBezTo>
                      <a:pt x="2731" y="3022"/>
                      <a:pt x="1058" y="2076"/>
                      <a:pt x="1058" y="548"/>
                    </a:cubicBezTo>
                    <a:close/>
                  </a:path>
                </a:pathLst>
              </a:custGeom>
              <a:solidFill>
                <a:srgbClr val="CCE9F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1" name="íşļiḓê"/>
              <p:cNvSpPr/>
              <p:nvPr/>
            </p:nvSpPr>
            <p:spPr bwMode="auto">
              <a:xfrm>
                <a:off x="3782515" y="5446232"/>
                <a:ext cx="239700" cy="239700"/>
              </a:xfrm>
              <a:prstGeom prst="ellipse">
                <a:avLst/>
              </a:pr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2" name="íṥļiḍe"/>
              <p:cNvSpPr/>
              <p:nvPr/>
            </p:nvSpPr>
            <p:spPr bwMode="auto">
              <a:xfrm>
                <a:off x="3402899" y="5141454"/>
                <a:ext cx="223431" cy="223431"/>
              </a:xfrm>
              <a:custGeom>
                <a:avLst/>
                <a:gdLst>
                  <a:gd name="T0" fmla="*/ 326 w 652"/>
                  <a:gd name="T1" fmla="*/ 652 h 652"/>
                  <a:gd name="T2" fmla="*/ 0 w 652"/>
                  <a:gd name="T3" fmla="*/ 326 h 652"/>
                  <a:gd name="T4" fmla="*/ 326 w 652"/>
                  <a:gd name="T5" fmla="*/ 0 h 652"/>
                  <a:gd name="T6" fmla="*/ 652 w 652"/>
                  <a:gd name="T7" fmla="*/ 326 h 652"/>
                  <a:gd name="T8" fmla="*/ 326 w 652"/>
                  <a:gd name="T9" fmla="*/ 652 h 652"/>
                  <a:gd name="T10" fmla="*/ 326 w 652"/>
                  <a:gd name="T11" fmla="*/ 111 h 652"/>
                  <a:gd name="T12" fmla="*/ 110 w 652"/>
                  <a:gd name="T13" fmla="*/ 326 h 652"/>
                  <a:gd name="T14" fmla="*/ 326 w 652"/>
                  <a:gd name="T15" fmla="*/ 541 h 652"/>
                  <a:gd name="T16" fmla="*/ 541 w 652"/>
                  <a:gd name="T17" fmla="*/ 326 h 652"/>
                  <a:gd name="T18" fmla="*/ 326 w 652"/>
                  <a:gd name="T19" fmla="*/ 111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2" h="652">
                    <a:moveTo>
                      <a:pt x="326" y="652"/>
                    </a:moveTo>
                    <a:cubicBezTo>
                      <a:pt x="146" y="652"/>
                      <a:pt x="0" y="506"/>
                      <a:pt x="0" y="326"/>
                    </a:cubicBezTo>
                    <a:cubicBezTo>
                      <a:pt x="0" y="146"/>
                      <a:pt x="146" y="0"/>
                      <a:pt x="326" y="0"/>
                    </a:cubicBezTo>
                    <a:cubicBezTo>
                      <a:pt x="505" y="0"/>
                      <a:pt x="652" y="146"/>
                      <a:pt x="652" y="326"/>
                    </a:cubicBezTo>
                    <a:cubicBezTo>
                      <a:pt x="652" y="506"/>
                      <a:pt x="505" y="652"/>
                      <a:pt x="326" y="652"/>
                    </a:cubicBezTo>
                    <a:close/>
                    <a:moveTo>
                      <a:pt x="326" y="111"/>
                    </a:moveTo>
                    <a:cubicBezTo>
                      <a:pt x="207" y="111"/>
                      <a:pt x="110" y="207"/>
                      <a:pt x="110" y="326"/>
                    </a:cubicBezTo>
                    <a:cubicBezTo>
                      <a:pt x="110" y="445"/>
                      <a:pt x="207" y="541"/>
                      <a:pt x="326" y="541"/>
                    </a:cubicBezTo>
                    <a:cubicBezTo>
                      <a:pt x="445" y="541"/>
                      <a:pt x="541" y="445"/>
                      <a:pt x="541" y="326"/>
                    </a:cubicBezTo>
                    <a:cubicBezTo>
                      <a:pt x="541" y="207"/>
                      <a:pt x="445" y="111"/>
                      <a:pt x="326" y="111"/>
                    </a:cubicBezTo>
                    <a:close/>
                  </a:path>
                </a:pathLst>
              </a:cu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3" name="îṡ1iḑê"/>
              <p:cNvSpPr/>
              <p:nvPr/>
            </p:nvSpPr>
            <p:spPr bwMode="auto">
              <a:xfrm>
                <a:off x="3741299" y="2592607"/>
                <a:ext cx="233193" cy="291762"/>
              </a:xfrm>
              <a:custGeom>
                <a:avLst/>
                <a:gdLst>
                  <a:gd name="T0" fmla="*/ 201 w 679"/>
                  <a:gd name="T1" fmla="*/ 212 h 853"/>
                  <a:gd name="T2" fmla="*/ 240 w 679"/>
                  <a:gd name="T3" fmla="*/ 0 h 853"/>
                  <a:gd name="T4" fmla="*/ 0 w 679"/>
                  <a:gd name="T5" fmla="*/ 400 h 853"/>
                  <a:gd name="T6" fmla="*/ 453 w 679"/>
                  <a:gd name="T7" fmla="*/ 853 h 853"/>
                  <a:gd name="T8" fmla="*/ 679 w 679"/>
                  <a:gd name="T9" fmla="*/ 793 h 853"/>
                  <a:gd name="T10" fmla="*/ 201 w 679"/>
                  <a:gd name="T11" fmla="*/ 212 h 853"/>
                </a:gdLst>
                <a:ahLst/>
                <a:cxnLst>
                  <a:cxn ang="0">
                    <a:pos x="T0" y="T1"/>
                  </a:cxn>
                  <a:cxn ang="0">
                    <a:pos x="T2" y="T3"/>
                  </a:cxn>
                  <a:cxn ang="0">
                    <a:pos x="T4" y="T5"/>
                  </a:cxn>
                  <a:cxn ang="0">
                    <a:pos x="T6" y="T7"/>
                  </a:cxn>
                  <a:cxn ang="0">
                    <a:pos x="T8" y="T9"/>
                  </a:cxn>
                  <a:cxn ang="0">
                    <a:pos x="T10" y="T11"/>
                  </a:cxn>
                </a:cxnLst>
                <a:rect l="0" t="0" r="r" b="b"/>
                <a:pathLst>
                  <a:path w="679" h="853">
                    <a:moveTo>
                      <a:pt x="201" y="212"/>
                    </a:moveTo>
                    <a:cubicBezTo>
                      <a:pt x="201" y="137"/>
                      <a:pt x="215" y="66"/>
                      <a:pt x="240" y="0"/>
                    </a:cubicBezTo>
                    <a:cubicBezTo>
                      <a:pt x="97" y="76"/>
                      <a:pt x="0" y="227"/>
                      <a:pt x="0" y="400"/>
                    </a:cubicBezTo>
                    <a:cubicBezTo>
                      <a:pt x="0" y="650"/>
                      <a:pt x="203" y="853"/>
                      <a:pt x="453" y="853"/>
                    </a:cubicBezTo>
                    <a:cubicBezTo>
                      <a:pt x="535" y="853"/>
                      <a:pt x="612" y="831"/>
                      <a:pt x="679" y="793"/>
                    </a:cubicBezTo>
                    <a:cubicBezTo>
                      <a:pt x="407" y="740"/>
                      <a:pt x="201" y="500"/>
                      <a:pt x="201" y="212"/>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4" name="îṣļiḋé"/>
              <p:cNvSpPr/>
              <p:nvPr/>
            </p:nvSpPr>
            <p:spPr bwMode="auto">
              <a:xfrm>
                <a:off x="3810715" y="2574169"/>
                <a:ext cx="240785" cy="289593"/>
              </a:xfrm>
              <a:custGeom>
                <a:avLst/>
                <a:gdLst>
                  <a:gd name="T0" fmla="*/ 705 w 705"/>
                  <a:gd name="T1" fmla="*/ 453 h 846"/>
                  <a:gd name="T2" fmla="*/ 252 w 705"/>
                  <a:gd name="T3" fmla="*/ 0 h 846"/>
                  <a:gd name="T4" fmla="*/ 39 w 705"/>
                  <a:gd name="T5" fmla="*/ 53 h 846"/>
                  <a:gd name="T6" fmla="*/ 0 w 705"/>
                  <a:gd name="T7" fmla="*/ 265 h 846"/>
                  <a:gd name="T8" fmla="*/ 478 w 705"/>
                  <a:gd name="T9" fmla="*/ 846 h 846"/>
                  <a:gd name="T10" fmla="*/ 705 w 705"/>
                  <a:gd name="T11" fmla="*/ 453 h 846"/>
                </a:gdLst>
                <a:ahLst/>
                <a:cxnLst>
                  <a:cxn ang="0">
                    <a:pos x="T0" y="T1"/>
                  </a:cxn>
                  <a:cxn ang="0">
                    <a:pos x="T2" y="T3"/>
                  </a:cxn>
                  <a:cxn ang="0">
                    <a:pos x="T4" y="T5"/>
                  </a:cxn>
                  <a:cxn ang="0">
                    <a:pos x="T6" y="T7"/>
                  </a:cxn>
                  <a:cxn ang="0">
                    <a:pos x="T8" y="T9"/>
                  </a:cxn>
                  <a:cxn ang="0">
                    <a:pos x="T10" y="T11"/>
                  </a:cxn>
                </a:cxnLst>
                <a:rect l="0" t="0" r="r" b="b"/>
                <a:pathLst>
                  <a:path w="705" h="846">
                    <a:moveTo>
                      <a:pt x="705" y="453"/>
                    </a:moveTo>
                    <a:cubicBezTo>
                      <a:pt x="705" y="203"/>
                      <a:pt x="502" y="0"/>
                      <a:pt x="252" y="0"/>
                    </a:cubicBezTo>
                    <a:cubicBezTo>
                      <a:pt x="175" y="0"/>
                      <a:pt x="103" y="19"/>
                      <a:pt x="39" y="53"/>
                    </a:cubicBezTo>
                    <a:cubicBezTo>
                      <a:pt x="14" y="119"/>
                      <a:pt x="0" y="190"/>
                      <a:pt x="0" y="265"/>
                    </a:cubicBezTo>
                    <a:cubicBezTo>
                      <a:pt x="0" y="553"/>
                      <a:pt x="206" y="793"/>
                      <a:pt x="478" y="846"/>
                    </a:cubicBezTo>
                    <a:cubicBezTo>
                      <a:pt x="614" y="767"/>
                      <a:pt x="705" y="621"/>
                      <a:pt x="705" y="453"/>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5" name="íṧ1îḋé"/>
              <p:cNvSpPr/>
              <p:nvPr/>
            </p:nvSpPr>
            <p:spPr bwMode="auto">
              <a:xfrm>
                <a:off x="4041737" y="3011269"/>
                <a:ext cx="127985" cy="122562"/>
              </a:xfrm>
              <a:custGeom>
                <a:avLst/>
                <a:gdLst>
                  <a:gd name="T0" fmla="*/ 48 w 372"/>
                  <a:gd name="T1" fmla="*/ 0 h 358"/>
                  <a:gd name="T2" fmla="*/ 0 w 372"/>
                  <a:gd name="T3" fmla="*/ 138 h 358"/>
                  <a:gd name="T4" fmla="*/ 221 w 372"/>
                  <a:gd name="T5" fmla="*/ 358 h 358"/>
                  <a:gd name="T6" fmla="*/ 372 w 372"/>
                  <a:gd name="T7" fmla="*/ 298 h 358"/>
                  <a:gd name="T8" fmla="*/ 48 w 372"/>
                  <a:gd name="T9" fmla="*/ 0 h 358"/>
                </a:gdLst>
                <a:ahLst/>
                <a:cxnLst>
                  <a:cxn ang="0">
                    <a:pos x="T0" y="T1"/>
                  </a:cxn>
                  <a:cxn ang="0">
                    <a:pos x="T2" y="T3"/>
                  </a:cxn>
                  <a:cxn ang="0">
                    <a:pos x="T4" y="T5"/>
                  </a:cxn>
                  <a:cxn ang="0">
                    <a:pos x="T6" y="T7"/>
                  </a:cxn>
                  <a:cxn ang="0">
                    <a:pos x="T8" y="T9"/>
                  </a:cxn>
                </a:cxnLst>
                <a:rect l="0" t="0" r="r" b="b"/>
                <a:pathLst>
                  <a:path w="372" h="358">
                    <a:moveTo>
                      <a:pt x="48" y="0"/>
                    </a:moveTo>
                    <a:cubicBezTo>
                      <a:pt x="18" y="38"/>
                      <a:pt x="0" y="86"/>
                      <a:pt x="0" y="138"/>
                    </a:cubicBezTo>
                    <a:cubicBezTo>
                      <a:pt x="0" y="259"/>
                      <a:pt x="99" y="358"/>
                      <a:pt x="221" y="358"/>
                    </a:cubicBezTo>
                    <a:cubicBezTo>
                      <a:pt x="279" y="358"/>
                      <a:pt x="333" y="335"/>
                      <a:pt x="372" y="298"/>
                    </a:cubicBezTo>
                    <a:cubicBezTo>
                      <a:pt x="206" y="289"/>
                      <a:pt x="70" y="163"/>
                      <a:pt x="48" y="0"/>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6" name="îsḻídè"/>
              <p:cNvSpPr/>
              <p:nvPr/>
            </p:nvSpPr>
            <p:spPr bwMode="auto">
              <a:xfrm>
                <a:off x="4058007" y="2983069"/>
                <a:ext cx="135577" cy="130154"/>
              </a:xfrm>
              <a:custGeom>
                <a:avLst/>
                <a:gdLst>
                  <a:gd name="T0" fmla="*/ 393 w 393"/>
                  <a:gd name="T1" fmla="*/ 221 h 381"/>
                  <a:gd name="T2" fmla="*/ 173 w 393"/>
                  <a:gd name="T3" fmla="*/ 0 h 381"/>
                  <a:gd name="T4" fmla="*/ 0 w 393"/>
                  <a:gd name="T5" fmla="*/ 83 h 381"/>
                  <a:gd name="T6" fmla="*/ 324 w 393"/>
                  <a:gd name="T7" fmla="*/ 381 h 381"/>
                  <a:gd name="T8" fmla="*/ 393 w 393"/>
                  <a:gd name="T9" fmla="*/ 221 h 381"/>
                </a:gdLst>
                <a:ahLst/>
                <a:cxnLst>
                  <a:cxn ang="0">
                    <a:pos x="T0" y="T1"/>
                  </a:cxn>
                  <a:cxn ang="0">
                    <a:pos x="T2" y="T3"/>
                  </a:cxn>
                  <a:cxn ang="0">
                    <a:pos x="T4" y="T5"/>
                  </a:cxn>
                  <a:cxn ang="0">
                    <a:pos x="T6" y="T7"/>
                  </a:cxn>
                  <a:cxn ang="0">
                    <a:pos x="T8" y="T9"/>
                  </a:cxn>
                </a:cxnLst>
                <a:rect l="0" t="0" r="r" b="b"/>
                <a:pathLst>
                  <a:path w="393" h="381">
                    <a:moveTo>
                      <a:pt x="393" y="221"/>
                    </a:moveTo>
                    <a:cubicBezTo>
                      <a:pt x="393" y="99"/>
                      <a:pt x="295" y="0"/>
                      <a:pt x="173" y="0"/>
                    </a:cubicBezTo>
                    <a:cubicBezTo>
                      <a:pt x="102" y="0"/>
                      <a:pt x="40" y="32"/>
                      <a:pt x="0" y="83"/>
                    </a:cubicBezTo>
                    <a:cubicBezTo>
                      <a:pt x="22" y="246"/>
                      <a:pt x="158" y="372"/>
                      <a:pt x="324" y="381"/>
                    </a:cubicBezTo>
                    <a:cubicBezTo>
                      <a:pt x="367" y="341"/>
                      <a:pt x="393" y="284"/>
                      <a:pt x="393" y="221"/>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7" name="ïṩ1ïḓe"/>
              <p:cNvSpPr/>
              <p:nvPr/>
            </p:nvSpPr>
            <p:spPr bwMode="auto">
              <a:xfrm>
                <a:off x="3838915" y="3461385"/>
                <a:ext cx="177877" cy="194147"/>
              </a:xfrm>
              <a:custGeom>
                <a:avLst/>
                <a:gdLst>
                  <a:gd name="T0" fmla="*/ 129 w 520"/>
                  <a:gd name="T1" fmla="*/ 20 h 566"/>
                  <a:gd name="T2" fmla="*/ 129 w 520"/>
                  <a:gd name="T3" fmla="*/ 0 h 566"/>
                  <a:gd name="T4" fmla="*/ 0 w 520"/>
                  <a:gd name="T5" fmla="*/ 253 h 566"/>
                  <a:gd name="T6" fmla="*/ 313 w 520"/>
                  <a:gd name="T7" fmla="*/ 566 h 566"/>
                  <a:gd name="T8" fmla="*/ 520 w 520"/>
                  <a:gd name="T9" fmla="*/ 487 h 566"/>
                  <a:gd name="T10" fmla="*/ 129 w 520"/>
                  <a:gd name="T11" fmla="*/ 20 h 566"/>
                </a:gdLst>
                <a:ahLst/>
                <a:cxnLst>
                  <a:cxn ang="0">
                    <a:pos x="T0" y="T1"/>
                  </a:cxn>
                  <a:cxn ang="0">
                    <a:pos x="T2" y="T3"/>
                  </a:cxn>
                  <a:cxn ang="0">
                    <a:pos x="T4" y="T5"/>
                  </a:cxn>
                  <a:cxn ang="0">
                    <a:pos x="T6" y="T7"/>
                  </a:cxn>
                  <a:cxn ang="0">
                    <a:pos x="T8" y="T9"/>
                  </a:cxn>
                  <a:cxn ang="0">
                    <a:pos x="T10" y="T11"/>
                  </a:cxn>
                </a:cxnLst>
                <a:rect l="0" t="0" r="r" b="b"/>
                <a:pathLst>
                  <a:path w="520" h="566">
                    <a:moveTo>
                      <a:pt x="129" y="20"/>
                    </a:moveTo>
                    <a:cubicBezTo>
                      <a:pt x="129" y="13"/>
                      <a:pt x="129" y="7"/>
                      <a:pt x="129" y="0"/>
                    </a:cubicBezTo>
                    <a:cubicBezTo>
                      <a:pt x="51" y="57"/>
                      <a:pt x="0" y="149"/>
                      <a:pt x="0" y="253"/>
                    </a:cubicBezTo>
                    <a:cubicBezTo>
                      <a:pt x="0" y="426"/>
                      <a:pt x="140" y="566"/>
                      <a:pt x="313" y="566"/>
                    </a:cubicBezTo>
                    <a:cubicBezTo>
                      <a:pt x="392" y="566"/>
                      <a:pt x="465" y="536"/>
                      <a:pt x="520" y="487"/>
                    </a:cubicBezTo>
                    <a:cubicBezTo>
                      <a:pt x="298" y="448"/>
                      <a:pt x="129" y="253"/>
                      <a:pt x="129" y="20"/>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8" name="îsḷîḍe"/>
              <p:cNvSpPr/>
              <p:nvPr/>
            </p:nvSpPr>
            <p:spPr bwMode="auto">
              <a:xfrm>
                <a:off x="3883383" y="3441862"/>
                <a:ext cx="170285" cy="186554"/>
              </a:xfrm>
              <a:custGeom>
                <a:avLst/>
                <a:gdLst>
                  <a:gd name="T0" fmla="*/ 496 w 496"/>
                  <a:gd name="T1" fmla="*/ 312 h 546"/>
                  <a:gd name="T2" fmla="*/ 184 w 496"/>
                  <a:gd name="T3" fmla="*/ 0 h 546"/>
                  <a:gd name="T4" fmla="*/ 0 w 496"/>
                  <a:gd name="T5" fmla="*/ 59 h 546"/>
                  <a:gd name="T6" fmla="*/ 0 w 496"/>
                  <a:gd name="T7" fmla="*/ 79 h 546"/>
                  <a:gd name="T8" fmla="*/ 391 w 496"/>
                  <a:gd name="T9" fmla="*/ 546 h 546"/>
                  <a:gd name="T10" fmla="*/ 496 w 496"/>
                  <a:gd name="T11" fmla="*/ 312 h 546"/>
                </a:gdLst>
                <a:ahLst/>
                <a:cxnLst>
                  <a:cxn ang="0">
                    <a:pos x="T0" y="T1"/>
                  </a:cxn>
                  <a:cxn ang="0">
                    <a:pos x="T2" y="T3"/>
                  </a:cxn>
                  <a:cxn ang="0">
                    <a:pos x="T4" y="T5"/>
                  </a:cxn>
                  <a:cxn ang="0">
                    <a:pos x="T6" y="T7"/>
                  </a:cxn>
                  <a:cxn ang="0">
                    <a:pos x="T8" y="T9"/>
                  </a:cxn>
                  <a:cxn ang="0">
                    <a:pos x="T10" y="T11"/>
                  </a:cxn>
                </a:cxnLst>
                <a:rect l="0" t="0" r="r" b="b"/>
                <a:pathLst>
                  <a:path w="496" h="546">
                    <a:moveTo>
                      <a:pt x="496" y="312"/>
                    </a:moveTo>
                    <a:cubicBezTo>
                      <a:pt x="496" y="140"/>
                      <a:pt x="356" y="0"/>
                      <a:pt x="184" y="0"/>
                    </a:cubicBezTo>
                    <a:cubicBezTo>
                      <a:pt x="115" y="0"/>
                      <a:pt x="52" y="22"/>
                      <a:pt x="0" y="59"/>
                    </a:cubicBezTo>
                    <a:cubicBezTo>
                      <a:pt x="0" y="66"/>
                      <a:pt x="0" y="72"/>
                      <a:pt x="0" y="79"/>
                    </a:cubicBezTo>
                    <a:cubicBezTo>
                      <a:pt x="0" y="312"/>
                      <a:pt x="169" y="507"/>
                      <a:pt x="391" y="546"/>
                    </a:cubicBezTo>
                    <a:cubicBezTo>
                      <a:pt x="456" y="489"/>
                      <a:pt x="496" y="406"/>
                      <a:pt x="496" y="312"/>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9" name="ïṡḻîḑé"/>
              <p:cNvSpPr/>
              <p:nvPr/>
            </p:nvSpPr>
            <p:spPr bwMode="auto">
              <a:xfrm>
                <a:off x="3834576" y="4361616"/>
                <a:ext cx="260308" cy="280916"/>
              </a:xfrm>
              <a:custGeom>
                <a:avLst/>
                <a:gdLst>
                  <a:gd name="T0" fmla="*/ 184 w 759"/>
                  <a:gd name="T1" fmla="*/ 95 h 822"/>
                  <a:gd name="T2" fmla="*/ 191 w 759"/>
                  <a:gd name="T3" fmla="*/ 0 h 822"/>
                  <a:gd name="T4" fmla="*/ 0 w 759"/>
                  <a:gd name="T5" fmla="*/ 369 h 822"/>
                  <a:gd name="T6" fmla="*/ 454 w 759"/>
                  <a:gd name="T7" fmla="*/ 822 h 822"/>
                  <a:gd name="T8" fmla="*/ 759 w 759"/>
                  <a:gd name="T9" fmla="*/ 704 h 822"/>
                  <a:gd name="T10" fmla="*/ 184 w 759"/>
                  <a:gd name="T11" fmla="*/ 95 h 822"/>
                </a:gdLst>
                <a:ahLst/>
                <a:cxnLst>
                  <a:cxn ang="0">
                    <a:pos x="T0" y="T1"/>
                  </a:cxn>
                  <a:cxn ang="0">
                    <a:pos x="T2" y="T3"/>
                  </a:cxn>
                  <a:cxn ang="0">
                    <a:pos x="T4" y="T5"/>
                  </a:cxn>
                  <a:cxn ang="0">
                    <a:pos x="T6" y="T7"/>
                  </a:cxn>
                  <a:cxn ang="0">
                    <a:pos x="T8" y="T9"/>
                  </a:cxn>
                  <a:cxn ang="0">
                    <a:pos x="T10" y="T11"/>
                  </a:cxn>
                </a:cxnLst>
                <a:rect l="0" t="0" r="r" b="b"/>
                <a:pathLst>
                  <a:path w="759" h="822">
                    <a:moveTo>
                      <a:pt x="184" y="95"/>
                    </a:moveTo>
                    <a:cubicBezTo>
                      <a:pt x="184" y="62"/>
                      <a:pt x="186" y="31"/>
                      <a:pt x="191" y="0"/>
                    </a:cubicBezTo>
                    <a:cubicBezTo>
                      <a:pt x="76" y="82"/>
                      <a:pt x="0" y="217"/>
                      <a:pt x="0" y="369"/>
                    </a:cubicBezTo>
                    <a:cubicBezTo>
                      <a:pt x="0" y="619"/>
                      <a:pt x="203" y="822"/>
                      <a:pt x="454" y="822"/>
                    </a:cubicBezTo>
                    <a:cubicBezTo>
                      <a:pt x="571" y="822"/>
                      <a:pt x="678" y="777"/>
                      <a:pt x="759" y="704"/>
                    </a:cubicBezTo>
                    <a:cubicBezTo>
                      <a:pt x="438" y="686"/>
                      <a:pt x="184" y="420"/>
                      <a:pt x="184" y="95"/>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0" name="í$ļiḓê"/>
              <p:cNvSpPr/>
              <p:nvPr/>
            </p:nvSpPr>
            <p:spPr bwMode="auto">
              <a:xfrm>
                <a:off x="3898568" y="4332331"/>
                <a:ext cx="247292" cy="270070"/>
              </a:xfrm>
              <a:custGeom>
                <a:avLst/>
                <a:gdLst>
                  <a:gd name="T0" fmla="*/ 723 w 723"/>
                  <a:gd name="T1" fmla="*/ 453 h 788"/>
                  <a:gd name="T2" fmla="*/ 270 w 723"/>
                  <a:gd name="T3" fmla="*/ 0 h 788"/>
                  <a:gd name="T4" fmla="*/ 7 w 723"/>
                  <a:gd name="T5" fmla="*/ 84 h 788"/>
                  <a:gd name="T6" fmla="*/ 0 w 723"/>
                  <a:gd name="T7" fmla="*/ 179 h 788"/>
                  <a:gd name="T8" fmla="*/ 575 w 723"/>
                  <a:gd name="T9" fmla="*/ 788 h 788"/>
                  <a:gd name="T10" fmla="*/ 723 w 723"/>
                  <a:gd name="T11" fmla="*/ 453 h 788"/>
                </a:gdLst>
                <a:ahLst/>
                <a:cxnLst>
                  <a:cxn ang="0">
                    <a:pos x="T0" y="T1"/>
                  </a:cxn>
                  <a:cxn ang="0">
                    <a:pos x="T2" y="T3"/>
                  </a:cxn>
                  <a:cxn ang="0">
                    <a:pos x="T4" y="T5"/>
                  </a:cxn>
                  <a:cxn ang="0">
                    <a:pos x="T6" y="T7"/>
                  </a:cxn>
                  <a:cxn ang="0">
                    <a:pos x="T8" y="T9"/>
                  </a:cxn>
                  <a:cxn ang="0">
                    <a:pos x="T10" y="T11"/>
                  </a:cxn>
                </a:cxnLst>
                <a:rect l="0" t="0" r="r" b="b"/>
                <a:pathLst>
                  <a:path w="723" h="788">
                    <a:moveTo>
                      <a:pt x="723" y="453"/>
                    </a:moveTo>
                    <a:cubicBezTo>
                      <a:pt x="723" y="203"/>
                      <a:pt x="520" y="0"/>
                      <a:pt x="270" y="0"/>
                    </a:cubicBezTo>
                    <a:cubicBezTo>
                      <a:pt x="172" y="0"/>
                      <a:pt x="81" y="31"/>
                      <a:pt x="7" y="84"/>
                    </a:cubicBezTo>
                    <a:cubicBezTo>
                      <a:pt x="2" y="115"/>
                      <a:pt x="0" y="146"/>
                      <a:pt x="0" y="179"/>
                    </a:cubicBezTo>
                    <a:cubicBezTo>
                      <a:pt x="0" y="504"/>
                      <a:pt x="254" y="770"/>
                      <a:pt x="575" y="788"/>
                    </a:cubicBezTo>
                    <a:cubicBezTo>
                      <a:pt x="666" y="705"/>
                      <a:pt x="723" y="586"/>
                      <a:pt x="723" y="453"/>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1" name="ïṥľïḑè"/>
              <p:cNvSpPr/>
              <p:nvPr/>
            </p:nvSpPr>
            <p:spPr bwMode="auto">
              <a:xfrm>
                <a:off x="3490753" y="4389816"/>
                <a:ext cx="208246" cy="208246"/>
              </a:xfrm>
              <a:custGeom>
                <a:avLst/>
                <a:gdLst>
                  <a:gd name="T0" fmla="*/ 304 w 608"/>
                  <a:gd name="T1" fmla="*/ 101 h 609"/>
                  <a:gd name="T2" fmla="*/ 507 w 608"/>
                  <a:gd name="T3" fmla="*/ 305 h 609"/>
                  <a:gd name="T4" fmla="*/ 304 w 608"/>
                  <a:gd name="T5" fmla="*/ 508 h 609"/>
                  <a:gd name="T6" fmla="*/ 101 w 608"/>
                  <a:gd name="T7" fmla="*/ 305 h 609"/>
                  <a:gd name="T8" fmla="*/ 304 w 608"/>
                  <a:gd name="T9" fmla="*/ 101 h 609"/>
                  <a:gd name="T10" fmla="*/ 304 w 608"/>
                  <a:gd name="T11" fmla="*/ 0 h 609"/>
                  <a:gd name="T12" fmla="*/ 0 w 608"/>
                  <a:gd name="T13" fmla="*/ 305 h 609"/>
                  <a:gd name="T14" fmla="*/ 304 w 608"/>
                  <a:gd name="T15" fmla="*/ 609 h 609"/>
                  <a:gd name="T16" fmla="*/ 608 w 608"/>
                  <a:gd name="T17" fmla="*/ 305 h 609"/>
                  <a:gd name="T18" fmla="*/ 304 w 608"/>
                  <a:gd name="T19"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8" h="609">
                    <a:moveTo>
                      <a:pt x="304" y="101"/>
                    </a:moveTo>
                    <a:cubicBezTo>
                      <a:pt x="416" y="101"/>
                      <a:pt x="507" y="193"/>
                      <a:pt x="507" y="305"/>
                    </a:cubicBezTo>
                    <a:cubicBezTo>
                      <a:pt x="507" y="417"/>
                      <a:pt x="416" y="508"/>
                      <a:pt x="304" y="508"/>
                    </a:cubicBezTo>
                    <a:cubicBezTo>
                      <a:pt x="192" y="508"/>
                      <a:pt x="101" y="417"/>
                      <a:pt x="101" y="305"/>
                    </a:cubicBezTo>
                    <a:cubicBezTo>
                      <a:pt x="101" y="193"/>
                      <a:pt x="192" y="101"/>
                      <a:pt x="304" y="101"/>
                    </a:cubicBezTo>
                    <a:moveTo>
                      <a:pt x="304" y="0"/>
                    </a:moveTo>
                    <a:cubicBezTo>
                      <a:pt x="136" y="0"/>
                      <a:pt x="0" y="137"/>
                      <a:pt x="0" y="305"/>
                    </a:cubicBezTo>
                    <a:cubicBezTo>
                      <a:pt x="0" y="473"/>
                      <a:pt x="136" y="609"/>
                      <a:pt x="304" y="609"/>
                    </a:cubicBezTo>
                    <a:cubicBezTo>
                      <a:pt x="472" y="609"/>
                      <a:pt x="608" y="473"/>
                      <a:pt x="608" y="305"/>
                    </a:cubicBezTo>
                    <a:cubicBezTo>
                      <a:pt x="608" y="137"/>
                      <a:pt x="472" y="0"/>
                      <a:pt x="304"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2" name="iślïḍe"/>
              <p:cNvSpPr/>
              <p:nvPr/>
            </p:nvSpPr>
            <p:spPr bwMode="auto">
              <a:xfrm>
                <a:off x="4079699" y="2387615"/>
                <a:ext cx="182215" cy="181131"/>
              </a:xfrm>
              <a:custGeom>
                <a:avLst/>
                <a:gdLst>
                  <a:gd name="T0" fmla="*/ 266 w 531"/>
                  <a:gd name="T1" fmla="*/ 88 h 530"/>
                  <a:gd name="T2" fmla="*/ 443 w 531"/>
                  <a:gd name="T3" fmla="*/ 265 h 530"/>
                  <a:gd name="T4" fmla="*/ 266 w 531"/>
                  <a:gd name="T5" fmla="*/ 442 h 530"/>
                  <a:gd name="T6" fmla="*/ 89 w 531"/>
                  <a:gd name="T7" fmla="*/ 265 h 530"/>
                  <a:gd name="T8" fmla="*/ 266 w 531"/>
                  <a:gd name="T9" fmla="*/ 88 h 530"/>
                  <a:gd name="T10" fmla="*/ 266 w 531"/>
                  <a:gd name="T11" fmla="*/ 0 h 530"/>
                  <a:gd name="T12" fmla="*/ 0 w 531"/>
                  <a:gd name="T13" fmla="*/ 265 h 530"/>
                  <a:gd name="T14" fmla="*/ 266 w 531"/>
                  <a:gd name="T15" fmla="*/ 530 h 530"/>
                  <a:gd name="T16" fmla="*/ 531 w 531"/>
                  <a:gd name="T17" fmla="*/ 265 h 530"/>
                  <a:gd name="T18" fmla="*/ 266 w 531"/>
                  <a:gd name="T19"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530">
                    <a:moveTo>
                      <a:pt x="266" y="88"/>
                    </a:moveTo>
                    <a:cubicBezTo>
                      <a:pt x="364" y="88"/>
                      <a:pt x="443" y="167"/>
                      <a:pt x="443" y="265"/>
                    </a:cubicBezTo>
                    <a:cubicBezTo>
                      <a:pt x="443" y="363"/>
                      <a:pt x="364" y="442"/>
                      <a:pt x="266" y="442"/>
                    </a:cubicBezTo>
                    <a:cubicBezTo>
                      <a:pt x="168" y="442"/>
                      <a:pt x="89" y="363"/>
                      <a:pt x="89" y="265"/>
                    </a:cubicBezTo>
                    <a:cubicBezTo>
                      <a:pt x="89" y="167"/>
                      <a:pt x="168" y="88"/>
                      <a:pt x="266" y="88"/>
                    </a:cubicBezTo>
                    <a:moveTo>
                      <a:pt x="266" y="0"/>
                    </a:moveTo>
                    <a:cubicBezTo>
                      <a:pt x="119" y="0"/>
                      <a:pt x="0" y="118"/>
                      <a:pt x="0" y="265"/>
                    </a:cubicBezTo>
                    <a:cubicBezTo>
                      <a:pt x="0" y="411"/>
                      <a:pt x="119" y="530"/>
                      <a:pt x="266" y="530"/>
                    </a:cubicBezTo>
                    <a:cubicBezTo>
                      <a:pt x="412" y="530"/>
                      <a:pt x="531" y="411"/>
                      <a:pt x="531" y="265"/>
                    </a:cubicBezTo>
                    <a:cubicBezTo>
                      <a:pt x="531" y="118"/>
                      <a:pt x="412" y="0"/>
                      <a:pt x="266"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3" name="ïšḻîḑe"/>
              <p:cNvSpPr/>
              <p:nvPr/>
            </p:nvSpPr>
            <p:spPr bwMode="auto">
              <a:xfrm>
                <a:off x="4163214" y="4589385"/>
                <a:ext cx="208246" cy="207162"/>
              </a:xfrm>
              <a:custGeom>
                <a:avLst/>
                <a:gdLst>
                  <a:gd name="T0" fmla="*/ 304 w 608"/>
                  <a:gd name="T1" fmla="*/ 101 h 608"/>
                  <a:gd name="T2" fmla="*/ 507 w 608"/>
                  <a:gd name="T3" fmla="*/ 304 h 608"/>
                  <a:gd name="T4" fmla="*/ 304 w 608"/>
                  <a:gd name="T5" fmla="*/ 507 h 608"/>
                  <a:gd name="T6" fmla="*/ 101 w 608"/>
                  <a:gd name="T7" fmla="*/ 304 h 608"/>
                  <a:gd name="T8" fmla="*/ 304 w 608"/>
                  <a:gd name="T9" fmla="*/ 101 h 608"/>
                  <a:gd name="T10" fmla="*/ 304 w 608"/>
                  <a:gd name="T11" fmla="*/ 0 h 608"/>
                  <a:gd name="T12" fmla="*/ 0 w 608"/>
                  <a:gd name="T13" fmla="*/ 304 h 608"/>
                  <a:gd name="T14" fmla="*/ 304 w 608"/>
                  <a:gd name="T15" fmla="*/ 608 h 608"/>
                  <a:gd name="T16" fmla="*/ 608 w 608"/>
                  <a:gd name="T17" fmla="*/ 304 h 608"/>
                  <a:gd name="T18" fmla="*/ 304 w 608"/>
                  <a:gd name="T19"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8" h="608">
                    <a:moveTo>
                      <a:pt x="304" y="101"/>
                    </a:moveTo>
                    <a:cubicBezTo>
                      <a:pt x="416" y="101"/>
                      <a:pt x="507" y="192"/>
                      <a:pt x="507" y="304"/>
                    </a:cubicBezTo>
                    <a:cubicBezTo>
                      <a:pt x="507" y="416"/>
                      <a:pt x="416" y="507"/>
                      <a:pt x="304" y="507"/>
                    </a:cubicBezTo>
                    <a:cubicBezTo>
                      <a:pt x="192" y="507"/>
                      <a:pt x="101" y="416"/>
                      <a:pt x="101" y="304"/>
                    </a:cubicBezTo>
                    <a:cubicBezTo>
                      <a:pt x="101" y="192"/>
                      <a:pt x="192" y="101"/>
                      <a:pt x="304" y="101"/>
                    </a:cubicBezTo>
                    <a:moveTo>
                      <a:pt x="304" y="0"/>
                    </a:moveTo>
                    <a:cubicBezTo>
                      <a:pt x="136" y="0"/>
                      <a:pt x="0" y="136"/>
                      <a:pt x="0" y="304"/>
                    </a:cubicBezTo>
                    <a:cubicBezTo>
                      <a:pt x="0" y="472"/>
                      <a:pt x="136" y="608"/>
                      <a:pt x="304" y="608"/>
                    </a:cubicBezTo>
                    <a:cubicBezTo>
                      <a:pt x="472" y="608"/>
                      <a:pt x="608" y="472"/>
                      <a:pt x="608" y="304"/>
                    </a:cubicBezTo>
                    <a:cubicBezTo>
                      <a:pt x="608" y="136"/>
                      <a:pt x="472" y="0"/>
                      <a:pt x="304"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4" name="îṥlïḓê"/>
              <p:cNvSpPr/>
              <p:nvPr/>
            </p:nvSpPr>
            <p:spPr bwMode="auto">
              <a:xfrm>
                <a:off x="4187076" y="2826884"/>
                <a:ext cx="52062" cy="71585"/>
              </a:xfrm>
              <a:custGeom>
                <a:avLst/>
                <a:gdLst>
                  <a:gd name="T0" fmla="*/ 0 w 48"/>
                  <a:gd name="T1" fmla="*/ 45 h 66"/>
                  <a:gd name="T2" fmla="*/ 0 w 48"/>
                  <a:gd name="T3" fmla="*/ 66 h 66"/>
                  <a:gd name="T4" fmla="*/ 48 w 48"/>
                  <a:gd name="T5" fmla="*/ 22 h 66"/>
                  <a:gd name="T6" fmla="*/ 47 w 48"/>
                  <a:gd name="T7" fmla="*/ 0 h 66"/>
                  <a:gd name="T8" fmla="*/ 0 w 48"/>
                  <a:gd name="T9" fmla="*/ 45 h 66"/>
                </a:gdLst>
                <a:ahLst/>
                <a:cxnLst>
                  <a:cxn ang="0">
                    <a:pos x="T0" y="T1"/>
                  </a:cxn>
                  <a:cxn ang="0">
                    <a:pos x="T2" y="T3"/>
                  </a:cxn>
                  <a:cxn ang="0">
                    <a:pos x="T4" y="T5"/>
                  </a:cxn>
                  <a:cxn ang="0">
                    <a:pos x="T6" y="T7"/>
                  </a:cxn>
                  <a:cxn ang="0">
                    <a:pos x="T8" y="T9"/>
                  </a:cxn>
                </a:cxnLst>
                <a:rect l="0" t="0" r="r" b="b"/>
                <a:pathLst>
                  <a:path w="48" h="66">
                    <a:moveTo>
                      <a:pt x="0" y="45"/>
                    </a:moveTo>
                    <a:lnTo>
                      <a:pt x="0" y="66"/>
                    </a:lnTo>
                    <a:lnTo>
                      <a:pt x="48" y="22"/>
                    </a:lnTo>
                    <a:lnTo>
                      <a:pt x="47" y="0"/>
                    </a:lnTo>
                    <a:lnTo>
                      <a:pt x="0" y="45"/>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5" name="ïšļídê"/>
              <p:cNvSpPr/>
              <p:nvPr/>
            </p:nvSpPr>
            <p:spPr bwMode="auto">
              <a:xfrm>
                <a:off x="4313976" y="2707577"/>
                <a:ext cx="52062" cy="71585"/>
              </a:xfrm>
              <a:custGeom>
                <a:avLst/>
                <a:gdLst>
                  <a:gd name="T0" fmla="*/ 0 w 48"/>
                  <a:gd name="T1" fmla="*/ 66 h 66"/>
                  <a:gd name="T2" fmla="*/ 48 w 48"/>
                  <a:gd name="T3" fmla="*/ 22 h 66"/>
                  <a:gd name="T4" fmla="*/ 48 w 48"/>
                  <a:gd name="T5" fmla="*/ 0 h 66"/>
                  <a:gd name="T6" fmla="*/ 0 w 48"/>
                  <a:gd name="T7" fmla="*/ 45 h 66"/>
                  <a:gd name="T8" fmla="*/ 0 w 48"/>
                  <a:gd name="T9" fmla="*/ 66 h 66"/>
                </a:gdLst>
                <a:ahLst/>
                <a:cxnLst>
                  <a:cxn ang="0">
                    <a:pos x="T0" y="T1"/>
                  </a:cxn>
                  <a:cxn ang="0">
                    <a:pos x="T2" y="T3"/>
                  </a:cxn>
                  <a:cxn ang="0">
                    <a:pos x="T4" y="T5"/>
                  </a:cxn>
                  <a:cxn ang="0">
                    <a:pos x="T6" y="T7"/>
                  </a:cxn>
                  <a:cxn ang="0">
                    <a:pos x="T8" y="T9"/>
                  </a:cxn>
                </a:cxnLst>
                <a:rect l="0" t="0" r="r" b="b"/>
                <a:pathLst>
                  <a:path w="48" h="66">
                    <a:moveTo>
                      <a:pt x="0" y="66"/>
                    </a:moveTo>
                    <a:lnTo>
                      <a:pt x="48" y="22"/>
                    </a:lnTo>
                    <a:lnTo>
                      <a:pt x="48" y="0"/>
                    </a:lnTo>
                    <a:lnTo>
                      <a:pt x="0" y="45"/>
                    </a:lnTo>
                    <a:lnTo>
                      <a:pt x="0" y="66"/>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6" name="îŝḷide"/>
              <p:cNvSpPr/>
              <p:nvPr/>
            </p:nvSpPr>
            <p:spPr bwMode="auto">
              <a:xfrm>
                <a:off x="4315061" y="2823631"/>
                <a:ext cx="55316" cy="68331"/>
              </a:xfrm>
              <a:custGeom>
                <a:avLst/>
                <a:gdLst>
                  <a:gd name="T0" fmla="*/ 51 w 51"/>
                  <a:gd name="T1" fmla="*/ 63 h 63"/>
                  <a:gd name="T2" fmla="*/ 50 w 51"/>
                  <a:gd name="T3" fmla="*/ 42 h 63"/>
                  <a:gd name="T4" fmla="*/ 0 w 51"/>
                  <a:gd name="T5" fmla="*/ 0 h 63"/>
                  <a:gd name="T6" fmla="*/ 1 w 51"/>
                  <a:gd name="T7" fmla="*/ 21 h 63"/>
                  <a:gd name="T8" fmla="*/ 51 w 51"/>
                  <a:gd name="T9" fmla="*/ 63 h 63"/>
                </a:gdLst>
                <a:ahLst/>
                <a:cxnLst>
                  <a:cxn ang="0">
                    <a:pos x="T0" y="T1"/>
                  </a:cxn>
                  <a:cxn ang="0">
                    <a:pos x="T2" y="T3"/>
                  </a:cxn>
                  <a:cxn ang="0">
                    <a:pos x="T4" y="T5"/>
                  </a:cxn>
                  <a:cxn ang="0">
                    <a:pos x="T6" y="T7"/>
                  </a:cxn>
                  <a:cxn ang="0">
                    <a:pos x="T8" y="T9"/>
                  </a:cxn>
                </a:cxnLst>
                <a:rect l="0" t="0" r="r" b="b"/>
                <a:pathLst>
                  <a:path w="51" h="63">
                    <a:moveTo>
                      <a:pt x="51" y="63"/>
                    </a:moveTo>
                    <a:lnTo>
                      <a:pt x="50" y="42"/>
                    </a:lnTo>
                    <a:lnTo>
                      <a:pt x="0" y="0"/>
                    </a:lnTo>
                    <a:lnTo>
                      <a:pt x="1" y="21"/>
                    </a:lnTo>
                    <a:lnTo>
                      <a:pt x="51" y="63"/>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7" name="îŝļîḓe"/>
              <p:cNvSpPr/>
              <p:nvPr/>
            </p:nvSpPr>
            <p:spPr bwMode="auto">
              <a:xfrm>
                <a:off x="4181653" y="2710831"/>
                <a:ext cx="55316" cy="69415"/>
              </a:xfrm>
              <a:custGeom>
                <a:avLst/>
                <a:gdLst>
                  <a:gd name="T0" fmla="*/ 0 w 51"/>
                  <a:gd name="T1" fmla="*/ 0 h 64"/>
                  <a:gd name="T2" fmla="*/ 1 w 51"/>
                  <a:gd name="T3" fmla="*/ 22 h 64"/>
                  <a:gd name="T4" fmla="*/ 51 w 51"/>
                  <a:gd name="T5" fmla="*/ 64 h 64"/>
                  <a:gd name="T6" fmla="*/ 50 w 51"/>
                  <a:gd name="T7" fmla="*/ 42 h 64"/>
                  <a:gd name="T8" fmla="*/ 0 w 51"/>
                  <a:gd name="T9" fmla="*/ 0 h 64"/>
                </a:gdLst>
                <a:ahLst/>
                <a:cxnLst>
                  <a:cxn ang="0">
                    <a:pos x="T0" y="T1"/>
                  </a:cxn>
                  <a:cxn ang="0">
                    <a:pos x="T2" y="T3"/>
                  </a:cxn>
                  <a:cxn ang="0">
                    <a:pos x="T4" y="T5"/>
                  </a:cxn>
                  <a:cxn ang="0">
                    <a:pos x="T6" y="T7"/>
                  </a:cxn>
                  <a:cxn ang="0">
                    <a:pos x="T8" y="T9"/>
                  </a:cxn>
                </a:cxnLst>
                <a:rect l="0" t="0" r="r" b="b"/>
                <a:pathLst>
                  <a:path w="51" h="64">
                    <a:moveTo>
                      <a:pt x="0" y="0"/>
                    </a:moveTo>
                    <a:lnTo>
                      <a:pt x="1" y="22"/>
                    </a:lnTo>
                    <a:lnTo>
                      <a:pt x="51" y="64"/>
                    </a:lnTo>
                    <a:lnTo>
                      <a:pt x="50" y="42"/>
                    </a:lnTo>
                    <a:lnTo>
                      <a:pt x="0" y="0"/>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8" name="ï$ḻïďé"/>
              <p:cNvSpPr/>
              <p:nvPr/>
            </p:nvSpPr>
            <p:spPr bwMode="auto">
              <a:xfrm>
                <a:off x="3285760" y="3516700"/>
                <a:ext cx="52062" cy="71585"/>
              </a:xfrm>
              <a:custGeom>
                <a:avLst/>
                <a:gdLst>
                  <a:gd name="T0" fmla="*/ 0 w 48"/>
                  <a:gd name="T1" fmla="*/ 45 h 66"/>
                  <a:gd name="T2" fmla="*/ 0 w 48"/>
                  <a:gd name="T3" fmla="*/ 66 h 66"/>
                  <a:gd name="T4" fmla="*/ 48 w 48"/>
                  <a:gd name="T5" fmla="*/ 22 h 66"/>
                  <a:gd name="T6" fmla="*/ 47 w 48"/>
                  <a:gd name="T7" fmla="*/ 0 h 66"/>
                  <a:gd name="T8" fmla="*/ 0 w 48"/>
                  <a:gd name="T9" fmla="*/ 45 h 66"/>
                </a:gdLst>
                <a:ahLst/>
                <a:cxnLst>
                  <a:cxn ang="0">
                    <a:pos x="T0" y="T1"/>
                  </a:cxn>
                  <a:cxn ang="0">
                    <a:pos x="T2" y="T3"/>
                  </a:cxn>
                  <a:cxn ang="0">
                    <a:pos x="T4" y="T5"/>
                  </a:cxn>
                  <a:cxn ang="0">
                    <a:pos x="T6" y="T7"/>
                  </a:cxn>
                  <a:cxn ang="0">
                    <a:pos x="T8" y="T9"/>
                  </a:cxn>
                </a:cxnLst>
                <a:rect l="0" t="0" r="r" b="b"/>
                <a:pathLst>
                  <a:path w="48" h="66">
                    <a:moveTo>
                      <a:pt x="0" y="45"/>
                    </a:moveTo>
                    <a:lnTo>
                      <a:pt x="0" y="66"/>
                    </a:lnTo>
                    <a:lnTo>
                      <a:pt x="48" y="22"/>
                    </a:lnTo>
                    <a:lnTo>
                      <a:pt x="47" y="0"/>
                    </a:lnTo>
                    <a:lnTo>
                      <a:pt x="0" y="45"/>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9" name="ïŝļîḋe"/>
              <p:cNvSpPr/>
              <p:nvPr/>
            </p:nvSpPr>
            <p:spPr bwMode="auto">
              <a:xfrm>
                <a:off x="3412660" y="3397392"/>
                <a:ext cx="52062" cy="72670"/>
              </a:xfrm>
              <a:custGeom>
                <a:avLst/>
                <a:gdLst>
                  <a:gd name="T0" fmla="*/ 0 w 48"/>
                  <a:gd name="T1" fmla="*/ 67 h 67"/>
                  <a:gd name="T2" fmla="*/ 48 w 48"/>
                  <a:gd name="T3" fmla="*/ 22 h 67"/>
                  <a:gd name="T4" fmla="*/ 48 w 48"/>
                  <a:gd name="T5" fmla="*/ 0 h 67"/>
                  <a:gd name="T6" fmla="*/ 0 w 48"/>
                  <a:gd name="T7" fmla="*/ 45 h 67"/>
                  <a:gd name="T8" fmla="*/ 0 w 48"/>
                  <a:gd name="T9" fmla="*/ 67 h 67"/>
                </a:gdLst>
                <a:ahLst/>
                <a:cxnLst>
                  <a:cxn ang="0">
                    <a:pos x="T0" y="T1"/>
                  </a:cxn>
                  <a:cxn ang="0">
                    <a:pos x="T2" y="T3"/>
                  </a:cxn>
                  <a:cxn ang="0">
                    <a:pos x="T4" y="T5"/>
                  </a:cxn>
                  <a:cxn ang="0">
                    <a:pos x="T6" y="T7"/>
                  </a:cxn>
                  <a:cxn ang="0">
                    <a:pos x="T8" y="T9"/>
                  </a:cxn>
                </a:cxnLst>
                <a:rect l="0" t="0" r="r" b="b"/>
                <a:pathLst>
                  <a:path w="48" h="67">
                    <a:moveTo>
                      <a:pt x="0" y="67"/>
                    </a:moveTo>
                    <a:lnTo>
                      <a:pt x="48" y="22"/>
                    </a:lnTo>
                    <a:lnTo>
                      <a:pt x="48" y="0"/>
                    </a:lnTo>
                    <a:lnTo>
                      <a:pt x="0" y="45"/>
                    </a:lnTo>
                    <a:lnTo>
                      <a:pt x="0" y="67"/>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0" name="îšḷîḋé"/>
              <p:cNvSpPr/>
              <p:nvPr/>
            </p:nvSpPr>
            <p:spPr bwMode="auto">
              <a:xfrm>
                <a:off x="3414829" y="3513446"/>
                <a:ext cx="54231" cy="68331"/>
              </a:xfrm>
              <a:custGeom>
                <a:avLst/>
                <a:gdLst>
                  <a:gd name="T0" fmla="*/ 50 w 50"/>
                  <a:gd name="T1" fmla="*/ 63 h 63"/>
                  <a:gd name="T2" fmla="*/ 50 w 50"/>
                  <a:gd name="T3" fmla="*/ 42 h 63"/>
                  <a:gd name="T4" fmla="*/ 0 w 50"/>
                  <a:gd name="T5" fmla="*/ 0 h 63"/>
                  <a:gd name="T6" fmla="*/ 0 w 50"/>
                  <a:gd name="T7" fmla="*/ 21 h 63"/>
                  <a:gd name="T8" fmla="*/ 50 w 50"/>
                  <a:gd name="T9" fmla="*/ 63 h 63"/>
                </a:gdLst>
                <a:ahLst/>
                <a:cxnLst>
                  <a:cxn ang="0">
                    <a:pos x="T0" y="T1"/>
                  </a:cxn>
                  <a:cxn ang="0">
                    <a:pos x="T2" y="T3"/>
                  </a:cxn>
                  <a:cxn ang="0">
                    <a:pos x="T4" y="T5"/>
                  </a:cxn>
                  <a:cxn ang="0">
                    <a:pos x="T6" y="T7"/>
                  </a:cxn>
                  <a:cxn ang="0">
                    <a:pos x="T8" y="T9"/>
                  </a:cxn>
                </a:cxnLst>
                <a:rect l="0" t="0" r="r" b="b"/>
                <a:pathLst>
                  <a:path w="50" h="63">
                    <a:moveTo>
                      <a:pt x="50" y="63"/>
                    </a:moveTo>
                    <a:lnTo>
                      <a:pt x="50" y="42"/>
                    </a:lnTo>
                    <a:lnTo>
                      <a:pt x="0" y="0"/>
                    </a:lnTo>
                    <a:lnTo>
                      <a:pt x="0" y="21"/>
                    </a:lnTo>
                    <a:lnTo>
                      <a:pt x="50" y="63"/>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1" name="îṣlídé"/>
              <p:cNvSpPr/>
              <p:nvPr/>
            </p:nvSpPr>
            <p:spPr bwMode="auto">
              <a:xfrm>
                <a:off x="3281422" y="3400646"/>
                <a:ext cx="54231" cy="69415"/>
              </a:xfrm>
              <a:custGeom>
                <a:avLst/>
                <a:gdLst>
                  <a:gd name="T0" fmla="*/ 0 w 50"/>
                  <a:gd name="T1" fmla="*/ 0 h 64"/>
                  <a:gd name="T2" fmla="*/ 0 w 50"/>
                  <a:gd name="T3" fmla="*/ 22 h 64"/>
                  <a:gd name="T4" fmla="*/ 50 w 50"/>
                  <a:gd name="T5" fmla="*/ 64 h 64"/>
                  <a:gd name="T6" fmla="*/ 49 w 50"/>
                  <a:gd name="T7" fmla="*/ 42 h 64"/>
                  <a:gd name="T8" fmla="*/ 0 w 50"/>
                  <a:gd name="T9" fmla="*/ 0 h 64"/>
                </a:gdLst>
                <a:ahLst/>
                <a:cxnLst>
                  <a:cxn ang="0">
                    <a:pos x="T0" y="T1"/>
                  </a:cxn>
                  <a:cxn ang="0">
                    <a:pos x="T2" y="T3"/>
                  </a:cxn>
                  <a:cxn ang="0">
                    <a:pos x="T4" y="T5"/>
                  </a:cxn>
                  <a:cxn ang="0">
                    <a:pos x="T6" y="T7"/>
                  </a:cxn>
                  <a:cxn ang="0">
                    <a:pos x="T8" y="T9"/>
                  </a:cxn>
                </a:cxnLst>
                <a:rect l="0" t="0" r="r" b="b"/>
                <a:pathLst>
                  <a:path w="50" h="64">
                    <a:moveTo>
                      <a:pt x="0" y="0"/>
                    </a:moveTo>
                    <a:lnTo>
                      <a:pt x="0" y="22"/>
                    </a:lnTo>
                    <a:lnTo>
                      <a:pt x="50" y="64"/>
                    </a:lnTo>
                    <a:lnTo>
                      <a:pt x="49" y="42"/>
                    </a:lnTo>
                    <a:lnTo>
                      <a:pt x="0" y="0"/>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2" name="íṣḻîďê"/>
              <p:cNvSpPr/>
              <p:nvPr/>
            </p:nvSpPr>
            <p:spPr bwMode="auto">
              <a:xfrm>
                <a:off x="6040685" y="4159877"/>
                <a:ext cx="687647" cy="247292"/>
              </a:xfrm>
              <a:custGeom>
                <a:avLst/>
                <a:gdLst>
                  <a:gd name="T0" fmla="*/ 20 w 2006"/>
                  <a:gd name="T1" fmla="*/ 551 h 723"/>
                  <a:gd name="T2" fmla="*/ 245 w 2006"/>
                  <a:gd name="T3" fmla="*/ 703 h 723"/>
                  <a:gd name="T4" fmla="*/ 1834 w 2006"/>
                  <a:gd name="T5" fmla="*/ 397 h 723"/>
                  <a:gd name="T6" fmla="*/ 1986 w 2006"/>
                  <a:gd name="T7" fmla="*/ 172 h 723"/>
                  <a:gd name="T8" fmla="*/ 1986 w 2006"/>
                  <a:gd name="T9" fmla="*/ 172 h 723"/>
                  <a:gd name="T10" fmla="*/ 1761 w 2006"/>
                  <a:gd name="T11" fmla="*/ 20 h 723"/>
                  <a:gd name="T12" fmla="*/ 172 w 2006"/>
                  <a:gd name="T13" fmla="*/ 326 h 723"/>
                  <a:gd name="T14" fmla="*/ 20 w 2006"/>
                  <a:gd name="T15" fmla="*/ 551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6" h="723">
                    <a:moveTo>
                      <a:pt x="20" y="551"/>
                    </a:moveTo>
                    <a:cubicBezTo>
                      <a:pt x="40" y="655"/>
                      <a:pt x="141" y="723"/>
                      <a:pt x="245" y="703"/>
                    </a:cubicBezTo>
                    <a:cubicBezTo>
                      <a:pt x="1834" y="397"/>
                      <a:pt x="1834" y="397"/>
                      <a:pt x="1834" y="397"/>
                    </a:cubicBezTo>
                    <a:cubicBezTo>
                      <a:pt x="1938" y="377"/>
                      <a:pt x="2006" y="276"/>
                      <a:pt x="1986" y="172"/>
                    </a:cubicBezTo>
                    <a:cubicBezTo>
                      <a:pt x="1986" y="172"/>
                      <a:pt x="1986" y="172"/>
                      <a:pt x="1986" y="172"/>
                    </a:cubicBezTo>
                    <a:cubicBezTo>
                      <a:pt x="1966" y="68"/>
                      <a:pt x="1865" y="0"/>
                      <a:pt x="1761" y="20"/>
                    </a:cubicBezTo>
                    <a:cubicBezTo>
                      <a:pt x="172" y="326"/>
                      <a:pt x="172" y="326"/>
                      <a:pt x="172" y="326"/>
                    </a:cubicBezTo>
                    <a:cubicBezTo>
                      <a:pt x="68" y="346"/>
                      <a:pt x="0" y="447"/>
                      <a:pt x="20" y="551"/>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3" name="í$ḻiḋé"/>
              <p:cNvSpPr/>
              <p:nvPr/>
            </p:nvSpPr>
            <p:spPr bwMode="auto">
              <a:xfrm>
                <a:off x="5719639" y="2501499"/>
                <a:ext cx="687647" cy="247292"/>
              </a:xfrm>
              <a:custGeom>
                <a:avLst/>
                <a:gdLst>
                  <a:gd name="T0" fmla="*/ 20 w 2006"/>
                  <a:gd name="T1" fmla="*/ 552 h 724"/>
                  <a:gd name="T2" fmla="*/ 245 w 2006"/>
                  <a:gd name="T3" fmla="*/ 704 h 724"/>
                  <a:gd name="T4" fmla="*/ 1834 w 2006"/>
                  <a:gd name="T5" fmla="*/ 397 h 724"/>
                  <a:gd name="T6" fmla="*/ 1986 w 2006"/>
                  <a:gd name="T7" fmla="*/ 173 h 724"/>
                  <a:gd name="T8" fmla="*/ 1986 w 2006"/>
                  <a:gd name="T9" fmla="*/ 173 h 724"/>
                  <a:gd name="T10" fmla="*/ 1761 w 2006"/>
                  <a:gd name="T11" fmla="*/ 20 h 724"/>
                  <a:gd name="T12" fmla="*/ 172 w 2006"/>
                  <a:gd name="T13" fmla="*/ 327 h 724"/>
                  <a:gd name="T14" fmla="*/ 20 w 2006"/>
                  <a:gd name="T15" fmla="*/ 552 h 7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6" h="724">
                    <a:moveTo>
                      <a:pt x="20" y="552"/>
                    </a:moveTo>
                    <a:cubicBezTo>
                      <a:pt x="40" y="656"/>
                      <a:pt x="141" y="724"/>
                      <a:pt x="245" y="704"/>
                    </a:cubicBezTo>
                    <a:cubicBezTo>
                      <a:pt x="1834" y="397"/>
                      <a:pt x="1834" y="397"/>
                      <a:pt x="1834" y="397"/>
                    </a:cubicBezTo>
                    <a:cubicBezTo>
                      <a:pt x="1938" y="377"/>
                      <a:pt x="2006" y="276"/>
                      <a:pt x="1986" y="173"/>
                    </a:cubicBezTo>
                    <a:cubicBezTo>
                      <a:pt x="1986" y="173"/>
                      <a:pt x="1986" y="173"/>
                      <a:pt x="1986" y="173"/>
                    </a:cubicBezTo>
                    <a:cubicBezTo>
                      <a:pt x="1966" y="68"/>
                      <a:pt x="1865" y="0"/>
                      <a:pt x="1761" y="20"/>
                    </a:cubicBezTo>
                    <a:cubicBezTo>
                      <a:pt x="172" y="327"/>
                      <a:pt x="172" y="327"/>
                      <a:pt x="172" y="327"/>
                    </a:cubicBezTo>
                    <a:cubicBezTo>
                      <a:pt x="68" y="347"/>
                      <a:pt x="0" y="448"/>
                      <a:pt x="20" y="552"/>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4" name="ïS1ïḑè"/>
              <p:cNvSpPr/>
              <p:nvPr/>
            </p:nvSpPr>
            <p:spPr bwMode="auto">
              <a:xfrm>
                <a:off x="5658900" y="2209738"/>
                <a:ext cx="673547" cy="403477"/>
              </a:xfrm>
              <a:custGeom>
                <a:avLst/>
                <a:gdLst>
                  <a:gd name="T0" fmla="*/ 613 w 621"/>
                  <a:gd name="T1" fmla="*/ 275 h 372"/>
                  <a:gd name="T2" fmla="*/ 621 w 621"/>
                  <a:gd name="T3" fmla="*/ 0 h 372"/>
                  <a:gd name="T4" fmla="*/ 0 w 621"/>
                  <a:gd name="T5" fmla="*/ 120 h 372"/>
                  <a:gd name="T6" fmla="*/ 111 w 621"/>
                  <a:gd name="T7" fmla="*/ 372 h 372"/>
                  <a:gd name="T8" fmla="*/ 613 w 621"/>
                  <a:gd name="T9" fmla="*/ 275 h 372"/>
                </a:gdLst>
                <a:ahLst/>
                <a:cxnLst>
                  <a:cxn ang="0">
                    <a:pos x="T0" y="T1"/>
                  </a:cxn>
                  <a:cxn ang="0">
                    <a:pos x="T2" y="T3"/>
                  </a:cxn>
                  <a:cxn ang="0">
                    <a:pos x="T4" y="T5"/>
                  </a:cxn>
                  <a:cxn ang="0">
                    <a:pos x="T6" y="T7"/>
                  </a:cxn>
                  <a:cxn ang="0">
                    <a:pos x="T8" y="T9"/>
                  </a:cxn>
                </a:cxnLst>
                <a:rect l="0" t="0" r="r" b="b"/>
                <a:pathLst>
                  <a:path w="621" h="372">
                    <a:moveTo>
                      <a:pt x="613" y="275"/>
                    </a:moveTo>
                    <a:lnTo>
                      <a:pt x="621" y="0"/>
                    </a:lnTo>
                    <a:lnTo>
                      <a:pt x="0" y="120"/>
                    </a:lnTo>
                    <a:lnTo>
                      <a:pt x="111" y="372"/>
                    </a:lnTo>
                    <a:lnTo>
                      <a:pt x="613" y="275"/>
                    </a:ln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5" name="isľíḑe"/>
              <p:cNvSpPr/>
              <p:nvPr/>
            </p:nvSpPr>
            <p:spPr bwMode="auto">
              <a:xfrm>
                <a:off x="5629615" y="2167438"/>
                <a:ext cx="714762" cy="175708"/>
              </a:xfrm>
              <a:custGeom>
                <a:avLst/>
                <a:gdLst>
                  <a:gd name="T0" fmla="*/ 6 w 2086"/>
                  <a:gd name="T1" fmla="*/ 455 h 511"/>
                  <a:gd name="T2" fmla="*/ 79 w 2086"/>
                  <a:gd name="T3" fmla="*/ 504 h 511"/>
                  <a:gd name="T4" fmla="*/ 2031 w 2086"/>
                  <a:gd name="T5" fmla="*/ 127 h 511"/>
                  <a:gd name="T6" fmla="*/ 2080 w 2086"/>
                  <a:gd name="T7" fmla="*/ 55 h 511"/>
                  <a:gd name="T8" fmla="*/ 2080 w 2086"/>
                  <a:gd name="T9" fmla="*/ 55 h 511"/>
                  <a:gd name="T10" fmla="*/ 2007 w 2086"/>
                  <a:gd name="T11" fmla="*/ 6 h 511"/>
                  <a:gd name="T12" fmla="*/ 55 w 2086"/>
                  <a:gd name="T13" fmla="*/ 383 h 511"/>
                  <a:gd name="T14" fmla="*/ 6 w 2086"/>
                  <a:gd name="T15" fmla="*/ 455 h 5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6" h="511">
                    <a:moveTo>
                      <a:pt x="6" y="455"/>
                    </a:moveTo>
                    <a:cubicBezTo>
                      <a:pt x="13" y="489"/>
                      <a:pt x="45" y="511"/>
                      <a:pt x="79" y="504"/>
                    </a:cubicBezTo>
                    <a:cubicBezTo>
                      <a:pt x="2031" y="127"/>
                      <a:pt x="2031" y="127"/>
                      <a:pt x="2031" y="127"/>
                    </a:cubicBezTo>
                    <a:cubicBezTo>
                      <a:pt x="2064" y="121"/>
                      <a:pt x="2086" y="89"/>
                      <a:pt x="2080" y="55"/>
                    </a:cubicBezTo>
                    <a:cubicBezTo>
                      <a:pt x="2080" y="55"/>
                      <a:pt x="2080" y="55"/>
                      <a:pt x="2080" y="55"/>
                    </a:cubicBezTo>
                    <a:cubicBezTo>
                      <a:pt x="2073" y="21"/>
                      <a:pt x="2041" y="0"/>
                      <a:pt x="2007" y="6"/>
                    </a:cubicBezTo>
                    <a:cubicBezTo>
                      <a:pt x="55" y="383"/>
                      <a:pt x="55" y="383"/>
                      <a:pt x="55" y="383"/>
                    </a:cubicBezTo>
                    <a:cubicBezTo>
                      <a:pt x="22" y="389"/>
                      <a:pt x="0" y="422"/>
                      <a:pt x="6" y="4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6" name="ísļiďe"/>
              <p:cNvSpPr/>
              <p:nvPr/>
            </p:nvSpPr>
            <p:spPr bwMode="auto">
              <a:xfrm>
                <a:off x="5758685" y="2464623"/>
                <a:ext cx="581354" cy="149677"/>
              </a:xfrm>
              <a:custGeom>
                <a:avLst/>
                <a:gdLst>
                  <a:gd name="T0" fmla="*/ 7 w 1697"/>
                  <a:gd name="T1" fmla="*/ 382 h 438"/>
                  <a:gd name="T2" fmla="*/ 68 w 1697"/>
                  <a:gd name="T3" fmla="*/ 433 h 438"/>
                  <a:gd name="T4" fmla="*/ 1653 w 1697"/>
                  <a:gd name="T5" fmla="*/ 127 h 438"/>
                  <a:gd name="T6" fmla="*/ 1691 w 1697"/>
                  <a:gd name="T7" fmla="*/ 57 h 438"/>
                  <a:gd name="T8" fmla="*/ 1691 w 1697"/>
                  <a:gd name="T9" fmla="*/ 57 h 438"/>
                  <a:gd name="T10" fmla="*/ 1630 w 1697"/>
                  <a:gd name="T11" fmla="*/ 6 h 438"/>
                  <a:gd name="T12" fmla="*/ 44 w 1697"/>
                  <a:gd name="T13" fmla="*/ 312 h 438"/>
                  <a:gd name="T14" fmla="*/ 7 w 1697"/>
                  <a:gd name="T15" fmla="*/ 382 h 4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7" h="438">
                    <a:moveTo>
                      <a:pt x="7" y="382"/>
                    </a:moveTo>
                    <a:cubicBezTo>
                      <a:pt x="13" y="416"/>
                      <a:pt x="41" y="438"/>
                      <a:pt x="68" y="433"/>
                    </a:cubicBezTo>
                    <a:cubicBezTo>
                      <a:pt x="1653" y="127"/>
                      <a:pt x="1653" y="127"/>
                      <a:pt x="1653" y="127"/>
                    </a:cubicBezTo>
                    <a:cubicBezTo>
                      <a:pt x="1680" y="122"/>
                      <a:pt x="1697" y="90"/>
                      <a:pt x="1691" y="57"/>
                    </a:cubicBezTo>
                    <a:cubicBezTo>
                      <a:pt x="1691" y="57"/>
                      <a:pt x="1691" y="57"/>
                      <a:pt x="1691" y="57"/>
                    </a:cubicBezTo>
                    <a:cubicBezTo>
                      <a:pt x="1684" y="23"/>
                      <a:pt x="1657" y="0"/>
                      <a:pt x="1630" y="6"/>
                    </a:cubicBezTo>
                    <a:cubicBezTo>
                      <a:pt x="44" y="312"/>
                      <a:pt x="44" y="312"/>
                      <a:pt x="44" y="312"/>
                    </a:cubicBezTo>
                    <a:cubicBezTo>
                      <a:pt x="17" y="317"/>
                      <a:pt x="0" y="348"/>
                      <a:pt x="7" y="3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7" name="ïś1íḍe"/>
              <p:cNvSpPr/>
              <p:nvPr/>
            </p:nvSpPr>
            <p:spPr bwMode="auto">
              <a:xfrm>
                <a:off x="6129623" y="4296539"/>
                <a:ext cx="575931" cy="266815"/>
              </a:xfrm>
              <a:custGeom>
                <a:avLst/>
                <a:gdLst>
                  <a:gd name="T0" fmla="*/ 0 w 1678"/>
                  <a:gd name="T1" fmla="*/ 303 h 780"/>
                  <a:gd name="T2" fmla="*/ 786 w 1678"/>
                  <a:gd name="T3" fmla="*/ 151 h 780"/>
                  <a:gd name="T4" fmla="*/ 1573 w 1678"/>
                  <a:gd name="T5" fmla="*/ 0 h 780"/>
                  <a:gd name="T6" fmla="*/ 1433 w 1678"/>
                  <a:gd name="T7" fmla="*/ 518 h 780"/>
                  <a:gd name="T8" fmla="*/ 877 w 1678"/>
                  <a:gd name="T9" fmla="*/ 625 h 780"/>
                  <a:gd name="T10" fmla="*/ 322 w 1678"/>
                  <a:gd name="T11" fmla="*/ 733 h 780"/>
                  <a:gd name="T12" fmla="*/ 0 w 1678"/>
                  <a:gd name="T13" fmla="*/ 303 h 780"/>
                </a:gdLst>
                <a:ahLst/>
                <a:cxnLst>
                  <a:cxn ang="0">
                    <a:pos x="T0" y="T1"/>
                  </a:cxn>
                  <a:cxn ang="0">
                    <a:pos x="T2" y="T3"/>
                  </a:cxn>
                  <a:cxn ang="0">
                    <a:pos x="T4" y="T5"/>
                  </a:cxn>
                  <a:cxn ang="0">
                    <a:pos x="T6" y="T7"/>
                  </a:cxn>
                  <a:cxn ang="0">
                    <a:pos x="T8" y="T9"/>
                  </a:cxn>
                  <a:cxn ang="0">
                    <a:pos x="T10" y="T11"/>
                  </a:cxn>
                  <a:cxn ang="0">
                    <a:pos x="T12" y="T13"/>
                  </a:cxn>
                </a:cxnLst>
                <a:rect l="0" t="0" r="r" b="b"/>
                <a:pathLst>
                  <a:path w="1678" h="780">
                    <a:moveTo>
                      <a:pt x="0" y="303"/>
                    </a:moveTo>
                    <a:cubicBezTo>
                      <a:pt x="786" y="151"/>
                      <a:pt x="786" y="151"/>
                      <a:pt x="786" y="151"/>
                    </a:cubicBezTo>
                    <a:cubicBezTo>
                      <a:pt x="1573" y="0"/>
                      <a:pt x="1573" y="0"/>
                      <a:pt x="1573" y="0"/>
                    </a:cubicBezTo>
                    <a:cubicBezTo>
                      <a:pt x="1573" y="0"/>
                      <a:pt x="1678" y="471"/>
                      <a:pt x="1433" y="518"/>
                    </a:cubicBezTo>
                    <a:cubicBezTo>
                      <a:pt x="877" y="625"/>
                      <a:pt x="877" y="625"/>
                      <a:pt x="877" y="625"/>
                    </a:cubicBezTo>
                    <a:cubicBezTo>
                      <a:pt x="322" y="733"/>
                      <a:pt x="322" y="733"/>
                      <a:pt x="322" y="733"/>
                    </a:cubicBezTo>
                    <a:cubicBezTo>
                      <a:pt x="77" y="780"/>
                      <a:pt x="0" y="303"/>
                      <a:pt x="0" y="30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8" name="ïSḻîde"/>
              <p:cNvSpPr/>
              <p:nvPr/>
            </p:nvSpPr>
            <p:spPr bwMode="auto">
              <a:xfrm>
                <a:off x="4835676" y="3294354"/>
                <a:ext cx="1533647" cy="2323247"/>
              </a:xfrm>
              <a:custGeom>
                <a:avLst/>
                <a:gdLst>
                  <a:gd name="T0" fmla="*/ 4051 w 4476"/>
                  <a:gd name="T1" fmla="*/ 0 h 6790"/>
                  <a:gd name="T2" fmla="*/ 966 w 4476"/>
                  <a:gd name="T3" fmla="*/ 2414 h 6790"/>
                  <a:gd name="T4" fmla="*/ 136 w 4476"/>
                  <a:gd name="T5" fmla="*/ 6484 h 6790"/>
                  <a:gd name="T6" fmla="*/ 2281 w 4476"/>
                  <a:gd name="T7" fmla="*/ 6790 h 6790"/>
                  <a:gd name="T8" fmla="*/ 2119 w 4476"/>
                  <a:gd name="T9" fmla="*/ 2806 h 6790"/>
                  <a:gd name="T10" fmla="*/ 4476 w 4476"/>
                  <a:gd name="T11" fmla="*/ 942 h 6790"/>
                  <a:gd name="T12" fmla="*/ 4051 w 4476"/>
                  <a:gd name="T13" fmla="*/ 0 h 6790"/>
                </a:gdLst>
                <a:ahLst/>
                <a:cxnLst>
                  <a:cxn ang="0">
                    <a:pos x="T0" y="T1"/>
                  </a:cxn>
                  <a:cxn ang="0">
                    <a:pos x="T2" y="T3"/>
                  </a:cxn>
                  <a:cxn ang="0">
                    <a:pos x="T4" y="T5"/>
                  </a:cxn>
                  <a:cxn ang="0">
                    <a:pos x="T6" y="T7"/>
                  </a:cxn>
                  <a:cxn ang="0">
                    <a:pos x="T8" y="T9"/>
                  </a:cxn>
                  <a:cxn ang="0">
                    <a:pos x="T10" y="T11"/>
                  </a:cxn>
                  <a:cxn ang="0">
                    <a:pos x="T12" y="T13"/>
                  </a:cxn>
                </a:cxnLst>
                <a:rect l="0" t="0" r="r" b="b"/>
                <a:pathLst>
                  <a:path w="4476" h="6790">
                    <a:moveTo>
                      <a:pt x="4051" y="0"/>
                    </a:moveTo>
                    <a:cubicBezTo>
                      <a:pt x="4051" y="0"/>
                      <a:pt x="1932" y="616"/>
                      <a:pt x="966" y="2414"/>
                    </a:cubicBezTo>
                    <a:cubicBezTo>
                      <a:pt x="0" y="4213"/>
                      <a:pt x="136" y="6484"/>
                      <a:pt x="136" y="6484"/>
                    </a:cubicBezTo>
                    <a:cubicBezTo>
                      <a:pt x="2281" y="6790"/>
                      <a:pt x="2281" y="6790"/>
                      <a:pt x="2281" y="6790"/>
                    </a:cubicBezTo>
                    <a:cubicBezTo>
                      <a:pt x="2281" y="6790"/>
                      <a:pt x="1061" y="4958"/>
                      <a:pt x="2119" y="2806"/>
                    </a:cubicBezTo>
                    <a:cubicBezTo>
                      <a:pt x="3176" y="654"/>
                      <a:pt x="4476" y="942"/>
                      <a:pt x="4476" y="942"/>
                    </a:cubicBezTo>
                    <a:lnTo>
                      <a:pt x="4051" y="0"/>
                    </a:ln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9" name="íṥḷiḓe"/>
              <p:cNvSpPr/>
              <p:nvPr/>
            </p:nvSpPr>
            <p:spPr bwMode="auto">
              <a:xfrm>
                <a:off x="5812916" y="2639246"/>
                <a:ext cx="822139" cy="1631262"/>
              </a:xfrm>
              <a:custGeom>
                <a:avLst/>
                <a:gdLst>
                  <a:gd name="T0" fmla="*/ 273 w 758"/>
                  <a:gd name="T1" fmla="*/ 1504 h 1504"/>
                  <a:gd name="T2" fmla="*/ 758 w 758"/>
                  <a:gd name="T3" fmla="*/ 1410 h 1504"/>
                  <a:gd name="T4" fmla="*/ 485 w 758"/>
                  <a:gd name="T5" fmla="*/ 0 h 1504"/>
                  <a:gd name="T6" fmla="*/ 0 w 758"/>
                  <a:gd name="T7" fmla="*/ 93 h 1504"/>
                  <a:gd name="T8" fmla="*/ 273 w 758"/>
                  <a:gd name="T9" fmla="*/ 1504 h 1504"/>
                </a:gdLst>
                <a:ahLst/>
                <a:cxnLst>
                  <a:cxn ang="0">
                    <a:pos x="T0" y="T1"/>
                  </a:cxn>
                  <a:cxn ang="0">
                    <a:pos x="T2" y="T3"/>
                  </a:cxn>
                  <a:cxn ang="0">
                    <a:pos x="T4" y="T5"/>
                  </a:cxn>
                  <a:cxn ang="0">
                    <a:pos x="T6" y="T7"/>
                  </a:cxn>
                  <a:cxn ang="0">
                    <a:pos x="T8" y="T9"/>
                  </a:cxn>
                </a:cxnLst>
                <a:rect l="0" t="0" r="r" b="b"/>
                <a:pathLst>
                  <a:path w="758" h="1504">
                    <a:moveTo>
                      <a:pt x="273" y="1504"/>
                    </a:moveTo>
                    <a:lnTo>
                      <a:pt x="758" y="1410"/>
                    </a:lnTo>
                    <a:lnTo>
                      <a:pt x="485" y="0"/>
                    </a:lnTo>
                    <a:lnTo>
                      <a:pt x="0" y="93"/>
                    </a:lnTo>
                    <a:lnTo>
                      <a:pt x="273" y="1504"/>
                    </a:ln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0" name="îṧ1ïḋe"/>
              <p:cNvSpPr/>
              <p:nvPr/>
            </p:nvSpPr>
            <p:spPr bwMode="auto">
              <a:xfrm>
                <a:off x="5560200" y="3151185"/>
                <a:ext cx="724523" cy="723439"/>
              </a:xfrm>
              <a:custGeom>
                <a:avLst/>
                <a:gdLst>
                  <a:gd name="T0" fmla="*/ 88 w 2112"/>
                  <a:gd name="T1" fmla="*/ 897 h 2112"/>
                  <a:gd name="T2" fmla="*/ 898 w 2112"/>
                  <a:gd name="T3" fmla="*/ 2024 h 2112"/>
                  <a:gd name="T4" fmla="*/ 2024 w 2112"/>
                  <a:gd name="T5" fmla="*/ 1215 h 2112"/>
                  <a:gd name="T6" fmla="*/ 1215 w 2112"/>
                  <a:gd name="T7" fmla="*/ 88 h 2112"/>
                  <a:gd name="T8" fmla="*/ 88 w 2112"/>
                  <a:gd name="T9" fmla="*/ 897 h 2112"/>
                </a:gdLst>
                <a:ahLst/>
                <a:cxnLst>
                  <a:cxn ang="0">
                    <a:pos x="T0" y="T1"/>
                  </a:cxn>
                  <a:cxn ang="0">
                    <a:pos x="T2" y="T3"/>
                  </a:cxn>
                  <a:cxn ang="0">
                    <a:pos x="T4" y="T5"/>
                  </a:cxn>
                  <a:cxn ang="0">
                    <a:pos x="T6" y="T7"/>
                  </a:cxn>
                  <a:cxn ang="0">
                    <a:pos x="T8" y="T9"/>
                  </a:cxn>
                </a:cxnLst>
                <a:rect l="0" t="0" r="r" b="b"/>
                <a:pathLst>
                  <a:path w="2112" h="2112">
                    <a:moveTo>
                      <a:pt x="88" y="897"/>
                    </a:moveTo>
                    <a:cubicBezTo>
                      <a:pt x="0" y="1432"/>
                      <a:pt x="363" y="1936"/>
                      <a:pt x="898" y="2024"/>
                    </a:cubicBezTo>
                    <a:cubicBezTo>
                      <a:pt x="1432" y="2112"/>
                      <a:pt x="1936" y="1749"/>
                      <a:pt x="2024" y="1215"/>
                    </a:cubicBezTo>
                    <a:cubicBezTo>
                      <a:pt x="2112" y="680"/>
                      <a:pt x="1749" y="175"/>
                      <a:pt x="1215" y="88"/>
                    </a:cubicBezTo>
                    <a:cubicBezTo>
                      <a:pt x="680" y="0"/>
                      <a:pt x="176" y="362"/>
                      <a:pt x="88" y="897"/>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1" name="iş1ïḍé"/>
              <p:cNvSpPr/>
              <p:nvPr/>
            </p:nvSpPr>
            <p:spPr bwMode="auto">
              <a:xfrm>
                <a:off x="5803154" y="3393054"/>
                <a:ext cx="239700" cy="239700"/>
              </a:xfrm>
              <a:custGeom>
                <a:avLst/>
                <a:gdLst>
                  <a:gd name="T0" fmla="*/ 28 w 699"/>
                  <a:gd name="T1" fmla="*/ 297 h 699"/>
                  <a:gd name="T2" fmla="*/ 297 w 699"/>
                  <a:gd name="T3" fmla="*/ 670 h 699"/>
                  <a:gd name="T4" fmla="*/ 670 w 699"/>
                  <a:gd name="T5" fmla="*/ 402 h 699"/>
                  <a:gd name="T6" fmla="*/ 402 w 699"/>
                  <a:gd name="T7" fmla="*/ 29 h 699"/>
                  <a:gd name="T8" fmla="*/ 28 w 699"/>
                  <a:gd name="T9" fmla="*/ 297 h 699"/>
                </a:gdLst>
                <a:ahLst/>
                <a:cxnLst>
                  <a:cxn ang="0">
                    <a:pos x="T0" y="T1"/>
                  </a:cxn>
                  <a:cxn ang="0">
                    <a:pos x="T2" y="T3"/>
                  </a:cxn>
                  <a:cxn ang="0">
                    <a:pos x="T4" y="T5"/>
                  </a:cxn>
                  <a:cxn ang="0">
                    <a:pos x="T6" y="T7"/>
                  </a:cxn>
                  <a:cxn ang="0">
                    <a:pos x="T8" y="T9"/>
                  </a:cxn>
                </a:cxnLst>
                <a:rect l="0" t="0" r="r" b="b"/>
                <a:pathLst>
                  <a:path w="699" h="699">
                    <a:moveTo>
                      <a:pt x="28" y="297"/>
                    </a:moveTo>
                    <a:cubicBezTo>
                      <a:pt x="0" y="474"/>
                      <a:pt x="120" y="641"/>
                      <a:pt x="297" y="670"/>
                    </a:cubicBezTo>
                    <a:cubicBezTo>
                      <a:pt x="474" y="699"/>
                      <a:pt x="641" y="579"/>
                      <a:pt x="670" y="402"/>
                    </a:cubicBezTo>
                    <a:cubicBezTo>
                      <a:pt x="699" y="225"/>
                      <a:pt x="579" y="58"/>
                      <a:pt x="402" y="29"/>
                    </a:cubicBezTo>
                    <a:cubicBezTo>
                      <a:pt x="225" y="0"/>
                      <a:pt x="58" y="120"/>
                      <a:pt x="28" y="2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2" name="íṩľïdê"/>
              <p:cNvSpPr/>
              <p:nvPr/>
            </p:nvSpPr>
            <p:spPr bwMode="auto">
              <a:xfrm>
                <a:off x="5918123" y="5216293"/>
                <a:ext cx="1250563" cy="229939"/>
              </a:xfrm>
              <a:custGeom>
                <a:avLst/>
                <a:gdLst>
                  <a:gd name="T0" fmla="*/ 0 w 3652"/>
                  <a:gd name="T1" fmla="*/ 336 h 672"/>
                  <a:gd name="T2" fmla="*/ 336 w 3652"/>
                  <a:gd name="T3" fmla="*/ 672 h 672"/>
                  <a:gd name="T4" fmla="*/ 3316 w 3652"/>
                  <a:gd name="T5" fmla="*/ 672 h 672"/>
                  <a:gd name="T6" fmla="*/ 3652 w 3652"/>
                  <a:gd name="T7" fmla="*/ 336 h 672"/>
                  <a:gd name="T8" fmla="*/ 3652 w 3652"/>
                  <a:gd name="T9" fmla="*/ 336 h 672"/>
                  <a:gd name="T10" fmla="*/ 3316 w 3652"/>
                  <a:gd name="T11" fmla="*/ 0 h 672"/>
                  <a:gd name="T12" fmla="*/ 336 w 3652"/>
                  <a:gd name="T13" fmla="*/ 0 h 672"/>
                  <a:gd name="T14" fmla="*/ 0 w 3652"/>
                  <a:gd name="T15" fmla="*/ 336 h 6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2" h="672">
                    <a:moveTo>
                      <a:pt x="0" y="336"/>
                    </a:moveTo>
                    <a:cubicBezTo>
                      <a:pt x="0" y="522"/>
                      <a:pt x="151" y="672"/>
                      <a:pt x="336" y="672"/>
                    </a:cubicBezTo>
                    <a:cubicBezTo>
                      <a:pt x="3316" y="672"/>
                      <a:pt x="3316" y="672"/>
                      <a:pt x="3316" y="672"/>
                    </a:cubicBezTo>
                    <a:cubicBezTo>
                      <a:pt x="3502" y="672"/>
                      <a:pt x="3652" y="522"/>
                      <a:pt x="3652" y="336"/>
                    </a:cubicBezTo>
                    <a:cubicBezTo>
                      <a:pt x="3652" y="336"/>
                      <a:pt x="3652" y="336"/>
                      <a:pt x="3652" y="336"/>
                    </a:cubicBezTo>
                    <a:cubicBezTo>
                      <a:pt x="3652" y="151"/>
                      <a:pt x="3502" y="0"/>
                      <a:pt x="3316" y="0"/>
                    </a:cubicBezTo>
                    <a:cubicBezTo>
                      <a:pt x="336" y="0"/>
                      <a:pt x="336" y="0"/>
                      <a:pt x="336" y="0"/>
                    </a:cubicBezTo>
                    <a:cubicBezTo>
                      <a:pt x="151" y="0"/>
                      <a:pt x="0" y="151"/>
                      <a:pt x="0" y="336"/>
                    </a:cubicBezTo>
                    <a:close/>
                  </a:path>
                </a:pathLst>
              </a:custGeom>
              <a:solidFill>
                <a:srgbClr val="E0D9D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3" name="îṥḷïdé"/>
              <p:cNvSpPr/>
              <p:nvPr/>
            </p:nvSpPr>
            <p:spPr bwMode="auto">
              <a:xfrm>
                <a:off x="4389899" y="5508055"/>
                <a:ext cx="3148640" cy="442523"/>
              </a:xfrm>
              <a:custGeom>
                <a:avLst/>
                <a:gdLst>
                  <a:gd name="T0" fmla="*/ 0 w 9187"/>
                  <a:gd name="T1" fmla="*/ 1233 h 1291"/>
                  <a:gd name="T2" fmla="*/ 1059 w 9187"/>
                  <a:gd name="T3" fmla="*/ 0 h 1291"/>
                  <a:gd name="T4" fmla="*/ 8128 w 9187"/>
                  <a:gd name="T5" fmla="*/ 0 h 1291"/>
                  <a:gd name="T6" fmla="*/ 9187 w 9187"/>
                  <a:gd name="T7" fmla="*/ 1233 h 1291"/>
                  <a:gd name="T8" fmla="*/ 9186 w 9187"/>
                  <a:gd name="T9" fmla="*/ 1291 h 1291"/>
                  <a:gd name="T10" fmla="*/ 1 w 9187"/>
                  <a:gd name="T11" fmla="*/ 1291 h 1291"/>
                  <a:gd name="T12" fmla="*/ 0 w 9187"/>
                  <a:gd name="T13" fmla="*/ 1233 h 1291"/>
                </a:gdLst>
                <a:ahLst/>
                <a:cxnLst>
                  <a:cxn ang="0">
                    <a:pos x="T0" y="T1"/>
                  </a:cxn>
                  <a:cxn ang="0">
                    <a:pos x="T2" y="T3"/>
                  </a:cxn>
                  <a:cxn ang="0">
                    <a:pos x="T4" y="T5"/>
                  </a:cxn>
                  <a:cxn ang="0">
                    <a:pos x="T6" y="T7"/>
                  </a:cxn>
                  <a:cxn ang="0">
                    <a:pos x="T8" y="T9"/>
                  </a:cxn>
                  <a:cxn ang="0">
                    <a:pos x="T10" y="T11"/>
                  </a:cxn>
                  <a:cxn ang="0">
                    <a:pos x="T12" y="T13"/>
                  </a:cxn>
                </a:cxnLst>
                <a:rect l="0" t="0" r="r" b="b"/>
                <a:pathLst>
                  <a:path w="9187" h="1291">
                    <a:moveTo>
                      <a:pt x="0" y="1233"/>
                    </a:moveTo>
                    <a:cubicBezTo>
                      <a:pt x="0" y="552"/>
                      <a:pt x="474" y="0"/>
                      <a:pt x="1059" y="0"/>
                    </a:cubicBezTo>
                    <a:cubicBezTo>
                      <a:pt x="8128" y="0"/>
                      <a:pt x="8128" y="0"/>
                      <a:pt x="8128" y="0"/>
                    </a:cubicBezTo>
                    <a:cubicBezTo>
                      <a:pt x="8713" y="0"/>
                      <a:pt x="9187" y="552"/>
                      <a:pt x="9187" y="1233"/>
                    </a:cubicBezTo>
                    <a:cubicBezTo>
                      <a:pt x="9187" y="1253"/>
                      <a:pt x="9187" y="1272"/>
                      <a:pt x="9186" y="1291"/>
                    </a:cubicBezTo>
                    <a:cubicBezTo>
                      <a:pt x="1" y="1291"/>
                      <a:pt x="1" y="1291"/>
                      <a:pt x="1" y="1291"/>
                    </a:cubicBezTo>
                    <a:cubicBezTo>
                      <a:pt x="1" y="1272"/>
                      <a:pt x="0" y="1253"/>
                      <a:pt x="0" y="1233"/>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4" name="îṡ1ídê"/>
              <p:cNvSpPr/>
              <p:nvPr/>
            </p:nvSpPr>
            <p:spPr bwMode="auto">
              <a:xfrm>
                <a:off x="7148077" y="5949494"/>
                <a:ext cx="388293" cy="174623"/>
              </a:xfrm>
              <a:custGeom>
                <a:avLst/>
                <a:gdLst>
                  <a:gd name="T0" fmla="*/ 1134 w 1134"/>
                  <a:gd name="T1" fmla="*/ 0 h 511"/>
                  <a:gd name="T2" fmla="*/ 1134 w 1134"/>
                  <a:gd name="T3" fmla="*/ 375 h 511"/>
                  <a:gd name="T4" fmla="*/ 999 w 1134"/>
                  <a:gd name="T5" fmla="*/ 511 h 511"/>
                  <a:gd name="T6" fmla="*/ 136 w 1134"/>
                  <a:gd name="T7" fmla="*/ 511 h 511"/>
                  <a:gd name="T8" fmla="*/ 0 w 1134"/>
                  <a:gd name="T9" fmla="*/ 375 h 511"/>
                  <a:gd name="T10" fmla="*/ 0 w 1134"/>
                  <a:gd name="T11" fmla="*/ 0 h 511"/>
                  <a:gd name="T12" fmla="*/ 1134 w 1134"/>
                  <a:gd name="T13" fmla="*/ 0 h 511"/>
                </a:gdLst>
                <a:ahLst/>
                <a:cxnLst>
                  <a:cxn ang="0">
                    <a:pos x="T0" y="T1"/>
                  </a:cxn>
                  <a:cxn ang="0">
                    <a:pos x="T2" y="T3"/>
                  </a:cxn>
                  <a:cxn ang="0">
                    <a:pos x="T4" y="T5"/>
                  </a:cxn>
                  <a:cxn ang="0">
                    <a:pos x="T6" y="T7"/>
                  </a:cxn>
                  <a:cxn ang="0">
                    <a:pos x="T8" y="T9"/>
                  </a:cxn>
                  <a:cxn ang="0">
                    <a:pos x="T10" y="T11"/>
                  </a:cxn>
                  <a:cxn ang="0">
                    <a:pos x="T12" y="T13"/>
                  </a:cxn>
                </a:cxnLst>
                <a:rect l="0" t="0" r="r" b="b"/>
                <a:pathLst>
                  <a:path w="1134" h="511">
                    <a:moveTo>
                      <a:pt x="1134" y="0"/>
                    </a:moveTo>
                    <a:cubicBezTo>
                      <a:pt x="1134" y="375"/>
                      <a:pt x="1134" y="375"/>
                      <a:pt x="1134" y="375"/>
                    </a:cubicBezTo>
                    <a:cubicBezTo>
                      <a:pt x="1134" y="450"/>
                      <a:pt x="1074" y="511"/>
                      <a:pt x="999" y="511"/>
                    </a:cubicBezTo>
                    <a:cubicBezTo>
                      <a:pt x="136" y="511"/>
                      <a:pt x="136" y="511"/>
                      <a:pt x="136" y="511"/>
                    </a:cubicBezTo>
                    <a:cubicBezTo>
                      <a:pt x="61" y="511"/>
                      <a:pt x="0" y="450"/>
                      <a:pt x="0" y="375"/>
                    </a:cubicBezTo>
                    <a:cubicBezTo>
                      <a:pt x="0" y="0"/>
                      <a:pt x="0" y="0"/>
                      <a:pt x="0" y="0"/>
                    </a:cubicBezTo>
                    <a:lnTo>
                      <a:pt x="1134" y="0"/>
                    </a:ln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5" name="ísľíḑe"/>
              <p:cNvSpPr/>
              <p:nvPr/>
            </p:nvSpPr>
            <p:spPr bwMode="auto">
              <a:xfrm>
                <a:off x="4392069" y="5948409"/>
                <a:ext cx="388293" cy="174623"/>
              </a:xfrm>
              <a:custGeom>
                <a:avLst/>
                <a:gdLst>
                  <a:gd name="T0" fmla="*/ 1134 w 1134"/>
                  <a:gd name="T1" fmla="*/ 375 h 511"/>
                  <a:gd name="T2" fmla="*/ 999 w 1134"/>
                  <a:gd name="T3" fmla="*/ 511 h 511"/>
                  <a:gd name="T4" fmla="*/ 136 w 1134"/>
                  <a:gd name="T5" fmla="*/ 511 h 511"/>
                  <a:gd name="T6" fmla="*/ 0 w 1134"/>
                  <a:gd name="T7" fmla="*/ 375 h 511"/>
                  <a:gd name="T8" fmla="*/ 0 w 1134"/>
                  <a:gd name="T9" fmla="*/ 0 h 511"/>
                  <a:gd name="T10" fmla="*/ 1134 w 1134"/>
                  <a:gd name="T11" fmla="*/ 0 h 511"/>
                  <a:gd name="T12" fmla="*/ 1134 w 1134"/>
                  <a:gd name="T13" fmla="*/ 375 h 511"/>
                </a:gdLst>
                <a:ahLst/>
                <a:cxnLst>
                  <a:cxn ang="0">
                    <a:pos x="T0" y="T1"/>
                  </a:cxn>
                  <a:cxn ang="0">
                    <a:pos x="T2" y="T3"/>
                  </a:cxn>
                  <a:cxn ang="0">
                    <a:pos x="T4" y="T5"/>
                  </a:cxn>
                  <a:cxn ang="0">
                    <a:pos x="T6" y="T7"/>
                  </a:cxn>
                  <a:cxn ang="0">
                    <a:pos x="T8" y="T9"/>
                  </a:cxn>
                  <a:cxn ang="0">
                    <a:pos x="T10" y="T11"/>
                  </a:cxn>
                  <a:cxn ang="0">
                    <a:pos x="T12" y="T13"/>
                  </a:cxn>
                </a:cxnLst>
                <a:rect l="0" t="0" r="r" b="b"/>
                <a:pathLst>
                  <a:path w="1134" h="511">
                    <a:moveTo>
                      <a:pt x="1134" y="375"/>
                    </a:moveTo>
                    <a:cubicBezTo>
                      <a:pt x="1134" y="450"/>
                      <a:pt x="1073" y="511"/>
                      <a:pt x="999" y="511"/>
                    </a:cubicBezTo>
                    <a:cubicBezTo>
                      <a:pt x="136" y="511"/>
                      <a:pt x="136" y="511"/>
                      <a:pt x="136" y="511"/>
                    </a:cubicBezTo>
                    <a:cubicBezTo>
                      <a:pt x="61" y="511"/>
                      <a:pt x="0" y="450"/>
                      <a:pt x="0" y="375"/>
                    </a:cubicBezTo>
                    <a:cubicBezTo>
                      <a:pt x="0" y="0"/>
                      <a:pt x="0" y="0"/>
                      <a:pt x="0" y="0"/>
                    </a:cubicBezTo>
                    <a:cubicBezTo>
                      <a:pt x="1134" y="0"/>
                      <a:pt x="1134" y="0"/>
                      <a:pt x="1134" y="0"/>
                    </a:cubicBezTo>
                    <a:lnTo>
                      <a:pt x="1134" y="375"/>
                    </a:ln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6" name="isḻidè"/>
              <p:cNvSpPr/>
              <p:nvPr/>
            </p:nvSpPr>
            <p:spPr bwMode="auto">
              <a:xfrm>
                <a:off x="5846538" y="5452739"/>
                <a:ext cx="1411086" cy="197400"/>
              </a:xfrm>
              <a:custGeom>
                <a:avLst/>
                <a:gdLst>
                  <a:gd name="T0" fmla="*/ 0 w 4117"/>
                  <a:gd name="T1" fmla="*/ 552 h 578"/>
                  <a:gd name="T2" fmla="*/ 474 w 4117"/>
                  <a:gd name="T3" fmla="*/ 0 h 578"/>
                  <a:gd name="T4" fmla="*/ 3642 w 4117"/>
                  <a:gd name="T5" fmla="*/ 0 h 578"/>
                  <a:gd name="T6" fmla="*/ 4117 w 4117"/>
                  <a:gd name="T7" fmla="*/ 552 h 578"/>
                  <a:gd name="T8" fmla="*/ 4116 w 4117"/>
                  <a:gd name="T9" fmla="*/ 578 h 578"/>
                  <a:gd name="T10" fmla="*/ 0 w 4117"/>
                  <a:gd name="T11" fmla="*/ 578 h 578"/>
                  <a:gd name="T12" fmla="*/ 0 w 4117"/>
                  <a:gd name="T13" fmla="*/ 552 h 578"/>
                </a:gdLst>
                <a:ahLst/>
                <a:cxnLst>
                  <a:cxn ang="0">
                    <a:pos x="T0" y="T1"/>
                  </a:cxn>
                  <a:cxn ang="0">
                    <a:pos x="T2" y="T3"/>
                  </a:cxn>
                  <a:cxn ang="0">
                    <a:pos x="T4" y="T5"/>
                  </a:cxn>
                  <a:cxn ang="0">
                    <a:pos x="T6" y="T7"/>
                  </a:cxn>
                  <a:cxn ang="0">
                    <a:pos x="T8" y="T9"/>
                  </a:cxn>
                  <a:cxn ang="0">
                    <a:pos x="T10" y="T11"/>
                  </a:cxn>
                  <a:cxn ang="0">
                    <a:pos x="T12" y="T13"/>
                  </a:cxn>
                </a:cxnLst>
                <a:rect l="0" t="0" r="r" b="b"/>
                <a:pathLst>
                  <a:path w="4117" h="578">
                    <a:moveTo>
                      <a:pt x="0" y="552"/>
                    </a:moveTo>
                    <a:cubicBezTo>
                      <a:pt x="0" y="247"/>
                      <a:pt x="212" y="0"/>
                      <a:pt x="474" y="0"/>
                    </a:cubicBezTo>
                    <a:cubicBezTo>
                      <a:pt x="3642" y="0"/>
                      <a:pt x="3642" y="0"/>
                      <a:pt x="3642" y="0"/>
                    </a:cubicBezTo>
                    <a:cubicBezTo>
                      <a:pt x="3905" y="0"/>
                      <a:pt x="4117" y="247"/>
                      <a:pt x="4117" y="552"/>
                    </a:cubicBezTo>
                    <a:cubicBezTo>
                      <a:pt x="4117" y="561"/>
                      <a:pt x="4117" y="570"/>
                      <a:pt x="4116" y="578"/>
                    </a:cubicBezTo>
                    <a:cubicBezTo>
                      <a:pt x="0" y="578"/>
                      <a:pt x="0" y="578"/>
                      <a:pt x="0" y="578"/>
                    </a:cubicBezTo>
                    <a:cubicBezTo>
                      <a:pt x="0" y="570"/>
                      <a:pt x="0" y="561"/>
                      <a:pt x="0" y="552"/>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7" name="iSḷiḍé"/>
              <p:cNvSpPr/>
              <p:nvPr/>
            </p:nvSpPr>
            <p:spPr bwMode="auto">
              <a:xfrm>
                <a:off x="4700100" y="4865962"/>
                <a:ext cx="1006524" cy="947954"/>
              </a:xfrm>
              <a:custGeom>
                <a:avLst/>
                <a:gdLst>
                  <a:gd name="T0" fmla="*/ 2936 w 2936"/>
                  <a:gd name="T1" fmla="*/ 2024 h 2773"/>
                  <a:gd name="T2" fmla="*/ 1963 w 2936"/>
                  <a:gd name="T3" fmla="*/ 457 h 2773"/>
                  <a:gd name="T4" fmla="*/ 1471 w 2936"/>
                  <a:gd name="T5" fmla="*/ 13 h 2773"/>
                  <a:gd name="T6" fmla="*/ 944 w 2936"/>
                  <a:gd name="T7" fmla="*/ 292 h 2773"/>
                  <a:gd name="T8" fmla="*/ 0 w 2936"/>
                  <a:gd name="T9" fmla="*/ 2773 h 2773"/>
                  <a:gd name="T10" fmla="*/ 2936 w 2936"/>
                  <a:gd name="T11" fmla="*/ 2024 h 2773"/>
                  <a:gd name="T12" fmla="*/ 1570 w 2936"/>
                  <a:gd name="T13" fmla="*/ 295 h 2773"/>
                  <a:gd name="T14" fmla="*/ 1479 w 2936"/>
                  <a:gd name="T15" fmla="*/ 546 h 2773"/>
                  <a:gd name="T16" fmla="*/ 1228 w 2936"/>
                  <a:gd name="T17" fmla="*/ 455 h 2773"/>
                  <a:gd name="T18" fmla="*/ 1319 w 2936"/>
                  <a:gd name="T19" fmla="*/ 204 h 2773"/>
                  <a:gd name="T20" fmla="*/ 1570 w 2936"/>
                  <a:gd name="T21" fmla="*/ 295 h 2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6" h="2773">
                    <a:moveTo>
                      <a:pt x="2936" y="2024"/>
                    </a:moveTo>
                    <a:cubicBezTo>
                      <a:pt x="1963" y="457"/>
                      <a:pt x="1963" y="457"/>
                      <a:pt x="1963" y="457"/>
                    </a:cubicBezTo>
                    <a:cubicBezTo>
                      <a:pt x="1963" y="457"/>
                      <a:pt x="1788" y="24"/>
                      <a:pt x="1471" y="13"/>
                    </a:cubicBezTo>
                    <a:cubicBezTo>
                      <a:pt x="1092" y="0"/>
                      <a:pt x="944" y="292"/>
                      <a:pt x="944" y="292"/>
                    </a:cubicBezTo>
                    <a:cubicBezTo>
                      <a:pt x="0" y="2773"/>
                      <a:pt x="0" y="2773"/>
                      <a:pt x="0" y="2773"/>
                    </a:cubicBezTo>
                    <a:lnTo>
                      <a:pt x="2936" y="2024"/>
                    </a:lnTo>
                    <a:close/>
                    <a:moveTo>
                      <a:pt x="1570" y="295"/>
                    </a:moveTo>
                    <a:cubicBezTo>
                      <a:pt x="1614" y="390"/>
                      <a:pt x="1573" y="502"/>
                      <a:pt x="1479" y="546"/>
                    </a:cubicBezTo>
                    <a:cubicBezTo>
                      <a:pt x="1384" y="590"/>
                      <a:pt x="1272" y="549"/>
                      <a:pt x="1228" y="455"/>
                    </a:cubicBezTo>
                    <a:cubicBezTo>
                      <a:pt x="1184" y="360"/>
                      <a:pt x="1225" y="248"/>
                      <a:pt x="1319" y="204"/>
                    </a:cubicBezTo>
                    <a:cubicBezTo>
                      <a:pt x="1414" y="160"/>
                      <a:pt x="1526" y="201"/>
                      <a:pt x="1570" y="295"/>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8" name="ïṥľïḓe"/>
              <p:cNvSpPr/>
              <p:nvPr/>
            </p:nvSpPr>
            <p:spPr bwMode="auto">
              <a:xfrm>
                <a:off x="8642678" y="3836662"/>
                <a:ext cx="503262" cy="95446"/>
              </a:xfrm>
              <a:custGeom>
                <a:avLst/>
                <a:gdLst>
                  <a:gd name="T0" fmla="*/ 126 w 1469"/>
                  <a:gd name="T1" fmla="*/ 0 h 279"/>
                  <a:gd name="T2" fmla="*/ 146 w 1469"/>
                  <a:gd name="T3" fmla="*/ 0 h 279"/>
                  <a:gd name="T4" fmla="*/ 1323 w 1469"/>
                  <a:gd name="T5" fmla="*/ 0 h 279"/>
                  <a:gd name="T6" fmla="*/ 1342 w 1469"/>
                  <a:gd name="T7" fmla="*/ 0 h 279"/>
                  <a:gd name="T8" fmla="*/ 1469 w 1469"/>
                  <a:gd name="T9" fmla="*/ 126 h 279"/>
                  <a:gd name="T10" fmla="*/ 1469 w 1469"/>
                  <a:gd name="T11" fmla="*/ 153 h 279"/>
                  <a:gd name="T12" fmla="*/ 1369 w 1469"/>
                  <a:gd name="T13" fmla="*/ 276 h 279"/>
                  <a:gd name="T14" fmla="*/ 1342 w 1469"/>
                  <a:gd name="T15" fmla="*/ 279 h 279"/>
                  <a:gd name="T16" fmla="*/ 126 w 1469"/>
                  <a:gd name="T17" fmla="*/ 279 h 279"/>
                  <a:gd name="T18" fmla="*/ 99 w 1469"/>
                  <a:gd name="T19" fmla="*/ 276 h 279"/>
                  <a:gd name="T20" fmla="*/ 0 w 1469"/>
                  <a:gd name="T21" fmla="*/ 153 h 279"/>
                  <a:gd name="T22" fmla="*/ 0 w 1469"/>
                  <a:gd name="T23" fmla="*/ 126 h 279"/>
                  <a:gd name="T24" fmla="*/ 126 w 1469"/>
                  <a:gd name="T25"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9" h="279">
                    <a:moveTo>
                      <a:pt x="126" y="0"/>
                    </a:moveTo>
                    <a:cubicBezTo>
                      <a:pt x="146" y="0"/>
                      <a:pt x="146" y="0"/>
                      <a:pt x="146" y="0"/>
                    </a:cubicBezTo>
                    <a:cubicBezTo>
                      <a:pt x="1323" y="0"/>
                      <a:pt x="1323" y="0"/>
                      <a:pt x="1323" y="0"/>
                    </a:cubicBezTo>
                    <a:cubicBezTo>
                      <a:pt x="1342" y="0"/>
                      <a:pt x="1342" y="0"/>
                      <a:pt x="1342" y="0"/>
                    </a:cubicBezTo>
                    <a:cubicBezTo>
                      <a:pt x="1412" y="0"/>
                      <a:pt x="1469" y="56"/>
                      <a:pt x="1469" y="126"/>
                    </a:cubicBezTo>
                    <a:cubicBezTo>
                      <a:pt x="1469" y="153"/>
                      <a:pt x="1469" y="153"/>
                      <a:pt x="1469" y="153"/>
                    </a:cubicBezTo>
                    <a:cubicBezTo>
                      <a:pt x="1469" y="213"/>
                      <a:pt x="1426" y="264"/>
                      <a:pt x="1369" y="276"/>
                    </a:cubicBezTo>
                    <a:cubicBezTo>
                      <a:pt x="1361" y="278"/>
                      <a:pt x="1352" y="279"/>
                      <a:pt x="1342" y="279"/>
                    </a:cubicBezTo>
                    <a:cubicBezTo>
                      <a:pt x="126" y="279"/>
                      <a:pt x="126" y="279"/>
                      <a:pt x="126" y="279"/>
                    </a:cubicBezTo>
                    <a:cubicBezTo>
                      <a:pt x="117" y="279"/>
                      <a:pt x="108" y="278"/>
                      <a:pt x="99" y="276"/>
                    </a:cubicBezTo>
                    <a:cubicBezTo>
                      <a:pt x="42" y="264"/>
                      <a:pt x="0" y="213"/>
                      <a:pt x="0" y="153"/>
                    </a:cubicBezTo>
                    <a:cubicBezTo>
                      <a:pt x="0" y="126"/>
                      <a:pt x="0" y="126"/>
                      <a:pt x="0" y="126"/>
                    </a:cubicBezTo>
                    <a:cubicBezTo>
                      <a:pt x="0" y="56"/>
                      <a:pt x="56" y="0"/>
                      <a:pt x="126" y="0"/>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9" name="íṣḷíḍê"/>
              <p:cNvSpPr/>
              <p:nvPr/>
            </p:nvSpPr>
            <p:spPr bwMode="auto">
              <a:xfrm>
                <a:off x="8676302" y="3957054"/>
                <a:ext cx="434931" cy="759231"/>
              </a:xfrm>
              <a:prstGeom prst="rect">
                <a:avLst/>
              </a:prstGeom>
              <a:solidFill>
                <a:srgbClr val="E3EAE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870" name="ïşḷiḍe"/>
              <p:cNvSpPr/>
              <p:nvPr/>
            </p:nvSpPr>
            <p:spPr bwMode="auto">
              <a:xfrm>
                <a:off x="8676302" y="3931023"/>
                <a:ext cx="223431" cy="26031"/>
              </a:xfrm>
              <a:custGeom>
                <a:avLst/>
                <a:gdLst>
                  <a:gd name="T0" fmla="*/ 0 w 653"/>
                  <a:gd name="T1" fmla="*/ 0 h 75"/>
                  <a:gd name="T2" fmla="*/ 27 w 653"/>
                  <a:gd name="T3" fmla="*/ 3 h 75"/>
                  <a:gd name="T4" fmla="*/ 653 w 653"/>
                  <a:gd name="T5" fmla="*/ 3 h 75"/>
                  <a:gd name="T6" fmla="*/ 653 w 653"/>
                  <a:gd name="T7" fmla="*/ 75 h 75"/>
                  <a:gd name="T8" fmla="*/ 0 w 653"/>
                  <a:gd name="T9" fmla="*/ 75 h 75"/>
                  <a:gd name="T10" fmla="*/ 0 w 653"/>
                  <a:gd name="T11" fmla="*/ 0 h 75"/>
                </a:gdLst>
                <a:ahLst/>
                <a:cxnLst>
                  <a:cxn ang="0">
                    <a:pos x="T0" y="T1"/>
                  </a:cxn>
                  <a:cxn ang="0">
                    <a:pos x="T2" y="T3"/>
                  </a:cxn>
                  <a:cxn ang="0">
                    <a:pos x="T4" y="T5"/>
                  </a:cxn>
                  <a:cxn ang="0">
                    <a:pos x="T6" y="T7"/>
                  </a:cxn>
                  <a:cxn ang="0">
                    <a:pos x="T8" y="T9"/>
                  </a:cxn>
                  <a:cxn ang="0">
                    <a:pos x="T10" y="T11"/>
                  </a:cxn>
                </a:cxnLst>
                <a:rect l="0" t="0" r="r" b="b"/>
                <a:pathLst>
                  <a:path w="653" h="75">
                    <a:moveTo>
                      <a:pt x="0" y="0"/>
                    </a:moveTo>
                    <a:cubicBezTo>
                      <a:pt x="9" y="2"/>
                      <a:pt x="18" y="3"/>
                      <a:pt x="27" y="3"/>
                    </a:cubicBezTo>
                    <a:cubicBezTo>
                      <a:pt x="653" y="3"/>
                      <a:pt x="653" y="3"/>
                      <a:pt x="653" y="3"/>
                    </a:cubicBezTo>
                    <a:cubicBezTo>
                      <a:pt x="653" y="75"/>
                      <a:pt x="653" y="75"/>
                      <a:pt x="653" y="75"/>
                    </a:cubicBezTo>
                    <a:cubicBezTo>
                      <a:pt x="0" y="75"/>
                      <a:pt x="0" y="75"/>
                      <a:pt x="0" y="75"/>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1" name="íSḻíḓe"/>
              <p:cNvSpPr/>
              <p:nvPr/>
            </p:nvSpPr>
            <p:spPr bwMode="auto">
              <a:xfrm>
                <a:off x="9078694" y="3931023"/>
                <a:ext cx="32538" cy="26031"/>
              </a:xfrm>
              <a:custGeom>
                <a:avLst/>
                <a:gdLst>
                  <a:gd name="T0" fmla="*/ 69 w 96"/>
                  <a:gd name="T1" fmla="*/ 3 h 75"/>
                  <a:gd name="T2" fmla="*/ 96 w 96"/>
                  <a:gd name="T3" fmla="*/ 0 h 75"/>
                  <a:gd name="T4" fmla="*/ 96 w 96"/>
                  <a:gd name="T5" fmla="*/ 75 h 75"/>
                  <a:gd name="T6" fmla="*/ 0 w 96"/>
                  <a:gd name="T7" fmla="*/ 75 h 75"/>
                  <a:gd name="T8" fmla="*/ 0 w 96"/>
                  <a:gd name="T9" fmla="*/ 3 h 75"/>
                  <a:gd name="T10" fmla="*/ 69 w 96"/>
                  <a:gd name="T11" fmla="*/ 3 h 75"/>
                </a:gdLst>
                <a:ahLst/>
                <a:cxnLst>
                  <a:cxn ang="0">
                    <a:pos x="T0" y="T1"/>
                  </a:cxn>
                  <a:cxn ang="0">
                    <a:pos x="T2" y="T3"/>
                  </a:cxn>
                  <a:cxn ang="0">
                    <a:pos x="T4" y="T5"/>
                  </a:cxn>
                  <a:cxn ang="0">
                    <a:pos x="T6" y="T7"/>
                  </a:cxn>
                  <a:cxn ang="0">
                    <a:pos x="T8" y="T9"/>
                  </a:cxn>
                  <a:cxn ang="0">
                    <a:pos x="T10" y="T11"/>
                  </a:cxn>
                </a:cxnLst>
                <a:rect l="0" t="0" r="r" b="b"/>
                <a:pathLst>
                  <a:path w="96" h="75">
                    <a:moveTo>
                      <a:pt x="69" y="3"/>
                    </a:moveTo>
                    <a:cubicBezTo>
                      <a:pt x="79" y="3"/>
                      <a:pt x="88" y="2"/>
                      <a:pt x="96" y="0"/>
                    </a:cubicBezTo>
                    <a:cubicBezTo>
                      <a:pt x="96" y="75"/>
                      <a:pt x="96" y="75"/>
                      <a:pt x="96" y="75"/>
                    </a:cubicBezTo>
                    <a:cubicBezTo>
                      <a:pt x="0" y="75"/>
                      <a:pt x="0" y="75"/>
                      <a:pt x="0" y="75"/>
                    </a:cubicBezTo>
                    <a:cubicBezTo>
                      <a:pt x="0" y="45"/>
                      <a:pt x="0" y="21"/>
                      <a:pt x="0" y="3"/>
                    </a:cubicBezTo>
                    <a:lnTo>
                      <a:pt x="69" y="3"/>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2" name="ïṩľíďe"/>
              <p:cNvSpPr/>
              <p:nvPr/>
            </p:nvSpPr>
            <p:spPr bwMode="auto">
              <a:xfrm>
                <a:off x="8899733" y="3856185"/>
                <a:ext cx="229939" cy="75923"/>
              </a:xfrm>
              <a:custGeom>
                <a:avLst/>
                <a:gdLst>
                  <a:gd name="T0" fmla="*/ 0 w 670"/>
                  <a:gd name="T1" fmla="*/ 0 h 222"/>
                  <a:gd name="T2" fmla="*/ 579 w 670"/>
                  <a:gd name="T3" fmla="*/ 0 h 222"/>
                  <a:gd name="T4" fmla="*/ 670 w 670"/>
                  <a:gd name="T5" fmla="*/ 87 h 222"/>
                  <a:gd name="T6" fmla="*/ 588 w 670"/>
                  <a:gd name="T7" fmla="*/ 169 h 222"/>
                  <a:gd name="T8" fmla="*/ 570 w 670"/>
                  <a:gd name="T9" fmla="*/ 169 h 222"/>
                  <a:gd name="T10" fmla="*/ 521 w 670"/>
                  <a:gd name="T11" fmla="*/ 178 h 222"/>
                  <a:gd name="T12" fmla="*/ 521 w 670"/>
                  <a:gd name="T13" fmla="*/ 222 h 222"/>
                  <a:gd name="T14" fmla="*/ 0 w 670"/>
                  <a:gd name="T15" fmla="*/ 222 h 222"/>
                  <a:gd name="T16" fmla="*/ 0 w 670"/>
                  <a:gd name="T1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 h="222">
                    <a:moveTo>
                      <a:pt x="0" y="0"/>
                    </a:moveTo>
                    <a:cubicBezTo>
                      <a:pt x="579" y="0"/>
                      <a:pt x="579" y="0"/>
                      <a:pt x="579" y="0"/>
                    </a:cubicBezTo>
                    <a:cubicBezTo>
                      <a:pt x="579" y="0"/>
                      <a:pt x="670" y="9"/>
                      <a:pt x="670" y="87"/>
                    </a:cubicBezTo>
                    <a:cubicBezTo>
                      <a:pt x="670" y="165"/>
                      <a:pt x="588" y="169"/>
                      <a:pt x="588" y="169"/>
                    </a:cubicBezTo>
                    <a:cubicBezTo>
                      <a:pt x="570" y="169"/>
                      <a:pt x="570" y="169"/>
                      <a:pt x="570" y="169"/>
                    </a:cubicBezTo>
                    <a:cubicBezTo>
                      <a:pt x="521" y="178"/>
                      <a:pt x="521" y="178"/>
                      <a:pt x="521" y="178"/>
                    </a:cubicBezTo>
                    <a:cubicBezTo>
                      <a:pt x="521" y="178"/>
                      <a:pt x="521" y="193"/>
                      <a:pt x="521" y="222"/>
                    </a:cubicBezTo>
                    <a:cubicBezTo>
                      <a:pt x="0" y="222"/>
                      <a:pt x="0" y="222"/>
                      <a:pt x="0" y="222"/>
                    </a:cubicBezTo>
                    <a:lnTo>
                      <a:pt x="0"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3" name="ïṡ1íḑé"/>
              <p:cNvSpPr/>
              <p:nvPr/>
            </p:nvSpPr>
            <p:spPr bwMode="auto">
              <a:xfrm>
                <a:off x="8899733" y="3932108"/>
                <a:ext cx="178962" cy="24947"/>
              </a:xfrm>
              <a:custGeom>
                <a:avLst/>
                <a:gdLst>
                  <a:gd name="T0" fmla="*/ 521 w 521"/>
                  <a:gd name="T1" fmla="*/ 0 h 72"/>
                  <a:gd name="T2" fmla="*/ 521 w 521"/>
                  <a:gd name="T3" fmla="*/ 72 h 72"/>
                  <a:gd name="T4" fmla="*/ 0 w 521"/>
                  <a:gd name="T5" fmla="*/ 72 h 72"/>
                  <a:gd name="T6" fmla="*/ 0 w 521"/>
                  <a:gd name="T7" fmla="*/ 0 h 72"/>
                  <a:gd name="T8" fmla="*/ 521 w 521"/>
                  <a:gd name="T9" fmla="*/ 0 h 72"/>
                </a:gdLst>
                <a:ahLst/>
                <a:cxnLst>
                  <a:cxn ang="0">
                    <a:pos x="T0" y="T1"/>
                  </a:cxn>
                  <a:cxn ang="0">
                    <a:pos x="T2" y="T3"/>
                  </a:cxn>
                  <a:cxn ang="0">
                    <a:pos x="T4" y="T5"/>
                  </a:cxn>
                  <a:cxn ang="0">
                    <a:pos x="T6" y="T7"/>
                  </a:cxn>
                  <a:cxn ang="0">
                    <a:pos x="T8" y="T9"/>
                  </a:cxn>
                </a:cxnLst>
                <a:rect l="0" t="0" r="r" b="b"/>
                <a:pathLst>
                  <a:path w="521" h="72">
                    <a:moveTo>
                      <a:pt x="521" y="0"/>
                    </a:moveTo>
                    <a:cubicBezTo>
                      <a:pt x="521" y="18"/>
                      <a:pt x="521" y="42"/>
                      <a:pt x="521" y="72"/>
                    </a:cubicBezTo>
                    <a:cubicBezTo>
                      <a:pt x="0" y="72"/>
                      <a:pt x="0" y="72"/>
                      <a:pt x="0" y="72"/>
                    </a:cubicBezTo>
                    <a:cubicBezTo>
                      <a:pt x="0" y="0"/>
                      <a:pt x="0" y="0"/>
                      <a:pt x="0" y="0"/>
                    </a:cubicBezTo>
                    <a:lnTo>
                      <a:pt x="521" y="0"/>
                    </a:ln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4" name="îṥľíďê"/>
              <p:cNvSpPr/>
              <p:nvPr/>
            </p:nvSpPr>
            <p:spPr bwMode="auto">
              <a:xfrm>
                <a:off x="8960471" y="4992862"/>
                <a:ext cx="150762" cy="29285"/>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5" name="íṥḷide"/>
              <p:cNvSpPr/>
              <p:nvPr/>
            </p:nvSpPr>
            <p:spPr bwMode="auto">
              <a:xfrm>
                <a:off x="8960471" y="5187008"/>
                <a:ext cx="150762" cy="29285"/>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6" name="îšļíďè"/>
              <p:cNvSpPr/>
              <p:nvPr/>
            </p:nvSpPr>
            <p:spPr bwMode="auto">
              <a:xfrm>
                <a:off x="8960471" y="5382239"/>
                <a:ext cx="150762" cy="28200"/>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7" name="îṩḷíďe"/>
              <p:cNvSpPr/>
              <p:nvPr/>
            </p:nvSpPr>
            <p:spPr bwMode="auto">
              <a:xfrm>
                <a:off x="8960471" y="5576386"/>
                <a:ext cx="150762" cy="28200"/>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8" name="î$ḷïḑe"/>
              <p:cNvSpPr/>
              <p:nvPr/>
            </p:nvSpPr>
            <p:spPr bwMode="auto">
              <a:xfrm>
                <a:off x="9078694" y="4730385"/>
                <a:ext cx="32538" cy="68331"/>
              </a:xfrm>
              <a:custGeom>
                <a:avLst/>
                <a:gdLst>
                  <a:gd name="T0" fmla="*/ 0 w 96"/>
                  <a:gd name="T1" fmla="*/ 0 h 200"/>
                  <a:gd name="T2" fmla="*/ 96 w 96"/>
                  <a:gd name="T3" fmla="*/ 0 h 200"/>
                  <a:gd name="T4" fmla="*/ 96 w 96"/>
                  <a:gd name="T5" fmla="*/ 200 h 200"/>
                  <a:gd name="T6" fmla="*/ 0 w 96"/>
                  <a:gd name="T7" fmla="*/ 200 h 200"/>
                  <a:gd name="T8" fmla="*/ 0 w 96"/>
                  <a:gd name="T9" fmla="*/ 0 h 200"/>
                </a:gdLst>
                <a:ahLst/>
                <a:cxnLst>
                  <a:cxn ang="0">
                    <a:pos x="T0" y="T1"/>
                  </a:cxn>
                  <a:cxn ang="0">
                    <a:pos x="T2" y="T3"/>
                  </a:cxn>
                  <a:cxn ang="0">
                    <a:pos x="T4" y="T5"/>
                  </a:cxn>
                  <a:cxn ang="0">
                    <a:pos x="T6" y="T7"/>
                  </a:cxn>
                  <a:cxn ang="0">
                    <a:pos x="T8" y="T9"/>
                  </a:cxn>
                </a:cxnLst>
                <a:rect l="0" t="0" r="r" b="b"/>
                <a:pathLst>
                  <a:path w="96" h="200">
                    <a:moveTo>
                      <a:pt x="0" y="0"/>
                    </a:moveTo>
                    <a:cubicBezTo>
                      <a:pt x="96" y="0"/>
                      <a:pt x="96" y="0"/>
                      <a:pt x="96" y="0"/>
                    </a:cubicBezTo>
                    <a:cubicBezTo>
                      <a:pt x="96" y="200"/>
                      <a:pt x="96" y="200"/>
                      <a:pt x="96" y="200"/>
                    </a:cubicBezTo>
                    <a:cubicBezTo>
                      <a:pt x="0" y="200"/>
                      <a:pt x="0" y="200"/>
                      <a:pt x="0" y="200"/>
                    </a:cubicBezTo>
                    <a:cubicBezTo>
                      <a:pt x="0" y="133"/>
                      <a:pt x="0" y="66"/>
                      <a:pt x="0"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9" name="ïṣľiḓê"/>
              <p:cNvSpPr/>
              <p:nvPr/>
            </p:nvSpPr>
            <p:spPr bwMode="auto">
              <a:xfrm>
                <a:off x="9078694" y="4673985"/>
                <a:ext cx="32538" cy="27116"/>
              </a:xfrm>
              <a:custGeom>
                <a:avLst/>
                <a:gdLst>
                  <a:gd name="T0" fmla="*/ 0 w 96"/>
                  <a:gd name="T1" fmla="*/ 0 h 79"/>
                  <a:gd name="T2" fmla="*/ 96 w 96"/>
                  <a:gd name="T3" fmla="*/ 0 h 79"/>
                  <a:gd name="T4" fmla="*/ 96 w 96"/>
                  <a:gd name="T5" fmla="*/ 79 h 79"/>
                  <a:gd name="T6" fmla="*/ 0 w 96"/>
                  <a:gd name="T7" fmla="*/ 79 h 79"/>
                  <a:gd name="T8" fmla="*/ 0 w 96"/>
                  <a:gd name="T9" fmla="*/ 0 h 79"/>
                </a:gdLst>
                <a:ahLst/>
                <a:cxnLst>
                  <a:cxn ang="0">
                    <a:pos x="T0" y="T1"/>
                  </a:cxn>
                  <a:cxn ang="0">
                    <a:pos x="T2" y="T3"/>
                  </a:cxn>
                  <a:cxn ang="0">
                    <a:pos x="T4" y="T5"/>
                  </a:cxn>
                  <a:cxn ang="0">
                    <a:pos x="T6" y="T7"/>
                  </a:cxn>
                  <a:cxn ang="0">
                    <a:pos x="T8" y="T9"/>
                  </a:cxn>
                </a:cxnLst>
                <a:rect l="0" t="0" r="r" b="b"/>
                <a:pathLst>
                  <a:path w="96" h="79">
                    <a:moveTo>
                      <a:pt x="0" y="0"/>
                    </a:moveTo>
                    <a:cubicBezTo>
                      <a:pt x="96" y="0"/>
                      <a:pt x="96" y="0"/>
                      <a:pt x="96" y="0"/>
                    </a:cubicBezTo>
                    <a:cubicBezTo>
                      <a:pt x="96" y="79"/>
                      <a:pt x="96" y="79"/>
                      <a:pt x="96" y="79"/>
                    </a:cubicBezTo>
                    <a:cubicBezTo>
                      <a:pt x="0" y="79"/>
                      <a:pt x="0" y="79"/>
                      <a:pt x="0" y="79"/>
                    </a:cubicBezTo>
                    <a:cubicBezTo>
                      <a:pt x="0" y="53"/>
                      <a:pt x="0" y="27"/>
                      <a:pt x="0"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0" name="ïşlidè"/>
              <p:cNvSpPr/>
              <p:nvPr/>
            </p:nvSpPr>
            <p:spPr bwMode="auto">
              <a:xfrm>
                <a:off x="8676302" y="4673985"/>
                <a:ext cx="434931" cy="1174639"/>
              </a:xfrm>
              <a:custGeom>
                <a:avLst/>
                <a:gdLst>
                  <a:gd name="T0" fmla="*/ 653 w 1270"/>
                  <a:gd name="T1" fmla="*/ 0 h 3431"/>
                  <a:gd name="T2" fmla="*/ 653 w 1270"/>
                  <a:gd name="T3" fmla="*/ 3371 h 3431"/>
                  <a:gd name="T4" fmla="*/ 1174 w 1270"/>
                  <a:gd name="T5" fmla="*/ 2783 h 3431"/>
                  <a:gd name="T6" fmla="*/ 1174 w 1270"/>
                  <a:gd name="T7" fmla="*/ 447 h 3431"/>
                  <a:gd name="T8" fmla="*/ 1270 w 1270"/>
                  <a:gd name="T9" fmla="*/ 447 h 3431"/>
                  <a:gd name="T10" fmla="*/ 1270 w 1270"/>
                  <a:gd name="T11" fmla="*/ 2796 h 3431"/>
                  <a:gd name="T12" fmla="*/ 635 w 1270"/>
                  <a:gd name="T13" fmla="*/ 3431 h 3431"/>
                  <a:gd name="T14" fmla="*/ 0 w 1270"/>
                  <a:gd name="T15" fmla="*/ 2796 h 3431"/>
                  <a:gd name="T16" fmla="*/ 0 w 1270"/>
                  <a:gd name="T17" fmla="*/ 0 h 3431"/>
                  <a:gd name="T18" fmla="*/ 653 w 1270"/>
                  <a:gd name="T19" fmla="*/ 0 h 3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0" h="3431">
                    <a:moveTo>
                      <a:pt x="653" y="0"/>
                    </a:moveTo>
                    <a:cubicBezTo>
                      <a:pt x="653" y="3371"/>
                      <a:pt x="653" y="3371"/>
                      <a:pt x="653" y="3371"/>
                    </a:cubicBezTo>
                    <a:cubicBezTo>
                      <a:pt x="653" y="3371"/>
                      <a:pt x="1174" y="3246"/>
                      <a:pt x="1174" y="2783"/>
                    </a:cubicBezTo>
                    <a:cubicBezTo>
                      <a:pt x="1174" y="2573"/>
                      <a:pt x="1174" y="1527"/>
                      <a:pt x="1174" y="447"/>
                    </a:cubicBezTo>
                    <a:cubicBezTo>
                      <a:pt x="1270" y="447"/>
                      <a:pt x="1270" y="447"/>
                      <a:pt x="1270" y="447"/>
                    </a:cubicBezTo>
                    <a:cubicBezTo>
                      <a:pt x="1270" y="2796"/>
                      <a:pt x="1270" y="2796"/>
                      <a:pt x="1270" y="2796"/>
                    </a:cubicBezTo>
                    <a:cubicBezTo>
                      <a:pt x="1270" y="3147"/>
                      <a:pt x="986" y="3431"/>
                      <a:pt x="635" y="3431"/>
                    </a:cubicBezTo>
                    <a:cubicBezTo>
                      <a:pt x="284" y="3431"/>
                      <a:pt x="0" y="3147"/>
                      <a:pt x="0" y="2796"/>
                    </a:cubicBezTo>
                    <a:cubicBezTo>
                      <a:pt x="0" y="0"/>
                      <a:pt x="0" y="0"/>
                      <a:pt x="0" y="0"/>
                    </a:cubicBezTo>
                    <a:lnTo>
                      <a:pt x="653" y="0"/>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1" name="íṧľíḑe"/>
              <p:cNvSpPr/>
              <p:nvPr/>
            </p:nvSpPr>
            <p:spPr bwMode="auto">
              <a:xfrm>
                <a:off x="8899733" y="3957054"/>
                <a:ext cx="178962" cy="716931"/>
              </a:xfrm>
              <a:custGeom>
                <a:avLst/>
                <a:gdLst>
                  <a:gd name="T0" fmla="*/ 0 w 521"/>
                  <a:gd name="T1" fmla="*/ 0 h 2098"/>
                  <a:gd name="T2" fmla="*/ 521 w 521"/>
                  <a:gd name="T3" fmla="*/ 0 h 2098"/>
                  <a:gd name="T4" fmla="*/ 521 w 521"/>
                  <a:gd name="T5" fmla="*/ 189 h 2098"/>
                  <a:gd name="T6" fmla="*/ 218 w 521"/>
                  <a:gd name="T7" fmla="*/ 189 h 2098"/>
                  <a:gd name="T8" fmla="*/ 176 w 521"/>
                  <a:gd name="T9" fmla="*/ 231 h 2098"/>
                  <a:gd name="T10" fmla="*/ 218 w 521"/>
                  <a:gd name="T11" fmla="*/ 273 h 2098"/>
                  <a:gd name="T12" fmla="*/ 521 w 521"/>
                  <a:gd name="T13" fmla="*/ 273 h 2098"/>
                  <a:gd name="T14" fmla="*/ 521 w 521"/>
                  <a:gd name="T15" fmla="*/ 473 h 2098"/>
                  <a:gd name="T16" fmla="*/ 402 w 521"/>
                  <a:gd name="T17" fmla="*/ 473 h 2098"/>
                  <a:gd name="T18" fmla="*/ 360 w 521"/>
                  <a:gd name="T19" fmla="*/ 515 h 2098"/>
                  <a:gd name="T20" fmla="*/ 402 w 521"/>
                  <a:gd name="T21" fmla="*/ 557 h 2098"/>
                  <a:gd name="T22" fmla="*/ 521 w 521"/>
                  <a:gd name="T23" fmla="*/ 557 h 2098"/>
                  <a:gd name="T24" fmla="*/ 521 w 521"/>
                  <a:gd name="T25" fmla="*/ 757 h 2098"/>
                  <a:gd name="T26" fmla="*/ 218 w 521"/>
                  <a:gd name="T27" fmla="*/ 757 h 2098"/>
                  <a:gd name="T28" fmla="*/ 176 w 521"/>
                  <a:gd name="T29" fmla="*/ 799 h 2098"/>
                  <a:gd name="T30" fmla="*/ 218 w 521"/>
                  <a:gd name="T31" fmla="*/ 841 h 2098"/>
                  <a:gd name="T32" fmla="*/ 521 w 521"/>
                  <a:gd name="T33" fmla="*/ 841 h 2098"/>
                  <a:gd name="T34" fmla="*/ 521 w 521"/>
                  <a:gd name="T35" fmla="*/ 1041 h 2098"/>
                  <a:gd name="T36" fmla="*/ 402 w 521"/>
                  <a:gd name="T37" fmla="*/ 1041 h 2098"/>
                  <a:gd name="T38" fmla="*/ 360 w 521"/>
                  <a:gd name="T39" fmla="*/ 1083 h 2098"/>
                  <a:gd name="T40" fmla="*/ 402 w 521"/>
                  <a:gd name="T41" fmla="*/ 1125 h 2098"/>
                  <a:gd name="T42" fmla="*/ 521 w 521"/>
                  <a:gd name="T43" fmla="*/ 1125 h 2098"/>
                  <a:gd name="T44" fmla="*/ 521 w 521"/>
                  <a:gd name="T45" fmla="*/ 1325 h 2098"/>
                  <a:gd name="T46" fmla="*/ 218 w 521"/>
                  <a:gd name="T47" fmla="*/ 1325 h 2098"/>
                  <a:gd name="T48" fmla="*/ 176 w 521"/>
                  <a:gd name="T49" fmla="*/ 1367 h 2098"/>
                  <a:gd name="T50" fmla="*/ 218 w 521"/>
                  <a:gd name="T51" fmla="*/ 1409 h 2098"/>
                  <a:gd name="T52" fmla="*/ 521 w 521"/>
                  <a:gd name="T53" fmla="*/ 1409 h 2098"/>
                  <a:gd name="T54" fmla="*/ 521 w 521"/>
                  <a:gd name="T55" fmla="*/ 1609 h 2098"/>
                  <a:gd name="T56" fmla="*/ 402 w 521"/>
                  <a:gd name="T57" fmla="*/ 1609 h 2098"/>
                  <a:gd name="T58" fmla="*/ 360 w 521"/>
                  <a:gd name="T59" fmla="*/ 1651 h 2098"/>
                  <a:gd name="T60" fmla="*/ 402 w 521"/>
                  <a:gd name="T61" fmla="*/ 1693 h 2098"/>
                  <a:gd name="T62" fmla="*/ 521 w 521"/>
                  <a:gd name="T63" fmla="*/ 1693 h 2098"/>
                  <a:gd name="T64" fmla="*/ 521 w 521"/>
                  <a:gd name="T65" fmla="*/ 1893 h 2098"/>
                  <a:gd name="T66" fmla="*/ 218 w 521"/>
                  <a:gd name="T67" fmla="*/ 1893 h 2098"/>
                  <a:gd name="T68" fmla="*/ 176 w 521"/>
                  <a:gd name="T69" fmla="*/ 1935 h 2098"/>
                  <a:gd name="T70" fmla="*/ 218 w 521"/>
                  <a:gd name="T71" fmla="*/ 1977 h 2098"/>
                  <a:gd name="T72" fmla="*/ 521 w 521"/>
                  <a:gd name="T73" fmla="*/ 1977 h 2098"/>
                  <a:gd name="T74" fmla="*/ 521 w 521"/>
                  <a:gd name="T75" fmla="*/ 2098 h 2098"/>
                  <a:gd name="T76" fmla="*/ 0 w 521"/>
                  <a:gd name="T77" fmla="*/ 2098 h 2098"/>
                  <a:gd name="T78" fmla="*/ 0 w 521"/>
                  <a:gd name="T79" fmla="*/ 0 h 2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1" h="2098">
                    <a:moveTo>
                      <a:pt x="0" y="0"/>
                    </a:moveTo>
                    <a:cubicBezTo>
                      <a:pt x="521" y="0"/>
                      <a:pt x="521" y="0"/>
                      <a:pt x="521" y="0"/>
                    </a:cubicBezTo>
                    <a:cubicBezTo>
                      <a:pt x="521" y="49"/>
                      <a:pt x="521" y="113"/>
                      <a:pt x="521" y="189"/>
                    </a:cubicBezTo>
                    <a:cubicBezTo>
                      <a:pt x="218" y="189"/>
                      <a:pt x="218" y="189"/>
                      <a:pt x="218" y="189"/>
                    </a:cubicBezTo>
                    <a:cubicBezTo>
                      <a:pt x="195" y="189"/>
                      <a:pt x="176" y="208"/>
                      <a:pt x="176" y="231"/>
                    </a:cubicBezTo>
                    <a:cubicBezTo>
                      <a:pt x="176" y="254"/>
                      <a:pt x="195" y="273"/>
                      <a:pt x="218" y="273"/>
                    </a:cubicBezTo>
                    <a:cubicBezTo>
                      <a:pt x="521" y="273"/>
                      <a:pt x="521" y="273"/>
                      <a:pt x="521" y="273"/>
                    </a:cubicBezTo>
                    <a:cubicBezTo>
                      <a:pt x="521" y="334"/>
                      <a:pt x="521" y="401"/>
                      <a:pt x="521" y="473"/>
                    </a:cubicBezTo>
                    <a:cubicBezTo>
                      <a:pt x="402" y="473"/>
                      <a:pt x="402" y="473"/>
                      <a:pt x="402" y="473"/>
                    </a:cubicBezTo>
                    <a:cubicBezTo>
                      <a:pt x="379" y="473"/>
                      <a:pt x="360" y="492"/>
                      <a:pt x="360" y="515"/>
                    </a:cubicBezTo>
                    <a:cubicBezTo>
                      <a:pt x="360" y="538"/>
                      <a:pt x="379" y="557"/>
                      <a:pt x="402" y="557"/>
                    </a:cubicBezTo>
                    <a:cubicBezTo>
                      <a:pt x="521" y="557"/>
                      <a:pt x="521" y="557"/>
                      <a:pt x="521" y="557"/>
                    </a:cubicBezTo>
                    <a:cubicBezTo>
                      <a:pt x="521" y="620"/>
                      <a:pt x="521" y="687"/>
                      <a:pt x="521" y="757"/>
                    </a:cubicBezTo>
                    <a:cubicBezTo>
                      <a:pt x="218" y="757"/>
                      <a:pt x="218" y="757"/>
                      <a:pt x="218" y="757"/>
                    </a:cubicBezTo>
                    <a:cubicBezTo>
                      <a:pt x="195" y="757"/>
                      <a:pt x="176" y="776"/>
                      <a:pt x="176" y="799"/>
                    </a:cubicBezTo>
                    <a:cubicBezTo>
                      <a:pt x="176" y="822"/>
                      <a:pt x="195" y="841"/>
                      <a:pt x="218" y="841"/>
                    </a:cubicBezTo>
                    <a:cubicBezTo>
                      <a:pt x="521" y="841"/>
                      <a:pt x="521" y="841"/>
                      <a:pt x="521" y="841"/>
                    </a:cubicBezTo>
                    <a:cubicBezTo>
                      <a:pt x="521" y="905"/>
                      <a:pt x="521" y="972"/>
                      <a:pt x="521" y="1041"/>
                    </a:cubicBezTo>
                    <a:cubicBezTo>
                      <a:pt x="402" y="1041"/>
                      <a:pt x="402" y="1041"/>
                      <a:pt x="402" y="1041"/>
                    </a:cubicBezTo>
                    <a:cubicBezTo>
                      <a:pt x="379" y="1041"/>
                      <a:pt x="360" y="1060"/>
                      <a:pt x="360" y="1083"/>
                    </a:cubicBezTo>
                    <a:cubicBezTo>
                      <a:pt x="360" y="1106"/>
                      <a:pt x="379" y="1125"/>
                      <a:pt x="402" y="1125"/>
                    </a:cubicBezTo>
                    <a:cubicBezTo>
                      <a:pt x="521" y="1125"/>
                      <a:pt x="521" y="1125"/>
                      <a:pt x="521" y="1125"/>
                    </a:cubicBezTo>
                    <a:cubicBezTo>
                      <a:pt x="521" y="1190"/>
                      <a:pt x="521" y="1257"/>
                      <a:pt x="521" y="1325"/>
                    </a:cubicBezTo>
                    <a:cubicBezTo>
                      <a:pt x="218" y="1325"/>
                      <a:pt x="218" y="1325"/>
                      <a:pt x="218" y="1325"/>
                    </a:cubicBezTo>
                    <a:cubicBezTo>
                      <a:pt x="195" y="1325"/>
                      <a:pt x="176" y="1344"/>
                      <a:pt x="176" y="1367"/>
                    </a:cubicBezTo>
                    <a:cubicBezTo>
                      <a:pt x="176" y="1390"/>
                      <a:pt x="195" y="1409"/>
                      <a:pt x="218" y="1409"/>
                    </a:cubicBezTo>
                    <a:cubicBezTo>
                      <a:pt x="521" y="1409"/>
                      <a:pt x="521" y="1409"/>
                      <a:pt x="521" y="1409"/>
                    </a:cubicBezTo>
                    <a:cubicBezTo>
                      <a:pt x="521" y="1474"/>
                      <a:pt x="521" y="1542"/>
                      <a:pt x="521" y="1609"/>
                    </a:cubicBezTo>
                    <a:cubicBezTo>
                      <a:pt x="402" y="1609"/>
                      <a:pt x="402" y="1609"/>
                      <a:pt x="402" y="1609"/>
                    </a:cubicBezTo>
                    <a:cubicBezTo>
                      <a:pt x="379" y="1609"/>
                      <a:pt x="360" y="1628"/>
                      <a:pt x="360" y="1651"/>
                    </a:cubicBezTo>
                    <a:cubicBezTo>
                      <a:pt x="360" y="1674"/>
                      <a:pt x="379" y="1693"/>
                      <a:pt x="402" y="1693"/>
                    </a:cubicBezTo>
                    <a:cubicBezTo>
                      <a:pt x="521" y="1693"/>
                      <a:pt x="521" y="1693"/>
                      <a:pt x="521" y="1693"/>
                    </a:cubicBezTo>
                    <a:cubicBezTo>
                      <a:pt x="521" y="1759"/>
                      <a:pt x="521" y="1826"/>
                      <a:pt x="521" y="1893"/>
                    </a:cubicBezTo>
                    <a:cubicBezTo>
                      <a:pt x="218" y="1893"/>
                      <a:pt x="218" y="1893"/>
                      <a:pt x="218" y="1893"/>
                    </a:cubicBezTo>
                    <a:cubicBezTo>
                      <a:pt x="195" y="1893"/>
                      <a:pt x="176" y="1912"/>
                      <a:pt x="176" y="1935"/>
                    </a:cubicBezTo>
                    <a:cubicBezTo>
                      <a:pt x="176" y="1958"/>
                      <a:pt x="195" y="1977"/>
                      <a:pt x="218" y="1977"/>
                    </a:cubicBezTo>
                    <a:cubicBezTo>
                      <a:pt x="521" y="1977"/>
                      <a:pt x="521" y="1977"/>
                      <a:pt x="521" y="1977"/>
                    </a:cubicBezTo>
                    <a:cubicBezTo>
                      <a:pt x="521" y="2017"/>
                      <a:pt x="521" y="2058"/>
                      <a:pt x="521" y="2098"/>
                    </a:cubicBezTo>
                    <a:cubicBezTo>
                      <a:pt x="0" y="2098"/>
                      <a:pt x="0" y="2098"/>
                      <a:pt x="0" y="2098"/>
                    </a:cubicBezTo>
                    <a:lnTo>
                      <a:pt x="0"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2" name="íśļïḑe"/>
              <p:cNvSpPr/>
              <p:nvPr/>
            </p:nvSpPr>
            <p:spPr bwMode="auto">
              <a:xfrm>
                <a:off x="8899733" y="4673985"/>
                <a:ext cx="178962" cy="1154031"/>
              </a:xfrm>
              <a:custGeom>
                <a:avLst/>
                <a:gdLst>
                  <a:gd name="T0" fmla="*/ 402 w 521"/>
                  <a:gd name="T1" fmla="*/ 79 h 3371"/>
                  <a:gd name="T2" fmla="*/ 360 w 521"/>
                  <a:gd name="T3" fmla="*/ 121 h 3371"/>
                  <a:gd name="T4" fmla="*/ 402 w 521"/>
                  <a:gd name="T5" fmla="*/ 163 h 3371"/>
                  <a:gd name="T6" fmla="*/ 521 w 521"/>
                  <a:gd name="T7" fmla="*/ 163 h 3371"/>
                  <a:gd name="T8" fmla="*/ 521 w 521"/>
                  <a:gd name="T9" fmla="*/ 363 h 3371"/>
                  <a:gd name="T10" fmla="*/ 218 w 521"/>
                  <a:gd name="T11" fmla="*/ 363 h 3371"/>
                  <a:gd name="T12" fmla="*/ 176 w 521"/>
                  <a:gd name="T13" fmla="*/ 405 h 3371"/>
                  <a:gd name="T14" fmla="*/ 218 w 521"/>
                  <a:gd name="T15" fmla="*/ 447 h 3371"/>
                  <a:gd name="T16" fmla="*/ 521 w 521"/>
                  <a:gd name="T17" fmla="*/ 447 h 3371"/>
                  <a:gd name="T18" fmla="*/ 521 w 521"/>
                  <a:gd name="T19" fmla="*/ 2783 h 3371"/>
                  <a:gd name="T20" fmla="*/ 0 w 521"/>
                  <a:gd name="T21" fmla="*/ 3371 h 3371"/>
                  <a:gd name="T22" fmla="*/ 0 w 521"/>
                  <a:gd name="T23" fmla="*/ 0 h 3371"/>
                  <a:gd name="T24" fmla="*/ 521 w 521"/>
                  <a:gd name="T25" fmla="*/ 0 h 3371"/>
                  <a:gd name="T26" fmla="*/ 521 w 521"/>
                  <a:gd name="T27" fmla="*/ 79 h 3371"/>
                  <a:gd name="T28" fmla="*/ 402 w 521"/>
                  <a:gd name="T29" fmla="*/ 79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1" h="3371">
                    <a:moveTo>
                      <a:pt x="402" y="79"/>
                    </a:moveTo>
                    <a:cubicBezTo>
                      <a:pt x="379" y="79"/>
                      <a:pt x="360" y="98"/>
                      <a:pt x="360" y="121"/>
                    </a:cubicBezTo>
                    <a:cubicBezTo>
                      <a:pt x="360" y="144"/>
                      <a:pt x="379" y="163"/>
                      <a:pt x="402" y="163"/>
                    </a:cubicBezTo>
                    <a:cubicBezTo>
                      <a:pt x="521" y="163"/>
                      <a:pt x="521" y="163"/>
                      <a:pt x="521" y="163"/>
                    </a:cubicBezTo>
                    <a:cubicBezTo>
                      <a:pt x="521" y="229"/>
                      <a:pt x="521" y="296"/>
                      <a:pt x="521" y="363"/>
                    </a:cubicBezTo>
                    <a:cubicBezTo>
                      <a:pt x="218" y="363"/>
                      <a:pt x="218" y="363"/>
                      <a:pt x="218" y="363"/>
                    </a:cubicBezTo>
                    <a:cubicBezTo>
                      <a:pt x="195" y="363"/>
                      <a:pt x="176" y="382"/>
                      <a:pt x="176" y="405"/>
                    </a:cubicBezTo>
                    <a:cubicBezTo>
                      <a:pt x="176" y="428"/>
                      <a:pt x="195" y="447"/>
                      <a:pt x="218" y="447"/>
                    </a:cubicBezTo>
                    <a:cubicBezTo>
                      <a:pt x="521" y="447"/>
                      <a:pt x="521" y="447"/>
                      <a:pt x="521" y="447"/>
                    </a:cubicBezTo>
                    <a:cubicBezTo>
                      <a:pt x="521" y="1527"/>
                      <a:pt x="521" y="2573"/>
                      <a:pt x="521" y="2783"/>
                    </a:cubicBezTo>
                    <a:cubicBezTo>
                      <a:pt x="521" y="3246"/>
                      <a:pt x="0" y="3371"/>
                      <a:pt x="0" y="3371"/>
                    </a:cubicBezTo>
                    <a:cubicBezTo>
                      <a:pt x="0" y="0"/>
                      <a:pt x="0" y="0"/>
                      <a:pt x="0" y="0"/>
                    </a:cubicBezTo>
                    <a:cubicBezTo>
                      <a:pt x="521" y="0"/>
                      <a:pt x="521" y="0"/>
                      <a:pt x="521" y="0"/>
                    </a:cubicBezTo>
                    <a:cubicBezTo>
                      <a:pt x="521" y="27"/>
                      <a:pt x="521" y="53"/>
                      <a:pt x="521" y="79"/>
                    </a:cubicBezTo>
                    <a:lnTo>
                      <a:pt x="402" y="79"/>
                    </a:lnTo>
                    <a:close/>
                  </a:path>
                </a:pathLst>
              </a:custGeom>
              <a:solidFill>
                <a:srgbClr val="CCE9F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3" name="ïsļiḑé"/>
              <p:cNvSpPr/>
              <p:nvPr/>
            </p:nvSpPr>
            <p:spPr bwMode="auto">
              <a:xfrm>
                <a:off x="9078694" y="4021047"/>
                <a:ext cx="32538" cy="29285"/>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4"/>
                      <a:pt x="0" y="27"/>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4" name="iṥḻîḋè"/>
              <p:cNvSpPr/>
              <p:nvPr/>
            </p:nvSpPr>
            <p:spPr bwMode="auto">
              <a:xfrm>
                <a:off x="8960471" y="4021047"/>
                <a:ext cx="118223" cy="29285"/>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7"/>
                      <a:pt x="345" y="54"/>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5" name="îṩ1ïḑê"/>
              <p:cNvSpPr/>
              <p:nvPr/>
            </p:nvSpPr>
            <p:spPr bwMode="auto">
              <a:xfrm>
                <a:off x="9078694" y="4215192"/>
                <a:ext cx="32538" cy="29285"/>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5"/>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6" name="iŝľíde"/>
              <p:cNvSpPr/>
              <p:nvPr/>
            </p:nvSpPr>
            <p:spPr bwMode="auto">
              <a:xfrm>
                <a:off x="8960471" y="4215192"/>
                <a:ext cx="118223" cy="29285"/>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5"/>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7" name="ïṡļîḍè"/>
              <p:cNvSpPr/>
              <p:nvPr/>
            </p:nvSpPr>
            <p:spPr bwMode="auto">
              <a:xfrm>
                <a:off x="9078694" y="4410423"/>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8" name="íSḻíḋé"/>
              <p:cNvSpPr/>
              <p:nvPr/>
            </p:nvSpPr>
            <p:spPr bwMode="auto">
              <a:xfrm>
                <a:off x="8960471" y="4410423"/>
                <a:ext cx="118223" cy="28200"/>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6"/>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9" name="íŝľîďé"/>
              <p:cNvSpPr/>
              <p:nvPr/>
            </p:nvSpPr>
            <p:spPr bwMode="auto">
              <a:xfrm>
                <a:off x="9078694" y="4798716"/>
                <a:ext cx="32538" cy="29285"/>
              </a:xfrm>
              <a:custGeom>
                <a:avLst/>
                <a:gdLst>
                  <a:gd name="T0" fmla="*/ 0 w 96"/>
                  <a:gd name="T1" fmla="*/ 0 h 84"/>
                  <a:gd name="T2" fmla="*/ 96 w 96"/>
                  <a:gd name="T3" fmla="*/ 0 h 84"/>
                  <a:gd name="T4" fmla="*/ 96 w 96"/>
                  <a:gd name="T5" fmla="*/ 84 h 84"/>
                  <a:gd name="T6" fmla="*/ 0 w 96"/>
                  <a:gd name="T7" fmla="*/ 84 h 84"/>
                  <a:gd name="T8" fmla="*/ 0 w 96"/>
                  <a:gd name="T9" fmla="*/ 0 h 84"/>
                </a:gdLst>
                <a:ahLst/>
                <a:cxnLst>
                  <a:cxn ang="0">
                    <a:pos x="T0" y="T1"/>
                  </a:cxn>
                  <a:cxn ang="0">
                    <a:pos x="T2" y="T3"/>
                  </a:cxn>
                  <a:cxn ang="0">
                    <a:pos x="T4" y="T5"/>
                  </a:cxn>
                  <a:cxn ang="0">
                    <a:pos x="T6" y="T7"/>
                  </a:cxn>
                  <a:cxn ang="0">
                    <a:pos x="T8" y="T9"/>
                  </a:cxn>
                </a:cxnLst>
                <a:rect l="0" t="0" r="r" b="b"/>
                <a:pathLst>
                  <a:path w="96" h="84">
                    <a:moveTo>
                      <a:pt x="0" y="0"/>
                    </a:moveTo>
                    <a:cubicBezTo>
                      <a:pt x="96" y="0"/>
                      <a:pt x="96" y="0"/>
                      <a:pt x="96" y="0"/>
                    </a:cubicBezTo>
                    <a:cubicBezTo>
                      <a:pt x="96" y="84"/>
                      <a:pt x="96" y="84"/>
                      <a:pt x="96" y="84"/>
                    </a:cubicBezTo>
                    <a:cubicBezTo>
                      <a:pt x="0" y="84"/>
                      <a:pt x="0" y="84"/>
                      <a:pt x="0" y="84"/>
                    </a:cubicBezTo>
                    <a:cubicBezTo>
                      <a:pt x="0" y="56"/>
                      <a:pt x="0" y="28"/>
                      <a:pt x="0"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0" name="íṣļïḑe"/>
              <p:cNvSpPr/>
              <p:nvPr/>
            </p:nvSpPr>
            <p:spPr bwMode="auto">
              <a:xfrm>
                <a:off x="8960471" y="4798716"/>
                <a:ext cx="118223" cy="29285"/>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6"/>
                      <a:pt x="345" y="84"/>
                    </a:cubicBezTo>
                    <a:cubicBezTo>
                      <a:pt x="42" y="84"/>
                      <a:pt x="42" y="84"/>
                      <a:pt x="42" y="84"/>
                    </a:cubicBezTo>
                    <a:cubicBezTo>
                      <a:pt x="19" y="84"/>
                      <a:pt x="0" y="65"/>
                      <a:pt x="0" y="42"/>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1" name="ïṣḷîḑê"/>
              <p:cNvSpPr/>
              <p:nvPr/>
            </p:nvSpPr>
            <p:spPr bwMode="auto">
              <a:xfrm>
                <a:off x="9078694" y="4604570"/>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2" name="ïṥḻíḋe"/>
              <p:cNvSpPr/>
              <p:nvPr/>
            </p:nvSpPr>
            <p:spPr bwMode="auto">
              <a:xfrm>
                <a:off x="8960471" y="4604570"/>
                <a:ext cx="118223" cy="28200"/>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6"/>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3" name="iṡ1îḋe"/>
              <p:cNvSpPr/>
              <p:nvPr/>
            </p:nvSpPr>
            <p:spPr bwMode="auto">
              <a:xfrm>
                <a:off x="9078694" y="4118662"/>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5"/>
                      <a:pt x="0" y="27"/>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4" name="îṩlîḍê"/>
              <p:cNvSpPr/>
              <p:nvPr/>
            </p:nvSpPr>
            <p:spPr bwMode="auto">
              <a:xfrm>
                <a:off x="9023379" y="4118662"/>
                <a:ext cx="55316" cy="28200"/>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7"/>
                      <a:pt x="161" y="55"/>
                      <a:pt x="161"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5" name="íṣḷïdé"/>
              <p:cNvSpPr/>
              <p:nvPr/>
            </p:nvSpPr>
            <p:spPr bwMode="auto">
              <a:xfrm>
                <a:off x="9078694" y="4312808"/>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6" name="îšḷíďê"/>
              <p:cNvSpPr/>
              <p:nvPr/>
            </p:nvSpPr>
            <p:spPr bwMode="auto">
              <a:xfrm>
                <a:off x="9023379" y="4312808"/>
                <a:ext cx="55316" cy="28200"/>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8"/>
                      <a:pt x="161" y="56"/>
                      <a:pt x="161"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7" name="îšľïḍé"/>
              <p:cNvSpPr/>
              <p:nvPr/>
            </p:nvSpPr>
            <p:spPr bwMode="auto">
              <a:xfrm>
                <a:off x="9078694" y="4506954"/>
                <a:ext cx="32538" cy="29285"/>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8" name="îşľiḍé"/>
              <p:cNvSpPr/>
              <p:nvPr/>
            </p:nvSpPr>
            <p:spPr bwMode="auto">
              <a:xfrm>
                <a:off x="9023379" y="4506954"/>
                <a:ext cx="55316" cy="29285"/>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8"/>
                      <a:pt x="161" y="56"/>
                      <a:pt x="161"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9" name="íṧľíḍe"/>
              <p:cNvSpPr/>
              <p:nvPr/>
            </p:nvSpPr>
            <p:spPr bwMode="auto">
              <a:xfrm>
                <a:off x="9078694" y="4701100"/>
                <a:ext cx="32538" cy="29285"/>
              </a:xfrm>
              <a:custGeom>
                <a:avLst/>
                <a:gdLst>
                  <a:gd name="T0" fmla="*/ 0 w 96"/>
                  <a:gd name="T1" fmla="*/ 0 h 84"/>
                  <a:gd name="T2" fmla="*/ 96 w 96"/>
                  <a:gd name="T3" fmla="*/ 0 h 84"/>
                  <a:gd name="T4" fmla="*/ 96 w 96"/>
                  <a:gd name="T5" fmla="*/ 84 h 84"/>
                  <a:gd name="T6" fmla="*/ 0 w 96"/>
                  <a:gd name="T7" fmla="*/ 84 h 84"/>
                  <a:gd name="T8" fmla="*/ 0 w 96"/>
                  <a:gd name="T9" fmla="*/ 0 h 84"/>
                </a:gdLst>
                <a:ahLst/>
                <a:cxnLst>
                  <a:cxn ang="0">
                    <a:pos x="T0" y="T1"/>
                  </a:cxn>
                  <a:cxn ang="0">
                    <a:pos x="T2" y="T3"/>
                  </a:cxn>
                  <a:cxn ang="0">
                    <a:pos x="T4" y="T5"/>
                  </a:cxn>
                  <a:cxn ang="0">
                    <a:pos x="T6" y="T7"/>
                  </a:cxn>
                  <a:cxn ang="0">
                    <a:pos x="T8" y="T9"/>
                  </a:cxn>
                </a:cxnLst>
                <a:rect l="0" t="0" r="r" b="b"/>
                <a:pathLst>
                  <a:path w="96" h="84">
                    <a:moveTo>
                      <a:pt x="0" y="0"/>
                    </a:moveTo>
                    <a:cubicBezTo>
                      <a:pt x="96" y="0"/>
                      <a:pt x="96" y="0"/>
                      <a:pt x="96" y="0"/>
                    </a:cubicBezTo>
                    <a:cubicBezTo>
                      <a:pt x="96" y="84"/>
                      <a:pt x="96" y="84"/>
                      <a:pt x="96" y="84"/>
                    </a:cubicBezTo>
                    <a:cubicBezTo>
                      <a:pt x="0" y="84"/>
                      <a:pt x="0" y="84"/>
                      <a:pt x="0" y="84"/>
                    </a:cubicBezTo>
                    <a:cubicBezTo>
                      <a:pt x="0" y="56"/>
                      <a:pt x="0" y="28"/>
                      <a:pt x="0"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0" name="ïś1ïḋe"/>
              <p:cNvSpPr/>
              <p:nvPr/>
            </p:nvSpPr>
            <p:spPr bwMode="auto">
              <a:xfrm>
                <a:off x="9023379" y="4701100"/>
                <a:ext cx="55316" cy="29285"/>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8"/>
                      <a:pt x="161" y="56"/>
                      <a:pt x="161" y="84"/>
                    </a:cubicBezTo>
                    <a:cubicBezTo>
                      <a:pt x="42" y="84"/>
                      <a:pt x="42" y="84"/>
                      <a:pt x="42" y="84"/>
                    </a:cubicBezTo>
                    <a:cubicBezTo>
                      <a:pt x="19" y="84"/>
                      <a:pt x="0" y="65"/>
                      <a:pt x="0" y="42"/>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1" name="iSļíḓè"/>
              <p:cNvSpPr/>
              <p:nvPr/>
            </p:nvSpPr>
            <p:spPr bwMode="auto">
              <a:xfrm>
                <a:off x="9023379" y="4896331"/>
                <a:ext cx="87854" cy="28200"/>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2" name="íṧļíďè"/>
              <p:cNvSpPr/>
              <p:nvPr/>
            </p:nvSpPr>
            <p:spPr bwMode="auto">
              <a:xfrm>
                <a:off x="9023379" y="5090478"/>
                <a:ext cx="87854" cy="28200"/>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3" name="ïṥḻîďé"/>
              <p:cNvSpPr/>
              <p:nvPr/>
            </p:nvSpPr>
            <p:spPr bwMode="auto">
              <a:xfrm>
                <a:off x="9023379" y="5284624"/>
                <a:ext cx="87854" cy="29285"/>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4" name="íś1íḋe"/>
              <p:cNvSpPr/>
              <p:nvPr/>
            </p:nvSpPr>
            <p:spPr bwMode="auto">
              <a:xfrm>
                <a:off x="9023379" y="5478770"/>
                <a:ext cx="87854" cy="29285"/>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sp>
          <p:nvSpPr>
            <p:cNvPr id="1766" name="isľiḑê"/>
            <p:cNvSpPr txBox="1"/>
            <p:nvPr/>
          </p:nvSpPr>
          <p:spPr>
            <a:xfrm>
              <a:off x="5113347" y="1591634"/>
              <a:ext cx="2102567" cy="553998"/>
            </a:xfrm>
            <a:prstGeom prst="rect">
              <a:avLst/>
            </a:prstGeom>
            <a:noFill/>
          </p:spPr>
          <p:txBody>
            <a:bodyPr wrap="square" rtlCol="0" anchor="b">
              <a:spAutoFit/>
            </a:bodyPr>
            <a:lstStyle/>
            <a:p>
              <a:r>
                <a:rPr lang="en-US" altLang="zh-CN" sz="3000" b="1" dirty="0">
                  <a:solidFill>
                    <a:schemeClr val="bg1"/>
                  </a:solidFill>
                  <a:latin typeface="华文楷体" panose="02010600040101010101" pitchFamily="2" charset="-122"/>
                  <a:ea typeface="华文楷体" panose="02010600040101010101" pitchFamily="2" charset="-122"/>
                </a:rPr>
                <a:t>1.</a:t>
              </a:r>
              <a:r>
                <a:rPr lang="zh-CN" altLang="en-US" sz="3000" b="1" dirty="0">
                  <a:solidFill>
                    <a:schemeClr val="bg1"/>
                  </a:solidFill>
                  <a:latin typeface="华文楷体" panose="02010600040101010101" pitchFamily="2" charset="-122"/>
                  <a:ea typeface="华文楷体" panose="02010600040101010101" pitchFamily="2" charset="-122"/>
                </a:rPr>
                <a:t>药理作用</a:t>
              </a:r>
              <a:endParaRPr lang="en-GB" altLang="zh-CN" sz="3000" b="1" dirty="0">
                <a:solidFill>
                  <a:schemeClr val="bg1"/>
                </a:solidFill>
                <a:latin typeface="华文楷体" panose="02010600040101010101" pitchFamily="2" charset="-122"/>
                <a:ea typeface="华文楷体" panose="02010600040101010101" pitchFamily="2" charset="-122"/>
              </a:endParaRPr>
            </a:p>
          </p:txBody>
        </p:sp>
      </p:grpSp>
      <p:grpSp>
        <p:nvGrpSpPr>
          <p:cNvPr id="1937" name="组合 1936"/>
          <p:cNvGrpSpPr/>
          <p:nvPr/>
        </p:nvGrpSpPr>
        <p:grpSpPr>
          <a:xfrm>
            <a:off x="946872" y="2898126"/>
            <a:ext cx="5151408" cy="2283474"/>
            <a:chOff x="2871112" y="4445597"/>
            <a:chExt cx="4875890" cy="2283474"/>
          </a:xfrm>
        </p:grpSpPr>
        <p:sp>
          <p:nvSpPr>
            <p:cNvPr id="1938" name="iṡḷïḓé"/>
            <p:cNvSpPr/>
            <p:nvPr/>
          </p:nvSpPr>
          <p:spPr>
            <a:xfrm>
              <a:off x="2871112" y="4445597"/>
              <a:ext cx="4875890" cy="2283474"/>
            </a:xfrm>
            <a:prstGeom prst="roundRect">
              <a:avLst>
                <a:gd name="adj" fmla="val 4531"/>
              </a:avLst>
            </a:prstGeom>
            <a:solidFill>
              <a:srgbClr val="15B6BC">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1939" name="文本框 1938"/>
            <p:cNvSpPr txBox="1"/>
            <p:nvPr/>
          </p:nvSpPr>
          <p:spPr>
            <a:xfrm>
              <a:off x="3244165" y="4830980"/>
              <a:ext cx="4279498" cy="1396857"/>
            </a:xfrm>
            <a:prstGeom prst="rect">
              <a:avLst/>
            </a:prstGeom>
            <a:noFill/>
          </p:spPr>
          <p:txBody>
            <a:bodyPr wrap="square">
              <a:spAutoFit/>
            </a:bodyPr>
            <a:lstStyle/>
            <a:p>
              <a:pPr indent="0" algn="l" fontAlgn="auto">
                <a:lnSpc>
                  <a:spcPct val="120000"/>
                </a:lnSpc>
              </a:pPr>
              <a:r>
                <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rPr>
                <a:t>（1）降低心肌耗氧量</a:t>
              </a:r>
              <a:endPar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endParaRPr>
            </a:p>
            <a:p>
              <a:pPr indent="0" fontAlgn="auto">
                <a:lnSpc>
                  <a:spcPct val="120000"/>
                </a:lnSpc>
              </a:pPr>
              <a:r>
                <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rPr>
                <a:t>（2）增加缺血区心肌供血</a:t>
              </a:r>
              <a:endPar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endParaRPr>
            </a:p>
            <a:p>
              <a:pPr indent="0" fontAlgn="auto">
                <a:lnSpc>
                  <a:spcPct val="120000"/>
                </a:lnSpc>
              </a:pPr>
              <a:r>
                <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rPr>
                <a:t>（3）改善心肌代谢</a:t>
              </a:r>
              <a:endPar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endParaRPr>
            </a:p>
          </p:txBody>
        </p:sp>
      </p:grpSp>
      <p:grpSp>
        <p:nvGrpSpPr>
          <p:cNvPr id="1945" name="组合 1944"/>
          <p:cNvGrpSpPr/>
          <p:nvPr/>
        </p:nvGrpSpPr>
        <p:grpSpPr>
          <a:xfrm>
            <a:off x="6380148" y="2867624"/>
            <a:ext cx="5062552" cy="2313976"/>
            <a:chOff x="3331422" y="4454593"/>
            <a:chExt cx="4351364" cy="2313976"/>
          </a:xfrm>
        </p:grpSpPr>
        <p:sp>
          <p:nvSpPr>
            <p:cNvPr id="1946" name="iṡḷïḓé"/>
            <p:cNvSpPr/>
            <p:nvPr/>
          </p:nvSpPr>
          <p:spPr>
            <a:xfrm>
              <a:off x="3331422" y="4454593"/>
              <a:ext cx="4351364" cy="2313976"/>
            </a:xfrm>
            <a:prstGeom prst="roundRect">
              <a:avLst>
                <a:gd name="adj" fmla="val 4531"/>
              </a:avLst>
            </a:prstGeom>
            <a:solidFill>
              <a:srgbClr val="15B6BC">
                <a:alpha val="15000"/>
              </a:srgbClr>
            </a:solidFill>
            <a:ln>
              <a:solidFill>
                <a:srgbClr val="A1E2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solidFill>
                  <a:schemeClr val="tx1"/>
                </a:solidFill>
              </a:endParaRPr>
            </a:p>
          </p:txBody>
        </p:sp>
        <p:sp>
          <p:nvSpPr>
            <p:cNvPr id="1947" name="文本框 1946"/>
            <p:cNvSpPr txBox="1"/>
            <p:nvPr/>
          </p:nvSpPr>
          <p:spPr>
            <a:xfrm>
              <a:off x="3609181" y="4648878"/>
              <a:ext cx="3809196" cy="1840056"/>
            </a:xfrm>
            <a:prstGeom prst="rect">
              <a:avLst/>
            </a:prstGeom>
            <a:noFill/>
          </p:spPr>
          <p:txBody>
            <a:bodyPr wrap="square">
              <a:spAutoFit/>
            </a:bodyPr>
            <a:lstStyle/>
            <a:p>
              <a:pPr marL="0" marR="0" lvl="0" indent="457200" algn="l" defTabSz="914400" rtl="0" eaLnBrk="1" fontAlgn="auto" latinLnBrk="0" hangingPunct="1">
                <a:lnSpc>
                  <a:spcPct val="120000"/>
                </a:lnSpc>
                <a:spcBef>
                  <a:spcPts val="0"/>
                </a:spcBef>
                <a:spcAft>
                  <a:spcPts val="0"/>
                </a:spcAft>
                <a:buClrTx/>
                <a:buSzTx/>
                <a:buFontTx/>
                <a:buNone/>
                <a:defRPr/>
              </a:pPr>
              <a:r>
                <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rPr>
                <a:t>主要用于治疗稳定型和不稳定型心绞痛，尤其适用于伴有高血压或心律失常的心绞痛患者。但不宜用于变异型心绞痛。</a:t>
              </a:r>
              <a:endParaRPr lang="en-US" altLang="zh-CN" sz="2400" b="0" dirty="0">
                <a:solidFill>
                  <a:schemeClr val="tx1">
                    <a:lumMod val="75000"/>
                    <a:lumOff val="25000"/>
                  </a:schemeClr>
                </a:solidFill>
                <a:latin typeface="华文楷体" panose="02010600040101010101" pitchFamily="2" charset="-122"/>
                <a:ea typeface="华文楷体" panose="02010600040101010101" pitchFamily="2" charset="-122"/>
              </a:endParaRPr>
            </a:p>
          </p:txBody>
        </p:sp>
      </p:grpSp>
      <p:sp>
        <p:nvSpPr>
          <p:cNvPr id="1980" name="标题 1"/>
          <p:cNvSpPr txBox="1"/>
          <p:nvPr/>
        </p:nvSpPr>
        <p:spPr>
          <a:xfrm>
            <a:off x="3737185" y="71895"/>
            <a:ext cx="3956611" cy="675775"/>
          </a:xfrm>
          <a:prstGeom prst="rect">
            <a:avLst/>
          </a:prstGeom>
        </p:spPr>
        <p:txBody>
          <a:bodyPr anchor="ctr"/>
          <a:lstStyle>
            <a:lvl1pPr algn="l" defTabSz="914400" rtl="0" eaLnBrk="1" latinLnBrk="0" hangingPunct="1">
              <a:lnSpc>
                <a:spcPct val="90000"/>
              </a:lnSpc>
              <a:spcBef>
                <a:spcPct val="0"/>
              </a:spcBef>
              <a:buNone/>
              <a:defRPr sz="3000" b="1" kern="1200">
                <a:solidFill>
                  <a:schemeClr val="tx1">
                    <a:lumMod val="75000"/>
                    <a:lumOff val="25000"/>
                  </a:schemeClr>
                </a:solidFill>
                <a:latin typeface="黑体" panose="02010609060101010101" pitchFamily="49" charset="-122"/>
                <a:ea typeface="黑体" panose="02010609060101010101" pitchFamily="49" charset="-122"/>
                <a:cs typeface="+mj-cs"/>
              </a:defRPr>
            </a:lvl1pPr>
          </a:lstStyle>
          <a:p>
            <a:r>
              <a:rPr lang="zh-CN" altLang="en-US" i="1" dirty="0"/>
              <a:t>（三）普萘洛尔</a:t>
            </a:r>
            <a:endParaRPr lang="zh-CN" alt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80"/>
                                        </p:tgtEl>
                                        <p:attrNameLst>
                                          <p:attrName>style.visibility</p:attrName>
                                        </p:attrNameLst>
                                      </p:cBhvr>
                                      <p:to>
                                        <p:strVal val="visible"/>
                                      </p:to>
                                    </p:set>
                                    <p:animEffect transition="in" filter="fade">
                                      <p:cBhvr>
                                        <p:cTn id="7" dur="500"/>
                                        <p:tgtEl>
                                          <p:spTgt spid="198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63"/>
                                        </p:tgtEl>
                                        <p:attrNameLst>
                                          <p:attrName>style.visibility</p:attrName>
                                        </p:attrNameLst>
                                      </p:cBhvr>
                                      <p:to>
                                        <p:strVal val="visible"/>
                                      </p:to>
                                    </p:set>
                                    <p:animEffect transition="in" filter="wipe(down)">
                                      <p:cBhvr>
                                        <p:cTn id="11" dur="500"/>
                                        <p:tgtEl>
                                          <p:spTgt spid="176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1937"/>
                                        </p:tgtEl>
                                        <p:attrNameLst>
                                          <p:attrName>style.visibility</p:attrName>
                                        </p:attrNameLst>
                                      </p:cBhvr>
                                      <p:to>
                                        <p:strVal val="visible"/>
                                      </p:to>
                                    </p:set>
                                    <p:animEffect transition="in" filter="randombar(horizontal)">
                                      <p:cBhvr>
                                        <p:cTn id="19" dur="500"/>
                                        <p:tgtEl>
                                          <p:spTgt spid="1937"/>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1945"/>
                                        </p:tgtEl>
                                        <p:attrNameLst>
                                          <p:attrName>style.visibility</p:attrName>
                                        </p:attrNameLst>
                                      </p:cBhvr>
                                      <p:to>
                                        <p:strVal val="visible"/>
                                      </p:to>
                                    </p:set>
                                    <p:animEffect transition="in" filter="randombar(horizontal)">
                                      <p:cBhvr>
                                        <p:cTn id="23" dur="500"/>
                                        <p:tgtEl>
                                          <p:spTgt spid="19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E:\涪陵卫校2022.2.16\PPT\图片1.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720" y="1074420"/>
            <a:ext cx="3256277" cy="58677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prstGeom prst="rect">
            <a:avLst/>
          </a:prstGeom>
        </p:spPr>
        <p:txBody>
          <a:bodyPr/>
          <a:lstStyle/>
          <a:p>
            <a:r>
              <a:rPr lang="zh-CN" altLang="en-US" dirty="0"/>
              <a:t>三、抗心绞痛药</a:t>
            </a:r>
            <a:endParaRPr lang="zh-CN" altLang="en-US" dirty="0"/>
          </a:p>
        </p:txBody>
      </p:sp>
      <p:grpSp>
        <p:nvGrpSpPr>
          <p:cNvPr id="24" name="组合 23"/>
          <p:cNvGrpSpPr/>
          <p:nvPr/>
        </p:nvGrpSpPr>
        <p:grpSpPr>
          <a:xfrm>
            <a:off x="3499667" y="1879652"/>
            <a:ext cx="7122281" cy="3749302"/>
            <a:chOff x="3080666" y="1420784"/>
            <a:chExt cx="7122281" cy="3749302"/>
          </a:xfrm>
        </p:grpSpPr>
        <p:grpSp>
          <p:nvGrpSpPr>
            <p:cNvPr id="6" name="组合 5"/>
            <p:cNvGrpSpPr/>
            <p:nvPr/>
          </p:nvGrpSpPr>
          <p:grpSpPr>
            <a:xfrm>
              <a:off x="3080666" y="1420784"/>
              <a:ext cx="7122281" cy="3749302"/>
              <a:chOff x="1853070" y="1722094"/>
              <a:chExt cx="8722024" cy="3698613"/>
            </a:xfrm>
          </p:grpSpPr>
          <p:sp>
            <p:nvSpPr>
              <p:cNvPr id="3" name="矩形 2"/>
              <p:cNvSpPr/>
              <p:nvPr/>
            </p:nvSpPr>
            <p:spPr>
              <a:xfrm>
                <a:off x="1853070" y="1722094"/>
                <a:ext cx="675775" cy="589807"/>
              </a:xfrm>
              <a:prstGeom prst="rect">
                <a:avLst/>
              </a:prstGeom>
              <a:solidFill>
                <a:srgbClr val="15B6B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9864996" y="4815492"/>
                <a:ext cx="710098" cy="605215"/>
              </a:xfrm>
              <a:prstGeom prst="rect">
                <a:avLst/>
              </a:prstGeom>
              <a:solidFill>
                <a:srgbClr val="15B6B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矩形 4"/>
              <p:cNvSpPr/>
              <p:nvPr/>
            </p:nvSpPr>
            <p:spPr>
              <a:xfrm>
                <a:off x="2063945" y="1913255"/>
                <a:ext cx="8247884" cy="3316291"/>
              </a:xfrm>
              <a:prstGeom prst="rect">
                <a:avLst/>
              </a:prstGeom>
              <a:solidFill>
                <a:schemeClr val="bg1"/>
              </a:solidFill>
              <a:ln w="28575">
                <a:solidFill>
                  <a:srgbClr val="15B6B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grpSp>
        <p:sp>
          <p:nvSpPr>
            <p:cNvPr id="20" name="文本框 19"/>
            <p:cNvSpPr txBox="1"/>
            <p:nvPr/>
          </p:nvSpPr>
          <p:spPr>
            <a:xfrm>
              <a:off x="3463206" y="1891204"/>
              <a:ext cx="6314420" cy="2808461"/>
            </a:xfrm>
            <a:prstGeom prst="rect">
              <a:avLst/>
            </a:prstGeom>
            <a:noFill/>
          </p:spPr>
          <p:txBody>
            <a:bodyPr wrap="square">
              <a:spAutoFit/>
            </a:bodyPr>
            <a:lstStyle/>
            <a:p>
              <a:pPr marL="0" marR="0" lvl="0" indent="457200" algn="l" defTabSz="914400" rtl="0" eaLnBrk="1" fontAlgn="auto" latinLnBrk="0" hangingPunct="1">
                <a:lnSpc>
                  <a:spcPct val="150000"/>
                </a:lnSpc>
                <a:spcBef>
                  <a:spcPts val="0"/>
                </a:spcBef>
                <a:spcAft>
                  <a:spcPts val="0"/>
                </a:spcAft>
                <a:buClrTx/>
                <a:buSzTx/>
                <a:buFontTx/>
                <a:buNone/>
                <a:defRPr/>
              </a:pPr>
              <a:r>
                <a:rPr kumimoji="1"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sym typeface="+mn-ea"/>
                </a:rPr>
                <a:t>普萘洛尔与硝酸甘油合用有协同作用，可消除彼此的副作用。普萘洛尔可纠正硝酸甘油引起的反射性心率加快、心肌收缩力增强的副作用；硝酸甘油可纠正普萘洛尔引起的冠状动脉收缩和心室壁张力升高的副作用。</a:t>
              </a:r>
              <a:endParaRPr kumimoji="1" lang="zh-CN" altLang="en-US" sz="2400" b="0" i="0" u="none" strike="noStrike" kern="1200" cap="none" spc="0" normalizeH="0" baseline="0" noProof="0" dirty="0">
                <a:ln>
                  <a:noFill/>
                </a:ln>
                <a:solidFill>
                  <a:schemeClr val="tx1">
                    <a:lumMod val="75000"/>
                    <a:lumOff val="25000"/>
                  </a:schemeClr>
                </a:solidFill>
                <a:effectLst/>
                <a:uLnTx/>
                <a:uFillTx/>
                <a:latin typeface="华文楷体" panose="02010600040101010101" pitchFamily="2" charset="-122"/>
                <a:ea typeface="华文楷体" panose="02010600040101010101" pitchFamily="2" charset="-122"/>
                <a:sym typeface="+mn-ea"/>
              </a:endParaRPr>
            </a:p>
          </p:txBody>
        </p:sp>
      </p:grpSp>
      <p:sp>
        <p:nvSpPr>
          <p:cNvPr id="27" name="矩形: 圆角 26"/>
          <p:cNvSpPr/>
          <p:nvPr/>
        </p:nvSpPr>
        <p:spPr>
          <a:xfrm>
            <a:off x="1936022" y="1156795"/>
            <a:ext cx="2506100" cy="597890"/>
          </a:xfrm>
          <a:prstGeom prst="roundRect">
            <a:avLst>
              <a:gd name="adj" fmla="val 30414"/>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000" b="1" i="0" u="none" strike="noStrike" kern="1200" cap="none" spc="0" normalizeH="0" baseline="0" noProof="0" dirty="0">
                <a:ln>
                  <a:noFill/>
                </a:ln>
                <a:solidFill>
                  <a:prstClr val="white"/>
                </a:solidFill>
                <a:effectLst/>
                <a:uLnTx/>
                <a:uFillTx/>
                <a:latin typeface="华文楷体" panose="02010600040101010101" pitchFamily="2" charset="-122"/>
                <a:ea typeface="华文楷体" panose="02010600040101010101" pitchFamily="2" charset="-122"/>
                <a:cs typeface="+mn-cs"/>
              </a:rPr>
              <a:t>3. </a:t>
            </a:r>
            <a:r>
              <a:rPr kumimoji="0" lang="zh-CN" altLang="en-US" sz="3000" b="1" i="0" u="none" strike="noStrike" kern="1200" cap="none" spc="0" normalizeH="0" baseline="0" noProof="0" dirty="0">
                <a:ln>
                  <a:noFill/>
                </a:ln>
                <a:solidFill>
                  <a:prstClr val="white"/>
                </a:solidFill>
                <a:effectLst/>
                <a:uLnTx/>
                <a:uFillTx/>
                <a:latin typeface="华文楷体" panose="02010600040101010101" pitchFamily="2" charset="-122"/>
                <a:ea typeface="华文楷体" panose="02010600040101010101" pitchFamily="2" charset="-122"/>
                <a:cs typeface="+mn-cs"/>
              </a:rPr>
              <a:t>应用特点</a:t>
            </a:r>
            <a:endParaRPr kumimoji="0" lang="zh-CN" altLang="en-US" sz="3000" b="1" i="0" u="none" strike="noStrike" kern="1200" cap="none" spc="0" normalizeH="0" baseline="0" noProof="0" dirty="0">
              <a:ln>
                <a:noFill/>
              </a:ln>
              <a:solidFill>
                <a:prstClr val="white"/>
              </a:solidFill>
              <a:effectLst/>
              <a:uLnTx/>
              <a:uFillTx/>
              <a:latin typeface="华文楷体" panose="02010600040101010101" pitchFamily="2" charset="-122"/>
              <a:ea typeface="华文楷体" panose="02010600040101010101" pitchFamily="2" charset="-122"/>
              <a:cs typeface="+mn-cs"/>
            </a:endParaRPr>
          </a:p>
        </p:txBody>
      </p:sp>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l="10048" t="7239" r="4509" b="11111"/>
          <a:stretch>
            <a:fillRect/>
          </a:stretch>
        </p:blipFill>
        <p:spPr>
          <a:xfrm>
            <a:off x="9178492" y="4723622"/>
            <a:ext cx="1727200" cy="1093029"/>
          </a:xfrm>
          <a:prstGeom prst="rect">
            <a:avLst/>
          </a:prstGeom>
        </p:spPr>
      </p:pic>
      <p:sp>
        <p:nvSpPr>
          <p:cNvPr id="14" name="标题 1"/>
          <p:cNvSpPr txBox="1"/>
          <p:nvPr/>
        </p:nvSpPr>
        <p:spPr>
          <a:xfrm>
            <a:off x="3737185" y="71895"/>
            <a:ext cx="3956611" cy="675775"/>
          </a:xfrm>
          <a:prstGeom prst="rect">
            <a:avLst/>
          </a:prstGeom>
        </p:spPr>
        <p:txBody>
          <a:bodyPr anchor="ctr"/>
          <a:lstStyle>
            <a:lvl1pPr algn="l" defTabSz="914400" rtl="0" eaLnBrk="1" latinLnBrk="0" hangingPunct="1">
              <a:lnSpc>
                <a:spcPct val="90000"/>
              </a:lnSpc>
              <a:spcBef>
                <a:spcPct val="0"/>
              </a:spcBef>
              <a:buNone/>
              <a:defRPr sz="3000" b="1" kern="1200">
                <a:solidFill>
                  <a:schemeClr val="tx1">
                    <a:lumMod val="75000"/>
                    <a:lumOff val="25000"/>
                  </a:schemeClr>
                </a:solidFill>
                <a:latin typeface="黑体" panose="02010609060101010101" pitchFamily="49" charset="-122"/>
                <a:ea typeface="黑体" panose="02010609060101010101" pitchFamily="49" charset="-122"/>
                <a:cs typeface="+mj-cs"/>
              </a:defRPr>
            </a:lvl1pPr>
          </a:lstStyle>
          <a:p>
            <a:r>
              <a:rPr lang="zh-CN" altLang="en-US" i="1" dirty="0"/>
              <a:t>（三）普萘洛尔</a:t>
            </a:r>
            <a:endParaRPr lang="zh-CN" alt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randombar(horizontal)">
                                      <p:cBhvr>
                                        <p:cTn id="11" dur="500"/>
                                        <p:tgtEl>
                                          <p:spTgt spid="24"/>
                                        </p:tgtEl>
                                      </p:cBhvr>
                                    </p:animEffect>
                                  </p:childTnLst>
                                </p:cTn>
                              </p:par>
                            </p:childTnLst>
                          </p:cTn>
                        </p:par>
                        <p:par>
                          <p:cTn id="12" fill="hold">
                            <p:stCondLst>
                              <p:cond delay="1000"/>
                            </p:stCondLst>
                            <p:childTnLst>
                              <p:par>
                                <p:cTn id="13" presetID="1"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3261" y="71895"/>
            <a:ext cx="2967839" cy="675775"/>
          </a:xfrm>
          <a:prstGeom prst="rect">
            <a:avLst/>
          </a:prstGeom>
        </p:spPr>
        <p:txBody>
          <a:bodyPr/>
          <a:lstStyle/>
          <a:p>
            <a:r>
              <a:rPr lang="zh-CN" altLang="en-US" dirty="0"/>
              <a:t>三、抗心绞痛药</a:t>
            </a:r>
            <a:endParaRPr lang="zh-CN" altLang="en-US" dirty="0"/>
          </a:p>
        </p:txBody>
      </p:sp>
      <p:grpSp>
        <p:nvGrpSpPr>
          <p:cNvPr id="8" name="组合 7"/>
          <p:cNvGrpSpPr/>
          <p:nvPr/>
        </p:nvGrpSpPr>
        <p:grpSpPr>
          <a:xfrm>
            <a:off x="6505763" y="1596878"/>
            <a:ext cx="4936937" cy="1106215"/>
            <a:chOff x="7260436" y="1158791"/>
            <a:chExt cx="4936937" cy="1106215"/>
          </a:xfrm>
        </p:grpSpPr>
        <p:sp>
          <p:nvSpPr>
            <p:cNvPr id="9" name="îṡļîďê"/>
            <p:cNvSpPr/>
            <p:nvPr/>
          </p:nvSpPr>
          <p:spPr>
            <a:xfrm>
              <a:off x="7457977" y="1544277"/>
              <a:ext cx="4739396" cy="648713"/>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solidFill>
                  <a:schemeClr val="tx1"/>
                </a:solidFill>
              </a:endParaRPr>
            </a:p>
          </p:txBody>
        </p:sp>
        <p:grpSp>
          <p:nvGrpSpPr>
            <p:cNvPr id="10" name="组合 175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p:cNvGrpSpPr>
              <a:grpSpLocks noChangeAspect="1"/>
            </p:cNvGrpSpPr>
            <p:nvPr/>
          </p:nvGrpSpPr>
          <p:grpSpPr>
            <a:xfrm>
              <a:off x="7260436" y="1158791"/>
              <a:ext cx="1932291" cy="1106215"/>
              <a:chOff x="2452914" y="1343374"/>
              <a:chExt cx="7286172" cy="4171252"/>
            </a:xfrm>
          </p:grpSpPr>
          <p:sp>
            <p:nvSpPr>
              <p:cNvPr id="12" name="ïṥlïďé"/>
              <p:cNvSpPr/>
              <p:nvPr/>
            </p:nvSpPr>
            <p:spPr bwMode="auto">
              <a:xfrm>
                <a:off x="6821141" y="5170884"/>
                <a:ext cx="634378" cy="343742"/>
              </a:xfrm>
              <a:custGeom>
                <a:avLst/>
                <a:gdLst>
                  <a:gd name="T0" fmla="*/ 1699 w 1700"/>
                  <a:gd name="T1" fmla="*/ 357 h 923"/>
                  <a:gd name="T2" fmla="*/ 815 w 1700"/>
                  <a:gd name="T3" fmla="*/ 923 h 923"/>
                  <a:gd name="T4" fmla="*/ 0 w 1700"/>
                  <a:gd name="T5" fmla="*/ 357 h 923"/>
                  <a:gd name="T6" fmla="*/ 849 w 1700"/>
                  <a:gd name="T7" fmla="*/ 0 h 923"/>
                  <a:gd name="T8" fmla="*/ 1699 w 1700"/>
                  <a:gd name="T9" fmla="*/ 357 h 923"/>
                </a:gdLst>
                <a:ahLst/>
                <a:cxnLst>
                  <a:cxn ang="0">
                    <a:pos x="T0" y="T1"/>
                  </a:cxn>
                  <a:cxn ang="0">
                    <a:pos x="T2" y="T3"/>
                  </a:cxn>
                  <a:cxn ang="0">
                    <a:pos x="T4" y="T5"/>
                  </a:cxn>
                  <a:cxn ang="0">
                    <a:pos x="T6" y="T7"/>
                  </a:cxn>
                  <a:cxn ang="0">
                    <a:pos x="T8" y="T9"/>
                  </a:cxn>
                </a:cxnLst>
                <a:rect l="0" t="0" r="r" b="b"/>
                <a:pathLst>
                  <a:path w="1700" h="923">
                    <a:moveTo>
                      <a:pt x="1699" y="357"/>
                    </a:moveTo>
                    <a:cubicBezTo>
                      <a:pt x="1700" y="718"/>
                      <a:pt x="1284" y="923"/>
                      <a:pt x="815" y="923"/>
                    </a:cubicBezTo>
                    <a:cubicBezTo>
                      <a:pt x="346" y="923"/>
                      <a:pt x="0" y="554"/>
                      <a:pt x="0" y="357"/>
                    </a:cubicBezTo>
                    <a:cubicBezTo>
                      <a:pt x="0" y="160"/>
                      <a:pt x="380" y="0"/>
                      <a:pt x="849" y="0"/>
                    </a:cubicBezTo>
                    <a:cubicBezTo>
                      <a:pt x="1318" y="0"/>
                      <a:pt x="1698" y="160"/>
                      <a:pt x="1699" y="357"/>
                    </a:cubicBezTo>
                    <a:close/>
                  </a:path>
                </a:pathLst>
              </a:cu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 name="îslíḋé"/>
              <p:cNvSpPr/>
              <p:nvPr/>
            </p:nvSpPr>
            <p:spPr bwMode="auto">
              <a:xfrm>
                <a:off x="5597767" y="5264544"/>
                <a:ext cx="634378" cy="209528"/>
              </a:xfrm>
              <a:custGeom>
                <a:avLst/>
                <a:gdLst>
                  <a:gd name="T0" fmla="*/ 1698 w 1699"/>
                  <a:gd name="T1" fmla="*/ 241 h 563"/>
                  <a:gd name="T2" fmla="*/ 856 w 1699"/>
                  <a:gd name="T3" fmla="*/ 563 h 563"/>
                  <a:gd name="T4" fmla="*/ 0 w 1699"/>
                  <a:gd name="T5" fmla="*/ 241 h 563"/>
                  <a:gd name="T6" fmla="*/ 849 w 1699"/>
                  <a:gd name="T7" fmla="*/ 0 h 563"/>
                  <a:gd name="T8" fmla="*/ 1698 w 1699"/>
                  <a:gd name="T9" fmla="*/ 241 h 563"/>
                </a:gdLst>
                <a:ahLst/>
                <a:cxnLst>
                  <a:cxn ang="0">
                    <a:pos x="T0" y="T1"/>
                  </a:cxn>
                  <a:cxn ang="0">
                    <a:pos x="T2" y="T3"/>
                  </a:cxn>
                  <a:cxn ang="0">
                    <a:pos x="T4" y="T5"/>
                  </a:cxn>
                  <a:cxn ang="0">
                    <a:pos x="T6" y="T7"/>
                  </a:cxn>
                  <a:cxn ang="0">
                    <a:pos x="T8" y="T9"/>
                  </a:cxn>
                </a:cxnLst>
                <a:rect l="0" t="0" r="r" b="b"/>
                <a:pathLst>
                  <a:path w="1699" h="563">
                    <a:moveTo>
                      <a:pt x="1698" y="241"/>
                    </a:moveTo>
                    <a:cubicBezTo>
                      <a:pt x="1699" y="485"/>
                      <a:pt x="1325" y="563"/>
                      <a:pt x="856" y="563"/>
                    </a:cubicBezTo>
                    <a:cubicBezTo>
                      <a:pt x="387" y="563"/>
                      <a:pt x="0" y="374"/>
                      <a:pt x="0" y="241"/>
                    </a:cubicBezTo>
                    <a:cubicBezTo>
                      <a:pt x="0" y="108"/>
                      <a:pt x="380" y="0"/>
                      <a:pt x="849" y="0"/>
                    </a:cubicBezTo>
                    <a:cubicBezTo>
                      <a:pt x="1318" y="0"/>
                      <a:pt x="1697" y="108"/>
                      <a:pt x="1698" y="241"/>
                    </a:cubicBezTo>
                    <a:close/>
                  </a:path>
                </a:pathLst>
              </a:cu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 name="ïSḻïḑé"/>
              <p:cNvSpPr/>
              <p:nvPr/>
            </p:nvSpPr>
            <p:spPr bwMode="auto">
              <a:xfrm>
                <a:off x="5914474" y="4958459"/>
                <a:ext cx="932738" cy="72418"/>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 name="îṩḻïḓe"/>
              <p:cNvSpPr/>
              <p:nvPr/>
            </p:nvSpPr>
            <p:spPr bwMode="auto">
              <a:xfrm>
                <a:off x="4212178" y="5395861"/>
                <a:ext cx="1009984" cy="78211"/>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 name="ïšḻïḑe"/>
              <p:cNvSpPr/>
              <p:nvPr/>
            </p:nvSpPr>
            <p:spPr bwMode="auto">
              <a:xfrm>
                <a:off x="3161641" y="4270010"/>
                <a:ext cx="6577445" cy="321534"/>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 name="ïşļîḍé"/>
              <p:cNvSpPr/>
              <p:nvPr/>
            </p:nvSpPr>
            <p:spPr bwMode="auto">
              <a:xfrm>
                <a:off x="2452914" y="4757621"/>
                <a:ext cx="1874167" cy="293533"/>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 name="îŝļîḍe"/>
              <p:cNvSpPr/>
              <p:nvPr/>
            </p:nvSpPr>
            <p:spPr bwMode="auto">
              <a:xfrm>
                <a:off x="8972425" y="3950407"/>
                <a:ext cx="170906" cy="234633"/>
              </a:xfrm>
              <a:custGeom>
                <a:avLst/>
                <a:gdLst>
                  <a:gd name="T0" fmla="*/ 116 w 459"/>
                  <a:gd name="T1" fmla="*/ 397 h 627"/>
                  <a:gd name="T2" fmla="*/ 0 w 459"/>
                  <a:gd name="T3" fmla="*/ 627 h 627"/>
                  <a:gd name="T4" fmla="*/ 214 w 459"/>
                  <a:gd name="T5" fmla="*/ 627 h 627"/>
                  <a:gd name="T6" fmla="*/ 459 w 459"/>
                  <a:gd name="T7" fmla="*/ 382 h 627"/>
                  <a:gd name="T8" fmla="*/ 459 w 459"/>
                  <a:gd name="T9" fmla="*/ 0 h 627"/>
                  <a:gd name="T10" fmla="*/ 116 w 459"/>
                  <a:gd name="T11" fmla="*/ 0 h 627"/>
                  <a:gd name="T12" fmla="*/ 116 w 459"/>
                  <a:gd name="T13" fmla="*/ 397 h 627"/>
                </a:gdLst>
                <a:ahLst/>
                <a:cxnLst>
                  <a:cxn ang="0">
                    <a:pos x="T0" y="T1"/>
                  </a:cxn>
                  <a:cxn ang="0">
                    <a:pos x="T2" y="T3"/>
                  </a:cxn>
                  <a:cxn ang="0">
                    <a:pos x="T4" y="T5"/>
                  </a:cxn>
                  <a:cxn ang="0">
                    <a:pos x="T6" y="T7"/>
                  </a:cxn>
                  <a:cxn ang="0">
                    <a:pos x="T8" y="T9"/>
                  </a:cxn>
                  <a:cxn ang="0">
                    <a:pos x="T10" y="T11"/>
                  </a:cxn>
                  <a:cxn ang="0">
                    <a:pos x="T12" y="T13"/>
                  </a:cxn>
                </a:cxnLst>
                <a:rect l="0" t="0" r="r" b="b"/>
                <a:pathLst>
                  <a:path w="459" h="627">
                    <a:moveTo>
                      <a:pt x="116" y="397"/>
                    </a:moveTo>
                    <a:cubicBezTo>
                      <a:pt x="116" y="491"/>
                      <a:pt x="70" y="575"/>
                      <a:pt x="0" y="627"/>
                    </a:cubicBezTo>
                    <a:cubicBezTo>
                      <a:pt x="214" y="627"/>
                      <a:pt x="214" y="627"/>
                      <a:pt x="214" y="627"/>
                    </a:cubicBezTo>
                    <a:cubicBezTo>
                      <a:pt x="350" y="627"/>
                      <a:pt x="459" y="517"/>
                      <a:pt x="459" y="382"/>
                    </a:cubicBezTo>
                    <a:cubicBezTo>
                      <a:pt x="459" y="0"/>
                      <a:pt x="459" y="0"/>
                      <a:pt x="459" y="0"/>
                    </a:cubicBezTo>
                    <a:cubicBezTo>
                      <a:pt x="116" y="0"/>
                      <a:pt x="116" y="0"/>
                      <a:pt x="116" y="0"/>
                    </a:cubicBezTo>
                    <a:lnTo>
                      <a:pt x="116" y="397"/>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 name="ïš1ïḓé"/>
              <p:cNvSpPr/>
              <p:nvPr/>
            </p:nvSpPr>
            <p:spPr bwMode="auto">
              <a:xfrm>
                <a:off x="9015876" y="2824555"/>
                <a:ext cx="127455" cy="444161"/>
              </a:xfrm>
              <a:custGeom>
                <a:avLst/>
                <a:gdLst>
                  <a:gd name="T0" fmla="*/ 343 w 343"/>
                  <a:gd name="T1" fmla="*/ 1191 h 1191"/>
                  <a:gd name="T2" fmla="*/ 343 w 343"/>
                  <a:gd name="T3" fmla="*/ 245 h 1191"/>
                  <a:gd name="T4" fmla="*/ 98 w 343"/>
                  <a:gd name="T5" fmla="*/ 0 h 1191"/>
                  <a:gd name="T6" fmla="*/ 0 w 343"/>
                  <a:gd name="T7" fmla="*/ 0 h 1191"/>
                  <a:gd name="T8" fmla="*/ 0 w 343"/>
                  <a:gd name="T9" fmla="*/ 1191 h 1191"/>
                  <a:gd name="T10" fmla="*/ 343 w 343"/>
                  <a:gd name="T11" fmla="*/ 1191 h 1191"/>
                </a:gdLst>
                <a:ahLst/>
                <a:cxnLst>
                  <a:cxn ang="0">
                    <a:pos x="T0" y="T1"/>
                  </a:cxn>
                  <a:cxn ang="0">
                    <a:pos x="T2" y="T3"/>
                  </a:cxn>
                  <a:cxn ang="0">
                    <a:pos x="T4" y="T5"/>
                  </a:cxn>
                  <a:cxn ang="0">
                    <a:pos x="T6" y="T7"/>
                  </a:cxn>
                  <a:cxn ang="0">
                    <a:pos x="T8" y="T9"/>
                  </a:cxn>
                  <a:cxn ang="0">
                    <a:pos x="T10" y="T11"/>
                  </a:cxn>
                </a:cxnLst>
                <a:rect l="0" t="0" r="r" b="b"/>
                <a:pathLst>
                  <a:path w="343" h="1191">
                    <a:moveTo>
                      <a:pt x="343" y="1191"/>
                    </a:moveTo>
                    <a:cubicBezTo>
                      <a:pt x="343" y="245"/>
                      <a:pt x="343" y="245"/>
                      <a:pt x="343" y="245"/>
                    </a:cubicBezTo>
                    <a:cubicBezTo>
                      <a:pt x="343" y="109"/>
                      <a:pt x="234" y="0"/>
                      <a:pt x="98" y="0"/>
                    </a:cubicBezTo>
                    <a:cubicBezTo>
                      <a:pt x="0" y="0"/>
                      <a:pt x="0" y="0"/>
                      <a:pt x="0" y="0"/>
                    </a:cubicBezTo>
                    <a:cubicBezTo>
                      <a:pt x="0" y="1191"/>
                      <a:pt x="0" y="1191"/>
                      <a:pt x="0" y="1191"/>
                    </a:cubicBezTo>
                    <a:lnTo>
                      <a:pt x="343" y="1191"/>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 name="îṩlidê"/>
              <p:cNvSpPr/>
              <p:nvPr/>
            </p:nvSpPr>
            <p:spPr bwMode="auto">
              <a:xfrm>
                <a:off x="8275286" y="3950407"/>
                <a:ext cx="740591" cy="234633"/>
              </a:xfrm>
              <a:custGeom>
                <a:avLst/>
                <a:gdLst>
                  <a:gd name="T0" fmla="*/ 1983 w 1983"/>
                  <a:gd name="T1" fmla="*/ 397 h 627"/>
                  <a:gd name="T2" fmla="*/ 1983 w 1983"/>
                  <a:gd name="T3" fmla="*/ 0 h 627"/>
                  <a:gd name="T4" fmla="*/ 380 w 1983"/>
                  <a:gd name="T5" fmla="*/ 0 h 627"/>
                  <a:gd name="T6" fmla="*/ 380 w 1983"/>
                  <a:gd name="T7" fmla="*/ 215 h 627"/>
                  <a:gd name="T8" fmla="*/ 305 w 1983"/>
                  <a:gd name="T9" fmla="*/ 290 h 627"/>
                  <a:gd name="T10" fmla="*/ 305 w 1983"/>
                  <a:gd name="T11" fmla="*/ 290 h 627"/>
                  <a:gd name="T12" fmla="*/ 231 w 1983"/>
                  <a:gd name="T13" fmla="*/ 215 h 627"/>
                  <a:gd name="T14" fmla="*/ 231 w 1983"/>
                  <a:gd name="T15" fmla="*/ 0 h 627"/>
                  <a:gd name="T16" fmla="*/ 0 w 1983"/>
                  <a:gd name="T17" fmla="*/ 0 h 627"/>
                  <a:gd name="T18" fmla="*/ 0 w 1983"/>
                  <a:gd name="T19" fmla="*/ 382 h 627"/>
                  <a:gd name="T20" fmla="*/ 247 w 1983"/>
                  <a:gd name="T21" fmla="*/ 627 h 627"/>
                  <a:gd name="T22" fmla="*/ 1867 w 1983"/>
                  <a:gd name="T23" fmla="*/ 627 h 627"/>
                  <a:gd name="T24" fmla="*/ 1983 w 1983"/>
                  <a:gd name="T25" fmla="*/ 39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3" h="627">
                    <a:moveTo>
                      <a:pt x="1983" y="397"/>
                    </a:moveTo>
                    <a:cubicBezTo>
                      <a:pt x="1983" y="0"/>
                      <a:pt x="1983" y="0"/>
                      <a:pt x="1983" y="0"/>
                    </a:cubicBezTo>
                    <a:cubicBezTo>
                      <a:pt x="380" y="0"/>
                      <a:pt x="380" y="0"/>
                      <a:pt x="380" y="0"/>
                    </a:cubicBezTo>
                    <a:cubicBezTo>
                      <a:pt x="380" y="215"/>
                      <a:pt x="380" y="215"/>
                      <a:pt x="380" y="215"/>
                    </a:cubicBezTo>
                    <a:cubicBezTo>
                      <a:pt x="380" y="257"/>
                      <a:pt x="347" y="290"/>
                      <a:pt x="305" y="290"/>
                    </a:cubicBezTo>
                    <a:cubicBezTo>
                      <a:pt x="305" y="290"/>
                      <a:pt x="305" y="290"/>
                      <a:pt x="305" y="290"/>
                    </a:cubicBezTo>
                    <a:cubicBezTo>
                      <a:pt x="264" y="290"/>
                      <a:pt x="231" y="257"/>
                      <a:pt x="231" y="215"/>
                    </a:cubicBezTo>
                    <a:cubicBezTo>
                      <a:pt x="231" y="0"/>
                      <a:pt x="231" y="0"/>
                      <a:pt x="231" y="0"/>
                    </a:cubicBezTo>
                    <a:cubicBezTo>
                      <a:pt x="0" y="0"/>
                      <a:pt x="0" y="0"/>
                      <a:pt x="0" y="0"/>
                    </a:cubicBezTo>
                    <a:cubicBezTo>
                      <a:pt x="0" y="382"/>
                      <a:pt x="0" y="382"/>
                      <a:pt x="0" y="382"/>
                    </a:cubicBezTo>
                    <a:cubicBezTo>
                      <a:pt x="0" y="517"/>
                      <a:pt x="112" y="627"/>
                      <a:pt x="247" y="627"/>
                    </a:cubicBezTo>
                    <a:cubicBezTo>
                      <a:pt x="1867" y="627"/>
                      <a:pt x="1867" y="627"/>
                      <a:pt x="1867" y="627"/>
                    </a:cubicBezTo>
                    <a:cubicBezTo>
                      <a:pt x="1937" y="575"/>
                      <a:pt x="1983" y="491"/>
                      <a:pt x="1983" y="397"/>
                    </a:cubicBez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 name="îSḷidê"/>
              <p:cNvSpPr/>
              <p:nvPr/>
            </p:nvSpPr>
            <p:spPr bwMode="auto">
              <a:xfrm>
                <a:off x="8275286" y="2824555"/>
                <a:ext cx="740591" cy="444161"/>
              </a:xfrm>
              <a:custGeom>
                <a:avLst/>
                <a:gdLst>
                  <a:gd name="T0" fmla="*/ 231 w 1983"/>
                  <a:gd name="T1" fmla="*/ 879 h 1191"/>
                  <a:gd name="T2" fmla="*/ 305 w 1983"/>
                  <a:gd name="T3" fmla="*/ 805 h 1191"/>
                  <a:gd name="T4" fmla="*/ 305 w 1983"/>
                  <a:gd name="T5" fmla="*/ 805 h 1191"/>
                  <a:gd name="T6" fmla="*/ 380 w 1983"/>
                  <a:gd name="T7" fmla="*/ 879 h 1191"/>
                  <a:gd name="T8" fmla="*/ 380 w 1983"/>
                  <a:gd name="T9" fmla="*/ 1191 h 1191"/>
                  <a:gd name="T10" fmla="*/ 1983 w 1983"/>
                  <a:gd name="T11" fmla="*/ 1191 h 1191"/>
                  <a:gd name="T12" fmla="*/ 1983 w 1983"/>
                  <a:gd name="T13" fmla="*/ 0 h 1191"/>
                  <a:gd name="T14" fmla="*/ 247 w 1983"/>
                  <a:gd name="T15" fmla="*/ 0 h 1191"/>
                  <a:gd name="T16" fmla="*/ 0 w 1983"/>
                  <a:gd name="T17" fmla="*/ 245 h 1191"/>
                  <a:gd name="T18" fmla="*/ 0 w 1983"/>
                  <a:gd name="T19" fmla="*/ 1191 h 1191"/>
                  <a:gd name="T20" fmla="*/ 231 w 1983"/>
                  <a:gd name="T21" fmla="*/ 1191 h 1191"/>
                  <a:gd name="T22" fmla="*/ 231 w 1983"/>
                  <a:gd name="T23" fmla="*/ 87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83" h="1191">
                    <a:moveTo>
                      <a:pt x="231" y="879"/>
                    </a:moveTo>
                    <a:cubicBezTo>
                      <a:pt x="231" y="838"/>
                      <a:pt x="264" y="805"/>
                      <a:pt x="305" y="805"/>
                    </a:cubicBezTo>
                    <a:cubicBezTo>
                      <a:pt x="305" y="805"/>
                      <a:pt x="305" y="805"/>
                      <a:pt x="305" y="805"/>
                    </a:cubicBezTo>
                    <a:cubicBezTo>
                      <a:pt x="347" y="805"/>
                      <a:pt x="380" y="838"/>
                      <a:pt x="380" y="879"/>
                    </a:cubicBezTo>
                    <a:cubicBezTo>
                      <a:pt x="380" y="1191"/>
                      <a:pt x="380" y="1191"/>
                      <a:pt x="380" y="1191"/>
                    </a:cubicBezTo>
                    <a:cubicBezTo>
                      <a:pt x="1983" y="1191"/>
                      <a:pt x="1983" y="1191"/>
                      <a:pt x="1983" y="1191"/>
                    </a:cubicBezTo>
                    <a:cubicBezTo>
                      <a:pt x="1983" y="0"/>
                      <a:pt x="1983" y="0"/>
                      <a:pt x="1983" y="0"/>
                    </a:cubicBezTo>
                    <a:cubicBezTo>
                      <a:pt x="247" y="0"/>
                      <a:pt x="247" y="0"/>
                      <a:pt x="247" y="0"/>
                    </a:cubicBezTo>
                    <a:cubicBezTo>
                      <a:pt x="112" y="0"/>
                      <a:pt x="0" y="109"/>
                      <a:pt x="0" y="245"/>
                    </a:cubicBezTo>
                    <a:cubicBezTo>
                      <a:pt x="0" y="1191"/>
                      <a:pt x="0" y="1191"/>
                      <a:pt x="0" y="1191"/>
                    </a:cubicBezTo>
                    <a:cubicBezTo>
                      <a:pt x="231" y="1191"/>
                      <a:pt x="231" y="1191"/>
                      <a:pt x="231" y="1191"/>
                    </a:cubicBezTo>
                    <a:lnTo>
                      <a:pt x="231" y="879"/>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 name="ïšļiḍè"/>
              <p:cNvSpPr/>
              <p:nvPr/>
            </p:nvSpPr>
            <p:spPr bwMode="auto">
              <a:xfrm>
                <a:off x="8362187" y="3950407"/>
                <a:ext cx="55038" cy="108144"/>
              </a:xfrm>
              <a:custGeom>
                <a:avLst/>
                <a:gdLst>
                  <a:gd name="T0" fmla="*/ 0 w 149"/>
                  <a:gd name="T1" fmla="*/ 215 h 290"/>
                  <a:gd name="T2" fmla="*/ 74 w 149"/>
                  <a:gd name="T3" fmla="*/ 290 h 290"/>
                  <a:gd name="T4" fmla="*/ 74 w 149"/>
                  <a:gd name="T5" fmla="*/ 290 h 290"/>
                  <a:gd name="T6" fmla="*/ 149 w 149"/>
                  <a:gd name="T7" fmla="*/ 215 h 290"/>
                  <a:gd name="T8" fmla="*/ 149 w 149"/>
                  <a:gd name="T9" fmla="*/ 0 h 290"/>
                  <a:gd name="T10" fmla="*/ 0 w 149"/>
                  <a:gd name="T11" fmla="*/ 0 h 290"/>
                  <a:gd name="T12" fmla="*/ 0 w 149"/>
                  <a:gd name="T13" fmla="*/ 215 h 290"/>
                </a:gdLst>
                <a:ahLst/>
                <a:cxnLst>
                  <a:cxn ang="0">
                    <a:pos x="T0" y="T1"/>
                  </a:cxn>
                  <a:cxn ang="0">
                    <a:pos x="T2" y="T3"/>
                  </a:cxn>
                  <a:cxn ang="0">
                    <a:pos x="T4" y="T5"/>
                  </a:cxn>
                  <a:cxn ang="0">
                    <a:pos x="T6" y="T7"/>
                  </a:cxn>
                  <a:cxn ang="0">
                    <a:pos x="T8" y="T9"/>
                  </a:cxn>
                  <a:cxn ang="0">
                    <a:pos x="T10" y="T11"/>
                  </a:cxn>
                  <a:cxn ang="0">
                    <a:pos x="T12" y="T13"/>
                  </a:cxn>
                </a:cxnLst>
                <a:rect l="0" t="0" r="r" b="b"/>
                <a:pathLst>
                  <a:path w="149" h="290">
                    <a:moveTo>
                      <a:pt x="0" y="215"/>
                    </a:moveTo>
                    <a:cubicBezTo>
                      <a:pt x="0" y="257"/>
                      <a:pt x="33" y="290"/>
                      <a:pt x="74" y="290"/>
                    </a:cubicBezTo>
                    <a:cubicBezTo>
                      <a:pt x="74" y="290"/>
                      <a:pt x="74" y="290"/>
                      <a:pt x="74" y="290"/>
                    </a:cubicBezTo>
                    <a:cubicBezTo>
                      <a:pt x="116" y="290"/>
                      <a:pt x="149" y="257"/>
                      <a:pt x="149" y="215"/>
                    </a:cubicBezTo>
                    <a:cubicBezTo>
                      <a:pt x="149" y="0"/>
                      <a:pt x="149" y="0"/>
                      <a:pt x="149" y="0"/>
                    </a:cubicBezTo>
                    <a:cubicBezTo>
                      <a:pt x="0" y="0"/>
                      <a:pt x="0" y="0"/>
                      <a:pt x="0" y="0"/>
                    </a:cubicBezTo>
                    <a:lnTo>
                      <a:pt x="0" y="215"/>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 name="ïSļiḍê"/>
              <p:cNvSpPr/>
              <p:nvPr/>
            </p:nvSpPr>
            <p:spPr bwMode="auto">
              <a:xfrm>
                <a:off x="8362187" y="3124847"/>
                <a:ext cx="55038" cy="143870"/>
              </a:xfrm>
              <a:custGeom>
                <a:avLst/>
                <a:gdLst>
                  <a:gd name="T0" fmla="*/ 149 w 149"/>
                  <a:gd name="T1" fmla="*/ 74 h 386"/>
                  <a:gd name="T2" fmla="*/ 74 w 149"/>
                  <a:gd name="T3" fmla="*/ 0 h 386"/>
                  <a:gd name="T4" fmla="*/ 74 w 149"/>
                  <a:gd name="T5" fmla="*/ 0 h 386"/>
                  <a:gd name="T6" fmla="*/ 0 w 149"/>
                  <a:gd name="T7" fmla="*/ 74 h 386"/>
                  <a:gd name="T8" fmla="*/ 0 w 149"/>
                  <a:gd name="T9" fmla="*/ 386 h 386"/>
                  <a:gd name="T10" fmla="*/ 149 w 149"/>
                  <a:gd name="T11" fmla="*/ 386 h 386"/>
                  <a:gd name="T12" fmla="*/ 149 w 149"/>
                  <a:gd name="T13" fmla="*/ 74 h 386"/>
                </a:gdLst>
                <a:ahLst/>
                <a:cxnLst>
                  <a:cxn ang="0">
                    <a:pos x="T0" y="T1"/>
                  </a:cxn>
                  <a:cxn ang="0">
                    <a:pos x="T2" y="T3"/>
                  </a:cxn>
                  <a:cxn ang="0">
                    <a:pos x="T4" y="T5"/>
                  </a:cxn>
                  <a:cxn ang="0">
                    <a:pos x="T6" y="T7"/>
                  </a:cxn>
                  <a:cxn ang="0">
                    <a:pos x="T8" y="T9"/>
                  </a:cxn>
                  <a:cxn ang="0">
                    <a:pos x="T10" y="T11"/>
                  </a:cxn>
                  <a:cxn ang="0">
                    <a:pos x="T12" y="T13"/>
                  </a:cxn>
                </a:cxnLst>
                <a:rect l="0" t="0" r="r" b="b"/>
                <a:pathLst>
                  <a:path w="149" h="386">
                    <a:moveTo>
                      <a:pt x="149" y="74"/>
                    </a:moveTo>
                    <a:cubicBezTo>
                      <a:pt x="149" y="33"/>
                      <a:pt x="116" y="0"/>
                      <a:pt x="74" y="0"/>
                    </a:cubicBezTo>
                    <a:cubicBezTo>
                      <a:pt x="74" y="0"/>
                      <a:pt x="74" y="0"/>
                      <a:pt x="74" y="0"/>
                    </a:cubicBezTo>
                    <a:cubicBezTo>
                      <a:pt x="33" y="0"/>
                      <a:pt x="0" y="33"/>
                      <a:pt x="0" y="74"/>
                    </a:cubicBezTo>
                    <a:cubicBezTo>
                      <a:pt x="0" y="386"/>
                      <a:pt x="0" y="386"/>
                      <a:pt x="0" y="386"/>
                    </a:cubicBezTo>
                    <a:cubicBezTo>
                      <a:pt x="149" y="386"/>
                      <a:pt x="149" y="386"/>
                      <a:pt x="149" y="386"/>
                    </a:cubicBezTo>
                    <a:lnTo>
                      <a:pt x="149" y="74"/>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 name="i$1îdê"/>
              <p:cNvSpPr/>
              <p:nvPr/>
            </p:nvSpPr>
            <p:spPr bwMode="auto">
              <a:xfrm>
                <a:off x="9015876" y="3268716"/>
                <a:ext cx="127455" cy="681691"/>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5" name="iSliḍe"/>
              <p:cNvSpPr/>
              <p:nvPr/>
            </p:nvSpPr>
            <p:spPr bwMode="auto">
              <a:xfrm>
                <a:off x="8417224" y="3268716"/>
                <a:ext cx="598652" cy="681691"/>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6" name="ïŝḻîdè"/>
              <p:cNvSpPr/>
              <p:nvPr/>
            </p:nvSpPr>
            <p:spPr bwMode="auto">
              <a:xfrm>
                <a:off x="8275286" y="3268716"/>
                <a:ext cx="86901" cy="681691"/>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7" name="ïśḷîḓé"/>
              <p:cNvSpPr/>
              <p:nvPr/>
            </p:nvSpPr>
            <p:spPr bwMode="auto">
              <a:xfrm>
                <a:off x="8361222" y="3268716"/>
                <a:ext cx="56969" cy="681691"/>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 name="îṧľïďé"/>
              <p:cNvSpPr/>
              <p:nvPr/>
            </p:nvSpPr>
            <p:spPr bwMode="auto">
              <a:xfrm>
                <a:off x="9033256" y="2650753"/>
                <a:ext cx="196976" cy="377537"/>
              </a:xfrm>
              <a:custGeom>
                <a:avLst/>
                <a:gdLst>
                  <a:gd name="T0" fmla="*/ 284 w 529"/>
                  <a:gd name="T1" fmla="*/ 0 h 1014"/>
                  <a:gd name="T2" fmla="*/ 41 w 529"/>
                  <a:gd name="T3" fmla="*/ 0 h 1014"/>
                  <a:gd name="T4" fmla="*/ 127 w 529"/>
                  <a:gd name="T5" fmla="*/ 198 h 1014"/>
                  <a:gd name="T6" fmla="*/ 127 w 529"/>
                  <a:gd name="T7" fmla="*/ 784 h 1014"/>
                  <a:gd name="T8" fmla="*/ 0 w 529"/>
                  <a:gd name="T9" fmla="*/ 1014 h 1014"/>
                  <a:gd name="T10" fmla="*/ 284 w 529"/>
                  <a:gd name="T11" fmla="*/ 1014 h 1014"/>
                  <a:gd name="T12" fmla="*/ 529 w 529"/>
                  <a:gd name="T13" fmla="*/ 768 h 1014"/>
                  <a:gd name="T14" fmla="*/ 529 w 529"/>
                  <a:gd name="T15" fmla="*/ 245 h 1014"/>
                  <a:gd name="T16" fmla="*/ 284 w 529"/>
                  <a:gd name="T17" fmla="*/ 0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9" h="1014">
                    <a:moveTo>
                      <a:pt x="284" y="0"/>
                    </a:moveTo>
                    <a:cubicBezTo>
                      <a:pt x="41" y="0"/>
                      <a:pt x="41" y="0"/>
                      <a:pt x="41" y="0"/>
                    </a:cubicBezTo>
                    <a:cubicBezTo>
                      <a:pt x="96" y="46"/>
                      <a:pt x="127" y="119"/>
                      <a:pt x="127" y="198"/>
                    </a:cubicBezTo>
                    <a:cubicBezTo>
                      <a:pt x="127" y="784"/>
                      <a:pt x="127" y="784"/>
                      <a:pt x="127" y="784"/>
                    </a:cubicBezTo>
                    <a:cubicBezTo>
                      <a:pt x="127" y="882"/>
                      <a:pt x="78" y="961"/>
                      <a:pt x="0" y="1014"/>
                    </a:cubicBezTo>
                    <a:cubicBezTo>
                      <a:pt x="284" y="1014"/>
                      <a:pt x="284" y="1014"/>
                      <a:pt x="284" y="1014"/>
                    </a:cubicBezTo>
                    <a:cubicBezTo>
                      <a:pt x="420" y="1014"/>
                      <a:pt x="529" y="904"/>
                      <a:pt x="529" y="768"/>
                    </a:cubicBezTo>
                    <a:cubicBezTo>
                      <a:pt x="529" y="245"/>
                      <a:pt x="529" y="245"/>
                      <a:pt x="529" y="245"/>
                    </a:cubicBezTo>
                    <a:cubicBezTo>
                      <a:pt x="529" y="109"/>
                      <a:pt x="420" y="0"/>
                      <a:pt x="284"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 name="iṡ1ídê"/>
              <p:cNvSpPr/>
              <p:nvPr/>
            </p:nvSpPr>
            <p:spPr bwMode="auto">
              <a:xfrm>
                <a:off x="8189351" y="2650753"/>
                <a:ext cx="891219" cy="377537"/>
              </a:xfrm>
              <a:custGeom>
                <a:avLst/>
                <a:gdLst>
                  <a:gd name="T0" fmla="*/ 2388 w 2388"/>
                  <a:gd name="T1" fmla="*/ 784 h 1014"/>
                  <a:gd name="T2" fmla="*/ 2388 w 2388"/>
                  <a:gd name="T3" fmla="*/ 198 h 1014"/>
                  <a:gd name="T4" fmla="*/ 2302 w 2388"/>
                  <a:gd name="T5" fmla="*/ 0 h 1014"/>
                  <a:gd name="T6" fmla="*/ 246 w 2388"/>
                  <a:gd name="T7" fmla="*/ 0 h 1014"/>
                  <a:gd name="T8" fmla="*/ 0 w 2388"/>
                  <a:gd name="T9" fmla="*/ 245 h 1014"/>
                  <a:gd name="T10" fmla="*/ 0 w 2388"/>
                  <a:gd name="T11" fmla="*/ 768 h 1014"/>
                  <a:gd name="T12" fmla="*/ 246 w 2388"/>
                  <a:gd name="T13" fmla="*/ 1014 h 1014"/>
                  <a:gd name="T14" fmla="*/ 2261 w 2388"/>
                  <a:gd name="T15" fmla="*/ 1014 h 1014"/>
                  <a:gd name="T16" fmla="*/ 2388 w 2388"/>
                  <a:gd name="T17" fmla="*/ 784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8" h="1014">
                    <a:moveTo>
                      <a:pt x="2388" y="784"/>
                    </a:moveTo>
                    <a:cubicBezTo>
                      <a:pt x="2388" y="198"/>
                      <a:pt x="2388" y="198"/>
                      <a:pt x="2388" y="198"/>
                    </a:cubicBezTo>
                    <a:cubicBezTo>
                      <a:pt x="2388" y="119"/>
                      <a:pt x="2357" y="46"/>
                      <a:pt x="2302" y="0"/>
                    </a:cubicBezTo>
                    <a:cubicBezTo>
                      <a:pt x="246" y="0"/>
                      <a:pt x="246" y="0"/>
                      <a:pt x="246" y="0"/>
                    </a:cubicBezTo>
                    <a:cubicBezTo>
                      <a:pt x="111" y="0"/>
                      <a:pt x="0" y="109"/>
                      <a:pt x="0" y="245"/>
                    </a:cubicBezTo>
                    <a:cubicBezTo>
                      <a:pt x="0" y="768"/>
                      <a:pt x="0" y="768"/>
                      <a:pt x="0" y="768"/>
                    </a:cubicBezTo>
                    <a:cubicBezTo>
                      <a:pt x="0" y="904"/>
                      <a:pt x="111" y="1014"/>
                      <a:pt x="246" y="1014"/>
                    </a:cubicBezTo>
                    <a:cubicBezTo>
                      <a:pt x="2261" y="1014"/>
                      <a:pt x="2261" y="1014"/>
                      <a:pt x="2261" y="1014"/>
                    </a:cubicBezTo>
                    <a:cubicBezTo>
                      <a:pt x="2339" y="961"/>
                      <a:pt x="2388" y="882"/>
                      <a:pt x="2388" y="784"/>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 name="ïšḻïde"/>
              <p:cNvSpPr/>
              <p:nvPr/>
            </p:nvSpPr>
            <p:spPr bwMode="auto">
              <a:xfrm>
                <a:off x="8260803" y="2727033"/>
                <a:ext cx="120696" cy="227874"/>
              </a:xfrm>
              <a:custGeom>
                <a:avLst/>
                <a:gdLst>
                  <a:gd name="T0" fmla="*/ 324 w 324"/>
                  <a:gd name="T1" fmla="*/ 453 h 613"/>
                  <a:gd name="T2" fmla="*/ 165 w 324"/>
                  <a:gd name="T3" fmla="*/ 613 h 613"/>
                  <a:gd name="T4" fmla="*/ 160 w 324"/>
                  <a:gd name="T5" fmla="*/ 613 h 613"/>
                  <a:gd name="T6" fmla="*/ 0 w 324"/>
                  <a:gd name="T7" fmla="*/ 453 h 613"/>
                  <a:gd name="T8" fmla="*/ 0 w 324"/>
                  <a:gd name="T9" fmla="*/ 159 h 613"/>
                  <a:gd name="T10" fmla="*/ 160 w 324"/>
                  <a:gd name="T11" fmla="*/ 0 h 613"/>
                  <a:gd name="T12" fmla="*/ 165 w 324"/>
                  <a:gd name="T13" fmla="*/ 0 h 613"/>
                  <a:gd name="T14" fmla="*/ 324 w 324"/>
                  <a:gd name="T15" fmla="*/ 159 h 613"/>
                  <a:gd name="T16" fmla="*/ 324 w 324"/>
                  <a:gd name="T17" fmla="*/ 45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613">
                    <a:moveTo>
                      <a:pt x="324" y="453"/>
                    </a:moveTo>
                    <a:cubicBezTo>
                      <a:pt x="324" y="542"/>
                      <a:pt x="253" y="613"/>
                      <a:pt x="165" y="613"/>
                    </a:cubicBezTo>
                    <a:cubicBezTo>
                      <a:pt x="160" y="613"/>
                      <a:pt x="160" y="613"/>
                      <a:pt x="160" y="613"/>
                    </a:cubicBezTo>
                    <a:cubicBezTo>
                      <a:pt x="72" y="613"/>
                      <a:pt x="0" y="542"/>
                      <a:pt x="0" y="453"/>
                    </a:cubicBezTo>
                    <a:cubicBezTo>
                      <a:pt x="0" y="159"/>
                      <a:pt x="0" y="159"/>
                      <a:pt x="0" y="159"/>
                    </a:cubicBezTo>
                    <a:cubicBezTo>
                      <a:pt x="0" y="71"/>
                      <a:pt x="72" y="0"/>
                      <a:pt x="160" y="0"/>
                    </a:cubicBezTo>
                    <a:cubicBezTo>
                      <a:pt x="165" y="0"/>
                      <a:pt x="165" y="0"/>
                      <a:pt x="165" y="0"/>
                    </a:cubicBezTo>
                    <a:cubicBezTo>
                      <a:pt x="253" y="0"/>
                      <a:pt x="324" y="71"/>
                      <a:pt x="324" y="159"/>
                    </a:cubicBezTo>
                    <a:lnTo>
                      <a:pt x="324" y="453"/>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 name="ïṣľídê"/>
              <p:cNvSpPr/>
              <p:nvPr/>
            </p:nvSpPr>
            <p:spPr bwMode="auto">
              <a:xfrm>
                <a:off x="6981425" y="2289630"/>
                <a:ext cx="98488" cy="338915"/>
              </a:xfrm>
              <a:custGeom>
                <a:avLst/>
                <a:gdLst>
                  <a:gd name="T0" fmla="*/ 262 w 262"/>
                  <a:gd name="T1" fmla="*/ 908 h 908"/>
                  <a:gd name="T2" fmla="*/ 262 w 262"/>
                  <a:gd name="T3" fmla="*/ 186 h 908"/>
                  <a:gd name="T4" fmla="*/ 75 w 262"/>
                  <a:gd name="T5" fmla="*/ 0 h 908"/>
                  <a:gd name="T6" fmla="*/ 0 w 262"/>
                  <a:gd name="T7" fmla="*/ 0 h 908"/>
                  <a:gd name="T8" fmla="*/ 0 w 262"/>
                  <a:gd name="T9" fmla="*/ 908 h 908"/>
                  <a:gd name="T10" fmla="*/ 262 w 262"/>
                  <a:gd name="T11" fmla="*/ 908 h 908"/>
                </a:gdLst>
                <a:ahLst/>
                <a:cxnLst>
                  <a:cxn ang="0">
                    <a:pos x="T0" y="T1"/>
                  </a:cxn>
                  <a:cxn ang="0">
                    <a:pos x="T2" y="T3"/>
                  </a:cxn>
                  <a:cxn ang="0">
                    <a:pos x="T4" y="T5"/>
                  </a:cxn>
                  <a:cxn ang="0">
                    <a:pos x="T6" y="T7"/>
                  </a:cxn>
                  <a:cxn ang="0">
                    <a:pos x="T8" y="T9"/>
                  </a:cxn>
                  <a:cxn ang="0">
                    <a:pos x="T10" y="T11"/>
                  </a:cxn>
                </a:cxnLst>
                <a:rect l="0" t="0" r="r" b="b"/>
                <a:pathLst>
                  <a:path w="262" h="908">
                    <a:moveTo>
                      <a:pt x="262" y="908"/>
                    </a:moveTo>
                    <a:cubicBezTo>
                      <a:pt x="262" y="186"/>
                      <a:pt x="262" y="186"/>
                      <a:pt x="262" y="186"/>
                    </a:cubicBezTo>
                    <a:cubicBezTo>
                      <a:pt x="262" y="83"/>
                      <a:pt x="179" y="0"/>
                      <a:pt x="75" y="0"/>
                    </a:cubicBezTo>
                    <a:cubicBezTo>
                      <a:pt x="0" y="0"/>
                      <a:pt x="0" y="0"/>
                      <a:pt x="0" y="0"/>
                    </a:cubicBezTo>
                    <a:cubicBezTo>
                      <a:pt x="0" y="908"/>
                      <a:pt x="0" y="908"/>
                      <a:pt x="0" y="908"/>
                    </a:cubicBezTo>
                    <a:lnTo>
                      <a:pt x="262" y="908"/>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 name="í$ḻiḋe"/>
              <p:cNvSpPr/>
              <p:nvPr/>
            </p:nvSpPr>
            <p:spPr bwMode="auto">
              <a:xfrm>
                <a:off x="6417534" y="2289630"/>
                <a:ext cx="65659" cy="338915"/>
              </a:xfrm>
              <a:custGeom>
                <a:avLst/>
                <a:gdLst>
                  <a:gd name="T0" fmla="*/ 176 w 176"/>
                  <a:gd name="T1" fmla="*/ 0 h 908"/>
                  <a:gd name="T2" fmla="*/ 0 w 176"/>
                  <a:gd name="T3" fmla="*/ 186 h 908"/>
                  <a:gd name="T4" fmla="*/ 0 w 176"/>
                  <a:gd name="T5" fmla="*/ 908 h 908"/>
                  <a:gd name="T6" fmla="*/ 176 w 176"/>
                  <a:gd name="T7" fmla="*/ 908 h 908"/>
                  <a:gd name="T8" fmla="*/ 176 w 176"/>
                  <a:gd name="T9" fmla="*/ 670 h 908"/>
                  <a:gd name="T10" fmla="*/ 176 w 176"/>
                  <a:gd name="T11" fmla="*/ 0 h 908"/>
                </a:gdLst>
                <a:ahLst/>
                <a:cxnLst>
                  <a:cxn ang="0">
                    <a:pos x="T0" y="T1"/>
                  </a:cxn>
                  <a:cxn ang="0">
                    <a:pos x="T2" y="T3"/>
                  </a:cxn>
                  <a:cxn ang="0">
                    <a:pos x="T4" y="T5"/>
                  </a:cxn>
                  <a:cxn ang="0">
                    <a:pos x="T6" y="T7"/>
                  </a:cxn>
                  <a:cxn ang="0">
                    <a:pos x="T8" y="T9"/>
                  </a:cxn>
                  <a:cxn ang="0">
                    <a:pos x="T10" y="T11"/>
                  </a:cxn>
                </a:cxnLst>
                <a:rect l="0" t="0" r="r" b="b"/>
                <a:pathLst>
                  <a:path w="176" h="908">
                    <a:moveTo>
                      <a:pt x="176" y="0"/>
                    </a:moveTo>
                    <a:cubicBezTo>
                      <a:pt x="79" y="7"/>
                      <a:pt x="0" y="87"/>
                      <a:pt x="0" y="186"/>
                    </a:cubicBezTo>
                    <a:cubicBezTo>
                      <a:pt x="0" y="908"/>
                      <a:pt x="0" y="908"/>
                      <a:pt x="0" y="908"/>
                    </a:cubicBezTo>
                    <a:cubicBezTo>
                      <a:pt x="176" y="908"/>
                      <a:pt x="176" y="908"/>
                      <a:pt x="176" y="908"/>
                    </a:cubicBezTo>
                    <a:cubicBezTo>
                      <a:pt x="176" y="670"/>
                      <a:pt x="176" y="670"/>
                      <a:pt x="176" y="670"/>
                    </a:cubicBezTo>
                    <a:lnTo>
                      <a:pt x="176" y="0"/>
                    </a:ln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 name="iṣľídè"/>
              <p:cNvSpPr/>
              <p:nvPr/>
            </p:nvSpPr>
            <p:spPr bwMode="auto">
              <a:xfrm>
                <a:off x="6525678" y="2289630"/>
                <a:ext cx="455748" cy="338915"/>
              </a:xfrm>
              <a:custGeom>
                <a:avLst/>
                <a:gdLst>
                  <a:gd name="T0" fmla="*/ 0 w 472"/>
                  <a:gd name="T1" fmla="*/ 0 h 351"/>
                  <a:gd name="T2" fmla="*/ 0 w 472"/>
                  <a:gd name="T3" fmla="*/ 259 h 351"/>
                  <a:gd name="T4" fmla="*/ 0 w 472"/>
                  <a:gd name="T5" fmla="*/ 351 h 351"/>
                  <a:gd name="T6" fmla="*/ 472 w 472"/>
                  <a:gd name="T7" fmla="*/ 351 h 351"/>
                  <a:gd name="T8" fmla="*/ 472 w 472"/>
                  <a:gd name="T9" fmla="*/ 0 h 351"/>
                  <a:gd name="T10" fmla="*/ 0 w 472"/>
                  <a:gd name="T11" fmla="*/ 0 h 351"/>
                </a:gdLst>
                <a:ahLst/>
                <a:cxnLst>
                  <a:cxn ang="0">
                    <a:pos x="T0" y="T1"/>
                  </a:cxn>
                  <a:cxn ang="0">
                    <a:pos x="T2" y="T3"/>
                  </a:cxn>
                  <a:cxn ang="0">
                    <a:pos x="T4" y="T5"/>
                  </a:cxn>
                  <a:cxn ang="0">
                    <a:pos x="T6" y="T7"/>
                  </a:cxn>
                  <a:cxn ang="0">
                    <a:pos x="T8" y="T9"/>
                  </a:cxn>
                  <a:cxn ang="0">
                    <a:pos x="T10" y="T11"/>
                  </a:cxn>
                </a:cxnLst>
                <a:rect l="0" t="0" r="r" b="b"/>
                <a:pathLst>
                  <a:path w="472" h="351">
                    <a:moveTo>
                      <a:pt x="0" y="0"/>
                    </a:moveTo>
                    <a:lnTo>
                      <a:pt x="0" y="259"/>
                    </a:lnTo>
                    <a:lnTo>
                      <a:pt x="0" y="351"/>
                    </a:lnTo>
                    <a:lnTo>
                      <a:pt x="472" y="351"/>
                    </a:lnTo>
                    <a:lnTo>
                      <a:pt x="472" y="0"/>
                    </a:lnTo>
                    <a:lnTo>
                      <a:pt x="0" y="0"/>
                    </a:ln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 name="íś1îďe"/>
              <p:cNvSpPr/>
              <p:nvPr/>
            </p:nvSpPr>
            <p:spPr bwMode="auto">
              <a:xfrm>
                <a:off x="6483193" y="2289630"/>
                <a:ext cx="42485" cy="338915"/>
              </a:xfrm>
              <a:custGeom>
                <a:avLst/>
                <a:gdLst>
                  <a:gd name="T0" fmla="*/ 13 w 114"/>
                  <a:gd name="T1" fmla="*/ 0 h 908"/>
                  <a:gd name="T2" fmla="*/ 0 w 114"/>
                  <a:gd name="T3" fmla="*/ 0 h 908"/>
                  <a:gd name="T4" fmla="*/ 0 w 114"/>
                  <a:gd name="T5" fmla="*/ 670 h 908"/>
                  <a:gd name="T6" fmla="*/ 0 w 114"/>
                  <a:gd name="T7" fmla="*/ 908 h 908"/>
                  <a:gd name="T8" fmla="*/ 114 w 114"/>
                  <a:gd name="T9" fmla="*/ 908 h 908"/>
                  <a:gd name="T10" fmla="*/ 114 w 114"/>
                  <a:gd name="T11" fmla="*/ 670 h 908"/>
                  <a:gd name="T12" fmla="*/ 114 w 114"/>
                  <a:gd name="T13" fmla="*/ 0 h 908"/>
                  <a:gd name="T14" fmla="*/ 13 w 114"/>
                  <a:gd name="T15" fmla="*/ 0 h 9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908">
                    <a:moveTo>
                      <a:pt x="13" y="0"/>
                    </a:moveTo>
                    <a:cubicBezTo>
                      <a:pt x="9" y="0"/>
                      <a:pt x="5" y="0"/>
                      <a:pt x="0" y="0"/>
                    </a:cubicBezTo>
                    <a:cubicBezTo>
                      <a:pt x="0" y="670"/>
                      <a:pt x="0" y="670"/>
                      <a:pt x="0" y="670"/>
                    </a:cubicBezTo>
                    <a:cubicBezTo>
                      <a:pt x="0" y="908"/>
                      <a:pt x="0" y="908"/>
                      <a:pt x="0" y="908"/>
                    </a:cubicBezTo>
                    <a:cubicBezTo>
                      <a:pt x="114" y="908"/>
                      <a:pt x="114" y="908"/>
                      <a:pt x="114" y="908"/>
                    </a:cubicBezTo>
                    <a:cubicBezTo>
                      <a:pt x="114" y="670"/>
                      <a:pt x="114" y="670"/>
                      <a:pt x="114" y="670"/>
                    </a:cubicBezTo>
                    <a:cubicBezTo>
                      <a:pt x="114" y="0"/>
                      <a:pt x="114" y="0"/>
                      <a:pt x="114" y="0"/>
                    </a:cubicBezTo>
                    <a:lnTo>
                      <a:pt x="13" y="0"/>
                    </a:lnTo>
                    <a:close/>
                  </a:path>
                </a:pathLst>
              </a:custGeom>
              <a:solidFill>
                <a:srgbClr val="E47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 name="iṥḷïďè"/>
              <p:cNvSpPr/>
              <p:nvPr/>
            </p:nvSpPr>
            <p:spPr bwMode="auto">
              <a:xfrm>
                <a:off x="6670513" y="2587025"/>
                <a:ext cx="455748" cy="228840"/>
              </a:xfrm>
              <a:custGeom>
                <a:avLst/>
                <a:gdLst>
                  <a:gd name="T0" fmla="*/ 1097 w 1221"/>
                  <a:gd name="T1" fmla="*/ 0 h 614"/>
                  <a:gd name="T2" fmla="*/ 0 w 1221"/>
                  <a:gd name="T3" fmla="*/ 0 h 614"/>
                  <a:gd name="T4" fmla="*/ 0 w 1221"/>
                  <a:gd name="T5" fmla="*/ 586 h 614"/>
                  <a:gd name="T6" fmla="*/ 1221 w 1221"/>
                  <a:gd name="T7" fmla="*/ 614 h 614"/>
                  <a:gd name="T8" fmla="*/ 1221 w 1221"/>
                  <a:gd name="T9" fmla="*/ 153 h 614"/>
                  <a:gd name="T10" fmla="*/ 1097 w 1221"/>
                  <a:gd name="T11" fmla="*/ 0 h 614"/>
                </a:gdLst>
                <a:ahLst/>
                <a:cxnLst>
                  <a:cxn ang="0">
                    <a:pos x="T0" y="T1"/>
                  </a:cxn>
                  <a:cxn ang="0">
                    <a:pos x="T2" y="T3"/>
                  </a:cxn>
                  <a:cxn ang="0">
                    <a:pos x="T4" y="T5"/>
                  </a:cxn>
                  <a:cxn ang="0">
                    <a:pos x="T6" y="T7"/>
                  </a:cxn>
                  <a:cxn ang="0">
                    <a:pos x="T8" y="T9"/>
                  </a:cxn>
                  <a:cxn ang="0">
                    <a:pos x="T10" y="T11"/>
                  </a:cxn>
                </a:cxnLst>
                <a:rect l="0" t="0" r="r" b="b"/>
                <a:pathLst>
                  <a:path w="1221" h="614">
                    <a:moveTo>
                      <a:pt x="1097" y="0"/>
                    </a:moveTo>
                    <a:cubicBezTo>
                      <a:pt x="0" y="0"/>
                      <a:pt x="0" y="0"/>
                      <a:pt x="0" y="0"/>
                    </a:cubicBezTo>
                    <a:cubicBezTo>
                      <a:pt x="0" y="586"/>
                      <a:pt x="0" y="586"/>
                      <a:pt x="0" y="586"/>
                    </a:cubicBezTo>
                    <a:cubicBezTo>
                      <a:pt x="1221" y="614"/>
                      <a:pt x="1221" y="614"/>
                      <a:pt x="1221" y="614"/>
                    </a:cubicBezTo>
                    <a:cubicBezTo>
                      <a:pt x="1221" y="153"/>
                      <a:pt x="1221" y="153"/>
                      <a:pt x="1221" y="153"/>
                    </a:cubicBezTo>
                    <a:cubicBezTo>
                      <a:pt x="1167" y="95"/>
                      <a:pt x="1121" y="41"/>
                      <a:pt x="1097" y="0"/>
                    </a:cubicBez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 name="íşlîḓe"/>
              <p:cNvSpPr/>
              <p:nvPr/>
            </p:nvSpPr>
            <p:spPr bwMode="auto">
              <a:xfrm>
                <a:off x="7126260" y="2643994"/>
                <a:ext cx="123593" cy="174768"/>
              </a:xfrm>
              <a:custGeom>
                <a:avLst/>
                <a:gdLst>
                  <a:gd name="T0" fmla="*/ 331 w 331"/>
                  <a:gd name="T1" fmla="*/ 317 h 467"/>
                  <a:gd name="T2" fmla="*/ 0 w 331"/>
                  <a:gd name="T3" fmla="*/ 0 h 467"/>
                  <a:gd name="T4" fmla="*/ 0 w 331"/>
                  <a:gd name="T5" fmla="*/ 461 h 467"/>
                  <a:gd name="T6" fmla="*/ 271 w 331"/>
                  <a:gd name="T7" fmla="*/ 467 h 467"/>
                  <a:gd name="T8" fmla="*/ 331 w 331"/>
                  <a:gd name="T9" fmla="*/ 317 h 467"/>
                </a:gdLst>
                <a:ahLst/>
                <a:cxnLst>
                  <a:cxn ang="0">
                    <a:pos x="T0" y="T1"/>
                  </a:cxn>
                  <a:cxn ang="0">
                    <a:pos x="T2" y="T3"/>
                  </a:cxn>
                  <a:cxn ang="0">
                    <a:pos x="T4" y="T5"/>
                  </a:cxn>
                  <a:cxn ang="0">
                    <a:pos x="T6" y="T7"/>
                  </a:cxn>
                  <a:cxn ang="0">
                    <a:pos x="T8" y="T9"/>
                  </a:cxn>
                </a:cxnLst>
                <a:rect l="0" t="0" r="r" b="b"/>
                <a:pathLst>
                  <a:path w="331" h="467">
                    <a:moveTo>
                      <a:pt x="331" y="317"/>
                    </a:moveTo>
                    <a:cubicBezTo>
                      <a:pt x="331" y="317"/>
                      <a:pt x="139" y="149"/>
                      <a:pt x="0" y="0"/>
                    </a:cubicBezTo>
                    <a:cubicBezTo>
                      <a:pt x="0" y="461"/>
                      <a:pt x="0" y="461"/>
                      <a:pt x="0" y="461"/>
                    </a:cubicBezTo>
                    <a:cubicBezTo>
                      <a:pt x="271" y="467"/>
                      <a:pt x="271" y="467"/>
                      <a:pt x="271" y="467"/>
                    </a:cubicBezTo>
                    <a:lnTo>
                      <a:pt x="331" y="317"/>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 name="iśḷîḍé"/>
              <p:cNvSpPr/>
              <p:nvPr/>
            </p:nvSpPr>
            <p:spPr bwMode="auto">
              <a:xfrm>
                <a:off x="6244698" y="2587025"/>
                <a:ext cx="477956" cy="231736"/>
              </a:xfrm>
              <a:custGeom>
                <a:avLst/>
                <a:gdLst>
                  <a:gd name="T0" fmla="*/ 60 w 1279"/>
                  <a:gd name="T1" fmla="*/ 620 h 620"/>
                  <a:gd name="T2" fmla="*/ 0 w 1279"/>
                  <a:gd name="T3" fmla="*/ 470 h 620"/>
                  <a:gd name="T4" fmla="*/ 456 w 1279"/>
                  <a:gd name="T5" fmla="*/ 0 h 620"/>
                  <a:gd name="T6" fmla="*/ 1279 w 1279"/>
                  <a:gd name="T7" fmla="*/ 0 h 620"/>
                  <a:gd name="T8" fmla="*/ 1279 w 1279"/>
                  <a:gd name="T9" fmla="*/ 586 h 620"/>
                  <a:gd name="T10" fmla="*/ 60 w 1279"/>
                  <a:gd name="T11" fmla="*/ 620 h 620"/>
                </a:gdLst>
                <a:ahLst/>
                <a:cxnLst>
                  <a:cxn ang="0">
                    <a:pos x="T0" y="T1"/>
                  </a:cxn>
                  <a:cxn ang="0">
                    <a:pos x="T2" y="T3"/>
                  </a:cxn>
                  <a:cxn ang="0">
                    <a:pos x="T4" y="T5"/>
                  </a:cxn>
                  <a:cxn ang="0">
                    <a:pos x="T6" y="T7"/>
                  </a:cxn>
                  <a:cxn ang="0">
                    <a:pos x="T8" y="T9"/>
                  </a:cxn>
                  <a:cxn ang="0">
                    <a:pos x="T10" y="T11"/>
                  </a:cxn>
                </a:cxnLst>
                <a:rect l="0" t="0" r="r" b="b"/>
                <a:pathLst>
                  <a:path w="1279" h="620">
                    <a:moveTo>
                      <a:pt x="60" y="620"/>
                    </a:moveTo>
                    <a:cubicBezTo>
                      <a:pt x="0" y="470"/>
                      <a:pt x="0" y="470"/>
                      <a:pt x="0" y="470"/>
                    </a:cubicBezTo>
                    <a:cubicBezTo>
                      <a:pt x="0" y="470"/>
                      <a:pt x="371" y="144"/>
                      <a:pt x="456" y="0"/>
                    </a:cubicBezTo>
                    <a:cubicBezTo>
                      <a:pt x="1279" y="0"/>
                      <a:pt x="1279" y="0"/>
                      <a:pt x="1279" y="0"/>
                    </a:cubicBezTo>
                    <a:cubicBezTo>
                      <a:pt x="1279" y="586"/>
                      <a:pt x="1279" y="586"/>
                      <a:pt x="1279" y="586"/>
                    </a:cubicBezTo>
                    <a:lnTo>
                      <a:pt x="60" y="620"/>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 name="ïş1ïḋè"/>
              <p:cNvSpPr/>
              <p:nvPr/>
            </p:nvSpPr>
            <p:spPr bwMode="auto">
              <a:xfrm>
                <a:off x="7072189" y="4112622"/>
                <a:ext cx="210494" cy="287739"/>
              </a:xfrm>
              <a:custGeom>
                <a:avLst/>
                <a:gdLst>
                  <a:gd name="T0" fmla="*/ 142 w 564"/>
                  <a:gd name="T1" fmla="*/ 488 h 772"/>
                  <a:gd name="T2" fmla="*/ 0 w 564"/>
                  <a:gd name="T3" fmla="*/ 772 h 772"/>
                  <a:gd name="T4" fmla="*/ 263 w 564"/>
                  <a:gd name="T5" fmla="*/ 772 h 772"/>
                  <a:gd name="T6" fmla="*/ 564 w 564"/>
                  <a:gd name="T7" fmla="*/ 470 h 772"/>
                  <a:gd name="T8" fmla="*/ 564 w 564"/>
                  <a:gd name="T9" fmla="*/ 0 h 772"/>
                  <a:gd name="T10" fmla="*/ 142 w 564"/>
                  <a:gd name="T11" fmla="*/ 0 h 772"/>
                  <a:gd name="T12" fmla="*/ 142 w 564"/>
                  <a:gd name="T13" fmla="*/ 488 h 772"/>
                </a:gdLst>
                <a:ahLst/>
                <a:cxnLst>
                  <a:cxn ang="0">
                    <a:pos x="T0" y="T1"/>
                  </a:cxn>
                  <a:cxn ang="0">
                    <a:pos x="T2" y="T3"/>
                  </a:cxn>
                  <a:cxn ang="0">
                    <a:pos x="T4" y="T5"/>
                  </a:cxn>
                  <a:cxn ang="0">
                    <a:pos x="T6" y="T7"/>
                  </a:cxn>
                  <a:cxn ang="0">
                    <a:pos x="T8" y="T9"/>
                  </a:cxn>
                  <a:cxn ang="0">
                    <a:pos x="T10" y="T11"/>
                  </a:cxn>
                  <a:cxn ang="0">
                    <a:pos x="T12" y="T13"/>
                  </a:cxn>
                </a:cxnLst>
                <a:rect l="0" t="0" r="r" b="b"/>
                <a:pathLst>
                  <a:path w="564" h="772">
                    <a:moveTo>
                      <a:pt x="142" y="488"/>
                    </a:moveTo>
                    <a:cubicBezTo>
                      <a:pt x="142" y="604"/>
                      <a:pt x="86" y="707"/>
                      <a:pt x="0" y="772"/>
                    </a:cubicBezTo>
                    <a:cubicBezTo>
                      <a:pt x="263" y="772"/>
                      <a:pt x="263" y="772"/>
                      <a:pt x="263" y="772"/>
                    </a:cubicBezTo>
                    <a:cubicBezTo>
                      <a:pt x="430" y="772"/>
                      <a:pt x="564" y="636"/>
                      <a:pt x="564" y="470"/>
                    </a:cubicBezTo>
                    <a:cubicBezTo>
                      <a:pt x="564" y="0"/>
                      <a:pt x="564" y="0"/>
                      <a:pt x="564" y="0"/>
                    </a:cubicBezTo>
                    <a:cubicBezTo>
                      <a:pt x="142" y="0"/>
                      <a:pt x="142" y="0"/>
                      <a:pt x="142" y="0"/>
                    </a:cubicBezTo>
                    <a:lnTo>
                      <a:pt x="142" y="488"/>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 name="íṡḻîḍê"/>
              <p:cNvSpPr/>
              <p:nvPr/>
            </p:nvSpPr>
            <p:spPr bwMode="auto">
              <a:xfrm>
                <a:off x="7125295" y="2727033"/>
                <a:ext cx="157388" cy="546511"/>
              </a:xfrm>
              <a:custGeom>
                <a:avLst/>
                <a:gdLst>
                  <a:gd name="T0" fmla="*/ 422 w 422"/>
                  <a:gd name="T1" fmla="*/ 1466 h 1466"/>
                  <a:gd name="T2" fmla="*/ 422 w 422"/>
                  <a:gd name="T3" fmla="*/ 301 h 1466"/>
                  <a:gd name="T4" fmla="*/ 121 w 422"/>
                  <a:gd name="T5" fmla="*/ 0 h 1466"/>
                  <a:gd name="T6" fmla="*/ 0 w 422"/>
                  <a:gd name="T7" fmla="*/ 0 h 1466"/>
                  <a:gd name="T8" fmla="*/ 0 w 422"/>
                  <a:gd name="T9" fmla="*/ 1466 h 1466"/>
                  <a:gd name="T10" fmla="*/ 422 w 422"/>
                  <a:gd name="T11" fmla="*/ 1466 h 1466"/>
                </a:gdLst>
                <a:ahLst/>
                <a:cxnLst>
                  <a:cxn ang="0">
                    <a:pos x="T0" y="T1"/>
                  </a:cxn>
                  <a:cxn ang="0">
                    <a:pos x="T2" y="T3"/>
                  </a:cxn>
                  <a:cxn ang="0">
                    <a:pos x="T4" y="T5"/>
                  </a:cxn>
                  <a:cxn ang="0">
                    <a:pos x="T6" y="T7"/>
                  </a:cxn>
                  <a:cxn ang="0">
                    <a:pos x="T8" y="T9"/>
                  </a:cxn>
                  <a:cxn ang="0">
                    <a:pos x="T10" y="T11"/>
                  </a:cxn>
                </a:cxnLst>
                <a:rect l="0" t="0" r="r" b="b"/>
                <a:pathLst>
                  <a:path w="422" h="1466">
                    <a:moveTo>
                      <a:pt x="422" y="1466"/>
                    </a:moveTo>
                    <a:cubicBezTo>
                      <a:pt x="422" y="301"/>
                      <a:pt x="422" y="301"/>
                      <a:pt x="422" y="301"/>
                    </a:cubicBezTo>
                    <a:cubicBezTo>
                      <a:pt x="422" y="135"/>
                      <a:pt x="288" y="0"/>
                      <a:pt x="121" y="0"/>
                    </a:cubicBezTo>
                    <a:cubicBezTo>
                      <a:pt x="0" y="0"/>
                      <a:pt x="0" y="0"/>
                      <a:pt x="0" y="0"/>
                    </a:cubicBezTo>
                    <a:cubicBezTo>
                      <a:pt x="0" y="1466"/>
                      <a:pt x="0" y="1466"/>
                      <a:pt x="0" y="1466"/>
                    </a:cubicBezTo>
                    <a:lnTo>
                      <a:pt x="422" y="1466"/>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 name="ï$ļíḋé"/>
              <p:cNvSpPr/>
              <p:nvPr/>
            </p:nvSpPr>
            <p:spPr bwMode="auto">
              <a:xfrm>
                <a:off x="6214765" y="4112622"/>
                <a:ext cx="910530" cy="287739"/>
              </a:xfrm>
              <a:custGeom>
                <a:avLst/>
                <a:gdLst>
                  <a:gd name="T0" fmla="*/ 2441 w 2441"/>
                  <a:gd name="T1" fmla="*/ 488 h 772"/>
                  <a:gd name="T2" fmla="*/ 2441 w 2441"/>
                  <a:gd name="T3" fmla="*/ 0 h 772"/>
                  <a:gd name="T4" fmla="*/ 469 w 2441"/>
                  <a:gd name="T5" fmla="*/ 0 h 772"/>
                  <a:gd name="T6" fmla="*/ 469 w 2441"/>
                  <a:gd name="T7" fmla="*/ 265 h 772"/>
                  <a:gd name="T8" fmla="*/ 376 w 2441"/>
                  <a:gd name="T9" fmla="*/ 357 h 772"/>
                  <a:gd name="T10" fmla="*/ 376 w 2441"/>
                  <a:gd name="T11" fmla="*/ 357 h 772"/>
                  <a:gd name="T12" fmla="*/ 284 w 2441"/>
                  <a:gd name="T13" fmla="*/ 265 h 772"/>
                  <a:gd name="T14" fmla="*/ 284 w 2441"/>
                  <a:gd name="T15" fmla="*/ 0 h 772"/>
                  <a:gd name="T16" fmla="*/ 0 w 2441"/>
                  <a:gd name="T17" fmla="*/ 0 h 772"/>
                  <a:gd name="T18" fmla="*/ 0 w 2441"/>
                  <a:gd name="T19" fmla="*/ 470 h 772"/>
                  <a:gd name="T20" fmla="*/ 305 w 2441"/>
                  <a:gd name="T21" fmla="*/ 772 h 772"/>
                  <a:gd name="T22" fmla="*/ 2299 w 2441"/>
                  <a:gd name="T23" fmla="*/ 772 h 772"/>
                  <a:gd name="T24" fmla="*/ 2441 w 2441"/>
                  <a:gd name="T25" fmla="*/ 488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1" h="772">
                    <a:moveTo>
                      <a:pt x="2441" y="488"/>
                    </a:moveTo>
                    <a:cubicBezTo>
                      <a:pt x="2441" y="0"/>
                      <a:pt x="2441" y="0"/>
                      <a:pt x="2441" y="0"/>
                    </a:cubicBezTo>
                    <a:cubicBezTo>
                      <a:pt x="469" y="0"/>
                      <a:pt x="469" y="0"/>
                      <a:pt x="469" y="0"/>
                    </a:cubicBezTo>
                    <a:cubicBezTo>
                      <a:pt x="469" y="265"/>
                      <a:pt x="469" y="265"/>
                      <a:pt x="469" y="265"/>
                    </a:cubicBezTo>
                    <a:cubicBezTo>
                      <a:pt x="469" y="316"/>
                      <a:pt x="427" y="357"/>
                      <a:pt x="376" y="357"/>
                    </a:cubicBezTo>
                    <a:cubicBezTo>
                      <a:pt x="376" y="357"/>
                      <a:pt x="376" y="357"/>
                      <a:pt x="376" y="357"/>
                    </a:cubicBezTo>
                    <a:cubicBezTo>
                      <a:pt x="326" y="357"/>
                      <a:pt x="284" y="316"/>
                      <a:pt x="284" y="265"/>
                    </a:cubicBezTo>
                    <a:cubicBezTo>
                      <a:pt x="284" y="0"/>
                      <a:pt x="284" y="0"/>
                      <a:pt x="284" y="0"/>
                    </a:cubicBezTo>
                    <a:cubicBezTo>
                      <a:pt x="0" y="0"/>
                      <a:pt x="0" y="0"/>
                      <a:pt x="0" y="0"/>
                    </a:cubicBezTo>
                    <a:cubicBezTo>
                      <a:pt x="0" y="470"/>
                      <a:pt x="0" y="470"/>
                      <a:pt x="0" y="470"/>
                    </a:cubicBezTo>
                    <a:cubicBezTo>
                      <a:pt x="0" y="636"/>
                      <a:pt x="138" y="772"/>
                      <a:pt x="305" y="772"/>
                    </a:cubicBezTo>
                    <a:cubicBezTo>
                      <a:pt x="2299" y="772"/>
                      <a:pt x="2299" y="772"/>
                      <a:pt x="2299" y="772"/>
                    </a:cubicBezTo>
                    <a:cubicBezTo>
                      <a:pt x="2385" y="707"/>
                      <a:pt x="2441" y="604"/>
                      <a:pt x="2441" y="488"/>
                    </a:cubicBez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 name="iṩlîḓè"/>
              <p:cNvSpPr/>
              <p:nvPr/>
            </p:nvSpPr>
            <p:spPr bwMode="auto">
              <a:xfrm>
                <a:off x="6214765" y="2727033"/>
                <a:ext cx="910530" cy="546511"/>
              </a:xfrm>
              <a:custGeom>
                <a:avLst/>
                <a:gdLst>
                  <a:gd name="T0" fmla="*/ 284 w 2441"/>
                  <a:gd name="T1" fmla="*/ 1083 h 1466"/>
                  <a:gd name="T2" fmla="*/ 376 w 2441"/>
                  <a:gd name="T3" fmla="*/ 991 h 1466"/>
                  <a:gd name="T4" fmla="*/ 376 w 2441"/>
                  <a:gd name="T5" fmla="*/ 991 h 1466"/>
                  <a:gd name="T6" fmla="*/ 469 w 2441"/>
                  <a:gd name="T7" fmla="*/ 1083 h 1466"/>
                  <a:gd name="T8" fmla="*/ 469 w 2441"/>
                  <a:gd name="T9" fmla="*/ 1466 h 1466"/>
                  <a:gd name="T10" fmla="*/ 2441 w 2441"/>
                  <a:gd name="T11" fmla="*/ 1466 h 1466"/>
                  <a:gd name="T12" fmla="*/ 2441 w 2441"/>
                  <a:gd name="T13" fmla="*/ 0 h 1466"/>
                  <a:gd name="T14" fmla="*/ 305 w 2441"/>
                  <a:gd name="T15" fmla="*/ 0 h 1466"/>
                  <a:gd name="T16" fmla="*/ 0 w 2441"/>
                  <a:gd name="T17" fmla="*/ 301 h 1466"/>
                  <a:gd name="T18" fmla="*/ 0 w 2441"/>
                  <a:gd name="T19" fmla="*/ 1466 h 1466"/>
                  <a:gd name="T20" fmla="*/ 284 w 2441"/>
                  <a:gd name="T21" fmla="*/ 1466 h 1466"/>
                  <a:gd name="T22" fmla="*/ 284 w 2441"/>
                  <a:gd name="T23" fmla="*/ 108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41" h="1466">
                    <a:moveTo>
                      <a:pt x="284" y="1083"/>
                    </a:moveTo>
                    <a:cubicBezTo>
                      <a:pt x="284" y="1032"/>
                      <a:pt x="326" y="991"/>
                      <a:pt x="376" y="991"/>
                    </a:cubicBezTo>
                    <a:cubicBezTo>
                      <a:pt x="376" y="991"/>
                      <a:pt x="376" y="991"/>
                      <a:pt x="376" y="991"/>
                    </a:cubicBezTo>
                    <a:cubicBezTo>
                      <a:pt x="427" y="991"/>
                      <a:pt x="469" y="1032"/>
                      <a:pt x="469" y="1083"/>
                    </a:cubicBezTo>
                    <a:cubicBezTo>
                      <a:pt x="469" y="1466"/>
                      <a:pt x="469" y="1466"/>
                      <a:pt x="469" y="1466"/>
                    </a:cubicBezTo>
                    <a:cubicBezTo>
                      <a:pt x="2441" y="1466"/>
                      <a:pt x="2441" y="1466"/>
                      <a:pt x="2441" y="1466"/>
                    </a:cubicBezTo>
                    <a:cubicBezTo>
                      <a:pt x="2441" y="0"/>
                      <a:pt x="2441" y="0"/>
                      <a:pt x="2441" y="0"/>
                    </a:cubicBezTo>
                    <a:cubicBezTo>
                      <a:pt x="305" y="0"/>
                      <a:pt x="305" y="0"/>
                      <a:pt x="305" y="0"/>
                    </a:cubicBezTo>
                    <a:cubicBezTo>
                      <a:pt x="138" y="0"/>
                      <a:pt x="0" y="135"/>
                      <a:pt x="0" y="301"/>
                    </a:cubicBezTo>
                    <a:cubicBezTo>
                      <a:pt x="0" y="1466"/>
                      <a:pt x="0" y="1466"/>
                      <a:pt x="0" y="1466"/>
                    </a:cubicBezTo>
                    <a:cubicBezTo>
                      <a:pt x="284" y="1466"/>
                      <a:pt x="284" y="1466"/>
                      <a:pt x="284" y="1466"/>
                    </a:cubicBezTo>
                    <a:lnTo>
                      <a:pt x="284" y="1083"/>
                    </a:ln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 name="ïṥḻíḋé"/>
              <p:cNvSpPr/>
              <p:nvPr/>
            </p:nvSpPr>
            <p:spPr bwMode="auto">
              <a:xfrm>
                <a:off x="6320012" y="4112622"/>
                <a:ext cx="69521" cy="133248"/>
              </a:xfrm>
              <a:custGeom>
                <a:avLst/>
                <a:gdLst>
                  <a:gd name="T0" fmla="*/ 0 w 185"/>
                  <a:gd name="T1" fmla="*/ 265 h 357"/>
                  <a:gd name="T2" fmla="*/ 92 w 185"/>
                  <a:gd name="T3" fmla="*/ 357 h 357"/>
                  <a:gd name="T4" fmla="*/ 92 w 185"/>
                  <a:gd name="T5" fmla="*/ 357 h 357"/>
                  <a:gd name="T6" fmla="*/ 185 w 185"/>
                  <a:gd name="T7" fmla="*/ 265 h 357"/>
                  <a:gd name="T8" fmla="*/ 185 w 185"/>
                  <a:gd name="T9" fmla="*/ 0 h 357"/>
                  <a:gd name="T10" fmla="*/ 0 w 185"/>
                  <a:gd name="T11" fmla="*/ 0 h 357"/>
                  <a:gd name="T12" fmla="*/ 0 w 185"/>
                  <a:gd name="T13" fmla="*/ 265 h 357"/>
                </a:gdLst>
                <a:ahLst/>
                <a:cxnLst>
                  <a:cxn ang="0">
                    <a:pos x="T0" y="T1"/>
                  </a:cxn>
                  <a:cxn ang="0">
                    <a:pos x="T2" y="T3"/>
                  </a:cxn>
                  <a:cxn ang="0">
                    <a:pos x="T4" y="T5"/>
                  </a:cxn>
                  <a:cxn ang="0">
                    <a:pos x="T6" y="T7"/>
                  </a:cxn>
                  <a:cxn ang="0">
                    <a:pos x="T8" y="T9"/>
                  </a:cxn>
                  <a:cxn ang="0">
                    <a:pos x="T10" y="T11"/>
                  </a:cxn>
                  <a:cxn ang="0">
                    <a:pos x="T12" y="T13"/>
                  </a:cxn>
                </a:cxnLst>
                <a:rect l="0" t="0" r="r" b="b"/>
                <a:pathLst>
                  <a:path w="185" h="357">
                    <a:moveTo>
                      <a:pt x="0" y="265"/>
                    </a:moveTo>
                    <a:cubicBezTo>
                      <a:pt x="0" y="316"/>
                      <a:pt x="42" y="357"/>
                      <a:pt x="92" y="357"/>
                    </a:cubicBezTo>
                    <a:cubicBezTo>
                      <a:pt x="92" y="357"/>
                      <a:pt x="92" y="357"/>
                      <a:pt x="92" y="357"/>
                    </a:cubicBezTo>
                    <a:cubicBezTo>
                      <a:pt x="143" y="357"/>
                      <a:pt x="185" y="316"/>
                      <a:pt x="185" y="265"/>
                    </a:cubicBezTo>
                    <a:cubicBezTo>
                      <a:pt x="185" y="0"/>
                      <a:pt x="185" y="0"/>
                      <a:pt x="185" y="0"/>
                    </a:cubicBezTo>
                    <a:cubicBezTo>
                      <a:pt x="0" y="0"/>
                      <a:pt x="0" y="0"/>
                      <a:pt x="0" y="0"/>
                    </a:cubicBezTo>
                    <a:lnTo>
                      <a:pt x="0" y="265"/>
                    </a:lnTo>
                    <a:close/>
                  </a:path>
                </a:pathLst>
              </a:custGeom>
              <a:solidFill>
                <a:srgbClr val="E47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 name="îšḻíḓe"/>
              <p:cNvSpPr/>
              <p:nvPr/>
            </p:nvSpPr>
            <p:spPr bwMode="auto">
              <a:xfrm>
                <a:off x="6320012" y="3095879"/>
                <a:ext cx="69521" cy="177664"/>
              </a:xfrm>
              <a:custGeom>
                <a:avLst/>
                <a:gdLst>
                  <a:gd name="T0" fmla="*/ 185 w 185"/>
                  <a:gd name="T1" fmla="*/ 92 h 475"/>
                  <a:gd name="T2" fmla="*/ 92 w 185"/>
                  <a:gd name="T3" fmla="*/ 0 h 475"/>
                  <a:gd name="T4" fmla="*/ 92 w 185"/>
                  <a:gd name="T5" fmla="*/ 0 h 475"/>
                  <a:gd name="T6" fmla="*/ 0 w 185"/>
                  <a:gd name="T7" fmla="*/ 92 h 475"/>
                  <a:gd name="T8" fmla="*/ 0 w 185"/>
                  <a:gd name="T9" fmla="*/ 475 h 475"/>
                  <a:gd name="T10" fmla="*/ 185 w 185"/>
                  <a:gd name="T11" fmla="*/ 475 h 475"/>
                  <a:gd name="T12" fmla="*/ 185 w 185"/>
                  <a:gd name="T13" fmla="*/ 92 h 475"/>
                </a:gdLst>
                <a:ahLst/>
                <a:cxnLst>
                  <a:cxn ang="0">
                    <a:pos x="T0" y="T1"/>
                  </a:cxn>
                  <a:cxn ang="0">
                    <a:pos x="T2" y="T3"/>
                  </a:cxn>
                  <a:cxn ang="0">
                    <a:pos x="T4" y="T5"/>
                  </a:cxn>
                  <a:cxn ang="0">
                    <a:pos x="T6" y="T7"/>
                  </a:cxn>
                  <a:cxn ang="0">
                    <a:pos x="T8" y="T9"/>
                  </a:cxn>
                  <a:cxn ang="0">
                    <a:pos x="T10" y="T11"/>
                  </a:cxn>
                  <a:cxn ang="0">
                    <a:pos x="T12" y="T13"/>
                  </a:cxn>
                </a:cxnLst>
                <a:rect l="0" t="0" r="r" b="b"/>
                <a:pathLst>
                  <a:path w="185" h="475">
                    <a:moveTo>
                      <a:pt x="185" y="92"/>
                    </a:moveTo>
                    <a:cubicBezTo>
                      <a:pt x="185" y="41"/>
                      <a:pt x="143" y="0"/>
                      <a:pt x="92" y="0"/>
                    </a:cubicBezTo>
                    <a:cubicBezTo>
                      <a:pt x="92" y="0"/>
                      <a:pt x="92" y="0"/>
                      <a:pt x="92" y="0"/>
                    </a:cubicBezTo>
                    <a:cubicBezTo>
                      <a:pt x="42" y="0"/>
                      <a:pt x="0" y="41"/>
                      <a:pt x="0" y="92"/>
                    </a:cubicBezTo>
                    <a:cubicBezTo>
                      <a:pt x="0" y="475"/>
                      <a:pt x="0" y="475"/>
                      <a:pt x="0" y="475"/>
                    </a:cubicBezTo>
                    <a:cubicBezTo>
                      <a:pt x="185" y="475"/>
                      <a:pt x="185" y="475"/>
                      <a:pt x="185" y="475"/>
                    </a:cubicBezTo>
                    <a:lnTo>
                      <a:pt x="185" y="92"/>
                    </a:lnTo>
                    <a:close/>
                  </a:path>
                </a:pathLst>
              </a:custGeom>
              <a:solidFill>
                <a:srgbClr val="E47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 name="iśľíḑé"/>
              <p:cNvSpPr/>
              <p:nvPr/>
            </p:nvSpPr>
            <p:spPr bwMode="auto">
              <a:xfrm>
                <a:off x="7126260" y="3273544"/>
                <a:ext cx="156422" cy="839079"/>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5" name="íṧļíḓé"/>
              <p:cNvSpPr/>
              <p:nvPr/>
            </p:nvSpPr>
            <p:spPr bwMode="auto">
              <a:xfrm>
                <a:off x="6389533" y="3273544"/>
                <a:ext cx="735762" cy="839079"/>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6" name="íŝ1iḑê"/>
              <p:cNvSpPr/>
              <p:nvPr/>
            </p:nvSpPr>
            <p:spPr bwMode="auto">
              <a:xfrm>
                <a:off x="6214765" y="3273544"/>
                <a:ext cx="105247" cy="839079"/>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7" name="íslîďé"/>
              <p:cNvSpPr/>
              <p:nvPr/>
            </p:nvSpPr>
            <p:spPr bwMode="auto">
              <a:xfrm>
                <a:off x="6320012" y="3273544"/>
                <a:ext cx="69521" cy="839079"/>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8" name="ís1idé"/>
              <p:cNvSpPr/>
              <p:nvPr/>
            </p:nvSpPr>
            <p:spPr bwMode="auto">
              <a:xfrm>
                <a:off x="6376015" y="2289630"/>
                <a:ext cx="745418" cy="95591"/>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9" name="ïṣľîḍê"/>
              <p:cNvSpPr/>
              <p:nvPr/>
            </p:nvSpPr>
            <p:spPr bwMode="auto">
              <a:xfrm>
                <a:off x="7025841" y="1925612"/>
                <a:ext cx="95591" cy="364019"/>
              </a:xfrm>
              <a:custGeom>
                <a:avLst/>
                <a:gdLst>
                  <a:gd name="T0" fmla="*/ 256 w 256"/>
                  <a:gd name="T1" fmla="*/ 480 h 976"/>
                  <a:gd name="T2" fmla="*/ 0 w 256"/>
                  <a:gd name="T3" fmla="*/ 0 h 976"/>
                  <a:gd name="T4" fmla="*/ 0 w 256"/>
                  <a:gd name="T5" fmla="*/ 976 h 976"/>
                  <a:gd name="T6" fmla="*/ 256 w 256"/>
                  <a:gd name="T7" fmla="*/ 976 h 976"/>
                  <a:gd name="T8" fmla="*/ 256 w 256"/>
                  <a:gd name="T9" fmla="*/ 480 h 976"/>
                </a:gdLst>
                <a:ahLst/>
                <a:cxnLst>
                  <a:cxn ang="0">
                    <a:pos x="T0" y="T1"/>
                  </a:cxn>
                  <a:cxn ang="0">
                    <a:pos x="T2" y="T3"/>
                  </a:cxn>
                  <a:cxn ang="0">
                    <a:pos x="T4" y="T5"/>
                  </a:cxn>
                  <a:cxn ang="0">
                    <a:pos x="T6" y="T7"/>
                  </a:cxn>
                  <a:cxn ang="0">
                    <a:pos x="T8" y="T9"/>
                  </a:cxn>
                </a:cxnLst>
                <a:rect l="0" t="0" r="r" b="b"/>
                <a:pathLst>
                  <a:path w="256" h="976">
                    <a:moveTo>
                      <a:pt x="256" y="480"/>
                    </a:moveTo>
                    <a:cubicBezTo>
                      <a:pt x="256" y="267"/>
                      <a:pt x="151" y="83"/>
                      <a:pt x="0" y="0"/>
                    </a:cubicBezTo>
                    <a:cubicBezTo>
                      <a:pt x="0" y="976"/>
                      <a:pt x="0" y="976"/>
                      <a:pt x="0" y="976"/>
                    </a:cubicBezTo>
                    <a:cubicBezTo>
                      <a:pt x="256" y="976"/>
                      <a:pt x="256" y="976"/>
                      <a:pt x="256" y="976"/>
                    </a:cubicBezTo>
                    <a:lnTo>
                      <a:pt x="256" y="480"/>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 name="iṧḻïḋê"/>
              <p:cNvSpPr/>
              <p:nvPr/>
            </p:nvSpPr>
            <p:spPr bwMode="auto">
              <a:xfrm>
                <a:off x="6958252" y="1908231"/>
                <a:ext cx="67590" cy="381400"/>
              </a:xfrm>
              <a:custGeom>
                <a:avLst/>
                <a:gdLst>
                  <a:gd name="T0" fmla="*/ 180 w 180"/>
                  <a:gd name="T1" fmla="*/ 47 h 1023"/>
                  <a:gd name="T2" fmla="*/ 0 w 180"/>
                  <a:gd name="T3" fmla="*/ 0 h 1023"/>
                  <a:gd name="T4" fmla="*/ 0 w 180"/>
                  <a:gd name="T5" fmla="*/ 1023 h 1023"/>
                  <a:gd name="T6" fmla="*/ 180 w 180"/>
                  <a:gd name="T7" fmla="*/ 1023 h 1023"/>
                  <a:gd name="T8" fmla="*/ 180 w 180"/>
                  <a:gd name="T9" fmla="*/ 47 h 1023"/>
                </a:gdLst>
                <a:ahLst/>
                <a:cxnLst>
                  <a:cxn ang="0">
                    <a:pos x="T0" y="T1"/>
                  </a:cxn>
                  <a:cxn ang="0">
                    <a:pos x="T2" y="T3"/>
                  </a:cxn>
                  <a:cxn ang="0">
                    <a:pos x="T4" y="T5"/>
                  </a:cxn>
                  <a:cxn ang="0">
                    <a:pos x="T6" y="T7"/>
                  </a:cxn>
                  <a:cxn ang="0">
                    <a:pos x="T8" y="T9"/>
                  </a:cxn>
                </a:cxnLst>
                <a:rect l="0" t="0" r="r" b="b"/>
                <a:pathLst>
                  <a:path w="180" h="1023">
                    <a:moveTo>
                      <a:pt x="180" y="47"/>
                    </a:moveTo>
                    <a:cubicBezTo>
                      <a:pt x="126" y="17"/>
                      <a:pt x="65" y="0"/>
                      <a:pt x="0" y="0"/>
                    </a:cubicBezTo>
                    <a:cubicBezTo>
                      <a:pt x="0" y="1023"/>
                      <a:pt x="0" y="1023"/>
                      <a:pt x="0" y="1023"/>
                    </a:cubicBezTo>
                    <a:cubicBezTo>
                      <a:pt x="180" y="1023"/>
                      <a:pt x="180" y="1023"/>
                      <a:pt x="180" y="1023"/>
                    </a:cubicBezTo>
                    <a:lnTo>
                      <a:pt x="180" y="47"/>
                    </a:lnTo>
                    <a:close/>
                  </a:path>
                </a:pathLst>
              </a:custGeom>
              <a:solidFill>
                <a:srgbClr val="D5D4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 name="ïṣḷíďé"/>
              <p:cNvSpPr/>
              <p:nvPr/>
            </p:nvSpPr>
            <p:spPr bwMode="auto">
              <a:xfrm>
                <a:off x="6376015" y="1908231"/>
                <a:ext cx="219184" cy="381400"/>
              </a:xfrm>
              <a:custGeom>
                <a:avLst/>
                <a:gdLst>
                  <a:gd name="T0" fmla="*/ 435 w 586"/>
                  <a:gd name="T1" fmla="*/ 0 h 1023"/>
                  <a:gd name="T2" fmla="*/ 0 w 586"/>
                  <a:gd name="T3" fmla="*/ 527 h 1023"/>
                  <a:gd name="T4" fmla="*/ 0 w 586"/>
                  <a:gd name="T5" fmla="*/ 1023 h 1023"/>
                  <a:gd name="T6" fmla="*/ 586 w 586"/>
                  <a:gd name="T7" fmla="*/ 1023 h 1023"/>
                  <a:gd name="T8" fmla="*/ 586 w 586"/>
                  <a:gd name="T9" fmla="*/ 0 h 1023"/>
                  <a:gd name="T10" fmla="*/ 435 w 586"/>
                  <a:gd name="T11" fmla="*/ 0 h 1023"/>
                </a:gdLst>
                <a:ahLst/>
                <a:cxnLst>
                  <a:cxn ang="0">
                    <a:pos x="T0" y="T1"/>
                  </a:cxn>
                  <a:cxn ang="0">
                    <a:pos x="T2" y="T3"/>
                  </a:cxn>
                  <a:cxn ang="0">
                    <a:pos x="T4" y="T5"/>
                  </a:cxn>
                  <a:cxn ang="0">
                    <a:pos x="T6" y="T7"/>
                  </a:cxn>
                  <a:cxn ang="0">
                    <a:pos x="T8" y="T9"/>
                  </a:cxn>
                  <a:cxn ang="0">
                    <a:pos x="T10" y="T11"/>
                  </a:cxn>
                </a:cxnLst>
                <a:rect l="0" t="0" r="r" b="b"/>
                <a:pathLst>
                  <a:path w="586" h="1023">
                    <a:moveTo>
                      <a:pt x="435" y="0"/>
                    </a:moveTo>
                    <a:cubicBezTo>
                      <a:pt x="195" y="0"/>
                      <a:pt x="0" y="236"/>
                      <a:pt x="0" y="527"/>
                    </a:cubicBezTo>
                    <a:cubicBezTo>
                      <a:pt x="0" y="1023"/>
                      <a:pt x="0" y="1023"/>
                      <a:pt x="0" y="1023"/>
                    </a:cubicBezTo>
                    <a:cubicBezTo>
                      <a:pt x="586" y="1023"/>
                      <a:pt x="586" y="1023"/>
                      <a:pt x="586" y="1023"/>
                    </a:cubicBezTo>
                    <a:cubicBezTo>
                      <a:pt x="586" y="0"/>
                      <a:pt x="586" y="0"/>
                      <a:pt x="586" y="0"/>
                    </a:cubicBezTo>
                    <a:lnTo>
                      <a:pt x="435" y="0"/>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 name="îṩlïďé"/>
              <p:cNvSpPr/>
              <p:nvPr/>
            </p:nvSpPr>
            <p:spPr bwMode="auto">
              <a:xfrm>
                <a:off x="6595198" y="1908231"/>
                <a:ext cx="170906" cy="381400"/>
              </a:xfrm>
              <a:prstGeom prst="rect">
                <a:avLst/>
              </a:prstGeom>
              <a:solidFill>
                <a:srgbClr val="F3F3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 name="ïśľîďè"/>
              <p:cNvSpPr/>
              <p:nvPr/>
            </p:nvSpPr>
            <p:spPr bwMode="auto">
              <a:xfrm>
                <a:off x="6766104" y="1908231"/>
                <a:ext cx="192148" cy="381400"/>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4" name="íśļïḍe"/>
              <p:cNvSpPr/>
              <p:nvPr/>
            </p:nvSpPr>
            <p:spPr bwMode="auto">
              <a:xfrm>
                <a:off x="6538230" y="1854160"/>
                <a:ext cx="421953" cy="54072"/>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5" name="išliďê"/>
              <p:cNvSpPr/>
              <p:nvPr/>
            </p:nvSpPr>
            <p:spPr bwMode="auto">
              <a:xfrm>
                <a:off x="6906111" y="1667805"/>
                <a:ext cx="54072" cy="186355"/>
              </a:xfrm>
              <a:custGeom>
                <a:avLst/>
                <a:gdLst>
                  <a:gd name="T0" fmla="*/ 145 w 145"/>
                  <a:gd name="T1" fmla="*/ 183 h 501"/>
                  <a:gd name="T2" fmla="*/ 0 w 145"/>
                  <a:gd name="T3" fmla="*/ 0 h 501"/>
                  <a:gd name="T4" fmla="*/ 0 w 145"/>
                  <a:gd name="T5" fmla="*/ 501 h 501"/>
                  <a:gd name="T6" fmla="*/ 145 w 145"/>
                  <a:gd name="T7" fmla="*/ 501 h 501"/>
                  <a:gd name="T8" fmla="*/ 145 w 145"/>
                  <a:gd name="T9" fmla="*/ 183 h 501"/>
                </a:gdLst>
                <a:ahLst/>
                <a:cxnLst>
                  <a:cxn ang="0">
                    <a:pos x="T0" y="T1"/>
                  </a:cxn>
                  <a:cxn ang="0">
                    <a:pos x="T2" y="T3"/>
                  </a:cxn>
                  <a:cxn ang="0">
                    <a:pos x="T4" y="T5"/>
                  </a:cxn>
                  <a:cxn ang="0">
                    <a:pos x="T6" y="T7"/>
                  </a:cxn>
                  <a:cxn ang="0">
                    <a:pos x="T8" y="T9"/>
                  </a:cxn>
                </a:cxnLst>
                <a:rect l="0" t="0" r="r" b="b"/>
                <a:pathLst>
                  <a:path w="145" h="501">
                    <a:moveTo>
                      <a:pt x="145" y="183"/>
                    </a:moveTo>
                    <a:cubicBezTo>
                      <a:pt x="145" y="63"/>
                      <a:pt x="101" y="0"/>
                      <a:pt x="0" y="0"/>
                    </a:cubicBezTo>
                    <a:cubicBezTo>
                      <a:pt x="0" y="501"/>
                      <a:pt x="0" y="501"/>
                      <a:pt x="0" y="501"/>
                    </a:cubicBezTo>
                    <a:cubicBezTo>
                      <a:pt x="145" y="501"/>
                      <a:pt x="145" y="501"/>
                      <a:pt x="145" y="501"/>
                    </a:cubicBezTo>
                    <a:lnTo>
                      <a:pt x="145" y="183"/>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 name="ïṣḻíďè"/>
              <p:cNvSpPr/>
              <p:nvPr/>
            </p:nvSpPr>
            <p:spPr bwMode="auto">
              <a:xfrm>
                <a:off x="6867488" y="1667805"/>
                <a:ext cx="38623" cy="186355"/>
              </a:xfrm>
              <a:custGeom>
                <a:avLst/>
                <a:gdLst>
                  <a:gd name="T0" fmla="*/ 102 w 102"/>
                  <a:gd name="T1" fmla="*/ 0 h 501"/>
                  <a:gd name="T2" fmla="*/ 0 w 102"/>
                  <a:gd name="T3" fmla="*/ 0 h 501"/>
                  <a:gd name="T4" fmla="*/ 0 w 102"/>
                  <a:gd name="T5" fmla="*/ 501 h 501"/>
                  <a:gd name="T6" fmla="*/ 102 w 102"/>
                  <a:gd name="T7" fmla="*/ 501 h 501"/>
                  <a:gd name="T8" fmla="*/ 102 w 102"/>
                  <a:gd name="T9" fmla="*/ 0 h 501"/>
                </a:gdLst>
                <a:ahLst/>
                <a:cxnLst>
                  <a:cxn ang="0">
                    <a:pos x="T0" y="T1"/>
                  </a:cxn>
                  <a:cxn ang="0">
                    <a:pos x="T2" y="T3"/>
                  </a:cxn>
                  <a:cxn ang="0">
                    <a:pos x="T4" y="T5"/>
                  </a:cxn>
                  <a:cxn ang="0">
                    <a:pos x="T6" y="T7"/>
                  </a:cxn>
                  <a:cxn ang="0">
                    <a:pos x="T8" y="T9"/>
                  </a:cxn>
                </a:cxnLst>
                <a:rect l="0" t="0" r="r" b="b"/>
                <a:pathLst>
                  <a:path w="102" h="501">
                    <a:moveTo>
                      <a:pt x="102" y="0"/>
                    </a:moveTo>
                    <a:cubicBezTo>
                      <a:pt x="68" y="0"/>
                      <a:pt x="37" y="0"/>
                      <a:pt x="0" y="0"/>
                    </a:cubicBezTo>
                    <a:cubicBezTo>
                      <a:pt x="0" y="501"/>
                      <a:pt x="0" y="501"/>
                      <a:pt x="0" y="501"/>
                    </a:cubicBezTo>
                    <a:cubicBezTo>
                      <a:pt x="102" y="501"/>
                      <a:pt x="102" y="501"/>
                      <a:pt x="102" y="501"/>
                    </a:cubicBezTo>
                    <a:lnTo>
                      <a:pt x="102" y="0"/>
                    </a:lnTo>
                    <a:close/>
                  </a:path>
                </a:pathLst>
              </a:custGeom>
              <a:solidFill>
                <a:srgbClr val="D5D4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 name="ïslíḍé"/>
              <p:cNvSpPr/>
              <p:nvPr/>
            </p:nvSpPr>
            <p:spPr bwMode="auto">
              <a:xfrm>
                <a:off x="6538230" y="1667805"/>
                <a:ext cx="123593" cy="186355"/>
              </a:xfrm>
              <a:custGeom>
                <a:avLst/>
                <a:gdLst>
                  <a:gd name="T0" fmla="*/ 246 w 332"/>
                  <a:gd name="T1" fmla="*/ 0 h 501"/>
                  <a:gd name="T2" fmla="*/ 0 w 332"/>
                  <a:gd name="T3" fmla="*/ 183 h 501"/>
                  <a:gd name="T4" fmla="*/ 0 w 332"/>
                  <a:gd name="T5" fmla="*/ 501 h 501"/>
                  <a:gd name="T6" fmla="*/ 332 w 332"/>
                  <a:gd name="T7" fmla="*/ 501 h 501"/>
                  <a:gd name="T8" fmla="*/ 332 w 332"/>
                  <a:gd name="T9" fmla="*/ 0 h 501"/>
                  <a:gd name="T10" fmla="*/ 246 w 332"/>
                  <a:gd name="T11" fmla="*/ 0 h 501"/>
                </a:gdLst>
                <a:ahLst/>
                <a:cxnLst>
                  <a:cxn ang="0">
                    <a:pos x="T0" y="T1"/>
                  </a:cxn>
                  <a:cxn ang="0">
                    <a:pos x="T2" y="T3"/>
                  </a:cxn>
                  <a:cxn ang="0">
                    <a:pos x="T4" y="T5"/>
                  </a:cxn>
                  <a:cxn ang="0">
                    <a:pos x="T6" y="T7"/>
                  </a:cxn>
                  <a:cxn ang="0">
                    <a:pos x="T8" y="T9"/>
                  </a:cxn>
                  <a:cxn ang="0">
                    <a:pos x="T10" y="T11"/>
                  </a:cxn>
                </a:cxnLst>
                <a:rect l="0" t="0" r="r" b="b"/>
                <a:pathLst>
                  <a:path w="332" h="501">
                    <a:moveTo>
                      <a:pt x="246" y="0"/>
                    </a:moveTo>
                    <a:cubicBezTo>
                      <a:pt x="110" y="0"/>
                      <a:pt x="0" y="19"/>
                      <a:pt x="0" y="183"/>
                    </a:cubicBezTo>
                    <a:cubicBezTo>
                      <a:pt x="0" y="501"/>
                      <a:pt x="0" y="501"/>
                      <a:pt x="0" y="501"/>
                    </a:cubicBezTo>
                    <a:cubicBezTo>
                      <a:pt x="332" y="501"/>
                      <a:pt x="332" y="501"/>
                      <a:pt x="332" y="501"/>
                    </a:cubicBezTo>
                    <a:cubicBezTo>
                      <a:pt x="332" y="0"/>
                      <a:pt x="332" y="0"/>
                      <a:pt x="332" y="0"/>
                    </a:cubicBezTo>
                    <a:lnTo>
                      <a:pt x="246" y="0"/>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 name="íşḷïḓe"/>
              <p:cNvSpPr/>
              <p:nvPr/>
            </p:nvSpPr>
            <p:spPr bwMode="auto">
              <a:xfrm>
                <a:off x="6661823" y="1667805"/>
                <a:ext cx="96557" cy="186355"/>
              </a:xfrm>
              <a:prstGeom prst="rect">
                <a:avLst/>
              </a:prstGeom>
              <a:solidFill>
                <a:srgbClr val="F3F3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 name="îṥḻíḍê"/>
              <p:cNvSpPr/>
              <p:nvPr/>
            </p:nvSpPr>
            <p:spPr bwMode="auto">
              <a:xfrm>
                <a:off x="6758380" y="1667805"/>
                <a:ext cx="109109" cy="186355"/>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 name="íšlïḋê"/>
              <p:cNvSpPr/>
              <p:nvPr/>
            </p:nvSpPr>
            <p:spPr bwMode="auto">
              <a:xfrm>
                <a:off x="6067033" y="1761465"/>
                <a:ext cx="471197" cy="46347"/>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 name="íṣļîdè"/>
              <p:cNvSpPr/>
              <p:nvPr/>
            </p:nvSpPr>
            <p:spPr bwMode="auto">
              <a:xfrm>
                <a:off x="6067033" y="1807812"/>
                <a:ext cx="471197" cy="46347"/>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2" name="îṥľiďé"/>
              <p:cNvSpPr/>
              <p:nvPr/>
            </p:nvSpPr>
            <p:spPr bwMode="auto">
              <a:xfrm>
                <a:off x="6106621" y="1854160"/>
                <a:ext cx="30898" cy="1392348"/>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 name="iSḻiḓè"/>
              <p:cNvSpPr/>
              <p:nvPr/>
            </p:nvSpPr>
            <p:spPr bwMode="auto">
              <a:xfrm>
                <a:off x="6106621" y="1854160"/>
                <a:ext cx="30898" cy="139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 name="íś1iḑè"/>
              <p:cNvSpPr/>
              <p:nvPr/>
            </p:nvSpPr>
            <p:spPr bwMode="auto">
              <a:xfrm>
                <a:off x="6137519" y="1854160"/>
                <a:ext cx="31864" cy="1392348"/>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5" name="ïṩliďe"/>
              <p:cNvSpPr/>
              <p:nvPr/>
            </p:nvSpPr>
            <p:spPr bwMode="auto">
              <a:xfrm>
                <a:off x="6137519" y="1854160"/>
                <a:ext cx="31864" cy="139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6" name="isḷídê"/>
              <p:cNvSpPr/>
              <p:nvPr/>
            </p:nvSpPr>
            <p:spPr bwMode="auto">
              <a:xfrm>
                <a:off x="8029066" y="3410655"/>
                <a:ext cx="283877" cy="10379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7" name="ïṧḻídè"/>
              <p:cNvSpPr/>
              <p:nvPr/>
            </p:nvSpPr>
            <p:spPr bwMode="auto">
              <a:xfrm>
                <a:off x="8709791" y="3410655"/>
                <a:ext cx="793696" cy="10379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8" name="îṣḷiḋè"/>
              <p:cNvSpPr/>
              <p:nvPr/>
            </p:nvSpPr>
            <p:spPr bwMode="auto">
              <a:xfrm>
                <a:off x="8312943" y="3410655"/>
                <a:ext cx="396849" cy="1037985"/>
              </a:xfrm>
              <a:prstGeom prst="rect">
                <a:avLst/>
              </a:prstGeom>
              <a:solidFill>
                <a:srgbClr val="EF867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9" name="ï$1ïḍê"/>
              <p:cNvSpPr/>
              <p:nvPr/>
            </p:nvSpPr>
            <p:spPr bwMode="auto">
              <a:xfrm>
                <a:off x="8788002" y="3583491"/>
                <a:ext cx="619894" cy="103316"/>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0" name="ïś1íḑé"/>
              <p:cNvSpPr/>
              <p:nvPr/>
            </p:nvSpPr>
            <p:spPr bwMode="auto">
              <a:xfrm>
                <a:off x="8735862" y="3875092"/>
                <a:ext cx="723210" cy="69521"/>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 name="iṣļíďê"/>
              <p:cNvSpPr/>
              <p:nvPr/>
            </p:nvSpPr>
            <p:spPr bwMode="auto">
              <a:xfrm>
                <a:off x="8735862" y="4019927"/>
                <a:ext cx="723210" cy="69521"/>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 name="ïş1idê"/>
              <p:cNvSpPr/>
              <p:nvPr/>
            </p:nvSpPr>
            <p:spPr bwMode="auto">
              <a:xfrm>
                <a:off x="8735862" y="4176349"/>
                <a:ext cx="723210" cy="70487"/>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3" name="íšlïḍê"/>
              <p:cNvSpPr/>
              <p:nvPr/>
            </p:nvSpPr>
            <p:spPr bwMode="auto">
              <a:xfrm>
                <a:off x="7199644" y="5118743"/>
                <a:ext cx="6759" cy="52141"/>
              </a:xfrm>
              <a:custGeom>
                <a:avLst/>
                <a:gdLst>
                  <a:gd name="T0" fmla="*/ 17 w 17"/>
                  <a:gd name="T1" fmla="*/ 1 h 140"/>
                  <a:gd name="T2" fmla="*/ 17 w 17"/>
                  <a:gd name="T3" fmla="*/ 139 h 140"/>
                  <a:gd name="T4" fmla="*/ 10 w 17"/>
                  <a:gd name="T5" fmla="*/ 139 h 140"/>
                  <a:gd name="T6" fmla="*/ 0 w 17"/>
                  <a:gd name="T7" fmla="*/ 140 h 140"/>
                  <a:gd name="T8" fmla="*/ 0 w 17"/>
                  <a:gd name="T9" fmla="*/ 1 h 140"/>
                  <a:gd name="T10" fmla="*/ 10 w 17"/>
                  <a:gd name="T11" fmla="*/ 0 h 140"/>
                  <a:gd name="T12" fmla="*/ 17 w 17"/>
                  <a:gd name="T13" fmla="*/ 1 h 140"/>
                </a:gdLst>
                <a:ahLst/>
                <a:cxnLst>
                  <a:cxn ang="0">
                    <a:pos x="T0" y="T1"/>
                  </a:cxn>
                  <a:cxn ang="0">
                    <a:pos x="T2" y="T3"/>
                  </a:cxn>
                  <a:cxn ang="0">
                    <a:pos x="T4" y="T5"/>
                  </a:cxn>
                  <a:cxn ang="0">
                    <a:pos x="T6" y="T7"/>
                  </a:cxn>
                  <a:cxn ang="0">
                    <a:pos x="T8" y="T9"/>
                  </a:cxn>
                  <a:cxn ang="0">
                    <a:pos x="T10" y="T11"/>
                  </a:cxn>
                  <a:cxn ang="0">
                    <a:pos x="T12" y="T13"/>
                  </a:cxn>
                </a:cxnLst>
                <a:rect l="0" t="0" r="r" b="b"/>
                <a:pathLst>
                  <a:path w="17" h="140">
                    <a:moveTo>
                      <a:pt x="17" y="1"/>
                    </a:moveTo>
                    <a:cubicBezTo>
                      <a:pt x="17" y="139"/>
                      <a:pt x="17" y="139"/>
                      <a:pt x="17" y="139"/>
                    </a:cubicBezTo>
                    <a:cubicBezTo>
                      <a:pt x="15" y="139"/>
                      <a:pt x="12" y="139"/>
                      <a:pt x="10" y="139"/>
                    </a:cubicBezTo>
                    <a:cubicBezTo>
                      <a:pt x="7" y="139"/>
                      <a:pt x="3" y="139"/>
                      <a:pt x="0" y="140"/>
                    </a:cubicBezTo>
                    <a:cubicBezTo>
                      <a:pt x="0" y="1"/>
                      <a:pt x="0" y="1"/>
                      <a:pt x="0" y="1"/>
                    </a:cubicBezTo>
                    <a:cubicBezTo>
                      <a:pt x="3" y="1"/>
                      <a:pt x="7" y="0"/>
                      <a:pt x="10" y="0"/>
                    </a:cubicBezTo>
                    <a:cubicBezTo>
                      <a:pt x="12" y="0"/>
                      <a:pt x="15" y="0"/>
                      <a:pt x="17" y="1"/>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 name="îŝlïdé"/>
              <p:cNvSpPr/>
              <p:nvPr/>
            </p:nvSpPr>
            <p:spPr bwMode="auto">
              <a:xfrm>
                <a:off x="7199644" y="5118743"/>
                <a:ext cx="6759" cy="52141"/>
              </a:xfrm>
              <a:custGeom>
                <a:avLst/>
                <a:gdLst>
                  <a:gd name="T0" fmla="*/ 17 w 17"/>
                  <a:gd name="T1" fmla="*/ 1 h 140"/>
                  <a:gd name="T2" fmla="*/ 17 w 17"/>
                  <a:gd name="T3" fmla="*/ 139 h 140"/>
                  <a:gd name="T4" fmla="*/ 10 w 17"/>
                  <a:gd name="T5" fmla="*/ 139 h 140"/>
                  <a:gd name="T6" fmla="*/ 0 w 17"/>
                  <a:gd name="T7" fmla="*/ 140 h 140"/>
                  <a:gd name="T8" fmla="*/ 0 w 17"/>
                  <a:gd name="T9" fmla="*/ 1 h 140"/>
                  <a:gd name="T10" fmla="*/ 10 w 17"/>
                  <a:gd name="T11" fmla="*/ 0 h 140"/>
                  <a:gd name="T12" fmla="*/ 17 w 17"/>
                  <a:gd name="T13" fmla="*/ 1 h 140"/>
                </a:gdLst>
                <a:ahLst/>
                <a:cxnLst>
                  <a:cxn ang="0">
                    <a:pos x="T0" y="T1"/>
                  </a:cxn>
                  <a:cxn ang="0">
                    <a:pos x="T2" y="T3"/>
                  </a:cxn>
                  <a:cxn ang="0">
                    <a:pos x="T4" y="T5"/>
                  </a:cxn>
                  <a:cxn ang="0">
                    <a:pos x="T6" y="T7"/>
                  </a:cxn>
                  <a:cxn ang="0">
                    <a:pos x="T8" y="T9"/>
                  </a:cxn>
                  <a:cxn ang="0">
                    <a:pos x="T10" y="T11"/>
                  </a:cxn>
                  <a:cxn ang="0">
                    <a:pos x="T12" y="T13"/>
                  </a:cxn>
                </a:cxnLst>
                <a:rect l="0" t="0" r="r" b="b"/>
                <a:pathLst>
                  <a:path w="17" h="140">
                    <a:moveTo>
                      <a:pt x="17" y="1"/>
                    </a:moveTo>
                    <a:cubicBezTo>
                      <a:pt x="17" y="139"/>
                      <a:pt x="17" y="139"/>
                      <a:pt x="17" y="139"/>
                    </a:cubicBezTo>
                    <a:cubicBezTo>
                      <a:pt x="15" y="139"/>
                      <a:pt x="12" y="139"/>
                      <a:pt x="10" y="139"/>
                    </a:cubicBezTo>
                    <a:cubicBezTo>
                      <a:pt x="7" y="139"/>
                      <a:pt x="3" y="139"/>
                      <a:pt x="0" y="140"/>
                    </a:cubicBezTo>
                    <a:cubicBezTo>
                      <a:pt x="0" y="1"/>
                      <a:pt x="0" y="1"/>
                      <a:pt x="0" y="1"/>
                    </a:cubicBezTo>
                    <a:cubicBezTo>
                      <a:pt x="3" y="1"/>
                      <a:pt x="7" y="0"/>
                      <a:pt x="10" y="0"/>
                    </a:cubicBezTo>
                    <a:cubicBezTo>
                      <a:pt x="12" y="0"/>
                      <a:pt x="15" y="0"/>
                      <a:pt x="17" y="1"/>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 name="ïśļïḍê"/>
              <p:cNvSpPr/>
              <p:nvPr/>
            </p:nvSpPr>
            <p:spPr bwMode="auto">
              <a:xfrm>
                <a:off x="7193850" y="5118743"/>
                <a:ext cx="5793" cy="52141"/>
              </a:xfrm>
              <a:custGeom>
                <a:avLst/>
                <a:gdLst>
                  <a:gd name="T0" fmla="*/ 16 w 16"/>
                  <a:gd name="T1" fmla="*/ 0 h 140"/>
                  <a:gd name="T2" fmla="*/ 16 w 16"/>
                  <a:gd name="T3" fmla="*/ 139 h 140"/>
                  <a:gd name="T4" fmla="*/ 0 w 16"/>
                  <a:gd name="T5" fmla="*/ 140 h 140"/>
                  <a:gd name="T6" fmla="*/ 0 w 16"/>
                  <a:gd name="T7" fmla="*/ 1 h 140"/>
                  <a:gd name="T8" fmla="*/ 16 w 16"/>
                  <a:gd name="T9" fmla="*/ 0 h 140"/>
                </a:gdLst>
                <a:ahLst/>
                <a:cxnLst>
                  <a:cxn ang="0">
                    <a:pos x="T0" y="T1"/>
                  </a:cxn>
                  <a:cxn ang="0">
                    <a:pos x="T2" y="T3"/>
                  </a:cxn>
                  <a:cxn ang="0">
                    <a:pos x="T4" y="T5"/>
                  </a:cxn>
                  <a:cxn ang="0">
                    <a:pos x="T6" y="T7"/>
                  </a:cxn>
                  <a:cxn ang="0">
                    <a:pos x="T8" y="T9"/>
                  </a:cxn>
                </a:cxnLst>
                <a:rect l="0" t="0" r="r" b="b"/>
                <a:pathLst>
                  <a:path w="16" h="140">
                    <a:moveTo>
                      <a:pt x="16" y="0"/>
                    </a:moveTo>
                    <a:cubicBezTo>
                      <a:pt x="16" y="139"/>
                      <a:pt x="16" y="139"/>
                      <a:pt x="16" y="139"/>
                    </a:cubicBezTo>
                    <a:cubicBezTo>
                      <a:pt x="11" y="139"/>
                      <a:pt x="5" y="139"/>
                      <a:pt x="0" y="140"/>
                    </a:cubicBezTo>
                    <a:cubicBezTo>
                      <a:pt x="0" y="1"/>
                      <a:pt x="0" y="1"/>
                      <a:pt x="0" y="1"/>
                    </a:cubicBezTo>
                    <a:cubicBezTo>
                      <a:pt x="5" y="1"/>
                      <a:pt x="11" y="0"/>
                      <a:pt x="16"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 name="ïŝ1íḍé"/>
              <p:cNvSpPr/>
              <p:nvPr/>
            </p:nvSpPr>
            <p:spPr bwMode="auto">
              <a:xfrm>
                <a:off x="7187092" y="5118743"/>
                <a:ext cx="6759" cy="54072"/>
              </a:xfrm>
              <a:custGeom>
                <a:avLst/>
                <a:gdLst>
                  <a:gd name="T0" fmla="*/ 17 w 17"/>
                  <a:gd name="T1" fmla="*/ 0 h 143"/>
                  <a:gd name="T2" fmla="*/ 17 w 17"/>
                  <a:gd name="T3" fmla="*/ 139 h 143"/>
                  <a:gd name="T4" fmla="*/ 0 w 17"/>
                  <a:gd name="T5" fmla="*/ 143 h 143"/>
                  <a:gd name="T6" fmla="*/ 0 w 17"/>
                  <a:gd name="T7" fmla="*/ 4 h 143"/>
                  <a:gd name="T8" fmla="*/ 17 w 17"/>
                  <a:gd name="T9" fmla="*/ 0 h 143"/>
                </a:gdLst>
                <a:ahLst/>
                <a:cxnLst>
                  <a:cxn ang="0">
                    <a:pos x="T0" y="T1"/>
                  </a:cxn>
                  <a:cxn ang="0">
                    <a:pos x="T2" y="T3"/>
                  </a:cxn>
                  <a:cxn ang="0">
                    <a:pos x="T4" y="T5"/>
                  </a:cxn>
                  <a:cxn ang="0">
                    <a:pos x="T6" y="T7"/>
                  </a:cxn>
                  <a:cxn ang="0">
                    <a:pos x="T8" y="T9"/>
                  </a:cxn>
                </a:cxnLst>
                <a:rect l="0" t="0" r="r" b="b"/>
                <a:pathLst>
                  <a:path w="17" h="143">
                    <a:moveTo>
                      <a:pt x="17" y="0"/>
                    </a:moveTo>
                    <a:cubicBezTo>
                      <a:pt x="17" y="139"/>
                      <a:pt x="17" y="139"/>
                      <a:pt x="17" y="139"/>
                    </a:cubicBezTo>
                    <a:cubicBezTo>
                      <a:pt x="11" y="140"/>
                      <a:pt x="5" y="141"/>
                      <a:pt x="0" y="143"/>
                    </a:cubicBezTo>
                    <a:cubicBezTo>
                      <a:pt x="0" y="4"/>
                      <a:pt x="0" y="4"/>
                      <a:pt x="0" y="4"/>
                    </a:cubicBezTo>
                    <a:cubicBezTo>
                      <a:pt x="5" y="3"/>
                      <a:pt x="11" y="1"/>
                      <a:pt x="17"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 name="î$ḷïḋè"/>
              <p:cNvSpPr/>
              <p:nvPr/>
            </p:nvSpPr>
            <p:spPr bwMode="auto">
              <a:xfrm>
                <a:off x="7179367" y="5120674"/>
                <a:ext cx="7725" cy="55038"/>
              </a:xfrm>
              <a:custGeom>
                <a:avLst/>
                <a:gdLst>
                  <a:gd name="T0" fmla="*/ 22 w 22"/>
                  <a:gd name="T1" fmla="*/ 0 h 147"/>
                  <a:gd name="T2" fmla="*/ 22 w 22"/>
                  <a:gd name="T3" fmla="*/ 139 h 147"/>
                  <a:gd name="T4" fmla="*/ 0 w 22"/>
                  <a:gd name="T5" fmla="*/ 147 h 147"/>
                  <a:gd name="T6" fmla="*/ 0 w 22"/>
                  <a:gd name="T7" fmla="*/ 9 h 147"/>
                  <a:gd name="T8" fmla="*/ 22 w 22"/>
                  <a:gd name="T9" fmla="*/ 0 h 147"/>
                </a:gdLst>
                <a:ahLst/>
                <a:cxnLst>
                  <a:cxn ang="0">
                    <a:pos x="T0" y="T1"/>
                  </a:cxn>
                  <a:cxn ang="0">
                    <a:pos x="T2" y="T3"/>
                  </a:cxn>
                  <a:cxn ang="0">
                    <a:pos x="T4" y="T5"/>
                  </a:cxn>
                  <a:cxn ang="0">
                    <a:pos x="T6" y="T7"/>
                  </a:cxn>
                  <a:cxn ang="0">
                    <a:pos x="T8" y="T9"/>
                  </a:cxn>
                </a:cxnLst>
                <a:rect l="0" t="0" r="r" b="b"/>
                <a:pathLst>
                  <a:path w="22" h="147">
                    <a:moveTo>
                      <a:pt x="22" y="0"/>
                    </a:moveTo>
                    <a:cubicBezTo>
                      <a:pt x="22" y="139"/>
                      <a:pt x="22" y="139"/>
                      <a:pt x="22" y="139"/>
                    </a:cubicBezTo>
                    <a:cubicBezTo>
                      <a:pt x="14" y="141"/>
                      <a:pt x="7" y="144"/>
                      <a:pt x="0" y="147"/>
                    </a:cubicBezTo>
                    <a:cubicBezTo>
                      <a:pt x="0" y="9"/>
                      <a:pt x="0" y="9"/>
                      <a:pt x="0" y="9"/>
                    </a:cubicBezTo>
                    <a:cubicBezTo>
                      <a:pt x="7" y="5"/>
                      <a:pt x="14" y="2"/>
                      <a:pt x="22"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 name="íš1iḍé"/>
              <p:cNvSpPr/>
              <p:nvPr/>
            </p:nvSpPr>
            <p:spPr bwMode="auto">
              <a:xfrm>
                <a:off x="7172608" y="5123571"/>
                <a:ext cx="6759" cy="56003"/>
              </a:xfrm>
              <a:custGeom>
                <a:avLst/>
                <a:gdLst>
                  <a:gd name="T0" fmla="*/ 17 w 17"/>
                  <a:gd name="T1" fmla="*/ 0 h 149"/>
                  <a:gd name="T2" fmla="*/ 17 w 17"/>
                  <a:gd name="T3" fmla="*/ 138 h 149"/>
                  <a:gd name="T4" fmla="*/ 0 w 17"/>
                  <a:gd name="T5" fmla="*/ 149 h 149"/>
                  <a:gd name="T6" fmla="*/ 0 w 17"/>
                  <a:gd name="T7" fmla="*/ 10 h 149"/>
                  <a:gd name="T8" fmla="*/ 17 w 17"/>
                  <a:gd name="T9" fmla="*/ 0 h 149"/>
                </a:gdLst>
                <a:ahLst/>
                <a:cxnLst>
                  <a:cxn ang="0">
                    <a:pos x="T0" y="T1"/>
                  </a:cxn>
                  <a:cxn ang="0">
                    <a:pos x="T2" y="T3"/>
                  </a:cxn>
                  <a:cxn ang="0">
                    <a:pos x="T4" y="T5"/>
                  </a:cxn>
                  <a:cxn ang="0">
                    <a:pos x="T6" y="T7"/>
                  </a:cxn>
                  <a:cxn ang="0">
                    <a:pos x="T8" y="T9"/>
                  </a:cxn>
                </a:cxnLst>
                <a:rect l="0" t="0" r="r" b="b"/>
                <a:pathLst>
                  <a:path w="17" h="149">
                    <a:moveTo>
                      <a:pt x="17" y="0"/>
                    </a:moveTo>
                    <a:cubicBezTo>
                      <a:pt x="17" y="138"/>
                      <a:pt x="17" y="138"/>
                      <a:pt x="17" y="138"/>
                    </a:cubicBezTo>
                    <a:cubicBezTo>
                      <a:pt x="11" y="141"/>
                      <a:pt x="5" y="145"/>
                      <a:pt x="0" y="149"/>
                    </a:cubicBezTo>
                    <a:cubicBezTo>
                      <a:pt x="0" y="10"/>
                      <a:pt x="0" y="10"/>
                      <a:pt x="0" y="10"/>
                    </a:cubicBezTo>
                    <a:cubicBezTo>
                      <a:pt x="5" y="6"/>
                      <a:pt x="11" y="3"/>
                      <a:pt x="17" y="0"/>
                    </a:cubicBezTo>
                  </a:path>
                </a:pathLst>
              </a:custGeom>
              <a:solidFill>
                <a:srgbClr val="AB840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 name="ïSḷiḓê"/>
              <p:cNvSpPr/>
              <p:nvPr/>
            </p:nvSpPr>
            <p:spPr bwMode="auto">
              <a:xfrm>
                <a:off x="7213162" y="5119709"/>
                <a:ext cx="28002" cy="71452"/>
              </a:xfrm>
              <a:custGeom>
                <a:avLst/>
                <a:gdLst>
                  <a:gd name="T0" fmla="*/ 75 w 75"/>
                  <a:gd name="T1" fmla="*/ 54 h 193"/>
                  <a:gd name="T2" fmla="*/ 75 w 75"/>
                  <a:gd name="T3" fmla="*/ 193 h 193"/>
                  <a:gd name="T4" fmla="*/ 35 w 75"/>
                  <a:gd name="T5" fmla="*/ 149 h 193"/>
                  <a:gd name="T6" fmla="*/ 0 w 75"/>
                  <a:gd name="T7" fmla="*/ 138 h 193"/>
                  <a:gd name="T8" fmla="*/ 0 w 75"/>
                  <a:gd name="T9" fmla="*/ 0 h 193"/>
                  <a:gd name="T10" fmla="*/ 35 w 75"/>
                  <a:gd name="T11" fmla="*/ 10 h 193"/>
                  <a:gd name="T12" fmla="*/ 75 w 75"/>
                  <a:gd name="T13" fmla="*/ 54 h 193"/>
                </a:gdLst>
                <a:ahLst/>
                <a:cxnLst>
                  <a:cxn ang="0">
                    <a:pos x="T0" y="T1"/>
                  </a:cxn>
                  <a:cxn ang="0">
                    <a:pos x="T2" y="T3"/>
                  </a:cxn>
                  <a:cxn ang="0">
                    <a:pos x="T4" y="T5"/>
                  </a:cxn>
                  <a:cxn ang="0">
                    <a:pos x="T6" y="T7"/>
                  </a:cxn>
                  <a:cxn ang="0">
                    <a:pos x="T8" y="T9"/>
                  </a:cxn>
                  <a:cxn ang="0">
                    <a:pos x="T10" y="T11"/>
                  </a:cxn>
                  <a:cxn ang="0">
                    <a:pos x="T12" y="T13"/>
                  </a:cxn>
                </a:cxnLst>
                <a:rect l="0" t="0" r="r" b="b"/>
                <a:pathLst>
                  <a:path w="75" h="193">
                    <a:moveTo>
                      <a:pt x="75" y="54"/>
                    </a:moveTo>
                    <a:cubicBezTo>
                      <a:pt x="75" y="193"/>
                      <a:pt x="75" y="193"/>
                      <a:pt x="75" y="193"/>
                    </a:cubicBezTo>
                    <a:cubicBezTo>
                      <a:pt x="73" y="176"/>
                      <a:pt x="59" y="160"/>
                      <a:pt x="35" y="149"/>
                    </a:cubicBezTo>
                    <a:cubicBezTo>
                      <a:pt x="24" y="144"/>
                      <a:pt x="12" y="140"/>
                      <a:pt x="0" y="138"/>
                    </a:cubicBezTo>
                    <a:cubicBezTo>
                      <a:pt x="0" y="0"/>
                      <a:pt x="0" y="0"/>
                      <a:pt x="0" y="0"/>
                    </a:cubicBezTo>
                    <a:cubicBezTo>
                      <a:pt x="12" y="2"/>
                      <a:pt x="24" y="5"/>
                      <a:pt x="35" y="10"/>
                    </a:cubicBezTo>
                    <a:cubicBezTo>
                      <a:pt x="59" y="21"/>
                      <a:pt x="73" y="37"/>
                      <a:pt x="75" y="54"/>
                    </a:cubicBezTo>
                  </a:path>
                </a:pathLst>
              </a:custGeom>
              <a:solidFill>
                <a:srgbClr val="947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 name="íSľïḑé"/>
              <p:cNvSpPr/>
              <p:nvPr/>
            </p:nvSpPr>
            <p:spPr bwMode="auto">
              <a:xfrm>
                <a:off x="7206403" y="5118743"/>
                <a:ext cx="6759" cy="52141"/>
              </a:xfrm>
              <a:custGeom>
                <a:avLst/>
                <a:gdLst>
                  <a:gd name="T0" fmla="*/ 19 w 19"/>
                  <a:gd name="T1" fmla="*/ 2 h 140"/>
                  <a:gd name="T2" fmla="*/ 19 w 19"/>
                  <a:gd name="T3" fmla="*/ 140 h 140"/>
                  <a:gd name="T4" fmla="*/ 0 w 19"/>
                  <a:gd name="T5" fmla="*/ 138 h 140"/>
                  <a:gd name="T6" fmla="*/ 0 w 19"/>
                  <a:gd name="T7" fmla="*/ 0 h 140"/>
                  <a:gd name="T8" fmla="*/ 19 w 19"/>
                  <a:gd name="T9" fmla="*/ 2 h 140"/>
                </a:gdLst>
                <a:ahLst/>
                <a:cxnLst>
                  <a:cxn ang="0">
                    <a:pos x="T0" y="T1"/>
                  </a:cxn>
                  <a:cxn ang="0">
                    <a:pos x="T2" y="T3"/>
                  </a:cxn>
                  <a:cxn ang="0">
                    <a:pos x="T4" y="T5"/>
                  </a:cxn>
                  <a:cxn ang="0">
                    <a:pos x="T6" y="T7"/>
                  </a:cxn>
                  <a:cxn ang="0">
                    <a:pos x="T8" y="T9"/>
                  </a:cxn>
                </a:cxnLst>
                <a:rect l="0" t="0" r="r" b="b"/>
                <a:pathLst>
                  <a:path w="19" h="140">
                    <a:moveTo>
                      <a:pt x="19" y="2"/>
                    </a:moveTo>
                    <a:cubicBezTo>
                      <a:pt x="19" y="140"/>
                      <a:pt x="19" y="140"/>
                      <a:pt x="19" y="140"/>
                    </a:cubicBezTo>
                    <a:cubicBezTo>
                      <a:pt x="13" y="139"/>
                      <a:pt x="6" y="139"/>
                      <a:pt x="0" y="138"/>
                    </a:cubicBezTo>
                    <a:cubicBezTo>
                      <a:pt x="0" y="0"/>
                      <a:pt x="0" y="0"/>
                      <a:pt x="0" y="0"/>
                    </a:cubicBezTo>
                    <a:cubicBezTo>
                      <a:pt x="6" y="0"/>
                      <a:pt x="13" y="0"/>
                      <a:pt x="19" y="2"/>
                    </a:cubicBezTo>
                  </a:path>
                </a:pathLst>
              </a:custGeom>
              <a:solidFill>
                <a:srgbClr val="987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 name="isļiḋè"/>
              <p:cNvSpPr/>
              <p:nvPr/>
            </p:nvSpPr>
            <p:spPr bwMode="auto">
              <a:xfrm>
                <a:off x="7199644" y="5118743"/>
                <a:ext cx="6759" cy="52141"/>
              </a:xfrm>
              <a:custGeom>
                <a:avLst/>
                <a:gdLst>
                  <a:gd name="T0" fmla="*/ 17 w 17"/>
                  <a:gd name="T1" fmla="*/ 1 h 140"/>
                  <a:gd name="T2" fmla="*/ 17 w 17"/>
                  <a:gd name="T3" fmla="*/ 139 h 140"/>
                  <a:gd name="T4" fmla="*/ 10 w 17"/>
                  <a:gd name="T5" fmla="*/ 139 h 140"/>
                  <a:gd name="T6" fmla="*/ 0 w 17"/>
                  <a:gd name="T7" fmla="*/ 140 h 140"/>
                  <a:gd name="T8" fmla="*/ 0 w 17"/>
                  <a:gd name="T9" fmla="*/ 1 h 140"/>
                  <a:gd name="T10" fmla="*/ 10 w 17"/>
                  <a:gd name="T11" fmla="*/ 0 h 140"/>
                  <a:gd name="T12" fmla="*/ 17 w 17"/>
                  <a:gd name="T13" fmla="*/ 1 h 140"/>
                </a:gdLst>
                <a:ahLst/>
                <a:cxnLst>
                  <a:cxn ang="0">
                    <a:pos x="T0" y="T1"/>
                  </a:cxn>
                  <a:cxn ang="0">
                    <a:pos x="T2" y="T3"/>
                  </a:cxn>
                  <a:cxn ang="0">
                    <a:pos x="T4" y="T5"/>
                  </a:cxn>
                  <a:cxn ang="0">
                    <a:pos x="T6" y="T7"/>
                  </a:cxn>
                  <a:cxn ang="0">
                    <a:pos x="T8" y="T9"/>
                  </a:cxn>
                  <a:cxn ang="0">
                    <a:pos x="T10" y="T11"/>
                  </a:cxn>
                  <a:cxn ang="0">
                    <a:pos x="T12" y="T13"/>
                  </a:cxn>
                </a:cxnLst>
                <a:rect l="0" t="0" r="r" b="b"/>
                <a:pathLst>
                  <a:path w="17" h="140">
                    <a:moveTo>
                      <a:pt x="17" y="1"/>
                    </a:moveTo>
                    <a:cubicBezTo>
                      <a:pt x="17" y="139"/>
                      <a:pt x="17" y="139"/>
                      <a:pt x="17" y="139"/>
                    </a:cubicBezTo>
                    <a:cubicBezTo>
                      <a:pt x="15" y="139"/>
                      <a:pt x="12" y="139"/>
                      <a:pt x="10" y="139"/>
                    </a:cubicBezTo>
                    <a:cubicBezTo>
                      <a:pt x="7" y="139"/>
                      <a:pt x="3" y="139"/>
                      <a:pt x="0" y="140"/>
                    </a:cubicBezTo>
                    <a:cubicBezTo>
                      <a:pt x="0" y="1"/>
                      <a:pt x="0" y="1"/>
                      <a:pt x="0" y="1"/>
                    </a:cubicBezTo>
                    <a:cubicBezTo>
                      <a:pt x="3" y="1"/>
                      <a:pt x="7" y="0"/>
                      <a:pt x="10" y="0"/>
                    </a:cubicBezTo>
                    <a:cubicBezTo>
                      <a:pt x="12" y="0"/>
                      <a:pt x="15" y="0"/>
                      <a:pt x="17" y="1"/>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 name="ïSľîdè"/>
              <p:cNvSpPr/>
              <p:nvPr/>
            </p:nvSpPr>
            <p:spPr bwMode="auto">
              <a:xfrm>
                <a:off x="7241163" y="5139986"/>
                <a:ext cx="3862" cy="61796"/>
              </a:xfrm>
              <a:custGeom>
                <a:avLst/>
                <a:gdLst>
                  <a:gd name="T0" fmla="*/ 10 w 10"/>
                  <a:gd name="T1" fmla="*/ 27 h 166"/>
                  <a:gd name="T2" fmla="*/ 10 w 10"/>
                  <a:gd name="T3" fmla="*/ 166 h 166"/>
                  <a:gd name="T4" fmla="*/ 0 w 10"/>
                  <a:gd name="T5" fmla="*/ 139 h 166"/>
                  <a:gd name="T6" fmla="*/ 0 w 10"/>
                  <a:gd name="T7" fmla="*/ 0 h 166"/>
                  <a:gd name="T8" fmla="*/ 10 w 10"/>
                  <a:gd name="T9" fmla="*/ 27 h 166"/>
                </a:gdLst>
                <a:ahLst/>
                <a:cxnLst>
                  <a:cxn ang="0">
                    <a:pos x="T0" y="T1"/>
                  </a:cxn>
                  <a:cxn ang="0">
                    <a:pos x="T2" y="T3"/>
                  </a:cxn>
                  <a:cxn ang="0">
                    <a:pos x="T4" y="T5"/>
                  </a:cxn>
                  <a:cxn ang="0">
                    <a:pos x="T6" y="T7"/>
                  </a:cxn>
                  <a:cxn ang="0">
                    <a:pos x="T8" y="T9"/>
                  </a:cxn>
                </a:cxnLst>
                <a:rect l="0" t="0" r="r" b="b"/>
                <a:pathLst>
                  <a:path w="10" h="166">
                    <a:moveTo>
                      <a:pt x="10" y="27"/>
                    </a:moveTo>
                    <a:cubicBezTo>
                      <a:pt x="10" y="166"/>
                      <a:pt x="10" y="166"/>
                      <a:pt x="10" y="166"/>
                    </a:cubicBezTo>
                    <a:cubicBezTo>
                      <a:pt x="10" y="157"/>
                      <a:pt x="7" y="148"/>
                      <a:pt x="0" y="139"/>
                    </a:cubicBezTo>
                    <a:cubicBezTo>
                      <a:pt x="0" y="0"/>
                      <a:pt x="0" y="0"/>
                      <a:pt x="0" y="0"/>
                    </a:cubicBezTo>
                    <a:cubicBezTo>
                      <a:pt x="7" y="9"/>
                      <a:pt x="10" y="18"/>
                      <a:pt x="10" y="27"/>
                    </a:cubicBezTo>
                  </a:path>
                </a:pathLst>
              </a:custGeom>
              <a:solidFill>
                <a:srgbClr val="947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 name="íṣľïḑè"/>
              <p:cNvSpPr/>
              <p:nvPr/>
            </p:nvSpPr>
            <p:spPr bwMode="auto">
              <a:xfrm>
                <a:off x="7242129" y="5141917"/>
                <a:ext cx="0" cy="52141"/>
              </a:xfrm>
              <a:custGeom>
                <a:avLst/>
                <a:gdLst>
                  <a:gd name="T0" fmla="*/ 0 h 140"/>
                  <a:gd name="T1" fmla="*/ 139 h 140"/>
                  <a:gd name="T2" fmla="*/ 140 h 140"/>
                  <a:gd name="T3" fmla="*/ 1 h 140"/>
                  <a:gd name="T4" fmla="*/ 0 h 140"/>
                </a:gdLst>
                <a:ahLst/>
                <a:cxnLst>
                  <a:cxn ang="0">
                    <a:pos x="0" y="T0"/>
                  </a:cxn>
                  <a:cxn ang="0">
                    <a:pos x="0" y="T1"/>
                  </a:cxn>
                  <a:cxn ang="0">
                    <a:pos x="0" y="T2"/>
                  </a:cxn>
                  <a:cxn ang="0">
                    <a:pos x="0" y="T3"/>
                  </a:cxn>
                  <a:cxn ang="0">
                    <a:pos x="0" y="T4"/>
                  </a:cxn>
                </a:cxnLst>
                <a:rect l="0" t="0" r="r" b="b"/>
                <a:pathLst>
                  <a:path h="140">
                    <a:moveTo>
                      <a:pt x="0" y="0"/>
                    </a:moveTo>
                    <a:cubicBezTo>
                      <a:pt x="0" y="139"/>
                      <a:pt x="0" y="139"/>
                      <a:pt x="0" y="139"/>
                    </a:cubicBezTo>
                    <a:cubicBezTo>
                      <a:pt x="0" y="139"/>
                      <a:pt x="0" y="140"/>
                      <a:pt x="0" y="140"/>
                    </a:cubicBezTo>
                    <a:cubicBezTo>
                      <a:pt x="0" y="1"/>
                      <a:pt x="0" y="1"/>
                      <a:pt x="0" y="1"/>
                    </a:cubicBezTo>
                    <a:cubicBezTo>
                      <a:pt x="0" y="1"/>
                      <a:pt x="0" y="0"/>
                      <a:pt x="0"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 name="îŝḻidè"/>
              <p:cNvSpPr/>
              <p:nvPr/>
            </p:nvSpPr>
            <p:spPr bwMode="auto">
              <a:xfrm>
                <a:off x="7241163" y="5141917"/>
                <a:ext cx="966" cy="56003"/>
              </a:xfrm>
              <a:custGeom>
                <a:avLst/>
                <a:gdLst>
                  <a:gd name="T0" fmla="*/ 2 w 2"/>
                  <a:gd name="T1" fmla="*/ 0 h 150"/>
                  <a:gd name="T2" fmla="*/ 2 w 2"/>
                  <a:gd name="T3" fmla="*/ 139 h 150"/>
                  <a:gd name="T4" fmla="*/ 0 w 2"/>
                  <a:gd name="T5" fmla="*/ 150 h 150"/>
                  <a:gd name="T6" fmla="*/ 0 w 2"/>
                  <a:gd name="T7" fmla="*/ 11 h 150"/>
                  <a:gd name="T8" fmla="*/ 2 w 2"/>
                  <a:gd name="T9" fmla="*/ 0 h 150"/>
                </a:gdLst>
                <a:ahLst/>
                <a:cxnLst>
                  <a:cxn ang="0">
                    <a:pos x="T0" y="T1"/>
                  </a:cxn>
                  <a:cxn ang="0">
                    <a:pos x="T2" y="T3"/>
                  </a:cxn>
                  <a:cxn ang="0">
                    <a:pos x="T4" y="T5"/>
                  </a:cxn>
                  <a:cxn ang="0">
                    <a:pos x="T6" y="T7"/>
                  </a:cxn>
                  <a:cxn ang="0">
                    <a:pos x="T8" y="T9"/>
                  </a:cxn>
                </a:cxnLst>
                <a:rect l="0" t="0" r="r" b="b"/>
                <a:pathLst>
                  <a:path w="2" h="150">
                    <a:moveTo>
                      <a:pt x="2" y="0"/>
                    </a:moveTo>
                    <a:cubicBezTo>
                      <a:pt x="2" y="139"/>
                      <a:pt x="2" y="139"/>
                      <a:pt x="2" y="139"/>
                    </a:cubicBezTo>
                    <a:cubicBezTo>
                      <a:pt x="2" y="143"/>
                      <a:pt x="1" y="147"/>
                      <a:pt x="0" y="150"/>
                    </a:cubicBezTo>
                    <a:cubicBezTo>
                      <a:pt x="0" y="11"/>
                      <a:pt x="0" y="11"/>
                      <a:pt x="0" y="11"/>
                    </a:cubicBezTo>
                    <a:cubicBezTo>
                      <a:pt x="1" y="8"/>
                      <a:pt x="2" y="4"/>
                      <a:pt x="2"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 name="iṣḻidè"/>
              <p:cNvSpPr/>
              <p:nvPr/>
            </p:nvSpPr>
            <p:spPr bwMode="auto">
              <a:xfrm>
                <a:off x="7237301" y="5146745"/>
                <a:ext cx="3862" cy="56969"/>
              </a:xfrm>
              <a:custGeom>
                <a:avLst/>
                <a:gdLst>
                  <a:gd name="T0" fmla="*/ 9 w 9"/>
                  <a:gd name="T1" fmla="*/ 0 h 154"/>
                  <a:gd name="T2" fmla="*/ 9 w 9"/>
                  <a:gd name="T3" fmla="*/ 139 h 154"/>
                  <a:gd name="T4" fmla="*/ 0 w 9"/>
                  <a:gd name="T5" fmla="*/ 154 h 154"/>
                  <a:gd name="T6" fmla="*/ 0 w 9"/>
                  <a:gd name="T7" fmla="*/ 15 h 154"/>
                  <a:gd name="T8" fmla="*/ 9 w 9"/>
                  <a:gd name="T9" fmla="*/ 0 h 154"/>
                </a:gdLst>
                <a:ahLst/>
                <a:cxnLst>
                  <a:cxn ang="0">
                    <a:pos x="T0" y="T1"/>
                  </a:cxn>
                  <a:cxn ang="0">
                    <a:pos x="T2" y="T3"/>
                  </a:cxn>
                  <a:cxn ang="0">
                    <a:pos x="T4" y="T5"/>
                  </a:cxn>
                  <a:cxn ang="0">
                    <a:pos x="T6" y="T7"/>
                  </a:cxn>
                  <a:cxn ang="0">
                    <a:pos x="T8" y="T9"/>
                  </a:cxn>
                </a:cxnLst>
                <a:rect l="0" t="0" r="r" b="b"/>
                <a:pathLst>
                  <a:path w="9" h="154">
                    <a:moveTo>
                      <a:pt x="9" y="0"/>
                    </a:moveTo>
                    <a:cubicBezTo>
                      <a:pt x="9" y="139"/>
                      <a:pt x="9" y="139"/>
                      <a:pt x="9" y="139"/>
                    </a:cubicBezTo>
                    <a:cubicBezTo>
                      <a:pt x="7" y="144"/>
                      <a:pt x="4" y="149"/>
                      <a:pt x="0" y="154"/>
                    </a:cubicBezTo>
                    <a:cubicBezTo>
                      <a:pt x="0" y="15"/>
                      <a:pt x="0" y="15"/>
                      <a:pt x="0" y="15"/>
                    </a:cubicBezTo>
                    <a:cubicBezTo>
                      <a:pt x="4" y="11"/>
                      <a:pt x="7" y="6"/>
                      <a:pt x="9"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 name="iṧḷiďe"/>
              <p:cNvSpPr/>
              <p:nvPr/>
            </p:nvSpPr>
            <p:spPr bwMode="auto">
              <a:xfrm>
                <a:off x="7233439" y="5151573"/>
                <a:ext cx="3862" cy="56003"/>
              </a:xfrm>
              <a:custGeom>
                <a:avLst/>
                <a:gdLst>
                  <a:gd name="T0" fmla="*/ 10 w 10"/>
                  <a:gd name="T1" fmla="*/ 0 h 149"/>
                  <a:gd name="T2" fmla="*/ 10 w 10"/>
                  <a:gd name="T3" fmla="*/ 139 h 149"/>
                  <a:gd name="T4" fmla="*/ 0 w 10"/>
                  <a:gd name="T5" fmla="*/ 149 h 149"/>
                  <a:gd name="T6" fmla="*/ 0 w 10"/>
                  <a:gd name="T7" fmla="*/ 11 h 149"/>
                  <a:gd name="T8" fmla="*/ 10 w 10"/>
                  <a:gd name="T9" fmla="*/ 0 h 149"/>
                </a:gdLst>
                <a:ahLst/>
                <a:cxnLst>
                  <a:cxn ang="0">
                    <a:pos x="T0" y="T1"/>
                  </a:cxn>
                  <a:cxn ang="0">
                    <a:pos x="T2" y="T3"/>
                  </a:cxn>
                  <a:cxn ang="0">
                    <a:pos x="T4" y="T5"/>
                  </a:cxn>
                  <a:cxn ang="0">
                    <a:pos x="T6" y="T7"/>
                  </a:cxn>
                  <a:cxn ang="0">
                    <a:pos x="T8" y="T9"/>
                  </a:cxn>
                </a:cxnLst>
                <a:rect l="0" t="0" r="r" b="b"/>
                <a:pathLst>
                  <a:path w="10" h="149">
                    <a:moveTo>
                      <a:pt x="10" y="0"/>
                    </a:moveTo>
                    <a:cubicBezTo>
                      <a:pt x="10" y="139"/>
                      <a:pt x="10" y="139"/>
                      <a:pt x="10" y="139"/>
                    </a:cubicBezTo>
                    <a:cubicBezTo>
                      <a:pt x="8" y="143"/>
                      <a:pt x="4" y="146"/>
                      <a:pt x="0" y="149"/>
                    </a:cubicBezTo>
                    <a:cubicBezTo>
                      <a:pt x="0" y="11"/>
                      <a:pt x="0" y="11"/>
                      <a:pt x="0" y="11"/>
                    </a:cubicBezTo>
                    <a:cubicBezTo>
                      <a:pt x="4" y="7"/>
                      <a:pt x="8" y="4"/>
                      <a:pt x="10" y="0"/>
                    </a:cubicBezTo>
                  </a:path>
                </a:pathLst>
              </a:custGeom>
              <a:solidFill>
                <a:srgbClr val="9C72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 name="ïSļïḍè"/>
              <p:cNvSpPr/>
              <p:nvPr/>
            </p:nvSpPr>
            <p:spPr bwMode="auto">
              <a:xfrm>
                <a:off x="7245026" y="5149641"/>
                <a:ext cx="0" cy="52141"/>
              </a:xfrm>
              <a:custGeom>
                <a:avLst/>
                <a:gdLst>
                  <a:gd name="T0" fmla="*/ 0 h 141"/>
                  <a:gd name="T1" fmla="*/ 139 h 141"/>
                  <a:gd name="T2" fmla="*/ 141 h 141"/>
                  <a:gd name="T3" fmla="*/ 2 h 141"/>
                  <a:gd name="T4" fmla="*/ 0 h 141"/>
                </a:gdLst>
                <a:ahLst/>
                <a:cxnLst>
                  <a:cxn ang="0">
                    <a:pos x="0" y="T0"/>
                  </a:cxn>
                  <a:cxn ang="0">
                    <a:pos x="0" y="T1"/>
                  </a:cxn>
                  <a:cxn ang="0">
                    <a:pos x="0" y="T2"/>
                  </a:cxn>
                  <a:cxn ang="0">
                    <a:pos x="0" y="T3"/>
                  </a:cxn>
                  <a:cxn ang="0">
                    <a:pos x="0" y="T4"/>
                  </a:cxn>
                </a:cxnLst>
                <a:rect l="0" t="0" r="r" b="b"/>
                <a:pathLst>
                  <a:path h="141">
                    <a:moveTo>
                      <a:pt x="0" y="0"/>
                    </a:moveTo>
                    <a:cubicBezTo>
                      <a:pt x="0" y="139"/>
                      <a:pt x="0" y="139"/>
                      <a:pt x="0" y="139"/>
                    </a:cubicBezTo>
                    <a:cubicBezTo>
                      <a:pt x="0" y="140"/>
                      <a:pt x="0" y="140"/>
                      <a:pt x="0" y="141"/>
                    </a:cubicBezTo>
                    <a:cubicBezTo>
                      <a:pt x="0" y="2"/>
                      <a:pt x="0" y="2"/>
                      <a:pt x="0" y="2"/>
                    </a:cubicBezTo>
                    <a:cubicBezTo>
                      <a:pt x="0" y="1"/>
                      <a:pt x="0" y="1"/>
                      <a:pt x="0" y="0"/>
                    </a:cubicBezTo>
                  </a:path>
                </a:pathLst>
              </a:custGeom>
              <a:solidFill>
                <a:srgbClr val="AD8E4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 name="isḻíďe"/>
              <p:cNvSpPr/>
              <p:nvPr/>
            </p:nvSpPr>
            <p:spPr bwMode="auto">
              <a:xfrm>
                <a:off x="7244060" y="5150607"/>
                <a:ext cx="966" cy="56003"/>
              </a:xfrm>
              <a:custGeom>
                <a:avLst/>
                <a:gdLst>
                  <a:gd name="T0" fmla="*/ 2 w 2"/>
                  <a:gd name="T1" fmla="*/ 0 h 150"/>
                  <a:gd name="T2" fmla="*/ 2 w 2"/>
                  <a:gd name="T3" fmla="*/ 139 h 150"/>
                  <a:gd name="T4" fmla="*/ 0 w 2"/>
                  <a:gd name="T5" fmla="*/ 150 h 150"/>
                  <a:gd name="T6" fmla="*/ 0 w 2"/>
                  <a:gd name="T7" fmla="*/ 11 h 150"/>
                  <a:gd name="T8" fmla="*/ 2 w 2"/>
                  <a:gd name="T9" fmla="*/ 0 h 150"/>
                </a:gdLst>
                <a:ahLst/>
                <a:cxnLst>
                  <a:cxn ang="0">
                    <a:pos x="T0" y="T1"/>
                  </a:cxn>
                  <a:cxn ang="0">
                    <a:pos x="T2" y="T3"/>
                  </a:cxn>
                  <a:cxn ang="0">
                    <a:pos x="T4" y="T5"/>
                  </a:cxn>
                  <a:cxn ang="0">
                    <a:pos x="T6" y="T7"/>
                  </a:cxn>
                  <a:cxn ang="0">
                    <a:pos x="T8" y="T9"/>
                  </a:cxn>
                </a:cxnLst>
                <a:rect l="0" t="0" r="r" b="b"/>
                <a:pathLst>
                  <a:path w="2" h="150">
                    <a:moveTo>
                      <a:pt x="2" y="0"/>
                    </a:moveTo>
                    <a:cubicBezTo>
                      <a:pt x="2" y="139"/>
                      <a:pt x="2" y="139"/>
                      <a:pt x="2" y="139"/>
                    </a:cubicBezTo>
                    <a:cubicBezTo>
                      <a:pt x="2" y="142"/>
                      <a:pt x="1" y="146"/>
                      <a:pt x="0" y="150"/>
                    </a:cubicBezTo>
                    <a:cubicBezTo>
                      <a:pt x="0" y="11"/>
                      <a:pt x="0" y="11"/>
                      <a:pt x="0" y="11"/>
                    </a:cubicBezTo>
                    <a:cubicBezTo>
                      <a:pt x="1" y="7"/>
                      <a:pt x="2" y="3"/>
                      <a:pt x="2" y="0"/>
                    </a:cubicBezTo>
                  </a:path>
                </a:pathLst>
              </a:custGeom>
              <a:solidFill>
                <a:srgbClr val="B192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 name="îṥľiḋê"/>
              <p:cNvSpPr/>
              <p:nvPr/>
            </p:nvSpPr>
            <p:spPr bwMode="auto">
              <a:xfrm>
                <a:off x="7241163" y="5154470"/>
                <a:ext cx="2897" cy="57934"/>
              </a:xfrm>
              <a:custGeom>
                <a:avLst/>
                <a:gdLst>
                  <a:gd name="T0" fmla="*/ 8 w 8"/>
                  <a:gd name="T1" fmla="*/ 0 h 154"/>
                  <a:gd name="T2" fmla="*/ 8 w 8"/>
                  <a:gd name="T3" fmla="*/ 139 h 154"/>
                  <a:gd name="T4" fmla="*/ 0 w 8"/>
                  <a:gd name="T5" fmla="*/ 154 h 154"/>
                  <a:gd name="T6" fmla="*/ 0 w 8"/>
                  <a:gd name="T7" fmla="*/ 15 h 154"/>
                  <a:gd name="T8" fmla="*/ 8 w 8"/>
                  <a:gd name="T9" fmla="*/ 0 h 154"/>
                </a:gdLst>
                <a:ahLst/>
                <a:cxnLst>
                  <a:cxn ang="0">
                    <a:pos x="T0" y="T1"/>
                  </a:cxn>
                  <a:cxn ang="0">
                    <a:pos x="T2" y="T3"/>
                  </a:cxn>
                  <a:cxn ang="0">
                    <a:pos x="T4" y="T5"/>
                  </a:cxn>
                  <a:cxn ang="0">
                    <a:pos x="T6" y="T7"/>
                  </a:cxn>
                  <a:cxn ang="0">
                    <a:pos x="T8" y="T9"/>
                  </a:cxn>
                </a:cxnLst>
                <a:rect l="0" t="0" r="r" b="b"/>
                <a:pathLst>
                  <a:path w="8" h="154">
                    <a:moveTo>
                      <a:pt x="8" y="0"/>
                    </a:moveTo>
                    <a:cubicBezTo>
                      <a:pt x="8" y="139"/>
                      <a:pt x="8" y="139"/>
                      <a:pt x="8" y="139"/>
                    </a:cubicBezTo>
                    <a:cubicBezTo>
                      <a:pt x="6" y="144"/>
                      <a:pt x="4" y="149"/>
                      <a:pt x="0" y="154"/>
                    </a:cubicBezTo>
                    <a:cubicBezTo>
                      <a:pt x="0" y="15"/>
                      <a:pt x="0" y="15"/>
                      <a:pt x="0" y="15"/>
                    </a:cubicBezTo>
                    <a:cubicBezTo>
                      <a:pt x="4" y="10"/>
                      <a:pt x="6" y="5"/>
                      <a:pt x="8" y="0"/>
                    </a:cubicBezTo>
                  </a:path>
                </a:pathLst>
              </a:custGeom>
              <a:solidFill>
                <a:srgbClr val="B6954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 name="îS1iḋé"/>
              <p:cNvSpPr/>
              <p:nvPr/>
            </p:nvSpPr>
            <p:spPr bwMode="auto">
              <a:xfrm>
                <a:off x="7237301" y="5160263"/>
                <a:ext cx="3862" cy="55038"/>
              </a:xfrm>
              <a:custGeom>
                <a:avLst/>
                <a:gdLst>
                  <a:gd name="T0" fmla="*/ 10 w 10"/>
                  <a:gd name="T1" fmla="*/ 0 h 149"/>
                  <a:gd name="T2" fmla="*/ 10 w 10"/>
                  <a:gd name="T3" fmla="*/ 139 h 149"/>
                  <a:gd name="T4" fmla="*/ 0 w 10"/>
                  <a:gd name="T5" fmla="*/ 149 h 149"/>
                  <a:gd name="T6" fmla="*/ 0 w 10"/>
                  <a:gd name="T7" fmla="*/ 10 h 149"/>
                  <a:gd name="T8" fmla="*/ 10 w 10"/>
                  <a:gd name="T9" fmla="*/ 0 h 149"/>
                </a:gdLst>
                <a:ahLst/>
                <a:cxnLst>
                  <a:cxn ang="0">
                    <a:pos x="T0" y="T1"/>
                  </a:cxn>
                  <a:cxn ang="0">
                    <a:pos x="T2" y="T3"/>
                  </a:cxn>
                  <a:cxn ang="0">
                    <a:pos x="T4" y="T5"/>
                  </a:cxn>
                  <a:cxn ang="0">
                    <a:pos x="T6" y="T7"/>
                  </a:cxn>
                  <a:cxn ang="0">
                    <a:pos x="T8" y="T9"/>
                  </a:cxn>
                </a:cxnLst>
                <a:rect l="0" t="0" r="r" b="b"/>
                <a:pathLst>
                  <a:path w="10" h="149">
                    <a:moveTo>
                      <a:pt x="10" y="0"/>
                    </a:moveTo>
                    <a:cubicBezTo>
                      <a:pt x="10" y="139"/>
                      <a:pt x="10" y="139"/>
                      <a:pt x="10" y="139"/>
                    </a:cubicBezTo>
                    <a:cubicBezTo>
                      <a:pt x="7" y="142"/>
                      <a:pt x="4" y="145"/>
                      <a:pt x="0" y="149"/>
                    </a:cubicBezTo>
                    <a:cubicBezTo>
                      <a:pt x="0" y="10"/>
                      <a:pt x="0" y="10"/>
                      <a:pt x="0" y="10"/>
                    </a:cubicBezTo>
                    <a:cubicBezTo>
                      <a:pt x="4" y="7"/>
                      <a:pt x="7" y="3"/>
                      <a:pt x="10" y="0"/>
                    </a:cubicBezTo>
                  </a:path>
                </a:pathLst>
              </a:custGeom>
              <a:solidFill>
                <a:srgbClr val="BA994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 name="íṣḻïḑè"/>
              <p:cNvSpPr/>
              <p:nvPr/>
            </p:nvSpPr>
            <p:spPr bwMode="auto">
              <a:xfrm>
                <a:off x="7361859" y="5156401"/>
                <a:ext cx="21242" cy="117799"/>
              </a:xfrm>
              <a:custGeom>
                <a:avLst/>
                <a:gdLst>
                  <a:gd name="T0" fmla="*/ 57 w 57"/>
                  <a:gd name="T1" fmla="*/ 177 h 316"/>
                  <a:gd name="T2" fmla="*/ 57 w 57"/>
                  <a:gd name="T3" fmla="*/ 316 h 316"/>
                  <a:gd name="T4" fmla="*/ 0 w 57"/>
                  <a:gd name="T5" fmla="*/ 139 h 316"/>
                  <a:gd name="T6" fmla="*/ 0 w 57"/>
                  <a:gd name="T7" fmla="*/ 0 h 316"/>
                  <a:gd name="T8" fmla="*/ 57 w 57"/>
                  <a:gd name="T9" fmla="*/ 177 h 316"/>
                </a:gdLst>
                <a:ahLst/>
                <a:cxnLst>
                  <a:cxn ang="0">
                    <a:pos x="T0" y="T1"/>
                  </a:cxn>
                  <a:cxn ang="0">
                    <a:pos x="T2" y="T3"/>
                  </a:cxn>
                  <a:cxn ang="0">
                    <a:pos x="T4" y="T5"/>
                  </a:cxn>
                  <a:cxn ang="0">
                    <a:pos x="T6" y="T7"/>
                  </a:cxn>
                  <a:cxn ang="0">
                    <a:pos x="T8" y="T9"/>
                  </a:cxn>
                </a:cxnLst>
                <a:rect l="0" t="0" r="r" b="b"/>
                <a:pathLst>
                  <a:path w="57" h="316">
                    <a:moveTo>
                      <a:pt x="57" y="177"/>
                    </a:moveTo>
                    <a:cubicBezTo>
                      <a:pt x="57" y="316"/>
                      <a:pt x="57" y="316"/>
                      <a:pt x="57" y="316"/>
                    </a:cubicBezTo>
                    <a:cubicBezTo>
                      <a:pt x="57" y="256"/>
                      <a:pt x="38" y="195"/>
                      <a:pt x="0" y="139"/>
                    </a:cubicBezTo>
                    <a:cubicBezTo>
                      <a:pt x="0" y="0"/>
                      <a:pt x="0" y="0"/>
                      <a:pt x="0" y="0"/>
                    </a:cubicBezTo>
                    <a:cubicBezTo>
                      <a:pt x="38" y="57"/>
                      <a:pt x="57" y="117"/>
                      <a:pt x="57" y="177"/>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 name="î$ḷiďé"/>
              <p:cNvSpPr/>
              <p:nvPr/>
            </p:nvSpPr>
            <p:spPr bwMode="auto">
              <a:xfrm>
                <a:off x="6974667" y="5127434"/>
                <a:ext cx="197942" cy="213391"/>
              </a:xfrm>
              <a:custGeom>
                <a:avLst/>
                <a:gdLst>
                  <a:gd name="T0" fmla="*/ 205 w 205"/>
                  <a:gd name="T1" fmla="*/ 0 h 221"/>
                  <a:gd name="T2" fmla="*/ 205 w 205"/>
                  <a:gd name="T3" fmla="*/ 54 h 221"/>
                  <a:gd name="T4" fmla="*/ 0 w 205"/>
                  <a:gd name="T5" fmla="*/ 221 h 221"/>
                  <a:gd name="T6" fmla="*/ 0 w 205"/>
                  <a:gd name="T7" fmla="*/ 168 h 221"/>
                  <a:gd name="T8" fmla="*/ 205 w 205"/>
                  <a:gd name="T9" fmla="*/ 0 h 221"/>
                </a:gdLst>
                <a:ahLst/>
                <a:cxnLst>
                  <a:cxn ang="0">
                    <a:pos x="T0" y="T1"/>
                  </a:cxn>
                  <a:cxn ang="0">
                    <a:pos x="T2" y="T3"/>
                  </a:cxn>
                  <a:cxn ang="0">
                    <a:pos x="T4" y="T5"/>
                  </a:cxn>
                  <a:cxn ang="0">
                    <a:pos x="T6" y="T7"/>
                  </a:cxn>
                  <a:cxn ang="0">
                    <a:pos x="T8" y="T9"/>
                  </a:cxn>
                </a:cxnLst>
                <a:rect l="0" t="0" r="r" b="b"/>
                <a:pathLst>
                  <a:path w="205" h="221">
                    <a:moveTo>
                      <a:pt x="205" y="0"/>
                    </a:moveTo>
                    <a:lnTo>
                      <a:pt x="205" y="54"/>
                    </a:lnTo>
                    <a:lnTo>
                      <a:pt x="0" y="221"/>
                    </a:lnTo>
                    <a:lnTo>
                      <a:pt x="0" y="168"/>
                    </a:lnTo>
                    <a:lnTo>
                      <a:pt x="205" y="0"/>
                    </a:lnTo>
                    <a:close/>
                  </a:path>
                </a:pathLst>
              </a:custGeom>
              <a:solidFill>
                <a:srgbClr val="B38A0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 name="îṧľîďê"/>
              <p:cNvSpPr/>
              <p:nvPr/>
            </p:nvSpPr>
            <p:spPr bwMode="auto">
              <a:xfrm>
                <a:off x="6970804" y="5289649"/>
                <a:ext cx="3862" cy="55038"/>
              </a:xfrm>
              <a:custGeom>
                <a:avLst/>
                <a:gdLst>
                  <a:gd name="T0" fmla="*/ 10 w 10"/>
                  <a:gd name="T1" fmla="*/ 0 h 149"/>
                  <a:gd name="T2" fmla="*/ 10 w 10"/>
                  <a:gd name="T3" fmla="*/ 138 h 149"/>
                  <a:gd name="T4" fmla="*/ 0 w 10"/>
                  <a:gd name="T5" fmla="*/ 149 h 149"/>
                  <a:gd name="T6" fmla="*/ 0 w 10"/>
                  <a:gd name="T7" fmla="*/ 10 h 149"/>
                  <a:gd name="T8" fmla="*/ 10 w 10"/>
                  <a:gd name="T9" fmla="*/ 0 h 149"/>
                </a:gdLst>
                <a:ahLst/>
                <a:cxnLst>
                  <a:cxn ang="0">
                    <a:pos x="T0" y="T1"/>
                  </a:cxn>
                  <a:cxn ang="0">
                    <a:pos x="T2" y="T3"/>
                  </a:cxn>
                  <a:cxn ang="0">
                    <a:pos x="T4" y="T5"/>
                  </a:cxn>
                  <a:cxn ang="0">
                    <a:pos x="T6" y="T7"/>
                  </a:cxn>
                  <a:cxn ang="0">
                    <a:pos x="T8" y="T9"/>
                  </a:cxn>
                </a:cxnLst>
                <a:rect l="0" t="0" r="r" b="b"/>
                <a:pathLst>
                  <a:path w="10" h="149">
                    <a:moveTo>
                      <a:pt x="10" y="0"/>
                    </a:moveTo>
                    <a:cubicBezTo>
                      <a:pt x="10" y="138"/>
                      <a:pt x="10" y="138"/>
                      <a:pt x="10" y="138"/>
                    </a:cubicBezTo>
                    <a:cubicBezTo>
                      <a:pt x="6" y="142"/>
                      <a:pt x="3" y="145"/>
                      <a:pt x="0" y="149"/>
                    </a:cubicBezTo>
                    <a:cubicBezTo>
                      <a:pt x="0" y="10"/>
                      <a:pt x="0" y="10"/>
                      <a:pt x="0" y="10"/>
                    </a:cubicBezTo>
                    <a:cubicBezTo>
                      <a:pt x="3" y="6"/>
                      <a:pt x="6" y="3"/>
                      <a:pt x="10" y="0"/>
                    </a:cubicBezTo>
                  </a:path>
                </a:pathLst>
              </a:custGeom>
              <a:solidFill>
                <a:srgbClr val="AB840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 name="íṥḷïḑé"/>
              <p:cNvSpPr/>
              <p:nvPr/>
            </p:nvSpPr>
            <p:spPr bwMode="auto">
              <a:xfrm>
                <a:off x="6967907" y="5293511"/>
                <a:ext cx="2897" cy="56969"/>
              </a:xfrm>
              <a:custGeom>
                <a:avLst/>
                <a:gdLst>
                  <a:gd name="T0" fmla="*/ 8 w 8"/>
                  <a:gd name="T1" fmla="*/ 0 h 153"/>
                  <a:gd name="T2" fmla="*/ 8 w 8"/>
                  <a:gd name="T3" fmla="*/ 139 h 153"/>
                  <a:gd name="T4" fmla="*/ 0 w 8"/>
                  <a:gd name="T5" fmla="*/ 153 h 153"/>
                  <a:gd name="T6" fmla="*/ 0 w 8"/>
                  <a:gd name="T7" fmla="*/ 15 h 153"/>
                  <a:gd name="T8" fmla="*/ 8 w 8"/>
                  <a:gd name="T9" fmla="*/ 0 h 153"/>
                </a:gdLst>
                <a:ahLst/>
                <a:cxnLst>
                  <a:cxn ang="0">
                    <a:pos x="T0" y="T1"/>
                  </a:cxn>
                  <a:cxn ang="0">
                    <a:pos x="T2" y="T3"/>
                  </a:cxn>
                  <a:cxn ang="0">
                    <a:pos x="T4" y="T5"/>
                  </a:cxn>
                  <a:cxn ang="0">
                    <a:pos x="T6" y="T7"/>
                  </a:cxn>
                  <a:cxn ang="0">
                    <a:pos x="T8" y="T9"/>
                  </a:cxn>
                </a:cxnLst>
                <a:rect l="0" t="0" r="r" b="b"/>
                <a:pathLst>
                  <a:path w="8" h="153">
                    <a:moveTo>
                      <a:pt x="8" y="0"/>
                    </a:moveTo>
                    <a:cubicBezTo>
                      <a:pt x="8" y="139"/>
                      <a:pt x="8" y="139"/>
                      <a:pt x="8" y="139"/>
                    </a:cubicBezTo>
                    <a:cubicBezTo>
                      <a:pt x="4" y="143"/>
                      <a:pt x="2" y="148"/>
                      <a:pt x="0" y="153"/>
                    </a:cubicBezTo>
                    <a:cubicBezTo>
                      <a:pt x="0" y="15"/>
                      <a:pt x="0" y="15"/>
                      <a:pt x="0" y="15"/>
                    </a:cubicBezTo>
                    <a:cubicBezTo>
                      <a:pt x="2" y="10"/>
                      <a:pt x="4" y="4"/>
                      <a:pt x="8"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 name="ïşļïḍê"/>
              <p:cNvSpPr/>
              <p:nvPr/>
            </p:nvSpPr>
            <p:spPr bwMode="auto">
              <a:xfrm>
                <a:off x="6966942" y="5298339"/>
                <a:ext cx="966" cy="56003"/>
              </a:xfrm>
              <a:custGeom>
                <a:avLst/>
                <a:gdLst>
                  <a:gd name="T0" fmla="*/ 2 w 2"/>
                  <a:gd name="T1" fmla="*/ 0 h 150"/>
                  <a:gd name="T2" fmla="*/ 2 w 2"/>
                  <a:gd name="T3" fmla="*/ 138 h 150"/>
                  <a:gd name="T4" fmla="*/ 0 w 2"/>
                  <a:gd name="T5" fmla="*/ 150 h 150"/>
                  <a:gd name="T6" fmla="*/ 0 w 2"/>
                  <a:gd name="T7" fmla="*/ 11 h 150"/>
                  <a:gd name="T8" fmla="*/ 2 w 2"/>
                  <a:gd name="T9" fmla="*/ 0 h 150"/>
                </a:gdLst>
                <a:ahLst/>
                <a:cxnLst>
                  <a:cxn ang="0">
                    <a:pos x="T0" y="T1"/>
                  </a:cxn>
                  <a:cxn ang="0">
                    <a:pos x="T2" y="T3"/>
                  </a:cxn>
                  <a:cxn ang="0">
                    <a:pos x="T4" y="T5"/>
                  </a:cxn>
                  <a:cxn ang="0">
                    <a:pos x="T6" y="T7"/>
                  </a:cxn>
                  <a:cxn ang="0">
                    <a:pos x="T8" y="T9"/>
                  </a:cxn>
                </a:cxnLst>
                <a:rect l="0" t="0" r="r" b="b"/>
                <a:pathLst>
                  <a:path w="2" h="150">
                    <a:moveTo>
                      <a:pt x="2" y="0"/>
                    </a:moveTo>
                    <a:cubicBezTo>
                      <a:pt x="2" y="138"/>
                      <a:pt x="2" y="138"/>
                      <a:pt x="2" y="138"/>
                    </a:cubicBezTo>
                    <a:cubicBezTo>
                      <a:pt x="1" y="142"/>
                      <a:pt x="0" y="146"/>
                      <a:pt x="0" y="150"/>
                    </a:cubicBezTo>
                    <a:cubicBezTo>
                      <a:pt x="0" y="11"/>
                      <a:pt x="0" y="11"/>
                      <a:pt x="0" y="11"/>
                    </a:cubicBezTo>
                    <a:cubicBezTo>
                      <a:pt x="0" y="7"/>
                      <a:pt x="1" y="3"/>
                      <a:pt x="2"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 name="iṣḻïḍé"/>
              <p:cNvSpPr/>
              <p:nvPr/>
            </p:nvSpPr>
            <p:spPr bwMode="auto">
              <a:xfrm>
                <a:off x="6966942" y="5303167"/>
                <a:ext cx="0" cy="52141"/>
              </a:xfrm>
              <a:custGeom>
                <a:avLst/>
                <a:gdLst>
                  <a:gd name="T0" fmla="*/ 0 h 140"/>
                  <a:gd name="T1" fmla="*/ 139 h 140"/>
                  <a:gd name="T2" fmla="*/ 140 h 140"/>
                  <a:gd name="T3" fmla="*/ 1 h 140"/>
                  <a:gd name="T4" fmla="*/ 0 h 140"/>
                </a:gdLst>
                <a:ahLst/>
                <a:cxnLst>
                  <a:cxn ang="0">
                    <a:pos x="0" y="T0"/>
                  </a:cxn>
                  <a:cxn ang="0">
                    <a:pos x="0" y="T1"/>
                  </a:cxn>
                  <a:cxn ang="0">
                    <a:pos x="0" y="T2"/>
                  </a:cxn>
                  <a:cxn ang="0">
                    <a:pos x="0" y="T3"/>
                  </a:cxn>
                  <a:cxn ang="0">
                    <a:pos x="0" y="T4"/>
                  </a:cxn>
                </a:cxnLst>
                <a:rect l="0" t="0" r="r" b="b"/>
                <a:pathLst>
                  <a:path h="140">
                    <a:moveTo>
                      <a:pt x="0" y="0"/>
                    </a:moveTo>
                    <a:cubicBezTo>
                      <a:pt x="0" y="139"/>
                      <a:pt x="0" y="139"/>
                      <a:pt x="0" y="139"/>
                    </a:cubicBezTo>
                    <a:cubicBezTo>
                      <a:pt x="0" y="139"/>
                      <a:pt x="0" y="139"/>
                      <a:pt x="0" y="140"/>
                    </a:cubicBezTo>
                    <a:cubicBezTo>
                      <a:pt x="0" y="1"/>
                      <a:pt x="0" y="1"/>
                      <a:pt x="0" y="1"/>
                    </a:cubicBezTo>
                    <a:cubicBezTo>
                      <a:pt x="0" y="1"/>
                      <a:pt x="0" y="0"/>
                      <a:pt x="0"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 name="íśľîďé"/>
              <p:cNvSpPr/>
              <p:nvPr/>
            </p:nvSpPr>
            <p:spPr bwMode="auto">
              <a:xfrm>
                <a:off x="7029704" y="5317650"/>
                <a:ext cx="5793" cy="55038"/>
              </a:xfrm>
              <a:custGeom>
                <a:avLst/>
                <a:gdLst>
                  <a:gd name="T0" fmla="*/ 17 w 17"/>
                  <a:gd name="T1" fmla="*/ 0 h 149"/>
                  <a:gd name="T2" fmla="*/ 17 w 17"/>
                  <a:gd name="T3" fmla="*/ 139 h 149"/>
                  <a:gd name="T4" fmla="*/ 0 w 17"/>
                  <a:gd name="T5" fmla="*/ 149 h 149"/>
                  <a:gd name="T6" fmla="*/ 0 w 17"/>
                  <a:gd name="T7" fmla="*/ 11 h 149"/>
                  <a:gd name="T8" fmla="*/ 17 w 17"/>
                  <a:gd name="T9" fmla="*/ 0 h 149"/>
                </a:gdLst>
                <a:ahLst/>
                <a:cxnLst>
                  <a:cxn ang="0">
                    <a:pos x="T0" y="T1"/>
                  </a:cxn>
                  <a:cxn ang="0">
                    <a:pos x="T2" y="T3"/>
                  </a:cxn>
                  <a:cxn ang="0">
                    <a:pos x="T4" y="T5"/>
                  </a:cxn>
                  <a:cxn ang="0">
                    <a:pos x="T6" y="T7"/>
                  </a:cxn>
                  <a:cxn ang="0">
                    <a:pos x="T8" y="T9"/>
                  </a:cxn>
                </a:cxnLst>
                <a:rect l="0" t="0" r="r" b="b"/>
                <a:pathLst>
                  <a:path w="17" h="149">
                    <a:moveTo>
                      <a:pt x="17" y="0"/>
                    </a:moveTo>
                    <a:cubicBezTo>
                      <a:pt x="17" y="139"/>
                      <a:pt x="17" y="139"/>
                      <a:pt x="17" y="139"/>
                    </a:cubicBezTo>
                    <a:cubicBezTo>
                      <a:pt x="12" y="143"/>
                      <a:pt x="7" y="146"/>
                      <a:pt x="0" y="149"/>
                    </a:cubicBezTo>
                    <a:cubicBezTo>
                      <a:pt x="0" y="11"/>
                      <a:pt x="0" y="11"/>
                      <a:pt x="0" y="11"/>
                    </a:cubicBezTo>
                    <a:cubicBezTo>
                      <a:pt x="7" y="7"/>
                      <a:pt x="12" y="4"/>
                      <a:pt x="17" y="0"/>
                    </a:cubicBezTo>
                  </a:path>
                </a:pathLst>
              </a:custGeom>
              <a:solidFill>
                <a:srgbClr val="9C72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 name="iṡļïḍè"/>
              <p:cNvSpPr/>
              <p:nvPr/>
            </p:nvSpPr>
            <p:spPr bwMode="auto">
              <a:xfrm>
                <a:off x="7021014" y="5321512"/>
                <a:ext cx="8690" cy="55038"/>
              </a:xfrm>
              <a:custGeom>
                <a:avLst/>
                <a:gdLst>
                  <a:gd name="T0" fmla="*/ 21 w 21"/>
                  <a:gd name="T1" fmla="*/ 0 h 147"/>
                  <a:gd name="T2" fmla="*/ 21 w 21"/>
                  <a:gd name="T3" fmla="*/ 138 h 147"/>
                  <a:gd name="T4" fmla="*/ 0 w 21"/>
                  <a:gd name="T5" fmla="*/ 147 h 147"/>
                  <a:gd name="T6" fmla="*/ 0 w 21"/>
                  <a:gd name="T7" fmla="*/ 8 h 147"/>
                  <a:gd name="T8" fmla="*/ 21 w 21"/>
                  <a:gd name="T9" fmla="*/ 0 h 147"/>
                </a:gdLst>
                <a:ahLst/>
                <a:cxnLst>
                  <a:cxn ang="0">
                    <a:pos x="T0" y="T1"/>
                  </a:cxn>
                  <a:cxn ang="0">
                    <a:pos x="T2" y="T3"/>
                  </a:cxn>
                  <a:cxn ang="0">
                    <a:pos x="T4" y="T5"/>
                  </a:cxn>
                  <a:cxn ang="0">
                    <a:pos x="T6" y="T7"/>
                  </a:cxn>
                  <a:cxn ang="0">
                    <a:pos x="T8" y="T9"/>
                  </a:cxn>
                </a:cxnLst>
                <a:rect l="0" t="0" r="r" b="b"/>
                <a:pathLst>
                  <a:path w="21" h="147">
                    <a:moveTo>
                      <a:pt x="21" y="0"/>
                    </a:moveTo>
                    <a:cubicBezTo>
                      <a:pt x="21" y="138"/>
                      <a:pt x="21" y="138"/>
                      <a:pt x="21" y="138"/>
                    </a:cubicBezTo>
                    <a:cubicBezTo>
                      <a:pt x="15" y="142"/>
                      <a:pt x="7" y="145"/>
                      <a:pt x="0" y="147"/>
                    </a:cubicBezTo>
                    <a:cubicBezTo>
                      <a:pt x="0" y="8"/>
                      <a:pt x="0" y="8"/>
                      <a:pt x="0" y="8"/>
                    </a:cubicBezTo>
                    <a:cubicBezTo>
                      <a:pt x="7" y="6"/>
                      <a:pt x="15" y="3"/>
                      <a:pt x="21"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 name="íS1iḓé"/>
              <p:cNvSpPr/>
              <p:nvPr/>
            </p:nvSpPr>
            <p:spPr bwMode="auto">
              <a:xfrm>
                <a:off x="7015221" y="5324409"/>
                <a:ext cx="5793" cy="53107"/>
              </a:xfrm>
              <a:custGeom>
                <a:avLst/>
                <a:gdLst>
                  <a:gd name="T0" fmla="*/ 17 w 17"/>
                  <a:gd name="T1" fmla="*/ 0 h 142"/>
                  <a:gd name="T2" fmla="*/ 17 w 17"/>
                  <a:gd name="T3" fmla="*/ 139 h 142"/>
                  <a:gd name="T4" fmla="*/ 0 w 17"/>
                  <a:gd name="T5" fmla="*/ 142 h 142"/>
                  <a:gd name="T6" fmla="*/ 0 w 17"/>
                  <a:gd name="T7" fmla="*/ 4 h 142"/>
                  <a:gd name="T8" fmla="*/ 17 w 17"/>
                  <a:gd name="T9" fmla="*/ 0 h 142"/>
                </a:gdLst>
                <a:ahLst/>
                <a:cxnLst>
                  <a:cxn ang="0">
                    <a:pos x="T0" y="T1"/>
                  </a:cxn>
                  <a:cxn ang="0">
                    <a:pos x="T2" y="T3"/>
                  </a:cxn>
                  <a:cxn ang="0">
                    <a:pos x="T4" y="T5"/>
                  </a:cxn>
                  <a:cxn ang="0">
                    <a:pos x="T6" y="T7"/>
                  </a:cxn>
                  <a:cxn ang="0">
                    <a:pos x="T8" y="T9"/>
                  </a:cxn>
                </a:cxnLst>
                <a:rect l="0" t="0" r="r" b="b"/>
                <a:pathLst>
                  <a:path w="17" h="142">
                    <a:moveTo>
                      <a:pt x="17" y="0"/>
                    </a:moveTo>
                    <a:cubicBezTo>
                      <a:pt x="17" y="139"/>
                      <a:pt x="17" y="139"/>
                      <a:pt x="17" y="139"/>
                    </a:cubicBezTo>
                    <a:cubicBezTo>
                      <a:pt x="11" y="140"/>
                      <a:pt x="5" y="142"/>
                      <a:pt x="0" y="142"/>
                    </a:cubicBezTo>
                    <a:cubicBezTo>
                      <a:pt x="0" y="4"/>
                      <a:pt x="0" y="4"/>
                      <a:pt x="0" y="4"/>
                    </a:cubicBezTo>
                    <a:cubicBezTo>
                      <a:pt x="5" y="3"/>
                      <a:pt x="11" y="1"/>
                      <a:pt x="17"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 name="ïṩ1íďé"/>
              <p:cNvSpPr/>
              <p:nvPr/>
            </p:nvSpPr>
            <p:spPr bwMode="auto">
              <a:xfrm>
                <a:off x="7008461" y="5326341"/>
                <a:ext cx="6759" cy="52141"/>
              </a:xfrm>
              <a:custGeom>
                <a:avLst/>
                <a:gdLst>
                  <a:gd name="T0" fmla="*/ 17 w 17"/>
                  <a:gd name="T1" fmla="*/ 0 h 140"/>
                  <a:gd name="T2" fmla="*/ 17 w 17"/>
                  <a:gd name="T3" fmla="*/ 138 h 140"/>
                  <a:gd name="T4" fmla="*/ 0 w 17"/>
                  <a:gd name="T5" fmla="*/ 140 h 140"/>
                  <a:gd name="T6" fmla="*/ 0 w 17"/>
                  <a:gd name="T7" fmla="*/ 1 h 140"/>
                  <a:gd name="T8" fmla="*/ 17 w 17"/>
                  <a:gd name="T9" fmla="*/ 0 h 140"/>
                </a:gdLst>
                <a:ahLst/>
                <a:cxnLst>
                  <a:cxn ang="0">
                    <a:pos x="T0" y="T1"/>
                  </a:cxn>
                  <a:cxn ang="0">
                    <a:pos x="T2" y="T3"/>
                  </a:cxn>
                  <a:cxn ang="0">
                    <a:pos x="T4" y="T5"/>
                  </a:cxn>
                  <a:cxn ang="0">
                    <a:pos x="T6" y="T7"/>
                  </a:cxn>
                  <a:cxn ang="0">
                    <a:pos x="T8" y="T9"/>
                  </a:cxn>
                </a:cxnLst>
                <a:rect l="0" t="0" r="r" b="b"/>
                <a:pathLst>
                  <a:path w="17" h="140">
                    <a:moveTo>
                      <a:pt x="17" y="0"/>
                    </a:moveTo>
                    <a:cubicBezTo>
                      <a:pt x="17" y="138"/>
                      <a:pt x="17" y="138"/>
                      <a:pt x="17" y="138"/>
                    </a:cubicBezTo>
                    <a:cubicBezTo>
                      <a:pt x="11" y="139"/>
                      <a:pt x="6" y="140"/>
                      <a:pt x="0" y="140"/>
                    </a:cubicBezTo>
                    <a:cubicBezTo>
                      <a:pt x="0" y="1"/>
                      <a:pt x="0" y="1"/>
                      <a:pt x="0" y="1"/>
                    </a:cubicBezTo>
                    <a:cubicBezTo>
                      <a:pt x="6" y="1"/>
                      <a:pt x="11" y="0"/>
                      <a:pt x="17"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 name="ïŝḷïdè"/>
              <p:cNvSpPr/>
              <p:nvPr/>
            </p:nvSpPr>
            <p:spPr bwMode="auto">
              <a:xfrm>
                <a:off x="7002668" y="5326341"/>
                <a:ext cx="5793" cy="52141"/>
              </a:xfrm>
              <a:custGeom>
                <a:avLst/>
                <a:gdLst>
                  <a:gd name="T0" fmla="*/ 16 w 16"/>
                  <a:gd name="T1" fmla="*/ 0 h 139"/>
                  <a:gd name="T2" fmla="*/ 16 w 16"/>
                  <a:gd name="T3" fmla="*/ 139 h 139"/>
                  <a:gd name="T4" fmla="*/ 7 w 16"/>
                  <a:gd name="T5" fmla="*/ 139 h 139"/>
                  <a:gd name="T6" fmla="*/ 0 w 16"/>
                  <a:gd name="T7" fmla="*/ 139 h 139"/>
                  <a:gd name="T8" fmla="*/ 0 w 16"/>
                  <a:gd name="T9" fmla="*/ 0 h 139"/>
                  <a:gd name="T10" fmla="*/ 7 w 16"/>
                  <a:gd name="T11" fmla="*/ 1 h 139"/>
                  <a:gd name="T12" fmla="*/ 16 w 16"/>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16" h="139">
                    <a:moveTo>
                      <a:pt x="16" y="0"/>
                    </a:moveTo>
                    <a:cubicBezTo>
                      <a:pt x="16" y="139"/>
                      <a:pt x="16" y="139"/>
                      <a:pt x="16" y="139"/>
                    </a:cubicBezTo>
                    <a:cubicBezTo>
                      <a:pt x="13" y="139"/>
                      <a:pt x="10" y="139"/>
                      <a:pt x="7" y="139"/>
                    </a:cubicBezTo>
                    <a:cubicBezTo>
                      <a:pt x="4" y="139"/>
                      <a:pt x="2" y="139"/>
                      <a:pt x="0" y="139"/>
                    </a:cubicBezTo>
                    <a:cubicBezTo>
                      <a:pt x="0" y="0"/>
                      <a:pt x="0" y="0"/>
                      <a:pt x="0" y="0"/>
                    </a:cubicBezTo>
                    <a:cubicBezTo>
                      <a:pt x="2" y="1"/>
                      <a:pt x="4" y="1"/>
                      <a:pt x="7" y="1"/>
                    </a:cubicBezTo>
                    <a:cubicBezTo>
                      <a:pt x="10" y="1"/>
                      <a:pt x="13" y="1"/>
                      <a:pt x="16" y="0"/>
                    </a:cubicBezTo>
                  </a:path>
                </a:pathLst>
              </a:custGeom>
              <a:solidFill>
                <a:srgbClr val="8F6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 name="îšľîḋé"/>
              <p:cNvSpPr/>
              <p:nvPr/>
            </p:nvSpPr>
            <p:spPr bwMode="auto">
              <a:xfrm>
                <a:off x="6995909" y="5326341"/>
                <a:ext cx="6759" cy="52141"/>
              </a:xfrm>
              <a:custGeom>
                <a:avLst/>
                <a:gdLst>
                  <a:gd name="T0" fmla="*/ 19 w 19"/>
                  <a:gd name="T1" fmla="*/ 1 h 140"/>
                  <a:gd name="T2" fmla="*/ 19 w 19"/>
                  <a:gd name="T3" fmla="*/ 140 h 140"/>
                  <a:gd name="T4" fmla="*/ 0 w 19"/>
                  <a:gd name="T5" fmla="*/ 138 h 140"/>
                  <a:gd name="T6" fmla="*/ 0 w 19"/>
                  <a:gd name="T7" fmla="*/ 0 h 140"/>
                  <a:gd name="T8" fmla="*/ 19 w 19"/>
                  <a:gd name="T9" fmla="*/ 1 h 140"/>
                </a:gdLst>
                <a:ahLst/>
                <a:cxnLst>
                  <a:cxn ang="0">
                    <a:pos x="T0" y="T1"/>
                  </a:cxn>
                  <a:cxn ang="0">
                    <a:pos x="T2" y="T3"/>
                  </a:cxn>
                  <a:cxn ang="0">
                    <a:pos x="T4" y="T5"/>
                  </a:cxn>
                  <a:cxn ang="0">
                    <a:pos x="T6" y="T7"/>
                  </a:cxn>
                  <a:cxn ang="0">
                    <a:pos x="T8" y="T9"/>
                  </a:cxn>
                </a:cxnLst>
                <a:rect l="0" t="0" r="r" b="b"/>
                <a:pathLst>
                  <a:path w="19" h="140">
                    <a:moveTo>
                      <a:pt x="19" y="1"/>
                    </a:moveTo>
                    <a:cubicBezTo>
                      <a:pt x="19" y="140"/>
                      <a:pt x="19" y="140"/>
                      <a:pt x="19" y="140"/>
                    </a:cubicBezTo>
                    <a:cubicBezTo>
                      <a:pt x="12" y="140"/>
                      <a:pt x="6" y="139"/>
                      <a:pt x="0" y="138"/>
                    </a:cubicBezTo>
                    <a:cubicBezTo>
                      <a:pt x="0" y="0"/>
                      <a:pt x="0" y="0"/>
                      <a:pt x="0" y="0"/>
                    </a:cubicBezTo>
                    <a:cubicBezTo>
                      <a:pt x="6" y="1"/>
                      <a:pt x="12" y="1"/>
                      <a:pt x="19" y="1"/>
                    </a:cubicBezTo>
                  </a:path>
                </a:pathLst>
              </a:custGeom>
              <a:solidFill>
                <a:srgbClr val="8B65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 name="íšļiḓe"/>
              <p:cNvSpPr/>
              <p:nvPr/>
            </p:nvSpPr>
            <p:spPr bwMode="auto">
              <a:xfrm>
                <a:off x="6966942" y="5303167"/>
                <a:ext cx="28967" cy="74349"/>
              </a:xfrm>
              <a:custGeom>
                <a:avLst/>
                <a:gdLst>
                  <a:gd name="T0" fmla="*/ 76 w 76"/>
                  <a:gd name="T1" fmla="*/ 61 h 199"/>
                  <a:gd name="T2" fmla="*/ 76 w 76"/>
                  <a:gd name="T3" fmla="*/ 199 h 199"/>
                  <a:gd name="T4" fmla="*/ 41 w 76"/>
                  <a:gd name="T5" fmla="*/ 189 h 199"/>
                  <a:gd name="T6" fmla="*/ 10 w 76"/>
                  <a:gd name="T7" fmla="*/ 166 h 199"/>
                  <a:gd name="T8" fmla="*/ 0 w 76"/>
                  <a:gd name="T9" fmla="*/ 139 h 199"/>
                  <a:gd name="T10" fmla="*/ 0 w 76"/>
                  <a:gd name="T11" fmla="*/ 0 h 199"/>
                  <a:gd name="T12" fmla="*/ 10 w 76"/>
                  <a:gd name="T13" fmla="*/ 27 h 199"/>
                  <a:gd name="T14" fmla="*/ 41 w 76"/>
                  <a:gd name="T15" fmla="*/ 50 h 199"/>
                  <a:gd name="T16" fmla="*/ 76 w 76"/>
                  <a:gd name="T17" fmla="*/ 6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9">
                    <a:moveTo>
                      <a:pt x="76" y="61"/>
                    </a:moveTo>
                    <a:cubicBezTo>
                      <a:pt x="76" y="199"/>
                      <a:pt x="76" y="199"/>
                      <a:pt x="76" y="199"/>
                    </a:cubicBezTo>
                    <a:cubicBezTo>
                      <a:pt x="63" y="197"/>
                      <a:pt x="52" y="194"/>
                      <a:pt x="41" y="189"/>
                    </a:cubicBezTo>
                    <a:cubicBezTo>
                      <a:pt x="27" y="183"/>
                      <a:pt x="17" y="175"/>
                      <a:pt x="10" y="166"/>
                    </a:cubicBezTo>
                    <a:cubicBezTo>
                      <a:pt x="3" y="157"/>
                      <a:pt x="0" y="148"/>
                      <a:pt x="0" y="139"/>
                    </a:cubicBezTo>
                    <a:cubicBezTo>
                      <a:pt x="0" y="0"/>
                      <a:pt x="0" y="0"/>
                      <a:pt x="0" y="0"/>
                    </a:cubicBezTo>
                    <a:cubicBezTo>
                      <a:pt x="0" y="9"/>
                      <a:pt x="3" y="19"/>
                      <a:pt x="10" y="27"/>
                    </a:cubicBezTo>
                    <a:cubicBezTo>
                      <a:pt x="17" y="36"/>
                      <a:pt x="27" y="44"/>
                      <a:pt x="41" y="50"/>
                    </a:cubicBezTo>
                    <a:cubicBezTo>
                      <a:pt x="52" y="55"/>
                      <a:pt x="63" y="59"/>
                      <a:pt x="76" y="61"/>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 name="ïSļiḍè"/>
              <p:cNvSpPr/>
              <p:nvPr/>
            </p:nvSpPr>
            <p:spPr bwMode="auto">
              <a:xfrm>
                <a:off x="6970804" y="5313788"/>
                <a:ext cx="28002" cy="71452"/>
              </a:xfrm>
              <a:custGeom>
                <a:avLst/>
                <a:gdLst>
                  <a:gd name="T0" fmla="*/ 75 w 75"/>
                  <a:gd name="T1" fmla="*/ 55 h 194"/>
                  <a:gd name="T2" fmla="*/ 75 w 75"/>
                  <a:gd name="T3" fmla="*/ 194 h 194"/>
                  <a:gd name="T4" fmla="*/ 40 w 75"/>
                  <a:gd name="T5" fmla="*/ 183 h 194"/>
                  <a:gd name="T6" fmla="*/ 0 w 75"/>
                  <a:gd name="T7" fmla="*/ 139 h 194"/>
                  <a:gd name="T8" fmla="*/ 0 w 75"/>
                  <a:gd name="T9" fmla="*/ 0 h 194"/>
                  <a:gd name="T10" fmla="*/ 40 w 75"/>
                  <a:gd name="T11" fmla="*/ 44 h 194"/>
                  <a:gd name="T12" fmla="*/ 75 w 75"/>
                  <a:gd name="T13" fmla="*/ 55 h 194"/>
                </a:gdLst>
                <a:ahLst/>
                <a:cxnLst>
                  <a:cxn ang="0">
                    <a:pos x="T0" y="T1"/>
                  </a:cxn>
                  <a:cxn ang="0">
                    <a:pos x="T2" y="T3"/>
                  </a:cxn>
                  <a:cxn ang="0">
                    <a:pos x="T4" y="T5"/>
                  </a:cxn>
                  <a:cxn ang="0">
                    <a:pos x="T6" y="T7"/>
                  </a:cxn>
                  <a:cxn ang="0">
                    <a:pos x="T8" y="T9"/>
                  </a:cxn>
                  <a:cxn ang="0">
                    <a:pos x="T10" y="T11"/>
                  </a:cxn>
                  <a:cxn ang="0">
                    <a:pos x="T12" y="T13"/>
                  </a:cxn>
                </a:cxnLst>
                <a:rect l="0" t="0" r="r" b="b"/>
                <a:pathLst>
                  <a:path w="75" h="194">
                    <a:moveTo>
                      <a:pt x="75" y="55"/>
                    </a:moveTo>
                    <a:cubicBezTo>
                      <a:pt x="75" y="194"/>
                      <a:pt x="75" y="194"/>
                      <a:pt x="75" y="194"/>
                    </a:cubicBezTo>
                    <a:cubicBezTo>
                      <a:pt x="63" y="192"/>
                      <a:pt x="51" y="188"/>
                      <a:pt x="40" y="183"/>
                    </a:cubicBezTo>
                    <a:cubicBezTo>
                      <a:pt x="16" y="172"/>
                      <a:pt x="2" y="156"/>
                      <a:pt x="0" y="139"/>
                    </a:cubicBezTo>
                    <a:cubicBezTo>
                      <a:pt x="0" y="0"/>
                      <a:pt x="0" y="0"/>
                      <a:pt x="0" y="0"/>
                    </a:cubicBezTo>
                    <a:cubicBezTo>
                      <a:pt x="2" y="17"/>
                      <a:pt x="16" y="33"/>
                      <a:pt x="40" y="44"/>
                    </a:cubicBezTo>
                    <a:cubicBezTo>
                      <a:pt x="51" y="49"/>
                      <a:pt x="63" y="53"/>
                      <a:pt x="75" y="55"/>
                    </a:cubicBezTo>
                  </a:path>
                </a:pathLst>
              </a:custGeom>
              <a:solidFill>
                <a:srgbClr val="A1843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 name="îşḷiďê"/>
              <p:cNvSpPr/>
              <p:nvPr/>
            </p:nvSpPr>
            <p:spPr bwMode="auto">
              <a:xfrm>
                <a:off x="7035497" y="5156401"/>
                <a:ext cx="197942" cy="212425"/>
              </a:xfrm>
              <a:custGeom>
                <a:avLst/>
                <a:gdLst>
                  <a:gd name="T0" fmla="*/ 205 w 205"/>
                  <a:gd name="T1" fmla="*/ 0 h 220"/>
                  <a:gd name="T2" fmla="*/ 205 w 205"/>
                  <a:gd name="T3" fmla="*/ 53 h 220"/>
                  <a:gd name="T4" fmla="*/ 0 w 205"/>
                  <a:gd name="T5" fmla="*/ 220 h 220"/>
                  <a:gd name="T6" fmla="*/ 0 w 205"/>
                  <a:gd name="T7" fmla="*/ 167 h 220"/>
                  <a:gd name="T8" fmla="*/ 205 w 205"/>
                  <a:gd name="T9" fmla="*/ 0 h 220"/>
                </a:gdLst>
                <a:ahLst/>
                <a:cxnLst>
                  <a:cxn ang="0">
                    <a:pos x="T0" y="T1"/>
                  </a:cxn>
                  <a:cxn ang="0">
                    <a:pos x="T2" y="T3"/>
                  </a:cxn>
                  <a:cxn ang="0">
                    <a:pos x="T4" y="T5"/>
                  </a:cxn>
                  <a:cxn ang="0">
                    <a:pos x="T6" y="T7"/>
                  </a:cxn>
                  <a:cxn ang="0">
                    <a:pos x="T8" y="T9"/>
                  </a:cxn>
                </a:cxnLst>
                <a:rect l="0" t="0" r="r" b="b"/>
                <a:pathLst>
                  <a:path w="205" h="220">
                    <a:moveTo>
                      <a:pt x="205" y="0"/>
                    </a:moveTo>
                    <a:lnTo>
                      <a:pt x="205" y="53"/>
                    </a:lnTo>
                    <a:lnTo>
                      <a:pt x="0" y="220"/>
                    </a:lnTo>
                    <a:lnTo>
                      <a:pt x="0" y="167"/>
                    </a:lnTo>
                    <a:lnTo>
                      <a:pt x="205" y="0"/>
                    </a:lnTo>
                    <a:close/>
                  </a:path>
                </a:pathLst>
              </a:custGeom>
              <a:solidFill>
                <a:srgbClr val="A3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 name="îşlïḓe"/>
              <p:cNvSpPr/>
              <p:nvPr/>
            </p:nvSpPr>
            <p:spPr bwMode="auto">
              <a:xfrm>
                <a:off x="7039359" y="5164125"/>
                <a:ext cx="197942" cy="213391"/>
              </a:xfrm>
              <a:custGeom>
                <a:avLst/>
                <a:gdLst>
                  <a:gd name="T0" fmla="*/ 205 w 205"/>
                  <a:gd name="T1" fmla="*/ 0 h 221"/>
                  <a:gd name="T2" fmla="*/ 205 w 205"/>
                  <a:gd name="T3" fmla="*/ 53 h 221"/>
                  <a:gd name="T4" fmla="*/ 0 w 205"/>
                  <a:gd name="T5" fmla="*/ 221 h 221"/>
                  <a:gd name="T6" fmla="*/ 0 w 205"/>
                  <a:gd name="T7" fmla="*/ 167 h 221"/>
                  <a:gd name="T8" fmla="*/ 205 w 205"/>
                  <a:gd name="T9" fmla="*/ 0 h 221"/>
                </a:gdLst>
                <a:ahLst/>
                <a:cxnLst>
                  <a:cxn ang="0">
                    <a:pos x="T0" y="T1"/>
                  </a:cxn>
                  <a:cxn ang="0">
                    <a:pos x="T2" y="T3"/>
                  </a:cxn>
                  <a:cxn ang="0">
                    <a:pos x="T4" y="T5"/>
                  </a:cxn>
                  <a:cxn ang="0">
                    <a:pos x="T6" y="T7"/>
                  </a:cxn>
                  <a:cxn ang="0">
                    <a:pos x="T8" y="T9"/>
                  </a:cxn>
                </a:cxnLst>
                <a:rect l="0" t="0" r="r" b="b"/>
                <a:pathLst>
                  <a:path w="205" h="221">
                    <a:moveTo>
                      <a:pt x="205" y="0"/>
                    </a:moveTo>
                    <a:lnTo>
                      <a:pt x="205" y="53"/>
                    </a:lnTo>
                    <a:lnTo>
                      <a:pt x="0" y="221"/>
                    </a:lnTo>
                    <a:lnTo>
                      <a:pt x="0" y="167"/>
                    </a:lnTo>
                    <a:lnTo>
                      <a:pt x="205" y="0"/>
                    </a:lnTo>
                    <a:close/>
                  </a:path>
                </a:pathLst>
              </a:custGeom>
              <a:solidFill>
                <a:srgbClr val="C3A04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 name="ïśliḋè"/>
              <p:cNvSpPr/>
              <p:nvPr/>
            </p:nvSpPr>
            <p:spPr bwMode="auto">
              <a:xfrm>
                <a:off x="6965011" y="5118743"/>
                <a:ext cx="277118" cy="207597"/>
              </a:xfrm>
              <a:custGeom>
                <a:avLst/>
                <a:gdLst>
                  <a:gd name="T0" fmla="*/ 639 w 742"/>
                  <a:gd name="T1" fmla="*/ 0 h 559"/>
                  <a:gd name="T2" fmla="*/ 700 w 742"/>
                  <a:gd name="T3" fmla="*/ 13 h 559"/>
                  <a:gd name="T4" fmla="*/ 740 w 742"/>
                  <a:gd name="T5" fmla="*/ 57 h 559"/>
                  <a:gd name="T6" fmla="*/ 720 w 742"/>
                  <a:gd name="T7" fmla="*/ 101 h 559"/>
                  <a:gd name="T8" fmla="*/ 189 w 742"/>
                  <a:gd name="T9" fmla="*/ 534 h 559"/>
                  <a:gd name="T10" fmla="*/ 108 w 742"/>
                  <a:gd name="T11" fmla="*/ 559 h 559"/>
                  <a:gd name="T12" fmla="*/ 47 w 742"/>
                  <a:gd name="T13" fmla="*/ 546 h 559"/>
                  <a:gd name="T14" fmla="*/ 16 w 742"/>
                  <a:gd name="T15" fmla="*/ 523 h 559"/>
                  <a:gd name="T16" fmla="*/ 26 w 742"/>
                  <a:gd name="T17" fmla="*/ 459 h 559"/>
                  <a:gd name="T18" fmla="*/ 557 w 742"/>
                  <a:gd name="T19" fmla="*/ 25 h 559"/>
                  <a:gd name="T20" fmla="*/ 639 w 742"/>
                  <a:gd name="T21"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2" h="559">
                    <a:moveTo>
                      <a:pt x="639" y="0"/>
                    </a:moveTo>
                    <a:cubicBezTo>
                      <a:pt x="660" y="0"/>
                      <a:pt x="682" y="5"/>
                      <a:pt x="700" y="13"/>
                    </a:cubicBezTo>
                    <a:cubicBezTo>
                      <a:pt x="724" y="24"/>
                      <a:pt x="738" y="40"/>
                      <a:pt x="740" y="57"/>
                    </a:cubicBezTo>
                    <a:cubicBezTo>
                      <a:pt x="742" y="72"/>
                      <a:pt x="736" y="88"/>
                      <a:pt x="720" y="101"/>
                    </a:cubicBezTo>
                    <a:cubicBezTo>
                      <a:pt x="189" y="534"/>
                      <a:pt x="189" y="534"/>
                      <a:pt x="189" y="534"/>
                    </a:cubicBezTo>
                    <a:cubicBezTo>
                      <a:pt x="169" y="550"/>
                      <a:pt x="139" y="559"/>
                      <a:pt x="108" y="559"/>
                    </a:cubicBezTo>
                    <a:cubicBezTo>
                      <a:pt x="87" y="559"/>
                      <a:pt x="65" y="555"/>
                      <a:pt x="47" y="546"/>
                    </a:cubicBezTo>
                    <a:cubicBezTo>
                      <a:pt x="33" y="540"/>
                      <a:pt x="23" y="532"/>
                      <a:pt x="16" y="523"/>
                    </a:cubicBezTo>
                    <a:cubicBezTo>
                      <a:pt x="0" y="503"/>
                      <a:pt x="3" y="478"/>
                      <a:pt x="26" y="459"/>
                    </a:cubicBezTo>
                    <a:cubicBezTo>
                      <a:pt x="557" y="25"/>
                      <a:pt x="557" y="25"/>
                      <a:pt x="557" y="25"/>
                    </a:cubicBezTo>
                    <a:cubicBezTo>
                      <a:pt x="577" y="9"/>
                      <a:pt x="608" y="0"/>
                      <a:pt x="639" y="0"/>
                    </a:cubicBezTo>
                    <a:close/>
                  </a:path>
                </a:pathLst>
              </a:custGeom>
              <a:solidFill>
                <a:srgbClr val="C6910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 name="išḻíḓê"/>
              <p:cNvSpPr/>
              <p:nvPr/>
            </p:nvSpPr>
            <p:spPr bwMode="auto">
              <a:xfrm>
                <a:off x="7032601" y="5325375"/>
                <a:ext cx="6759" cy="56003"/>
              </a:xfrm>
              <a:custGeom>
                <a:avLst/>
                <a:gdLst>
                  <a:gd name="T0" fmla="*/ 17 w 17"/>
                  <a:gd name="T1" fmla="*/ 0 h 150"/>
                  <a:gd name="T2" fmla="*/ 17 w 17"/>
                  <a:gd name="T3" fmla="*/ 139 h 150"/>
                  <a:gd name="T4" fmla="*/ 0 w 17"/>
                  <a:gd name="T5" fmla="*/ 150 h 150"/>
                  <a:gd name="T6" fmla="*/ 0 w 17"/>
                  <a:gd name="T7" fmla="*/ 11 h 150"/>
                  <a:gd name="T8" fmla="*/ 17 w 17"/>
                  <a:gd name="T9" fmla="*/ 0 h 150"/>
                </a:gdLst>
                <a:ahLst/>
                <a:cxnLst>
                  <a:cxn ang="0">
                    <a:pos x="T0" y="T1"/>
                  </a:cxn>
                  <a:cxn ang="0">
                    <a:pos x="T2" y="T3"/>
                  </a:cxn>
                  <a:cxn ang="0">
                    <a:pos x="T4" y="T5"/>
                  </a:cxn>
                  <a:cxn ang="0">
                    <a:pos x="T6" y="T7"/>
                  </a:cxn>
                  <a:cxn ang="0">
                    <a:pos x="T8" y="T9"/>
                  </a:cxn>
                </a:cxnLst>
                <a:rect l="0" t="0" r="r" b="b"/>
                <a:pathLst>
                  <a:path w="17" h="150">
                    <a:moveTo>
                      <a:pt x="17" y="0"/>
                    </a:moveTo>
                    <a:cubicBezTo>
                      <a:pt x="17" y="139"/>
                      <a:pt x="17" y="139"/>
                      <a:pt x="17" y="139"/>
                    </a:cubicBezTo>
                    <a:cubicBezTo>
                      <a:pt x="12" y="143"/>
                      <a:pt x="6" y="147"/>
                      <a:pt x="0" y="150"/>
                    </a:cubicBezTo>
                    <a:cubicBezTo>
                      <a:pt x="0" y="11"/>
                      <a:pt x="0" y="11"/>
                      <a:pt x="0" y="11"/>
                    </a:cubicBezTo>
                    <a:cubicBezTo>
                      <a:pt x="6" y="8"/>
                      <a:pt x="12" y="4"/>
                      <a:pt x="17" y="0"/>
                    </a:cubicBezTo>
                  </a:path>
                </a:pathLst>
              </a:custGeom>
              <a:solidFill>
                <a:srgbClr val="BA994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 name="išḷïḍê"/>
              <p:cNvSpPr/>
              <p:nvPr/>
            </p:nvSpPr>
            <p:spPr bwMode="auto">
              <a:xfrm>
                <a:off x="7024876" y="5329237"/>
                <a:ext cx="7725" cy="55038"/>
              </a:xfrm>
              <a:custGeom>
                <a:avLst/>
                <a:gdLst>
                  <a:gd name="T0" fmla="*/ 22 w 22"/>
                  <a:gd name="T1" fmla="*/ 0 h 147"/>
                  <a:gd name="T2" fmla="*/ 22 w 22"/>
                  <a:gd name="T3" fmla="*/ 139 h 147"/>
                  <a:gd name="T4" fmla="*/ 0 w 22"/>
                  <a:gd name="T5" fmla="*/ 147 h 147"/>
                  <a:gd name="T6" fmla="*/ 0 w 22"/>
                  <a:gd name="T7" fmla="*/ 8 h 147"/>
                  <a:gd name="T8" fmla="*/ 22 w 22"/>
                  <a:gd name="T9" fmla="*/ 0 h 147"/>
                </a:gdLst>
                <a:ahLst/>
                <a:cxnLst>
                  <a:cxn ang="0">
                    <a:pos x="T0" y="T1"/>
                  </a:cxn>
                  <a:cxn ang="0">
                    <a:pos x="T2" y="T3"/>
                  </a:cxn>
                  <a:cxn ang="0">
                    <a:pos x="T4" y="T5"/>
                  </a:cxn>
                  <a:cxn ang="0">
                    <a:pos x="T6" y="T7"/>
                  </a:cxn>
                  <a:cxn ang="0">
                    <a:pos x="T8" y="T9"/>
                  </a:cxn>
                </a:cxnLst>
                <a:rect l="0" t="0" r="r" b="b"/>
                <a:pathLst>
                  <a:path w="22" h="147">
                    <a:moveTo>
                      <a:pt x="22" y="0"/>
                    </a:moveTo>
                    <a:cubicBezTo>
                      <a:pt x="22" y="139"/>
                      <a:pt x="22" y="139"/>
                      <a:pt x="22" y="139"/>
                    </a:cubicBezTo>
                    <a:cubicBezTo>
                      <a:pt x="15" y="142"/>
                      <a:pt x="8" y="145"/>
                      <a:pt x="0" y="147"/>
                    </a:cubicBezTo>
                    <a:cubicBezTo>
                      <a:pt x="0" y="8"/>
                      <a:pt x="0" y="8"/>
                      <a:pt x="0" y="8"/>
                    </a:cubicBezTo>
                    <a:cubicBezTo>
                      <a:pt x="8" y="6"/>
                      <a:pt x="15" y="3"/>
                      <a:pt x="22" y="0"/>
                    </a:cubicBezTo>
                  </a:path>
                </a:pathLst>
              </a:custGeom>
              <a:solidFill>
                <a:srgbClr val="B6954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 name="iŝlíḋe"/>
              <p:cNvSpPr/>
              <p:nvPr/>
            </p:nvSpPr>
            <p:spPr bwMode="auto">
              <a:xfrm>
                <a:off x="7018117" y="5332134"/>
                <a:ext cx="6759" cy="53107"/>
              </a:xfrm>
              <a:custGeom>
                <a:avLst/>
                <a:gdLst>
                  <a:gd name="T0" fmla="*/ 17 w 17"/>
                  <a:gd name="T1" fmla="*/ 0 h 143"/>
                  <a:gd name="T2" fmla="*/ 17 w 17"/>
                  <a:gd name="T3" fmla="*/ 139 h 143"/>
                  <a:gd name="T4" fmla="*/ 0 w 17"/>
                  <a:gd name="T5" fmla="*/ 143 h 143"/>
                  <a:gd name="T6" fmla="*/ 0 w 17"/>
                  <a:gd name="T7" fmla="*/ 4 h 143"/>
                  <a:gd name="T8" fmla="*/ 17 w 17"/>
                  <a:gd name="T9" fmla="*/ 0 h 143"/>
                </a:gdLst>
                <a:ahLst/>
                <a:cxnLst>
                  <a:cxn ang="0">
                    <a:pos x="T0" y="T1"/>
                  </a:cxn>
                  <a:cxn ang="0">
                    <a:pos x="T2" y="T3"/>
                  </a:cxn>
                  <a:cxn ang="0">
                    <a:pos x="T4" y="T5"/>
                  </a:cxn>
                  <a:cxn ang="0">
                    <a:pos x="T6" y="T7"/>
                  </a:cxn>
                  <a:cxn ang="0">
                    <a:pos x="T8" y="T9"/>
                  </a:cxn>
                </a:cxnLst>
                <a:rect l="0" t="0" r="r" b="b"/>
                <a:pathLst>
                  <a:path w="17" h="143">
                    <a:moveTo>
                      <a:pt x="17" y="0"/>
                    </a:moveTo>
                    <a:cubicBezTo>
                      <a:pt x="17" y="139"/>
                      <a:pt x="17" y="139"/>
                      <a:pt x="17" y="139"/>
                    </a:cubicBezTo>
                    <a:cubicBezTo>
                      <a:pt x="12" y="141"/>
                      <a:pt x="6" y="142"/>
                      <a:pt x="0" y="143"/>
                    </a:cubicBezTo>
                    <a:cubicBezTo>
                      <a:pt x="0" y="4"/>
                      <a:pt x="0" y="4"/>
                      <a:pt x="0" y="4"/>
                    </a:cubicBezTo>
                    <a:cubicBezTo>
                      <a:pt x="6" y="3"/>
                      <a:pt x="12" y="2"/>
                      <a:pt x="17" y="0"/>
                    </a:cubicBezTo>
                  </a:path>
                </a:pathLst>
              </a:custGeom>
              <a:solidFill>
                <a:srgbClr val="B192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 name="îṣḻîďe"/>
              <p:cNvSpPr/>
              <p:nvPr/>
            </p:nvSpPr>
            <p:spPr bwMode="auto">
              <a:xfrm>
                <a:off x="7012324" y="5334065"/>
                <a:ext cx="5793" cy="52141"/>
              </a:xfrm>
              <a:custGeom>
                <a:avLst/>
                <a:gdLst>
                  <a:gd name="T0" fmla="*/ 16 w 16"/>
                  <a:gd name="T1" fmla="*/ 0 h 141"/>
                  <a:gd name="T2" fmla="*/ 16 w 16"/>
                  <a:gd name="T3" fmla="*/ 139 h 141"/>
                  <a:gd name="T4" fmla="*/ 0 w 16"/>
                  <a:gd name="T5" fmla="*/ 141 h 141"/>
                  <a:gd name="T6" fmla="*/ 0 w 16"/>
                  <a:gd name="T7" fmla="*/ 2 h 141"/>
                  <a:gd name="T8" fmla="*/ 16 w 16"/>
                  <a:gd name="T9" fmla="*/ 0 h 141"/>
                </a:gdLst>
                <a:ahLst/>
                <a:cxnLst>
                  <a:cxn ang="0">
                    <a:pos x="T0" y="T1"/>
                  </a:cxn>
                  <a:cxn ang="0">
                    <a:pos x="T2" y="T3"/>
                  </a:cxn>
                  <a:cxn ang="0">
                    <a:pos x="T4" y="T5"/>
                  </a:cxn>
                  <a:cxn ang="0">
                    <a:pos x="T6" y="T7"/>
                  </a:cxn>
                  <a:cxn ang="0">
                    <a:pos x="T8" y="T9"/>
                  </a:cxn>
                </a:cxnLst>
                <a:rect l="0" t="0" r="r" b="b"/>
                <a:pathLst>
                  <a:path w="16" h="141">
                    <a:moveTo>
                      <a:pt x="16" y="0"/>
                    </a:moveTo>
                    <a:cubicBezTo>
                      <a:pt x="16" y="139"/>
                      <a:pt x="16" y="139"/>
                      <a:pt x="16" y="139"/>
                    </a:cubicBezTo>
                    <a:cubicBezTo>
                      <a:pt x="11" y="140"/>
                      <a:pt x="5" y="140"/>
                      <a:pt x="0" y="141"/>
                    </a:cubicBezTo>
                    <a:cubicBezTo>
                      <a:pt x="0" y="2"/>
                      <a:pt x="0" y="2"/>
                      <a:pt x="0" y="2"/>
                    </a:cubicBezTo>
                    <a:cubicBezTo>
                      <a:pt x="5" y="1"/>
                      <a:pt x="11" y="1"/>
                      <a:pt x="16" y="0"/>
                    </a:cubicBezTo>
                  </a:path>
                </a:pathLst>
              </a:custGeom>
              <a:solidFill>
                <a:srgbClr val="AD8E4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 name="íṣ1ídè"/>
              <p:cNvSpPr/>
              <p:nvPr/>
            </p:nvSpPr>
            <p:spPr bwMode="auto">
              <a:xfrm>
                <a:off x="7006530" y="5335030"/>
                <a:ext cx="5793" cy="51175"/>
              </a:xfrm>
              <a:custGeom>
                <a:avLst/>
                <a:gdLst>
                  <a:gd name="T0" fmla="*/ 17 w 17"/>
                  <a:gd name="T1" fmla="*/ 0 h 139"/>
                  <a:gd name="T2" fmla="*/ 17 w 17"/>
                  <a:gd name="T3" fmla="*/ 139 h 139"/>
                  <a:gd name="T4" fmla="*/ 7 w 17"/>
                  <a:gd name="T5" fmla="*/ 139 h 139"/>
                  <a:gd name="T6" fmla="*/ 0 w 17"/>
                  <a:gd name="T7" fmla="*/ 139 h 139"/>
                  <a:gd name="T8" fmla="*/ 0 w 17"/>
                  <a:gd name="T9" fmla="*/ 0 h 139"/>
                  <a:gd name="T10" fmla="*/ 7 w 17"/>
                  <a:gd name="T11" fmla="*/ 0 h 139"/>
                  <a:gd name="T12" fmla="*/ 17 w 17"/>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17" h="139">
                    <a:moveTo>
                      <a:pt x="17" y="0"/>
                    </a:moveTo>
                    <a:cubicBezTo>
                      <a:pt x="17" y="139"/>
                      <a:pt x="17" y="139"/>
                      <a:pt x="17" y="139"/>
                    </a:cubicBezTo>
                    <a:cubicBezTo>
                      <a:pt x="14" y="139"/>
                      <a:pt x="10" y="139"/>
                      <a:pt x="7" y="139"/>
                    </a:cubicBezTo>
                    <a:cubicBezTo>
                      <a:pt x="5" y="139"/>
                      <a:pt x="2" y="139"/>
                      <a:pt x="0" y="139"/>
                    </a:cubicBezTo>
                    <a:cubicBezTo>
                      <a:pt x="0" y="0"/>
                      <a:pt x="0" y="0"/>
                      <a:pt x="0" y="0"/>
                    </a:cubicBezTo>
                    <a:cubicBezTo>
                      <a:pt x="2" y="0"/>
                      <a:pt x="5" y="0"/>
                      <a:pt x="7" y="0"/>
                    </a:cubicBezTo>
                    <a:cubicBezTo>
                      <a:pt x="10" y="0"/>
                      <a:pt x="14" y="0"/>
                      <a:pt x="17" y="0"/>
                    </a:cubicBezTo>
                  </a:path>
                </a:pathLst>
              </a:custGeom>
              <a:solidFill>
                <a:srgbClr val="A98B3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 name="ïṧḻidé"/>
              <p:cNvSpPr/>
              <p:nvPr/>
            </p:nvSpPr>
            <p:spPr bwMode="auto">
              <a:xfrm>
                <a:off x="6998806" y="5334065"/>
                <a:ext cx="7725" cy="52141"/>
              </a:xfrm>
              <a:custGeom>
                <a:avLst/>
                <a:gdLst>
                  <a:gd name="T0" fmla="*/ 19 w 19"/>
                  <a:gd name="T1" fmla="*/ 2 h 141"/>
                  <a:gd name="T2" fmla="*/ 19 w 19"/>
                  <a:gd name="T3" fmla="*/ 141 h 141"/>
                  <a:gd name="T4" fmla="*/ 0 w 19"/>
                  <a:gd name="T5" fmla="*/ 139 h 141"/>
                  <a:gd name="T6" fmla="*/ 0 w 19"/>
                  <a:gd name="T7" fmla="*/ 0 h 141"/>
                  <a:gd name="T8" fmla="*/ 19 w 19"/>
                  <a:gd name="T9" fmla="*/ 2 h 141"/>
                </a:gdLst>
                <a:ahLst/>
                <a:cxnLst>
                  <a:cxn ang="0">
                    <a:pos x="T0" y="T1"/>
                  </a:cxn>
                  <a:cxn ang="0">
                    <a:pos x="T2" y="T3"/>
                  </a:cxn>
                  <a:cxn ang="0">
                    <a:pos x="T4" y="T5"/>
                  </a:cxn>
                  <a:cxn ang="0">
                    <a:pos x="T6" y="T7"/>
                  </a:cxn>
                  <a:cxn ang="0">
                    <a:pos x="T8" y="T9"/>
                  </a:cxn>
                </a:cxnLst>
                <a:rect l="0" t="0" r="r" b="b"/>
                <a:pathLst>
                  <a:path w="19" h="141">
                    <a:moveTo>
                      <a:pt x="19" y="2"/>
                    </a:moveTo>
                    <a:cubicBezTo>
                      <a:pt x="19" y="141"/>
                      <a:pt x="19" y="141"/>
                      <a:pt x="19" y="141"/>
                    </a:cubicBezTo>
                    <a:cubicBezTo>
                      <a:pt x="13" y="140"/>
                      <a:pt x="6" y="140"/>
                      <a:pt x="0" y="139"/>
                    </a:cubicBezTo>
                    <a:cubicBezTo>
                      <a:pt x="0" y="0"/>
                      <a:pt x="0" y="0"/>
                      <a:pt x="0" y="0"/>
                    </a:cubicBezTo>
                    <a:cubicBezTo>
                      <a:pt x="6" y="1"/>
                      <a:pt x="13" y="2"/>
                      <a:pt x="19" y="2"/>
                    </a:cubicBezTo>
                  </a:path>
                </a:pathLst>
              </a:custGeom>
              <a:solidFill>
                <a:srgbClr val="A587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 name="í$lïďê"/>
              <p:cNvSpPr/>
              <p:nvPr/>
            </p:nvSpPr>
            <p:spPr bwMode="auto">
              <a:xfrm>
                <a:off x="6970804" y="5313788"/>
                <a:ext cx="28002" cy="71452"/>
              </a:xfrm>
              <a:custGeom>
                <a:avLst/>
                <a:gdLst>
                  <a:gd name="T0" fmla="*/ 75 w 75"/>
                  <a:gd name="T1" fmla="*/ 55 h 194"/>
                  <a:gd name="T2" fmla="*/ 75 w 75"/>
                  <a:gd name="T3" fmla="*/ 194 h 194"/>
                  <a:gd name="T4" fmla="*/ 40 w 75"/>
                  <a:gd name="T5" fmla="*/ 183 h 194"/>
                  <a:gd name="T6" fmla="*/ 0 w 75"/>
                  <a:gd name="T7" fmla="*/ 139 h 194"/>
                  <a:gd name="T8" fmla="*/ 0 w 75"/>
                  <a:gd name="T9" fmla="*/ 0 h 194"/>
                  <a:gd name="T10" fmla="*/ 40 w 75"/>
                  <a:gd name="T11" fmla="*/ 44 h 194"/>
                  <a:gd name="T12" fmla="*/ 75 w 75"/>
                  <a:gd name="T13" fmla="*/ 55 h 194"/>
                </a:gdLst>
                <a:ahLst/>
                <a:cxnLst>
                  <a:cxn ang="0">
                    <a:pos x="T0" y="T1"/>
                  </a:cxn>
                  <a:cxn ang="0">
                    <a:pos x="T2" y="T3"/>
                  </a:cxn>
                  <a:cxn ang="0">
                    <a:pos x="T4" y="T5"/>
                  </a:cxn>
                  <a:cxn ang="0">
                    <a:pos x="T6" y="T7"/>
                  </a:cxn>
                  <a:cxn ang="0">
                    <a:pos x="T8" y="T9"/>
                  </a:cxn>
                  <a:cxn ang="0">
                    <a:pos x="T10" y="T11"/>
                  </a:cxn>
                  <a:cxn ang="0">
                    <a:pos x="T12" y="T13"/>
                  </a:cxn>
                </a:cxnLst>
                <a:rect l="0" t="0" r="r" b="b"/>
                <a:pathLst>
                  <a:path w="75" h="194">
                    <a:moveTo>
                      <a:pt x="75" y="55"/>
                    </a:moveTo>
                    <a:cubicBezTo>
                      <a:pt x="75" y="194"/>
                      <a:pt x="75" y="194"/>
                      <a:pt x="75" y="194"/>
                    </a:cubicBezTo>
                    <a:cubicBezTo>
                      <a:pt x="63" y="192"/>
                      <a:pt x="51" y="188"/>
                      <a:pt x="40" y="183"/>
                    </a:cubicBezTo>
                    <a:cubicBezTo>
                      <a:pt x="16" y="172"/>
                      <a:pt x="2" y="156"/>
                      <a:pt x="0" y="139"/>
                    </a:cubicBezTo>
                    <a:cubicBezTo>
                      <a:pt x="0" y="0"/>
                      <a:pt x="0" y="0"/>
                      <a:pt x="0" y="0"/>
                    </a:cubicBezTo>
                    <a:cubicBezTo>
                      <a:pt x="2" y="17"/>
                      <a:pt x="16" y="33"/>
                      <a:pt x="40" y="44"/>
                    </a:cubicBezTo>
                    <a:cubicBezTo>
                      <a:pt x="51" y="49"/>
                      <a:pt x="63" y="53"/>
                      <a:pt x="75" y="55"/>
                    </a:cubicBezTo>
                  </a:path>
                </a:pathLst>
              </a:custGeom>
              <a:solidFill>
                <a:srgbClr val="A1843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 name="išļíḓe"/>
              <p:cNvSpPr/>
              <p:nvPr/>
            </p:nvSpPr>
            <p:spPr bwMode="auto">
              <a:xfrm>
                <a:off x="7383101" y="5222059"/>
                <a:ext cx="0" cy="56003"/>
              </a:xfrm>
              <a:custGeom>
                <a:avLst/>
                <a:gdLst>
                  <a:gd name="T0" fmla="*/ 0 h 149"/>
                  <a:gd name="T1" fmla="*/ 139 h 149"/>
                  <a:gd name="T2" fmla="*/ 149 h 149"/>
                  <a:gd name="T3" fmla="*/ 11 h 149"/>
                  <a:gd name="T4" fmla="*/ 0 h 149"/>
                </a:gdLst>
                <a:ahLst/>
                <a:cxnLst>
                  <a:cxn ang="0">
                    <a:pos x="0" y="T0"/>
                  </a:cxn>
                  <a:cxn ang="0">
                    <a:pos x="0" y="T1"/>
                  </a:cxn>
                  <a:cxn ang="0">
                    <a:pos x="0" y="T2"/>
                  </a:cxn>
                  <a:cxn ang="0">
                    <a:pos x="0" y="T3"/>
                  </a:cxn>
                  <a:cxn ang="0">
                    <a:pos x="0" y="T4"/>
                  </a:cxn>
                </a:cxnLst>
                <a:rect l="0" t="0" r="r" b="b"/>
                <a:pathLst>
                  <a:path h="149">
                    <a:moveTo>
                      <a:pt x="0" y="0"/>
                    </a:moveTo>
                    <a:cubicBezTo>
                      <a:pt x="0" y="139"/>
                      <a:pt x="0" y="139"/>
                      <a:pt x="0" y="139"/>
                    </a:cubicBezTo>
                    <a:cubicBezTo>
                      <a:pt x="0" y="143"/>
                      <a:pt x="0" y="146"/>
                      <a:pt x="0" y="149"/>
                    </a:cubicBezTo>
                    <a:cubicBezTo>
                      <a:pt x="0" y="11"/>
                      <a:pt x="0" y="11"/>
                      <a:pt x="0" y="11"/>
                    </a:cubicBezTo>
                    <a:cubicBezTo>
                      <a:pt x="0" y="7"/>
                      <a:pt x="0" y="4"/>
                      <a:pt x="0"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 name="iṡ1íḑé"/>
              <p:cNvSpPr/>
              <p:nvPr/>
            </p:nvSpPr>
            <p:spPr bwMode="auto">
              <a:xfrm>
                <a:off x="7378274" y="5226887"/>
                <a:ext cx="4828" cy="81108"/>
              </a:xfrm>
              <a:custGeom>
                <a:avLst/>
                <a:gdLst>
                  <a:gd name="T0" fmla="*/ 15 w 15"/>
                  <a:gd name="T1" fmla="*/ 0 h 220"/>
                  <a:gd name="T2" fmla="*/ 15 w 15"/>
                  <a:gd name="T3" fmla="*/ 138 h 220"/>
                  <a:gd name="T4" fmla="*/ 0 w 15"/>
                  <a:gd name="T5" fmla="*/ 220 h 220"/>
                  <a:gd name="T6" fmla="*/ 0 w 15"/>
                  <a:gd name="T7" fmla="*/ 81 h 220"/>
                  <a:gd name="T8" fmla="*/ 15 w 15"/>
                  <a:gd name="T9" fmla="*/ 0 h 220"/>
                </a:gdLst>
                <a:ahLst/>
                <a:cxnLst>
                  <a:cxn ang="0">
                    <a:pos x="T0" y="T1"/>
                  </a:cxn>
                  <a:cxn ang="0">
                    <a:pos x="T2" y="T3"/>
                  </a:cxn>
                  <a:cxn ang="0">
                    <a:pos x="T4" y="T5"/>
                  </a:cxn>
                  <a:cxn ang="0">
                    <a:pos x="T6" y="T7"/>
                  </a:cxn>
                  <a:cxn ang="0">
                    <a:pos x="T8" y="T9"/>
                  </a:cxn>
                </a:cxnLst>
                <a:rect l="0" t="0" r="r" b="b"/>
                <a:pathLst>
                  <a:path w="15" h="220">
                    <a:moveTo>
                      <a:pt x="15" y="0"/>
                    </a:moveTo>
                    <a:cubicBezTo>
                      <a:pt x="15" y="138"/>
                      <a:pt x="15" y="138"/>
                      <a:pt x="15" y="138"/>
                    </a:cubicBezTo>
                    <a:cubicBezTo>
                      <a:pt x="14" y="166"/>
                      <a:pt x="9" y="193"/>
                      <a:pt x="0" y="220"/>
                    </a:cubicBezTo>
                    <a:cubicBezTo>
                      <a:pt x="0" y="81"/>
                      <a:pt x="0" y="81"/>
                      <a:pt x="0" y="81"/>
                    </a:cubicBezTo>
                    <a:cubicBezTo>
                      <a:pt x="9" y="54"/>
                      <a:pt x="14" y="27"/>
                      <a:pt x="15"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 name="íṡḻîde"/>
              <p:cNvSpPr/>
              <p:nvPr/>
            </p:nvSpPr>
            <p:spPr bwMode="auto">
              <a:xfrm>
                <a:off x="7355100" y="5256820"/>
                <a:ext cx="23174" cy="92694"/>
              </a:xfrm>
              <a:custGeom>
                <a:avLst/>
                <a:gdLst>
                  <a:gd name="T0" fmla="*/ 61 w 61"/>
                  <a:gd name="T1" fmla="*/ 0 h 248"/>
                  <a:gd name="T2" fmla="*/ 61 w 61"/>
                  <a:gd name="T3" fmla="*/ 139 h 248"/>
                  <a:gd name="T4" fmla="*/ 0 w 61"/>
                  <a:gd name="T5" fmla="*/ 248 h 248"/>
                  <a:gd name="T6" fmla="*/ 0 w 61"/>
                  <a:gd name="T7" fmla="*/ 110 h 248"/>
                  <a:gd name="T8" fmla="*/ 61 w 61"/>
                  <a:gd name="T9" fmla="*/ 0 h 248"/>
                </a:gdLst>
                <a:ahLst/>
                <a:cxnLst>
                  <a:cxn ang="0">
                    <a:pos x="T0" y="T1"/>
                  </a:cxn>
                  <a:cxn ang="0">
                    <a:pos x="T2" y="T3"/>
                  </a:cxn>
                  <a:cxn ang="0">
                    <a:pos x="T4" y="T5"/>
                  </a:cxn>
                  <a:cxn ang="0">
                    <a:pos x="T6" y="T7"/>
                  </a:cxn>
                  <a:cxn ang="0">
                    <a:pos x="T8" y="T9"/>
                  </a:cxn>
                </a:cxnLst>
                <a:rect l="0" t="0" r="r" b="b"/>
                <a:pathLst>
                  <a:path w="61" h="248">
                    <a:moveTo>
                      <a:pt x="61" y="0"/>
                    </a:moveTo>
                    <a:cubicBezTo>
                      <a:pt x="61" y="139"/>
                      <a:pt x="61" y="139"/>
                      <a:pt x="61" y="139"/>
                    </a:cubicBezTo>
                    <a:cubicBezTo>
                      <a:pt x="49" y="176"/>
                      <a:pt x="29" y="213"/>
                      <a:pt x="0" y="248"/>
                    </a:cubicBezTo>
                    <a:cubicBezTo>
                      <a:pt x="0" y="110"/>
                      <a:pt x="0" y="110"/>
                      <a:pt x="0" y="110"/>
                    </a:cubicBezTo>
                    <a:cubicBezTo>
                      <a:pt x="29" y="74"/>
                      <a:pt x="49" y="37"/>
                      <a:pt x="61"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 name="ïṧḷíďé"/>
              <p:cNvSpPr/>
              <p:nvPr/>
            </p:nvSpPr>
            <p:spPr bwMode="auto">
              <a:xfrm>
                <a:off x="7280751" y="5297374"/>
                <a:ext cx="74349" cy="109109"/>
              </a:xfrm>
              <a:custGeom>
                <a:avLst/>
                <a:gdLst>
                  <a:gd name="T0" fmla="*/ 198 w 198"/>
                  <a:gd name="T1" fmla="*/ 0 h 292"/>
                  <a:gd name="T2" fmla="*/ 198 w 198"/>
                  <a:gd name="T3" fmla="*/ 138 h 292"/>
                  <a:gd name="T4" fmla="*/ 124 w 198"/>
                  <a:gd name="T5" fmla="*/ 213 h 292"/>
                  <a:gd name="T6" fmla="*/ 0 w 198"/>
                  <a:gd name="T7" fmla="*/ 292 h 292"/>
                  <a:gd name="T8" fmla="*/ 0 w 198"/>
                  <a:gd name="T9" fmla="*/ 154 h 292"/>
                  <a:gd name="T10" fmla="*/ 124 w 198"/>
                  <a:gd name="T11" fmla="*/ 74 h 292"/>
                  <a:gd name="T12" fmla="*/ 198 w 198"/>
                  <a:gd name="T13" fmla="*/ 0 h 292"/>
                </a:gdLst>
                <a:ahLst/>
                <a:cxnLst>
                  <a:cxn ang="0">
                    <a:pos x="T0" y="T1"/>
                  </a:cxn>
                  <a:cxn ang="0">
                    <a:pos x="T2" y="T3"/>
                  </a:cxn>
                  <a:cxn ang="0">
                    <a:pos x="T4" y="T5"/>
                  </a:cxn>
                  <a:cxn ang="0">
                    <a:pos x="T6" y="T7"/>
                  </a:cxn>
                  <a:cxn ang="0">
                    <a:pos x="T8" y="T9"/>
                  </a:cxn>
                  <a:cxn ang="0">
                    <a:pos x="T10" y="T11"/>
                  </a:cxn>
                  <a:cxn ang="0">
                    <a:pos x="T12" y="T13"/>
                  </a:cxn>
                </a:cxnLst>
                <a:rect l="0" t="0" r="r" b="b"/>
                <a:pathLst>
                  <a:path w="198" h="292">
                    <a:moveTo>
                      <a:pt x="198" y="0"/>
                    </a:moveTo>
                    <a:cubicBezTo>
                      <a:pt x="198" y="138"/>
                      <a:pt x="198" y="138"/>
                      <a:pt x="198" y="138"/>
                    </a:cubicBezTo>
                    <a:cubicBezTo>
                      <a:pt x="178" y="164"/>
                      <a:pt x="153" y="189"/>
                      <a:pt x="124" y="213"/>
                    </a:cubicBezTo>
                    <a:cubicBezTo>
                      <a:pt x="87" y="243"/>
                      <a:pt x="45" y="269"/>
                      <a:pt x="0" y="292"/>
                    </a:cubicBezTo>
                    <a:cubicBezTo>
                      <a:pt x="0" y="154"/>
                      <a:pt x="0" y="154"/>
                      <a:pt x="0" y="154"/>
                    </a:cubicBezTo>
                    <a:cubicBezTo>
                      <a:pt x="45" y="131"/>
                      <a:pt x="87" y="104"/>
                      <a:pt x="124" y="74"/>
                    </a:cubicBezTo>
                    <a:cubicBezTo>
                      <a:pt x="153" y="50"/>
                      <a:pt x="178" y="25"/>
                      <a:pt x="198" y="0"/>
                    </a:cubicBezTo>
                  </a:path>
                </a:pathLst>
              </a:custGeom>
              <a:solidFill>
                <a:srgbClr val="AB840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 name="iSḷîde"/>
              <p:cNvSpPr/>
              <p:nvPr/>
            </p:nvSpPr>
            <p:spPr bwMode="auto">
              <a:xfrm>
                <a:off x="7221852" y="5355308"/>
                <a:ext cx="58900" cy="74349"/>
              </a:xfrm>
              <a:custGeom>
                <a:avLst/>
                <a:gdLst>
                  <a:gd name="T0" fmla="*/ 160 w 160"/>
                  <a:gd name="T1" fmla="*/ 0 h 200"/>
                  <a:gd name="T2" fmla="*/ 160 w 160"/>
                  <a:gd name="T3" fmla="*/ 138 h 200"/>
                  <a:gd name="T4" fmla="*/ 0 w 160"/>
                  <a:gd name="T5" fmla="*/ 200 h 200"/>
                  <a:gd name="T6" fmla="*/ 0 w 160"/>
                  <a:gd name="T7" fmla="*/ 61 h 200"/>
                  <a:gd name="T8" fmla="*/ 160 w 160"/>
                  <a:gd name="T9" fmla="*/ 0 h 200"/>
                </a:gdLst>
                <a:ahLst/>
                <a:cxnLst>
                  <a:cxn ang="0">
                    <a:pos x="T0" y="T1"/>
                  </a:cxn>
                  <a:cxn ang="0">
                    <a:pos x="T2" y="T3"/>
                  </a:cxn>
                  <a:cxn ang="0">
                    <a:pos x="T4" y="T5"/>
                  </a:cxn>
                  <a:cxn ang="0">
                    <a:pos x="T6" y="T7"/>
                  </a:cxn>
                  <a:cxn ang="0">
                    <a:pos x="T8" y="T9"/>
                  </a:cxn>
                </a:cxnLst>
                <a:rect l="0" t="0" r="r" b="b"/>
                <a:pathLst>
                  <a:path w="160" h="200">
                    <a:moveTo>
                      <a:pt x="160" y="0"/>
                    </a:moveTo>
                    <a:cubicBezTo>
                      <a:pt x="160" y="138"/>
                      <a:pt x="160" y="138"/>
                      <a:pt x="160" y="138"/>
                    </a:cubicBezTo>
                    <a:cubicBezTo>
                      <a:pt x="110" y="163"/>
                      <a:pt x="57" y="184"/>
                      <a:pt x="0" y="200"/>
                    </a:cubicBezTo>
                    <a:cubicBezTo>
                      <a:pt x="0" y="61"/>
                      <a:pt x="0" y="61"/>
                      <a:pt x="0" y="61"/>
                    </a:cubicBezTo>
                    <a:cubicBezTo>
                      <a:pt x="57" y="45"/>
                      <a:pt x="110" y="24"/>
                      <a:pt x="160"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 name="ïŝļiḑe"/>
              <p:cNvSpPr/>
              <p:nvPr/>
            </p:nvSpPr>
            <p:spPr bwMode="auto">
              <a:xfrm>
                <a:off x="7174539" y="5377515"/>
                <a:ext cx="47313" cy="61796"/>
              </a:xfrm>
              <a:custGeom>
                <a:avLst/>
                <a:gdLst>
                  <a:gd name="T0" fmla="*/ 125 w 125"/>
                  <a:gd name="T1" fmla="*/ 0 h 166"/>
                  <a:gd name="T2" fmla="*/ 125 w 125"/>
                  <a:gd name="T3" fmla="*/ 139 h 166"/>
                  <a:gd name="T4" fmla="*/ 0 w 125"/>
                  <a:gd name="T5" fmla="*/ 166 h 166"/>
                  <a:gd name="T6" fmla="*/ 0 w 125"/>
                  <a:gd name="T7" fmla="*/ 27 h 166"/>
                  <a:gd name="T8" fmla="*/ 125 w 125"/>
                  <a:gd name="T9" fmla="*/ 0 h 166"/>
                </a:gdLst>
                <a:ahLst/>
                <a:cxnLst>
                  <a:cxn ang="0">
                    <a:pos x="T0" y="T1"/>
                  </a:cxn>
                  <a:cxn ang="0">
                    <a:pos x="T2" y="T3"/>
                  </a:cxn>
                  <a:cxn ang="0">
                    <a:pos x="T4" y="T5"/>
                  </a:cxn>
                  <a:cxn ang="0">
                    <a:pos x="T6" y="T7"/>
                  </a:cxn>
                  <a:cxn ang="0">
                    <a:pos x="T8" y="T9"/>
                  </a:cxn>
                </a:cxnLst>
                <a:rect l="0" t="0" r="r" b="b"/>
                <a:pathLst>
                  <a:path w="125" h="166">
                    <a:moveTo>
                      <a:pt x="125" y="0"/>
                    </a:moveTo>
                    <a:cubicBezTo>
                      <a:pt x="125" y="139"/>
                      <a:pt x="125" y="139"/>
                      <a:pt x="125" y="139"/>
                    </a:cubicBezTo>
                    <a:cubicBezTo>
                      <a:pt x="85" y="150"/>
                      <a:pt x="43" y="159"/>
                      <a:pt x="0" y="166"/>
                    </a:cubicBezTo>
                    <a:cubicBezTo>
                      <a:pt x="0" y="27"/>
                      <a:pt x="0" y="27"/>
                      <a:pt x="0" y="27"/>
                    </a:cubicBezTo>
                    <a:cubicBezTo>
                      <a:pt x="43" y="20"/>
                      <a:pt x="85" y="11"/>
                      <a:pt x="125"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 name="îSḻiḍê"/>
              <p:cNvSpPr/>
              <p:nvPr/>
            </p:nvSpPr>
            <p:spPr bwMode="auto">
              <a:xfrm>
                <a:off x="7130123" y="5388137"/>
                <a:ext cx="44416" cy="56003"/>
              </a:xfrm>
              <a:custGeom>
                <a:avLst/>
                <a:gdLst>
                  <a:gd name="T0" fmla="*/ 120 w 120"/>
                  <a:gd name="T1" fmla="*/ 0 h 152"/>
                  <a:gd name="T2" fmla="*/ 120 w 120"/>
                  <a:gd name="T3" fmla="*/ 139 h 152"/>
                  <a:gd name="T4" fmla="*/ 0 w 120"/>
                  <a:gd name="T5" fmla="*/ 152 h 152"/>
                  <a:gd name="T6" fmla="*/ 0 w 120"/>
                  <a:gd name="T7" fmla="*/ 13 h 152"/>
                  <a:gd name="T8" fmla="*/ 120 w 120"/>
                  <a:gd name="T9" fmla="*/ 0 h 152"/>
                </a:gdLst>
                <a:ahLst/>
                <a:cxnLst>
                  <a:cxn ang="0">
                    <a:pos x="T0" y="T1"/>
                  </a:cxn>
                  <a:cxn ang="0">
                    <a:pos x="T2" y="T3"/>
                  </a:cxn>
                  <a:cxn ang="0">
                    <a:pos x="T4" y="T5"/>
                  </a:cxn>
                  <a:cxn ang="0">
                    <a:pos x="T6" y="T7"/>
                  </a:cxn>
                  <a:cxn ang="0">
                    <a:pos x="T8" y="T9"/>
                  </a:cxn>
                </a:cxnLst>
                <a:rect l="0" t="0" r="r" b="b"/>
                <a:pathLst>
                  <a:path w="120" h="152">
                    <a:moveTo>
                      <a:pt x="120" y="0"/>
                    </a:moveTo>
                    <a:cubicBezTo>
                      <a:pt x="120" y="139"/>
                      <a:pt x="120" y="139"/>
                      <a:pt x="120" y="139"/>
                    </a:cubicBezTo>
                    <a:cubicBezTo>
                      <a:pt x="80" y="145"/>
                      <a:pt x="41" y="150"/>
                      <a:pt x="0" y="152"/>
                    </a:cubicBezTo>
                    <a:cubicBezTo>
                      <a:pt x="0" y="13"/>
                      <a:pt x="0" y="13"/>
                      <a:pt x="0" y="13"/>
                    </a:cubicBezTo>
                    <a:cubicBezTo>
                      <a:pt x="41" y="11"/>
                      <a:pt x="80" y="7"/>
                      <a:pt x="120"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 name="íṣlíḑé"/>
              <p:cNvSpPr/>
              <p:nvPr/>
            </p:nvSpPr>
            <p:spPr bwMode="auto">
              <a:xfrm>
                <a:off x="7084741" y="5392964"/>
                <a:ext cx="45382" cy="52141"/>
              </a:xfrm>
              <a:custGeom>
                <a:avLst/>
                <a:gdLst>
                  <a:gd name="T0" fmla="*/ 122 w 122"/>
                  <a:gd name="T1" fmla="*/ 0 h 141"/>
                  <a:gd name="T2" fmla="*/ 122 w 122"/>
                  <a:gd name="T3" fmla="*/ 139 h 141"/>
                  <a:gd name="T4" fmla="*/ 52 w 122"/>
                  <a:gd name="T5" fmla="*/ 141 h 141"/>
                  <a:gd name="T6" fmla="*/ 0 w 122"/>
                  <a:gd name="T7" fmla="*/ 140 h 141"/>
                  <a:gd name="T8" fmla="*/ 0 w 122"/>
                  <a:gd name="T9" fmla="*/ 1 h 141"/>
                  <a:gd name="T10" fmla="*/ 52 w 122"/>
                  <a:gd name="T11" fmla="*/ 2 h 141"/>
                  <a:gd name="T12" fmla="*/ 122 w 122"/>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22" h="141">
                    <a:moveTo>
                      <a:pt x="122" y="0"/>
                    </a:moveTo>
                    <a:cubicBezTo>
                      <a:pt x="122" y="139"/>
                      <a:pt x="122" y="139"/>
                      <a:pt x="122" y="139"/>
                    </a:cubicBezTo>
                    <a:cubicBezTo>
                      <a:pt x="99" y="140"/>
                      <a:pt x="76" y="141"/>
                      <a:pt x="52" y="141"/>
                    </a:cubicBezTo>
                    <a:cubicBezTo>
                      <a:pt x="35" y="141"/>
                      <a:pt x="17" y="141"/>
                      <a:pt x="0" y="140"/>
                    </a:cubicBezTo>
                    <a:cubicBezTo>
                      <a:pt x="0" y="1"/>
                      <a:pt x="0" y="1"/>
                      <a:pt x="0" y="1"/>
                    </a:cubicBezTo>
                    <a:cubicBezTo>
                      <a:pt x="17" y="2"/>
                      <a:pt x="35" y="2"/>
                      <a:pt x="52" y="2"/>
                    </a:cubicBezTo>
                    <a:cubicBezTo>
                      <a:pt x="76" y="2"/>
                      <a:pt x="99" y="1"/>
                      <a:pt x="122" y="0"/>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 name="îṧ1ide"/>
              <p:cNvSpPr/>
              <p:nvPr/>
            </p:nvSpPr>
            <p:spPr bwMode="auto">
              <a:xfrm>
                <a:off x="7032601" y="5388137"/>
                <a:ext cx="52141" cy="56969"/>
              </a:xfrm>
              <a:custGeom>
                <a:avLst/>
                <a:gdLst>
                  <a:gd name="T0" fmla="*/ 139 w 139"/>
                  <a:gd name="T1" fmla="*/ 14 h 153"/>
                  <a:gd name="T2" fmla="*/ 139 w 139"/>
                  <a:gd name="T3" fmla="*/ 153 h 153"/>
                  <a:gd name="T4" fmla="*/ 0 w 139"/>
                  <a:gd name="T5" fmla="*/ 139 h 153"/>
                  <a:gd name="T6" fmla="*/ 0 w 139"/>
                  <a:gd name="T7" fmla="*/ 0 h 153"/>
                  <a:gd name="T8" fmla="*/ 139 w 139"/>
                  <a:gd name="T9" fmla="*/ 14 h 153"/>
                </a:gdLst>
                <a:ahLst/>
                <a:cxnLst>
                  <a:cxn ang="0">
                    <a:pos x="T0" y="T1"/>
                  </a:cxn>
                  <a:cxn ang="0">
                    <a:pos x="T2" y="T3"/>
                  </a:cxn>
                  <a:cxn ang="0">
                    <a:pos x="T4" y="T5"/>
                  </a:cxn>
                  <a:cxn ang="0">
                    <a:pos x="T6" y="T7"/>
                  </a:cxn>
                  <a:cxn ang="0">
                    <a:pos x="T8" y="T9"/>
                  </a:cxn>
                </a:cxnLst>
                <a:rect l="0" t="0" r="r" b="b"/>
                <a:pathLst>
                  <a:path w="139" h="153">
                    <a:moveTo>
                      <a:pt x="139" y="14"/>
                    </a:moveTo>
                    <a:cubicBezTo>
                      <a:pt x="139" y="153"/>
                      <a:pt x="139" y="153"/>
                      <a:pt x="139" y="153"/>
                    </a:cubicBezTo>
                    <a:cubicBezTo>
                      <a:pt x="92" y="151"/>
                      <a:pt x="46" y="146"/>
                      <a:pt x="0" y="139"/>
                    </a:cubicBezTo>
                    <a:cubicBezTo>
                      <a:pt x="0" y="0"/>
                      <a:pt x="0" y="0"/>
                      <a:pt x="0" y="0"/>
                    </a:cubicBezTo>
                    <a:cubicBezTo>
                      <a:pt x="46" y="7"/>
                      <a:pt x="92" y="12"/>
                      <a:pt x="139" y="14"/>
                    </a:cubicBezTo>
                  </a:path>
                </a:pathLst>
              </a:custGeom>
              <a:solidFill>
                <a:srgbClr val="987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 name="íṣḻïḋé"/>
              <p:cNvSpPr/>
              <p:nvPr/>
            </p:nvSpPr>
            <p:spPr bwMode="auto">
              <a:xfrm>
                <a:off x="6825003" y="5222059"/>
                <a:ext cx="207597" cy="217253"/>
              </a:xfrm>
              <a:custGeom>
                <a:avLst/>
                <a:gdLst>
                  <a:gd name="T0" fmla="*/ 556 w 556"/>
                  <a:gd name="T1" fmla="*/ 444 h 583"/>
                  <a:gd name="T2" fmla="*/ 556 w 556"/>
                  <a:gd name="T3" fmla="*/ 583 h 583"/>
                  <a:gd name="T4" fmla="*/ 298 w 556"/>
                  <a:gd name="T5" fmla="*/ 506 h 583"/>
                  <a:gd name="T6" fmla="*/ 88 w 556"/>
                  <a:gd name="T7" fmla="*/ 356 h 583"/>
                  <a:gd name="T8" fmla="*/ 0 w 556"/>
                  <a:gd name="T9" fmla="*/ 139 h 583"/>
                  <a:gd name="T10" fmla="*/ 0 w 556"/>
                  <a:gd name="T11" fmla="*/ 0 h 583"/>
                  <a:gd name="T12" fmla="*/ 88 w 556"/>
                  <a:gd name="T13" fmla="*/ 217 h 583"/>
                  <a:gd name="T14" fmla="*/ 298 w 556"/>
                  <a:gd name="T15" fmla="*/ 367 h 583"/>
                  <a:gd name="T16" fmla="*/ 556 w 556"/>
                  <a:gd name="T17" fmla="*/ 444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6" h="583">
                    <a:moveTo>
                      <a:pt x="556" y="444"/>
                    </a:moveTo>
                    <a:cubicBezTo>
                      <a:pt x="556" y="583"/>
                      <a:pt x="556" y="583"/>
                      <a:pt x="556" y="583"/>
                    </a:cubicBezTo>
                    <a:cubicBezTo>
                      <a:pt x="465" y="568"/>
                      <a:pt x="378" y="542"/>
                      <a:pt x="298" y="506"/>
                    </a:cubicBezTo>
                    <a:cubicBezTo>
                      <a:pt x="209" y="464"/>
                      <a:pt x="138" y="413"/>
                      <a:pt x="88" y="356"/>
                    </a:cubicBezTo>
                    <a:cubicBezTo>
                      <a:pt x="30" y="289"/>
                      <a:pt x="0" y="214"/>
                      <a:pt x="0" y="139"/>
                    </a:cubicBezTo>
                    <a:cubicBezTo>
                      <a:pt x="0" y="0"/>
                      <a:pt x="0" y="0"/>
                      <a:pt x="0" y="0"/>
                    </a:cubicBezTo>
                    <a:cubicBezTo>
                      <a:pt x="0" y="75"/>
                      <a:pt x="30" y="150"/>
                      <a:pt x="88" y="217"/>
                    </a:cubicBezTo>
                    <a:cubicBezTo>
                      <a:pt x="138" y="274"/>
                      <a:pt x="209" y="326"/>
                      <a:pt x="298" y="367"/>
                    </a:cubicBezTo>
                    <a:cubicBezTo>
                      <a:pt x="378" y="404"/>
                      <a:pt x="465" y="429"/>
                      <a:pt x="556" y="444"/>
                    </a:cubicBezTo>
                  </a:path>
                </a:pathLst>
              </a:custGeom>
              <a:solidFill>
                <a:srgbClr val="947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 name="íṡľiḑê"/>
              <p:cNvSpPr/>
              <p:nvPr/>
            </p:nvSpPr>
            <p:spPr bwMode="auto">
              <a:xfrm>
                <a:off x="6808589" y="5051154"/>
                <a:ext cx="589962" cy="342777"/>
              </a:xfrm>
              <a:custGeom>
                <a:avLst/>
                <a:gdLst>
                  <a:gd name="T0" fmla="*/ 1484 w 1582"/>
                  <a:gd name="T1" fmla="*/ 282 h 918"/>
                  <a:gd name="T2" fmla="*/ 1391 w 1582"/>
                  <a:gd name="T3" fmla="*/ 735 h 918"/>
                  <a:gd name="T4" fmla="*/ 792 w 1582"/>
                  <a:gd name="T5" fmla="*/ 918 h 918"/>
                  <a:gd name="T6" fmla="*/ 343 w 1582"/>
                  <a:gd name="T7" fmla="*/ 826 h 918"/>
                  <a:gd name="T8" fmla="*/ 133 w 1582"/>
                  <a:gd name="T9" fmla="*/ 676 h 918"/>
                  <a:gd name="T10" fmla="*/ 195 w 1582"/>
                  <a:gd name="T11" fmla="*/ 183 h 918"/>
                  <a:gd name="T12" fmla="*/ 794 w 1582"/>
                  <a:gd name="T13" fmla="*/ 0 h 918"/>
                  <a:gd name="T14" fmla="*/ 1243 w 1582"/>
                  <a:gd name="T15" fmla="*/ 92 h 918"/>
                  <a:gd name="T16" fmla="*/ 1484 w 1582"/>
                  <a:gd name="T17" fmla="*/ 282 h 918"/>
                  <a:gd name="T18" fmla="*/ 1150 w 1582"/>
                  <a:gd name="T19" fmla="*/ 302 h 918"/>
                  <a:gd name="T20" fmla="*/ 1160 w 1582"/>
                  <a:gd name="T21" fmla="*/ 237 h 918"/>
                  <a:gd name="T22" fmla="*/ 1120 w 1582"/>
                  <a:gd name="T23" fmla="*/ 193 h 918"/>
                  <a:gd name="T24" fmla="*/ 1059 w 1582"/>
                  <a:gd name="T25" fmla="*/ 180 h 918"/>
                  <a:gd name="T26" fmla="*/ 977 w 1582"/>
                  <a:gd name="T27" fmla="*/ 205 h 918"/>
                  <a:gd name="T28" fmla="*/ 446 w 1582"/>
                  <a:gd name="T29" fmla="*/ 639 h 918"/>
                  <a:gd name="T30" fmla="*/ 436 w 1582"/>
                  <a:gd name="T31" fmla="*/ 703 h 918"/>
                  <a:gd name="T32" fmla="*/ 476 w 1582"/>
                  <a:gd name="T33" fmla="*/ 747 h 918"/>
                  <a:gd name="T34" fmla="*/ 537 w 1582"/>
                  <a:gd name="T35" fmla="*/ 760 h 918"/>
                  <a:gd name="T36" fmla="*/ 619 w 1582"/>
                  <a:gd name="T37" fmla="*/ 735 h 918"/>
                  <a:gd name="T38" fmla="*/ 1150 w 1582"/>
                  <a:gd name="T39" fmla="*/ 302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2" h="918">
                    <a:moveTo>
                      <a:pt x="1484" y="282"/>
                    </a:moveTo>
                    <a:cubicBezTo>
                      <a:pt x="1582" y="428"/>
                      <a:pt x="1556" y="600"/>
                      <a:pt x="1391" y="735"/>
                    </a:cubicBezTo>
                    <a:cubicBezTo>
                      <a:pt x="1244" y="855"/>
                      <a:pt x="1020" y="918"/>
                      <a:pt x="792" y="918"/>
                    </a:cubicBezTo>
                    <a:cubicBezTo>
                      <a:pt x="636" y="918"/>
                      <a:pt x="478" y="888"/>
                      <a:pt x="343" y="826"/>
                    </a:cubicBezTo>
                    <a:cubicBezTo>
                      <a:pt x="254" y="785"/>
                      <a:pt x="183" y="733"/>
                      <a:pt x="133" y="676"/>
                    </a:cubicBezTo>
                    <a:cubicBezTo>
                      <a:pt x="0" y="523"/>
                      <a:pt x="14" y="331"/>
                      <a:pt x="195" y="183"/>
                    </a:cubicBezTo>
                    <a:cubicBezTo>
                      <a:pt x="342" y="63"/>
                      <a:pt x="566" y="0"/>
                      <a:pt x="794" y="0"/>
                    </a:cubicBezTo>
                    <a:cubicBezTo>
                      <a:pt x="950" y="0"/>
                      <a:pt x="1108" y="30"/>
                      <a:pt x="1243" y="92"/>
                    </a:cubicBezTo>
                    <a:cubicBezTo>
                      <a:pt x="1353" y="143"/>
                      <a:pt x="1434" y="209"/>
                      <a:pt x="1484" y="282"/>
                    </a:cubicBezTo>
                    <a:close/>
                    <a:moveTo>
                      <a:pt x="1150" y="302"/>
                    </a:moveTo>
                    <a:cubicBezTo>
                      <a:pt x="1173" y="283"/>
                      <a:pt x="1176" y="258"/>
                      <a:pt x="1160" y="237"/>
                    </a:cubicBezTo>
                    <a:cubicBezTo>
                      <a:pt x="1158" y="220"/>
                      <a:pt x="1144" y="204"/>
                      <a:pt x="1120" y="193"/>
                    </a:cubicBezTo>
                    <a:cubicBezTo>
                      <a:pt x="1102" y="185"/>
                      <a:pt x="1080" y="180"/>
                      <a:pt x="1059" y="180"/>
                    </a:cubicBezTo>
                    <a:cubicBezTo>
                      <a:pt x="1028" y="180"/>
                      <a:pt x="997" y="189"/>
                      <a:pt x="977" y="205"/>
                    </a:cubicBezTo>
                    <a:cubicBezTo>
                      <a:pt x="446" y="639"/>
                      <a:pt x="446" y="639"/>
                      <a:pt x="446" y="639"/>
                    </a:cubicBezTo>
                    <a:cubicBezTo>
                      <a:pt x="423" y="658"/>
                      <a:pt x="420" y="683"/>
                      <a:pt x="436" y="703"/>
                    </a:cubicBezTo>
                    <a:cubicBezTo>
                      <a:pt x="438" y="720"/>
                      <a:pt x="452" y="736"/>
                      <a:pt x="476" y="747"/>
                    </a:cubicBezTo>
                    <a:cubicBezTo>
                      <a:pt x="494" y="756"/>
                      <a:pt x="516" y="760"/>
                      <a:pt x="537" y="760"/>
                    </a:cubicBezTo>
                    <a:cubicBezTo>
                      <a:pt x="568" y="760"/>
                      <a:pt x="599" y="751"/>
                      <a:pt x="619" y="735"/>
                    </a:cubicBezTo>
                    <a:cubicBezTo>
                      <a:pt x="1150" y="302"/>
                      <a:pt x="1150" y="302"/>
                      <a:pt x="1150" y="302"/>
                    </a:cubicBezTo>
                  </a:path>
                </a:pathLst>
              </a:custGeom>
              <a:solidFill>
                <a:srgbClr val="DAA80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 name="ïṩḷïďe"/>
              <p:cNvSpPr/>
              <p:nvPr/>
            </p:nvSpPr>
            <p:spPr bwMode="auto">
              <a:xfrm>
                <a:off x="6970804" y="5139986"/>
                <a:ext cx="276152" cy="195045"/>
              </a:xfrm>
              <a:custGeom>
                <a:avLst/>
                <a:gdLst>
                  <a:gd name="T0" fmla="*/ 724 w 740"/>
                  <a:gd name="T1" fmla="*/ 0 h 523"/>
                  <a:gd name="T2" fmla="*/ 714 w 740"/>
                  <a:gd name="T3" fmla="*/ 65 h 523"/>
                  <a:gd name="T4" fmla="*/ 183 w 740"/>
                  <a:gd name="T5" fmla="*/ 498 h 523"/>
                  <a:gd name="T6" fmla="*/ 101 w 740"/>
                  <a:gd name="T7" fmla="*/ 523 h 523"/>
                  <a:gd name="T8" fmla="*/ 40 w 740"/>
                  <a:gd name="T9" fmla="*/ 510 h 523"/>
                  <a:gd name="T10" fmla="*/ 0 w 740"/>
                  <a:gd name="T11" fmla="*/ 466 h 523"/>
                  <a:gd name="T12" fmla="*/ 31 w 740"/>
                  <a:gd name="T13" fmla="*/ 489 h 523"/>
                  <a:gd name="T14" fmla="*/ 92 w 740"/>
                  <a:gd name="T15" fmla="*/ 502 h 523"/>
                  <a:gd name="T16" fmla="*/ 173 w 740"/>
                  <a:gd name="T17" fmla="*/ 477 h 523"/>
                  <a:gd name="T18" fmla="*/ 704 w 740"/>
                  <a:gd name="T19" fmla="*/ 44 h 523"/>
                  <a:gd name="T20" fmla="*/ 724 w 740"/>
                  <a:gd name="T21"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0" h="523">
                    <a:moveTo>
                      <a:pt x="724" y="0"/>
                    </a:moveTo>
                    <a:cubicBezTo>
                      <a:pt x="740" y="21"/>
                      <a:pt x="737" y="46"/>
                      <a:pt x="714" y="65"/>
                    </a:cubicBezTo>
                    <a:cubicBezTo>
                      <a:pt x="183" y="498"/>
                      <a:pt x="183" y="498"/>
                      <a:pt x="183" y="498"/>
                    </a:cubicBezTo>
                    <a:cubicBezTo>
                      <a:pt x="163" y="514"/>
                      <a:pt x="132" y="523"/>
                      <a:pt x="101" y="523"/>
                    </a:cubicBezTo>
                    <a:cubicBezTo>
                      <a:pt x="80" y="523"/>
                      <a:pt x="58" y="519"/>
                      <a:pt x="40" y="510"/>
                    </a:cubicBezTo>
                    <a:cubicBezTo>
                      <a:pt x="16" y="499"/>
                      <a:pt x="2" y="483"/>
                      <a:pt x="0" y="466"/>
                    </a:cubicBezTo>
                    <a:cubicBezTo>
                      <a:pt x="7" y="475"/>
                      <a:pt x="17" y="483"/>
                      <a:pt x="31" y="489"/>
                    </a:cubicBezTo>
                    <a:cubicBezTo>
                      <a:pt x="49" y="498"/>
                      <a:pt x="71" y="502"/>
                      <a:pt x="92" y="502"/>
                    </a:cubicBezTo>
                    <a:cubicBezTo>
                      <a:pt x="123" y="502"/>
                      <a:pt x="153" y="493"/>
                      <a:pt x="173" y="477"/>
                    </a:cubicBezTo>
                    <a:cubicBezTo>
                      <a:pt x="704" y="44"/>
                      <a:pt x="704" y="44"/>
                      <a:pt x="704" y="44"/>
                    </a:cubicBezTo>
                    <a:cubicBezTo>
                      <a:pt x="720" y="31"/>
                      <a:pt x="726" y="15"/>
                      <a:pt x="724" y="0"/>
                    </a:cubicBezTo>
                    <a:close/>
                  </a:path>
                </a:pathLst>
              </a:custGeom>
              <a:solidFill>
                <a:srgbClr val="EDC35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 name="íṣľïdè"/>
              <p:cNvSpPr/>
              <p:nvPr/>
            </p:nvSpPr>
            <p:spPr bwMode="auto">
              <a:xfrm>
                <a:off x="6857833" y="5303167"/>
                <a:ext cx="186355" cy="151594"/>
              </a:xfrm>
              <a:custGeom>
                <a:avLst/>
                <a:gdLst>
                  <a:gd name="T0" fmla="*/ 499 w 499"/>
                  <a:gd name="T1" fmla="*/ 267 h 406"/>
                  <a:gd name="T2" fmla="*/ 499 w 499"/>
                  <a:gd name="T3" fmla="*/ 406 h 406"/>
                  <a:gd name="T4" fmla="*/ 242 w 499"/>
                  <a:gd name="T5" fmla="*/ 329 h 406"/>
                  <a:gd name="T6" fmla="*/ 0 w 499"/>
                  <a:gd name="T7" fmla="*/ 139 h 406"/>
                  <a:gd name="T8" fmla="*/ 0 w 499"/>
                  <a:gd name="T9" fmla="*/ 0 h 406"/>
                  <a:gd name="T10" fmla="*/ 242 w 499"/>
                  <a:gd name="T11" fmla="*/ 190 h 406"/>
                  <a:gd name="T12" fmla="*/ 499 w 499"/>
                  <a:gd name="T13" fmla="*/ 267 h 406"/>
                </a:gdLst>
                <a:ahLst/>
                <a:cxnLst>
                  <a:cxn ang="0">
                    <a:pos x="T0" y="T1"/>
                  </a:cxn>
                  <a:cxn ang="0">
                    <a:pos x="T2" y="T3"/>
                  </a:cxn>
                  <a:cxn ang="0">
                    <a:pos x="T4" y="T5"/>
                  </a:cxn>
                  <a:cxn ang="0">
                    <a:pos x="T6" y="T7"/>
                  </a:cxn>
                  <a:cxn ang="0">
                    <a:pos x="T8" y="T9"/>
                  </a:cxn>
                  <a:cxn ang="0">
                    <a:pos x="T10" y="T11"/>
                  </a:cxn>
                  <a:cxn ang="0">
                    <a:pos x="T12" y="T13"/>
                  </a:cxn>
                </a:cxnLst>
                <a:rect l="0" t="0" r="r" b="b"/>
                <a:pathLst>
                  <a:path w="499" h="406">
                    <a:moveTo>
                      <a:pt x="499" y="267"/>
                    </a:moveTo>
                    <a:cubicBezTo>
                      <a:pt x="499" y="406"/>
                      <a:pt x="499" y="406"/>
                      <a:pt x="499" y="406"/>
                    </a:cubicBezTo>
                    <a:cubicBezTo>
                      <a:pt x="409" y="391"/>
                      <a:pt x="321" y="366"/>
                      <a:pt x="242" y="329"/>
                    </a:cubicBezTo>
                    <a:cubicBezTo>
                      <a:pt x="131" y="278"/>
                      <a:pt x="50" y="212"/>
                      <a:pt x="0" y="139"/>
                    </a:cubicBezTo>
                    <a:cubicBezTo>
                      <a:pt x="0" y="0"/>
                      <a:pt x="0" y="0"/>
                      <a:pt x="0" y="0"/>
                    </a:cubicBezTo>
                    <a:cubicBezTo>
                      <a:pt x="50" y="73"/>
                      <a:pt x="131" y="139"/>
                      <a:pt x="242" y="190"/>
                    </a:cubicBezTo>
                    <a:cubicBezTo>
                      <a:pt x="321" y="227"/>
                      <a:pt x="409" y="252"/>
                      <a:pt x="499" y="267"/>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 name="íṧľide"/>
              <p:cNvSpPr/>
              <p:nvPr/>
            </p:nvSpPr>
            <p:spPr bwMode="auto">
              <a:xfrm>
                <a:off x="7394688" y="5237508"/>
                <a:ext cx="966" cy="56003"/>
              </a:xfrm>
              <a:custGeom>
                <a:avLst/>
                <a:gdLst>
                  <a:gd name="T0" fmla="*/ 1 w 1"/>
                  <a:gd name="T1" fmla="*/ 0 h 149"/>
                  <a:gd name="T2" fmla="*/ 1 w 1"/>
                  <a:gd name="T3" fmla="*/ 139 h 149"/>
                  <a:gd name="T4" fmla="*/ 0 w 1"/>
                  <a:gd name="T5" fmla="*/ 149 h 149"/>
                  <a:gd name="T6" fmla="*/ 0 w 1"/>
                  <a:gd name="T7" fmla="*/ 10 h 149"/>
                  <a:gd name="T8" fmla="*/ 1 w 1"/>
                  <a:gd name="T9" fmla="*/ 0 h 149"/>
                </a:gdLst>
                <a:ahLst/>
                <a:cxnLst>
                  <a:cxn ang="0">
                    <a:pos x="T0" y="T1"/>
                  </a:cxn>
                  <a:cxn ang="0">
                    <a:pos x="T2" y="T3"/>
                  </a:cxn>
                  <a:cxn ang="0">
                    <a:pos x="T4" y="T5"/>
                  </a:cxn>
                  <a:cxn ang="0">
                    <a:pos x="T6" y="T7"/>
                  </a:cxn>
                  <a:cxn ang="0">
                    <a:pos x="T8" y="T9"/>
                  </a:cxn>
                </a:cxnLst>
                <a:rect l="0" t="0" r="r" b="b"/>
                <a:pathLst>
                  <a:path w="1" h="149">
                    <a:moveTo>
                      <a:pt x="1" y="0"/>
                    </a:moveTo>
                    <a:cubicBezTo>
                      <a:pt x="1" y="139"/>
                      <a:pt x="1" y="139"/>
                      <a:pt x="1" y="139"/>
                    </a:cubicBezTo>
                    <a:cubicBezTo>
                      <a:pt x="1" y="142"/>
                      <a:pt x="0" y="145"/>
                      <a:pt x="0" y="149"/>
                    </a:cubicBezTo>
                    <a:cubicBezTo>
                      <a:pt x="0" y="10"/>
                      <a:pt x="0" y="10"/>
                      <a:pt x="0" y="10"/>
                    </a:cubicBezTo>
                    <a:cubicBezTo>
                      <a:pt x="0" y="7"/>
                      <a:pt x="1" y="3"/>
                      <a:pt x="1"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 name="ïṥļíḓê"/>
              <p:cNvSpPr/>
              <p:nvPr/>
            </p:nvSpPr>
            <p:spPr bwMode="auto">
              <a:xfrm>
                <a:off x="7389861" y="5241371"/>
                <a:ext cx="4828" cy="82074"/>
              </a:xfrm>
              <a:custGeom>
                <a:avLst/>
                <a:gdLst>
                  <a:gd name="T0" fmla="*/ 14 w 14"/>
                  <a:gd name="T1" fmla="*/ 0 h 220"/>
                  <a:gd name="T2" fmla="*/ 14 w 14"/>
                  <a:gd name="T3" fmla="*/ 139 h 220"/>
                  <a:gd name="T4" fmla="*/ 0 w 14"/>
                  <a:gd name="T5" fmla="*/ 220 h 220"/>
                  <a:gd name="T6" fmla="*/ 0 w 14"/>
                  <a:gd name="T7" fmla="*/ 81 h 220"/>
                  <a:gd name="T8" fmla="*/ 14 w 14"/>
                  <a:gd name="T9" fmla="*/ 0 h 220"/>
                </a:gdLst>
                <a:ahLst/>
                <a:cxnLst>
                  <a:cxn ang="0">
                    <a:pos x="T0" y="T1"/>
                  </a:cxn>
                  <a:cxn ang="0">
                    <a:pos x="T2" y="T3"/>
                  </a:cxn>
                  <a:cxn ang="0">
                    <a:pos x="T4" y="T5"/>
                  </a:cxn>
                  <a:cxn ang="0">
                    <a:pos x="T6" y="T7"/>
                  </a:cxn>
                  <a:cxn ang="0">
                    <a:pos x="T8" y="T9"/>
                  </a:cxn>
                </a:cxnLst>
                <a:rect l="0" t="0" r="r" b="b"/>
                <a:pathLst>
                  <a:path w="14" h="220">
                    <a:moveTo>
                      <a:pt x="14" y="0"/>
                    </a:moveTo>
                    <a:cubicBezTo>
                      <a:pt x="14" y="139"/>
                      <a:pt x="14" y="139"/>
                      <a:pt x="14" y="139"/>
                    </a:cubicBezTo>
                    <a:cubicBezTo>
                      <a:pt x="13" y="166"/>
                      <a:pt x="8" y="193"/>
                      <a:pt x="0" y="220"/>
                    </a:cubicBezTo>
                    <a:cubicBezTo>
                      <a:pt x="0" y="81"/>
                      <a:pt x="0" y="81"/>
                      <a:pt x="0" y="81"/>
                    </a:cubicBezTo>
                    <a:cubicBezTo>
                      <a:pt x="8" y="54"/>
                      <a:pt x="13" y="27"/>
                      <a:pt x="14"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 name="iṧḷiḓê"/>
              <p:cNvSpPr/>
              <p:nvPr/>
            </p:nvSpPr>
            <p:spPr bwMode="auto">
              <a:xfrm>
                <a:off x="7366687" y="5271303"/>
                <a:ext cx="23174" cy="92694"/>
              </a:xfrm>
              <a:custGeom>
                <a:avLst/>
                <a:gdLst>
                  <a:gd name="T0" fmla="*/ 61 w 61"/>
                  <a:gd name="T1" fmla="*/ 0 h 249"/>
                  <a:gd name="T2" fmla="*/ 61 w 61"/>
                  <a:gd name="T3" fmla="*/ 139 h 249"/>
                  <a:gd name="T4" fmla="*/ 0 w 61"/>
                  <a:gd name="T5" fmla="*/ 249 h 249"/>
                  <a:gd name="T6" fmla="*/ 0 w 61"/>
                  <a:gd name="T7" fmla="*/ 110 h 249"/>
                  <a:gd name="T8" fmla="*/ 61 w 61"/>
                  <a:gd name="T9" fmla="*/ 0 h 249"/>
                </a:gdLst>
                <a:ahLst/>
                <a:cxnLst>
                  <a:cxn ang="0">
                    <a:pos x="T0" y="T1"/>
                  </a:cxn>
                  <a:cxn ang="0">
                    <a:pos x="T2" y="T3"/>
                  </a:cxn>
                  <a:cxn ang="0">
                    <a:pos x="T4" y="T5"/>
                  </a:cxn>
                  <a:cxn ang="0">
                    <a:pos x="T6" y="T7"/>
                  </a:cxn>
                  <a:cxn ang="0">
                    <a:pos x="T8" y="T9"/>
                  </a:cxn>
                </a:cxnLst>
                <a:rect l="0" t="0" r="r" b="b"/>
                <a:pathLst>
                  <a:path w="61" h="249">
                    <a:moveTo>
                      <a:pt x="61" y="0"/>
                    </a:moveTo>
                    <a:cubicBezTo>
                      <a:pt x="61" y="139"/>
                      <a:pt x="61" y="139"/>
                      <a:pt x="61" y="139"/>
                    </a:cubicBezTo>
                    <a:cubicBezTo>
                      <a:pt x="48" y="177"/>
                      <a:pt x="28" y="213"/>
                      <a:pt x="0" y="249"/>
                    </a:cubicBezTo>
                    <a:cubicBezTo>
                      <a:pt x="0" y="110"/>
                      <a:pt x="0" y="110"/>
                      <a:pt x="0" y="110"/>
                    </a:cubicBezTo>
                    <a:cubicBezTo>
                      <a:pt x="28" y="75"/>
                      <a:pt x="48" y="38"/>
                      <a:pt x="61"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 name="íś1íḋe"/>
              <p:cNvSpPr/>
              <p:nvPr/>
            </p:nvSpPr>
            <p:spPr bwMode="auto">
              <a:xfrm>
                <a:off x="7292338" y="5312823"/>
                <a:ext cx="74349" cy="109109"/>
              </a:xfrm>
              <a:custGeom>
                <a:avLst/>
                <a:gdLst>
                  <a:gd name="T0" fmla="*/ 199 w 199"/>
                  <a:gd name="T1" fmla="*/ 0 h 293"/>
                  <a:gd name="T2" fmla="*/ 199 w 199"/>
                  <a:gd name="T3" fmla="*/ 139 h 293"/>
                  <a:gd name="T4" fmla="*/ 124 w 199"/>
                  <a:gd name="T5" fmla="*/ 213 h 293"/>
                  <a:gd name="T6" fmla="*/ 0 w 199"/>
                  <a:gd name="T7" fmla="*/ 293 h 293"/>
                  <a:gd name="T8" fmla="*/ 0 w 199"/>
                  <a:gd name="T9" fmla="*/ 154 h 293"/>
                  <a:gd name="T10" fmla="*/ 124 w 199"/>
                  <a:gd name="T11" fmla="*/ 74 h 293"/>
                  <a:gd name="T12" fmla="*/ 199 w 199"/>
                  <a:gd name="T13" fmla="*/ 0 h 293"/>
                </a:gdLst>
                <a:ahLst/>
                <a:cxnLst>
                  <a:cxn ang="0">
                    <a:pos x="T0" y="T1"/>
                  </a:cxn>
                  <a:cxn ang="0">
                    <a:pos x="T2" y="T3"/>
                  </a:cxn>
                  <a:cxn ang="0">
                    <a:pos x="T4" y="T5"/>
                  </a:cxn>
                  <a:cxn ang="0">
                    <a:pos x="T6" y="T7"/>
                  </a:cxn>
                  <a:cxn ang="0">
                    <a:pos x="T8" y="T9"/>
                  </a:cxn>
                  <a:cxn ang="0">
                    <a:pos x="T10" y="T11"/>
                  </a:cxn>
                  <a:cxn ang="0">
                    <a:pos x="T12" y="T13"/>
                  </a:cxn>
                </a:cxnLst>
                <a:rect l="0" t="0" r="r" b="b"/>
                <a:pathLst>
                  <a:path w="199" h="293">
                    <a:moveTo>
                      <a:pt x="199" y="0"/>
                    </a:moveTo>
                    <a:cubicBezTo>
                      <a:pt x="199" y="139"/>
                      <a:pt x="199" y="139"/>
                      <a:pt x="199" y="139"/>
                    </a:cubicBezTo>
                    <a:cubicBezTo>
                      <a:pt x="178" y="164"/>
                      <a:pt x="153" y="189"/>
                      <a:pt x="124" y="213"/>
                    </a:cubicBezTo>
                    <a:cubicBezTo>
                      <a:pt x="87" y="243"/>
                      <a:pt x="46" y="270"/>
                      <a:pt x="0" y="293"/>
                    </a:cubicBezTo>
                    <a:cubicBezTo>
                      <a:pt x="0" y="154"/>
                      <a:pt x="0" y="154"/>
                      <a:pt x="0" y="154"/>
                    </a:cubicBezTo>
                    <a:cubicBezTo>
                      <a:pt x="46" y="131"/>
                      <a:pt x="87" y="104"/>
                      <a:pt x="124" y="74"/>
                    </a:cubicBezTo>
                    <a:cubicBezTo>
                      <a:pt x="153" y="51"/>
                      <a:pt x="178" y="26"/>
                      <a:pt x="199" y="0"/>
                    </a:cubicBezTo>
                  </a:path>
                </a:pathLst>
              </a:custGeom>
              <a:solidFill>
                <a:srgbClr val="9C72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 name="ïŝḻïďè"/>
              <p:cNvSpPr/>
              <p:nvPr/>
            </p:nvSpPr>
            <p:spPr bwMode="auto">
              <a:xfrm>
                <a:off x="7233439" y="5369791"/>
                <a:ext cx="58900" cy="74349"/>
              </a:xfrm>
              <a:custGeom>
                <a:avLst/>
                <a:gdLst>
                  <a:gd name="T0" fmla="*/ 160 w 160"/>
                  <a:gd name="T1" fmla="*/ 0 h 200"/>
                  <a:gd name="T2" fmla="*/ 160 w 160"/>
                  <a:gd name="T3" fmla="*/ 139 h 200"/>
                  <a:gd name="T4" fmla="*/ 0 w 160"/>
                  <a:gd name="T5" fmla="*/ 200 h 200"/>
                  <a:gd name="T6" fmla="*/ 0 w 160"/>
                  <a:gd name="T7" fmla="*/ 61 h 200"/>
                  <a:gd name="T8" fmla="*/ 160 w 160"/>
                  <a:gd name="T9" fmla="*/ 0 h 200"/>
                </a:gdLst>
                <a:ahLst/>
                <a:cxnLst>
                  <a:cxn ang="0">
                    <a:pos x="T0" y="T1"/>
                  </a:cxn>
                  <a:cxn ang="0">
                    <a:pos x="T2" y="T3"/>
                  </a:cxn>
                  <a:cxn ang="0">
                    <a:pos x="T4" y="T5"/>
                  </a:cxn>
                  <a:cxn ang="0">
                    <a:pos x="T6" y="T7"/>
                  </a:cxn>
                  <a:cxn ang="0">
                    <a:pos x="T8" y="T9"/>
                  </a:cxn>
                </a:cxnLst>
                <a:rect l="0" t="0" r="r" b="b"/>
                <a:pathLst>
                  <a:path w="160" h="200">
                    <a:moveTo>
                      <a:pt x="160" y="0"/>
                    </a:moveTo>
                    <a:cubicBezTo>
                      <a:pt x="160" y="139"/>
                      <a:pt x="160" y="139"/>
                      <a:pt x="160" y="139"/>
                    </a:cubicBezTo>
                    <a:cubicBezTo>
                      <a:pt x="111" y="164"/>
                      <a:pt x="57" y="184"/>
                      <a:pt x="0" y="200"/>
                    </a:cubicBezTo>
                    <a:cubicBezTo>
                      <a:pt x="0" y="61"/>
                      <a:pt x="0" y="61"/>
                      <a:pt x="0" y="61"/>
                    </a:cubicBezTo>
                    <a:cubicBezTo>
                      <a:pt x="57" y="45"/>
                      <a:pt x="111" y="25"/>
                      <a:pt x="160"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 name="ïśļíḍé"/>
              <p:cNvSpPr/>
              <p:nvPr/>
            </p:nvSpPr>
            <p:spPr bwMode="auto">
              <a:xfrm>
                <a:off x="7186126" y="5392964"/>
                <a:ext cx="47313" cy="61796"/>
              </a:xfrm>
              <a:custGeom>
                <a:avLst/>
                <a:gdLst>
                  <a:gd name="T0" fmla="*/ 125 w 125"/>
                  <a:gd name="T1" fmla="*/ 0 h 167"/>
                  <a:gd name="T2" fmla="*/ 125 w 125"/>
                  <a:gd name="T3" fmla="*/ 139 h 167"/>
                  <a:gd name="T4" fmla="*/ 0 w 125"/>
                  <a:gd name="T5" fmla="*/ 167 h 167"/>
                  <a:gd name="T6" fmla="*/ 0 w 125"/>
                  <a:gd name="T7" fmla="*/ 28 h 167"/>
                  <a:gd name="T8" fmla="*/ 125 w 125"/>
                  <a:gd name="T9" fmla="*/ 0 h 167"/>
                </a:gdLst>
                <a:ahLst/>
                <a:cxnLst>
                  <a:cxn ang="0">
                    <a:pos x="T0" y="T1"/>
                  </a:cxn>
                  <a:cxn ang="0">
                    <a:pos x="T2" y="T3"/>
                  </a:cxn>
                  <a:cxn ang="0">
                    <a:pos x="T4" y="T5"/>
                  </a:cxn>
                  <a:cxn ang="0">
                    <a:pos x="T6" y="T7"/>
                  </a:cxn>
                  <a:cxn ang="0">
                    <a:pos x="T8" y="T9"/>
                  </a:cxn>
                </a:cxnLst>
                <a:rect l="0" t="0" r="r" b="b"/>
                <a:pathLst>
                  <a:path w="125" h="167">
                    <a:moveTo>
                      <a:pt x="125" y="0"/>
                    </a:moveTo>
                    <a:cubicBezTo>
                      <a:pt x="125" y="139"/>
                      <a:pt x="125" y="139"/>
                      <a:pt x="125" y="139"/>
                    </a:cubicBezTo>
                    <a:cubicBezTo>
                      <a:pt x="85" y="150"/>
                      <a:pt x="43" y="160"/>
                      <a:pt x="0" y="167"/>
                    </a:cubicBezTo>
                    <a:cubicBezTo>
                      <a:pt x="0" y="28"/>
                      <a:pt x="0" y="28"/>
                      <a:pt x="0" y="28"/>
                    </a:cubicBezTo>
                    <a:cubicBezTo>
                      <a:pt x="43" y="21"/>
                      <a:pt x="85" y="12"/>
                      <a:pt x="125"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 name="íślidê"/>
              <p:cNvSpPr/>
              <p:nvPr/>
            </p:nvSpPr>
            <p:spPr bwMode="auto">
              <a:xfrm>
                <a:off x="7141710" y="5403586"/>
                <a:ext cx="44416" cy="56003"/>
              </a:xfrm>
              <a:custGeom>
                <a:avLst/>
                <a:gdLst>
                  <a:gd name="T0" fmla="*/ 119 w 119"/>
                  <a:gd name="T1" fmla="*/ 0 h 151"/>
                  <a:gd name="T2" fmla="*/ 119 w 119"/>
                  <a:gd name="T3" fmla="*/ 139 h 151"/>
                  <a:gd name="T4" fmla="*/ 0 w 119"/>
                  <a:gd name="T5" fmla="*/ 151 h 151"/>
                  <a:gd name="T6" fmla="*/ 0 w 119"/>
                  <a:gd name="T7" fmla="*/ 12 h 151"/>
                  <a:gd name="T8" fmla="*/ 119 w 119"/>
                  <a:gd name="T9" fmla="*/ 0 h 151"/>
                </a:gdLst>
                <a:ahLst/>
                <a:cxnLst>
                  <a:cxn ang="0">
                    <a:pos x="T0" y="T1"/>
                  </a:cxn>
                  <a:cxn ang="0">
                    <a:pos x="T2" y="T3"/>
                  </a:cxn>
                  <a:cxn ang="0">
                    <a:pos x="T4" y="T5"/>
                  </a:cxn>
                  <a:cxn ang="0">
                    <a:pos x="T6" y="T7"/>
                  </a:cxn>
                  <a:cxn ang="0">
                    <a:pos x="T8" y="T9"/>
                  </a:cxn>
                </a:cxnLst>
                <a:rect l="0" t="0" r="r" b="b"/>
                <a:pathLst>
                  <a:path w="119" h="151">
                    <a:moveTo>
                      <a:pt x="119" y="0"/>
                    </a:moveTo>
                    <a:cubicBezTo>
                      <a:pt x="119" y="139"/>
                      <a:pt x="119" y="139"/>
                      <a:pt x="119" y="139"/>
                    </a:cubicBezTo>
                    <a:cubicBezTo>
                      <a:pt x="80" y="145"/>
                      <a:pt x="40" y="149"/>
                      <a:pt x="0" y="151"/>
                    </a:cubicBezTo>
                    <a:cubicBezTo>
                      <a:pt x="0" y="12"/>
                      <a:pt x="0" y="12"/>
                      <a:pt x="0" y="12"/>
                    </a:cubicBezTo>
                    <a:cubicBezTo>
                      <a:pt x="40" y="10"/>
                      <a:pt x="80" y="6"/>
                      <a:pt x="119"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 name="iṥḷïḓe"/>
              <p:cNvSpPr/>
              <p:nvPr/>
            </p:nvSpPr>
            <p:spPr bwMode="auto">
              <a:xfrm>
                <a:off x="7096328" y="5407448"/>
                <a:ext cx="45382" cy="53107"/>
              </a:xfrm>
              <a:custGeom>
                <a:avLst/>
                <a:gdLst>
                  <a:gd name="T0" fmla="*/ 123 w 123"/>
                  <a:gd name="T1" fmla="*/ 0 h 141"/>
                  <a:gd name="T2" fmla="*/ 123 w 123"/>
                  <a:gd name="T3" fmla="*/ 139 h 141"/>
                  <a:gd name="T4" fmla="*/ 53 w 123"/>
                  <a:gd name="T5" fmla="*/ 141 h 141"/>
                  <a:gd name="T6" fmla="*/ 0 w 123"/>
                  <a:gd name="T7" fmla="*/ 140 h 141"/>
                  <a:gd name="T8" fmla="*/ 0 w 123"/>
                  <a:gd name="T9" fmla="*/ 1 h 141"/>
                  <a:gd name="T10" fmla="*/ 53 w 123"/>
                  <a:gd name="T11" fmla="*/ 3 h 141"/>
                  <a:gd name="T12" fmla="*/ 123 w 123"/>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23" h="141">
                    <a:moveTo>
                      <a:pt x="123" y="0"/>
                    </a:moveTo>
                    <a:cubicBezTo>
                      <a:pt x="123" y="139"/>
                      <a:pt x="123" y="139"/>
                      <a:pt x="123" y="139"/>
                    </a:cubicBezTo>
                    <a:cubicBezTo>
                      <a:pt x="99" y="141"/>
                      <a:pt x="76" y="141"/>
                      <a:pt x="53" y="141"/>
                    </a:cubicBezTo>
                    <a:cubicBezTo>
                      <a:pt x="35" y="141"/>
                      <a:pt x="18" y="141"/>
                      <a:pt x="0" y="140"/>
                    </a:cubicBezTo>
                    <a:cubicBezTo>
                      <a:pt x="0" y="1"/>
                      <a:pt x="0" y="1"/>
                      <a:pt x="0" y="1"/>
                    </a:cubicBezTo>
                    <a:cubicBezTo>
                      <a:pt x="18" y="2"/>
                      <a:pt x="35" y="3"/>
                      <a:pt x="53" y="3"/>
                    </a:cubicBezTo>
                    <a:cubicBezTo>
                      <a:pt x="76" y="3"/>
                      <a:pt x="99" y="2"/>
                      <a:pt x="123" y="0"/>
                    </a:cubicBezTo>
                  </a:path>
                </a:pathLst>
              </a:custGeom>
              <a:solidFill>
                <a:srgbClr val="8F6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 name="í$ḷíḑê"/>
              <p:cNvSpPr/>
              <p:nvPr/>
            </p:nvSpPr>
            <p:spPr bwMode="auto">
              <a:xfrm>
                <a:off x="7044188" y="5402620"/>
                <a:ext cx="52141" cy="56969"/>
              </a:xfrm>
              <a:custGeom>
                <a:avLst/>
                <a:gdLst>
                  <a:gd name="T0" fmla="*/ 139 w 139"/>
                  <a:gd name="T1" fmla="*/ 14 h 153"/>
                  <a:gd name="T2" fmla="*/ 139 w 139"/>
                  <a:gd name="T3" fmla="*/ 153 h 153"/>
                  <a:gd name="T4" fmla="*/ 0 w 139"/>
                  <a:gd name="T5" fmla="*/ 139 h 153"/>
                  <a:gd name="T6" fmla="*/ 0 w 139"/>
                  <a:gd name="T7" fmla="*/ 0 h 153"/>
                  <a:gd name="T8" fmla="*/ 139 w 139"/>
                  <a:gd name="T9" fmla="*/ 14 h 153"/>
                </a:gdLst>
                <a:ahLst/>
                <a:cxnLst>
                  <a:cxn ang="0">
                    <a:pos x="T0" y="T1"/>
                  </a:cxn>
                  <a:cxn ang="0">
                    <a:pos x="T2" y="T3"/>
                  </a:cxn>
                  <a:cxn ang="0">
                    <a:pos x="T4" y="T5"/>
                  </a:cxn>
                  <a:cxn ang="0">
                    <a:pos x="T6" y="T7"/>
                  </a:cxn>
                  <a:cxn ang="0">
                    <a:pos x="T8" y="T9"/>
                  </a:cxn>
                </a:cxnLst>
                <a:rect l="0" t="0" r="r" b="b"/>
                <a:pathLst>
                  <a:path w="139" h="153">
                    <a:moveTo>
                      <a:pt x="139" y="14"/>
                    </a:moveTo>
                    <a:cubicBezTo>
                      <a:pt x="139" y="153"/>
                      <a:pt x="139" y="153"/>
                      <a:pt x="139" y="153"/>
                    </a:cubicBezTo>
                    <a:cubicBezTo>
                      <a:pt x="92" y="151"/>
                      <a:pt x="46" y="146"/>
                      <a:pt x="0" y="139"/>
                    </a:cubicBezTo>
                    <a:cubicBezTo>
                      <a:pt x="0" y="0"/>
                      <a:pt x="0" y="0"/>
                      <a:pt x="0" y="0"/>
                    </a:cubicBezTo>
                    <a:cubicBezTo>
                      <a:pt x="46" y="8"/>
                      <a:pt x="92" y="12"/>
                      <a:pt x="139" y="14"/>
                    </a:cubicBezTo>
                  </a:path>
                </a:pathLst>
              </a:custGeom>
              <a:solidFill>
                <a:srgbClr val="8B65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 name="íSľídè"/>
              <p:cNvSpPr/>
              <p:nvPr/>
            </p:nvSpPr>
            <p:spPr bwMode="auto">
              <a:xfrm>
                <a:off x="6857833" y="5303167"/>
                <a:ext cx="186355" cy="151594"/>
              </a:xfrm>
              <a:custGeom>
                <a:avLst/>
                <a:gdLst>
                  <a:gd name="T0" fmla="*/ 499 w 499"/>
                  <a:gd name="T1" fmla="*/ 267 h 406"/>
                  <a:gd name="T2" fmla="*/ 499 w 499"/>
                  <a:gd name="T3" fmla="*/ 406 h 406"/>
                  <a:gd name="T4" fmla="*/ 242 w 499"/>
                  <a:gd name="T5" fmla="*/ 329 h 406"/>
                  <a:gd name="T6" fmla="*/ 0 w 499"/>
                  <a:gd name="T7" fmla="*/ 139 h 406"/>
                  <a:gd name="T8" fmla="*/ 0 w 499"/>
                  <a:gd name="T9" fmla="*/ 0 h 406"/>
                  <a:gd name="T10" fmla="*/ 242 w 499"/>
                  <a:gd name="T11" fmla="*/ 190 h 406"/>
                  <a:gd name="T12" fmla="*/ 499 w 499"/>
                  <a:gd name="T13" fmla="*/ 267 h 406"/>
                </a:gdLst>
                <a:ahLst/>
                <a:cxnLst>
                  <a:cxn ang="0">
                    <a:pos x="T0" y="T1"/>
                  </a:cxn>
                  <a:cxn ang="0">
                    <a:pos x="T2" y="T3"/>
                  </a:cxn>
                  <a:cxn ang="0">
                    <a:pos x="T4" y="T5"/>
                  </a:cxn>
                  <a:cxn ang="0">
                    <a:pos x="T6" y="T7"/>
                  </a:cxn>
                  <a:cxn ang="0">
                    <a:pos x="T8" y="T9"/>
                  </a:cxn>
                  <a:cxn ang="0">
                    <a:pos x="T10" y="T11"/>
                  </a:cxn>
                  <a:cxn ang="0">
                    <a:pos x="T12" y="T13"/>
                  </a:cxn>
                </a:cxnLst>
                <a:rect l="0" t="0" r="r" b="b"/>
                <a:pathLst>
                  <a:path w="499" h="406">
                    <a:moveTo>
                      <a:pt x="499" y="267"/>
                    </a:moveTo>
                    <a:cubicBezTo>
                      <a:pt x="499" y="406"/>
                      <a:pt x="499" y="406"/>
                      <a:pt x="499" y="406"/>
                    </a:cubicBezTo>
                    <a:cubicBezTo>
                      <a:pt x="409" y="391"/>
                      <a:pt x="321" y="366"/>
                      <a:pt x="242" y="329"/>
                    </a:cubicBezTo>
                    <a:cubicBezTo>
                      <a:pt x="131" y="278"/>
                      <a:pt x="50" y="212"/>
                      <a:pt x="0" y="139"/>
                    </a:cubicBezTo>
                    <a:cubicBezTo>
                      <a:pt x="0" y="0"/>
                      <a:pt x="0" y="0"/>
                      <a:pt x="0" y="0"/>
                    </a:cubicBezTo>
                    <a:cubicBezTo>
                      <a:pt x="50" y="73"/>
                      <a:pt x="131" y="139"/>
                      <a:pt x="242" y="190"/>
                    </a:cubicBezTo>
                    <a:cubicBezTo>
                      <a:pt x="321" y="227"/>
                      <a:pt x="409" y="252"/>
                      <a:pt x="499" y="267"/>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 name="íšḷiḓè"/>
              <p:cNvSpPr/>
              <p:nvPr/>
            </p:nvSpPr>
            <p:spPr bwMode="auto">
              <a:xfrm>
                <a:off x="6857833" y="5156401"/>
                <a:ext cx="554236" cy="252013"/>
              </a:xfrm>
              <a:custGeom>
                <a:avLst/>
                <a:gdLst>
                  <a:gd name="T0" fmla="*/ 1351 w 1484"/>
                  <a:gd name="T1" fmla="*/ 0 h 677"/>
                  <a:gd name="T2" fmla="*/ 1289 w 1484"/>
                  <a:gd name="T3" fmla="*/ 493 h 677"/>
                  <a:gd name="T4" fmla="*/ 691 w 1484"/>
                  <a:gd name="T5" fmla="*/ 677 h 677"/>
                  <a:gd name="T6" fmla="*/ 242 w 1484"/>
                  <a:gd name="T7" fmla="*/ 584 h 677"/>
                  <a:gd name="T8" fmla="*/ 0 w 1484"/>
                  <a:gd name="T9" fmla="*/ 394 h 677"/>
                  <a:gd name="T10" fmla="*/ 210 w 1484"/>
                  <a:gd name="T11" fmla="*/ 544 h 677"/>
                  <a:gd name="T12" fmla="*/ 659 w 1484"/>
                  <a:gd name="T13" fmla="*/ 636 h 677"/>
                  <a:gd name="T14" fmla="*/ 1258 w 1484"/>
                  <a:gd name="T15" fmla="*/ 453 h 677"/>
                  <a:gd name="T16" fmla="*/ 1351 w 1484"/>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4" h="677">
                    <a:moveTo>
                      <a:pt x="1351" y="0"/>
                    </a:moveTo>
                    <a:cubicBezTo>
                      <a:pt x="1484" y="153"/>
                      <a:pt x="1470" y="346"/>
                      <a:pt x="1289" y="493"/>
                    </a:cubicBezTo>
                    <a:cubicBezTo>
                      <a:pt x="1142" y="613"/>
                      <a:pt x="918" y="677"/>
                      <a:pt x="691" y="677"/>
                    </a:cubicBezTo>
                    <a:cubicBezTo>
                      <a:pt x="534" y="677"/>
                      <a:pt x="376" y="646"/>
                      <a:pt x="242" y="584"/>
                    </a:cubicBezTo>
                    <a:cubicBezTo>
                      <a:pt x="131" y="533"/>
                      <a:pt x="50" y="467"/>
                      <a:pt x="0" y="394"/>
                    </a:cubicBezTo>
                    <a:cubicBezTo>
                      <a:pt x="50" y="451"/>
                      <a:pt x="121" y="503"/>
                      <a:pt x="210" y="544"/>
                    </a:cubicBezTo>
                    <a:cubicBezTo>
                      <a:pt x="345" y="606"/>
                      <a:pt x="503" y="636"/>
                      <a:pt x="659" y="636"/>
                    </a:cubicBezTo>
                    <a:cubicBezTo>
                      <a:pt x="887" y="636"/>
                      <a:pt x="1111" y="573"/>
                      <a:pt x="1258" y="453"/>
                    </a:cubicBezTo>
                    <a:cubicBezTo>
                      <a:pt x="1423" y="318"/>
                      <a:pt x="1449" y="146"/>
                      <a:pt x="1351" y="0"/>
                    </a:cubicBezTo>
                    <a:close/>
                  </a:path>
                </a:pathLst>
              </a:custGeom>
              <a:solidFill>
                <a:srgbClr val="C6910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 name="íŝľiḓé"/>
              <p:cNvSpPr/>
              <p:nvPr/>
            </p:nvSpPr>
            <p:spPr bwMode="auto">
              <a:xfrm>
                <a:off x="4269147" y="5058878"/>
                <a:ext cx="896047" cy="369813"/>
              </a:xfrm>
              <a:custGeom>
                <a:avLst/>
                <a:gdLst>
                  <a:gd name="T0" fmla="*/ 2335 w 2400"/>
                  <a:gd name="T1" fmla="*/ 742 h 991"/>
                  <a:gd name="T2" fmla="*/ 2335 w 2400"/>
                  <a:gd name="T3" fmla="*/ 742 h 991"/>
                  <a:gd name="T4" fmla="*/ 2400 w 2400"/>
                  <a:gd name="T5" fmla="*/ 496 h 991"/>
                  <a:gd name="T6" fmla="*/ 2400 w 2400"/>
                  <a:gd name="T7" fmla="*/ 496 h 991"/>
                  <a:gd name="T8" fmla="*/ 1906 w 2400"/>
                  <a:gd name="T9" fmla="*/ 0 h 991"/>
                  <a:gd name="T10" fmla="*/ 1201 w 2400"/>
                  <a:gd name="T11" fmla="*/ 0 h 991"/>
                  <a:gd name="T12" fmla="*/ 497 w 2400"/>
                  <a:gd name="T13" fmla="*/ 0 h 991"/>
                  <a:gd name="T14" fmla="*/ 0 w 2400"/>
                  <a:gd name="T15" fmla="*/ 496 h 991"/>
                  <a:gd name="T16" fmla="*/ 0 w 2400"/>
                  <a:gd name="T17" fmla="*/ 496 h 991"/>
                  <a:gd name="T18" fmla="*/ 66 w 2400"/>
                  <a:gd name="T19" fmla="*/ 742 h 991"/>
                  <a:gd name="T20" fmla="*/ 66 w 2400"/>
                  <a:gd name="T21" fmla="*/ 742 h 991"/>
                  <a:gd name="T22" fmla="*/ 497 w 2400"/>
                  <a:gd name="T23" fmla="*/ 991 h 991"/>
                  <a:gd name="T24" fmla="*/ 1201 w 2400"/>
                  <a:gd name="T25" fmla="*/ 991 h 991"/>
                  <a:gd name="T26" fmla="*/ 1906 w 2400"/>
                  <a:gd name="T27" fmla="*/ 991 h 991"/>
                  <a:gd name="T28" fmla="*/ 2335 w 2400"/>
                  <a:gd name="T29" fmla="*/ 742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0" h="991">
                    <a:moveTo>
                      <a:pt x="2335" y="742"/>
                    </a:moveTo>
                    <a:cubicBezTo>
                      <a:pt x="2335" y="742"/>
                      <a:pt x="2335" y="742"/>
                      <a:pt x="2335" y="742"/>
                    </a:cubicBezTo>
                    <a:cubicBezTo>
                      <a:pt x="2377" y="670"/>
                      <a:pt x="2400" y="586"/>
                      <a:pt x="2400" y="496"/>
                    </a:cubicBezTo>
                    <a:cubicBezTo>
                      <a:pt x="2400" y="496"/>
                      <a:pt x="2400" y="496"/>
                      <a:pt x="2400" y="496"/>
                    </a:cubicBezTo>
                    <a:cubicBezTo>
                      <a:pt x="2400" y="222"/>
                      <a:pt x="2180" y="0"/>
                      <a:pt x="1906" y="0"/>
                    </a:cubicBezTo>
                    <a:cubicBezTo>
                      <a:pt x="1201" y="0"/>
                      <a:pt x="1201" y="0"/>
                      <a:pt x="1201" y="0"/>
                    </a:cubicBezTo>
                    <a:cubicBezTo>
                      <a:pt x="497" y="0"/>
                      <a:pt x="497" y="0"/>
                      <a:pt x="497" y="0"/>
                    </a:cubicBezTo>
                    <a:cubicBezTo>
                      <a:pt x="223" y="0"/>
                      <a:pt x="0" y="222"/>
                      <a:pt x="0" y="496"/>
                    </a:cubicBezTo>
                    <a:cubicBezTo>
                      <a:pt x="0" y="496"/>
                      <a:pt x="0" y="496"/>
                      <a:pt x="0" y="496"/>
                    </a:cubicBezTo>
                    <a:cubicBezTo>
                      <a:pt x="0" y="585"/>
                      <a:pt x="24" y="670"/>
                      <a:pt x="66" y="742"/>
                    </a:cubicBezTo>
                    <a:cubicBezTo>
                      <a:pt x="66" y="742"/>
                      <a:pt x="66" y="742"/>
                      <a:pt x="66" y="742"/>
                    </a:cubicBezTo>
                    <a:cubicBezTo>
                      <a:pt x="152" y="891"/>
                      <a:pt x="313" y="991"/>
                      <a:pt x="497" y="991"/>
                    </a:cubicBezTo>
                    <a:cubicBezTo>
                      <a:pt x="1201" y="991"/>
                      <a:pt x="1201" y="991"/>
                      <a:pt x="1201" y="991"/>
                    </a:cubicBezTo>
                    <a:cubicBezTo>
                      <a:pt x="1906" y="991"/>
                      <a:pt x="1906" y="991"/>
                      <a:pt x="1906" y="991"/>
                    </a:cubicBezTo>
                    <a:cubicBezTo>
                      <a:pt x="2090" y="991"/>
                      <a:pt x="2250" y="891"/>
                      <a:pt x="2335" y="742"/>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 name="îś1idê"/>
              <p:cNvSpPr/>
              <p:nvPr/>
            </p:nvSpPr>
            <p:spPr bwMode="auto">
              <a:xfrm>
                <a:off x="4717170" y="5335996"/>
                <a:ext cx="423884" cy="92694"/>
              </a:xfrm>
              <a:custGeom>
                <a:avLst/>
                <a:gdLst>
                  <a:gd name="T0" fmla="*/ 1134 w 1134"/>
                  <a:gd name="T1" fmla="*/ 0 h 249"/>
                  <a:gd name="T2" fmla="*/ 861 w 1134"/>
                  <a:gd name="T3" fmla="*/ 66 h 249"/>
                  <a:gd name="T4" fmla="*/ 0 w 1134"/>
                  <a:gd name="T5" fmla="*/ 66 h 249"/>
                  <a:gd name="T6" fmla="*/ 0 w 1134"/>
                  <a:gd name="T7" fmla="*/ 249 h 249"/>
                  <a:gd name="T8" fmla="*/ 705 w 1134"/>
                  <a:gd name="T9" fmla="*/ 249 h 249"/>
                  <a:gd name="T10" fmla="*/ 1134 w 1134"/>
                  <a:gd name="T11" fmla="*/ 0 h 249"/>
                </a:gdLst>
                <a:ahLst/>
                <a:cxnLst>
                  <a:cxn ang="0">
                    <a:pos x="T0" y="T1"/>
                  </a:cxn>
                  <a:cxn ang="0">
                    <a:pos x="T2" y="T3"/>
                  </a:cxn>
                  <a:cxn ang="0">
                    <a:pos x="T4" y="T5"/>
                  </a:cxn>
                  <a:cxn ang="0">
                    <a:pos x="T6" y="T7"/>
                  </a:cxn>
                  <a:cxn ang="0">
                    <a:pos x="T8" y="T9"/>
                  </a:cxn>
                  <a:cxn ang="0">
                    <a:pos x="T10" y="T11"/>
                  </a:cxn>
                </a:cxnLst>
                <a:rect l="0" t="0" r="r" b="b"/>
                <a:pathLst>
                  <a:path w="1134" h="249">
                    <a:moveTo>
                      <a:pt x="1134" y="0"/>
                    </a:moveTo>
                    <a:cubicBezTo>
                      <a:pt x="1052" y="42"/>
                      <a:pt x="959" y="66"/>
                      <a:pt x="861" y="66"/>
                    </a:cubicBezTo>
                    <a:cubicBezTo>
                      <a:pt x="0" y="66"/>
                      <a:pt x="0" y="66"/>
                      <a:pt x="0" y="66"/>
                    </a:cubicBezTo>
                    <a:cubicBezTo>
                      <a:pt x="0" y="249"/>
                      <a:pt x="0" y="249"/>
                      <a:pt x="0" y="249"/>
                    </a:cubicBezTo>
                    <a:cubicBezTo>
                      <a:pt x="705" y="249"/>
                      <a:pt x="705" y="249"/>
                      <a:pt x="705" y="249"/>
                    </a:cubicBezTo>
                    <a:cubicBezTo>
                      <a:pt x="889" y="249"/>
                      <a:pt x="1049" y="149"/>
                      <a:pt x="1134"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 name="ís1ïḑé"/>
              <p:cNvSpPr/>
              <p:nvPr/>
            </p:nvSpPr>
            <p:spPr bwMode="auto">
              <a:xfrm>
                <a:off x="4717170" y="5058878"/>
                <a:ext cx="448023" cy="301257"/>
              </a:xfrm>
              <a:custGeom>
                <a:avLst/>
                <a:gdLst>
                  <a:gd name="T0" fmla="*/ 1199 w 1199"/>
                  <a:gd name="T1" fmla="*/ 496 h 808"/>
                  <a:gd name="T2" fmla="*/ 705 w 1199"/>
                  <a:gd name="T3" fmla="*/ 0 h 808"/>
                  <a:gd name="T4" fmla="*/ 0 w 1199"/>
                  <a:gd name="T5" fmla="*/ 0 h 808"/>
                  <a:gd name="T6" fmla="*/ 0 w 1199"/>
                  <a:gd name="T7" fmla="*/ 808 h 808"/>
                  <a:gd name="T8" fmla="*/ 861 w 1199"/>
                  <a:gd name="T9" fmla="*/ 808 h 808"/>
                  <a:gd name="T10" fmla="*/ 1134 w 1199"/>
                  <a:gd name="T11" fmla="*/ 743 h 808"/>
                  <a:gd name="T12" fmla="*/ 1199 w 1199"/>
                  <a:gd name="T13" fmla="*/ 496 h 808"/>
                </a:gdLst>
                <a:ahLst/>
                <a:cxnLst>
                  <a:cxn ang="0">
                    <a:pos x="T0" y="T1"/>
                  </a:cxn>
                  <a:cxn ang="0">
                    <a:pos x="T2" y="T3"/>
                  </a:cxn>
                  <a:cxn ang="0">
                    <a:pos x="T4" y="T5"/>
                  </a:cxn>
                  <a:cxn ang="0">
                    <a:pos x="T6" y="T7"/>
                  </a:cxn>
                  <a:cxn ang="0">
                    <a:pos x="T8" y="T9"/>
                  </a:cxn>
                  <a:cxn ang="0">
                    <a:pos x="T10" y="T11"/>
                  </a:cxn>
                  <a:cxn ang="0">
                    <a:pos x="T12" y="T13"/>
                  </a:cxn>
                </a:cxnLst>
                <a:rect l="0" t="0" r="r" b="b"/>
                <a:pathLst>
                  <a:path w="1199" h="808">
                    <a:moveTo>
                      <a:pt x="1199" y="496"/>
                    </a:moveTo>
                    <a:cubicBezTo>
                      <a:pt x="1199" y="222"/>
                      <a:pt x="979" y="0"/>
                      <a:pt x="705" y="0"/>
                    </a:cubicBezTo>
                    <a:cubicBezTo>
                      <a:pt x="0" y="0"/>
                      <a:pt x="0" y="0"/>
                      <a:pt x="0" y="0"/>
                    </a:cubicBezTo>
                    <a:cubicBezTo>
                      <a:pt x="0" y="808"/>
                      <a:pt x="0" y="808"/>
                      <a:pt x="0" y="808"/>
                    </a:cubicBezTo>
                    <a:cubicBezTo>
                      <a:pt x="861" y="808"/>
                      <a:pt x="861" y="808"/>
                      <a:pt x="861" y="808"/>
                    </a:cubicBezTo>
                    <a:cubicBezTo>
                      <a:pt x="959" y="808"/>
                      <a:pt x="1052" y="784"/>
                      <a:pt x="1134" y="743"/>
                    </a:cubicBezTo>
                    <a:cubicBezTo>
                      <a:pt x="1176" y="670"/>
                      <a:pt x="1199" y="586"/>
                      <a:pt x="1199" y="496"/>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 name="îśḷîḋè"/>
              <p:cNvSpPr/>
              <p:nvPr/>
            </p:nvSpPr>
            <p:spPr bwMode="auto">
              <a:xfrm>
                <a:off x="4293286" y="5335996"/>
                <a:ext cx="423884" cy="92694"/>
              </a:xfrm>
              <a:custGeom>
                <a:avLst/>
                <a:gdLst>
                  <a:gd name="T0" fmla="*/ 275 w 1136"/>
                  <a:gd name="T1" fmla="*/ 66 h 249"/>
                  <a:gd name="T2" fmla="*/ 0 w 1136"/>
                  <a:gd name="T3" fmla="*/ 0 h 249"/>
                  <a:gd name="T4" fmla="*/ 432 w 1136"/>
                  <a:gd name="T5" fmla="*/ 249 h 249"/>
                  <a:gd name="T6" fmla="*/ 1136 w 1136"/>
                  <a:gd name="T7" fmla="*/ 249 h 249"/>
                  <a:gd name="T8" fmla="*/ 1136 w 1136"/>
                  <a:gd name="T9" fmla="*/ 66 h 249"/>
                  <a:gd name="T10" fmla="*/ 275 w 1136"/>
                  <a:gd name="T11" fmla="*/ 66 h 249"/>
                </a:gdLst>
                <a:ahLst/>
                <a:cxnLst>
                  <a:cxn ang="0">
                    <a:pos x="T0" y="T1"/>
                  </a:cxn>
                  <a:cxn ang="0">
                    <a:pos x="T2" y="T3"/>
                  </a:cxn>
                  <a:cxn ang="0">
                    <a:pos x="T4" y="T5"/>
                  </a:cxn>
                  <a:cxn ang="0">
                    <a:pos x="T6" y="T7"/>
                  </a:cxn>
                  <a:cxn ang="0">
                    <a:pos x="T8" y="T9"/>
                  </a:cxn>
                  <a:cxn ang="0">
                    <a:pos x="T10" y="T11"/>
                  </a:cxn>
                </a:cxnLst>
                <a:rect l="0" t="0" r="r" b="b"/>
                <a:pathLst>
                  <a:path w="1136" h="249">
                    <a:moveTo>
                      <a:pt x="275" y="66"/>
                    </a:moveTo>
                    <a:cubicBezTo>
                      <a:pt x="176" y="66"/>
                      <a:pt x="83" y="42"/>
                      <a:pt x="0" y="0"/>
                    </a:cubicBezTo>
                    <a:cubicBezTo>
                      <a:pt x="86" y="149"/>
                      <a:pt x="247" y="249"/>
                      <a:pt x="432" y="249"/>
                    </a:cubicBezTo>
                    <a:cubicBezTo>
                      <a:pt x="1136" y="249"/>
                      <a:pt x="1136" y="249"/>
                      <a:pt x="1136" y="249"/>
                    </a:cubicBezTo>
                    <a:cubicBezTo>
                      <a:pt x="1136" y="66"/>
                      <a:pt x="1136" y="66"/>
                      <a:pt x="1136" y="66"/>
                    </a:cubicBezTo>
                    <a:lnTo>
                      <a:pt x="275" y="66"/>
                    </a:lnTo>
                    <a:close/>
                  </a:path>
                </a:pathLst>
              </a:custGeom>
              <a:solidFill>
                <a:srgbClr val="A0A9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 name="iS1ïḓè"/>
              <p:cNvSpPr/>
              <p:nvPr/>
            </p:nvSpPr>
            <p:spPr bwMode="auto">
              <a:xfrm>
                <a:off x="4269147" y="5058878"/>
                <a:ext cx="448023" cy="301257"/>
              </a:xfrm>
              <a:custGeom>
                <a:avLst/>
                <a:gdLst>
                  <a:gd name="T0" fmla="*/ 1201 w 1201"/>
                  <a:gd name="T1" fmla="*/ 808 h 808"/>
                  <a:gd name="T2" fmla="*/ 1201 w 1201"/>
                  <a:gd name="T3" fmla="*/ 0 h 808"/>
                  <a:gd name="T4" fmla="*/ 497 w 1201"/>
                  <a:gd name="T5" fmla="*/ 0 h 808"/>
                  <a:gd name="T6" fmla="*/ 0 w 1201"/>
                  <a:gd name="T7" fmla="*/ 496 h 808"/>
                  <a:gd name="T8" fmla="*/ 0 w 1201"/>
                  <a:gd name="T9" fmla="*/ 496 h 808"/>
                  <a:gd name="T10" fmla="*/ 66 w 1201"/>
                  <a:gd name="T11" fmla="*/ 742 h 808"/>
                  <a:gd name="T12" fmla="*/ 340 w 1201"/>
                  <a:gd name="T13" fmla="*/ 808 h 808"/>
                  <a:gd name="T14" fmla="*/ 1201 w 1201"/>
                  <a:gd name="T15" fmla="*/ 808 h 8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1" h="808">
                    <a:moveTo>
                      <a:pt x="1201" y="808"/>
                    </a:moveTo>
                    <a:cubicBezTo>
                      <a:pt x="1201" y="0"/>
                      <a:pt x="1201" y="0"/>
                      <a:pt x="1201" y="0"/>
                    </a:cubicBezTo>
                    <a:cubicBezTo>
                      <a:pt x="497" y="0"/>
                      <a:pt x="497" y="0"/>
                      <a:pt x="497" y="0"/>
                    </a:cubicBezTo>
                    <a:cubicBezTo>
                      <a:pt x="223" y="0"/>
                      <a:pt x="0" y="222"/>
                      <a:pt x="0" y="496"/>
                    </a:cubicBezTo>
                    <a:cubicBezTo>
                      <a:pt x="0" y="496"/>
                      <a:pt x="0" y="496"/>
                      <a:pt x="0" y="496"/>
                    </a:cubicBezTo>
                    <a:cubicBezTo>
                      <a:pt x="0" y="585"/>
                      <a:pt x="24" y="670"/>
                      <a:pt x="66" y="742"/>
                    </a:cubicBezTo>
                    <a:cubicBezTo>
                      <a:pt x="148" y="784"/>
                      <a:pt x="241" y="808"/>
                      <a:pt x="340" y="808"/>
                    </a:cubicBezTo>
                    <a:lnTo>
                      <a:pt x="1201" y="808"/>
                    </a:lnTo>
                    <a:close/>
                  </a:path>
                </a:pathLst>
              </a:custGeom>
              <a:solidFill>
                <a:srgbClr val="DBE4E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 name="íSḻíḋê"/>
              <p:cNvSpPr/>
              <p:nvPr/>
            </p:nvSpPr>
            <p:spPr bwMode="auto">
              <a:xfrm>
                <a:off x="4717170" y="5099432"/>
                <a:ext cx="398780" cy="104281"/>
              </a:xfrm>
              <a:custGeom>
                <a:avLst/>
                <a:gdLst>
                  <a:gd name="T0" fmla="*/ 572 w 1067"/>
                  <a:gd name="T1" fmla="*/ 81 h 281"/>
                  <a:gd name="T2" fmla="*/ 655 w 1067"/>
                  <a:gd name="T3" fmla="*/ 81 h 281"/>
                  <a:gd name="T4" fmla="*/ 656 w 1067"/>
                  <a:gd name="T5" fmla="*/ 81 h 281"/>
                  <a:gd name="T6" fmla="*/ 789 w 1067"/>
                  <a:gd name="T7" fmla="*/ 102 h 281"/>
                  <a:gd name="T8" fmla="*/ 992 w 1067"/>
                  <a:gd name="T9" fmla="*/ 257 h 281"/>
                  <a:gd name="T10" fmla="*/ 1003 w 1067"/>
                  <a:gd name="T11" fmla="*/ 270 h 281"/>
                  <a:gd name="T12" fmla="*/ 1047 w 1067"/>
                  <a:gd name="T13" fmla="*/ 273 h 281"/>
                  <a:gd name="T14" fmla="*/ 1067 w 1067"/>
                  <a:gd name="T15" fmla="*/ 240 h 281"/>
                  <a:gd name="T16" fmla="*/ 1067 w 1067"/>
                  <a:gd name="T17" fmla="*/ 240 h 281"/>
                  <a:gd name="T18" fmla="*/ 1067 w 1067"/>
                  <a:gd name="T19" fmla="*/ 240 h 281"/>
                  <a:gd name="T20" fmla="*/ 1067 w 1067"/>
                  <a:gd name="T21" fmla="*/ 238 h 281"/>
                  <a:gd name="T22" fmla="*/ 1062 w 1067"/>
                  <a:gd name="T23" fmla="*/ 218 h 281"/>
                  <a:gd name="T24" fmla="*/ 809 w 1067"/>
                  <a:gd name="T25" fmla="*/ 24 h 281"/>
                  <a:gd name="T26" fmla="*/ 654 w 1067"/>
                  <a:gd name="T27" fmla="*/ 1 h 281"/>
                  <a:gd name="T28" fmla="*/ 572 w 1067"/>
                  <a:gd name="T29" fmla="*/ 1 h 281"/>
                  <a:gd name="T30" fmla="*/ 0 w 1067"/>
                  <a:gd name="T31" fmla="*/ 1 h 281"/>
                  <a:gd name="T32" fmla="*/ 0 w 1067"/>
                  <a:gd name="T33" fmla="*/ 81 h 281"/>
                  <a:gd name="T34" fmla="*/ 572 w 1067"/>
                  <a:gd name="T35" fmla="*/ 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67" h="281">
                    <a:moveTo>
                      <a:pt x="572" y="81"/>
                    </a:moveTo>
                    <a:cubicBezTo>
                      <a:pt x="655" y="81"/>
                      <a:pt x="655" y="81"/>
                      <a:pt x="655" y="81"/>
                    </a:cubicBezTo>
                    <a:cubicBezTo>
                      <a:pt x="655" y="81"/>
                      <a:pt x="656" y="81"/>
                      <a:pt x="656" y="81"/>
                    </a:cubicBezTo>
                    <a:cubicBezTo>
                      <a:pt x="657" y="81"/>
                      <a:pt x="717" y="80"/>
                      <a:pt x="789" y="102"/>
                    </a:cubicBezTo>
                    <a:cubicBezTo>
                      <a:pt x="882" y="130"/>
                      <a:pt x="950" y="182"/>
                      <a:pt x="992" y="257"/>
                    </a:cubicBezTo>
                    <a:cubicBezTo>
                      <a:pt x="995" y="262"/>
                      <a:pt x="998" y="267"/>
                      <a:pt x="1003" y="270"/>
                    </a:cubicBezTo>
                    <a:cubicBezTo>
                      <a:pt x="1015" y="279"/>
                      <a:pt x="1032" y="281"/>
                      <a:pt x="1047" y="273"/>
                    </a:cubicBezTo>
                    <a:cubicBezTo>
                      <a:pt x="1059" y="266"/>
                      <a:pt x="1066" y="253"/>
                      <a:pt x="1067" y="240"/>
                    </a:cubicBezTo>
                    <a:cubicBezTo>
                      <a:pt x="1067" y="240"/>
                      <a:pt x="1067" y="240"/>
                      <a:pt x="1067" y="240"/>
                    </a:cubicBezTo>
                    <a:cubicBezTo>
                      <a:pt x="1067" y="240"/>
                      <a:pt x="1067" y="240"/>
                      <a:pt x="1067" y="240"/>
                    </a:cubicBezTo>
                    <a:cubicBezTo>
                      <a:pt x="1067" y="239"/>
                      <a:pt x="1067" y="238"/>
                      <a:pt x="1067" y="238"/>
                    </a:cubicBezTo>
                    <a:cubicBezTo>
                      <a:pt x="1067" y="231"/>
                      <a:pt x="1066" y="224"/>
                      <a:pt x="1062" y="218"/>
                    </a:cubicBezTo>
                    <a:cubicBezTo>
                      <a:pt x="1010" y="125"/>
                      <a:pt x="923" y="57"/>
                      <a:pt x="809" y="24"/>
                    </a:cubicBezTo>
                    <a:cubicBezTo>
                      <a:pt x="729" y="0"/>
                      <a:pt x="663" y="1"/>
                      <a:pt x="654" y="1"/>
                    </a:cubicBezTo>
                    <a:cubicBezTo>
                      <a:pt x="572" y="1"/>
                      <a:pt x="572" y="1"/>
                      <a:pt x="572" y="1"/>
                    </a:cubicBezTo>
                    <a:cubicBezTo>
                      <a:pt x="0" y="1"/>
                      <a:pt x="0" y="1"/>
                      <a:pt x="0" y="1"/>
                    </a:cubicBezTo>
                    <a:cubicBezTo>
                      <a:pt x="0" y="81"/>
                      <a:pt x="0" y="81"/>
                      <a:pt x="0" y="81"/>
                    </a:cubicBezTo>
                    <a:lnTo>
                      <a:pt x="572" y="81"/>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 name="îśľíḓè"/>
              <p:cNvSpPr/>
              <p:nvPr/>
            </p:nvSpPr>
            <p:spPr bwMode="auto">
              <a:xfrm>
                <a:off x="4313563" y="5099432"/>
                <a:ext cx="403607" cy="104281"/>
              </a:xfrm>
              <a:custGeom>
                <a:avLst/>
                <a:gdLst>
                  <a:gd name="T0" fmla="*/ 75 w 1082"/>
                  <a:gd name="T1" fmla="*/ 257 h 281"/>
                  <a:gd name="T2" fmla="*/ 278 w 1082"/>
                  <a:gd name="T3" fmla="*/ 102 h 281"/>
                  <a:gd name="T4" fmla="*/ 411 w 1082"/>
                  <a:gd name="T5" fmla="*/ 81 h 281"/>
                  <a:gd name="T6" fmla="*/ 412 w 1082"/>
                  <a:gd name="T7" fmla="*/ 81 h 281"/>
                  <a:gd name="T8" fmla="*/ 495 w 1082"/>
                  <a:gd name="T9" fmla="*/ 81 h 281"/>
                  <a:gd name="T10" fmla="*/ 1082 w 1082"/>
                  <a:gd name="T11" fmla="*/ 81 h 281"/>
                  <a:gd name="T12" fmla="*/ 1082 w 1082"/>
                  <a:gd name="T13" fmla="*/ 1 h 281"/>
                  <a:gd name="T14" fmla="*/ 495 w 1082"/>
                  <a:gd name="T15" fmla="*/ 1 h 281"/>
                  <a:gd name="T16" fmla="*/ 413 w 1082"/>
                  <a:gd name="T17" fmla="*/ 1 h 281"/>
                  <a:gd name="T18" fmla="*/ 258 w 1082"/>
                  <a:gd name="T19" fmla="*/ 24 h 281"/>
                  <a:gd name="T20" fmla="*/ 5 w 1082"/>
                  <a:gd name="T21" fmla="*/ 218 h 281"/>
                  <a:gd name="T22" fmla="*/ 0 w 1082"/>
                  <a:gd name="T23" fmla="*/ 238 h 281"/>
                  <a:gd name="T24" fmla="*/ 0 w 1082"/>
                  <a:gd name="T25" fmla="*/ 240 h 281"/>
                  <a:gd name="T26" fmla="*/ 0 w 1082"/>
                  <a:gd name="T27" fmla="*/ 240 h 281"/>
                  <a:gd name="T28" fmla="*/ 0 w 1082"/>
                  <a:gd name="T29" fmla="*/ 240 h 281"/>
                  <a:gd name="T30" fmla="*/ 20 w 1082"/>
                  <a:gd name="T31" fmla="*/ 273 h 281"/>
                  <a:gd name="T32" fmla="*/ 64 w 1082"/>
                  <a:gd name="T33" fmla="*/ 270 h 281"/>
                  <a:gd name="T34" fmla="*/ 75 w 1082"/>
                  <a:gd name="T35" fmla="*/ 257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2" h="281">
                    <a:moveTo>
                      <a:pt x="75" y="257"/>
                    </a:moveTo>
                    <a:cubicBezTo>
                      <a:pt x="117" y="182"/>
                      <a:pt x="186" y="130"/>
                      <a:pt x="278" y="102"/>
                    </a:cubicBezTo>
                    <a:cubicBezTo>
                      <a:pt x="350" y="80"/>
                      <a:pt x="411" y="81"/>
                      <a:pt x="411" y="81"/>
                    </a:cubicBezTo>
                    <a:cubicBezTo>
                      <a:pt x="412" y="81"/>
                      <a:pt x="412" y="81"/>
                      <a:pt x="412" y="81"/>
                    </a:cubicBezTo>
                    <a:cubicBezTo>
                      <a:pt x="495" y="81"/>
                      <a:pt x="495" y="81"/>
                      <a:pt x="495" y="81"/>
                    </a:cubicBezTo>
                    <a:cubicBezTo>
                      <a:pt x="1082" y="81"/>
                      <a:pt x="1082" y="81"/>
                      <a:pt x="1082" y="81"/>
                    </a:cubicBezTo>
                    <a:cubicBezTo>
                      <a:pt x="1082" y="1"/>
                      <a:pt x="1082" y="1"/>
                      <a:pt x="1082" y="1"/>
                    </a:cubicBezTo>
                    <a:cubicBezTo>
                      <a:pt x="495" y="1"/>
                      <a:pt x="495" y="1"/>
                      <a:pt x="495" y="1"/>
                    </a:cubicBezTo>
                    <a:cubicBezTo>
                      <a:pt x="413" y="1"/>
                      <a:pt x="413" y="1"/>
                      <a:pt x="413" y="1"/>
                    </a:cubicBezTo>
                    <a:cubicBezTo>
                      <a:pt x="404" y="1"/>
                      <a:pt x="338" y="0"/>
                      <a:pt x="258" y="24"/>
                    </a:cubicBezTo>
                    <a:cubicBezTo>
                      <a:pt x="144" y="57"/>
                      <a:pt x="57" y="124"/>
                      <a:pt x="5" y="218"/>
                    </a:cubicBezTo>
                    <a:cubicBezTo>
                      <a:pt x="1" y="224"/>
                      <a:pt x="0" y="231"/>
                      <a:pt x="0" y="238"/>
                    </a:cubicBezTo>
                    <a:cubicBezTo>
                      <a:pt x="0" y="238"/>
                      <a:pt x="0" y="239"/>
                      <a:pt x="0" y="240"/>
                    </a:cubicBezTo>
                    <a:cubicBezTo>
                      <a:pt x="0" y="240"/>
                      <a:pt x="0" y="240"/>
                      <a:pt x="0" y="240"/>
                    </a:cubicBezTo>
                    <a:cubicBezTo>
                      <a:pt x="0" y="240"/>
                      <a:pt x="0" y="240"/>
                      <a:pt x="0" y="240"/>
                    </a:cubicBezTo>
                    <a:cubicBezTo>
                      <a:pt x="1" y="253"/>
                      <a:pt x="8" y="266"/>
                      <a:pt x="20" y="273"/>
                    </a:cubicBezTo>
                    <a:cubicBezTo>
                      <a:pt x="35" y="281"/>
                      <a:pt x="52" y="279"/>
                      <a:pt x="64" y="270"/>
                    </a:cubicBezTo>
                    <a:cubicBezTo>
                      <a:pt x="69" y="267"/>
                      <a:pt x="73" y="262"/>
                      <a:pt x="75" y="257"/>
                    </a:cubicBezTo>
                    <a:close/>
                  </a:path>
                </a:pathLst>
              </a:custGeom>
              <a:solidFill>
                <a:srgbClr val="F8F9F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 name="îsḻîďe"/>
              <p:cNvSpPr/>
              <p:nvPr/>
            </p:nvSpPr>
            <p:spPr bwMode="auto">
              <a:xfrm>
                <a:off x="6114346" y="5194058"/>
                <a:ext cx="60831" cy="146766"/>
              </a:xfrm>
              <a:custGeom>
                <a:avLst/>
                <a:gdLst>
                  <a:gd name="T0" fmla="*/ 164 w 164"/>
                  <a:gd name="T1" fmla="*/ 147 h 394"/>
                  <a:gd name="T2" fmla="*/ 164 w 164"/>
                  <a:gd name="T3" fmla="*/ 394 h 394"/>
                  <a:gd name="T4" fmla="*/ 0 w 164"/>
                  <a:gd name="T5" fmla="*/ 246 h 394"/>
                  <a:gd name="T6" fmla="*/ 0 w 164"/>
                  <a:gd name="T7" fmla="*/ 0 h 394"/>
                  <a:gd name="T8" fmla="*/ 164 w 164"/>
                  <a:gd name="T9" fmla="*/ 147 h 394"/>
                </a:gdLst>
                <a:ahLst/>
                <a:cxnLst>
                  <a:cxn ang="0">
                    <a:pos x="T0" y="T1"/>
                  </a:cxn>
                  <a:cxn ang="0">
                    <a:pos x="T2" y="T3"/>
                  </a:cxn>
                  <a:cxn ang="0">
                    <a:pos x="T4" y="T5"/>
                  </a:cxn>
                  <a:cxn ang="0">
                    <a:pos x="T6" y="T7"/>
                  </a:cxn>
                  <a:cxn ang="0">
                    <a:pos x="T8" y="T9"/>
                  </a:cxn>
                </a:cxnLst>
                <a:rect l="0" t="0" r="r" b="b"/>
                <a:pathLst>
                  <a:path w="164" h="394">
                    <a:moveTo>
                      <a:pt x="164" y="147"/>
                    </a:moveTo>
                    <a:cubicBezTo>
                      <a:pt x="164" y="394"/>
                      <a:pt x="164" y="394"/>
                      <a:pt x="164" y="394"/>
                    </a:cubicBezTo>
                    <a:cubicBezTo>
                      <a:pt x="164" y="338"/>
                      <a:pt x="103" y="287"/>
                      <a:pt x="0" y="246"/>
                    </a:cubicBezTo>
                    <a:cubicBezTo>
                      <a:pt x="0" y="0"/>
                      <a:pt x="0" y="0"/>
                      <a:pt x="0" y="0"/>
                    </a:cubicBezTo>
                    <a:cubicBezTo>
                      <a:pt x="103" y="40"/>
                      <a:pt x="164" y="92"/>
                      <a:pt x="164" y="147"/>
                    </a:cubicBezTo>
                  </a:path>
                </a:pathLst>
              </a:custGeom>
              <a:solidFill>
                <a:srgbClr val="758F9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 name="íṩľïḑè"/>
              <p:cNvSpPr/>
              <p:nvPr/>
            </p:nvSpPr>
            <p:spPr bwMode="auto">
              <a:xfrm>
                <a:off x="6084413" y="5183437"/>
                <a:ext cx="29933" cy="102350"/>
              </a:xfrm>
              <a:custGeom>
                <a:avLst/>
                <a:gdLst>
                  <a:gd name="T0" fmla="*/ 80 w 80"/>
                  <a:gd name="T1" fmla="*/ 28 h 274"/>
                  <a:gd name="T2" fmla="*/ 80 w 80"/>
                  <a:gd name="T3" fmla="*/ 274 h 274"/>
                  <a:gd name="T4" fmla="*/ 0 w 80"/>
                  <a:gd name="T5" fmla="*/ 247 h 274"/>
                  <a:gd name="T6" fmla="*/ 0 w 80"/>
                  <a:gd name="T7" fmla="*/ 0 h 274"/>
                  <a:gd name="T8" fmla="*/ 80 w 80"/>
                  <a:gd name="T9" fmla="*/ 28 h 274"/>
                </a:gdLst>
                <a:ahLst/>
                <a:cxnLst>
                  <a:cxn ang="0">
                    <a:pos x="T0" y="T1"/>
                  </a:cxn>
                  <a:cxn ang="0">
                    <a:pos x="T2" y="T3"/>
                  </a:cxn>
                  <a:cxn ang="0">
                    <a:pos x="T4" y="T5"/>
                  </a:cxn>
                  <a:cxn ang="0">
                    <a:pos x="T6" y="T7"/>
                  </a:cxn>
                  <a:cxn ang="0">
                    <a:pos x="T8" y="T9"/>
                  </a:cxn>
                </a:cxnLst>
                <a:rect l="0" t="0" r="r" b="b"/>
                <a:pathLst>
                  <a:path w="80" h="274">
                    <a:moveTo>
                      <a:pt x="80" y="28"/>
                    </a:moveTo>
                    <a:cubicBezTo>
                      <a:pt x="80" y="274"/>
                      <a:pt x="80" y="274"/>
                      <a:pt x="80" y="274"/>
                    </a:cubicBezTo>
                    <a:cubicBezTo>
                      <a:pt x="56" y="264"/>
                      <a:pt x="29" y="255"/>
                      <a:pt x="0" y="247"/>
                    </a:cubicBezTo>
                    <a:cubicBezTo>
                      <a:pt x="0" y="0"/>
                      <a:pt x="0" y="0"/>
                      <a:pt x="0" y="0"/>
                    </a:cubicBezTo>
                    <a:cubicBezTo>
                      <a:pt x="29" y="9"/>
                      <a:pt x="56" y="18"/>
                      <a:pt x="80" y="28"/>
                    </a:cubicBezTo>
                  </a:path>
                </a:pathLst>
              </a:custGeom>
              <a:solidFill>
                <a:srgbClr val="7993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 name="ïṧļiďé"/>
              <p:cNvSpPr/>
              <p:nvPr/>
            </p:nvSpPr>
            <p:spPr bwMode="auto">
              <a:xfrm>
                <a:off x="6051584" y="5174746"/>
                <a:ext cx="32829" cy="100419"/>
              </a:xfrm>
              <a:custGeom>
                <a:avLst/>
                <a:gdLst>
                  <a:gd name="T0" fmla="*/ 88 w 88"/>
                  <a:gd name="T1" fmla="*/ 22 h 269"/>
                  <a:gd name="T2" fmla="*/ 88 w 88"/>
                  <a:gd name="T3" fmla="*/ 269 h 269"/>
                  <a:gd name="T4" fmla="*/ 0 w 88"/>
                  <a:gd name="T5" fmla="*/ 247 h 269"/>
                  <a:gd name="T6" fmla="*/ 0 w 88"/>
                  <a:gd name="T7" fmla="*/ 0 h 269"/>
                  <a:gd name="T8" fmla="*/ 88 w 88"/>
                  <a:gd name="T9" fmla="*/ 22 h 269"/>
                </a:gdLst>
                <a:ahLst/>
                <a:cxnLst>
                  <a:cxn ang="0">
                    <a:pos x="T0" y="T1"/>
                  </a:cxn>
                  <a:cxn ang="0">
                    <a:pos x="T2" y="T3"/>
                  </a:cxn>
                  <a:cxn ang="0">
                    <a:pos x="T4" y="T5"/>
                  </a:cxn>
                  <a:cxn ang="0">
                    <a:pos x="T6" y="T7"/>
                  </a:cxn>
                  <a:cxn ang="0">
                    <a:pos x="T8" y="T9"/>
                  </a:cxn>
                </a:cxnLst>
                <a:rect l="0" t="0" r="r" b="b"/>
                <a:pathLst>
                  <a:path w="88" h="269">
                    <a:moveTo>
                      <a:pt x="88" y="22"/>
                    </a:moveTo>
                    <a:cubicBezTo>
                      <a:pt x="88" y="269"/>
                      <a:pt x="88" y="269"/>
                      <a:pt x="88" y="269"/>
                    </a:cubicBezTo>
                    <a:cubicBezTo>
                      <a:pt x="60" y="261"/>
                      <a:pt x="31" y="253"/>
                      <a:pt x="0" y="247"/>
                    </a:cubicBezTo>
                    <a:cubicBezTo>
                      <a:pt x="0" y="0"/>
                      <a:pt x="0" y="0"/>
                      <a:pt x="0" y="0"/>
                    </a:cubicBezTo>
                    <a:cubicBezTo>
                      <a:pt x="31" y="7"/>
                      <a:pt x="60" y="14"/>
                      <a:pt x="88" y="22"/>
                    </a:cubicBezTo>
                  </a:path>
                </a:pathLst>
              </a:custGeom>
              <a:solidFill>
                <a:srgbClr val="7C97A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 name="íŝľïďe"/>
              <p:cNvSpPr/>
              <p:nvPr/>
            </p:nvSpPr>
            <p:spPr bwMode="auto">
              <a:xfrm>
                <a:off x="6014893" y="5167988"/>
                <a:ext cx="36692" cy="99454"/>
              </a:xfrm>
              <a:custGeom>
                <a:avLst/>
                <a:gdLst>
                  <a:gd name="T0" fmla="*/ 99 w 99"/>
                  <a:gd name="T1" fmla="*/ 18 h 265"/>
                  <a:gd name="T2" fmla="*/ 99 w 99"/>
                  <a:gd name="T3" fmla="*/ 265 h 265"/>
                  <a:gd name="T4" fmla="*/ 0 w 99"/>
                  <a:gd name="T5" fmla="*/ 246 h 265"/>
                  <a:gd name="T6" fmla="*/ 0 w 99"/>
                  <a:gd name="T7" fmla="*/ 0 h 265"/>
                  <a:gd name="T8" fmla="*/ 99 w 99"/>
                  <a:gd name="T9" fmla="*/ 18 h 265"/>
                </a:gdLst>
                <a:ahLst/>
                <a:cxnLst>
                  <a:cxn ang="0">
                    <a:pos x="T0" y="T1"/>
                  </a:cxn>
                  <a:cxn ang="0">
                    <a:pos x="T2" y="T3"/>
                  </a:cxn>
                  <a:cxn ang="0">
                    <a:pos x="T4" y="T5"/>
                  </a:cxn>
                  <a:cxn ang="0">
                    <a:pos x="T6" y="T7"/>
                  </a:cxn>
                  <a:cxn ang="0">
                    <a:pos x="T8" y="T9"/>
                  </a:cxn>
                </a:cxnLst>
                <a:rect l="0" t="0" r="r" b="b"/>
                <a:pathLst>
                  <a:path w="99" h="265">
                    <a:moveTo>
                      <a:pt x="99" y="18"/>
                    </a:moveTo>
                    <a:cubicBezTo>
                      <a:pt x="99" y="265"/>
                      <a:pt x="99" y="265"/>
                      <a:pt x="99" y="265"/>
                    </a:cubicBezTo>
                    <a:cubicBezTo>
                      <a:pt x="68" y="258"/>
                      <a:pt x="35" y="252"/>
                      <a:pt x="0" y="246"/>
                    </a:cubicBezTo>
                    <a:cubicBezTo>
                      <a:pt x="0" y="0"/>
                      <a:pt x="0" y="0"/>
                      <a:pt x="0" y="0"/>
                    </a:cubicBezTo>
                    <a:cubicBezTo>
                      <a:pt x="35" y="5"/>
                      <a:pt x="68" y="11"/>
                      <a:pt x="99" y="18"/>
                    </a:cubicBezTo>
                  </a:path>
                </a:pathLst>
              </a:custGeom>
              <a:solidFill>
                <a:srgbClr val="7F9A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 name="ïsḷide"/>
              <p:cNvSpPr/>
              <p:nvPr/>
            </p:nvSpPr>
            <p:spPr bwMode="auto">
              <a:xfrm>
                <a:off x="5973373" y="5163159"/>
                <a:ext cx="41520" cy="96557"/>
              </a:xfrm>
              <a:custGeom>
                <a:avLst/>
                <a:gdLst>
                  <a:gd name="T0" fmla="*/ 110 w 110"/>
                  <a:gd name="T1" fmla="*/ 14 h 260"/>
                  <a:gd name="T2" fmla="*/ 110 w 110"/>
                  <a:gd name="T3" fmla="*/ 260 h 260"/>
                  <a:gd name="T4" fmla="*/ 0 w 110"/>
                  <a:gd name="T5" fmla="*/ 246 h 260"/>
                  <a:gd name="T6" fmla="*/ 0 w 110"/>
                  <a:gd name="T7" fmla="*/ 0 h 260"/>
                  <a:gd name="T8" fmla="*/ 110 w 110"/>
                  <a:gd name="T9" fmla="*/ 14 h 260"/>
                </a:gdLst>
                <a:ahLst/>
                <a:cxnLst>
                  <a:cxn ang="0">
                    <a:pos x="T0" y="T1"/>
                  </a:cxn>
                  <a:cxn ang="0">
                    <a:pos x="T2" y="T3"/>
                  </a:cxn>
                  <a:cxn ang="0">
                    <a:pos x="T4" y="T5"/>
                  </a:cxn>
                  <a:cxn ang="0">
                    <a:pos x="T6" y="T7"/>
                  </a:cxn>
                  <a:cxn ang="0">
                    <a:pos x="T8" y="T9"/>
                  </a:cxn>
                </a:cxnLst>
                <a:rect l="0" t="0" r="r" b="b"/>
                <a:pathLst>
                  <a:path w="110" h="260">
                    <a:moveTo>
                      <a:pt x="110" y="14"/>
                    </a:moveTo>
                    <a:cubicBezTo>
                      <a:pt x="110" y="260"/>
                      <a:pt x="110" y="260"/>
                      <a:pt x="110" y="260"/>
                    </a:cubicBezTo>
                    <a:cubicBezTo>
                      <a:pt x="75" y="255"/>
                      <a:pt x="38" y="250"/>
                      <a:pt x="0" y="246"/>
                    </a:cubicBezTo>
                    <a:cubicBezTo>
                      <a:pt x="0" y="0"/>
                      <a:pt x="0" y="0"/>
                      <a:pt x="0" y="0"/>
                    </a:cubicBezTo>
                    <a:cubicBezTo>
                      <a:pt x="38" y="4"/>
                      <a:pt x="75" y="8"/>
                      <a:pt x="110" y="14"/>
                    </a:cubicBezTo>
                  </a:path>
                </a:pathLst>
              </a:custGeom>
              <a:solidFill>
                <a:srgbClr val="829EA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 name="íṡľíďe"/>
              <p:cNvSpPr/>
              <p:nvPr/>
            </p:nvSpPr>
            <p:spPr bwMode="auto">
              <a:xfrm>
                <a:off x="5927992" y="5159297"/>
                <a:ext cx="45382" cy="95591"/>
              </a:xfrm>
              <a:custGeom>
                <a:avLst/>
                <a:gdLst>
                  <a:gd name="T0" fmla="*/ 123 w 123"/>
                  <a:gd name="T1" fmla="*/ 9 h 255"/>
                  <a:gd name="T2" fmla="*/ 123 w 123"/>
                  <a:gd name="T3" fmla="*/ 255 h 255"/>
                  <a:gd name="T4" fmla="*/ 0 w 123"/>
                  <a:gd name="T5" fmla="*/ 246 h 255"/>
                  <a:gd name="T6" fmla="*/ 0 w 123"/>
                  <a:gd name="T7" fmla="*/ 0 h 255"/>
                  <a:gd name="T8" fmla="*/ 123 w 123"/>
                  <a:gd name="T9" fmla="*/ 9 h 255"/>
                </a:gdLst>
                <a:ahLst/>
                <a:cxnLst>
                  <a:cxn ang="0">
                    <a:pos x="T0" y="T1"/>
                  </a:cxn>
                  <a:cxn ang="0">
                    <a:pos x="T2" y="T3"/>
                  </a:cxn>
                  <a:cxn ang="0">
                    <a:pos x="T4" y="T5"/>
                  </a:cxn>
                  <a:cxn ang="0">
                    <a:pos x="T6" y="T7"/>
                  </a:cxn>
                  <a:cxn ang="0">
                    <a:pos x="T8" y="T9"/>
                  </a:cxn>
                </a:cxnLst>
                <a:rect l="0" t="0" r="r" b="b"/>
                <a:pathLst>
                  <a:path w="123" h="255">
                    <a:moveTo>
                      <a:pt x="123" y="9"/>
                    </a:moveTo>
                    <a:cubicBezTo>
                      <a:pt x="123" y="255"/>
                      <a:pt x="123" y="255"/>
                      <a:pt x="123" y="255"/>
                    </a:cubicBezTo>
                    <a:cubicBezTo>
                      <a:pt x="83" y="251"/>
                      <a:pt x="42" y="248"/>
                      <a:pt x="0" y="246"/>
                    </a:cubicBezTo>
                    <a:cubicBezTo>
                      <a:pt x="0" y="0"/>
                      <a:pt x="0" y="0"/>
                      <a:pt x="0" y="0"/>
                    </a:cubicBezTo>
                    <a:cubicBezTo>
                      <a:pt x="42" y="2"/>
                      <a:pt x="83" y="5"/>
                      <a:pt x="123" y="9"/>
                    </a:cubicBezTo>
                  </a:path>
                </a:pathLst>
              </a:custGeom>
              <a:solidFill>
                <a:srgbClr val="85A2B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 name="íṩ1iḑè"/>
              <p:cNvSpPr/>
              <p:nvPr/>
            </p:nvSpPr>
            <p:spPr bwMode="auto">
              <a:xfrm>
                <a:off x="5876816" y="5158332"/>
                <a:ext cx="51175" cy="92694"/>
              </a:xfrm>
              <a:custGeom>
                <a:avLst/>
                <a:gdLst>
                  <a:gd name="T0" fmla="*/ 136 w 136"/>
                  <a:gd name="T1" fmla="*/ 3 h 249"/>
                  <a:gd name="T2" fmla="*/ 136 w 136"/>
                  <a:gd name="T3" fmla="*/ 249 h 249"/>
                  <a:gd name="T4" fmla="*/ 17 w 136"/>
                  <a:gd name="T5" fmla="*/ 247 h 249"/>
                  <a:gd name="T6" fmla="*/ 0 w 136"/>
                  <a:gd name="T7" fmla="*/ 247 h 249"/>
                  <a:gd name="T8" fmla="*/ 0 w 136"/>
                  <a:gd name="T9" fmla="*/ 0 h 249"/>
                  <a:gd name="T10" fmla="*/ 17 w 136"/>
                  <a:gd name="T11" fmla="*/ 0 h 249"/>
                  <a:gd name="T12" fmla="*/ 136 w 136"/>
                  <a:gd name="T13" fmla="*/ 3 h 249"/>
                </a:gdLst>
                <a:ahLst/>
                <a:cxnLst>
                  <a:cxn ang="0">
                    <a:pos x="T0" y="T1"/>
                  </a:cxn>
                  <a:cxn ang="0">
                    <a:pos x="T2" y="T3"/>
                  </a:cxn>
                  <a:cxn ang="0">
                    <a:pos x="T4" y="T5"/>
                  </a:cxn>
                  <a:cxn ang="0">
                    <a:pos x="T6" y="T7"/>
                  </a:cxn>
                  <a:cxn ang="0">
                    <a:pos x="T8" y="T9"/>
                  </a:cxn>
                  <a:cxn ang="0">
                    <a:pos x="T10" y="T11"/>
                  </a:cxn>
                  <a:cxn ang="0">
                    <a:pos x="T12" y="T13"/>
                  </a:cxn>
                </a:cxnLst>
                <a:rect l="0" t="0" r="r" b="b"/>
                <a:pathLst>
                  <a:path w="136" h="249">
                    <a:moveTo>
                      <a:pt x="136" y="3"/>
                    </a:moveTo>
                    <a:cubicBezTo>
                      <a:pt x="136" y="249"/>
                      <a:pt x="136" y="249"/>
                      <a:pt x="136" y="249"/>
                    </a:cubicBezTo>
                    <a:cubicBezTo>
                      <a:pt x="97" y="248"/>
                      <a:pt x="58" y="247"/>
                      <a:pt x="17" y="247"/>
                    </a:cubicBezTo>
                    <a:cubicBezTo>
                      <a:pt x="12" y="247"/>
                      <a:pt x="6" y="247"/>
                      <a:pt x="0" y="247"/>
                    </a:cubicBezTo>
                    <a:cubicBezTo>
                      <a:pt x="0" y="0"/>
                      <a:pt x="0" y="0"/>
                      <a:pt x="0" y="0"/>
                    </a:cubicBezTo>
                    <a:cubicBezTo>
                      <a:pt x="6" y="0"/>
                      <a:pt x="12" y="0"/>
                      <a:pt x="17" y="0"/>
                    </a:cubicBezTo>
                    <a:cubicBezTo>
                      <a:pt x="58" y="0"/>
                      <a:pt x="97" y="1"/>
                      <a:pt x="136" y="3"/>
                    </a:cubicBezTo>
                  </a:path>
                </a:pathLst>
              </a:custGeom>
              <a:solidFill>
                <a:srgbClr val="88A5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 name="ïśľíḍé"/>
              <p:cNvSpPr/>
              <p:nvPr/>
            </p:nvSpPr>
            <p:spPr bwMode="auto">
              <a:xfrm>
                <a:off x="5823710" y="5158332"/>
                <a:ext cx="53107" cy="94626"/>
              </a:xfrm>
              <a:custGeom>
                <a:avLst/>
                <a:gdLst>
                  <a:gd name="T0" fmla="*/ 142 w 142"/>
                  <a:gd name="T1" fmla="*/ 0 h 252"/>
                  <a:gd name="T2" fmla="*/ 142 w 142"/>
                  <a:gd name="T3" fmla="*/ 247 h 252"/>
                  <a:gd name="T4" fmla="*/ 0 w 142"/>
                  <a:gd name="T5" fmla="*/ 252 h 252"/>
                  <a:gd name="T6" fmla="*/ 0 w 142"/>
                  <a:gd name="T7" fmla="*/ 5 h 252"/>
                  <a:gd name="T8" fmla="*/ 142 w 142"/>
                  <a:gd name="T9" fmla="*/ 0 h 252"/>
                </a:gdLst>
                <a:ahLst/>
                <a:cxnLst>
                  <a:cxn ang="0">
                    <a:pos x="T0" y="T1"/>
                  </a:cxn>
                  <a:cxn ang="0">
                    <a:pos x="T2" y="T3"/>
                  </a:cxn>
                  <a:cxn ang="0">
                    <a:pos x="T4" y="T5"/>
                  </a:cxn>
                  <a:cxn ang="0">
                    <a:pos x="T6" y="T7"/>
                  </a:cxn>
                  <a:cxn ang="0">
                    <a:pos x="T8" y="T9"/>
                  </a:cxn>
                </a:cxnLst>
                <a:rect l="0" t="0" r="r" b="b"/>
                <a:pathLst>
                  <a:path w="142" h="252">
                    <a:moveTo>
                      <a:pt x="142" y="0"/>
                    </a:moveTo>
                    <a:cubicBezTo>
                      <a:pt x="142" y="247"/>
                      <a:pt x="142" y="247"/>
                      <a:pt x="142" y="247"/>
                    </a:cubicBezTo>
                    <a:cubicBezTo>
                      <a:pt x="93" y="247"/>
                      <a:pt x="46" y="249"/>
                      <a:pt x="0" y="252"/>
                    </a:cubicBezTo>
                    <a:cubicBezTo>
                      <a:pt x="0" y="5"/>
                      <a:pt x="0" y="5"/>
                      <a:pt x="0" y="5"/>
                    </a:cubicBezTo>
                    <a:cubicBezTo>
                      <a:pt x="46" y="2"/>
                      <a:pt x="93" y="0"/>
                      <a:pt x="142" y="0"/>
                    </a:cubicBezTo>
                  </a:path>
                </a:pathLst>
              </a:custGeom>
              <a:solidFill>
                <a:srgbClr val="8BA9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 name="íṣľîďe"/>
              <p:cNvSpPr/>
              <p:nvPr/>
            </p:nvSpPr>
            <p:spPr bwMode="auto">
              <a:xfrm>
                <a:off x="5769639" y="5160263"/>
                <a:ext cx="54072" cy="97523"/>
              </a:xfrm>
              <a:custGeom>
                <a:avLst/>
                <a:gdLst>
                  <a:gd name="T0" fmla="*/ 145 w 145"/>
                  <a:gd name="T1" fmla="*/ 0 h 261"/>
                  <a:gd name="T2" fmla="*/ 145 w 145"/>
                  <a:gd name="T3" fmla="*/ 247 h 261"/>
                  <a:gd name="T4" fmla="*/ 0 w 145"/>
                  <a:gd name="T5" fmla="*/ 261 h 261"/>
                  <a:gd name="T6" fmla="*/ 0 w 145"/>
                  <a:gd name="T7" fmla="*/ 14 h 261"/>
                  <a:gd name="T8" fmla="*/ 145 w 145"/>
                  <a:gd name="T9" fmla="*/ 0 h 261"/>
                </a:gdLst>
                <a:ahLst/>
                <a:cxnLst>
                  <a:cxn ang="0">
                    <a:pos x="T0" y="T1"/>
                  </a:cxn>
                  <a:cxn ang="0">
                    <a:pos x="T2" y="T3"/>
                  </a:cxn>
                  <a:cxn ang="0">
                    <a:pos x="T4" y="T5"/>
                  </a:cxn>
                  <a:cxn ang="0">
                    <a:pos x="T6" y="T7"/>
                  </a:cxn>
                  <a:cxn ang="0">
                    <a:pos x="T8" y="T9"/>
                  </a:cxn>
                </a:cxnLst>
                <a:rect l="0" t="0" r="r" b="b"/>
                <a:pathLst>
                  <a:path w="145" h="261">
                    <a:moveTo>
                      <a:pt x="145" y="0"/>
                    </a:moveTo>
                    <a:cubicBezTo>
                      <a:pt x="145" y="247"/>
                      <a:pt x="145" y="247"/>
                      <a:pt x="145" y="247"/>
                    </a:cubicBezTo>
                    <a:cubicBezTo>
                      <a:pt x="95" y="250"/>
                      <a:pt x="46" y="255"/>
                      <a:pt x="0" y="261"/>
                    </a:cubicBezTo>
                    <a:cubicBezTo>
                      <a:pt x="0" y="14"/>
                      <a:pt x="0" y="14"/>
                      <a:pt x="0" y="14"/>
                    </a:cubicBezTo>
                    <a:cubicBezTo>
                      <a:pt x="46" y="8"/>
                      <a:pt x="95" y="3"/>
                      <a:pt x="145" y="0"/>
                    </a:cubicBezTo>
                  </a:path>
                </a:pathLst>
              </a:custGeom>
              <a:solidFill>
                <a:srgbClr val="8EAC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 name="ïšlïḓê"/>
              <p:cNvSpPr/>
              <p:nvPr/>
            </p:nvSpPr>
            <p:spPr bwMode="auto">
              <a:xfrm>
                <a:off x="5713636" y="5166056"/>
                <a:ext cx="56003" cy="101385"/>
              </a:xfrm>
              <a:custGeom>
                <a:avLst/>
                <a:gdLst>
                  <a:gd name="T0" fmla="*/ 152 w 152"/>
                  <a:gd name="T1" fmla="*/ 0 h 273"/>
                  <a:gd name="T2" fmla="*/ 152 w 152"/>
                  <a:gd name="T3" fmla="*/ 247 h 273"/>
                  <a:gd name="T4" fmla="*/ 0 w 152"/>
                  <a:gd name="T5" fmla="*/ 273 h 273"/>
                  <a:gd name="T6" fmla="*/ 0 w 152"/>
                  <a:gd name="T7" fmla="*/ 26 h 273"/>
                  <a:gd name="T8" fmla="*/ 152 w 152"/>
                  <a:gd name="T9" fmla="*/ 0 h 273"/>
                </a:gdLst>
                <a:ahLst/>
                <a:cxnLst>
                  <a:cxn ang="0">
                    <a:pos x="T0" y="T1"/>
                  </a:cxn>
                  <a:cxn ang="0">
                    <a:pos x="T2" y="T3"/>
                  </a:cxn>
                  <a:cxn ang="0">
                    <a:pos x="T4" y="T5"/>
                  </a:cxn>
                  <a:cxn ang="0">
                    <a:pos x="T6" y="T7"/>
                  </a:cxn>
                  <a:cxn ang="0">
                    <a:pos x="T8" y="T9"/>
                  </a:cxn>
                </a:cxnLst>
                <a:rect l="0" t="0" r="r" b="b"/>
                <a:pathLst>
                  <a:path w="152" h="273">
                    <a:moveTo>
                      <a:pt x="152" y="0"/>
                    </a:moveTo>
                    <a:cubicBezTo>
                      <a:pt x="152" y="247"/>
                      <a:pt x="152" y="247"/>
                      <a:pt x="152" y="247"/>
                    </a:cubicBezTo>
                    <a:cubicBezTo>
                      <a:pt x="98" y="254"/>
                      <a:pt x="47" y="262"/>
                      <a:pt x="0" y="273"/>
                    </a:cubicBezTo>
                    <a:cubicBezTo>
                      <a:pt x="0" y="26"/>
                      <a:pt x="0" y="26"/>
                      <a:pt x="0" y="26"/>
                    </a:cubicBezTo>
                    <a:cubicBezTo>
                      <a:pt x="47" y="16"/>
                      <a:pt x="98" y="7"/>
                      <a:pt x="152" y="0"/>
                    </a:cubicBezTo>
                  </a:path>
                </a:pathLst>
              </a:custGeom>
              <a:solidFill>
                <a:srgbClr val="91B0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 name="iśliḑe"/>
              <p:cNvSpPr/>
              <p:nvPr/>
            </p:nvSpPr>
            <p:spPr bwMode="auto">
              <a:xfrm>
                <a:off x="5615148" y="5175712"/>
                <a:ext cx="98488" cy="129386"/>
              </a:xfrm>
              <a:custGeom>
                <a:avLst/>
                <a:gdLst>
                  <a:gd name="T0" fmla="*/ 262 w 262"/>
                  <a:gd name="T1" fmla="*/ 0 h 347"/>
                  <a:gd name="T2" fmla="*/ 262 w 262"/>
                  <a:gd name="T3" fmla="*/ 247 h 347"/>
                  <a:gd name="T4" fmla="*/ 0 w 262"/>
                  <a:gd name="T5" fmla="*/ 347 h 347"/>
                  <a:gd name="T6" fmla="*/ 0 w 262"/>
                  <a:gd name="T7" fmla="*/ 101 h 347"/>
                  <a:gd name="T8" fmla="*/ 262 w 262"/>
                  <a:gd name="T9" fmla="*/ 0 h 347"/>
                </a:gdLst>
                <a:ahLst/>
                <a:cxnLst>
                  <a:cxn ang="0">
                    <a:pos x="T0" y="T1"/>
                  </a:cxn>
                  <a:cxn ang="0">
                    <a:pos x="T2" y="T3"/>
                  </a:cxn>
                  <a:cxn ang="0">
                    <a:pos x="T4" y="T5"/>
                  </a:cxn>
                  <a:cxn ang="0">
                    <a:pos x="T6" y="T7"/>
                  </a:cxn>
                  <a:cxn ang="0">
                    <a:pos x="T8" y="T9"/>
                  </a:cxn>
                </a:cxnLst>
                <a:rect l="0" t="0" r="r" b="b"/>
                <a:pathLst>
                  <a:path w="262" h="347">
                    <a:moveTo>
                      <a:pt x="262" y="0"/>
                    </a:moveTo>
                    <a:cubicBezTo>
                      <a:pt x="262" y="247"/>
                      <a:pt x="262" y="247"/>
                      <a:pt x="262" y="247"/>
                    </a:cubicBezTo>
                    <a:cubicBezTo>
                      <a:pt x="148" y="272"/>
                      <a:pt x="57" y="307"/>
                      <a:pt x="0" y="347"/>
                    </a:cubicBezTo>
                    <a:cubicBezTo>
                      <a:pt x="0" y="101"/>
                      <a:pt x="0" y="101"/>
                      <a:pt x="0" y="101"/>
                    </a:cubicBezTo>
                    <a:cubicBezTo>
                      <a:pt x="57" y="60"/>
                      <a:pt x="148" y="26"/>
                      <a:pt x="262" y="0"/>
                    </a:cubicBezTo>
                  </a:path>
                </a:pathLst>
              </a:custGeom>
              <a:solidFill>
                <a:srgbClr val="94B3C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 name="ïśḷíḑé"/>
              <p:cNvSpPr/>
              <p:nvPr/>
            </p:nvSpPr>
            <p:spPr bwMode="auto">
              <a:xfrm>
                <a:off x="5604526" y="5213369"/>
                <a:ext cx="10622" cy="100419"/>
              </a:xfrm>
              <a:custGeom>
                <a:avLst/>
                <a:gdLst>
                  <a:gd name="T0" fmla="*/ 29 w 29"/>
                  <a:gd name="T1" fmla="*/ 0 h 270"/>
                  <a:gd name="T2" fmla="*/ 29 w 29"/>
                  <a:gd name="T3" fmla="*/ 246 h 270"/>
                  <a:gd name="T4" fmla="*/ 0 w 29"/>
                  <a:gd name="T5" fmla="*/ 270 h 270"/>
                  <a:gd name="T6" fmla="*/ 0 w 29"/>
                  <a:gd name="T7" fmla="*/ 24 h 270"/>
                  <a:gd name="T8" fmla="*/ 29 w 29"/>
                  <a:gd name="T9" fmla="*/ 0 h 270"/>
                </a:gdLst>
                <a:ahLst/>
                <a:cxnLst>
                  <a:cxn ang="0">
                    <a:pos x="T0" y="T1"/>
                  </a:cxn>
                  <a:cxn ang="0">
                    <a:pos x="T2" y="T3"/>
                  </a:cxn>
                  <a:cxn ang="0">
                    <a:pos x="T4" y="T5"/>
                  </a:cxn>
                  <a:cxn ang="0">
                    <a:pos x="T6" y="T7"/>
                  </a:cxn>
                  <a:cxn ang="0">
                    <a:pos x="T8" y="T9"/>
                  </a:cxn>
                </a:cxnLst>
                <a:rect l="0" t="0" r="r" b="b"/>
                <a:pathLst>
                  <a:path w="29" h="270">
                    <a:moveTo>
                      <a:pt x="29" y="0"/>
                    </a:moveTo>
                    <a:cubicBezTo>
                      <a:pt x="29" y="246"/>
                      <a:pt x="29" y="246"/>
                      <a:pt x="29" y="246"/>
                    </a:cubicBezTo>
                    <a:cubicBezTo>
                      <a:pt x="18" y="254"/>
                      <a:pt x="8" y="262"/>
                      <a:pt x="0" y="270"/>
                    </a:cubicBezTo>
                    <a:cubicBezTo>
                      <a:pt x="0" y="24"/>
                      <a:pt x="0" y="24"/>
                      <a:pt x="0" y="24"/>
                    </a:cubicBezTo>
                    <a:cubicBezTo>
                      <a:pt x="8" y="15"/>
                      <a:pt x="18" y="7"/>
                      <a:pt x="29" y="0"/>
                    </a:cubicBezTo>
                  </a:path>
                </a:pathLst>
              </a:custGeom>
              <a:solidFill>
                <a:srgbClr val="91B0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 name="îś1iďé"/>
              <p:cNvSpPr/>
              <p:nvPr/>
            </p:nvSpPr>
            <p:spPr bwMode="auto">
              <a:xfrm>
                <a:off x="5598733" y="5222059"/>
                <a:ext cx="5793" cy="97523"/>
              </a:xfrm>
              <a:custGeom>
                <a:avLst/>
                <a:gdLst>
                  <a:gd name="T0" fmla="*/ 15 w 15"/>
                  <a:gd name="T1" fmla="*/ 0 h 263"/>
                  <a:gd name="T2" fmla="*/ 15 w 15"/>
                  <a:gd name="T3" fmla="*/ 246 h 263"/>
                  <a:gd name="T4" fmla="*/ 0 w 15"/>
                  <a:gd name="T5" fmla="*/ 263 h 263"/>
                  <a:gd name="T6" fmla="*/ 0 w 15"/>
                  <a:gd name="T7" fmla="*/ 16 h 263"/>
                  <a:gd name="T8" fmla="*/ 15 w 15"/>
                  <a:gd name="T9" fmla="*/ 0 h 263"/>
                </a:gdLst>
                <a:ahLst/>
                <a:cxnLst>
                  <a:cxn ang="0">
                    <a:pos x="T0" y="T1"/>
                  </a:cxn>
                  <a:cxn ang="0">
                    <a:pos x="T2" y="T3"/>
                  </a:cxn>
                  <a:cxn ang="0">
                    <a:pos x="T4" y="T5"/>
                  </a:cxn>
                  <a:cxn ang="0">
                    <a:pos x="T6" y="T7"/>
                  </a:cxn>
                  <a:cxn ang="0">
                    <a:pos x="T8" y="T9"/>
                  </a:cxn>
                </a:cxnLst>
                <a:rect l="0" t="0" r="r" b="b"/>
                <a:pathLst>
                  <a:path w="15" h="263">
                    <a:moveTo>
                      <a:pt x="15" y="0"/>
                    </a:moveTo>
                    <a:cubicBezTo>
                      <a:pt x="15" y="246"/>
                      <a:pt x="15" y="246"/>
                      <a:pt x="15" y="246"/>
                    </a:cubicBezTo>
                    <a:cubicBezTo>
                      <a:pt x="10" y="252"/>
                      <a:pt x="5" y="257"/>
                      <a:pt x="0" y="263"/>
                    </a:cubicBezTo>
                    <a:cubicBezTo>
                      <a:pt x="0" y="16"/>
                      <a:pt x="0" y="16"/>
                      <a:pt x="0" y="16"/>
                    </a:cubicBezTo>
                    <a:cubicBezTo>
                      <a:pt x="5" y="11"/>
                      <a:pt x="10" y="5"/>
                      <a:pt x="15" y="0"/>
                    </a:cubicBezTo>
                  </a:path>
                </a:pathLst>
              </a:custGeom>
              <a:solidFill>
                <a:srgbClr val="8EAC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 name="îṩļíḑé"/>
              <p:cNvSpPr/>
              <p:nvPr/>
            </p:nvSpPr>
            <p:spPr bwMode="auto">
              <a:xfrm>
                <a:off x="5756121" y="5209507"/>
                <a:ext cx="18346"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0" name="ïṣľíḓe"/>
              <p:cNvSpPr/>
              <p:nvPr/>
            </p:nvSpPr>
            <p:spPr bwMode="auto">
              <a:xfrm>
                <a:off x="5730050" y="5209507"/>
                <a:ext cx="1931" cy="91729"/>
              </a:xfrm>
              <a:custGeom>
                <a:avLst/>
                <a:gdLst>
                  <a:gd name="T0" fmla="*/ 6 w 6"/>
                  <a:gd name="T1" fmla="*/ 1 h 247"/>
                  <a:gd name="T2" fmla="*/ 6 w 6"/>
                  <a:gd name="T3" fmla="*/ 247 h 247"/>
                  <a:gd name="T4" fmla="*/ 0 w 6"/>
                  <a:gd name="T5" fmla="*/ 246 h 247"/>
                  <a:gd name="T6" fmla="*/ 0 w 6"/>
                  <a:gd name="T7" fmla="*/ 0 h 247"/>
                  <a:gd name="T8" fmla="*/ 6 w 6"/>
                  <a:gd name="T9" fmla="*/ 1 h 247"/>
                </a:gdLst>
                <a:ahLst/>
                <a:cxnLst>
                  <a:cxn ang="0">
                    <a:pos x="T0" y="T1"/>
                  </a:cxn>
                  <a:cxn ang="0">
                    <a:pos x="T2" y="T3"/>
                  </a:cxn>
                  <a:cxn ang="0">
                    <a:pos x="T4" y="T5"/>
                  </a:cxn>
                  <a:cxn ang="0">
                    <a:pos x="T6" y="T7"/>
                  </a:cxn>
                  <a:cxn ang="0">
                    <a:pos x="T8" y="T9"/>
                  </a:cxn>
                </a:cxnLst>
                <a:rect l="0" t="0" r="r" b="b"/>
                <a:pathLst>
                  <a:path w="6" h="247">
                    <a:moveTo>
                      <a:pt x="6" y="1"/>
                    </a:moveTo>
                    <a:cubicBezTo>
                      <a:pt x="6" y="247"/>
                      <a:pt x="6" y="247"/>
                      <a:pt x="6" y="247"/>
                    </a:cubicBezTo>
                    <a:cubicBezTo>
                      <a:pt x="4" y="247"/>
                      <a:pt x="2" y="247"/>
                      <a:pt x="0" y="246"/>
                    </a:cubicBezTo>
                    <a:cubicBezTo>
                      <a:pt x="0" y="0"/>
                      <a:pt x="0" y="0"/>
                      <a:pt x="0" y="0"/>
                    </a:cubicBezTo>
                    <a:cubicBezTo>
                      <a:pt x="2" y="0"/>
                      <a:pt x="4" y="0"/>
                      <a:pt x="6"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 name="ïŝḷíďè"/>
              <p:cNvSpPr/>
              <p:nvPr/>
            </p:nvSpPr>
            <p:spPr bwMode="auto">
              <a:xfrm>
                <a:off x="5728119" y="5208541"/>
                <a:ext cx="1931" cy="92694"/>
              </a:xfrm>
              <a:custGeom>
                <a:avLst/>
                <a:gdLst>
                  <a:gd name="T0" fmla="*/ 6 w 6"/>
                  <a:gd name="T1" fmla="*/ 1 h 247"/>
                  <a:gd name="T2" fmla="*/ 6 w 6"/>
                  <a:gd name="T3" fmla="*/ 247 h 247"/>
                  <a:gd name="T4" fmla="*/ 0 w 6"/>
                  <a:gd name="T5" fmla="*/ 247 h 247"/>
                  <a:gd name="T6" fmla="*/ 0 w 6"/>
                  <a:gd name="T7" fmla="*/ 0 h 247"/>
                  <a:gd name="T8" fmla="*/ 6 w 6"/>
                  <a:gd name="T9" fmla="*/ 1 h 247"/>
                </a:gdLst>
                <a:ahLst/>
                <a:cxnLst>
                  <a:cxn ang="0">
                    <a:pos x="T0" y="T1"/>
                  </a:cxn>
                  <a:cxn ang="0">
                    <a:pos x="T2" y="T3"/>
                  </a:cxn>
                  <a:cxn ang="0">
                    <a:pos x="T4" y="T5"/>
                  </a:cxn>
                  <a:cxn ang="0">
                    <a:pos x="T6" y="T7"/>
                  </a:cxn>
                  <a:cxn ang="0">
                    <a:pos x="T8" y="T9"/>
                  </a:cxn>
                </a:cxnLst>
                <a:rect l="0" t="0" r="r" b="b"/>
                <a:pathLst>
                  <a:path w="6" h="247">
                    <a:moveTo>
                      <a:pt x="6" y="1"/>
                    </a:moveTo>
                    <a:cubicBezTo>
                      <a:pt x="6" y="247"/>
                      <a:pt x="6" y="247"/>
                      <a:pt x="6" y="247"/>
                    </a:cubicBezTo>
                    <a:cubicBezTo>
                      <a:pt x="4" y="247"/>
                      <a:pt x="2" y="247"/>
                      <a:pt x="0" y="247"/>
                    </a:cubicBezTo>
                    <a:cubicBezTo>
                      <a:pt x="0" y="0"/>
                      <a:pt x="0" y="0"/>
                      <a:pt x="0" y="0"/>
                    </a:cubicBezTo>
                    <a:cubicBezTo>
                      <a:pt x="2" y="0"/>
                      <a:pt x="4" y="0"/>
                      <a:pt x="6"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 name="iŝḷíḑe"/>
              <p:cNvSpPr/>
              <p:nvPr/>
            </p:nvSpPr>
            <p:spPr bwMode="auto">
              <a:xfrm>
                <a:off x="5725222" y="5208541"/>
                <a:ext cx="2897" cy="92694"/>
              </a:xfrm>
              <a:custGeom>
                <a:avLst/>
                <a:gdLst>
                  <a:gd name="T0" fmla="*/ 7 w 7"/>
                  <a:gd name="T1" fmla="*/ 1 h 248"/>
                  <a:gd name="T2" fmla="*/ 7 w 7"/>
                  <a:gd name="T3" fmla="*/ 248 h 248"/>
                  <a:gd name="T4" fmla="*/ 0 w 7"/>
                  <a:gd name="T5" fmla="*/ 247 h 248"/>
                  <a:gd name="T6" fmla="*/ 0 w 7"/>
                  <a:gd name="T7" fmla="*/ 0 h 248"/>
                  <a:gd name="T8" fmla="*/ 7 w 7"/>
                  <a:gd name="T9" fmla="*/ 1 h 248"/>
                </a:gdLst>
                <a:ahLst/>
                <a:cxnLst>
                  <a:cxn ang="0">
                    <a:pos x="T0" y="T1"/>
                  </a:cxn>
                  <a:cxn ang="0">
                    <a:pos x="T2" y="T3"/>
                  </a:cxn>
                  <a:cxn ang="0">
                    <a:pos x="T4" y="T5"/>
                  </a:cxn>
                  <a:cxn ang="0">
                    <a:pos x="T6" y="T7"/>
                  </a:cxn>
                  <a:cxn ang="0">
                    <a:pos x="T8" y="T9"/>
                  </a:cxn>
                </a:cxnLst>
                <a:rect l="0" t="0" r="r" b="b"/>
                <a:pathLst>
                  <a:path w="7" h="248">
                    <a:moveTo>
                      <a:pt x="7" y="1"/>
                    </a:moveTo>
                    <a:cubicBezTo>
                      <a:pt x="7" y="248"/>
                      <a:pt x="7" y="248"/>
                      <a:pt x="7" y="248"/>
                    </a:cubicBezTo>
                    <a:cubicBezTo>
                      <a:pt x="4" y="247"/>
                      <a:pt x="2" y="247"/>
                      <a:pt x="0" y="247"/>
                    </a:cubicBezTo>
                    <a:cubicBezTo>
                      <a:pt x="0" y="0"/>
                      <a:pt x="0" y="0"/>
                      <a:pt x="0" y="0"/>
                    </a:cubicBezTo>
                    <a:cubicBezTo>
                      <a:pt x="2" y="1"/>
                      <a:pt x="4" y="1"/>
                      <a:pt x="7"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 name="îş1ïdé"/>
              <p:cNvSpPr/>
              <p:nvPr/>
            </p:nvSpPr>
            <p:spPr bwMode="auto">
              <a:xfrm>
                <a:off x="5722325" y="5208541"/>
                <a:ext cx="2897" cy="91729"/>
              </a:xfrm>
              <a:custGeom>
                <a:avLst/>
                <a:gdLst>
                  <a:gd name="T0" fmla="*/ 7 w 7"/>
                  <a:gd name="T1" fmla="*/ 0 h 247"/>
                  <a:gd name="T2" fmla="*/ 7 w 7"/>
                  <a:gd name="T3" fmla="*/ 247 h 247"/>
                  <a:gd name="T4" fmla="*/ 1 w 7"/>
                  <a:gd name="T5" fmla="*/ 247 h 247"/>
                  <a:gd name="T6" fmla="*/ 0 w 7"/>
                  <a:gd name="T7" fmla="*/ 247 h 247"/>
                  <a:gd name="T8" fmla="*/ 0 w 7"/>
                  <a:gd name="T9" fmla="*/ 0 h 247"/>
                  <a:gd name="T10" fmla="*/ 1 w 7"/>
                  <a:gd name="T11" fmla="*/ 0 h 247"/>
                  <a:gd name="T12" fmla="*/ 7 w 7"/>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7" h="247">
                    <a:moveTo>
                      <a:pt x="7" y="0"/>
                    </a:moveTo>
                    <a:cubicBezTo>
                      <a:pt x="7" y="247"/>
                      <a:pt x="7" y="247"/>
                      <a:pt x="7"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 name="iṣḻîdè"/>
              <p:cNvSpPr/>
              <p:nvPr/>
            </p:nvSpPr>
            <p:spPr bwMode="auto">
              <a:xfrm>
                <a:off x="5719429" y="5208541"/>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0"/>
                      <a:pt x="6" y="0"/>
                      <a:pt x="9"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 name="išḷïḋê"/>
              <p:cNvSpPr/>
              <p:nvPr/>
            </p:nvSpPr>
            <p:spPr bwMode="auto">
              <a:xfrm>
                <a:off x="5714601" y="5208541"/>
                <a:ext cx="4828" cy="92694"/>
              </a:xfrm>
              <a:custGeom>
                <a:avLst/>
                <a:gdLst>
                  <a:gd name="T0" fmla="*/ 11 w 11"/>
                  <a:gd name="T1" fmla="*/ 0 h 247"/>
                  <a:gd name="T2" fmla="*/ 11 w 11"/>
                  <a:gd name="T3" fmla="*/ 246 h 247"/>
                  <a:gd name="T4" fmla="*/ 0 w 11"/>
                  <a:gd name="T5" fmla="*/ 247 h 247"/>
                  <a:gd name="T6" fmla="*/ 0 w 11"/>
                  <a:gd name="T7" fmla="*/ 1 h 247"/>
                  <a:gd name="T8" fmla="*/ 11 w 11"/>
                  <a:gd name="T9" fmla="*/ 0 h 247"/>
                </a:gdLst>
                <a:ahLst/>
                <a:cxnLst>
                  <a:cxn ang="0">
                    <a:pos x="T0" y="T1"/>
                  </a:cxn>
                  <a:cxn ang="0">
                    <a:pos x="T2" y="T3"/>
                  </a:cxn>
                  <a:cxn ang="0">
                    <a:pos x="T4" y="T5"/>
                  </a:cxn>
                  <a:cxn ang="0">
                    <a:pos x="T6" y="T7"/>
                  </a:cxn>
                  <a:cxn ang="0">
                    <a:pos x="T8" y="T9"/>
                  </a:cxn>
                </a:cxnLst>
                <a:rect l="0" t="0" r="r" b="b"/>
                <a:pathLst>
                  <a:path w="11" h="247">
                    <a:moveTo>
                      <a:pt x="11" y="0"/>
                    </a:moveTo>
                    <a:cubicBezTo>
                      <a:pt x="11" y="246"/>
                      <a:pt x="11" y="246"/>
                      <a:pt x="11" y="246"/>
                    </a:cubicBezTo>
                    <a:cubicBezTo>
                      <a:pt x="8" y="246"/>
                      <a:pt x="4" y="247"/>
                      <a:pt x="0" y="247"/>
                    </a:cubicBezTo>
                    <a:cubicBezTo>
                      <a:pt x="0" y="1"/>
                      <a:pt x="0" y="1"/>
                      <a:pt x="0" y="1"/>
                    </a:cubicBezTo>
                    <a:cubicBezTo>
                      <a:pt x="4" y="0"/>
                      <a:pt x="8" y="0"/>
                      <a:pt x="11"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 name="ïṥļîḓê"/>
              <p:cNvSpPr/>
              <p:nvPr/>
            </p:nvSpPr>
            <p:spPr bwMode="auto">
              <a:xfrm>
                <a:off x="5709773" y="5209507"/>
                <a:ext cx="4828" cy="92694"/>
              </a:xfrm>
              <a:custGeom>
                <a:avLst/>
                <a:gdLst>
                  <a:gd name="T0" fmla="*/ 15 w 15"/>
                  <a:gd name="T1" fmla="*/ 0 h 249"/>
                  <a:gd name="T2" fmla="*/ 15 w 15"/>
                  <a:gd name="T3" fmla="*/ 246 h 249"/>
                  <a:gd name="T4" fmla="*/ 0 w 15"/>
                  <a:gd name="T5" fmla="*/ 249 h 249"/>
                  <a:gd name="T6" fmla="*/ 0 w 15"/>
                  <a:gd name="T7" fmla="*/ 2 h 249"/>
                  <a:gd name="T8" fmla="*/ 15 w 15"/>
                  <a:gd name="T9" fmla="*/ 0 h 249"/>
                </a:gdLst>
                <a:ahLst/>
                <a:cxnLst>
                  <a:cxn ang="0">
                    <a:pos x="T0" y="T1"/>
                  </a:cxn>
                  <a:cxn ang="0">
                    <a:pos x="T2" y="T3"/>
                  </a:cxn>
                  <a:cxn ang="0">
                    <a:pos x="T4" y="T5"/>
                  </a:cxn>
                  <a:cxn ang="0">
                    <a:pos x="T6" y="T7"/>
                  </a:cxn>
                  <a:cxn ang="0">
                    <a:pos x="T8" y="T9"/>
                  </a:cxn>
                </a:cxnLst>
                <a:rect l="0" t="0" r="r" b="b"/>
                <a:pathLst>
                  <a:path w="15" h="249">
                    <a:moveTo>
                      <a:pt x="15" y="0"/>
                    </a:moveTo>
                    <a:cubicBezTo>
                      <a:pt x="15" y="246"/>
                      <a:pt x="15" y="246"/>
                      <a:pt x="15" y="246"/>
                    </a:cubicBezTo>
                    <a:cubicBezTo>
                      <a:pt x="10" y="247"/>
                      <a:pt x="5" y="248"/>
                      <a:pt x="0" y="249"/>
                    </a:cubicBezTo>
                    <a:cubicBezTo>
                      <a:pt x="0" y="2"/>
                      <a:pt x="0" y="2"/>
                      <a:pt x="0" y="2"/>
                    </a:cubicBezTo>
                    <a:cubicBezTo>
                      <a:pt x="5" y="1"/>
                      <a:pt x="10" y="0"/>
                      <a:pt x="15"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 name="ïṡľîde"/>
              <p:cNvSpPr/>
              <p:nvPr/>
            </p:nvSpPr>
            <p:spPr bwMode="auto">
              <a:xfrm>
                <a:off x="5690462" y="5210473"/>
                <a:ext cx="19311" cy="99454"/>
              </a:xfrm>
              <a:custGeom>
                <a:avLst/>
                <a:gdLst>
                  <a:gd name="T0" fmla="*/ 52 w 52"/>
                  <a:gd name="T1" fmla="*/ 0 h 268"/>
                  <a:gd name="T2" fmla="*/ 52 w 52"/>
                  <a:gd name="T3" fmla="*/ 247 h 268"/>
                  <a:gd name="T4" fmla="*/ 0 w 52"/>
                  <a:gd name="T5" fmla="*/ 268 h 268"/>
                  <a:gd name="T6" fmla="*/ 0 w 52"/>
                  <a:gd name="T7" fmla="*/ 22 h 268"/>
                  <a:gd name="T8" fmla="*/ 52 w 52"/>
                  <a:gd name="T9" fmla="*/ 0 h 268"/>
                </a:gdLst>
                <a:ahLst/>
                <a:cxnLst>
                  <a:cxn ang="0">
                    <a:pos x="T0" y="T1"/>
                  </a:cxn>
                  <a:cxn ang="0">
                    <a:pos x="T2" y="T3"/>
                  </a:cxn>
                  <a:cxn ang="0">
                    <a:pos x="T4" y="T5"/>
                  </a:cxn>
                  <a:cxn ang="0">
                    <a:pos x="T6" y="T7"/>
                  </a:cxn>
                  <a:cxn ang="0">
                    <a:pos x="T8" y="T9"/>
                  </a:cxn>
                </a:cxnLst>
                <a:rect l="0" t="0" r="r" b="b"/>
                <a:pathLst>
                  <a:path w="52" h="268">
                    <a:moveTo>
                      <a:pt x="52" y="0"/>
                    </a:moveTo>
                    <a:cubicBezTo>
                      <a:pt x="52" y="247"/>
                      <a:pt x="52" y="247"/>
                      <a:pt x="52" y="247"/>
                    </a:cubicBezTo>
                    <a:cubicBezTo>
                      <a:pt x="32" y="252"/>
                      <a:pt x="13" y="259"/>
                      <a:pt x="0" y="268"/>
                    </a:cubicBezTo>
                    <a:cubicBezTo>
                      <a:pt x="0" y="22"/>
                      <a:pt x="0" y="22"/>
                      <a:pt x="0" y="22"/>
                    </a:cubicBezTo>
                    <a:cubicBezTo>
                      <a:pt x="13" y="13"/>
                      <a:pt x="32" y="5"/>
                      <a:pt x="5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 name="ïṡḻíḑé"/>
              <p:cNvSpPr/>
              <p:nvPr/>
            </p:nvSpPr>
            <p:spPr bwMode="auto">
              <a:xfrm>
                <a:off x="5687565" y="5218197"/>
                <a:ext cx="2897" cy="94626"/>
              </a:xfrm>
              <a:custGeom>
                <a:avLst/>
                <a:gdLst>
                  <a:gd name="T0" fmla="*/ 7 w 7"/>
                  <a:gd name="T1" fmla="*/ 0 h 253"/>
                  <a:gd name="T2" fmla="*/ 7 w 7"/>
                  <a:gd name="T3" fmla="*/ 246 h 253"/>
                  <a:gd name="T4" fmla="*/ 0 w 7"/>
                  <a:gd name="T5" fmla="*/ 253 h 253"/>
                  <a:gd name="T6" fmla="*/ 0 w 7"/>
                  <a:gd name="T7" fmla="*/ 6 h 253"/>
                  <a:gd name="T8" fmla="*/ 7 w 7"/>
                  <a:gd name="T9" fmla="*/ 0 h 253"/>
                </a:gdLst>
                <a:ahLst/>
                <a:cxnLst>
                  <a:cxn ang="0">
                    <a:pos x="T0" y="T1"/>
                  </a:cxn>
                  <a:cxn ang="0">
                    <a:pos x="T2" y="T3"/>
                  </a:cxn>
                  <a:cxn ang="0">
                    <a:pos x="T4" y="T5"/>
                  </a:cxn>
                  <a:cxn ang="0">
                    <a:pos x="T6" y="T7"/>
                  </a:cxn>
                  <a:cxn ang="0">
                    <a:pos x="T8" y="T9"/>
                  </a:cxn>
                </a:cxnLst>
                <a:rect l="0" t="0" r="r" b="b"/>
                <a:pathLst>
                  <a:path w="7" h="253">
                    <a:moveTo>
                      <a:pt x="7" y="0"/>
                    </a:moveTo>
                    <a:cubicBezTo>
                      <a:pt x="7" y="246"/>
                      <a:pt x="7" y="246"/>
                      <a:pt x="7" y="246"/>
                    </a:cubicBezTo>
                    <a:cubicBezTo>
                      <a:pt x="5" y="248"/>
                      <a:pt x="2" y="250"/>
                      <a:pt x="0" y="253"/>
                    </a:cubicBezTo>
                    <a:cubicBezTo>
                      <a:pt x="0" y="6"/>
                      <a:pt x="0" y="6"/>
                      <a:pt x="0" y="6"/>
                    </a:cubicBezTo>
                    <a:cubicBezTo>
                      <a:pt x="2" y="4"/>
                      <a:pt x="5" y="2"/>
                      <a:pt x="7"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 name="íSļïḋe"/>
              <p:cNvSpPr/>
              <p:nvPr/>
            </p:nvSpPr>
            <p:spPr bwMode="auto">
              <a:xfrm>
                <a:off x="5685634" y="5220128"/>
                <a:ext cx="1931" cy="93660"/>
              </a:xfrm>
              <a:custGeom>
                <a:avLst/>
                <a:gdLst>
                  <a:gd name="T0" fmla="*/ 4 w 4"/>
                  <a:gd name="T1" fmla="*/ 0 h 251"/>
                  <a:gd name="T2" fmla="*/ 4 w 4"/>
                  <a:gd name="T3" fmla="*/ 247 h 251"/>
                  <a:gd name="T4" fmla="*/ 0 w 4"/>
                  <a:gd name="T5" fmla="*/ 251 h 251"/>
                  <a:gd name="T6" fmla="*/ 0 w 4"/>
                  <a:gd name="T7" fmla="*/ 5 h 251"/>
                  <a:gd name="T8" fmla="*/ 4 w 4"/>
                  <a:gd name="T9" fmla="*/ 0 h 251"/>
                </a:gdLst>
                <a:ahLst/>
                <a:cxnLst>
                  <a:cxn ang="0">
                    <a:pos x="T0" y="T1"/>
                  </a:cxn>
                  <a:cxn ang="0">
                    <a:pos x="T2" y="T3"/>
                  </a:cxn>
                  <a:cxn ang="0">
                    <a:pos x="T4" y="T5"/>
                  </a:cxn>
                  <a:cxn ang="0">
                    <a:pos x="T6" y="T7"/>
                  </a:cxn>
                  <a:cxn ang="0">
                    <a:pos x="T8" y="T9"/>
                  </a:cxn>
                </a:cxnLst>
                <a:rect l="0" t="0" r="r" b="b"/>
                <a:pathLst>
                  <a:path w="4" h="251">
                    <a:moveTo>
                      <a:pt x="4" y="0"/>
                    </a:moveTo>
                    <a:cubicBezTo>
                      <a:pt x="4" y="247"/>
                      <a:pt x="4" y="247"/>
                      <a:pt x="4" y="247"/>
                    </a:cubicBezTo>
                    <a:cubicBezTo>
                      <a:pt x="2" y="248"/>
                      <a:pt x="1" y="250"/>
                      <a:pt x="0" y="251"/>
                    </a:cubicBezTo>
                    <a:cubicBezTo>
                      <a:pt x="0" y="5"/>
                      <a:pt x="0" y="5"/>
                      <a:pt x="0" y="5"/>
                    </a:cubicBezTo>
                    <a:cubicBezTo>
                      <a:pt x="1" y="3"/>
                      <a:pt x="2" y="2"/>
                      <a:pt x="4"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 name="iSļíde"/>
              <p:cNvSpPr/>
              <p:nvPr/>
            </p:nvSpPr>
            <p:spPr bwMode="auto">
              <a:xfrm>
                <a:off x="5684669" y="5222059"/>
                <a:ext cx="966" cy="93660"/>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9"/>
                      <a:pt x="0" y="250"/>
                    </a:cubicBezTo>
                    <a:cubicBezTo>
                      <a:pt x="0" y="3"/>
                      <a:pt x="0" y="3"/>
                      <a:pt x="0" y="3"/>
                    </a:cubicBezTo>
                    <a:cubicBezTo>
                      <a:pt x="1" y="2"/>
                      <a:pt x="2" y="1"/>
                      <a:pt x="3"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 name="î$ľîḑe"/>
              <p:cNvSpPr/>
              <p:nvPr/>
            </p:nvSpPr>
            <p:spPr bwMode="auto">
              <a:xfrm>
                <a:off x="5684669" y="5223025"/>
                <a:ext cx="0"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 name="îSliďé"/>
              <p:cNvSpPr/>
              <p:nvPr/>
            </p:nvSpPr>
            <p:spPr bwMode="auto">
              <a:xfrm>
                <a:off x="5683703" y="5224956"/>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 name="íṡľîḓé"/>
              <p:cNvSpPr/>
              <p:nvPr/>
            </p:nvSpPr>
            <p:spPr bwMode="auto">
              <a:xfrm>
                <a:off x="5730050" y="5212404"/>
                <a:ext cx="1931" cy="91729"/>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6"/>
                      <a:pt x="1" y="246"/>
                      <a:pt x="0" y="246"/>
                    </a:cubicBezTo>
                    <a:cubicBezTo>
                      <a:pt x="0" y="0"/>
                      <a:pt x="0" y="0"/>
                      <a:pt x="0" y="0"/>
                    </a:cubicBezTo>
                    <a:cubicBezTo>
                      <a:pt x="1" y="0"/>
                      <a:pt x="3" y="0"/>
                      <a:pt x="5"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 name="íṧliḍe"/>
              <p:cNvSpPr/>
              <p:nvPr/>
            </p:nvSpPr>
            <p:spPr bwMode="auto">
              <a:xfrm>
                <a:off x="5728119" y="5212404"/>
                <a:ext cx="1931" cy="91729"/>
              </a:xfrm>
              <a:custGeom>
                <a:avLst/>
                <a:gdLst>
                  <a:gd name="T0" fmla="*/ 7 w 7"/>
                  <a:gd name="T1" fmla="*/ 1 h 247"/>
                  <a:gd name="T2" fmla="*/ 7 w 7"/>
                  <a:gd name="T3" fmla="*/ 247 h 247"/>
                  <a:gd name="T4" fmla="*/ 0 w 7"/>
                  <a:gd name="T5" fmla="*/ 247 h 247"/>
                  <a:gd name="T6" fmla="*/ 0 w 7"/>
                  <a:gd name="T7" fmla="*/ 0 h 247"/>
                  <a:gd name="T8" fmla="*/ 7 w 7"/>
                  <a:gd name="T9" fmla="*/ 1 h 247"/>
                </a:gdLst>
                <a:ahLst/>
                <a:cxnLst>
                  <a:cxn ang="0">
                    <a:pos x="T0" y="T1"/>
                  </a:cxn>
                  <a:cxn ang="0">
                    <a:pos x="T2" y="T3"/>
                  </a:cxn>
                  <a:cxn ang="0">
                    <a:pos x="T4" y="T5"/>
                  </a:cxn>
                  <a:cxn ang="0">
                    <a:pos x="T6" y="T7"/>
                  </a:cxn>
                  <a:cxn ang="0">
                    <a:pos x="T8" y="T9"/>
                  </a:cxn>
                </a:cxnLst>
                <a:rect l="0" t="0" r="r" b="b"/>
                <a:pathLst>
                  <a:path w="7" h="247">
                    <a:moveTo>
                      <a:pt x="7" y="1"/>
                    </a:moveTo>
                    <a:cubicBezTo>
                      <a:pt x="7" y="247"/>
                      <a:pt x="7" y="247"/>
                      <a:pt x="7" y="247"/>
                    </a:cubicBezTo>
                    <a:cubicBezTo>
                      <a:pt x="5" y="247"/>
                      <a:pt x="2" y="247"/>
                      <a:pt x="0" y="247"/>
                    </a:cubicBezTo>
                    <a:cubicBezTo>
                      <a:pt x="0" y="0"/>
                      <a:pt x="0" y="0"/>
                      <a:pt x="0" y="0"/>
                    </a:cubicBezTo>
                    <a:cubicBezTo>
                      <a:pt x="2" y="0"/>
                      <a:pt x="5" y="0"/>
                      <a:pt x="7" y="1"/>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 name="íšlîḍé"/>
              <p:cNvSpPr/>
              <p:nvPr/>
            </p:nvSpPr>
            <p:spPr bwMode="auto">
              <a:xfrm>
                <a:off x="5725222" y="5212404"/>
                <a:ext cx="2897" cy="91729"/>
              </a:xfrm>
              <a:custGeom>
                <a:avLst/>
                <a:gdLst>
                  <a:gd name="T0" fmla="*/ 6 w 6"/>
                  <a:gd name="T1" fmla="*/ 0 h 247"/>
                  <a:gd name="T2" fmla="*/ 6 w 6"/>
                  <a:gd name="T3" fmla="*/ 247 h 247"/>
                  <a:gd name="T4" fmla="*/ 1 w 6"/>
                  <a:gd name="T5" fmla="*/ 246 h 247"/>
                  <a:gd name="T6" fmla="*/ 0 w 6"/>
                  <a:gd name="T7" fmla="*/ 246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4" y="247"/>
                      <a:pt x="2" y="246"/>
                      <a:pt x="1" y="246"/>
                    </a:cubicBezTo>
                    <a:cubicBezTo>
                      <a:pt x="0" y="246"/>
                      <a:pt x="0" y="246"/>
                      <a:pt x="0" y="246"/>
                    </a:cubicBezTo>
                    <a:cubicBezTo>
                      <a:pt x="0" y="0"/>
                      <a:pt x="0" y="0"/>
                      <a:pt x="0" y="0"/>
                    </a:cubicBezTo>
                    <a:cubicBezTo>
                      <a:pt x="1" y="0"/>
                      <a:pt x="1" y="0"/>
                      <a:pt x="1" y="0"/>
                    </a:cubicBezTo>
                    <a:cubicBezTo>
                      <a:pt x="2" y="0"/>
                      <a:pt x="4"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 name="íṩľídê"/>
              <p:cNvSpPr/>
              <p:nvPr/>
            </p:nvSpPr>
            <p:spPr bwMode="auto">
              <a:xfrm>
                <a:off x="5759017" y="5212404"/>
                <a:ext cx="14484"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7" name="î$ḻïḓé"/>
              <p:cNvSpPr/>
              <p:nvPr/>
            </p:nvSpPr>
            <p:spPr bwMode="auto">
              <a:xfrm>
                <a:off x="5732947" y="5212404"/>
                <a:ext cx="1931" cy="92694"/>
              </a:xfrm>
              <a:custGeom>
                <a:avLst/>
                <a:gdLst>
                  <a:gd name="T0" fmla="*/ 6 w 6"/>
                  <a:gd name="T1" fmla="*/ 1 h 248"/>
                  <a:gd name="T2" fmla="*/ 6 w 6"/>
                  <a:gd name="T3" fmla="*/ 248 h 248"/>
                  <a:gd name="T4" fmla="*/ 0 w 6"/>
                  <a:gd name="T5" fmla="*/ 247 h 248"/>
                  <a:gd name="T6" fmla="*/ 0 w 6"/>
                  <a:gd name="T7" fmla="*/ 0 h 248"/>
                  <a:gd name="T8" fmla="*/ 6 w 6"/>
                  <a:gd name="T9" fmla="*/ 1 h 248"/>
                </a:gdLst>
                <a:ahLst/>
                <a:cxnLst>
                  <a:cxn ang="0">
                    <a:pos x="T0" y="T1"/>
                  </a:cxn>
                  <a:cxn ang="0">
                    <a:pos x="T2" y="T3"/>
                  </a:cxn>
                  <a:cxn ang="0">
                    <a:pos x="T4" y="T5"/>
                  </a:cxn>
                  <a:cxn ang="0">
                    <a:pos x="T6" y="T7"/>
                  </a:cxn>
                  <a:cxn ang="0">
                    <a:pos x="T8" y="T9"/>
                  </a:cxn>
                </a:cxnLst>
                <a:rect l="0" t="0" r="r" b="b"/>
                <a:pathLst>
                  <a:path w="6" h="248">
                    <a:moveTo>
                      <a:pt x="6" y="1"/>
                    </a:moveTo>
                    <a:cubicBezTo>
                      <a:pt x="6" y="248"/>
                      <a:pt x="6" y="248"/>
                      <a:pt x="6" y="248"/>
                    </a:cubicBezTo>
                    <a:cubicBezTo>
                      <a:pt x="4" y="248"/>
                      <a:pt x="2" y="247"/>
                      <a:pt x="0" y="247"/>
                    </a:cubicBezTo>
                    <a:cubicBezTo>
                      <a:pt x="0" y="0"/>
                      <a:pt x="0" y="0"/>
                      <a:pt x="0" y="0"/>
                    </a:cubicBezTo>
                    <a:cubicBezTo>
                      <a:pt x="2" y="1"/>
                      <a:pt x="4" y="1"/>
                      <a:pt x="6"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 name="íś1ïḑê"/>
              <p:cNvSpPr/>
              <p:nvPr/>
            </p:nvSpPr>
            <p:spPr bwMode="auto">
              <a:xfrm>
                <a:off x="5731981" y="5212404"/>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 name="îṥlïďe"/>
              <p:cNvSpPr/>
              <p:nvPr/>
            </p:nvSpPr>
            <p:spPr bwMode="auto">
              <a:xfrm>
                <a:off x="5773501" y="5209507"/>
                <a:ext cx="966" cy="95591"/>
              </a:xfrm>
              <a:custGeom>
                <a:avLst/>
                <a:gdLst>
                  <a:gd name="T0" fmla="*/ 1 w 1"/>
                  <a:gd name="T1" fmla="*/ 0 h 99"/>
                  <a:gd name="T2" fmla="*/ 1 w 1"/>
                  <a:gd name="T3" fmla="*/ 95 h 99"/>
                  <a:gd name="T4" fmla="*/ 0 w 1"/>
                  <a:gd name="T5" fmla="*/ 99 h 99"/>
                  <a:gd name="T6" fmla="*/ 0 w 1"/>
                  <a:gd name="T7" fmla="*/ 3 h 99"/>
                  <a:gd name="T8" fmla="*/ 1 w 1"/>
                  <a:gd name="T9" fmla="*/ 0 h 99"/>
                </a:gdLst>
                <a:ahLst/>
                <a:cxnLst>
                  <a:cxn ang="0">
                    <a:pos x="T0" y="T1"/>
                  </a:cxn>
                  <a:cxn ang="0">
                    <a:pos x="T2" y="T3"/>
                  </a:cxn>
                  <a:cxn ang="0">
                    <a:pos x="T4" y="T5"/>
                  </a:cxn>
                  <a:cxn ang="0">
                    <a:pos x="T6" y="T7"/>
                  </a:cxn>
                  <a:cxn ang="0">
                    <a:pos x="T8" y="T9"/>
                  </a:cxn>
                </a:cxnLst>
                <a:rect l="0" t="0" r="r" b="b"/>
                <a:pathLst>
                  <a:path w="1" h="99">
                    <a:moveTo>
                      <a:pt x="1" y="0"/>
                    </a:moveTo>
                    <a:lnTo>
                      <a:pt x="1" y="95"/>
                    </a:lnTo>
                    <a:lnTo>
                      <a:pt x="0" y="99"/>
                    </a:lnTo>
                    <a:lnTo>
                      <a:pt x="0" y="3"/>
                    </a:lnTo>
                    <a:lnTo>
                      <a:pt x="1" y="0"/>
                    </a:lnTo>
                    <a:close/>
                  </a:path>
                </a:pathLst>
              </a:custGeom>
              <a:solidFill>
                <a:srgbClr val="00647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 name="îṡḻiḋé"/>
              <p:cNvSpPr/>
              <p:nvPr/>
            </p:nvSpPr>
            <p:spPr bwMode="auto">
              <a:xfrm>
                <a:off x="5773501" y="5212404"/>
                <a:ext cx="1931" cy="92694"/>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81" name="ïsļîḓé"/>
              <p:cNvSpPr/>
              <p:nvPr/>
            </p:nvSpPr>
            <p:spPr bwMode="auto">
              <a:xfrm>
                <a:off x="5865229" y="5212404"/>
                <a:ext cx="17380" cy="92694"/>
              </a:xfrm>
              <a:custGeom>
                <a:avLst/>
                <a:gdLst>
                  <a:gd name="T0" fmla="*/ 18 w 18"/>
                  <a:gd name="T1" fmla="*/ 0 h 96"/>
                  <a:gd name="T2" fmla="*/ 18 w 18"/>
                  <a:gd name="T3" fmla="*/ 95 h 96"/>
                  <a:gd name="T4" fmla="*/ 0 w 18"/>
                  <a:gd name="T5" fmla="*/ 96 h 96"/>
                  <a:gd name="T6" fmla="*/ 0 w 18"/>
                  <a:gd name="T7" fmla="*/ 1 h 96"/>
                  <a:gd name="T8" fmla="*/ 18 w 18"/>
                  <a:gd name="T9" fmla="*/ 0 h 96"/>
                </a:gdLst>
                <a:ahLst/>
                <a:cxnLst>
                  <a:cxn ang="0">
                    <a:pos x="T0" y="T1"/>
                  </a:cxn>
                  <a:cxn ang="0">
                    <a:pos x="T2" y="T3"/>
                  </a:cxn>
                  <a:cxn ang="0">
                    <a:pos x="T4" y="T5"/>
                  </a:cxn>
                  <a:cxn ang="0">
                    <a:pos x="T6" y="T7"/>
                  </a:cxn>
                  <a:cxn ang="0">
                    <a:pos x="T8" y="T9"/>
                  </a:cxn>
                </a:cxnLst>
                <a:rect l="0" t="0" r="r" b="b"/>
                <a:pathLst>
                  <a:path w="18" h="96">
                    <a:moveTo>
                      <a:pt x="18" y="0"/>
                    </a:moveTo>
                    <a:lnTo>
                      <a:pt x="18" y="95"/>
                    </a:lnTo>
                    <a:lnTo>
                      <a:pt x="0" y="96"/>
                    </a:lnTo>
                    <a:lnTo>
                      <a:pt x="0" y="1"/>
                    </a:lnTo>
                    <a:lnTo>
                      <a:pt x="18" y="0"/>
                    </a:lnTo>
                    <a:close/>
                  </a:path>
                </a:pathLst>
              </a:custGeom>
              <a:solidFill>
                <a:srgbClr val="7D9EB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 name="íşlîďé"/>
              <p:cNvSpPr/>
              <p:nvPr/>
            </p:nvSpPr>
            <p:spPr bwMode="auto">
              <a:xfrm>
                <a:off x="5881644" y="5212404"/>
                <a:ext cx="966" cy="94626"/>
              </a:xfrm>
              <a:custGeom>
                <a:avLst/>
                <a:gdLst>
                  <a:gd name="T0" fmla="*/ 1 w 1"/>
                  <a:gd name="T1" fmla="*/ 0 h 98"/>
                  <a:gd name="T2" fmla="*/ 1 w 1"/>
                  <a:gd name="T3" fmla="*/ 95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5"/>
                    </a:lnTo>
                    <a:lnTo>
                      <a:pt x="0" y="98"/>
                    </a:lnTo>
                    <a:lnTo>
                      <a:pt x="0" y="3"/>
                    </a:lnTo>
                    <a:lnTo>
                      <a:pt x="1"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 name="ïṣ1îďe"/>
              <p:cNvSpPr/>
              <p:nvPr/>
            </p:nvSpPr>
            <p:spPr bwMode="auto">
              <a:xfrm>
                <a:off x="5881644" y="5215300"/>
                <a:ext cx="1931" cy="91729"/>
              </a:xfrm>
              <a:prstGeom prst="rect">
                <a:avLst/>
              </a:prstGeom>
              <a:solidFill>
                <a:srgbClr val="7D9EB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84" name="iṥliďê"/>
              <p:cNvSpPr/>
              <p:nvPr/>
            </p:nvSpPr>
            <p:spPr bwMode="auto">
              <a:xfrm>
                <a:off x="5865229" y="5215300"/>
                <a:ext cx="16415" cy="92694"/>
              </a:xfrm>
              <a:custGeom>
                <a:avLst/>
                <a:gdLst>
                  <a:gd name="T0" fmla="*/ 17 w 17"/>
                  <a:gd name="T1" fmla="*/ 0 h 96"/>
                  <a:gd name="T2" fmla="*/ 17 w 17"/>
                  <a:gd name="T3" fmla="*/ 95 h 96"/>
                  <a:gd name="T4" fmla="*/ 0 w 17"/>
                  <a:gd name="T5" fmla="*/ 96 h 96"/>
                  <a:gd name="T6" fmla="*/ 0 w 17"/>
                  <a:gd name="T7" fmla="*/ 2 h 96"/>
                  <a:gd name="T8" fmla="*/ 17 w 17"/>
                  <a:gd name="T9" fmla="*/ 0 h 96"/>
                </a:gdLst>
                <a:ahLst/>
                <a:cxnLst>
                  <a:cxn ang="0">
                    <a:pos x="T0" y="T1"/>
                  </a:cxn>
                  <a:cxn ang="0">
                    <a:pos x="T2" y="T3"/>
                  </a:cxn>
                  <a:cxn ang="0">
                    <a:pos x="T4" y="T5"/>
                  </a:cxn>
                  <a:cxn ang="0">
                    <a:pos x="T6" y="T7"/>
                  </a:cxn>
                  <a:cxn ang="0">
                    <a:pos x="T8" y="T9"/>
                  </a:cxn>
                </a:cxnLst>
                <a:rect l="0" t="0" r="r" b="b"/>
                <a:pathLst>
                  <a:path w="17" h="96">
                    <a:moveTo>
                      <a:pt x="17" y="0"/>
                    </a:moveTo>
                    <a:lnTo>
                      <a:pt x="17" y="95"/>
                    </a:lnTo>
                    <a:lnTo>
                      <a:pt x="0" y="96"/>
                    </a:lnTo>
                    <a:lnTo>
                      <a:pt x="0" y="2"/>
                    </a:lnTo>
                    <a:lnTo>
                      <a:pt x="17" y="0"/>
                    </a:lnTo>
                    <a:close/>
                  </a:path>
                </a:pathLst>
              </a:custGeom>
              <a:solidFill>
                <a:srgbClr val="006F8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 name="íṥľiḑê"/>
              <p:cNvSpPr/>
              <p:nvPr/>
            </p:nvSpPr>
            <p:spPr bwMode="auto">
              <a:xfrm>
                <a:off x="5989788" y="5212404"/>
                <a:ext cx="3862" cy="95591"/>
              </a:xfrm>
              <a:custGeom>
                <a:avLst/>
                <a:gdLst>
                  <a:gd name="T0" fmla="*/ 11 w 11"/>
                  <a:gd name="T1" fmla="*/ 12 h 258"/>
                  <a:gd name="T2" fmla="*/ 11 w 11"/>
                  <a:gd name="T3" fmla="*/ 258 h 258"/>
                  <a:gd name="T4" fmla="*/ 0 w 11"/>
                  <a:gd name="T5" fmla="*/ 246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11" y="253"/>
                      <a:pt x="7" y="249"/>
                      <a:pt x="0" y="246"/>
                    </a:cubicBezTo>
                    <a:cubicBezTo>
                      <a:pt x="0" y="0"/>
                      <a:pt x="0" y="0"/>
                      <a:pt x="0" y="0"/>
                    </a:cubicBezTo>
                    <a:cubicBezTo>
                      <a:pt x="7" y="3"/>
                      <a:pt x="11" y="7"/>
                      <a:pt x="11" y="12"/>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 name="iṥḻíďé"/>
              <p:cNvSpPr/>
              <p:nvPr/>
            </p:nvSpPr>
            <p:spPr bwMode="auto">
              <a:xfrm>
                <a:off x="5987857" y="5212404"/>
                <a:ext cx="1931" cy="91729"/>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 name="ïṣļîḑé"/>
              <p:cNvSpPr/>
              <p:nvPr/>
            </p:nvSpPr>
            <p:spPr bwMode="auto">
              <a:xfrm>
                <a:off x="5987857" y="5211438"/>
                <a:ext cx="0"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 name="ïSļîdè"/>
              <p:cNvSpPr/>
              <p:nvPr/>
            </p:nvSpPr>
            <p:spPr bwMode="auto">
              <a:xfrm>
                <a:off x="5986891" y="5211438"/>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 name="işľïdê"/>
              <p:cNvSpPr/>
              <p:nvPr/>
            </p:nvSpPr>
            <p:spPr bwMode="auto">
              <a:xfrm>
                <a:off x="5985926" y="5211438"/>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1"/>
                      <a:pt x="2"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 name="íṣlïḋè"/>
              <p:cNvSpPr/>
              <p:nvPr/>
            </p:nvSpPr>
            <p:spPr bwMode="auto">
              <a:xfrm>
                <a:off x="5984960"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1" name="i$ľíḑè"/>
              <p:cNvSpPr/>
              <p:nvPr/>
            </p:nvSpPr>
            <p:spPr bwMode="auto">
              <a:xfrm>
                <a:off x="5983994" y="5211438"/>
                <a:ext cx="966" cy="91729"/>
              </a:xfrm>
              <a:custGeom>
                <a:avLst/>
                <a:gdLst>
                  <a:gd name="T0" fmla="*/ 2 w 2"/>
                  <a:gd name="T1" fmla="*/ 0 h 247"/>
                  <a:gd name="T2" fmla="*/ 2 w 2"/>
                  <a:gd name="T3" fmla="*/ 247 h 247"/>
                  <a:gd name="T4" fmla="*/ 0 w 2"/>
                  <a:gd name="T5" fmla="*/ 247 h 247"/>
                  <a:gd name="T6" fmla="*/ 0 w 2"/>
                  <a:gd name="T7" fmla="*/ 247 h 247"/>
                  <a:gd name="T8" fmla="*/ 0 w 2"/>
                  <a:gd name="T9" fmla="*/ 0 h 247"/>
                  <a:gd name="T10" fmla="*/ 0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1" y="247"/>
                      <a:pt x="0" y="247"/>
                    </a:cubicBezTo>
                    <a:cubicBezTo>
                      <a:pt x="0" y="247"/>
                      <a:pt x="0" y="247"/>
                      <a:pt x="0" y="247"/>
                    </a:cubicBezTo>
                    <a:cubicBezTo>
                      <a:pt x="0" y="0"/>
                      <a:pt x="0" y="0"/>
                      <a:pt x="0" y="0"/>
                    </a:cubicBezTo>
                    <a:cubicBezTo>
                      <a:pt x="0" y="0"/>
                      <a:pt x="0" y="0"/>
                      <a:pt x="0" y="0"/>
                    </a:cubicBezTo>
                    <a:cubicBezTo>
                      <a:pt x="1" y="0"/>
                      <a:pt x="2" y="0"/>
                      <a:pt x="2"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2" name="ïṥļíďè"/>
              <p:cNvSpPr/>
              <p:nvPr/>
            </p:nvSpPr>
            <p:spPr bwMode="auto">
              <a:xfrm>
                <a:off x="5983029"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3" name="íṣḻîḍê"/>
              <p:cNvSpPr/>
              <p:nvPr/>
            </p:nvSpPr>
            <p:spPr bwMode="auto">
              <a:xfrm>
                <a:off x="5981097" y="5211438"/>
                <a:ext cx="1931"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0"/>
                      <a:pt x="2" y="0"/>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4" name="iṧľiďé"/>
              <p:cNvSpPr/>
              <p:nvPr/>
            </p:nvSpPr>
            <p:spPr bwMode="auto">
              <a:xfrm>
                <a:off x="5980132" y="5211438"/>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5" name="ísľiďè"/>
              <p:cNvSpPr/>
              <p:nvPr/>
            </p:nvSpPr>
            <p:spPr bwMode="auto">
              <a:xfrm>
                <a:off x="5976270" y="5211438"/>
                <a:ext cx="3862" cy="93660"/>
              </a:xfrm>
              <a:custGeom>
                <a:avLst/>
                <a:gdLst>
                  <a:gd name="T0" fmla="*/ 11 w 11"/>
                  <a:gd name="T1" fmla="*/ 0 h 251"/>
                  <a:gd name="T2" fmla="*/ 11 w 11"/>
                  <a:gd name="T3" fmla="*/ 247 h 251"/>
                  <a:gd name="T4" fmla="*/ 0 w 11"/>
                  <a:gd name="T5" fmla="*/ 251 h 251"/>
                  <a:gd name="T6" fmla="*/ 0 w 11"/>
                  <a:gd name="T7" fmla="*/ 5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7"/>
                      <a:pt x="11" y="247"/>
                      <a:pt x="11" y="247"/>
                    </a:cubicBezTo>
                    <a:cubicBezTo>
                      <a:pt x="6" y="248"/>
                      <a:pt x="3" y="249"/>
                      <a:pt x="0" y="251"/>
                    </a:cubicBezTo>
                    <a:cubicBezTo>
                      <a:pt x="0" y="5"/>
                      <a:pt x="0" y="5"/>
                      <a:pt x="0" y="5"/>
                    </a:cubicBezTo>
                    <a:cubicBezTo>
                      <a:pt x="3" y="3"/>
                      <a:pt x="6" y="1"/>
                      <a:pt x="1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6" name="îsľíḍè"/>
              <p:cNvSpPr/>
              <p:nvPr/>
            </p:nvSpPr>
            <p:spPr bwMode="auto">
              <a:xfrm>
                <a:off x="5975304" y="5213369"/>
                <a:ext cx="966" cy="92694"/>
              </a:xfrm>
              <a:custGeom>
                <a:avLst/>
                <a:gdLst>
                  <a:gd name="T0" fmla="*/ 2 w 2"/>
                  <a:gd name="T1" fmla="*/ 0 h 248"/>
                  <a:gd name="T2" fmla="*/ 2 w 2"/>
                  <a:gd name="T3" fmla="*/ 246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0" y="247"/>
                      <a:pt x="0" y="248"/>
                    </a:cubicBezTo>
                    <a:cubicBezTo>
                      <a:pt x="0" y="2"/>
                      <a:pt x="0" y="2"/>
                      <a:pt x="0" y="2"/>
                    </a:cubicBezTo>
                    <a:cubicBezTo>
                      <a:pt x="0" y="1"/>
                      <a:pt x="1" y="0"/>
                      <a:pt x="2"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7" name="íṡľiḓé"/>
              <p:cNvSpPr/>
              <p:nvPr/>
            </p:nvSpPr>
            <p:spPr bwMode="auto">
              <a:xfrm>
                <a:off x="5975304" y="5214335"/>
                <a:ext cx="0"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8" name="îš1iḍè"/>
              <p:cNvSpPr/>
              <p:nvPr/>
            </p:nvSpPr>
            <p:spPr bwMode="auto">
              <a:xfrm>
                <a:off x="5974339" y="5214335"/>
                <a:ext cx="966"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1"/>
                      <a:pt x="0" y="1"/>
                      <a:pt x="0" y="1"/>
                    </a:cubicBezTo>
                    <a:cubicBezTo>
                      <a:pt x="1" y="1"/>
                      <a:pt x="1" y="1"/>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9" name="ïŝlíḑè"/>
              <p:cNvSpPr/>
              <p:nvPr/>
            </p:nvSpPr>
            <p:spPr bwMode="auto">
              <a:xfrm>
                <a:off x="5974339" y="5215300"/>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0" name="ïşlïdè"/>
              <p:cNvSpPr/>
              <p:nvPr/>
            </p:nvSpPr>
            <p:spPr bwMode="auto">
              <a:xfrm>
                <a:off x="5974339" y="5215300"/>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0" y="247"/>
                      <a:pt x="0" y="247"/>
                      <a:pt x="0" y="248"/>
                    </a:cubicBezTo>
                    <a:cubicBezTo>
                      <a:pt x="0" y="1"/>
                      <a:pt x="0" y="1"/>
                      <a:pt x="0" y="1"/>
                    </a:cubicBezTo>
                    <a:cubicBezTo>
                      <a:pt x="0" y="1"/>
                      <a:pt x="0" y="0"/>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1" name="ïŝļíḓé"/>
              <p:cNvSpPr/>
              <p:nvPr/>
            </p:nvSpPr>
            <p:spPr bwMode="auto">
              <a:xfrm>
                <a:off x="5974339" y="5216266"/>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2" name="ï$lîḍe"/>
              <p:cNvSpPr/>
              <p:nvPr/>
            </p:nvSpPr>
            <p:spPr bwMode="auto">
              <a:xfrm>
                <a:off x="5974339" y="5217231"/>
                <a:ext cx="966" cy="90763"/>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03" name="íSḻïḍe"/>
              <p:cNvSpPr/>
              <p:nvPr/>
            </p:nvSpPr>
            <p:spPr bwMode="auto">
              <a:xfrm>
                <a:off x="5974339" y="5217231"/>
                <a:ext cx="966" cy="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04" name="íśḷiḋè"/>
              <p:cNvSpPr/>
              <p:nvPr/>
            </p:nvSpPr>
            <p:spPr bwMode="auto">
              <a:xfrm>
                <a:off x="5909645" y="5212404"/>
                <a:ext cx="3862" cy="95591"/>
              </a:xfrm>
              <a:custGeom>
                <a:avLst/>
                <a:gdLst>
                  <a:gd name="T0" fmla="*/ 11 w 11"/>
                  <a:gd name="T1" fmla="*/ 12 h 258"/>
                  <a:gd name="T2" fmla="*/ 11 w 11"/>
                  <a:gd name="T3" fmla="*/ 258 h 258"/>
                  <a:gd name="T4" fmla="*/ 0 w 11"/>
                  <a:gd name="T5" fmla="*/ 246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11" y="253"/>
                      <a:pt x="7" y="249"/>
                      <a:pt x="0" y="246"/>
                    </a:cubicBezTo>
                    <a:cubicBezTo>
                      <a:pt x="0" y="0"/>
                      <a:pt x="0" y="0"/>
                      <a:pt x="0" y="0"/>
                    </a:cubicBezTo>
                    <a:cubicBezTo>
                      <a:pt x="7" y="3"/>
                      <a:pt x="11" y="7"/>
                      <a:pt x="11" y="12"/>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5" name="i$ļiḍé"/>
              <p:cNvSpPr/>
              <p:nvPr/>
            </p:nvSpPr>
            <p:spPr bwMode="auto">
              <a:xfrm>
                <a:off x="5908680" y="5212404"/>
                <a:ext cx="966" cy="91729"/>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6" name="iṩľiḋe"/>
              <p:cNvSpPr/>
              <p:nvPr/>
            </p:nvSpPr>
            <p:spPr bwMode="auto">
              <a:xfrm>
                <a:off x="5907714" y="5211438"/>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7" name="ïś1íḋè"/>
              <p:cNvSpPr/>
              <p:nvPr/>
            </p:nvSpPr>
            <p:spPr bwMode="auto">
              <a:xfrm>
                <a:off x="5906749" y="5211438"/>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8" name="iśľiďè"/>
              <p:cNvSpPr/>
              <p:nvPr/>
            </p:nvSpPr>
            <p:spPr bwMode="auto">
              <a:xfrm>
                <a:off x="5905783" y="5211438"/>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9" name="íšľiḍé"/>
              <p:cNvSpPr/>
              <p:nvPr/>
            </p:nvSpPr>
            <p:spPr bwMode="auto">
              <a:xfrm>
                <a:off x="5904818"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0" name="îşľiḋé"/>
              <p:cNvSpPr/>
              <p:nvPr/>
            </p:nvSpPr>
            <p:spPr bwMode="auto">
              <a:xfrm>
                <a:off x="5903852" y="5211438"/>
                <a:ext cx="966" cy="91729"/>
              </a:xfrm>
              <a:custGeom>
                <a:avLst/>
                <a:gdLst>
                  <a:gd name="T0" fmla="*/ 2 w 2"/>
                  <a:gd name="T1" fmla="*/ 0 h 247"/>
                  <a:gd name="T2" fmla="*/ 2 w 2"/>
                  <a:gd name="T3" fmla="*/ 247 h 247"/>
                  <a:gd name="T4" fmla="*/ 0 w 2"/>
                  <a:gd name="T5" fmla="*/ 247 h 247"/>
                  <a:gd name="T6" fmla="*/ 0 w 2"/>
                  <a:gd name="T7" fmla="*/ 247 h 247"/>
                  <a:gd name="T8" fmla="*/ 0 w 2"/>
                  <a:gd name="T9" fmla="*/ 0 h 247"/>
                  <a:gd name="T10" fmla="*/ 0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1" y="247"/>
                      <a:pt x="0" y="247"/>
                    </a:cubicBezTo>
                    <a:cubicBezTo>
                      <a:pt x="0" y="247"/>
                      <a:pt x="0" y="247"/>
                      <a:pt x="0" y="247"/>
                    </a:cubicBezTo>
                    <a:cubicBezTo>
                      <a:pt x="0" y="0"/>
                      <a:pt x="0" y="0"/>
                      <a:pt x="0" y="0"/>
                    </a:cubicBezTo>
                    <a:cubicBezTo>
                      <a:pt x="0" y="0"/>
                      <a:pt x="0" y="0"/>
                      <a:pt x="0" y="0"/>
                    </a:cubicBezTo>
                    <a:cubicBezTo>
                      <a:pt x="1" y="0"/>
                      <a:pt x="2" y="0"/>
                      <a:pt x="2"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1" name="iṧḷîḍê"/>
              <p:cNvSpPr/>
              <p:nvPr/>
            </p:nvSpPr>
            <p:spPr bwMode="auto">
              <a:xfrm>
                <a:off x="5902887"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2" name="îśḷïďe"/>
              <p:cNvSpPr/>
              <p:nvPr/>
            </p:nvSpPr>
            <p:spPr bwMode="auto">
              <a:xfrm>
                <a:off x="5901922" y="5211438"/>
                <a:ext cx="966"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0"/>
                      <a:pt x="2" y="0"/>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3" name="ïş1íḓê"/>
              <p:cNvSpPr/>
              <p:nvPr/>
            </p:nvSpPr>
            <p:spPr bwMode="auto">
              <a:xfrm>
                <a:off x="5900956" y="5211438"/>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4" name="ïšliḑé"/>
              <p:cNvSpPr/>
              <p:nvPr/>
            </p:nvSpPr>
            <p:spPr bwMode="auto">
              <a:xfrm>
                <a:off x="5896128" y="5211438"/>
                <a:ext cx="4828" cy="93660"/>
              </a:xfrm>
              <a:custGeom>
                <a:avLst/>
                <a:gdLst>
                  <a:gd name="T0" fmla="*/ 11 w 11"/>
                  <a:gd name="T1" fmla="*/ 0 h 251"/>
                  <a:gd name="T2" fmla="*/ 11 w 11"/>
                  <a:gd name="T3" fmla="*/ 247 h 251"/>
                  <a:gd name="T4" fmla="*/ 0 w 11"/>
                  <a:gd name="T5" fmla="*/ 251 h 251"/>
                  <a:gd name="T6" fmla="*/ 0 w 11"/>
                  <a:gd name="T7" fmla="*/ 5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7"/>
                      <a:pt x="11" y="247"/>
                      <a:pt x="11" y="247"/>
                    </a:cubicBezTo>
                    <a:cubicBezTo>
                      <a:pt x="6" y="248"/>
                      <a:pt x="3" y="249"/>
                      <a:pt x="0" y="251"/>
                    </a:cubicBezTo>
                    <a:cubicBezTo>
                      <a:pt x="0" y="5"/>
                      <a:pt x="0" y="5"/>
                      <a:pt x="0" y="5"/>
                    </a:cubicBezTo>
                    <a:cubicBezTo>
                      <a:pt x="3" y="3"/>
                      <a:pt x="6" y="1"/>
                      <a:pt x="1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5" name="iS1îḍè"/>
              <p:cNvSpPr/>
              <p:nvPr/>
            </p:nvSpPr>
            <p:spPr bwMode="auto">
              <a:xfrm>
                <a:off x="5896128" y="5213369"/>
                <a:ext cx="0" cy="92694"/>
              </a:xfrm>
              <a:custGeom>
                <a:avLst/>
                <a:gdLst>
                  <a:gd name="T0" fmla="*/ 2 w 2"/>
                  <a:gd name="T1" fmla="*/ 0 h 248"/>
                  <a:gd name="T2" fmla="*/ 2 w 2"/>
                  <a:gd name="T3" fmla="*/ 246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0" y="247"/>
                      <a:pt x="0" y="248"/>
                    </a:cubicBezTo>
                    <a:cubicBezTo>
                      <a:pt x="0" y="2"/>
                      <a:pt x="0" y="2"/>
                      <a:pt x="0" y="2"/>
                    </a:cubicBezTo>
                    <a:cubicBezTo>
                      <a:pt x="0" y="1"/>
                      <a:pt x="1" y="0"/>
                      <a:pt x="2"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6" name="îṧ1îḍè"/>
              <p:cNvSpPr/>
              <p:nvPr/>
            </p:nvSpPr>
            <p:spPr bwMode="auto">
              <a:xfrm>
                <a:off x="5895162" y="5214335"/>
                <a:ext cx="966"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7" name="îṩḻíḍé"/>
              <p:cNvSpPr/>
              <p:nvPr/>
            </p:nvSpPr>
            <p:spPr bwMode="auto">
              <a:xfrm>
                <a:off x="5894197" y="5214335"/>
                <a:ext cx="966"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1"/>
                      <a:pt x="0" y="1"/>
                      <a:pt x="0" y="1"/>
                    </a:cubicBezTo>
                    <a:cubicBezTo>
                      <a:pt x="1" y="1"/>
                      <a:pt x="1" y="1"/>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8" name="îṣḻíḋè"/>
              <p:cNvSpPr/>
              <p:nvPr/>
            </p:nvSpPr>
            <p:spPr bwMode="auto">
              <a:xfrm>
                <a:off x="5894197" y="5215300"/>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9" name="î$1íḋè"/>
              <p:cNvSpPr/>
              <p:nvPr/>
            </p:nvSpPr>
            <p:spPr bwMode="auto">
              <a:xfrm>
                <a:off x="5894197" y="5215300"/>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1" y="247"/>
                      <a:pt x="0" y="248"/>
                    </a:cubicBezTo>
                    <a:cubicBezTo>
                      <a:pt x="0" y="1"/>
                      <a:pt x="0" y="1"/>
                      <a:pt x="0" y="1"/>
                    </a:cubicBezTo>
                    <a:cubicBezTo>
                      <a:pt x="1" y="1"/>
                      <a:pt x="1" y="0"/>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0" name="íşliḑè"/>
              <p:cNvSpPr/>
              <p:nvPr/>
            </p:nvSpPr>
            <p:spPr bwMode="auto">
              <a:xfrm>
                <a:off x="5894197" y="5216266"/>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1" name="îsḷîde"/>
              <p:cNvSpPr/>
              <p:nvPr/>
            </p:nvSpPr>
            <p:spPr bwMode="auto">
              <a:xfrm>
                <a:off x="5894197" y="5217231"/>
                <a:ext cx="966" cy="90763"/>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2" name="iśļîďè"/>
              <p:cNvSpPr/>
              <p:nvPr/>
            </p:nvSpPr>
            <p:spPr bwMode="auto">
              <a:xfrm>
                <a:off x="5894197" y="5217231"/>
                <a:ext cx="966" cy="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3" name="iṩľîḍê"/>
              <p:cNvSpPr/>
              <p:nvPr/>
            </p:nvSpPr>
            <p:spPr bwMode="auto">
              <a:xfrm>
                <a:off x="5982063" y="5214335"/>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4" name="îŝḷîďe"/>
              <p:cNvSpPr/>
              <p:nvPr/>
            </p:nvSpPr>
            <p:spPr bwMode="auto">
              <a:xfrm>
                <a:off x="5982063" y="521433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5" name="i$ľîḍè"/>
              <p:cNvSpPr/>
              <p:nvPr/>
            </p:nvSpPr>
            <p:spPr bwMode="auto">
              <a:xfrm>
                <a:off x="5981098" y="5214335"/>
                <a:ext cx="966"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6" name="iṩḷîḓè"/>
              <p:cNvSpPr/>
              <p:nvPr/>
            </p:nvSpPr>
            <p:spPr bwMode="auto">
              <a:xfrm>
                <a:off x="5980132" y="5214335"/>
                <a:ext cx="966" cy="92694"/>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7" name="ïsľïḋê"/>
              <p:cNvSpPr/>
              <p:nvPr/>
            </p:nvSpPr>
            <p:spPr bwMode="auto">
              <a:xfrm>
                <a:off x="5979167" y="5214335"/>
                <a:ext cx="966" cy="92694"/>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0"/>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8" name="ï$lïḍê"/>
              <p:cNvSpPr/>
              <p:nvPr/>
            </p:nvSpPr>
            <p:spPr bwMode="auto">
              <a:xfrm>
                <a:off x="5975305" y="5215300"/>
                <a:ext cx="3862" cy="92694"/>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7" y="247"/>
                      <a:pt x="3" y="249"/>
                      <a:pt x="0" y="251"/>
                    </a:cubicBezTo>
                    <a:cubicBezTo>
                      <a:pt x="0" y="4"/>
                      <a:pt x="0" y="4"/>
                      <a:pt x="0" y="4"/>
                    </a:cubicBezTo>
                    <a:cubicBezTo>
                      <a:pt x="3" y="2"/>
                      <a:pt x="7" y="0"/>
                      <a:pt x="1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9" name="ïŝļíḑê"/>
              <p:cNvSpPr/>
              <p:nvPr/>
            </p:nvSpPr>
            <p:spPr bwMode="auto">
              <a:xfrm>
                <a:off x="5974339" y="5216266"/>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1" y="248"/>
                      <a:pt x="0" y="248"/>
                    </a:cubicBezTo>
                    <a:cubicBezTo>
                      <a:pt x="0" y="2"/>
                      <a:pt x="0" y="2"/>
                      <a:pt x="0" y="2"/>
                    </a:cubicBezTo>
                    <a:cubicBezTo>
                      <a:pt x="1" y="1"/>
                      <a:pt x="1" y="1"/>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0" name="îSlîḍê"/>
              <p:cNvSpPr/>
              <p:nvPr/>
            </p:nvSpPr>
            <p:spPr bwMode="auto">
              <a:xfrm>
                <a:off x="5894197" y="5217231"/>
                <a:ext cx="0" cy="92694"/>
              </a:xfrm>
              <a:custGeom>
                <a:avLst/>
                <a:gdLst>
                  <a:gd name="T0" fmla="*/ 1 w 1"/>
                  <a:gd name="T1" fmla="*/ 4 h 250"/>
                  <a:gd name="T2" fmla="*/ 1 w 1"/>
                  <a:gd name="T3" fmla="*/ 250 h 250"/>
                  <a:gd name="T4" fmla="*/ 0 w 1"/>
                  <a:gd name="T5" fmla="*/ 246 h 250"/>
                  <a:gd name="T6" fmla="*/ 0 w 1"/>
                  <a:gd name="T7" fmla="*/ 0 h 250"/>
                  <a:gd name="T8" fmla="*/ 1 w 1"/>
                  <a:gd name="T9" fmla="*/ 4 h 250"/>
                </a:gdLst>
                <a:ahLst/>
                <a:cxnLst>
                  <a:cxn ang="0">
                    <a:pos x="T0" y="T1"/>
                  </a:cxn>
                  <a:cxn ang="0">
                    <a:pos x="T2" y="T3"/>
                  </a:cxn>
                  <a:cxn ang="0">
                    <a:pos x="T4" y="T5"/>
                  </a:cxn>
                  <a:cxn ang="0">
                    <a:pos x="T6" y="T7"/>
                  </a:cxn>
                  <a:cxn ang="0">
                    <a:pos x="T8" y="T9"/>
                  </a:cxn>
                </a:cxnLst>
                <a:rect l="0" t="0" r="r" b="b"/>
                <a:pathLst>
                  <a:path w="1" h="250">
                    <a:moveTo>
                      <a:pt x="1" y="4"/>
                    </a:moveTo>
                    <a:cubicBezTo>
                      <a:pt x="1" y="250"/>
                      <a:pt x="1" y="250"/>
                      <a:pt x="1" y="250"/>
                    </a:cubicBezTo>
                    <a:cubicBezTo>
                      <a:pt x="1" y="249"/>
                      <a:pt x="0" y="248"/>
                      <a:pt x="0" y="246"/>
                    </a:cubicBezTo>
                    <a:cubicBezTo>
                      <a:pt x="0" y="0"/>
                      <a:pt x="0" y="0"/>
                      <a:pt x="0" y="0"/>
                    </a:cubicBezTo>
                    <a:cubicBezTo>
                      <a:pt x="0" y="1"/>
                      <a:pt x="1" y="3"/>
                      <a:pt x="1" y="4"/>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1" name="îṩḻiḋè"/>
              <p:cNvSpPr/>
              <p:nvPr/>
            </p:nvSpPr>
            <p:spPr bwMode="auto">
              <a:xfrm>
                <a:off x="5903853" y="5214335"/>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32" name="îṩḷiḓè"/>
              <p:cNvSpPr/>
              <p:nvPr/>
            </p:nvSpPr>
            <p:spPr bwMode="auto">
              <a:xfrm>
                <a:off x="5903853" y="521433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33" name="îṧļïḓé"/>
              <p:cNvSpPr/>
              <p:nvPr/>
            </p:nvSpPr>
            <p:spPr bwMode="auto">
              <a:xfrm>
                <a:off x="5902887"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2" y="246"/>
                      <a:pt x="1" y="246"/>
                      <a:pt x="0" y="246"/>
                    </a:cubicBezTo>
                    <a:cubicBezTo>
                      <a:pt x="0" y="0"/>
                      <a:pt x="0" y="0"/>
                      <a:pt x="0" y="0"/>
                    </a:cubicBezTo>
                    <a:cubicBezTo>
                      <a:pt x="1" y="0"/>
                      <a:pt x="2"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4" name="ïṡḷîḑé"/>
              <p:cNvSpPr/>
              <p:nvPr/>
            </p:nvSpPr>
            <p:spPr bwMode="auto">
              <a:xfrm>
                <a:off x="5901922" y="5214335"/>
                <a:ext cx="966" cy="92694"/>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5" name="ïşḻïdé"/>
              <p:cNvSpPr/>
              <p:nvPr/>
            </p:nvSpPr>
            <p:spPr bwMode="auto">
              <a:xfrm>
                <a:off x="5899990" y="5214335"/>
                <a:ext cx="1931" cy="92694"/>
              </a:xfrm>
              <a:custGeom>
                <a:avLst/>
                <a:gdLst>
                  <a:gd name="T0" fmla="*/ 4 w 4"/>
                  <a:gd name="T1" fmla="*/ 0 h 247"/>
                  <a:gd name="T2" fmla="*/ 4 w 4"/>
                  <a:gd name="T3" fmla="*/ 247 h 247"/>
                  <a:gd name="T4" fmla="*/ 0 w 4"/>
                  <a:gd name="T5" fmla="*/ 247 h 247"/>
                  <a:gd name="T6" fmla="*/ 0 w 4"/>
                  <a:gd name="T7" fmla="*/ 1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7"/>
                      <a:pt x="0" y="247"/>
                    </a:cubicBezTo>
                    <a:cubicBezTo>
                      <a:pt x="0" y="1"/>
                      <a:pt x="0" y="1"/>
                      <a:pt x="0" y="1"/>
                    </a:cubicBezTo>
                    <a:cubicBezTo>
                      <a:pt x="2" y="0"/>
                      <a:pt x="3" y="0"/>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6" name="iśḷîdé"/>
              <p:cNvSpPr/>
              <p:nvPr/>
            </p:nvSpPr>
            <p:spPr bwMode="auto">
              <a:xfrm>
                <a:off x="5896128" y="5215300"/>
                <a:ext cx="3862" cy="92694"/>
              </a:xfrm>
              <a:custGeom>
                <a:avLst/>
                <a:gdLst>
                  <a:gd name="T0" fmla="*/ 10 w 10"/>
                  <a:gd name="T1" fmla="*/ 0 h 251"/>
                  <a:gd name="T2" fmla="*/ 10 w 10"/>
                  <a:gd name="T3" fmla="*/ 246 h 251"/>
                  <a:gd name="T4" fmla="*/ 0 w 10"/>
                  <a:gd name="T5" fmla="*/ 251 h 251"/>
                  <a:gd name="T6" fmla="*/ 0 w 10"/>
                  <a:gd name="T7" fmla="*/ 4 h 251"/>
                  <a:gd name="T8" fmla="*/ 10 w 10"/>
                  <a:gd name="T9" fmla="*/ 0 h 251"/>
                </a:gdLst>
                <a:ahLst/>
                <a:cxnLst>
                  <a:cxn ang="0">
                    <a:pos x="T0" y="T1"/>
                  </a:cxn>
                  <a:cxn ang="0">
                    <a:pos x="T2" y="T3"/>
                  </a:cxn>
                  <a:cxn ang="0">
                    <a:pos x="T4" y="T5"/>
                  </a:cxn>
                  <a:cxn ang="0">
                    <a:pos x="T6" y="T7"/>
                  </a:cxn>
                  <a:cxn ang="0">
                    <a:pos x="T8" y="T9"/>
                  </a:cxn>
                </a:cxnLst>
                <a:rect l="0" t="0" r="r" b="b"/>
                <a:pathLst>
                  <a:path w="10" h="251">
                    <a:moveTo>
                      <a:pt x="10" y="0"/>
                    </a:moveTo>
                    <a:cubicBezTo>
                      <a:pt x="10" y="246"/>
                      <a:pt x="10" y="246"/>
                      <a:pt x="10" y="246"/>
                    </a:cubicBezTo>
                    <a:cubicBezTo>
                      <a:pt x="6" y="247"/>
                      <a:pt x="2" y="249"/>
                      <a:pt x="0" y="251"/>
                    </a:cubicBezTo>
                    <a:cubicBezTo>
                      <a:pt x="0" y="4"/>
                      <a:pt x="0" y="4"/>
                      <a:pt x="0" y="4"/>
                    </a:cubicBezTo>
                    <a:cubicBezTo>
                      <a:pt x="2" y="2"/>
                      <a:pt x="6" y="1"/>
                      <a:pt x="10"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7" name="ïṣḻïḋê"/>
              <p:cNvSpPr/>
              <p:nvPr/>
            </p:nvSpPr>
            <p:spPr bwMode="auto">
              <a:xfrm>
                <a:off x="5896128" y="5216266"/>
                <a:ext cx="0"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0" y="248"/>
                      <a:pt x="0" y="248"/>
                    </a:cubicBezTo>
                    <a:cubicBezTo>
                      <a:pt x="0" y="2"/>
                      <a:pt x="0" y="2"/>
                      <a:pt x="0" y="2"/>
                    </a:cubicBezTo>
                    <a:cubicBezTo>
                      <a:pt x="0" y="1"/>
                      <a:pt x="1" y="1"/>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8" name="iš1íḓé"/>
              <p:cNvSpPr/>
              <p:nvPr/>
            </p:nvSpPr>
            <p:spPr bwMode="auto">
              <a:xfrm>
                <a:off x="5895162" y="5217231"/>
                <a:ext cx="966"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9" name="íṣlîḑê"/>
              <p:cNvSpPr/>
              <p:nvPr/>
            </p:nvSpPr>
            <p:spPr bwMode="auto">
              <a:xfrm>
                <a:off x="5894197" y="5217231"/>
                <a:ext cx="966"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0" name="iSḻíḍè"/>
              <p:cNvSpPr/>
              <p:nvPr/>
            </p:nvSpPr>
            <p:spPr bwMode="auto">
              <a:xfrm>
                <a:off x="5894197" y="5218197"/>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41" name="îṣľidè"/>
              <p:cNvSpPr/>
              <p:nvPr/>
            </p:nvSpPr>
            <p:spPr bwMode="auto">
              <a:xfrm>
                <a:off x="5894197" y="5218197"/>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42" name="îşḷïďe"/>
              <p:cNvSpPr/>
              <p:nvPr/>
            </p:nvSpPr>
            <p:spPr bwMode="auto">
              <a:xfrm>
                <a:off x="5894197" y="5211438"/>
                <a:ext cx="19311" cy="6759"/>
              </a:xfrm>
              <a:custGeom>
                <a:avLst/>
                <a:gdLst>
                  <a:gd name="T0" fmla="*/ 26 w 52"/>
                  <a:gd name="T1" fmla="*/ 9 h 20"/>
                  <a:gd name="T2" fmla="*/ 1 w 52"/>
                  <a:gd name="T3" fmla="*/ 19 h 20"/>
                  <a:gd name="T4" fmla="*/ 0 w 52"/>
                  <a:gd name="T5" fmla="*/ 15 h 20"/>
                  <a:gd name="T6" fmla="*/ 26 w 52"/>
                  <a:gd name="T7" fmla="*/ 0 h 20"/>
                  <a:gd name="T8" fmla="*/ 52 w 52"/>
                  <a:gd name="T9" fmla="*/ 15 h 20"/>
                  <a:gd name="T10" fmla="*/ 51 w 52"/>
                  <a:gd name="T11" fmla="*/ 20 h 20"/>
                  <a:gd name="T12" fmla="*/ 26 w 52"/>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52" h="20">
                    <a:moveTo>
                      <a:pt x="26" y="9"/>
                    </a:moveTo>
                    <a:cubicBezTo>
                      <a:pt x="14" y="9"/>
                      <a:pt x="4" y="13"/>
                      <a:pt x="1" y="19"/>
                    </a:cubicBezTo>
                    <a:cubicBezTo>
                      <a:pt x="1" y="18"/>
                      <a:pt x="0" y="16"/>
                      <a:pt x="0" y="15"/>
                    </a:cubicBezTo>
                    <a:cubicBezTo>
                      <a:pt x="0" y="7"/>
                      <a:pt x="12" y="0"/>
                      <a:pt x="26" y="0"/>
                    </a:cubicBezTo>
                    <a:cubicBezTo>
                      <a:pt x="41" y="0"/>
                      <a:pt x="52" y="7"/>
                      <a:pt x="52" y="15"/>
                    </a:cubicBezTo>
                    <a:cubicBezTo>
                      <a:pt x="52" y="17"/>
                      <a:pt x="52" y="18"/>
                      <a:pt x="51" y="20"/>
                    </a:cubicBezTo>
                    <a:cubicBezTo>
                      <a:pt x="48" y="13"/>
                      <a:pt x="38" y="9"/>
                      <a:pt x="26" y="9"/>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3" name="ïs1ïḑê"/>
              <p:cNvSpPr/>
              <p:nvPr/>
            </p:nvSpPr>
            <p:spPr bwMode="auto">
              <a:xfrm>
                <a:off x="5909646" y="5215300"/>
                <a:ext cx="3862" cy="94626"/>
              </a:xfrm>
              <a:custGeom>
                <a:avLst/>
                <a:gdLst>
                  <a:gd name="T0" fmla="*/ 10 w 10"/>
                  <a:gd name="T1" fmla="*/ 9 h 255"/>
                  <a:gd name="T2" fmla="*/ 10 w 10"/>
                  <a:gd name="T3" fmla="*/ 255 h 255"/>
                  <a:gd name="T4" fmla="*/ 0 w 10"/>
                  <a:gd name="T5" fmla="*/ 247 h 255"/>
                  <a:gd name="T6" fmla="*/ 0 w 10"/>
                  <a:gd name="T7" fmla="*/ 0 h 255"/>
                  <a:gd name="T8" fmla="*/ 10 w 10"/>
                  <a:gd name="T9" fmla="*/ 9 h 255"/>
                </a:gdLst>
                <a:ahLst/>
                <a:cxnLst>
                  <a:cxn ang="0">
                    <a:pos x="T0" y="T1"/>
                  </a:cxn>
                  <a:cxn ang="0">
                    <a:pos x="T2" y="T3"/>
                  </a:cxn>
                  <a:cxn ang="0">
                    <a:pos x="T4" y="T5"/>
                  </a:cxn>
                  <a:cxn ang="0">
                    <a:pos x="T6" y="T7"/>
                  </a:cxn>
                  <a:cxn ang="0">
                    <a:pos x="T8" y="T9"/>
                  </a:cxn>
                </a:cxnLst>
                <a:rect l="0" t="0" r="r" b="b"/>
                <a:pathLst>
                  <a:path w="10" h="255">
                    <a:moveTo>
                      <a:pt x="10" y="9"/>
                    </a:moveTo>
                    <a:cubicBezTo>
                      <a:pt x="10" y="255"/>
                      <a:pt x="10" y="255"/>
                      <a:pt x="10" y="255"/>
                    </a:cubicBezTo>
                    <a:cubicBezTo>
                      <a:pt x="8" y="252"/>
                      <a:pt x="5" y="249"/>
                      <a:pt x="0" y="247"/>
                    </a:cubicBezTo>
                    <a:cubicBezTo>
                      <a:pt x="0" y="0"/>
                      <a:pt x="0" y="0"/>
                      <a:pt x="0" y="0"/>
                    </a:cubicBezTo>
                    <a:cubicBezTo>
                      <a:pt x="5" y="2"/>
                      <a:pt x="8" y="5"/>
                      <a:pt x="10" y="9"/>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4" name="îṥliḍè"/>
              <p:cNvSpPr/>
              <p:nvPr/>
            </p:nvSpPr>
            <p:spPr bwMode="auto">
              <a:xfrm>
                <a:off x="5908680" y="5215300"/>
                <a:ext cx="966" cy="91729"/>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5" name="íṥļïḍe"/>
              <p:cNvSpPr/>
              <p:nvPr/>
            </p:nvSpPr>
            <p:spPr bwMode="auto">
              <a:xfrm>
                <a:off x="5907715" y="5215300"/>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6" name="ïṣlîḋé"/>
              <p:cNvSpPr/>
              <p:nvPr/>
            </p:nvSpPr>
            <p:spPr bwMode="auto">
              <a:xfrm>
                <a:off x="5906749" y="5214335"/>
                <a:ext cx="966" cy="92694"/>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0"/>
                      <a:pt x="2"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7" name="íSḷîḓê"/>
              <p:cNvSpPr/>
              <p:nvPr/>
            </p:nvSpPr>
            <p:spPr bwMode="auto">
              <a:xfrm>
                <a:off x="5905784" y="5214335"/>
                <a:ext cx="966" cy="92694"/>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8" name="ïṣḷiḓé"/>
              <p:cNvSpPr/>
              <p:nvPr/>
            </p:nvSpPr>
            <p:spPr bwMode="auto">
              <a:xfrm>
                <a:off x="5904818"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2" y="246"/>
                      <a:pt x="1" y="246"/>
                      <a:pt x="0" y="246"/>
                    </a:cubicBezTo>
                    <a:cubicBezTo>
                      <a:pt x="0" y="0"/>
                      <a:pt x="0" y="0"/>
                      <a:pt x="0" y="0"/>
                    </a:cubicBezTo>
                    <a:cubicBezTo>
                      <a:pt x="1" y="0"/>
                      <a:pt x="2"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9" name="ïśľiḑê"/>
              <p:cNvSpPr/>
              <p:nvPr/>
            </p:nvSpPr>
            <p:spPr bwMode="auto">
              <a:xfrm>
                <a:off x="5903853"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0" y="246"/>
                      <a:pt x="0" y="246"/>
                    </a:cubicBezTo>
                    <a:cubicBezTo>
                      <a:pt x="0" y="0"/>
                      <a:pt x="0" y="0"/>
                      <a:pt x="0" y="0"/>
                    </a:cubicBezTo>
                    <a:cubicBezTo>
                      <a:pt x="0" y="0"/>
                      <a:pt x="1" y="0"/>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0" name="iṡliḑé"/>
              <p:cNvSpPr/>
              <p:nvPr/>
            </p:nvSpPr>
            <p:spPr bwMode="auto">
              <a:xfrm>
                <a:off x="5987857" y="5215300"/>
                <a:ext cx="3862" cy="96557"/>
              </a:xfrm>
              <a:custGeom>
                <a:avLst/>
                <a:gdLst>
                  <a:gd name="T0" fmla="*/ 11 w 11"/>
                  <a:gd name="T1" fmla="*/ 12 h 258"/>
                  <a:gd name="T2" fmla="*/ 11 w 11"/>
                  <a:gd name="T3" fmla="*/ 258 h 258"/>
                  <a:gd name="T4" fmla="*/ 0 w 11"/>
                  <a:gd name="T5" fmla="*/ 247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11" y="254"/>
                      <a:pt x="7" y="249"/>
                      <a:pt x="0" y="247"/>
                    </a:cubicBezTo>
                    <a:cubicBezTo>
                      <a:pt x="0" y="0"/>
                      <a:pt x="0" y="0"/>
                      <a:pt x="0" y="0"/>
                    </a:cubicBezTo>
                    <a:cubicBezTo>
                      <a:pt x="7" y="3"/>
                      <a:pt x="11" y="7"/>
                      <a:pt x="11" y="12"/>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1" name="ïŝļîďè"/>
              <p:cNvSpPr/>
              <p:nvPr/>
            </p:nvSpPr>
            <p:spPr bwMode="auto">
              <a:xfrm>
                <a:off x="5986891" y="5215300"/>
                <a:ext cx="966" cy="91729"/>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2" name="ïśḻîḍé"/>
              <p:cNvSpPr/>
              <p:nvPr/>
            </p:nvSpPr>
            <p:spPr bwMode="auto">
              <a:xfrm>
                <a:off x="5985926" y="5215300"/>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3" name="iSḷíḋê"/>
              <p:cNvSpPr/>
              <p:nvPr/>
            </p:nvSpPr>
            <p:spPr bwMode="auto">
              <a:xfrm>
                <a:off x="5984960" y="5214335"/>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0"/>
                      <a:pt x="3"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4" name="îṩḷiďe"/>
              <p:cNvSpPr/>
              <p:nvPr/>
            </p:nvSpPr>
            <p:spPr bwMode="auto">
              <a:xfrm>
                <a:off x="5983994" y="5214335"/>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5" name="îṧ1íḍê"/>
              <p:cNvSpPr/>
              <p:nvPr/>
            </p:nvSpPr>
            <p:spPr bwMode="auto">
              <a:xfrm>
                <a:off x="5983029" y="5214335"/>
                <a:ext cx="966"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6" name="íṩļiḓe"/>
              <p:cNvSpPr/>
              <p:nvPr/>
            </p:nvSpPr>
            <p:spPr bwMode="auto">
              <a:xfrm>
                <a:off x="5982063"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2" y="246"/>
                      <a:pt x="1" y="246"/>
                      <a:pt x="0" y="246"/>
                    </a:cubicBezTo>
                    <a:cubicBezTo>
                      <a:pt x="0" y="0"/>
                      <a:pt x="0" y="0"/>
                      <a:pt x="0" y="0"/>
                    </a:cubicBezTo>
                    <a:cubicBezTo>
                      <a:pt x="1" y="0"/>
                      <a:pt x="2" y="0"/>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7" name="iṡḷídè"/>
              <p:cNvSpPr/>
              <p:nvPr/>
            </p:nvSpPr>
            <p:spPr bwMode="auto">
              <a:xfrm>
                <a:off x="5974339" y="5211438"/>
                <a:ext cx="19311" cy="8690"/>
              </a:xfrm>
              <a:custGeom>
                <a:avLst/>
                <a:gdLst>
                  <a:gd name="T0" fmla="*/ 22 w 52"/>
                  <a:gd name="T1" fmla="*/ 9 h 23"/>
                  <a:gd name="T2" fmla="*/ 0 w 52"/>
                  <a:gd name="T3" fmla="*/ 16 h 23"/>
                  <a:gd name="T4" fmla="*/ 0 w 52"/>
                  <a:gd name="T5" fmla="*/ 15 h 23"/>
                  <a:gd name="T6" fmla="*/ 26 w 52"/>
                  <a:gd name="T7" fmla="*/ 0 h 23"/>
                  <a:gd name="T8" fmla="*/ 52 w 52"/>
                  <a:gd name="T9" fmla="*/ 15 h 23"/>
                  <a:gd name="T10" fmla="*/ 48 w 52"/>
                  <a:gd name="T11" fmla="*/ 23 h 23"/>
                  <a:gd name="T12" fmla="*/ 22 w 52"/>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52" h="23">
                    <a:moveTo>
                      <a:pt x="22" y="9"/>
                    </a:moveTo>
                    <a:cubicBezTo>
                      <a:pt x="13" y="9"/>
                      <a:pt x="5" y="11"/>
                      <a:pt x="0" y="16"/>
                    </a:cubicBezTo>
                    <a:cubicBezTo>
                      <a:pt x="0" y="15"/>
                      <a:pt x="0" y="15"/>
                      <a:pt x="0" y="15"/>
                    </a:cubicBezTo>
                    <a:cubicBezTo>
                      <a:pt x="0" y="7"/>
                      <a:pt x="12" y="0"/>
                      <a:pt x="26" y="0"/>
                    </a:cubicBezTo>
                    <a:cubicBezTo>
                      <a:pt x="41" y="0"/>
                      <a:pt x="52" y="7"/>
                      <a:pt x="52" y="15"/>
                    </a:cubicBezTo>
                    <a:cubicBezTo>
                      <a:pt x="52" y="18"/>
                      <a:pt x="51" y="21"/>
                      <a:pt x="48" y="23"/>
                    </a:cubicBezTo>
                    <a:cubicBezTo>
                      <a:pt x="48" y="15"/>
                      <a:pt x="36" y="9"/>
                      <a:pt x="22" y="9"/>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8" name="îṡḻïdé"/>
              <p:cNvSpPr/>
              <p:nvPr/>
            </p:nvSpPr>
            <p:spPr bwMode="auto">
              <a:xfrm>
                <a:off x="5993650" y="5217231"/>
                <a:ext cx="0" cy="91729"/>
              </a:xfrm>
              <a:custGeom>
                <a:avLst/>
                <a:gdLst>
                  <a:gd name="T0" fmla="*/ 0 h 95"/>
                  <a:gd name="T1" fmla="*/ 94 h 95"/>
                  <a:gd name="T2" fmla="*/ 95 h 95"/>
                  <a:gd name="T3" fmla="*/ 0 h 95"/>
                  <a:gd name="T4" fmla="*/ 0 h 95"/>
                </a:gdLst>
                <a:ahLst/>
                <a:cxnLst>
                  <a:cxn ang="0">
                    <a:pos x="0" y="T0"/>
                  </a:cxn>
                  <a:cxn ang="0">
                    <a:pos x="0" y="T1"/>
                  </a:cxn>
                  <a:cxn ang="0">
                    <a:pos x="0" y="T2"/>
                  </a:cxn>
                  <a:cxn ang="0">
                    <a:pos x="0" y="T3"/>
                  </a:cxn>
                  <a:cxn ang="0">
                    <a:pos x="0" y="T4"/>
                  </a:cxn>
                </a:cxnLst>
                <a:rect l="0" t="0" r="r" b="b"/>
                <a:pathLst>
                  <a:path h="95">
                    <a:moveTo>
                      <a:pt x="0" y="0"/>
                    </a:moveTo>
                    <a:lnTo>
                      <a:pt x="0" y="94"/>
                    </a:lnTo>
                    <a:lnTo>
                      <a:pt x="0" y="95"/>
                    </a:lnTo>
                    <a:lnTo>
                      <a:pt x="0" y="0"/>
                    </a:lnTo>
                    <a:lnTo>
                      <a:pt x="0" y="0"/>
                    </a:lnTo>
                    <a:close/>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9" name="iṣ1íḋe"/>
              <p:cNvSpPr/>
              <p:nvPr/>
            </p:nvSpPr>
            <p:spPr bwMode="auto">
              <a:xfrm>
                <a:off x="5993650" y="5217231"/>
                <a:ext cx="0" cy="91729"/>
              </a:xfrm>
              <a:custGeom>
                <a:avLst/>
                <a:gdLst>
                  <a:gd name="T0" fmla="*/ 0 h 95"/>
                  <a:gd name="T1" fmla="*/ 94 h 95"/>
                  <a:gd name="T2" fmla="*/ 95 h 95"/>
                  <a:gd name="T3" fmla="*/ 0 h 95"/>
                  <a:gd name="T4" fmla="*/ 0 h 95"/>
                </a:gdLst>
                <a:ahLst/>
                <a:cxnLst>
                  <a:cxn ang="0">
                    <a:pos x="0" y="T0"/>
                  </a:cxn>
                  <a:cxn ang="0">
                    <a:pos x="0" y="T1"/>
                  </a:cxn>
                  <a:cxn ang="0">
                    <a:pos x="0" y="T2"/>
                  </a:cxn>
                  <a:cxn ang="0">
                    <a:pos x="0" y="T3"/>
                  </a:cxn>
                  <a:cxn ang="0">
                    <a:pos x="0" y="T4"/>
                  </a:cxn>
                </a:cxnLst>
                <a:rect l="0" t="0" r="r" b="b"/>
                <a:pathLst>
                  <a:path h="95">
                    <a:moveTo>
                      <a:pt x="0" y="0"/>
                    </a:moveTo>
                    <a:lnTo>
                      <a:pt x="0" y="94"/>
                    </a:lnTo>
                    <a:lnTo>
                      <a:pt x="0" y="95"/>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0" name="ïṧḷíďe"/>
              <p:cNvSpPr/>
              <p:nvPr/>
            </p:nvSpPr>
            <p:spPr bwMode="auto">
              <a:xfrm>
                <a:off x="5993650" y="5217231"/>
                <a:ext cx="0" cy="91729"/>
              </a:xfrm>
              <a:custGeom>
                <a:avLst/>
                <a:gdLst>
                  <a:gd name="T0" fmla="*/ 0 h 248"/>
                  <a:gd name="T1" fmla="*/ 247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1"/>
                      <a:pt x="0" y="1"/>
                      <a:pt x="0" y="1"/>
                    </a:cubicBezTo>
                    <a:cubicBezTo>
                      <a:pt x="0" y="1"/>
                      <a:pt x="0" y="0"/>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1" name="íŝḻidê"/>
              <p:cNvSpPr/>
              <p:nvPr/>
            </p:nvSpPr>
            <p:spPr bwMode="auto">
              <a:xfrm>
                <a:off x="5993650" y="5217231"/>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2" name="ïṧľîḋê"/>
              <p:cNvSpPr/>
              <p:nvPr/>
            </p:nvSpPr>
            <p:spPr bwMode="auto">
              <a:xfrm>
                <a:off x="5992685" y="5218197"/>
                <a:ext cx="966" cy="91729"/>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3" name="iśľíḍé"/>
              <p:cNvSpPr/>
              <p:nvPr/>
            </p:nvSpPr>
            <p:spPr bwMode="auto">
              <a:xfrm>
                <a:off x="5992685" y="5218197"/>
                <a:ext cx="0"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1"/>
                      <a:pt x="0" y="1"/>
                      <a:pt x="0" y="1"/>
                    </a:cubicBezTo>
                    <a:cubicBezTo>
                      <a:pt x="1" y="1"/>
                      <a:pt x="1" y="1"/>
                      <a:pt x="1"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4" name="íṧḷídê"/>
              <p:cNvSpPr/>
              <p:nvPr/>
            </p:nvSpPr>
            <p:spPr bwMode="auto">
              <a:xfrm>
                <a:off x="5992685" y="5218197"/>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5" name="îS1íḍê"/>
              <p:cNvSpPr/>
              <p:nvPr/>
            </p:nvSpPr>
            <p:spPr bwMode="auto">
              <a:xfrm>
                <a:off x="5991719" y="5219162"/>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close/>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6" name="íṧľîdè"/>
              <p:cNvSpPr/>
              <p:nvPr/>
            </p:nvSpPr>
            <p:spPr bwMode="auto">
              <a:xfrm>
                <a:off x="5991719" y="5219162"/>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7" name="îṩlïďè"/>
              <p:cNvSpPr/>
              <p:nvPr/>
            </p:nvSpPr>
            <p:spPr bwMode="auto">
              <a:xfrm>
                <a:off x="5902887" y="5224956"/>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8" name="iṥlíḋe"/>
              <p:cNvSpPr/>
              <p:nvPr/>
            </p:nvSpPr>
            <p:spPr bwMode="auto">
              <a:xfrm>
                <a:off x="5901922" y="5224956"/>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9" name="ïṥlide"/>
              <p:cNvSpPr/>
              <p:nvPr/>
            </p:nvSpPr>
            <p:spPr bwMode="auto">
              <a:xfrm>
                <a:off x="5900956" y="5224956"/>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0" name="íṧļiḍe"/>
              <p:cNvSpPr/>
              <p:nvPr/>
            </p:nvSpPr>
            <p:spPr bwMode="auto">
              <a:xfrm>
                <a:off x="5899990" y="5224956"/>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1"/>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1" name="ïṣľíḍé"/>
              <p:cNvSpPr/>
              <p:nvPr/>
            </p:nvSpPr>
            <p:spPr bwMode="auto">
              <a:xfrm>
                <a:off x="5899025" y="5224956"/>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2" name="íṩ1iḓê"/>
              <p:cNvSpPr/>
              <p:nvPr/>
            </p:nvSpPr>
            <p:spPr bwMode="auto">
              <a:xfrm>
                <a:off x="5898059" y="5223990"/>
                <a:ext cx="966" cy="92694"/>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3" name="íṡḻíḋé"/>
              <p:cNvSpPr/>
              <p:nvPr/>
            </p:nvSpPr>
            <p:spPr bwMode="auto">
              <a:xfrm>
                <a:off x="5894197" y="5220128"/>
                <a:ext cx="3862" cy="95591"/>
              </a:xfrm>
              <a:custGeom>
                <a:avLst/>
                <a:gdLst>
                  <a:gd name="T0" fmla="*/ 11 w 11"/>
                  <a:gd name="T1" fmla="*/ 12 h 258"/>
                  <a:gd name="T2" fmla="*/ 11 w 11"/>
                  <a:gd name="T3" fmla="*/ 258 h 258"/>
                  <a:gd name="T4" fmla="*/ 0 w 11"/>
                  <a:gd name="T5" fmla="*/ 247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4" y="256"/>
                      <a:pt x="0" y="251"/>
                      <a:pt x="0" y="247"/>
                    </a:cubicBezTo>
                    <a:cubicBezTo>
                      <a:pt x="0" y="0"/>
                      <a:pt x="0" y="0"/>
                      <a:pt x="0" y="0"/>
                    </a:cubicBezTo>
                    <a:cubicBezTo>
                      <a:pt x="0" y="5"/>
                      <a:pt x="4" y="9"/>
                      <a:pt x="11"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4" name="îṡḷiḑê"/>
              <p:cNvSpPr/>
              <p:nvPr/>
            </p:nvSpPr>
            <p:spPr bwMode="auto">
              <a:xfrm>
                <a:off x="5913508" y="5220128"/>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75" name="îsḷíḋè"/>
              <p:cNvSpPr/>
              <p:nvPr/>
            </p:nvSpPr>
            <p:spPr bwMode="auto">
              <a:xfrm>
                <a:off x="5913508"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76" name="ïṥ1ídè"/>
              <p:cNvSpPr/>
              <p:nvPr/>
            </p:nvSpPr>
            <p:spPr bwMode="auto">
              <a:xfrm>
                <a:off x="5913508" y="5220128"/>
                <a:ext cx="0" cy="91729"/>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7" name="ïš1ïdê"/>
              <p:cNvSpPr/>
              <p:nvPr/>
            </p:nvSpPr>
            <p:spPr bwMode="auto">
              <a:xfrm>
                <a:off x="5913508" y="5220128"/>
                <a:ext cx="0" cy="92694"/>
              </a:xfrm>
              <a:custGeom>
                <a:avLst/>
                <a:gdLst>
                  <a:gd name="T0" fmla="*/ 0 h 247"/>
                  <a:gd name="T1" fmla="*/ 246 h 247"/>
                  <a:gd name="T2" fmla="*/ 247 h 247"/>
                  <a:gd name="T3" fmla="*/ 1 h 247"/>
                  <a:gd name="T4" fmla="*/ 0 h 247"/>
                </a:gdLst>
                <a:ahLst/>
                <a:cxnLst>
                  <a:cxn ang="0">
                    <a:pos x="0" y="T0"/>
                  </a:cxn>
                  <a:cxn ang="0">
                    <a:pos x="0" y="T1"/>
                  </a:cxn>
                  <a:cxn ang="0">
                    <a:pos x="0" y="T2"/>
                  </a:cxn>
                  <a:cxn ang="0">
                    <a:pos x="0" y="T3"/>
                  </a:cxn>
                  <a:cxn ang="0">
                    <a:pos x="0" y="T4"/>
                  </a:cxn>
                </a:cxnLst>
                <a:rect l="0" t="0" r="r" b="b"/>
                <a:pathLst>
                  <a:path h="247">
                    <a:moveTo>
                      <a:pt x="0" y="0"/>
                    </a:moveTo>
                    <a:cubicBezTo>
                      <a:pt x="0" y="246"/>
                      <a:pt x="0" y="246"/>
                      <a:pt x="0" y="246"/>
                    </a:cubicBezTo>
                    <a:cubicBezTo>
                      <a:pt x="0" y="247"/>
                      <a:pt x="0" y="247"/>
                      <a:pt x="0" y="247"/>
                    </a:cubicBezTo>
                    <a:cubicBezTo>
                      <a:pt x="0" y="1"/>
                      <a:pt x="0" y="1"/>
                      <a:pt x="0" y="1"/>
                    </a:cubicBezTo>
                    <a:cubicBezTo>
                      <a:pt x="0" y="0"/>
                      <a:pt x="0" y="0"/>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8" name="ïŝḷíďé"/>
              <p:cNvSpPr/>
              <p:nvPr/>
            </p:nvSpPr>
            <p:spPr bwMode="auto">
              <a:xfrm>
                <a:off x="5913508" y="5221093"/>
                <a:ext cx="0" cy="92694"/>
              </a:xfrm>
              <a:custGeom>
                <a:avLst/>
                <a:gdLst>
                  <a:gd name="T0" fmla="*/ 0 h 248"/>
                  <a:gd name="T1" fmla="*/ 246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1"/>
                      <a:pt x="0" y="1"/>
                      <a:pt x="0" y="1"/>
                    </a:cubicBezTo>
                    <a:cubicBezTo>
                      <a:pt x="0" y="1"/>
                      <a:pt x="0" y="0"/>
                      <a:pt x="0"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9" name="íşļïḑe"/>
              <p:cNvSpPr/>
              <p:nvPr/>
            </p:nvSpPr>
            <p:spPr bwMode="auto">
              <a:xfrm>
                <a:off x="5912542" y="5221093"/>
                <a:ext cx="966"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0" y="247"/>
                      <a:pt x="0" y="248"/>
                      <a:pt x="0" y="248"/>
                    </a:cubicBezTo>
                    <a:cubicBezTo>
                      <a:pt x="0" y="2"/>
                      <a:pt x="0" y="2"/>
                      <a:pt x="0" y="2"/>
                    </a:cubicBezTo>
                    <a:cubicBezTo>
                      <a:pt x="0" y="1"/>
                      <a:pt x="0" y="1"/>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0" name="íṧḻíḓè"/>
              <p:cNvSpPr/>
              <p:nvPr/>
            </p:nvSpPr>
            <p:spPr bwMode="auto">
              <a:xfrm>
                <a:off x="5912542" y="5222059"/>
                <a:ext cx="0"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1" name="ïşlïḋe"/>
              <p:cNvSpPr/>
              <p:nvPr/>
            </p:nvSpPr>
            <p:spPr bwMode="auto">
              <a:xfrm>
                <a:off x="5911577" y="5222059"/>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2" y="247"/>
                      <a:pt x="1" y="248"/>
                      <a:pt x="0" y="248"/>
                    </a:cubicBezTo>
                    <a:cubicBezTo>
                      <a:pt x="0" y="2"/>
                      <a:pt x="0" y="2"/>
                      <a:pt x="0" y="2"/>
                    </a:cubicBezTo>
                    <a:cubicBezTo>
                      <a:pt x="1" y="1"/>
                      <a:pt x="2" y="1"/>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2" name="ïSlîḑè"/>
              <p:cNvSpPr/>
              <p:nvPr/>
            </p:nvSpPr>
            <p:spPr bwMode="auto">
              <a:xfrm>
                <a:off x="5907715" y="5223025"/>
                <a:ext cx="3862" cy="93660"/>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8" y="248"/>
                      <a:pt x="5" y="250"/>
                      <a:pt x="0" y="251"/>
                    </a:cubicBezTo>
                    <a:cubicBezTo>
                      <a:pt x="0" y="4"/>
                      <a:pt x="0" y="4"/>
                      <a:pt x="0" y="4"/>
                    </a:cubicBezTo>
                    <a:cubicBezTo>
                      <a:pt x="5" y="3"/>
                      <a:pt x="8" y="2"/>
                      <a:pt x="1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3" name="íŝľïdê"/>
              <p:cNvSpPr/>
              <p:nvPr/>
            </p:nvSpPr>
            <p:spPr bwMode="auto">
              <a:xfrm>
                <a:off x="5905784" y="5224956"/>
                <a:ext cx="1931"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1"/>
                      <a:pt x="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4" name="iṩlïde"/>
              <p:cNvSpPr/>
              <p:nvPr/>
            </p:nvSpPr>
            <p:spPr bwMode="auto">
              <a:xfrm>
                <a:off x="5904818" y="5224956"/>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7"/>
                      <a:pt x="1" y="247"/>
                      <a:pt x="0" y="247"/>
                    </a:cubicBezTo>
                    <a:cubicBezTo>
                      <a:pt x="0" y="0"/>
                      <a:pt x="0" y="0"/>
                      <a:pt x="0" y="0"/>
                    </a:cubicBezTo>
                    <a:cubicBezTo>
                      <a:pt x="1" y="0"/>
                      <a:pt x="2"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5" name="îş1iďè"/>
              <p:cNvSpPr/>
              <p:nvPr/>
            </p:nvSpPr>
            <p:spPr bwMode="auto">
              <a:xfrm>
                <a:off x="5903853" y="5224956"/>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6" name="íṡlïďe"/>
              <p:cNvSpPr/>
              <p:nvPr/>
            </p:nvSpPr>
            <p:spPr bwMode="auto">
              <a:xfrm>
                <a:off x="5903853" y="5224956"/>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7" name="îsļîḍê"/>
              <p:cNvSpPr/>
              <p:nvPr/>
            </p:nvSpPr>
            <p:spPr bwMode="auto">
              <a:xfrm>
                <a:off x="5903853" y="522495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8" name="íŝľíḍê"/>
              <p:cNvSpPr/>
              <p:nvPr/>
            </p:nvSpPr>
            <p:spPr bwMode="auto">
              <a:xfrm>
                <a:off x="5892266" y="5225922"/>
                <a:ext cx="17380"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9" name="îṩļiḍe"/>
              <p:cNvSpPr/>
              <p:nvPr/>
            </p:nvSpPr>
            <p:spPr bwMode="auto">
              <a:xfrm>
                <a:off x="5892266" y="5228818"/>
                <a:ext cx="16415" cy="91729"/>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90" name="işḻidè"/>
              <p:cNvSpPr/>
              <p:nvPr/>
            </p:nvSpPr>
            <p:spPr bwMode="auto">
              <a:xfrm>
                <a:off x="5883575" y="5225922"/>
                <a:ext cx="8690" cy="113937"/>
              </a:xfrm>
              <a:custGeom>
                <a:avLst/>
                <a:gdLst>
                  <a:gd name="T0" fmla="*/ 9 w 9"/>
                  <a:gd name="T1" fmla="*/ 0 h 118"/>
                  <a:gd name="T2" fmla="*/ 9 w 9"/>
                  <a:gd name="T3" fmla="*/ 95 h 118"/>
                  <a:gd name="T4" fmla="*/ 0 w 9"/>
                  <a:gd name="T5" fmla="*/ 118 h 118"/>
                  <a:gd name="T6" fmla="*/ 0 w 9"/>
                  <a:gd name="T7" fmla="*/ 23 h 118"/>
                  <a:gd name="T8" fmla="*/ 9 w 9"/>
                  <a:gd name="T9" fmla="*/ 0 h 118"/>
                </a:gdLst>
                <a:ahLst/>
                <a:cxnLst>
                  <a:cxn ang="0">
                    <a:pos x="T0" y="T1"/>
                  </a:cxn>
                  <a:cxn ang="0">
                    <a:pos x="T2" y="T3"/>
                  </a:cxn>
                  <a:cxn ang="0">
                    <a:pos x="T4" y="T5"/>
                  </a:cxn>
                  <a:cxn ang="0">
                    <a:pos x="T6" y="T7"/>
                  </a:cxn>
                  <a:cxn ang="0">
                    <a:pos x="T8" y="T9"/>
                  </a:cxn>
                </a:cxnLst>
                <a:rect l="0" t="0" r="r" b="b"/>
                <a:pathLst>
                  <a:path w="9" h="118">
                    <a:moveTo>
                      <a:pt x="9" y="0"/>
                    </a:moveTo>
                    <a:lnTo>
                      <a:pt x="9" y="95"/>
                    </a:lnTo>
                    <a:lnTo>
                      <a:pt x="0" y="118"/>
                    </a:lnTo>
                    <a:lnTo>
                      <a:pt x="0" y="23"/>
                    </a:lnTo>
                    <a:lnTo>
                      <a:pt x="9"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1" name="iš1ïḋe"/>
              <p:cNvSpPr/>
              <p:nvPr/>
            </p:nvSpPr>
            <p:spPr bwMode="auto">
              <a:xfrm>
                <a:off x="5956959" y="5226887"/>
                <a:ext cx="4828" cy="96557"/>
              </a:xfrm>
              <a:custGeom>
                <a:avLst/>
                <a:gdLst>
                  <a:gd name="T0" fmla="*/ 11 w 11"/>
                  <a:gd name="T1" fmla="*/ 13 h 260"/>
                  <a:gd name="T2" fmla="*/ 11 w 11"/>
                  <a:gd name="T3" fmla="*/ 260 h 260"/>
                  <a:gd name="T4" fmla="*/ 0 w 11"/>
                  <a:gd name="T5" fmla="*/ 247 h 260"/>
                  <a:gd name="T6" fmla="*/ 0 w 11"/>
                  <a:gd name="T7" fmla="*/ 0 h 260"/>
                  <a:gd name="T8" fmla="*/ 11 w 11"/>
                  <a:gd name="T9" fmla="*/ 13 h 260"/>
                </a:gdLst>
                <a:ahLst/>
                <a:cxnLst>
                  <a:cxn ang="0">
                    <a:pos x="T0" y="T1"/>
                  </a:cxn>
                  <a:cxn ang="0">
                    <a:pos x="T2" y="T3"/>
                  </a:cxn>
                  <a:cxn ang="0">
                    <a:pos x="T4" y="T5"/>
                  </a:cxn>
                  <a:cxn ang="0">
                    <a:pos x="T6" y="T7"/>
                  </a:cxn>
                  <a:cxn ang="0">
                    <a:pos x="T8" y="T9"/>
                  </a:cxn>
                </a:cxnLst>
                <a:rect l="0" t="0" r="r" b="b"/>
                <a:pathLst>
                  <a:path w="11" h="260">
                    <a:moveTo>
                      <a:pt x="11" y="13"/>
                    </a:moveTo>
                    <a:cubicBezTo>
                      <a:pt x="11" y="260"/>
                      <a:pt x="11" y="260"/>
                      <a:pt x="11" y="260"/>
                    </a:cubicBezTo>
                    <a:cubicBezTo>
                      <a:pt x="11" y="255"/>
                      <a:pt x="8" y="250"/>
                      <a:pt x="0" y="247"/>
                    </a:cubicBezTo>
                    <a:cubicBezTo>
                      <a:pt x="0" y="0"/>
                      <a:pt x="0" y="0"/>
                      <a:pt x="0" y="0"/>
                    </a:cubicBezTo>
                    <a:cubicBezTo>
                      <a:pt x="8" y="3"/>
                      <a:pt x="11" y="8"/>
                      <a:pt x="11" y="1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2" name="iṣḷíḋe"/>
              <p:cNvSpPr/>
              <p:nvPr/>
            </p:nvSpPr>
            <p:spPr bwMode="auto">
              <a:xfrm>
                <a:off x="5955993" y="522592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3" name="íṩ1íḍè"/>
              <p:cNvSpPr/>
              <p:nvPr/>
            </p:nvSpPr>
            <p:spPr bwMode="auto">
              <a:xfrm>
                <a:off x="5955027" y="5225922"/>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4" name="ïṩľíḍé"/>
              <p:cNvSpPr/>
              <p:nvPr/>
            </p:nvSpPr>
            <p:spPr bwMode="auto">
              <a:xfrm>
                <a:off x="5953096" y="5225922"/>
                <a:ext cx="1931"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5" name="î$1ïďê"/>
              <p:cNvSpPr/>
              <p:nvPr/>
            </p:nvSpPr>
            <p:spPr bwMode="auto">
              <a:xfrm>
                <a:off x="5952131" y="5224956"/>
                <a:ext cx="966"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1" y="247"/>
                      <a:pt x="0" y="247"/>
                    </a:cubicBezTo>
                    <a:cubicBezTo>
                      <a:pt x="0" y="0"/>
                      <a:pt x="0" y="0"/>
                      <a:pt x="0" y="0"/>
                    </a:cubicBezTo>
                    <a:cubicBezTo>
                      <a:pt x="1" y="0"/>
                      <a:pt x="3" y="0"/>
                      <a:pt x="4"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6" name="iṥḻíḑé"/>
              <p:cNvSpPr/>
              <p:nvPr/>
            </p:nvSpPr>
            <p:spPr bwMode="auto">
              <a:xfrm>
                <a:off x="5950200" y="5224956"/>
                <a:ext cx="1931" cy="92694"/>
              </a:xfrm>
              <a:custGeom>
                <a:avLst/>
                <a:gdLst>
                  <a:gd name="T0" fmla="*/ 6 w 6"/>
                  <a:gd name="T1" fmla="*/ 0 h 247"/>
                  <a:gd name="T2" fmla="*/ 6 w 6"/>
                  <a:gd name="T3" fmla="*/ 247 h 247"/>
                  <a:gd name="T4" fmla="*/ 0 w 6"/>
                  <a:gd name="T5" fmla="*/ 246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6"/>
                      <a:pt x="0" y="246"/>
                    </a:cubicBezTo>
                    <a:cubicBezTo>
                      <a:pt x="0" y="0"/>
                      <a:pt x="0" y="0"/>
                      <a:pt x="0" y="0"/>
                    </a:cubicBezTo>
                    <a:cubicBezTo>
                      <a:pt x="2" y="0"/>
                      <a:pt x="4" y="0"/>
                      <a:pt x="6"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7" name="îṥļidê"/>
              <p:cNvSpPr/>
              <p:nvPr/>
            </p:nvSpPr>
            <p:spPr bwMode="auto">
              <a:xfrm>
                <a:off x="5947303" y="5224956"/>
                <a:ext cx="2897" cy="91729"/>
              </a:xfrm>
              <a:custGeom>
                <a:avLst/>
                <a:gdLst>
                  <a:gd name="T0" fmla="*/ 7 w 7"/>
                  <a:gd name="T1" fmla="*/ 0 h 246"/>
                  <a:gd name="T2" fmla="*/ 7 w 7"/>
                  <a:gd name="T3" fmla="*/ 246 h 246"/>
                  <a:gd name="T4" fmla="*/ 1 w 7"/>
                  <a:gd name="T5" fmla="*/ 246 h 246"/>
                  <a:gd name="T6" fmla="*/ 0 w 7"/>
                  <a:gd name="T7" fmla="*/ 246 h 246"/>
                  <a:gd name="T8" fmla="*/ 0 w 7"/>
                  <a:gd name="T9" fmla="*/ 0 h 246"/>
                  <a:gd name="T10" fmla="*/ 1 w 7"/>
                  <a:gd name="T11" fmla="*/ 0 h 246"/>
                  <a:gd name="T12" fmla="*/ 7 w 7"/>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7" h="246">
                    <a:moveTo>
                      <a:pt x="7" y="0"/>
                    </a:moveTo>
                    <a:cubicBezTo>
                      <a:pt x="7" y="246"/>
                      <a:pt x="7" y="246"/>
                      <a:pt x="7" y="246"/>
                    </a:cubicBezTo>
                    <a:cubicBezTo>
                      <a:pt x="5" y="246"/>
                      <a:pt x="3" y="246"/>
                      <a:pt x="1" y="246"/>
                    </a:cubicBezTo>
                    <a:cubicBezTo>
                      <a:pt x="0" y="246"/>
                      <a:pt x="0" y="246"/>
                      <a:pt x="0" y="246"/>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8" name="ïṡlîḓê"/>
              <p:cNvSpPr/>
              <p:nvPr/>
            </p:nvSpPr>
            <p:spPr bwMode="auto">
              <a:xfrm>
                <a:off x="5944407" y="5224956"/>
                <a:ext cx="2897" cy="91729"/>
              </a:xfrm>
              <a:custGeom>
                <a:avLst/>
                <a:gdLst>
                  <a:gd name="T0" fmla="*/ 8 w 8"/>
                  <a:gd name="T1" fmla="*/ 0 h 246"/>
                  <a:gd name="T2" fmla="*/ 8 w 8"/>
                  <a:gd name="T3" fmla="*/ 246 h 246"/>
                  <a:gd name="T4" fmla="*/ 0 w 8"/>
                  <a:gd name="T5" fmla="*/ 246 h 246"/>
                  <a:gd name="T6" fmla="*/ 0 w 8"/>
                  <a:gd name="T7" fmla="*/ 0 h 246"/>
                  <a:gd name="T8" fmla="*/ 8 w 8"/>
                  <a:gd name="T9" fmla="*/ 0 h 246"/>
                </a:gdLst>
                <a:ahLst/>
                <a:cxnLst>
                  <a:cxn ang="0">
                    <a:pos x="T0" y="T1"/>
                  </a:cxn>
                  <a:cxn ang="0">
                    <a:pos x="T2" y="T3"/>
                  </a:cxn>
                  <a:cxn ang="0">
                    <a:pos x="T4" y="T5"/>
                  </a:cxn>
                  <a:cxn ang="0">
                    <a:pos x="T6" y="T7"/>
                  </a:cxn>
                  <a:cxn ang="0">
                    <a:pos x="T8" y="T9"/>
                  </a:cxn>
                </a:cxnLst>
                <a:rect l="0" t="0" r="r" b="b"/>
                <a:pathLst>
                  <a:path w="8" h="246">
                    <a:moveTo>
                      <a:pt x="8" y="0"/>
                    </a:moveTo>
                    <a:cubicBezTo>
                      <a:pt x="8" y="246"/>
                      <a:pt x="8" y="246"/>
                      <a:pt x="8" y="246"/>
                    </a:cubicBezTo>
                    <a:cubicBezTo>
                      <a:pt x="5" y="246"/>
                      <a:pt x="3" y="246"/>
                      <a:pt x="0" y="246"/>
                    </a:cubicBezTo>
                    <a:cubicBezTo>
                      <a:pt x="0" y="0"/>
                      <a:pt x="0" y="0"/>
                      <a:pt x="0" y="0"/>
                    </a:cubicBezTo>
                    <a:cubicBezTo>
                      <a:pt x="3" y="0"/>
                      <a:pt x="5" y="0"/>
                      <a:pt x="8"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9" name="iṥľîḋé"/>
              <p:cNvSpPr/>
              <p:nvPr/>
            </p:nvSpPr>
            <p:spPr bwMode="auto">
              <a:xfrm>
                <a:off x="5941510" y="5224956"/>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5" y="247"/>
                      <a:pt x="2" y="247"/>
                      <a:pt x="0" y="247"/>
                    </a:cubicBezTo>
                    <a:cubicBezTo>
                      <a:pt x="0" y="1"/>
                      <a:pt x="0" y="1"/>
                      <a:pt x="0" y="1"/>
                    </a:cubicBezTo>
                    <a:cubicBezTo>
                      <a:pt x="2" y="0"/>
                      <a:pt x="5" y="0"/>
                      <a:pt x="8"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0" name="ïṧľîḋe"/>
              <p:cNvSpPr/>
              <p:nvPr/>
            </p:nvSpPr>
            <p:spPr bwMode="auto">
              <a:xfrm>
                <a:off x="5937647" y="5225922"/>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6" y="247"/>
                      <a:pt x="3" y="247"/>
                      <a:pt x="0" y="248"/>
                    </a:cubicBezTo>
                    <a:cubicBezTo>
                      <a:pt x="0" y="1"/>
                      <a:pt x="0" y="1"/>
                      <a:pt x="0" y="1"/>
                    </a:cubicBezTo>
                    <a:cubicBezTo>
                      <a:pt x="3" y="1"/>
                      <a:pt x="6" y="0"/>
                      <a:pt x="10"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1" name="iśḷïḋé"/>
              <p:cNvSpPr/>
              <p:nvPr/>
            </p:nvSpPr>
            <p:spPr bwMode="auto">
              <a:xfrm>
                <a:off x="5925095" y="5225922"/>
                <a:ext cx="12553" cy="97523"/>
              </a:xfrm>
              <a:custGeom>
                <a:avLst/>
                <a:gdLst>
                  <a:gd name="T0" fmla="*/ 33 w 33"/>
                  <a:gd name="T1" fmla="*/ 0 h 261"/>
                  <a:gd name="T2" fmla="*/ 33 w 33"/>
                  <a:gd name="T3" fmla="*/ 247 h 261"/>
                  <a:gd name="T4" fmla="*/ 0 w 33"/>
                  <a:gd name="T5" fmla="*/ 261 h 261"/>
                  <a:gd name="T6" fmla="*/ 0 w 33"/>
                  <a:gd name="T7" fmla="*/ 15 h 261"/>
                  <a:gd name="T8" fmla="*/ 33 w 33"/>
                  <a:gd name="T9" fmla="*/ 0 h 261"/>
                </a:gdLst>
                <a:ahLst/>
                <a:cxnLst>
                  <a:cxn ang="0">
                    <a:pos x="T0" y="T1"/>
                  </a:cxn>
                  <a:cxn ang="0">
                    <a:pos x="T2" y="T3"/>
                  </a:cxn>
                  <a:cxn ang="0">
                    <a:pos x="T4" y="T5"/>
                  </a:cxn>
                  <a:cxn ang="0">
                    <a:pos x="T6" y="T7"/>
                  </a:cxn>
                  <a:cxn ang="0">
                    <a:pos x="T8" y="T9"/>
                  </a:cxn>
                </a:cxnLst>
                <a:rect l="0" t="0" r="r" b="b"/>
                <a:pathLst>
                  <a:path w="33" h="261">
                    <a:moveTo>
                      <a:pt x="33" y="0"/>
                    </a:moveTo>
                    <a:cubicBezTo>
                      <a:pt x="33" y="247"/>
                      <a:pt x="33" y="247"/>
                      <a:pt x="33" y="247"/>
                    </a:cubicBezTo>
                    <a:cubicBezTo>
                      <a:pt x="19" y="250"/>
                      <a:pt x="9" y="255"/>
                      <a:pt x="0" y="261"/>
                    </a:cubicBezTo>
                    <a:cubicBezTo>
                      <a:pt x="0" y="15"/>
                      <a:pt x="0" y="15"/>
                      <a:pt x="0" y="15"/>
                    </a:cubicBezTo>
                    <a:cubicBezTo>
                      <a:pt x="9" y="8"/>
                      <a:pt x="19" y="3"/>
                      <a:pt x="3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2" name="iSḻîḓê"/>
              <p:cNvSpPr/>
              <p:nvPr/>
            </p:nvSpPr>
            <p:spPr bwMode="auto">
              <a:xfrm>
                <a:off x="5922198" y="5231715"/>
                <a:ext cx="2897"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3" y="251"/>
                      <a:pt x="0" y="254"/>
                    </a:cubicBezTo>
                    <a:cubicBezTo>
                      <a:pt x="0" y="7"/>
                      <a:pt x="0" y="7"/>
                      <a:pt x="0" y="7"/>
                    </a:cubicBezTo>
                    <a:cubicBezTo>
                      <a:pt x="3"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3" name="ïṣľîḋê"/>
              <p:cNvSpPr/>
              <p:nvPr/>
            </p:nvSpPr>
            <p:spPr bwMode="auto">
              <a:xfrm>
                <a:off x="5919302" y="5234611"/>
                <a:ext cx="2897" cy="94626"/>
              </a:xfrm>
              <a:custGeom>
                <a:avLst/>
                <a:gdLst>
                  <a:gd name="T0" fmla="*/ 7 w 7"/>
                  <a:gd name="T1" fmla="*/ 0 h 255"/>
                  <a:gd name="T2" fmla="*/ 7 w 7"/>
                  <a:gd name="T3" fmla="*/ 247 h 255"/>
                  <a:gd name="T4" fmla="*/ 0 w 7"/>
                  <a:gd name="T5" fmla="*/ 255 h 255"/>
                  <a:gd name="T6" fmla="*/ 0 w 7"/>
                  <a:gd name="T7" fmla="*/ 8 h 255"/>
                  <a:gd name="T8" fmla="*/ 7 w 7"/>
                  <a:gd name="T9" fmla="*/ 0 h 255"/>
                </a:gdLst>
                <a:ahLst/>
                <a:cxnLst>
                  <a:cxn ang="0">
                    <a:pos x="T0" y="T1"/>
                  </a:cxn>
                  <a:cxn ang="0">
                    <a:pos x="T2" y="T3"/>
                  </a:cxn>
                  <a:cxn ang="0">
                    <a:pos x="T4" y="T5"/>
                  </a:cxn>
                  <a:cxn ang="0">
                    <a:pos x="T6" y="T7"/>
                  </a:cxn>
                  <a:cxn ang="0">
                    <a:pos x="T8" y="T9"/>
                  </a:cxn>
                </a:cxnLst>
                <a:rect l="0" t="0" r="r" b="b"/>
                <a:pathLst>
                  <a:path w="7" h="255">
                    <a:moveTo>
                      <a:pt x="7" y="0"/>
                    </a:moveTo>
                    <a:cubicBezTo>
                      <a:pt x="7" y="247"/>
                      <a:pt x="7" y="247"/>
                      <a:pt x="7" y="247"/>
                    </a:cubicBezTo>
                    <a:cubicBezTo>
                      <a:pt x="4" y="249"/>
                      <a:pt x="2" y="252"/>
                      <a:pt x="0" y="255"/>
                    </a:cubicBezTo>
                    <a:cubicBezTo>
                      <a:pt x="0" y="8"/>
                      <a:pt x="0" y="8"/>
                      <a:pt x="0" y="8"/>
                    </a:cubicBezTo>
                    <a:cubicBezTo>
                      <a:pt x="2" y="5"/>
                      <a:pt x="4" y="3"/>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4" name="í$ľiḓè"/>
              <p:cNvSpPr/>
              <p:nvPr/>
            </p:nvSpPr>
            <p:spPr bwMode="auto">
              <a:xfrm>
                <a:off x="5917371" y="5237508"/>
                <a:ext cx="1931" cy="94626"/>
              </a:xfrm>
              <a:custGeom>
                <a:avLst/>
                <a:gdLst>
                  <a:gd name="T0" fmla="*/ 5 w 5"/>
                  <a:gd name="T1" fmla="*/ 0 h 255"/>
                  <a:gd name="T2" fmla="*/ 5 w 5"/>
                  <a:gd name="T3" fmla="*/ 247 h 255"/>
                  <a:gd name="T4" fmla="*/ 0 w 5"/>
                  <a:gd name="T5" fmla="*/ 255 h 255"/>
                  <a:gd name="T6" fmla="*/ 0 w 5"/>
                  <a:gd name="T7" fmla="*/ 8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49"/>
                      <a:pt x="1" y="252"/>
                      <a:pt x="0" y="255"/>
                    </a:cubicBezTo>
                    <a:cubicBezTo>
                      <a:pt x="0" y="8"/>
                      <a:pt x="0" y="8"/>
                      <a:pt x="0" y="8"/>
                    </a:cubicBezTo>
                    <a:cubicBezTo>
                      <a:pt x="1" y="6"/>
                      <a:pt x="3" y="3"/>
                      <a:pt x="5"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5" name="íṥlíḑê"/>
              <p:cNvSpPr/>
              <p:nvPr/>
            </p:nvSpPr>
            <p:spPr bwMode="auto">
              <a:xfrm>
                <a:off x="5915439" y="5240405"/>
                <a:ext cx="1931" cy="95591"/>
              </a:xfrm>
              <a:custGeom>
                <a:avLst/>
                <a:gdLst>
                  <a:gd name="T0" fmla="*/ 4 w 4"/>
                  <a:gd name="T1" fmla="*/ 0 h 256"/>
                  <a:gd name="T2" fmla="*/ 4 w 4"/>
                  <a:gd name="T3" fmla="*/ 247 h 256"/>
                  <a:gd name="T4" fmla="*/ 0 w 4"/>
                  <a:gd name="T5" fmla="*/ 256 h 256"/>
                  <a:gd name="T6" fmla="*/ 0 w 4"/>
                  <a:gd name="T7" fmla="*/ 9 h 256"/>
                  <a:gd name="T8" fmla="*/ 4 w 4"/>
                  <a:gd name="T9" fmla="*/ 0 h 256"/>
                </a:gdLst>
                <a:ahLst/>
                <a:cxnLst>
                  <a:cxn ang="0">
                    <a:pos x="T0" y="T1"/>
                  </a:cxn>
                  <a:cxn ang="0">
                    <a:pos x="T2" y="T3"/>
                  </a:cxn>
                  <a:cxn ang="0">
                    <a:pos x="T4" y="T5"/>
                  </a:cxn>
                  <a:cxn ang="0">
                    <a:pos x="T6" y="T7"/>
                  </a:cxn>
                  <a:cxn ang="0">
                    <a:pos x="T8" y="T9"/>
                  </a:cxn>
                </a:cxnLst>
                <a:rect l="0" t="0" r="r" b="b"/>
                <a:pathLst>
                  <a:path w="4" h="256">
                    <a:moveTo>
                      <a:pt x="4" y="0"/>
                    </a:moveTo>
                    <a:cubicBezTo>
                      <a:pt x="4" y="247"/>
                      <a:pt x="4" y="247"/>
                      <a:pt x="4" y="247"/>
                    </a:cubicBezTo>
                    <a:cubicBezTo>
                      <a:pt x="2" y="250"/>
                      <a:pt x="1" y="253"/>
                      <a:pt x="0" y="256"/>
                    </a:cubicBezTo>
                    <a:cubicBezTo>
                      <a:pt x="0" y="9"/>
                      <a:pt x="0" y="9"/>
                      <a:pt x="0" y="9"/>
                    </a:cubicBezTo>
                    <a:cubicBezTo>
                      <a:pt x="1" y="6"/>
                      <a:pt x="2" y="3"/>
                      <a:pt x="4"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6" name="iSľídê"/>
              <p:cNvSpPr/>
              <p:nvPr/>
            </p:nvSpPr>
            <p:spPr bwMode="auto">
              <a:xfrm>
                <a:off x="5915439" y="5243302"/>
                <a:ext cx="0" cy="95591"/>
              </a:xfrm>
              <a:custGeom>
                <a:avLst/>
                <a:gdLst>
                  <a:gd name="T0" fmla="*/ 2 w 2"/>
                  <a:gd name="T1" fmla="*/ 0 h 255"/>
                  <a:gd name="T2" fmla="*/ 2 w 2"/>
                  <a:gd name="T3" fmla="*/ 247 h 255"/>
                  <a:gd name="T4" fmla="*/ 0 w 2"/>
                  <a:gd name="T5" fmla="*/ 255 h 255"/>
                  <a:gd name="T6" fmla="*/ 0 w 2"/>
                  <a:gd name="T7" fmla="*/ 8 h 255"/>
                  <a:gd name="T8" fmla="*/ 2 w 2"/>
                  <a:gd name="T9" fmla="*/ 0 h 255"/>
                </a:gdLst>
                <a:ahLst/>
                <a:cxnLst>
                  <a:cxn ang="0">
                    <a:pos x="T0" y="T1"/>
                  </a:cxn>
                  <a:cxn ang="0">
                    <a:pos x="T2" y="T3"/>
                  </a:cxn>
                  <a:cxn ang="0">
                    <a:pos x="T4" y="T5"/>
                  </a:cxn>
                  <a:cxn ang="0">
                    <a:pos x="T6" y="T7"/>
                  </a:cxn>
                  <a:cxn ang="0">
                    <a:pos x="T8" y="T9"/>
                  </a:cxn>
                </a:cxnLst>
                <a:rect l="0" t="0" r="r" b="b"/>
                <a:pathLst>
                  <a:path w="2" h="255">
                    <a:moveTo>
                      <a:pt x="2" y="0"/>
                    </a:moveTo>
                    <a:cubicBezTo>
                      <a:pt x="2" y="247"/>
                      <a:pt x="2" y="247"/>
                      <a:pt x="2" y="247"/>
                    </a:cubicBezTo>
                    <a:cubicBezTo>
                      <a:pt x="1" y="250"/>
                      <a:pt x="0" y="252"/>
                      <a:pt x="0" y="255"/>
                    </a:cubicBezTo>
                    <a:cubicBezTo>
                      <a:pt x="0" y="8"/>
                      <a:pt x="0" y="8"/>
                      <a:pt x="0" y="8"/>
                    </a:cubicBezTo>
                    <a:cubicBezTo>
                      <a:pt x="0" y="6"/>
                      <a:pt x="1" y="3"/>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7" name="islíḍê"/>
              <p:cNvSpPr/>
              <p:nvPr/>
            </p:nvSpPr>
            <p:spPr bwMode="auto">
              <a:xfrm>
                <a:off x="5914474" y="5246198"/>
                <a:ext cx="966" cy="94626"/>
              </a:xfrm>
              <a:custGeom>
                <a:avLst/>
                <a:gdLst>
                  <a:gd name="T0" fmla="*/ 1 w 1"/>
                  <a:gd name="T1" fmla="*/ 0 h 253"/>
                  <a:gd name="T2" fmla="*/ 1 w 1"/>
                  <a:gd name="T3" fmla="*/ 247 h 253"/>
                  <a:gd name="T4" fmla="*/ 0 w 1"/>
                  <a:gd name="T5" fmla="*/ 253 h 253"/>
                  <a:gd name="T6" fmla="*/ 0 w 1"/>
                  <a:gd name="T7" fmla="*/ 6 h 253"/>
                  <a:gd name="T8" fmla="*/ 1 w 1"/>
                  <a:gd name="T9" fmla="*/ 0 h 253"/>
                </a:gdLst>
                <a:ahLst/>
                <a:cxnLst>
                  <a:cxn ang="0">
                    <a:pos x="T0" y="T1"/>
                  </a:cxn>
                  <a:cxn ang="0">
                    <a:pos x="T2" y="T3"/>
                  </a:cxn>
                  <a:cxn ang="0">
                    <a:pos x="T4" y="T5"/>
                  </a:cxn>
                  <a:cxn ang="0">
                    <a:pos x="T6" y="T7"/>
                  </a:cxn>
                  <a:cxn ang="0">
                    <a:pos x="T8" y="T9"/>
                  </a:cxn>
                </a:cxnLst>
                <a:rect l="0" t="0" r="r" b="b"/>
                <a:pathLst>
                  <a:path w="1" h="253">
                    <a:moveTo>
                      <a:pt x="1" y="0"/>
                    </a:moveTo>
                    <a:cubicBezTo>
                      <a:pt x="1" y="247"/>
                      <a:pt x="1" y="247"/>
                      <a:pt x="1" y="247"/>
                    </a:cubicBezTo>
                    <a:cubicBezTo>
                      <a:pt x="0" y="249"/>
                      <a:pt x="0" y="251"/>
                      <a:pt x="0" y="253"/>
                    </a:cubicBezTo>
                    <a:cubicBezTo>
                      <a:pt x="0" y="6"/>
                      <a:pt x="0" y="6"/>
                      <a:pt x="0" y="6"/>
                    </a:cubicBezTo>
                    <a:cubicBezTo>
                      <a:pt x="0" y="5"/>
                      <a:pt x="0" y="3"/>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8" name="iŝḷîḓé"/>
              <p:cNvSpPr/>
              <p:nvPr/>
            </p:nvSpPr>
            <p:spPr bwMode="auto">
              <a:xfrm>
                <a:off x="5883575" y="5228818"/>
                <a:ext cx="8690" cy="113937"/>
              </a:xfrm>
              <a:custGeom>
                <a:avLst/>
                <a:gdLst>
                  <a:gd name="T0" fmla="*/ 9 w 9"/>
                  <a:gd name="T1" fmla="*/ 0 h 118"/>
                  <a:gd name="T2" fmla="*/ 9 w 9"/>
                  <a:gd name="T3" fmla="*/ 95 h 118"/>
                  <a:gd name="T4" fmla="*/ 0 w 9"/>
                  <a:gd name="T5" fmla="*/ 118 h 118"/>
                  <a:gd name="T6" fmla="*/ 0 w 9"/>
                  <a:gd name="T7" fmla="*/ 22 h 118"/>
                  <a:gd name="T8" fmla="*/ 9 w 9"/>
                  <a:gd name="T9" fmla="*/ 0 h 118"/>
                </a:gdLst>
                <a:ahLst/>
                <a:cxnLst>
                  <a:cxn ang="0">
                    <a:pos x="T0" y="T1"/>
                  </a:cxn>
                  <a:cxn ang="0">
                    <a:pos x="T2" y="T3"/>
                  </a:cxn>
                  <a:cxn ang="0">
                    <a:pos x="T4" y="T5"/>
                  </a:cxn>
                  <a:cxn ang="0">
                    <a:pos x="T6" y="T7"/>
                  </a:cxn>
                  <a:cxn ang="0">
                    <a:pos x="T8" y="T9"/>
                  </a:cxn>
                </a:cxnLst>
                <a:rect l="0" t="0" r="r" b="b"/>
                <a:pathLst>
                  <a:path w="9" h="118">
                    <a:moveTo>
                      <a:pt x="9" y="0"/>
                    </a:moveTo>
                    <a:lnTo>
                      <a:pt x="9" y="95"/>
                    </a:lnTo>
                    <a:lnTo>
                      <a:pt x="0" y="118"/>
                    </a:lnTo>
                    <a:lnTo>
                      <a:pt x="0" y="22"/>
                    </a:lnTo>
                    <a:lnTo>
                      <a:pt x="9"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9" name="ísļîḋê"/>
              <p:cNvSpPr/>
              <p:nvPr/>
            </p:nvSpPr>
            <p:spPr bwMode="auto">
              <a:xfrm>
                <a:off x="5870058" y="5215300"/>
                <a:ext cx="13518" cy="128421"/>
              </a:xfrm>
              <a:custGeom>
                <a:avLst/>
                <a:gdLst>
                  <a:gd name="T0" fmla="*/ 14 w 14"/>
                  <a:gd name="T1" fmla="*/ 0 h 133"/>
                  <a:gd name="T2" fmla="*/ 14 w 14"/>
                  <a:gd name="T3" fmla="*/ 95 h 133"/>
                  <a:gd name="T4" fmla="*/ 0 w 14"/>
                  <a:gd name="T5" fmla="*/ 133 h 133"/>
                  <a:gd name="T6" fmla="*/ 0 w 14"/>
                  <a:gd name="T7" fmla="*/ 38 h 133"/>
                  <a:gd name="T8" fmla="*/ 14 w 14"/>
                  <a:gd name="T9" fmla="*/ 0 h 133"/>
                </a:gdLst>
                <a:ahLst/>
                <a:cxnLst>
                  <a:cxn ang="0">
                    <a:pos x="T0" y="T1"/>
                  </a:cxn>
                  <a:cxn ang="0">
                    <a:pos x="T2" y="T3"/>
                  </a:cxn>
                  <a:cxn ang="0">
                    <a:pos x="T4" y="T5"/>
                  </a:cxn>
                  <a:cxn ang="0">
                    <a:pos x="T6" y="T7"/>
                  </a:cxn>
                  <a:cxn ang="0">
                    <a:pos x="T8" y="T9"/>
                  </a:cxn>
                </a:cxnLst>
                <a:rect l="0" t="0" r="r" b="b"/>
                <a:pathLst>
                  <a:path w="14" h="133">
                    <a:moveTo>
                      <a:pt x="14" y="0"/>
                    </a:moveTo>
                    <a:lnTo>
                      <a:pt x="14" y="95"/>
                    </a:lnTo>
                    <a:lnTo>
                      <a:pt x="0" y="133"/>
                    </a:lnTo>
                    <a:lnTo>
                      <a:pt x="0" y="38"/>
                    </a:lnTo>
                    <a:lnTo>
                      <a:pt x="14"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0" name="îSļíḋé"/>
              <p:cNvSpPr/>
              <p:nvPr/>
            </p:nvSpPr>
            <p:spPr bwMode="auto">
              <a:xfrm>
                <a:off x="5900956" y="5228818"/>
                <a:ext cx="7725" cy="114903"/>
              </a:xfrm>
              <a:custGeom>
                <a:avLst/>
                <a:gdLst>
                  <a:gd name="T0" fmla="*/ 8 w 8"/>
                  <a:gd name="T1" fmla="*/ 0 h 119"/>
                  <a:gd name="T2" fmla="*/ 8 w 8"/>
                  <a:gd name="T3" fmla="*/ 95 h 119"/>
                  <a:gd name="T4" fmla="*/ 0 w 8"/>
                  <a:gd name="T5" fmla="*/ 119 h 119"/>
                  <a:gd name="T6" fmla="*/ 0 w 8"/>
                  <a:gd name="T7" fmla="*/ 24 h 119"/>
                  <a:gd name="T8" fmla="*/ 8 w 8"/>
                  <a:gd name="T9" fmla="*/ 0 h 119"/>
                </a:gdLst>
                <a:ahLst/>
                <a:cxnLst>
                  <a:cxn ang="0">
                    <a:pos x="T0" y="T1"/>
                  </a:cxn>
                  <a:cxn ang="0">
                    <a:pos x="T2" y="T3"/>
                  </a:cxn>
                  <a:cxn ang="0">
                    <a:pos x="T4" y="T5"/>
                  </a:cxn>
                  <a:cxn ang="0">
                    <a:pos x="T6" y="T7"/>
                  </a:cxn>
                  <a:cxn ang="0">
                    <a:pos x="T8" y="T9"/>
                  </a:cxn>
                </a:cxnLst>
                <a:rect l="0" t="0" r="r" b="b"/>
                <a:pathLst>
                  <a:path w="8" h="119">
                    <a:moveTo>
                      <a:pt x="8" y="0"/>
                    </a:moveTo>
                    <a:lnTo>
                      <a:pt x="8" y="95"/>
                    </a:lnTo>
                    <a:lnTo>
                      <a:pt x="0" y="119"/>
                    </a:lnTo>
                    <a:lnTo>
                      <a:pt x="0" y="24"/>
                    </a:lnTo>
                    <a:lnTo>
                      <a:pt x="8"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1" name="íŝľiḍé"/>
              <p:cNvSpPr/>
              <p:nvPr/>
            </p:nvSpPr>
            <p:spPr bwMode="auto">
              <a:xfrm>
                <a:off x="5883575" y="5248129"/>
                <a:ext cx="966" cy="91729"/>
              </a:xfrm>
              <a:prstGeom prst="rect">
                <a:avLst/>
              </a:prstGeom>
              <a:solidFill>
                <a:srgbClr val="7291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12" name="îṡľîḑe"/>
              <p:cNvSpPr/>
              <p:nvPr/>
            </p:nvSpPr>
            <p:spPr bwMode="auto">
              <a:xfrm>
                <a:off x="5883575" y="524812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13" name="ïšḷîde"/>
              <p:cNvSpPr/>
              <p:nvPr/>
            </p:nvSpPr>
            <p:spPr bwMode="auto">
              <a:xfrm>
                <a:off x="5882610" y="5248129"/>
                <a:ext cx="966" cy="92694"/>
              </a:xfrm>
              <a:custGeom>
                <a:avLst/>
                <a:gdLst>
                  <a:gd name="T0" fmla="*/ 2 w 2"/>
                  <a:gd name="T1" fmla="*/ 0 h 251"/>
                  <a:gd name="T2" fmla="*/ 2 w 2"/>
                  <a:gd name="T3" fmla="*/ 247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7"/>
                      <a:pt x="2" y="247"/>
                      <a:pt x="2" y="247"/>
                    </a:cubicBezTo>
                    <a:cubicBezTo>
                      <a:pt x="1" y="248"/>
                      <a:pt x="1" y="250"/>
                      <a:pt x="0" y="251"/>
                    </a:cubicBezTo>
                    <a:cubicBezTo>
                      <a:pt x="0" y="5"/>
                      <a:pt x="0" y="5"/>
                      <a:pt x="0" y="5"/>
                    </a:cubicBezTo>
                    <a:cubicBezTo>
                      <a:pt x="1" y="3"/>
                      <a:pt x="1" y="2"/>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4" name="íšḷîdè"/>
              <p:cNvSpPr/>
              <p:nvPr/>
            </p:nvSpPr>
            <p:spPr bwMode="auto">
              <a:xfrm>
                <a:off x="5881644" y="5250060"/>
                <a:ext cx="966" cy="92694"/>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8"/>
                      <a:pt x="0" y="250"/>
                    </a:cubicBezTo>
                    <a:cubicBezTo>
                      <a:pt x="0" y="3"/>
                      <a:pt x="0" y="3"/>
                      <a:pt x="0" y="3"/>
                    </a:cubicBezTo>
                    <a:cubicBezTo>
                      <a:pt x="1" y="2"/>
                      <a:pt x="2" y="1"/>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5" name="iṥḻíḓe"/>
              <p:cNvSpPr/>
              <p:nvPr/>
            </p:nvSpPr>
            <p:spPr bwMode="auto">
              <a:xfrm>
                <a:off x="5879713" y="5251026"/>
                <a:ext cx="1931" cy="92694"/>
              </a:xfrm>
              <a:custGeom>
                <a:avLst/>
                <a:gdLst>
                  <a:gd name="T0" fmla="*/ 4 w 4"/>
                  <a:gd name="T1" fmla="*/ 0 h 250"/>
                  <a:gd name="T2" fmla="*/ 4 w 4"/>
                  <a:gd name="T3" fmla="*/ 247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1" y="249"/>
                      <a:pt x="0" y="250"/>
                    </a:cubicBezTo>
                    <a:cubicBezTo>
                      <a:pt x="0" y="3"/>
                      <a:pt x="0" y="3"/>
                      <a:pt x="0" y="3"/>
                    </a:cubicBezTo>
                    <a:cubicBezTo>
                      <a:pt x="1" y="2"/>
                      <a:pt x="3" y="1"/>
                      <a:pt x="4"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6" name="íṣḷíďé"/>
              <p:cNvSpPr/>
              <p:nvPr/>
            </p:nvSpPr>
            <p:spPr bwMode="auto">
              <a:xfrm>
                <a:off x="5875851" y="5251992"/>
                <a:ext cx="3862" cy="93660"/>
              </a:xfrm>
              <a:custGeom>
                <a:avLst/>
                <a:gdLst>
                  <a:gd name="T0" fmla="*/ 10 w 10"/>
                  <a:gd name="T1" fmla="*/ 0 h 251"/>
                  <a:gd name="T2" fmla="*/ 10 w 10"/>
                  <a:gd name="T3" fmla="*/ 247 h 251"/>
                  <a:gd name="T4" fmla="*/ 0 w 10"/>
                  <a:gd name="T5" fmla="*/ 251 h 251"/>
                  <a:gd name="T6" fmla="*/ 0 w 10"/>
                  <a:gd name="T7" fmla="*/ 5 h 251"/>
                  <a:gd name="T8" fmla="*/ 10 w 10"/>
                  <a:gd name="T9" fmla="*/ 0 h 251"/>
                </a:gdLst>
                <a:ahLst/>
                <a:cxnLst>
                  <a:cxn ang="0">
                    <a:pos x="T0" y="T1"/>
                  </a:cxn>
                  <a:cxn ang="0">
                    <a:pos x="T2" y="T3"/>
                  </a:cxn>
                  <a:cxn ang="0">
                    <a:pos x="T4" y="T5"/>
                  </a:cxn>
                  <a:cxn ang="0">
                    <a:pos x="T6" y="T7"/>
                  </a:cxn>
                  <a:cxn ang="0">
                    <a:pos x="T8" y="T9"/>
                  </a:cxn>
                </a:cxnLst>
                <a:rect l="0" t="0" r="r" b="b"/>
                <a:pathLst>
                  <a:path w="10" h="251">
                    <a:moveTo>
                      <a:pt x="10" y="0"/>
                    </a:moveTo>
                    <a:cubicBezTo>
                      <a:pt x="10" y="247"/>
                      <a:pt x="10" y="247"/>
                      <a:pt x="10" y="247"/>
                    </a:cubicBezTo>
                    <a:cubicBezTo>
                      <a:pt x="7" y="249"/>
                      <a:pt x="4" y="250"/>
                      <a:pt x="0" y="251"/>
                    </a:cubicBezTo>
                    <a:cubicBezTo>
                      <a:pt x="0" y="5"/>
                      <a:pt x="0" y="5"/>
                      <a:pt x="0" y="5"/>
                    </a:cubicBezTo>
                    <a:cubicBezTo>
                      <a:pt x="4" y="4"/>
                      <a:pt x="7" y="2"/>
                      <a:pt x="10"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7" name="íşlidè"/>
              <p:cNvSpPr/>
              <p:nvPr/>
            </p:nvSpPr>
            <p:spPr bwMode="auto">
              <a:xfrm>
                <a:off x="5874886"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8" name="iṧļíḓè"/>
              <p:cNvSpPr/>
              <p:nvPr/>
            </p:nvSpPr>
            <p:spPr bwMode="auto">
              <a:xfrm>
                <a:off x="5883575" y="5248129"/>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19" name="iSḻíďè"/>
              <p:cNvSpPr/>
              <p:nvPr/>
            </p:nvSpPr>
            <p:spPr bwMode="auto">
              <a:xfrm>
                <a:off x="5883575" y="524812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0" name="iṧḷiďê"/>
              <p:cNvSpPr/>
              <p:nvPr/>
            </p:nvSpPr>
            <p:spPr bwMode="auto">
              <a:xfrm>
                <a:off x="5882610" y="5248129"/>
                <a:ext cx="966" cy="94626"/>
              </a:xfrm>
              <a:custGeom>
                <a:avLst/>
                <a:gdLst>
                  <a:gd name="T0" fmla="*/ 2 w 2"/>
                  <a:gd name="T1" fmla="*/ 0 h 253"/>
                  <a:gd name="T2" fmla="*/ 2 w 2"/>
                  <a:gd name="T3" fmla="*/ 247 h 253"/>
                  <a:gd name="T4" fmla="*/ 0 w 2"/>
                  <a:gd name="T5" fmla="*/ 253 h 253"/>
                  <a:gd name="T6" fmla="*/ 0 w 2"/>
                  <a:gd name="T7" fmla="*/ 7 h 253"/>
                  <a:gd name="T8" fmla="*/ 2 w 2"/>
                  <a:gd name="T9" fmla="*/ 0 h 253"/>
                </a:gdLst>
                <a:ahLst/>
                <a:cxnLst>
                  <a:cxn ang="0">
                    <a:pos x="T0" y="T1"/>
                  </a:cxn>
                  <a:cxn ang="0">
                    <a:pos x="T2" y="T3"/>
                  </a:cxn>
                  <a:cxn ang="0">
                    <a:pos x="T4" y="T5"/>
                  </a:cxn>
                  <a:cxn ang="0">
                    <a:pos x="T6" y="T7"/>
                  </a:cxn>
                  <a:cxn ang="0">
                    <a:pos x="T8" y="T9"/>
                  </a:cxn>
                </a:cxnLst>
                <a:rect l="0" t="0" r="r" b="b"/>
                <a:pathLst>
                  <a:path w="2" h="253">
                    <a:moveTo>
                      <a:pt x="2" y="0"/>
                    </a:moveTo>
                    <a:cubicBezTo>
                      <a:pt x="2" y="247"/>
                      <a:pt x="2" y="247"/>
                      <a:pt x="2" y="247"/>
                    </a:cubicBezTo>
                    <a:cubicBezTo>
                      <a:pt x="1" y="249"/>
                      <a:pt x="1" y="251"/>
                      <a:pt x="0" y="253"/>
                    </a:cubicBezTo>
                    <a:cubicBezTo>
                      <a:pt x="0" y="7"/>
                      <a:pt x="0" y="7"/>
                      <a:pt x="0" y="7"/>
                    </a:cubicBezTo>
                    <a:cubicBezTo>
                      <a:pt x="1" y="4"/>
                      <a:pt x="1"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1" name="ïsļíḋê"/>
              <p:cNvSpPr/>
              <p:nvPr/>
            </p:nvSpPr>
            <p:spPr bwMode="auto">
              <a:xfrm>
                <a:off x="5882610" y="5251026"/>
                <a:ext cx="0" cy="92694"/>
              </a:xfrm>
              <a:custGeom>
                <a:avLst/>
                <a:gdLst>
                  <a:gd name="T0" fmla="*/ 0 h 250"/>
                  <a:gd name="T1" fmla="*/ 246 h 250"/>
                  <a:gd name="T2" fmla="*/ 250 h 250"/>
                  <a:gd name="T3" fmla="*/ 4 h 250"/>
                  <a:gd name="T4" fmla="*/ 0 h 250"/>
                </a:gdLst>
                <a:ahLst/>
                <a:cxnLst>
                  <a:cxn ang="0">
                    <a:pos x="0" y="T0"/>
                  </a:cxn>
                  <a:cxn ang="0">
                    <a:pos x="0" y="T1"/>
                  </a:cxn>
                  <a:cxn ang="0">
                    <a:pos x="0" y="T2"/>
                  </a:cxn>
                  <a:cxn ang="0">
                    <a:pos x="0" y="T3"/>
                  </a:cxn>
                  <a:cxn ang="0">
                    <a:pos x="0" y="T4"/>
                  </a:cxn>
                </a:cxnLst>
                <a:rect l="0" t="0" r="r" b="b"/>
                <a:pathLst>
                  <a:path h="250">
                    <a:moveTo>
                      <a:pt x="0" y="0"/>
                    </a:moveTo>
                    <a:cubicBezTo>
                      <a:pt x="0" y="246"/>
                      <a:pt x="0" y="246"/>
                      <a:pt x="0" y="246"/>
                    </a:cubicBezTo>
                    <a:cubicBezTo>
                      <a:pt x="0" y="248"/>
                      <a:pt x="0" y="249"/>
                      <a:pt x="0" y="250"/>
                    </a:cubicBezTo>
                    <a:cubicBezTo>
                      <a:pt x="0" y="4"/>
                      <a:pt x="0" y="4"/>
                      <a:pt x="0" y="4"/>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2" name="íṡḻiḍe"/>
              <p:cNvSpPr/>
              <p:nvPr/>
            </p:nvSpPr>
            <p:spPr bwMode="auto">
              <a:xfrm>
                <a:off x="5882610" y="5251992"/>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3" name="ïṩḻíḍè"/>
              <p:cNvSpPr/>
              <p:nvPr/>
            </p:nvSpPr>
            <p:spPr bwMode="auto">
              <a:xfrm>
                <a:off x="5882610"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4" name="ïṧḻîḋê"/>
              <p:cNvSpPr/>
              <p:nvPr/>
            </p:nvSpPr>
            <p:spPr bwMode="auto">
              <a:xfrm>
                <a:off x="5883575" y="5250060"/>
                <a:ext cx="966" cy="92694"/>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5" name="iṧļíḍe"/>
              <p:cNvSpPr/>
              <p:nvPr/>
            </p:nvSpPr>
            <p:spPr bwMode="auto">
              <a:xfrm>
                <a:off x="5883575" y="5250060"/>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6" name="i$1íḋê"/>
              <p:cNvSpPr/>
              <p:nvPr/>
            </p:nvSpPr>
            <p:spPr bwMode="auto">
              <a:xfrm>
                <a:off x="5882610" y="5250060"/>
                <a:ext cx="966" cy="93660"/>
              </a:xfrm>
              <a:custGeom>
                <a:avLst/>
                <a:gdLst>
                  <a:gd name="T0" fmla="*/ 3 w 3"/>
                  <a:gd name="T1" fmla="*/ 0 h 251"/>
                  <a:gd name="T2" fmla="*/ 3 w 3"/>
                  <a:gd name="T3" fmla="*/ 247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50"/>
                      <a:pt x="0" y="251"/>
                    </a:cubicBezTo>
                    <a:cubicBezTo>
                      <a:pt x="0" y="4"/>
                      <a:pt x="0" y="4"/>
                      <a:pt x="0" y="4"/>
                    </a:cubicBezTo>
                    <a:cubicBezTo>
                      <a:pt x="1" y="3"/>
                      <a:pt x="2" y="2"/>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7" name="ïṧļîdè"/>
              <p:cNvSpPr/>
              <p:nvPr/>
            </p:nvSpPr>
            <p:spPr bwMode="auto">
              <a:xfrm>
                <a:off x="5882610" y="5251992"/>
                <a:ext cx="966" cy="91729"/>
              </a:xfrm>
              <a:prstGeom prst="rect">
                <a:avLst/>
              </a:prstGeom>
              <a:solidFill>
                <a:srgbClr val="006A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8" name="ísḷïḓé"/>
              <p:cNvSpPr/>
              <p:nvPr/>
            </p:nvSpPr>
            <p:spPr bwMode="auto">
              <a:xfrm>
                <a:off x="5882610"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9" name="îŝľíde"/>
              <p:cNvSpPr/>
              <p:nvPr/>
            </p:nvSpPr>
            <p:spPr bwMode="auto">
              <a:xfrm>
                <a:off x="5900956" y="5251992"/>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0" name="ïṡḻïḋè"/>
              <p:cNvSpPr/>
              <p:nvPr/>
            </p:nvSpPr>
            <p:spPr bwMode="auto">
              <a:xfrm>
                <a:off x="5900956"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1" name="íšḻîde"/>
              <p:cNvSpPr/>
              <p:nvPr/>
            </p:nvSpPr>
            <p:spPr bwMode="auto">
              <a:xfrm>
                <a:off x="5899990" y="5251992"/>
                <a:ext cx="966" cy="92694"/>
              </a:xfrm>
              <a:custGeom>
                <a:avLst/>
                <a:gdLst>
                  <a:gd name="T0" fmla="*/ 1 w 1"/>
                  <a:gd name="T1" fmla="*/ 0 h 250"/>
                  <a:gd name="T2" fmla="*/ 1 w 1"/>
                  <a:gd name="T3" fmla="*/ 247 h 250"/>
                  <a:gd name="T4" fmla="*/ 0 w 1"/>
                  <a:gd name="T5" fmla="*/ 248 h 250"/>
                  <a:gd name="T6" fmla="*/ 0 w 1"/>
                  <a:gd name="T7" fmla="*/ 250 h 250"/>
                  <a:gd name="T8" fmla="*/ 0 w 1"/>
                  <a:gd name="T9" fmla="*/ 3 h 250"/>
                  <a:gd name="T10" fmla="*/ 0 w 1"/>
                  <a:gd name="T11" fmla="*/ 1 h 250"/>
                  <a:gd name="T12" fmla="*/ 1 w 1"/>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1" h="250">
                    <a:moveTo>
                      <a:pt x="1" y="0"/>
                    </a:moveTo>
                    <a:cubicBezTo>
                      <a:pt x="1" y="247"/>
                      <a:pt x="1" y="247"/>
                      <a:pt x="1" y="247"/>
                    </a:cubicBezTo>
                    <a:cubicBezTo>
                      <a:pt x="0" y="248"/>
                      <a:pt x="0" y="248"/>
                      <a:pt x="0" y="248"/>
                    </a:cubicBezTo>
                    <a:cubicBezTo>
                      <a:pt x="0" y="248"/>
                      <a:pt x="0" y="249"/>
                      <a:pt x="0" y="250"/>
                    </a:cubicBezTo>
                    <a:cubicBezTo>
                      <a:pt x="0" y="3"/>
                      <a:pt x="0" y="3"/>
                      <a:pt x="0" y="3"/>
                    </a:cubicBezTo>
                    <a:cubicBezTo>
                      <a:pt x="0" y="2"/>
                      <a:pt x="0" y="2"/>
                      <a:pt x="0" y="1"/>
                    </a:cubicBezTo>
                    <a:cubicBezTo>
                      <a:pt x="1" y="0"/>
                      <a:pt x="1" y="0"/>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2" name="ïṡlïḍé"/>
              <p:cNvSpPr/>
              <p:nvPr/>
            </p:nvSpPr>
            <p:spPr bwMode="auto">
              <a:xfrm>
                <a:off x="5899990" y="5252957"/>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3" name="îṡḷîde"/>
              <p:cNvSpPr/>
              <p:nvPr/>
            </p:nvSpPr>
            <p:spPr bwMode="auto">
              <a:xfrm>
                <a:off x="5899990" y="525392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4" name="i$1iḓé"/>
              <p:cNvSpPr/>
              <p:nvPr/>
            </p:nvSpPr>
            <p:spPr bwMode="auto">
              <a:xfrm>
                <a:off x="5899990" y="525392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5" name="ïṥ1iḍê"/>
              <p:cNvSpPr/>
              <p:nvPr/>
            </p:nvSpPr>
            <p:spPr bwMode="auto">
              <a:xfrm>
                <a:off x="5907715" y="5251026"/>
                <a:ext cx="5793" cy="94626"/>
              </a:xfrm>
              <a:custGeom>
                <a:avLst/>
                <a:gdLst>
                  <a:gd name="T0" fmla="*/ 14 w 14"/>
                  <a:gd name="T1" fmla="*/ 0 h 252"/>
                  <a:gd name="T2" fmla="*/ 14 w 14"/>
                  <a:gd name="T3" fmla="*/ 246 h 252"/>
                  <a:gd name="T4" fmla="*/ 0 w 14"/>
                  <a:gd name="T5" fmla="*/ 252 h 252"/>
                  <a:gd name="T6" fmla="*/ 0 w 14"/>
                  <a:gd name="T7" fmla="*/ 6 h 252"/>
                  <a:gd name="T8" fmla="*/ 14 w 14"/>
                  <a:gd name="T9" fmla="*/ 0 h 252"/>
                </a:gdLst>
                <a:ahLst/>
                <a:cxnLst>
                  <a:cxn ang="0">
                    <a:pos x="T0" y="T1"/>
                  </a:cxn>
                  <a:cxn ang="0">
                    <a:pos x="T2" y="T3"/>
                  </a:cxn>
                  <a:cxn ang="0">
                    <a:pos x="T4" y="T5"/>
                  </a:cxn>
                  <a:cxn ang="0">
                    <a:pos x="T6" y="T7"/>
                  </a:cxn>
                  <a:cxn ang="0">
                    <a:pos x="T8" y="T9"/>
                  </a:cxn>
                </a:cxnLst>
                <a:rect l="0" t="0" r="r" b="b"/>
                <a:pathLst>
                  <a:path w="14" h="252">
                    <a:moveTo>
                      <a:pt x="14" y="0"/>
                    </a:moveTo>
                    <a:cubicBezTo>
                      <a:pt x="14" y="246"/>
                      <a:pt x="14" y="246"/>
                      <a:pt x="14" y="246"/>
                    </a:cubicBezTo>
                    <a:cubicBezTo>
                      <a:pt x="10" y="249"/>
                      <a:pt x="5" y="251"/>
                      <a:pt x="0" y="252"/>
                    </a:cubicBezTo>
                    <a:cubicBezTo>
                      <a:pt x="0" y="6"/>
                      <a:pt x="0" y="6"/>
                      <a:pt x="0" y="6"/>
                    </a:cubicBezTo>
                    <a:cubicBezTo>
                      <a:pt x="5" y="4"/>
                      <a:pt x="10" y="2"/>
                      <a:pt x="14"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6" name="isļiḋe"/>
              <p:cNvSpPr/>
              <p:nvPr/>
            </p:nvSpPr>
            <p:spPr bwMode="auto">
              <a:xfrm>
                <a:off x="5906749"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7" name="íŝ1îďè"/>
              <p:cNvSpPr/>
              <p:nvPr/>
            </p:nvSpPr>
            <p:spPr bwMode="auto">
              <a:xfrm>
                <a:off x="5905784"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8" name="íŝľîḓê"/>
              <p:cNvSpPr/>
              <p:nvPr/>
            </p:nvSpPr>
            <p:spPr bwMode="auto">
              <a:xfrm>
                <a:off x="5905784" y="5253923"/>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9" name="íṩlîḓe"/>
              <p:cNvSpPr/>
              <p:nvPr/>
            </p:nvSpPr>
            <p:spPr bwMode="auto">
              <a:xfrm>
                <a:off x="5903853" y="5253923"/>
                <a:ext cx="1931" cy="91729"/>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0" name="íś1iďé"/>
              <p:cNvSpPr/>
              <p:nvPr/>
            </p:nvSpPr>
            <p:spPr bwMode="auto">
              <a:xfrm>
                <a:off x="5903853" y="5253923"/>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1" name="işḻíḓè"/>
              <p:cNvSpPr/>
              <p:nvPr/>
            </p:nvSpPr>
            <p:spPr bwMode="auto">
              <a:xfrm>
                <a:off x="5902887"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2" name="iṥ1ídè"/>
              <p:cNvSpPr/>
              <p:nvPr/>
            </p:nvSpPr>
            <p:spPr bwMode="auto">
              <a:xfrm>
                <a:off x="5902887" y="5253923"/>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6"/>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3" name="iṥlîḓe"/>
              <p:cNvSpPr/>
              <p:nvPr/>
            </p:nvSpPr>
            <p:spPr bwMode="auto">
              <a:xfrm>
                <a:off x="5901922" y="5252957"/>
                <a:ext cx="966"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1"/>
                      <a:pt x="1" y="1"/>
                      <a:pt x="1"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4" name="íSḷiḑê"/>
              <p:cNvSpPr/>
              <p:nvPr/>
            </p:nvSpPr>
            <p:spPr bwMode="auto">
              <a:xfrm>
                <a:off x="5901922" y="5252957"/>
                <a:ext cx="0" cy="92694"/>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5" name="îṡľíďê"/>
              <p:cNvSpPr/>
              <p:nvPr/>
            </p:nvSpPr>
            <p:spPr bwMode="auto">
              <a:xfrm>
                <a:off x="5899990" y="5251992"/>
                <a:ext cx="1931" cy="93660"/>
              </a:xfrm>
              <a:custGeom>
                <a:avLst/>
                <a:gdLst>
                  <a:gd name="T0" fmla="*/ 4 w 4"/>
                  <a:gd name="T1" fmla="*/ 3 h 250"/>
                  <a:gd name="T2" fmla="*/ 4 w 4"/>
                  <a:gd name="T3" fmla="*/ 250 h 250"/>
                  <a:gd name="T4" fmla="*/ 0 w 4"/>
                  <a:gd name="T5" fmla="*/ 247 h 250"/>
                  <a:gd name="T6" fmla="*/ 0 w 4"/>
                  <a:gd name="T7" fmla="*/ 0 h 250"/>
                  <a:gd name="T8" fmla="*/ 4 w 4"/>
                  <a:gd name="T9" fmla="*/ 3 h 250"/>
                </a:gdLst>
                <a:ahLst/>
                <a:cxnLst>
                  <a:cxn ang="0">
                    <a:pos x="T0" y="T1"/>
                  </a:cxn>
                  <a:cxn ang="0">
                    <a:pos x="T2" y="T3"/>
                  </a:cxn>
                  <a:cxn ang="0">
                    <a:pos x="T4" y="T5"/>
                  </a:cxn>
                  <a:cxn ang="0">
                    <a:pos x="T6" y="T7"/>
                  </a:cxn>
                  <a:cxn ang="0">
                    <a:pos x="T8" y="T9"/>
                  </a:cxn>
                </a:cxnLst>
                <a:rect l="0" t="0" r="r" b="b"/>
                <a:pathLst>
                  <a:path w="4" h="250">
                    <a:moveTo>
                      <a:pt x="4" y="3"/>
                    </a:moveTo>
                    <a:cubicBezTo>
                      <a:pt x="4" y="250"/>
                      <a:pt x="4" y="250"/>
                      <a:pt x="4" y="250"/>
                    </a:cubicBezTo>
                    <a:cubicBezTo>
                      <a:pt x="2" y="249"/>
                      <a:pt x="1" y="248"/>
                      <a:pt x="0" y="247"/>
                    </a:cubicBezTo>
                    <a:cubicBezTo>
                      <a:pt x="0" y="0"/>
                      <a:pt x="0" y="0"/>
                      <a:pt x="0" y="0"/>
                    </a:cubicBezTo>
                    <a:cubicBezTo>
                      <a:pt x="1" y="1"/>
                      <a:pt x="2" y="2"/>
                      <a:pt x="4" y="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6" name="iṡḷîḍê"/>
              <p:cNvSpPr/>
              <p:nvPr/>
            </p:nvSpPr>
            <p:spPr bwMode="auto">
              <a:xfrm>
                <a:off x="5883575" y="525006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7" name="íšḻiḑè"/>
              <p:cNvSpPr/>
              <p:nvPr/>
            </p:nvSpPr>
            <p:spPr bwMode="auto">
              <a:xfrm>
                <a:off x="5883575" y="525006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8" name="îšľïḑe"/>
              <p:cNvSpPr/>
              <p:nvPr/>
            </p:nvSpPr>
            <p:spPr bwMode="auto">
              <a:xfrm>
                <a:off x="5882610" y="5251026"/>
                <a:ext cx="966" cy="93660"/>
              </a:xfrm>
              <a:custGeom>
                <a:avLst/>
                <a:gdLst>
                  <a:gd name="T0" fmla="*/ 1 w 1"/>
                  <a:gd name="T1" fmla="*/ 0 h 253"/>
                  <a:gd name="T2" fmla="*/ 1 w 1"/>
                  <a:gd name="T3" fmla="*/ 247 h 253"/>
                  <a:gd name="T4" fmla="*/ 0 w 1"/>
                  <a:gd name="T5" fmla="*/ 253 h 253"/>
                  <a:gd name="T6" fmla="*/ 0 w 1"/>
                  <a:gd name="T7" fmla="*/ 6 h 253"/>
                  <a:gd name="T8" fmla="*/ 1 w 1"/>
                  <a:gd name="T9" fmla="*/ 0 h 253"/>
                </a:gdLst>
                <a:ahLst/>
                <a:cxnLst>
                  <a:cxn ang="0">
                    <a:pos x="T0" y="T1"/>
                  </a:cxn>
                  <a:cxn ang="0">
                    <a:pos x="T2" y="T3"/>
                  </a:cxn>
                  <a:cxn ang="0">
                    <a:pos x="T4" y="T5"/>
                  </a:cxn>
                  <a:cxn ang="0">
                    <a:pos x="T6" y="T7"/>
                  </a:cxn>
                  <a:cxn ang="0">
                    <a:pos x="T8" y="T9"/>
                  </a:cxn>
                </a:cxnLst>
                <a:rect l="0" t="0" r="r" b="b"/>
                <a:pathLst>
                  <a:path w="1" h="253">
                    <a:moveTo>
                      <a:pt x="1" y="0"/>
                    </a:moveTo>
                    <a:cubicBezTo>
                      <a:pt x="1" y="247"/>
                      <a:pt x="1" y="247"/>
                      <a:pt x="1" y="247"/>
                    </a:cubicBezTo>
                    <a:cubicBezTo>
                      <a:pt x="1" y="249"/>
                      <a:pt x="0" y="251"/>
                      <a:pt x="0" y="253"/>
                    </a:cubicBezTo>
                    <a:cubicBezTo>
                      <a:pt x="0" y="6"/>
                      <a:pt x="0" y="6"/>
                      <a:pt x="0" y="6"/>
                    </a:cubicBezTo>
                    <a:cubicBezTo>
                      <a:pt x="0" y="4"/>
                      <a:pt x="1" y="2"/>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9" name="ïṥļiḓê"/>
              <p:cNvSpPr/>
              <p:nvPr/>
            </p:nvSpPr>
            <p:spPr bwMode="auto">
              <a:xfrm>
                <a:off x="5882610" y="5252957"/>
                <a:ext cx="0" cy="93660"/>
              </a:xfrm>
              <a:custGeom>
                <a:avLst/>
                <a:gdLst>
                  <a:gd name="T0" fmla="*/ 1 w 1"/>
                  <a:gd name="T1" fmla="*/ 0 h 251"/>
                  <a:gd name="T2" fmla="*/ 1 w 1"/>
                  <a:gd name="T3" fmla="*/ 247 h 251"/>
                  <a:gd name="T4" fmla="*/ 0 w 1"/>
                  <a:gd name="T5" fmla="*/ 251 h 251"/>
                  <a:gd name="T6" fmla="*/ 0 w 1"/>
                  <a:gd name="T7" fmla="*/ 4 h 251"/>
                  <a:gd name="T8" fmla="*/ 1 w 1"/>
                  <a:gd name="T9" fmla="*/ 0 h 251"/>
                </a:gdLst>
                <a:ahLst/>
                <a:cxnLst>
                  <a:cxn ang="0">
                    <a:pos x="T0" y="T1"/>
                  </a:cxn>
                  <a:cxn ang="0">
                    <a:pos x="T2" y="T3"/>
                  </a:cxn>
                  <a:cxn ang="0">
                    <a:pos x="T4" y="T5"/>
                  </a:cxn>
                  <a:cxn ang="0">
                    <a:pos x="T6" y="T7"/>
                  </a:cxn>
                  <a:cxn ang="0">
                    <a:pos x="T8" y="T9"/>
                  </a:cxn>
                </a:cxnLst>
                <a:rect l="0" t="0" r="r" b="b"/>
                <a:pathLst>
                  <a:path w="1" h="251">
                    <a:moveTo>
                      <a:pt x="1" y="0"/>
                    </a:moveTo>
                    <a:cubicBezTo>
                      <a:pt x="1" y="247"/>
                      <a:pt x="1" y="247"/>
                      <a:pt x="1" y="247"/>
                    </a:cubicBezTo>
                    <a:cubicBezTo>
                      <a:pt x="0" y="248"/>
                      <a:pt x="0" y="250"/>
                      <a:pt x="0" y="251"/>
                    </a:cubicBezTo>
                    <a:cubicBezTo>
                      <a:pt x="0" y="4"/>
                      <a:pt x="0" y="4"/>
                      <a:pt x="0" y="4"/>
                    </a:cubicBezTo>
                    <a:cubicBezTo>
                      <a:pt x="0" y="3"/>
                      <a:pt x="0" y="2"/>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0" name="îšľiďè"/>
              <p:cNvSpPr/>
              <p:nvPr/>
            </p:nvSpPr>
            <p:spPr bwMode="auto">
              <a:xfrm>
                <a:off x="5882610" y="5254889"/>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51" name="ïŝļíḍé"/>
              <p:cNvSpPr/>
              <p:nvPr/>
            </p:nvSpPr>
            <p:spPr bwMode="auto">
              <a:xfrm>
                <a:off x="5882610" y="525488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52" name="îṥ1iḋê"/>
              <p:cNvSpPr/>
              <p:nvPr/>
            </p:nvSpPr>
            <p:spPr bwMode="auto">
              <a:xfrm>
                <a:off x="5907715" y="5253923"/>
                <a:ext cx="4828" cy="93660"/>
              </a:xfrm>
              <a:custGeom>
                <a:avLst/>
                <a:gdLst>
                  <a:gd name="T0" fmla="*/ 13 w 13"/>
                  <a:gd name="T1" fmla="*/ 0 h 253"/>
                  <a:gd name="T2" fmla="*/ 13 w 13"/>
                  <a:gd name="T3" fmla="*/ 247 h 253"/>
                  <a:gd name="T4" fmla="*/ 0 w 13"/>
                  <a:gd name="T5" fmla="*/ 253 h 253"/>
                  <a:gd name="T6" fmla="*/ 0 w 13"/>
                  <a:gd name="T7" fmla="*/ 6 h 253"/>
                  <a:gd name="T8" fmla="*/ 13 w 13"/>
                  <a:gd name="T9" fmla="*/ 0 h 253"/>
                </a:gdLst>
                <a:ahLst/>
                <a:cxnLst>
                  <a:cxn ang="0">
                    <a:pos x="T0" y="T1"/>
                  </a:cxn>
                  <a:cxn ang="0">
                    <a:pos x="T2" y="T3"/>
                  </a:cxn>
                  <a:cxn ang="0">
                    <a:pos x="T4" y="T5"/>
                  </a:cxn>
                  <a:cxn ang="0">
                    <a:pos x="T6" y="T7"/>
                  </a:cxn>
                  <a:cxn ang="0">
                    <a:pos x="T8" y="T9"/>
                  </a:cxn>
                </a:cxnLst>
                <a:rect l="0" t="0" r="r" b="b"/>
                <a:pathLst>
                  <a:path w="13" h="253">
                    <a:moveTo>
                      <a:pt x="13" y="0"/>
                    </a:moveTo>
                    <a:cubicBezTo>
                      <a:pt x="13" y="247"/>
                      <a:pt x="13" y="247"/>
                      <a:pt x="13" y="247"/>
                    </a:cubicBezTo>
                    <a:cubicBezTo>
                      <a:pt x="9" y="250"/>
                      <a:pt x="5" y="252"/>
                      <a:pt x="0" y="253"/>
                    </a:cubicBezTo>
                    <a:cubicBezTo>
                      <a:pt x="0" y="6"/>
                      <a:pt x="0" y="6"/>
                      <a:pt x="0" y="6"/>
                    </a:cubicBezTo>
                    <a:cubicBezTo>
                      <a:pt x="5" y="5"/>
                      <a:pt x="9" y="3"/>
                      <a:pt x="1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3" name="iśľîḑé"/>
              <p:cNvSpPr/>
              <p:nvPr/>
            </p:nvSpPr>
            <p:spPr bwMode="auto">
              <a:xfrm>
                <a:off x="5906749" y="5255854"/>
                <a:ext cx="966"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4" name="íṣḷíḑè"/>
              <p:cNvSpPr/>
              <p:nvPr/>
            </p:nvSpPr>
            <p:spPr bwMode="auto">
              <a:xfrm>
                <a:off x="5905784" y="5255854"/>
                <a:ext cx="966" cy="92694"/>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5" name="íSļïḓé"/>
              <p:cNvSpPr/>
              <p:nvPr/>
            </p:nvSpPr>
            <p:spPr bwMode="auto">
              <a:xfrm>
                <a:off x="5904818"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0"/>
                      <a:pt x="0" y="0"/>
                      <a:pt x="0" y="0"/>
                    </a:cubicBezTo>
                    <a:cubicBezTo>
                      <a:pt x="1" y="0"/>
                      <a:pt x="2"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6" name="îṡḻîḋê"/>
              <p:cNvSpPr/>
              <p:nvPr/>
            </p:nvSpPr>
            <p:spPr bwMode="auto">
              <a:xfrm>
                <a:off x="5903853" y="5255854"/>
                <a:ext cx="966" cy="92694"/>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7" name="îṡļïḋe"/>
              <p:cNvSpPr/>
              <p:nvPr/>
            </p:nvSpPr>
            <p:spPr bwMode="auto">
              <a:xfrm>
                <a:off x="5902887"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1" y="246"/>
                      <a:pt x="0" y="246"/>
                    </a:cubicBezTo>
                    <a:cubicBezTo>
                      <a:pt x="0" y="0"/>
                      <a:pt x="0" y="0"/>
                      <a:pt x="0" y="0"/>
                    </a:cubicBezTo>
                    <a:cubicBezTo>
                      <a:pt x="1"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8" name="ïṣlîďé"/>
              <p:cNvSpPr/>
              <p:nvPr/>
            </p:nvSpPr>
            <p:spPr bwMode="auto">
              <a:xfrm>
                <a:off x="5902887" y="5255854"/>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9" name="í$lîḑè"/>
              <p:cNvSpPr/>
              <p:nvPr/>
            </p:nvSpPr>
            <p:spPr bwMode="auto">
              <a:xfrm>
                <a:off x="5902887"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0"/>
                      <a:pt x="0"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0" name="îṣlídè"/>
              <p:cNvSpPr/>
              <p:nvPr/>
            </p:nvSpPr>
            <p:spPr bwMode="auto">
              <a:xfrm>
                <a:off x="5901922" y="5255854"/>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1" name="iṧḷîḑê"/>
              <p:cNvSpPr/>
              <p:nvPr/>
            </p:nvSpPr>
            <p:spPr bwMode="auto">
              <a:xfrm>
                <a:off x="5901922" y="5255854"/>
                <a:ext cx="966" cy="91729"/>
              </a:xfrm>
              <a:prstGeom prst="rect">
                <a:avLst/>
              </a:prstGeom>
              <a:solidFill>
                <a:srgbClr val="005A7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62" name="ïṩ1îďe"/>
              <p:cNvSpPr/>
              <p:nvPr/>
            </p:nvSpPr>
            <p:spPr bwMode="auto">
              <a:xfrm>
                <a:off x="5901922" y="525585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63" name="iŝľîḋê"/>
              <p:cNvSpPr/>
              <p:nvPr/>
            </p:nvSpPr>
            <p:spPr bwMode="auto">
              <a:xfrm>
                <a:off x="5899990" y="5253923"/>
                <a:ext cx="1931" cy="93660"/>
              </a:xfrm>
              <a:custGeom>
                <a:avLst/>
                <a:gdLst>
                  <a:gd name="T0" fmla="*/ 4 w 4"/>
                  <a:gd name="T1" fmla="*/ 6 h 252"/>
                  <a:gd name="T2" fmla="*/ 4 w 4"/>
                  <a:gd name="T3" fmla="*/ 252 h 252"/>
                  <a:gd name="T4" fmla="*/ 0 w 4"/>
                  <a:gd name="T5" fmla="*/ 247 h 252"/>
                  <a:gd name="T6" fmla="*/ 0 w 4"/>
                  <a:gd name="T7" fmla="*/ 0 h 252"/>
                  <a:gd name="T8" fmla="*/ 4 w 4"/>
                  <a:gd name="T9" fmla="*/ 6 h 252"/>
                </a:gdLst>
                <a:ahLst/>
                <a:cxnLst>
                  <a:cxn ang="0">
                    <a:pos x="T0" y="T1"/>
                  </a:cxn>
                  <a:cxn ang="0">
                    <a:pos x="T2" y="T3"/>
                  </a:cxn>
                  <a:cxn ang="0">
                    <a:pos x="T4" y="T5"/>
                  </a:cxn>
                  <a:cxn ang="0">
                    <a:pos x="T6" y="T7"/>
                  </a:cxn>
                  <a:cxn ang="0">
                    <a:pos x="T8" y="T9"/>
                  </a:cxn>
                </a:cxnLst>
                <a:rect l="0" t="0" r="r" b="b"/>
                <a:pathLst>
                  <a:path w="4" h="252">
                    <a:moveTo>
                      <a:pt x="4" y="6"/>
                    </a:moveTo>
                    <a:cubicBezTo>
                      <a:pt x="4" y="252"/>
                      <a:pt x="4" y="252"/>
                      <a:pt x="4" y="252"/>
                    </a:cubicBezTo>
                    <a:cubicBezTo>
                      <a:pt x="1" y="251"/>
                      <a:pt x="0" y="250"/>
                      <a:pt x="0" y="247"/>
                    </a:cubicBezTo>
                    <a:cubicBezTo>
                      <a:pt x="0" y="0"/>
                      <a:pt x="0" y="0"/>
                      <a:pt x="0" y="0"/>
                    </a:cubicBezTo>
                    <a:cubicBezTo>
                      <a:pt x="0" y="3"/>
                      <a:pt x="1" y="5"/>
                      <a:pt x="4"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4" name="iṥ1iḍé"/>
              <p:cNvSpPr/>
              <p:nvPr/>
            </p:nvSpPr>
            <p:spPr bwMode="auto">
              <a:xfrm>
                <a:off x="5914474" y="5256820"/>
                <a:ext cx="966" cy="92694"/>
              </a:xfrm>
              <a:custGeom>
                <a:avLst/>
                <a:gdLst>
                  <a:gd name="T0" fmla="*/ 3 w 3"/>
                  <a:gd name="T1" fmla="*/ 0 h 249"/>
                  <a:gd name="T2" fmla="*/ 3 w 3"/>
                  <a:gd name="T3" fmla="*/ 246 h 249"/>
                  <a:gd name="T4" fmla="*/ 0 w 3"/>
                  <a:gd name="T5" fmla="*/ 249 h 249"/>
                  <a:gd name="T6" fmla="*/ 0 w 3"/>
                  <a:gd name="T7" fmla="*/ 2 h 249"/>
                  <a:gd name="T8" fmla="*/ 3 w 3"/>
                  <a:gd name="T9" fmla="*/ 0 h 249"/>
                </a:gdLst>
                <a:ahLst/>
                <a:cxnLst>
                  <a:cxn ang="0">
                    <a:pos x="T0" y="T1"/>
                  </a:cxn>
                  <a:cxn ang="0">
                    <a:pos x="T2" y="T3"/>
                  </a:cxn>
                  <a:cxn ang="0">
                    <a:pos x="T4" y="T5"/>
                  </a:cxn>
                  <a:cxn ang="0">
                    <a:pos x="T6" y="T7"/>
                  </a:cxn>
                  <a:cxn ang="0">
                    <a:pos x="T8" y="T9"/>
                  </a:cxn>
                </a:cxnLst>
                <a:rect l="0" t="0" r="r" b="b"/>
                <a:pathLst>
                  <a:path w="3" h="249">
                    <a:moveTo>
                      <a:pt x="3" y="0"/>
                    </a:moveTo>
                    <a:cubicBezTo>
                      <a:pt x="3" y="246"/>
                      <a:pt x="3" y="246"/>
                      <a:pt x="3" y="246"/>
                    </a:cubicBezTo>
                    <a:cubicBezTo>
                      <a:pt x="2" y="247"/>
                      <a:pt x="1" y="248"/>
                      <a:pt x="0" y="249"/>
                    </a:cubicBezTo>
                    <a:cubicBezTo>
                      <a:pt x="0" y="2"/>
                      <a:pt x="0" y="2"/>
                      <a:pt x="0" y="2"/>
                    </a:cubicBezTo>
                    <a:cubicBezTo>
                      <a:pt x="1" y="1"/>
                      <a:pt x="2" y="1"/>
                      <a:pt x="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5" name="íşḻîdé"/>
              <p:cNvSpPr/>
              <p:nvPr/>
            </p:nvSpPr>
            <p:spPr bwMode="auto">
              <a:xfrm>
                <a:off x="5903853" y="5257785"/>
                <a:ext cx="10622" cy="96557"/>
              </a:xfrm>
              <a:custGeom>
                <a:avLst/>
                <a:gdLst>
                  <a:gd name="T0" fmla="*/ 28 w 28"/>
                  <a:gd name="T1" fmla="*/ 0 h 259"/>
                  <a:gd name="T2" fmla="*/ 28 w 28"/>
                  <a:gd name="T3" fmla="*/ 247 h 259"/>
                  <a:gd name="T4" fmla="*/ 0 w 28"/>
                  <a:gd name="T5" fmla="*/ 259 h 259"/>
                  <a:gd name="T6" fmla="*/ 0 w 28"/>
                  <a:gd name="T7" fmla="*/ 12 h 259"/>
                  <a:gd name="T8" fmla="*/ 28 w 28"/>
                  <a:gd name="T9" fmla="*/ 0 h 259"/>
                </a:gdLst>
                <a:ahLst/>
                <a:cxnLst>
                  <a:cxn ang="0">
                    <a:pos x="T0" y="T1"/>
                  </a:cxn>
                  <a:cxn ang="0">
                    <a:pos x="T2" y="T3"/>
                  </a:cxn>
                  <a:cxn ang="0">
                    <a:pos x="T4" y="T5"/>
                  </a:cxn>
                  <a:cxn ang="0">
                    <a:pos x="T6" y="T7"/>
                  </a:cxn>
                  <a:cxn ang="0">
                    <a:pos x="T8" y="T9"/>
                  </a:cxn>
                </a:cxnLst>
                <a:rect l="0" t="0" r="r" b="b"/>
                <a:pathLst>
                  <a:path w="28" h="259">
                    <a:moveTo>
                      <a:pt x="28" y="0"/>
                    </a:moveTo>
                    <a:cubicBezTo>
                      <a:pt x="28" y="247"/>
                      <a:pt x="28" y="247"/>
                      <a:pt x="28" y="247"/>
                    </a:cubicBezTo>
                    <a:cubicBezTo>
                      <a:pt x="19" y="253"/>
                      <a:pt x="9" y="257"/>
                      <a:pt x="0" y="259"/>
                    </a:cubicBezTo>
                    <a:cubicBezTo>
                      <a:pt x="0" y="12"/>
                      <a:pt x="0" y="12"/>
                      <a:pt x="0" y="12"/>
                    </a:cubicBezTo>
                    <a:cubicBezTo>
                      <a:pt x="9" y="10"/>
                      <a:pt x="19" y="7"/>
                      <a:pt x="28"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6" name="îśľiḑè"/>
              <p:cNvSpPr/>
              <p:nvPr/>
            </p:nvSpPr>
            <p:spPr bwMode="auto">
              <a:xfrm>
                <a:off x="5900956" y="5261647"/>
                <a:ext cx="2897" cy="92694"/>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7"/>
                      <a:pt x="2" y="248"/>
                      <a:pt x="0" y="248"/>
                    </a:cubicBezTo>
                    <a:cubicBezTo>
                      <a:pt x="0" y="2"/>
                      <a:pt x="0" y="2"/>
                      <a:pt x="0" y="2"/>
                    </a:cubicBezTo>
                    <a:cubicBezTo>
                      <a:pt x="2" y="1"/>
                      <a:pt x="5" y="1"/>
                      <a:pt x="8"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7" name="íṩ1íḓé"/>
              <p:cNvSpPr/>
              <p:nvPr/>
            </p:nvSpPr>
            <p:spPr bwMode="auto">
              <a:xfrm>
                <a:off x="5898059"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4" y="247"/>
                      <a:pt x="2" y="247"/>
                      <a:pt x="0" y="247"/>
                    </a:cubicBezTo>
                    <a:cubicBezTo>
                      <a:pt x="0" y="0"/>
                      <a:pt x="0" y="0"/>
                      <a:pt x="0" y="0"/>
                    </a:cubicBezTo>
                    <a:cubicBezTo>
                      <a:pt x="2" y="0"/>
                      <a:pt x="4"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8" name="íšľiḍê"/>
              <p:cNvSpPr/>
              <p:nvPr/>
            </p:nvSpPr>
            <p:spPr bwMode="auto">
              <a:xfrm>
                <a:off x="5896128" y="5262613"/>
                <a:ext cx="1931" cy="91729"/>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1" y="247"/>
                      <a:pt x="0" y="247"/>
                    </a:cubicBezTo>
                    <a:cubicBezTo>
                      <a:pt x="0" y="1"/>
                      <a:pt x="0" y="1"/>
                      <a:pt x="0" y="1"/>
                    </a:cubicBezTo>
                    <a:cubicBezTo>
                      <a:pt x="1" y="1"/>
                      <a:pt x="4" y="0"/>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9" name="ïšlíḋè"/>
              <p:cNvSpPr/>
              <p:nvPr/>
            </p:nvSpPr>
            <p:spPr bwMode="auto">
              <a:xfrm>
                <a:off x="5894197" y="5262613"/>
                <a:ext cx="1931" cy="91729"/>
              </a:xfrm>
              <a:custGeom>
                <a:avLst/>
                <a:gdLst>
                  <a:gd name="T0" fmla="*/ 5 w 5"/>
                  <a:gd name="T1" fmla="*/ 1 h 247"/>
                  <a:gd name="T2" fmla="*/ 5 w 5"/>
                  <a:gd name="T3" fmla="*/ 247 h 247"/>
                  <a:gd name="T4" fmla="*/ 4 w 5"/>
                  <a:gd name="T5" fmla="*/ 247 h 247"/>
                  <a:gd name="T6" fmla="*/ 0 w 5"/>
                  <a:gd name="T7" fmla="*/ 247 h 247"/>
                  <a:gd name="T8" fmla="*/ 0 w 5"/>
                  <a:gd name="T9" fmla="*/ 0 h 247"/>
                  <a:gd name="T10" fmla="*/ 4 w 5"/>
                  <a:gd name="T11" fmla="*/ 1 h 247"/>
                  <a:gd name="T12" fmla="*/ 5 w 5"/>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1"/>
                    </a:moveTo>
                    <a:cubicBezTo>
                      <a:pt x="5" y="247"/>
                      <a:pt x="5" y="247"/>
                      <a:pt x="5" y="247"/>
                    </a:cubicBezTo>
                    <a:cubicBezTo>
                      <a:pt x="4" y="247"/>
                      <a:pt x="4" y="247"/>
                      <a:pt x="4" y="247"/>
                    </a:cubicBezTo>
                    <a:cubicBezTo>
                      <a:pt x="2" y="247"/>
                      <a:pt x="1" y="247"/>
                      <a:pt x="0" y="247"/>
                    </a:cubicBezTo>
                    <a:cubicBezTo>
                      <a:pt x="0" y="0"/>
                      <a:pt x="0" y="0"/>
                      <a:pt x="0" y="0"/>
                    </a:cubicBezTo>
                    <a:cubicBezTo>
                      <a:pt x="1" y="1"/>
                      <a:pt x="2" y="1"/>
                      <a:pt x="4" y="1"/>
                    </a:cubicBezTo>
                    <a:cubicBezTo>
                      <a:pt x="5" y="1"/>
                      <a:pt x="5" y="1"/>
                      <a:pt x="5"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0" name="ísľiḋé"/>
              <p:cNvSpPr/>
              <p:nvPr/>
            </p:nvSpPr>
            <p:spPr bwMode="auto">
              <a:xfrm>
                <a:off x="5892266" y="5262613"/>
                <a:ext cx="1931" cy="91729"/>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0"/>
                      <a:pt x="0" y="0"/>
                      <a:pt x="0" y="0"/>
                    </a:cubicBezTo>
                    <a:cubicBezTo>
                      <a:pt x="1" y="0"/>
                      <a:pt x="3" y="0"/>
                      <a:pt x="4"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1" name="iṡľîďé"/>
              <p:cNvSpPr/>
              <p:nvPr/>
            </p:nvSpPr>
            <p:spPr bwMode="auto">
              <a:xfrm>
                <a:off x="5891300" y="5262613"/>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2" name="ïS1iḍê"/>
              <p:cNvSpPr/>
              <p:nvPr/>
            </p:nvSpPr>
            <p:spPr bwMode="auto">
              <a:xfrm>
                <a:off x="5890335" y="5262613"/>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3" name="ïṣḻîḑé"/>
              <p:cNvSpPr/>
              <p:nvPr/>
            </p:nvSpPr>
            <p:spPr bwMode="auto">
              <a:xfrm>
                <a:off x="5889369" y="5261647"/>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2" y="247"/>
                      <a:pt x="1" y="247"/>
                      <a:pt x="0" y="247"/>
                    </a:cubicBezTo>
                    <a:cubicBezTo>
                      <a:pt x="0" y="0"/>
                      <a:pt x="0" y="0"/>
                      <a:pt x="0" y="0"/>
                    </a:cubicBezTo>
                    <a:cubicBezTo>
                      <a:pt x="1" y="1"/>
                      <a:pt x="2"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4" name="isļïḓe"/>
              <p:cNvSpPr/>
              <p:nvPr/>
            </p:nvSpPr>
            <p:spPr bwMode="auto">
              <a:xfrm>
                <a:off x="5887438" y="5261647"/>
                <a:ext cx="1931"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8"/>
                      <a:pt x="1" y="247"/>
                      <a:pt x="0" y="247"/>
                    </a:cubicBezTo>
                    <a:cubicBezTo>
                      <a:pt x="0" y="0"/>
                      <a:pt x="0" y="0"/>
                      <a:pt x="0" y="0"/>
                    </a:cubicBezTo>
                    <a:cubicBezTo>
                      <a:pt x="1" y="1"/>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5" name="íś1ïďè"/>
              <p:cNvSpPr/>
              <p:nvPr/>
            </p:nvSpPr>
            <p:spPr bwMode="auto">
              <a:xfrm>
                <a:off x="5882610" y="5254889"/>
                <a:ext cx="4828" cy="98488"/>
              </a:xfrm>
              <a:custGeom>
                <a:avLst/>
                <a:gdLst>
                  <a:gd name="T0" fmla="*/ 14 w 14"/>
                  <a:gd name="T1" fmla="*/ 18 h 265"/>
                  <a:gd name="T2" fmla="*/ 14 w 14"/>
                  <a:gd name="T3" fmla="*/ 265 h 265"/>
                  <a:gd name="T4" fmla="*/ 1 w 14"/>
                  <a:gd name="T5" fmla="*/ 252 h 265"/>
                  <a:gd name="T6" fmla="*/ 0 w 14"/>
                  <a:gd name="T7" fmla="*/ 246 h 265"/>
                  <a:gd name="T8" fmla="*/ 0 w 14"/>
                  <a:gd name="T9" fmla="*/ 0 h 265"/>
                  <a:gd name="T10" fmla="*/ 1 w 14"/>
                  <a:gd name="T11" fmla="*/ 6 h 265"/>
                  <a:gd name="T12" fmla="*/ 14 w 14"/>
                  <a:gd name="T13" fmla="*/ 18 h 265"/>
                </a:gdLst>
                <a:ahLst/>
                <a:cxnLst>
                  <a:cxn ang="0">
                    <a:pos x="T0" y="T1"/>
                  </a:cxn>
                  <a:cxn ang="0">
                    <a:pos x="T2" y="T3"/>
                  </a:cxn>
                  <a:cxn ang="0">
                    <a:pos x="T4" y="T5"/>
                  </a:cxn>
                  <a:cxn ang="0">
                    <a:pos x="T6" y="T7"/>
                  </a:cxn>
                  <a:cxn ang="0">
                    <a:pos x="T8" y="T9"/>
                  </a:cxn>
                  <a:cxn ang="0">
                    <a:pos x="T10" y="T11"/>
                  </a:cxn>
                  <a:cxn ang="0">
                    <a:pos x="T12" y="T13"/>
                  </a:cxn>
                </a:cxnLst>
                <a:rect l="0" t="0" r="r" b="b"/>
                <a:pathLst>
                  <a:path w="14" h="265">
                    <a:moveTo>
                      <a:pt x="14" y="18"/>
                    </a:moveTo>
                    <a:cubicBezTo>
                      <a:pt x="14" y="265"/>
                      <a:pt x="14" y="265"/>
                      <a:pt x="14" y="265"/>
                    </a:cubicBezTo>
                    <a:cubicBezTo>
                      <a:pt x="7" y="262"/>
                      <a:pt x="3" y="258"/>
                      <a:pt x="1" y="252"/>
                    </a:cubicBezTo>
                    <a:cubicBezTo>
                      <a:pt x="0" y="250"/>
                      <a:pt x="0" y="248"/>
                      <a:pt x="0" y="246"/>
                    </a:cubicBezTo>
                    <a:cubicBezTo>
                      <a:pt x="0" y="0"/>
                      <a:pt x="0" y="0"/>
                      <a:pt x="0" y="0"/>
                    </a:cubicBezTo>
                    <a:cubicBezTo>
                      <a:pt x="0" y="2"/>
                      <a:pt x="0" y="4"/>
                      <a:pt x="1" y="6"/>
                    </a:cubicBezTo>
                    <a:cubicBezTo>
                      <a:pt x="3" y="11"/>
                      <a:pt x="7" y="16"/>
                      <a:pt x="14" y="18"/>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6" name="ïs1íḋè"/>
              <p:cNvSpPr/>
              <p:nvPr/>
            </p:nvSpPr>
            <p:spPr bwMode="auto">
              <a:xfrm>
                <a:off x="5894197" y="5218197"/>
                <a:ext cx="0" cy="92694"/>
              </a:xfrm>
              <a:custGeom>
                <a:avLst/>
                <a:gdLst>
                  <a:gd name="T0" fmla="*/ 0 h 248"/>
                  <a:gd name="T1" fmla="*/ 246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1"/>
                      <a:pt x="0" y="1"/>
                      <a:pt x="0" y="1"/>
                    </a:cubicBezTo>
                    <a:cubicBezTo>
                      <a:pt x="0" y="1"/>
                      <a:pt x="0" y="0"/>
                      <a:pt x="0"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7" name="išḻïḍè"/>
              <p:cNvSpPr/>
              <p:nvPr/>
            </p:nvSpPr>
            <p:spPr bwMode="auto">
              <a:xfrm>
                <a:off x="5894197" y="5218197"/>
                <a:ext cx="0"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0" y="248"/>
                      <a:pt x="0" y="248"/>
                    </a:cubicBezTo>
                    <a:cubicBezTo>
                      <a:pt x="0" y="1"/>
                      <a:pt x="0" y="1"/>
                      <a:pt x="0" y="1"/>
                    </a:cubicBezTo>
                    <a:cubicBezTo>
                      <a:pt x="0" y="1"/>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8" name="ïšļíḍé"/>
              <p:cNvSpPr/>
              <p:nvPr/>
            </p:nvSpPr>
            <p:spPr bwMode="auto">
              <a:xfrm>
                <a:off x="5894197" y="5219162"/>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9" name="îŝļïde"/>
              <p:cNvSpPr/>
              <p:nvPr/>
            </p:nvSpPr>
            <p:spPr bwMode="auto">
              <a:xfrm>
                <a:off x="5894197" y="5220128"/>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0" name="iSļiḋé"/>
              <p:cNvSpPr/>
              <p:nvPr/>
            </p:nvSpPr>
            <p:spPr bwMode="auto">
              <a:xfrm>
                <a:off x="5894197"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1" name="îṧ1îde"/>
              <p:cNvSpPr/>
              <p:nvPr/>
            </p:nvSpPr>
            <p:spPr bwMode="auto">
              <a:xfrm>
                <a:off x="5974339" y="5217231"/>
                <a:ext cx="966" cy="91729"/>
              </a:xfrm>
              <a:prstGeom prst="rect">
                <a:avLst/>
              </a:prstGeom>
              <a:solidFill>
                <a:srgbClr val="799AB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2" name="ïṩlíḍé"/>
              <p:cNvSpPr/>
              <p:nvPr/>
            </p:nvSpPr>
            <p:spPr bwMode="auto">
              <a:xfrm>
                <a:off x="5974339" y="521723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3" name="îṡḷiḋê"/>
              <p:cNvSpPr/>
              <p:nvPr/>
            </p:nvSpPr>
            <p:spPr bwMode="auto">
              <a:xfrm>
                <a:off x="5973374" y="5217231"/>
                <a:ext cx="966"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4" name="îşḻíḍe"/>
              <p:cNvSpPr/>
              <p:nvPr/>
            </p:nvSpPr>
            <p:spPr bwMode="auto">
              <a:xfrm>
                <a:off x="5973374" y="5217231"/>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0" y="247"/>
                      <a:pt x="0" y="248"/>
                      <a:pt x="0" y="248"/>
                    </a:cubicBezTo>
                    <a:cubicBezTo>
                      <a:pt x="0" y="2"/>
                      <a:pt x="0" y="2"/>
                      <a:pt x="0" y="2"/>
                    </a:cubicBezTo>
                    <a:cubicBezTo>
                      <a:pt x="0" y="1"/>
                      <a:pt x="0" y="1"/>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5" name="ïs1ïḋè"/>
              <p:cNvSpPr/>
              <p:nvPr/>
            </p:nvSpPr>
            <p:spPr bwMode="auto">
              <a:xfrm>
                <a:off x="5973374" y="5218197"/>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6" name="ïşḷiḋé"/>
              <p:cNvSpPr/>
              <p:nvPr/>
            </p:nvSpPr>
            <p:spPr bwMode="auto">
              <a:xfrm>
                <a:off x="5973374" y="5218197"/>
                <a:ext cx="0" cy="92694"/>
              </a:xfrm>
              <a:custGeom>
                <a:avLst/>
                <a:gdLst>
                  <a:gd name="T0" fmla="*/ 0 h 248"/>
                  <a:gd name="T1" fmla="*/ 247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1"/>
                      <a:pt x="0" y="1"/>
                      <a:pt x="0" y="1"/>
                    </a:cubicBezTo>
                    <a:cubicBezTo>
                      <a:pt x="0" y="1"/>
                      <a:pt x="0" y="1"/>
                      <a:pt x="0"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7" name="í$ḷíḑe"/>
              <p:cNvSpPr/>
              <p:nvPr/>
            </p:nvSpPr>
            <p:spPr bwMode="auto">
              <a:xfrm>
                <a:off x="5973374" y="5219162"/>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8" name="íslïḋé"/>
              <p:cNvSpPr/>
              <p:nvPr/>
            </p:nvSpPr>
            <p:spPr bwMode="auto">
              <a:xfrm>
                <a:off x="5973374" y="5220128"/>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9" name="îSḷîḍè"/>
              <p:cNvSpPr/>
              <p:nvPr/>
            </p:nvSpPr>
            <p:spPr bwMode="auto">
              <a:xfrm>
                <a:off x="5973374"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90" name="ïsľïḑê"/>
              <p:cNvSpPr/>
              <p:nvPr/>
            </p:nvSpPr>
            <p:spPr bwMode="auto">
              <a:xfrm>
                <a:off x="5894197" y="5214335"/>
                <a:ext cx="19311" cy="10622"/>
              </a:xfrm>
              <a:custGeom>
                <a:avLst/>
                <a:gdLst>
                  <a:gd name="T0" fmla="*/ 26 w 52"/>
                  <a:gd name="T1" fmla="*/ 28 h 28"/>
                  <a:gd name="T2" fmla="*/ 0 w 52"/>
                  <a:gd name="T3" fmla="*/ 14 h 28"/>
                  <a:gd name="T4" fmla="*/ 1 w 52"/>
                  <a:gd name="T5" fmla="*/ 10 h 28"/>
                  <a:gd name="T6" fmla="*/ 26 w 52"/>
                  <a:gd name="T7" fmla="*/ 0 h 28"/>
                  <a:gd name="T8" fmla="*/ 51 w 52"/>
                  <a:gd name="T9" fmla="*/ 11 h 28"/>
                  <a:gd name="T10" fmla="*/ 52 w 52"/>
                  <a:gd name="T11" fmla="*/ 14 h 28"/>
                  <a:gd name="T12" fmla="*/ 26 w 52"/>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26" y="28"/>
                    </a:moveTo>
                    <a:cubicBezTo>
                      <a:pt x="12" y="28"/>
                      <a:pt x="0" y="22"/>
                      <a:pt x="0" y="14"/>
                    </a:cubicBezTo>
                    <a:cubicBezTo>
                      <a:pt x="0" y="13"/>
                      <a:pt x="1" y="11"/>
                      <a:pt x="1" y="10"/>
                    </a:cubicBezTo>
                    <a:cubicBezTo>
                      <a:pt x="4" y="4"/>
                      <a:pt x="14" y="0"/>
                      <a:pt x="26" y="0"/>
                    </a:cubicBezTo>
                    <a:cubicBezTo>
                      <a:pt x="38" y="0"/>
                      <a:pt x="48" y="4"/>
                      <a:pt x="51" y="11"/>
                    </a:cubicBezTo>
                    <a:cubicBezTo>
                      <a:pt x="51" y="12"/>
                      <a:pt x="52" y="13"/>
                      <a:pt x="52" y="14"/>
                    </a:cubicBezTo>
                    <a:cubicBezTo>
                      <a:pt x="52" y="22"/>
                      <a:pt x="40" y="28"/>
                      <a:pt x="26" y="28"/>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1" name="iš1iḓè"/>
              <p:cNvSpPr/>
              <p:nvPr/>
            </p:nvSpPr>
            <p:spPr bwMode="auto">
              <a:xfrm>
                <a:off x="5991719" y="5220128"/>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92" name="iṩ1iḓe"/>
              <p:cNvSpPr/>
              <p:nvPr/>
            </p:nvSpPr>
            <p:spPr bwMode="auto">
              <a:xfrm>
                <a:off x="5991719"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93" name="iṡlïdè"/>
              <p:cNvSpPr/>
              <p:nvPr/>
            </p:nvSpPr>
            <p:spPr bwMode="auto">
              <a:xfrm>
                <a:off x="5991719" y="5220128"/>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4" name="ïsḻíḍè"/>
              <p:cNvSpPr/>
              <p:nvPr/>
            </p:nvSpPr>
            <p:spPr bwMode="auto">
              <a:xfrm>
                <a:off x="5991719" y="5220128"/>
                <a:ext cx="0" cy="92694"/>
              </a:xfrm>
              <a:custGeom>
                <a:avLst/>
                <a:gdLst>
                  <a:gd name="T0" fmla="*/ 0 h 247"/>
                  <a:gd name="T1" fmla="*/ 246 h 247"/>
                  <a:gd name="T2" fmla="*/ 247 h 247"/>
                  <a:gd name="T3" fmla="*/ 1 h 247"/>
                  <a:gd name="T4" fmla="*/ 0 h 247"/>
                </a:gdLst>
                <a:ahLst/>
                <a:cxnLst>
                  <a:cxn ang="0">
                    <a:pos x="0" y="T0"/>
                  </a:cxn>
                  <a:cxn ang="0">
                    <a:pos x="0" y="T1"/>
                  </a:cxn>
                  <a:cxn ang="0">
                    <a:pos x="0" y="T2"/>
                  </a:cxn>
                  <a:cxn ang="0">
                    <a:pos x="0" y="T3"/>
                  </a:cxn>
                  <a:cxn ang="0">
                    <a:pos x="0" y="T4"/>
                  </a:cxn>
                </a:cxnLst>
                <a:rect l="0" t="0" r="r" b="b"/>
                <a:pathLst>
                  <a:path h="247">
                    <a:moveTo>
                      <a:pt x="0" y="0"/>
                    </a:moveTo>
                    <a:cubicBezTo>
                      <a:pt x="0" y="246"/>
                      <a:pt x="0" y="246"/>
                      <a:pt x="0" y="246"/>
                    </a:cubicBezTo>
                    <a:cubicBezTo>
                      <a:pt x="0" y="247"/>
                      <a:pt x="0" y="247"/>
                      <a:pt x="0" y="247"/>
                    </a:cubicBezTo>
                    <a:cubicBezTo>
                      <a:pt x="0" y="1"/>
                      <a:pt x="0" y="1"/>
                      <a:pt x="0" y="1"/>
                    </a:cubicBezTo>
                    <a:cubicBezTo>
                      <a:pt x="0" y="0"/>
                      <a:pt x="0" y="0"/>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5" name="ísļíḍe"/>
              <p:cNvSpPr/>
              <p:nvPr/>
            </p:nvSpPr>
            <p:spPr bwMode="auto">
              <a:xfrm>
                <a:off x="5991719" y="5221093"/>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0" y="247"/>
                      <a:pt x="0" y="247"/>
                      <a:pt x="0" y="248"/>
                    </a:cubicBezTo>
                    <a:cubicBezTo>
                      <a:pt x="0" y="1"/>
                      <a:pt x="0" y="1"/>
                      <a:pt x="0" y="1"/>
                    </a:cubicBezTo>
                    <a:cubicBezTo>
                      <a:pt x="0" y="1"/>
                      <a:pt x="0" y="0"/>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6" name="iśļïdê"/>
              <p:cNvSpPr/>
              <p:nvPr/>
            </p:nvSpPr>
            <p:spPr bwMode="auto">
              <a:xfrm>
                <a:off x="5991719" y="5221093"/>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0" y="248"/>
                      <a:pt x="0" y="248"/>
                    </a:cubicBezTo>
                    <a:cubicBezTo>
                      <a:pt x="0" y="2"/>
                      <a:pt x="0" y="2"/>
                      <a:pt x="0" y="2"/>
                    </a:cubicBezTo>
                    <a:cubicBezTo>
                      <a:pt x="0" y="1"/>
                      <a:pt x="1" y="1"/>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7" name="ïśľïḓê"/>
              <p:cNvSpPr/>
              <p:nvPr/>
            </p:nvSpPr>
            <p:spPr bwMode="auto">
              <a:xfrm>
                <a:off x="5990754" y="5222059"/>
                <a:ext cx="966"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8" name="îṡlïḑe"/>
              <p:cNvSpPr/>
              <p:nvPr/>
            </p:nvSpPr>
            <p:spPr bwMode="auto">
              <a:xfrm>
                <a:off x="5989788" y="5222059"/>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0" y="248"/>
                      <a:pt x="0" y="248"/>
                    </a:cubicBezTo>
                    <a:cubicBezTo>
                      <a:pt x="0" y="2"/>
                      <a:pt x="0" y="2"/>
                      <a:pt x="0" y="2"/>
                    </a:cubicBezTo>
                    <a:cubicBezTo>
                      <a:pt x="0" y="1"/>
                      <a:pt x="1" y="1"/>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9" name="ïş1iďé"/>
              <p:cNvSpPr/>
              <p:nvPr/>
            </p:nvSpPr>
            <p:spPr bwMode="auto">
              <a:xfrm>
                <a:off x="5985926" y="5223025"/>
                <a:ext cx="3862" cy="93660"/>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8" y="248"/>
                      <a:pt x="4" y="250"/>
                      <a:pt x="0" y="251"/>
                    </a:cubicBezTo>
                    <a:cubicBezTo>
                      <a:pt x="0" y="4"/>
                      <a:pt x="0" y="4"/>
                      <a:pt x="0" y="4"/>
                    </a:cubicBezTo>
                    <a:cubicBezTo>
                      <a:pt x="4" y="3"/>
                      <a:pt x="8" y="2"/>
                      <a:pt x="1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0" name="ïṧľïḑé"/>
              <p:cNvSpPr/>
              <p:nvPr/>
            </p:nvSpPr>
            <p:spPr bwMode="auto">
              <a:xfrm>
                <a:off x="5984960" y="5224956"/>
                <a:ext cx="966" cy="91729"/>
              </a:xfrm>
              <a:custGeom>
                <a:avLst/>
                <a:gdLst>
                  <a:gd name="T0" fmla="*/ 4 w 4"/>
                  <a:gd name="T1" fmla="*/ 0 h 247"/>
                  <a:gd name="T2" fmla="*/ 4 w 4"/>
                  <a:gd name="T3" fmla="*/ 247 h 247"/>
                  <a:gd name="T4" fmla="*/ 0 w 4"/>
                  <a:gd name="T5" fmla="*/ 247 h 247"/>
                  <a:gd name="T6" fmla="*/ 0 w 4"/>
                  <a:gd name="T7" fmla="*/ 1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1"/>
                      <a:pt x="0" y="1"/>
                      <a:pt x="0" y="1"/>
                    </a:cubicBezTo>
                    <a:cubicBezTo>
                      <a:pt x="1" y="1"/>
                      <a:pt x="3" y="1"/>
                      <a:pt x="4"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1" name="ïṣḻïdé"/>
              <p:cNvSpPr/>
              <p:nvPr/>
            </p:nvSpPr>
            <p:spPr bwMode="auto">
              <a:xfrm>
                <a:off x="5983029" y="5224956"/>
                <a:ext cx="1931"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7"/>
                      <a:pt x="1" y="247"/>
                      <a:pt x="0" y="247"/>
                    </a:cubicBezTo>
                    <a:cubicBezTo>
                      <a:pt x="0" y="0"/>
                      <a:pt x="0" y="0"/>
                      <a:pt x="0" y="0"/>
                    </a:cubicBezTo>
                    <a:cubicBezTo>
                      <a:pt x="1" y="0"/>
                      <a:pt x="2"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2" name="î$lîďê"/>
              <p:cNvSpPr/>
              <p:nvPr/>
            </p:nvSpPr>
            <p:spPr bwMode="auto">
              <a:xfrm>
                <a:off x="5983029" y="5224956"/>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3" name="ï$ľiḓe"/>
              <p:cNvSpPr/>
              <p:nvPr/>
            </p:nvSpPr>
            <p:spPr bwMode="auto">
              <a:xfrm>
                <a:off x="5982063" y="5224956"/>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04" name="iŝļíḍè"/>
              <p:cNvSpPr/>
              <p:nvPr/>
            </p:nvSpPr>
            <p:spPr bwMode="auto">
              <a:xfrm>
                <a:off x="5982063" y="522495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05" name="išľiďè"/>
              <p:cNvSpPr/>
              <p:nvPr/>
            </p:nvSpPr>
            <p:spPr bwMode="auto">
              <a:xfrm>
                <a:off x="5973374" y="5214335"/>
                <a:ext cx="18346" cy="10622"/>
              </a:xfrm>
              <a:custGeom>
                <a:avLst/>
                <a:gdLst>
                  <a:gd name="T0" fmla="*/ 25 w 51"/>
                  <a:gd name="T1" fmla="*/ 28 h 28"/>
                  <a:gd name="T2" fmla="*/ 0 w 51"/>
                  <a:gd name="T3" fmla="*/ 14 h 28"/>
                  <a:gd name="T4" fmla="*/ 3 w 51"/>
                  <a:gd name="T5" fmla="*/ 7 h 28"/>
                  <a:gd name="T6" fmla="*/ 25 w 51"/>
                  <a:gd name="T7" fmla="*/ 0 h 28"/>
                  <a:gd name="T8" fmla="*/ 51 w 51"/>
                  <a:gd name="T9" fmla="*/ 14 h 28"/>
                  <a:gd name="T10" fmla="*/ 51 w 51"/>
                  <a:gd name="T11" fmla="*/ 14 h 28"/>
                  <a:gd name="T12" fmla="*/ 25 w 51"/>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1" h="28">
                    <a:moveTo>
                      <a:pt x="25" y="28"/>
                    </a:moveTo>
                    <a:cubicBezTo>
                      <a:pt x="11" y="28"/>
                      <a:pt x="0" y="22"/>
                      <a:pt x="0" y="14"/>
                    </a:cubicBezTo>
                    <a:cubicBezTo>
                      <a:pt x="0" y="11"/>
                      <a:pt x="1" y="9"/>
                      <a:pt x="3" y="7"/>
                    </a:cubicBezTo>
                    <a:cubicBezTo>
                      <a:pt x="8" y="2"/>
                      <a:pt x="16" y="0"/>
                      <a:pt x="25" y="0"/>
                    </a:cubicBezTo>
                    <a:cubicBezTo>
                      <a:pt x="39" y="0"/>
                      <a:pt x="51" y="6"/>
                      <a:pt x="51" y="14"/>
                    </a:cubicBezTo>
                    <a:cubicBezTo>
                      <a:pt x="51" y="14"/>
                      <a:pt x="51" y="14"/>
                      <a:pt x="51" y="14"/>
                    </a:cubicBezTo>
                    <a:cubicBezTo>
                      <a:pt x="51" y="22"/>
                      <a:pt x="39" y="28"/>
                      <a:pt x="25" y="28"/>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6" name="ísḷïďe"/>
              <p:cNvSpPr/>
              <p:nvPr/>
            </p:nvSpPr>
            <p:spPr bwMode="auto">
              <a:xfrm>
                <a:off x="5981098" y="5224956"/>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7" name="ïṧľîḋè"/>
              <p:cNvSpPr/>
              <p:nvPr/>
            </p:nvSpPr>
            <p:spPr bwMode="auto">
              <a:xfrm>
                <a:off x="5981098" y="5224956"/>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8" name="ïṩ1íḍê"/>
              <p:cNvSpPr/>
              <p:nvPr/>
            </p:nvSpPr>
            <p:spPr bwMode="auto">
              <a:xfrm>
                <a:off x="5980132" y="5224956"/>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9" name="iṧ1íḓê"/>
              <p:cNvSpPr/>
              <p:nvPr/>
            </p:nvSpPr>
            <p:spPr bwMode="auto">
              <a:xfrm>
                <a:off x="5979167" y="5224956"/>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1"/>
                      <a:pt x="1" y="1"/>
                      <a:pt x="2"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0" name="iṥlíďe"/>
              <p:cNvSpPr/>
              <p:nvPr/>
            </p:nvSpPr>
            <p:spPr bwMode="auto">
              <a:xfrm>
                <a:off x="5978201" y="5224956"/>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1" name="iṩlïḋê"/>
              <p:cNvSpPr/>
              <p:nvPr/>
            </p:nvSpPr>
            <p:spPr bwMode="auto">
              <a:xfrm>
                <a:off x="5976270" y="5223990"/>
                <a:ext cx="1931" cy="92694"/>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2" name="işľiḍê"/>
              <p:cNvSpPr/>
              <p:nvPr/>
            </p:nvSpPr>
            <p:spPr bwMode="auto">
              <a:xfrm>
                <a:off x="5973373" y="5220128"/>
                <a:ext cx="2897" cy="95591"/>
              </a:xfrm>
              <a:custGeom>
                <a:avLst/>
                <a:gdLst>
                  <a:gd name="T0" fmla="*/ 10 w 10"/>
                  <a:gd name="T1" fmla="*/ 12 h 258"/>
                  <a:gd name="T2" fmla="*/ 10 w 10"/>
                  <a:gd name="T3" fmla="*/ 258 h 258"/>
                  <a:gd name="T4" fmla="*/ 0 w 10"/>
                  <a:gd name="T5" fmla="*/ 247 h 258"/>
                  <a:gd name="T6" fmla="*/ 0 w 10"/>
                  <a:gd name="T7" fmla="*/ 0 h 258"/>
                  <a:gd name="T8" fmla="*/ 10 w 10"/>
                  <a:gd name="T9" fmla="*/ 12 h 258"/>
                </a:gdLst>
                <a:ahLst/>
                <a:cxnLst>
                  <a:cxn ang="0">
                    <a:pos x="T0" y="T1"/>
                  </a:cxn>
                  <a:cxn ang="0">
                    <a:pos x="T2" y="T3"/>
                  </a:cxn>
                  <a:cxn ang="0">
                    <a:pos x="T4" y="T5"/>
                  </a:cxn>
                  <a:cxn ang="0">
                    <a:pos x="T6" y="T7"/>
                  </a:cxn>
                  <a:cxn ang="0">
                    <a:pos x="T8" y="T9"/>
                  </a:cxn>
                </a:cxnLst>
                <a:rect l="0" t="0" r="r" b="b"/>
                <a:pathLst>
                  <a:path w="10" h="258">
                    <a:moveTo>
                      <a:pt x="10" y="12"/>
                    </a:moveTo>
                    <a:cubicBezTo>
                      <a:pt x="10" y="258"/>
                      <a:pt x="10" y="258"/>
                      <a:pt x="10" y="258"/>
                    </a:cubicBezTo>
                    <a:cubicBezTo>
                      <a:pt x="4" y="256"/>
                      <a:pt x="0" y="251"/>
                      <a:pt x="0" y="247"/>
                    </a:cubicBezTo>
                    <a:cubicBezTo>
                      <a:pt x="0" y="0"/>
                      <a:pt x="0" y="0"/>
                      <a:pt x="0" y="0"/>
                    </a:cubicBezTo>
                    <a:cubicBezTo>
                      <a:pt x="0" y="5"/>
                      <a:pt x="4" y="9"/>
                      <a:pt x="10"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3" name="îṩľiḑê"/>
              <p:cNvSpPr/>
              <p:nvPr/>
            </p:nvSpPr>
            <p:spPr bwMode="auto">
              <a:xfrm>
                <a:off x="5971442" y="5225922"/>
                <a:ext cx="18346"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14" name="íŝľîďe"/>
              <p:cNvSpPr/>
              <p:nvPr/>
            </p:nvSpPr>
            <p:spPr bwMode="auto">
              <a:xfrm>
                <a:off x="6004271" y="5225922"/>
                <a:ext cx="18346"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15" name="işľîḓè"/>
              <p:cNvSpPr/>
              <p:nvPr/>
            </p:nvSpPr>
            <p:spPr bwMode="auto">
              <a:xfrm>
                <a:off x="5856540" y="5226887"/>
                <a:ext cx="2897" cy="94626"/>
              </a:xfrm>
              <a:custGeom>
                <a:avLst/>
                <a:gdLst>
                  <a:gd name="T0" fmla="*/ 7 w 7"/>
                  <a:gd name="T1" fmla="*/ 7 h 254"/>
                  <a:gd name="T2" fmla="*/ 7 w 7"/>
                  <a:gd name="T3" fmla="*/ 254 h 254"/>
                  <a:gd name="T4" fmla="*/ 0 w 7"/>
                  <a:gd name="T5" fmla="*/ 247 h 254"/>
                  <a:gd name="T6" fmla="*/ 0 w 7"/>
                  <a:gd name="T7" fmla="*/ 0 h 254"/>
                  <a:gd name="T8" fmla="*/ 7 w 7"/>
                  <a:gd name="T9" fmla="*/ 7 h 254"/>
                </a:gdLst>
                <a:ahLst/>
                <a:cxnLst>
                  <a:cxn ang="0">
                    <a:pos x="T0" y="T1"/>
                  </a:cxn>
                  <a:cxn ang="0">
                    <a:pos x="T2" y="T3"/>
                  </a:cxn>
                  <a:cxn ang="0">
                    <a:pos x="T4" y="T5"/>
                  </a:cxn>
                  <a:cxn ang="0">
                    <a:pos x="T6" y="T7"/>
                  </a:cxn>
                  <a:cxn ang="0">
                    <a:pos x="T8" y="T9"/>
                  </a:cxn>
                </a:cxnLst>
                <a:rect l="0" t="0" r="r" b="b"/>
                <a:pathLst>
                  <a:path w="7" h="254">
                    <a:moveTo>
                      <a:pt x="7" y="7"/>
                    </a:moveTo>
                    <a:cubicBezTo>
                      <a:pt x="7" y="254"/>
                      <a:pt x="7" y="254"/>
                      <a:pt x="7" y="254"/>
                    </a:cubicBezTo>
                    <a:cubicBezTo>
                      <a:pt x="7" y="251"/>
                      <a:pt x="5" y="248"/>
                      <a:pt x="0" y="247"/>
                    </a:cubicBezTo>
                    <a:cubicBezTo>
                      <a:pt x="0" y="0"/>
                      <a:pt x="0" y="0"/>
                      <a:pt x="0" y="0"/>
                    </a:cubicBezTo>
                    <a:cubicBezTo>
                      <a:pt x="5" y="2"/>
                      <a:pt x="7" y="4"/>
                      <a:pt x="7" y="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6" name="ïśḻiḑê"/>
              <p:cNvSpPr/>
              <p:nvPr/>
            </p:nvSpPr>
            <p:spPr bwMode="auto">
              <a:xfrm>
                <a:off x="5855574" y="5225922"/>
                <a:ext cx="966" cy="92694"/>
              </a:xfrm>
              <a:custGeom>
                <a:avLst/>
                <a:gdLst>
                  <a:gd name="T0" fmla="*/ 2 w 2"/>
                  <a:gd name="T1" fmla="*/ 1 h 248"/>
                  <a:gd name="T2" fmla="*/ 2 w 2"/>
                  <a:gd name="T3" fmla="*/ 248 h 248"/>
                  <a:gd name="T4" fmla="*/ 0 w 2"/>
                  <a:gd name="T5" fmla="*/ 247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1" y="247"/>
                      <a:pt x="1" y="247"/>
                      <a:pt x="0" y="247"/>
                    </a:cubicBezTo>
                    <a:cubicBezTo>
                      <a:pt x="0" y="0"/>
                      <a:pt x="0" y="0"/>
                      <a:pt x="0" y="0"/>
                    </a:cubicBezTo>
                    <a:cubicBezTo>
                      <a:pt x="1" y="0"/>
                      <a:pt x="1" y="1"/>
                      <a:pt x="2"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7" name="iṧlíḋè"/>
              <p:cNvSpPr/>
              <p:nvPr/>
            </p:nvSpPr>
            <p:spPr bwMode="auto">
              <a:xfrm>
                <a:off x="5683703" y="5224956"/>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8" name="íşľiḓè"/>
              <p:cNvSpPr/>
              <p:nvPr/>
            </p:nvSpPr>
            <p:spPr bwMode="auto">
              <a:xfrm>
                <a:off x="5683703" y="5225922"/>
                <a:ext cx="0" cy="92694"/>
              </a:xfrm>
              <a:custGeom>
                <a:avLst/>
                <a:gdLst>
                  <a:gd name="T0" fmla="*/ 0 h 249"/>
                  <a:gd name="T1" fmla="*/ 247 h 249"/>
                  <a:gd name="T2" fmla="*/ 249 h 249"/>
                  <a:gd name="T3" fmla="*/ 3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8"/>
                      <a:pt x="0" y="249"/>
                      <a:pt x="0" y="249"/>
                    </a:cubicBezTo>
                    <a:cubicBezTo>
                      <a:pt x="0" y="3"/>
                      <a:pt x="0" y="3"/>
                      <a:pt x="0" y="3"/>
                    </a:cubicBezTo>
                    <a:cubicBezTo>
                      <a:pt x="0" y="2"/>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9" name="îşḻíde"/>
              <p:cNvSpPr/>
              <p:nvPr/>
            </p:nvSpPr>
            <p:spPr bwMode="auto">
              <a:xfrm>
                <a:off x="5683703" y="5226887"/>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0" name="îṥļiḓè"/>
              <p:cNvSpPr/>
              <p:nvPr/>
            </p:nvSpPr>
            <p:spPr bwMode="auto">
              <a:xfrm>
                <a:off x="5683703" y="5226887"/>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1" name="íṡliḋe"/>
              <p:cNvSpPr/>
              <p:nvPr/>
            </p:nvSpPr>
            <p:spPr bwMode="auto">
              <a:xfrm>
                <a:off x="5970477" y="5225922"/>
                <a:ext cx="966" cy="94626"/>
              </a:xfrm>
              <a:custGeom>
                <a:avLst/>
                <a:gdLst>
                  <a:gd name="T0" fmla="*/ 1 w 1"/>
                  <a:gd name="T1" fmla="*/ 0 h 98"/>
                  <a:gd name="T2" fmla="*/ 1 w 1"/>
                  <a:gd name="T3" fmla="*/ 95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5"/>
                    </a:lnTo>
                    <a:lnTo>
                      <a:pt x="0" y="98"/>
                    </a:lnTo>
                    <a:lnTo>
                      <a:pt x="0" y="3"/>
                    </a:lnTo>
                    <a:lnTo>
                      <a:pt x="1"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2" name="iṥḻîďê"/>
              <p:cNvSpPr/>
              <p:nvPr/>
            </p:nvSpPr>
            <p:spPr bwMode="auto">
              <a:xfrm>
                <a:off x="6003306" y="5225922"/>
                <a:ext cx="966" cy="94626"/>
              </a:xfrm>
              <a:custGeom>
                <a:avLst/>
                <a:gdLst>
                  <a:gd name="T0" fmla="*/ 1 w 1"/>
                  <a:gd name="T1" fmla="*/ 0 h 98"/>
                  <a:gd name="T2" fmla="*/ 1 w 1"/>
                  <a:gd name="T3" fmla="*/ 95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5"/>
                    </a:lnTo>
                    <a:lnTo>
                      <a:pt x="0" y="98"/>
                    </a:lnTo>
                    <a:lnTo>
                      <a:pt x="0" y="3"/>
                    </a:lnTo>
                    <a:lnTo>
                      <a:pt x="1"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3" name="î$ľiḋê"/>
              <p:cNvSpPr/>
              <p:nvPr/>
            </p:nvSpPr>
            <p:spPr bwMode="auto">
              <a:xfrm>
                <a:off x="6003306" y="5228819"/>
                <a:ext cx="16415" cy="91729"/>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4" name="ïSliḋê"/>
              <p:cNvSpPr/>
              <p:nvPr/>
            </p:nvSpPr>
            <p:spPr bwMode="auto">
              <a:xfrm>
                <a:off x="5970477" y="5228819"/>
                <a:ext cx="17380" cy="91729"/>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5" name="íṣlîḍê"/>
              <p:cNvSpPr/>
              <p:nvPr/>
            </p:nvSpPr>
            <p:spPr bwMode="auto">
              <a:xfrm>
                <a:off x="5856540" y="5226887"/>
                <a:ext cx="2897" cy="94626"/>
              </a:xfrm>
              <a:custGeom>
                <a:avLst/>
                <a:gdLst>
                  <a:gd name="T0" fmla="*/ 7 w 7"/>
                  <a:gd name="T1" fmla="*/ 7 h 254"/>
                  <a:gd name="T2" fmla="*/ 7 w 7"/>
                  <a:gd name="T3" fmla="*/ 254 h 254"/>
                  <a:gd name="T4" fmla="*/ 0 w 7"/>
                  <a:gd name="T5" fmla="*/ 247 h 254"/>
                  <a:gd name="T6" fmla="*/ 0 w 7"/>
                  <a:gd name="T7" fmla="*/ 0 h 254"/>
                  <a:gd name="T8" fmla="*/ 7 w 7"/>
                  <a:gd name="T9" fmla="*/ 7 h 254"/>
                </a:gdLst>
                <a:ahLst/>
                <a:cxnLst>
                  <a:cxn ang="0">
                    <a:pos x="T0" y="T1"/>
                  </a:cxn>
                  <a:cxn ang="0">
                    <a:pos x="T2" y="T3"/>
                  </a:cxn>
                  <a:cxn ang="0">
                    <a:pos x="T4" y="T5"/>
                  </a:cxn>
                  <a:cxn ang="0">
                    <a:pos x="T6" y="T7"/>
                  </a:cxn>
                  <a:cxn ang="0">
                    <a:pos x="T8" y="T9"/>
                  </a:cxn>
                </a:cxnLst>
                <a:rect l="0" t="0" r="r" b="b"/>
                <a:pathLst>
                  <a:path w="7" h="254">
                    <a:moveTo>
                      <a:pt x="7" y="7"/>
                    </a:moveTo>
                    <a:cubicBezTo>
                      <a:pt x="7" y="254"/>
                      <a:pt x="7" y="254"/>
                      <a:pt x="7" y="254"/>
                    </a:cubicBezTo>
                    <a:cubicBezTo>
                      <a:pt x="7" y="251"/>
                      <a:pt x="5" y="248"/>
                      <a:pt x="0" y="247"/>
                    </a:cubicBezTo>
                    <a:cubicBezTo>
                      <a:pt x="0" y="0"/>
                      <a:pt x="0" y="0"/>
                      <a:pt x="0" y="0"/>
                    </a:cubicBezTo>
                    <a:cubicBezTo>
                      <a:pt x="5" y="2"/>
                      <a:pt x="7" y="4"/>
                      <a:pt x="7" y="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6" name="iSḻïḓê"/>
              <p:cNvSpPr/>
              <p:nvPr/>
            </p:nvSpPr>
            <p:spPr bwMode="auto">
              <a:xfrm>
                <a:off x="5859436" y="5213370"/>
                <a:ext cx="5793" cy="108144"/>
              </a:xfrm>
              <a:custGeom>
                <a:avLst/>
                <a:gdLst>
                  <a:gd name="T0" fmla="*/ 6 w 6"/>
                  <a:gd name="T1" fmla="*/ 0 h 112"/>
                  <a:gd name="T2" fmla="*/ 6 w 6"/>
                  <a:gd name="T3" fmla="*/ 95 h 112"/>
                  <a:gd name="T4" fmla="*/ 0 w 6"/>
                  <a:gd name="T5" fmla="*/ 112 h 112"/>
                  <a:gd name="T6" fmla="*/ 0 w 6"/>
                  <a:gd name="T7" fmla="*/ 16 h 112"/>
                  <a:gd name="T8" fmla="*/ 6 w 6"/>
                  <a:gd name="T9" fmla="*/ 0 h 112"/>
                </a:gdLst>
                <a:ahLst/>
                <a:cxnLst>
                  <a:cxn ang="0">
                    <a:pos x="T0" y="T1"/>
                  </a:cxn>
                  <a:cxn ang="0">
                    <a:pos x="T2" y="T3"/>
                  </a:cxn>
                  <a:cxn ang="0">
                    <a:pos x="T4" y="T5"/>
                  </a:cxn>
                  <a:cxn ang="0">
                    <a:pos x="T6" y="T7"/>
                  </a:cxn>
                  <a:cxn ang="0">
                    <a:pos x="T8" y="T9"/>
                  </a:cxn>
                </a:cxnLst>
                <a:rect l="0" t="0" r="r" b="b"/>
                <a:pathLst>
                  <a:path w="6" h="112">
                    <a:moveTo>
                      <a:pt x="6" y="0"/>
                    </a:moveTo>
                    <a:lnTo>
                      <a:pt x="6" y="95"/>
                    </a:lnTo>
                    <a:lnTo>
                      <a:pt x="0" y="112"/>
                    </a:lnTo>
                    <a:lnTo>
                      <a:pt x="0" y="16"/>
                    </a:lnTo>
                    <a:lnTo>
                      <a:pt x="6"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7" name="iṡḷíde"/>
              <p:cNvSpPr/>
              <p:nvPr/>
            </p:nvSpPr>
            <p:spPr bwMode="auto">
              <a:xfrm>
                <a:off x="6020686" y="5225922"/>
                <a:ext cx="1931" cy="95591"/>
              </a:xfrm>
              <a:custGeom>
                <a:avLst/>
                <a:gdLst>
                  <a:gd name="T0" fmla="*/ 2 w 2"/>
                  <a:gd name="T1" fmla="*/ 0 h 99"/>
                  <a:gd name="T2" fmla="*/ 2 w 2"/>
                  <a:gd name="T3" fmla="*/ 95 h 99"/>
                  <a:gd name="T4" fmla="*/ 0 w 2"/>
                  <a:gd name="T5" fmla="*/ 99 h 99"/>
                  <a:gd name="T6" fmla="*/ 0 w 2"/>
                  <a:gd name="T7" fmla="*/ 4 h 99"/>
                  <a:gd name="T8" fmla="*/ 2 w 2"/>
                  <a:gd name="T9" fmla="*/ 0 h 99"/>
                </a:gdLst>
                <a:ahLst/>
                <a:cxnLst>
                  <a:cxn ang="0">
                    <a:pos x="T0" y="T1"/>
                  </a:cxn>
                  <a:cxn ang="0">
                    <a:pos x="T2" y="T3"/>
                  </a:cxn>
                  <a:cxn ang="0">
                    <a:pos x="T4" y="T5"/>
                  </a:cxn>
                  <a:cxn ang="0">
                    <a:pos x="T6" y="T7"/>
                  </a:cxn>
                  <a:cxn ang="0">
                    <a:pos x="T8" y="T9"/>
                  </a:cxn>
                </a:cxnLst>
                <a:rect l="0" t="0" r="r" b="b"/>
                <a:pathLst>
                  <a:path w="2" h="99">
                    <a:moveTo>
                      <a:pt x="2" y="0"/>
                    </a:moveTo>
                    <a:lnTo>
                      <a:pt x="2" y="95"/>
                    </a:lnTo>
                    <a:lnTo>
                      <a:pt x="0" y="99"/>
                    </a:lnTo>
                    <a:lnTo>
                      <a:pt x="0" y="4"/>
                    </a:lnTo>
                    <a:lnTo>
                      <a:pt x="2"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8" name="íš1iḑê"/>
              <p:cNvSpPr/>
              <p:nvPr/>
            </p:nvSpPr>
            <p:spPr bwMode="auto">
              <a:xfrm>
                <a:off x="5725222" y="5212404"/>
                <a:ext cx="2897" cy="91729"/>
              </a:xfrm>
              <a:custGeom>
                <a:avLst/>
                <a:gdLst>
                  <a:gd name="T0" fmla="*/ 6 w 6"/>
                  <a:gd name="T1" fmla="*/ 0 h 247"/>
                  <a:gd name="T2" fmla="*/ 6 w 6"/>
                  <a:gd name="T3" fmla="*/ 247 h 247"/>
                  <a:gd name="T4" fmla="*/ 1 w 6"/>
                  <a:gd name="T5" fmla="*/ 246 h 247"/>
                  <a:gd name="T6" fmla="*/ 0 w 6"/>
                  <a:gd name="T7" fmla="*/ 246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4" y="247"/>
                      <a:pt x="2" y="246"/>
                      <a:pt x="1" y="246"/>
                    </a:cubicBezTo>
                    <a:cubicBezTo>
                      <a:pt x="0" y="246"/>
                      <a:pt x="0" y="246"/>
                      <a:pt x="0" y="246"/>
                    </a:cubicBezTo>
                    <a:cubicBezTo>
                      <a:pt x="0" y="0"/>
                      <a:pt x="0" y="0"/>
                      <a:pt x="0" y="0"/>
                    </a:cubicBezTo>
                    <a:cubicBezTo>
                      <a:pt x="1" y="0"/>
                      <a:pt x="1" y="0"/>
                      <a:pt x="1" y="0"/>
                    </a:cubicBezTo>
                    <a:cubicBezTo>
                      <a:pt x="2" y="0"/>
                      <a:pt x="4"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9" name="îṣľîḋê"/>
              <p:cNvSpPr/>
              <p:nvPr/>
            </p:nvSpPr>
            <p:spPr bwMode="auto">
              <a:xfrm>
                <a:off x="5722325" y="5212404"/>
                <a:ext cx="2897" cy="91729"/>
              </a:xfrm>
              <a:custGeom>
                <a:avLst/>
                <a:gdLst>
                  <a:gd name="T0" fmla="*/ 9 w 9"/>
                  <a:gd name="T1" fmla="*/ 0 h 247"/>
                  <a:gd name="T2" fmla="*/ 9 w 9"/>
                  <a:gd name="T3" fmla="*/ 246 h 247"/>
                  <a:gd name="T4" fmla="*/ 0 w 9"/>
                  <a:gd name="T5" fmla="*/ 247 h 247"/>
                  <a:gd name="T6" fmla="*/ 0 w 9"/>
                  <a:gd name="T7" fmla="*/ 0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6"/>
                      <a:pt x="9" y="246"/>
                      <a:pt x="9" y="246"/>
                    </a:cubicBezTo>
                    <a:cubicBezTo>
                      <a:pt x="6" y="246"/>
                      <a:pt x="3" y="247"/>
                      <a:pt x="0" y="247"/>
                    </a:cubicBezTo>
                    <a:cubicBezTo>
                      <a:pt x="0" y="0"/>
                      <a:pt x="0" y="0"/>
                      <a:pt x="0" y="0"/>
                    </a:cubicBezTo>
                    <a:cubicBezTo>
                      <a:pt x="3" y="0"/>
                      <a:pt x="6" y="0"/>
                      <a:pt x="9"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0" name="iṡ1íḑé"/>
              <p:cNvSpPr/>
              <p:nvPr/>
            </p:nvSpPr>
            <p:spPr bwMode="auto">
              <a:xfrm>
                <a:off x="5718463" y="5212404"/>
                <a:ext cx="3862" cy="91729"/>
              </a:xfrm>
              <a:custGeom>
                <a:avLst/>
                <a:gdLst>
                  <a:gd name="T0" fmla="*/ 11 w 11"/>
                  <a:gd name="T1" fmla="*/ 0 h 248"/>
                  <a:gd name="T2" fmla="*/ 11 w 11"/>
                  <a:gd name="T3" fmla="*/ 247 h 248"/>
                  <a:gd name="T4" fmla="*/ 0 w 11"/>
                  <a:gd name="T5" fmla="*/ 248 h 248"/>
                  <a:gd name="T6" fmla="*/ 0 w 11"/>
                  <a:gd name="T7" fmla="*/ 1 h 248"/>
                  <a:gd name="T8" fmla="*/ 11 w 11"/>
                  <a:gd name="T9" fmla="*/ 0 h 248"/>
                </a:gdLst>
                <a:ahLst/>
                <a:cxnLst>
                  <a:cxn ang="0">
                    <a:pos x="T0" y="T1"/>
                  </a:cxn>
                  <a:cxn ang="0">
                    <a:pos x="T2" y="T3"/>
                  </a:cxn>
                  <a:cxn ang="0">
                    <a:pos x="T4" y="T5"/>
                  </a:cxn>
                  <a:cxn ang="0">
                    <a:pos x="T6" y="T7"/>
                  </a:cxn>
                  <a:cxn ang="0">
                    <a:pos x="T8" y="T9"/>
                  </a:cxn>
                </a:cxnLst>
                <a:rect l="0" t="0" r="r" b="b"/>
                <a:pathLst>
                  <a:path w="11" h="248">
                    <a:moveTo>
                      <a:pt x="11" y="0"/>
                    </a:moveTo>
                    <a:cubicBezTo>
                      <a:pt x="11" y="247"/>
                      <a:pt x="11" y="247"/>
                      <a:pt x="11" y="247"/>
                    </a:cubicBezTo>
                    <a:cubicBezTo>
                      <a:pt x="7" y="247"/>
                      <a:pt x="4" y="247"/>
                      <a:pt x="0" y="248"/>
                    </a:cubicBezTo>
                    <a:cubicBezTo>
                      <a:pt x="0" y="1"/>
                      <a:pt x="0" y="1"/>
                      <a:pt x="0" y="1"/>
                    </a:cubicBezTo>
                    <a:cubicBezTo>
                      <a:pt x="4" y="1"/>
                      <a:pt x="7" y="0"/>
                      <a:pt x="11"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1" name="ïṡ1ïḍê"/>
              <p:cNvSpPr/>
              <p:nvPr/>
            </p:nvSpPr>
            <p:spPr bwMode="auto">
              <a:xfrm>
                <a:off x="5712670" y="5212404"/>
                <a:ext cx="5793" cy="92694"/>
              </a:xfrm>
              <a:custGeom>
                <a:avLst/>
                <a:gdLst>
                  <a:gd name="T0" fmla="*/ 15 w 15"/>
                  <a:gd name="T1" fmla="*/ 0 h 250"/>
                  <a:gd name="T2" fmla="*/ 15 w 15"/>
                  <a:gd name="T3" fmla="*/ 247 h 250"/>
                  <a:gd name="T4" fmla="*/ 0 w 15"/>
                  <a:gd name="T5" fmla="*/ 250 h 250"/>
                  <a:gd name="T6" fmla="*/ 0 w 15"/>
                  <a:gd name="T7" fmla="*/ 3 h 250"/>
                  <a:gd name="T8" fmla="*/ 15 w 15"/>
                  <a:gd name="T9" fmla="*/ 0 h 250"/>
                </a:gdLst>
                <a:ahLst/>
                <a:cxnLst>
                  <a:cxn ang="0">
                    <a:pos x="T0" y="T1"/>
                  </a:cxn>
                  <a:cxn ang="0">
                    <a:pos x="T2" y="T3"/>
                  </a:cxn>
                  <a:cxn ang="0">
                    <a:pos x="T4" y="T5"/>
                  </a:cxn>
                  <a:cxn ang="0">
                    <a:pos x="T6" y="T7"/>
                  </a:cxn>
                  <a:cxn ang="0">
                    <a:pos x="T8" y="T9"/>
                  </a:cxn>
                </a:cxnLst>
                <a:rect l="0" t="0" r="r" b="b"/>
                <a:pathLst>
                  <a:path w="15" h="250">
                    <a:moveTo>
                      <a:pt x="15" y="0"/>
                    </a:moveTo>
                    <a:cubicBezTo>
                      <a:pt x="15" y="247"/>
                      <a:pt x="15" y="247"/>
                      <a:pt x="15" y="247"/>
                    </a:cubicBezTo>
                    <a:cubicBezTo>
                      <a:pt x="10" y="248"/>
                      <a:pt x="5" y="248"/>
                      <a:pt x="0" y="250"/>
                    </a:cubicBezTo>
                    <a:cubicBezTo>
                      <a:pt x="0" y="3"/>
                      <a:pt x="0" y="3"/>
                      <a:pt x="0" y="3"/>
                    </a:cubicBezTo>
                    <a:cubicBezTo>
                      <a:pt x="5" y="2"/>
                      <a:pt x="10" y="1"/>
                      <a:pt x="1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2" name="ïṧľîďê"/>
              <p:cNvSpPr/>
              <p:nvPr/>
            </p:nvSpPr>
            <p:spPr bwMode="auto">
              <a:xfrm>
                <a:off x="5693358" y="5213370"/>
                <a:ext cx="19311" cy="99454"/>
              </a:xfrm>
              <a:custGeom>
                <a:avLst/>
                <a:gdLst>
                  <a:gd name="T0" fmla="*/ 51 w 51"/>
                  <a:gd name="T1" fmla="*/ 0 h 267"/>
                  <a:gd name="T2" fmla="*/ 51 w 51"/>
                  <a:gd name="T3" fmla="*/ 247 h 267"/>
                  <a:gd name="T4" fmla="*/ 0 w 51"/>
                  <a:gd name="T5" fmla="*/ 267 h 267"/>
                  <a:gd name="T6" fmla="*/ 0 w 51"/>
                  <a:gd name="T7" fmla="*/ 21 h 267"/>
                  <a:gd name="T8" fmla="*/ 51 w 51"/>
                  <a:gd name="T9" fmla="*/ 0 h 267"/>
                </a:gdLst>
                <a:ahLst/>
                <a:cxnLst>
                  <a:cxn ang="0">
                    <a:pos x="T0" y="T1"/>
                  </a:cxn>
                  <a:cxn ang="0">
                    <a:pos x="T2" y="T3"/>
                  </a:cxn>
                  <a:cxn ang="0">
                    <a:pos x="T4" y="T5"/>
                  </a:cxn>
                  <a:cxn ang="0">
                    <a:pos x="T6" y="T7"/>
                  </a:cxn>
                  <a:cxn ang="0">
                    <a:pos x="T8" y="T9"/>
                  </a:cxn>
                </a:cxnLst>
                <a:rect l="0" t="0" r="r" b="b"/>
                <a:pathLst>
                  <a:path w="51" h="267">
                    <a:moveTo>
                      <a:pt x="51" y="0"/>
                    </a:moveTo>
                    <a:cubicBezTo>
                      <a:pt x="51" y="247"/>
                      <a:pt x="51" y="247"/>
                      <a:pt x="51" y="247"/>
                    </a:cubicBezTo>
                    <a:cubicBezTo>
                      <a:pt x="31" y="251"/>
                      <a:pt x="12" y="259"/>
                      <a:pt x="0" y="267"/>
                    </a:cubicBezTo>
                    <a:cubicBezTo>
                      <a:pt x="0" y="21"/>
                      <a:pt x="0" y="21"/>
                      <a:pt x="0" y="21"/>
                    </a:cubicBezTo>
                    <a:cubicBezTo>
                      <a:pt x="12" y="12"/>
                      <a:pt x="31" y="4"/>
                      <a:pt x="5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3" name="iṩḻiḑè"/>
              <p:cNvSpPr/>
              <p:nvPr/>
            </p:nvSpPr>
            <p:spPr bwMode="auto">
              <a:xfrm>
                <a:off x="5690462" y="5221094"/>
                <a:ext cx="2897" cy="94626"/>
              </a:xfrm>
              <a:custGeom>
                <a:avLst/>
                <a:gdLst>
                  <a:gd name="T0" fmla="*/ 8 w 8"/>
                  <a:gd name="T1" fmla="*/ 0 h 253"/>
                  <a:gd name="T2" fmla="*/ 8 w 8"/>
                  <a:gd name="T3" fmla="*/ 246 h 253"/>
                  <a:gd name="T4" fmla="*/ 0 w 8"/>
                  <a:gd name="T5" fmla="*/ 253 h 253"/>
                  <a:gd name="T6" fmla="*/ 0 w 8"/>
                  <a:gd name="T7" fmla="*/ 6 h 253"/>
                  <a:gd name="T8" fmla="*/ 8 w 8"/>
                  <a:gd name="T9" fmla="*/ 0 h 253"/>
                </a:gdLst>
                <a:ahLst/>
                <a:cxnLst>
                  <a:cxn ang="0">
                    <a:pos x="T0" y="T1"/>
                  </a:cxn>
                  <a:cxn ang="0">
                    <a:pos x="T2" y="T3"/>
                  </a:cxn>
                  <a:cxn ang="0">
                    <a:pos x="T4" y="T5"/>
                  </a:cxn>
                  <a:cxn ang="0">
                    <a:pos x="T6" y="T7"/>
                  </a:cxn>
                  <a:cxn ang="0">
                    <a:pos x="T8" y="T9"/>
                  </a:cxn>
                </a:cxnLst>
                <a:rect l="0" t="0" r="r" b="b"/>
                <a:pathLst>
                  <a:path w="8" h="253">
                    <a:moveTo>
                      <a:pt x="8" y="0"/>
                    </a:moveTo>
                    <a:cubicBezTo>
                      <a:pt x="8" y="246"/>
                      <a:pt x="8" y="246"/>
                      <a:pt x="8" y="246"/>
                    </a:cubicBezTo>
                    <a:cubicBezTo>
                      <a:pt x="5" y="248"/>
                      <a:pt x="3" y="251"/>
                      <a:pt x="0" y="253"/>
                    </a:cubicBezTo>
                    <a:cubicBezTo>
                      <a:pt x="0" y="6"/>
                      <a:pt x="0" y="6"/>
                      <a:pt x="0" y="6"/>
                    </a:cubicBezTo>
                    <a:cubicBezTo>
                      <a:pt x="3" y="4"/>
                      <a:pt x="5" y="2"/>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4" name="îṡ1ídê"/>
              <p:cNvSpPr/>
              <p:nvPr/>
            </p:nvSpPr>
            <p:spPr bwMode="auto">
              <a:xfrm>
                <a:off x="5689496" y="5223025"/>
                <a:ext cx="966" cy="93660"/>
              </a:xfrm>
              <a:custGeom>
                <a:avLst/>
                <a:gdLst>
                  <a:gd name="T0" fmla="*/ 3 w 3"/>
                  <a:gd name="T1" fmla="*/ 0 h 251"/>
                  <a:gd name="T2" fmla="*/ 3 w 3"/>
                  <a:gd name="T3" fmla="*/ 247 h 251"/>
                  <a:gd name="T4" fmla="*/ 0 w 3"/>
                  <a:gd name="T5" fmla="*/ 251 h 251"/>
                  <a:gd name="T6" fmla="*/ 0 w 3"/>
                  <a:gd name="T7" fmla="*/ 5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50"/>
                      <a:pt x="0" y="251"/>
                    </a:cubicBezTo>
                    <a:cubicBezTo>
                      <a:pt x="0" y="5"/>
                      <a:pt x="0" y="5"/>
                      <a:pt x="0" y="5"/>
                    </a:cubicBezTo>
                    <a:cubicBezTo>
                      <a:pt x="1" y="3"/>
                      <a:pt x="2" y="2"/>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5" name="îṩḷiďè"/>
              <p:cNvSpPr/>
              <p:nvPr/>
            </p:nvSpPr>
            <p:spPr bwMode="auto">
              <a:xfrm>
                <a:off x="5688531" y="5224956"/>
                <a:ext cx="966" cy="93660"/>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8"/>
                      <a:pt x="0" y="250"/>
                    </a:cubicBezTo>
                    <a:cubicBezTo>
                      <a:pt x="0" y="3"/>
                      <a:pt x="0" y="3"/>
                      <a:pt x="0" y="3"/>
                    </a:cubicBezTo>
                    <a:cubicBezTo>
                      <a:pt x="1" y="2"/>
                      <a:pt x="2" y="1"/>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6" name="îŝḷiḑê"/>
              <p:cNvSpPr/>
              <p:nvPr/>
            </p:nvSpPr>
            <p:spPr bwMode="auto">
              <a:xfrm>
                <a:off x="5687565" y="5226887"/>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7" name="iṩľiḋê"/>
              <p:cNvSpPr/>
              <p:nvPr/>
            </p:nvSpPr>
            <p:spPr bwMode="auto">
              <a:xfrm>
                <a:off x="5687565" y="5227853"/>
                <a:ext cx="0"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8" name="ísḷîḍê"/>
              <p:cNvSpPr/>
              <p:nvPr/>
            </p:nvSpPr>
            <p:spPr bwMode="auto">
              <a:xfrm>
                <a:off x="5687565" y="5228819"/>
                <a:ext cx="0" cy="92694"/>
              </a:xfrm>
              <a:custGeom>
                <a:avLst/>
                <a:gdLst>
                  <a:gd name="T0" fmla="*/ 0 h 249"/>
                  <a:gd name="T1" fmla="*/ 247 h 249"/>
                  <a:gd name="T2" fmla="*/ 249 h 249"/>
                  <a:gd name="T3" fmla="*/ 3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3"/>
                      <a:pt x="0" y="3"/>
                      <a:pt x="0" y="3"/>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9" name="ïşḷïḓe"/>
              <p:cNvSpPr/>
              <p:nvPr/>
            </p:nvSpPr>
            <p:spPr bwMode="auto">
              <a:xfrm>
                <a:off x="5687565" y="5229784"/>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40" name="îśliḍe"/>
              <p:cNvSpPr/>
              <p:nvPr/>
            </p:nvSpPr>
            <p:spPr bwMode="auto">
              <a:xfrm>
                <a:off x="5687565" y="522978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41" name="iṣḻïďe"/>
              <p:cNvSpPr/>
              <p:nvPr/>
            </p:nvSpPr>
            <p:spPr bwMode="auto">
              <a:xfrm>
                <a:off x="5762879" y="5212404"/>
                <a:ext cx="12553" cy="141939"/>
              </a:xfrm>
              <a:custGeom>
                <a:avLst/>
                <a:gdLst>
                  <a:gd name="T0" fmla="*/ 13 w 13"/>
                  <a:gd name="T1" fmla="*/ 0 h 147"/>
                  <a:gd name="T2" fmla="*/ 13 w 13"/>
                  <a:gd name="T3" fmla="*/ 96 h 147"/>
                  <a:gd name="T4" fmla="*/ 0 w 13"/>
                  <a:gd name="T5" fmla="*/ 147 h 147"/>
                  <a:gd name="T6" fmla="*/ 0 w 13"/>
                  <a:gd name="T7" fmla="*/ 52 h 147"/>
                  <a:gd name="T8" fmla="*/ 13 w 13"/>
                  <a:gd name="T9" fmla="*/ 0 h 147"/>
                </a:gdLst>
                <a:ahLst/>
                <a:cxnLst>
                  <a:cxn ang="0">
                    <a:pos x="T0" y="T1"/>
                  </a:cxn>
                  <a:cxn ang="0">
                    <a:pos x="T2" y="T3"/>
                  </a:cxn>
                  <a:cxn ang="0">
                    <a:pos x="T4" y="T5"/>
                  </a:cxn>
                  <a:cxn ang="0">
                    <a:pos x="T6" y="T7"/>
                  </a:cxn>
                  <a:cxn ang="0">
                    <a:pos x="T8" y="T9"/>
                  </a:cxn>
                </a:cxnLst>
                <a:rect l="0" t="0" r="r" b="b"/>
                <a:pathLst>
                  <a:path w="13" h="147">
                    <a:moveTo>
                      <a:pt x="13" y="0"/>
                    </a:moveTo>
                    <a:lnTo>
                      <a:pt x="13" y="96"/>
                    </a:lnTo>
                    <a:lnTo>
                      <a:pt x="0" y="147"/>
                    </a:lnTo>
                    <a:lnTo>
                      <a:pt x="0" y="52"/>
                    </a:lnTo>
                    <a:lnTo>
                      <a:pt x="13" y="0"/>
                    </a:lnTo>
                    <a:close/>
                  </a:path>
                </a:pathLst>
              </a:custGeom>
              <a:solidFill>
                <a:srgbClr val="81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2" name="ï$ḻiďe"/>
              <p:cNvSpPr/>
              <p:nvPr/>
            </p:nvSpPr>
            <p:spPr bwMode="auto">
              <a:xfrm>
                <a:off x="5813089" y="5226887"/>
                <a:ext cx="3862" cy="96557"/>
              </a:xfrm>
              <a:custGeom>
                <a:avLst/>
                <a:gdLst>
                  <a:gd name="T0" fmla="*/ 10 w 10"/>
                  <a:gd name="T1" fmla="*/ 13 h 259"/>
                  <a:gd name="T2" fmla="*/ 10 w 10"/>
                  <a:gd name="T3" fmla="*/ 259 h 259"/>
                  <a:gd name="T4" fmla="*/ 0 w 10"/>
                  <a:gd name="T5" fmla="*/ 247 h 259"/>
                  <a:gd name="T6" fmla="*/ 0 w 10"/>
                  <a:gd name="T7" fmla="*/ 0 h 259"/>
                  <a:gd name="T8" fmla="*/ 10 w 10"/>
                  <a:gd name="T9" fmla="*/ 13 h 259"/>
                </a:gdLst>
                <a:ahLst/>
                <a:cxnLst>
                  <a:cxn ang="0">
                    <a:pos x="T0" y="T1"/>
                  </a:cxn>
                  <a:cxn ang="0">
                    <a:pos x="T2" y="T3"/>
                  </a:cxn>
                  <a:cxn ang="0">
                    <a:pos x="T4" y="T5"/>
                  </a:cxn>
                  <a:cxn ang="0">
                    <a:pos x="T6" y="T7"/>
                  </a:cxn>
                  <a:cxn ang="0">
                    <a:pos x="T8" y="T9"/>
                  </a:cxn>
                </a:cxnLst>
                <a:rect l="0" t="0" r="r" b="b"/>
                <a:pathLst>
                  <a:path w="10" h="259">
                    <a:moveTo>
                      <a:pt x="10" y="13"/>
                    </a:moveTo>
                    <a:cubicBezTo>
                      <a:pt x="10" y="259"/>
                      <a:pt x="10" y="259"/>
                      <a:pt x="10" y="259"/>
                    </a:cubicBezTo>
                    <a:cubicBezTo>
                      <a:pt x="10" y="254"/>
                      <a:pt x="7" y="250"/>
                      <a:pt x="0" y="247"/>
                    </a:cubicBezTo>
                    <a:cubicBezTo>
                      <a:pt x="0" y="0"/>
                      <a:pt x="0" y="0"/>
                      <a:pt x="0" y="0"/>
                    </a:cubicBezTo>
                    <a:cubicBezTo>
                      <a:pt x="7" y="3"/>
                      <a:pt x="10" y="8"/>
                      <a:pt x="10" y="1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3" name="ïṩ1íďê"/>
              <p:cNvSpPr/>
              <p:nvPr/>
            </p:nvSpPr>
            <p:spPr bwMode="auto">
              <a:xfrm>
                <a:off x="5812123" y="5225922"/>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0"/>
                      <a:pt x="3" y="1"/>
                      <a:pt x="4"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4" name="iş1ïḍê"/>
              <p:cNvSpPr/>
              <p:nvPr/>
            </p:nvSpPr>
            <p:spPr bwMode="auto">
              <a:xfrm>
                <a:off x="5810192" y="5225922"/>
                <a:ext cx="1931"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5" name="îşḻîḍe"/>
              <p:cNvSpPr/>
              <p:nvPr/>
            </p:nvSpPr>
            <p:spPr bwMode="auto">
              <a:xfrm>
                <a:off x="5809226" y="5225922"/>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6" name="íş1ídé"/>
              <p:cNvSpPr/>
              <p:nvPr/>
            </p:nvSpPr>
            <p:spPr bwMode="auto">
              <a:xfrm>
                <a:off x="5808261" y="5224956"/>
                <a:ext cx="966"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2" y="247"/>
                      <a:pt x="1" y="247"/>
                      <a:pt x="0" y="247"/>
                    </a:cubicBezTo>
                    <a:cubicBezTo>
                      <a:pt x="0" y="0"/>
                      <a:pt x="0" y="0"/>
                      <a:pt x="0" y="0"/>
                    </a:cubicBezTo>
                    <a:cubicBezTo>
                      <a:pt x="1" y="0"/>
                      <a:pt x="2" y="0"/>
                      <a:pt x="4"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7" name="ïṥlîḑe"/>
              <p:cNvSpPr/>
              <p:nvPr/>
            </p:nvSpPr>
            <p:spPr bwMode="auto">
              <a:xfrm>
                <a:off x="5805364" y="5224956"/>
                <a:ext cx="2897" cy="92694"/>
              </a:xfrm>
              <a:custGeom>
                <a:avLst/>
                <a:gdLst>
                  <a:gd name="T0" fmla="*/ 6 w 6"/>
                  <a:gd name="T1" fmla="*/ 0 h 247"/>
                  <a:gd name="T2" fmla="*/ 6 w 6"/>
                  <a:gd name="T3" fmla="*/ 247 h 247"/>
                  <a:gd name="T4" fmla="*/ 0 w 6"/>
                  <a:gd name="T5" fmla="*/ 246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6"/>
                      <a:pt x="0" y="246"/>
                    </a:cubicBezTo>
                    <a:cubicBezTo>
                      <a:pt x="0" y="0"/>
                      <a:pt x="0" y="0"/>
                      <a:pt x="0" y="0"/>
                    </a:cubicBezTo>
                    <a:cubicBezTo>
                      <a:pt x="2" y="0"/>
                      <a:pt x="4" y="0"/>
                      <a:pt x="6"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8" name="iṣḻîḓè"/>
              <p:cNvSpPr/>
              <p:nvPr/>
            </p:nvSpPr>
            <p:spPr bwMode="auto">
              <a:xfrm>
                <a:off x="5803433" y="5224956"/>
                <a:ext cx="1931" cy="91729"/>
              </a:xfrm>
              <a:custGeom>
                <a:avLst/>
                <a:gdLst>
                  <a:gd name="T0" fmla="*/ 7 w 7"/>
                  <a:gd name="T1" fmla="*/ 0 h 246"/>
                  <a:gd name="T2" fmla="*/ 7 w 7"/>
                  <a:gd name="T3" fmla="*/ 246 h 246"/>
                  <a:gd name="T4" fmla="*/ 1 w 7"/>
                  <a:gd name="T5" fmla="*/ 246 h 246"/>
                  <a:gd name="T6" fmla="*/ 0 w 7"/>
                  <a:gd name="T7" fmla="*/ 246 h 246"/>
                  <a:gd name="T8" fmla="*/ 0 w 7"/>
                  <a:gd name="T9" fmla="*/ 0 h 246"/>
                  <a:gd name="T10" fmla="*/ 1 w 7"/>
                  <a:gd name="T11" fmla="*/ 0 h 246"/>
                  <a:gd name="T12" fmla="*/ 7 w 7"/>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7" h="246">
                    <a:moveTo>
                      <a:pt x="7" y="0"/>
                    </a:moveTo>
                    <a:cubicBezTo>
                      <a:pt x="7" y="246"/>
                      <a:pt x="7" y="246"/>
                      <a:pt x="7" y="246"/>
                    </a:cubicBezTo>
                    <a:cubicBezTo>
                      <a:pt x="5" y="246"/>
                      <a:pt x="3" y="246"/>
                      <a:pt x="1" y="246"/>
                    </a:cubicBezTo>
                    <a:cubicBezTo>
                      <a:pt x="0" y="246"/>
                      <a:pt x="0" y="246"/>
                      <a:pt x="0" y="246"/>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9" name="i$ľídè"/>
              <p:cNvSpPr/>
              <p:nvPr/>
            </p:nvSpPr>
            <p:spPr bwMode="auto">
              <a:xfrm>
                <a:off x="5800537" y="5224956"/>
                <a:ext cx="2897" cy="91729"/>
              </a:xfrm>
              <a:custGeom>
                <a:avLst/>
                <a:gdLst>
                  <a:gd name="T0" fmla="*/ 8 w 8"/>
                  <a:gd name="T1" fmla="*/ 0 h 246"/>
                  <a:gd name="T2" fmla="*/ 8 w 8"/>
                  <a:gd name="T3" fmla="*/ 246 h 246"/>
                  <a:gd name="T4" fmla="*/ 0 w 8"/>
                  <a:gd name="T5" fmla="*/ 246 h 246"/>
                  <a:gd name="T6" fmla="*/ 0 w 8"/>
                  <a:gd name="T7" fmla="*/ 0 h 246"/>
                  <a:gd name="T8" fmla="*/ 8 w 8"/>
                  <a:gd name="T9" fmla="*/ 0 h 246"/>
                </a:gdLst>
                <a:ahLst/>
                <a:cxnLst>
                  <a:cxn ang="0">
                    <a:pos x="T0" y="T1"/>
                  </a:cxn>
                  <a:cxn ang="0">
                    <a:pos x="T2" y="T3"/>
                  </a:cxn>
                  <a:cxn ang="0">
                    <a:pos x="T4" y="T5"/>
                  </a:cxn>
                  <a:cxn ang="0">
                    <a:pos x="T6" y="T7"/>
                  </a:cxn>
                  <a:cxn ang="0">
                    <a:pos x="T8" y="T9"/>
                  </a:cxn>
                </a:cxnLst>
                <a:rect l="0" t="0" r="r" b="b"/>
                <a:pathLst>
                  <a:path w="8" h="246">
                    <a:moveTo>
                      <a:pt x="8" y="0"/>
                    </a:moveTo>
                    <a:cubicBezTo>
                      <a:pt x="8" y="246"/>
                      <a:pt x="8" y="246"/>
                      <a:pt x="8" y="246"/>
                    </a:cubicBezTo>
                    <a:cubicBezTo>
                      <a:pt x="5" y="246"/>
                      <a:pt x="3" y="246"/>
                      <a:pt x="0" y="246"/>
                    </a:cubicBezTo>
                    <a:cubicBezTo>
                      <a:pt x="0" y="0"/>
                      <a:pt x="0" y="0"/>
                      <a:pt x="0" y="0"/>
                    </a:cubicBezTo>
                    <a:cubicBezTo>
                      <a:pt x="3" y="0"/>
                      <a:pt x="5" y="0"/>
                      <a:pt x="8"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0" name="i$lïḋê"/>
              <p:cNvSpPr/>
              <p:nvPr/>
            </p:nvSpPr>
            <p:spPr bwMode="auto">
              <a:xfrm>
                <a:off x="5796674" y="5224956"/>
                <a:ext cx="3862" cy="92694"/>
              </a:xfrm>
              <a:custGeom>
                <a:avLst/>
                <a:gdLst>
                  <a:gd name="T0" fmla="*/ 9 w 9"/>
                  <a:gd name="T1" fmla="*/ 0 h 247"/>
                  <a:gd name="T2" fmla="*/ 9 w 9"/>
                  <a:gd name="T3" fmla="*/ 246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6"/>
                      <a:pt x="9" y="246"/>
                      <a:pt x="9" y="246"/>
                    </a:cubicBezTo>
                    <a:cubicBezTo>
                      <a:pt x="6" y="247"/>
                      <a:pt x="3" y="247"/>
                      <a:pt x="0" y="247"/>
                    </a:cubicBezTo>
                    <a:cubicBezTo>
                      <a:pt x="0" y="1"/>
                      <a:pt x="0" y="1"/>
                      <a:pt x="0" y="1"/>
                    </a:cubicBezTo>
                    <a:cubicBezTo>
                      <a:pt x="3" y="0"/>
                      <a:pt x="6" y="0"/>
                      <a:pt x="9"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1" name="iṡḷîḓe"/>
              <p:cNvSpPr/>
              <p:nvPr/>
            </p:nvSpPr>
            <p:spPr bwMode="auto">
              <a:xfrm>
                <a:off x="5792812" y="5225922"/>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7" y="247"/>
                      <a:pt x="4" y="247"/>
                      <a:pt x="0" y="248"/>
                    </a:cubicBezTo>
                    <a:cubicBezTo>
                      <a:pt x="0" y="1"/>
                      <a:pt x="0" y="1"/>
                      <a:pt x="0" y="1"/>
                    </a:cubicBezTo>
                    <a:cubicBezTo>
                      <a:pt x="4" y="1"/>
                      <a:pt x="7" y="0"/>
                      <a:pt x="10"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2" name="iṣlíḍè"/>
              <p:cNvSpPr/>
              <p:nvPr/>
            </p:nvSpPr>
            <p:spPr bwMode="auto">
              <a:xfrm>
                <a:off x="5781225" y="5225922"/>
                <a:ext cx="11587" cy="97523"/>
              </a:xfrm>
              <a:custGeom>
                <a:avLst/>
                <a:gdLst>
                  <a:gd name="T0" fmla="*/ 32 w 32"/>
                  <a:gd name="T1" fmla="*/ 0 h 261"/>
                  <a:gd name="T2" fmla="*/ 32 w 32"/>
                  <a:gd name="T3" fmla="*/ 247 h 261"/>
                  <a:gd name="T4" fmla="*/ 0 w 32"/>
                  <a:gd name="T5" fmla="*/ 261 h 261"/>
                  <a:gd name="T6" fmla="*/ 0 w 32"/>
                  <a:gd name="T7" fmla="*/ 15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5"/>
                      <a:pt x="0" y="15"/>
                      <a:pt x="0" y="15"/>
                    </a:cubicBezTo>
                    <a:cubicBezTo>
                      <a:pt x="8" y="9"/>
                      <a:pt x="19" y="3"/>
                      <a:pt x="3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3" name="îṥlïďê"/>
              <p:cNvSpPr/>
              <p:nvPr/>
            </p:nvSpPr>
            <p:spPr bwMode="auto">
              <a:xfrm>
                <a:off x="5777363" y="5231715"/>
                <a:ext cx="3862"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5" y="249"/>
                      <a:pt x="2" y="251"/>
                      <a:pt x="0" y="254"/>
                    </a:cubicBezTo>
                    <a:cubicBezTo>
                      <a:pt x="0" y="7"/>
                      <a:pt x="0" y="7"/>
                      <a:pt x="0" y="7"/>
                    </a:cubicBezTo>
                    <a:cubicBezTo>
                      <a:pt x="2" y="5"/>
                      <a:pt x="5"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4" name="iSlîḑe"/>
              <p:cNvSpPr/>
              <p:nvPr/>
            </p:nvSpPr>
            <p:spPr bwMode="auto">
              <a:xfrm>
                <a:off x="5775432" y="5234612"/>
                <a:ext cx="1931" cy="94626"/>
              </a:xfrm>
              <a:custGeom>
                <a:avLst/>
                <a:gdLst>
                  <a:gd name="T0" fmla="*/ 7 w 7"/>
                  <a:gd name="T1" fmla="*/ 0 h 255"/>
                  <a:gd name="T2" fmla="*/ 7 w 7"/>
                  <a:gd name="T3" fmla="*/ 247 h 255"/>
                  <a:gd name="T4" fmla="*/ 0 w 7"/>
                  <a:gd name="T5" fmla="*/ 255 h 255"/>
                  <a:gd name="T6" fmla="*/ 0 w 7"/>
                  <a:gd name="T7" fmla="*/ 8 h 255"/>
                  <a:gd name="T8" fmla="*/ 7 w 7"/>
                  <a:gd name="T9" fmla="*/ 0 h 255"/>
                </a:gdLst>
                <a:ahLst/>
                <a:cxnLst>
                  <a:cxn ang="0">
                    <a:pos x="T0" y="T1"/>
                  </a:cxn>
                  <a:cxn ang="0">
                    <a:pos x="T2" y="T3"/>
                  </a:cxn>
                  <a:cxn ang="0">
                    <a:pos x="T4" y="T5"/>
                  </a:cxn>
                  <a:cxn ang="0">
                    <a:pos x="T6" y="T7"/>
                  </a:cxn>
                  <a:cxn ang="0">
                    <a:pos x="T8" y="T9"/>
                  </a:cxn>
                </a:cxnLst>
                <a:rect l="0" t="0" r="r" b="b"/>
                <a:pathLst>
                  <a:path w="7" h="255">
                    <a:moveTo>
                      <a:pt x="7" y="0"/>
                    </a:moveTo>
                    <a:cubicBezTo>
                      <a:pt x="7" y="247"/>
                      <a:pt x="7" y="247"/>
                      <a:pt x="7" y="247"/>
                    </a:cubicBezTo>
                    <a:cubicBezTo>
                      <a:pt x="4" y="249"/>
                      <a:pt x="2" y="252"/>
                      <a:pt x="0" y="255"/>
                    </a:cubicBezTo>
                    <a:cubicBezTo>
                      <a:pt x="0" y="8"/>
                      <a:pt x="0" y="8"/>
                      <a:pt x="0" y="8"/>
                    </a:cubicBezTo>
                    <a:cubicBezTo>
                      <a:pt x="2" y="5"/>
                      <a:pt x="4" y="3"/>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5" name="ïşḻîḋê"/>
              <p:cNvSpPr/>
              <p:nvPr/>
            </p:nvSpPr>
            <p:spPr bwMode="auto">
              <a:xfrm>
                <a:off x="5773501" y="5237508"/>
                <a:ext cx="1931" cy="94626"/>
              </a:xfrm>
              <a:custGeom>
                <a:avLst/>
                <a:gdLst>
                  <a:gd name="T0" fmla="*/ 5 w 5"/>
                  <a:gd name="T1" fmla="*/ 0 h 255"/>
                  <a:gd name="T2" fmla="*/ 5 w 5"/>
                  <a:gd name="T3" fmla="*/ 247 h 255"/>
                  <a:gd name="T4" fmla="*/ 0 w 5"/>
                  <a:gd name="T5" fmla="*/ 255 h 255"/>
                  <a:gd name="T6" fmla="*/ 0 w 5"/>
                  <a:gd name="T7" fmla="*/ 8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49"/>
                      <a:pt x="1" y="252"/>
                      <a:pt x="0" y="255"/>
                    </a:cubicBezTo>
                    <a:cubicBezTo>
                      <a:pt x="0" y="8"/>
                      <a:pt x="0" y="8"/>
                      <a:pt x="0" y="8"/>
                    </a:cubicBezTo>
                    <a:cubicBezTo>
                      <a:pt x="1" y="6"/>
                      <a:pt x="3" y="3"/>
                      <a:pt x="5"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6" name="íslíḋè"/>
              <p:cNvSpPr/>
              <p:nvPr/>
            </p:nvSpPr>
            <p:spPr bwMode="auto">
              <a:xfrm>
                <a:off x="5771570" y="5240405"/>
                <a:ext cx="1931" cy="95591"/>
              </a:xfrm>
              <a:custGeom>
                <a:avLst/>
                <a:gdLst>
                  <a:gd name="T0" fmla="*/ 4 w 4"/>
                  <a:gd name="T1" fmla="*/ 0 h 256"/>
                  <a:gd name="T2" fmla="*/ 4 w 4"/>
                  <a:gd name="T3" fmla="*/ 247 h 256"/>
                  <a:gd name="T4" fmla="*/ 0 w 4"/>
                  <a:gd name="T5" fmla="*/ 256 h 256"/>
                  <a:gd name="T6" fmla="*/ 0 w 4"/>
                  <a:gd name="T7" fmla="*/ 9 h 256"/>
                  <a:gd name="T8" fmla="*/ 4 w 4"/>
                  <a:gd name="T9" fmla="*/ 0 h 256"/>
                </a:gdLst>
                <a:ahLst/>
                <a:cxnLst>
                  <a:cxn ang="0">
                    <a:pos x="T0" y="T1"/>
                  </a:cxn>
                  <a:cxn ang="0">
                    <a:pos x="T2" y="T3"/>
                  </a:cxn>
                  <a:cxn ang="0">
                    <a:pos x="T4" y="T5"/>
                  </a:cxn>
                  <a:cxn ang="0">
                    <a:pos x="T6" y="T7"/>
                  </a:cxn>
                  <a:cxn ang="0">
                    <a:pos x="T8" y="T9"/>
                  </a:cxn>
                </a:cxnLst>
                <a:rect l="0" t="0" r="r" b="b"/>
                <a:pathLst>
                  <a:path w="4" h="256">
                    <a:moveTo>
                      <a:pt x="4" y="0"/>
                    </a:moveTo>
                    <a:cubicBezTo>
                      <a:pt x="4" y="247"/>
                      <a:pt x="4" y="247"/>
                      <a:pt x="4" y="247"/>
                    </a:cubicBezTo>
                    <a:cubicBezTo>
                      <a:pt x="2" y="250"/>
                      <a:pt x="1" y="253"/>
                      <a:pt x="0" y="256"/>
                    </a:cubicBezTo>
                    <a:cubicBezTo>
                      <a:pt x="0" y="9"/>
                      <a:pt x="0" y="9"/>
                      <a:pt x="0" y="9"/>
                    </a:cubicBezTo>
                    <a:cubicBezTo>
                      <a:pt x="1" y="6"/>
                      <a:pt x="2" y="3"/>
                      <a:pt x="4"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7" name="íṡḻïḍe"/>
              <p:cNvSpPr/>
              <p:nvPr/>
            </p:nvSpPr>
            <p:spPr bwMode="auto">
              <a:xfrm>
                <a:off x="5770604" y="5243302"/>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8" name="iṥḻïďè"/>
              <p:cNvSpPr/>
              <p:nvPr/>
            </p:nvSpPr>
            <p:spPr bwMode="auto">
              <a:xfrm>
                <a:off x="5770604" y="5246199"/>
                <a:ext cx="0" cy="94626"/>
              </a:xfrm>
              <a:custGeom>
                <a:avLst/>
                <a:gdLst>
                  <a:gd name="T0" fmla="*/ 0 h 254"/>
                  <a:gd name="T1" fmla="*/ 247 h 254"/>
                  <a:gd name="T2" fmla="*/ 254 h 254"/>
                  <a:gd name="T3" fmla="*/ 7 h 254"/>
                  <a:gd name="T4" fmla="*/ 0 h 254"/>
                </a:gdLst>
                <a:ahLst/>
                <a:cxnLst>
                  <a:cxn ang="0">
                    <a:pos x="0" y="T0"/>
                  </a:cxn>
                  <a:cxn ang="0">
                    <a:pos x="0" y="T1"/>
                  </a:cxn>
                  <a:cxn ang="0">
                    <a:pos x="0" y="T2"/>
                  </a:cxn>
                  <a:cxn ang="0">
                    <a:pos x="0" y="T3"/>
                  </a:cxn>
                  <a:cxn ang="0">
                    <a:pos x="0" y="T4"/>
                  </a:cxn>
                </a:cxnLst>
                <a:rect l="0" t="0" r="r" b="b"/>
                <a:pathLst>
                  <a:path h="254">
                    <a:moveTo>
                      <a:pt x="0" y="0"/>
                    </a:moveTo>
                    <a:cubicBezTo>
                      <a:pt x="0" y="247"/>
                      <a:pt x="0" y="247"/>
                      <a:pt x="0" y="247"/>
                    </a:cubicBezTo>
                    <a:cubicBezTo>
                      <a:pt x="0" y="249"/>
                      <a:pt x="0" y="252"/>
                      <a:pt x="0" y="254"/>
                    </a:cubicBezTo>
                    <a:cubicBezTo>
                      <a:pt x="0" y="7"/>
                      <a:pt x="0" y="7"/>
                      <a:pt x="0" y="7"/>
                    </a:cubicBezTo>
                    <a:cubicBezTo>
                      <a:pt x="0" y="5"/>
                      <a:pt x="0" y="3"/>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9" name="iśľíḓè"/>
              <p:cNvSpPr/>
              <p:nvPr/>
            </p:nvSpPr>
            <p:spPr bwMode="auto">
              <a:xfrm>
                <a:off x="5770604" y="5249095"/>
                <a:ext cx="0" cy="92694"/>
              </a:xfrm>
              <a:custGeom>
                <a:avLst/>
                <a:gdLst>
                  <a:gd name="T0" fmla="*/ 0 h 96"/>
                  <a:gd name="T1" fmla="*/ 95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1"/>
                    </a:lnTo>
                    <a:lnTo>
                      <a:pt x="0" y="0"/>
                    </a:lnTo>
                    <a:close/>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0" name="îṣḷîḓê"/>
              <p:cNvSpPr/>
              <p:nvPr/>
            </p:nvSpPr>
            <p:spPr bwMode="auto">
              <a:xfrm>
                <a:off x="5770604" y="5249095"/>
                <a:ext cx="0" cy="92694"/>
              </a:xfrm>
              <a:custGeom>
                <a:avLst/>
                <a:gdLst>
                  <a:gd name="T0" fmla="*/ 0 h 96"/>
                  <a:gd name="T1" fmla="*/ 95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1" name="iṥľíďè"/>
              <p:cNvSpPr/>
              <p:nvPr/>
            </p:nvSpPr>
            <p:spPr bwMode="auto">
              <a:xfrm>
                <a:off x="5814055" y="5229784"/>
                <a:ext cx="2897" cy="93660"/>
              </a:xfrm>
              <a:custGeom>
                <a:avLst/>
                <a:gdLst>
                  <a:gd name="T0" fmla="*/ 7 w 7"/>
                  <a:gd name="T1" fmla="*/ 5 h 251"/>
                  <a:gd name="T2" fmla="*/ 7 w 7"/>
                  <a:gd name="T3" fmla="*/ 251 h 251"/>
                  <a:gd name="T4" fmla="*/ 0 w 7"/>
                  <a:gd name="T5" fmla="*/ 247 h 251"/>
                  <a:gd name="T6" fmla="*/ 0 w 7"/>
                  <a:gd name="T7" fmla="*/ 0 h 251"/>
                  <a:gd name="T8" fmla="*/ 7 w 7"/>
                  <a:gd name="T9" fmla="*/ 5 h 251"/>
                </a:gdLst>
                <a:ahLst/>
                <a:cxnLst>
                  <a:cxn ang="0">
                    <a:pos x="T0" y="T1"/>
                  </a:cxn>
                  <a:cxn ang="0">
                    <a:pos x="T2" y="T3"/>
                  </a:cxn>
                  <a:cxn ang="0">
                    <a:pos x="T4" y="T5"/>
                  </a:cxn>
                  <a:cxn ang="0">
                    <a:pos x="T6" y="T7"/>
                  </a:cxn>
                  <a:cxn ang="0">
                    <a:pos x="T8" y="T9"/>
                  </a:cxn>
                </a:cxnLst>
                <a:rect l="0" t="0" r="r" b="b"/>
                <a:pathLst>
                  <a:path w="7" h="251">
                    <a:moveTo>
                      <a:pt x="7" y="5"/>
                    </a:moveTo>
                    <a:cubicBezTo>
                      <a:pt x="7" y="251"/>
                      <a:pt x="7" y="251"/>
                      <a:pt x="7" y="251"/>
                    </a:cubicBezTo>
                    <a:cubicBezTo>
                      <a:pt x="6" y="249"/>
                      <a:pt x="3" y="248"/>
                      <a:pt x="0" y="247"/>
                    </a:cubicBezTo>
                    <a:cubicBezTo>
                      <a:pt x="0" y="0"/>
                      <a:pt x="0" y="0"/>
                      <a:pt x="0" y="0"/>
                    </a:cubicBezTo>
                    <a:cubicBezTo>
                      <a:pt x="3" y="1"/>
                      <a:pt x="6" y="3"/>
                      <a:pt x="7" y="5"/>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2" name="ísliḍé"/>
              <p:cNvSpPr/>
              <p:nvPr/>
            </p:nvSpPr>
            <p:spPr bwMode="auto">
              <a:xfrm>
                <a:off x="5813089" y="5228819"/>
                <a:ext cx="966" cy="92694"/>
              </a:xfrm>
              <a:custGeom>
                <a:avLst/>
                <a:gdLst>
                  <a:gd name="T0" fmla="*/ 3 w 3"/>
                  <a:gd name="T1" fmla="*/ 1 h 248"/>
                  <a:gd name="T2" fmla="*/ 3 w 3"/>
                  <a:gd name="T3" fmla="*/ 248 h 248"/>
                  <a:gd name="T4" fmla="*/ 0 w 3"/>
                  <a:gd name="T5" fmla="*/ 246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6"/>
                    </a:cubicBezTo>
                    <a:cubicBezTo>
                      <a:pt x="0" y="0"/>
                      <a:pt x="0" y="0"/>
                      <a:pt x="0" y="0"/>
                    </a:cubicBezTo>
                    <a:cubicBezTo>
                      <a:pt x="1" y="0"/>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3" name="ïsļiḑê"/>
              <p:cNvSpPr/>
              <p:nvPr/>
            </p:nvSpPr>
            <p:spPr bwMode="auto">
              <a:xfrm>
                <a:off x="5812123" y="5228819"/>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4" name="íş1íḍe"/>
              <p:cNvSpPr/>
              <p:nvPr/>
            </p:nvSpPr>
            <p:spPr bwMode="auto">
              <a:xfrm>
                <a:off x="5810192" y="5227853"/>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5" name="îslïḓé"/>
              <p:cNvSpPr/>
              <p:nvPr/>
            </p:nvSpPr>
            <p:spPr bwMode="auto">
              <a:xfrm>
                <a:off x="5809226" y="5227853"/>
                <a:ext cx="966"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7"/>
                      <a:pt x="0" y="247"/>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6" name="îṧļiḓê"/>
              <p:cNvSpPr/>
              <p:nvPr/>
            </p:nvSpPr>
            <p:spPr bwMode="auto">
              <a:xfrm>
                <a:off x="5807295" y="5227853"/>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6"/>
                      <a:pt x="2" y="246"/>
                      <a:pt x="0" y="246"/>
                    </a:cubicBezTo>
                    <a:cubicBezTo>
                      <a:pt x="0" y="0"/>
                      <a:pt x="0" y="0"/>
                      <a:pt x="0" y="0"/>
                    </a:cubicBezTo>
                    <a:cubicBezTo>
                      <a:pt x="2" y="0"/>
                      <a:pt x="4" y="0"/>
                      <a:pt x="5"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7" name="ïṣļîḓê"/>
              <p:cNvSpPr/>
              <p:nvPr/>
            </p:nvSpPr>
            <p:spPr bwMode="auto">
              <a:xfrm>
                <a:off x="5805364" y="5227853"/>
                <a:ext cx="1931" cy="91729"/>
              </a:xfrm>
              <a:custGeom>
                <a:avLst/>
                <a:gdLst>
                  <a:gd name="T0" fmla="*/ 6 w 6"/>
                  <a:gd name="T1" fmla="*/ 1 h 247"/>
                  <a:gd name="T2" fmla="*/ 6 w 6"/>
                  <a:gd name="T3" fmla="*/ 247 h 247"/>
                  <a:gd name="T4" fmla="*/ 0 w 6"/>
                  <a:gd name="T5" fmla="*/ 247 h 247"/>
                  <a:gd name="T6" fmla="*/ 0 w 6"/>
                  <a:gd name="T7" fmla="*/ 0 h 247"/>
                  <a:gd name="T8" fmla="*/ 6 w 6"/>
                  <a:gd name="T9" fmla="*/ 1 h 247"/>
                </a:gdLst>
                <a:ahLst/>
                <a:cxnLst>
                  <a:cxn ang="0">
                    <a:pos x="T0" y="T1"/>
                  </a:cxn>
                  <a:cxn ang="0">
                    <a:pos x="T2" y="T3"/>
                  </a:cxn>
                  <a:cxn ang="0">
                    <a:pos x="T4" y="T5"/>
                  </a:cxn>
                  <a:cxn ang="0">
                    <a:pos x="T6" y="T7"/>
                  </a:cxn>
                  <a:cxn ang="0">
                    <a:pos x="T8" y="T9"/>
                  </a:cxn>
                </a:cxnLst>
                <a:rect l="0" t="0" r="r" b="b"/>
                <a:pathLst>
                  <a:path w="6" h="247">
                    <a:moveTo>
                      <a:pt x="6" y="1"/>
                    </a:moveTo>
                    <a:cubicBezTo>
                      <a:pt x="6" y="247"/>
                      <a:pt x="6" y="247"/>
                      <a:pt x="6" y="247"/>
                    </a:cubicBezTo>
                    <a:cubicBezTo>
                      <a:pt x="4" y="247"/>
                      <a:pt x="2" y="247"/>
                      <a:pt x="0" y="247"/>
                    </a:cubicBezTo>
                    <a:cubicBezTo>
                      <a:pt x="0" y="0"/>
                      <a:pt x="0" y="0"/>
                      <a:pt x="0" y="0"/>
                    </a:cubicBezTo>
                    <a:cubicBezTo>
                      <a:pt x="2" y="0"/>
                      <a:pt x="4" y="0"/>
                      <a:pt x="6" y="1"/>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8" name="isḻïḑé"/>
              <p:cNvSpPr/>
              <p:nvPr/>
            </p:nvSpPr>
            <p:spPr bwMode="auto">
              <a:xfrm>
                <a:off x="5700118" y="5217232"/>
                <a:ext cx="11587" cy="110075"/>
              </a:xfrm>
              <a:custGeom>
                <a:avLst/>
                <a:gdLst>
                  <a:gd name="T0" fmla="*/ 12 w 12"/>
                  <a:gd name="T1" fmla="*/ 0 h 114"/>
                  <a:gd name="T2" fmla="*/ 12 w 12"/>
                  <a:gd name="T3" fmla="*/ 96 h 114"/>
                  <a:gd name="T4" fmla="*/ 0 w 12"/>
                  <a:gd name="T5" fmla="*/ 114 h 114"/>
                  <a:gd name="T6" fmla="*/ 0 w 12"/>
                  <a:gd name="T7" fmla="*/ 19 h 114"/>
                  <a:gd name="T8" fmla="*/ 12 w 12"/>
                  <a:gd name="T9" fmla="*/ 0 h 114"/>
                </a:gdLst>
                <a:ahLst/>
                <a:cxnLst>
                  <a:cxn ang="0">
                    <a:pos x="T0" y="T1"/>
                  </a:cxn>
                  <a:cxn ang="0">
                    <a:pos x="T2" y="T3"/>
                  </a:cxn>
                  <a:cxn ang="0">
                    <a:pos x="T4" y="T5"/>
                  </a:cxn>
                  <a:cxn ang="0">
                    <a:pos x="T6" y="T7"/>
                  </a:cxn>
                  <a:cxn ang="0">
                    <a:pos x="T8" y="T9"/>
                  </a:cxn>
                </a:cxnLst>
                <a:rect l="0" t="0" r="r" b="b"/>
                <a:pathLst>
                  <a:path w="12" h="114">
                    <a:moveTo>
                      <a:pt x="12" y="0"/>
                    </a:moveTo>
                    <a:lnTo>
                      <a:pt x="12" y="96"/>
                    </a:lnTo>
                    <a:lnTo>
                      <a:pt x="0" y="114"/>
                    </a:lnTo>
                    <a:lnTo>
                      <a:pt x="0" y="19"/>
                    </a:lnTo>
                    <a:lnTo>
                      <a:pt x="12" y="0"/>
                    </a:lnTo>
                    <a:close/>
                  </a:path>
                </a:pathLst>
              </a:custGeom>
              <a:solidFill>
                <a:srgbClr val="7A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9" name="îṣ1ïḋê"/>
              <p:cNvSpPr/>
              <p:nvPr/>
            </p:nvSpPr>
            <p:spPr bwMode="auto">
              <a:xfrm>
                <a:off x="5715567" y="5216266"/>
                <a:ext cx="1931" cy="91729"/>
              </a:xfrm>
              <a:custGeom>
                <a:avLst/>
                <a:gdLst>
                  <a:gd name="T0" fmla="*/ 5 w 5"/>
                  <a:gd name="T1" fmla="*/ 0 h 248"/>
                  <a:gd name="T2" fmla="*/ 5 w 5"/>
                  <a:gd name="T3" fmla="*/ 247 h 248"/>
                  <a:gd name="T4" fmla="*/ 0 w 5"/>
                  <a:gd name="T5" fmla="*/ 248 h 248"/>
                  <a:gd name="T6" fmla="*/ 0 w 5"/>
                  <a:gd name="T7" fmla="*/ 1 h 248"/>
                  <a:gd name="T8" fmla="*/ 5 w 5"/>
                  <a:gd name="T9" fmla="*/ 0 h 248"/>
                </a:gdLst>
                <a:ahLst/>
                <a:cxnLst>
                  <a:cxn ang="0">
                    <a:pos x="T0" y="T1"/>
                  </a:cxn>
                  <a:cxn ang="0">
                    <a:pos x="T2" y="T3"/>
                  </a:cxn>
                  <a:cxn ang="0">
                    <a:pos x="T4" y="T5"/>
                  </a:cxn>
                  <a:cxn ang="0">
                    <a:pos x="T6" y="T7"/>
                  </a:cxn>
                  <a:cxn ang="0">
                    <a:pos x="T8" y="T9"/>
                  </a:cxn>
                </a:cxnLst>
                <a:rect l="0" t="0" r="r" b="b"/>
                <a:pathLst>
                  <a:path w="5" h="248">
                    <a:moveTo>
                      <a:pt x="5" y="0"/>
                    </a:moveTo>
                    <a:cubicBezTo>
                      <a:pt x="5" y="247"/>
                      <a:pt x="5" y="247"/>
                      <a:pt x="5" y="247"/>
                    </a:cubicBezTo>
                    <a:cubicBezTo>
                      <a:pt x="4" y="247"/>
                      <a:pt x="2" y="247"/>
                      <a:pt x="0" y="248"/>
                    </a:cubicBezTo>
                    <a:cubicBezTo>
                      <a:pt x="0" y="1"/>
                      <a:pt x="0" y="1"/>
                      <a:pt x="0" y="1"/>
                    </a:cubicBezTo>
                    <a:cubicBezTo>
                      <a:pt x="2" y="1"/>
                      <a:pt x="4"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0" name="îṧ1íďê"/>
              <p:cNvSpPr/>
              <p:nvPr/>
            </p:nvSpPr>
            <p:spPr bwMode="auto">
              <a:xfrm>
                <a:off x="5703980" y="5216266"/>
                <a:ext cx="11587" cy="97523"/>
              </a:xfrm>
              <a:custGeom>
                <a:avLst/>
                <a:gdLst>
                  <a:gd name="T0" fmla="*/ 31 w 31"/>
                  <a:gd name="T1" fmla="*/ 0 h 260"/>
                  <a:gd name="T2" fmla="*/ 31 w 31"/>
                  <a:gd name="T3" fmla="*/ 247 h 260"/>
                  <a:gd name="T4" fmla="*/ 21 w 31"/>
                  <a:gd name="T5" fmla="*/ 250 h 260"/>
                  <a:gd name="T6" fmla="*/ 0 w 31"/>
                  <a:gd name="T7" fmla="*/ 260 h 260"/>
                  <a:gd name="T8" fmla="*/ 0 w 31"/>
                  <a:gd name="T9" fmla="*/ 13 h 260"/>
                  <a:gd name="T10" fmla="*/ 21 w 31"/>
                  <a:gd name="T11" fmla="*/ 3 h 260"/>
                  <a:gd name="T12" fmla="*/ 31 w 31"/>
                  <a:gd name="T13" fmla="*/ 0 h 260"/>
                </a:gdLst>
                <a:ahLst/>
                <a:cxnLst>
                  <a:cxn ang="0">
                    <a:pos x="T0" y="T1"/>
                  </a:cxn>
                  <a:cxn ang="0">
                    <a:pos x="T2" y="T3"/>
                  </a:cxn>
                  <a:cxn ang="0">
                    <a:pos x="T4" y="T5"/>
                  </a:cxn>
                  <a:cxn ang="0">
                    <a:pos x="T6" y="T7"/>
                  </a:cxn>
                  <a:cxn ang="0">
                    <a:pos x="T8" y="T9"/>
                  </a:cxn>
                  <a:cxn ang="0">
                    <a:pos x="T10" y="T11"/>
                  </a:cxn>
                  <a:cxn ang="0">
                    <a:pos x="T12" y="T13"/>
                  </a:cxn>
                </a:cxnLst>
                <a:rect l="0" t="0" r="r" b="b"/>
                <a:pathLst>
                  <a:path w="31" h="260">
                    <a:moveTo>
                      <a:pt x="31" y="0"/>
                    </a:moveTo>
                    <a:cubicBezTo>
                      <a:pt x="31" y="247"/>
                      <a:pt x="31" y="247"/>
                      <a:pt x="31" y="247"/>
                    </a:cubicBezTo>
                    <a:cubicBezTo>
                      <a:pt x="28" y="248"/>
                      <a:pt x="24" y="249"/>
                      <a:pt x="21" y="250"/>
                    </a:cubicBezTo>
                    <a:cubicBezTo>
                      <a:pt x="12" y="252"/>
                      <a:pt x="6" y="256"/>
                      <a:pt x="0" y="260"/>
                    </a:cubicBezTo>
                    <a:cubicBezTo>
                      <a:pt x="0" y="13"/>
                      <a:pt x="0" y="13"/>
                      <a:pt x="0" y="13"/>
                    </a:cubicBezTo>
                    <a:cubicBezTo>
                      <a:pt x="6" y="9"/>
                      <a:pt x="12" y="6"/>
                      <a:pt x="21" y="3"/>
                    </a:cubicBezTo>
                    <a:cubicBezTo>
                      <a:pt x="24" y="2"/>
                      <a:pt x="28" y="1"/>
                      <a:pt x="3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1" name="iṡlîḑé"/>
              <p:cNvSpPr/>
              <p:nvPr/>
            </p:nvSpPr>
            <p:spPr bwMode="auto">
              <a:xfrm>
                <a:off x="5702049" y="5221094"/>
                <a:ext cx="1931" cy="93660"/>
              </a:xfrm>
              <a:custGeom>
                <a:avLst/>
                <a:gdLst>
                  <a:gd name="T0" fmla="*/ 5 w 5"/>
                  <a:gd name="T1" fmla="*/ 0 h 251"/>
                  <a:gd name="T2" fmla="*/ 5 w 5"/>
                  <a:gd name="T3" fmla="*/ 247 h 251"/>
                  <a:gd name="T4" fmla="*/ 0 w 5"/>
                  <a:gd name="T5" fmla="*/ 251 h 251"/>
                  <a:gd name="T6" fmla="*/ 0 w 5"/>
                  <a:gd name="T7" fmla="*/ 5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3" y="248"/>
                      <a:pt x="1" y="250"/>
                      <a:pt x="0" y="251"/>
                    </a:cubicBezTo>
                    <a:cubicBezTo>
                      <a:pt x="0" y="5"/>
                      <a:pt x="0" y="5"/>
                      <a:pt x="0" y="5"/>
                    </a:cubicBezTo>
                    <a:cubicBezTo>
                      <a:pt x="1" y="3"/>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2" name="ïṧľîḋê"/>
              <p:cNvSpPr/>
              <p:nvPr/>
            </p:nvSpPr>
            <p:spPr bwMode="auto">
              <a:xfrm>
                <a:off x="5701083" y="5223025"/>
                <a:ext cx="966" cy="93660"/>
              </a:xfrm>
              <a:custGeom>
                <a:avLst/>
                <a:gdLst>
                  <a:gd name="T0" fmla="*/ 4 w 4"/>
                  <a:gd name="T1" fmla="*/ 0 h 250"/>
                  <a:gd name="T2" fmla="*/ 4 w 4"/>
                  <a:gd name="T3" fmla="*/ 246 h 250"/>
                  <a:gd name="T4" fmla="*/ 0 w 4"/>
                  <a:gd name="T5" fmla="*/ 250 h 250"/>
                  <a:gd name="T6" fmla="*/ 0 w 4"/>
                  <a:gd name="T7" fmla="*/ 4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6"/>
                      <a:pt x="4" y="246"/>
                      <a:pt x="4" y="246"/>
                    </a:cubicBezTo>
                    <a:cubicBezTo>
                      <a:pt x="2" y="247"/>
                      <a:pt x="1" y="249"/>
                      <a:pt x="0" y="250"/>
                    </a:cubicBezTo>
                    <a:cubicBezTo>
                      <a:pt x="0" y="4"/>
                      <a:pt x="0" y="4"/>
                      <a:pt x="0" y="4"/>
                    </a:cubicBezTo>
                    <a:cubicBezTo>
                      <a:pt x="1" y="2"/>
                      <a:pt x="2" y="1"/>
                      <a:pt x="4"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3" name="íṧlíḋè"/>
              <p:cNvSpPr/>
              <p:nvPr/>
            </p:nvSpPr>
            <p:spPr bwMode="auto">
              <a:xfrm>
                <a:off x="5700118" y="5224956"/>
                <a:ext cx="966" cy="92694"/>
              </a:xfrm>
              <a:custGeom>
                <a:avLst/>
                <a:gdLst>
                  <a:gd name="T0" fmla="*/ 3 w 3"/>
                  <a:gd name="T1" fmla="*/ 0 h 250"/>
                  <a:gd name="T2" fmla="*/ 3 w 3"/>
                  <a:gd name="T3" fmla="*/ 246 h 250"/>
                  <a:gd name="T4" fmla="*/ 0 w 3"/>
                  <a:gd name="T5" fmla="*/ 250 h 250"/>
                  <a:gd name="T6" fmla="*/ 0 w 3"/>
                  <a:gd name="T7" fmla="*/ 4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9"/>
                      <a:pt x="0" y="250"/>
                    </a:cubicBezTo>
                    <a:cubicBezTo>
                      <a:pt x="0" y="4"/>
                      <a:pt x="0" y="4"/>
                      <a:pt x="0" y="4"/>
                    </a:cubicBezTo>
                    <a:cubicBezTo>
                      <a:pt x="1" y="2"/>
                      <a:pt x="2" y="1"/>
                      <a:pt x="3"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4" name="iṣļîḋe"/>
              <p:cNvSpPr/>
              <p:nvPr/>
            </p:nvSpPr>
            <p:spPr bwMode="auto">
              <a:xfrm>
                <a:off x="5699152" y="5225922"/>
                <a:ext cx="966" cy="93660"/>
              </a:xfrm>
              <a:custGeom>
                <a:avLst/>
                <a:gdLst>
                  <a:gd name="T0" fmla="*/ 1 w 1"/>
                  <a:gd name="T1" fmla="*/ 0 h 250"/>
                  <a:gd name="T2" fmla="*/ 1 w 1"/>
                  <a:gd name="T3" fmla="*/ 246 h 250"/>
                  <a:gd name="T4" fmla="*/ 0 w 1"/>
                  <a:gd name="T5" fmla="*/ 250 h 250"/>
                  <a:gd name="T6" fmla="*/ 0 w 1"/>
                  <a:gd name="T7" fmla="*/ 4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6"/>
                      <a:pt x="1" y="246"/>
                      <a:pt x="1" y="246"/>
                    </a:cubicBezTo>
                    <a:cubicBezTo>
                      <a:pt x="1" y="247"/>
                      <a:pt x="0" y="249"/>
                      <a:pt x="0" y="250"/>
                    </a:cubicBezTo>
                    <a:cubicBezTo>
                      <a:pt x="0" y="4"/>
                      <a:pt x="0" y="4"/>
                      <a:pt x="0" y="4"/>
                    </a:cubicBezTo>
                    <a:cubicBezTo>
                      <a:pt x="0"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5" name="îŝļîḍê"/>
              <p:cNvSpPr/>
              <p:nvPr/>
            </p:nvSpPr>
            <p:spPr bwMode="auto">
              <a:xfrm>
                <a:off x="5698187" y="5227853"/>
                <a:ext cx="966" cy="93660"/>
              </a:xfrm>
              <a:custGeom>
                <a:avLst/>
                <a:gdLst>
                  <a:gd name="T0" fmla="*/ 2 w 2"/>
                  <a:gd name="T1" fmla="*/ 0 h 251"/>
                  <a:gd name="T2" fmla="*/ 2 w 2"/>
                  <a:gd name="T3" fmla="*/ 246 h 251"/>
                  <a:gd name="T4" fmla="*/ 0 w 2"/>
                  <a:gd name="T5" fmla="*/ 251 h 251"/>
                  <a:gd name="T6" fmla="*/ 0 w 2"/>
                  <a:gd name="T7" fmla="*/ 4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1" y="249"/>
                      <a:pt x="0" y="251"/>
                    </a:cubicBezTo>
                    <a:cubicBezTo>
                      <a:pt x="0" y="4"/>
                      <a:pt x="0" y="4"/>
                      <a:pt x="0" y="4"/>
                    </a:cubicBezTo>
                    <a:cubicBezTo>
                      <a:pt x="1" y="3"/>
                      <a:pt x="1" y="1"/>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6" name="ïṩḷîḑè"/>
              <p:cNvSpPr/>
              <p:nvPr/>
            </p:nvSpPr>
            <p:spPr bwMode="auto">
              <a:xfrm>
                <a:off x="5698187" y="5228819"/>
                <a:ext cx="0" cy="94626"/>
              </a:xfrm>
              <a:custGeom>
                <a:avLst/>
                <a:gdLst>
                  <a:gd name="T0" fmla="*/ 0 h 252"/>
                  <a:gd name="T1" fmla="*/ 247 h 252"/>
                  <a:gd name="T2" fmla="*/ 252 h 252"/>
                  <a:gd name="T3" fmla="*/ 5 h 252"/>
                  <a:gd name="T4" fmla="*/ 0 h 252"/>
                </a:gdLst>
                <a:ahLst/>
                <a:cxnLst>
                  <a:cxn ang="0">
                    <a:pos x="0" y="T0"/>
                  </a:cxn>
                  <a:cxn ang="0">
                    <a:pos x="0" y="T1"/>
                  </a:cxn>
                  <a:cxn ang="0">
                    <a:pos x="0" y="T2"/>
                  </a:cxn>
                  <a:cxn ang="0">
                    <a:pos x="0" y="T3"/>
                  </a:cxn>
                  <a:cxn ang="0">
                    <a:pos x="0" y="T4"/>
                  </a:cxn>
                </a:cxnLst>
                <a:rect l="0" t="0" r="r" b="b"/>
                <a:pathLst>
                  <a:path h="252">
                    <a:moveTo>
                      <a:pt x="0" y="0"/>
                    </a:moveTo>
                    <a:cubicBezTo>
                      <a:pt x="0" y="247"/>
                      <a:pt x="0" y="247"/>
                      <a:pt x="0" y="247"/>
                    </a:cubicBezTo>
                    <a:cubicBezTo>
                      <a:pt x="0" y="248"/>
                      <a:pt x="0" y="250"/>
                      <a:pt x="0" y="252"/>
                    </a:cubicBezTo>
                    <a:cubicBezTo>
                      <a:pt x="0" y="5"/>
                      <a:pt x="0" y="5"/>
                      <a:pt x="0" y="5"/>
                    </a:cubicBezTo>
                    <a:cubicBezTo>
                      <a:pt x="0" y="3"/>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7" name="íŝļíďé"/>
              <p:cNvSpPr/>
              <p:nvPr/>
            </p:nvSpPr>
            <p:spPr bwMode="auto">
              <a:xfrm>
                <a:off x="5698187" y="523075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8" name="íSliḍé"/>
              <p:cNvSpPr/>
              <p:nvPr/>
            </p:nvSpPr>
            <p:spPr bwMode="auto">
              <a:xfrm>
                <a:off x="5698187" y="523075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9" name="îṡļîde"/>
              <p:cNvSpPr/>
              <p:nvPr/>
            </p:nvSpPr>
            <p:spPr bwMode="auto">
              <a:xfrm>
                <a:off x="5698187" y="5231715"/>
                <a:ext cx="1931" cy="95591"/>
              </a:xfrm>
              <a:custGeom>
                <a:avLst/>
                <a:gdLst>
                  <a:gd name="T0" fmla="*/ 4 w 4"/>
                  <a:gd name="T1" fmla="*/ 11 h 258"/>
                  <a:gd name="T2" fmla="*/ 4 w 4"/>
                  <a:gd name="T3" fmla="*/ 258 h 258"/>
                  <a:gd name="T4" fmla="*/ 0 w 4"/>
                  <a:gd name="T5" fmla="*/ 247 h 258"/>
                  <a:gd name="T6" fmla="*/ 0 w 4"/>
                  <a:gd name="T7" fmla="*/ 0 h 258"/>
                  <a:gd name="T8" fmla="*/ 4 w 4"/>
                  <a:gd name="T9" fmla="*/ 11 h 258"/>
                </a:gdLst>
                <a:ahLst/>
                <a:cxnLst>
                  <a:cxn ang="0">
                    <a:pos x="T0" y="T1"/>
                  </a:cxn>
                  <a:cxn ang="0">
                    <a:pos x="T2" y="T3"/>
                  </a:cxn>
                  <a:cxn ang="0">
                    <a:pos x="T4" y="T5"/>
                  </a:cxn>
                  <a:cxn ang="0">
                    <a:pos x="T6" y="T7"/>
                  </a:cxn>
                  <a:cxn ang="0">
                    <a:pos x="T8" y="T9"/>
                  </a:cxn>
                </a:cxnLst>
                <a:rect l="0" t="0" r="r" b="b"/>
                <a:pathLst>
                  <a:path w="4" h="258">
                    <a:moveTo>
                      <a:pt x="4" y="11"/>
                    </a:moveTo>
                    <a:cubicBezTo>
                      <a:pt x="4" y="258"/>
                      <a:pt x="4" y="258"/>
                      <a:pt x="4" y="258"/>
                    </a:cubicBezTo>
                    <a:cubicBezTo>
                      <a:pt x="2" y="256"/>
                      <a:pt x="0" y="254"/>
                      <a:pt x="0" y="247"/>
                    </a:cubicBezTo>
                    <a:cubicBezTo>
                      <a:pt x="0" y="0"/>
                      <a:pt x="0" y="0"/>
                      <a:pt x="0" y="0"/>
                    </a:cubicBezTo>
                    <a:cubicBezTo>
                      <a:pt x="0" y="7"/>
                      <a:pt x="2" y="10"/>
                      <a:pt x="4" y="11"/>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0" name="íṩ1iďê"/>
              <p:cNvSpPr/>
              <p:nvPr/>
            </p:nvSpPr>
            <p:spPr bwMode="auto">
              <a:xfrm>
                <a:off x="5700118" y="5235577"/>
                <a:ext cx="0" cy="92694"/>
              </a:xfrm>
              <a:custGeom>
                <a:avLst/>
                <a:gdLst>
                  <a:gd name="T0" fmla="*/ 1 h 248"/>
                  <a:gd name="T1" fmla="*/ 248 h 248"/>
                  <a:gd name="T2" fmla="*/ 247 h 248"/>
                  <a:gd name="T3" fmla="*/ 0 h 248"/>
                  <a:gd name="T4" fmla="*/ 1 h 248"/>
                </a:gdLst>
                <a:ahLst/>
                <a:cxnLst>
                  <a:cxn ang="0">
                    <a:pos x="0" y="T0"/>
                  </a:cxn>
                  <a:cxn ang="0">
                    <a:pos x="0" y="T1"/>
                  </a:cxn>
                  <a:cxn ang="0">
                    <a:pos x="0" y="T2"/>
                  </a:cxn>
                  <a:cxn ang="0">
                    <a:pos x="0" y="T3"/>
                  </a:cxn>
                  <a:cxn ang="0">
                    <a:pos x="0" y="T4"/>
                  </a:cxn>
                </a:cxnLst>
                <a:rect l="0" t="0" r="r" b="b"/>
                <a:pathLst>
                  <a:path h="248">
                    <a:moveTo>
                      <a:pt x="0" y="1"/>
                    </a:moveTo>
                    <a:cubicBezTo>
                      <a:pt x="0" y="248"/>
                      <a:pt x="0" y="248"/>
                      <a:pt x="0" y="248"/>
                    </a:cubicBezTo>
                    <a:cubicBezTo>
                      <a:pt x="0" y="248"/>
                      <a:pt x="0" y="247"/>
                      <a:pt x="0" y="247"/>
                    </a:cubicBezTo>
                    <a:cubicBezTo>
                      <a:pt x="0" y="0"/>
                      <a:pt x="0" y="0"/>
                      <a:pt x="0" y="0"/>
                    </a:cubicBezTo>
                    <a:cubicBezTo>
                      <a:pt x="0" y="1"/>
                      <a:pt x="0" y="1"/>
                      <a:pt x="0" y="1"/>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1" name="i$ľíḓê"/>
              <p:cNvSpPr/>
              <p:nvPr/>
            </p:nvSpPr>
            <p:spPr bwMode="auto">
              <a:xfrm>
                <a:off x="5698187" y="5235577"/>
                <a:ext cx="1931" cy="92694"/>
              </a:xfrm>
              <a:custGeom>
                <a:avLst/>
                <a:gdLst>
                  <a:gd name="T0" fmla="*/ 6 w 6"/>
                  <a:gd name="T1" fmla="*/ 0 h 247"/>
                  <a:gd name="T2" fmla="*/ 6 w 6"/>
                  <a:gd name="T3" fmla="*/ 247 h 247"/>
                  <a:gd name="T4" fmla="*/ 5 w 6"/>
                  <a:gd name="T5" fmla="*/ 247 h 247"/>
                  <a:gd name="T6" fmla="*/ 0 w 6"/>
                  <a:gd name="T7" fmla="*/ 247 h 247"/>
                  <a:gd name="T8" fmla="*/ 0 w 6"/>
                  <a:gd name="T9" fmla="*/ 0 h 247"/>
                  <a:gd name="T10" fmla="*/ 5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6" y="247"/>
                      <a:pt x="5" y="247"/>
                      <a:pt x="5" y="247"/>
                    </a:cubicBezTo>
                    <a:cubicBezTo>
                      <a:pt x="3" y="247"/>
                      <a:pt x="2" y="247"/>
                      <a:pt x="0" y="247"/>
                    </a:cubicBezTo>
                    <a:cubicBezTo>
                      <a:pt x="0" y="0"/>
                      <a:pt x="0" y="0"/>
                      <a:pt x="0" y="0"/>
                    </a:cubicBezTo>
                    <a:cubicBezTo>
                      <a:pt x="2" y="0"/>
                      <a:pt x="3" y="0"/>
                      <a:pt x="5" y="0"/>
                    </a:cubicBezTo>
                    <a:cubicBezTo>
                      <a:pt x="5" y="0"/>
                      <a:pt x="6" y="0"/>
                      <a:pt x="6"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2" name="iŝlïďé"/>
              <p:cNvSpPr/>
              <p:nvPr/>
            </p:nvSpPr>
            <p:spPr bwMode="auto">
              <a:xfrm>
                <a:off x="5696255" y="5235577"/>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7"/>
                      <a:pt x="2" y="247"/>
                      <a:pt x="0" y="246"/>
                    </a:cubicBezTo>
                    <a:cubicBezTo>
                      <a:pt x="0" y="0"/>
                      <a:pt x="0" y="0"/>
                      <a:pt x="0" y="0"/>
                    </a:cubicBezTo>
                    <a:cubicBezTo>
                      <a:pt x="2" y="0"/>
                      <a:pt x="4" y="0"/>
                      <a:pt x="5"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3" name="ïšḷïḋe"/>
              <p:cNvSpPr/>
              <p:nvPr/>
            </p:nvSpPr>
            <p:spPr bwMode="auto">
              <a:xfrm>
                <a:off x="5694324" y="5235577"/>
                <a:ext cx="1931" cy="91729"/>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1"/>
                      <a:pt x="3" y="1"/>
                      <a:pt x="4"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4" name="ïṩlïde"/>
              <p:cNvSpPr/>
              <p:nvPr/>
            </p:nvSpPr>
            <p:spPr bwMode="auto">
              <a:xfrm>
                <a:off x="5693358" y="5235577"/>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6"/>
                    </a:cubicBezTo>
                    <a:cubicBezTo>
                      <a:pt x="0" y="0"/>
                      <a:pt x="0" y="0"/>
                      <a:pt x="0" y="0"/>
                    </a:cubicBezTo>
                    <a:cubicBezTo>
                      <a:pt x="1" y="0"/>
                      <a:pt x="2" y="0"/>
                      <a:pt x="3" y="0"/>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5" name="íśľîḍe"/>
              <p:cNvSpPr/>
              <p:nvPr/>
            </p:nvSpPr>
            <p:spPr bwMode="auto">
              <a:xfrm>
                <a:off x="5692393" y="5234612"/>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6" name="iśḷïḋé"/>
              <p:cNvSpPr/>
              <p:nvPr/>
            </p:nvSpPr>
            <p:spPr bwMode="auto">
              <a:xfrm>
                <a:off x="5691427" y="523461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7" name="íşlîdé"/>
              <p:cNvSpPr/>
              <p:nvPr/>
            </p:nvSpPr>
            <p:spPr bwMode="auto">
              <a:xfrm>
                <a:off x="5687565" y="5229784"/>
                <a:ext cx="3862" cy="96557"/>
              </a:xfrm>
              <a:custGeom>
                <a:avLst/>
                <a:gdLst>
                  <a:gd name="T0" fmla="*/ 10 w 10"/>
                  <a:gd name="T1" fmla="*/ 13 h 260"/>
                  <a:gd name="T2" fmla="*/ 10 w 10"/>
                  <a:gd name="T3" fmla="*/ 260 h 260"/>
                  <a:gd name="T4" fmla="*/ 1 w 10"/>
                  <a:gd name="T5" fmla="*/ 252 h 260"/>
                  <a:gd name="T6" fmla="*/ 0 w 10"/>
                  <a:gd name="T7" fmla="*/ 247 h 260"/>
                  <a:gd name="T8" fmla="*/ 0 w 10"/>
                  <a:gd name="T9" fmla="*/ 0 h 260"/>
                  <a:gd name="T10" fmla="*/ 1 w 10"/>
                  <a:gd name="T11" fmla="*/ 5 h 260"/>
                  <a:gd name="T12" fmla="*/ 10 w 10"/>
                  <a:gd name="T13" fmla="*/ 13 h 260"/>
                </a:gdLst>
                <a:ahLst/>
                <a:cxnLst>
                  <a:cxn ang="0">
                    <a:pos x="T0" y="T1"/>
                  </a:cxn>
                  <a:cxn ang="0">
                    <a:pos x="T2" y="T3"/>
                  </a:cxn>
                  <a:cxn ang="0">
                    <a:pos x="T4" y="T5"/>
                  </a:cxn>
                  <a:cxn ang="0">
                    <a:pos x="T6" y="T7"/>
                  </a:cxn>
                  <a:cxn ang="0">
                    <a:pos x="T8" y="T9"/>
                  </a:cxn>
                  <a:cxn ang="0">
                    <a:pos x="T10" y="T11"/>
                  </a:cxn>
                  <a:cxn ang="0">
                    <a:pos x="T12" y="T13"/>
                  </a:cxn>
                </a:cxnLst>
                <a:rect l="0" t="0" r="r" b="b"/>
                <a:pathLst>
                  <a:path w="10" h="260">
                    <a:moveTo>
                      <a:pt x="10" y="13"/>
                    </a:moveTo>
                    <a:cubicBezTo>
                      <a:pt x="10" y="260"/>
                      <a:pt x="10" y="260"/>
                      <a:pt x="10" y="260"/>
                    </a:cubicBezTo>
                    <a:cubicBezTo>
                      <a:pt x="6" y="258"/>
                      <a:pt x="2" y="255"/>
                      <a:pt x="1" y="252"/>
                    </a:cubicBezTo>
                    <a:cubicBezTo>
                      <a:pt x="0" y="250"/>
                      <a:pt x="0" y="248"/>
                      <a:pt x="0" y="247"/>
                    </a:cubicBezTo>
                    <a:cubicBezTo>
                      <a:pt x="0" y="0"/>
                      <a:pt x="0" y="0"/>
                      <a:pt x="0" y="0"/>
                    </a:cubicBezTo>
                    <a:cubicBezTo>
                      <a:pt x="0" y="2"/>
                      <a:pt x="0" y="4"/>
                      <a:pt x="1" y="5"/>
                    </a:cubicBezTo>
                    <a:cubicBezTo>
                      <a:pt x="2" y="9"/>
                      <a:pt x="6" y="11"/>
                      <a:pt x="10" y="13"/>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8" name="íṣļiďe"/>
              <p:cNvSpPr/>
              <p:nvPr/>
            </p:nvSpPr>
            <p:spPr bwMode="auto">
              <a:xfrm>
                <a:off x="5683703" y="5226887"/>
                <a:ext cx="3862" cy="96557"/>
              </a:xfrm>
              <a:custGeom>
                <a:avLst/>
                <a:gdLst>
                  <a:gd name="T0" fmla="*/ 10 w 10"/>
                  <a:gd name="T1" fmla="*/ 13 h 260"/>
                  <a:gd name="T2" fmla="*/ 10 w 10"/>
                  <a:gd name="T3" fmla="*/ 260 h 260"/>
                  <a:gd name="T4" fmla="*/ 0 w 10"/>
                  <a:gd name="T5" fmla="*/ 247 h 260"/>
                  <a:gd name="T6" fmla="*/ 0 w 10"/>
                  <a:gd name="T7" fmla="*/ 0 h 260"/>
                  <a:gd name="T8" fmla="*/ 10 w 10"/>
                  <a:gd name="T9" fmla="*/ 13 h 260"/>
                </a:gdLst>
                <a:ahLst/>
                <a:cxnLst>
                  <a:cxn ang="0">
                    <a:pos x="T0" y="T1"/>
                  </a:cxn>
                  <a:cxn ang="0">
                    <a:pos x="T2" y="T3"/>
                  </a:cxn>
                  <a:cxn ang="0">
                    <a:pos x="T4" y="T5"/>
                  </a:cxn>
                  <a:cxn ang="0">
                    <a:pos x="T6" y="T7"/>
                  </a:cxn>
                  <a:cxn ang="0">
                    <a:pos x="T8" y="T9"/>
                  </a:cxn>
                </a:cxnLst>
                <a:rect l="0" t="0" r="r" b="b"/>
                <a:pathLst>
                  <a:path w="10" h="260">
                    <a:moveTo>
                      <a:pt x="10" y="13"/>
                    </a:moveTo>
                    <a:cubicBezTo>
                      <a:pt x="10" y="260"/>
                      <a:pt x="10" y="260"/>
                      <a:pt x="10" y="260"/>
                    </a:cubicBezTo>
                    <a:cubicBezTo>
                      <a:pt x="4" y="257"/>
                      <a:pt x="0" y="253"/>
                      <a:pt x="0" y="247"/>
                    </a:cubicBezTo>
                    <a:cubicBezTo>
                      <a:pt x="0" y="0"/>
                      <a:pt x="0" y="0"/>
                      <a:pt x="0" y="0"/>
                    </a:cubicBezTo>
                    <a:cubicBezTo>
                      <a:pt x="0" y="6"/>
                      <a:pt x="4" y="11"/>
                      <a:pt x="10" y="13"/>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9" name="îṩ1ïḋé"/>
              <p:cNvSpPr/>
              <p:nvPr/>
            </p:nvSpPr>
            <p:spPr bwMode="auto">
              <a:xfrm>
                <a:off x="6098897" y="5226887"/>
                <a:ext cx="3862" cy="96557"/>
              </a:xfrm>
              <a:custGeom>
                <a:avLst/>
                <a:gdLst>
                  <a:gd name="T0" fmla="*/ 11 w 11"/>
                  <a:gd name="T1" fmla="*/ 14 h 261"/>
                  <a:gd name="T2" fmla="*/ 11 w 11"/>
                  <a:gd name="T3" fmla="*/ 261 h 261"/>
                  <a:gd name="T4" fmla="*/ 0 w 11"/>
                  <a:gd name="T5" fmla="*/ 247 h 261"/>
                  <a:gd name="T6" fmla="*/ 0 w 11"/>
                  <a:gd name="T7" fmla="*/ 0 h 261"/>
                  <a:gd name="T8" fmla="*/ 11 w 11"/>
                  <a:gd name="T9" fmla="*/ 14 h 261"/>
                </a:gdLst>
                <a:ahLst/>
                <a:cxnLst>
                  <a:cxn ang="0">
                    <a:pos x="T0" y="T1"/>
                  </a:cxn>
                  <a:cxn ang="0">
                    <a:pos x="T2" y="T3"/>
                  </a:cxn>
                  <a:cxn ang="0">
                    <a:pos x="T4" y="T5"/>
                  </a:cxn>
                  <a:cxn ang="0">
                    <a:pos x="T6" y="T7"/>
                  </a:cxn>
                  <a:cxn ang="0">
                    <a:pos x="T8" y="T9"/>
                  </a:cxn>
                </a:cxnLst>
                <a:rect l="0" t="0" r="r" b="b"/>
                <a:pathLst>
                  <a:path w="11" h="261">
                    <a:moveTo>
                      <a:pt x="11" y="14"/>
                    </a:moveTo>
                    <a:cubicBezTo>
                      <a:pt x="11" y="261"/>
                      <a:pt x="11" y="261"/>
                      <a:pt x="11" y="261"/>
                    </a:cubicBezTo>
                    <a:cubicBezTo>
                      <a:pt x="11" y="255"/>
                      <a:pt x="9" y="250"/>
                      <a:pt x="0" y="247"/>
                    </a:cubicBezTo>
                    <a:cubicBezTo>
                      <a:pt x="0" y="0"/>
                      <a:pt x="0" y="0"/>
                      <a:pt x="0" y="0"/>
                    </a:cubicBezTo>
                    <a:cubicBezTo>
                      <a:pt x="9" y="3"/>
                      <a:pt x="11" y="9"/>
                      <a:pt x="11" y="14"/>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0" name="íS1íďè"/>
              <p:cNvSpPr/>
              <p:nvPr/>
            </p:nvSpPr>
            <p:spPr bwMode="auto">
              <a:xfrm>
                <a:off x="6097931" y="522592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1" name="íṣliḓé"/>
              <p:cNvSpPr/>
              <p:nvPr/>
            </p:nvSpPr>
            <p:spPr bwMode="auto">
              <a:xfrm>
                <a:off x="6096966" y="522592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2" name="ïşļïḍè"/>
              <p:cNvSpPr/>
              <p:nvPr/>
            </p:nvSpPr>
            <p:spPr bwMode="auto">
              <a:xfrm>
                <a:off x="6095034" y="5225922"/>
                <a:ext cx="1931"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6"/>
                      <a:pt x="0" y="246"/>
                    </a:cubicBezTo>
                    <a:cubicBezTo>
                      <a:pt x="0" y="0"/>
                      <a:pt x="0" y="0"/>
                      <a:pt x="0" y="0"/>
                    </a:cubicBezTo>
                    <a:cubicBezTo>
                      <a:pt x="2" y="0"/>
                      <a:pt x="3" y="0"/>
                      <a:pt x="4"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3" name="ïṡľîḓè"/>
              <p:cNvSpPr/>
              <p:nvPr/>
            </p:nvSpPr>
            <p:spPr bwMode="auto">
              <a:xfrm>
                <a:off x="6093103" y="5224956"/>
                <a:ext cx="1931"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0"/>
                      <a:pt x="3" y="0"/>
                      <a:pt x="4"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4" name="íṡľidê"/>
              <p:cNvSpPr/>
              <p:nvPr/>
            </p:nvSpPr>
            <p:spPr bwMode="auto">
              <a:xfrm>
                <a:off x="6092138" y="5224956"/>
                <a:ext cx="966"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7"/>
                      <a:pt x="2" y="246"/>
                      <a:pt x="0" y="246"/>
                    </a:cubicBezTo>
                    <a:cubicBezTo>
                      <a:pt x="0" y="0"/>
                      <a:pt x="0" y="0"/>
                      <a:pt x="0" y="0"/>
                    </a:cubicBezTo>
                    <a:cubicBezTo>
                      <a:pt x="2" y="0"/>
                      <a:pt x="4" y="0"/>
                      <a:pt x="5"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5" name="ïś1iḍe"/>
              <p:cNvSpPr/>
              <p:nvPr/>
            </p:nvSpPr>
            <p:spPr bwMode="auto">
              <a:xfrm>
                <a:off x="6089241" y="5224956"/>
                <a:ext cx="2897" cy="91729"/>
              </a:xfrm>
              <a:custGeom>
                <a:avLst/>
                <a:gdLst>
                  <a:gd name="T0" fmla="*/ 7 w 7"/>
                  <a:gd name="T1" fmla="*/ 0 h 246"/>
                  <a:gd name="T2" fmla="*/ 7 w 7"/>
                  <a:gd name="T3" fmla="*/ 246 h 246"/>
                  <a:gd name="T4" fmla="*/ 1 w 7"/>
                  <a:gd name="T5" fmla="*/ 246 h 246"/>
                  <a:gd name="T6" fmla="*/ 0 w 7"/>
                  <a:gd name="T7" fmla="*/ 246 h 246"/>
                  <a:gd name="T8" fmla="*/ 0 w 7"/>
                  <a:gd name="T9" fmla="*/ 0 h 246"/>
                  <a:gd name="T10" fmla="*/ 1 w 7"/>
                  <a:gd name="T11" fmla="*/ 0 h 246"/>
                  <a:gd name="T12" fmla="*/ 7 w 7"/>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7" h="246">
                    <a:moveTo>
                      <a:pt x="7" y="0"/>
                    </a:moveTo>
                    <a:cubicBezTo>
                      <a:pt x="7" y="246"/>
                      <a:pt x="7" y="246"/>
                      <a:pt x="7" y="246"/>
                    </a:cubicBezTo>
                    <a:cubicBezTo>
                      <a:pt x="5" y="246"/>
                      <a:pt x="3" y="246"/>
                      <a:pt x="1" y="246"/>
                    </a:cubicBezTo>
                    <a:cubicBezTo>
                      <a:pt x="0" y="246"/>
                      <a:pt x="0" y="246"/>
                      <a:pt x="0" y="246"/>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6" name="îsḻïdè"/>
              <p:cNvSpPr/>
              <p:nvPr/>
            </p:nvSpPr>
            <p:spPr bwMode="auto">
              <a:xfrm>
                <a:off x="6086345" y="5224956"/>
                <a:ext cx="2897" cy="91729"/>
              </a:xfrm>
              <a:custGeom>
                <a:avLst/>
                <a:gdLst>
                  <a:gd name="T0" fmla="*/ 8 w 8"/>
                  <a:gd name="T1" fmla="*/ 0 h 246"/>
                  <a:gd name="T2" fmla="*/ 8 w 8"/>
                  <a:gd name="T3" fmla="*/ 246 h 246"/>
                  <a:gd name="T4" fmla="*/ 0 w 8"/>
                  <a:gd name="T5" fmla="*/ 246 h 246"/>
                  <a:gd name="T6" fmla="*/ 0 w 8"/>
                  <a:gd name="T7" fmla="*/ 0 h 246"/>
                  <a:gd name="T8" fmla="*/ 8 w 8"/>
                  <a:gd name="T9" fmla="*/ 0 h 246"/>
                </a:gdLst>
                <a:ahLst/>
                <a:cxnLst>
                  <a:cxn ang="0">
                    <a:pos x="T0" y="T1"/>
                  </a:cxn>
                  <a:cxn ang="0">
                    <a:pos x="T2" y="T3"/>
                  </a:cxn>
                  <a:cxn ang="0">
                    <a:pos x="T4" y="T5"/>
                  </a:cxn>
                  <a:cxn ang="0">
                    <a:pos x="T6" y="T7"/>
                  </a:cxn>
                  <a:cxn ang="0">
                    <a:pos x="T8" y="T9"/>
                  </a:cxn>
                </a:cxnLst>
                <a:rect l="0" t="0" r="r" b="b"/>
                <a:pathLst>
                  <a:path w="8" h="246">
                    <a:moveTo>
                      <a:pt x="8" y="0"/>
                    </a:moveTo>
                    <a:cubicBezTo>
                      <a:pt x="8" y="246"/>
                      <a:pt x="8" y="246"/>
                      <a:pt x="8" y="246"/>
                    </a:cubicBezTo>
                    <a:cubicBezTo>
                      <a:pt x="5" y="246"/>
                      <a:pt x="2" y="246"/>
                      <a:pt x="0" y="246"/>
                    </a:cubicBezTo>
                    <a:cubicBezTo>
                      <a:pt x="0" y="0"/>
                      <a:pt x="0" y="0"/>
                      <a:pt x="0" y="0"/>
                    </a:cubicBezTo>
                    <a:cubicBezTo>
                      <a:pt x="2" y="0"/>
                      <a:pt x="5" y="0"/>
                      <a:pt x="8"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7" name="ísḻïḋê"/>
              <p:cNvSpPr/>
              <p:nvPr/>
            </p:nvSpPr>
            <p:spPr bwMode="auto">
              <a:xfrm>
                <a:off x="6082482" y="5224956"/>
                <a:ext cx="3862" cy="92694"/>
              </a:xfrm>
              <a:custGeom>
                <a:avLst/>
                <a:gdLst>
                  <a:gd name="T0" fmla="*/ 9 w 9"/>
                  <a:gd name="T1" fmla="*/ 0 h 247"/>
                  <a:gd name="T2" fmla="*/ 9 w 9"/>
                  <a:gd name="T3" fmla="*/ 246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6"/>
                      <a:pt x="9" y="246"/>
                      <a:pt x="9" y="246"/>
                    </a:cubicBezTo>
                    <a:cubicBezTo>
                      <a:pt x="6" y="247"/>
                      <a:pt x="3" y="247"/>
                      <a:pt x="0" y="247"/>
                    </a:cubicBezTo>
                    <a:cubicBezTo>
                      <a:pt x="0" y="1"/>
                      <a:pt x="0" y="1"/>
                      <a:pt x="0" y="1"/>
                    </a:cubicBezTo>
                    <a:cubicBezTo>
                      <a:pt x="3" y="0"/>
                      <a:pt x="6" y="0"/>
                      <a:pt x="9"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8" name="îṥḻïdê"/>
              <p:cNvSpPr/>
              <p:nvPr/>
            </p:nvSpPr>
            <p:spPr bwMode="auto">
              <a:xfrm>
                <a:off x="6078620" y="5225922"/>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7" y="247"/>
                      <a:pt x="3" y="247"/>
                      <a:pt x="0" y="248"/>
                    </a:cubicBezTo>
                    <a:cubicBezTo>
                      <a:pt x="0" y="1"/>
                      <a:pt x="0" y="1"/>
                      <a:pt x="0" y="1"/>
                    </a:cubicBezTo>
                    <a:cubicBezTo>
                      <a:pt x="3" y="1"/>
                      <a:pt x="7" y="0"/>
                      <a:pt x="10"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9" name="iṧlîḓé"/>
              <p:cNvSpPr/>
              <p:nvPr/>
            </p:nvSpPr>
            <p:spPr bwMode="auto">
              <a:xfrm>
                <a:off x="6067033" y="5225922"/>
                <a:ext cx="11587" cy="97523"/>
              </a:xfrm>
              <a:custGeom>
                <a:avLst/>
                <a:gdLst>
                  <a:gd name="T0" fmla="*/ 33 w 33"/>
                  <a:gd name="T1" fmla="*/ 0 h 261"/>
                  <a:gd name="T2" fmla="*/ 33 w 33"/>
                  <a:gd name="T3" fmla="*/ 247 h 261"/>
                  <a:gd name="T4" fmla="*/ 0 w 33"/>
                  <a:gd name="T5" fmla="*/ 261 h 261"/>
                  <a:gd name="T6" fmla="*/ 0 w 33"/>
                  <a:gd name="T7" fmla="*/ 15 h 261"/>
                  <a:gd name="T8" fmla="*/ 33 w 33"/>
                  <a:gd name="T9" fmla="*/ 0 h 261"/>
                </a:gdLst>
                <a:ahLst/>
                <a:cxnLst>
                  <a:cxn ang="0">
                    <a:pos x="T0" y="T1"/>
                  </a:cxn>
                  <a:cxn ang="0">
                    <a:pos x="T2" y="T3"/>
                  </a:cxn>
                  <a:cxn ang="0">
                    <a:pos x="T4" y="T5"/>
                  </a:cxn>
                  <a:cxn ang="0">
                    <a:pos x="T6" y="T7"/>
                  </a:cxn>
                  <a:cxn ang="0">
                    <a:pos x="T8" y="T9"/>
                  </a:cxn>
                </a:cxnLst>
                <a:rect l="0" t="0" r="r" b="b"/>
                <a:pathLst>
                  <a:path w="33" h="261">
                    <a:moveTo>
                      <a:pt x="33" y="0"/>
                    </a:moveTo>
                    <a:cubicBezTo>
                      <a:pt x="33" y="247"/>
                      <a:pt x="33" y="247"/>
                      <a:pt x="33" y="247"/>
                    </a:cubicBezTo>
                    <a:cubicBezTo>
                      <a:pt x="20" y="250"/>
                      <a:pt x="9" y="255"/>
                      <a:pt x="0" y="261"/>
                    </a:cubicBezTo>
                    <a:cubicBezTo>
                      <a:pt x="0" y="15"/>
                      <a:pt x="0" y="15"/>
                      <a:pt x="0" y="15"/>
                    </a:cubicBezTo>
                    <a:cubicBezTo>
                      <a:pt x="9" y="9"/>
                      <a:pt x="20" y="3"/>
                      <a:pt x="3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0" name="iśļíḋè"/>
              <p:cNvSpPr/>
              <p:nvPr/>
            </p:nvSpPr>
            <p:spPr bwMode="auto">
              <a:xfrm>
                <a:off x="6063171" y="5231715"/>
                <a:ext cx="3862"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3" y="251"/>
                      <a:pt x="0" y="254"/>
                    </a:cubicBezTo>
                    <a:cubicBezTo>
                      <a:pt x="0" y="7"/>
                      <a:pt x="0" y="7"/>
                      <a:pt x="0" y="7"/>
                    </a:cubicBezTo>
                    <a:cubicBezTo>
                      <a:pt x="3"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1" name="îṣļíḍè"/>
              <p:cNvSpPr/>
              <p:nvPr/>
            </p:nvSpPr>
            <p:spPr bwMode="auto">
              <a:xfrm>
                <a:off x="5859436" y="5217232"/>
                <a:ext cx="5793" cy="107178"/>
              </a:xfrm>
              <a:custGeom>
                <a:avLst/>
                <a:gdLst>
                  <a:gd name="T0" fmla="*/ 6 w 6"/>
                  <a:gd name="T1" fmla="*/ 0 h 111"/>
                  <a:gd name="T2" fmla="*/ 6 w 6"/>
                  <a:gd name="T3" fmla="*/ 94 h 111"/>
                  <a:gd name="T4" fmla="*/ 0 w 6"/>
                  <a:gd name="T5" fmla="*/ 111 h 111"/>
                  <a:gd name="T6" fmla="*/ 0 w 6"/>
                  <a:gd name="T7" fmla="*/ 15 h 111"/>
                  <a:gd name="T8" fmla="*/ 6 w 6"/>
                  <a:gd name="T9" fmla="*/ 0 h 111"/>
                </a:gdLst>
                <a:ahLst/>
                <a:cxnLst>
                  <a:cxn ang="0">
                    <a:pos x="T0" y="T1"/>
                  </a:cxn>
                  <a:cxn ang="0">
                    <a:pos x="T2" y="T3"/>
                  </a:cxn>
                  <a:cxn ang="0">
                    <a:pos x="T4" y="T5"/>
                  </a:cxn>
                  <a:cxn ang="0">
                    <a:pos x="T6" y="T7"/>
                  </a:cxn>
                  <a:cxn ang="0">
                    <a:pos x="T8" y="T9"/>
                  </a:cxn>
                </a:cxnLst>
                <a:rect l="0" t="0" r="r" b="b"/>
                <a:pathLst>
                  <a:path w="6" h="111">
                    <a:moveTo>
                      <a:pt x="6" y="0"/>
                    </a:moveTo>
                    <a:lnTo>
                      <a:pt x="6" y="94"/>
                    </a:lnTo>
                    <a:lnTo>
                      <a:pt x="0" y="111"/>
                    </a:lnTo>
                    <a:lnTo>
                      <a:pt x="0" y="15"/>
                    </a:lnTo>
                    <a:lnTo>
                      <a:pt x="6"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2" name="íSliḋé"/>
              <p:cNvSpPr/>
              <p:nvPr/>
            </p:nvSpPr>
            <p:spPr bwMode="auto">
              <a:xfrm>
                <a:off x="6018755" y="5228819"/>
                <a:ext cx="966" cy="95591"/>
              </a:xfrm>
              <a:custGeom>
                <a:avLst/>
                <a:gdLst>
                  <a:gd name="T0" fmla="*/ 1 w 1"/>
                  <a:gd name="T1" fmla="*/ 0 h 99"/>
                  <a:gd name="T2" fmla="*/ 1 w 1"/>
                  <a:gd name="T3" fmla="*/ 95 h 99"/>
                  <a:gd name="T4" fmla="*/ 0 w 1"/>
                  <a:gd name="T5" fmla="*/ 99 h 99"/>
                  <a:gd name="T6" fmla="*/ 0 w 1"/>
                  <a:gd name="T7" fmla="*/ 3 h 99"/>
                  <a:gd name="T8" fmla="*/ 1 w 1"/>
                  <a:gd name="T9" fmla="*/ 0 h 99"/>
                </a:gdLst>
                <a:ahLst/>
                <a:cxnLst>
                  <a:cxn ang="0">
                    <a:pos x="T0" y="T1"/>
                  </a:cxn>
                  <a:cxn ang="0">
                    <a:pos x="T2" y="T3"/>
                  </a:cxn>
                  <a:cxn ang="0">
                    <a:pos x="T4" y="T5"/>
                  </a:cxn>
                  <a:cxn ang="0">
                    <a:pos x="T6" y="T7"/>
                  </a:cxn>
                  <a:cxn ang="0">
                    <a:pos x="T8" y="T9"/>
                  </a:cxn>
                </a:cxnLst>
                <a:rect l="0" t="0" r="r" b="b"/>
                <a:pathLst>
                  <a:path w="1" h="99">
                    <a:moveTo>
                      <a:pt x="1" y="0"/>
                    </a:moveTo>
                    <a:lnTo>
                      <a:pt x="1" y="95"/>
                    </a:lnTo>
                    <a:lnTo>
                      <a:pt x="0" y="99"/>
                    </a:lnTo>
                    <a:lnTo>
                      <a:pt x="0" y="3"/>
                    </a:lnTo>
                    <a:lnTo>
                      <a:pt x="1"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3" name="îṥ1íḑé"/>
              <p:cNvSpPr/>
              <p:nvPr/>
            </p:nvSpPr>
            <p:spPr bwMode="auto">
              <a:xfrm>
                <a:off x="6043860" y="5226887"/>
                <a:ext cx="4828" cy="98488"/>
              </a:xfrm>
              <a:custGeom>
                <a:avLst/>
                <a:gdLst>
                  <a:gd name="T0" fmla="*/ 13 w 13"/>
                  <a:gd name="T1" fmla="*/ 17 h 264"/>
                  <a:gd name="T2" fmla="*/ 13 w 13"/>
                  <a:gd name="T3" fmla="*/ 264 h 264"/>
                  <a:gd name="T4" fmla="*/ 0 w 13"/>
                  <a:gd name="T5" fmla="*/ 247 h 264"/>
                  <a:gd name="T6" fmla="*/ 0 w 13"/>
                  <a:gd name="T7" fmla="*/ 0 h 264"/>
                  <a:gd name="T8" fmla="*/ 13 w 13"/>
                  <a:gd name="T9" fmla="*/ 17 h 264"/>
                </a:gdLst>
                <a:ahLst/>
                <a:cxnLst>
                  <a:cxn ang="0">
                    <a:pos x="T0" y="T1"/>
                  </a:cxn>
                  <a:cxn ang="0">
                    <a:pos x="T2" y="T3"/>
                  </a:cxn>
                  <a:cxn ang="0">
                    <a:pos x="T4" y="T5"/>
                  </a:cxn>
                  <a:cxn ang="0">
                    <a:pos x="T6" y="T7"/>
                  </a:cxn>
                  <a:cxn ang="0">
                    <a:pos x="T8" y="T9"/>
                  </a:cxn>
                </a:cxnLst>
                <a:rect l="0" t="0" r="r" b="b"/>
                <a:pathLst>
                  <a:path w="13" h="264">
                    <a:moveTo>
                      <a:pt x="13" y="17"/>
                    </a:moveTo>
                    <a:cubicBezTo>
                      <a:pt x="13" y="264"/>
                      <a:pt x="13" y="264"/>
                      <a:pt x="13" y="264"/>
                    </a:cubicBezTo>
                    <a:cubicBezTo>
                      <a:pt x="13" y="256"/>
                      <a:pt x="8" y="250"/>
                      <a:pt x="0" y="247"/>
                    </a:cubicBezTo>
                    <a:cubicBezTo>
                      <a:pt x="0" y="0"/>
                      <a:pt x="0" y="0"/>
                      <a:pt x="0" y="0"/>
                    </a:cubicBezTo>
                    <a:cubicBezTo>
                      <a:pt x="8" y="3"/>
                      <a:pt x="13" y="9"/>
                      <a:pt x="13" y="1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4" name="ï$lidé"/>
              <p:cNvSpPr/>
              <p:nvPr/>
            </p:nvSpPr>
            <p:spPr bwMode="auto">
              <a:xfrm>
                <a:off x="6041929" y="5226887"/>
                <a:ext cx="1931" cy="91729"/>
              </a:xfrm>
              <a:custGeom>
                <a:avLst/>
                <a:gdLst>
                  <a:gd name="T0" fmla="*/ 4 w 4"/>
                  <a:gd name="T1" fmla="*/ 1 h 248"/>
                  <a:gd name="T2" fmla="*/ 4 w 4"/>
                  <a:gd name="T3" fmla="*/ 248 h 248"/>
                  <a:gd name="T4" fmla="*/ 0 w 4"/>
                  <a:gd name="T5" fmla="*/ 246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1" y="247"/>
                      <a:pt x="0" y="246"/>
                    </a:cubicBezTo>
                    <a:cubicBezTo>
                      <a:pt x="0" y="0"/>
                      <a:pt x="0" y="0"/>
                      <a:pt x="0" y="0"/>
                    </a:cubicBezTo>
                    <a:cubicBezTo>
                      <a:pt x="1" y="0"/>
                      <a:pt x="3" y="1"/>
                      <a:pt x="4"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5" name="ïSlíḓê"/>
              <p:cNvSpPr/>
              <p:nvPr/>
            </p:nvSpPr>
            <p:spPr bwMode="auto">
              <a:xfrm>
                <a:off x="6040963" y="5225922"/>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6" name="ïSḻîḍé"/>
              <p:cNvSpPr/>
              <p:nvPr/>
            </p:nvSpPr>
            <p:spPr bwMode="auto">
              <a:xfrm>
                <a:off x="6039997" y="5225922"/>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7" name="ís1îḍe"/>
              <p:cNvSpPr/>
              <p:nvPr/>
            </p:nvSpPr>
            <p:spPr bwMode="auto">
              <a:xfrm>
                <a:off x="6039032" y="5225922"/>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8" name="îsļîdè"/>
              <p:cNvSpPr/>
              <p:nvPr/>
            </p:nvSpPr>
            <p:spPr bwMode="auto">
              <a:xfrm>
                <a:off x="6037100" y="5225922"/>
                <a:ext cx="1931" cy="91729"/>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6"/>
                      <a:pt x="2" y="246"/>
                      <a:pt x="0" y="246"/>
                    </a:cubicBezTo>
                    <a:cubicBezTo>
                      <a:pt x="0" y="0"/>
                      <a:pt x="0" y="0"/>
                      <a:pt x="0" y="0"/>
                    </a:cubicBezTo>
                    <a:cubicBezTo>
                      <a:pt x="2" y="0"/>
                      <a:pt x="3" y="0"/>
                      <a:pt x="5"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9" name="íṣḷiḍe"/>
              <p:cNvSpPr/>
              <p:nvPr/>
            </p:nvSpPr>
            <p:spPr bwMode="auto">
              <a:xfrm>
                <a:off x="6035169" y="5225922"/>
                <a:ext cx="1931" cy="91729"/>
              </a:xfrm>
              <a:custGeom>
                <a:avLst/>
                <a:gdLst>
                  <a:gd name="T0" fmla="*/ 5 w 5"/>
                  <a:gd name="T1" fmla="*/ 0 h 246"/>
                  <a:gd name="T2" fmla="*/ 5 w 5"/>
                  <a:gd name="T3" fmla="*/ 246 h 246"/>
                  <a:gd name="T4" fmla="*/ 0 w 5"/>
                  <a:gd name="T5" fmla="*/ 246 h 246"/>
                  <a:gd name="T6" fmla="*/ 0 w 5"/>
                  <a:gd name="T7" fmla="*/ 246 h 246"/>
                  <a:gd name="T8" fmla="*/ 0 w 5"/>
                  <a:gd name="T9" fmla="*/ 0 h 246"/>
                  <a:gd name="T10" fmla="*/ 0 w 5"/>
                  <a:gd name="T11" fmla="*/ 0 h 246"/>
                  <a:gd name="T12" fmla="*/ 5 w 5"/>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5" h="246">
                    <a:moveTo>
                      <a:pt x="5" y="0"/>
                    </a:moveTo>
                    <a:cubicBezTo>
                      <a:pt x="5" y="246"/>
                      <a:pt x="5" y="246"/>
                      <a:pt x="5" y="246"/>
                    </a:cubicBezTo>
                    <a:cubicBezTo>
                      <a:pt x="3" y="246"/>
                      <a:pt x="2" y="246"/>
                      <a:pt x="0" y="246"/>
                    </a:cubicBezTo>
                    <a:cubicBezTo>
                      <a:pt x="0" y="246"/>
                      <a:pt x="0" y="246"/>
                      <a:pt x="0" y="246"/>
                    </a:cubicBezTo>
                    <a:cubicBezTo>
                      <a:pt x="0" y="0"/>
                      <a:pt x="0" y="0"/>
                      <a:pt x="0" y="0"/>
                    </a:cubicBezTo>
                    <a:cubicBezTo>
                      <a:pt x="0" y="0"/>
                      <a:pt x="0" y="0"/>
                      <a:pt x="0" y="0"/>
                    </a:cubicBezTo>
                    <a:cubicBezTo>
                      <a:pt x="2" y="0"/>
                      <a:pt x="3" y="0"/>
                      <a:pt x="5"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0" name="iṡļiḓè"/>
              <p:cNvSpPr/>
              <p:nvPr/>
            </p:nvSpPr>
            <p:spPr bwMode="auto">
              <a:xfrm>
                <a:off x="6032273" y="5225922"/>
                <a:ext cx="2897" cy="91729"/>
              </a:xfrm>
              <a:custGeom>
                <a:avLst/>
                <a:gdLst>
                  <a:gd name="T0" fmla="*/ 6 w 6"/>
                  <a:gd name="T1" fmla="*/ 0 h 246"/>
                  <a:gd name="T2" fmla="*/ 6 w 6"/>
                  <a:gd name="T3" fmla="*/ 246 h 246"/>
                  <a:gd name="T4" fmla="*/ 0 w 6"/>
                  <a:gd name="T5" fmla="*/ 246 h 246"/>
                  <a:gd name="T6" fmla="*/ 0 w 6"/>
                  <a:gd name="T7" fmla="*/ 0 h 246"/>
                  <a:gd name="T8" fmla="*/ 6 w 6"/>
                  <a:gd name="T9" fmla="*/ 0 h 246"/>
                </a:gdLst>
                <a:ahLst/>
                <a:cxnLst>
                  <a:cxn ang="0">
                    <a:pos x="T0" y="T1"/>
                  </a:cxn>
                  <a:cxn ang="0">
                    <a:pos x="T2" y="T3"/>
                  </a:cxn>
                  <a:cxn ang="0">
                    <a:pos x="T4" y="T5"/>
                  </a:cxn>
                  <a:cxn ang="0">
                    <a:pos x="T6" y="T7"/>
                  </a:cxn>
                  <a:cxn ang="0">
                    <a:pos x="T8" y="T9"/>
                  </a:cxn>
                </a:cxnLst>
                <a:rect l="0" t="0" r="r" b="b"/>
                <a:pathLst>
                  <a:path w="6" h="246">
                    <a:moveTo>
                      <a:pt x="6" y="0"/>
                    </a:moveTo>
                    <a:cubicBezTo>
                      <a:pt x="6" y="246"/>
                      <a:pt x="6" y="246"/>
                      <a:pt x="6" y="246"/>
                    </a:cubicBezTo>
                    <a:cubicBezTo>
                      <a:pt x="4" y="246"/>
                      <a:pt x="2" y="246"/>
                      <a:pt x="0" y="246"/>
                    </a:cubicBezTo>
                    <a:cubicBezTo>
                      <a:pt x="0" y="0"/>
                      <a:pt x="0" y="0"/>
                      <a:pt x="0" y="0"/>
                    </a:cubicBezTo>
                    <a:cubicBezTo>
                      <a:pt x="2" y="0"/>
                      <a:pt x="4" y="0"/>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1" name="išľíḋe"/>
              <p:cNvSpPr/>
              <p:nvPr/>
            </p:nvSpPr>
            <p:spPr bwMode="auto">
              <a:xfrm>
                <a:off x="6031307" y="5225922"/>
                <a:ext cx="966"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4" y="246"/>
                      <a:pt x="2" y="247"/>
                      <a:pt x="0" y="247"/>
                    </a:cubicBezTo>
                    <a:cubicBezTo>
                      <a:pt x="0" y="0"/>
                      <a:pt x="0" y="0"/>
                      <a:pt x="0" y="0"/>
                    </a:cubicBezTo>
                    <a:cubicBezTo>
                      <a:pt x="2" y="0"/>
                      <a:pt x="4" y="0"/>
                      <a:pt x="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2" name="îş1îdè"/>
              <p:cNvSpPr/>
              <p:nvPr/>
            </p:nvSpPr>
            <p:spPr bwMode="auto">
              <a:xfrm>
                <a:off x="6028411" y="5225922"/>
                <a:ext cx="2897" cy="92694"/>
              </a:xfrm>
              <a:custGeom>
                <a:avLst/>
                <a:gdLst>
                  <a:gd name="T0" fmla="*/ 6 w 6"/>
                  <a:gd name="T1" fmla="*/ 0 h 248"/>
                  <a:gd name="T2" fmla="*/ 6 w 6"/>
                  <a:gd name="T3" fmla="*/ 247 h 248"/>
                  <a:gd name="T4" fmla="*/ 0 w 6"/>
                  <a:gd name="T5" fmla="*/ 248 h 248"/>
                  <a:gd name="T6" fmla="*/ 0 w 6"/>
                  <a:gd name="T7" fmla="*/ 1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7"/>
                      <a:pt x="0" y="248"/>
                    </a:cubicBezTo>
                    <a:cubicBezTo>
                      <a:pt x="0" y="1"/>
                      <a:pt x="0" y="1"/>
                      <a:pt x="0" y="1"/>
                    </a:cubicBezTo>
                    <a:cubicBezTo>
                      <a:pt x="2" y="1"/>
                      <a:pt x="4" y="0"/>
                      <a:pt x="6"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3" name="íṡḷiḍê"/>
              <p:cNvSpPr/>
              <p:nvPr/>
            </p:nvSpPr>
            <p:spPr bwMode="auto">
              <a:xfrm>
                <a:off x="6020686" y="5225922"/>
                <a:ext cx="7725" cy="95591"/>
              </a:xfrm>
              <a:custGeom>
                <a:avLst/>
                <a:gdLst>
                  <a:gd name="T0" fmla="*/ 21 w 21"/>
                  <a:gd name="T1" fmla="*/ 0 h 255"/>
                  <a:gd name="T2" fmla="*/ 21 w 21"/>
                  <a:gd name="T3" fmla="*/ 247 h 255"/>
                  <a:gd name="T4" fmla="*/ 0 w 21"/>
                  <a:gd name="T5" fmla="*/ 255 h 255"/>
                  <a:gd name="T6" fmla="*/ 0 w 21"/>
                  <a:gd name="T7" fmla="*/ 9 h 255"/>
                  <a:gd name="T8" fmla="*/ 21 w 21"/>
                  <a:gd name="T9" fmla="*/ 0 h 255"/>
                </a:gdLst>
                <a:ahLst/>
                <a:cxnLst>
                  <a:cxn ang="0">
                    <a:pos x="T0" y="T1"/>
                  </a:cxn>
                  <a:cxn ang="0">
                    <a:pos x="T2" y="T3"/>
                  </a:cxn>
                  <a:cxn ang="0">
                    <a:pos x="T4" y="T5"/>
                  </a:cxn>
                  <a:cxn ang="0">
                    <a:pos x="T6" y="T7"/>
                  </a:cxn>
                  <a:cxn ang="0">
                    <a:pos x="T8" y="T9"/>
                  </a:cxn>
                </a:cxnLst>
                <a:rect l="0" t="0" r="r" b="b"/>
                <a:pathLst>
                  <a:path w="21" h="255">
                    <a:moveTo>
                      <a:pt x="21" y="0"/>
                    </a:moveTo>
                    <a:cubicBezTo>
                      <a:pt x="21" y="247"/>
                      <a:pt x="21" y="247"/>
                      <a:pt x="21" y="247"/>
                    </a:cubicBezTo>
                    <a:cubicBezTo>
                      <a:pt x="14" y="248"/>
                      <a:pt x="7" y="251"/>
                      <a:pt x="0" y="255"/>
                    </a:cubicBezTo>
                    <a:cubicBezTo>
                      <a:pt x="0" y="9"/>
                      <a:pt x="0" y="9"/>
                      <a:pt x="0" y="9"/>
                    </a:cubicBezTo>
                    <a:cubicBezTo>
                      <a:pt x="7" y="4"/>
                      <a:pt x="14" y="2"/>
                      <a:pt x="2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4" name="ïsḻïde"/>
              <p:cNvSpPr/>
              <p:nvPr/>
            </p:nvSpPr>
            <p:spPr bwMode="auto">
              <a:xfrm>
                <a:off x="6063171" y="5231715"/>
                <a:ext cx="3862"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3" y="251"/>
                      <a:pt x="0" y="254"/>
                    </a:cubicBezTo>
                    <a:cubicBezTo>
                      <a:pt x="0" y="7"/>
                      <a:pt x="0" y="7"/>
                      <a:pt x="0" y="7"/>
                    </a:cubicBezTo>
                    <a:cubicBezTo>
                      <a:pt x="3"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5" name="iṧḷïḋe"/>
              <p:cNvSpPr/>
              <p:nvPr/>
            </p:nvSpPr>
            <p:spPr bwMode="auto">
              <a:xfrm>
                <a:off x="6062205" y="5234612"/>
                <a:ext cx="966" cy="93660"/>
              </a:xfrm>
              <a:custGeom>
                <a:avLst/>
                <a:gdLst>
                  <a:gd name="T0" fmla="*/ 4 w 4"/>
                  <a:gd name="T1" fmla="*/ 0 h 252"/>
                  <a:gd name="T2" fmla="*/ 4 w 4"/>
                  <a:gd name="T3" fmla="*/ 247 h 252"/>
                  <a:gd name="T4" fmla="*/ 0 w 4"/>
                  <a:gd name="T5" fmla="*/ 252 h 252"/>
                  <a:gd name="T6" fmla="*/ 0 w 4"/>
                  <a:gd name="T7" fmla="*/ 5 h 252"/>
                  <a:gd name="T8" fmla="*/ 4 w 4"/>
                  <a:gd name="T9" fmla="*/ 0 h 252"/>
                </a:gdLst>
                <a:ahLst/>
                <a:cxnLst>
                  <a:cxn ang="0">
                    <a:pos x="T0" y="T1"/>
                  </a:cxn>
                  <a:cxn ang="0">
                    <a:pos x="T2" y="T3"/>
                  </a:cxn>
                  <a:cxn ang="0">
                    <a:pos x="T4" y="T5"/>
                  </a:cxn>
                  <a:cxn ang="0">
                    <a:pos x="T6" y="T7"/>
                  </a:cxn>
                  <a:cxn ang="0">
                    <a:pos x="T8" y="T9"/>
                  </a:cxn>
                </a:cxnLst>
                <a:rect l="0" t="0" r="r" b="b"/>
                <a:pathLst>
                  <a:path w="4" h="252">
                    <a:moveTo>
                      <a:pt x="4" y="0"/>
                    </a:moveTo>
                    <a:cubicBezTo>
                      <a:pt x="4" y="247"/>
                      <a:pt x="4" y="247"/>
                      <a:pt x="4" y="247"/>
                    </a:cubicBezTo>
                    <a:cubicBezTo>
                      <a:pt x="3" y="248"/>
                      <a:pt x="1" y="250"/>
                      <a:pt x="0" y="252"/>
                    </a:cubicBezTo>
                    <a:cubicBezTo>
                      <a:pt x="0" y="5"/>
                      <a:pt x="0" y="5"/>
                      <a:pt x="0" y="5"/>
                    </a:cubicBezTo>
                    <a:cubicBezTo>
                      <a:pt x="1" y="4"/>
                      <a:pt x="3" y="2"/>
                      <a:pt x="4"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6" name="i$ľïḑé"/>
              <p:cNvSpPr/>
              <p:nvPr/>
            </p:nvSpPr>
            <p:spPr bwMode="auto">
              <a:xfrm>
                <a:off x="6095034" y="5229784"/>
                <a:ext cx="4828" cy="96557"/>
              </a:xfrm>
              <a:custGeom>
                <a:avLst/>
                <a:gdLst>
                  <a:gd name="T0" fmla="*/ 11 w 11"/>
                  <a:gd name="T1" fmla="*/ 14 h 260"/>
                  <a:gd name="T2" fmla="*/ 11 w 11"/>
                  <a:gd name="T3" fmla="*/ 260 h 260"/>
                  <a:gd name="T4" fmla="*/ 0 w 11"/>
                  <a:gd name="T5" fmla="*/ 247 h 260"/>
                  <a:gd name="T6" fmla="*/ 0 w 11"/>
                  <a:gd name="T7" fmla="*/ 0 h 260"/>
                  <a:gd name="T8" fmla="*/ 11 w 11"/>
                  <a:gd name="T9" fmla="*/ 14 h 260"/>
                </a:gdLst>
                <a:ahLst/>
                <a:cxnLst>
                  <a:cxn ang="0">
                    <a:pos x="T0" y="T1"/>
                  </a:cxn>
                  <a:cxn ang="0">
                    <a:pos x="T2" y="T3"/>
                  </a:cxn>
                  <a:cxn ang="0">
                    <a:pos x="T4" y="T5"/>
                  </a:cxn>
                  <a:cxn ang="0">
                    <a:pos x="T6" y="T7"/>
                  </a:cxn>
                  <a:cxn ang="0">
                    <a:pos x="T8" y="T9"/>
                  </a:cxn>
                </a:cxnLst>
                <a:rect l="0" t="0" r="r" b="b"/>
                <a:pathLst>
                  <a:path w="11" h="260">
                    <a:moveTo>
                      <a:pt x="11" y="14"/>
                    </a:moveTo>
                    <a:cubicBezTo>
                      <a:pt x="11" y="260"/>
                      <a:pt x="11" y="260"/>
                      <a:pt x="11" y="260"/>
                    </a:cubicBezTo>
                    <a:cubicBezTo>
                      <a:pt x="11" y="255"/>
                      <a:pt x="9" y="250"/>
                      <a:pt x="0" y="247"/>
                    </a:cubicBezTo>
                    <a:cubicBezTo>
                      <a:pt x="0" y="0"/>
                      <a:pt x="0" y="0"/>
                      <a:pt x="0" y="0"/>
                    </a:cubicBezTo>
                    <a:cubicBezTo>
                      <a:pt x="9" y="3"/>
                      <a:pt x="11" y="8"/>
                      <a:pt x="11" y="14"/>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7" name="îśḻíde"/>
              <p:cNvSpPr/>
              <p:nvPr/>
            </p:nvSpPr>
            <p:spPr bwMode="auto">
              <a:xfrm>
                <a:off x="6094069" y="5228819"/>
                <a:ext cx="966" cy="92694"/>
              </a:xfrm>
              <a:custGeom>
                <a:avLst/>
                <a:gdLst>
                  <a:gd name="T0" fmla="*/ 3 w 3"/>
                  <a:gd name="T1" fmla="*/ 1 h 248"/>
                  <a:gd name="T2" fmla="*/ 3 w 3"/>
                  <a:gd name="T3" fmla="*/ 248 h 248"/>
                  <a:gd name="T4" fmla="*/ 0 w 3"/>
                  <a:gd name="T5" fmla="*/ 246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3" y="247"/>
                      <a:pt x="2" y="247"/>
                      <a:pt x="0" y="246"/>
                    </a:cubicBezTo>
                    <a:cubicBezTo>
                      <a:pt x="0" y="0"/>
                      <a:pt x="0" y="0"/>
                      <a:pt x="0" y="0"/>
                    </a:cubicBezTo>
                    <a:cubicBezTo>
                      <a:pt x="2" y="0"/>
                      <a:pt x="3"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8" name="íšľíḓê"/>
              <p:cNvSpPr/>
              <p:nvPr/>
            </p:nvSpPr>
            <p:spPr bwMode="auto">
              <a:xfrm>
                <a:off x="6093103" y="5228819"/>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9" name="íSḻîdé"/>
              <p:cNvSpPr/>
              <p:nvPr/>
            </p:nvSpPr>
            <p:spPr bwMode="auto">
              <a:xfrm>
                <a:off x="6092138" y="5227853"/>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0" name="ísḻíḋè"/>
              <p:cNvSpPr/>
              <p:nvPr/>
            </p:nvSpPr>
            <p:spPr bwMode="auto">
              <a:xfrm>
                <a:off x="6090207" y="5227853"/>
                <a:ext cx="1931"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0"/>
                      <a:pt x="0" y="0"/>
                      <a:pt x="0" y="0"/>
                    </a:cubicBezTo>
                    <a:cubicBezTo>
                      <a:pt x="1"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1" name="íṧḷïḍê"/>
              <p:cNvSpPr/>
              <p:nvPr/>
            </p:nvSpPr>
            <p:spPr bwMode="auto">
              <a:xfrm>
                <a:off x="6088276" y="5227853"/>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6"/>
                      <a:pt x="1" y="246"/>
                      <a:pt x="0" y="246"/>
                    </a:cubicBezTo>
                    <a:cubicBezTo>
                      <a:pt x="0" y="0"/>
                      <a:pt x="0" y="0"/>
                      <a:pt x="0" y="0"/>
                    </a:cubicBezTo>
                    <a:cubicBezTo>
                      <a:pt x="1" y="0"/>
                      <a:pt x="3" y="0"/>
                      <a:pt x="5"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2" name="iṣḻiḑe"/>
              <p:cNvSpPr/>
              <p:nvPr/>
            </p:nvSpPr>
            <p:spPr bwMode="auto">
              <a:xfrm>
                <a:off x="6086345" y="5227853"/>
                <a:ext cx="1931" cy="91729"/>
              </a:xfrm>
              <a:custGeom>
                <a:avLst/>
                <a:gdLst>
                  <a:gd name="T0" fmla="*/ 7 w 7"/>
                  <a:gd name="T1" fmla="*/ 1 h 247"/>
                  <a:gd name="T2" fmla="*/ 7 w 7"/>
                  <a:gd name="T3" fmla="*/ 247 h 247"/>
                  <a:gd name="T4" fmla="*/ 1 w 7"/>
                  <a:gd name="T5" fmla="*/ 247 h 247"/>
                  <a:gd name="T6" fmla="*/ 0 w 7"/>
                  <a:gd name="T7" fmla="*/ 247 h 247"/>
                  <a:gd name="T8" fmla="*/ 0 w 7"/>
                  <a:gd name="T9" fmla="*/ 0 h 247"/>
                  <a:gd name="T10" fmla="*/ 1 w 7"/>
                  <a:gd name="T11" fmla="*/ 0 h 247"/>
                  <a:gd name="T12" fmla="*/ 7 w 7"/>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7" h="247">
                    <a:moveTo>
                      <a:pt x="7" y="1"/>
                    </a:moveTo>
                    <a:cubicBezTo>
                      <a:pt x="7" y="247"/>
                      <a:pt x="7" y="247"/>
                      <a:pt x="7"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7" y="1"/>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3" name="iṡ1ïḓe"/>
              <p:cNvSpPr/>
              <p:nvPr/>
            </p:nvSpPr>
            <p:spPr bwMode="auto">
              <a:xfrm>
                <a:off x="6082482" y="5227853"/>
                <a:ext cx="3862"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4" name="îŝ1îḑè"/>
              <p:cNvSpPr/>
              <p:nvPr/>
            </p:nvSpPr>
            <p:spPr bwMode="auto">
              <a:xfrm>
                <a:off x="6079585" y="5227853"/>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6" y="246"/>
                      <a:pt x="3" y="247"/>
                      <a:pt x="0" y="247"/>
                    </a:cubicBezTo>
                    <a:cubicBezTo>
                      <a:pt x="0" y="1"/>
                      <a:pt x="0" y="1"/>
                      <a:pt x="0" y="1"/>
                    </a:cubicBezTo>
                    <a:cubicBezTo>
                      <a:pt x="3" y="0"/>
                      <a:pt x="6" y="0"/>
                      <a:pt x="8"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5" name="iṩ1ïḍè"/>
              <p:cNvSpPr/>
              <p:nvPr/>
            </p:nvSpPr>
            <p:spPr bwMode="auto">
              <a:xfrm>
                <a:off x="6075723" y="5228819"/>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7" y="247"/>
                      <a:pt x="3" y="247"/>
                      <a:pt x="0" y="248"/>
                    </a:cubicBezTo>
                    <a:cubicBezTo>
                      <a:pt x="0" y="1"/>
                      <a:pt x="0" y="1"/>
                      <a:pt x="0" y="1"/>
                    </a:cubicBezTo>
                    <a:cubicBezTo>
                      <a:pt x="3" y="1"/>
                      <a:pt x="7" y="0"/>
                      <a:pt x="10"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6" name="îṡḻîde"/>
              <p:cNvSpPr/>
              <p:nvPr/>
            </p:nvSpPr>
            <p:spPr bwMode="auto">
              <a:xfrm>
                <a:off x="6064136" y="5228819"/>
                <a:ext cx="11587" cy="97523"/>
              </a:xfrm>
              <a:custGeom>
                <a:avLst/>
                <a:gdLst>
                  <a:gd name="T0" fmla="*/ 32 w 32"/>
                  <a:gd name="T1" fmla="*/ 0 h 261"/>
                  <a:gd name="T2" fmla="*/ 32 w 32"/>
                  <a:gd name="T3" fmla="*/ 247 h 261"/>
                  <a:gd name="T4" fmla="*/ 0 w 32"/>
                  <a:gd name="T5" fmla="*/ 261 h 261"/>
                  <a:gd name="T6" fmla="*/ 0 w 32"/>
                  <a:gd name="T7" fmla="*/ 14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4"/>
                      <a:pt x="0" y="14"/>
                      <a:pt x="0" y="14"/>
                    </a:cubicBezTo>
                    <a:cubicBezTo>
                      <a:pt x="8" y="8"/>
                      <a:pt x="19" y="3"/>
                      <a:pt x="3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7" name="íśľîḋe"/>
              <p:cNvSpPr/>
              <p:nvPr/>
            </p:nvSpPr>
            <p:spPr bwMode="auto">
              <a:xfrm>
                <a:off x="6088276" y="5231715"/>
                <a:ext cx="1931" cy="94626"/>
              </a:xfrm>
              <a:custGeom>
                <a:avLst/>
                <a:gdLst>
                  <a:gd name="T0" fmla="*/ 4 w 4"/>
                  <a:gd name="T1" fmla="*/ 6 h 253"/>
                  <a:gd name="T2" fmla="*/ 4 w 4"/>
                  <a:gd name="T3" fmla="*/ 253 h 253"/>
                  <a:gd name="T4" fmla="*/ 0 w 4"/>
                  <a:gd name="T5" fmla="*/ 246 h 253"/>
                  <a:gd name="T6" fmla="*/ 0 w 4"/>
                  <a:gd name="T7" fmla="*/ 0 h 253"/>
                  <a:gd name="T8" fmla="*/ 4 w 4"/>
                  <a:gd name="T9" fmla="*/ 6 h 253"/>
                </a:gdLst>
                <a:ahLst/>
                <a:cxnLst>
                  <a:cxn ang="0">
                    <a:pos x="T0" y="T1"/>
                  </a:cxn>
                  <a:cxn ang="0">
                    <a:pos x="T2" y="T3"/>
                  </a:cxn>
                  <a:cxn ang="0">
                    <a:pos x="T4" y="T5"/>
                  </a:cxn>
                  <a:cxn ang="0">
                    <a:pos x="T6" y="T7"/>
                  </a:cxn>
                  <a:cxn ang="0">
                    <a:pos x="T8" y="T9"/>
                  </a:cxn>
                </a:cxnLst>
                <a:rect l="0" t="0" r="r" b="b"/>
                <a:pathLst>
                  <a:path w="4" h="253">
                    <a:moveTo>
                      <a:pt x="4" y="6"/>
                    </a:moveTo>
                    <a:cubicBezTo>
                      <a:pt x="4" y="253"/>
                      <a:pt x="4" y="253"/>
                      <a:pt x="4" y="253"/>
                    </a:cubicBezTo>
                    <a:cubicBezTo>
                      <a:pt x="4" y="250"/>
                      <a:pt x="3" y="247"/>
                      <a:pt x="0" y="246"/>
                    </a:cubicBezTo>
                    <a:cubicBezTo>
                      <a:pt x="0" y="0"/>
                      <a:pt x="0" y="0"/>
                      <a:pt x="0" y="0"/>
                    </a:cubicBezTo>
                    <a:cubicBezTo>
                      <a:pt x="3" y="1"/>
                      <a:pt x="4" y="3"/>
                      <a:pt x="4" y="6"/>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8" name="isľïḑé"/>
              <p:cNvSpPr/>
              <p:nvPr/>
            </p:nvSpPr>
            <p:spPr bwMode="auto">
              <a:xfrm>
                <a:off x="6088276" y="5231715"/>
                <a:ext cx="966" cy="91729"/>
              </a:xfrm>
              <a:prstGeom prst="rect">
                <a:avLst/>
              </a:prstGeom>
              <a:solidFill>
                <a:srgbClr val="738EA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29" name="íṣľïḑé"/>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0" name="íŝ1íďê"/>
              <p:cNvSpPr/>
              <p:nvPr/>
            </p:nvSpPr>
            <p:spPr bwMode="auto">
              <a:xfrm>
                <a:off x="6088276" y="5231715"/>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1" name="ïslíḑe"/>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2" name="iṥlïḍè"/>
              <p:cNvSpPr/>
              <p:nvPr/>
            </p:nvSpPr>
            <p:spPr bwMode="auto">
              <a:xfrm>
                <a:off x="6088276" y="5231715"/>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3" name="îSľiḑé"/>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4" name="ïsḻíḍé"/>
              <p:cNvSpPr/>
              <p:nvPr/>
            </p:nvSpPr>
            <p:spPr bwMode="auto">
              <a:xfrm>
                <a:off x="6088276" y="5231715"/>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5" name="ïšḷíḋè"/>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6" name="iSlîḓe"/>
              <p:cNvSpPr/>
              <p:nvPr/>
            </p:nvSpPr>
            <p:spPr bwMode="auto">
              <a:xfrm>
                <a:off x="6087310" y="5231715"/>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7" name="ïŝļíḓe"/>
              <p:cNvSpPr/>
              <p:nvPr/>
            </p:nvSpPr>
            <p:spPr bwMode="auto">
              <a:xfrm>
                <a:off x="6087310"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8" name="íṥlidé"/>
              <p:cNvSpPr/>
              <p:nvPr/>
            </p:nvSpPr>
            <p:spPr bwMode="auto">
              <a:xfrm>
                <a:off x="6087310" y="5231715"/>
                <a:ext cx="0" cy="91729"/>
              </a:xfrm>
              <a:custGeom>
                <a:avLst/>
                <a:gdLst>
                  <a:gd name="T0" fmla="*/ 0 h 95"/>
                  <a:gd name="T1" fmla="*/ 95 h 95"/>
                  <a:gd name="T2" fmla="*/ 95 h 95"/>
                  <a:gd name="T3" fmla="*/ 95 h 95"/>
                  <a:gd name="T4" fmla="*/ 0 h 95"/>
                  <a:gd name="T5" fmla="*/ 0 h 95"/>
                  <a:gd name="T6" fmla="*/ 0 h 95"/>
                </a:gdLst>
                <a:ahLst/>
                <a:cxnLst>
                  <a:cxn ang="0">
                    <a:pos x="0" y="T0"/>
                  </a:cxn>
                  <a:cxn ang="0">
                    <a:pos x="0" y="T1"/>
                  </a:cxn>
                  <a:cxn ang="0">
                    <a:pos x="0" y="T2"/>
                  </a:cxn>
                  <a:cxn ang="0">
                    <a:pos x="0" y="T3"/>
                  </a:cxn>
                  <a:cxn ang="0">
                    <a:pos x="0" y="T4"/>
                  </a:cxn>
                  <a:cxn ang="0">
                    <a:pos x="0" y="T5"/>
                  </a:cxn>
                  <a:cxn ang="0">
                    <a:pos x="0" y="T6"/>
                  </a:cxn>
                </a:cxnLst>
                <a:rect l="0" t="0" r="r" b="b"/>
                <a:pathLst>
                  <a:path h="95">
                    <a:moveTo>
                      <a:pt x="0" y="0"/>
                    </a:moveTo>
                    <a:lnTo>
                      <a:pt x="0" y="95"/>
                    </a:lnTo>
                    <a:lnTo>
                      <a:pt x="0" y="95"/>
                    </a:lnTo>
                    <a:lnTo>
                      <a:pt x="0" y="95"/>
                    </a:lnTo>
                    <a:lnTo>
                      <a:pt x="0" y="0"/>
                    </a:lnTo>
                    <a:lnTo>
                      <a:pt x="0" y="0"/>
                    </a:lnTo>
                    <a:lnTo>
                      <a:pt x="0"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39" name="iś1îḑê"/>
              <p:cNvSpPr/>
              <p:nvPr/>
            </p:nvSpPr>
            <p:spPr bwMode="auto">
              <a:xfrm>
                <a:off x="6087310" y="5231715"/>
                <a:ext cx="0" cy="91729"/>
              </a:xfrm>
              <a:custGeom>
                <a:avLst/>
                <a:gdLst>
                  <a:gd name="T0" fmla="*/ 0 h 95"/>
                  <a:gd name="T1" fmla="*/ 95 h 95"/>
                  <a:gd name="T2" fmla="*/ 95 h 95"/>
                  <a:gd name="T3" fmla="*/ 95 h 95"/>
                  <a:gd name="T4" fmla="*/ 0 h 95"/>
                  <a:gd name="T5" fmla="*/ 0 h 95"/>
                  <a:gd name="T6" fmla="*/ 0 h 95"/>
                </a:gdLst>
                <a:ahLst/>
                <a:cxnLst>
                  <a:cxn ang="0">
                    <a:pos x="0" y="T0"/>
                  </a:cxn>
                  <a:cxn ang="0">
                    <a:pos x="0" y="T1"/>
                  </a:cxn>
                  <a:cxn ang="0">
                    <a:pos x="0" y="T2"/>
                  </a:cxn>
                  <a:cxn ang="0">
                    <a:pos x="0" y="T3"/>
                  </a:cxn>
                  <a:cxn ang="0">
                    <a:pos x="0" y="T4"/>
                  </a:cxn>
                  <a:cxn ang="0">
                    <a:pos x="0" y="T5"/>
                  </a:cxn>
                  <a:cxn ang="0">
                    <a:pos x="0" y="T6"/>
                  </a:cxn>
                </a:cxnLst>
                <a:rect l="0" t="0" r="r" b="b"/>
                <a:pathLst>
                  <a:path h="95">
                    <a:moveTo>
                      <a:pt x="0" y="0"/>
                    </a:moveTo>
                    <a:lnTo>
                      <a:pt x="0" y="95"/>
                    </a:lnTo>
                    <a:lnTo>
                      <a:pt x="0" y="95"/>
                    </a:lnTo>
                    <a:lnTo>
                      <a:pt x="0" y="95"/>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0" name="iṩḷîḑé"/>
              <p:cNvSpPr/>
              <p:nvPr/>
            </p:nvSpPr>
            <p:spPr bwMode="auto">
              <a:xfrm>
                <a:off x="6086345" y="5231715"/>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1" name="íŝlïḓè"/>
              <p:cNvSpPr/>
              <p:nvPr/>
            </p:nvSpPr>
            <p:spPr bwMode="auto">
              <a:xfrm>
                <a:off x="6086345"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2" name="isľíḋê"/>
              <p:cNvSpPr/>
              <p:nvPr/>
            </p:nvSpPr>
            <p:spPr bwMode="auto">
              <a:xfrm>
                <a:off x="6085379" y="5231715"/>
                <a:ext cx="966"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1"/>
                      <a:pt x="0" y="1"/>
                      <a:pt x="0" y="1"/>
                    </a:cubicBezTo>
                    <a:cubicBezTo>
                      <a:pt x="0" y="0"/>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3" name="iṩľïďê"/>
              <p:cNvSpPr/>
              <p:nvPr/>
            </p:nvSpPr>
            <p:spPr bwMode="auto">
              <a:xfrm>
                <a:off x="6081516" y="5231715"/>
                <a:ext cx="3862" cy="93660"/>
              </a:xfrm>
              <a:custGeom>
                <a:avLst/>
                <a:gdLst>
                  <a:gd name="T0" fmla="*/ 12 w 12"/>
                  <a:gd name="T1" fmla="*/ 0 h 251"/>
                  <a:gd name="T2" fmla="*/ 12 w 12"/>
                  <a:gd name="T3" fmla="*/ 246 h 251"/>
                  <a:gd name="T4" fmla="*/ 0 w 12"/>
                  <a:gd name="T5" fmla="*/ 251 h 251"/>
                  <a:gd name="T6" fmla="*/ 0 w 12"/>
                  <a:gd name="T7" fmla="*/ 5 h 251"/>
                  <a:gd name="T8" fmla="*/ 12 w 12"/>
                  <a:gd name="T9" fmla="*/ 0 h 251"/>
                </a:gdLst>
                <a:ahLst/>
                <a:cxnLst>
                  <a:cxn ang="0">
                    <a:pos x="T0" y="T1"/>
                  </a:cxn>
                  <a:cxn ang="0">
                    <a:pos x="T2" y="T3"/>
                  </a:cxn>
                  <a:cxn ang="0">
                    <a:pos x="T4" y="T5"/>
                  </a:cxn>
                  <a:cxn ang="0">
                    <a:pos x="T6" y="T7"/>
                  </a:cxn>
                  <a:cxn ang="0">
                    <a:pos x="T8" y="T9"/>
                  </a:cxn>
                </a:cxnLst>
                <a:rect l="0" t="0" r="r" b="b"/>
                <a:pathLst>
                  <a:path w="12" h="251">
                    <a:moveTo>
                      <a:pt x="12" y="0"/>
                    </a:moveTo>
                    <a:cubicBezTo>
                      <a:pt x="12" y="246"/>
                      <a:pt x="12" y="246"/>
                      <a:pt x="12" y="246"/>
                    </a:cubicBezTo>
                    <a:cubicBezTo>
                      <a:pt x="8" y="247"/>
                      <a:pt x="4" y="249"/>
                      <a:pt x="0" y="251"/>
                    </a:cubicBezTo>
                    <a:cubicBezTo>
                      <a:pt x="0" y="5"/>
                      <a:pt x="0" y="5"/>
                      <a:pt x="0" y="5"/>
                    </a:cubicBezTo>
                    <a:cubicBezTo>
                      <a:pt x="4" y="2"/>
                      <a:pt x="8" y="0"/>
                      <a:pt x="12"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4" name="íšḷiḋê"/>
              <p:cNvSpPr/>
              <p:nvPr/>
            </p:nvSpPr>
            <p:spPr bwMode="auto">
              <a:xfrm>
                <a:off x="6080551" y="5233646"/>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close/>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5" name="íṩľîḍe"/>
              <p:cNvSpPr/>
              <p:nvPr/>
            </p:nvSpPr>
            <p:spPr bwMode="auto">
              <a:xfrm>
                <a:off x="6080551" y="5233646"/>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6" name="íś1ïďe"/>
              <p:cNvSpPr/>
              <p:nvPr/>
            </p:nvSpPr>
            <p:spPr bwMode="auto">
              <a:xfrm>
                <a:off x="5955993" y="5229784"/>
                <a:ext cx="3862" cy="96557"/>
              </a:xfrm>
              <a:custGeom>
                <a:avLst/>
                <a:gdLst>
                  <a:gd name="T0" fmla="*/ 11 w 11"/>
                  <a:gd name="T1" fmla="*/ 13 h 260"/>
                  <a:gd name="T2" fmla="*/ 11 w 11"/>
                  <a:gd name="T3" fmla="*/ 260 h 260"/>
                  <a:gd name="T4" fmla="*/ 0 w 11"/>
                  <a:gd name="T5" fmla="*/ 247 h 260"/>
                  <a:gd name="T6" fmla="*/ 0 w 11"/>
                  <a:gd name="T7" fmla="*/ 0 h 260"/>
                  <a:gd name="T8" fmla="*/ 11 w 11"/>
                  <a:gd name="T9" fmla="*/ 13 h 260"/>
                </a:gdLst>
                <a:ahLst/>
                <a:cxnLst>
                  <a:cxn ang="0">
                    <a:pos x="T0" y="T1"/>
                  </a:cxn>
                  <a:cxn ang="0">
                    <a:pos x="T2" y="T3"/>
                  </a:cxn>
                  <a:cxn ang="0">
                    <a:pos x="T4" y="T5"/>
                  </a:cxn>
                  <a:cxn ang="0">
                    <a:pos x="T6" y="T7"/>
                  </a:cxn>
                  <a:cxn ang="0">
                    <a:pos x="T8" y="T9"/>
                  </a:cxn>
                </a:cxnLst>
                <a:rect l="0" t="0" r="r" b="b"/>
                <a:pathLst>
                  <a:path w="11" h="260">
                    <a:moveTo>
                      <a:pt x="11" y="13"/>
                    </a:moveTo>
                    <a:cubicBezTo>
                      <a:pt x="11" y="260"/>
                      <a:pt x="11" y="260"/>
                      <a:pt x="11" y="260"/>
                    </a:cubicBezTo>
                    <a:cubicBezTo>
                      <a:pt x="11" y="255"/>
                      <a:pt x="8" y="250"/>
                      <a:pt x="0" y="247"/>
                    </a:cubicBezTo>
                    <a:cubicBezTo>
                      <a:pt x="0" y="0"/>
                      <a:pt x="0" y="0"/>
                      <a:pt x="0" y="0"/>
                    </a:cubicBezTo>
                    <a:cubicBezTo>
                      <a:pt x="8" y="3"/>
                      <a:pt x="11" y="8"/>
                      <a:pt x="11" y="13"/>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7" name="ïṥḷïďê"/>
              <p:cNvSpPr/>
              <p:nvPr/>
            </p:nvSpPr>
            <p:spPr bwMode="auto">
              <a:xfrm>
                <a:off x="5955027" y="5228819"/>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8" name="iš1iḑe"/>
              <p:cNvSpPr/>
              <p:nvPr/>
            </p:nvSpPr>
            <p:spPr bwMode="auto">
              <a:xfrm>
                <a:off x="5954062" y="5228819"/>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9" name="íśļïdé"/>
              <p:cNvSpPr/>
              <p:nvPr/>
            </p:nvSpPr>
            <p:spPr bwMode="auto">
              <a:xfrm>
                <a:off x="5952130" y="5227853"/>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0" name="ï$ľíḑè"/>
              <p:cNvSpPr/>
              <p:nvPr/>
            </p:nvSpPr>
            <p:spPr bwMode="auto">
              <a:xfrm>
                <a:off x="5951165" y="5227853"/>
                <a:ext cx="966"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7"/>
                      <a:pt x="0" y="247"/>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1" name="ïṥḷiďê"/>
              <p:cNvSpPr/>
              <p:nvPr/>
            </p:nvSpPr>
            <p:spPr bwMode="auto">
              <a:xfrm>
                <a:off x="5949234" y="5227853"/>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6"/>
                      <a:pt x="2" y="246"/>
                      <a:pt x="0" y="246"/>
                    </a:cubicBezTo>
                    <a:cubicBezTo>
                      <a:pt x="0" y="0"/>
                      <a:pt x="0" y="0"/>
                      <a:pt x="0" y="0"/>
                    </a:cubicBezTo>
                    <a:cubicBezTo>
                      <a:pt x="2" y="0"/>
                      <a:pt x="4" y="0"/>
                      <a:pt x="5"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2" name="ïsľídè"/>
              <p:cNvSpPr/>
              <p:nvPr/>
            </p:nvSpPr>
            <p:spPr bwMode="auto">
              <a:xfrm>
                <a:off x="5946337" y="5227853"/>
                <a:ext cx="2897" cy="91729"/>
              </a:xfrm>
              <a:custGeom>
                <a:avLst/>
                <a:gdLst>
                  <a:gd name="T0" fmla="*/ 7 w 7"/>
                  <a:gd name="T1" fmla="*/ 1 h 247"/>
                  <a:gd name="T2" fmla="*/ 7 w 7"/>
                  <a:gd name="T3" fmla="*/ 247 h 247"/>
                  <a:gd name="T4" fmla="*/ 1 w 7"/>
                  <a:gd name="T5" fmla="*/ 247 h 247"/>
                  <a:gd name="T6" fmla="*/ 0 w 7"/>
                  <a:gd name="T7" fmla="*/ 247 h 247"/>
                  <a:gd name="T8" fmla="*/ 0 w 7"/>
                  <a:gd name="T9" fmla="*/ 0 h 247"/>
                  <a:gd name="T10" fmla="*/ 1 w 7"/>
                  <a:gd name="T11" fmla="*/ 0 h 247"/>
                  <a:gd name="T12" fmla="*/ 7 w 7"/>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7" h="247">
                    <a:moveTo>
                      <a:pt x="7" y="1"/>
                    </a:moveTo>
                    <a:cubicBezTo>
                      <a:pt x="7" y="247"/>
                      <a:pt x="7" y="247"/>
                      <a:pt x="7"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7" y="1"/>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3" name="iṩḻïďè"/>
              <p:cNvSpPr/>
              <p:nvPr/>
            </p:nvSpPr>
            <p:spPr bwMode="auto">
              <a:xfrm>
                <a:off x="5943441" y="5227853"/>
                <a:ext cx="2897" cy="91729"/>
              </a:xfrm>
              <a:custGeom>
                <a:avLst/>
                <a:gdLst>
                  <a:gd name="T0" fmla="*/ 8 w 8"/>
                  <a:gd name="T1" fmla="*/ 0 h 247"/>
                  <a:gd name="T2" fmla="*/ 8 w 8"/>
                  <a:gd name="T3" fmla="*/ 247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7"/>
                      <a:pt x="8" y="247"/>
                      <a:pt x="8" y="247"/>
                    </a:cubicBezTo>
                    <a:cubicBezTo>
                      <a:pt x="5" y="247"/>
                      <a:pt x="2" y="247"/>
                      <a:pt x="0" y="247"/>
                    </a:cubicBezTo>
                    <a:cubicBezTo>
                      <a:pt x="0" y="1"/>
                      <a:pt x="0" y="1"/>
                      <a:pt x="0" y="1"/>
                    </a:cubicBezTo>
                    <a:cubicBezTo>
                      <a:pt x="2" y="1"/>
                      <a:pt x="5" y="0"/>
                      <a:pt x="8"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4" name="ïsḻíde"/>
              <p:cNvSpPr/>
              <p:nvPr/>
            </p:nvSpPr>
            <p:spPr bwMode="auto">
              <a:xfrm>
                <a:off x="5940544" y="5227853"/>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5" y="246"/>
                      <a:pt x="2" y="247"/>
                      <a:pt x="0" y="247"/>
                    </a:cubicBezTo>
                    <a:cubicBezTo>
                      <a:pt x="0" y="1"/>
                      <a:pt x="0" y="1"/>
                      <a:pt x="0" y="1"/>
                    </a:cubicBezTo>
                    <a:cubicBezTo>
                      <a:pt x="2" y="0"/>
                      <a:pt x="5" y="0"/>
                      <a:pt x="8"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5" name="îṥ1íďê"/>
              <p:cNvSpPr/>
              <p:nvPr/>
            </p:nvSpPr>
            <p:spPr bwMode="auto">
              <a:xfrm>
                <a:off x="5936681" y="5228819"/>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6" y="247"/>
                      <a:pt x="3" y="247"/>
                      <a:pt x="0" y="248"/>
                    </a:cubicBezTo>
                    <a:cubicBezTo>
                      <a:pt x="0" y="1"/>
                      <a:pt x="0" y="1"/>
                      <a:pt x="0" y="1"/>
                    </a:cubicBezTo>
                    <a:cubicBezTo>
                      <a:pt x="3" y="1"/>
                      <a:pt x="6" y="0"/>
                      <a:pt x="10"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6" name="îṡḻídè"/>
              <p:cNvSpPr/>
              <p:nvPr/>
            </p:nvSpPr>
            <p:spPr bwMode="auto">
              <a:xfrm>
                <a:off x="5925095" y="5228819"/>
                <a:ext cx="11587" cy="97523"/>
              </a:xfrm>
              <a:custGeom>
                <a:avLst/>
                <a:gdLst>
                  <a:gd name="T0" fmla="*/ 32 w 32"/>
                  <a:gd name="T1" fmla="*/ 0 h 261"/>
                  <a:gd name="T2" fmla="*/ 32 w 32"/>
                  <a:gd name="T3" fmla="*/ 247 h 261"/>
                  <a:gd name="T4" fmla="*/ 0 w 32"/>
                  <a:gd name="T5" fmla="*/ 261 h 261"/>
                  <a:gd name="T6" fmla="*/ 0 w 32"/>
                  <a:gd name="T7" fmla="*/ 14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4"/>
                      <a:pt x="0" y="14"/>
                      <a:pt x="0" y="14"/>
                    </a:cubicBezTo>
                    <a:cubicBezTo>
                      <a:pt x="8" y="8"/>
                      <a:pt x="19" y="3"/>
                      <a:pt x="3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7" name="ísḻiḍè"/>
              <p:cNvSpPr/>
              <p:nvPr/>
            </p:nvSpPr>
            <p:spPr bwMode="auto">
              <a:xfrm>
                <a:off x="5921232" y="5234612"/>
                <a:ext cx="3862" cy="94626"/>
              </a:xfrm>
              <a:custGeom>
                <a:avLst/>
                <a:gdLst>
                  <a:gd name="T0" fmla="*/ 9 w 9"/>
                  <a:gd name="T1" fmla="*/ 0 h 254"/>
                  <a:gd name="T2" fmla="*/ 9 w 9"/>
                  <a:gd name="T3" fmla="*/ 247 h 254"/>
                  <a:gd name="T4" fmla="*/ 0 w 9"/>
                  <a:gd name="T5" fmla="*/ 254 h 254"/>
                  <a:gd name="T6" fmla="*/ 0 w 9"/>
                  <a:gd name="T7" fmla="*/ 8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7"/>
                      <a:pt x="9" y="247"/>
                      <a:pt x="9" y="247"/>
                    </a:cubicBezTo>
                    <a:cubicBezTo>
                      <a:pt x="5" y="249"/>
                      <a:pt x="2" y="252"/>
                      <a:pt x="0" y="254"/>
                    </a:cubicBezTo>
                    <a:cubicBezTo>
                      <a:pt x="0" y="8"/>
                      <a:pt x="0" y="8"/>
                      <a:pt x="0" y="8"/>
                    </a:cubicBezTo>
                    <a:cubicBezTo>
                      <a:pt x="2" y="5"/>
                      <a:pt x="5" y="3"/>
                      <a:pt x="9"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8" name="îSliḓé"/>
              <p:cNvSpPr/>
              <p:nvPr/>
            </p:nvSpPr>
            <p:spPr bwMode="auto">
              <a:xfrm>
                <a:off x="5919301" y="5237508"/>
                <a:ext cx="1931" cy="94626"/>
              </a:xfrm>
              <a:custGeom>
                <a:avLst/>
                <a:gdLst>
                  <a:gd name="T0" fmla="*/ 7 w 7"/>
                  <a:gd name="T1" fmla="*/ 0 h 254"/>
                  <a:gd name="T2" fmla="*/ 7 w 7"/>
                  <a:gd name="T3" fmla="*/ 246 h 254"/>
                  <a:gd name="T4" fmla="*/ 0 w 7"/>
                  <a:gd name="T5" fmla="*/ 254 h 254"/>
                  <a:gd name="T6" fmla="*/ 0 w 7"/>
                  <a:gd name="T7" fmla="*/ 7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6"/>
                      <a:pt x="7" y="246"/>
                      <a:pt x="7" y="246"/>
                    </a:cubicBezTo>
                    <a:cubicBezTo>
                      <a:pt x="4" y="249"/>
                      <a:pt x="2" y="251"/>
                      <a:pt x="0" y="254"/>
                    </a:cubicBezTo>
                    <a:cubicBezTo>
                      <a:pt x="0" y="7"/>
                      <a:pt x="0" y="7"/>
                      <a:pt x="0" y="7"/>
                    </a:cubicBezTo>
                    <a:cubicBezTo>
                      <a:pt x="2" y="5"/>
                      <a:pt x="4" y="2"/>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9" name="îsliḑè"/>
              <p:cNvSpPr/>
              <p:nvPr/>
            </p:nvSpPr>
            <p:spPr bwMode="auto">
              <a:xfrm>
                <a:off x="5917370" y="5239440"/>
                <a:ext cx="1931" cy="95591"/>
              </a:xfrm>
              <a:custGeom>
                <a:avLst/>
                <a:gdLst>
                  <a:gd name="T0" fmla="*/ 5 w 5"/>
                  <a:gd name="T1" fmla="*/ 0 h 255"/>
                  <a:gd name="T2" fmla="*/ 5 w 5"/>
                  <a:gd name="T3" fmla="*/ 247 h 255"/>
                  <a:gd name="T4" fmla="*/ 0 w 5"/>
                  <a:gd name="T5" fmla="*/ 255 h 255"/>
                  <a:gd name="T6" fmla="*/ 0 w 5"/>
                  <a:gd name="T7" fmla="*/ 9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50"/>
                      <a:pt x="1" y="252"/>
                      <a:pt x="0" y="255"/>
                    </a:cubicBezTo>
                    <a:cubicBezTo>
                      <a:pt x="0" y="9"/>
                      <a:pt x="0" y="9"/>
                      <a:pt x="0" y="9"/>
                    </a:cubicBezTo>
                    <a:cubicBezTo>
                      <a:pt x="1" y="6"/>
                      <a:pt x="3" y="3"/>
                      <a:pt x="5"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0" name="îṣľîḍè"/>
              <p:cNvSpPr/>
              <p:nvPr/>
            </p:nvSpPr>
            <p:spPr bwMode="auto">
              <a:xfrm>
                <a:off x="5915439" y="5243302"/>
                <a:ext cx="1931" cy="94626"/>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2" y="249"/>
                      <a:pt x="1" y="252"/>
                      <a:pt x="0" y="255"/>
                    </a:cubicBezTo>
                    <a:cubicBezTo>
                      <a:pt x="0" y="8"/>
                      <a:pt x="0" y="8"/>
                      <a:pt x="0" y="8"/>
                    </a:cubicBezTo>
                    <a:cubicBezTo>
                      <a:pt x="1" y="5"/>
                      <a:pt x="2" y="3"/>
                      <a:pt x="4"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1" name="ïślîḓé"/>
              <p:cNvSpPr/>
              <p:nvPr/>
            </p:nvSpPr>
            <p:spPr bwMode="auto">
              <a:xfrm>
                <a:off x="5914474" y="5246199"/>
                <a:ext cx="966" cy="94626"/>
              </a:xfrm>
              <a:custGeom>
                <a:avLst/>
                <a:gdLst>
                  <a:gd name="T0" fmla="*/ 2 w 2"/>
                  <a:gd name="T1" fmla="*/ 0 h 254"/>
                  <a:gd name="T2" fmla="*/ 2 w 2"/>
                  <a:gd name="T3" fmla="*/ 247 h 254"/>
                  <a:gd name="T4" fmla="*/ 0 w 2"/>
                  <a:gd name="T5" fmla="*/ 254 h 254"/>
                  <a:gd name="T6" fmla="*/ 0 w 2"/>
                  <a:gd name="T7" fmla="*/ 7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7"/>
                      <a:pt x="2" y="247"/>
                      <a:pt x="2" y="247"/>
                    </a:cubicBezTo>
                    <a:cubicBezTo>
                      <a:pt x="1" y="249"/>
                      <a:pt x="0" y="252"/>
                      <a:pt x="0" y="254"/>
                    </a:cubicBezTo>
                    <a:cubicBezTo>
                      <a:pt x="0" y="7"/>
                      <a:pt x="0" y="7"/>
                      <a:pt x="0" y="7"/>
                    </a:cubicBezTo>
                    <a:cubicBezTo>
                      <a:pt x="0" y="5"/>
                      <a:pt x="1" y="3"/>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2" name="íŝľîḑê"/>
              <p:cNvSpPr/>
              <p:nvPr/>
            </p:nvSpPr>
            <p:spPr bwMode="auto">
              <a:xfrm>
                <a:off x="5961786" y="5231715"/>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63" name="íṣḷíḑe"/>
              <p:cNvSpPr/>
              <p:nvPr/>
            </p:nvSpPr>
            <p:spPr bwMode="auto">
              <a:xfrm>
                <a:off x="596178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64" name="ïṣḷíďê"/>
              <p:cNvSpPr/>
              <p:nvPr/>
            </p:nvSpPr>
            <p:spPr bwMode="auto">
              <a:xfrm>
                <a:off x="5960821" y="5231715"/>
                <a:ext cx="966"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1" y="248"/>
                      <a:pt x="0" y="249"/>
                    </a:cubicBezTo>
                    <a:cubicBezTo>
                      <a:pt x="0" y="2"/>
                      <a:pt x="0" y="2"/>
                      <a:pt x="0" y="2"/>
                    </a:cubicBezTo>
                    <a:cubicBezTo>
                      <a:pt x="1" y="1"/>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5" name="îṥḷîḓè"/>
              <p:cNvSpPr/>
              <p:nvPr/>
            </p:nvSpPr>
            <p:spPr bwMode="auto">
              <a:xfrm>
                <a:off x="5960821" y="5232681"/>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2"/>
                      <a:pt x="0" y="2"/>
                      <a:pt x="0" y="2"/>
                    </a:cubicBezTo>
                    <a:cubicBezTo>
                      <a:pt x="0" y="1"/>
                      <a:pt x="0" y="1"/>
                      <a:pt x="0"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6" name="ïṧḷîḍe"/>
              <p:cNvSpPr/>
              <p:nvPr/>
            </p:nvSpPr>
            <p:spPr bwMode="auto">
              <a:xfrm>
                <a:off x="5960821" y="5233646"/>
                <a:ext cx="0" cy="91729"/>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0" y="248"/>
                      <a:pt x="0" y="248"/>
                    </a:cubicBezTo>
                    <a:cubicBezTo>
                      <a:pt x="0" y="2"/>
                      <a:pt x="0" y="2"/>
                      <a:pt x="0" y="2"/>
                    </a:cubicBezTo>
                    <a:cubicBezTo>
                      <a:pt x="0" y="1"/>
                      <a:pt x="1" y="1"/>
                      <a:pt x="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7" name="íşlîḑe"/>
              <p:cNvSpPr/>
              <p:nvPr/>
            </p:nvSpPr>
            <p:spPr bwMode="auto">
              <a:xfrm>
                <a:off x="5959855" y="5233646"/>
                <a:ext cx="966" cy="92694"/>
              </a:xfrm>
              <a:custGeom>
                <a:avLst/>
                <a:gdLst>
                  <a:gd name="T0" fmla="*/ 1 w 1"/>
                  <a:gd name="T1" fmla="*/ 0 h 247"/>
                  <a:gd name="T2" fmla="*/ 1 w 1"/>
                  <a:gd name="T3" fmla="*/ 246 h 247"/>
                  <a:gd name="T4" fmla="*/ 0 w 1"/>
                  <a:gd name="T5" fmla="*/ 247 h 247"/>
                  <a:gd name="T6" fmla="*/ 0 w 1"/>
                  <a:gd name="T7" fmla="*/ 1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6"/>
                      <a:pt x="1" y="246"/>
                      <a:pt x="1" y="246"/>
                    </a:cubicBezTo>
                    <a:cubicBezTo>
                      <a:pt x="1" y="247"/>
                      <a:pt x="1" y="247"/>
                      <a:pt x="0" y="247"/>
                    </a:cubicBezTo>
                    <a:cubicBezTo>
                      <a:pt x="0" y="1"/>
                      <a:pt x="0" y="1"/>
                      <a:pt x="0" y="1"/>
                    </a:cubicBezTo>
                    <a:cubicBezTo>
                      <a:pt x="1" y="0"/>
                      <a:pt x="1" y="0"/>
                      <a:pt x="1"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8" name="íSļíḓê"/>
              <p:cNvSpPr/>
              <p:nvPr/>
            </p:nvSpPr>
            <p:spPr bwMode="auto">
              <a:xfrm>
                <a:off x="5959855" y="5234612"/>
                <a:ext cx="966" cy="91729"/>
              </a:xfrm>
              <a:prstGeom prst="rect">
                <a:avLst/>
              </a:prstGeom>
              <a:solidFill>
                <a:srgbClr val="006A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69" name="î$ḻíḑê"/>
              <p:cNvSpPr/>
              <p:nvPr/>
            </p:nvSpPr>
            <p:spPr bwMode="auto">
              <a:xfrm>
                <a:off x="5959855"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70" name="îṡľídè"/>
              <p:cNvSpPr/>
              <p:nvPr/>
            </p:nvSpPr>
            <p:spPr bwMode="auto">
              <a:xfrm>
                <a:off x="6040963" y="5229784"/>
                <a:ext cx="4828" cy="98488"/>
              </a:xfrm>
              <a:custGeom>
                <a:avLst/>
                <a:gdLst>
                  <a:gd name="T0" fmla="*/ 13 w 13"/>
                  <a:gd name="T1" fmla="*/ 17 h 263"/>
                  <a:gd name="T2" fmla="*/ 13 w 13"/>
                  <a:gd name="T3" fmla="*/ 263 h 263"/>
                  <a:gd name="T4" fmla="*/ 0 w 13"/>
                  <a:gd name="T5" fmla="*/ 246 h 263"/>
                  <a:gd name="T6" fmla="*/ 0 w 13"/>
                  <a:gd name="T7" fmla="*/ 0 h 263"/>
                  <a:gd name="T8" fmla="*/ 13 w 13"/>
                  <a:gd name="T9" fmla="*/ 17 h 263"/>
                </a:gdLst>
                <a:ahLst/>
                <a:cxnLst>
                  <a:cxn ang="0">
                    <a:pos x="T0" y="T1"/>
                  </a:cxn>
                  <a:cxn ang="0">
                    <a:pos x="T2" y="T3"/>
                  </a:cxn>
                  <a:cxn ang="0">
                    <a:pos x="T4" y="T5"/>
                  </a:cxn>
                  <a:cxn ang="0">
                    <a:pos x="T6" y="T7"/>
                  </a:cxn>
                  <a:cxn ang="0">
                    <a:pos x="T8" y="T9"/>
                  </a:cxn>
                </a:cxnLst>
                <a:rect l="0" t="0" r="r" b="b"/>
                <a:pathLst>
                  <a:path w="13" h="263">
                    <a:moveTo>
                      <a:pt x="13" y="17"/>
                    </a:moveTo>
                    <a:cubicBezTo>
                      <a:pt x="13" y="263"/>
                      <a:pt x="13" y="263"/>
                      <a:pt x="13" y="263"/>
                    </a:cubicBezTo>
                    <a:cubicBezTo>
                      <a:pt x="13" y="255"/>
                      <a:pt x="8" y="250"/>
                      <a:pt x="0" y="246"/>
                    </a:cubicBezTo>
                    <a:cubicBezTo>
                      <a:pt x="0" y="0"/>
                      <a:pt x="0" y="0"/>
                      <a:pt x="0" y="0"/>
                    </a:cubicBezTo>
                    <a:cubicBezTo>
                      <a:pt x="8" y="3"/>
                      <a:pt x="13" y="9"/>
                      <a:pt x="13" y="17"/>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1" name="ïšḻïḑé"/>
              <p:cNvSpPr/>
              <p:nvPr/>
            </p:nvSpPr>
            <p:spPr bwMode="auto">
              <a:xfrm>
                <a:off x="6039997" y="5229784"/>
                <a:ext cx="966" cy="91729"/>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2" name="iṧlîdé"/>
              <p:cNvSpPr/>
              <p:nvPr/>
            </p:nvSpPr>
            <p:spPr bwMode="auto">
              <a:xfrm>
                <a:off x="6039032" y="5228819"/>
                <a:ext cx="966" cy="92694"/>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3" name="ïṡḻîdê"/>
              <p:cNvSpPr/>
              <p:nvPr/>
            </p:nvSpPr>
            <p:spPr bwMode="auto">
              <a:xfrm>
                <a:off x="6037100" y="5228819"/>
                <a:ext cx="1931" cy="91729"/>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1" y="247"/>
                      <a:pt x="0" y="247"/>
                    </a:cubicBezTo>
                    <a:cubicBezTo>
                      <a:pt x="0" y="0"/>
                      <a:pt x="0" y="0"/>
                      <a:pt x="0" y="0"/>
                    </a:cubicBezTo>
                    <a:cubicBezTo>
                      <a:pt x="1" y="0"/>
                      <a:pt x="3" y="1"/>
                      <a:pt x="4"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4" name="i$ḷïďé"/>
              <p:cNvSpPr/>
              <p:nvPr/>
            </p:nvSpPr>
            <p:spPr bwMode="auto">
              <a:xfrm>
                <a:off x="6036135" y="5228819"/>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6"/>
                      <a:pt x="0" y="246"/>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5" name="îŝlïďê"/>
              <p:cNvSpPr/>
              <p:nvPr/>
            </p:nvSpPr>
            <p:spPr bwMode="auto">
              <a:xfrm>
                <a:off x="6034204" y="5227853"/>
                <a:ext cx="1931"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1" y="247"/>
                      <a:pt x="0" y="247"/>
                    </a:cubicBezTo>
                    <a:cubicBezTo>
                      <a:pt x="0" y="0"/>
                      <a:pt x="0" y="0"/>
                      <a:pt x="0" y="0"/>
                    </a:cubicBezTo>
                    <a:cubicBezTo>
                      <a:pt x="1" y="1"/>
                      <a:pt x="3" y="1"/>
                      <a:pt x="4" y="1"/>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6" name="îşḻiḓê"/>
              <p:cNvSpPr/>
              <p:nvPr/>
            </p:nvSpPr>
            <p:spPr bwMode="auto">
              <a:xfrm>
                <a:off x="6032273" y="5227853"/>
                <a:ext cx="1931" cy="92694"/>
              </a:xfrm>
              <a:custGeom>
                <a:avLst/>
                <a:gdLst>
                  <a:gd name="T0" fmla="*/ 5 w 5"/>
                  <a:gd name="T1" fmla="*/ 0 h 247"/>
                  <a:gd name="T2" fmla="*/ 5 w 5"/>
                  <a:gd name="T3" fmla="*/ 247 h 247"/>
                  <a:gd name="T4" fmla="*/ 0 w 5"/>
                  <a:gd name="T5" fmla="*/ 247 h 247"/>
                  <a:gd name="T6" fmla="*/ 0 w 5"/>
                  <a:gd name="T7" fmla="*/ 247 h 247"/>
                  <a:gd name="T8" fmla="*/ 0 w 5"/>
                  <a:gd name="T9" fmla="*/ 0 h 247"/>
                  <a:gd name="T10" fmla="*/ 0 w 5"/>
                  <a:gd name="T11" fmla="*/ 0 h 247"/>
                  <a:gd name="T12" fmla="*/ 5 w 5"/>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0"/>
                    </a:moveTo>
                    <a:cubicBezTo>
                      <a:pt x="5" y="247"/>
                      <a:pt x="5" y="247"/>
                      <a:pt x="5" y="247"/>
                    </a:cubicBezTo>
                    <a:cubicBezTo>
                      <a:pt x="3" y="247"/>
                      <a:pt x="2" y="247"/>
                      <a:pt x="0" y="247"/>
                    </a:cubicBezTo>
                    <a:cubicBezTo>
                      <a:pt x="0" y="247"/>
                      <a:pt x="0" y="247"/>
                      <a:pt x="0" y="247"/>
                    </a:cubicBezTo>
                    <a:cubicBezTo>
                      <a:pt x="0" y="0"/>
                      <a:pt x="0" y="0"/>
                      <a:pt x="0" y="0"/>
                    </a:cubicBezTo>
                    <a:cubicBezTo>
                      <a:pt x="0" y="0"/>
                      <a:pt x="0" y="0"/>
                      <a:pt x="0" y="0"/>
                    </a:cubicBezTo>
                    <a:cubicBezTo>
                      <a:pt x="2" y="0"/>
                      <a:pt x="3" y="0"/>
                      <a:pt x="5"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7" name="iśľïḋê"/>
              <p:cNvSpPr/>
              <p:nvPr/>
            </p:nvSpPr>
            <p:spPr bwMode="auto">
              <a:xfrm>
                <a:off x="6030342" y="5227853"/>
                <a:ext cx="1931" cy="92694"/>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1"/>
                      <a:pt x="0" y="1"/>
                      <a:pt x="0" y="1"/>
                    </a:cubicBezTo>
                    <a:cubicBezTo>
                      <a:pt x="2" y="0"/>
                      <a:pt x="4" y="0"/>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8" name="îş1íḍe"/>
              <p:cNvSpPr/>
              <p:nvPr/>
            </p:nvSpPr>
            <p:spPr bwMode="auto">
              <a:xfrm>
                <a:off x="6028411" y="5228819"/>
                <a:ext cx="1931"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4" y="246"/>
                      <a:pt x="2" y="246"/>
                      <a:pt x="0" y="247"/>
                    </a:cubicBezTo>
                    <a:cubicBezTo>
                      <a:pt x="0" y="0"/>
                      <a:pt x="0" y="0"/>
                      <a:pt x="0" y="0"/>
                    </a:cubicBezTo>
                    <a:cubicBezTo>
                      <a:pt x="2" y="0"/>
                      <a:pt x="4" y="0"/>
                      <a:pt x="5"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9" name="ïSlîdê"/>
              <p:cNvSpPr/>
              <p:nvPr/>
            </p:nvSpPr>
            <p:spPr bwMode="auto">
              <a:xfrm>
                <a:off x="6026479" y="5228819"/>
                <a:ext cx="1931" cy="92694"/>
              </a:xfrm>
              <a:custGeom>
                <a:avLst/>
                <a:gdLst>
                  <a:gd name="T0" fmla="*/ 6 w 6"/>
                  <a:gd name="T1" fmla="*/ 0 h 248"/>
                  <a:gd name="T2" fmla="*/ 6 w 6"/>
                  <a:gd name="T3" fmla="*/ 247 h 248"/>
                  <a:gd name="T4" fmla="*/ 0 w 6"/>
                  <a:gd name="T5" fmla="*/ 248 h 248"/>
                  <a:gd name="T6" fmla="*/ 0 w 6"/>
                  <a:gd name="T7" fmla="*/ 1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7"/>
                      <a:pt x="0" y="248"/>
                    </a:cubicBezTo>
                    <a:cubicBezTo>
                      <a:pt x="0" y="1"/>
                      <a:pt x="0" y="1"/>
                      <a:pt x="0" y="1"/>
                    </a:cubicBezTo>
                    <a:cubicBezTo>
                      <a:pt x="2" y="1"/>
                      <a:pt x="4" y="0"/>
                      <a:pt x="6"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0" name="íşḻíḍê"/>
              <p:cNvSpPr/>
              <p:nvPr/>
            </p:nvSpPr>
            <p:spPr bwMode="auto">
              <a:xfrm>
                <a:off x="6018755" y="5228819"/>
                <a:ext cx="7725" cy="95591"/>
              </a:xfrm>
              <a:custGeom>
                <a:avLst/>
                <a:gdLst>
                  <a:gd name="T0" fmla="*/ 20 w 20"/>
                  <a:gd name="T1" fmla="*/ 0 h 255"/>
                  <a:gd name="T2" fmla="*/ 20 w 20"/>
                  <a:gd name="T3" fmla="*/ 247 h 255"/>
                  <a:gd name="T4" fmla="*/ 0 w 20"/>
                  <a:gd name="T5" fmla="*/ 255 h 255"/>
                  <a:gd name="T6" fmla="*/ 0 w 20"/>
                  <a:gd name="T7" fmla="*/ 8 h 255"/>
                  <a:gd name="T8" fmla="*/ 20 w 20"/>
                  <a:gd name="T9" fmla="*/ 0 h 255"/>
                </a:gdLst>
                <a:ahLst/>
                <a:cxnLst>
                  <a:cxn ang="0">
                    <a:pos x="T0" y="T1"/>
                  </a:cxn>
                  <a:cxn ang="0">
                    <a:pos x="T2" y="T3"/>
                  </a:cxn>
                  <a:cxn ang="0">
                    <a:pos x="T4" y="T5"/>
                  </a:cxn>
                  <a:cxn ang="0">
                    <a:pos x="T6" y="T7"/>
                  </a:cxn>
                  <a:cxn ang="0">
                    <a:pos x="T8" y="T9"/>
                  </a:cxn>
                </a:cxnLst>
                <a:rect l="0" t="0" r="r" b="b"/>
                <a:pathLst>
                  <a:path w="20" h="255">
                    <a:moveTo>
                      <a:pt x="20" y="0"/>
                    </a:moveTo>
                    <a:cubicBezTo>
                      <a:pt x="20" y="247"/>
                      <a:pt x="20" y="247"/>
                      <a:pt x="20" y="247"/>
                    </a:cubicBezTo>
                    <a:cubicBezTo>
                      <a:pt x="13" y="248"/>
                      <a:pt x="6" y="251"/>
                      <a:pt x="0" y="255"/>
                    </a:cubicBezTo>
                    <a:cubicBezTo>
                      <a:pt x="0" y="8"/>
                      <a:pt x="0" y="8"/>
                      <a:pt x="0" y="8"/>
                    </a:cubicBezTo>
                    <a:cubicBezTo>
                      <a:pt x="6" y="4"/>
                      <a:pt x="13" y="2"/>
                      <a:pt x="20"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1" name="îśḻíďe"/>
              <p:cNvSpPr/>
              <p:nvPr/>
            </p:nvSpPr>
            <p:spPr bwMode="auto">
              <a:xfrm>
                <a:off x="6064136" y="5228819"/>
                <a:ext cx="11587" cy="97523"/>
              </a:xfrm>
              <a:custGeom>
                <a:avLst/>
                <a:gdLst>
                  <a:gd name="T0" fmla="*/ 32 w 32"/>
                  <a:gd name="T1" fmla="*/ 0 h 261"/>
                  <a:gd name="T2" fmla="*/ 32 w 32"/>
                  <a:gd name="T3" fmla="*/ 247 h 261"/>
                  <a:gd name="T4" fmla="*/ 0 w 32"/>
                  <a:gd name="T5" fmla="*/ 261 h 261"/>
                  <a:gd name="T6" fmla="*/ 0 w 32"/>
                  <a:gd name="T7" fmla="*/ 14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4"/>
                      <a:pt x="0" y="14"/>
                      <a:pt x="0" y="14"/>
                    </a:cubicBezTo>
                    <a:cubicBezTo>
                      <a:pt x="8" y="8"/>
                      <a:pt x="19" y="3"/>
                      <a:pt x="3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2" name="ïṧļiḑê"/>
              <p:cNvSpPr/>
              <p:nvPr/>
            </p:nvSpPr>
            <p:spPr bwMode="auto">
              <a:xfrm>
                <a:off x="6062205" y="5234612"/>
                <a:ext cx="1931" cy="93660"/>
              </a:xfrm>
              <a:custGeom>
                <a:avLst/>
                <a:gdLst>
                  <a:gd name="T0" fmla="*/ 6 w 6"/>
                  <a:gd name="T1" fmla="*/ 0 h 252"/>
                  <a:gd name="T2" fmla="*/ 6 w 6"/>
                  <a:gd name="T3" fmla="*/ 247 h 252"/>
                  <a:gd name="T4" fmla="*/ 0 w 6"/>
                  <a:gd name="T5" fmla="*/ 252 h 252"/>
                  <a:gd name="T6" fmla="*/ 0 w 6"/>
                  <a:gd name="T7" fmla="*/ 5 h 252"/>
                  <a:gd name="T8" fmla="*/ 6 w 6"/>
                  <a:gd name="T9" fmla="*/ 0 h 252"/>
                </a:gdLst>
                <a:ahLst/>
                <a:cxnLst>
                  <a:cxn ang="0">
                    <a:pos x="T0" y="T1"/>
                  </a:cxn>
                  <a:cxn ang="0">
                    <a:pos x="T2" y="T3"/>
                  </a:cxn>
                  <a:cxn ang="0">
                    <a:pos x="T4" y="T5"/>
                  </a:cxn>
                  <a:cxn ang="0">
                    <a:pos x="T6" y="T7"/>
                  </a:cxn>
                  <a:cxn ang="0">
                    <a:pos x="T8" y="T9"/>
                  </a:cxn>
                </a:cxnLst>
                <a:rect l="0" t="0" r="r" b="b"/>
                <a:pathLst>
                  <a:path w="6" h="252">
                    <a:moveTo>
                      <a:pt x="6" y="0"/>
                    </a:moveTo>
                    <a:cubicBezTo>
                      <a:pt x="6" y="247"/>
                      <a:pt x="6" y="247"/>
                      <a:pt x="6" y="247"/>
                    </a:cubicBezTo>
                    <a:cubicBezTo>
                      <a:pt x="4" y="248"/>
                      <a:pt x="2" y="250"/>
                      <a:pt x="0" y="252"/>
                    </a:cubicBezTo>
                    <a:cubicBezTo>
                      <a:pt x="0" y="5"/>
                      <a:pt x="0" y="5"/>
                      <a:pt x="0" y="5"/>
                    </a:cubicBezTo>
                    <a:cubicBezTo>
                      <a:pt x="2" y="3"/>
                      <a:pt x="4" y="2"/>
                      <a:pt x="6"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3" name="íṡḻïḋê"/>
              <p:cNvSpPr/>
              <p:nvPr/>
            </p:nvSpPr>
            <p:spPr bwMode="auto">
              <a:xfrm>
                <a:off x="5683703" y="5235577"/>
                <a:ext cx="16415" cy="116834"/>
              </a:xfrm>
              <a:custGeom>
                <a:avLst/>
                <a:gdLst>
                  <a:gd name="T0" fmla="*/ 17 w 17"/>
                  <a:gd name="T1" fmla="*/ 0 h 121"/>
                  <a:gd name="T2" fmla="*/ 17 w 17"/>
                  <a:gd name="T3" fmla="*/ 96 h 121"/>
                  <a:gd name="T4" fmla="*/ 0 w 17"/>
                  <a:gd name="T5" fmla="*/ 121 h 121"/>
                  <a:gd name="T6" fmla="*/ 0 w 17"/>
                  <a:gd name="T7" fmla="*/ 25 h 121"/>
                  <a:gd name="T8" fmla="*/ 17 w 17"/>
                  <a:gd name="T9" fmla="*/ 0 h 121"/>
                </a:gdLst>
                <a:ahLst/>
                <a:cxnLst>
                  <a:cxn ang="0">
                    <a:pos x="T0" y="T1"/>
                  </a:cxn>
                  <a:cxn ang="0">
                    <a:pos x="T2" y="T3"/>
                  </a:cxn>
                  <a:cxn ang="0">
                    <a:pos x="T4" y="T5"/>
                  </a:cxn>
                  <a:cxn ang="0">
                    <a:pos x="T6" y="T7"/>
                  </a:cxn>
                  <a:cxn ang="0">
                    <a:pos x="T8" y="T9"/>
                  </a:cxn>
                </a:cxnLst>
                <a:rect l="0" t="0" r="r" b="b"/>
                <a:pathLst>
                  <a:path w="17" h="121">
                    <a:moveTo>
                      <a:pt x="17" y="0"/>
                    </a:moveTo>
                    <a:lnTo>
                      <a:pt x="17" y="96"/>
                    </a:lnTo>
                    <a:lnTo>
                      <a:pt x="0" y="121"/>
                    </a:lnTo>
                    <a:lnTo>
                      <a:pt x="0" y="25"/>
                    </a:lnTo>
                    <a:lnTo>
                      <a:pt x="17" y="0"/>
                    </a:lnTo>
                    <a:close/>
                  </a:path>
                </a:pathLst>
              </a:custGeom>
              <a:solidFill>
                <a:srgbClr val="7A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4" name="î$liďê"/>
              <p:cNvSpPr/>
              <p:nvPr/>
            </p:nvSpPr>
            <p:spPr bwMode="auto">
              <a:xfrm>
                <a:off x="5688531" y="5216266"/>
                <a:ext cx="28967" cy="136145"/>
              </a:xfrm>
              <a:custGeom>
                <a:avLst/>
                <a:gdLst>
                  <a:gd name="T0" fmla="*/ 30 w 30"/>
                  <a:gd name="T1" fmla="*/ 0 h 141"/>
                  <a:gd name="T2" fmla="*/ 30 w 30"/>
                  <a:gd name="T3" fmla="*/ 95 h 141"/>
                  <a:gd name="T4" fmla="*/ 0 w 30"/>
                  <a:gd name="T5" fmla="*/ 141 h 141"/>
                  <a:gd name="T6" fmla="*/ 0 w 30"/>
                  <a:gd name="T7" fmla="*/ 45 h 141"/>
                  <a:gd name="T8" fmla="*/ 30 w 30"/>
                  <a:gd name="T9" fmla="*/ 0 h 141"/>
                </a:gdLst>
                <a:ahLst/>
                <a:cxnLst>
                  <a:cxn ang="0">
                    <a:pos x="T0" y="T1"/>
                  </a:cxn>
                  <a:cxn ang="0">
                    <a:pos x="T2" y="T3"/>
                  </a:cxn>
                  <a:cxn ang="0">
                    <a:pos x="T4" y="T5"/>
                  </a:cxn>
                  <a:cxn ang="0">
                    <a:pos x="T6" y="T7"/>
                  </a:cxn>
                  <a:cxn ang="0">
                    <a:pos x="T8" y="T9"/>
                  </a:cxn>
                </a:cxnLst>
                <a:rect l="0" t="0" r="r" b="b"/>
                <a:pathLst>
                  <a:path w="30" h="141">
                    <a:moveTo>
                      <a:pt x="30" y="0"/>
                    </a:moveTo>
                    <a:lnTo>
                      <a:pt x="30" y="95"/>
                    </a:lnTo>
                    <a:lnTo>
                      <a:pt x="0" y="141"/>
                    </a:lnTo>
                    <a:lnTo>
                      <a:pt x="0" y="45"/>
                    </a:lnTo>
                    <a:lnTo>
                      <a:pt x="30" y="0"/>
                    </a:lnTo>
                    <a:close/>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5" name="îsḷïḑê"/>
              <p:cNvSpPr/>
              <p:nvPr/>
            </p:nvSpPr>
            <p:spPr bwMode="auto">
              <a:xfrm>
                <a:off x="5713636" y="5231715"/>
                <a:ext cx="2897" cy="97523"/>
              </a:xfrm>
              <a:custGeom>
                <a:avLst/>
                <a:gdLst>
                  <a:gd name="T0" fmla="*/ 3 w 3"/>
                  <a:gd name="T1" fmla="*/ 0 h 101"/>
                  <a:gd name="T2" fmla="*/ 3 w 3"/>
                  <a:gd name="T3" fmla="*/ 95 h 101"/>
                  <a:gd name="T4" fmla="*/ 0 w 3"/>
                  <a:gd name="T5" fmla="*/ 101 h 101"/>
                  <a:gd name="T6" fmla="*/ 0 w 3"/>
                  <a:gd name="T7" fmla="*/ 6 h 101"/>
                  <a:gd name="T8" fmla="*/ 3 w 3"/>
                  <a:gd name="T9" fmla="*/ 0 h 101"/>
                </a:gdLst>
                <a:ahLst/>
                <a:cxnLst>
                  <a:cxn ang="0">
                    <a:pos x="T0" y="T1"/>
                  </a:cxn>
                  <a:cxn ang="0">
                    <a:pos x="T2" y="T3"/>
                  </a:cxn>
                  <a:cxn ang="0">
                    <a:pos x="T4" y="T5"/>
                  </a:cxn>
                  <a:cxn ang="0">
                    <a:pos x="T6" y="T7"/>
                  </a:cxn>
                  <a:cxn ang="0">
                    <a:pos x="T8" y="T9"/>
                  </a:cxn>
                </a:cxnLst>
                <a:rect l="0" t="0" r="r" b="b"/>
                <a:pathLst>
                  <a:path w="3" h="101">
                    <a:moveTo>
                      <a:pt x="3" y="0"/>
                    </a:moveTo>
                    <a:lnTo>
                      <a:pt x="3" y="95"/>
                    </a:lnTo>
                    <a:lnTo>
                      <a:pt x="0" y="101"/>
                    </a:lnTo>
                    <a:lnTo>
                      <a:pt x="0" y="6"/>
                    </a:lnTo>
                    <a:lnTo>
                      <a:pt x="3" y="0"/>
                    </a:lnTo>
                    <a:close/>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6" name="ïṧḷíḍê"/>
              <p:cNvSpPr/>
              <p:nvPr/>
            </p:nvSpPr>
            <p:spPr bwMode="auto">
              <a:xfrm>
                <a:off x="6102759" y="5231715"/>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87" name="iś1ïḍé"/>
              <p:cNvSpPr/>
              <p:nvPr/>
            </p:nvSpPr>
            <p:spPr bwMode="auto">
              <a:xfrm>
                <a:off x="6102759"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88" name="îŝľídê"/>
              <p:cNvSpPr/>
              <p:nvPr/>
            </p:nvSpPr>
            <p:spPr bwMode="auto">
              <a:xfrm>
                <a:off x="6102759" y="5231715"/>
                <a:ext cx="0" cy="92694"/>
              </a:xfrm>
              <a:custGeom>
                <a:avLst/>
                <a:gdLst>
                  <a:gd name="T0" fmla="*/ 0 h 249"/>
                  <a:gd name="T1" fmla="*/ 246 h 249"/>
                  <a:gd name="T2" fmla="*/ 249 h 249"/>
                  <a:gd name="T3" fmla="*/ 3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3"/>
                      <a:pt x="0" y="3"/>
                      <a:pt x="0" y="3"/>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9" name="ïṩḷiḓe"/>
              <p:cNvSpPr/>
              <p:nvPr/>
            </p:nvSpPr>
            <p:spPr bwMode="auto">
              <a:xfrm>
                <a:off x="6102759" y="5233646"/>
                <a:ext cx="0" cy="92694"/>
              </a:xfrm>
              <a:custGeom>
                <a:avLst/>
                <a:gdLst>
                  <a:gd name="T0" fmla="*/ 1 w 1"/>
                  <a:gd name="T1" fmla="*/ 0 h 249"/>
                  <a:gd name="T2" fmla="*/ 1 w 1"/>
                  <a:gd name="T3" fmla="*/ 246 h 249"/>
                  <a:gd name="T4" fmla="*/ 0 w 1"/>
                  <a:gd name="T5" fmla="*/ 249 h 249"/>
                  <a:gd name="T6" fmla="*/ 0 w 1"/>
                  <a:gd name="T7" fmla="*/ 3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0" y="247"/>
                      <a:pt x="0" y="248"/>
                      <a:pt x="0" y="249"/>
                    </a:cubicBezTo>
                    <a:cubicBezTo>
                      <a:pt x="0" y="3"/>
                      <a:pt x="0" y="3"/>
                      <a:pt x="0" y="3"/>
                    </a:cubicBezTo>
                    <a:cubicBezTo>
                      <a:pt x="0" y="2"/>
                      <a:pt x="0" y="1"/>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0" name="îṩľïḓê"/>
              <p:cNvSpPr/>
              <p:nvPr/>
            </p:nvSpPr>
            <p:spPr bwMode="auto">
              <a:xfrm>
                <a:off x="6101794" y="5234612"/>
                <a:ext cx="966" cy="92694"/>
              </a:xfrm>
              <a:custGeom>
                <a:avLst/>
                <a:gdLst>
                  <a:gd name="T0" fmla="*/ 2 w 2"/>
                  <a:gd name="T1" fmla="*/ 0 h 249"/>
                  <a:gd name="T2" fmla="*/ 2 w 2"/>
                  <a:gd name="T3" fmla="*/ 246 h 249"/>
                  <a:gd name="T4" fmla="*/ 0 w 2"/>
                  <a:gd name="T5" fmla="*/ 249 h 249"/>
                  <a:gd name="T6" fmla="*/ 0 w 2"/>
                  <a:gd name="T7" fmla="*/ 3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1" y="247"/>
                      <a:pt x="1" y="248"/>
                      <a:pt x="0" y="249"/>
                    </a:cubicBezTo>
                    <a:cubicBezTo>
                      <a:pt x="0" y="3"/>
                      <a:pt x="0" y="3"/>
                      <a:pt x="0" y="3"/>
                    </a:cubicBezTo>
                    <a:cubicBezTo>
                      <a:pt x="1" y="2"/>
                      <a:pt x="1" y="1"/>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1" name="íš1ïḍé"/>
              <p:cNvSpPr/>
              <p:nvPr/>
            </p:nvSpPr>
            <p:spPr bwMode="auto">
              <a:xfrm>
                <a:off x="6100828" y="5235577"/>
                <a:ext cx="966" cy="92694"/>
              </a:xfrm>
              <a:custGeom>
                <a:avLst/>
                <a:gdLst>
                  <a:gd name="T0" fmla="*/ 2 w 2"/>
                  <a:gd name="T1" fmla="*/ 0 h 250"/>
                  <a:gd name="T2" fmla="*/ 2 w 2"/>
                  <a:gd name="T3" fmla="*/ 246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6"/>
                      <a:pt x="2" y="246"/>
                      <a:pt x="2" y="246"/>
                    </a:cubicBezTo>
                    <a:cubicBezTo>
                      <a:pt x="2" y="248"/>
                      <a:pt x="1" y="249"/>
                      <a:pt x="0" y="250"/>
                    </a:cubicBezTo>
                    <a:cubicBezTo>
                      <a:pt x="0" y="3"/>
                      <a:pt x="0" y="3"/>
                      <a:pt x="0" y="3"/>
                    </a:cubicBezTo>
                    <a:cubicBezTo>
                      <a:pt x="1" y="2"/>
                      <a:pt x="2" y="1"/>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2" name="işḻiďê"/>
              <p:cNvSpPr/>
              <p:nvPr/>
            </p:nvSpPr>
            <p:spPr bwMode="auto">
              <a:xfrm>
                <a:off x="6099863" y="5236543"/>
                <a:ext cx="966" cy="93660"/>
              </a:xfrm>
              <a:custGeom>
                <a:avLst/>
                <a:gdLst>
                  <a:gd name="T0" fmla="*/ 3 w 3"/>
                  <a:gd name="T1" fmla="*/ 0 h 250"/>
                  <a:gd name="T2" fmla="*/ 3 w 3"/>
                  <a:gd name="T3" fmla="*/ 247 h 250"/>
                  <a:gd name="T4" fmla="*/ 0 w 3"/>
                  <a:gd name="T5" fmla="*/ 250 h 250"/>
                  <a:gd name="T6" fmla="*/ 0 w 3"/>
                  <a:gd name="T7" fmla="*/ 4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4"/>
                      <a:pt x="0" y="4"/>
                      <a:pt x="0" y="4"/>
                    </a:cubicBezTo>
                    <a:cubicBezTo>
                      <a:pt x="1" y="3"/>
                      <a:pt x="2" y="1"/>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3" name="ïṣḷîḑe"/>
              <p:cNvSpPr/>
              <p:nvPr/>
            </p:nvSpPr>
            <p:spPr bwMode="auto">
              <a:xfrm>
                <a:off x="6097931" y="5238474"/>
                <a:ext cx="1931" cy="92694"/>
              </a:xfrm>
              <a:custGeom>
                <a:avLst/>
                <a:gdLst>
                  <a:gd name="T0" fmla="*/ 5 w 5"/>
                  <a:gd name="T1" fmla="*/ 0 h 251"/>
                  <a:gd name="T2" fmla="*/ 5 w 5"/>
                  <a:gd name="T3" fmla="*/ 246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6"/>
                      <a:pt x="5" y="246"/>
                      <a:pt x="5" y="246"/>
                    </a:cubicBezTo>
                    <a:cubicBezTo>
                      <a:pt x="4" y="248"/>
                      <a:pt x="2" y="250"/>
                      <a:pt x="0" y="251"/>
                    </a:cubicBezTo>
                    <a:cubicBezTo>
                      <a:pt x="0" y="4"/>
                      <a:pt x="0" y="4"/>
                      <a:pt x="0" y="4"/>
                    </a:cubicBezTo>
                    <a:cubicBezTo>
                      <a:pt x="2" y="3"/>
                      <a:pt x="4" y="1"/>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4" name="íśḻiďe"/>
              <p:cNvSpPr/>
              <p:nvPr/>
            </p:nvSpPr>
            <p:spPr bwMode="auto">
              <a:xfrm>
                <a:off x="6027445" y="5234612"/>
                <a:ext cx="1931" cy="95591"/>
              </a:xfrm>
              <a:custGeom>
                <a:avLst/>
                <a:gdLst>
                  <a:gd name="T0" fmla="*/ 6 w 6"/>
                  <a:gd name="T1" fmla="*/ 8 h 255"/>
                  <a:gd name="T2" fmla="*/ 6 w 6"/>
                  <a:gd name="T3" fmla="*/ 255 h 255"/>
                  <a:gd name="T4" fmla="*/ 0 w 6"/>
                  <a:gd name="T5" fmla="*/ 246 h 255"/>
                  <a:gd name="T6" fmla="*/ 0 w 6"/>
                  <a:gd name="T7" fmla="*/ 0 h 255"/>
                  <a:gd name="T8" fmla="*/ 6 w 6"/>
                  <a:gd name="T9" fmla="*/ 8 h 255"/>
                </a:gdLst>
                <a:ahLst/>
                <a:cxnLst>
                  <a:cxn ang="0">
                    <a:pos x="T0" y="T1"/>
                  </a:cxn>
                  <a:cxn ang="0">
                    <a:pos x="T2" y="T3"/>
                  </a:cxn>
                  <a:cxn ang="0">
                    <a:pos x="T4" y="T5"/>
                  </a:cxn>
                  <a:cxn ang="0">
                    <a:pos x="T6" y="T7"/>
                  </a:cxn>
                  <a:cxn ang="0">
                    <a:pos x="T8" y="T9"/>
                  </a:cxn>
                </a:cxnLst>
                <a:rect l="0" t="0" r="r" b="b"/>
                <a:pathLst>
                  <a:path w="6" h="255">
                    <a:moveTo>
                      <a:pt x="6" y="8"/>
                    </a:moveTo>
                    <a:cubicBezTo>
                      <a:pt x="6" y="255"/>
                      <a:pt x="6" y="255"/>
                      <a:pt x="6" y="255"/>
                    </a:cubicBezTo>
                    <a:cubicBezTo>
                      <a:pt x="6" y="251"/>
                      <a:pt x="4" y="248"/>
                      <a:pt x="0" y="246"/>
                    </a:cubicBezTo>
                    <a:cubicBezTo>
                      <a:pt x="0" y="0"/>
                      <a:pt x="0" y="0"/>
                      <a:pt x="0" y="0"/>
                    </a:cubicBezTo>
                    <a:cubicBezTo>
                      <a:pt x="4" y="1"/>
                      <a:pt x="6" y="4"/>
                      <a:pt x="6" y="8"/>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5" name="iṧ1îḓê"/>
              <p:cNvSpPr/>
              <p:nvPr/>
            </p:nvSpPr>
            <p:spPr bwMode="auto">
              <a:xfrm>
                <a:off x="6026479" y="5234612"/>
                <a:ext cx="966"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1" y="247"/>
                      <a:pt x="0" y="247"/>
                    </a:cubicBezTo>
                    <a:cubicBezTo>
                      <a:pt x="0" y="0"/>
                      <a:pt x="0" y="0"/>
                      <a:pt x="0" y="0"/>
                    </a:cubicBezTo>
                    <a:cubicBezTo>
                      <a:pt x="1" y="1"/>
                      <a:pt x="1" y="1"/>
                      <a:pt x="1"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6" name="îsļiḑé"/>
              <p:cNvSpPr/>
              <p:nvPr/>
            </p:nvSpPr>
            <p:spPr bwMode="auto">
              <a:xfrm>
                <a:off x="6026479" y="5234612"/>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7" name="îŝľïḍe"/>
              <p:cNvSpPr/>
              <p:nvPr/>
            </p:nvSpPr>
            <p:spPr bwMode="auto">
              <a:xfrm>
                <a:off x="6026479"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8" name="ïšļïḋe"/>
              <p:cNvSpPr/>
              <p:nvPr/>
            </p:nvSpPr>
            <p:spPr bwMode="auto">
              <a:xfrm>
                <a:off x="6025514" y="5234612"/>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9" name="ísḻiḍè"/>
              <p:cNvSpPr/>
              <p:nvPr/>
            </p:nvSpPr>
            <p:spPr bwMode="auto">
              <a:xfrm>
                <a:off x="6025514"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0" name="ïṡḻïḓé"/>
              <p:cNvSpPr/>
              <p:nvPr/>
            </p:nvSpPr>
            <p:spPr bwMode="auto">
              <a:xfrm>
                <a:off x="6025514" y="5234612"/>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1" name="îṩ1iḍê"/>
              <p:cNvSpPr/>
              <p:nvPr/>
            </p:nvSpPr>
            <p:spPr bwMode="auto">
              <a:xfrm>
                <a:off x="6025514"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2" name="íṣ1iďê"/>
              <p:cNvSpPr/>
              <p:nvPr/>
            </p:nvSpPr>
            <p:spPr bwMode="auto">
              <a:xfrm>
                <a:off x="6025514" y="5234612"/>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1" y="246"/>
                      <a:pt x="0" y="246"/>
                    </a:cubicBezTo>
                    <a:cubicBezTo>
                      <a:pt x="0" y="0"/>
                      <a:pt x="0" y="0"/>
                      <a:pt x="0" y="0"/>
                    </a:cubicBezTo>
                    <a:cubicBezTo>
                      <a:pt x="1" y="0"/>
                      <a:pt x="1" y="0"/>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3" name="ïŝḻïḋe"/>
              <p:cNvSpPr/>
              <p:nvPr/>
            </p:nvSpPr>
            <p:spPr bwMode="auto">
              <a:xfrm>
                <a:off x="6024548" y="5234612"/>
                <a:ext cx="966" cy="91729"/>
              </a:xfrm>
              <a:custGeom>
                <a:avLst/>
                <a:gdLst>
                  <a:gd name="T0" fmla="*/ 1 w 1"/>
                  <a:gd name="T1" fmla="*/ 0 h 246"/>
                  <a:gd name="T2" fmla="*/ 1 w 1"/>
                  <a:gd name="T3" fmla="*/ 246 h 246"/>
                  <a:gd name="T4" fmla="*/ 0 w 1"/>
                  <a:gd name="T5" fmla="*/ 246 h 246"/>
                  <a:gd name="T6" fmla="*/ 0 w 1"/>
                  <a:gd name="T7" fmla="*/ 246 h 246"/>
                  <a:gd name="T8" fmla="*/ 0 w 1"/>
                  <a:gd name="T9" fmla="*/ 0 h 246"/>
                  <a:gd name="T10" fmla="*/ 0 w 1"/>
                  <a:gd name="T11" fmla="*/ 0 h 246"/>
                  <a:gd name="T12" fmla="*/ 1 w 1"/>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1" h="246">
                    <a:moveTo>
                      <a:pt x="1" y="0"/>
                    </a:moveTo>
                    <a:cubicBezTo>
                      <a:pt x="1" y="246"/>
                      <a:pt x="1" y="246"/>
                      <a:pt x="1" y="246"/>
                    </a:cubicBezTo>
                    <a:cubicBezTo>
                      <a:pt x="1" y="246"/>
                      <a:pt x="0" y="246"/>
                      <a:pt x="0" y="246"/>
                    </a:cubicBezTo>
                    <a:cubicBezTo>
                      <a:pt x="0" y="246"/>
                      <a:pt x="0" y="246"/>
                      <a:pt x="0" y="246"/>
                    </a:cubicBezTo>
                    <a:cubicBezTo>
                      <a:pt x="0" y="0"/>
                      <a:pt x="0" y="0"/>
                      <a:pt x="0" y="0"/>
                    </a:cubicBezTo>
                    <a:cubicBezTo>
                      <a:pt x="0" y="0"/>
                      <a:pt x="0" y="0"/>
                      <a:pt x="0" y="0"/>
                    </a:cubicBezTo>
                    <a:cubicBezTo>
                      <a:pt x="0" y="0"/>
                      <a:pt x="1" y="0"/>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4" name="îśļïdé"/>
              <p:cNvSpPr/>
              <p:nvPr/>
            </p:nvSpPr>
            <p:spPr bwMode="auto">
              <a:xfrm>
                <a:off x="6024548" y="5234612"/>
                <a:ext cx="0"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5" name="iṡļiḍe"/>
              <p:cNvSpPr/>
              <p:nvPr/>
            </p:nvSpPr>
            <p:spPr bwMode="auto">
              <a:xfrm>
                <a:off x="6023582" y="5234612"/>
                <a:ext cx="966" cy="91729"/>
              </a:xfrm>
              <a:custGeom>
                <a:avLst/>
                <a:gdLst>
                  <a:gd name="T0" fmla="*/ 1 w 1"/>
                  <a:gd name="T1" fmla="*/ 0 h 247"/>
                  <a:gd name="T2" fmla="*/ 1 w 1"/>
                  <a:gd name="T3" fmla="*/ 246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6"/>
                      <a:pt x="1" y="246"/>
                      <a:pt x="1" y="246"/>
                    </a:cubicBezTo>
                    <a:cubicBezTo>
                      <a:pt x="1" y="246"/>
                      <a:pt x="0" y="247"/>
                      <a:pt x="0" y="247"/>
                    </a:cubicBezTo>
                    <a:cubicBezTo>
                      <a:pt x="0" y="0"/>
                      <a:pt x="0" y="0"/>
                      <a:pt x="0" y="0"/>
                    </a:cubicBezTo>
                    <a:cubicBezTo>
                      <a:pt x="0" y="0"/>
                      <a:pt x="1"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6" name="ïṣ1ïdê"/>
              <p:cNvSpPr/>
              <p:nvPr/>
            </p:nvSpPr>
            <p:spPr bwMode="auto">
              <a:xfrm>
                <a:off x="6022617" y="5234612"/>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7" name="iṧľîḍé"/>
              <p:cNvSpPr/>
              <p:nvPr/>
            </p:nvSpPr>
            <p:spPr bwMode="auto">
              <a:xfrm>
                <a:off x="6019720" y="5234612"/>
                <a:ext cx="2897" cy="93660"/>
              </a:xfrm>
              <a:custGeom>
                <a:avLst/>
                <a:gdLst>
                  <a:gd name="T0" fmla="*/ 9 w 9"/>
                  <a:gd name="T1" fmla="*/ 0 h 251"/>
                  <a:gd name="T2" fmla="*/ 9 w 9"/>
                  <a:gd name="T3" fmla="*/ 247 h 251"/>
                  <a:gd name="T4" fmla="*/ 0 w 9"/>
                  <a:gd name="T5" fmla="*/ 251 h 251"/>
                  <a:gd name="T6" fmla="*/ 0 w 9"/>
                  <a:gd name="T7" fmla="*/ 5 h 251"/>
                  <a:gd name="T8" fmla="*/ 9 w 9"/>
                  <a:gd name="T9" fmla="*/ 0 h 251"/>
                </a:gdLst>
                <a:ahLst/>
                <a:cxnLst>
                  <a:cxn ang="0">
                    <a:pos x="T0" y="T1"/>
                  </a:cxn>
                  <a:cxn ang="0">
                    <a:pos x="T2" y="T3"/>
                  </a:cxn>
                  <a:cxn ang="0">
                    <a:pos x="T4" y="T5"/>
                  </a:cxn>
                  <a:cxn ang="0">
                    <a:pos x="T6" y="T7"/>
                  </a:cxn>
                  <a:cxn ang="0">
                    <a:pos x="T8" y="T9"/>
                  </a:cxn>
                </a:cxnLst>
                <a:rect l="0" t="0" r="r" b="b"/>
                <a:pathLst>
                  <a:path w="9" h="251">
                    <a:moveTo>
                      <a:pt x="9" y="0"/>
                    </a:moveTo>
                    <a:cubicBezTo>
                      <a:pt x="9" y="247"/>
                      <a:pt x="9" y="247"/>
                      <a:pt x="9" y="247"/>
                    </a:cubicBezTo>
                    <a:cubicBezTo>
                      <a:pt x="6" y="248"/>
                      <a:pt x="3" y="249"/>
                      <a:pt x="0" y="251"/>
                    </a:cubicBezTo>
                    <a:cubicBezTo>
                      <a:pt x="0" y="5"/>
                      <a:pt x="0" y="5"/>
                      <a:pt x="0" y="5"/>
                    </a:cubicBezTo>
                    <a:cubicBezTo>
                      <a:pt x="3" y="3"/>
                      <a:pt x="6" y="1"/>
                      <a:pt x="9"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8" name="ïś1iḋê"/>
              <p:cNvSpPr/>
              <p:nvPr/>
            </p:nvSpPr>
            <p:spPr bwMode="auto">
              <a:xfrm>
                <a:off x="6017789" y="5236543"/>
                <a:ext cx="1931" cy="92694"/>
              </a:xfrm>
              <a:custGeom>
                <a:avLst/>
                <a:gdLst>
                  <a:gd name="T0" fmla="*/ 4 w 4"/>
                  <a:gd name="T1" fmla="*/ 0 h 249"/>
                  <a:gd name="T2" fmla="*/ 4 w 4"/>
                  <a:gd name="T3" fmla="*/ 246 h 249"/>
                  <a:gd name="T4" fmla="*/ 0 w 4"/>
                  <a:gd name="T5" fmla="*/ 249 h 249"/>
                  <a:gd name="T6" fmla="*/ 0 w 4"/>
                  <a:gd name="T7" fmla="*/ 3 h 249"/>
                  <a:gd name="T8" fmla="*/ 4 w 4"/>
                  <a:gd name="T9" fmla="*/ 0 h 249"/>
                </a:gdLst>
                <a:ahLst/>
                <a:cxnLst>
                  <a:cxn ang="0">
                    <a:pos x="T0" y="T1"/>
                  </a:cxn>
                  <a:cxn ang="0">
                    <a:pos x="T2" y="T3"/>
                  </a:cxn>
                  <a:cxn ang="0">
                    <a:pos x="T4" y="T5"/>
                  </a:cxn>
                  <a:cxn ang="0">
                    <a:pos x="T6" y="T7"/>
                  </a:cxn>
                  <a:cxn ang="0">
                    <a:pos x="T8" y="T9"/>
                  </a:cxn>
                </a:cxnLst>
                <a:rect l="0" t="0" r="r" b="b"/>
                <a:pathLst>
                  <a:path w="4" h="249">
                    <a:moveTo>
                      <a:pt x="4" y="0"/>
                    </a:moveTo>
                    <a:cubicBezTo>
                      <a:pt x="4" y="246"/>
                      <a:pt x="4" y="246"/>
                      <a:pt x="4" y="246"/>
                    </a:cubicBezTo>
                    <a:cubicBezTo>
                      <a:pt x="2" y="247"/>
                      <a:pt x="1" y="248"/>
                      <a:pt x="0" y="249"/>
                    </a:cubicBezTo>
                    <a:cubicBezTo>
                      <a:pt x="0" y="3"/>
                      <a:pt x="0" y="3"/>
                      <a:pt x="0" y="3"/>
                    </a:cubicBezTo>
                    <a:cubicBezTo>
                      <a:pt x="1" y="2"/>
                      <a:pt x="2" y="1"/>
                      <a:pt x="4"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9" name="îslïḍè"/>
              <p:cNvSpPr/>
              <p:nvPr/>
            </p:nvSpPr>
            <p:spPr bwMode="auto">
              <a:xfrm>
                <a:off x="6016824" y="5237508"/>
                <a:ext cx="966" cy="93660"/>
              </a:xfrm>
              <a:custGeom>
                <a:avLst/>
                <a:gdLst>
                  <a:gd name="T0" fmla="*/ 3 w 3"/>
                  <a:gd name="T1" fmla="*/ 0 h 250"/>
                  <a:gd name="T2" fmla="*/ 3 w 3"/>
                  <a:gd name="T3" fmla="*/ 246 h 250"/>
                  <a:gd name="T4" fmla="*/ 2 w 3"/>
                  <a:gd name="T5" fmla="*/ 247 h 250"/>
                  <a:gd name="T6" fmla="*/ 0 w 3"/>
                  <a:gd name="T7" fmla="*/ 250 h 250"/>
                  <a:gd name="T8" fmla="*/ 0 w 3"/>
                  <a:gd name="T9" fmla="*/ 4 h 250"/>
                  <a:gd name="T10" fmla="*/ 2 w 3"/>
                  <a:gd name="T11" fmla="*/ 1 h 250"/>
                  <a:gd name="T12" fmla="*/ 3 w 3"/>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3" h="250">
                    <a:moveTo>
                      <a:pt x="3" y="0"/>
                    </a:moveTo>
                    <a:cubicBezTo>
                      <a:pt x="3" y="246"/>
                      <a:pt x="3" y="246"/>
                      <a:pt x="3" y="246"/>
                    </a:cubicBezTo>
                    <a:cubicBezTo>
                      <a:pt x="2" y="247"/>
                      <a:pt x="2" y="247"/>
                      <a:pt x="2" y="247"/>
                    </a:cubicBezTo>
                    <a:cubicBezTo>
                      <a:pt x="1" y="248"/>
                      <a:pt x="1" y="249"/>
                      <a:pt x="0" y="250"/>
                    </a:cubicBezTo>
                    <a:cubicBezTo>
                      <a:pt x="0" y="4"/>
                      <a:pt x="0" y="4"/>
                      <a:pt x="0" y="4"/>
                    </a:cubicBezTo>
                    <a:cubicBezTo>
                      <a:pt x="1" y="3"/>
                      <a:pt x="1" y="2"/>
                      <a:pt x="2" y="1"/>
                    </a:cubicBezTo>
                    <a:cubicBezTo>
                      <a:pt x="3" y="0"/>
                      <a:pt x="3"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10" name="iŝlíde"/>
              <p:cNvSpPr/>
              <p:nvPr/>
            </p:nvSpPr>
            <p:spPr bwMode="auto">
              <a:xfrm>
                <a:off x="6015858" y="5239440"/>
                <a:ext cx="966" cy="93660"/>
              </a:xfrm>
              <a:custGeom>
                <a:avLst/>
                <a:gdLst>
                  <a:gd name="T0" fmla="*/ 3 w 3"/>
                  <a:gd name="T1" fmla="*/ 0 h 251"/>
                  <a:gd name="T2" fmla="*/ 3 w 3"/>
                  <a:gd name="T3" fmla="*/ 246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6"/>
                      <a:pt x="3" y="246"/>
                      <a:pt x="3" y="246"/>
                    </a:cubicBezTo>
                    <a:cubicBezTo>
                      <a:pt x="2" y="248"/>
                      <a:pt x="1" y="249"/>
                      <a:pt x="0" y="251"/>
                    </a:cubicBezTo>
                    <a:cubicBezTo>
                      <a:pt x="0" y="4"/>
                      <a:pt x="0" y="4"/>
                      <a:pt x="0" y="4"/>
                    </a:cubicBezTo>
                    <a:cubicBezTo>
                      <a:pt x="1" y="3"/>
                      <a:pt x="2" y="1"/>
                      <a:pt x="3"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11" name="islïḍè"/>
              <p:cNvSpPr/>
              <p:nvPr/>
            </p:nvSpPr>
            <p:spPr bwMode="auto">
              <a:xfrm>
                <a:off x="6015858" y="5240405"/>
                <a:ext cx="966" cy="92694"/>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2" name="ïSļïḓè"/>
              <p:cNvSpPr/>
              <p:nvPr/>
            </p:nvSpPr>
            <p:spPr bwMode="auto">
              <a:xfrm>
                <a:off x="6015858" y="5240405"/>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3" name="îšḷiďê"/>
              <p:cNvSpPr/>
              <p:nvPr/>
            </p:nvSpPr>
            <p:spPr bwMode="auto">
              <a:xfrm>
                <a:off x="6017789" y="5238474"/>
                <a:ext cx="966" cy="91729"/>
              </a:xfrm>
              <a:prstGeom prst="rect">
                <a:avLst/>
              </a:prstGeom>
              <a:solidFill>
                <a:srgbClr val="0067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4" name="îş1ïḑè"/>
              <p:cNvSpPr/>
              <p:nvPr/>
            </p:nvSpPr>
            <p:spPr bwMode="auto">
              <a:xfrm>
                <a:off x="6017789"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5" name="ïşlîḓè"/>
              <p:cNvSpPr/>
              <p:nvPr/>
            </p:nvSpPr>
            <p:spPr bwMode="auto">
              <a:xfrm>
                <a:off x="6017789" y="5238474"/>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6" name="îŝḷíḑè"/>
              <p:cNvSpPr/>
              <p:nvPr/>
            </p:nvSpPr>
            <p:spPr bwMode="auto">
              <a:xfrm>
                <a:off x="6017789"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7" name="íSḷïḋè"/>
              <p:cNvSpPr/>
              <p:nvPr/>
            </p:nvSpPr>
            <p:spPr bwMode="auto">
              <a:xfrm>
                <a:off x="6017789" y="5238474"/>
                <a:ext cx="966" cy="91729"/>
              </a:xfrm>
              <a:prstGeom prst="rect">
                <a:avLst/>
              </a:prstGeom>
              <a:solidFill>
                <a:srgbClr val="0067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8" name="iṣľïdè"/>
              <p:cNvSpPr/>
              <p:nvPr/>
            </p:nvSpPr>
            <p:spPr bwMode="auto">
              <a:xfrm>
                <a:off x="6017789"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9" name="îşḷíḓe"/>
              <p:cNvSpPr/>
              <p:nvPr/>
            </p:nvSpPr>
            <p:spPr bwMode="auto">
              <a:xfrm>
                <a:off x="5732947" y="5212404"/>
                <a:ext cx="1931" cy="120696"/>
              </a:xfrm>
              <a:custGeom>
                <a:avLst/>
                <a:gdLst>
                  <a:gd name="T0" fmla="*/ 2 w 2"/>
                  <a:gd name="T1" fmla="*/ 0 h 125"/>
                  <a:gd name="T2" fmla="*/ 2 w 2"/>
                  <a:gd name="T3" fmla="*/ 96 h 125"/>
                  <a:gd name="T4" fmla="*/ 0 w 2"/>
                  <a:gd name="T5" fmla="*/ 125 h 125"/>
                  <a:gd name="T6" fmla="*/ 0 w 2"/>
                  <a:gd name="T7" fmla="*/ 30 h 125"/>
                  <a:gd name="T8" fmla="*/ 2 w 2"/>
                  <a:gd name="T9" fmla="*/ 0 h 125"/>
                </a:gdLst>
                <a:ahLst/>
                <a:cxnLst>
                  <a:cxn ang="0">
                    <a:pos x="T0" y="T1"/>
                  </a:cxn>
                  <a:cxn ang="0">
                    <a:pos x="T2" y="T3"/>
                  </a:cxn>
                  <a:cxn ang="0">
                    <a:pos x="T4" y="T5"/>
                  </a:cxn>
                  <a:cxn ang="0">
                    <a:pos x="T6" y="T7"/>
                  </a:cxn>
                  <a:cxn ang="0">
                    <a:pos x="T8" y="T9"/>
                  </a:cxn>
                </a:cxnLst>
                <a:rect l="0" t="0" r="r" b="b"/>
                <a:pathLst>
                  <a:path w="2" h="125">
                    <a:moveTo>
                      <a:pt x="2" y="0"/>
                    </a:moveTo>
                    <a:lnTo>
                      <a:pt x="2" y="96"/>
                    </a:lnTo>
                    <a:lnTo>
                      <a:pt x="0" y="125"/>
                    </a:lnTo>
                    <a:lnTo>
                      <a:pt x="0" y="30"/>
                    </a:lnTo>
                    <a:lnTo>
                      <a:pt x="2" y="0"/>
                    </a:lnTo>
                    <a:close/>
                  </a:path>
                </a:pathLst>
              </a:custGeom>
              <a:solidFill>
                <a:srgbClr val="7B98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0" name="iśľïdè"/>
              <p:cNvSpPr/>
              <p:nvPr/>
            </p:nvSpPr>
            <p:spPr bwMode="auto">
              <a:xfrm>
                <a:off x="5732947" y="5209507"/>
                <a:ext cx="23174" cy="123593"/>
              </a:xfrm>
              <a:custGeom>
                <a:avLst/>
                <a:gdLst>
                  <a:gd name="T0" fmla="*/ 24 w 24"/>
                  <a:gd name="T1" fmla="*/ 0 h 128"/>
                  <a:gd name="T2" fmla="*/ 24 w 24"/>
                  <a:gd name="T3" fmla="*/ 95 h 128"/>
                  <a:gd name="T4" fmla="*/ 0 w 24"/>
                  <a:gd name="T5" fmla="*/ 128 h 128"/>
                  <a:gd name="T6" fmla="*/ 0 w 24"/>
                  <a:gd name="T7" fmla="*/ 33 h 128"/>
                  <a:gd name="T8" fmla="*/ 24 w 24"/>
                  <a:gd name="T9" fmla="*/ 0 h 128"/>
                </a:gdLst>
                <a:ahLst/>
                <a:cxnLst>
                  <a:cxn ang="0">
                    <a:pos x="T0" y="T1"/>
                  </a:cxn>
                  <a:cxn ang="0">
                    <a:pos x="T2" y="T3"/>
                  </a:cxn>
                  <a:cxn ang="0">
                    <a:pos x="T4" y="T5"/>
                  </a:cxn>
                  <a:cxn ang="0">
                    <a:pos x="T6" y="T7"/>
                  </a:cxn>
                  <a:cxn ang="0">
                    <a:pos x="T8" y="T9"/>
                  </a:cxn>
                </a:cxnLst>
                <a:rect l="0" t="0" r="r" b="b"/>
                <a:pathLst>
                  <a:path w="24" h="128">
                    <a:moveTo>
                      <a:pt x="24" y="0"/>
                    </a:moveTo>
                    <a:lnTo>
                      <a:pt x="24" y="95"/>
                    </a:lnTo>
                    <a:lnTo>
                      <a:pt x="0" y="128"/>
                    </a:lnTo>
                    <a:lnTo>
                      <a:pt x="0" y="33"/>
                    </a:lnTo>
                    <a:lnTo>
                      <a:pt x="24" y="0"/>
                    </a:lnTo>
                    <a:close/>
                  </a:path>
                </a:pathLst>
              </a:custGeom>
              <a:solidFill>
                <a:srgbClr val="7B9C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1" name="i$ľiḋê"/>
              <p:cNvSpPr/>
              <p:nvPr/>
            </p:nvSpPr>
            <p:spPr bwMode="auto">
              <a:xfrm>
                <a:off x="5731981" y="5241371"/>
                <a:ext cx="966" cy="98488"/>
              </a:xfrm>
              <a:custGeom>
                <a:avLst/>
                <a:gdLst>
                  <a:gd name="T0" fmla="*/ 1 w 1"/>
                  <a:gd name="T1" fmla="*/ 0 h 102"/>
                  <a:gd name="T2" fmla="*/ 1 w 1"/>
                  <a:gd name="T3" fmla="*/ 95 h 102"/>
                  <a:gd name="T4" fmla="*/ 0 w 1"/>
                  <a:gd name="T5" fmla="*/ 102 h 102"/>
                  <a:gd name="T6" fmla="*/ 0 w 1"/>
                  <a:gd name="T7" fmla="*/ 7 h 102"/>
                  <a:gd name="T8" fmla="*/ 1 w 1"/>
                  <a:gd name="T9" fmla="*/ 0 h 102"/>
                </a:gdLst>
                <a:ahLst/>
                <a:cxnLst>
                  <a:cxn ang="0">
                    <a:pos x="T0" y="T1"/>
                  </a:cxn>
                  <a:cxn ang="0">
                    <a:pos x="T2" y="T3"/>
                  </a:cxn>
                  <a:cxn ang="0">
                    <a:pos x="T4" y="T5"/>
                  </a:cxn>
                  <a:cxn ang="0">
                    <a:pos x="T6" y="T7"/>
                  </a:cxn>
                  <a:cxn ang="0">
                    <a:pos x="T8" y="T9"/>
                  </a:cxn>
                </a:cxnLst>
                <a:rect l="0" t="0" r="r" b="b"/>
                <a:pathLst>
                  <a:path w="1" h="102">
                    <a:moveTo>
                      <a:pt x="1" y="0"/>
                    </a:moveTo>
                    <a:lnTo>
                      <a:pt x="1" y="95"/>
                    </a:lnTo>
                    <a:lnTo>
                      <a:pt x="0" y="102"/>
                    </a:lnTo>
                    <a:lnTo>
                      <a:pt x="0" y="7"/>
                    </a:lnTo>
                    <a:lnTo>
                      <a:pt x="1" y="0"/>
                    </a:lnTo>
                    <a:close/>
                  </a:path>
                </a:pathLst>
              </a:custGeom>
              <a:solidFill>
                <a:srgbClr val="7B98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2" name="îṡlíḓê"/>
              <p:cNvSpPr/>
              <p:nvPr/>
            </p:nvSpPr>
            <p:spPr bwMode="auto">
              <a:xfrm>
                <a:off x="5731981" y="5212404"/>
                <a:ext cx="27036" cy="127455"/>
              </a:xfrm>
              <a:custGeom>
                <a:avLst/>
                <a:gdLst>
                  <a:gd name="T0" fmla="*/ 28 w 28"/>
                  <a:gd name="T1" fmla="*/ 0 h 132"/>
                  <a:gd name="T2" fmla="*/ 28 w 28"/>
                  <a:gd name="T3" fmla="*/ 96 h 132"/>
                  <a:gd name="T4" fmla="*/ 0 w 28"/>
                  <a:gd name="T5" fmla="*/ 132 h 132"/>
                  <a:gd name="T6" fmla="*/ 0 w 28"/>
                  <a:gd name="T7" fmla="*/ 37 h 132"/>
                  <a:gd name="T8" fmla="*/ 28 w 28"/>
                  <a:gd name="T9" fmla="*/ 0 h 132"/>
                </a:gdLst>
                <a:ahLst/>
                <a:cxnLst>
                  <a:cxn ang="0">
                    <a:pos x="T0" y="T1"/>
                  </a:cxn>
                  <a:cxn ang="0">
                    <a:pos x="T2" y="T3"/>
                  </a:cxn>
                  <a:cxn ang="0">
                    <a:pos x="T4" y="T5"/>
                  </a:cxn>
                  <a:cxn ang="0">
                    <a:pos x="T6" y="T7"/>
                  </a:cxn>
                  <a:cxn ang="0">
                    <a:pos x="T8" y="T9"/>
                  </a:cxn>
                </a:cxnLst>
                <a:rect l="0" t="0" r="r" b="b"/>
                <a:pathLst>
                  <a:path w="28" h="132">
                    <a:moveTo>
                      <a:pt x="28" y="0"/>
                    </a:moveTo>
                    <a:lnTo>
                      <a:pt x="28" y="96"/>
                    </a:lnTo>
                    <a:lnTo>
                      <a:pt x="0" y="132"/>
                    </a:lnTo>
                    <a:lnTo>
                      <a:pt x="0" y="37"/>
                    </a:lnTo>
                    <a:lnTo>
                      <a:pt x="28" y="0"/>
                    </a:lnTo>
                    <a:close/>
                  </a:path>
                </a:pathLst>
              </a:custGeom>
              <a:solidFill>
                <a:srgbClr val="006D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3" name="iṧḷïḓe"/>
              <p:cNvSpPr/>
              <p:nvPr/>
            </p:nvSpPr>
            <p:spPr bwMode="auto">
              <a:xfrm>
                <a:off x="5749361" y="5231715"/>
                <a:ext cx="4828" cy="98488"/>
              </a:xfrm>
              <a:custGeom>
                <a:avLst/>
                <a:gdLst>
                  <a:gd name="T0" fmla="*/ 5 w 5"/>
                  <a:gd name="T1" fmla="*/ 0 h 102"/>
                  <a:gd name="T2" fmla="*/ 5 w 5"/>
                  <a:gd name="T3" fmla="*/ 96 h 102"/>
                  <a:gd name="T4" fmla="*/ 0 w 5"/>
                  <a:gd name="T5" fmla="*/ 102 h 102"/>
                  <a:gd name="T6" fmla="*/ 0 w 5"/>
                  <a:gd name="T7" fmla="*/ 7 h 102"/>
                  <a:gd name="T8" fmla="*/ 5 w 5"/>
                  <a:gd name="T9" fmla="*/ 0 h 102"/>
                </a:gdLst>
                <a:ahLst/>
                <a:cxnLst>
                  <a:cxn ang="0">
                    <a:pos x="T0" y="T1"/>
                  </a:cxn>
                  <a:cxn ang="0">
                    <a:pos x="T2" y="T3"/>
                  </a:cxn>
                  <a:cxn ang="0">
                    <a:pos x="T4" y="T5"/>
                  </a:cxn>
                  <a:cxn ang="0">
                    <a:pos x="T6" y="T7"/>
                  </a:cxn>
                  <a:cxn ang="0">
                    <a:pos x="T8" y="T9"/>
                  </a:cxn>
                </a:cxnLst>
                <a:rect l="0" t="0" r="r" b="b"/>
                <a:pathLst>
                  <a:path w="5" h="102">
                    <a:moveTo>
                      <a:pt x="5" y="0"/>
                    </a:moveTo>
                    <a:lnTo>
                      <a:pt x="5" y="96"/>
                    </a:lnTo>
                    <a:lnTo>
                      <a:pt x="0" y="102"/>
                    </a:lnTo>
                    <a:lnTo>
                      <a:pt x="0" y="7"/>
                    </a:lnTo>
                    <a:lnTo>
                      <a:pt x="5" y="0"/>
                    </a:lnTo>
                    <a:close/>
                  </a:path>
                </a:pathLst>
              </a:custGeom>
              <a:solidFill>
                <a:srgbClr val="8DAC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4" name="ïsḻïdê"/>
              <p:cNvSpPr/>
              <p:nvPr/>
            </p:nvSpPr>
            <p:spPr bwMode="auto">
              <a:xfrm>
                <a:off x="6090207" y="5234611"/>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25" name="îśḻïḋè"/>
              <p:cNvSpPr/>
              <p:nvPr/>
            </p:nvSpPr>
            <p:spPr bwMode="auto">
              <a:xfrm>
                <a:off x="6090207"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26" name="ïś1íḑe"/>
              <p:cNvSpPr/>
              <p:nvPr/>
            </p:nvSpPr>
            <p:spPr bwMode="auto">
              <a:xfrm>
                <a:off x="6090207" y="5234611"/>
                <a:ext cx="0" cy="92694"/>
              </a:xfrm>
              <a:custGeom>
                <a:avLst/>
                <a:gdLst>
                  <a:gd name="T0" fmla="*/ 0 h 249"/>
                  <a:gd name="T1" fmla="*/ 246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2"/>
                      <a:pt x="0" y="2"/>
                      <a:pt x="0" y="2"/>
                    </a:cubicBezTo>
                    <a:cubicBezTo>
                      <a:pt x="0" y="2"/>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7" name="ïSlíḋê"/>
              <p:cNvSpPr/>
              <p:nvPr/>
            </p:nvSpPr>
            <p:spPr bwMode="auto">
              <a:xfrm>
                <a:off x="6090207" y="5235577"/>
                <a:ext cx="0"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8" name="islïḋê"/>
              <p:cNvSpPr/>
              <p:nvPr/>
            </p:nvSpPr>
            <p:spPr bwMode="auto">
              <a:xfrm>
                <a:off x="6089241" y="5236543"/>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9" name="i$ļídê"/>
              <p:cNvSpPr/>
              <p:nvPr/>
            </p:nvSpPr>
            <p:spPr bwMode="auto">
              <a:xfrm>
                <a:off x="6088276" y="5237508"/>
                <a:ext cx="966" cy="93660"/>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1" y="249"/>
                      <a:pt x="0" y="250"/>
                    </a:cubicBezTo>
                    <a:cubicBezTo>
                      <a:pt x="0" y="3"/>
                      <a:pt x="0" y="3"/>
                      <a:pt x="0" y="3"/>
                    </a:cubicBezTo>
                    <a:cubicBezTo>
                      <a:pt x="1" y="2"/>
                      <a:pt x="1" y="1"/>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0" name="îś1îḍe"/>
              <p:cNvSpPr/>
              <p:nvPr/>
            </p:nvSpPr>
            <p:spPr bwMode="auto">
              <a:xfrm>
                <a:off x="6088276" y="5238474"/>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1" name="iš1ïḍè"/>
              <p:cNvSpPr/>
              <p:nvPr/>
            </p:nvSpPr>
            <p:spPr bwMode="auto">
              <a:xfrm>
                <a:off x="6088276" y="5238474"/>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2" name="ïŝlïďé"/>
              <p:cNvSpPr/>
              <p:nvPr/>
            </p:nvSpPr>
            <p:spPr bwMode="auto">
              <a:xfrm>
                <a:off x="5949234" y="5231715"/>
                <a:ext cx="1931" cy="94626"/>
              </a:xfrm>
              <a:custGeom>
                <a:avLst/>
                <a:gdLst>
                  <a:gd name="T0" fmla="*/ 4 w 4"/>
                  <a:gd name="T1" fmla="*/ 6 h 253"/>
                  <a:gd name="T2" fmla="*/ 4 w 4"/>
                  <a:gd name="T3" fmla="*/ 253 h 253"/>
                  <a:gd name="T4" fmla="*/ 0 w 4"/>
                  <a:gd name="T5" fmla="*/ 246 h 253"/>
                  <a:gd name="T6" fmla="*/ 0 w 4"/>
                  <a:gd name="T7" fmla="*/ 0 h 253"/>
                  <a:gd name="T8" fmla="*/ 4 w 4"/>
                  <a:gd name="T9" fmla="*/ 6 h 253"/>
                </a:gdLst>
                <a:ahLst/>
                <a:cxnLst>
                  <a:cxn ang="0">
                    <a:pos x="T0" y="T1"/>
                  </a:cxn>
                  <a:cxn ang="0">
                    <a:pos x="T2" y="T3"/>
                  </a:cxn>
                  <a:cxn ang="0">
                    <a:pos x="T4" y="T5"/>
                  </a:cxn>
                  <a:cxn ang="0">
                    <a:pos x="T6" y="T7"/>
                  </a:cxn>
                  <a:cxn ang="0">
                    <a:pos x="T8" y="T9"/>
                  </a:cxn>
                </a:cxnLst>
                <a:rect l="0" t="0" r="r" b="b"/>
                <a:pathLst>
                  <a:path w="4" h="253">
                    <a:moveTo>
                      <a:pt x="4" y="6"/>
                    </a:moveTo>
                    <a:cubicBezTo>
                      <a:pt x="4" y="253"/>
                      <a:pt x="4" y="253"/>
                      <a:pt x="4" y="253"/>
                    </a:cubicBezTo>
                    <a:cubicBezTo>
                      <a:pt x="4" y="250"/>
                      <a:pt x="3" y="248"/>
                      <a:pt x="0" y="246"/>
                    </a:cubicBezTo>
                    <a:cubicBezTo>
                      <a:pt x="0" y="0"/>
                      <a:pt x="0" y="0"/>
                      <a:pt x="0" y="0"/>
                    </a:cubicBezTo>
                    <a:cubicBezTo>
                      <a:pt x="3" y="1"/>
                      <a:pt x="4" y="3"/>
                      <a:pt x="4" y="6"/>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3" name="îṩḻiḓe"/>
              <p:cNvSpPr/>
              <p:nvPr/>
            </p:nvSpPr>
            <p:spPr bwMode="auto">
              <a:xfrm>
                <a:off x="5949234" y="5231715"/>
                <a:ext cx="966" cy="91729"/>
              </a:xfrm>
              <a:prstGeom prst="rect">
                <a:avLst/>
              </a:prstGeom>
              <a:solidFill>
                <a:srgbClr val="738EA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4" name="îşḻïḑe"/>
              <p:cNvSpPr/>
              <p:nvPr/>
            </p:nvSpPr>
            <p:spPr bwMode="auto">
              <a:xfrm>
                <a:off x="5949234"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5" name="ïṣliḓè"/>
              <p:cNvSpPr/>
              <p:nvPr/>
            </p:nvSpPr>
            <p:spPr bwMode="auto">
              <a:xfrm>
                <a:off x="5948268" y="5231715"/>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6" name="ïśḷiḋè"/>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7" name="îsḷîḓé"/>
              <p:cNvSpPr/>
              <p:nvPr/>
            </p:nvSpPr>
            <p:spPr bwMode="auto">
              <a:xfrm>
                <a:off x="5948268" y="5231715"/>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8" name="ïṩľïḑé"/>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9" name="ïṥļidè"/>
              <p:cNvSpPr/>
              <p:nvPr/>
            </p:nvSpPr>
            <p:spPr bwMode="auto">
              <a:xfrm>
                <a:off x="5948268" y="5231715"/>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0" name="i$ľiḋê"/>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1" name="íṧḻïḓé"/>
              <p:cNvSpPr/>
              <p:nvPr/>
            </p:nvSpPr>
            <p:spPr bwMode="auto">
              <a:xfrm>
                <a:off x="5948268" y="5231715"/>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2" name="ïṩ1îḋé"/>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3" name="íṧ1íde"/>
              <p:cNvSpPr/>
              <p:nvPr/>
            </p:nvSpPr>
            <p:spPr bwMode="auto">
              <a:xfrm>
                <a:off x="5947303" y="5231715"/>
                <a:ext cx="966" cy="91729"/>
              </a:xfrm>
              <a:custGeom>
                <a:avLst/>
                <a:gdLst>
                  <a:gd name="T0" fmla="*/ 1 w 1"/>
                  <a:gd name="T1" fmla="*/ 0 h 95"/>
                  <a:gd name="T2" fmla="*/ 1 w 1"/>
                  <a:gd name="T3" fmla="*/ 95 h 95"/>
                  <a:gd name="T4" fmla="*/ 0 w 1"/>
                  <a:gd name="T5" fmla="*/ 95 h 95"/>
                  <a:gd name="T6" fmla="*/ 0 w 1"/>
                  <a:gd name="T7" fmla="*/ 95 h 95"/>
                  <a:gd name="T8" fmla="*/ 0 w 1"/>
                  <a:gd name="T9" fmla="*/ 0 h 95"/>
                  <a:gd name="T10" fmla="*/ 0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0" y="95"/>
                    </a:lnTo>
                    <a:lnTo>
                      <a:pt x="0" y="95"/>
                    </a:lnTo>
                    <a:lnTo>
                      <a:pt x="0" y="0"/>
                    </a:lnTo>
                    <a:lnTo>
                      <a:pt x="0" y="0"/>
                    </a:lnTo>
                    <a:lnTo>
                      <a:pt x="1"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4" name="îšḻíḋe"/>
              <p:cNvSpPr/>
              <p:nvPr/>
            </p:nvSpPr>
            <p:spPr bwMode="auto">
              <a:xfrm>
                <a:off x="5947303" y="5231715"/>
                <a:ext cx="966" cy="91729"/>
              </a:xfrm>
              <a:custGeom>
                <a:avLst/>
                <a:gdLst>
                  <a:gd name="T0" fmla="*/ 1 w 1"/>
                  <a:gd name="T1" fmla="*/ 0 h 95"/>
                  <a:gd name="T2" fmla="*/ 1 w 1"/>
                  <a:gd name="T3" fmla="*/ 95 h 95"/>
                  <a:gd name="T4" fmla="*/ 0 w 1"/>
                  <a:gd name="T5" fmla="*/ 95 h 95"/>
                  <a:gd name="T6" fmla="*/ 0 w 1"/>
                  <a:gd name="T7" fmla="*/ 95 h 95"/>
                  <a:gd name="T8" fmla="*/ 0 w 1"/>
                  <a:gd name="T9" fmla="*/ 0 h 95"/>
                  <a:gd name="T10" fmla="*/ 0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0" y="95"/>
                    </a:lnTo>
                    <a:lnTo>
                      <a:pt x="0" y="95"/>
                    </a:lnTo>
                    <a:lnTo>
                      <a:pt x="0"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5" name="îšlíde"/>
              <p:cNvSpPr/>
              <p:nvPr/>
            </p:nvSpPr>
            <p:spPr bwMode="auto">
              <a:xfrm>
                <a:off x="5947303"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6" name="ïŝḻïḍe"/>
              <p:cNvSpPr/>
              <p:nvPr/>
            </p:nvSpPr>
            <p:spPr bwMode="auto">
              <a:xfrm>
                <a:off x="5947303"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7" name="îšḷïďe"/>
              <p:cNvSpPr/>
              <p:nvPr/>
            </p:nvSpPr>
            <p:spPr bwMode="auto">
              <a:xfrm>
                <a:off x="5946337" y="5231715"/>
                <a:ext cx="966"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1"/>
                      <a:pt x="0" y="1"/>
                      <a:pt x="0" y="1"/>
                    </a:cubicBezTo>
                    <a:cubicBezTo>
                      <a:pt x="0" y="0"/>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8" name="î$liḓe"/>
              <p:cNvSpPr/>
              <p:nvPr/>
            </p:nvSpPr>
            <p:spPr bwMode="auto">
              <a:xfrm>
                <a:off x="5942475" y="5231715"/>
                <a:ext cx="3862" cy="93660"/>
              </a:xfrm>
              <a:custGeom>
                <a:avLst/>
                <a:gdLst>
                  <a:gd name="T0" fmla="*/ 11 w 11"/>
                  <a:gd name="T1" fmla="*/ 0 h 251"/>
                  <a:gd name="T2" fmla="*/ 11 w 11"/>
                  <a:gd name="T3" fmla="*/ 246 h 251"/>
                  <a:gd name="T4" fmla="*/ 0 w 11"/>
                  <a:gd name="T5" fmla="*/ 251 h 251"/>
                  <a:gd name="T6" fmla="*/ 0 w 11"/>
                  <a:gd name="T7" fmla="*/ 5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7" y="247"/>
                      <a:pt x="3" y="249"/>
                      <a:pt x="0" y="251"/>
                    </a:cubicBezTo>
                    <a:cubicBezTo>
                      <a:pt x="0" y="5"/>
                      <a:pt x="0" y="5"/>
                      <a:pt x="0" y="5"/>
                    </a:cubicBezTo>
                    <a:cubicBezTo>
                      <a:pt x="3" y="2"/>
                      <a:pt x="7" y="0"/>
                      <a:pt x="1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9" name="íŝ1íḍè"/>
              <p:cNvSpPr/>
              <p:nvPr/>
            </p:nvSpPr>
            <p:spPr bwMode="auto">
              <a:xfrm>
                <a:off x="5939578" y="5233646"/>
                <a:ext cx="2897" cy="93660"/>
              </a:xfrm>
              <a:custGeom>
                <a:avLst/>
                <a:gdLst>
                  <a:gd name="T0" fmla="*/ 6 w 6"/>
                  <a:gd name="T1" fmla="*/ 0 h 251"/>
                  <a:gd name="T2" fmla="*/ 6 w 6"/>
                  <a:gd name="T3" fmla="*/ 246 h 251"/>
                  <a:gd name="T4" fmla="*/ 0 w 6"/>
                  <a:gd name="T5" fmla="*/ 251 h 251"/>
                  <a:gd name="T6" fmla="*/ 0 w 6"/>
                  <a:gd name="T7" fmla="*/ 5 h 251"/>
                  <a:gd name="T8" fmla="*/ 6 w 6"/>
                  <a:gd name="T9" fmla="*/ 0 h 251"/>
                </a:gdLst>
                <a:ahLst/>
                <a:cxnLst>
                  <a:cxn ang="0">
                    <a:pos x="T0" y="T1"/>
                  </a:cxn>
                  <a:cxn ang="0">
                    <a:pos x="T2" y="T3"/>
                  </a:cxn>
                  <a:cxn ang="0">
                    <a:pos x="T4" y="T5"/>
                  </a:cxn>
                  <a:cxn ang="0">
                    <a:pos x="T6" y="T7"/>
                  </a:cxn>
                  <a:cxn ang="0">
                    <a:pos x="T8" y="T9"/>
                  </a:cxn>
                </a:cxnLst>
                <a:rect l="0" t="0" r="r" b="b"/>
                <a:pathLst>
                  <a:path w="6" h="251">
                    <a:moveTo>
                      <a:pt x="6" y="0"/>
                    </a:moveTo>
                    <a:cubicBezTo>
                      <a:pt x="6" y="246"/>
                      <a:pt x="6" y="246"/>
                      <a:pt x="6" y="246"/>
                    </a:cubicBezTo>
                    <a:cubicBezTo>
                      <a:pt x="4" y="248"/>
                      <a:pt x="2" y="249"/>
                      <a:pt x="0" y="251"/>
                    </a:cubicBezTo>
                    <a:cubicBezTo>
                      <a:pt x="0" y="5"/>
                      <a:pt x="0" y="5"/>
                      <a:pt x="0" y="5"/>
                    </a:cubicBezTo>
                    <a:cubicBezTo>
                      <a:pt x="2" y="3"/>
                      <a:pt x="4" y="1"/>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0" name="ïṧľîḋê"/>
              <p:cNvSpPr/>
              <p:nvPr/>
            </p:nvSpPr>
            <p:spPr bwMode="auto">
              <a:xfrm>
                <a:off x="5937647" y="5235577"/>
                <a:ext cx="1931" cy="94626"/>
              </a:xfrm>
              <a:custGeom>
                <a:avLst/>
                <a:gdLst>
                  <a:gd name="T0" fmla="*/ 6 w 6"/>
                  <a:gd name="T1" fmla="*/ 0 h 254"/>
                  <a:gd name="T2" fmla="*/ 6 w 6"/>
                  <a:gd name="T3" fmla="*/ 246 h 254"/>
                  <a:gd name="T4" fmla="*/ 0 w 6"/>
                  <a:gd name="T5" fmla="*/ 254 h 254"/>
                  <a:gd name="T6" fmla="*/ 0 w 6"/>
                  <a:gd name="T7" fmla="*/ 7 h 254"/>
                  <a:gd name="T8" fmla="*/ 6 w 6"/>
                  <a:gd name="T9" fmla="*/ 0 h 254"/>
                </a:gdLst>
                <a:ahLst/>
                <a:cxnLst>
                  <a:cxn ang="0">
                    <a:pos x="T0" y="T1"/>
                  </a:cxn>
                  <a:cxn ang="0">
                    <a:pos x="T2" y="T3"/>
                  </a:cxn>
                  <a:cxn ang="0">
                    <a:pos x="T4" y="T5"/>
                  </a:cxn>
                  <a:cxn ang="0">
                    <a:pos x="T6" y="T7"/>
                  </a:cxn>
                  <a:cxn ang="0">
                    <a:pos x="T8" y="T9"/>
                  </a:cxn>
                </a:cxnLst>
                <a:rect l="0" t="0" r="r" b="b"/>
                <a:pathLst>
                  <a:path w="6" h="254">
                    <a:moveTo>
                      <a:pt x="6" y="0"/>
                    </a:moveTo>
                    <a:cubicBezTo>
                      <a:pt x="6" y="246"/>
                      <a:pt x="6" y="246"/>
                      <a:pt x="6" y="246"/>
                    </a:cubicBezTo>
                    <a:cubicBezTo>
                      <a:pt x="4" y="249"/>
                      <a:pt x="2" y="251"/>
                      <a:pt x="0" y="254"/>
                    </a:cubicBezTo>
                    <a:cubicBezTo>
                      <a:pt x="0" y="7"/>
                      <a:pt x="0" y="7"/>
                      <a:pt x="0" y="7"/>
                    </a:cubicBezTo>
                    <a:cubicBezTo>
                      <a:pt x="2" y="4"/>
                      <a:pt x="4" y="2"/>
                      <a:pt x="6"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1" name="iŝľiḓé"/>
              <p:cNvSpPr/>
              <p:nvPr/>
            </p:nvSpPr>
            <p:spPr bwMode="auto">
              <a:xfrm>
                <a:off x="5934750" y="5238474"/>
                <a:ext cx="2897" cy="95591"/>
              </a:xfrm>
              <a:custGeom>
                <a:avLst/>
                <a:gdLst>
                  <a:gd name="T0" fmla="*/ 7 w 7"/>
                  <a:gd name="T1" fmla="*/ 0 h 256"/>
                  <a:gd name="T2" fmla="*/ 7 w 7"/>
                  <a:gd name="T3" fmla="*/ 247 h 256"/>
                  <a:gd name="T4" fmla="*/ 0 w 7"/>
                  <a:gd name="T5" fmla="*/ 256 h 256"/>
                  <a:gd name="T6" fmla="*/ 0 w 7"/>
                  <a:gd name="T7" fmla="*/ 10 h 256"/>
                  <a:gd name="T8" fmla="*/ 7 w 7"/>
                  <a:gd name="T9" fmla="*/ 0 h 256"/>
                </a:gdLst>
                <a:ahLst/>
                <a:cxnLst>
                  <a:cxn ang="0">
                    <a:pos x="T0" y="T1"/>
                  </a:cxn>
                  <a:cxn ang="0">
                    <a:pos x="T2" y="T3"/>
                  </a:cxn>
                  <a:cxn ang="0">
                    <a:pos x="T4" y="T5"/>
                  </a:cxn>
                  <a:cxn ang="0">
                    <a:pos x="T6" y="T7"/>
                  </a:cxn>
                  <a:cxn ang="0">
                    <a:pos x="T8" y="T9"/>
                  </a:cxn>
                </a:cxnLst>
                <a:rect l="0" t="0" r="r" b="b"/>
                <a:pathLst>
                  <a:path w="7" h="256">
                    <a:moveTo>
                      <a:pt x="7" y="0"/>
                    </a:moveTo>
                    <a:cubicBezTo>
                      <a:pt x="7" y="247"/>
                      <a:pt x="7" y="247"/>
                      <a:pt x="7" y="247"/>
                    </a:cubicBezTo>
                    <a:cubicBezTo>
                      <a:pt x="4" y="250"/>
                      <a:pt x="2" y="253"/>
                      <a:pt x="0" y="256"/>
                    </a:cubicBezTo>
                    <a:cubicBezTo>
                      <a:pt x="0" y="10"/>
                      <a:pt x="0" y="10"/>
                      <a:pt x="0" y="10"/>
                    </a:cubicBezTo>
                    <a:cubicBezTo>
                      <a:pt x="2" y="6"/>
                      <a:pt x="4" y="3"/>
                      <a:pt x="7"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2" name="îṥliḓè"/>
              <p:cNvSpPr/>
              <p:nvPr/>
            </p:nvSpPr>
            <p:spPr bwMode="auto">
              <a:xfrm>
                <a:off x="5933785" y="5242336"/>
                <a:ext cx="966" cy="95591"/>
              </a:xfrm>
              <a:custGeom>
                <a:avLst/>
                <a:gdLst>
                  <a:gd name="T0" fmla="*/ 4 w 4"/>
                  <a:gd name="T1" fmla="*/ 0 h 256"/>
                  <a:gd name="T2" fmla="*/ 4 w 4"/>
                  <a:gd name="T3" fmla="*/ 246 h 256"/>
                  <a:gd name="T4" fmla="*/ 0 w 4"/>
                  <a:gd name="T5" fmla="*/ 256 h 256"/>
                  <a:gd name="T6" fmla="*/ 0 w 4"/>
                  <a:gd name="T7" fmla="*/ 10 h 256"/>
                  <a:gd name="T8" fmla="*/ 4 w 4"/>
                  <a:gd name="T9" fmla="*/ 0 h 256"/>
                </a:gdLst>
                <a:ahLst/>
                <a:cxnLst>
                  <a:cxn ang="0">
                    <a:pos x="T0" y="T1"/>
                  </a:cxn>
                  <a:cxn ang="0">
                    <a:pos x="T2" y="T3"/>
                  </a:cxn>
                  <a:cxn ang="0">
                    <a:pos x="T4" y="T5"/>
                  </a:cxn>
                  <a:cxn ang="0">
                    <a:pos x="T6" y="T7"/>
                  </a:cxn>
                  <a:cxn ang="0">
                    <a:pos x="T8" y="T9"/>
                  </a:cxn>
                </a:cxnLst>
                <a:rect l="0" t="0" r="r" b="b"/>
                <a:pathLst>
                  <a:path w="4" h="256">
                    <a:moveTo>
                      <a:pt x="4" y="0"/>
                    </a:moveTo>
                    <a:cubicBezTo>
                      <a:pt x="4" y="246"/>
                      <a:pt x="4" y="246"/>
                      <a:pt x="4" y="246"/>
                    </a:cubicBezTo>
                    <a:cubicBezTo>
                      <a:pt x="3" y="249"/>
                      <a:pt x="1" y="253"/>
                      <a:pt x="0" y="256"/>
                    </a:cubicBezTo>
                    <a:cubicBezTo>
                      <a:pt x="0" y="10"/>
                      <a:pt x="0" y="10"/>
                      <a:pt x="0" y="10"/>
                    </a:cubicBezTo>
                    <a:cubicBezTo>
                      <a:pt x="1" y="6"/>
                      <a:pt x="3" y="3"/>
                      <a:pt x="4"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3" name="íšḻïďe"/>
              <p:cNvSpPr/>
              <p:nvPr/>
            </p:nvSpPr>
            <p:spPr bwMode="auto">
              <a:xfrm>
                <a:off x="5931854" y="5246198"/>
                <a:ext cx="1931" cy="94626"/>
              </a:xfrm>
              <a:custGeom>
                <a:avLst/>
                <a:gdLst>
                  <a:gd name="T0" fmla="*/ 3 w 3"/>
                  <a:gd name="T1" fmla="*/ 0 h 255"/>
                  <a:gd name="T2" fmla="*/ 3 w 3"/>
                  <a:gd name="T3" fmla="*/ 246 h 255"/>
                  <a:gd name="T4" fmla="*/ 2 w 3"/>
                  <a:gd name="T5" fmla="*/ 249 h 255"/>
                  <a:gd name="T6" fmla="*/ 0 w 3"/>
                  <a:gd name="T7" fmla="*/ 255 h 255"/>
                  <a:gd name="T8" fmla="*/ 0 w 3"/>
                  <a:gd name="T9" fmla="*/ 8 h 255"/>
                  <a:gd name="T10" fmla="*/ 2 w 3"/>
                  <a:gd name="T11" fmla="*/ 3 h 255"/>
                  <a:gd name="T12" fmla="*/ 3 w 3"/>
                  <a:gd name="T13" fmla="*/ 0 h 255"/>
                </a:gdLst>
                <a:ahLst/>
                <a:cxnLst>
                  <a:cxn ang="0">
                    <a:pos x="T0" y="T1"/>
                  </a:cxn>
                  <a:cxn ang="0">
                    <a:pos x="T2" y="T3"/>
                  </a:cxn>
                  <a:cxn ang="0">
                    <a:pos x="T4" y="T5"/>
                  </a:cxn>
                  <a:cxn ang="0">
                    <a:pos x="T6" y="T7"/>
                  </a:cxn>
                  <a:cxn ang="0">
                    <a:pos x="T8" y="T9"/>
                  </a:cxn>
                  <a:cxn ang="0">
                    <a:pos x="T10" y="T11"/>
                  </a:cxn>
                  <a:cxn ang="0">
                    <a:pos x="T12" y="T13"/>
                  </a:cxn>
                </a:cxnLst>
                <a:rect l="0" t="0" r="r" b="b"/>
                <a:pathLst>
                  <a:path w="3" h="255">
                    <a:moveTo>
                      <a:pt x="3" y="0"/>
                    </a:moveTo>
                    <a:cubicBezTo>
                      <a:pt x="3" y="246"/>
                      <a:pt x="3" y="246"/>
                      <a:pt x="3" y="246"/>
                    </a:cubicBezTo>
                    <a:cubicBezTo>
                      <a:pt x="3" y="247"/>
                      <a:pt x="2" y="248"/>
                      <a:pt x="2" y="249"/>
                    </a:cubicBezTo>
                    <a:cubicBezTo>
                      <a:pt x="1" y="251"/>
                      <a:pt x="1" y="253"/>
                      <a:pt x="0" y="255"/>
                    </a:cubicBezTo>
                    <a:cubicBezTo>
                      <a:pt x="0" y="8"/>
                      <a:pt x="0" y="8"/>
                      <a:pt x="0" y="8"/>
                    </a:cubicBezTo>
                    <a:cubicBezTo>
                      <a:pt x="1" y="6"/>
                      <a:pt x="1" y="4"/>
                      <a:pt x="2" y="3"/>
                    </a:cubicBezTo>
                    <a:cubicBezTo>
                      <a:pt x="2" y="2"/>
                      <a:pt x="3" y="1"/>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4" name="ïṥliďè"/>
              <p:cNvSpPr/>
              <p:nvPr/>
            </p:nvSpPr>
            <p:spPr bwMode="auto">
              <a:xfrm>
                <a:off x="5931854" y="5249095"/>
                <a:ext cx="0" cy="93660"/>
              </a:xfrm>
              <a:custGeom>
                <a:avLst/>
                <a:gdLst>
                  <a:gd name="T0" fmla="*/ 0 h 253"/>
                  <a:gd name="T1" fmla="*/ 247 h 253"/>
                  <a:gd name="T2" fmla="*/ 253 h 253"/>
                  <a:gd name="T3" fmla="*/ 6 h 253"/>
                  <a:gd name="T4" fmla="*/ 0 h 253"/>
                </a:gdLst>
                <a:ahLst/>
                <a:cxnLst>
                  <a:cxn ang="0">
                    <a:pos x="0" y="T0"/>
                  </a:cxn>
                  <a:cxn ang="0">
                    <a:pos x="0" y="T1"/>
                  </a:cxn>
                  <a:cxn ang="0">
                    <a:pos x="0" y="T2"/>
                  </a:cxn>
                  <a:cxn ang="0">
                    <a:pos x="0" y="T3"/>
                  </a:cxn>
                  <a:cxn ang="0">
                    <a:pos x="0" y="T4"/>
                  </a:cxn>
                </a:cxnLst>
                <a:rect l="0" t="0" r="r" b="b"/>
                <a:pathLst>
                  <a:path h="253">
                    <a:moveTo>
                      <a:pt x="0" y="0"/>
                    </a:moveTo>
                    <a:cubicBezTo>
                      <a:pt x="0" y="247"/>
                      <a:pt x="0" y="247"/>
                      <a:pt x="0" y="247"/>
                    </a:cubicBezTo>
                    <a:cubicBezTo>
                      <a:pt x="0" y="249"/>
                      <a:pt x="0" y="251"/>
                      <a:pt x="0" y="253"/>
                    </a:cubicBezTo>
                    <a:cubicBezTo>
                      <a:pt x="0" y="6"/>
                      <a:pt x="0" y="6"/>
                      <a:pt x="0" y="6"/>
                    </a:cubicBezTo>
                    <a:cubicBezTo>
                      <a:pt x="0" y="5"/>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5" name="ïṣlîďé"/>
              <p:cNvSpPr/>
              <p:nvPr/>
            </p:nvSpPr>
            <p:spPr bwMode="auto">
              <a:xfrm>
                <a:off x="5931854" y="5251026"/>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6" name="îşļïḑè"/>
              <p:cNvSpPr/>
              <p:nvPr/>
            </p:nvSpPr>
            <p:spPr bwMode="auto">
              <a:xfrm>
                <a:off x="5931854" y="5251026"/>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7" name="ïṥľîḍe"/>
              <p:cNvSpPr/>
              <p:nvPr/>
            </p:nvSpPr>
            <p:spPr bwMode="auto">
              <a:xfrm>
                <a:off x="5959855" y="5234611"/>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58" name="ïs1ïďé"/>
              <p:cNvSpPr/>
              <p:nvPr/>
            </p:nvSpPr>
            <p:spPr bwMode="auto">
              <a:xfrm>
                <a:off x="5959855"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59" name="îsḻíḓé"/>
              <p:cNvSpPr/>
              <p:nvPr/>
            </p:nvSpPr>
            <p:spPr bwMode="auto">
              <a:xfrm>
                <a:off x="5959855" y="5234611"/>
                <a:ext cx="0" cy="92694"/>
              </a:xfrm>
              <a:custGeom>
                <a:avLst/>
                <a:gdLst>
                  <a:gd name="T0" fmla="*/ 1 w 1"/>
                  <a:gd name="T1" fmla="*/ 0 h 249"/>
                  <a:gd name="T2" fmla="*/ 1 w 1"/>
                  <a:gd name="T3" fmla="*/ 247 h 249"/>
                  <a:gd name="T4" fmla="*/ 1 w 1"/>
                  <a:gd name="T5" fmla="*/ 247 h 249"/>
                  <a:gd name="T6" fmla="*/ 0 w 1"/>
                  <a:gd name="T7" fmla="*/ 249 h 249"/>
                  <a:gd name="T8" fmla="*/ 0 w 1"/>
                  <a:gd name="T9" fmla="*/ 3 h 249"/>
                  <a:gd name="T10" fmla="*/ 1 w 1"/>
                  <a:gd name="T11" fmla="*/ 1 h 249"/>
                  <a:gd name="T12" fmla="*/ 1 w 1"/>
                  <a:gd name="T13" fmla="*/ 0 h 249"/>
                </a:gdLst>
                <a:ahLst/>
                <a:cxnLst>
                  <a:cxn ang="0">
                    <a:pos x="T0" y="T1"/>
                  </a:cxn>
                  <a:cxn ang="0">
                    <a:pos x="T2" y="T3"/>
                  </a:cxn>
                  <a:cxn ang="0">
                    <a:pos x="T4" y="T5"/>
                  </a:cxn>
                  <a:cxn ang="0">
                    <a:pos x="T6" y="T7"/>
                  </a:cxn>
                  <a:cxn ang="0">
                    <a:pos x="T8" y="T9"/>
                  </a:cxn>
                  <a:cxn ang="0">
                    <a:pos x="T10" y="T11"/>
                  </a:cxn>
                  <a:cxn ang="0">
                    <a:pos x="T12" y="T13"/>
                  </a:cxn>
                </a:cxnLst>
                <a:rect l="0" t="0" r="r" b="b"/>
                <a:pathLst>
                  <a:path w="1" h="249">
                    <a:moveTo>
                      <a:pt x="1" y="0"/>
                    </a:moveTo>
                    <a:cubicBezTo>
                      <a:pt x="1" y="247"/>
                      <a:pt x="1" y="247"/>
                      <a:pt x="1" y="247"/>
                    </a:cubicBezTo>
                    <a:cubicBezTo>
                      <a:pt x="1" y="247"/>
                      <a:pt x="1" y="247"/>
                      <a:pt x="1" y="247"/>
                    </a:cubicBezTo>
                    <a:cubicBezTo>
                      <a:pt x="1" y="248"/>
                      <a:pt x="1" y="249"/>
                      <a:pt x="0" y="249"/>
                    </a:cubicBezTo>
                    <a:cubicBezTo>
                      <a:pt x="0" y="3"/>
                      <a:pt x="0" y="3"/>
                      <a:pt x="0" y="3"/>
                    </a:cubicBezTo>
                    <a:cubicBezTo>
                      <a:pt x="1" y="2"/>
                      <a:pt x="1" y="1"/>
                      <a:pt x="1" y="1"/>
                    </a:cubicBezTo>
                    <a:cubicBezTo>
                      <a:pt x="1" y="0"/>
                      <a:pt x="1" y="0"/>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0" name="îsḷïde"/>
              <p:cNvSpPr/>
              <p:nvPr/>
            </p:nvSpPr>
            <p:spPr bwMode="auto">
              <a:xfrm>
                <a:off x="5959855" y="5235577"/>
                <a:ext cx="0" cy="92694"/>
              </a:xfrm>
              <a:custGeom>
                <a:avLst/>
                <a:gdLst>
                  <a:gd name="T0" fmla="*/ 0 h 248"/>
                  <a:gd name="T1" fmla="*/ 246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1"/>
                      <a:pt x="0" y="1"/>
                      <a:pt x="0" y="1"/>
                    </a:cubicBezTo>
                    <a:cubicBezTo>
                      <a:pt x="0" y="1"/>
                      <a:pt x="0" y="0"/>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1" name="ísļîḑé"/>
              <p:cNvSpPr/>
              <p:nvPr/>
            </p:nvSpPr>
            <p:spPr bwMode="auto">
              <a:xfrm>
                <a:off x="5959855" y="5235577"/>
                <a:ext cx="0" cy="92694"/>
              </a:xfrm>
              <a:custGeom>
                <a:avLst/>
                <a:gdLst>
                  <a:gd name="T0" fmla="*/ 1 w 1"/>
                  <a:gd name="T1" fmla="*/ 0 h 249"/>
                  <a:gd name="T2" fmla="*/ 1 w 1"/>
                  <a:gd name="T3" fmla="*/ 247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7"/>
                      <a:pt x="1" y="247"/>
                      <a:pt x="1" y="247"/>
                    </a:cubicBezTo>
                    <a:cubicBezTo>
                      <a:pt x="1" y="248"/>
                      <a:pt x="1" y="248"/>
                      <a:pt x="0" y="249"/>
                    </a:cubicBezTo>
                    <a:cubicBezTo>
                      <a:pt x="0" y="2"/>
                      <a:pt x="0" y="2"/>
                      <a:pt x="0" y="2"/>
                    </a:cubicBezTo>
                    <a:cubicBezTo>
                      <a:pt x="1" y="1"/>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2" name="îṥlîďè"/>
              <p:cNvSpPr/>
              <p:nvPr/>
            </p:nvSpPr>
            <p:spPr bwMode="auto">
              <a:xfrm>
                <a:off x="5958890" y="5236543"/>
                <a:ext cx="966"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7"/>
                      <a:pt x="0" y="248"/>
                    </a:cubicBezTo>
                    <a:cubicBezTo>
                      <a:pt x="0" y="1"/>
                      <a:pt x="0" y="1"/>
                      <a:pt x="0" y="1"/>
                    </a:cubicBezTo>
                    <a:cubicBezTo>
                      <a:pt x="1" y="1"/>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3" name="îṡ1ïḋê"/>
              <p:cNvSpPr/>
              <p:nvPr/>
            </p:nvSpPr>
            <p:spPr bwMode="auto">
              <a:xfrm>
                <a:off x="5958890" y="5236543"/>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4" name="íSļïďê"/>
              <p:cNvSpPr/>
              <p:nvPr/>
            </p:nvSpPr>
            <p:spPr bwMode="auto">
              <a:xfrm>
                <a:off x="5958890" y="5237508"/>
                <a:ext cx="0" cy="92694"/>
              </a:xfrm>
              <a:custGeom>
                <a:avLst/>
                <a:gdLst>
                  <a:gd name="T0" fmla="*/ 1 w 1"/>
                  <a:gd name="T1" fmla="*/ 0 h 247"/>
                  <a:gd name="T2" fmla="*/ 1 w 1"/>
                  <a:gd name="T3" fmla="*/ 246 h 247"/>
                  <a:gd name="T4" fmla="*/ 0 w 1"/>
                  <a:gd name="T5" fmla="*/ 247 h 247"/>
                  <a:gd name="T6" fmla="*/ 0 w 1"/>
                  <a:gd name="T7" fmla="*/ 1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6"/>
                      <a:pt x="1" y="246"/>
                      <a:pt x="1" y="246"/>
                    </a:cubicBezTo>
                    <a:cubicBezTo>
                      <a:pt x="1" y="247"/>
                      <a:pt x="0" y="247"/>
                      <a:pt x="0" y="247"/>
                    </a:cubicBezTo>
                    <a:cubicBezTo>
                      <a:pt x="0" y="1"/>
                      <a:pt x="0" y="1"/>
                      <a:pt x="0" y="1"/>
                    </a:cubicBezTo>
                    <a:cubicBezTo>
                      <a:pt x="0" y="1"/>
                      <a:pt x="1" y="0"/>
                      <a:pt x="1"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5" name="ï$lïdè"/>
              <p:cNvSpPr/>
              <p:nvPr/>
            </p:nvSpPr>
            <p:spPr bwMode="auto">
              <a:xfrm>
                <a:off x="5955993" y="5238474"/>
                <a:ext cx="2897" cy="92694"/>
              </a:xfrm>
              <a:custGeom>
                <a:avLst/>
                <a:gdLst>
                  <a:gd name="T0" fmla="*/ 7 w 7"/>
                  <a:gd name="T1" fmla="*/ 0 h 249"/>
                  <a:gd name="T2" fmla="*/ 7 w 7"/>
                  <a:gd name="T3" fmla="*/ 246 h 249"/>
                  <a:gd name="T4" fmla="*/ 0 w 7"/>
                  <a:gd name="T5" fmla="*/ 249 h 249"/>
                  <a:gd name="T6" fmla="*/ 0 w 7"/>
                  <a:gd name="T7" fmla="*/ 3 h 249"/>
                  <a:gd name="T8" fmla="*/ 7 w 7"/>
                  <a:gd name="T9" fmla="*/ 0 h 249"/>
                </a:gdLst>
                <a:ahLst/>
                <a:cxnLst>
                  <a:cxn ang="0">
                    <a:pos x="T0" y="T1"/>
                  </a:cxn>
                  <a:cxn ang="0">
                    <a:pos x="T2" y="T3"/>
                  </a:cxn>
                  <a:cxn ang="0">
                    <a:pos x="T4" y="T5"/>
                  </a:cxn>
                  <a:cxn ang="0">
                    <a:pos x="T6" y="T7"/>
                  </a:cxn>
                  <a:cxn ang="0">
                    <a:pos x="T8" y="T9"/>
                  </a:cxn>
                </a:cxnLst>
                <a:rect l="0" t="0" r="r" b="b"/>
                <a:pathLst>
                  <a:path w="7" h="249">
                    <a:moveTo>
                      <a:pt x="7" y="0"/>
                    </a:moveTo>
                    <a:cubicBezTo>
                      <a:pt x="7" y="246"/>
                      <a:pt x="7" y="246"/>
                      <a:pt x="7" y="246"/>
                    </a:cubicBezTo>
                    <a:cubicBezTo>
                      <a:pt x="5" y="248"/>
                      <a:pt x="3" y="249"/>
                      <a:pt x="0" y="249"/>
                    </a:cubicBezTo>
                    <a:cubicBezTo>
                      <a:pt x="0" y="3"/>
                      <a:pt x="0" y="3"/>
                      <a:pt x="0" y="3"/>
                    </a:cubicBezTo>
                    <a:cubicBezTo>
                      <a:pt x="3" y="2"/>
                      <a:pt x="5" y="1"/>
                      <a:pt x="7"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6" name="îšľíḋè"/>
              <p:cNvSpPr/>
              <p:nvPr/>
            </p:nvSpPr>
            <p:spPr bwMode="auto">
              <a:xfrm>
                <a:off x="5955027" y="5239440"/>
                <a:ext cx="966" cy="91729"/>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2" y="246"/>
                      <a:pt x="1" y="247"/>
                      <a:pt x="0" y="247"/>
                    </a:cubicBezTo>
                    <a:cubicBezTo>
                      <a:pt x="0" y="0"/>
                      <a:pt x="0" y="0"/>
                      <a:pt x="0" y="0"/>
                    </a:cubicBezTo>
                    <a:cubicBezTo>
                      <a:pt x="1" y="0"/>
                      <a:pt x="2"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7" name="îśļíḋè"/>
              <p:cNvSpPr/>
              <p:nvPr/>
            </p:nvSpPr>
            <p:spPr bwMode="auto">
              <a:xfrm>
                <a:off x="5954062" y="5239440"/>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0"/>
                      <a:pt x="0" y="0"/>
                      <a:pt x="0" y="0"/>
                    </a:cubicBezTo>
                    <a:cubicBezTo>
                      <a:pt x="1" y="0"/>
                      <a:pt x="2" y="0"/>
                      <a:pt x="2"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8" name="işlíḓè"/>
              <p:cNvSpPr/>
              <p:nvPr/>
            </p:nvSpPr>
            <p:spPr bwMode="auto">
              <a:xfrm>
                <a:off x="5954062" y="5239440"/>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9" name="îŝḻïḑe"/>
              <p:cNvSpPr/>
              <p:nvPr/>
            </p:nvSpPr>
            <p:spPr bwMode="auto">
              <a:xfrm>
                <a:off x="5953096" y="5239440"/>
                <a:ext cx="966" cy="91729"/>
              </a:xfrm>
              <a:custGeom>
                <a:avLst/>
                <a:gdLst>
                  <a:gd name="T0" fmla="*/ 2 w 2"/>
                  <a:gd name="T1" fmla="*/ 0 h 247"/>
                  <a:gd name="T2" fmla="*/ 2 w 2"/>
                  <a:gd name="T3" fmla="*/ 247 h 247"/>
                  <a:gd name="T4" fmla="*/ 2 w 2"/>
                  <a:gd name="T5" fmla="*/ 247 h 247"/>
                  <a:gd name="T6" fmla="*/ 0 w 2"/>
                  <a:gd name="T7" fmla="*/ 247 h 247"/>
                  <a:gd name="T8" fmla="*/ 0 w 2"/>
                  <a:gd name="T9" fmla="*/ 0 h 247"/>
                  <a:gd name="T10" fmla="*/ 2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2" y="247"/>
                      <a:pt x="2" y="247"/>
                    </a:cubicBezTo>
                    <a:cubicBezTo>
                      <a:pt x="1" y="247"/>
                      <a:pt x="1" y="247"/>
                      <a:pt x="0" y="247"/>
                    </a:cubicBezTo>
                    <a:cubicBezTo>
                      <a:pt x="0" y="0"/>
                      <a:pt x="0" y="0"/>
                      <a:pt x="0" y="0"/>
                    </a:cubicBezTo>
                    <a:cubicBezTo>
                      <a:pt x="1" y="0"/>
                      <a:pt x="1" y="0"/>
                      <a:pt x="2" y="0"/>
                    </a:cubicBezTo>
                    <a:cubicBezTo>
                      <a:pt x="2" y="0"/>
                      <a:pt x="2" y="0"/>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0" name="íṥ1ïḓè"/>
              <p:cNvSpPr/>
              <p:nvPr/>
            </p:nvSpPr>
            <p:spPr bwMode="auto">
              <a:xfrm>
                <a:off x="5953096" y="5239440"/>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1" name="îŝľïďe"/>
              <p:cNvSpPr/>
              <p:nvPr/>
            </p:nvSpPr>
            <p:spPr bwMode="auto">
              <a:xfrm>
                <a:off x="5952130" y="5239440"/>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6"/>
                    </a:cubicBezTo>
                    <a:cubicBezTo>
                      <a:pt x="0" y="0"/>
                      <a:pt x="0" y="0"/>
                      <a:pt x="0" y="0"/>
                    </a:cubicBezTo>
                    <a:cubicBezTo>
                      <a:pt x="1" y="0"/>
                      <a:pt x="1" y="0"/>
                      <a:pt x="2"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2" name="iś1ïḍê"/>
              <p:cNvSpPr/>
              <p:nvPr/>
            </p:nvSpPr>
            <p:spPr bwMode="auto">
              <a:xfrm>
                <a:off x="5951165" y="5239440"/>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3" name="íşḷiḑe"/>
              <p:cNvSpPr/>
              <p:nvPr/>
            </p:nvSpPr>
            <p:spPr bwMode="auto">
              <a:xfrm>
                <a:off x="5950199" y="5238474"/>
                <a:ext cx="966" cy="92694"/>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0"/>
                      <a:pt x="2"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4" name="îṩľïḍè"/>
              <p:cNvSpPr/>
              <p:nvPr/>
            </p:nvSpPr>
            <p:spPr bwMode="auto">
              <a:xfrm>
                <a:off x="5949234" y="5238474"/>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5" name="îṧliďé"/>
              <p:cNvSpPr/>
              <p:nvPr/>
            </p:nvSpPr>
            <p:spPr bwMode="auto">
              <a:xfrm>
                <a:off x="6078620" y="5234611"/>
                <a:ext cx="1931" cy="93660"/>
              </a:xfrm>
              <a:custGeom>
                <a:avLst/>
                <a:gdLst>
                  <a:gd name="T0" fmla="*/ 5 w 5"/>
                  <a:gd name="T1" fmla="*/ 0 h 251"/>
                  <a:gd name="T2" fmla="*/ 5 w 5"/>
                  <a:gd name="T3" fmla="*/ 246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6"/>
                      <a:pt x="5" y="246"/>
                      <a:pt x="5" y="246"/>
                    </a:cubicBezTo>
                    <a:cubicBezTo>
                      <a:pt x="3" y="248"/>
                      <a:pt x="2" y="249"/>
                      <a:pt x="0" y="251"/>
                    </a:cubicBezTo>
                    <a:cubicBezTo>
                      <a:pt x="0" y="4"/>
                      <a:pt x="0" y="4"/>
                      <a:pt x="0" y="4"/>
                    </a:cubicBezTo>
                    <a:cubicBezTo>
                      <a:pt x="2" y="3"/>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6" name="iŝļíďè"/>
              <p:cNvSpPr/>
              <p:nvPr/>
            </p:nvSpPr>
            <p:spPr bwMode="auto">
              <a:xfrm>
                <a:off x="6076689" y="5235577"/>
                <a:ext cx="1931" cy="94626"/>
              </a:xfrm>
              <a:custGeom>
                <a:avLst/>
                <a:gdLst>
                  <a:gd name="T0" fmla="*/ 7 w 7"/>
                  <a:gd name="T1" fmla="*/ 0 h 254"/>
                  <a:gd name="T2" fmla="*/ 7 w 7"/>
                  <a:gd name="T3" fmla="*/ 247 h 254"/>
                  <a:gd name="T4" fmla="*/ 0 w 7"/>
                  <a:gd name="T5" fmla="*/ 254 h 254"/>
                  <a:gd name="T6" fmla="*/ 0 w 7"/>
                  <a:gd name="T7" fmla="*/ 8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7"/>
                      <a:pt x="7" y="247"/>
                      <a:pt x="7" y="247"/>
                    </a:cubicBezTo>
                    <a:cubicBezTo>
                      <a:pt x="5" y="249"/>
                      <a:pt x="2" y="252"/>
                      <a:pt x="0" y="254"/>
                    </a:cubicBezTo>
                    <a:cubicBezTo>
                      <a:pt x="0" y="8"/>
                      <a:pt x="0" y="8"/>
                      <a:pt x="0" y="8"/>
                    </a:cubicBezTo>
                    <a:cubicBezTo>
                      <a:pt x="2" y="5"/>
                      <a:pt x="5" y="3"/>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7" name="iś1iḍè"/>
              <p:cNvSpPr/>
              <p:nvPr/>
            </p:nvSpPr>
            <p:spPr bwMode="auto">
              <a:xfrm>
                <a:off x="6073792" y="5238474"/>
                <a:ext cx="2897" cy="95591"/>
              </a:xfrm>
              <a:custGeom>
                <a:avLst/>
                <a:gdLst>
                  <a:gd name="T0" fmla="*/ 6 w 6"/>
                  <a:gd name="T1" fmla="*/ 0 h 256"/>
                  <a:gd name="T2" fmla="*/ 6 w 6"/>
                  <a:gd name="T3" fmla="*/ 246 h 256"/>
                  <a:gd name="T4" fmla="*/ 0 w 6"/>
                  <a:gd name="T5" fmla="*/ 256 h 256"/>
                  <a:gd name="T6" fmla="*/ 0 w 6"/>
                  <a:gd name="T7" fmla="*/ 10 h 256"/>
                  <a:gd name="T8" fmla="*/ 6 w 6"/>
                  <a:gd name="T9" fmla="*/ 0 h 256"/>
                </a:gdLst>
                <a:ahLst/>
                <a:cxnLst>
                  <a:cxn ang="0">
                    <a:pos x="T0" y="T1"/>
                  </a:cxn>
                  <a:cxn ang="0">
                    <a:pos x="T2" y="T3"/>
                  </a:cxn>
                  <a:cxn ang="0">
                    <a:pos x="T4" y="T5"/>
                  </a:cxn>
                  <a:cxn ang="0">
                    <a:pos x="T6" y="T7"/>
                  </a:cxn>
                  <a:cxn ang="0">
                    <a:pos x="T8" y="T9"/>
                  </a:cxn>
                </a:cxnLst>
                <a:rect l="0" t="0" r="r" b="b"/>
                <a:pathLst>
                  <a:path w="6" h="256">
                    <a:moveTo>
                      <a:pt x="6" y="0"/>
                    </a:moveTo>
                    <a:cubicBezTo>
                      <a:pt x="6" y="246"/>
                      <a:pt x="6" y="246"/>
                      <a:pt x="6" y="246"/>
                    </a:cubicBezTo>
                    <a:cubicBezTo>
                      <a:pt x="4" y="250"/>
                      <a:pt x="2" y="253"/>
                      <a:pt x="0" y="256"/>
                    </a:cubicBezTo>
                    <a:cubicBezTo>
                      <a:pt x="0" y="10"/>
                      <a:pt x="0" y="10"/>
                      <a:pt x="0" y="10"/>
                    </a:cubicBezTo>
                    <a:cubicBezTo>
                      <a:pt x="2" y="7"/>
                      <a:pt x="4" y="3"/>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8" name="iṧľïḑé"/>
              <p:cNvSpPr/>
              <p:nvPr/>
            </p:nvSpPr>
            <p:spPr bwMode="auto">
              <a:xfrm>
                <a:off x="6072827" y="5242336"/>
                <a:ext cx="966" cy="95591"/>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2" y="249"/>
                      <a:pt x="1" y="252"/>
                      <a:pt x="0" y="255"/>
                    </a:cubicBezTo>
                    <a:cubicBezTo>
                      <a:pt x="0" y="8"/>
                      <a:pt x="0" y="8"/>
                      <a:pt x="0" y="8"/>
                    </a:cubicBezTo>
                    <a:cubicBezTo>
                      <a:pt x="1" y="6"/>
                      <a:pt x="2" y="3"/>
                      <a:pt x="4"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9" name="íṡḻiḋe"/>
              <p:cNvSpPr/>
              <p:nvPr/>
            </p:nvSpPr>
            <p:spPr bwMode="auto">
              <a:xfrm>
                <a:off x="6080551" y="5239440"/>
                <a:ext cx="7725" cy="94626"/>
              </a:xfrm>
              <a:custGeom>
                <a:avLst/>
                <a:gdLst>
                  <a:gd name="T0" fmla="*/ 21 w 21"/>
                  <a:gd name="T1" fmla="*/ 0 h 255"/>
                  <a:gd name="T2" fmla="*/ 21 w 21"/>
                  <a:gd name="T3" fmla="*/ 247 h 255"/>
                  <a:gd name="T4" fmla="*/ 0 w 21"/>
                  <a:gd name="T5" fmla="*/ 255 h 255"/>
                  <a:gd name="T6" fmla="*/ 0 w 21"/>
                  <a:gd name="T7" fmla="*/ 8 h 255"/>
                  <a:gd name="T8" fmla="*/ 21 w 21"/>
                  <a:gd name="T9" fmla="*/ 0 h 255"/>
                </a:gdLst>
                <a:ahLst/>
                <a:cxnLst>
                  <a:cxn ang="0">
                    <a:pos x="T0" y="T1"/>
                  </a:cxn>
                  <a:cxn ang="0">
                    <a:pos x="T2" y="T3"/>
                  </a:cxn>
                  <a:cxn ang="0">
                    <a:pos x="T4" y="T5"/>
                  </a:cxn>
                  <a:cxn ang="0">
                    <a:pos x="T6" y="T7"/>
                  </a:cxn>
                  <a:cxn ang="0">
                    <a:pos x="T8" y="T9"/>
                  </a:cxn>
                </a:cxnLst>
                <a:rect l="0" t="0" r="r" b="b"/>
                <a:pathLst>
                  <a:path w="21" h="255">
                    <a:moveTo>
                      <a:pt x="21" y="0"/>
                    </a:moveTo>
                    <a:cubicBezTo>
                      <a:pt x="21" y="247"/>
                      <a:pt x="21" y="247"/>
                      <a:pt x="21" y="247"/>
                    </a:cubicBezTo>
                    <a:cubicBezTo>
                      <a:pt x="16" y="250"/>
                      <a:pt x="8" y="253"/>
                      <a:pt x="0" y="255"/>
                    </a:cubicBezTo>
                    <a:cubicBezTo>
                      <a:pt x="0" y="8"/>
                      <a:pt x="0" y="8"/>
                      <a:pt x="0" y="8"/>
                    </a:cubicBezTo>
                    <a:cubicBezTo>
                      <a:pt x="8" y="7"/>
                      <a:pt x="16" y="4"/>
                      <a:pt x="2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0" name="ïṣľïḍe"/>
              <p:cNvSpPr/>
              <p:nvPr/>
            </p:nvSpPr>
            <p:spPr bwMode="auto">
              <a:xfrm>
                <a:off x="6078620" y="5242336"/>
                <a:ext cx="1931" cy="92694"/>
              </a:xfrm>
              <a:custGeom>
                <a:avLst/>
                <a:gdLst>
                  <a:gd name="T0" fmla="*/ 6 w 6"/>
                  <a:gd name="T1" fmla="*/ 0 h 248"/>
                  <a:gd name="T2" fmla="*/ 6 w 6"/>
                  <a:gd name="T3" fmla="*/ 247 h 248"/>
                  <a:gd name="T4" fmla="*/ 0 w 6"/>
                  <a:gd name="T5" fmla="*/ 248 h 248"/>
                  <a:gd name="T6" fmla="*/ 0 w 6"/>
                  <a:gd name="T7" fmla="*/ 2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8"/>
                      <a:pt x="0" y="248"/>
                    </a:cubicBezTo>
                    <a:cubicBezTo>
                      <a:pt x="0" y="2"/>
                      <a:pt x="0" y="2"/>
                      <a:pt x="0" y="2"/>
                    </a:cubicBezTo>
                    <a:cubicBezTo>
                      <a:pt x="2" y="1"/>
                      <a:pt x="4" y="1"/>
                      <a:pt x="6"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1" name="ïṧľíḑé"/>
              <p:cNvSpPr/>
              <p:nvPr/>
            </p:nvSpPr>
            <p:spPr bwMode="auto">
              <a:xfrm>
                <a:off x="6076689" y="5243302"/>
                <a:ext cx="1931"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4" y="246"/>
                      <a:pt x="2" y="247"/>
                      <a:pt x="0" y="247"/>
                    </a:cubicBezTo>
                    <a:cubicBezTo>
                      <a:pt x="0" y="0"/>
                      <a:pt x="0" y="0"/>
                      <a:pt x="0" y="0"/>
                    </a:cubicBezTo>
                    <a:cubicBezTo>
                      <a:pt x="2" y="0"/>
                      <a:pt x="4" y="0"/>
                      <a:pt x="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2" name="íş1ídè"/>
              <p:cNvSpPr/>
              <p:nvPr/>
            </p:nvSpPr>
            <p:spPr bwMode="auto">
              <a:xfrm>
                <a:off x="6075723" y="5243302"/>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3" name="ïṥ1iḓé"/>
              <p:cNvSpPr/>
              <p:nvPr/>
            </p:nvSpPr>
            <p:spPr bwMode="auto">
              <a:xfrm>
                <a:off x="6087310" y="5239440"/>
                <a:ext cx="966" cy="92694"/>
              </a:xfrm>
              <a:custGeom>
                <a:avLst/>
                <a:gdLst>
                  <a:gd name="T0" fmla="*/ 2 w 2"/>
                  <a:gd name="T1" fmla="*/ 0 h 249"/>
                  <a:gd name="T2" fmla="*/ 2 w 2"/>
                  <a:gd name="T3" fmla="*/ 247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7"/>
                      <a:pt x="2" y="247"/>
                      <a:pt x="2" y="247"/>
                    </a:cubicBezTo>
                    <a:cubicBezTo>
                      <a:pt x="2" y="247"/>
                      <a:pt x="1" y="248"/>
                      <a:pt x="0" y="249"/>
                    </a:cubicBezTo>
                    <a:cubicBezTo>
                      <a:pt x="0" y="2"/>
                      <a:pt x="0" y="2"/>
                      <a:pt x="0" y="2"/>
                    </a:cubicBezTo>
                    <a:cubicBezTo>
                      <a:pt x="1" y="2"/>
                      <a:pt x="2" y="1"/>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4" name="iṣlîďé"/>
              <p:cNvSpPr/>
              <p:nvPr/>
            </p:nvSpPr>
            <p:spPr bwMode="auto">
              <a:xfrm>
                <a:off x="6085379" y="5239440"/>
                <a:ext cx="1931" cy="93660"/>
              </a:xfrm>
              <a:custGeom>
                <a:avLst/>
                <a:gdLst>
                  <a:gd name="T0" fmla="*/ 5 w 5"/>
                  <a:gd name="T1" fmla="*/ 0 h 251"/>
                  <a:gd name="T2" fmla="*/ 5 w 5"/>
                  <a:gd name="T3" fmla="*/ 247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4" y="248"/>
                      <a:pt x="2" y="250"/>
                      <a:pt x="0" y="251"/>
                    </a:cubicBezTo>
                    <a:cubicBezTo>
                      <a:pt x="0" y="4"/>
                      <a:pt x="0" y="4"/>
                      <a:pt x="0" y="4"/>
                    </a:cubicBezTo>
                    <a:cubicBezTo>
                      <a:pt x="2" y="3"/>
                      <a:pt x="4" y="2"/>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5" name="ïSľíḍe"/>
              <p:cNvSpPr/>
              <p:nvPr/>
            </p:nvSpPr>
            <p:spPr bwMode="auto">
              <a:xfrm>
                <a:off x="6077654" y="5241371"/>
                <a:ext cx="7725" cy="95591"/>
              </a:xfrm>
              <a:custGeom>
                <a:avLst/>
                <a:gdLst>
                  <a:gd name="T0" fmla="*/ 21 w 21"/>
                  <a:gd name="T1" fmla="*/ 0 h 256"/>
                  <a:gd name="T2" fmla="*/ 21 w 21"/>
                  <a:gd name="T3" fmla="*/ 247 h 256"/>
                  <a:gd name="T4" fmla="*/ 0 w 21"/>
                  <a:gd name="T5" fmla="*/ 256 h 256"/>
                  <a:gd name="T6" fmla="*/ 0 w 21"/>
                  <a:gd name="T7" fmla="*/ 10 h 256"/>
                  <a:gd name="T8" fmla="*/ 21 w 21"/>
                  <a:gd name="T9" fmla="*/ 0 h 256"/>
                </a:gdLst>
                <a:ahLst/>
                <a:cxnLst>
                  <a:cxn ang="0">
                    <a:pos x="T0" y="T1"/>
                  </a:cxn>
                  <a:cxn ang="0">
                    <a:pos x="T2" y="T3"/>
                  </a:cxn>
                  <a:cxn ang="0">
                    <a:pos x="T4" y="T5"/>
                  </a:cxn>
                  <a:cxn ang="0">
                    <a:pos x="T6" y="T7"/>
                  </a:cxn>
                  <a:cxn ang="0">
                    <a:pos x="T8" y="T9"/>
                  </a:cxn>
                </a:cxnLst>
                <a:rect l="0" t="0" r="r" b="b"/>
                <a:pathLst>
                  <a:path w="21" h="256">
                    <a:moveTo>
                      <a:pt x="21" y="0"/>
                    </a:moveTo>
                    <a:cubicBezTo>
                      <a:pt x="21" y="247"/>
                      <a:pt x="21" y="247"/>
                      <a:pt x="21" y="247"/>
                    </a:cubicBezTo>
                    <a:cubicBezTo>
                      <a:pt x="16" y="251"/>
                      <a:pt x="8" y="254"/>
                      <a:pt x="0" y="256"/>
                    </a:cubicBezTo>
                    <a:cubicBezTo>
                      <a:pt x="0" y="10"/>
                      <a:pt x="0" y="10"/>
                      <a:pt x="0" y="10"/>
                    </a:cubicBezTo>
                    <a:cubicBezTo>
                      <a:pt x="8" y="8"/>
                      <a:pt x="16" y="4"/>
                      <a:pt x="2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6" name="isḻïḋé"/>
              <p:cNvSpPr/>
              <p:nvPr/>
            </p:nvSpPr>
            <p:spPr bwMode="auto">
              <a:xfrm>
                <a:off x="6075723" y="5245233"/>
                <a:ext cx="1931"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2" y="247"/>
                      <a:pt x="0" y="247"/>
                    </a:cubicBezTo>
                    <a:cubicBezTo>
                      <a:pt x="0" y="1"/>
                      <a:pt x="0" y="1"/>
                      <a:pt x="0" y="1"/>
                    </a:cubicBezTo>
                    <a:cubicBezTo>
                      <a:pt x="2" y="0"/>
                      <a:pt x="5" y="0"/>
                      <a:pt x="7"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7" name="iṧ1îḍé"/>
              <p:cNvSpPr/>
              <p:nvPr/>
            </p:nvSpPr>
            <p:spPr bwMode="auto">
              <a:xfrm>
                <a:off x="6073792" y="5245233"/>
                <a:ext cx="1931" cy="92694"/>
              </a:xfrm>
              <a:custGeom>
                <a:avLst/>
                <a:gdLst>
                  <a:gd name="T0" fmla="*/ 4 w 4"/>
                  <a:gd name="T1" fmla="*/ 0 h 247"/>
                  <a:gd name="T2" fmla="*/ 4 w 4"/>
                  <a:gd name="T3" fmla="*/ 246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6"/>
                      <a:pt x="4" y="246"/>
                      <a:pt x="4" y="246"/>
                    </a:cubicBezTo>
                    <a:cubicBezTo>
                      <a:pt x="3" y="246"/>
                      <a:pt x="1" y="247"/>
                      <a:pt x="0" y="247"/>
                    </a:cubicBezTo>
                    <a:cubicBezTo>
                      <a:pt x="0" y="0"/>
                      <a:pt x="0" y="0"/>
                      <a:pt x="0" y="0"/>
                    </a:cubicBezTo>
                    <a:cubicBezTo>
                      <a:pt x="1" y="0"/>
                      <a:pt x="3" y="0"/>
                      <a:pt x="4"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8" name="íşľîdê"/>
              <p:cNvSpPr/>
              <p:nvPr/>
            </p:nvSpPr>
            <p:spPr bwMode="auto">
              <a:xfrm>
                <a:off x="6072827" y="5245233"/>
                <a:ext cx="966" cy="92694"/>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9" name="iṧḻïďé"/>
              <p:cNvSpPr/>
              <p:nvPr/>
            </p:nvSpPr>
            <p:spPr bwMode="auto">
              <a:xfrm>
                <a:off x="6099863" y="5234611"/>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90" name="ïśḻïḑé"/>
              <p:cNvSpPr/>
              <p:nvPr/>
            </p:nvSpPr>
            <p:spPr bwMode="auto">
              <a:xfrm>
                <a:off x="6099863"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91" name="isļïḋê"/>
              <p:cNvSpPr/>
              <p:nvPr/>
            </p:nvSpPr>
            <p:spPr bwMode="auto">
              <a:xfrm>
                <a:off x="6099863" y="5234611"/>
                <a:ext cx="0" cy="93660"/>
              </a:xfrm>
              <a:custGeom>
                <a:avLst/>
                <a:gdLst>
                  <a:gd name="T0" fmla="*/ 0 h 250"/>
                  <a:gd name="T1" fmla="*/ 247 h 250"/>
                  <a:gd name="T2" fmla="*/ 250 h 250"/>
                  <a:gd name="T3" fmla="*/ 3 h 250"/>
                  <a:gd name="T4" fmla="*/ 0 h 250"/>
                </a:gdLst>
                <a:ahLst/>
                <a:cxnLst>
                  <a:cxn ang="0">
                    <a:pos x="0" y="T0"/>
                  </a:cxn>
                  <a:cxn ang="0">
                    <a:pos x="0" y="T1"/>
                  </a:cxn>
                  <a:cxn ang="0">
                    <a:pos x="0" y="T2"/>
                  </a:cxn>
                  <a:cxn ang="0">
                    <a:pos x="0" y="T3"/>
                  </a:cxn>
                  <a:cxn ang="0">
                    <a:pos x="0" y="T4"/>
                  </a:cxn>
                </a:cxnLst>
                <a:rect l="0" t="0" r="r" b="b"/>
                <a:pathLst>
                  <a:path h="250">
                    <a:moveTo>
                      <a:pt x="0" y="0"/>
                    </a:moveTo>
                    <a:cubicBezTo>
                      <a:pt x="0" y="247"/>
                      <a:pt x="0" y="247"/>
                      <a:pt x="0" y="247"/>
                    </a:cubicBezTo>
                    <a:cubicBezTo>
                      <a:pt x="0" y="248"/>
                      <a:pt x="0" y="249"/>
                      <a:pt x="0" y="250"/>
                    </a:cubicBezTo>
                    <a:cubicBezTo>
                      <a:pt x="0" y="3"/>
                      <a:pt x="0" y="3"/>
                      <a:pt x="0" y="3"/>
                    </a:cubicBezTo>
                    <a:cubicBezTo>
                      <a:pt x="0" y="2"/>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2" name="íslîdê"/>
              <p:cNvSpPr/>
              <p:nvPr/>
            </p:nvSpPr>
            <p:spPr bwMode="auto">
              <a:xfrm>
                <a:off x="6098897" y="5235577"/>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3" name="íṡ1îdê"/>
              <p:cNvSpPr/>
              <p:nvPr/>
            </p:nvSpPr>
            <p:spPr bwMode="auto">
              <a:xfrm>
                <a:off x="6098897" y="5236543"/>
                <a:ext cx="0"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4" name="iśḻîḋé"/>
              <p:cNvSpPr/>
              <p:nvPr/>
            </p:nvSpPr>
            <p:spPr bwMode="auto">
              <a:xfrm>
                <a:off x="6097931" y="5238474"/>
                <a:ext cx="966" cy="92694"/>
              </a:xfrm>
              <a:custGeom>
                <a:avLst/>
                <a:gdLst>
                  <a:gd name="T0" fmla="*/ 2 w 2"/>
                  <a:gd name="T1" fmla="*/ 0 h 250"/>
                  <a:gd name="T2" fmla="*/ 2 w 2"/>
                  <a:gd name="T3" fmla="*/ 247 h 250"/>
                  <a:gd name="T4" fmla="*/ 0 w 2"/>
                  <a:gd name="T5" fmla="*/ 250 h 250"/>
                  <a:gd name="T6" fmla="*/ 0 w 2"/>
                  <a:gd name="T7" fmla="*/ 4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0" y="249"/>
                      <a:pt x="0" y="250"/>
                    </a:cubicBezTo>
                    <a:cubicBezTo>
                      <a:pt x="0" y="4"/>
                      <a:pt x="0" y="4"/>
                      <a:pt x="0" y="4"/>
                    </a:cubicBezTo>
                    <a:cubicBezTo>
                      <a:pt x="0" y="2"/>
                      <a:pt x="1" y="1"/>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5" name="íśliďê"/>
              <p:cNvSpPr/>
              <p:nvPr/>
            </p:nvSpPr>
            <p:spPr bwMode="auto">
              <a:xfrm>
                <a:off x="6096966" y="5239440"/>
                <a:ext cx="966" cy="93660"/>
              </a:xfrm>
              <a:custGeom>
                <a:avLst/>
                <a:gdLst>
                  <a:gd name="T0" fmla="*/ 4 w 4"/>
                  <a:gd name="T1" fmla="*/ 0 h 250"/>
                  <a:gd name="T2" fmla="*/ 4 w 4"/>
                  <a:gd name="T3" fmla="*/ 246 h 250"/>
                  <a:gd name="T4" fmla="*/ 2 w 4"/>
                  <a:gd name="T5" fmla="*/ 248 h 250"/>
                  <a:gd name="T6" fmla="*/ 0 w 4"/>
                  <a:gd name="T7" fmla="*/ 250 h 250"/>
                  <a:gd name="T8" fmla="*/ 0 w 4"/>
                  <a:gd name="T9" fmla="*/ 3 h 250"/>
                  <a:gd name="T10" fmla="*/ 2 w 4"/>
                  <a:gd name="T11" fmla="*/ 2 h 250"/>
                  <a:gd name="T12" fmla="*/ 4 w 4"/>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4" h="250">
                    <a:moveTo>
                      <a:pt x="4" y="0"/>
                    </a:moveTo>
                    <a:cubicBezTo>
                      <a:pt x="4" y="246"/>
                      <a:pt x="4" y="246"/>
                      <a:pt x="4" y="246"/>
                    </a:cubicBezTo>
                    <a:cubicBezTo>
                      <a:pt x="3" y="247"/>
                      <a:pt x="2" y="248"/>
                      <a:pt x="2" y="248"/>
                    </a:cubicBezTo>
                    <a:cubicBezTo>
                      <a:pt x="1" y="249"/>
                      <a:pt x="1" y="249"/>
                      <a:pt x="0" y="250"/>
                    </a:cubicBezTo>
                    <a:cubicBezTo>
                      <a:pt x="0" y="3"/>
                      <a:pt x="0" y="3"/>
                      <a:pt x="0" y="3"/>
                    </a:cubicBezTo>
                    <a:cubicBezTo>
                      <a:pt x="1" y="3"/>
                      <a:pt x="1" y="2"/>
                      <a:pt x="2" y="2"/>
                    </a:cubicBezTo>
                    <a:cubicBezTo>
                      <a:pt x="2" y="1"/>
                      <a:pt x="3" y="0"/>
                      <a:pt x="4"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6" name="îslîḍè"/>
              <p:cNvSpPr/>
              <p:nvPr/>
            </p:nvSpPr>
            <p:spPr bwMode="auto">
              <a:xfrm>
                <a:off x="6095034" y="5240405"/>
                <a:ext cx="1931" cy="93660"/>
              </a:xfrm>
              <a:custGeom>
                <a:avLst/>
                <a:gdLst>
                  <a:gd name="T0" fmla="*/ 5 w 5"/>
                  <a:gd name="T1" fmla="*/ 0 h 251"/>
                  <a:gd name="T2" fmla="*/ 5 w 5"/>
                  <a:gd name="T3" fmla="*/ 247 h 251"/>
                  <a:gd name="T4" fmla="*/ 0 w 5"/>
                  <a:gd name="T5" fmla="*/ 251 h 251"/>
                  <a:gd name="T6" fmla="*/ 0 w 5"/>
                  <a:gd name="T7" fmla="*/ 5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4" y="248"/>
                      <a:pt x="2" y="250"/>
                      <a:pt x="0" y="251"/>
                    </a:cubicBezTo>
                    <a:cubicBezTo>
                      <a:pt x="0" y="5"/>
                      <a:pt x="0" y="5"/>
                      <a:pt x="0" y="5"/>
                    </a:cubicBezTo>
                    <a:cubicBezTo>
                      <a:pt x="2" y="3"/>
                      <a:pt x="4" y="2"/>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7" name="ïṥḷíḋe"/>
              <p:cNvSpPr/>
              <p:nvPr/>
            </p:nvSpPr>
            <p:spPr bwMode="auto">
              <a:xfrm>
                <a:off x="6081516" y="5242336"/>
                <a:ext cx="13518" cy="97523"/>
              </a:xfrm>
              <a:custGeom>
                <a:avLst/>
                <a:gdLst>
                  <a:gd name="T0" fmla="*/ 34 w 34"/>
                  <a:gd name="T1" fmla="*/ 0 h 260"/>
                  <a:gd name="T2" fmla="*/ 34 w 34"/>
                  <a:gd name="T3" fmla="*/ 246 h 260"/>
                  <a:gd name="T4" fmla="*/ 0 w 34"/>
                  <a:gd name="T5" fmla="*/ 260 h 260"/>
                  <a:gd name="T6" fmla="*/ 0 w 34"/>
                  <a:gd name="T7" fmla="*/ 14 h 260"/>
                  <a:gd name="T8" fmla="*/ 34 w 34"/>
                  <a:gd name="T9" fmla="*/ 0 h 260"/>
                </a:gdLst>
                <a:ahLst/>
                <a:cxnLst>
                  <a:cxn ang="0">
                    <a:pos x="T0" y="T1"/>
                  </a:cxn>
                  <a:cxn ang="0">
                    <a:pos x="T2" y="T3"/>
                  </a:cxn>
                  <a:cxn ang="0">
                    <a:pos x="T4" y="T5"/>
                  </a:cxn>
                  <a:cxn ang="0">
                    <a:pos x="T6" y="T7"/>
                  </a:cxn>
                  <a:cxn ang="0">
                    <a:pos x="T8" y="T9"/>
                  </a:cxn>
                </a:cxnLst>
                <a:rect l="0" t="0" r="r" b="b"/>
                <a:pathLst>
                  <a:path w="34" h="260">
                    <a:moveTo>
                      <a:pt x="34" y="0"/>
                    </a:moveTo>
                    <a:cubicBezTo>
                      <a:pt x="34" y="246"/>
                      <a:pt x="34" y="246"/>
                      <a:pt x="34" y="246"/>
                    </a:cubicBezTo>
                    <a:cubicBezTo>
                      <a:pt x="25" y="252"/>
                      <a:pt x="14" y="257"/>
                      <a:pt x="0" y="260"/>
                    </a:cubicBezTo>
                    <a:cubicBezTo>
                      <a:pt x="0" y="14"/>
                      <a:pt x="0" y="14"/>
                      <a:pt x="0" y="14"/>
                    </a:cubicBezTo>
                    <a:cubicBezTo>
                      <a:pt x="14" y="11"/>
                      <a:pt x="25" y="6"/>
                      <a:pt x="3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8" name="íṩḷiḍè"/>
              <p:cNvSpPr/>
              <p:nvPr/>
            </p:nvSpPr>
            <p:spPr bwMode="auto">
              <a:xfrm>
                <a:off x="6076689" y="5248129"/>
                <a:ext cx="4828" cy="91729"/>
              </a:xfrm>
              <a:custGeom>
                <a:avLst/>
                <a:gdLst>
                  <a:gd name="T0" fmla="*/ 13 w 13"/>
                  <a:gd name="T1" fmla="*/ 0 h 248"/>
                  <a:gd name="T2" fmla="*/ 13 w 13"/>
                  <a:gd name="T3" fmla="*/ 246 h 248"/>
                  <a:gd name="T4" fmla="*/ 0 w 13"/>
                  <a:gd name="T5" fmla="*/ 248 h 248"/>
                  <a:gd name="T6" fmla="*/ 0 w 13"/>
                  <a:gd name="T7" fmla="*/ 2 h 248"/>
                  <a:gd name="T8" fmla="*/ 13 w 13"/>
                  <a:gd name="T9" fmla="*/ 0 h 248"/>
                </a:gdLst>
                <a:ahLst/>
                <a:cxnLst>
                  <a:cxn ang="0">
                    <a:pos x="T0" y="T1"/>
                  </a:cxn>
                  <a:cxn ang="0">
                    <a:pos x="T2" y="T3"/>
                  </a:cxn>
                  <a:cxn ang="0">
                    <a:pos x="T4" y="T5"/>
                  </a:cxn>
                  <a:cxn ang="0">
                    <a:pos x="T6" y="T7"/>
                  </a:cxn>
                  <a:cxn ang="0">
                    <a:pos x="T8" y="T9"/>
                  </a:cxn>
                </a:cxnLst>
                <a:rect l="0" t="0" r="r" b="b"/>
                <a:pathLst>
                  <a:path w="13" h="248">
                    <a:moveTo>
                      <a:pt x="13" y="0"/>
                    </a:moveTo>
                    <a:cubicBezTo>
                      <a:pt x="13" y="246"/>
                      <a:pt x="13" y="246"/>
                      <a:pt x="13" y="246"/>
                    </a:cubicBezTo>
                    <a:cubicBezTo>
                      <a:pt x="9" y="247"/>
                      <a:pt x="5" y="248"/>
                      <a:pt x="0" y="248"/>
                    </a:cubicBezTo>
                    <a:cubicBezTo>
                      <a:pt x="0" y="2"/>
                      <a:pt x="0" y="2"/>
                      <a:pt x="0" y="2"/>
                    </a:cubicBezTo>
                    <a:cubicBezTo>
                      <a:pt x="5" y="1"/>
                      <a:pt x="9" y="0"/>
                      <a:pt x="1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9" name="îś1ïḓe"/>
              <p:cNvSpPr/>
              <p:nvPr/>
            </p:nvSpPr>
            <p:spPr bwMode="auto">
              <a:xfrm>
                <a:off x="6074758" y="5248129"/>
                <a:ext cx="1931" cy="92694"/>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2" y="247"/>
                      <a:pt x="0" y="247"/>
                    </a:cubicBezTo>
                    <a:cubicBezTo>
                      <a:pt x="0" y="1"/>
                      <a:pt x="0" y="1"/>
                      <a:pt x="0" y="1"/>
                    </a:cubicBezTo>
                    <a:cubicBezTo>
                      <a:pt x="2"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0" name="îṥḻïḑê"/>
              <p:cNvSpPr/>
              <p:nvPr/>
            </p:nvSpPr>
            <p:spPr bwMode="auto">
              <a:xfrm>
                <a:off x="6097931" y="5238474"/>
                <a:ext cx="1931" cy="92694"/>
              </a:xfrm>
              <a:custGeom>
                <a:avLst/>
                <a:gdLst>
                  <a:gd name="T0" fmla="*/ 5 w 5"/>
                  <a:gd name="T1" fmla="*/ 0 h 251"/>
                  <a:gd name="T2" fmla="*/ 5 w 5"/>
                  <a:gd name="T3" fmla="*/ 246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6"/>
                      <a:pt x="5" y="246"/>
                      <a:pt x="5" y="246"/>
                    </a:cubicBezTo>
                    <a:cubicBezTo>
                      <a:pt x="4" y="248"/>
                      <a:pt x="2" y="250"/>
                      <a:pt x="0" y="251"/>
                    </a:cubicBezTo>
                    <a:cubicBezTo>
                      <a:pt x="0" y="4"/>
                      <a:pt x="0" y="4"/>
                      <a:pt x="0" y="4"/>
                    </a:cubicBezTo>
                    <a:cubicBezTo>
                      <a:pt x="2" y="3"/>
                      <a:pt x="4" y="1"/>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1" name="îslíďê"/>
              <p:cNvSpPr/>
              <p:nvPr/>
            </p:nvSpPr>
            <p:spPr bwMode="auto">
              <a:xfrm>
                <a:off x="6096966" y="5239440"/>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0" y="248"/>
                      <a:pt x="0" y="248"/>
                    </a:cubicBezTo>
                    <a:cubicBezTo>
                      <a:pt x="0" y="2"/>
                      <a:pt x="0" y="2"/>
                      <a:pt x="0" y="2"/>
                    </a:cubicBezTo>
                    <a:cubicBezTo>
                      <a:pt x="0" y="1"/>
                      <a:pt x="1" y="1"/>
                      <a:pt x="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2" name="îšḻïḑé"/>
              <p:cNvSpPr/>
              <p:nvPr/>
            </p:nvSpPr>
            <p:spPr bwMode="auto">
              <a:xfrm>
                <a:off x="5804399" y="5227853"/>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03" name="iŝ1ïḋé"/>
              <p:cNvSpPr/>
              <p:nvPr/>
            </p:nvSpPr>
            <p:spPr bwMode="auto">
              <a:xfrm>
                <a:off x="5804399" y="522785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04" name="ïśḻïḑé"/>
              <p:cNvSpPr/>
              <p:nvPr/>
            </p:nvSpPr>
            <p:spPr bwMode="auto">
              <a:xfrm>
                <a:off x="5801502" y="5227853"/>
                <a:ext cx="2897" cy="91729"/>
              </a:xfrm>
              <a:custGeom>
                <a:avLst/>
                <a:gdLst>
                  <a:gd name="T0" fmla="*/ 8 w 8"/>
                  <a:gd name="T1" fmla="*/ 0 h 247"/>
                  <a:gd name="T2" fmla="*/ 8 w 8"/>
                  <a:gd name="T3" fmla="*/ 247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7"/>
                      <a:pt x="8" y="247"/>
                      <a:pt x="8" y="247"/>
                    </a:cubicBezTo>
                    <a:cubicBezTo>
                      <a:pt x="5" y="247"/>
                      <a:pt x="3" y="247"/>
                      <a:pt x="0" y="247"/>
                    </a:cubicBezTo>
                    <a:cubicBezTo>
                      <a:pt x="0" y="1"/>
                      <a:pt x="0" y="1"/>
                      <a:pt x="0" y="1"/>
                    </a:cubicBezTo>
                    <a:cubicBezTo>
                      <a:pt x="3" y="1"/>
                      <a:pt x="5" y="0"/>
                      <a:pt x="8"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5" name="ïŝľiďê"/>
              <p:cNvSpPr/>
              <p:nvPr/>
            </p:nvSpPr>
            <p:spPr bwMode="auto">
              <a:xfrm>
                <a:off x="5798606" y="5227853"/>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5" y="246"/>
                      <a:pt x="2" y="247"/>
                      <a:pt x="0" y="247"/>
                    </a:cubicBezTo>
                    <a:cubicBezTo>
                      <a:pt x="0" y="1"/>
                      <a:pt x="0" y="1"/>
                      <a:pt x="0" y="1"/>
                    </a:cubicBezTo>
                    <a:cubicBezTo>
                      <a:pt x="2" y="0"/>
                      <a:pt x="5" y="0"/>
                      <a:pt x="8"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6" name="íSḻïďe"/>
              <p:cNvSpPr/>
              <p:nvPr/>
            </p:nvSpPr>
            <p:spPr bwMode="auto">
              <a:xfrm>
                <a:off x="5794743" y="5228818"/>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6" y="247"/>
                      <a:pt x="3" y="247"/>
                      <a:pt x="0" y="248"/>
                    </a:cubicBezTo>
                    <a:cubicBezTo>
                      <a:pt x="0" y="1"/>
                      <a:pt x="0" y="1"/>
                      <a:pt x="0" y="1"/>
                    </a:cubicBezTo>
                    <a:cubicBezTo>
                      <a:pt x="3" y="1"/>
                      <a:pt x="6" y="0"/>
                      <a:pt x="10"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7" name="ïsļïḍé"/>
              <p:cNvSpPr/>
              <p:nvPr/>
            </p:nvSpPr>
            <p:spPr bwMode="auto">
              <a:xfrm>
                <a:off x="5782191" y="5228818"/>
                <a:ext cx="12553" cy="97523"/>
              </a:xfrm>
              <a:custGeom>
                <a:avLst/>
                <a:gdLst>
                  <a:gd name="T0" fmla="*/ 33 w 33"/>
                  <a:gd name="T1" fmla="*/ 0 h 261"/>
                  <a:gd name="T2" fmla="*/ 33 w 33"/>
                  <a:gd name="T3" fmla="*/ 247 h 261"/>
                  <a:gd name="T4" fmla="*/ 0 w 33"/>
                  <a:gd name="T5" fmla="*/ 261 h 261"/>
                  <a:gd name="T6" fmla="*/ 0 w 33"/>
                  <a:gd name="T7" fmla="*/ 14 h 261"/>
                  <a:gd name="T8" fmla="*/ 33 w 33"/>
                  <a:gd name="T9" fmla="*/ 0 h 261"/>
                </a:gdLst>
                <a:ahLst/>
                <a:cxnLst>
                  <a:cxn ang="0">
                    <a:pos x="T0" y="T1"/>
                  </a:cxn>
                  <a:cxn ang="0">
                    <a:pos x="T2" y="T3"/>
                  </a:cxn>
                  <a:cxn ang="0">
                    <a:pos x="T4" y="T5"/>
                  </a:cxn>
                  <a:cxn ang="0">
                    <a:pos x="T6" y="T7"/>
                  </a:cxn>
                  <a:cxn ang="0">
                    <a:pos x="T8" y="T9"/>
                  </a:cxn>
                </a:cxnLst>
                <a:rect l="0" t="0" r="r" b="b"/>
                <a:pathLst>
                  <a:path w="33" h="261">
                    <a:moveTo>
                      <a:pt x="33" y="0"/>
                    </a:moveTo>
                    <a:cubicBezTo>
                      <a:pt x="33" y="247"/>
                      <a:pt x="33" y="247"/>
                      <a:pt x="33" y="247"/>
                    </a:cubicBezTo>
                    <a:cubicBezTo>
                      <a:pt x="19" y="250"/>
                      <a:pt x="9" y="255"/>
                      <a:pt x="0" y="261"/>
                    </a:cubicBezTo>
                    <a:cubicBezTo>
                      <a:pt x="0" y="14"/>
                      <a:pt x="0" y="14"/>
                      <a:pt x="0" y="14"/>
                    </a:cubicBezTo>
                    <a:cubicBezTo>
                      <a:pt x="9" y="8"/>
                      <a:pt x="19" y="3"/>
                      <a:pt x="3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8" name="îšḷîḓe"/>
              <p:cNvSpPr/>
              <p:nvPr/>
            </p:nvSpPr>
            <p:spPr bwMode="auto">
              <a:xfrm>
                <a:off x="5779294" y="5234611"/>
                <a:ext cx="2897" cy="94626"/>
              </a:xfrm>
              <a:custGeom>
                <a:avLst/>
                <a:gdLst>
                  <a:gd name="T0" fmla="*/ 8 w 8"/>
                  <a:gd name="T1" fmla="*/ 0 h 254"/>
                  <a:gd name="T2" fmla="*/ 8 w 8"/>
                  <a:gd name="T3" fmla="*/ 247 h 254"/>
                  <a:gd name="T4" fmla="*/ 0 w 8"/>
                  <a:gd name="T5" fmla="*/ 254 h 254"/>
                  <a:gd name="T6" fmla="*/ 0 w 8"/>
                  <a:gd name="T7" fmla="*/ 8 h 254"/>
                  <a:gd name="T8" fmla="*/ 8 w 8"/>
                  <a:gd name="T9" fmla="*/ 0 h 254"/>
                </a:gdLst>
                <a:ahLst/>
                <a:cxnLst>
                  <a:cxn ang="0">
                    <a:pos x="T0" y="T1"/>
                  </a:cxn>
                  <a:cxn ang="0">
                    <a:pos x="T2" y="T3"/>
                  </a:cxn>
                  <a:cxn ang="0">
                    <a:pos x="T4" y="T5"/>
                  </a:cxn>
                  <a:cxn ang="0">
                    <a:pos x="T6" y="T7"/>
                  </a:cxn>
                  <a:cxn ang="0">
                    <a:pos x="T8" y="T9"/>
                  </a:cxn>
                </a:cxnLst>
                <a:rect l="0" t="0" r="r" b="b"/>
                <a:pathLst>
                  <a:path w="8" h="254">
                    <a:moveTo>
                      <a:pt x="8" y="0"/>
                    </a:moveTo>
                    <a:cubicBezTo>
                      <a:pt x="8" y="247"/>
                      <a:pt x="8" y="247"/>
                      <a:pt x="8" y="247"/>
                    </a:cubicBezTo>
                    <a:cubicBezTo>
                      <a:pt x="5" y="249"/>
                      <a:pt x="2" y="252"/>
                      <a:pt x="0" y="254"/>
                    </a:cubicBezTo>
                    <a:cubicBezTo>
                      <a:pt x="0" y="8"/>
                      <a:pt x="0" y="8"/>
                      <a:pt x="0" y="8"/>
                    </a:cubicBezTo>
                    <a:cubicBezTo>
                      <a:pt x="2" y="5"/>
                      <a:pt x="5" y="3"/>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9" name="iṧľidè"/>
              <p:cNvSpPr/>
              <p:nvPr/>
            </p:nvSpPr>
            <p:spPr bwMode="auto">
              <a:xfrm>
                <a:off x="5777363" y="5237508"/>
                <a:ext cx="1931" cy="94626"/>
              </a:xfrm>
              <a:custGeom>
                <a:avLst/>
                <a:gdLst>
                  <a:gd name="T0" fmla="*/ 7 w 7"/>
                  <a:gd name="T1" fmla="*/ 0 h 254"/>
                  <a:gd name="T2" fmla="*/ 7 w 7"/>
                  <a:gd name="T3" fmla="*/ 246 h 254"/>
                  <a:gd name="T4" fmla="*/ 0 w 7"/>
                  <a:gd name="T5" fmla="*/ 254 h 254"/>
                  <a:gd name="T6" fmla="*/ 0 w 7"/>
                  <a:gd name="T7" fmla="*/ 7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6"/>
                      <a:pt x="7" y="246"/>
                      <a:pt x="7" y="246"/>
                    </a:cubicBezTo>
                    <a:cubicBezTo>
                      <a:pt x="4" y="249"/>
                      <a:pt x="2" y="251"/>
                      <a:pt x="0" y="254"/>
                    </a:cubicBezTo>
                    <a:cubicBezTo>
                      <a:pt x="0" y="7"/>
                      <a:pt x="0" y="7"/>
                      <a:pt x="0" y="7"/>
                    </a:cubicBezTo>
                    <a:cubicBezTo>
                      <a:pt x="2" y="5"/>
                      <a:pt x="4" y="2"/>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0" name="ïšľîḑè"/>
              <p:cNvSpPr/>
              <p:nvPr/>
            </p:nvSpPr>
            <p:spPr bwMode="auto">
              <a:xfrm>
                <a:off x="5775432" y="5239440"/>
                <a:ext cx="1931" cy="95591"/>
              </a:xfrm>
              <a:custGeom>
                <a:avLst/>
                <a:gdLst>
                  <a:gd name="T0" fmla="*/ 5 w 5"/>
                  <a:gd name="T1" fmla="*/ 0 h 255"/>
                  <a:gd name="T2" fmla="*/ 5 w 5"/>
                  <a:gd name="T3" fmla="*/ 247 h 255"/>
                  <a:gd name="T4" fmla="*/ 0 w 5"/>
                  <a:gd name="T5" fmla="*/ 255 h 255"/>
                  <a:gd name="T6" fmla="*/ 0 w 5"/>
                  <a:gd name="T7" fmla="*/ 9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50"/>
                      <a:pt x="1" y="252"/>
                      <a:pt x="0" y="255"/>
                    </a:cubicBezTo>
                    <a:cubicBezTo>
                      <a:pt x="0" y="9"/>
                      <a:pt x="0" y="9"/>
                      <a:pt x="0" y="9"/>
                    </a:cubicBezTo>
                    <a:cubicBezTo>
                      <a:pt x="1" y="6"/>
                      <a:pt x="3" y="3"/>
                      <a:pt x="5"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1" name="îṥḻïḋé"/>
              <p:cNvSpPr/>
              <p:nvPr/>
            </p:nvSpPr>
            <p:spPr bwMode="auto">
              <a:xfrm>
                <a:off x="5773501" y="5243302"/>
                <a:ext cx="1931" cy="94626"/>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2" y="249"/>
                      <a:pt x="1" y="252"/>
                      <a:pt x="0" y="255"/>
                    </a:cubicBezTo>
                    <a:cubicBezTo>
                      <a:pt x="0" y="8"/>
                      <a:pt x="0" y="8"/>
                      <a:pt x="0" y="8"/>
                    </a:cubicBezTo>
                    <a:cubicBezTo>
                      <a:pt x="1" y="5"/>
                      <a:pt x="2" y="2"/>
                      <a:pt x="4"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2" name="îśḻïde"/>
              <p:cNvSpPr/>
              <p:nvPr/>
            </p:nvSpPr>
            <p:spPr bwMode="auto">
              <a:xfrm>
                <a:off x="5772535" y="5246198"/>
                <a:ext cx="966" cy="94626"/>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3" name="işḷíḋê"/>
              <p:cNvSpPr/>
              <p:nvPr/>
            </p:nvSpPr>
            <p:spPr bwMode="auto">
              <a:xfrm>
                <a:off x="5772535" y="5249095"/>
                <a:ext cx="0" cy="94626"/>
              </a:xfrm>
              <a:custGeom>
                <a:avLst/>
                <a:gdLst>
                  <a:gd name="T0" fmla="*/ 0 h 254"/>
                  <a:gd name="T1" fmla="*/ 247 h 254"/>
                  <a:gd name="T2" fmla="*/ 254 h 254"/>
                  <a:gd name="T3" fmla="*/ 7 h 254"/>
                  <a:gd name="T4" fmla="*/ 0 h 254"/>
                </a:gdLst>
                <a:ahLst/>
                <a:cxnLst>
                  <a:cxn ang="0">
                    <a:pos x="0" y="T0"/>
                  </a:cxn>
                  <a:cxn ang="0">
                    <a:pos x="0" y="T1"/>
                  </a:cxn>
                  <a:cxn ang="0">
                    <a:pos x="0" y="T2"/>
                  </a:cxn>
                  <a:cxn ang="0">
                    <a:pos x="0" y="T3"/>
                  </a:cxn>
                  <a:cxn ang="0">
                    <a:pos x="0" y="T4"/>
                  </a:cxn>
                </a:cxnLst>
                <a:rect l="0" t="0" r="r" b="b"/>
                <a:pathLst>
                  <a:path h="254">
                    <a:moveTo>
                      <a:pt x="0" y="0"/>
                    </a:moveTo>
                    <a:cubicBezTo>
                      <a:pt x="0" y="247"/>
                      <a:pt x="0" y="247"/>
                      <a:pt x="0" y="247"/>
                    </a:cubicBezTo>
                    <a:cubicBezTo>
                      <a:pt x="0" y="249"/>
                      <a:pt x="0" y="252"/>
                      <a:pt x="0" y="254"/>
                    </a:cubicBezTo>
                    <a:cubicBezTo>
                      <a:pt x="0" y="7"/>
                      <a:pt x="0" y="7"/>
                      <a:pt x="0" y="7"/>
                    </a:cubicBezTo>
                    <a:cubicBezTo>
                      <a:pt x="0" y="5"/>
                      <a:pt x="0" y="3"/>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4" name="ï$ḻíďe"/>
              <p:cNvSpPr/>
              <p:nvPr/>
            </p:nvSpPr>
            <p:spPr bwMode="auto">
              <a:xfrm>
                <a:off x="5772535" y="5251992"/>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5" name="îśḻîďe"/>
              <p:cNvSpPr/>
              <p:nvPr/>
            </p:nvSpPr>
            <p:spPr bwMode="auto">
              <a:xfrm>
                <a:off x="5772535"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6" name="îsļíḋê"/>
              <p:cNvSpPr/>
              <p:nvPr/>
            </p:nvSpPr>
            <p:spPr bwMode="auto">
              <a:xfrm>
                <a:off x="5807295" y="5231715"/>
                <a:ext cx="1931" cy="94626"/>
              </a:xfrm>
              <a:custGeom>
                <a:avLst/>
                <a:gdLst>
                  <a:gd name="T0" fmla="*/ 4 w 4"/>
                  <a:gd name="T1" fmla="*/ 6 h 253"/>
                  <a:gd name="T2" fmla="*/ 4 w 4"/>
                  <a:gd name="T3" fmla="*/ 253 h 253"/>
                  <a:gd name="T4" fmla="*/ 0 w 4"/>
                  <a:gd name="T5" fmla="*/ 246 h 253"/>
                  <a:gd name="T6" fmla="*/ 0 w 4"/>
                  <a:gd name="T7" fmla="*/ 246 h 253"/>
                  <a:gd name="T8" fmla="*/ 0 w 4"/>
                  <a:gd name="T9" fmla="*/ 0 h 253"/>
                  <a:gd name="T10" fmla="*/ 0 w 4"/>
                  <a:gd name="T11" fmla="*/ 0 h 253"/>
                  <a:gd name="T12" fmla="*/ 4 w 4"/>
                  <a:gd name="T13" fmla="*/ 6 h 253"/>
                </a:gdLst>
                <a:ahLst/>
                <a:cxnLst>
                  <a:cxn ang="0">
                    <a:pos x="T0" y="T1"/>
                  </a:cxn>
                  <a:cxn ang="0">
                    <a:pos x="T2" y="T3"/>
                  </a:cxn>
                  <a:cxn ang="0">
                    <a:pos x="T4" y="T5"/>
                  </a:cxn>
                  <a:cxn ang="0">
                    <a:pos x="T6" y="T7"/>
                  </a:cxn>
                  <a:cxn ang="0">
                    <a:pos x="T8" y="T9"/>
                  </a:cxn>
                  <a:cxn ang="0">
                    <a:pos x="T10" y="T11"/>
                  </a:cxn>
                  <a:cxn ang="0">
                    <a:pos x="T12" y="T13"/>
                  </a:cxn>
                </a:cxnLst>
                <a:rect l="0" t="0" r="r" b="b"/>
                <a:pathLst>
                  <a:path w="4" h="253">
                    <a:moveTo>
                      <a:pt x="4" y="6"/>
                    </a:moveTo>
                    <a:cubicBezTo>
                      <a:pt x="4" y="253"/>
                      <a:pt x="4" y="253"/>
                      <a:pt x="4" y="253"/>
                    </a:cubicBezTo>
                    <a:cubicBezTo>
                      <a:pt x="4" y="250"/>
                      <a:pt x="3" y="247"/>
                      <a:pt x="0" y="246"/>
                    </a:cubicBezTo>
                    <a:cubicBezTo>
                      <a:pt x="0" y="246"/>
                      <a:pt x="0" y="246"/>
                      <a:pt x="0" y="246"/>
                    </a:cubicBezTo>
                    <a:cubicBezTo>
                      <a:pt x="0" y="0"/>
                      <a:pt x="0" y="0"/>
                      <a:pt x="0" y="0"/>
                    </a:cubicBezTo>
                    <a:cubicBezTo>
                      <a:pt x="0" y="0"/>
                      <a:pt x="0" y="0"/>
                      <a:pt x="0" y="0"/>
                    </a:cubicBezTo>
                    <a:cubicBezTo>
                      <a:pt x="3" y="1"/>
                      <a:pt x="4" y="3"/>
                      <a:pt x="4" y="6"/>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7" name="îṣļiďé"/>
              <p:cNvSpPr/>
              <p:nvPr/>
            </p:nvSpPr>
            <p:spPr bwMode="auto">
              <a:xfrm>
                <a:off x="5807295" y="5231715"/>
                <a:ext cx="966" cy="91729"/>
              </a:xfrm>
              <a:prstGeom prst="rect">
                <a:avLst/>
              </a:prstGeom>
              <a:solidFill>
                <a:srgbClr val="738EA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8" name="i$ḷíde"/>
              <p:cNvSpPr/>
              <p:nvPr/>
            </p:nvSpPr>
            <p:spPr bwMode="auto">
              <a:xfrm>
                <a:off x="5807295"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9" name="îṣļîḓè"/>
              <p:cNvSpPr/>
              <p:nvPr/>
            </p:nvSpPr>
            <p:spPr bwMode="auto">
              <a:xfrm>
                <a:off x="5807295" y="5231715"/>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0" name="í$ḷïḍe"/>
              <p:cNvSpPr/>
              <p:nvPr/>
            </p:nvSpPr>
            <p:spPr bwMode="auto">
              <a:xfrm>
                <a:off x="5807295"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1" name="îsľïḋê"/>
              <p:cNvSpPr/>
              <p:nvPr/>
            </p:nvSpPr>
            <p:spPr bwMode="auto">
              <a:xfrm>
                <a:off x="5807295" y="5231715"/>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2" name="îšļïḓé"/>
              <p:cNvSpPr/>
              <p:nvPr/>
            </p:nvSpPr>
            <p:spPr bwMode="auto">
              <a:xfrm>
                <a:off x="5807295"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3" name="íšlídé"/>
              <p:cNvSpPr/>
              <p:nvPr/>
            </p:nvSpPr>
            <p:spPr bwMode="auto">
              <a:xfrm>
                <a:off x="5806330" y="5231715"/>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4" name="íślïďè"/>
              <p:cNvSpPr/>
              <p:nvPr/>
            </p:nvSpPr>
            <p:spPr bwMode="auto">
              <a:xfrm>
                <a:off x="5806330"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5" name="íşľiďe"/>
              <p:cNvSpPr/>
              <p:nvPr/>
            </p:nvSpPr>
            <p:spPr bwMode="auto">
              <a:xfrm>
                <a:off x="5806330" y="5231715"/>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6" name="íšlîḍê"/>
              <p:cNvSpPr/>
              <p:nvPr/>
            </p:nvSpPr>
            <p:spPr bwMode="auto">
              <a:xfrm>
                <a:off x="5806330"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7" name="iṡḻïḓe"/>
              <p:cNvSpPr/>
              <p:nvPr/>
            </p:nvSpPr>
            <p:spPr bwMode="auto">
              <a:xfrm>
                <a:off x="5805364" y="5231715"/>
                <a:ext cx="966" cy="91729"/>
              </a:xfrm>
              <a:custGeom>
                <a:avLst/>
                <a:gdLst>
                  <a:gd name="T0" fmla="*/ 1 w 1"/>
                  <a:gd name="T1" fmla="*/ 0 h 95"/>
                  <a:gd name="T2" fmla="*/ 1 w 1"/>
                  <a:gd name="T3" fmla="*/ 95 h 95"/>
                  <a:gd name="T4" fmla="*/ 1 w 1"/>
                  <a:gd name="T5" fmla="*/ 95 h 95"/>
                  <a:gd name="T6" fmla="*/ 0 w 1"/>
                  <a:gd name="T7" fmla="*/ 95 h 95"/>
                  <a:gd name="T8" fmla="*/ 0 w 1"/>
                  <a:gd name="T9" fmla="*/ 0 h 95"/>
                  <a:gd name="T10" fmla="*/ 1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1" y="95"/>
                    </a:lnTo>
                    <a:lnTo>
                      <a:pt x="0" y="95"/>
                    </a:lnTo>
                    <a:lnTo>
                      <a:pt x="0" y="0"/>
                    </a:lnTo>
                    <a:lnTo>
                      <a:pt x="1" y="0"/>
                    </a:lnTo>
                    <a:lnTo>
                      <a:pt x="1"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28" name="íṧḷiḍê"/>
              <p:cNvSpPr/>
              <p:nvPr/>
            </p:nvSpPr>
            <p:spPr bwMode="auto">
              <a:xfrm>
                <a:off x="5805364" y="5231715"/>
                <a:ext cx="966" cy="91729"/>
              </a:xfrm>
              <a:custGeom>
                <a:avLst/>
                <a:gdLst>
                  <a:gd name="T0" fmla="*/ 1 w 1"/>
                  <a:gd name="T1" fmla="*/ 0 h 95"/>
                  <a:gd name="T2" fmla="*/ 1 w 1"/>
                  <a:gd name="T3" fmla="*/ 95 h 95"/>
                  <a:gd name="T4" fmla="*/ 1 w 1"/>
                  <a:gd name="T5" fmla="*/ 95 h 95"/>
                  <a:gd name="T6" fmla="*/ 0 w 1"/>
                  <a:gd name="T7" fmla="*/ 95 h 95"/>
                  <a:gd name="T8" fmla="*/ 0 w 1"/>
                  <a:gd name="T9" fmla="*/ 0 h 95"/>
                  <a:gd name="T10" fmla="*/ 1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1" y="95"/>
                    </a:lnTo>
                    <a:lnTo>
                      <a:pt x="0" y="95"/>
                    </a:lnTo>
                    <a:lnTo>
                      <a:pt x="0" y="0"/>
                    </a:lnTo>
                    <a:lnTo>
                      <a:pt x="1"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29" name="iş1iḋe"/>
              <p:cNvSpPr/>
              <p:nvPr/>
            </p:nvSpPr>
            <p:spPr bwMode="auto">
              <a:xfrm>
                <a:off x="5805364"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1" y="247"/>
                      <a:pt x="0" y="247"/>
                    </a:cubicBezTo>
                    <a:cubicBezTo>
                      <a:pt x="0" y="0"/>
                      <a:pt x="0" y="0"/>
                      <a:pt x="0" y="0"/>
                    </a:cubicBezTo>
                    <a:cubicBezTo>
                      <a:pt x="1"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0" name="ïṧ1iḍè"/>
              <p:cNvSpPr/>
              <p:nvPr/>
            </p:nvSpPr>
            <p:spPr bwMode="auto">
              <a:xfrm>
                <a:off x="5805364"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1" name="îṡ1îḑê"/>
              <p:cNvSpPr/>
              <p:nvPr/>
            </p:nvSpPr>
            <p:spPr bwMode="auto">
              <a:xfrm>
                <a:off x="5804399" y="5231715"/>
                <a:ext cx="966"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1"/>
                      <a:pt x="0" y="1"/>
                      <a:pt x="0" y="1"/>
                    </a:cubicBezTo>
                    <a:cubicBezTo>
                      <a:pt x="0" y="0"/>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2" name="iṧľîḋé"/>
              <p:cNvSpPr/>
              <p:nvPr/>
            </p:nvSpPr>
            <p:spPr bwMode="auto">
              <a:xfrm>
                <a:off x="5799571" y="5231715"/>
                <a:ext cx="4828" cy="94626"/>
              </a:xfrm>
              <a:custGeom>
                <a:avLst/>
                <a:gdLst>
                  <a:gd name="T0" fmla="*/ 12 w 12"/>
                  <a:gd name="T1" fmla="*/ 0 h 252"/>
                  <a:gd name="T2" fmla="*/ 12 w 12"/>
                  <a:gd name="T3" fmla="*/ 246 h 252"/>
                  <a:gd name="T4" fmla="*/ 0 w 12"/>
                  <a:gd name="T5" fmla="*/ 252 h 252"/>
                  <a:gd name="T6" fmla="*/ 0 w 12"/>
                  <a:gd name="T7" fmla="*/ 5 h 252"/>
                  <a:gd name="T8" fmla="*/ 12 w 12"/>
                  <a:gd name="T9" fmla="*/ 0 h 252"/>
                </a:gdLst>
                <a:ahLst/>
                <a:cxnLst>
                  <a:cxn ang="0">
                    <a:pos x="T0" y="T1"/>
                  </a:cxn>
                  <a:cxn ang="0">
                    <a:pos x="T2" y="T3"/>
                  </a:cxn>
                  <a:cxn ang="0">
                    <a:pos x="T4" y="T5"/>
                  </a:cxn>
                  <a:cxn ang="0">
                    <a:pos x="T6" y="T7"/>
                  </a:cxn>
                  <a:cxn ang="0">
                    <a:pos x="T8" y="T9"/>
                  </a:cxn>
                </a:cxnLst>
                <a:rect l="0" t="0" r="r" b="b"/>
                <a:pathLst>
                  <a:path w="12" h="252">
                    <a:moveTo>
                      <a:pt x="12" y="0"/>
                    </a:moveTo>
                    <a:cubicBezTo>
                      <a:pt x="12" y="246"/>
                      <a:pt x="12" y="246"/>
                      <a:pt x="12" y="246"/>
                    </a:cubicBezTo>
                    <a:cubicBezTo>
                      <a:pt x="8" y="247"/>
                      <a:pt x="4" y="249"/>
                      <a:pt x="0" y="252"/>
                    </a:cubicBezTo>
                    <a:cubicBezTo>
                      <a:pt x="0" y="5"/>
                      <a:pt x="0" y="5"/>
                      <a:pt x="0" y="5"/>
                    </a:cubicBezTo>
                    <a:cubicBezTo>
                      <a:pt x="4" y="2"/>
                      <a:pt x="8" y="0"/>
                      <a:pt x="12"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3" name="îṣļiḍe"/>
              <p:cNvSpPr/>
              <p:nvPr/>
            </p:nvSpPr>
            <p:spPr bwMode="auto">
              <a:xfrm>
                <a:off x="5797640" y="5233646"/>
                <a:ext cx="1931" cy="94626"/>
              </a:xfrm>
              <a:custGeom>
                <a:avLst/>
                <a:gdLst>
                  <a:gd name="T0" fmla="*/ 6 w 6"/>
                  <a:gd name="T1" fmla="*/ 0 h 252"/>
                  <a:gd name="T2" fmla="*/ 6 w 6"/>
                  <a:gd name="T3" fmla="*/ 247 h 252"/>
                  <a:gd name="T4" fmla="*/ 0 w 6"/>
                  <a:gd name="T5" fmla="*/ 252 h 252"/>
                  <a:gd name="T6" fmla="*/ 0 w 6"/>
                  <a:gd name="T7" fmla="*/ 5 h 252"/>
                  <a:gd name="T8" fmla="*/ 6 w 6"/>
                  <a:gd name="T9" fmla="*/ 0 h 252"/>
                </a:gdLst>
                <a:ahLst/>
                <a:cxnLst>
                  <a:cxn ang="0">
                    <a:pos x="T0" y="T1"/>
                  </a:cxn>
                  <a:cxn ang="0">
                    <a:pos x="T2" y="T3"/>
                  </a:cxn>
                  <a:cxn ang="0">
                    <a:pos x="T4" y="T5"/>
                  </a:cxn>
                  <a:cxn ang="0">
                    <a:pos x="T6" y="T7"/>
                  </a:cxn>
                  <a:cxn ang="0">
                    <a:pos x="T8" y="T9"/>
                  </a:cxn>
                </a:cxnLst>
                <a:rect l="0" t="0" r="r" b="b"/>
                <a:pathLst>
                  <a:path w="6" h="252">
                    <a:moveTo>
                      <a:pt x="6" y="0"/>
                    </a:moveTo>
                    <a:cubicBezTo>
                      <a:pt x="6" y="247"/>
                      <a:pt x="6" y="247"/>
                      <a:pt x="6" y="247"/>
                    </a:cubicBezTo>
                    <a:cubicBezTo>
                      <a:pt x="4" y="248"/>
                      <a:pt x="2" y="250"/>
                      <a:pt x="0" y="252"/>
                    </a:cubicBezTo>
                    <a:cubicBezTo>
                      <a:pt x="0" y="5"/>
                      <a:pt x="0" y="5"/>
                      <a:pt x="0" y="5"/>
                    </a:cubicBezTo>
                    <a:cubicBezTo>
                      <a:pt x="2" y="3"/>
                      <a:pt x="4" y="1"/>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4" name="î$ļíḋê"/>
              <p:cNvSpPr/>
              <p:nvPr/>
            </p:nvSpPr>
            <p:spPr bwMode="auto">
              <a:xfrm>
                <a:off x="5795709" y="5235577"/>
                <a:ext cx="1931" cy="94626"/>
              </a:xfrm>
              <a:custGeom>
                <a:avLst/>
                <a:gdLst>
                  <a:gd name="T0" fmla="*/ 6 w 6"/>
                  <a:gd name="T1" fmla="*/ 0 h 254"/>
                  <a:gd name="T2" fmla="*/ 6 w 6"/>
                  <a:gd name="T3" fmla="*/ 247 h 254"/>
                  <a:gd name="T4" fmla="*/ 0 w 6"/>
                  <a:gd name="T5" fmla="*/ 254 h 254"/>
                  <a:gd name="T6" fmla="*/ 0 w 6"/>
                  <a:gd name="T7" fmla="*/ 7 h 254"/>
                  <a:gd name="T8" fmla="*/ 6 w 6"/>
                  <a:gd name="T9" fmla="*/ 0 h 254"/>
                </a:gdLst>
                <a:ahLst/>
                <a:cxnLst>
                  <a:cxn ang="0">
                    <a:pos x="T0" y="T1"/>
                  </a:cxn>
                  <a:cxn ang="0">
                    <a:pos x="T2" y="T3"/>
                  </a:cxn>
                  <a:cxn ang="0">
                    <a:pos x="T4" y="T5"/>
                  </a:cxn>
                  <a:cxn ang="0">
                    <a:pos x="T6" y="T7"/>
                  </a:cxn>
                  <a:cxn ang="0">
                    <a:pos x="T8" y="T9"/>
                  </a:cxn>
                </a:cxnLst>
                <a:rect l="0" t="0" r="r" b="b"/>
                <a:pathLst>
                  <a:path w="6" h="254">
                    <a:moveTo>
                      <a:pt x="6" y="0"/>
                    </a:moveTo>
                    <a:cubicBezTo>
                      <a:pt x="6" y="247"/>
                      <a:pt x="6" y="247"/>
                      <a:pt x="6" y="247"/>
                    </a:cubicBezTo>
                    <a:cubicBezTo>
                      <a:pt x="4" y="249"/>
                      <a:pt x="2" y="251"/>
                      <a:pt x="0" y="254"/>
                    </a:cubicBezTo>
                    <a:cubicBezTo>
                      <a:pt x="0" y="7"/>
                      <a:pt x="0" y="7"/>
                      <a:pt x="0" y="7"/>
                    </a:cubicBezTo>
                    <a:cubicBezTo>
                      <a:pt x="2" y="5"/>
                      <a:pt x="4" y="2"/>
                      <a:pt x="6"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5" name="ï$ļíḓé"/>
              <p:cNvSpPr/>
              <p:nvPr/>
            </p:nvSpPr>
            <p:spPr bwMode="auto">
              <a:xfrm>
                <a:off x="5792812" y="5238474"/>
                <a:ext cx="2897" cy="95591"/>
              </a:xfrm>
              <a:custGeom>
                <a:avLst/>
                <a:gdLst>
                  <a:gd name="T0" fmla="*/ 6 w 6"/>
                  <a:gd name="T1" fmla="*/ 0 h 256"/>
                  <a:gd name="T2" fmla="*/ 6 w 6"/>
                  <a:gd name="T3" fmla="*/ 247 h 256"/>
                  <a:gd name="T4" fmla="*/ 0 w 6"/>
                  <a:gd name="T5" fmla="*/ 256 h 256"/>
                  <a:gd name="T6" fmla="*/ 0 w 6"/>
                  <a:gd name="T7" fmla="*/ 9 h 256"/>
                  <a:gd name="T8" fmla="*/ 6 w 6"/>
                  <a:gd name="T9" fmla="*/ 0 h 256"/>
                </a:gdLst>
                <a:ahLst/>
                <a:cxnLst>
                  <a:cxn ang="0">
                    <a:pos x="T0" y="T1"/>
                  </a:cxn>
                  <a:cxn ang="0">
                    <a:pos x="T2" y="T3"/>
                  </a:cxn>
                  <a:cxn ang="0">
                    <a:pos x="T4" y="T5"/>
                  </a:cxn>
                  <a:cxn ang="0">
                    <a:pos x="T6" y="T7"/>
                  </a:cxn>
                  <a:cxn ang="0">
                    <a:pos x="T8" y="T9"/>
                  </a:cxn>
                </a:cxnLst>
                <a:rect l="0" t="0" r="r" b="b"/>
                <a:pathLst>
                  <a:path w="6" h="256">
                    <a:moveTo>
                      <a:pt x="6" y="0"/>
                    </a:moveTo>
                    <a:cubicBezTo>
                      <a:pt x="6" y="247"/>
                      <a:pt x="6" y="247"/>
                      <a:pt x="6" y="247"/>
                    </a:cubicBezTo>
                    <a:cubicBezTo>
                      <a:pt x="4" y="250"/>
                      <a:pt x="2" y="253"/>
                      <a:pt x="0" y="256"/>
                    </a:cubicBezTo>
                    <a:cubicBezTo>
                      <a:pt x="0" y="9"/>
                      <a:pt x="0" y="9"/>
                      <a:pt x="0" y="9"/>
                    </a:cubicBezTo>
                    <a:cubicBezTo>
                      <a:pt x="2" y="6"/>
                      <a:pt x="4" y="3"/>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6" name="îSḻîḋè"/>
              <p:cNvSpPr/>
              <p:nvPr/>
            </p:nvSpPr>
            <p:spPr bwMode="auto">
              <a:xfrm>
                <a:off x="5792812" y="5241371"/>
                <a:ext cx="0" cy="93660"/>
              </a:xfrm>
              <a:custGeom>
                <a:avLst/>
                <a:gdLst>
                  <a:gd name="T0" fmla="*/ 1 w 1"/>
                  <a:gd name="T1" fmla="*/ 0 h 249"/>
                  <a:gd name="T2" fmla="*/ 1 w 1"/>
                  <a:gd name="T3" fmla="*/ 247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7"/>
                      <a:pt x="1" y="247"/>
                      <a:pt x="1" y="247"/>
                    </a:cubicBezTo>
                    <a:cubicBezTo>
                      <a:pt x="1" y="248"/>
                      <a:pt x="1" y="248"/>
                      <a:pt x="0" y="249"/>
                    </a:cubicBezTo>
                    <a:cubicBezTo>
                      <a:pt x="0" y="2"/>
                      <a:pt x="0" y="2"/>
                      <a:pt x="0" y="2"/>
                    </a:cubicBezTo>
                    <a:cubicBezTo>
                      <a:pt x="1"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7" name="išlïďé"/>
              <p:cNvSpPr/>
              <p:nvPr/>
            </p:nvSpPr>
            <p:spPr bwMode="auto">
              <a:xfrm>
                <a:off x="5807295" y="5231715"/>
                <a:ext cx="0" cy="92694"/>
              </a:xfrm>
              <a:custGeom>
                <a:avLst/>
                <a:gdLst>
                  <a:gd name="T0" fmla="*/ 0 h 248"/>
                  <a:gd name="T1" fmla="*/ 246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8"/>
                      <a:pt x="0" y="248"/>
                    </a:cubicBezTo>
                    <a:cubicBezTo>
                      <a:pt x="0" y="2"/>
                      <a:pt x="0" y="2"/>
                      <a:pt x="0" y="2"/>
                    </a:cubicBezTo>
                    <a:cubicBezTo>
                      <a:pt x="0" y="1"/>
                      <a:pt x="0" y="0"/>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8" name="íṩḷíḍé"/>
              <p:cNvSpPr/>
              <p:nvPr/>
            </p:nvSpPr>
            <p:spPr bwMode="auto">
              <a:xfrm>
                <a:off x="5807295" y="5232680"/>
                <a:ext cx="0" cy="92694"/>
              </a:xfrm>
              <a:custGeom>
                <a:avLst/>
                <a:gdLst>
                  <a:gd name="T0" fmla="*/ 1 w 1"/>
                  <a:gd name="T1" fmla="*/ 0 h 249"/>
                  <a:gd name="T2" fmla="*/ 1 w 1"/>
                  <a:gd name="T3" fmla="*/ 246 h 249"/>
                  <a:gd name="T4" fmla="*/ 0 w 1"/>
                  <a:gd name="T5" fmla="*/ 249 h 249"/>
                  <a:gd name="T6" fmla="*/ 0 w 1"/>
                  <a:gd name="T7" fmla="*/ 3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0" y="248"/>
                      <a:pt x="0" y="249"/>
                    </a:cubicBezTo>
                    <a:cubicBezTo>
                      <a:pt x="0" y="3"/>
                      <a:pt x="0" y="3"/>
                      <a:pt x="0" y="3"/>
                    </a:cubicBezTo>
                    <a:cubicBezTo>
                      <a:pt x="0"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9" name="íŝľïḑè"/>
              <p:cNvSpPr/>
              <p:nvPr/>
            </p:nvSpPr>
            <p:spPr bwMode="auto">
              <a:xfrm>
                <a:off x="5807295" y="5233646"/>
                <a:ext cx="0"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0" y="248"/>
                      <a:pt x="0" y="249"/>
                    </a:cubicBezTo>
                    <a:cubicBezTo>
                      <a:pt x="0" y="2"/>
                      <a:pt x="0" y="2"/>
                      <a:pt x="0" y="2"/>
                    </a:cubicBezTo>
                    <a:cubicBezTo>
                      <a:pt x="0" y="1"/>
                      <a:pt x="1"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0" name="îSliḑè"/>
              <p:cNvSpPr/>
              <p:nvPr/>
            </p:nvSpPr>
            <p:spPr bwMode="auto">
              <a:xfrm>
                <a:off x="5806330" y="5234611"/>
                <a:ext cx="966" cy="93660"/>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1" y="249"/>
                      <a:pt x="0" y="250"/>
                    </a:cubicBezTo>
                    <a:cubicBezTo>
                      <a:pt x="0" y="3"/>
                      <a:pt x="0" y="3"/>
                      <a:pt x="0" y="3"/>
                    </a:cubicBezTo>
                    <a:cubicBezTo>
                      <a:pt x="1" y="2"/>
                      <a:pt x="1" y="1"/>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1" name="íş1ïďe"/>
              <p:cNvSpPr/>
              <p:nvPr/>
            </p:nvSpPr>
            <p:spPr bwMode="auto">
              <a:xfrm>
                <a:off x="5805364" y="5235577"/>
                <a:ext cx="966" cy="93660"/>
              </a:xfrm>
              <a:custGeom>
                <a:avLst/>
                <a:gdLst>
                  <a:gd name="T0" fmla="*/ 3 w 3"/>
                  <a:gd name="T1" fmla="*/ 0 h 250"/>
                  <a:gd name="T2" fmla="*/ 3 w 3"/>
                  <a:gd name="T3" fmla="*/ 247 h 250"/>
                  <a:gd name="T4" fmla="*/ 0 w 3"/>
                  <a:gd name="T5" fmla="*/ 250 h 250"/>
                  <a:gd name="T6" fmla="*/ 0 w 3"/>
                  <a:gd name="T7" fmla="*/ 4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4"/>
                      <a:pt x="0" y="4"/>
                      <a:pt x="0" y="4"/>
                    </a:cubicBezTo>
                    <a:cubicBezTo>
                      <a:pt x="1" y="3"/>
                      <a:pt x="2" y="2"/>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2" name="ïSľíďé"/>
              <p:cNvSpPr/>
              <p:nvPr/>
            </p:nvSpPr>
            <p:spPr bwMode="auto">
              <a:xfrm>
                <a:off x="5803433" y="5237508"/>
                <a:ext cx="1931" cy="92694"/>
              </a:xfrm>
              <a:custGeom>
                <a:avLst/>
                <a:gdLst>
                  <a:gd name="T0" fmla="*/ 5 w 5"/>
                  <a:gd name="T1" fmla="*/ 0 h 250"/>
                  <a:gd name="T2" fmla="*/ 5 w 5"/>
                  <a:gd name="T3" fmla="*/ 246 h 250"/>
                  <a:gd name="T4" fmla="*/ 0 w 5"/>
                  <a:gd name="T5" fmla="*/ 250 h 250"/>
                  <a:gd name="T6" fmla="*/ 0 w 5"/>
                  <a:gd name="T7" fmla="*/ 4 h 250"/>
                  <a:gd name="T8" fmla="*/ 5 w 5"/>
                  <a:gd name="T9" fmla="*/ 0 h 250"/>
                </a:gdLst>
                <a:ahLst/>
                <a:cxnLst>
                  <a:cxn ang="0">
                    <a:pos x="T0" y="T1"/>
                  </a:cxn>
                  <a:cxn ang="0">
                    <a:pos x="T2" y="T3"/>
                  </a:cxn>
                  <a:cxn ang="0">
                    <a:pos x="T4" y="T5"/>
                  </a:cxn>
                  <a:cxn ang="0">
                    <a:pos x="T6" y="T7"/>
                  </a:cxn>
                  <a:cxn ang="0">
                    <a:pos x="T8" y="T9"/>
                  </a:cxn>
                </a:cxnLst>
                <a:rect l="0" t="0" r="r" b="b"/>
                <a:pathLst>
                  <a:path w="5" h="250">
                    <a:moveTo>
                      <a:pt x="5" y="0"/>
                    </a:moveTo>
                    <a:cubicBezTo>
                      <a:pt x="5" y="246"/>
                      <a:pt x="5" y="246"/>
                      <a:pt x="5" y="246"/>
                    </a:cubicBezTo>
                    <a:cubicBezTo>
                      <a:pt x="3" y="248"/>
                      <a:pt x="2" y="249"/>
                      <a:pt x="0" y="250"/>
                    </a:cubicBezTo>
                    <a:cubicBezTo>
                      <a:pt x="0" y="4"/>
                      <a:pt x="0" y="4"/>
                      <a:pt x="0" y="4"/>
                    </a:cubicBezTo>
                    <a:cubicBezTo>
                      <a:pt x="2" y="3"/>
                      <a:pt x="3" y="1"/>
                      <a:pt x="5"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3" name="iŝlïďé"/>
              <p:cNvSpPr/>
              <p:nvPr/>
            </p:nvSpPr>
            <p:spPr bwMode="auto">
              <a:xfrm>
                <a:off x="5794743" y="5238474"/>
                <a:ext cx="8690" cy="95591"/>
              </a:xfrm>
              <a:custGeom>
                <a:avLst/>
                <a:gdLst>
                  <a:gd name="T0" fmla="*/ 22 w 22"/>
                  <a:gd name="T1" fmla="*/ 0 h 256"/>
                  <a:gd name="T2" fmla="*/ 22 w 22"/>
                  <a:gd name="T3" fmla="*/ 246 h 256"/>
                  <a:gd name="T4" fmla="*/ 0 w 22"/>
                  <a:gd name="T5" fmla="*/ 256 h 256"/>
                  <a:gd name="T6" fmla="*/ 0 w 22"/>
                  <a:gd name="T7" fmla="*/ 9 h 256"/>
                  <a:gd name="T8" fmla="*/ 22 w 22"/>
                  <a:gd name="T9" fmla="*/ 0 h 256"/>
                </a:gdLst>
                <a:ahLst/>
                <a:cxnLst>
                  <a:cxn ang="0">
                    <a:pos x="T0" y="T1"/>
                  </a:cxn>
                  <a:cxn ang="0">
                    <a:pos x="T2" y="T3"/>
                  </a:cxn>
                  <a:cxn ang="0">
                    <a:pos x="T4" y="T5"/>
                  </a:cxn>
                  <a:cxn ang="0">
                    <a:pos x="T6" y="T7"/>
                  </a:cxn>
                  <a:cxn ang="0">
                    <a:pos x="T8" y="T9"/>
                  </a:cxn>
                </a:cxnLst>
                <a:rect l="0" t="0" r="r" b="b"/>
                <a:pathLst>
                  <a:path w="22" h="256">
                    <a:moveTo>
                      <a:pt x="22" y="0"/>
                    </a:moveTo>
                    <a:cubicBezTo>
                      <a:pt x="22" y="246"/>
                      <a:pt x="22" y="246"/>
                      <a:pt x="22" y="246"/>
                    </a:cubicBezTo>
                    <a:cubicBezTo>
                      <a:pt x="16" y="251"/>
                      <a:pt x="8" y="254"/>
                      <a:pt x="0" y="256"/>
                    </a:cubicBezTo>
                    <a:cubicBezTo>
                      <a:pt x="0" y="9"/>
                      <a:pt x="0" y="9"/>
                      <a:pt x="0" y="9"/>
                    </a:cubicBezTo>
                    <a:cubicBezTo>
                      <a:pt x="8" y="8"/>
                      <a:pt x="16" y="4"/>
                      <a:pt x="2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4" name="iṥḷïďê"/>
              <p:cNvSpPr/>
              <p:nvPr/>
            </p:nvSpPr>
            <p:spPr bwMode="auto">
              <a:xfrm>
                <a:off x="5792812" y="5242336"/>
                <a:ext cx="1931" cy="92694"/>
              </a:xfrm>
              <a:custGeom>
                <a:avLst/>
                <a:gdLst>
                  <a:gd name="T0" fmla="*/ 6 w 6"/>
                  <a:gd name="T1" fmla="*/ 0 h 248"/>
                  <a:gd name="T2" fmla="*/ 6 w 6"/>
                  <a:gd name="T3" fmla="*/ 247 h 248"/>
                  <a:gd name="T4" fmla="*/ 0 w 6"/>
                  <a:gd name="T5" fmla="*/ 248 h 248"/>
                  <a:gd name="T6" fmla="*/ 0 w 6"/>
                  <a:gd name="T7" fmla="*/ 1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8"/>
                      <a:pt x="0" y="248"/>
                    </a:cubicBezTo>
                    <a:cubicBezTo>
                      <a:pt x="0" y="1"/>
                      <a:pt x="0" y="1"/>
                      <a:pt x="0" y="1"/>
                    </a:cubicBezTo>
                    <a:cubicBezTo>
                      <a:pt x="2" y="1"/>
                      <a:pt x="4" y="1"/>
                      <a:pt x="6"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5" name="iŝľîďè"/>
              <p:cNvSpPr/>
              <p:nvPr/>
            </p:nvSpPr>
            <p:spPr bwMode="auto">
              <a:xfrm>
                <a:off x="6075723" y="5231715"/>
                <a:ext cx="14484" cy="11587"/>
              </a:xfrm>
              <a:custGeom>
                <a:avLst/>
                <a:gdLst>
                  <a:gd name="T0" fmla="*/ 31 w 39"/>
                  <a:gd name="T1" fmla="*/ 0 h 30"/>
                  <a:gd name="T2" fmla="*/ 39 w 39"/>
                  <a:gd name="T3" fmla="*/ 7 h 30"/>
                  <a:gd name="T4" fmla="*/ 34 w 39"/>
                  <a:gd name="T5" fmla="*/ 20 h 30"/>
                  <a:gd name="T6" fmla="*/ 0 w 39"/>
                  <a:gd name="T7" fmla="*/ 30 h 30"/>
                  <a:gd name="T8" fmla="*/ 14 w 39"/>
                  <a:gd name="T9" fmla="*/ 7 h 30"/>
                  <a:gd name="T10" fmla="*/ 31 w 39"/>
                  <a:gd name="T11" fmla="*/ 0 h 30"/>
                </a:gdLst>
                <a:ahLst/>
                <a:cxnLst>
                  <a:cxn ang="0">
                    <a:pos x="T0" y="T1"/>
                  </a:cxn>
                  <a:cxn ang="0">
                    <a:pos x="T2" y="T3"/>
                  </a:cxn>
                  <a:cxn ang="0">
                    <a:pos x="T4" y="T5"/>
                  </a:cxn>
                  <a:cxn ang="0">
                    <a:pos x="T6" y="T7"/>
                  </a:cxn>
                  <a:cxn ang="0">
                    <a:pos x="T8" y="T9"/>
                  </a:cxn>
                  <a:cxn ang="0">
                    <a:pos x="T10" y="T11"/>
                  </a:cxn>
                </a:cxnLst>
                <a:rect l="0" t="0" r="r" b="b"/>
                <a:pathLst>
                  <a:path w="39" h="30">
                    <a:moveTo>
                      <a:pt x="31" y="0"/>
                    </a:moveTo>
                    <a:cubicBezTo>
                      <a:pt x="37" y="0"/>
                      <a:pt x="39" y="3"/>
                      <a:pt x="39" y="7"/>
                    </a:cubicBezTo>
                    <a:cubicBezTo>
                      <a:pt x="39" y="12"/>
                      <a:pt x="37" y="16"/>
                      <a:pt x="34" y="20"/>
                    </a:cubicBezTo>
                    <a:cubicBezTo>
                      <a:pt x="25" y="26"/>
                      <a:pt x="13" y="30"/>
                      <a:pt x="0" y="30"/>
                    </a:cubicBezTo>
                    <a:cubicBezTo>
                      <a:pt x="3" y="22"/>
                      <a:pt x="8" y="14"/>
                      <a:pt x="14" y="7"/>
                    </a:cubicBezTo>
                    <a:cubicBezTo>
                      <a:pt x="20" y="3"/>
                      <a:pt x="25" y="0"/>
                      <a:pt x="31" y="0"/>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6" name="iSlïḍê"/>
              <p:cNvSpPr/>
              <p:nvPr/>
            </p:nvSpPr>
            <p:spPr bwMode="auto">
              <a:xfrm>
                <a:off x="5791846" y="5242336"/>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7" name="îṣļíḑè"/>
              <p:cNvSpPr/>
              <p:nvPr/>
            </p:nvSpPr>
            <p:spPr bwMode="auto">
              <a:xfrm>
                <a:off x="5791846" y="5245233"/>
                <a:ext cx="966" cy="92694"/>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48" name="ísḷïďê"/>
              <p:cNvSpPr/>
              <p:nvPr/>
            </p:nvSpPr>
            <p:spPr bwMode="auto">
              <a:xfrm>
                <a:off x="5791846" y="5245233"/>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49" name="ïŝ1íḓe"/>
              <p:cNvSpPr/>
              <p:nvPr/>
            </p:nvSpPr>
            <p:spPr bwMode="auto">
              <a:xfrm>
                <a:off x="5809226" y="5234611"/>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50" name="îṥ1iḓe"/>
              <p:cNvSpPr/>
              <p:nvPr/>
            </p:nvSpPr>
            <p:spPr bwMode="auto">
              <a:xfrm>
                <a:off x="5809226"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51" name="ï$1idê"/>
              <p:cNvSpPr/>
              <p:nvPr/>
            </p:nvSpPr>
            <p:spPr bwMode="auto">
              <a:xfrm>
                <a:off x="5809226" y="5234611"/>
                <a:ext cx="0"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1" y="248"/>
                      <a:pt x="0" y="249"/>
                    </a:cubicBezTo>
                    <a:cubicBezTo>
                      <a:pt x="0" y="2"/>
                      <a:pt x="0" y="2"/>
                      <a:pt x="0" y="2"/>
                    </a:cubicBezTo>
                    <a:cubicBezTo>
                      <a:pt x="1" y="2"/>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2" name="i$líḍè"/>
              <p:cNvSpPr/>
              <p:nvPr/>
            </p:nvSpPr>
            <p:spPr bwMode="auto">
              <a:xfrm>
                <a:off x="5809226" y="5235577"/>
                <a:ext cx="0" cy="92694"/>
              </a:xfrm>
              <a:custGeom>
                <a:avLst/>
                <a:gdLst>
                  <a:gd name="T0" fmla="*/ 0 h 250"/>
                  <a:gd name="T1" fmla="*/ 247 h 250"/>
                  <a:gd name="T2" fmla="*/ 250 h 250"/>
                  <a:gd name="T3" fmla="*/ 3 h 250"/>
                  <a:gd name="T4" fmla="*/ 0 h 250"/>
                </a:gdLst>
                <a:ahLst/>
                <a:cxnLst>
                  <a:cxn ang="0">
                    <a:pos x="0" y="T0"/>
                  </a:cxn>
                  <a:cxn ang="0">
                    <a:pos x="0" y="T1"/>
                  </a:cxn>
                  <a:cxn ang="0">
                    <a:pos x="0" y="T2"/>
                  </a:cxn>
                  <a:cxn ang="0">
                    <a:pos x="0" y="T3"/>
                  </a:cxn>
                  <a:cxn ang="0">
                    <a:pos x="0" y="T4"/>
                  </a:cxn>
                </a:cxnLst>
                <a:rect l="0" t="0" r="r" b="b"/>
                <a:pathLst>
                  <a:path h="250">
                    <a:moveTo>
                      <a:pt x="0" y="0"/>
                    </a:moveTo>
                    <a:cubicBezTo>
                      <a:pt x="0" y="247"/>
                      <a:pt x="0" y="247"/>
                      <a:pt x="0" y="247"/>
                    </a:cubicBezTo>
                    <a:cubicBezTo>
                      <a:pt x="0" y="248"/>
                      <a:pt x="0" y="249"/>
                      <a:pt x="0" y="250"/>
                    </a:cubicBezTo>
                    <a:cubicBezTo>
                      <a:pt x="0" y="3"/>
                      <a:pt x="0" y="3"/>
                      <a:pt x="0" y="3"/>
                    </a:cubicBezTo>
                    <a:cubicBezTo>
                      <a:pt x="0" y="2"/>
                      <a:pt x="0" y="1"/>
                      <a:pt x="0"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3" name="iŝḻíḑé"/>
              <p:cNvSpPr/>
              <p:nvPr/>
            </p:nvSpPr>
            <p:spPr bwMode="auto">
              <a:xfrm>
                <a:off x="5808261" y="5236543"/>
                <a:ext cx="966" cy="92694"/>
              </a:xfrm>
              <a:custGeom>
                <a:avLst/>
                <a:gdLst>
                  <a:gd name="T0" fmla="*/ 2 w 2"/>
                  <a:gd name="T1" fmla="*/ 0 h 249"/>
                  <a:gd name="T2" fmla="*/ 2 w 2"/>
                  <a:gd name="T3" fmla="*/ 247 h 249"/>
                  <a:gd name="T4" fmla="*/ 0 w 2"/>
                  <a:gd name="T5" fmla="*/ 249 h 249"/>
                  <a:gd name="T6" fmla="*/ 0 w 2"/>
                  <a:gd name="T7" fmla="*/ 3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7"/>
                      <a:pt x="2" y="247"/>
                      <a:pt x="2" y="247"/>
                    </a:cubicBezTo>
                    <a:cubicBezTo>
                      <a:pt x="1" y="248"/>
                      <a:pt x="1" y="249"/>
                      <a:pt x="0" y="249"/>
                    </a:cubicBezTo>
                    <a:cubicBezTo>
                      <a:pt x="0" y="3"/>
                      <a:pt x="0" y="3"/>
                      <a:pt x="0" y="3"/>
                    </a:cubicBezTo>
                    <a:cubicBezTo>
                      <a:pt x="1" y="2"/>
                      <a:pt x="1" y="1"/>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4" name="í$ḻîḑe"/>
              <p:cNvSpPr/>
              <p:nvPr/>
            </p:nvSpPr>
            <p:spPr bwMode="auto">
              <a:xfrm>
                <a:off x="5807295" y="5237508"/>
                <a:ext cx="966" cy="92694"/>
              </a:xfrm>
              <a:custGeom>
                <a:avLst/>
                <a:gdLst>
                  <a:gd name="T0" fmla="*/ 2 w 2"/>
                  <a:gd name="T1" fmla="*/ 0 h 249"/>
                  <a:gd name="T2" fmla="*/ 2 w 2"/>
                  <a:gd name="T3" fmla="*/ 246 h 249"/>
                  <a:gd name="T4" fmla="*/ 0 w 2"/>
                  <a:gd name="T5" fmla="*/ 249 h 249"/>
                  <a:gd name="T6" fmla="*/ 0 w 2"/>
                  <a:gd name="T7" fmla="*/ 3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2" y="247"/>
                      <a:pt x="1" y="248"/>
                      <a:pt x="0" y="249"/>
                    </a:cubicBezTo>
                    <a:cubicBezTo>
                      <a:pt x="0" y="3"/>
                      <a:pt x="0" y="3"/>
                      <a:pt x="0" y="3"/>
                    </a:cubicBezTo>
                    <a:cubicBezTo>
                      <a:pt x="1" y="2"/>
                      <a:pt x="2" y="1"/>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5" name="íŝliḋê"/>
              <p:cNvSpPr/>
              <p:nvPr/>
            </p:nvSpPr>
            <p:spPr bwMode="auto">
              <a:xfrm>
                <a:off x="5806330" y="5238474"/>
                <a:ext cx="966" cy="93660"/>
              </a:xfrm>
              <a:custGeom>
                <a:avLst/>
                <a:gdLst>
                  <a:gd name="T0" fmla="*/ 2 w 2"/>
                  <a:gd name="T1" fmla="*/ 0 h 250"/>
                  <a:gd name="T2" fmla="*/ 2 w 2"/>
                  <a:gd name="T3" fmla="*/ 246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6"/>
                      <a:pt x="2" y="246"/>
                      <a:pt x="2" y="246"/>
                    </a:cubicBezTo>
                    <a:cubicBezTo>
                      <a:pt x="2" y="248"/>
                      <a:pt x="1" y="249"/>
                      <a:pt x="0" y="250"/>
                    </a:cubicBezTo>
                    <a:cubicBezTo>
                      <a:pt x="0" y="3"/>
                      <a:pt x="0" y="3"/>
                      <a:pt x="0" y="3"/>
                    </a:cubicBezTo>
                    <a:cubicBezTo>
                      <a:pt x="1" y="2"/>
                      <a:pt x="2" y="1"/>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6" name="ïṥḻîḓè"/>
              <p:cNvSpPr/>
              <p:nvPr/>
            </p:nvSpPr>
            <p:spPr bwMode="auto">
              <a:xfrm>
                <a:off x="5804399" y="5239440"/>
                <a:ext cx="1931" cy="93660"/>
              </a:xfrm>
              <a:custGeom>
                <a:avLst/>
                <a:gdLst>
                  <a:gd name="T0" fmla="*/ 5 w 5"/>
                  <a:gd name="T1" fmla="*/ 0 h 251"/>
                  <a:gd name="T2" fmla="*/ 5 w 5"/>
                  <a:gd name="T3" fmla="*/ 247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3" y="248"/>
                      <a:pt x="2" y="249"/>
                      <a:pt x="0" y="251"/>
                    </a:cubicBezTo>
                    <a:cubicBezTo>
                      <a:pt x="0" y="4"/>
                      <a:pt x="0" y="4"/>
                      <a:pt x="0" y="4"/>
                    </a:cubicBezTo>
                    <a:cubicBezTo>
                      <a:pt x="2" y="3"/>
                      <a:pt x="3" y="2"/>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7" name="í$1ïḓé"/>
              <p:cNvSpPr/>
              <p:nvPr/>
            </p:nvSpPr>
            <p:spPr bwMode="auto">
              <a:xfrm>
                <a:off x="5796674" y="5241371"/>
                <a:ext cx="7725" cy="95591"/>
              </a:xfrm>
              <a:custGeom>
                <a:avLst/>
                <a:gdLst>
                  <a:gd name="T0" fmla="*/ 22 w 22"/>
                  <a:gd name="T1" fmla="*/ 0 h 256"/>
                  <a:gd name="T2" fmla="*/ 22 w 22"/>
                  <a:gd name="T3" fmla="*/ 247 h 256"/>
                  <a:gd name="T4" fmla="*/ 0 w 22"/>
                  <a:gd name="T5" fmla="*/ 256 h 256"/>
                  <a:gd name="T6" fmla="*/ 0 w 22"/>
                  <a:gd name="T7" fmla="*/ 10 h 256"/>
                  <a:gd name="T8" fmla="*/ 22 w 22"/>
                  <a:gd name="T9" fmla="*/ 0 h 256"/>
                </a:gdLst>
                <a:ahLst/>
                <a:cxnLst>
                  <a:cxn ang="0">
                    <a:pos x="T0" y="T1"/>
                  </a:cxn>
                  <a:cxn ang="0">
                    <a:pos x="T2" y="T3"/>
                  </a:cxn>
                  <a:cxn ang="0">
                    <a:pos x="T4" y="T5"/>
                  </a:cxn>
                  <a:cxn ang="0">
                    <a:pos x="T6" y="T7"/>
                  </a:cxn>
                  <a:cxn ang="0">
                    <a:pos x="T8" y="T9"/>
                  </a:cxn>
                </a:cxnLst>
                <a:rect l="0" t="0" r="r" b="b"/>
                <a:pathLst>
                  <a:path w="22" h="256">
                    <a:moveTo>
                      <a:pt x="22" y="0"/>
                    </a:moveTo>
                    <a:cubicBezTo>
                      <a:pt x="22" y="247"/>
                      <a:pt x="22" y="247"/>
                      <a:pt x="22" y="247"/>
                    </a:cubicBezTo>
                    <a:cubicBezTo>
                      <a:pt x="16" y="251"/>
                      <a:pt x="8" y="254"/>
                      <a:pt x="0" y="256"/>
                    </a:cubicBezTo>
                    <a:cubicBezTo>
                      <a:pt x="0" y="10"/>
                      <a:pt x="0" y="10"/>
                      <a:pt x="0" y="10"/>
                    </a:cubicBezTo>
                    <a:cubicBezTo>
                      <a:pt x="8" y="8"/>
                      <a:pt x="16" y="4"/>
                      <a:pt x="2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8" name="îṣlîḍe"/>
              <p:cNvSpPr/>
              <p:nvPr/>
            </p:nvSpPr>
            <p:spPr bwMode="auto">
              <a:xfrm>
                <a:off x="5793777" y="5245233"/>
                <a:ext cx="2897" cy="91729"/>
              </a:xfrm>
              <a:custGeom>
                <a:avLst/>
                <a:gdLst>
                  <a:gd name="T0" fmla="*/ 6 w 6"/>
                  <a:gd name="T1" fmla="*/ 0 h 247"/>
                  <a:gd name="T2" fmla="*/ 6 w 6"/>
                  <a:gd name="T3" fmla="*/ 246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6"/>
                      <a:pt x="6" y="246"/>
                      <a:pt x="6" y="246"/>
                    </a:cubicBezTo>
                    <a:cubicBezTo>
                      <a:pt x="4" y="247"/>
                      <a:pt x="2" y="247"/>
                      <a:pt x="0" y="247"/>
                    </a:cubicBezTo>
                    <a:cubicBezTo>
                      <a:pt x="0" y="1"/>
                      <a:pt x="0" y="1"/>
                      <a:pt x="0" y="1"/>
                    </a:cubicBezTo>
                    <a:cubicBezTo>
                      <a:pt x="2" y="0"/>
                      <a:pt x="4" y="0"/>
                      <a:pt x="6"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9" name="iSḻíḓè"/>
              <p:cNvSpPr/>
              <p:nvPr/>
            </p:nvSpPr>
            <p:spPr bwMode="auto">
              <a:xfrm>
                <a:off x="5791846" y="5245233"/>
                <a:ext cx="1931" cy="92694"/>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6"/>
                      <a:pt x="1" y="247"/>
                      <a:pt x="0" y="247"/>
                    </a:cubicBezTo>
                    <a:cubicBezTo>
                      <a:pt x="0" y="0"/>
                      <a:pt x="0" y="0"/>
                      <a:pt x="0" y="0"/>
                    </a:cubicBezTo>
                    <a:cubicBezTo>
                      <a:pt x="1" y="0"/>
                      <a:pt x="3" y="0"/>
                      <a:pt x="5"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0" name="í$ļïḓè"/>
              <p:cNvSpPr/>
              <p:nvPr/>
            </p:nvSpPr>
            <p:spPr bwMode="auto">
              <a:xfrm>
                <a:off x="5791846" y="5245233"/>
                <a:ext cx="0"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1" name="îSḻíḍê"/>
              <p:cNvSpPr/>
              <p:nvPr/>
            </p:nvSpPr>
            <p:spPr bwMode="auto">
              <a:xfrm>
                <a:off x="6072827" y="5234611"/>
                <a:ext cx="15449" cy="10622"/>
              </a:xfrm>
              <a:custGeom>
                <a:avLst/>
                <a:gdLst>
                  <a:gd name="T0" fmla="*/ 0 w 42"/>
                  <a:gd name="T1" fmla="*/ 30 h 30"/>
                  <a:gd name="T2" fmla="*/ 22 w 42"/>
                  <a:gd name="T3" fmla="*/ 0 h 30"/>
                  <a:gd name="T4" fmla="*/ 8 w 42"/>
                  <a:gd name="T5" fmla="*/ 23 h 30"/>
                  <a:gd name="T6" fmla="*/ 42 w 42"/>
                  <a:gd name="T7" fmla="*/ 13 h 30"/>
                  <a:gd name="T8" fmla="*/ 0 w 42"/>
                  <a:gd name="T9" fmla="*/ 30 h 30"/>
                </a:gdLst>
                <a:ahLst/>
                <a:cxnLst>
                  <a:cxn ang="0">
                    <a:pos x="T0" y="T1"/>
                  </a:cxn>
                  <a:cxn ang="0">
                    <a:pos x="T2" y="T3"/>
                  </a:cxn>
                  <a:cxn ang="0">
                    <a:pos x="T4" y="T5"/>
                  </a:cxn>
                  <a:cxn ang="0">
                    <a:pos x="T6" y="T7"/>
                  </a:cxn>
                  <a:cxn ang="0">
                    <a:pos x="T8" y="T9"/>
                  </a:cxn>
                </a:cxnLst>
                <a:rect l="0" t="0" r="r" b="b"/>
                <a:pathLst>
                  <a:path w="42" h="30">
                    <a:moveTo>
                      <a:pt x="0" y="30"/>
                    </a:moveTo>
                    <a:cubicBezTo>
                      <a:pt x="4" y="19"/>
                      <a:pt x="13" y="7"/>
                      <a:pt x="22" y="0"/>
                    </a:cubicBezTo>
                    <a:cubicBezTo>
                      <a:pt x="16" y="7"/>
                      <a:pt x="11" y="15"/>
                      <a:pt x="8" y="23"/>
                    </a:cubicBezTo>
                    <a:cubicBezTo>
                      <a:pt x="21" y="23"/>
                      <a:pt x="33" y="19"/>
                      <a:pt x="42" y="13"/>
                    </a:cubicBezTo>
                    <a:cubicBezTo>
                      <a:pt x="34" y="23"/>
                      <a:pt x="18" y="30"/>
                      <a:pt x="0" y="3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2" name="íṥ1îḋè"/>
              <p:cNvSpPr/>
              <p:nvPr/>
            </p:nvSpPr>
            <p:spPr bwMode="auto">
              <a:xfrm>
                <a:off x="5791846" y="5231715"/>
                <a:ext cx="17380" cy="13518"/>
              </a:xfrm>
              <a:custGeom>
                <a:avLst/>
                <a:gdLst>
                  <a:gd name="T0" fmla="*/ 3 w 47"/>
                  <a:gd name="T1" fmla="*/ 28 h 36"/>
                  <a:gd name="T2" fmla="*/ 43 w 47"/>
                  <a:gd name="T3" fmla="*/ 0 h 36"/>
                  <a:gd name="T4" fmla="*/ 47 w 47"/>
                  <a:gd name="T5" fmla="*/ 6 h 36"/>
                  <a:gd name="T6" fmla="*/ 0 w 47"/>
                  <a:gd name="T7" fmla="*/ 36 h 36"/>
                  <a:gd name="T8" fmla="*/ 3 w 47"/>
                  <a:gd name="T9" fmla="*/ 28 h 36"/>
                </a:gdLst>
                <a:ahLst/>
                <a:cxnLst>
                  <a:cxn ang="0">
                    <a:pos x="T0" y="T1"/>
                  </a:cxn>
                  <a:cxn ang="0">
                    <a:pos x="T2" y="T3"/>
                  </a:cxn>
                  <a:cxn ang="0">
                    <a:pos x="T4" y="T5"/>
                  </a:cxn>
                  <a:cxn ang="0">
                    <a:pos x="T6" y="T7"/>
                  </a:cxn>
                  <a:cxn ang="0">
                    <a:pos x="T8" y="T9"/>
                  </a:cxn>
                </a:cxnLst>
                <a:rect l="0" t="0" r="r" b="b"/>
                <a:pathLst>
                  <a:path w="47" h="36">
                    <a:moveTo>
                      <a:pt x="3" y="28"/>
                    </a:moveTo>
                    <a:cubicBezTo>
                      <a:pt x="25" y="25"/>
                      <a:pt x="42" y="13"/>
                      <a:pt x="43" y="0"/>
                    </a:cubicBezTo>
                    <a:cubicBezTo>
                      <a:pt x="46" y="1"/>
                      <a:pt x="47" y="3"/>
                      <a:pt x="47" y="6"/>
                    </a:cubicBezTo>
                    <a:cubicBezTo>
                      <a:pt x="47" y="21"/>
                      <a:pt x="25" y="35"/>
                      <a:pt x="0" y="36"/>
                    </a:cubicBezTo>
                    <a:cubicBezTo>
                      <a:pt x="1" y="34"/>
                      <a:pt x="2" y="31"/>
                      <a:pt x="3" y="28"/>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3" name="îṥļiďe"/>
              <p:cNvSpPr/>
              <p:nvPr/>
            </p:nvSpPr>
            <p:spPr bwMode="auto">
              <a:xfrm>
                <a:off x="5818882" y="5234611"/>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64" name="ïṥlide"/>
              <p:cNvSpPr/>
              <p:nvPr/>
            </p:nvSpPr>
            <p:spPr bwMode="auto">
              <a:xfrm>
                <a:off x="5818882"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65" name="ïṥḷîḋè"/>
              <p:cNvSpPr/>
              <p:nvPr/>
            </p:nvSpPr>
            <p:spPr bwMode="auto">
              <a:xfrm>
                <a:off x="5817917" y="5234611"/>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6" name="ïṩľîdé"/>
              <p:cNvSpPr/>
              <p:nvPr/>
            </p:nvSpPr>
            <p:spPr bwMode="auto">
              <a:xfrm>
                <a:off x="5817917" y="5235577"/>
                <a:ext cx="0"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7" name="ï$1íḋê"/>
              <p:cNvSpPr/>
              <p:nvPr/>
            </p:nvSpPr>
            <p:spPr bwMode="auto">
              <a:xfrm>
                <a:off x="5816951" y="5236543"/>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8" name="iṩḻîḑè"/>
              <p:cNvSpPr/>
              <p:nvPr/>
            </p:nvSpPr>
            <p:spPr bwMode="auto">
              <a:xfrm>
                <a:off x="5816951" y="5238474"/>
                <a:ext cx="0" cy="92694"/>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1" y="249"/>
                      <a:pt x="0" y="250"/>
                    </a:cubicBezTo>
                    <a:cubicBezTo>
                      <a:pt x="0" y="3"/>
                      <a:pt x="0" y="3"/>
                      <a:pt x="0" y="3"/>
                    </a:cubicBezTo>
                    <a:cubicBezTo>
                      <a:pt x="1" y="2"/>
                      <a:pt x="1" y="1"/>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9" name="ïsľîďè"/>
              <p:cNvSpPr/>
              <p:nvPr/>
            </p:nvSpPr>
            <p:spPr bwMode="auto">
              <a:xfrm>
                <a:off x="5815020" y="5239440"/>
                <a:ext cx="1931" cy="93660"/>
              </a:xfrm>
              <a:custGeom>
                <a:avLst/>
                <a:gdLst>
                  <a:gd name="T0" fmla="*/ 3 w 3"/>
                  <a:gd name="T1" fmla="*/ 0 h 251"/>
                  <a:gd name="T2" fmla="*/ 3 w 3"/>
                  <a:gd name="T3" fmla="*/ 247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49"/>
                      <a:pt x="0" y="251"/>
                    </a:cubicBezTo>
                    <a:cubicBezTo>
                      <a:pt x="0" y="4"/>
                      <a:pt x="0" y="4"/>
                      <a:pt x="0" y="4"/>
                    </a:cubicBezTo>
                    <a:cubicBezTo>
                      <a:pt x="1" y="3"/>
                      <a:pt x="2" y="2"/>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0" name="iṣḻîḑê"/>
              <p:cNvSpPr/>
              <p:nvPr/>
            </p:nvSpPr>
            <p:spPr bwMode="auto">
              <a:xfrm>
                <a:off x="5813089" y="5240405"/>
                <a:ext cx="1931" cy="93660"/>
              </a:xfrm>
              <a:custGeom>
                <a:avLst/>
                <a:gdLst>
                  <a:gd name="T0" fmla="*/ 6 w 6"/>
                  <a:gd name="T1" fmla="*/ 0 h 251"/>
                  <a:gd name="T2" fmla="*/ 6 w 6"/>
                  <a:gd name="T3" fmla="*/ 247 h 251"/>
                  <a:gd name="T4" fmla="*/ 0 w 6"/>
                  <a:gd name="T5" fmla="*/ 251 h 251"/>
                  <a:gd name="T6" fmla="*/ 0 w 6"/>
                  <a:gd name="T7" fmla="*/ 5 h 251"/>
                  <a:gd name="T8" fmla="*/ 6 w 6"/>
                  <a:gd name="T9" fmla="*/ 0 h 251"/>
                </a:gdLst>
                <a:ahLst/>
                <a:cxnLst>
                  <a:cxn ang="0">
                    <a:pos x="T0" y="T1"/>
                  </a:cxn>
                  <a:cxn ang="0">
                    <a:pos x="T2" y="T3"/>
                  </a:cxn>
                  <a:cxn ang="0">
                    <a:pos x="T4" y="T5"/>
                  </a:cxn>
                  <a:cxn ang="0">
                    <a:pos x="T6" y="T7"/>
                  </a:cxn>
                  <a:cxn ang="0">
                    <a:pos x="T8" y="T9"/>
                  </a:cxn>
                </a:cxnLst>
                <a:rect l="0" t="0" r="r" b="b"/>
                <a:pathLst>
                  <a:path w="6" h="251">
                    <a:moveTo>
                      <a:pt x="6" y="0"/>
                    </a:moveTo>
                    <a:cubicBezTo>
                      <a:pt x="6" y="247"/>
                      <a:pt x="6" y="247"/>
                      <a:pt x="6" y="247"/>
                    </a:cubicBezTo>
                    <a:cubicBezTo>
                      <a:pt x="4" y="248"/>
                      <a:pt x="2" y="250"/>
                      <a:pt x="0" y="251"/>
                    </a:cubicBezTo>
                    <a:cubicBezTo>
                      <a:pt x="0" y="5"/>
                      <a:pt x="0" y="5"/>
                      <a:pt x="0" y="5"/>
                    </a:cubicBezTo>
                    <a:cubicBezTo>
                      <a:pt x="2" y="3"/>
                      <a:pt x="4" y="2"/>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1" name="iṧlîďé"/>
              <p:cNvSpPr/>
              <p:nvPr/>
            </p:nvSpPr>
            <p:spPr bwMode="auto">
              <a:xfrm>
                <a:off x="5800537" y="5242336"/>
                <a:ext cx="12553" cy="97523"/>
              </a:xfrm>
              <a:custGeom>
                <a:avLst/>
                <a:gdLst>
                  <a:gd name="T0" fmla="*/ 34 w 34"/>
                  <a:gd name="T1" fmla="*/ 0 h 260"/>
                  <a:gd name="T2" fmla="*/ 34 w 34"/>
                  <a:gd name="T3" fmla="*/ 246 h 260"/>
                  <a:gd name="T4" fmla="*/ 0 w 34"/>
                  <a:gd name="T5" fmla="*/ 260 h 260"/>
                  <a:gd name="T6" fmla="*/ 0 w 34"/>
                  <a:gd name="T7" fmla="*/ 14 h 260"/>
                  <a:gd name="T8" fmla="*/ 34 w 34"/>
                  <a:gd name="T9" fmla="*/ 0 h 260"/>
                </a:gdLst>
                <a:ahLst/>
                <a:cxnLst>
                  <a:cxn ang="0">
                    <a:pos x="T0" y="T1"/>
                  </a:cxn>
                  <a:cxn ang="0">
                    <a:pos x="T2" y="T3"/>
                  </a:cxn>
                  <a:cxn ang="0">
                    <a:pos x="T4" y="T5"/>
                  </a:cxn>
                  <a:cxn ang="0">
                    <a:pos x="T6" y="T7"/>
                  </a:cxn>
                  <a:cxn ang="0">
                    <a:pos x="T8" y="T9"/>
                  </a:cxn>
                </a:cxnLst>
                <a:rect l="0" t="0" r="r" b="b"/>
                <a:pathLst>
                  <a:path w="34" h="260">
                    <a:moveTo>
                      <a:pt x="34" y="0"/>
                    </a:moveTo>
                    <a:cubicBezTo>
                      <a:pt x="34" y="246"/>
                      <a:pt x="34" y="246"/>
                      <a:pt x="34" y="246"/>
                    </a:cubicBezTo>
                    <a:cubicBezTo>
                      <a:pt x="26" y="252"/>
                      <a:pt x="14" y="257"/>
                      <a:pt x="0" y="260"/>
                    </a:cubicBezTo>
                    <a:cubicBezTo>
                      <a:pt x="0" y="14"/>
                      <a:pt x="0" y="14"/>
                      <a:pt x="0" y="14"/>
                    </a:cubicBezTo>
                    <a:cubicBezTo>
                      <a:pt x="14" y="11"/>
                      <a:pt x="26" y="6"/>
                      <a:pt x="3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2" name="ïSľïḋé"/>
              <p:cNvSpPr/>
              <p:nvPr/>
            </p:nvSpPr>
            <p:spPr bwMode="auto">
              <a:xfrm>
                <a:off x="5795709" y="5248129"/>
                <a:ext cx="4828" cy="91729"/>
              </a:xfrm>
              <a:custGeom>
                <a:avLst/>
                <a:gdLst>
                  <a:gd name="T0" fmla="*/ 12 w 12"/>
                  <a:gd name="T1" fmla="*/ 0 h 248"/>
                  <a:gd name="T2" fmla="*/ 12 w 12"/>
                  <a:gd name="T3" fmla="*/ 246 h 248"/>
                  <a:gd name="T4" fmla="*/ 0 w 12"/>
                  <a:gd name="T5" fmla="*/ 248 h 248"/>
                  <a:gd name="T6" fmla="*/ 0 w 12"/>
                  <a:gd name="T7" fmla="*/ 2 h 248"/>
                  <a:gd name="T8" fmla="*/ 12 w 12"/>
                  <a:gd name="T9" fmla="*/ 0 h 248"/>
                </a:gdLst>
                <a:ahLst/>
                <a:cxnLst>
                  <a:cxn ang="0">
                    <a:pos x="T0" y="T1"/>
                  </a:cxn>
                  <a:cxn ang="0">
                    <a:pos x="T2" y="T3"/>
                  </a:cxn>
                  <a:cxn ang="0">
                    <a:pos x="T4" y="T5"/>
                  </a:cxn>
                  <a:cxn ang="0">
                    <a:pos x="T6" y="T7"/>
                  </a:cxn>
                  <a:cxn ang="0">
                    <a:pos x="T8" y="T9"/>
                  </a:cxn>
                </a:cxnLst>
                <a:rect l="0" t="0" r="r" b="b"/>
                <a:pathLst>
                  <a:path w="12" h="248">
                    <a:moveTo>
                      <a:pt x="12" y="0"/>
                    </a:moveTo>
                    <a:cubicBezTo>
                      <a:pt x="12" y="246"/>
                      <a:pt x="12" y="246"/>
                      <a:pt x="12" y="246"/>
                    </a:cubicBezTo>
                    <a:cubicBezTo>
                      <a:pt x="8" y="247"/>
                      <a:pt x="4" y="248"/>
                      <a:pt x="0" y="248"/>
                    </a:cubicBezTo>
                    <a:cubicBezTo>
                      <a:pt x="0" y="2"/>
                      <a:pt x="0" y="2"/>
                      <a:pt x="0" y="2"/>
                    </a:cubicBezTo>
                    <a:cubicBezTo>
                      <a:pt x="4" y="1"/>
                      <a:pt x="8" y="0"/>
                      <a:pt x="1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3" name="ïṥlídé"/>
              <p:cNvSpPr/>
              <p:nvPr/>
            </p:nvSpPr>
            <p:spPr bwMode="auto">
              <a:xfrm>
                <a:off x="5791846" y="5248129"/>
                <a:ext cx="3862" cy="92694"/>
              </a:xfrm>
              <a:custGeom>
                <a:avLst/>
                <a:gdLst>
                  <a:gd name="T0" fmla="*/ 10 w 10"/>
                  <a:gd name="T1" fmla="*/ 0 h 247"/>
                  <a:gd name="T2" fmla="*/ 10 w 10"/>
                  <a:gd name="T3" fmla="*/ 246 h 247"/>
                  <a:gd name="T4" fmla="*/ 0 w 10"/>
                  <a:gd name="T5" fmla="*/ 247 h 247"/>
                  <a:gd name="T6" fmla="*/ 0 w 10"/>
                  <a:gd name="T7" fmla="*/ 1 h 247"/>
                  <a:gd name="T8" fmla="*/ 10 w 10"/>
                  <a:gd name="T9" fmla="*/ 0 h 247"/>
                </a:gdLst>
                <a:ahLst/>
                <a:cxnLst>
                  <a:cxn ang="0">
                    <a:pos x="T0" y="T1"/>
                  </a:cxn>
                  <a:cxn ang="0">
                    <a:pos x="T2" y="T3"/>
                  </a:cxn>
                  <a:cxn ang="0">
                    <a:pos x="T4" y="T5"/>
                  </a:cxn>
                  <a:cxn ang="0">
                    <a:pos x="T6" y="T7"/>
                  </a:cxn>
                  <a:cxn ang="0">
                    <a:pos x="T8" y="T9"/>
                  </a:cxn>
                </a:cxnLst>
                <a:rect l="0" t="0" r="r" b="b"/>
                <a:pathLst>
                  <a:path w="10" h="247">
                    <a:moveTo>
                      <a:pt x="10" y="0"/>
                    </a:moveTo>
                    <a:cubicBezTo>
                      <a:pt x="10" y="246"/>
                      <a:pt x="10" y="246"/>
                      <a:pt x="10" y="246"/>
                    </a:cubicBezTo>
                    <a:cubicBezTo>
                      <a:pt x="7" y="247"/>
                      <a:pt x="3" y="247"/>
                      <a:pt x="0" y="247"/>
                    </a:cubicBezTo>
                    <a:cubicBezTo>
                      <a:pt x="0" y="1"/>
                      <a:pt x="0" y="1"/>
                      <a:pt x="0" y="1"/>
                    </a:cubicBezTo>
                    <a:cubicBezTo>
                      <a:pt x="3" y="1"/>
                      <a:pt x="7" y="0"/>
                      <a:pt x="10"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4" name="í$ḻíḑe"/>
              <p:cNvSpPr/>
              <p:nvPr/>
            </p:nvSpPr>
            <p:spPr bwMode="auto">
              <a:xfrm>
                <a:off x="5790881" y="5249095"/>
                <a:ext cx="966"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6"/>
                      <a:pt x="2" y="246"/>
                      <a:pt x="0" y="247"/>
                    </a:cubicBezTo>
                    <a:cubicBezTo>
                      <a:pt x="0" y="0"/>
                      <a:pt x="0" y="0"/>
                      <a:pt x="0" y="0"/>
                    </a:cubicBezTo>
                    <a:cubicBezTo>
                      <a:pt x="2" y="0"/>
                      <a:pt x="3" y="0"/>
                      <a:pt x="5"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5" name="i$ļiḑè"/>
              <p:cNvSpPr/>
              <p:nvPr/>
            </p:nvSpPr>
            <p:spPr bwMode="auto">
              <a:xfrm>
                <a:off x="5855574" y="5225922"/>
                <a:ext cx="966" cy="92694"/>
              </a:xfrm>
              <a:custGeom>
                <a:avLst/>
                <a:gdLst>
                  <a:gd name="T0" fmla="*/ 2 w 2"/>
                  <a:gd name="T1" fmla="*/ 1 h 248"/>
                  <a:gd name="T2" fmla="*/ 2 w 2"/>
                  <a:gd name="T3" fmla="*/ 248 h 248"/>
                  <a:gd name="T4" fmla="*/ 0 w 2"/>
                  <a:gd name="T5" fmla="*/ 247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1" y="247"/>
                      <a:pt x="1" y="247"/>
                      <a:pt x="0" y="247"/>
                    </a:cubicBezTo>
                    <a:cubicBezTo>
                      <a:pt x="0" y="0"/>
                      <a:pt x="0" y="0"/>
                      <a:pt x="0" y="0"/>
                    </a:cubicBezTo>
                    <a:cubicBezTo>
                      <a:pt x="1" y="0"/>
                      <a:pt x="1" y="1"/>
                      <a:pt x="2"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6" name="î$ļiḋé"/>
              <p:cNvSpPr/>
              <p:nvPr/>
            </p:nvSpPr>
            <p:spPr bwMode="auto">
              <a:xfrm>
                <a:off x="5854608" y="5225922"/>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7" name="îṥļiḓé"/>
              <p:cNvSpPr/>
              <p:nvPr/>
            </p:nvSpPr>
            <p:spPr bwMode="auto">
              <a:xfrm>
                <a:off x="5853643" y="5225922"/>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0"/>
                      <a:pt x="3"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8" name="ïşḷîḑè"/>
              <p:cNvSpPr/>
              <p:nvPr/>
            </p:nvSpPr>
            <p:spPr bwMode="auto">
              <a:xfrm>
                <a:off x="5852677" y="5225922"/>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9" name="iŝļíḋè"/>
              <p:cNvSpPr/>
              <p:nvPr/>
            </p:nvSpPr>
            <p:spPr bwMode="auto">
              <a:xfrm>
                <a:off x="5850746" y="5224956"/>
                <a:ext cx="1931" cy="92694"/>
              </a:xfrm>
              <a:custGeom>
                <a:avLst/>
                <a:gdLst>
                  <a:gd name="T0" fmla="*/ 5 w 5"/>
                  <a:gd name="T1" fmla="*/ 1 h 247"/>
                  <a:gd name="T2" fmla="*/ 5 w 5"/>
                  <a:gd name="T3" fmla="*/ 247 h 247"/>
                  <a:gd name="T4" fmla="*/ 0 w 5"/>
                  <a:gd name="T5" fmla="*/ 247 h 247"/>
                  <a:gd name="T6" fmla="*/ 0 w 5"/>
                  <a:gd name="T7" fmla="*/ 0 h 247"/>
                  <a:gd name="T8" fmla="*/ 5 w 5"/>
                  <a:gd name="T9" fmla="*/ 1 h 247"/>
                </a:gdLst>
                <a:ahLst/>
                <a:cxnLst>
                  <a:cxn ang="0">
                    <a:pos x="T0" y="T1"/>
                  </a:cxn>
                  <a:cxn ang="0">
                    <a:pos x="T2" y="T3"/>
                  </a:cxn>
                  <a:cxn ang="0">
                    <a:pos x="T4" y="T5"/>
                  </a:cxn>
                  <a:cxn ang="0">
                    <a:pos x="T6" y="T7"/>
                  </a:cxn>
                  <a:cxn ang="0">
                    <a:pos x="T8" y="T9"/>
                  </a:cxn>
                </a:cxnLst>
                <a:rect l="0" t="0" r="r" b="b"/>
                <a:pathLst>
                  <a:path w="5" h="247">
                    <a:moveTo>
                      <a:pt x="5" y="1"/>
                    </a:moveTo>
                    <a:cubicBezTo>
                      <a:pt x="5" y="247"/>
                      <a:pt x="5" y="247"/>
                      <a:pt x="5" y="247"/>
                    </a:cubicBezTo>
                    <a:cubicBezTo>
                      <a:pt x="3" y="247"/>
                      <a:pt x="2" y="247"/>
                      <a:pt x="0" y="247"/>
                    </a:cubicBezTo>
                    <a:cubicBezTo>
                      <a:pt x="0" y="0"/>
                      <a:pt x="0" y="0"/>
                      <a:pt x="0" y="0"/>
                    </a:cubicBezTo>
                    <a:cubicBezTo>
                      <a:pt x="2" y="1"/>
                      <a:pt x="3" y="1"/>
                      <a:pt x="5"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0" name="iŝliḍé"/>
              <p:cNvSpPr/>
              <p:nvPr/>
            </p:nvSpPr>
            <p:spPr bwMode="auto">
              <a:xfrm>
                <a:off x="5848815" y="5224956"/>
                <a:ext cx="1931" cy="92694"/>
              </a:xfrm>
              <a:custGeom>
                <a:avLst/>
                <a:gdLst>
                  <a:gd name="T0" fmla="*/ 6 w 6"/>
                  <a:gd name="T1" fmla="*/ 0 h 247"/>
                  <a:gd name="T2" fmla="*/ 6 w 6"/>
                  <a:gd name="T3" fmla="*/ 247 h 247"/>
                  <a:gd name="T4" fmla="*/ 1 w 6"/>
                  <a:gd name="T5" fmla="*/ 247 h 247"/>
                  <a:gd name="T6" fmla="*/ 0 w 6"/>
                  <a:gd name="T7" fmla="*/ 247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6"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1" name="išļiḋe"/>
              <p:cNvSpPr/>
              <p:nvPr/>
            </p:nvSpPr>
            <p:spPr bwMode="auto">
              <a:xfrm>
                <a:off x="5845918" y="5224956"/>
                <a:ext cx="2897" cy="92694"/>
              </a:xfrm>
              <a:custGeom>
                <a:avLst/>
                <a:gdLst>
                  <a:gd name="T0" fmla="*/ 7 w 7"/>
                  <a:gd name="T1" fmla="*/ 0 h 247"/>
                  <a:gd name="T2" fmla="*/ 7 w 7"/>
                  <a:gd name="T3" fmla="*/ 247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7"/>
                      <a:pt x="7" y="247"/>
                      <a:pt x="7" y="247"/>
                    </a:cubicBezTo>
                    <a:cubicBezTo>
                      <a:pt x="5" y="247"/>
                      <a:pt x="3" y="247"/>
                      <a:pt x="0" y="247"/>
                    </a:cubicBezTo>
                    <a:cubicBezTo>
                      <a:pt x="0" y="1"/>
                      <a:pt x="0" y="1"/>
                      <a:pt x="0" y="1"/>
                    </a:cubicBezTo>
                    <a:cubicBezTo>
                      <a:pt x="3" y="0"/>
                      <a:pt x="5" y="0"/>
                      <a:pt x="7"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2" name="iṧlîďé"/>
              <p:cNvSpPr/>
              <p:nvPr/>
            </p:nvSpPr>
            <p:spPr bwMode="auto">
              <a:xfrm>
                <a:off x="5843022" y="5225922"/>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3" y="247"/>
                      <a:pt x="0" y="247"/>
                    </a:cubicBezTo>
                    <a:cubicBezTo>
                      <a:pt x="0" y="0"/>
                      <a:pt x="0" y="0"/>
                      <a:pt x="0" y="0"/>
                    </a:cubicBezTo>
                    <a:cubicBezTo>
                      <a:pt x="3" y="0"/>
                      <a:pt x="5" y="0"/>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3" name="iśļíḑé"/>
              <p:cNvSpPr/>
              <p:nvPr/>
            </p:nvSpPr>
            <p:spPr bwMode="auto">
              <a:xfrm>
                <a:off x="5840125" y="5225922"/>
                <a:ext cx="2897" cy="92694"/>
              </a:xfrm>
              <a:custGeom>
                <a:avLst/>
                <a:gdLst>
                  <a:gd name="T0" fmla="*/ 9 w 9"/>
                  <a:gd name="T1" fmla="*/ 0 h 248"/>
                  <a:gd name="T2" fmla="*/ 9 w 9"/>
                  <a:gd name="T3" fmla="*/ 247 h 248"/>
                  <a:gd name="T4" fmla="*/ 0 w 9"/>
                  <a:gd name="T5" fmla="*/ 248 h 248"/>
                  <a:gd name="T6" fmla="*/ 0 w 9"/>
                  <a:gd name="T7" fmla="*/ 2 h 248"/>
                  <a:gd name="T8" fmla="*/ 9 w 9"/>
                  <a:gd name="T9" fmla="*/ 0 h 248"/>
                </a:gdLst>
                <a:ahLst/>
                <a:cxnLst>
                  <a:cxn ang="0">
                    <a:pos x="T0" y="T1"/>
                  </a:cxn>
                  <a:cxn ang="0">
                    <a:pos x="T2" y="T3"/>
                  </a:cxn>
                  <a:cxn ang="0">
                    <a:pos x="T4" y="T5"/>
                  </a:cxn>
                  <a:cxn ang="0">
                    <a:pos x="T6" y="T7"/>
                  </a:cxn>
                  <a:cxn ang="0">
                    <a:pos x="T8" y="T9"/>
                  </a:cxn>
                </a:cxnLst>
                <a:rect l="0" t="0" r="r" b="b"/>
                <a:pathLst>
                  <a:path w="9" h="248">
                    <a:moveTo>
                      <a:pt x="9" y="0"/>
                    </a:moveTo>
                    <a:cubicBezTo>
                      <a:pt x="9" y="247"/>
                      <a:pt x="9" y="247"/>
                      <a:pt x="9" y="247"/>
                    </a:cubicBezTo>
                    <a:cubicBezTo>
                      <a:pt x="6" y="247"/>
                      <a:pt x="3" y="248"/>
                      <a:pt x="0" y="248"/>
                    </a:cubicBezTo>
                    <a:cubicBezTo>
                      <a:pt x="0" y="2"/>
                      <a:pt x="0" y="2"/>
                      <a:pt x="0" y="2"/>
                    </a:cubicBezTo>
                    <a:cubicBezTo>
                      <a:pt x="3" y="1"/>
                      <a:pt x="6" y="1"/>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4" name="íṡļidê"/>
              <p:cNvSpPr/>
              <p:nvPr/>
            </p:nvSpPr>
            <p:spPr bwMode="auto">
              <a:xfrm>
                <a:off x="5828538" y="5226887"/>
                <a:ext cx="11587" cy="96557"/>
              </a:xfrm>
              <a:custGeom>
                <a:avLst/>
                <a:gdLst>
                  <a:gd name="T0" fmla="*/ 32 w 32"/>
                  <a:gd name="T1" fmla="*/ 0 h 260"/>
                  <a:gd name="T2" fmla="*/ 32 w 32"/>
                  <a:gd name="T3" fmla="*/ 246 h 260"/>
                  <a:gd name="T4" fmla="*/ 0 w 32"/>
                  <a:gd name="T5" fmla="*/ 260 h 260"/>
                  <a:gd name="T6" fmla="*/ 0 w 32"/>
                  <a:gd name="T7" fmla="*/ 14 h 260"/>
                  <a:gd name="T8" fmla="*/ 32 w 32"/>
                  <a:gd name="T9" fmla="*/ 0 h 260"/>
                </a:gdLst>
                <a:ahLst/>
                <a:cxnLst>
                  <a:cxn ang="0">
                    <a:pos x="T0" y="T1"/>
                  </a:cxn>
                  <a:cxn ang="0">
                    <a:pos x="T2" y="T3"/>
                  </a:cxn>
                  <a:cxn ang="0">
                    <a:pos x="T4" y="T5"/>
                  </a:cxn>
                  <a:cxn ang="0">
                    <a:pos x="T6" y="T7"/>
                  </a:cxn>
                  <a:cxn ang="0">
                    <a:pos x="T8" y="T9"/>
                  </a:cxn>
                </a:cxnLst>
                <a:rect l="0" t="0" r="r" b="b"/>
                <a:pathLst>
                  <a:path w="32" h="260">
                    <a:moveTo>
                      <a:pt x="32" y="0"/>
                    </a:moveTo>
                    <a:cubicBezTo>
                      <a:pt x="32" y="246"/>
                      <a:pt x="32" y="246"/>
                      <a:pt x="32" y="246"/>
                    </a:cubicBezTo>
                    <a:cubicBezTo>
                      <a:pt x="19" y="249"/>
                      <a:pt x="9" y="254"/>
                      <a:pt x="0" y="260"/>
                    </a:cubicBezTo>
                    <a:cubicBezTo>
                      <a:pt x="0" y="14"/>
                      <a:pt x="0" y="14"/>
                      <a:pt x="0" y="14"/>
                    </a:cubicBezTo>
                    <a:cubicBezTo>
                      <a:pt x="9" y="8"/>
                      <a:pt x="19" y="3"/>
                      <a:pt x="3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5" name="ïṡḻidé"/>
              <p:cNvSpPr/>
              <p:nvPr/>
            </p:nvSpPr>
            <p:spPr bwMode="auto">
              <a:xfrm>
                <a:off x="5824676" y="5231715"/>
                <a:ext cx="3862" cy="94626"/>
              </a:xfrm>
              <a:custGeom>
                <a:avLst/>
                <a:gdLst>
                  <a:gd name="T0" fmla="*/ 9 w 9"/>
                  <a:gd name="T1" fmla="*/ 0 h 254"/>
                  <a:gd name="T2" fmla="*/ 9 w 9"/>
                  <a:gd name="T3" fmla="*/ 246 h 254"/>
                  <a:gd name="T4" fmla="*/ 0 w 9"/>
                  <a:gd name="T5" fmla="*/ 254 h 254"/>
                  <a:gd name="T6" fmla="*/ 0 w 9"/>
                  <a:gd name="T7" fmla="*/ 8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2" y="252"/>
                      <a:pt x="0" y="254"/>
                    </a:cubicBezTo>
                    <a:cubicBezTo>
                      <a:pt x="0" y="8"/>
                      <a:pt x="0" y="8"/>
                      <a:pt x="0" y="8"/>
                    </a:cubicBezTo>
                    <a:cubicBezTo>
                      <a:pt x="2"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6" name="íṡ1ïďê"/>
              <p:cNvSpPr/>
              <p:nvPr/>
            </p:nvSpPr>
            <p:spPr bwMode="auto">
              <a:xfrm>
                <a:off x="5821779" y="5234611"/>
                <a:ext cx="2897" cy="94626"/>
              </a:xfrm>
              <a:custGeom>
                <a:avLst/>
                <a:gdLst>
                  <a:gd name="T0" fmla="*/ 7 w 7"/>
                  <a:gd name="T1" fmla="*/ 0 h 254"/>
                  <a:gd name="T2" fmla="*/ 7 w 7"/>
                  <a:gd name="T3" fmla="*/ 246 h 254"/>
                  <a:gd name="T4" fmla="*/ 0 w 7"/>
                  <a:gd name="T5" fmla="*/ 254 h 254"/>
                  <a:gd name="T6" fmla="*/ 0 w 7"/>
                  <a:gd name="T7" fmla="*/ 8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6"/>
                      <a:pt x="7" y="246"/>
                      <a:pt x="7" y="246"/>
                    </a:cubicBezTo>
                    <a:cubicBezTo>
                      <a:pt x="4" y="249"/>
                      <a:pt x="2" y="252"/>
                      <a:pt x="0" y="254"/>
                    </a:cubicBezTo>
                    <a:cubicBezTo>
                      <a:pt x="0" y="8"/>
                      <a:pt x="0" y="8"/>
                      <a:pt x="0" y="8"/>
                    </a:cubicBezTo>
                    <a:cubicBezTo>
                      <a:pt x="2" y="5"/>
                      <a:pt x="4" y="3"/>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7" name="iṧḷîḑê"/>
              <p:cNvSpPr/>
              <p:nvPr/>
            </p:nvSpPr>
            <p:spPr bwMode="auto">
              <a:xfrm>
                <a:off x="5819848" y="5237508"/>
                <a:ext cx="1931" cy="95591"/>
              </a:xfrm>
              <a:custGeom>
                <a:avLst/>
                <a:gdLst>
                  <a:gd name="T0" fmla="*/ 6 w 6"/>
                  <a:gd name="T1" fmla="*/ 0 h 255"/>
                  <a:gd name="T2" fmla="*/ 6 w 6"/>
                  <a:gd name="T3" fmla="*/ 246 h 255"/>
                  <a:gd name="T4" fmla="*/ 0 w 6"/>
                  <a:gd name="T5" fmla="*/ 255 h 255"/>
                  <a:gd name="T6" fmla="*/ 0 w 6"/>
                  <a:gd name="T7" fmla="*/ 8 h 255"/>
                  <a:gd name="T8" fmla="*/ 6 w 6"/>
                  <a:gd name="T9" fmla="*/ 0 h 255"/>
                </a:gdLst>
                <a:ahLst/>
                <a:cxnLst>
                  <a:cxn ang="0">
                    <a:pos x="T0" y="T1"/>
                  </a:cxn>
                  <a:cxn ang="0">
                    <a:pos x="T2" y="T3"/>
                  </a:cxn>
                  <a:cxn ang="0">
                    <a:pos x="T4" y="T5"/>
                  </a:cxn>
                  <a:cxn ang="0">
                    <a:pos x="T6" y="T7"/>
                  </a:cxn>
                  <a:cxn ang="0">
                    <a:pos x="T8" y="T9"/>
                  </a:cxn>
                </a:cxnLst>
                <a:rect l="0" t="0" r="r" b="b"/>
                <a:pathLst>
                  <a:path w="6" h="255">
                    <a:moveTo>
                      <a:pt x="6" y="0"/>
                    </a:moveTo>
                    <a:cubicBezTo>
                      <a:pt x="6" y="246"/>
                      <a:pt x="6" y="246"/>
                      <a:pt x="6" y="246"/>
                    </a:cubicBezTo>
                    <a:cubicBezTo>
                      <a:pt x="4" y="249"/>
                      <a:pt x="2" y="252"/>
                      <a:pt x="0" y="255"/>
                    </a:cubicBezTo>
                    <a:cubicBezTo>
                      <a:pt x="0" y="8"/>
                      <a:pt x="0" y="8"/>
                      <a:pt x="0" y="8"/>
                    </a:cubicBezTo>
                    <a:cubicBezTo>
                      <a:pt x="2" y="5"/>
                      <a:pt x="4" y="3"/>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8" name="iśḻiḋe"/>
              <p:cNvSpPr/>
              <p:nvPr/>
            </p:nvSpPr>
            <p:spPr bwMode="auto">
              <a:xfrm>
                <a:off x="5818882" y="5240405"/>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9" name="ïṧ1îďe"/>
              <p:cNvSpPr/>
              <p:nvPr/>
            </p:nvSpPr>
            <p:spPr bwMode="auto">
              <a:xfrm>
                <a:off x="5817917" y="5243302"/>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0" name="ïşḷïḋê"/>
              <p:cNvSpPr/>
              <p:nvPr/>
            </p:nvSpPr>
            <p:spPr bwMode="auto">
              <a:xfrm>
                <a:off x="5817917" y="5246198"/>
                <a:ext cx="0" cy="94626"/>
              </a:xfrm>
              <a:custGeom>
                <a:avLst/>
                <a:gdLst>
                  <a:gd name="T0" fmla="*/ 0 h 252"/>
                  <a:gd name="T1" fmla="*/ 247 h 252"/>
                  <a:gd name="T2" fmla="*/ 252 h 252"/>
                  <a:gd name="T3" fmla="*/ 6 h 252"/>
                  <a:gd name="T4" fmla="*/ 0 h 252"/>
                </a:gdLst>
                <a:ahLst/>
                <a:cxnLst>
                  <a:cxn ang="0">
                    <a:pos x="0" y="T0"/>
                  </a:cxn>
                  <a:cxn ang="0">
                    <a:pos x="0" y="T1"/>
                  </a:cxn>
                  <a:cxn ang="0">
                    <a:pos x="0" y="T2"/>
                  </a:cxn>
                  <a:cxn ang="0">
                    <a:pos x="0" y="T3"/>
                  </a:cxn>
                  <a:cxn ang="0">
                    <a:pos x="0" y="T4"/>
                  </a:cxn>
                </a:cxnLst>
                <a:rect l="0" t="0" r="r" b="b"/>
                <a:pathLst>
                  <a:path h="252">
                    <a:moveTo>
                      <a:pt x="0" y="0"/>
                    </a:moveTo>
                    <a:cubicBezTo>
                      <a:pt x="0" y="247"/>
                      <a:pt x="0" y="247"/>
                      <a:pt x="0" y="247"/>
                    </a:cubicBezTo>
                    <a:cubicBezTo>
                      <a:pt x="0" y="249"/>
                      <a:pt x="0" y="251"/>
                      <a:pt x="0" y="252"/>
                    </a:cubicBezTo>
                    <a:cubicBezTo>
                      <a:pt x="0" y="6"/>
                      <a:pt x="0" y="6"/>
                      <a:pt x="0" y="6"/>
                    </a:cubicBezTo>
                    <a:cubicBezTo>
                      <a:pt x="0" y="4"/>
                      <a:pt x="0" y="2"/>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1" name="išḷîḍè"/>
              <p:cNvSpPr/>
              <p:nvPr/>
            </p:nvSpPr>
            <p:spPr bwMode="auto">
              <a:xfrm>
                <a:off x="5857505" y="5229784"/>
                <a:ext cx="1931" cy="93660"/>
              </a:xfrm>
              <a:custGeom>
                <a:avLst/>
                <a:gdLst>
                  <a:gd name="T0" fmla="*/ 6 w 6"/>
                  <a:gd name="T1" fmla="*/ 6 h 253"/>
                  <a:gd name="T2" fmla="*/ 6 w 6"/>
                  <a:gd name="T3" fmla="*/ 253 h 253"/>
                  <a:gd name="T4" fmla="*/ 0 w 6"/>
                  <a:gd name="T5" fmla="*/ 246 h 253"/>
                  <a:gd name="T6" fmla="*/ 0 w 6"/>
                  <a:gd name="T7" fmla="*/ 0 h 253"/>
                  <a:gd name="T8" fmla="*/ 6 w 6"/>
                  <a:gd name="T9" fmla="*/ 6 h 253"/>
                </a:gdLst>
                <a:ahLst/>
                <a:cxnLst>
                  <a:cxn ang="0">
                    <a:pos x="T0" y="T1"/>
                  </a:cxn>
                  <a:cxn ang="0">
                    <a:pos x="T2" y="T3"/>
                  </a:cxn>
                  <a:cxn ang="0">
                    <a:pos x="T4" y="T5"/>
                  </a:cxn>
                  <a:cxn ang="0">
                    <a:pos x="T6" y="T7"/>
                  </a:cxn>
                  <a:cxn ang="0">
                    <a:pos x="T8" y="T9"/>
                  </a:cxn>
                </a:cxnLst>
                <a:rect l="0" t="0" r="r" b="b"/>
                <a:pathLst>
                  <a:path w="6" h="253">
                    <a:moveTo>
                      <a:pt x="6" y="6"/>
                    </a:moveTo>
                    <a:cubicBezTo>
                      <a:pt x="6" y="253"/>
                      <a:pt x="6" y="253"/>
                      <a:pt x="6" y="253"/>
                    </a:cubicBezTo>
                    <a:cubicBezTo>
                      <a:pt x="6" y="250"/>
                      <a:pt x="4" y="248"/>
                      <a:pt x="0" y="246"/>
                    </a:cubicBezTo>
                    <a:cubicBezTo>
                      <a:pt x="0" y="0"/>
                      <a:pt x="0" y="0"/>
                      <a:pt x="0" y="0"/>
                    </a:cubicBezTo>
                    <a:cubicBezTo>
                      <a:pt x="4" y="2"/>
                      <a:pt x="6" y="4"/>
                      <a:pt x="6"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2" name="îSlîḋê"/>
              <p:cNvSpPr/>
              <p:nvPr/>
            </p:nvSpPr>
            <p:spPr bwMode="auto">
              <a:xfrm>
                <a:off x="5856540" y="5228818"/>
                <a:ext cx="966" cy="92694"/>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3" name="ïṣḷïďê"/>
              <p:cNvSpPr/>
              <p:nvPr/>
            </p:nvSpPr>
            <p:spPr bwMode="auto">
              <a:xfrm>
                <a:off x="5855574" y="5228818"/>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0" y="246"/>
                      <a:pt x="0" y="246"/>
                    </a:cubicBezTo>
                    <a:cubicBezTo>
                      <a:pt x="0" y="0"/>
                      <a:pt x="0" y="0"/>
                      <a:pt x="0" y="0"/>
                    </a:cubicBezTo>
                    <a:cubicBezTo>
                      <a:pt x="0"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4" name="ïš1ïḋe"/>
              <p:cNvSpPr/>
              <p:nvPr/>
            </p:nvSpPr>
            <p:spPr bwMode="auto">
              <a:xfrm>
                <a:off x="5854608" y="5228818"/>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0"/>
                      <a:pt x="3"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5" name="îṧľïďê"/>
              <p:cNvSpPr/>
              <p:nvPr/>
            </p:nvSpPr>
            <p:spPr bwMode="auto">
              <a:xfrm>
                <a:off x="5853643" y="5228818"/>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6"/>
                      <a:pt x="2" y="246"/>
                      <a:pt x="0" y="246"/>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6" name="iśļiḍê"/>
              <p:cNvSpPr/>
              <p:nvPr/>
            </p:nvSpPr>
            <p:spPr bwMode="auto">
              <a:xfrm>
                <a:off x="5851711" y="5227853"/>
                <a:ext cx="1931"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0"/>
                      <a:pt x="3" y="0"/>
                      <a:pt x="4" y="1"/>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7" name="iṣḻíḑe"/>
              <p:cNvSpPr/>
              <p:nvPr/>
            </p:nvSpPr>
            <p:spPr bwMode="auto">
              <a:xfrm>
                <a:off x="5849780" y="5227853"/>
                <a:ext cx="1931" cy="92694"/>
              </a:xfrm>
              <a:custGeom>
                <a:avLst/>
                <a:gdLst>
                  <a:gd name="T0" fmla="*/ 6 w 6"/>
                  <a:gd name="T1" fmla="*/ 0 h 247"/>
                  <a:gd name="T2" fmla="*/ 6 w 6"/>
                  <a:gd name="T3" fmla="*/ 247 h 247"/>
                  <a:gd name="T4" fmla="*/ 1 w 6"/>
                  <a:gd name="T5" fmla="*/ 247 h 247"/>
                  <a:gd name="T6" fmla="*/ 0 w 6"/>
                  <a:gd name="T7" fmla="*/ 247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4" y="247"/>
                      <a:pt x="3" y="247"/>
                      <a:pt x="1" y="247"/>
                    </a:cubicBezTo>
                    <a:cubicBezTo>
                      <a:pt x="0" y="247"/>
                      <a:pt x="0" y="247"/>
                      <a:pt x="0" y="247"/>
                    </a:cubicBezTo>
                    <a:cubicBezTo>
                      <a:pt x="0" y="0"/>
                      <a:pt x="0" y="0"/>
                      <a:pt x="0" y="0"/>
                    </a:cubicBezTo>
                    <a:cubicBezTo>
                      <a:pt x="1" y="0"/>
                      <a:pt x="1" y="0"/>
                      <a:pt x="1" y="0"/>
                    </a:cubicBezTo>
                    <a:cubicBezTo>
                      <a:pt x="3" y="0"/>
                      <a:pt x="4"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8" name="î$ļiḑe"/>
              <p:cNvSpPr/>
              <p:nvPr/>
            </p:nvSpPr>
            <p:spPr bwMode="auto">
              <a:xfrm>
                <a:off x="5846884" y="5227853"/>
                <a:ext cx="2897" cy="92694"/>
              </a:xfrm>
              <a:custGeom>
                <a:avLst/>
                <a:gdLst>
                  <a:gd name="T0" fmla="*/ 7 w 7"/>
                  <a:gd name="T1" fmla="*/ 0 h 247"/>
                  <a:gd name="T2" fmla="*/ 7 w 7"/>
                  <a:gd name="T3" fmla="*/ 247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7"/>
                      <a:pt x="7" y="247"/>
                      <a:pt x="7" y="247"/>
                    </a:cubicBezTo>
                    <a:cubicBezTo>
                      <a:pt x="5" y="247"/>
                      <a:pt x="3" y="247"/>
                      <a:pt x="0" y="247"/>
                    </a:cubicBezTo>
                    <a:cubicBezTo>
                      <a:pt x="0" y="0"/>
                      <a:pt x="0" y="0"/>
                      <a:pt x="0" y="0"/>
                    </a:cubicBezTo>
                    <a:cubicBezTo>
                      <a:pt x="3" y="0"/>
                      <a:pt x="5" y="0"/>
                      <a:pt x="7"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9" name="í$1ïḓè"/>
              <p:cNvSpPr/>
              <p:nvPr/>
            </p:nvSpPr>
            <p:spPr bwMode="auto">
              <a:xfrm>
                <a:off x="5843987" y="5227853"/>
                <a:ext cx="2897" cy="92694"/>
              </a:xfrm>
              <a:custGeom>
                <a:avLst/>
                <a:gdLst>
                  <a:gd name="T0" fmla="*/ 7 w 7"/>
                  <a:gd name="T1" fmla="*/ 0 h 248"/>
                  <a:gd name="T2" fmla="*/ 7 w 7"/>
                  <a:gd name="T3" fmla="*/ 247 h 248"/>
                  <a:gd name="T4" fmla="*/ 0 w 7"/>
                  <a:gd name="T5" fmla="*/ 248 h 248"/>
                  <a:gd name="T6" fmla="*/ 0 w 7"/>
                  <a:gd name="T7" fmla="*/ 1 h 248"/>
                  <a:gd name="T8" fmla="*/ 7 w 7"/>
                  <a:gd name="T9" fmla="*/ 0 h 248"/>
                </a:gdLst>
                <a:ahLst/>
                <a:cxnLst>
                  <a:cxn ang="0">
                    <a:pos x="T0" y="T1"/>
                  </a:cxn>
                  <a:cxn ang="0">
                    <a:pos x="T2" y="T3"/>
                  </a:cxn>
                  <a:cxn ang="0">
                    <a:pos x="T4" y="T5"/>
                  </a:cxn>
                  <a:cxn ang="0">
                    <a:pos x="T6" y="T7"/>
                  </a:cxn>
                  <a:cxn ang="0">
                    <a:pos x="T8" y="T9"/>
                  </a:cxn>
                </a:cxnLst>
                <a:rect l="0" t="0" r="r" b="b"/>
                <a:pathLst>
                  <a:path w="7" h="248">
                    <a:moveTo>
                      <a:pt x="7" y="0"/>
                    </a:moveTo>
                    <a:cubicBezTo>
                      <a:pt x="7" y="247"/>
                      <a:pt x="7" y="247"/>
                      <a:pt x="7" y="247"/>
                    </a:cubicBezTo>
                    <a:cubicBezTo>
                      <a:pt x="5" y="247"/>
                      <a:pt x="3" y="247"/>
                      <a:pt x="0" y="248"/>
                    </a:cubicBezTo>
                    <a:cubicBezTo>
                      <a:pt x="0" y="1"/>
                      <a:pt x="0" y="1"/>
                      <a:pt x="0" y="1"/>
                    </a:cubicBezTo>
                    <a:cubicBezTo>
                      <a:pt x="3" y="1"/>
                      <a:pt x="5" y="1"/>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0" name="îṡļîdé"/>
              <p:cNvSpPr/>
              <p:nvPr/>
            </p:nvSpPr>
            <p:spPr bwMode="auto">
              <a:xfrm>
                <a:off x="5841090" y="5228818"/>
                <a:ext cx="2897" cy="92694"/>
              </a:xfrm>
              <a:custGeom>
                <a:avLst/>
                <a:gdLst>
                  <a:gd name="T0" fmla="*/ 9 w 9"/>
                  <a:gd name="T1" fmla="*/ 0 h 248"/>
                  <a:gd name="T2" fmla="*/ 9 w 9"/>
                  <a:gd name="T3" fmla="*/ 247 h 248"/>
                  <a:gd name="T4" fmla="*/ 0 w 9"/>
                  <a:gd name="T5" fmla="*/ 248 h 248"/>
                  <a:gd name="T6" fmla="*/ 0 w 9"/>
                  <a:gd name="T7" fmla="*/ 2 h 248"/>
                  <a:gd name="T8" fmla="*/ 9 w 9"/>
                  <a:gd name="T9" fmla="*/ 0 h 248"/>
                </a:gdLst>
                <a:ahLst/>
                <a:cxnLst>
                  <a:cxn ang="0">
                    <a:pos x="T0" y="T1"/>
                  </a:cxn>
                  <a:cxn ang="0">
                    <a:pos x="T2" y="T3"/>
                  </a:cxn>
                  <a:cxn ang="0">
                    <a:pos x="T4" y="T5"/>
                  </a:cxn>
                  <a:cxn ang="0">
                    <a:pos x="T6" y="T7"/>
                  </a:cxn>
                  <a:cxn ang="0">
                    <a:pos x="T8" y="T9"/>
                  </a:cxn>
                </a:cxnLst>
                <a:rect l="0" t="0" r="r" b="b"/>
                <a:pathLst>
                  <a:path w="9" h="248">
                    <a:moveTo>
                      <a:pt x="9" y="0"/>
                    </a:moveTo>
                    <a:cubicBezTo>
                      <a:pt x="9" y="247"/>
                      <a:pt x="9" y="247"/>
                      <a:pt x="9" y="247"/>
                    </a:cubicBezTo>
                    <a:cubicBezTo>
                      <a:pt x="6" y="247"/>
                      <a:pt x="3" y="248"/>
                      <a:pt x="0" y="248"/>
                    </a:cubicBezTo>
                    <a:cubicBezTo>
                      <a:pt x="0" y="2"/>
                      <a:pt x="0" y="2"/>
                      <a:pt x="0" y="2"/>
                    </a:cubicBezTo>
                    <a:cubicBezTo>
                      <a:pt x="3" y="1"/>
                      <a:pt x="6" y="1"/>
                      <a:pt x="9"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1" name="iṥ1íḑê"/>
              <p:cNvSpPr/>
              <p:nvPr/>
            </p:nvSpPr>
            <p:spPr bwMode="auto">
              <a:xfrm>
                <a:off x="5829504" y="5229784"/>
                <a:ext cx="11587" cy="96557"/>
              </a:xfrm>
              <a:custGeom>
                <a:avLst/>
                <a:gdLst>
                  <a:gd name="T0" fmla="*/ 31 w 31"/>
                  <a:gd name="T1" fmla="*/ 0 h 260"/>
                  <a:gd name="T2" fmla="*/ 31 w 31"/>
                  <a:gd name="T3" fmla="*/ 246 h 260"/>
                  <a:gd name="T4" fmla="*/ 0 w 31"/>
                  <a:gd name="T5" fmla="*/ 260 h 260"/>
                  <a:gd name="T6" fmla="*/ 0 w 31"/>
                  <a:gd name="T7" fmla="*/ 13 h 260"/>
                  <a:gd name="T8" fmla="*/ 31 w 31"/>
                  <a:gd name="T9" fmla="*/ 0 h 260"/>
                </a:gdLst>
                <a:ahLst/>
                <a:cxnLst>
                  <a:cxn ang="0">
                    <a:pos x="T0" y="T1"/>
                  </a:cxn>
                  <a:cxn ang="0">
                    <a:pos x="T2" y="T3"/>
                  </a:cxn>
                  <a:cxn ang="0">
                    <a:pos x="T4" y="T5"/>
                  </a:cxn>
                  <a:cxn ang="0">
                    <a:pos x="T6" y="T7"/>
                  </a:cxn>
                  <a:cxn ang="0">
                    <a:pos x="T8" y="T9"/>
                  </a:cxn>
                </a:cxnLst>
                <a:rect l="0" t="0" r="r" b="b"/>
                <a:pathLst>
                  <a:path w="31" h="260">
                    <a:moveTo>
                      <a:pt x="31" y="0"/>
                    </a:moveTo>
                    <a:cubicBezTo>
                      <a:pt x="31" y="246"/>
                      <a:pt x="31" y="246"/>
                      <a:pt x="31" y="246"/>
                    </a:cubicBezTo>
                    <a:cubicBezTo>
                      <a:pt x="19" y="249"/>
                      <a:pt x="8" y="254"/>
                      <a:pt x="0" y="260"/>
                    </a:cubicBezTo>
                    <a:cubicBezTo>
                      <a:pt x="0" y="13"/>
                      <a:pt x="0" y="13"/>
                      <a:pt x="0" y="13"/>
                    </a:cubicBezTo>
                    <a:cubicBezTo>
                      <a:pt x="8" y="7"/>
                      <a:pt x="19" y="2"/>
                      <a:pt x="3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2" name="íšliḓè"/>
              <p:cNvSpPr/>
              <p:nvPr/>
            </p:nvSpPr>
            <p:spPr bwMode="auto">
              <a:xfrm>
                <a:off x="5825641" y="5234611"/>
                <a:ext cx="3862" cy="94626"/>
              </a:xfrm>
              <a:custGeom>
                <a:avLst/>
                <a:gdLst>
                  <a:gd name="T0" fmla="*/ 9 w 9"/>
                  <a:gd name="T1" fmla="*/ 0 h 255"/>
                  <a:gd name="T2" fmla="*/ 9 w 9"/>
                  <a:gd name="T3" fmla="*/ 247 h 255"/>
                  <a:gd name="T4" fmla="*/ 0 w 9"/>
                  <a:gd name="T5" fmla="*/ 255 h 255"/>
                  <a:gd name="T6" fmla="*/ 0 w 9"/>
                  <a:gd name="T7" fmla="*/ 8 h 255"/>
                  <a:gd name="T8" fmla="*/ 9 w 9"/>
                  <a:gd name="T9" fmla="*/ 0 h 255"/>
                </a:gdLst>
                <a:ahLst/>
                <a:cxnLst>
                  <a:cxn ang="0">
                    <a:pos x="T0" y="T1"/>
                  </a:cxn>
                  <a:cxn ang="0">
                    <a:pos x="T2" y="T3"/>
                  </a:cxn>
                  <a:cxn ang="0">
                    <a:pos x="T4" y="T5"/>
                  </a:cxn>
                  <a:cxn ang="0">
                    <a:pos x="T6" y="T7"/>
                  </a:cxn>
                  <a:cxn ang="0">
                    <a:pos x="T8" y="T9"/>
                  </a:cxn>
                </a:cxnLst>
                <a:rect l="0" t="0" r="r" b="b"/>
                <a:pathLst>
                  <a:path w="9" h="255">
                    <a:moveTo>
                      <a:pt x="9" y="0"/>
                    </a:moveTo>
                    <a:cubicBezTo>
                      <a:pt x="9" y="247"/>
                      <a:pt x="9" y="247"/>
                      <a:pt x="9" y="247"/>
                    </a:cubicBezTo>
                    <a:cubicBezTo>
                      <a:pt x="5" y="249"/>
                      <a:pt x="2" y="252"/>
                      <a:pt x="0" y="255"/>
                    </a:cubicBezTo>
                    <a:cubicBezTo>
                      <a:pt x="0" y="8"/>
                      <a:pt x="0" y="8"/>
                      <a:pt x="0" y="8"/>
                    </a:cubicBezTo>
                    <a:cubicBezTo>
                      <a:pt x="2" y="6"/>
                      <a:pt x="5" y="3"/>
                      <a:pt x="9"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3" name="ïṥľïḋe"/>
              <p:cNvSpPr/>
              <p:nvPr/>
            </p:nvSpPr>
            <p:spPr bwMode="auto">
              <a:xfrm>
                <a:off x="5823710" y="5237508"/>
                <a:ext cx="1931" cy="94626"/>
              </a:xfrm>
              <a:custGeom>
                <a:avLst/>
                <a:gdLst>
                  <a:gd name="T0" fmla="*/ 7 w 7"/>
                  <a:gd name="T1" fmla="*/ 0 h 255"/>
                  <a:gd name="T2" fmla="*/ 7 w 7"/>
                  <a:gd name="T3" fmla="*/ 247 h 255"/>
                  <a:gd name="T4" fmla="*/ 0 w 7"/>
                  <a:gd name="T5" fmla="*/ 255 h 255"/>
                  <a:gd name="T6" fmla="*/ 0 w 7"/>
                  <a:gd name="T7" fmla="*/ 8 h 255"/>
                  <a:gd name="T8" fmla="*/ 7 w 7"/>
                  <a:gd name="T9" fmla="*/ 0 h 255"/>
                </a:gdLst>
                <a:ahLst/>
                <a:cxnLst>
                  <a:cxn ang="0">
                    <a:pos x="T0" y="T1"/>
                  </a:cxn>
                  <a:cxn ang="0">
                    <a:pos x="T2" y="T3"/>
                  </a:cxn>
                  <a:cxn ang="0">
                    <a:pos x="T4" y="T5"/>
                  </a:cxn>
                  <a:cxn ang="0">
                    <a:pos x="T6" y="T7"/>
                  </a:cxn>
                  <a:cxn ang="0">
                    <a:pos x="T8" y="T9"/>
                  </a:cxn>
                </a:cxnLst>
                <a:rect l="0" t="0" r="r" b="b"/>
                <a:pathLst>
                  <a:path w="7" h="255">
                    <a:moveTo>
                      <a:pt x="7" y="0"/>
                    </a:moveTo>
                    <a:cubicBezTo>
                      <a:pt x="7" y="247"/>
                      <a:pt x="7" y="247"/>
                      <a:pt x="7" y="247"/>
                    </a:cubicBezTo>
                    <a:cubicBezTo>
                      <a:pt x="4" y="249"/>
                      <a:pt x="2" y="252"/>
                      <a:pt x="0" y="255"/>
                    </a:cubicBezTo>
                    <a:cubicBezTo>
                      <a:pt x="0" y="8"/>
                      <a:pt x="0" y="8"/>
                      <a:pt x="0" y="8"/>
                    </a:cubicBezTo>
                    <a:cubicBezTo>
                      <a:pt x="2" y="6"/>
                      <a:pt x="4" y="3"/>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4" name="îś1íḓê"/>
              <p:cNvSpPr/>
              <p:nvPr/>
            </p:nvSpPr>
            <p:spPr bwMode="auto">
              <a:xfrm>
                <a:off x="5820813" y="5240405"/>
                <a:ext cx="2897" cy="94626"/>
              </a:xfrm>
              <a:custGeom>
                <a:avLst/>
                <a:gdLst>
                  <a:gd name="T0" fmla="*/ 6 w 6"/>
                  <a:gd name="T1" fmla="*/ 0 h 255"/>
                  <a:gd name="T2" fmla="*/ 6 w 6"/>
                  <a:gd name="T3" fmla="*/ 247 h 255"/>
                  <a:gd name="T4" fmla="*/ 0 w 6"/>
                  <a:gd name="T5" fmla="*/ 255 h 255"/>
                  <a:gd name="T6" fmla="*/ 0 w 6"/>
                  <a:gd name="T7" fmla="*/ 8 h 255"/>
                  <a:gd name="T8" fmla="*/ 6 w 6"/>
                  <a:gd name="T9" fmla="*/ 0 h 255"/>
                </a:gdLst>
                <a:ahLst/>
                <a:cxnLst>
                  <a:cxn ang="0">
                    <a:pos x="T0" y="T1"/>
                  </a:cxn>
                  <a:cxn ang="0">
                    <a:pos x="T2" y="T3"/>
                  </a:cxn>
                  <a:cxn ang="0">
                    <a:pos x="T4" y="T5"/>
                  </a:cxn>
                  <a:cxn ang="0">
                    <a:pos x="T6" y="T7"/>
                  </a:cxn>
                  <a:cxn ang="0">
                    <a:pos x="T8" y="T9"/>
                  </a:cxn>
                </a:cxnLst>
                <a:rect l="0" t="0" r="r" b="b"/>
                <a:pathLst>
                  <a:path w="6" h="255">
                    <a:moveTo>
                      <a:pt x="6" y="0"/>
                    </a:moveTo>
                    <a:cubicBezTo>
                      <a:pt x="6" y="247"/>
                      <a:pt x="6" y="247"/>
                      <a:pt x="6" y="247"/>
                    </a:cubicBezTo>
                    <a:cubicBezTo>
                      <a:pt x="4" y="249"/>
                      <a:pt x="2" y="252"/>
                      <a:pt x="0" y="255"/>
                    </a:cubicBezTo>
                    <a:cubicBezTo>
                      <a:pt x="0" y="8"/>
                      <a:pt x="0" y="8"/>
                      <a:pt x="0" y="8"/>
                    </a:cubicBezTo>
                    <a:cubicBezTo>
                      <a:pt x="2" y="6"/>
                      <a:pt x="4" y="3"/>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5" name="ï$ľíḍe"/>
              <p:cNvSpPr/>
              <p:nvPr/>
            </p:nvSpPr>
            <p:spPr bwMode="auto">
              <a:xfrm>
                <a:off x="5819848" y="5243302"/>
                <a:ext cx="966" cy="94626"/>
              </a:xfrm>
              <a:custGeom>
                <a:avLst/>
                <a:gdLst>
                  <a:gd name="T0" fmla="*/ 3 w 3"/>
                  <a:gd name="T1" fmla="*/ 0 h 255"/>
                  <a:gd name="T2" fmla="*/ 3 w 3"/>
                  <a:gd name="T3" fmla="*/ 247 h 255"/>
                  <a:gd name="T4" fmla="*/ 0 w 3"/>
                  <a:gd name="T5" fmla="*/ 255 h 255"/>
                  <a:gd name="T6" fmla="*/ 0 w 3"/>
                  <a:gd name="T7" fmla="*/ 9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9"/>
                      <a:pt x="0" y="9"/>
                      <a:pt x="0" y="9"/>
                    </a:cubicBezTo>
                    <a:cubicBezTo>
                      <a:pt x="1" y="6"/>
                      <a:pt x="2" y="3"/>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6" name="iṥļíḍê"/>
              <p:cNvSpPr/>
              <p:nvPr/>
            </p:nvSpPr>
            <p:spPr bwMode="auto">
              <a:xfrm>
                <a:off x="5818882" y="5246198"/>
                <a:ext cx="966" cy="94626"/>
              </a:xfrm>
              <a:custGeom>
                <a:avLst/>
                <a:gdLst>
                  <a:gd name="T0" fmla="*/ 2 w 2"/>
                  <a:gd name="T1" fmla="*/ 0 h 254"/>
                  <a:gd name="T2" fmla="*/ 2 w 2"/>
                  <a:gd name="T3" fmla="*/ 246 h 254"/>
                  <a:gd name="T4" fmla="*/ 0 w 2"/>
                  <a:gd name="T5" fmla="*/ 254 h 254"/>
                  <a:gd name="T6" fmla="*/ 0 w 2"/>
                  <a:gd name="T7" fmla="*/ 7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6"/>
                      <a:pt x="2" y="246"/>
                      <a:pt x="2" y="246"/>
                    </a:cubicBezTo>
                    <a:cubicBezTo>
                      <a:pt x="1" y="249"/>
                      <a:pt x="0" y="251"/>
                      <a:pt x="0" y="254"/>
                    </a:cubicBezTo>
                    <a:cubicBezTo>
                      <a:pt x="0" y="7"/>
                      <a:pt x="0" y="7"/>
                      <a:pt x="0" y="7"/>
                    </a:cubicBezTo>
                    <a:cubicBezTo>
                      <a:pt x="0" y="5"/>
                      <a:pt x="1"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7" name="iṡḷîďê"/>
              <p:cNvSpPr/>
              <p:nvPr/>
            </p:nvSpPr>
            <p:spPr bwMode="auto">
              <a:xfrm>
                <a:off x="5818882" y="5249095"/>
                <a:ext cx="0" cy="93660"/>
              </a:xfrm>
              <a:custGeom>
                <a:avLst/>
                <a:gdLst>
                  <a:gd name="T0" fmla="*/ 1 w 1"/>
                  <a:gd name="T1" fmla="*/ 0 h 252"/>
                  <a:gd name="T2" fmla="*/ 1 w 1"/>
                  <a:gd name="T3" fmla="*/ 247 h 252"/>
                  <a:gd name="T4" fmla="*/ 0 w 1"/>
                  <a:gd name="T5" fmla="*/ 252 h 252"/>
                  <a:gd name="T6" fmla="*/ 0 w 1"/>
                  <a:gd name="T7" fmla="*/ 6 h 252"/>
                  <a:gd name="T8" fmla="*/ 1 w 1"/>
                  <a:gd name="T9" fmla="*/ 0 h 252"/>
                </a:gdLst>
                <a:ahLst/>
                <a:cxnLst>
                  <a:cxn ang="0">
                    <a:pos x="T0" y="T1"/>
                  </a:cxn>
                  <a:cxn ang="0">
                    <a:pos x="T2" y="T3"/>
                  </a:cxn>
                  <a:cxn ang="0">
                    <a:pos x="T4" y="T5"/>
                  </a:cxn>
                  <a:cxn ang="0">
                    <a:pos x="T6" y="T7"/>
                  </a:cxn>
                  <a:cxn ang="0">
                    <a:pos x="T8" y="T9"/>
                  </a:cxn>
                </a:cxnLst>
                <a:rect l="0" t="0" r="r" b="b"/>
                <a:pathLst>
                  <a:path w="1" h="252">
                    <a:moveTo>
                      <a:pt x="1" y="0"/>
                    </a:moveTo>
                    <a:cubicBezTo>
                      <a:pt x="1" y="247"/>
                      <a:pt x="1" y="247"/>
                      <a:pt x="1" y="247"/>
                    </a:cubicBezTo>
                    <a:cubicBezTo>
                      <a:pt x="0" y="249"/>
                      <a:pt x="0" y="250"/>
                      <a:pt x="0" y="252"/>
                    </a:cubicBezTo>
                    <a:cubicBezTo>
                      <a:pt x="0" y="6"/>
                      <a:pt x="0" y="6"/>
                      <a:pt x="0" y="6"/>
                    </a:cubicBezTo>
                    <a:cubicBezTo>
                      <a:pt x="0" y="4"/>
                      <a:pt x="0" y="2"/>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8" name="iśľîďe"/>
              <p:cNvSpPr/>
              <p:nvPr/>
            </p:nvSpPr>
            <p:spPr bwMode="auto">
              <a:xfrm>
                <a:off x="5851711" y="5233646"/>
                <a:ext cx="5793" cy="106212"/>
              </a:xfrm>
              <a:custGeom>
                <a:avLst/>
                <a:gdLst>
                  <a:gd name="T0" fmla="*/ 6 w 6"/>
                  <a:gd name="T1" fmla="*/ 0 h 110"/>
                  <a:gd name="T2" fmla="*/ 6 w 6"/>
                  <a:gd name="T3" fmla="*/ 95 h 110"/>
                  <a:gd name="T4" fmla="*/ 0 w 6"/>
                  <a:gd name="T5" fmla="*/ 110 h 110"/>
                  <a:gd name="T6" fmla="*/ 0 w 6"/>
                  <a:gd name="T7" fmla="*/ 15 h 110"/>
                  <a:gd name="T8" fmla="*/ 6 w 6"/>
                  <a:gd name="T9" fmla="*/ 0 h 110"/>
                </a:gdLst>
                <a:ahLst/>
                <a:cxnLst>
                  <a:cxn ang="0">
                    <a:pos x="T0" y="T1"/>
                  </a:cxn>
                  <a:cxn ang="0">
                    <a:pos x="T2" y="T3"/>
                  </a:cxn>
                  <a:cxn ang="0">
                    <a:pos x="T4" y="T5"/>
                  </a:cxn>
                  <a:cxn ang="0">
                    <a:pos x="T6" y="T7"/>
                  </a:cxn>
                  <a:cxn ang="0">
                    <a:pos x="T8" y="T9"/>
                  </a:cxn>
                </a:cxnLst>
                <a:rect l="0" t="0" r="r" b="b"/>
                <a:pathLst>
                  <a:path w="6" h="110">
                    <a:moveTo>
                      <a:pt x="6" y="0"/>
                    </a:moveTo>
                    <a:lnTo>
                      <a:pt x="6" y="95"/>
                    </a:lnTo>
                    <a:lnTo>
                      <a:pt x="0" y="110"/>
                    </a:lnTo>
                    <a:lnTo>
                      <a:pt x="0" y="15"/>
                    </a:lnTo>
                    <a:lnTo>
                      <a:pt x="6"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9" name="ïŝ1íďé"/>
              <p:cNvSpPr/>
              <p:nvPr/>
            </p:nvSpPr>
            <p:spPr bwMode="auto">
              <a:xfrm>
                <a:off x="5963717" y="5228818"/>
                <a:ext cx="6759" cy="111041"/>
              </a:xfrm>
              <a:custGeom>
                <a:avLst/>
                <a:gdLst>
                  <a:gd name="T0" fmla="*/ 7 w 7"/>
                  <a:gd name="T1" fmla="*/ 0 h 115"/>
                  <a:gd name="T2" fmla="*/ 7 w 7"/>
                  <a:gd name="T3" fmla="*/ 95 h 115"/>
                  <a:gd name="T4" fmla="*/ 0 w 7"/>
                  <a:gd name="T5" fmla="*/ 115 h 115"/>
                  <a:gd name="T6" fmla="*/ 0 w 7"/>
                  <a:gd name="T7" fmla="*/ 20 h 115"/>
                  <a:gd name="T8" fmla="*/ 7 w 7"/>
                  <a:gd name="T9" fmla="*/ 0 h 115"/>
                </a:gdLst>
                <a:ahLst/>
                <a:cxnLst>
                  <a:cxn ang="0">
                    <a:pos x="T0" y="T1"/>
                  </a:cxn>
                  <a:cxn ang="0">
                    <a:pos x="T2" y="T3"/>
                  </a:cxn>
                  <a:cxn ang="0">
                    <a:pos x="T4" y="T5"/>
                  </a:cxn>
                  <a:cxn ang="0">
                    <a:pos x="T6" y="T7"/>
                  </a:cxn>
                  <a:cxn ang="0">
                    <a:pos x="T8" y="T9"/>
                  </a:cxn>
                </a:cxnLst>
                <a:rect l="0" t="0" r="r" b="b"/>
                <a:pathLst>
                  <a:path w="7" h="115">
                    <a:moveTo>
                      <a:pt x="7" y="0"/>
                    </a:moveTo>
                    <a:lnTo>
                      <a:pt x="7" y="95"/>
                    </a:lnTo>
                    <a:lnTo>
                      <a:pt x="0" y="115"/>
                    </a:lnTo>
                    <a:lnTo>
                      <a:pt x="0" y="20"/>
                    </a:lnTo>
                    <a:lnTo>
                      <a:pt x="7" y="0"/>
                    </a:lnTo>
                    <a:close/>
                  </a:path>
                </a:pathLst>
              </a:custGeom>
              <a:solidFill>
                <a:srgbClr val="74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0" name="íŝḷíḍè"/>
              <p:cNvSpPr/>
              <p:nvPr/>
            </p:nvSpPr>
            <p:spPr bwMode="auto">
              <a:xfrm>
                <a:off x="5731981" y="5209507"/>
                <a:ext cx="42485" cy="38623"/>
              </a:xfrm>
              <a:custGeom>
                <a:avLst/>
                <a:gdLst>
                  <a:gd name="T0" fmla="*/ 25 w 44"/>
                  <a:gd name="T1" fmla="*/ 0 h 40"/>
                  <a:gd name="T2" fmla="*/ 44 w 44"/>
                  <a:gd name="T3" fmla="*/ 0 h 40"/>
                  <a:gd name="T4" fmla="*/ 43 w 44"/>
                  <a:gd name="T5" fmla="*/ 3 h 40"/>
                  <a:gd name="T6" fmla="*/ 28 w 44"/>
                  <a:gd name="T7" fmla="*/ 3 h 40"/>
                  <a:gd name="T8" fmla="*/ 0 w 44"/>
                  <a:gd name="T9" fmla="*/ 40 h 40"/>
                  <a:gd name="T10" fmla="*/ 1 w 44"/>
                  <a:gd name="T11" fmla="*/ 33 h 40"/>
                  <a:gd name="T12" fmla="*/ 25 w 44"/>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4" h="40">
                    <a:moveTo>
                      <a:pt x="25" y="0"/>
                    </a:moveTo>
                    <a:lnTo>
                      <a:pt x="44" y="0"/>
                    </a:lnTo>
                    <a:lnTo>
                      <a:pt x="43" y="3"/>
                    </a:lnTo>
                    <a:lnTo>
                      <a:pt x="28" y="3"/>
                    </a:lnTo>
                    <a:lnTo>
                      <a:pt x="0" y="40"/>
                    </a:lnTo>
                    <a:lnTo>
                      <a:pt x="1" y="33"/>
                    </a:lnTo>
                    <a:lnTo>
                      <a:pt x="25" y="0"/>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1" name="íSľiḓe"/>
              <p:cNvSpPr/>
              <p:nvPr/>
            </p:nvSpPr>
            <p:spPr bwMode="auto">
              <a:xfrm>
                <a:off x="6073792" y="5249095"/>
                <a:ext cx="966"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2" name="ïṣlíďê"/>
              <p:cNvSpPr/>
              <p:nvPr/>
            </p:nvSpPr>
            <p:spPr bwMode="auto">
              <a:xfrm>
                <a:off x="6071861" y="5249095"/>
                <a:ext cx="1931" cy="91729"/>
              </a:xfrm>
              <a:custGeom>
                <a:avLst/>
                <a:gdLst>
                  <a:gd name="T0" fmla="*/ 4 w 4"/>
                  <a:gd name="T1" fmla="*/ 0 h 247"/>
                  <a:gd name="T2" fmla="*/ 4 w 4"/>
                  <a:gd name="T3" fmla="*/ 246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6"/>
                      <a:pt x="4" y="246"/>
                      <a:pt x="4" y="246"/>
                    </a:cubicBezTo>
                    <a:cubicBezTo>
                      <a:pt x="3" y="246"/>
                      <a:pt x="1" y="246"/>
                      <a:pt x="0" y="247"/>
                    </a:cubicBezTo>
                    <a:cubicBezTo>
                      <a:pt x="0" y="0"/>
                      <a:pt x="0" y="0"/>
                      <a:pt x="0" y="0"/>
                    </a:cubicBezTo>
                    <a:cubicBezTo>
                      <a:pt x="1" y="0"/>
                      <a:pt x="3" y="0"/>
                      <a:pt x="4"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3" name="íšľíḋè"/>
              <p:cNvSpPr/>
              <p:nvPr/>
            </p:nvSpPr>
            <p:spPr bwMode="auto">
              <a:xfrm>
                <a:off x="5932819" y="5247164"/>
                <a:ext cx="0" cy="93660"/>
              </a:xfrm>
              <a:custGeom>
                <a:avLst/>
                <a:gdLst>
                  <a:gd name="T0" fmla="*/ 1 w 1"/>
                  <a:gd name="T1" fmla="*/ 0 h 251"/>
                  <a:gd name="T2" fmla="*/ 1 w 1"/>
                  <a:gd name="T3" fmla="*/ 246 h 251"/>
                  <a:gd name="T4" fmla="*/ 0 w 1"/>
                  <a:gd name="T5" fmla="*/ 251 h 251"/>
                  <a:gd name="T6" fmla="*/ 0 w 1"/>
                  <a:gd name="T7" fmla="*/ 5 h 251"/>
                  <a:gd name="T8" fmla="*/ 1 w 1"/>
                  <a:gd name="T9" fmla="*/ 0 h 251"/>
                </a:gdLst>
                <a:ahLst/>
                <a:cxnLst>
                  <a:cxn ang="0">
                    <a:pos x="T0" y="T1"/>
                  </a:cxn>
                  <a:cxn ang="0">
                    <a:pos x="T2" y="T3"/>
                  </a:cxn>
                  <a:cxn ang="0">
                    <a:pos x="T4" y="T5"/>
                  </a:cxn>
                  <a:cxn ang="0">
                    <a:pos x="T6" y="T7"/>
                  </a:cxn>
                  <a:cxn ang="0">
                    <a:pos x="T8" y="T9"/>
                  </a:cxn>
                </a:cxnLst>
                <a:rect l="0" t="0" r="r" b="b"/>
                <a:pathLst>
                  <a:path w="1" h="251">
                    <a:moveTo>
                      <a:pt x="1" y="0"/>
                    </a:moveTo>
                    <a:cubicBezTo>
                      <a:pt x="1" y="246"/>
                      <a:pt x="1" y="246"/>
                      <a:pt x="1" y="246"/>
                    </a:cubicBezTo>
                    <a:cubicBezTo>
                      <a:pt x="1" y="248"/>
                      <a:pt x="0" y="250"/>
                      <a:pt x="0" y="251"/>
                    </a:cubicBezTo>
                    <a:cubicBezTo>
                      <a:pt x="0" y="5"/>
                      <a:pt x="0" y="5"/>
                      <a:pt x="0" y="5"/>
                    </a:cubicBezTo>
                    <a:cubicBezTo>
                      <a:pt x="0" y="3"/>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4" name="íṡlíḋé"/>
              <p:cNvSpPr/>
              <p:nvPr/>
            </p:nvSpPr>
            <p:spPr bwMode="auto">
              <a:xfrm>
                <a:off x="5932819" y="5249095"/>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15" name="ïŝļïďé"/>
              <p:cNvSpPr/>
              <p:nvPr/>
            </p:nvSpPr>
            <p:spPr bwMode="auto">
              <a:xfrm>
                <a:off x="5932819" y="524909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16" name="iṧḻíḍê"/>
              <p:cNvSpPr/>
              <p:nvPr/>
            </p:nvSpPr>
            <p:spPr bwMode="auto">
              <a:xfrm>
                <a:off x="5979166" y="5228819"/>
                <a:ext cx="8690" cy="114903"/>
              </a:xfrm>
              <a:custGeom>
                <a:avLst/>
                <a:gdLst>
                  <a:gd name="T0" fmla="*/ 9 w 9"/>
                  <a:gd name="T1" fmla="*/ 0 h 119"/>
                  <a:gd name="T2" fmla="*/ 9 w 9"/>
                  <a:gd name="T3" fmla="*/ 95 h 119"/>
                  <a:gd name="T4" fmla="*/ 0 w 9"/>
                  <a:gd name="T5" fmla="*/ 119 h 119"/>
                  <a:gd name="T6" fmla="*/ 0 w 9"/>
                  <a:gd name="T7" fmla="*/ 24 h 119"/>
                  <a:gd name="T8" fmla="*/ 9 w 9"/>
                  <a:gd name="T9" fmla="*/ 0 h 119"/>
                </a:gdLst>
                <a:ahLst/>
                <a:cxnLst>
                  <a:cxn ang="0">
                    <a:pos x="T0" y="T1"/>
                  </a:cxn>
                  <a:cxn ang="0">
                    <a:pos x="T2" y="T3"/>
                  </a:cxn>
                  <a:cxn ang="0">
                    <a:pos x="T4" y="T5"/>
                  </a:cxn>
                  <a:cxn ang="0">
                    <a:pos x="T6" y="T7"/>
                  </a:cxn>
                  <a:cxn ang="0">
                    <a:pos x="T8" y="T9"/>
                  </a:cxn>
                </a:cxnLst>
                <a:rect l="0" t="0" r="r" b="b"/>
                <a:pathLst>
                  <a:path w="9" h="119">
                    <a:moveTo>
                      <a:pt x="9" y="0"/>
                    </a:moveTo>
                    <a:lnTo>
                      <a:pt x="9" y="95"/>
                    </a:lnTo>
                    <a:lnTo>
                      <a:pt x="0" y="119"/>
                    </a:lnTo>
                    <a:lnTo>
                      <a:pt x="0" y="24"/>
                    </a:lnTo>
                    <a:lnTo>
                      <a:pt x="9"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7" name="íšļíḓè"/>
              <p:cNvSpPr/>
              <p:nvPr/>
            </p:nvSpPr>
            <p:spPr bwMode="auto">
              <a:xfrm>
                <a:off x="5980132" y="5225922"/>
                <a:ext cx="9656" cy="114903"/>
              </a:xfrm>
              <a:custGeom>
                <a:avLst/>
                <a:gdLst>
                  <a:gd name="T0" fmla="*/ 10 w 10"/>
                  <a:gd name="T1" fmla="*/ 0 h 119"/>
                  <a:gd name="T2" fmla="*/ 10 w 10"/>
                  <a:gd name="T3" fmla="*/ 95 h 119"/>
                  <a:gd name="T4" fmla="*/ 0 w 10"/>
                  <a:gd name="T5" fmla="*/ 119 h 119"/>
                  <a:gd name="T6" fmla="*/ 0 w 10"/>
                  <a:gd name="T7" fmla="*/ 24 h 119"/>
                  <a:gd name="T8" fmla="*/ 10 w 10"/>
                  <a:gd name="T9" fmla="*/ 0 h 119"/>
                </a:gdLst>
                <a:ahLst/>
                <a:cxnLst>
                  <a:cxn ang="0">
                    <a:pos x="T0" y="T1"/>
                  </a:cxn>
                  <a:cxn ang="0">
                    <a:pos x="T2" y="T3"/>
                  </a:cxn>
                  <a:cxn ang="0">
                    <a:pos x="T4" y="T5"/>
                  </a:cxn>
                  <a:cxn ang="0">
                    <a:pos x="T6" y="T7"/>
                  </a:cxn>
                  <a:cxn ang="0">
                    <a:pos x="T8" y="T9"/>
                  </a:cxn>
                </a:cxnLst>
                <a:rect l="0" t="0" r="r" b="b"/>
                <a:pathLst>
                  <a:path w="10" h="119">
                    <a:moveTo>
                      <a:pt x="10" y="0"/>
                    </a:moveTo>
                    <a:lnTo>
                      <a:pt x="10" y="95"/>
                    </a:lnTo>
                    <a:lnTo>
                      <a:pt x="0" y="119"/>
                    </a:lnTo>
                    <a:lnTo>
                      <a:pt x="0" y="24"/>
                    </a:lnTo>
                    <a:lnTo>
                      <a:pt x="10"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8" name="iṣḷíde"/>
              <p:cNvSpPr/>
              <p:nvPr/>
            </p:nvSpPr>
            <p:spPr bwMode="auto">
              <a:xfrm>
                <a:off x="5950199" y="5248130"/>
                <a:ext cx="13518" cy="97523"/>
              </a:xfrm>
              <a:custGeom>
                <a:avLst/>
                <a:gdLst>
                  <a:gd name="T0" fmla="*/ 36 w 36"/>
                  <a:gd name="T1" fmla="*/ 0 h 262"/>
                  <a:gd name="T2" fmla="*/ 36 w 36"/>
                  <a:gd name="T3" fmla="*/ 246 h 262"/>
                  <a:gd name="T4" fmla="*/ 0 w 36"/>
                  <a:gd name="T5" fmla="*/ 262 h 262"/>
                  <a:gd name="T6" fmla="*/ 0 w 36"/>
                  <a:gd name="T7" fmla="*/ 15 h 262"/>
                  <a:gd name="T8" fmla="*/ 36 w 36"/>
                  <a:gd name="T9" fmla="*/ 0 h 262"/>
                </a:gdLst>
                <a:ahLst/>
                <a:cxnLst>
                  <a:cxn ang="0">
                    <a:pos x="T0" y="T1"/>
                  </a:cxn>
                  <a:cxn ang="0">
                    <a:pos x="T2" y="T3"/>
                  </a:cxn>
                  <a:cxn ang="0">
                    <a:pos x="T4" y="T5"/>
                  </a:cxn>
                  <a:cxn ang="0">
                    <a:pos x="T6" y="T7"/>
                  </a:cxn>
                  <a:cxn ang="0">
                    <a:pos x="T8" y="T9"/>
                  </a:cxn>
                </a:cxnLst>
                <a:rect l="0" t="0" r="r" b="b"/>
                <a:pathLst>
                  <a:path w="36" h="262">
                    <a:moveTo>
                      <a:pt x="36" y="0"/>
                    </a:moveTo>
                    <a:cubicBezTo>
                      <a:pt x="36" y="246"/>
                      <a:pt x="36" y="246"/>
                      <a:pt x="36" y="246"/>
                    </a:cubicBezTo>
                    <a:cubicBezTo>
                      <a:pt x="25" y="253"/>
                      <a:pt x="14" y="259"/>
                      <a:pt x="0" y="262"/>
                    </a:cubicBezTo>
                    <a:cubicBezTo>
                      <a:pt x="0" y="15"/>
                      <a:pt x="0" y="15"/>
                      <a:pt x="0" y="15"/>
                    </a:cubicBezTo>
                    <a:cubicBezTo>
                      <a:pt x="14" y="12"/>
                      <a:pt x="25" y="7"/>
                      <a:pt x="36"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9" name="íSľíďe"/>
              <p:cNvSpPr/>
              <p:nvPr/>
            </p:nvSpPr>
            <p:spPr bwMode="auto">
              <a:xfrm>
                <a:off x="5994615" y="5228819"/>
                <a:ext cx="8690" cy="112972"/>
              </a:xfrm>
              <a:custGeom>
                <a:avLst/>
                <a:gdLst>
                  <a:gd name="T0" fmla="*/ 9 w 9"/>
                  <a:gd name="T1" fmla="*/ 0 h 117"/>
                  <a:gd name="T2" fmla="*/ 9 w 9"/>
                  <a:gd name="T3" fmla="*/ 95 h 117"/>
                  <a:gd name="T4" fmla="*/ 0 w 9"/>
                  <a:gd name="T5" fmla="*/ 117 h 117"/>
                  <a:gd name="T6" fmla="*/ 0 w 9"/>
                  <a:gd name="T7" fmla="*/ 22 h 117"/>
                  <a:gd name="T8" fmla="*/ 9 w 9"/>
                  <a:gd name="T9" fmla="*/ 0 h 117"/>
                </a:gdLst>
                <a:ahLst/>
                <a:cxnLst>
                  <a:cxn ang="0">
                    <a:pos x="T0" y="T1"/>
                  </a:cxn>
                  <a:cxn ang="0">
                    <a:pos x="T2" y="T3"/>
                  </a:cxn>
                  <a:cxn ang="0">
                    <a:pos x="T4" y="T5"/>
                  </a:cxn>
                  <a:cxn ang="0">
                    <a:pos x="T6" y="T7"/>
                  </a:cxn>
                  <a:cxn ang="0">
                    <a:pos x="T8" y="T9"/>
                  </a:cxn>
                </a:cxnLst>
                <a:rect l="0" t="0" r="r" b="b"/>
                <a:pathLst>
                  <a:path w="9" h="117">
                    <a:moveTo>
                      <a:pt x="9" y="0"/>
                    </a:moveTo>
                    <a:lnTo>
                      <a:pt x="9" y="95"/>
                    </a:lnTo>
                    <a:lnTo>
                      <a:pt x="0" y="117"/>
                    </a:lnTo>
                    <a:lnTo>
                      <a:pt x="0" y="22"/>
                    </a:lnTo>
                    <a:lnTo>
                      <a:pt x="9" y="0"/>
                    </a:lnTo>
                    <a:close/>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0" name="isḷïḋe"/>
              <p:cNvSpPr/>
              <p:nvPr/>
            </p:nvSpPr>
            <p:spPr bwMode="auto">
              <a:xfrm>
                <a:off x="5994615" y="5250061"/>
                <a:ext cx="966" cy="91729"/>
              </a:xfrm>
              <a:prstGeom prst="rect">
                <a:avLst/>
              </a:prstGeom>
              <a:solidFill>
                <a:srgbClr val="7797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21" name="îSḷîḋe"/>
              <p:cNvSpPr/>
              <p:nvPr/>
            </p:nvSpPr>
            <p:spPr bwMode="auto">
              <a:xfrm>
                <a:off x="5994615" y="525006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22" name="ïşļídè"/>
              <p:cNvSpPr/>
              <p:nvPr/>
            </p:nvSpPr>
            <p:spPr bwMode="auto">
              <a:xfrm>
                <a:off x="5992684" y="5250061"/>
                <a:ext cx="1931" cy="92694"/>
              </a:xfrm>
              <a:custGeom>
                <a:avLst/>
                <a:gdLst>
                  <a:gd name="T0" fmla="*/ 4 w 4"/>
                  <a:gd name="T1" fmla="*/ 0 h 250"/>
                  <a:gd name="T2" fmla="*/ 4 w 4"/>
                  <a:gd name="T3" fmla="*/ 247 h 250"/>
                  <a:gd name="T4" fmla="*/ 0 w 4"/>
                  <a:gd name="T5" fmla="*/ 250 h 250"/>
                  <a:gd name="T6" fmla="*/ 0 w 4"/>
                  <a:gd name="T7" fmla="*/ 4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2" y="249"/>
                      <a:pt x="0" y="250"/>
                    </a:cubicBezTo>
                    <a:cubicBezTo>
                      <a:pt x="0" y="4"/>
                      <a:pt x="0" y="4"/>
                      <a:pt x="0" y="4"/>
                    </a:cubicBezTo>
                    <a:cubicBezTo>
                      <a:pt x="2" y="3"/>
                      <a:pt x="3" y="2"/>
                      <a:pt x="4"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3" name="ïSļïḋé"/>
              <p:cNvSpPr/>
              <p:nvPr/>
            </p:nvSpPr>
            <p:spPr bwMode="auto">
              <a:xfrm>
                <a:off x="5987857" y="5251026"/>
                <a:ext cx="4828" cy="94626"/>
              </a:xfrm>
              <a:custGeom>
                <a:avLst/>
                <a:gdLst>
                  <a:gd name="T0" fmla="*/ 13 w 13"/>
                  <a:gd name="T1" fmla="*/ 0 h 252"/>
                  <a:gd name="T2" fmla="*/ 13 w 13"/>
                  <a:gd name="T3" fmla="*/ 246 h 252"/>
                  <a:gd name="T4" fmla="*/ 0 w 13"/>
                  <a:gd name="T5" fmla="*/ 252 h 252"/>
                  <a:gd name="T6" fmla="*/ 0 w 13"/>
                  <a:gd name="T7" fmla="*/ 6 h 252"/>
                  <a:gd name="T8" fmla="*/ 13 w 13"/>
                  <a:gd name="T9" fmla="*/ 0 h 252"/>
                </a:gdLst>
                <a:ahLst/>
                <a:cxnLst>
                  <a:cxn ang="0">
                    <a:pos x="T0" y="T1"/>
                  </a:cxn>
                  <a:cxn ang="0">
                    <a:pos x="T2" y="T3"/>
                  </a:cxn>
                  <a:cxn ang="0">
                    <a:pos x="T4" y="T5"/>
                  </a:cxn>
                  <a:cxn ang="0">
                    <a:pos x="T6" y="T7"/>
                  </a:cxn>
                  <a:cxn ang="0">
                    <a:pos x="T8" y="T9"/>
                  </a:cxn>
                </a:cxnLst>
                <a:rect l="0" t="0" r="r" b="b"/>
                <a:pathLst>
                  <a:path w="13" h="252">
                    <a:moveTo>
                      <a:pt x="13" y="0"/>
                    </a:moveTo>
                    <a:cubicBezTo>
                      <a:pt x="13" y="246"/>
                      <a:pt x="13" y="246"/>
                      <a:pt x="13" y="246"/>
                    </a:cubicBezTo>
                    <a:cubicBezTo>
                      <a:pt x="10" y="249"/>
                      <a:pt x="5" y="251"/>
                      <a:pt x="0" y="252"/>
                    </a:cubicBezTo>
                    <a:cubicBezTo>
                      <a:pt x="0" y="6"/>
                      <a:pt x="0" y="6"/>
                      <a:pt x="0" y="6"/>
                    </a:cubicBezTo>
                    <a:cubicBezTo>
                      <a:pt x="5" y="4"/>
                      <a:pt x="10" y="2"/>
                      <a:pt x="1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4" name="ïṣļîḍê"/>
              <p:cNvSpPr/>
              <p:nvPr/>
            </p:nvSpPr>
            <p:spPr bwMode="auto">
              <a:xfrm>
                <a:off x="5994615" y="5250061"/>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5" name="iṧḻïḋe"/>
              <p:cNvSpPr/>
              <p:nvPr/>
            </p:nvSpPr>
            <p:spPr bwMode="auto">
              <a:xfrm>
                <a:off x="5852677" y="5234612"/>
                <a:ext cx="5793" cy="108144"/>
              </a:xfrm>
              <a:custGeom>
                <a:avLst/>
                <a:gdLst>
                  <a:gd name="T0" fmla="*/ 6 w 6"/>
                  <a:gd name="T1" fmla="*/ 0 h 112"/>
                  <a:gd name="T2" fmla="*/ 6 w 6"/>
                  <a:gd name="T3" fmla="*/ 95 h 112"/>
                  <a:gd name="T4" fmla="*/ 0 w 6"/>
                  <a:gd name="T5" fmla="*/ 112 h 112"/>
                  <a:gd name="T6" fmla="*/ 0 w 6"/>
                  <a:gd name="T7" fmla="*/ 16 h 112"/>
                  <a:gd name="T8" fmla="*/ 6 w 6"/>
                  <a:gd name="T9" fmla="*/ 0 h 112"/>
                </a:gdLst>
                <a:ahLst/>
                <a:cxnLst>
                  <a:cxn ang="0">
                    <a:pos x="T0" y="T1"/>
                  </a:cxn>
                  <a:cxn ang="0">
                    <a:pos x="T2" y="T3"/>
                  </a:cxn>
                  <a:cxn ang="0">
                    <a:pos x="T4" y="T5"/>
                  </a:cxn>
                  <a:cxn ang="0">
                    <a:pos x="T6" y="T7"/>
                  </a:cxn>
                  <a:cxn ang="0">
                    <a:pos x="T8" y="T9"/>
                  </a:cxn>
                </a:cxnLst>
                <a:rect l="0" t="0" r="r" b="b"/>
                <a:pathLst>
                  <a:path w="6" h="112">
                    <a:moveTo>
                      <a:pt x="6" y="0"/>
                    </a:moveTo>
                    <a:lnTo>
                      <a:pt x="6" y="95"/>
                    </a:lnTo>
                    <a:lnTo>
                      <a:pt x="0" y="112"/>
                    </a:lnTo>
                    <a:lnTo>
                      <a:pt x="0" y="16"/>
                    </a:lnTo>
                    <a:lnTo>
                      <a:pt x="6"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6" name="iṥļíḓé"/>
              <p:cNvSpPr/>
              <p:nvPr/>
            </p:nvSpPr>
            <p:spPr bwMode="auto">
              <a:xfrm>
                <a:off x="5961786" y="5248130"/>
                <a:ext cx="1931" cy="94626"/>
              </a:xfrm>
              <a:custGeom>
                <a:avLst/>
                <a:gdLst>
                  <a:gd name="T0" fmla="*/ 2 w 2"/>
                  <a:gd name="T1" fmla="*/ 0 h 98"/>
                  <a:gd name="T2" fmla="*/ 2 w 2"/>
                  <a:gd name="T3" fmla="*/ 95 h 98"/>
                  <a:gd name="T4" fmla="*/ 0 w 2"/>
                  <a:gd name="T5" fmla="*/ 98 h 98"/>
                  <a:gd name="T6" fmla="*/ 0 w 2"/>
                  <a:gd name="T7" fmla="*/ 2 h 98"/>
                  <a:gd name="T8" fmla="*/ 2 w 2"/>
                  <a:gd name="T9" fmla="*/ 0 h 98"/>
                </a:gdLst>
                <a:ahLst/>
                <a:cxnLst>
                  <a:cxn ang="0">
                    <a:pos x="T0" y="T1"/>
                  </a:cxn>
                  <a:cxn ang="0">
                    <a:pos x="T2" y="T3"/>
                  </a:cxn>
                  <a:cxn ang="0">
                    <a:pos x="T4" y="T5"/>
                  </a:cxn>
                  <a:cxn ang="0">
                    <a:pos x="T6" y="T7"/>
                  </a:cxn>
                  <a:cxn ang="0">
                    <a:pos x="T8" y="T9"/>
                  </a:cxn>
                </a:cxnLst>
                <a:rect l="0" t="0" r="r" b="b"/>
                <a:pathLst>
                  <a:path w="2" h="98">
                    <a:moveTo>
                      <a:pt x="2" y="0"/>
                    </a:moveTo>
                    <a:lnTo>
                      <a:pt x="2" y="95"/>
                    </a:lnTo>
                    <a:lnTo>
                      <a:pt x="0" y="98"/>
                    </a:lnTo>
                    <a:lnTo>
                      <a:pt x="0" y="2"/>
                    </a:lnTo>
                    <a:lnTo>
                      <a:pt x="2"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7" name="îṩľïḍe"/>
              <p:cNvSpPr/>
              <p:nvPr/>
            </p:nvSpPr>
            <p:spPr bwMode="auto">
              <a:xfrm>
                <a:off x="6071861" y="5249095"/>
                <a:ext cx="0" cy="93660"/>
              </a:xfrm>
              <a:custGeom>
                <a:avLst/>
                <a:gdLst>
                  <a:gd name="T0" fmla="*/ 1 w 1"/>
                  <a:gd name="T1" fmla="*/ 0 h 252"/>
                  <a:gd name="T2" fmla="*/ 1 w 1"/>
                  <a:gd name="T3" fmla="*/ 247 h 252"/>
                  <a:gd name="T4" fmla="*/ 0 w 1"/>
                  <a:gd name="T5" fmla="*/ 252 h 252"/>
                  <a:gd name="T6" fmla="*/ 0 w 1"/>
                  <a:gd name="T7" fmla="*/ 5 h 252"/>
                  <a:gd name="T8" fmla="*/ 1 w 1"/>
                  <a:gd name="T9" fmla="*/ 0 h 252"/>
                </a:gdLst>
                <a:ahLst/>
                <a:cxnLst>
                  <a:cxn ang="0">
                    <a:pos x="T0" y="T1"/>
                  </a:cxn>
                  <a:cxn ang="0">
                    <a:pos x="T2" y="T3"/>
                  </a:cxn>
                  <a:cxn ang="0">
                    <a:pos x="T4" y="T5"/>
                  </a:cxn>
                  <a:cxn ang="0">
                    <a:pos x="T6" y="T7"/>
                  </a:cxn>
                  <a:cxn ang="0">
                    <a:pos x="T8" y="T9"/>
                  </a:cxn>
                </a:cxnLst>
                <a:rect l="0" t="0" r="r" b="b"/>
                <a:pathLst>
                  <a:path w="1" h="252">
                    <a:moveTo>
                      <a:pt x="1" y="0"/>
                    </a:moveTo>
                    <a:cubicBezTo>
                      <a:pt x="1" y="247"/>
                      <a:pt x="1" y="247"/>
                      <a:pt x="1" y="247"/>
                    </a:cubicBezTo>
                    <a:cubicBezTo>
                      <a:pt x="0" y="248"/>
                      <a:pt x="0" y="250"/>
                      <a:pt x="0" y="252"/>
                    </a:cubicBezTo>
                    <a:cubicBezTo>
                      <a:pt x="0" y="5"/>
                      <a:pt x="0" y="5"/>
                      <a:pt x="0" y="5"/>
                    </a:cubicBezTo>
                    <a:cubicBezTo>
                      <a:pt x="0" y="4"/>
                      <a:pt x="0" y="2"/>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8" name="îş1iḑê"/>
              <p:cNvSpPr/>
              <p:nvPr/>
            </p:nvSpPr>
            <p:spPr bwMode="auto">
              <a:xfrm>
                <a:off x="6071861" y="5251026"/>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29" name="íśḻiďé"/>
              <p:cNvSpPr/>
              <p:nvPr/>
            </p:nvSpPr>
            <p:spPr bwMode="auto">
              <a:xfrm>
                <a:off x="6071861" y="525102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0" name="íşļïḍè"/>
              <p:cNvSpPr/>
              <p:nvPr/>
            </p:nvSpPr>
            <p:spPr bwMode="auto">
              <a:xfrm>
                <a:off x="6045791" y="523654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1" name="işḷídé"/>
              <p:cNvSpPr/>
              <p:nvPr/>
            </p:nvSpPr>
            <p:spPr bwMode="auto">
              <a:xfrm>
                <a:off x="6045791" y="523654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2" name="ïṩlïdê"/>
              <p:cNvSpPr/>
              <p:nvPr/>
            </p:nvSpPr>
            <p:spPr bwMode="auto">
              <a:xfrm>
                <a:off x="6045791" y="5236543"/>
                <a:ext cx="0" cy="93660"/>
              </a:xfrm>
              <a:custGeom>
                <a:avLst/>
                <a:gdLst>
                  <a:gd name="T0" fmla="*/ 0 h 252"/>
                  <a:gd name="T1" fmla="*/ 247 h 252"/>
                  <a:gd name="T2" fmla="*/ 252 h 252"/>
                  <a:gd name="T3" fmla="*/ 5 h 252"/>
                  <a:gd name="T4" fmla="*/ 0 h 252"/>
                </a:gdLst>
                <a:ahLst/>
                <a:cxnLst>
                  <a:cxn ang="0">
                    <a:pos x="0" y="T0"/>
                  </a:cxn>
                  <a:cxn ang="0">
                    <a:pos x="0" y="T1"/>
                  </a:cxn>
                  <a:cxn ang="0">
                    <a:pos x="0" y="T2"/>
                  </a:cxn>
                  <a:cxn ang="0">
                    <a:pos x="0" y="T3"/>
                  </a:cxn>
                  <a:cxn ang="0">
                    <a:pos x="0" y="T4"/>
                  </a:cxn>
                </a:cxnLst>
                <a:rect l="0" t="0" r="r" b="b"/>
                <a:pathLst>
                  <a:path h="252">
                    <a:moveTo>
                      <a:pt x="0" y="0"/>
                    </a:moveTo>
                    <a:cubicBezTo>
                      <a:pt x="0" y="247"/>
                      <a:pt x="0" y="247"/>
                      <a:pt x="0" y="247"/>
                    </a:cubicBezTo>
                    <a:cubicBezTo>
                      <a:pt x="0" y="248"/>
                      <a:pt x="0" y="250"/>
                      <a:pt x="0" y="252"/>
                    </a:cubicBezTo>
                    <a:cubicBezTo>
                      <a:pt x="0" y="5"/>
                      <a:pt x="0" y="5"/>
                      <a:pt x="0" y="5"/>
                    </a:cubicBezTo>
                    <a:cubicBezTo>
                      <a:pt x="0" y="3"/>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3" name="íslídè"/>
              <p:cNvSpPr/>
              <p:nvPr/>
            </p:nvSpPr>
            <p:spPr bwMode="auto">
              <a:xfrm>
                <a:off x="6044825" y="5238474"/>
                <a:ext cx="966" cy="94626"/>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49"/>
                      <a:pt x="1" y="252"/>
                      <a:pt x="0" y="255"/>
                    </a:cubicBezTo>
                    <a:cubicBezTo>
                      <a:pt x="0" y="8"/>
                      <a:pt x="0" y="8"/>
                      <a:pt x="0" y="8"/>
                    </a:cubicBezTo>
                    <a:cubicBezTo>
                      <a:pt x="1" y="6"/>
                      <a:pt x="2" y="3"/>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4" name="ïSlïḍê"/>
              <p:cNvSpPr/>
              <p:nvPr/>
            </p:nvSpPr>
            <p:spPr bwMode="auto">
              <a:xfrm>
                <a:off x="6040963" y="5241371"/>
                <a:ext cx="3862" cy="101385"/>
              </a:xfrm>
              <a:custGeom>
                <a:avLst/>
                <a:gdLst>
                  <a:gd name="T0" fmla="*/ 10 w 10"/>
                  <a:gd name="T1" fmla="*/ 0 h 272"/>
                  <a:gd name="T2" fmla="*/ 10 w 10"/>
                  <a:gd name="T3" fmla="*/ 247 h 272"/>
                  <a:gd name="T4" fmla="*/ 0 w 10"/>
                  <a:gd name="T5" fmla="*/ 272 h 272"/>
                  <a:gd name="T6" fmla="*/ 0 w 10"/>
                  <a:gd name="T7" fmla="*/ 26 h 272"/>
                  <a:gd name="T8" fmla="*/ 10 w 10"/>
                  <a:gd name="T9" fmla="*/ 0 h 272"/>
                </a:gdLst>
                <a:ahLst/>
                <a:cxnLst>
                  <a:cxn ang="0">
                    <a:pos x="T0" y="T1"/>
                  </a:cxn>
                  <a:cxn ang="0">
                    <a:pos x="T2" y="T3"/>
                  </a:cxn>
                  <a:cxn ang="0">
                    <a:pos x="T4" y="T5"/>
                  </a:cxn>
                  <a:cxn ang="0">
                    <a:pos x="T6" y="T7"/>
                  </a:cxn>
                  <a:cxn ang="0">
                    <a:pos x="T8" y="T9"/>
                  </a:cxn>
                </a:cxnLst>
                <a:rect l="0" t="0" r="r" b="b"/>
                <a:pathLst>
                  <a:path w="10" h="272">
                    <a:moveTo>
                      <a:pt x="10" y="0"/>
                    </a:moveTo>
                    <a:cubicBezTo>
                      <a:pt x="10" y="247"/>
                      <a:pt x="10" y="247"/>
                      <a:pt x="10" y="247"/>
                    </a:cubicBezTo>
                    <a:cubicBezTo>
                      <a:pt x="7" y="256"/>
                      <a:pt x="2" y="265"/>
                      <a:pt x="0" y="272"/>
                    </a:cubicBezTo>
                    <a:cubicBezTo>
                      <a:pt x="0" y="26"/>
                      <a:pt x="0" y="26"/>
                      <a:pt x="0" y="26"/>
                    </a:cubicBezTo>
                    <a:cubicBezTo>
                      <a:pt x="2" y="18"/>
                      <a:pt x="7" y="9"/>
                      <a:pt x="10"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5" name="í$ļïdê"/>
              <p:cNvSpPr/>
              <p:nvPr/>
            </p:nvSpPr>
            <p:spPr bwMode="auto">
              <a:xfrm>
                <a:off x="6040963" y="5251026"/>
                <a:ext cx="0" cy="93660"/>
              </a:xfrm>
              <a:custGeom>
                <a:avLst/>
                <a:gdLst>
                  <a:gd name="T0" fmla="*/ 2 w 2"/>
                  <a:gd name="T1" fmla="*/ 0 h 251"/>
                  <a:gd name="T2" fmla="*/ 2 w 2"/>
                  <a:gd name="T3" fmla="*/ 246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0" y="250"/>
                      <a:pt x="0" y="251"/>
                    </a:cubicBezTo>
                    <a:cubicBezTo>
                      <a:pt x="0" y="5"/>
                      <a:pt x="0" y="5"/>
                      <a:pt x="0" y="5"/>
                    </a:cubicBezTo>
                    <a:cubicBezTo>
                      <a:pt x="0" y="3"/>
                      <a:pt x="1" y="1"/>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6" name="işḻïḑè"/>
              <p:cNvSpPr/>
              <p:nvPr/>
            </p:nvSpPr>
            <p:spPr bwMode="auto">
              <a:xfrm>
                <a:off x="6040963" y="5252957"/>
                <a:ext cx="0" cy="92694"/>
              </a:xfrm>
              <a:custGeom>
                <a:avLst/>
                <a:gdLst>
                  <a:gd name="T0" fmla="*/ 0 h 249"/>
                  <a:gd name="T1" fmla="*/ 246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7" name="í$ḷíḋe"/>
              <p:cNvSpPr/>
              <p:nvPr/>
            </p:nvSpPr>
            <p:spPr bwMode="auto">
              <a:xfrm>
                <a:off x="6040963" y="5252957"/>
                <a:ext cx="966" cy="92694"/>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8" name="îṣliḓê"/>
              <p:cNvSpPr/>
              <p:nvPr/>
            </p:nvSpPr>
            <p:spPr bwMode="auto">
              <a:xfrm>
                <a:off x="6040963" y="5252957"/>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9" name="íšḻiďè"/>
              <p:cNvSpPr/>
              <p:nvPr/>
            </p:nvSpPr>
            <p:spPr bwMode="auto">
              <a:xfrm>
                <a:off x="6048687" y="5233646"/>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0" name="i$ļîďê"/>
              <p:cNvSpPr/>
              <p:nvPr/>
            </p:nvSpPr>
            <p:spPr bwMode="auto">
              <a:xfrm>
                <a:off x="6048687" y="523364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1" name="ïṧľíḓe"/>
              <p:cNvSpPr/>
              <p:nvPr/>
            </p:nvSpPr>
            <p:spPr bwMode="auto">
              <a:xfrm>
                <a:off x="6048687" y="5233646"/>
                <a:ext cx="0" cy="93660"/>
              </a:xfrm>
              <a:custGeom>
                <a:avLst/>
                <a:gdLst>
                  <a:gd name="T0" fmla="*/ 1 w 1"/>
                  <a:gd name="T1" fmla="*/ 0 h 251"/>
                  <a:gd name="T2" fmla="*/ 1 w 1"/>
                  <a:gd name="T3" fmla="*/ 246 h 251"/>
                  <a:gd name="T4" fmla="*/ 0 w 1"/>
                  <a:gd name="T5" fmla="*/ 251 h 251"/>
                  <a:gd name="T6" fmla="*/ 0 w 1"/>
                  <a:gd name="T7" fmla="*/ 5 h 251"/>
                  <a:gd name="T8" fmla="*/ 1 w 1"/>
                  <a:gd name="T9" fmla="*/ 0 h 251"/>
                </a:gdLst>
                <a:ahLst/>
                <a:cxnLst>
                  <a:cxn ang="0">
                    <a:pos x="T0" y="T1"/>
                  </a:cxn>
                  <a:cxn ang="0">
                    <a:pos x="T2" y="T3"/>
                  </a:cxn>
                  <a:cxn ang="0">
                    <a:pos x="T4" y="T5"/>
                  </a:cxn>
                  <a:cxn ang="0">
                    <a:pos x="T6" y="T7"/>
                  </a:cxn>
                  <a:cxn ang="0">
                    <a:pos x="T8" y="T9"/>
                  </a:cxn>
                </a:cxnLst>
                <a:rect l="0" t="0" r="r" b="b"/>
                <a:pathLst>
                  <a:path w="1" h="251">
                    <a:moveTo>
                      <a:pt x="1" y="0"/>
                    </a:moveTo>
                    <a:cubicBezTo>
                      <a:pt x="1" y="246"/>
                      <a:pt x="1" y="246"/>
                      <a:pt x="1" y="246"/>
                    </a:cubicBezTo>
                    <a:cubicBezTo>
                      <a:pt x="1" y="248"/>
                      <a:pt x="1" y="249"/>
                      <a:pt x="0" y="251"/>
                    </a:cubicBezTo>
                    <a:cubicBezTo>
                      <a:pt x="0" y="5"/>
                      <a:pt x="0" y="5"/>
                      <a:pt x="0" y="5"/>
                    </a:cubicBezTo>
                    <a:cubicBezTo>
                      <a:pt x="1" y="3"/>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2" name="ïśļîdê"/>
              <p:cNvSpPr/>
              <p:nvPr/>
            </p:nvSpPr>
            <p:spPr bwMode="auto">
              <a:xfrm>
                <a:off x="6047722" y="5235577"/>
                <a:ext cx="966" cy="94626"/>
              </a:xfrm>
              <a:custGeom>
                <a:avLst/>
                <a:gdLst>
                  <a:gd name="T0" fmla="*/ 2 w 2"/>
                  <a:gd name="T1" fmla="*/ 0 h 255"/>
                  <a:gd name="T2" fmla="*/ 2 w 2"/>
                  <a:gd name="T3" fmla="*/ 246 h 255"/>
                  <a:gd name="T4" fmla="*/ 0 w 2"/>
                  <a:gd name="T5" fmla="*/ 255 h 255"/>
                  <a:gd name="T6" fmla="*/ 0 w 2"/>
                  <a:gd name="T7" fmla="*/ 8 h 255"/>
                  <a:gd name="T8" fmla="*/ 2 w 2"/>
                  <a:gd name="T9" fmla="*/ 0 h 255"/>
                </a:gdLst>
                <a:ahLst/>
                <a:cxnLst>
                  <a:cxn ang="0">
                    <a:pos x="T0" y="T1"/>
                  </a:cxn>
                  <a:cxn ang="0">
                    <a:pos x="T2" y="T3"/>
                  </a:cxn>
                  <a:cxn ang="0">
                    <a:pos x="T4" y="T5"/>
                  </a:cxn>
                  <a:cxn ang="0">
                    <a:pos x="T6" y="T7"/>
                  </a:cxn>
                  <a:cxn ang="0">
                    <a:pos x="T8" y="T9"/>
                  </a:cxn>
                </a:cxnLst>
                <a:rect l="0" t="0" r="r" b="b"/>
                <a:pathLst>
                  <a:path w="2" h="255">
                    <a:moveTo>
                      <a:pt x="2" y="0"/>
                    </a:moveTo>
                    <a:cubicBezTo>
                      <a:pt x="2" y="246"/>
                      <a:pt x="2" y="246"/>
                      <a:pt x="2" y="246"/>
                    </a:cubicBezTo>
                    <a:cubicBezTo>
                      <a:pt x="2" y="249"/>
                      <a:pt x="1" y="252"/>
                      <a:pt x="0" y="255"/>
                    </a:cubicBezTo>
                    <a:cubicBezTo>
                      <a:pt x="0" y="8"/>
                      <a:pt x="0" y="8"/>
                      <a:pt x="0" y="8"/>
                    </a:cubicBezTo>
                    <a:cubicBezTo>
                      <a:pt x="1" y="5"/>
                      <a:pt x="2"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3" name="îṡḷiḋê"/>
              <p:cNvSpPr/>
              <p:nvPr/>
            </p:nvSpPr>
            <p:spPr bwMode="auto">
              <a:xfrm>
                <a:off x="6043860" y="5238474"/>
                <a:ext cx="3862" cy="101385"/>
              </a:xfrm>
              <a:custGeom>
                <a:avLst/>
                <a:gdLst>
                  <a:gd name="T0" fmla="*/ 11 w 11"/>
                  <a:gd name="T1" fmla="*/ 0 h 272"/>
                  <a:gd name="T2" fmla="*/ 11 w 11"/>
                  <a:gd name="T3" fmla="*/ 247 h 272"/>
                  <a:gd name="T4" fmla="*/ 0 w 11"/>
                  <a:gd name="T5" fmla="*/ 272 h 272"/>
                  <a:gd name="T6" fmla="*/ 0 w 11"/>
                  <a:gd name="T7" fmla="*/ 26 h 272"/>
                  <a:gd name="T8" fmla="*/ 11 w 11"/>
                  <a:gd name="T9" fmla="*/ 0 h 272"/>
                </a:gdLst>
                <a:ahLst/>
                <a:cxnLst>
                  <a:cxn ang="0">
                    <a:pos x="T0" y="T1"/>
                  </a:cxn>
                  <a:cxn ang="0">
                    <a:pos x="T2" y="T3"/>
                  </a:cxn>
                  <a:cxn ang="0">
                    <a:pos x="T4" y="T5"/>
                  </a:cxn>
                  <a:cxn ang="0">
                    <a:pos x="T6" y="T7"/>
                  </a:cxn>
                  <a:cxn ang="0">
                    <a:pos x="T8" y="T9"/>
                  </a:cxn>
                </a:cxnLst>
                <a:rect l="0" t="0" r="r" b="b"/>
                <a:pathLst>
                  <a:path w="11" h="272">
                    <a:moveTo>
                      <a:pt x="11" y="0"/>
                    </a:moveTo>
                    <a:cubicBezTo>
                      <a:pt x="11" y="247"/>
                      <a:pt x="11" y="247"/>
                      <a:pt x="11" y="247"/>
                    </a:cubicBezTo>
                    <a:cubicBezTo>
                      <a:pt x="8" y="256"/>
                      <a:pt x="3" y="265"/>
                      <a:pt x="0" y="272"/>
                    </a:cubicBezTo>
                    <a:cubicBezTo>
                      <a:pt x="0" y="26"/>
                      <a:pt x="0" y="26"/>
                      <a:pt x="0" y="26"/>
                    </a:cubicBezTo>
                    <a:cubicBezTo>
                      <a:pt x="3" y="18"/>
                      <a:pt x="8" y="9"/>
                      <a:pt x="1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4" name="ï$ľïḑe"/>
              <p:cNvSpPr/>
              <p:nvPr/>
            </p:nvSpPr>
            <p:spPr bwMode="auto">
              <a:xfrm>
                <a:off x="6042894" y="5248130"/>
                <a:ext cx="966" cy="93660"/>
              </a:xfrm>
              <a:custGeom>
                <a:avLst/>
                <a:gdLst>
                  <a:gd name="T0" fmla="*/ 2 w 2"/>
                  <a:gd name="T1" fmla="*/ 0 h 251"/>
                  <a:gd name="T2" fmla="*/ 2 w 2"/>
                  <a:gd name="T3" fmla="*/ 246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1" y="250"/>
                      <a:pt x="0" y="251"/>
                    </a:cubicBezTo>
                    <a:cubicBezTo>
                      <a:pt x="0" y="5"/>
                      <a:pt x="0" y="5"/>
                      <a:pt x="0" y="5"/>
                    </a:cubicBezTo>
                    <a:cubicBezTo>
                      <a:pt x="1" y="3"/>
                      <a:pt x="1"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5" name="işḻíḓè"/>
              <p:cNvSpPr/>
              <p:nvPr/>
            </p:nvSpPr>
            <p:spPr bwMode="auto">
              <a:xfrm>
                <a:off x="6042894" y="5250061"/>
                <a:ext cx="0" cy="92694"/>
              </a:xfrm>
              <a:custGeom>
                <a:avLst/>
                <a:gdLst>
                  <a:gd name="T0" fmla="*/ 0 h 249"/>
                  <a:gd name="T1" fmla="*/ 246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2"/>
                      <a:pt x="0" y="2"/>
                      <a:pt x="0" y="2"/>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6" name="ïŝlïḑè"/>
              <p:cNvSpPr/>
              <p:nvPr/>
            </p:nvSpPr>
            <p:spPr bwMode="auto">
              <a:xfrm>
                <a:off x="6042894" y="5251026"/>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7" name="îśḻiḋè"/>
              <p:cNvSpPr/>
              <p:nvPr/>
            </p:nvSpPr>
            <p:spPr bwMode="auto">
              <a:xfrm>
                <a:off x="6042894" y="525102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8" name="íṣḻiḑé"/>
              <p:cNvSpPr/>
              <p:nvPr/>
            </p:nvSpPr>
            <p:spPr bwMode="auto">
              <a:xfrm>
                <a:off x="6042894" y="5251026"/>
                <a:ext cx="1931" cy="94626"/>
              </a:xfrm>
              <a:custGeom>
                <a:avLst/>
                <a:gdLst>
                  <a:gd name="T0" fmla="*/ 5 w 5"/>
                  <a:gd name="T1" fmla="*/ 6 h 253"/>
                  <a:gd name="T2" fmla="*/ 5 w 5"/>
                  <a:gd name="T3" fmla="*/ 253 h 253"/>
                  <a:gd name="T4" fmla="*/ 0 w 5"/>
                  <a:gd name="T5" fmla="*/ 246 h 253"/>
                  <a:gd name="T6" fmla="*/ 0 w 5"/>
                  <a:gd name="T7" fmla="*/ 0 h 253"/>
                  <a:gd name="T8" fmla="*/ 5 w 5"/>
                  <a:gd name="T9" fmla="*/ 6 h 253"/>
                </a:gdLst>
                <a:ahLst/>
                <a:cxnLst>
                  <a:cxn ang="0">
                    <a:pos x="T0" y="T1"/>
                  </a:cxn>
                  <a:cxn ang="0">
                    <a:pos x="T2" y="T3"/>
                  </a:cxn>
                  <a:cxn ang="0">
                    <a:pos x="T4" y="T5"/>
                  </a:cxn>
                  <a:cxn ang="0">
                    <a:pos x="T6" y="T7"/>
                  </a:cxn>
                  <a:cxn ang="0">
                    <a:pos x="T8" y="T9"/>
                  </a:cxn>
                </a:cxnLst>
                <a:rect l="0" t="0" r="r" b="b"/>
                <a:pathLst>
                  <a:path w="5" h="253">
                    <a:moveTo>
                      <a:pt x="5" y="6"/>
                    </a:moveTo>
                    <a:cubicBezTo>
                      <a:pt x="5" y="253"/>
                      <a:pt x="5" y="253"/>
                      <a:pt x="5" y="253"/>
                    </a:cubicBezTo>
                    <a:cubicBezTo>
                      <a:pt x="1" y="251"/>
                      <a:pt x="0" y="249"/>
                      <a:pt x="0" y="246"/>
                    </a:cubicBezTo>
                    <a:cubicBezTo>
                      <a:pt x="0" y="0"/>
                      <a:pt x="0" y="0"/>
                      <a:pt x="0" y="0"/>
                    </a:cubicBezTo>
                    <a:cubicBezTo>
                      <a:pt x="0" y="3"/>
                      <a:pt x="1" y="5"/>
                      <a:pt x="5" y="6"/>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9" name="îşḻîďê"/>
              <p:cNvSpPr/>
              <p:nvPr/>
            </p:nvSpPr>
            <p:spPr bwMode="auto">
              <a:xfrm>
                <a:off x="5980132" y="5249095"/>
                <a:ext cx="0" cy="91729"/>
              </a:xfrm>
              <a:custGeom>
                <a:avLst/>
                <a:gdLst>
                  <a:gd name="T0" fmla="*/ 0 h 95"/>
                  <a:gd name="T1" fmla="*/ 95 h 95"/>
                  <a:gd name="T2" fmla="*/ 95 h 95"/>
                  <a:gd name="T3" fmla="*/ 1 h 95"/>
                  <a:gd name="T4" fmla="*/ 0 h 95"/>
                </a:gdLst>
                <a:ahLst/>
                <a:cxnLst>
                  <a:cxn ang="0">
                    <a:pos x="0" y="T0"/>
                  </a:cxn>
                  <a:cxn ang="0">
                    <a:pos x="0" y="T1"/>
                  </a:cxn>
                  <a:cxn ang="0">
                    <a:pos x="0" y="T2"/>
                  </a:cxn>
                  <a:cxn ang="0">
                    <a:pos x="0" y="T3"/>
                  </a:cxn>
                  <a:cxn ang="0">
                    <a:pos x="0" y="T4"/>
                  </a:cxn>
                </a:cxnLst>
                <a:rect l="0" t="0" r="r" b="b"/>
                <a:pathLst>
                  <a:path h="95">
                    <a:moveTo>
                      <a:pt x="0" y="0"/>
                    </a:moveTo>
                    <a:lnTo>
                      <a:pt x="0" y="95"/>
                    </a:lnTo>
                    <a:lnTo>
                      <a:pt x="0" y="95"/>
                    </a:lnTo>
                    <a:lnTo>
                      <a:pt x="0" y="1"/>
                    </a:lnTo>
                    <a:lnTo>
                      <a:pt x="0" y="0"/>
                    </a:lnTo>
                    <a:close/>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0" name="îsliḍé"/>
              <p:cNvSpPr/>
              <p:nvPr/>
            </p:nvSpPr>
            <p:spPr bwMode="auto">
              <a:xfrm>
                <a:off x="5980132" y="5249095"/>
                <a:ext cx="0" cy="91729"/>
              </a:xfrm>
              <a:custGeom>
                <a:avLst/>
                <a:gdLst>
                  <a:gd name="T0" fmla="*/ 0 h 95"/>
                  <a:gd name="T1" fmla="*/ 95 h 95"/>
                  <a:gd name="T2" fmla="*/ 95 h 95"/>
                  <a:gd name="T3" fmla="*/ 1 h 95"/>
                  <a:gd name="T4" fmla="*/ 0 h 95"/>
                </a:gdLst>
                <a:ahLst/>
                <a:cxnLst>
                  <a:cxn ang="0">
                    <a:pos x="0" y="T0"/>
                  </a:cxn>
                  <a:cxn ang="0">
                    <a:pos x="0" y="T1"/>
                  </a:cxn>
                  <a:cxn ang="0">
                    <a:pos x="0" y="T2"/>
                  </a:cxn>
                  <a:cxn ang="0">
                    <a:pos x="0" y="T3"/>
                  </a:cxn>
                  <a:cxn ang="0">
                    <a:pos x="0" y="T4"/>
                  </a:cxn>
                </a:cxnLst>
                <a:rect l="0" t="0" r="r" b="b"/>
                <a:pathLst>
                  <a:path h="95">
                    <a:moveTo>
                      <a:pt x="0" y="0"/>
                    </a:moveTo>
                    <a:lnTo>
                      <a:pt x="0" y="95"/>
                    </a:lnTo>
                    <a:lnTo>
                      <a:pt x="0" y="95"/>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1" name="iṡľiḓè"/>
              <p:cNvSpPr/>
              <p:nvPr/>
            </p:nvSpPr>
            <p:spPr bwMode="auto">
              <a:xfrm>
                <a:off x="5980132" y="5250061"/>
                <a:ext cx="0"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0" y="247"/>
                      <a:pt x="0" y="248"/>
                      <a:pt x="0" y="249"/>
                    </a:cubicBezTo>
                    <a:cubicBezTo>
                      <a:pt x="0" y="2"/>
                      <a:pt x="0" y="2"/>
                      <a:pt x="0" y="2"/>
                    </a:cubicBezTo>
                    <a:cubicBezTo>
                      <a:pt x="0" y="1"/>
                      <a:pt x="0" y="1"/>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2" name="îṧḻíḍe"/>
              <p:cNvSpPr/>
              <p:nvPr/>
            </p:nvSpPr>
            <p:spPr bwMode="auto">
              <a:xfrm>
                <a:off x="5980132" y="5250061"/>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8"/>
                      <a:pt x="0" y="248"/>
                      <a:pt x="0" y="249"/>
                    </a:cubicBezTo>
                    <a:cubicBezTo>
                      <a:pt x="0" y="2"/>
                      <a:pt x="0" y="2"/>
                      <a:pt x="0" y="2"/>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3" name="ïŝḻïḍê"/>
              <p:cNvSpPr/>
              <p:nvPr/>
            </p:nvSpPr>
            <p:spPr bwMode="auto">
              <a:xfrm>
                <a:off x="5980132" y="5251026"/>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54" name="íşľíḓê"/>
              <p:cNvSpPr/>
              <p:nvPr/>
            </p:nvSpPr>
            <p:spPr bwMode="auto">
              <a:xfrm>
                <a:off x="5980132" y="525102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55" name="íśḷíḋè"/>
              <p:cNvSpPr/>
              <p:nvPr/>
            </p:nvSpPr>
            <p:spPr bwMode="auto">
              <a:xfrm>
                <a:off x="5980132" y="5251026"/>
                <a:ext cx="966" cy="94626"/>
              </a:xfrm>
              <a:custGeom>
                <a:avLst/>
                <a:gdLst>
                  <a:gd name="T0" fmla="*/ 4 w 4"/>
                  <a:gd name="T1" fmla="*/ 5 h 252"/>
                  <a:gd name="T2" fmla="*/ 4 w 4"/>
                  <a:gd name="T3" fmla="*/ 252 h 252"/>
                  <a:gd name="T4" fmla="*/ 0 w 4"/>
                  <a:gd name="T5" fmla="*/ 246 h 252"/>
                  <a:gd name="T6" fmla="*/ 0 w 4"/>
                  <a:gd name="T7" fmla="*/ 0 h 252"/>
                  <a:gd name="T8" fmla="*/ 4 w 4"/>
                  <a:gd name="T9" fmla="*/ 5 h 252"/>
                </a:gdLst>
                <a:ahLst/>
                <a:cxnLst>
                  <a:cxn ang="0">
                    <a:pos x="T0" y="T1"/>
                  </a:cxn>
                  <a:cxn ang="0">
                    <a:pos x="T2" y="T3"/>
                  </a:cxn>
                  <a:cxn ang="0">
                    <a:pos x="T4" y="T5"/>
                  </a:cxn>
                  <a:cxn ang="0">
                    <a:pos x="T6" y="T7"/>
                  </a:cxn>
                  <a:cxn ang="0">
                    <a:pos x="T8" y="T9"/>
                  </a:cxn>
                </a:cxnLst>
                <a:rect l="0" t="0" r="r" b="b"/>
                <a:pathLst>
                  <a:path w="4" h="252">
                    <a:moveTo>
                      <a:pt x="4" y="5"/>
                    </a:moveTo>
                    <a:cubicBezTo>
                      <a:pt x="4" y="252"/>
                      <a:pt x="4" y="252"/>
                      <a:pt x="4" y="252"/>
                    </a:cubicBezTo>
                    <a:cubicBezTo>
                      <a:pt x="1" y="251"/>
                      <a:pt x="0" y="249"/>
                      <a:pt x="0" y="246"/>
                    </a:cubicBezTo>
                    <a:cubicBezTo>
                      <a:pt x="0" y="0"/>
                      <a:pt x="0" y="0"/>
                      <a:pt x="0" y="0"/>
                    </a:cubicBezTo>
                    <a:cubicBezTo>
                      <a:pt x="0" y="2"/>
                      <a:pt x="1" y="4"/>
                      <a:pt x="4" y="5"/>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6" name="iṩḻiďê"/>
              <p:cNvSpPr/>
              <p:nvPr/>
            </p:nvSpPr>
            <p:spPr bwMode="auto">
              <a:xfrm>
                <a:off x="5882610" y="5225922"/>
                <a:ext cx="27036" cy="26071"/>
              </a:xfrm>
              <a:custGeom>
                <a:avLst/>
                <a:gdLst>
                  <a:gd name="T0" fmla="*/ 72 w 72"/>
                  <a:gd name="T1" fmla="*/ 0 h 71"/>
                  <a:gd name="T2" fmla="*/ 69 w 72"/>
                  <a:gd name="T3" fmla="*/ 8 h 71"/>
                  <a:gd name="T4" fmla="*/ 25 w 72"/>
                  <a:gd name="T5" fmla="*/ 8 h 71"/>
                  <a:gd name="T6" fmla="*/ 3 w 72"/>
                  <a:gd name="T7" fmla="*/ 66 h 71"/>
                  <a:gd name="T8" fmla="*/ 0 w 72"/>
                  <a:gd name="T9" fmla="*/ 71 h 71"/>
                  <a:gd name="T10" fmla="*/ 2 w 72"/>
                  <a:gd name="T11" fmla="*/ 59 h 71"/>
                  <a:gd name="T12" fmla="*/ 25 w 72"/>
                  <a:gd name="T13" fmla="*/ 0 h 71"/>
                  <a:gd name="T14" fmla="*/ 72 w 72"/>
                  <a:gd name="T15" fmla="*/ 0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1">
                    <a:moveTo>
                      <a:pt x="72" y="0"/>
                    </a:moveTo>
                    <a:cubicBezTo>
                      <a:pt x="69" y="8"/>
                      <a:pt x="69" y="8"/>
                      <a:pt x="69" y="8"/>
                    </a:cubicBezTo>
                    <a:cubicBezTo>
                      <a:pt x="25" y="8"/>
                      <a:pt x="25" y="8"/>
                      <a:pt x="25" y="8"/>
                    </a:cubicBezTo>
                    <a:cubicBezTo>
                      <a:pt x="3" y="66"/>
                      <a:pt x="3" y="66"/>
                      <a:pt x="3" y="66"/>
                    </a:cubicBezTo>
                    <a:cubicBezTo>
                      <a:pt x="2" y="68"/>
                      <a:pt x="1" y="69"/>
                      <a:pt x="0" y="71"/>
                    </a:cubicBezTo>
                    <a:cubicBezTo>
                      <a:pt x="0" y="67"/>
                      <a:pt x="1" y="63"/>
                      <a:pt x="2" y="59"/>
                    </a:cubicBezTo>
                    <a:cubicBezTo>
                      <a:pt x="25" y="0"/>
                      <a:pt x="25" y="0"/>
                      <a:pt x="25" y="0"/>
                    </a:cubicBezTo>
                    <a:lnTo>
                      <a:pt x="72" y="0"/>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7" name="isḻíḍé"/>
              <p:cNvSpPr/>
              <p:nvPr/>
            </p:nvSpPr>
            <p:spPr bwMode="auto">
              <a:xfrm>
                <a:off x="6060274" y="5236543"/>
                <a:ext cx="1931" cy="92694"/>
              </a:xfrm>
              <a:custGeom>
                <a:avLst/>
                <a:gdLst>
                  <a:gd name="T0" fmla="*/ 3 w 3"/>
                  <a:gd name="T1" fmla="*/ 0 h 249"/>
                  <a:gd name="T2" fmla="*/ 3 w 3"/>
                  <a:gd name="T3" fmla="*/ 247 h 249"/>
                  <a:gd name="T4" fmla="*/ 0 w 3"/>
                  <a:gd name="T5" fmla="*/ 249 h 249"/>
                  <a:gd name="T6" fmla="*/ 0 w 3"/>
                  <a:gd name="T7" fmla="*/ 3 h 249"/>
                  <a:gd name="T8" fmla="*/ 3 w 3"/>
                  <a:gd name="T9" fmla="*/ 0 h 249"/>
                </a:gdLst>
                <a:ahLst/>
                <a:cxnLst>
                  <a:cxn ang="0">
                    <a:pos x="T0" y="T1"/>
                  </a:cxn>
                  <a:cxn ang="0">
                    <a:pos x="T2" y="T3"/>
                  </a:cxn>
                  <a:cxn ang="0">
                    <a:pos x="T4" y="T5"/>
                  </a:cxn>
                  <a:cxn ang="0">
                    <a:pos x="T6" y="T7"/>
                  </a:cxn>
                  <a:cxn ang="0">
                    <a:pos x="T8" y="T9"/>
                  </a:cxn>
                </a:cxnLst>
                <a:rect l="0" t="0" r="r" b="b"/>
                <a:pathLst>
                  <a:path w="3" h="249">
                    <a:moveTo>
                      <a:pt x="3" y="0"/>
                    </a:moveTo>
                    <a:cubicBezTo>
                      <a:pt x="3" y="247"/>
                      <a:pt x="3" y="247"/>
                      <a:pt x="3" y="247"/>
                    </a:cubicBezTo>
                    <a:cubicBezTo>
                      <a:pt x="2" y="248"/>
                      <a:pt x="1" y="248"/>
                      <a:pt x="0" y="249"/>
                    </a:cubicBezTo>
                    <a:cubicBezTo>
                      <a:pt x="0" y="3"/>
                      <a:pt x="0" y="3"/>
                      <a:pt x="0" y="3"/>
                    </a:cubicBezTo>
                    <a:cubicBezTo>
                      <a:pt x="1" y="2"/>
                      <a:pt x="2" y="1"/>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8" name="îṡľïḓè"/>
              <p:cNvSpPr/>
              <p:nvPr/>
            </p:nvSpPr>
            <p:spPr bwMode="auto">
              <a:xfrm>
                <a:off x="6058343" y="5237508"/>
                <a:ext cx="1931" cy="94626"/>
              </a:xfrm>
              <a:custGeom>
                <a:avLst/>
                <a:gdLst>
                  <a:gd name="T0" fmla="*/ 6 w 6"/>
                  <a:gd name="T1" fmla="*/ 0 h 254"/>
                  <a:gd name="T2" fmla="*/ 6 w 6"/>
                  <a:gd name="T3" fmla="*/ 246 h 254"/>
                  <a:gd name="T4" fmla="*/ 0 w 6"/>
                  <a:gd name="T5" fmla="*/ 254 h 254"/>
                  <a:gd name="T6" fmla="*/ 0 w 6"/>
                  <a:gd name="T7" fmla="*/ 7 h 254"/>
                  <a:gd name="T8" fmla="*/ 6 w 6"/>
                  <a:gd name="T9" fmla="*/ 0 h 254"/>
                </a:gdLst>
                <a:ahLst/>
                <a:cxnLst>
                  <a:cxn ang="0">
                    <a:pos x="T0" y="T1"/>
                  </a:cxn>
                  <a:cxn ang="0">
                    <a:pos x="T2" y="T3"/>
                  </a:cxn>
                  <a:cxn ang="0">
                    <a:pos x="T4" y="T5"/>
                  </a:cxn>
                  <a:cxn ang="0">
                    <a:pos x="T6" y="T7"/>
                  </a:cxn>
                  <a:cxn ang="0">
                    <a:pos x="T8" y="T9"/>
                  </a:cxn>
                </a:cxnLst>
                <a:rect l="0" t="0" r="r" b="b"/>
                <a:pathLst>
                  <a:path w="6" h="254">
                    <a:moveTo>
                      <a:pt x="6" y="0"/>
                    </a:moveTo>
                    <a:cubicBezTo>
                      <a:pt x="6" y="246"/>
                      <a:pt x="6" y="246"/>
                      <a:pt x="6" y="246"/>
                    </a:cubicBezTo>
                    <a:cubicBezTo>
                      <a:pt x="4" y="249"/>
                      <a:pt x="1" y="251"/>
                      <a:pt x="0" y="254"/>
                    </a:cubicBezTo>
                    <a:cubicBezTo>
                      <a:pt x="0" y="7"/>
                      <a:pt x="0" y="7"/>
                      <a:pt x="0" y="7"/>
                    </a:cubicBezTo>
                    <a:cubicBezTo>
                      <a:pt x="1" y="5"/>
                      <a:pt x="4" y="2"/>
                      <a:pt x="6"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9" name="ïṣḷíďè"/>
              <p:cNvSpPr/>
              <p:nvPr/>
            </p:nvSpPr>
            <p:spPr bwMode="auto">
              <a:xfrm>
                <a:off x="6056412" y="5239440"/>
                <a:ext cx="1931" cy="95591"/>
              </a:xfrm>
              <a:custGeom>
                <a:avLst/>
                <a:gdLst>
                  <a:gd name="T0" fmla="*/ 6 w 6"/>
                  <a:gd name="T1" fmla="*/ 0 h 255"/>
                  <a:gd name="T2" fmla="*/ 6 w 6"/>
                  <a:gd name="T3" fmla="*/ 247 h 255"/>
                  <a:gd name="T4" fmla="*/ 0 w 6"/>
                  <a:gd name="T5" fmla="*/ 255 h 255"/>
                  <a:gd name="T6" fmla="*/ 0 w 6"/>
                  <a:gd name="T7" fmla="*/ 9 h 255"/>
                  <a:gd name="T8" fmla="*/ 6 w 6"/>
                  <a:gd name="T9" fmla="*/ 0 h 255"/>
                </a:gdLst>
                <a:ahLst/>
                <a:cxnLst>
                  <a:cxn ang="0">
                    <a:pos x="T0" y="T1"/>
                  </a:cxn>
                  <a:cxn ang="0">
                    <a:pos x="T2" y="T3"/>
                  </a:cxn>
                  <a:cxn ang="0">
                    <a:pos x="T4" y="T5"/>
                  </a:cxn>
                  <a:cxn ang="0">
                    <a:pos x="T6" y="T7"/>
                  </a:cxn>
                  <a:cxn ang="0">
                    <a:pos x="T8" y="T9"/>
                  </a:cxn>
                </a:cxnLst>
                <a:rect l="0" t="0" r="r" b="b"/>
                <a:pathLst>
                  <a:path w="6" h="255">
                    <a:moveTo>
                      <a:pt x="6" y="0"/>
                    </a:moveTo>
                    <a:cubicBezTo>
                      <a:pt x="6" y="247"/>
                      <a:pt x="6" y="247"/>
                      <a:pt x="6" y="247"/>
                    </a:cubicBezTo>
                    <a:cubicBezTo>
                      <a:pt x="3" y="250"/>
                      <a:pt x="2" y="252"/>
                      <a:pt x="0" y="255"/>
                    </a:cubicBezTo>
                    <a:cubicBezTo>
                      <a:pt x="0" y="9"/>
                      <a:pt x="0" y="9"/>
                      <a:pt x="0" y="9"/>
                    </a:cubicBezTo>
                    <a:cubicBezTo>
                      <a:pt x="2" y="6"/>
                      <a:pt x="3" y="3"/>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0" name="íŝļîḓé"/>
              <p:cNvSpPr/>
              <p:nvPr/>
            </p:nvSpPr>
            <p:spPr bwMode="auto">
              <a:xfrm>
                <a:off x="6054481" y="5243302"/>
                <a:ext cx="1931" cy="94626"/>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3" y="249"/>
                      <a:pt x="1" y="252"/>
                      <a:pt x="0" y="255"/>
                    </a:cubicBezTo>
                    <a:cubicBezTo>
                      <a:pt x="0" y="8"/>
                      <a:pt x="0" y="8"/>
                      <a:pt x="0" y="8"/>
                    </a:cubicBezTo>
                    <a:cubicBezTo>
                      <a:pt x="1" y="5"/>
                      <a:pt x="3" y="2"/>
                      <a:pt x="4"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1" name="îsľíde"/>
              <p:cNvSpPr/>
              <p:nvPr/>
            </p:nvSpPr>
            <p:spPr bwMode="auto">
              <a:xfrm>
                <a:off x="6053515" y="5246199"/>
                <a:ext cx="966" cy="94626"/>
              </a:xfrm>
              <a:custGeom>
                <a:avLst/>
                <a:gdLst>
                  <a:gd name="T0" fmla="*/ 2 w 2"/>
                  <a:gd name="T1" fmla="*/ 0 h 255"/>
                  <a:gd name="T2" fmla="*/ 2 w 2"/>
                  <a:gd name="T3" fmla="*/ 247 h 255"/>
                  <a:gd name="T4" fmla="*/ 0 w 2"/>
                  <a:gd name="T5" fmla="*/ 255 h 255"/>
                  <a:gd name="T6" fmla="*/ 0 w 2"/>
                  <a:gd name="T7" fmla="*/ 8 h 255"/>
                  <a:gd name="T8" fmla="*/ 2 w 2"/>
                  <a:gd name="T9" fmla="*/ 0 h 255"/>
                </a:gdLst>
                <a:ahLst/>
                <a:cxnLst>
                  <a:cxn ang="0">
                    <a:pos x="T0" y="T1"/>
                  </a:cxn>
                  <a:cxn ang="0">
                    <a:pos x="T2" y="T3"/>
                  </a:cxn>
                  <a:cxn ang="0">
                    <a:pos x="T4" y="T5"/>
                  </a:cxn>
                  <a:cxn ang="0">
                    <a:pos x="T6" y="T7"/>
                  </a:cxn>
                  <a:cxn ang="0">
                    <a:pos x="T8" y="T9"/>
                  </a:cxn>
                </a:cxnLst>
                <a:rect l="0" t="0" r="r" b="b"/>
                <a:pathLst>
                  <a:path w="2" h="255">
                    <a:moveTo>
                      <a:pt x="2" y="0"/>
                    </a:moveTo>
                    <a:cubicBezTo>
                      <a:pt x="2" y="247"/>
                      <a:pt x="2" y="247"/>
                      <a:pt x="2" y="247"/>
                    </a:cubicBezTo>
                    <a:cubicBezTo>
                      <a:pt x="1" y="250"/>
                      <a:pt x="1" y="252"/>
                      <a:pt x="0" y="255"/>
                    </a:cubicBezTo>
                    <a:cubicBezTo>
                      <a:pt x="0" y="8"/>
                      <a:pt x="0" y="8"/>
                      <a:pt x="0" y="8"/>
                    </a:cubicBezTo>
                    <a:cubicBezTo>
                      <a:pt x="1" y="6"/>
                      <a:pt x="1" y="3"/>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2" name="iṧḷiďè"/>
              <p:cNvSpPr/>
              <p:nvPr/>
            </p:nvSpPr>
            <p:spPr bwMode="auto">
              <a:xfrm>
                <a:off x="6053515" y="5249095"/>
                <a:ext cx="0" cy="94626"/>
              </a:xfrm>
              <a:custGeom>
                <a:avLst/>
                <a:gdLst>
                  <a:gd name="T0" fmla="*/ 1 w 1"/>
                  <a:gd name="T1" fmla="*/ 0 h 254"/>
                  <a:gd name="T2" fmla="*/ 1 w 1"/>
                  <a:gd name="T3" fmla="*/ 247 h 254"/>
                  <a:gd name="T4" fmla="*/ 0 w 1"/>
                  <a:gd name="T5" fmla="*/ 254 h 254"/>
                  <a:gd name="T6" fmla="*/ 0 w 1"/>
                  <a:gd name="T7" fmla="*/ 7 h 254"/>
                  <a:gd name="T8" fmla="*/ 1 w 1"/>
                  <a:gd name="T9" fmla="*/ 0 h 254"/>
                </a:gdLst>
                <a:ahLst/>
                <a:cxnLst>
                  <a:cxn ang="0">
                    <a:pos x="T0" y="T1"/>
                  </a:cxn>
                  <a:cxn ang="0">
                    <a:pos x="T2" y="T3"/>
                  </a:cxn>
                  <a:cxn ang="0">
                    <a:pos x="T4" y="T5"/>
                  </a:cxn>
                  <a:cxn ang="0">
                    <a:pos x="T6" y="T7"/>
                  </a:cxn>
                  <a:cxn ang="0">
                    <a:pos x="T8" y="T9"/>
                  </a:cxn>
                </a:cxnLst>
                <a:rect l="0" t="0" r="r" b="b"/>
                <a:pathLst>
                  <a:path w="1" h="254">
                    <a:moveTo>
                      <a:pt x="1" y="0"/>
                    </a:moveTo>
                    <a:cubicBezTo>
                      <a:pt x="1" y="247"/>
                      <a:pt x="1" y="247"/>
                      <a:pt x="1" y="247"/>
                    </a:cubicBezTo>
                    <a:cubicBezTo>
                      <a:pt x="1" y="249"/>
                      <a:pt x="0" y="252"/>
                      <a:pt x="0" y="254"/>
                    </a:cubicBezTo>
                    <a:cubicBezTo>
                      <a:pt x="0" y="7"/>
                      <a:pt x="0" y="7"/>
                      <a:pt x="0" y="7"/>
                    </a:cubicBezTo>
                    <a:cubicBezTo>
                      <a:pt x="0" y="5"/>
                      <a:pt x="1" y="3"/>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3" name="išļîḓè"/>
              <p:cNvSpPr/>
              <p:nvPr/>
            </p:nvSpPr>
            <p:spPr bwMode="auto">
              <a:xfrm>
                <a:off x="6053515" y="5251992"/>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64" name="íṥļíḑé"/>
              <p:cNvSpPr/>
              <p:nvPr/>
            </p:nvSpPr>
            <p:spPr bwMode="auto">
              <a:xfrm>
                <a:off x="6053515"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65" name="îšļíďe"/>
              <p:cNvSpPr/>
              <p:nvPr/>
            </p:nvSpPr>
            <p:spPr bwMode="auto">
              <a:xfrm>
                <a:off x="5950199" y="5248130"/>
                <a:ext cx="13518" cy="97523"/>
              </a:xfrm>
              <a:custGeom>
                <a:avLst/>
                <a:gdLst>
                  <a:gd name="T0" fmla="*/ 36 w 36"/>
                  <a:gd name="T1" fmla="*/ 0 h 262"/>
                  <a:gd name="T2" fmla="*/ 36 w 36"/>
                  <a:gd name="T3" fmla="*/ 246 h 262"/>
                  <a:gd name="T4" fmla="*/ 0 w 36"/>
                  <a:gd name="T5" fmla="*/ 262 h 262"/>
                  <a:gd name="T6" fmla="*/ 0 w 36"/>
                  <a:gd name="T7" fmla="*/ 15 h 262"/>
                  <a:gd name="T8" fmla="*/ 36 w 36"/>
                  <a:gd name="T9" fmla="*/ 0 h 262"/>
                </a:gdLst>
                <a:ahLst/>
                <a:cxnLst>
                  <a:cxn ang="0">
                    <a:pos x="T0" y="T1"/>
                  </a:cxn>
                  <a:cxn ang="0">
                    <a:pos x="T2" y="T3"/>
                  </a:cxn>
                  <a:cxn ang="0">
                    <a:pos x="T4" y="T5"/>
                  </a:cxn>
                  <a:cxn ang="0">
                    <a:pos x="T6" y="T7"/>
                  </a:cxn>
                  <a:cxn ang="0">
                    <a:pos x="T8" y="T9"/>
                  </a:cxn>
                </a:cxnLst>
                <a:rect l="0" t="0" r="r" b="b"/>
                <a:pathLst>
                  <a:path w="36" h="262">
                    <a:moveTo>
                      <a:pt x="36" y="0"/>
                    </a:moveTo>
                    <a:cubicBezTo>
                      <a:pt x="36" y="246"/>
                      <a:pt x="36" y="246"/>
                      <a:pt x="36" y="246"/>
                    </a:cubicBezTo>
                    <a:cubicBezTo>
                      <a:pt x="25" y="253"/>
                      <a:pt x="14" y="259"/>
                      <a:pt x="0" y="262"/>
                    </a:cubicBezTo>
                    <a:cubicBezTo>
                      <a:pt x="0" y="15"/>
                      <a:pt x="0" y="15"/>
                      <a:pt x="0" y="15"/>
                    </a:cubicBezTo>
                    <a:cubicBezTo>
                      <a:pt x="14" y="12"/>
                      <a:pt x="25" y="7"/>
                      <a:pt x="36"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6" name="íṡľíḓè"/>
              <p:cNvSpPr/>
              <p:nvPr/>
            </p:nvSpPr>
            <p:spPr bwMode="auto">
              <a:xfrm>
                <a:off x="5947303" y="5253923"/>
                <a:ext cx="2897" cy="91729"/>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6" y="248"/>
                      <a:pt x="3" y="248"/>
                      <a:pt x="0" y="248"/>
                    </a:cubicBezTo>
                    <a:cubicBezTo>
                      <a:pt x="0" y="2"/>
                      <a:pt x="0" y="2"/>
                      <a:pt x="0" y="2"/>
                    </a:cubicBezTo>
                    <a:cubicBezTo>
                      <a:pt x="3" y="2"/>
                      <a:pt x="6" y="1"/>
                      <a:pt x="8"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7" name="i$líḓê"/>
              <p:cNvSpPr/>
              <p:nvPr/>
            </p:nvSpPr>
            <p:spPr bwMode="auto">
              <a:xfrm>
                <a:off x="5944406" y="5254889"/>
                <a:ext cx="2897"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3" y="247"/>
                      <a:pt x="0" y="247"/>
                    </a:cubicBezTo>
                    <a:cubicBezTo>
                      <a:pt x="0" y="1"/>
                      <a:pt x="0" y="1"/>
                      <a:pt x="0" y="1"/>
                    </a:cubicBezTo>
                    <a:cubicBezTo>
                      <a:pt x="3" y="0"/>
                      <a:pt x="5" y="0"/>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8" name="íṧḷíḋe"/>
              <p:cNvSpPr/>
              <p:nvPr/>
            </p:nvSpPr>
            <p:spPr bwMode="auto">
              <a:xfrm>
                <a:off x="5942475" y="5254889"/>
                <a:ext cx="1931" cy="91729"/>
              </a:xfrm>
              <a:custGeom>
                <a:avLst/>
                <a:gdLst>
                  <a:gd name="T0" fmla="*/ 6 w 6"/>
                  <a:gd name="T1" fmla="*/ 0 h 246"/>
                  <a:gd name="T2" fmla="*/ 6 w 6"/>
                  <a:gd name="T3" fmla="*/ 246 h 246"/>
                  <a:gd name="T4" fmla="*/ 0 w 6"/>
                  <a:gd name="T5" fmla="*/ 246 h 246"/>
                  <a:gd name="T6" fmla="*/ 0 w 6"/>
                  <a:gd name="T7" fmla="*/ 0 h 246"/>
                  <a:gd name="T8" fmla="*/ 6 w 6"/>
                  <a:gd name="T9" fmla="*/ 0 h 246"/>
                </a:gdLst>
                <a:ahLst/>
                <a:cxnLst>
                  <a:cxn ang="0">
                    <a:pos x="T0" y="T1"/>
                  </a:cxn>
                  <a:cxn ang="0">
                    <a:pos x="T2" y="T3"/>
                  </a:cxn>
                  <a:cxn ang="0">
                    <a:pos x="T4" y="T5"/>
                  </a:cxn>
                  <a:cxn ang="0">
                    <a:pos x="T6" y="T7"/>
                  </a:cxn>
                  <a:cxn ang="0">
                    <a:pos x="T8" y="T9"/>
                  </a:cxn>
                </a:cxnLst>
                <a:rect l="0" t="0" r="r" b="b"/>
                <a:pathLst>
                  <a:path w="6" h="246">
                    <a:moveTo>
                      <a:pt x="6" y="0"/>
                    </a:moveTo>
                    <a:cubicBezTo>
                      <a:pt x="6" y="246"/>
                      <a:pt x="6" y="246"/>
                      <a:pt x="6" y="246"/>
                    </a:cubicBezTo>
                    <a:cubicBezTo>
                      <a:pt x="4" y="246"/>
                      <a:pt x="2" y="246"/>
                      <a:pt x="0" y="246"/>
                    </a:cubicBezTo>
                    <a:cubicBezTo>
                      <a:pt x="0" y="0"/>
                      <a:pt x="0" y="0"/>
                      <a:pt x="0" y="0"/>
                    </a:cubicBezTo>
                    <a:cubicBezTo>
                      <a:pt x="2" y="0"/>
                      <a:pt x="4" y="0"/>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9" name="ïṥḻiḋe"/>
              <p:cNvSpPr/>
              <p:nvPr/>
            </p:nvSpPr>
            <p:spPr bwMode="auto">
              <a:xfrm>
                <a:off x="5940544" y="5254889"/>
                <a:ext cx="1931" cy="91729"/>
              </a:xfrm>
              <a:custGeom>
                <a:avLst/>
                <a:gdLst>
                  <a:gd name="T0" fmla="*/ 5 w 5"/>
                  <a:gd name="T1" fmla="*/ 0 h 246"/>
                  <a:gd name="T2" fmla="*/ 5 w 5"/>
                  <a:gd name="T3" fmla="*/ 246 h 246"/>
                  <a:gd name="T4" fmla="*/ 4 w 5"/>
                  <a:gd name="T5" fmla="*/ 246 h 246"/>
                  <a:gd name="T6" fmla="*/ 0 w 5"/>
                  <a:gd name="T7" fmla="*/ 246 h 246"/>
                  <a:gd name="T8" fmla="*/ 0 w 5"/>
                  <a:gd name="T9" fmla="*/ 0 h 246"/>
                  <a:gd name="T10" fmla="*/ 4 w 5"/>
                  <a:gd name="T11" fmla="*/ 0 h 246"/>
                  <a:gd name="T12" fmla="*/ 5 w 5"/>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5" h="246">
                    <a:moveTo>
                      <a:pt x="5" y="0"/>
                    </a:moveTo>
                    <a:cubicBezTo>
                      <a:pt x="5" y="246"/>
                      <a:pt x="5" y="246"/>
                      <a:pt x="5" y="246"/>
                    </a:cubicBezTo>
                    <a:cubicBezTo>
                      <a:pt x="4" y="246"/>
                      <a:pt x="4" y="246"/>
                      <a:pt x="4" y="246"/>
                    </a:cubicBezTo>
                    <a:cubicBezTo>
                      <a:pt x="2" y="246"/>
                      <a:pt x="1" y="246"/>
                      <a:pt x="0" y="246"/>
                    </a:cubicBezTo>
                    <a:cubicBezTo>
                      <a:pt x="0" y="0"/>
                      <a:pt x="0" y="0"/>
                      <a:pt x="0" y="0"/>
                    </a:cubicBezTo>
                    <a:cubicBezTo>
                      <a:pt x="1" y="0"/>
                      <a:pt x="2" y="0"/>
                      <a:pt x="4" y="0"/>
                    </a:cubicBezTo>
                    <a:cubicBezTo>
                      <a:pt x="5" y="0"/>
                      <a:pt x="5" y="0"/>
                      <a:pt x="5"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0" name="ï$ļïḓè"/>
              <p:cNvSpPr/>
              <p:nvPr/>
            </p:nvSpPr>
            <p:spPr bwMode="auto">
              <a:xfrm>
                <a:off x="5938613" y="5254889"/>
                <a:ext cx="1931" cy="91729"/>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2" y="247"/>
                      <a:pt x="1" y="247"/>
                      <a:pt x="0" y="247"/>
                    </a:cubicBezTo>
                    <a:cubicBezTo>
                      <a:pt x="0" y="0"/>
                      <a:pt x="0" y="0"/>
                      <a:pt x="0" y="0"/>
                    </a:cubicBezTo>
                    <a:cubicBezTo>
                      <a:pt x="1" y="1"/>
                      <a:pt x="2" y="1"/>
                      <a:pt x="4"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1" name="íŝḻîḓé"/>
              <p:cNvSpPr/>
              <p:nvPr/>
            </p:nvSpPr>
            <p:spPr bwMode="auto">
              <a:xfrm>
                <a:off x="5937647" y="5254889"/>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2" name="ïṣ1íḑé"/>
              <p:cNvSpPr/>
              <p:nvPr/>
            </p:nvSpPr>
            <p:spPr bwMode="auto">
              <a:xfrm>
                <a:off x="5936681" y="5254889"/>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3" name="išḷîďê"/>
              <p:cNvSpPr/>
              <p:nvPr/>
            </p:nvSpPr>
            <p:spPr bwMode="auto">
              <a:xfrm>
                <a:off x="5936681" y="5253923"/>
                <a:ext cx="0"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4" name="ïśļîḑè"/>
              <p:cNvSpPr/>
              <p:nvPr/>
            </p:nvSpPr>
            <p:spPr bwMode="auto">
              <a:xfrm>
                <a:off x="5935716" y="5253923"/>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5" name="i$1iḍé"/>
              <p:cNvSpPr/>
              <p:nvPr/>
            </p:nvSpPr>
            <p:spPr bwMode="auto">
              <a:xfrm>
                <a:off x="5932819" y="5249095"/>
                <a:ext cx="2897" cy="96557"/>
              </a:xfrm>
              <a:custGeom>
                <a:avLst/>
                <a:gdLst>
                  <a:gd name="T0" fmla="*/ 8 w 8"/>
                  <a:gd name="T1" fmla="*/ 14 h 260"/>
                  <a:gd name="T2" fmla="*/ 8 w 8"/>
                  <a:gd name="T3" fmla="*/ 260 h 260"/>
                  <a:gd name="T4" fmla="*/ 0 w 8"/>
                  <a:gd name="T5" fmla="*/ 247 h 260"/>
                  <a:gd name="T6" fmla="*/ 0 w 8"/>
                  <a:gd name="T7" fmla="*/ 0 h 260"/>
                  <a:gd name="T8" fmla="*/ 8 w 8"/>
                  <a:gd name="T9" fmla="*/ 14 h 260"/>
                </a:gdLst>
                <a:ahLst/>
                <a:cxnLst>
                  <a:cxn ang="0">
                    <a:pos x="T0" y="T1"/>
                  </a:cxn>
                  <a:cxn ang="0">
                    <a:pos x="T2" y="T3"/>
                  </a:cxn>
                  <a:cxn ang="0">
                    <a:pos x="T4" y="T5"/>
                  </a:cxn>
                  <a:cxn ang="0">
                    <a:pos x="T6" y="T7"/>
                  </a:cxn>
                  <a:cxn ang="0">
                    <a:pos x="T8" y="T9"/>
                  </a:cxn>
                </a:cxnLst>
                <a:rect l="0" t="0" r="r" b="b"/>
                <a:pathLst>
                  <a:path w="8" h="260">
                    <a:moveTo>
                      <a:pt x="8" y="14"/>
                    </a:moveTo>
                    <a:cubicBezTo>
                      <a:pt x="8" y="260"/>
                      <a:pt x="8" y="260"/>
                      <a:pt x="8" y="260"/>
                    </a:cubicBezTo>
                    <a:cubicBezTo>
                      <a:pt x="3" y="258"/>
                      <a:pt x="0" y="254"/>
                      <a:pt x="0" y="247"/>
                    </a:cubicBezTo>
                    <a:cubicBezTo>
                      <a:pt x="0" y="0"/>
                      <a:pt x="0" y="0"/>
                      <a:pt x="0" y="0"/>
                    </a:cubicBezTo>
                    <a:cubicBezTo>
                      <a:pt x="0" y="8"/>
                      <a:pt x="3" y="12"/>
                      <a:pt x="8" y="14"/>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6" name="îṩľïde"/>
              <p:cNvSpPr/>
              <p:nvPr/>
            </p:nvSpPr>
            <p:spPr bwMode="auto">
              <a:xfrm>
                <a:off x="5949234" y="5250061"/>
                <a:ext cx="12553" cy="98488"/>
              </a:xfrm>
              <a:custGeom>
                <a:avLst/>
                <a:gdLst>
                  <a:gd name="T0" fmla="*/ 35 w 35"/>
                  <a:gd name="T1" fmla="*/ 0 h 263"/>
                  <a:gd name="T2" fmla="*/ 35 w 35"/>
                  <a:gd name="T3" fmla="*/ 247 h 263"/>
                  <a:gd name="T4" fmla="*/ 0 w 35"/>
                  <a:gd name="T5" fmla="*/ 263 h 263"/>
                  <a:gd name="T6" fmla="*/ 0 w 35"/>
                  <a:gd name="T7" fmla="*/ 16 h 263"/>
                  <a:gd name="T8" fmla="*/ 35 w 35"/>
                  <a:gd name="T9" fmla="*/ 0 h 263"/>
                </a:gdLst>
                <a:ahLst/>
                <a:cxnLst>
                  <a:cxn ang="0">
                    <a:pos x="T0" y="T1"/>
                  </a:cxn>
                  <a:cxn ang="0">
                    <a:pos x="T2" y="T3"/>
                  </a:cxn>
                  <a:cxn ang="0">
                    <a:pos x="T4" y="T5"/>
                  </a:cxn>
                  <a:cxn ang="0">
                    <a:pos x="T6" y="T7"/>
                  </a:cxn>
                  <a:cxn ang="0">
                    <a:pos x="T8" y="T9"/>
                  </a:cxn>
                </a:cxnLst>
                <a:rect l="0" t="0" r="r" b="b"/>
                <a:pathLst>
                  <a:path w="35" h="263">
                    <a:moveTo>
                      <a:pt x="35" y="0"/>
                    </a:moveTo>
                    <a:cubicBezTo>
                      <a:pt x="35" y="247"/>
                      <a:pt x="35" y="247"/>
                      <a:pt x="35" y="247"/>
                    </a:cubicBezTo>
                    <a:cubicBezTo>
                      <a:pt x="24" y="254"/>
                      <a:pt x="14" y="260"/>
                      <a:pt x="0" y="263"/>
                    </a:cubicBezTo>
                    <a:cubicBezTo>
                      <a:pt x="0" y="16"/>
                      <a:pt x="0" y="16"/>
                      <a:pt x="0" y="16"/>
                    </a:cubicBezTo>
                    <a:cubicBezTo>
                      <a:pt x="14" y="13"/>
                      <a:pt x="24" y="7"/>
                      <a:pt x="35"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7" name="iṧ1iḑé"/>
              <p:cNvSpPr/>
              <p:nvPr/>
            </p:nvSpPr>
            <p:spPr bwMode="auto">
              <a:xfrm>
                <a:off x="5979166" y="5251992"/>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78" name="iṩ1íďè"/>
              <p:cNvSpPr/>
              <p:nvPr/>
            </p:nvSpPr>
            <p:spPr bwMode="auto">
              <a:xfrm>
                <a:off x="5979166"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79" name="íṩlîďé"/>
              <p:cNvSpPr/>
              <p:nvPr/>
            </p:nvSpPr>
            <p:spPr bwMode="auto">
              <a:xfrm>
                <a:off x="5978201" y="5251992"/>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0" name="îş1îḍè"/>
              <p:cNvSpPr/>
              <p:nvPr/>
            </p:nvSpPr>
            <p:spPr bwMode="auto">
              <a:xfrm>
                <a:off x="5978201" y="5252957"/>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1" name="íṣlíḑe"/>
              <p:cNvSpPr/>
              <p:nvPr/>
            </p:nvSpPr>
            <p:spPr bwMode="auto">
              <a:xfrm>
                <a:off x="5978201" y="525392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2" name="í$ḻîḍe"/>
              <p:cNvSpPr/>
              <p:nvPr/>
            </p:nvSpPr>
            <p:spPr bwMode="auto">
              <a:xfrm>
                <a:off x="5978201" y="525392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3" name="îŝḷïḍe"/>
              <p:cNvSpPr/>
              <p:nvPr/>
            </p:nvSpPr>
            <p:spPr bwMode="auto">
              <a:xfrm>
                <a:off x="5869092" y="5251992"/>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4" name="íšlîḓê"/>
              <p:cNvSpPr/>
              <p:nvPr/>
            </p:nvSpPr>
            <p:spPr bwMode="auto">
              <a:xfrm>
                <a:off x="5869092"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5" name="íşļïḋe"/>
              <p:cNvSpPr/>
              <p:nvPr/>
            </p:nvSpPr>
            <p:spPr bwMode="auto">
              <a:xfrm>
                <a:off x="5869092" y="5251992"/>
                <a:ext cx="0" cy="92694"/>
              </a:xfrm>
              <a:custGeom>
                <a:avLst/>
                <a:gdLst>
                  <a:gd name="T0" fmla="*/ 0 h 250"/>
                  <a:gd name="T1" fmla="*/ 247 h 250"/>
                  <a:gd name="T2" fmla="*/ 249 h 250"/>
                  <a:gd name="T3" fmla="*/ 250 h 250"/>
                  <a:gd name="T4" fmla="*/ 3 h 250"/>
                  <a:gd name="T5" fmla="*/ 3 h 250"/>
                  <a:gd name="T6" fmla="*/ 0 h 250"/>
                </a:gdLst>
                <a:ahLst/>
                <a:cxnLst>
                  <a:cxn ang="0">
                    <a:pos x="0" y="T0"/>
                  </a:cxn>
                  <a:cxn ang="0">
                    <a:pos x="0" y="T1"/>
                  </a:cxn>
                  <a:cxn ang="0">
                    <a:pos x="0" y="T2"/>
                  </a:cxn>
                  <a:cxn ang="0">
                    <a:pos x="0" y="T3"/>
                  </a:cxn>
                  <a:cxn ang="0">
                    <a:pos x="0" y="T4"/>
                  </a:cxn>
                  <a:cxn ang="0">
                    <a:pos x="0" y="T5"/>
                  </a:cxn>
                  <a:cxn ang="0">
                    <a:pos x="0" y="T6"/>
                  </a:cxn>
                </a:cxnLst>
                <a:rect l="0" t="0" r="r" b="b"/>
                <a:pathLst>
                  <a:path h="250">
                    <a:moveTo>
                      <a:pt x="0" y="0"/>
                    </a:moveTo>
                    <a:cubicBezTo>
                      <a:pt x="0" y="247"/>
                      <a:pt x="0" y="247"/>
                      <a:pt x="0" y="247"/>
                    </a:cubicBezTo>
                    <a:cubicBezTo>
                      <a:pt x="0" y="248"/>
                      <a:pt x="0" y="248"/>
                      <a:pt x="0" y="249"/>
                    </a:cubicBezTo>
                    <a:cubicBezTo>
                      <a:pt x="0" y="250"/>
                      <a:pt x="0" y="250"/>
                      <a:pt x="0" y="250"/>
                    </a:cubicBezTo>
                    <a:cubicBezTo>
                      <a:pt x="0" y="3"/>
                      <a:pt x="0" y="3"/>
                      <a:pt x="0" y="3"/>
                    </a:cubicBezTo>
                    <a:cubicBezTo>
                      <a:pt x="0" y="3"/>
                      <a:pt x="0" y="3"/>
                      <a:pt x="0" y="3"/>
                    </a:cubicBezTo>
                    <a:cubicBezTo>
                      <a:pt x="0" y="2"/>
                      <a:pt x="0" y="1"/>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6" name="iṥlîḓê"/>
              <p:cNvSpPr/>
              <p:nvPr/>
            </p:nvSpPr>
            <p:spPr bwMode="auto">
              <a:xfrm>
                <a:off x="5869092" y="5252957"/>
                <a:ext cx="0" cy="92694"/>
              </a:xfrm>
              <a:custGeom>
                <a:avLst/>
                <a:gdLst>
                  <a:gd name="T0" fmla="*/ 1 w 1"/>
                  <a:gd name="T1" fmla="*/ 0 h 249"/>
                  <a:gd name="T2" fmla="*/ 1 w 1"/>
                  <a:gd name="T3" fmla="*/ 247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7"/>
                      <a:pt x="1" y="247"/>
                      <a:pt x="1" y="247"/>
                    </a:cubicBezTo>
                    <a:cubicBezTo>
                      <a:pt x="0" y="247"/>
                      <a:pt x="0" y="248"/>
                      <a:pt x="0" y="249"/>
                    </a:cubicBezTo>
                    <a:cubicBezTo>
                      <a:pt x="0" y="2"/>
                      <a:pt x="0" y="2"/>
                      <a:pt x="0" y="2"/>
                    </a:cubicBezTo>
                    <a:cubicBezTo>
                      <a:pt x="0" y="1"/>
                      <a:pt x="0" y="1"/>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7" name="íṥḷïdê"/>
              <p:cNvSpPr/>
              <p:nvPr/>
            </p:nvSpPr>
            <p:spPr bwMode="auto">
              <a:xfrm>
                <a:off x="5869092" y="525392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8" name="îŝ1ide"/>
              <p:cNvSpPr/>
              <p:nvPr/>
            </p:nvSpPr>
            <p:spPr bwMode="auto">
              <a:xfrm>
                <a:off x="5869092" y="525392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9" name="ïṧľïḋé"/>
              <p:cNvSpPr/>
              <p:nvPr/>
            </p:nvSpPr>
            <p:spPr bwMode="auto">
              <a:xfrm>
                <a:off x="5987857" y="5251026"/>
                <a:ext cx="4828" cy="94626"/>
              </a:xfrm>
              <a:custGeom>
                <a:avLst/>
                <a:gdLst>
                  <a:gd name="T0" fmla="*/ 13 w 13"/>
                  <a:gd name="T1" fmla="*/ 0 h 252"/>
                  <a:gd name="T2" fmla="*/ 13 w 13"/>
                  <a:gd name="T3" fmla="*/ 246 h 252"/>
                  <a:gd name="T4" fmla="*/ 0 w 13"/>
                  <a:gd name="T5" fmla="*/ 252 h 252"/>
                  <a:gd name="T6" fmla="*/ 0 w 13"/>
                  <a:gd name="T7" fmla="*/ 6 h 252"/>
                  <a:gd name="T8" fmla="*/ 13 w 13"/>
                  <a:gd name="T9" fmla="*/ 0 h 252"/>
                </a:gdLst>
                <a:ahLst/>
                <a:cxnLst>
                  <a:cxn ang="0">
                    <a:pos x="T0" y="T1"/>
                  </a:cxn>
                  <a:cxn ang="0">
                    <a:pos x="T2" y="T3"/>
                  </a:cxn>
                  <a:cxn ang="0">
                    <a:pos x="T4" y="T5"/>
                  </a:cxn>
                  <a:cxn ang="0">
                    <a:pos x="T6" y="T7"/>
                  </a:cxn>
                  <a:cxn ang="0">
                    <a:pos x="T8" y="T9"/>
                  </a:cxn>
                </a:cxnLst>
                <a:rect l="0" t="0" r="r" b="b"/>
                <a:pathLst>
                  <a:path w="13" h="252">
                    <a:moveTo>
                      <a:pt x="13" y="0"/>
                    </a:moveTo>
                    <a:cubicBezTo>
                      <a:pt x="13" y="246"/>
                      <a:pt x="13" y="246"/>
                      <a:pt x="13" y="246"/>
                    </a:cubicBezTo>
                    <a:cubicBezTo>
                      <a:pt x="10" y="249"/>
                      <a:pt x="5" y="251"/>
                      <a:pt x="0" y="252"/>
                    </a:cubicBezTo>
                    <a:cubicBezTo>
                      <a:pt x="0" y="6"/>
                      <a:pt x="0" y="6"/>
                      <a:pt x="0" y="6"/>
                    </a:cubicBezTo>
                    <a:cubicBezTo>
                      <a:pt x="5" y="4"/>
                      <a:pt x="10" y="2"/>
                      <a:pt x="1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0" name="iṧḻíḋé"/>
              <p:cNvSpPr/>
              <p:nvPr/>
            </p:nvSpPr>
            <p:spPr bwMode="auto">
              <a:xfrm>
                <a:off x="5986891"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1" name="îṩḻïḓê"/>
              <p:cNvSpPr/>
              <p:nvPr/>
            </p:nvSpPr>
            <p:spPr bwMode="auto">
              <a:xfrm>
                <a:off x="5985926"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2" name="ïşḻïḑê"/>
              <p:cNvSpPr/>
              <p:nvPr/>
            </p:nvSpPr>
            <p:spPr bwMode="auto">
              <a:xfrm>
                <a:off x="5984960"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3" name="íṡḻîde"/>
              <p:cNvSpPr/>
              <p:nvPr/>
            </p:nvSpPr>
            <p:spPr bwMode="auto">
              <a:xfrm>
                <a:off x="5983994" y="5253923"/>
                <a:ext cx="966" cy="91729"/>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0" y="247"/>
                      <a:pt x="0" y="247"/>
                    </a:cubicBezTo>
                    <a:cubicBezTo>
                      <a:pt x="0" y="0"/>
                      <a:pt x="0" y="0"/>
                      <a:pt x="0" y="0"/>
                    </a:cubicBezTo>
                    <a:cubicBezTo>
                      <a:pt x="0" y="0"/>
                      <a:pt x="1" y="0"/>
                      <a:pt x="2"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4" name="ï$ḻídè"/>
              <p:cNvSpPr/>
              <p:nvPr/>
            </p:nvSpPr>
            <p:spPr bwMode="auto">
              <a:xfrm>
                <a:off x="5983029" y="5253923"/>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5" name="î$lîḑe"/>
              <p:cNvSpPr/>
              <p:nvPr/>
            </p:nvSpPr>
            <p:spPr bwMode="auto">
              <a:xfrm>
                <a:off x="5983029"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6" name="işľiḍé"/>
              <p:cNvSpPr/>
              <p:nvPr/>
            </p:nvSpPr>
            <p:spPr bwMode="auto">
              <a:xfrm>
                <a:off x="5982063" y="5253923"/>
                <a:ext cx="966"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6"/>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7" name="ïṧ1iḋe"/>
              <p:cNvSpPr/>
              <p:nvPr/>
            </p:nvSpPr>
            <p:spPr bwMode="auto">
              <a:xfrm>
                <a:off x="5982063" y="5252957"/>
                <a:ext cx="0"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1"/>
                      <a:pt x="0" y="1"/>
                      <a:pt x="1"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8" name="íšlîḍê"/>
              <p:cNvSpPr/>
              <p:nvPr/>
            </p:nvSpPr>
            <p:spPr bwMode="auto">
              <a:xfrm>
                <a:off x="5981097" y="5252957"/>
                <a:ext cx="966" cy="92694"/>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9" name="ïṣļïḑê"/>
              <p:cNvSpPr/>
              <p:nvPr/>
            </p:nvSpPr>
            <p:spPr bwMode="auto">
              <a:xfrm>
                <a:off x="5980132" y="5251026"/>
                <a:ext cx="966" cy="94626"/>
              </a:xfrm>
              <a:custGeom>
                <a:avLst/>
                <a:gdLst>
                  <a:gd name="T0" fmla="*/ 4 w 4"/>
                  <a:gd name="T1" fmla="*/ 5 h 252"/>
                  <a:gd name="T2" fmla="*/ 4 w 4"/>
                  <a:gd name="T3" fmla="*/ 252 h 252"/>
                  <a:gd name="T4" fmla="*/ 0 w 4"/>
                  <a:gd name="T5" fmla="*/ 246 h 252"/>
                  <a:gd name="T6" fmla="*/ 0 w 4"/>
                  <a:gd name="T7" fmla="*/ 0 h 252"/>
                  <a:gd name="T8" fmla="*/ 4 w 4"/>
                  <a:gd name="T9" fmla="*/ 5 h 252"/>
                </a:gdLst>
                <a:ahLst/>
                <a:cxnLst>
                  <a:cxn ang="0">
                    <a:pos x="T0" y="T1"/>
                  </a:cxn>
                  <a:cxn ang="0">
                    <a:pos x="T2" y="T3"/>
                  </a:cxn>
                  <a:cxn ang="0">
                    <a:pos x="T4" y="T5"/>
                  </a:cxn>
                  <a:cxn ang="0">
                    <a:pos x="T6" y="T7"/>
                  </a:cxn>
                  <a:cxn ang="0">
                    <a:pos x="T8" y="T9"/>
                  </a:cxn>
                </a:cxnLst>
                <a:rect l="0" t="0" r="r" b="b"/>
                <a:pathLst>
                  <a:path w="4" h="252">
                    <a:moveTo>
                      <a:pt x="4" y="5"/>
                    </a:moveTo>
                    <a:cubicBezTo>
                      <a:pt x="4" y="252"/>
                      <a:pt x="4" y="252"/>
                      <a:pt x="4" y="252"/>
                    </a:cubicBezTo>
                    <a:cubicBezTo>
                      <a:pt x="1" y="251"/>
                      <a:pt x="0" y="249"/>
                      <a:pt x="0" y="246"/>
                    </a:cubicBezTo>
                    <a:cubicBezTo>
                      <a:pt x="0" y="0"/>
                      <a:pt x="0" y="0"/>
                      <a:pt x="0" y="0"/>
                    </a:cubicBezTo>
                    <a:cubicBezTo>
                      <a:pt x="0" y="2"/>
                      <a:pt x="1" y="4"/>
                      <a:pt x="4" y="5"/>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0" name="ï$ľîdé"/>
              <p:cNvSpPr/>
              <p:nvPr/>
            </p:nvSpPr>
            <p:spPr bwMode="auto">
              <a:xfrm>
                <a:off x="6053515" y="5251992"/>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1" name="îsľïďé"/>
              <p:cNvSpPr/>
              <p:nvPr/>
            </p:nvSpPr>
            <p:spPr bwMode="auto">
              <a:xfrm>
                <a:off x="6053515" y="5251992"/>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2" name="í$ḻiḑè"/>
              <p:cNvSpPr/>
              <p:nvPr/>
            </p:nvSpPr>
            <p:spPr bwMode="auto">
              <a:xfrm>
                <a:off x="6050618" y="5251992"/>
                <a:ext cx="2897" cy="93660"/>
              </a:xfrm>
              <a:custGeom>
                <a:avLst/>
                <a:gdLst>
                  <a:gd name="T0" fmla="*/ 8 w 8"/>
                  <a:gd name="T1" fmla="*/ 0 h 250"/>
                  <a:gd name="T2" fmla="*/ 8 w 8"/>
                  <a:gd name="T3" fmla="*/ 247 h 250"/>
                  <a:gd name="T4" fmla="*/ 0 w 8"/>
                  <a:gd name="T5" fmla="*/ 250 h 250"/>
                  <a:gd name="T6" fmla="*/ 0 w 8"/>
                  <a:gd name="T7" fmla="*/ 4 h 250"/>
                  <a:gd name="T8" fmla="*/ 8 w 8"/>
                  <a:gd name="T9" fmla="*/ 0 h 250"/>
                </a:gdLst>
                <a:ahLst/>
                <a:cxnLst>
                  <a:cxn ang="0">
                    <a:pos x="T0" y="T1"/>
                  </a:cxn>
                  <a:cxn ang="0">
                    <a:pos x="T2" y="T3"/>
                  </a:cxn>
                  <a:cxn ang="0">
                    <a:pos x="T4" y="T5"/>
                  </a:cxn>
                  <a:cxn ang="0">
                    <a:pos x="T6" y="T7"/>
                  </a:cxn>
                  <a:cxn ang="0">
                    <a:pos x="T8" y="T9"/>
                  </a:cxn>
                </a:cxnLst>
                <a:rect l="0" t="0" r="r" b="b"/>
                <a:pathLst>
                  <a:path w="8" h="250">
                    <a:moveTo>
                      <a:pt x="8" y="0"/>
                    </a:moveTo>
                    <a:cubicBezTo>
                      <a:pt x="8" y="247"/>
                      <a:pt x="8" y="247"/>
                      <a:pt x="8" y="247"/>
                    </a:cubicBezTo>
                    <a:cubicBezTo>
                      <a:pt x="6" y="248"/>
                      <a:pt x="3" y="249"/>
                      <a:pt x="0" y="250"/>
                    </a:cubicBezTo>
                    <a:cubicBezTo>
                      <a:pt x="0" y="4"/>
                      <a:pt x="0" y="4"/>
                      <a:pt x="0" y="4"/>
                    </a:cubicBezTo>
                    <a:cubicBezTo>
                      <a:pt x="3" y="3"/>
                      <a:pt x="6" y="2"/>
                      <a:pt x="8"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3" name="ïŝḻïde"/>
              <p:cNvSpPr/>
              <p:nvPr/>
            </p:nvSpPr>
            <p:spPr bwMode="auto">
              <a:xfrm>
                <a:off x="6049653"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4" name="iSḷíďê"/>
              <p:cNvSpPr/>
              <p:nvPr/>
            </p:nvSpPr>
            <p:spPr bwMode="auto">
              <a:xfrm>
                <a:off x="6048687"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5" name="ísľíḍe"/>
              <p:cNvSpPr/>
              <p:nvPr/>
            </p:nvSpPr>
            <p:spPr bwMode="auto">
              <a:xfrm>
                <a:off x="6047722"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6" name="iśḷîḑe"/>
              <p:cNvSpPr/>
              <p:nvPr/>
            </p:nvSpPr>
            <p:spPr bwMode="auto">
              <a:xfrm>
                <a:off x="6046756" y="5253923"/>
                <a:ext cx="966" cy="91729"/>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2" y="247"/>
                      <a:pt x="1" y="247"/>
                      <a:pt x="0" y="247"/>
                    </a:cubicBezTo>
                    <a:cubicBezTo>
                      <a:pt x="0" y="0"/>
                      <a:pt x="0" y="0"/>
                      <a:pt x="0" y="0"/>
                    </a:cubicBezTo>
                    <a:cubicBezTo>
                      <a:pt x="1" y="0"/>
                      <a:pt x="2" y="0"/>
                      <a:pt x="2"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7" name="îṡ1îdè"/>
              <p:cNvSpPr/>
              <p:nvPr/>
            </p:nvSpPr>
            <p:spPr bwMode="auto">
              <a:xfrm>
                <a:off x="6046756"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8" name="ïṥḻíďê"/>
              <p:cNvSpPr/>
              <p:nvPr/>
            </p:nvSpPr>
            <p:spPr bwMode="auto">
              <a:xfrm>
                <a:off x="6045791"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9" name="iş1íḍe"/>
              <p:cNvSpPr/>
              <p:nvPr/>
            </p:nvSpPr>
            <p:spPr bwMode="auto">
              <a:xfrm>
                <a:off x="6045791" y="5253923"/>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0" name="ïślîḍé"/>
              <p:cNvSpPr/>
              <p:nvPr/>
            </p:nvSpPr>
            <p:spPr bwMode="auto">
              <a:xfrm>
                <a:off x="6044825" y="5253923"/>
                <a:ext cx="966"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1" name="iSḷîdè"/>
              <p:cNvSpPr/>
              <p:nvPr/>
            </p:nvSpPr>
            <p:spPr bwMode="auto">
              <a:xfrm>
                <a:off x="6044825" y="5252957"/>
                <a:ext cx="0"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0"/>
                      <a:pt x="0" y="0"/>
                      <a:pt x="1"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2" name="îṩlïḋé"/>
              <p:cNvSpPr/>
              <p:nvPr/>
            </p:nvSpPr>
            <p:spPr bwMode="auto">
              <a:xfrm>
                <a:off x="6042894" y="5251026"/>
                <a:ext cx="1931" cy="94626"/>
              </a:xfrm>
              <a:custGeom>
                <a:avLst/>
                <a:gdLst>
                  <a:gd name="T0" fmla="*/ 5 w 5"/>
                  <a:gd name="T1" fmla="*/ 6 h 253"/>
                  <a:gd name="T2" fmla="*/ 5 w 5"/>
                  <a:gd name="T3" fmla="*/ 253 h 253"/>
                  <a:gd name="T4" fmla="*/ 0 w 5"/>
                  <a:gd name="T5" fmla="*/ 246 h 253"/>
                  <a:gd name="T6" fmla="*/ 0 w 5"/>
                  <a:gd name="T7" fmla="*/ 0 h 253"/>
                  <a:gd name="T8" fmla="*/ 5 w 5"/>
                  <a:gd name="T9" fmla="*/ 6 h 253"/>
                </a:gdLst>
                <a:ahLst/>
                <a:cxnLst>
                  <a:cxn ang="0">
                    <a:pos x="T0" y="T1"/>
                  </a:cxn>
                  <a:cxn ang="0">
                    <a:pos x="T2" y="T3"/>
                  </a:cxn>
                  <a:cxn ang="0">
                    <a:pos x="T4" y="T5"/>
                  </a:cxn>
                  <a:cxn ang="0">
                    <a:pos x="T6" y="T7"/>
                  </a:cxn>
                  <a:cxn ang="0">
                    <a:pos x="T8" y="T9"/>
                  </a:cxn>
                </a:cxnLst>
                <a:rect l="0" t="0" r="r" b="b"/>
                <a:pathLst>
                  <a:path w="5" h="253">
                    <a:moveTo>
                      <a:pt x="5" y="6"/>
                    </a:moveTo>
                    <a:cubicBezTo>
                      <a:pt x="5" y="253"/>
                      <a:pt x="5" y="253"/>
                      <a:pt x="5" y="253"/>
                    </a:cubicBezTo>
                    <a:cubicBezTo>
                      <a:pt x="1" y="251"/>
                      <a:pt x="0" y="249"/>
                      <a:pt x="0" y="246"/>
                    </a:cubicBezTo>
                    <a:cubicBezTo>
                      <a:pt x="0" y="0"/>
                      <a:pt x="0" y="0"/>
                      <a:pt x="0" y="0"/>
                    </a:cubicBezTo>
                    <a:cubicBezTo>
                      <a:pt x="0" y="3"/>
                      <a:pt x="1" y="5"/>
                      <a:pt x="5" y="6"/>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3" name="iṩḻíḍè"/>
              <p:cNvSpPr/>
              <p:nvPr/>
            </p:nvSpPr>
            <p:spPr bwMode="auto">
              <a:xfrm>
                <a:off x="5851711" y="5248130"/>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0" y="247"/>
                      <a:pt x="0" y="248"/>
                      <a:pt x="0" y="248"/>
                    </a:cubicBezTo>
                    <a:cubicBezTo>
                      <a:pt x="0" y="2"/>
                      <a:pt x="0" y="2"/>
                      <a:pt x="0" y="2"/>
                    </a:cubicBezTo>
                    <a:cubicBezTo>
                      <a:pt x="0" y="1"/>
                      <a:pt x="0"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4" name="ïSlîḍè"/>
              <p:cNvSpPr/>
              <p:nvPr/>
            </p:nvSpPr>
            <p:spPr bwMode="auto">
              <a:xfrm>
                <a:off x="5850746" y="5249095"/>
                <a:ext cx="966" cy="92694"/>
              </a:xfrm>
              <a:custGeom>
                <a:avLst/>
                <a:gdLst>
                  <a:gd name="T0" fmla="*/ 2 w 2"/>
                  <a:gd name="T1" fmla="*/ 0 h 249"/>
                  <a:gd name="T2" fmla="*/ 2 w 2"/>
                  <a:gd name="T3" fmla="*/ 246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1" y="247"/>
                      <a:pt x="1" y="248"/>
                      <a:pt x="0" y="249"/>
                    </a:cubicBezTo>
                    <a:cubicBezTo>
                      <a:pt x="0" y="2"/>
                      <a:pt x="0" y="2"/>
                      <a:pt x="0" y="2"/>
                    </a:cubicBezTo>
                    <a:cubicBezTo>
                      <a:pt x="1" y="1"/>
                      <a:pt x="1" y="1"/>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5" name="işḻîḓe"/>
              <p:cNvSpPr/>
              <p:nvPr/>
            </p:nvSpPr>
            <p:spPr bwMode="auto">
              <a:xfrm>
                <a:off x="5849780" y="5250061"/>
                <a:ext cx="966" cy="92694"/>
              </a:xfrm>
              <a:custGeom>
                <a:avLst/>
                <a:gdLst>
                  <a:gd name="T0" fmla="*/ 2 w 2"/>
                  <a:gd name="T1" fmla="*/ 0 h 249"/>
                  <a:gd name="T2" fmla="*/ 2 w 2"/>
                  <a:gd name="T3" fmla="*/ 247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7"/>
                      <a:pt x="2" y="247"/>
                      <a:pt x="2" y="247"/>
                    </a:cubicBezTo>
                    <a:cubicBezTo>
                      <a:pt x="2" y="247"/>
                      <a:pt x="1" y="248"/>
                      <a:pt x="0" y="249"/>
                    </a:cubicBezTo>
                    <a:cubicBezTo>
                      <a:pt x="0" y="2"/>
                      <a:pt x="0" y="2"/>
                      <a:pt x="0" y="2"/>
                    </a:cubicBezTo>
                    <a:cubicBezTo>
                      <a:pt x="1" y="2"/>
                      <a:pt x="2" y="1"/>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6" name="ïsḻíḍe"/>
              <p:cNvSpPr/>
              <p:nvPr/>
            </p:nvSpPr>
            <p:spPr bwMode="auto">
              <a:xfrm>
                <a:off x="5848815" y="5250061"/>
                <a:ext cx="966" cy="93660"/>
              </a:xfrm>
              <a:custGeom>
                <a:avLst/>
                <a:gdLst>
                  <a:gd name="T0" fmla="*/ 3 w 3"/>
                  <a:gd name="T1" fmla="*/ 0 h 250"/>
                  <a:gd name="T2" fmla="*/ 3 w 3"/>
                  <a:gd name="T3" fmla="*/ 247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3"/>
                      <a:pt x="0" y="3"/>
                      <a:pt x="0" y="3"/>
                    </a:cubicBezTo>
                    <a:cubicBezTo>
                      <a:pt x="1" y="2"/>
                      <a:pt x="2" y="1"/>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7" name="í$ľîḓè"/>
              <p:cNvSpPr/>
              <p:nvPr/>
            </p:nvSpPr>
            <p:spPr bwMode="auto">
              <a:xfrm>
                <a:off x="5843987" y="5251026"/>
                <a:ext cx="4828" cy="94626"/>
              </a:xfrm>
              <a:custGeom>
                <a:avLst/>
                <a:gdLst>
                  <a:gd name="T0" fmla="*/ 13 w 13"/>
                  <a:gd name="T1" fmla="*/ 0 h 252"/>
                  <a:gd name="T2" fmla="*/ 13 w 13"/>
                  <a:gd name="T3" fmla="*/ 247 h 252"/>
                  <a:gd name="T4" fmla="*/ 0 w 13"/>
                  <a:gd name="T5" fmla="*/ 252 h 252"/>
                  <a:gd name="T6" fmla="*/ 0 w 13"/>
                  <a:gd name="T7" fmla="*/ 6 h 252"/>
                  <a:gd name="T8" fmla="*/ 13 w 13"/>
                  <a:gd name="T9" fmla="*/ 0 h 252"/>
                </a:gdLst>
                <a:ahLst/>
                <a:cxnLst>
                  <a:cxn ang="0">
                    <a:pos x="T0" y="T1"/>
                  </a:cxn>
                  <a:cxn ang="0">
                    <a:pos x="T2" y="T3"/>
                  </a:cxn>
                  <a:cxn ang="0">
                    <a:pos x="T4" y="T5"/>
                  </a:cxn>
                  <a:cxn ang="0">
                    <a:pos x="T6" y="T7"/>
                  </a:cxn>
                  <a:cxn ang="0">
                    <a:pos x="T8" y="T9"/>
                  </a:cxn>
                </a:cxnLst>
                <a:rect l="0" t="0" r="r" b="b"/>
                <a:pathLst>
                  <a:path w="13" h="252">
                    <a:moveTo>
                      <a:pt x="13" y="0"/>
                    </a:moveTo>
                    <a:cubicBezTo>
                      <a:pt x="13" y="247"/>
                      <a:pt x="13" y="247"/>
                      <a:pt x="13" y="247"/>
                    </a:cubicBezTo>
                    <a:cubicBezTo>
                      <a:pt x="9" y="249"/>
                      <a:pt x="5" y="251"/>
                      <a:pt x="0" y="252"/>
                    </a:cubicBezTo>
                    <a:cubicBezTo>
                      <a:pt x="0" y="6"/>
                      <a:pt x="0" y="6"/>
                      <a:pt x="0" y="6"/>
                    </a:cubicBezTo>
                    <a:cubicBezTo>
                      <a:pt x="5" y="5"/>
                      <a:pt x="9" y="3"/>
                      <a:pt x="1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8" name="î$ḷídê"/>
              <p:cNvSpPr/>
              <p:nvPr/>
            </p:nvSpPr>
            <p:spPr bwMode="auto">
              <a:xfrm>
                <a:off x="5843022"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9" name="iṡḻîḑè"/>
              <p:cNvSpPr/>
              <p:nvPr/>
            </p:nvSpPr>
            <p:spPr bwMode="auto">
              <a:xfrm>
                <a:off x="5842056"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0"/>
                      <a:pt x="0" y="0"/>
                      <a:pt x="0" y="0"/>
                    </a:cubicBezTo>
                    <a:cubicBezTo>
                      <a:pt x="1" y="0"/>
                      <a:pt x="2"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0" name="íŝḷíḑe"/>
              <p:cNvSpPr/>
              <p:nvPr/>
            </p:nvSpPr>
            <p:spPr bwMode="auto">
              <a:xfrm>
                <a:off x="5842056"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1" name="íşḷïďe"/>
              <p:cNvSpPr/>
              <p:nvPr/>
            </p:nvSpPr>
            <p:spPr bwMode="auto">
              <a:xfrm>
                <a:off x="5841090" y="5253923"/>
                <a:ext cx="966" cy="91729"/>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2" name="ïṧ1ïde"/>
              <p:cNvSpPr/>
              <p:nvPr/>
            </p:nvSpPr>
            <p:spPr bwMode="auto">
              <a:xfrm>
                <a:off x="5840125"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3" name="ï$lïďe"/>
              <p:cNvSpPr/>
              <p:nvPr/>
            </p:nvSpPr>
            <p:spPr bwMode="auto">
              <a:xfrm>
                <a:off x="5840125"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1" y="247"/>
                      <a:pt x="0" y="247"/>
                    </a:cubicBezTo>
                    <a:cubicBezTo>
                      <a:pt x="0" y="0"/>
                      <a:pt x="0" y="0"/>
                      <a:pt x="0" y="0"/>
                    </a:cubicBezTo>
                    <a:cubicBezTo>
                      <a:pt x="1" y="0"/>
                      <a:pt x="1" y="0"/>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4" name="îṧḷiḑè"/>
              <p:cNvSpPr/>
              <p:nvPr/>
            </p:nvSpPr>
            <p:spPr bwMode="auto">
              <a:xfrm>
                <a:off x="5839159" y="5253923"/>
                <a:ext cx="966"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5" name="ísľíḓé"/>
              <p:cNvSpPr/>
              <p:nvPr/>
            </p:nvSpPr>
            <p:spPr bwMode="auto">
              <a:xfrm>
                <a:off x="5839159" y="5253923"/>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6" name="íSļíḋé"/>
              <p:cNvSpPr/>
              <p:nvPr/>
            </p:nvSpPr>
            <p:spPr bwMode="auto">
              <a:xfrm>
                <a:off x="5838193" y="5252957"/>
                <a:ext cx="966"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0"/>
                      <a:pt x="0" y="0"/>
                      <a:pt x="1"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7" name="îŝlîḑè"/>
              <p:cNvSpPr/>
              <p:nvPr/>
            </p:nvSpPr>
            <p:spPr bwMode="auto">
              <a:xfrm>
                <a:off x="5836262" y="5251992"/>
                <a:ext cx="1931" cy="93660"/>
              </a:xfrm>
              <a:custGeom>
                <a:avLst/>
                <a:gdLst>
                  <a:gd name="T0" fmla="*/ 5 w 5"/>
                  <a:gd name="T1" fmla="*/ 3 h 250"/>
                  <a:gd name="T2" fmla="*/ 5 w 5"/>
                  <a:gd name="T3" fmla="*/ 250 h 250"/>
                  <a:gd name="T4" fmla="*/ 0 w 5"/>
                  <a:gd name="T5" fmla="*/ 246 h 250"/>
                  <a:gd name="T6" fmla="*/ 0 w 5"/>
                  <a:gd name="T7" fmla="*/ 0 h 250"/>
                  <a:gd name="T8" fmla="*/ 5 w 5"/>
                  <a:gd name="T9" fmla="*/ 3 h 250"/>
                </a:gdLst>
                <a:ahLst/>
                <a:cxnLst>
                  <a:cxn ang="0">
                    <a:pos x="T0" y="T1"/>
                  </a:cxn>
                  <a:cxn ang="0">
                    <a:pos x="T2" y="T3"/>
                  </a:cxn>
                  <a:cxn ang="0">
                    <a:pos x="T4" y="T5"/>
                  </a:cxn>
                  <a:cxn ang="0">
                    <a:pos x="T6" y="T7"/>
                  </a:cxn>
                  <a:cxn ang="0">
                    <a:pos x="T8" y="T9"/>
                  </a:cxn>
                </a:cxnLst>
                <a:rect l="0" t="0" r="r" b="b"/>
                <a:pathLst>
                  <a:path w="5" h="250">
                    <a:moveTo>
                      <a:pt x="5" y="3"/>
                    </a:moveTo>
                    <a:cubicBezTo>
                      <a:pt x="5" y="250"/>
                      <a:pt x="5" y="250"/>
                      <a:pt x="5" y="250"/>
                    </a:cubicBezTo>
                    <a:cubicBezTo>
                      <a:pt x="3" y="249"/>
                      <a:pt x="1" y="248"/>
                      <a:pt x="0" y="246"/>
                    </a:cubicBezTo>
                    <a:cubicBezTo>
                      <a:pt x="0" y="0"/>
                      <a:pt x="0" y="0"/>
                      <a:pt x="0" y="0"/>
                    </a:cubicBezTo>
                    <a:cubicBezTo>
                      <a:pt x="1" y="1"/>
                      <a:pt x="3" y="2"/>
                      <a:pt x="5" y="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8" name="ïslîḓè"/>
              <p:cNvSpPr/>
              <p:nvPr/>
            </p:nvSpPr>
            <p:spPr bwMode="auto">
              <a:xfrm>
                <a:off x="5874885"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9" name="iṣḻîḑê"/>
              <p:cNvSpPr/>
              <p:nvPr/>
            </p:nvSpPr>
            <p:spPr bwMode="auto">
              <a:xfrm>
                <a:off x="5874885" y="5253923"/>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0" name="íśľíḑê"/>
              <p:cNvSpPr/>
              <p:nvPr/>
            </p:nvSpPr>
            <p:spPr bwMode="auto">
              <a:xfrm>
                <a:off x="5873920"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1" name="îṡḻíḑê"/>
              <p:cNvSpPr/>
              <p:nvPr/>
            </p:nvSpPr>
            <p:spPr bwMode="auto">
              <a:xfrm>
                <a:off x="5872954" y="5253923"/>
                <a:ext cx="966" cy="91729"/>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2" name="îṣḻîḋe"/>
              <p:cNvSpPr/>
              <p:nvPr/>
            </p:nvSpPr>
            <p:spPr bwMode="auto">
              <a:xfrm>
                <a:off x="5871989"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3" name="ïslíḋè"/>
              <p:cNvSpPr/>
              <p:nvPr/>
            </p:nvSpPr>
            <p:spPr bwMode="auto">
              <a:xfrm>
                <a:off x="5871023"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4" name="iŝľiḋe"/>
              <p:cNvSpPr/>
              <p:nvPr/>
            </p:nvSpPr>
            <p:spPr bwMode="auto">
              <a:xfrm>
                <a:off x="5871023" y="5253923"/>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6"/>
                      <a:pt x="1" y="246"/>
                      <a:pt x="0" y="246"/>
                    </a:cubicBezTo>
                    <a:cubicBezTo>
                      <a:pt x="0" y="0"/>
                      <a:pt x="0" y="0"/>
                      <a:pt x="0" y="0"/>
                    </a:cubicBezTo>
                    <a:cubicBezTo>
                      <a:pt x="1"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5" name="ïŝľïdê"/>
              <p:cNvSpPr/>
              <p:nvPr/>
            </p:nvSpPr>
            <p:spPr bwMode="auto">
              <a:xfrm>
                <a:off x="5870058" y="5252957"/>
                <a:ext cx="966"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1"/>
                      <a:pt x="1" y="1"/>
                      <a:pt x="1"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6" name="íś1íďe"/>
              <p:cNvSpPr/>
              <p:nvPr/>
            </p:nvSpPr>
            <p:spPr bwMode="auto">
              <a:xfrm>
                <a:off x="5870058" y="5252957"/>
                <a:ext cx="0" cy="92694"/>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7" name="íṩļíde"/>
              <p:cNvSpPr/>
              <p:nvPr/>
            </p:nvSpPr>
            <p:spPr bwMode="auto">
              <a:xfrm>
                <a:off x="5869092" y="5252957"/>
                <a:ext cx="966" cy="92694"/>
              </a:xfrm>
              <a:custGeom>
                <a:avLst/>
                <a:gdLst>
                  <a:gd name="T0" fmla="*/ 2 w 2"/>
                  <a:gd name="T1" fmla="*/ 1 h 248"/>
                  <a:gd name="T2" fmla="*/ 2 w 2"/>
                  <a:gd name="T3" fmla="*/ 248 h 248"/>
                  <a:gd name="T4" fmla="*/ 0 w 2"/>
                  <a:gd name="T5" fmla="*/ 246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1" y="247"/>
                      <a:pt x="0" y="247"/>
                      <a:pt x="0" y="246"/>
                    </a:cubicBezTo>
                    <a:cubicBezTo>
                      <a:pt x="0" y="0"/>
                      <a:pt x="0" y="0"/>
                      <a:pt x="0" y="0"/>
                    </a:cubicBezTo>
                    <a:cubicBezTo>
                      <a:pt x="0" y="0"/>
                      <a:pt x="1" y="1"/>
                      <a:pt x="2" y="1"/>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8" name="íṣľîḑè"/>
              <p:cNvSpPr/>
              <p:nvPr/>
            </p:nvSpPr>
            <p:spPr bwMode="auto">
              <a:xfrm>
                <a:off x="596178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9" name="îš1iḋê"/>
              <p:cNvSpPr/>
              <p:nvPr/>
            </p:nvSpPr>
            <p:spPr bwMode="auto">
              <a:xfrm>
                <a:off x="596178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0" name="íṣlïḑê"/>
              <p:cNvSpPr/>
              <p:nvPr/>
            </p:nvSpPr>
            <p:spPr bwMode="auto">
              <a:xfrm>
                <a:off x="5961786" y="5251026"/>
                <a:ext cx="0" cy="93660"/>
              </a:xfrm>
              <a:custGeom>
                <a:avLst/>
                <a:gdLst>
                  <a:gd name="T0" fmla="*/ 2 w 2"/>
                  <a:gd name="T1" fmla="*/ 0 h 253"/>
                  <a:gd name="T2" fmla="*/ 2 w 2"/>
                  <a:gd name="T3" fmla="*/ 247 h 253"/>
                  <a:gd name="T4" fmla="*/ 0 w 2"/>
                  <a:gd name="T5" fmla="*/ 253 h 253"/>
                  <a:gd name="T6" fmla="*/ 0 w 2"/>
                  <a:gd name="T7" fmla="*/ 6 h 253"/>
                  <a:gd name="T8" fmla="*/ 2 w 2"/>
                  <a:gd name="T9" fmla="*/ 0 h 253"/>
                </a:gdLst>
                <a:ahLst/>
                <a:cxnLst>
                  <a:cxn ang="0">
                    <a:pos x="T0" y="T1"/>
                  </a:cxn>
                  <a:cxn ang="0">
                    <a:pos x="T2" y="T3"/>
                  </a:cxn>
                  <a:cxn ang="0">
                    <a:pos x="T4" y="T5"/>
                  </a:cxn>
                  <a:cxn ang="0">
                    <a:pos x="T6" y="T7"/>
                  </a:cxn>
                  <a:cxn ang="0">
                    <a:pos x="T8" y="T9"/>
                  </a:cxn>
                </a:cxnLst>
                <a:rect l="0" t="0" r="r" b="b"/>
                <a:pathLst>
                  <a:path w="2" h="253">
                    <a:moveTo>
                      <a:pt x="2" y="0"/>
                    </a:moveTo>
                    <a:cubicBezTo>
                      <a:pt x="2" y="247"/>
                      <a:pt x="2" y="247"/>
                      <a:pt x="2" y="247"/>
                    </a:cubicBezTo>
                    <a:cubicBezTo>
                      <a:pt x="1" y="249"/>
                      <a:pt x="0" y="251"/>
                      <a:pt x="0" y="253"/>
                    </a:cubicBezTo>
                    <a:cubicBezTo>
                      <a:pt x="0" y="6"/>
                      <a:pt x="0" y="6"/>
                      <a:pt x="0" y="6"/>
                    </a:cubicBezTo>
                    <a:cubicBezTo>
                      <a:pt x="0" y="4"/>
                      <a:pt x="1" y="2"/>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1" name="íṣļïḋê"/>
              <p:cNvSpPr/>
              <p:nvPr/>
            </p:nvSpPr>
            <p:spPr bwMode="auto">
              <a:xfrm>
                <a:off x="5961786" y="5252957"/>
                <a:ext cx="0" cy="93660"/>
              </a:xfrm>
              <a:custGeom>
                <a:avLst/>
                <a:gdLst>
                  <a:gd name="T0" fmla="*/ 0 h 251"/>
                  <a:gd name="T1" fmla="*/ 247 h 251"/>
                  <a:gd name="T2" fmla="*/ 251 h 251"/>
                  <a:gd name="T3" fmla="*/ 4 h 251"/>
                  <a:gd name="T4" fmla="*/ 0 h 251"/>
                </a:gdLst>
                <a:ahLst/>
                <a:cxnLst>
                  <a:cxn ang="0">
                    <a:pos x="0" y="T0"/>
                  </a:cxn>
                  <a:cxn ang="0">
                    <a:pos x="0" y="T1"/>
                  </a:cxn>
                  <a:cxn ang="0">
                    <a:pos x="0" y="T2"/>
                  </a:cxn>
                  <a:cxn ang="0">
                    <a:pos x="0" y="T3"/>
                  </a:cxn>
                  <a:cxn ang="0">
                    <a:pos x="0" y="T4"/>
                  </a:cxn>
                </a:cxnLst>
                <a:rect l="0" t="0" r="r" b="b"/>
                <a:pathLst>
                  <a:path h="251">
                    <a:moveTo>
                      <a:pt x="0" y="0"/>
                    </a:moveTo>
                    <a:cubicBezTo>
                      <a:pt x="0" y="247"/>
                      <a:pt x="0" y="247"/>
                      <a:pt x="0" y="247"/>
                    </a:cubicBezTo>
                    <a:cubicBezTo>
                      <a:pt x="0" y="248"/>
                      <a:pt x="0" y="249"/>
                      <a:pt x="0" y="251"/>
                    </a:cubicBezTo>
                    <a:cubicBezTo>
                      <a:pt x="0" y="4"/>
                      <a:pt x="0" y="4"/>
                      <a:pt x="0" y="4"/>
                    </a:cubicBezTo>
                    <a:cubicBezTo>
                      <a:pt x="0" y="3"/>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2" name="iṣlidê"/>
              <p:cNvSpPr/>
              <p:nvPr/>
            </p:nvSpPr>
            <p:spPr bwMode="auto">
              <a:xfrm>
                <a:off x="5805364" y="5249095"/>
                <a:ext cx="12553" cy="96557"/>
              </a:xfrm>
              <a:custGeom>
                <a:avLst/>
                <a:gdLst>
                  <a:gd name="T0" fmla="*/ 32 w 32"/>
                  <a:gd name="T1" fmla="*/ 0 h 260"/>
                  <a:gd name="T2" fmla="*/ 32 w 32"/>
                  <a:gd name="T3" fmla="*/ 246 h 260"/>
                  <a:gd name="T4" fmla="*/ 0 w 32"/>
                  <a:gd name="T5" fmla="*/ 260 h 260"/>
                  <a:gd name="T6" fmla="*/ 0 w 32"/>
                  <a:gd name="T7" fmla="*/ 13 h 260"/>
                  <a:gd name="T8" fmla="*/ 32 w 32"/>
                  <a:gd name="T9" fmla="*/ 0 h 260"/>
                </a:gdLst>
                <a:ahLst/>
                <a:cxnLst>
                  <a:cxn ang="0">
                    <a:pos x="T0" y="T1"/>
                  </a:cxn>
                  <a:cxn ang="0">
                    <a:pos x="T2" y="T3"/>
                  </a:cxn>
                  <a:cxn ang="0">
                    <a:pos x="T4" y="T5"/>
                  </a:cxn>
                  <a:cxn ang="0">
                    <a:pos x="T6" y="T7"/>
                  </a:cxn>
                  <a:cxn ang="0">
                    <a:pos x="T8" y="T9"/>
                  </a:cxn>
                </a:cxnLst>
                <a:rect l="0" t="0" r="r" b="b"/>
                <a:pathLst>
                  <a:path w="32" h="260">
                    <a:moveTo>
                      <a:pt x="32" y="0"/>
                    </a:moveTo>
                    <a:cubicBezTo>
                      <a:pt x="32" y="246"/>
                      <a:pt x="32" y="246"/>
                      <a:pt x="32" y="246"/>
                    </a:cubicBezTo>
                    <a:cubicBezTo>
                      <a:pt x="22" y="252"/>
                      <a:pt x="12" y="257"/>
                      <a:pt x="0" y="260"/>
                    </a:cubicBezTo>
                    <a:cubicBezTo>
                      <a:pt x="0" y="13"/>
                      <a:pt x="0" y="13"/>
                      <a:pt x="0" y="13"/>
                    </a:cubicBezTo>
                    <a:cubicBezTo>
                      <a:pt x="12" y="11"/>
                      <a:pt x="22" y="6"/>
                      <a:pt x="3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3" name="ïŝļiḑé"/>
              <p:cNvSpPr/>
              <p:nvPr/>
            </p:nvSpPr>
            <p:spPr bwMode="auto">
              <a:xfrm>
                <a:off x="5802468" y="5253923"/>
                <a:ext cx="2897" cy="91729"/>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8"/>
                      <a:pt x="3" y="248"/>
                      <a:pt x="0" y="248"/>
                    </a:cubicBezTo>
                    <a:cubicBezTo>
                      <a:pt x="0" y="2"/>
                      <a:pt x="0" y="2"/>
                      <a:pt x="0" y="2"/>
                    </a:cubicBezTo>
                    <a:cubicBezTo>
                      <a:pt x="3" y="2"/>
                      <a:pt x="5" y="1"/>
                      <a:pt x="8"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4" name="îsliḍe"/>
              <p:cNvSpPr/>
              <p:nvPr/>
            </p:nvSpPr>
            <p:spPr bwMode="auto">
              <a:xfrm>
                <a:off x="5800537" y="5254889"/>
                <a:ext cx="1931"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2" y="247"/>
                      <a:pt x="0" y="247"/>
                    </a:cubicBezTo>
                    <a:cubicBezTo>
                      <a:pt x="0" y="1"/>
                      <a:pt x="0" y="1"/>
                      <a:pt x="0" y="1"/>
                    </a:cubicBezTo>
                    <a:cubicBezTo>
                      <a:pt x="2" y="0"/>
                      <a:pt x="5" y="0"/>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5" name="ïs1íďè"/>
              <p:cNvSpPr/>
              <p:nvPr/>
            </p:nvSpPr>
            <p:spPr bwMode="auto">
              <a:xfrm>
                <a:off x="5797640" y="5254889"/>
                <a:ext cx="2897" cy="91729"/>
              </a:xfrm>
              <a:custGeom>
                <a:avLst/>
                <a:gdLst>
                  <a:gd name="T0" fmla="*/ 6 w 6"/>
                  <a:gd name="T1" fmla="*/ 0 h 246"/>
                  <a:gd name="T2" fmla="*/ 6 w 6"/>
                  <a:gd name="T3" fmla="*/ 246 h 246"/>
                  <a:gd name="T4" fmla="*/ 0 w 6"/>
                  <a:gd name="T5" fmla="*/ 246 h 246"/>
                  <a:gd name="T6" fmla="*/ 0 w 6"/>
                  <a:gd name="T7" fmla="*/ 0 h 246"/>
                  <a:gd name="T8" fmla="*/ 6 w 6"/>
                  <a:gd name="T9" fmla="*/ 0 h 246"/>
                </a:gdLst>
                <a:ahLst/>
                <a:cxnLst>
                  <a:cxn ang="0">
                    <a:pos x="T0" y="T1"/>
                  </a:cxn>
                  <a:cxn ang="0">
                    <a:pos x="T2" y="T3"/>
                  </a:cxn>
                  <a:cxn ang="0">
                    <a:pos x="T4" y="T5"/>
                  </a:cxn>
                  <a:cxn ang="0">
                    <a:pos x="T6" y="T7"/>
                  </a:cxn>
                  <a:cxn ang="0">
                    <a:pos x="T8" y="T9"/>
                  </a:cxn>
                </a:cxnLst>
                <a:rect l="0" t="0" r="r" b="b"/>
                <a:pathLst>
                  <a:path w="6" h="246">
                    <a:moveTo>
                      <a:pt x="6" y="0"/>
                    </a:moveTo>
                    <a:cubicBezTo>
                      <a:pt x="6" y="246"/>
                      <a:pt x="6" y="246"/>
                      <a:pt x="6" y="246"/>
                    </a:cubicBezTo>
                    <a:cubicBezTo>
                      <a:pt x="4" y="246"/>
                      <a:pt x="2" y="246"/>
                      <a:pt x="0" y="246"/>
                    </a:cubicBezTo>
                    <a:cubicBezTo>
                      <a:pt x="0" y="0"/>
                      <a:pt x="0" y="0"/>
                      <a:pt x="0" y="0"/>
                    </a:cubicBezTo>
                    <a:cubicBezTo>
                      <a:pt x="2" y="0"/>
                      <a:pt x="4" y="0"/>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6" name="ïṥḻîďè"/>
              <p:cNvSpPr/>
              <p:nvPr/>
            </p:nvSpPr>
            <p:spPr bwMode="auto">
              <a:xfrm>
                <a:off x="5795709" y="5254889"/>
                <a:ext cx="1931" cy="91729"/>
              </a:xfrm>
              <a:custGeom>
                <a:avLst/>
                <a:gdLst>
                  <a:gd name="T0" fmla="*/ 6 w 6"/>
                  <a:gd name="T1" fmla="*/ 0 h 246"/>
                  <a:gd name="T2" fmla="*/ 6 w 6"/>
                  <a:gd name="T3" fmla="*/ 246 h 246"/>
                  <a:gd name="T4" fmla="*/ 5 w 6"/>
                  <a:gd name="T5" fmla="*/ 246 h 246"/>
                  <a:gd name="T6" fmla="*/ 0 w 6"/>
                  <a:gd name="T7" fmla="*/ 246 h 246"/>
                  <a:gd name="T8" fmla="*/ 0 w 6"/>
                  <a:gd name="T9" fmla="*/ 0 h 246"/>
                  <a:gd name="T10" fmla="*/ 5 w 6"/>
                  <a:gd name="T11" fmla="*/ 0 h 246"/>
                  <a:gd name="T12" fmla="*/ 6 w 6"/>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6" h="246">
                    <a:moveTo>
                      <a:pt x="6" y="0"/>
                    </a:moveTo>
                    <a:cubicBezTo>
                      <a:pt x="6" y="246"/>
                      <a:pt x="6" y="246"/>
                      <a:pt x="6" y="246"/>
                    </a:cubicBezTo>
                    <a:cubicBezTo>
                      <a:pt x="5" y="246"/>
                      <a:pt x="5" y="246"/>
                      <a:pt x="5" y="246"/>
                    </a:cubicBezTo>
                    <a:cubicBezTo>
                      <a:pt x="3" y="246"/>
                      <a:pt x="2" y="246"/>
                      <a:pt x="0" y="246"/>
                    </a:cubicBezTo>
                    <a:cubicBezTo>
                      <a:pt x="0" y="0"/>
                      <a:pt x="0" y="0"/>
                      <a:pt x="0" y="0"/>
                    </a:cubicBezTo>
                    <a:cubicBezTo>
                      <a:pt x="2" y="0"/>
                      <a:pt x="3" y="0"/>
                      <a:pt x="5" y="0"/>
                    </a:cubicBezTo>
                    <a:cubicBezTo>
                      <a:pt x="6" y="0"/>
                      <a:pt x="6" y="0"/>
                      <a:pt x="6"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7" name="îṩľîḓê"/>
              <p:cNvSpPr/>
              <p:nvPr/>
            </p:nvSpPr>
            <p:spPr bwMode="auto">
              <a:xfrm>
                <a:off x="5794743" y="5254889"/>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1"/>
                      <a:pt x="2" y="1"/>
                      <a:pt x="3"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8" name="iṩḻíḋé"/>
              <p:cNvSpPr/>
              <p:nvPr/>
            </p:nvSpPr>
            <p:spPr bwMode="auto">
              <a:xfrm>
                <a:off x="5793777" y="5254889"/>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9" name="iś1îdè"/>
              <p:cNvSpPr/>
              <p:nvPr/>
            </p:nvSpPr>
            <p:spPr bwMode="auto">
              <a:xfrm>
                <a:off x="5792812" y="5254889"/>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0" name="îṩlíde"/>
              <p:cNvSpPr/>
              <p:nvPr/>
            </p:nvSpPr>
            <p:spPr bwMode="auto">
              <a:xfrm>
                <a:off x="5791846" y="5253923"/>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1" name="ïṧḷïdé"/>
              <p:cNvSpPr/>
              <p:nvPr/>
            </p:nvSpPr>
            <p:spPr bwMode="auto">
              <a:xfrm>
                <a:off x="5791846" y="5253923"/>
                <a:ext cx="0"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6"/>
                    </a:cubicBezTo>
                    <a:cubicBezTo>
                      <a:pt x="0" y="0"/>
                      <a:pt x="0" y="0"/>
                      <a:pt x="0" y="0"/>
                    </a:cubicBezTo>
                    <a:cubicBezTo>
                      <a:pt x="1" y="0"/>
                      <a:pt x="1" y="0"/>
                      <a:pt x="2"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2" name="ï$ḻiḑe"/>
              <p:cNvSpPr/>
              <p:nvPr/>
            </p:nvSpPr>
            <p:spPr bwMode="auto">
              <a:xfrm>
                <a:off x="5790881" y="5252957"/>
                <a:ext cx="966" cy="92694"/>
              </a:xfrm>
              <a:custGeom>
                <a:avLst/>
                <a:gdLst>
                  <a:gd name="T0" fmla="*/ 3 w 3"/>
                  <a:gd name="T1" fmla="*/ 2 h 248"/>
                  <a:gd name="T2" fmla="*/ 3 w 3"/>
                  <a:gd name="T3" fmla="*/ 248 h 248"/>
                  <a:gd name="T4" fmla="*/ 0 w 3"/>
                  <a:gd name="T5" fmla="*/ 247 h 248"/>
                  <a:gd name="T6" fmla="*/ 0 w 3"/>
                  <a:gd name="T7" fmla="*/ 0 h 248"/>
                  <a:gd name="T8" fmla="*/ 3 w 3"/>
                  <a:gd name="T9" fmla="*/ 2 h 248"/>
                </a:gdLst>
                <a:ahLst/>
                <a:cxnLst>
                  <a:cxn ang="0">
                    <a:pos x="T0" y="T1"/>
                  </a:cxn>
                  <a:cxn ang="0">
                    <a:pos x="T2" y="T3"/>
                  </a:cxn>
                  <a:cxn ang="0">
                    <a:pos x="T4" y="T5"/>
                  </a:cxn>
                  <a:cxn ang="0">
                    <a:pos x="T6" y="T7"/>
                  </a:cxn>
                  <a:cxn ang="0">
                    <a:pos x="T8" y="T9"/>
                  </a:cxn>
                </a:cxnLst>
                <a:rect l="0" t="0" r="r" b="b"/>
                <a:pathLst>
                  <a:path w="3" h="248">
                    <a:moveTo>
                      <a:pt x="3" y="2"/>
                    </a:moveTo>
                    <a:cubicBezTo>
                      <a:pt x="3" y="248"/>
                      <a:pt x="3" y="248"/>
                      <a:pt x="3" y="248"/>
                    </a:cubicBezTo>
                    <a:cubicBezTo>
                      <a:pt x="2" y="248"/>
                      <a:pt x="1" y="247"/>
                      <a:pt x="0" y="247"/>
                    </a:cubicBezTo>
                    <a:cubicBezTo>
                      <a:pt x="0" y="0"/>
                      <a:pt x="0" y="0"/>
                      <a:pt x="0" y="0"/>
                    </a:cubicBezTo>
                    <a:cubicBezTo>
                      <a:pt x="1" y="1"/>
                      <a:pt x="2" y="1"/>
                      <a:pt x="3" y="2"/>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3" name="isľiḓê"/>
              <p:cNvSpPr/>
              <p:nvPr/>
            </p:nvSpPr>
            <p:spPr bwMode="auto">
              <a:xfrm>
                <a:off x="5807295" y="5251992"/>
                <a:ext cx="10622" cy="96557"/>
              </a:xfrm>
              <a:custGeom>
                <a:avLst/>
                <a:gdLst>
                  <a:gd name="T0" fmla="*/ 29 w 29"/>
                  <a:gd name="T1" fmla="*/ 0 h 259"/>
                  <a:gd name="T2" fmla="*/ 29 w 29"/>
                  <a:gd name="T3" fmla="*/ 247 h 259"/>
                  <a:gd name="T4" fmla="*/ 0 w 29"/>
                  <a:gd name="T5" fmla="*/ 259 h 259"/>
                  <a:gd name="T6" fmla="*/ 0 w 29"/>
                  <a:gd name="T7" fmla="*/ 12 h 259"/>
                  <a:gd name="T8" fmla="*/ 29 w 29"/>
                  <a:gd name="T9" fmla="*/ 0 h 259"/>
                </a:gdLst>
                <a:ahLst/>
                <a:cxnLst>
                  <a:cxn ang="0">
                    <a:pos x="T0" y="T1"/>
                  </a:cxn>
                  <a:cxn ang="0">
                    <a:pos x="T2" y="T3"/>
                  </a:cxn>
                  <a:cxn ang="0">
                    <a:pos x="T4" y="T5"/>
                  </a:cxn>
                  <a:cxn ang="0">
                    <a:pos x="T6" y="T7"/>
                  </a:cxn>
                  <a:cxn ang="0">
                    <a:pos x="T8" y="T9"/>
                  </a:cxn>
                </a:cxnLst>
                <a:rect l="0" t="0" r="r" b="b"/>
                <a:pathLst>
                  <a:path w="29" h="259">
                    <a:moveTo>
                      <a:pt x="29" y="0"/>
                    </a:moveTo>
                    <a:cubicBezTo>
                      <a:pt x="29" y="247"/>
                      <a:pt x="29" y="247"/>
                      <a:pt x="29" y="247"/>
                    </a:cubicBezTo>
                    <a:cubicBezTo>
                      <a:pt x="21" y="252"/>
                      <a:pt x="11" y="256"/>
                      <a:pt x="0" y="259"/>
                    </a:cubicBezTo>
                    <a:cubicBezTo>
                      <a:pt x="0" y="12"/>
                      <a:pt x="0" y="12"/>
                      <a:pt x="0" y="12"/>
                    </a:cubicBezTo>
                    <a:cubicBezTo>
                      <a:pt x="11" y="10"/>
                      <a:pt x="21" y="5"/>
                      <a:pt x="29"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4" name="íṣḻídé"/>
              <p:cNvSpPr/>
              <p:nvPr/>
            </p:nvSpPr>
            <p:spPr bwMode="auto">
              <a:xfrm>
                <a:off x="5804399" y="5255854"/>
                <a:ext cx="2897" cy="92694"/>
              </a:xfrm>
              <a:custGeom>
                <a:avLst/>
                <a:gdLst>
                  <a:gd name="T0" fmla="*/ 7 w 7"/>
                  <a:gd name="T1" fmla="*/ 0 h 248"/>
                  <a:gd name="T2" fmla="*/ 7 w 7"/>
                  <a:gd name="T3" fmla="*/ 247 h 248"/>
                  <a:gd name="T4" fmla="*/ 0 w 7"/>
                  <a:gd name="T5" fmla="*/ 248 h 248"/>
                  <a:gd name="T6" fmla="*/ 0 w 7"/>
                  <a:gd name="T7" fmla="*/ 2 h 248"/>
                  <a:gd name="T8" fmla="*/ 7 w 7"/>
                  <a:gd name="T9" fmla="*/ 0 h 248"/>
                </a:gdLst>
                <a:ahLst/>
                <a:cxnLst>
                  <a:cxn ang="0">
                    <a:pos x="T0" y="T1"/>
                  </a:cxn>
                  <a:cxn ang="0">
                    <a:pos x="T2" y="T3"/>
                  </a:cxn>
                  <a:cxn ang="0">
                    <a:pos x="T4" y="T5"/>
                  </a:cxn>
                  <a:cxn ang="0">
                    <a:pos x="T6" y="T7"/>
                  </a:cxn>
                  <a:cxn ang="0">
                    <a:pos x="T8" y="T9"/>
                  </a:cxn>
                </a:cxnLst>
                <a:rect l="0" t="0" r="r" b="b"/>
                <a:pathLst>
                  <a:path w="7" h="248">
                    <a:moveTo>
                      <a:pt x="7" y="0"/>
                    </a:moveTo>
                    <a:cubicBezTo>
                      <a:pt x="7" y="247"/>
                      <a:pt x="7" y="247"/>
                      <a:pt x="7" y="247"/>
                    </a:cubicBezTo>
                    <a:cubicBezTo>
                      <a:pt x="5" y="247"/>
                      <a:pt x="2" y="248"/>
                      <a:pt x="0" y="248"/>
                    </a:cubicBezTo>
                    <a:cubicBezTo>
                      <a:pt x="0" y="2"/>
                      <a:pt x="0" y="2"/>
                      <a:pt x="0" y="2"/>
                    </a:cubicBezTo>
                    <a:cubicBezTo>
                      <a:pt x="2" y="1"/>
                      <a:pt x="5" y="1"/>
                      <a:pt x="7"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5" name="íṡľîďè"/>
              <p:cNvSpPr/>
              <p:nvPr/>
            </p:nvSpPr>
            <p:spPr bwMode="auto">
              <a:xfrm>
                <a:off x="5801502" y="5256820"/>
                <a:ext cx="2897" cy="92694"/>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2" y="247"/>
                      <a:pt x="0" y="247"/>
                    </a:cubicBezTo>
                    <a:cubicBezTo>
                      <a:pt x="0" y="0"/>
                      <a:pt x="0" y="0"/>
                      <a:pt x="0" y="0"/>
                    </a:cubicBezTo>
                    <a:cubicBezTo>
                      <a:pt x="2" y="0"/>
                      <a:pt x="5" y="0"/>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6" name="i$ľiḓê"/>
              <p:cNvSpPr/>
              <p:nvPr/>
            </p:nvSpPr>
            <p:spPr bwMode="auto">
              <a:xfrm>
                <a:off x="5799571" y="5256820"/>
                <a:ext cx="1931" cy="92694"/>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7" name="íśľíḍe"/>
              <p:cNvSpPr/>
              <p:nvPr/>
            </p:nvSpPr>
            <p:spPr bwMode="auto">
              <a:xfrm>
                <a:off x="5797640" y="5256820"/>
                <a:ext cx="1931" cy="92694"/>
              </a:xfrm>
              <a:custGeom>
                <a:avLst/>
                <a:gdLst>
                  <a:gd name="T0" fmla="*/ 6 w 6"/>
                  <a:gd name="T1" fmla="*/ 0 h 247"/>
                  <a:gd name="T2" fmla="*/ 6 w 6"/>
                  <a:gd name="T3" fmla="*/ 247 h 247"/>
                  <a:gd name="T4" fmla="*/ 5 w 6"/>
                  <a:gd name="T5" fmla="*/ 247 h 247"/>
                  <a:gd name="T6" fmla="*/ 0 w 6"/>
                  <a:gd name="T7" fmla="*/ 247 h 247"/>
                  <a:gd name="T8" fmla="*/ 0 w 6"/>
                  <a:gd name="T9" fmla="*/ 0 h 247"/>
                  <a:gd name="T10" fmla="*/ 5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5" y="247"/>
                      <a:pt x="5" y="247"/>
                      <a:pt x="5" y="247"/>
                    </a:cubicBezTo>
                    <a:cubicBezTo>
                      <a:pt x="3" y="247"/>
                      <a:pt x="2" y="247"/>
                      <a:pt x="0" y="247"/>
                    </a:cubicBezTo>
                    <a:cubicBezTo>
                      <a:pt x="0" y="0"/>
                      <a:pt x="0" y="0"/>
                      <a:pt x="0" y="0"/>
                    </a:cubicBezTo>
                    <a:cubicBezTo>
                      <a:pt x="2" y="0"/>
                      <a:pt x="3" y="0"/>
                      <a:pt x="5" y="0"/>
                    </a:cubicBezTo>
                    <a:cubicBezTo>
                      <a:pt x="6" y="0"/>
                      <a:pt x="6"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8" name="îsḷïḍe"/>
              <p:cNvSpPr/>
              <p:nvPr/>
            </p:nvSpPr>
            <p:spPr bwMode="auto">
              <a:xfrm>
                <a:off x="5795709" y="5256820"/>
                <a:ext cx="1931" cy="92694"/>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9" name="ïṥļídè"/>
              <p:cNvSpPr/>
              <p:nvPr/>
            </p:nvSpPr>
            <p:spPr bwMode="auto">
              <a:xfrm>
                <a:off x="5795709" y="5256820"/>
                <a:ext cx="0"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0" name="íṩḷiḓé"/>
              <p:cNvSpPr/>
              <p:nvPr/>
            </p:nvSpPr>
            <p:spPr bwMode="auto">
              <a:xfrm>
                <a:off x="5794743" y="5256820"/>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1"/>
                      <a:pt x="1" y="1"/>
                      <a:pt x="2"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1" name="iśľíďè"/>
              <p:cNvSpPr/>
              <p:nvPr/>
            </p:nvSpPr>
            <p:spPr bwMode="auto">
              <a:xfrm>
                <a:off x="5793777" y="5256820"/>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2" name="îşľîďé"/>
              <p:cNvSpPr/>
              <p:nvPr/>
            </p:nvSpPr>
            <p:spPr bwMode="auto">
              <a:xfrm>
                <a:off x="5792812" y="5255854"/>
                <a:ext cx="966" cy="92694"/>
              </a:xfrm>
              <a:custGeom>
                <a:avLst/>
                <a:gdLst>
                  <a:gd name="T0" fmla="*/ 2 w 2"/>
                  <a:gd name="T1" fmla="*/ 1 h 248"/>
                  <a:gd name="T2" fmla="*/ 2 w 2"/>
                  <a:gd name="T3" fmla="*/ 248 h 248"/>
                  <a:gd name="T4" fmla="*/ 0 w 2"/>
                  <a:gd name="T5" fmla="*/ 247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2" y="247"/>
                      <a:pt x="1" y="247"/>
                      <a:pt x="0" y="247"/>
                    </a:cubicBezTo>
                    <a:cubicBezTo>
                      <a:pt x="0" y="0"/>
                      <a:pt x="0" y="0"/>
                      <a:pt x="0" y="0"/>
                    </a:cubicBezTo>
                    <a:cubicBezTo>
                      <a:pt x="1" y="1"/>
                      <a:pt x="2" y="1"/>
                      <a:pt x="2"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3" name="îş1ïḓê"/>
              <p:cNvSpPr/>
              <p:nvPr/>
            </p:nvSpPr>
            <p:spPr bwMode="auto">
              <a:xfrm>
                <a:off x="5790881" y="5252957"/>
                <a:ext cx="1931" cy="95591"/>
              </a:xfrm>
              <a:custGeom>
                <a:avLst/>
                <a:gdLst>
                  <a:gd name="T0" fmla="*/ 7 w 7"/>
                  <a:gd name="T1" fmla="*/ 8 h 255"/>
                  <a:gd name="T2" fmla="*/ 7 w 7"/>
                  <a:gd name="T3" fmla="*/ 255 h 255"/>
                  <a:gd name="T4" fmla="*/ 0 w 7"/>
                  <a:gd name="T5" fmla="*/ 247 h 255"/>
                  <a:gd name="T6" fmla="*/ 0 w 7"/>
                  <a:gd name="T7" fmla="*/ 0 h 255"/>
                  <a:gd name="T8" fmla="*/ 7 w 7"/>
                  <a:gd name="T9" fmla="*/ 8 h 255"/>
                </a:gdLst>
                <a:ahLst/>
                <a:cxnLst>
                  <a:cxn ang="0">
                    <a:pos x="T0" y="T1"/>
                  </a:cxn>
                  <a:cxn ang="0">
                    <a:pos x="T2" y="T3"/>
                  </a:cxn>
                  <a:cxn ang="0">
                    <a:pos x="T4" y="T5"/>
                  </a:cxn>
                  <a:cxn ang="0">
                    <a:pos x="T6" y="T7"/>
                  </a:cxn>
                  <a:cxn ang="0">
                    <a:pos x="T8" y="T9"/>
                  </a:cxn>
                </a:cxnLst>
                <a:rect l="0" t="0" r="r" b="b"/>
                <a:pathLst>
                  <a:path w="7" h="255">
                    <a:moveTo>
                      <a:pt x="7" y="8"/>
                    </a:moveTo>
                    <a:cubicBezTo>
                      <a:pt x="7" y="255"/>
                      <a:pt x="7" y="255"/>
                      <a:pt x="7" y="255"/>
                    </a:cubicBezTo>
                    <a:cubicBezTo>
                      <a:pt x="4" y="253"/>
                      <a:pt x="1" y="251"/>
                      <a:pt x="0" y="247"/>
                    </a:cubicBezTo>
                    <a:cubicBezTo>
                      <a:pt x="0" y="0"/>
                      <a:pt x="0" y="0"/>
                      <a:pt x="0" y="0"/>
                    </a:cubicBezTo>
                    <a:cubicBezTo>
                      <a:pt x="1" y="4"/>
                      <a:pt x="4" y="7"/>
                      <a:pt x="7" y="8"/>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4" name="ïṡ1íḑè"/>
              <p:cNvSpPr/>
              <p:nvPr/>
            </p:nvSpPr>
            <p:spPr bwMode="auto">
              <a:xfrm>
                <a:off x="5802468" y="5254889"/>
                <a:ext cx="16415" cy="98488"/>
              </a:xfrm>
              <a:custGeom>
                <a:avLst/>
                <a:gdLst>
                  <a:gd name="T0" fmla="*/ 44 w 44"/>
                  <a:gd name="T1" fmla="*/ 0 h 266"/>
                  <a:gd name="T2" fmla="*/ 44 w 44"/>
                  <a:gd name="T3" fmla="*/ 247 h 266"/>
                  <a:gd name="T4" fmla="*/ 43 w 44"/>
                  <a:gd name="T5" fmla="*/ 247 h 266"/>
                  <a:gd name="T6" fmla="*/ 0 w 44"/>
                  <a:gd name="T7" fmla="*/ 266 h 266"/>
                  <a:gd name="T8" fmla="*/ 0 w 44"/>
                  <a:gd name="T9" fmla="*/ 19 h 266"/>
                  <a:gd name="T10" fmla="*/ 43 w 44"/>
                  <a:gd name="T11" fmla="*/ 1 h 266"/>
                  <a:gd name="T12" fmla="*/ 44 w 4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44" h="266">
                    <a:moveTo>
                      <a:pt x="44" y="0"/>
                    </a:moveTo>
                    <a:cubicBezTo>
                      <a:pt x="44" y="247"/>
                      <a:pt x="44" y="247"/>
                      <a:pt x="44" y="247"/>
                    </a:cubicBezTo>
                    <a:cubicBezTo>
                      <a:pt x="43" y="247"/>
                      <a:pt x="43" y="247"/>
                      <a:pt x="43" y="247"/>
                    </a:cubicBezTo>
                    <a:cubicBezTo>
                      <a:pt x="32" y="255"/>
                      <a:pt x="18" y="262"/>
                      <a:pt x="0" y="266"/>
                    </a:cubicBezTo>
                    <a:cubicBezTo>
                      <a:pt x="0" y="19"/>
                      <a:pt x="0" y="19"/>
                      <a:pt x="0" y="19"/>
                    </a:cubicBezTo>
                    <a:cubicBezTo>
                      <a:pt x="18" y="15"/>
                      <a:pt x="32" y="9"/>
                      <a:pt x="43" y="1"/>
                    </a:cubicBezTo>
                    <a:cubicBezTo>
                      <a:pt x="44" y="0"/>
                      <a:pt x="44" y="0"/>
                      <a:pt x="4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5" name="ïṧ1ïďè"/>
              <p:cNvSpPr/>
              <p:nvPr/>
            </p:nvSpPr>
            <p:spPr bwMode="auto">
              <a:xfrm>
                <a:off x="5798606" y="5261648"/>
                <a:ext cx="3862" cy="92694"/>
              </a:xfrm>
              <a:custGeom>
                <a:avLst/>
                <a:gdLst>
                  <a:gd name="T0" fmla="*/ 11 w 11"/>
                  <a:gd name="T1" fmla="*/ 0 h 249"/>
                  <a:gd name="T2" fmla="*/ 11 w 11"/>
                  <a:gd name="T3" fmla="*/ 247 h 249"/>
                  <a:gd name="T4" fmla="*/ 0 w 11"/>
                  <a:gd name="T5" fmla="*/ 249 h 249"/>
                  <a:gd name="T6" fmla="*/ 0 w 11"/>
                  <a:gd name="T7" fmla="*/ 2 h 249"/>
                  <a:gd name="T8" fmla="*/ 11 w 11"/>
                  <a:gd name="T9" fmla="*/ 0 h 249"/>
                </a:gdLst>
                <a:ahLst/>
                <a:cxnLst>
                  <a:cxn ang="0">
                    <a:pos x="T0" y="T1"/>
                  </a:cxn>
                  <a:cxn ang="0">
                    <a:pos x="T2" y="T3"/>
                  </a:cxn>
                  <a:cxn ang="0">
                    <a:pos x="T4" y="T5"/>
                  </a:cxn>
                  <a:cxn ang="0">
                    <a:pos x="T6" y="T7"/>
                  </a:cxn>
                  <a:cxn ang="0">
                    <a:pos x="T8" y="T9"/>
                  </a:cxn>
                </a:cxnLst>
                <a:rect l="0" t="0" r="r" b="b"/>
                <a:pathLst>
                  <a:path w="11" h="249">
                    <a:moveTo>
                      <a:pt x="11" y="0"/>
                    </a:moveTo>
                    <a:cubicBezTo>
                      <a:pt x="11" y="247"/>
                      <a:pt x="11" y="247"/>
                      <a:pt x="11" y="247"/>
                    </a:cubicBezTo>
                    <a:cubicBezTo>
                      <a:pt x="8" y="248"/>
                      <a:pt x="4" y="248"/>
                      <a:pt x="0" y="249"/>
                    </a:cubicBezTo>
                    <a:cubicBezTo>
                      <a:pt x="0" y="2"/>
                      <a:pt x="0" y="2"/>
                      <a:pt x="0" y="2"/>
                    </a:cubicBezTo>
                    <a:cubicBezTo>
                      <a:pt x="4" y="2"/>
                      <a:pt x="8" y="1"/>
                      <a:pt x="11"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6" name="iśļîḋe"/>
              <p:cNvSpPr/>
              <p:nvPr/>
            </p:nvSpPr>
            <p:spPr bwMode="auto">
              <a:xfrm>
                <a:off x="5794743" y="5262613"/>
                <a:ext cx="3862" cy="91729"/>
              </a:xfrm>
              <a:custGeom>
                <a:avLst/>
                <a:gdLst>
                  <a:gd name="T0" fmla="*/ 10 w 10"/>
                  <a:gd name="T1" fmla="*/ 0 h 248"/>
                  <a:gd name="T2" fmla="*/ 10 w 10"/>
                  <a:gd name="T3" fmla="*/ 247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7"/>
                      <a:pt x="10" y="247"/>
                      <a:pt x="10" y="247"/>
                    </a:cubicBezTo>
                    <a:cubicBezTo>
                      <a:pt x="7" y="247"/>
                      <a:pt x="3" y="248"/>
                      <a:pt x="0" y="248"/>
                    </a:cubicBezTo>
                    <a:cubicBezTo>
                      <a:pt x="0" y="1"/>
                      <a:pt x="0" y="1"/>
                      <a:pt x="0" y="1"/>
                    </a:cubicBezTo>
                    <a:cubicBezTo>
                      <a:pt x="3" y="1"/>
                      <a:pt x="7" y="1"/>
                      <a:pt x="10"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7" name="îślídè"/>
              <p:cNvSpPr/>
              <p:nvPr/>
            </p:nvSpPr>
            <p:spPr bwMode="auto">
              <a:xfrm>
                <a:off x="5791846" y="5262613"/>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8" name="îṡļiďe"/>
              <p:cNvSpPr/>
              <p:nvPr/>
            </p:nvSpPr>
            <p:spPr bwMode="auto">
              <a:xfrm>
                <a:off x="5788950" y="5262613"/>
                <a:ext cx="2897" cy="91729"/>
              </a:xfrm>
              <a:custGeom>
                <a:avLst/>
                <a:gdLst>
                  <a:gd name="T0" fmla="*/ 8 w 8"/>
                  <a:gd name="T1" fmla="*/ 1 h 247"/>
                  <a:gd name="T2" fmla="*/ 8 w 8"/>
                  <a:gd name="T3" fmla="*/ 247 h 247"/>
                  <a:gd name="T4" fmla="*/ 7 w 8"/>
                  <a:gd name="T5" fmla="*/ 247 h 247"/>
                  <a:gd name="T6" fmla="*/ 0 w 8"/>
                  <a:gd name="T7" fmla="*/ 247 h 247"/>
                  <a:gd name="T8" fmla="*/ 0 w 8"/>
                  <a:gd name="T9" fmla="*/ 0 h 247"/>
                  <a:gd name="T10" fmla="*/ 7 w 8"/>
                  <a:gd name="T11" fmla="*/ 1 h 247"/>
                  <a:gd name="T12" fmla="*/ 8 w 8"/>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8" h="247">
                    <a:moveTo>
                      <a:pt x="8" y="1"/>
                    </a:moveTo>
                    <a:cubicBezTo>
                      <a:pt x="8" y="247"/>
                      <a:pt x="8" y="247"/>
                      <a:pt x="8" y="247"/>
                    </a:cubicBezTo>
                    <a:cubicBezTo>
                      <a:pt x="8" y="247"/>
                      <a:pt x="8" y="247"/>
                      <a:pt x="7" y="247"/>
                    </a:cubicBezTo>
                    <a:cubicBezTo>
                      <a:pt x="5" y="247"/>
                      <a:pt x="2" y="247"/>
                      <a:pt x="0" y="247"/>
                    </a:cubicBezTo>
                    <a:cubicBezTo>
                      <a:pt x="0" y="0"/>
                      <a:pt x="0" y="0"/>
                      <a:pt x="0" y="0"/>
                    </a:cubicBezTo>
                    <a:cubicBezTo>
                      <a:pt x="2" y="0"/>
                      <a:pt x="5" y="1"/>
                      <a:pt x="7" y="1"/>
                    </a:cubicBezTo>
                    <a:cubicBezTo>
                      <a:pt x="8" y="1"/>
                      <a:pt x="8" y="1"/>
                      <a:pt x="8"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9" name="íṡḷïdè"/>
              <p:cNvSpPr/>
              <p:nvPr/>
            </p:nvSpPr>
            <p:spPr bwMode="auto">
              <a:xfrm>
                <a:off x="5786053" y="5262613"/>
                <a:ext cx="2897" cy="91729"/>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0" name="îṣḷiḑe"/>
              <p:cNvSpPr/>
              <p:nvPr/>
            </p:nvSpPr>
            <p:spPr bwMode="auto">
              <a:xfrm>
                <a:off x="5784122" y="5262613"/>
                <a:ext cx="1931" cy="91729"/>
              </a:xfrm>
              <a:custGeom>
                <a:avLst/>
                <a:gdLst>
                  <a:gd name="T0" fmla="*/ 6 w 6"/>
                  <a:gd name="T1" fmla="*/ 1 h 248"/>
                  <a:gd name="T2" fmla="*/ 6 w 6"/>
                  <a:gd name="T3" fmla="*/ 248 h 248"/>
                  <a:gd name="T4" fmla="*/ 0 w 6"/>
                  <a:gd name="T5" fmla="*/ 247 h 248"/>
                  <a:gd name="T6" fmla="*/ 0 w 6"/>
                  <a:gd name="T7" fmla="*/ 0 h 248"/>
                  <a:gd name="T8" fmla="*/ 6 w 6"/>
                  <a:gd name="T9" fmla="*/ 1 h 248"/>
                </a:gdLst>
                <a:ahLst/>
                <a:cxnLst>
                  <a:cxn ang="0">
                    <a:pos x="T0" y="T1"/>
                  </a:cxn>
                  <a:cxn ang="0">
                    <a:pos x="T2" y="T3"/>
                  </a:cxn>
                  <a:cxn ang="0">
                    <a:pos x="T4" y="T5"/>
                  </a:cxn>
                  <a:cxn ang="0">
                    <a:pos x="T6" y="T7"/>
                  </a:cxn>
                  <a:cxn ang="0">
                    <a:pos x="T8" y="T9"/>
                  </a:cxn>
                </a:cxnLst>
                <a:rect l="0" t="0" r="r" b="b"/>
                <a:pathLst>
                  <a:path w="6" h="248">
                    <a:moveTo>
                      <a:pt x="6" y="1"/>
                    </a:moveTo>
                    <a:cubicBezTo>
                      <a:pt x="6" y="248"/>
                      <a:pt x="6" y="248"/>
                      <a:pt x="6" y="248"/>
                    </a:cubicBezTo>
                    <a:cubicBezTo>
                      <a:pt x="4" y="247"/>
                      <a:pt x="2" y="247"/>
                      <a:pt x="0" y="247"/>
                    </a:cubicBezTo>
                    <a:cubicBezTo>
                      <a:pt x="0" y="0"/>
                      <a:pt x="0" y="0"/>
                      <a:pt x="0" y="0"/>
                    </a:cubicBezTo>
                    <a:cubicBezTo>
                      <a:pt x="2" y="1"/>
                      <a:pt x="4" y="1"/>
                      <a:pt x="6"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1" name="išḻiḍé"/>
              <p:cNvSpPr/>
              <p:nvPr/>
            </p:nvSpPr>
            <p:spPr bwMode="auto">
              <a:xfrm>
                <a:off x="5782191" y="5261648"/>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8"/>
                      <a:pt x="1" y="247"/>
                      <a:pt x="0" y="247"/>
                    </a:cubicBezTo>
                    <a:cubicBezTo>
                      <a:pt x="0" y="0"/>
                      <a:pt x="0" y="0"/>
                      <a:pt x="0" y="0"/>
                    </a:cubicBezTo>
                    <a:cubicBezTo>
                      <a:pt x="1" y="1"/>
                      <a:pt x="3" y="1"/>
                      <a:pt x="4"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2" name="işḷiḋè"/>
              <p:cNvSpPr/>
              <p:nvPr/>
            </p:nvSpPr>
            <p:spPr bwMode="auto">
              <a:xfrm>
                <a:off x="5781225" y="5261648"/>
                <a:ext cx="966"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2" y="247"/>
                      <a:pt x="0" y="247"/>
                    </a:cubicBezTo>
                    <a:cubicBezTo>
                      <a:pt x="0" y="0"/>
                      <a:pt x="0" y="0"/>
                      <a:pt x="0" y="0"/>
                    </a:cubicBezTo>
                    <a:cubicBezTo>
                      <a:pt x="2" y="1"/>
                      <a:pt x="3" y="1"/>
                      <a:pt x="5"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3" name="îṩlîḓe"/>
              <p:cNvSpPr/>
              <p:nvPr/>
            </p:nvSpPr>
            <p:spPr bwMode="auto">
              <a:xfrm>
                <a:off x="5779294" y="5260682"/>
                <a:ext cx="1931" cy="92694"/>
              </a:xfrm>
              <a:custGeom>
                <a:avLst/>
                <a:gdLst>
                  <a:gd name="T0" fmla="*/ 4 w 4"/>
                  <a:gd name="T1" fmla="*/ 1 h 248"/>
                  <a:gd name="T2" fmla="*/ 4 w 4"/>
                  <a:gd name="T3" fmla="*/ 248 h 248"/>
                  <a:gd name="T4" fmla="*/ 0 w 4"/>
                  <a:gd name="T5" fmla="*/ 246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1" y="247"/>
                      <a:pt x="0" y="246"/>
                    </a:cubicBezTo>
                    <a:cubicBezTo>
                      <a:pt x="0" y="0"/>
                      <a:pt x="0" y="0"/>
                      <a:pt x="0" y="0"/>
                    </a:cubicBezTo>
                    <a:cubicBezTo>
                      <a:pt x="1" y="0"/>
                      <a:pt x="3" y="1"/>
                      <a:pt x="4"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4" name="îṧḻïḑé"/>
              <p:cNvSpPr/>
              <p:nvPr/>
            </p:nvSpPr>
            <p:spPr bwMode="auto">
              <a:xfrm>
                <a:off x="5772535" y="5251992"/>
                <a:ext cx="6759" cy="100419"/>
              </a:xfrm>
              <a:custGeom>
                <a:avLst/>
                <a:gdLst>
                  <a:gd name="T0" fmla="*/ 18 w 18"/>
                  <a:gd name="T1" fmla="*/ 24 h 270"/>
                  <a:gd name="T2" fmla="*/ 18 w 18"/>
                  <a:gd name="T3" fmla="*/ 270 h 270"/>
                  <a:gd name="T4" fmla="*/ 2 w 18"/>
                  <a:gd name="T5" fmla="*/ 258 h 270"/>
                  <a:gd name="T6" fmla="*/ 0 w 18"/>
                  <a:gd name="T7" fmla="*/ 246 h 270"/>
                  <a:gd name="T8" fmla="*/ 0 w 18"/>
                  <a:gd name="T9" fmla="*/ 0 h 270"/>
                  <a:gd name="T10" fmla="*/ 2 w 18"/>
                  <a:gd name="T11" fmla="*/ 11 h 270"/>
                  <a:gd name="T12" fmla="*/ 18 w 18"/>
                  <a:gd name="T13" fmla="*/ 24 h 270"/>
                </a:gdLst>
                <a:ahLst/>
                <a:cxnLst>
                  <a:cxn ang="0">
                    <a:pos x="T0" y="T1"/>
                  </a:cxn>
                  <a:cxn ang="0">
                    <a:pos x="T2" y="T3"/>
                  </a:cxn>
                  <a:cxn ang="0">
                    <a:pos x="T4" y="T5"/>
                  </a:cxn>
                  <a:cxn ang="0">
                    <a:pos x="T6" y="T7"/>
                  </a:cxn>
                  <a:cxn ang="0">
                    <a:pos x="T8" y="T9"/>
                  </a:cxn>
                  <a:cxn ang="0">
                    <a:pos x="T10" y="T11"/>
                  </a:cxn>
                  <a:cxn ang="0">
                    <a:pos x="T12" y="T13"/>
                  </a:cxn>
                </a:cxnLst>
                <a:rect l="0" t="0" r="r" b="b"/>
                <a:pathLst>
                  <a:path w="18" h="270">
                    <a:moveTo>
                      <a:pt x="18" y="24"/>
                    </a:moveTo>
                    <a:cubicBezTo>
                      <a:pt x="18" y="270"/>
                      <a:pt x="18" y="270"/>
                      <a:pt x="18" y="270"/>
                    </a:cubicBezTo>
                    <a:cubicBezTo>
                      <a:pt x="10" y="267"/>
                      <a:pt x="5" y="263"/>
                      <a:pt x="2" y="258"/>
                    </a:cubicBezTo>
                    <a:cubicBezTo>
                      <a:pt x="1" y="254"/>
                      <a:pt x="0" y="251"/>
                      <a:pt x="0" y="246"/>
                    </a:cubicBezTo>
                    <a:cubicBezTo>
                      <a:pt x="0" y="0"/>
                      <a:pt x="0" y="0"/>
                      <a:pt x="0" y="0"/>
                    </a:cubicBezTo>
                    <a:cubicBezTo>
                      <a:pt x="0" y="4"/>
                      <a:pt x="1" y="8"/>
                      <a:pt x="2" y="11"/>
                    </a:cubicBezTo>
                    <a:cubicBezTo>
                      <a:pt x="5" y="17"/>
                      <a:pt x="10" y="21"/>
                      <a:pt x="18" y="24"/>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5" name="îṡ1íďé"/>
              <p:cNvSpPr/>
              <p:nvPr/>
            </p:nvSpPr>
            <p:spPr bwMode="auto">
              <a:xfrm>
                <a:off x="5852677" y="5251026"/>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6" name="íṣḷiḋè"/>
              <p:cNvSpPr/>
              <p:nvPr/>
            </p:nvSpPr>
            <p:spPr bwMode="auto">
              <a:xfrm>
                <a:off x="5851711" y="5251026"/>
                <a:ext cx="966" cy="92694"/>
              </a:xfrm>
              <a:custGeom>
                <a:avLst/>
                <a:gdLst>
                  <a:gd name="T0" fmla="*/ 2 w 2"/>
                  <a:gd name="T1" fmla="*/ 0 h 248"/>
                  <a:gd name="T2" fmla="*/ 2 w 2"/>
                  <a:gd name="T3" fmla="*/ 246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8"/>
                      <a:pt x="0" y="248"/>
                    </a:cubicBezTo>
                    <a:cubicBezTo>
                      <a:pt x="0" y="2"/>
                      <a:pt x="0" y="2"/>
                      <a:pt x="0" y="2"/>
                    </a:cubicBezTo>
                    <a:cubicBezTo>
                      <a:pt x="1" y="1"/>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7" name="íṥ1idê"/>
              <p:cNvSpPr/>
              <p:nvPr/>
            </p:nvSpPr>
            <p:spPr bwMode="auto">
              <a:xfrm>
                <a:off x="5850746" y="5251992"/>
                <a:ext cx="966" cy="92694"/>
              </a:xfrm>
              <a:custGeom>
                <a:avLst/>
                <a:gdLst>
                  <a:gd name="T0" fmla="*/ 2 w 2"/>
                  <a:gd name="T1" fmla="*/ 0 h 249"/>
                  <a:gd name="T2" fmla="*/ 2 w 2"/>
                  <a:gd name="T3" fmla="*/ 246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1" y="247"/>
                      <a:pt x="1" y="248"/>
                      <a:pt x="0" y="249"/>
                    </a:cubicBezTo>
                    <a:cubicBezTo>
                      <a:pt x="0" y="2"/>
                      <a:pt x="0" y="2"/>
                      <a:pt x="0" y="2"/>
                    </a:cubicBezTo>
                    <a:cubicBezTo>
                      <a:pt x="1" y="1"/>
                      <a:pt x="1" y="1"/>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8" name="íṡlídé"/>
              <p:cNvSpPr/>
              <p:nvPr/>
            </p:nvSpPr>
            <p:spPr bwMode="auto">
              <a:xfrm>
                <a:off x="5849780" y="5252957"/>
                <a:ext cx="966" cy="92694"/>
              </a:xfrm>
              <a:custGeom>
                <a:avLst/>
                <a:gdLst>
                  <a:gd name="T0" fmla="*/ 3 w 3"/>
                  <a:gd name="T1" fmla="*/ 0 h 249"/>
                  <a:gd name="T2" fmla="*/ 3 w 3"/>
                  <a:gd name="T3" fmla="*/ 247 h 249"/>
                  <a:gd name="T4" fmla="*/ 0 w 3"/>
                  <a:gd name="T5" fmla="*/ 249 h 249"/>
                  <a:gd name="T6" fmla="*/ 0 w 3"/>
                  <a:gd name="T7" fmla="*/ 3 h 249"/>
                  <a:gd name="T8" fmla="*/ 3 w 3"/>
                  <a:gd name="T9" fmla="*/ 0 h 249"/>
                </a:gdLst>
                <a:ahLst/>
                <a:cxnLst>
                  <a:cxn ang="0">
                    <a:pos x="T0" y="T1"/>
                  </a:cxn>
                  <a:cxn ang="0">
                    <a:pos x="T2" y="T3"/>
                  </a:cxn>
                  <a:cxn ang="0">
                    <a:pos x="T4" y="T5"/>
                  </a:cxn>
                  <a:cxn ang="0">
                    <a:pos x="T6" y="T7"/>
                  </a:cxn>
                  <a:cxn ang="0">
                    <a:pos x="T8" y="T9"/>
                  </a:cxn>
                </a:cxnLst>
                <a:rect l="0" t="0" r="r" b="b"/>
                <a:pathLst>
                  <a:path w="3" h="249">
                    <a:moveTo>
                      <a:pt x="3" y="0"/>
                    </a:moveTo>
                    <a:cubicBezTo>
                      <a:pt x="3" y="247"/>
                      <a:pt x="3" y="247"/>
                      <a:pt x="3" y="247"/>
                    </a:cubicBezTo>
                    <a:cubicBezTo>
                      <a:pt x="2" y="248"/>
                      <a:pt x="1" y="249"/>
                      <a:pt x="0" y="249"/>
                    </a:cubicBezTo>
                    <a:cubicBezTo>
                      <a:pt x="0" y="3"/>
                      <a:pt x="0" y="3"/>
                      <a:pt x="0" y="3"/>
                    </a:cubicBezTo>
                    <a:cubicBezTo>
                      <a:pt x="1" y="2"/>
                      <a:pt x="2" y="1"/>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9" name="isḷîḍê"/>
              <p:cNvSpPr/>
              <p:nvPr/>
            </p:nvSpPr>
            <p:spPr bwMode="auto">
              <a:xfrm>
                <a:off x="5844953" y="5253923"/>
                <a:ext cx="4828" cy="93660"/>
              </a:xfrm>
              <a:custGeom>
                <a:avLst/>
                <a:gdLst>
                  <a:gd name="T0" fmla="*/ 12 w 12"/>
                  <a:gd name="T1" fmla="*/ 0 h 252"/>
                  <a:gd name="T2" fmla="*/ 12 w 12"/>
                  <a:gd name="T3" fmla="*/ 246 h 252"/>
                  <a:gd name="T4" fmla="*/ 0 w 12"/>
                  <a:gd name="T5" fmla="*/ 252 h 252"/>
                  <a:gd name="T6" fmla="*/ 0 w 12"/>
                  <a:gd name="T7" fmla="*/ 5 h 252"/>
                  <a:gd name="T8" fmla="*/ 12 w 12"/>
                  <a:gd name="T9" fmla="*/ 0 h 252"/>
                </a:gdLst>
                <a:ahLst/>
                <a:cxnLst>
                  <a:cxn ang="0">
                    <a:pos x="T0" y="T1"/>
                  </a:cxn>
                  <a:cxn ang="0">
                    <a:pos x="T2" y="T3"/>
                  </a:cxn>
                  <a:cxn ang="0">
                    <a:pos x="T4" y="T5"/>
                  </a:cxn>
                  <a:cxn ang="0">
                    <a:pos x="T6" y="T7"/>
                  </a:cxn>
                  <a:cxn ang="0">
                    <a:pos x="T8" y="T9"/>
                  </a:cxn>
                </a:cxnLst>
                <a:rect l="0" t="0" r="r" b="b"/>
                <a:pathLst>
                  <a:path w="12" h="252">
                    <a:moveTo>
                      <a:pt x="12" y="0"/>
                    </a:moveTo>
                    <a:cubicBezTo>
                      <a:pt x="12" y="246"/>
                      <a:pt x="12" y="246"/>
                      <a:pt x="12" y="246"/>
                    </a:cubicBezTo>
                    <a:cubicBezTo>
                      <a:pt x="8" y="249"/>
                      <a:pt x="4" y="251"/>
                      <a:pt x="0" y="252"/>
                    </a:cubicBezTo>
                    <a:cubicBezTo>
                      <a:pt x="0" y="5"/>
                      <a:pt x="0" y="5"/>
                      <a:pt x="0" y="5"/>
                    </a:cubicBezTo>
                    <a:cubicBezTo>
                      <a:pt x="4" y="4"/>
                      <a:pt x="8" y="2"/>
                      <a:pt x="1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0" name="i$líḑe"/>
              <p:cNvSpPr/>
              <p:nvPr/>
            </p:nvSpPr>
            <p:spPr bwMode="auto">
              <a:xfrm>
                <a:off x="5843987" y="5255854"/>
                <a:ext cx="966"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1" name="íŝ1ïḑé"/>
              <p:cNvSpPr/>
              <p:nvPr/>
            </p:nvSpPr>
            <p:spPr bwMode="auto">
              <a:xfrm>
                <a:off x="5843022" y="5255854"/>
                <a:ext cx="966"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1" y="246"/>
                      <a:pt x="0" y="246"/>
                      <a:pt x="0" y="247"/>
                    </a:cubicBezTo>
                    <a:cubicBezTo>
                      <a:pt x="0" y="0"/>
                      <a:pt x="0" y="0"/>
                      <a:pt x="0" y="0"/>
                    </a:cubicBezTo>
                    <a:cubicBezTo>
                      <a:pt x="0" y="0"/>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2" name="îŝlïde"/>
              <p:cNvSpPr/>
              <p:nvPr/>
            </p:nvSpPr>
            <p:spPr bwMode="auto">
              <a:xfrm>
                <a:off x="5843022" y="5255854"/>
                <a:ext cx="0"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3" name="iŝḷiḑe"/>
              <p:cNvSpPr/>
              <p:nvPr/>
            </p:nvSpPr>
            <p:spPr bwMode="auto">
              <a:xfrm>
                <a:off x="5842056" y="5255854"/>
                <a:ext cx="966" cy="92694"/>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4" name="í$líḋê"/>
              <p:cNvSpPr/>
              <p:nvPr/>
            </p:nvSpPr>
            <p:spPr bwMode="auto">
              <a:xfrm>
                <a:off x="5841090" y="5255854"/>
                <a:ext cx="966" cy="92694"/>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5" name="ïṧlïḓe"/>
              <p:cNvSpPr/>
              <p:nvPr/>
            </p:nvSpPr>
            <p:spPr bwMode="auto">
              <a:xfrm>
                <a:off x="5840125"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6" name="ïS1iḑè"/>
              <p:cNvSpPr/>
              <p:nvPr/>
            </p:nvSpPr>
            <p:spPr bwMode="auto">
              <a:xfrm>
                <a:off x="5840125"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1" y="247"/>
                      <a:pt x="0" y="247"/>
                    </a:cubicBezTo>
                    <a:cubicBezTo>
                      <a:pt x="0" y="0"/>
                      <a:pt x="0" y="0"/>
                      <a:pt x="0" y="0"/>
                    </a:cubicBezTo>
                    <a:cubicBezTo>
                      <a:pt x="1" y="1"/>
                      <a:pt x="1"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7" name="ïṩḷîḓè"/>
              <p:cNvSpPr/>
              <p:nvPr/>
            </p:nvSpPr>
            <p:spPr bwMode="auto">
              <a:xfrm>
                <a:off x="5840125" y="5255854"/>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8" name="íSḻîḍé"/>
              <p:cNvSpPr/>
              <p:nvPr/>
            </p:nvSpPr>
            <p:spPr bwMode="auto">
              <a:xfrm>
                <a:off x="5839159" y="5255854"/>
                <a:ext cx="966"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9" name="isļidè"/>
              <p:cNvSpPr/>
              <p:nvPr/>
            </p:nvSpPr>
            <p:spPr bwMode="auto">
              <a:xfrm>
                <a:off x="5836262" y="5251992"/>
                <a:ext cx="2897" cy="95591"/>
              </a:xfrm>
              <a:custGeom>
                <a:avLst/>
                <a:gdLst>
                  <a:gd name="T0" fmla="*/ 7 w 7"/>
                  <a:gd name="T1" fmla="*/ 10 h 256"/>
                  <a:gd name="T2" fmla="*/ 7 w 7"/>
                  <a:gd name="T3" fmla="*/ 256 h 256"/>
                  <a:gd name="T4" fmla="*/ 0 w 7"/>
                  <a:gd name="T5" fmla="*/ 246 h 256"/>
                  <a:gd name="T6" fmla="*/ 0 w 7"/>
                  <a:gd name="T7" fmla="*/ 0 h 256"/>
                  <a:gd name="T8" fmla="*/ 7 w 7"/>
                  <a:gd name="T9" fmla="*/ 10 h 256"/>
                </a:gdLst>
                <a:ahLst/>
                <a:cxnLst>
                  <a:cxn ang="0">
                    <a:pos x="T0" y="T1"/>
                  </a:cxn>
                  <a:cxn ang="0">
                    <a:pos x="T2" y="T3"/>
                  </a:cxn>
                  <a:cxn ang="0">
                    <a:pos x="T4" y="T5"/>
                  </a:cxn>
                  <a:cxn ang="0">
                    <a:pos x="T6" y="T7"/>
                  </a:cxn>
                  <a:cxn ang="0">
                    <a:pos x="T8" y="T9"/>
                  </a:cxn>
                </a:cxnLst>
                <a:rect l="0" t="0" r="r" b="b"/>
                <a:pathLst>
                  <a:path w="7" h="256">
                    <a:moveTo>
                      <a:pt x="7" y="10"/>
                    </a:moveTo>
                    <a:cubicBezTo>
                      <a:pt x="7" y="256"/>
                      <a:pt x="7" y="256"/>
                      <a:pt x="7" y="256"/>
                    </a:cubicBezTo>
                    <a:cubicBezTo>
                      <a:pt x="3" y="255"/>
                      <a:pt x="0" y="252"/>
                      <a:pt x="0" y="246"/>
                    </a:cubicBezTo>
                    <a:cubicBezTo>
                      <a:pt x="0" y="0"/>
                      <a:pt x="0" y="0"/>
                      <a:pt x="0" y="0"/>
                    </a:cubicBezTo>
                    <a:cubicBezTo>
                      <a:pt x="0" y="6"/>
                      <a:pt x="3" y="8"/>
                      <a:pt x="7" y="10"/>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0" name="îSļídê"/>
              <p:cNvSpPr/>
              <p:nvPr/>
            </p:nvSpPr>
            <p:spPr bwMode="auto">
              <a:xfrm>
                <a:off x="5850746" y="5256820"/>
                <a:ext cx="1931" cy="92694"/>
              </a:xfrm>
              <a:custGeom>
                <a:avLst/>
                <a:gdLst>
                  <a:gd name="T0" fmla="*/ 5 w 5"/>
                  <a:gd name="T1" fmla="*/ 0 h 250"/>
                  <a:gd name="T2" fmla="*/ 5 w 5"/>
                  <a:gd name="T3" fmla="*/ 246 h 250"/>
                  <a:gd name="T4" fmla="*/ 0 w 5"/>
                  <a:gd name="T5" fmla="*/ 250 h 250"/>
                  <a:gd name="T6" fmla="*/ 0 w 5"/>
                  <a:gd name="T7" fmla="*/ 4 h 250"/>
                  <a:gd name="T8" fmla="*/ 5 w 5"/>
                  <a:gd name="T9" fmla="*/ 0 h 250"/>
                </a:gdLst>
                <a:ahLst/>
                <a:cxnLst>
                  <a:cxn ang="0">
                    <a:pos x="T0" y="T1"/>
                  </a:cxn>
                  <a:cxn ang="0">
                    <a:pos x="T2" y="T3"/>
                  </a:cxn>
                  <a:cxn ang="0">
                    <a:pos x="T4" y="T5"/>
                  </a:cxn>
                  <a:cxn ang="0">
                    <a:pos x="T6" y="T7"/>
                  </a:cxn>
                  <a:cxn ang="0">
                    <a:pos x="T8" y="T9"/>
                  </a:cxn>
                </a:cxnLst>
                <a:rect l="0" t="0" r="r" b="b"/>
                <a:pathLst>
                  <a:path w="5" h="250">
                    <a:moveTo>
                      <a:pt x="5" y="0"/>
                    </a:moveTo>
                    <a:cubicBezTo>
                      <a:pt x="5" y="246"/>
                      <a:pt x="5" y="246"/>
                      <a:pt x="5" y="246"/>
                    </a:cubicBezTo>
                    <a:cubicBezTo>
                      <a:pt x="3" y="248"/>
                      <a:pt x="2" y="249"/>
                      <a:pt x="0" y="250"/>
                    </a:cubicBezTo>
                    <a:cubicBezTo>
                      <a:pt x="0" y="4"/>
                      <a:pt x="0" y="4"/>
                      <a:pt x="0" y="4"/>
                    </a:cubicBezTo>
                    <a:cubicBezTo>
                      <a:pt x="2" y="2"/>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1" name="íŝḻiďe"/>
              <p:cNvSpPr/>
              <p:nvPr/>
            </p:nvSpPr>
            <p:spPr bwMode="auto">
              <a:xfrm>
                <a:off x="5842056" y="5257786"/>
                <a:ext cx="8690" cy="96557"/>
              </a:xfrm>
              <a:custGeom>
                <a:avLst/>
                <a:gdLst>
                  <a:gd name="T0" fmla="*/ 25 w 25"/>
                  <a:gd name="T1" fmla="*/ 0 h 257"/>
                  <a:gd name="T2" fmla="*/ 25 w 25"/>
                  <a:gd name="T3" fmla="*/ 246 h 257"/>
                  <a:gd name="T4" fmla="*/ 0 w 25"/>
                  <a:gd name="T5" fmla="*/ 257 h 257"/>
                  <a:gd name="T6" fmla="*/ 0 w 25"/>
                  <a:gd name="T7" fmla="*/ 11 h 257"/>
                  <a:gd name="T8" fmla="*/ 25 w 25"/>
                  <a:gd name="T9" fmla="*/ 0 h 257"/>
                </a:gdLst>
                <a:ahLst/>
                <a:cxnLst>
                  <a:cxn ang="0">
                    <a:pos x="T0" y="T1"/>
                  </a:cxn>
                  <a:cxn ang="0">
                    <a:pos x="T2" y="T3"/>
                  </a:cxn>
                  <a:cxn ang="0">
                    <a:pos x="T4" y="T5"/>
                  </a:cxn>
                  <a:cxn ang="0">
                    <a:pos x="T6" y="T7"/>
                  </a:cxn>
                  <a:cxn ang="0">
                    <a:pos x="T8" y="T9"/>
                  </a:cxn>
                </a:cxnLst>
                <a:rect l="0" t="0" r="r" b="b"/>
                <a:pathLst>
                  <a:path w="25" h="257">
                    <a:moveTo>
                      <a:pt x="25" y="0"/>
                    </a:moveTo>
                    <a:cubicBezTo>
                      <a:pt x="25" y="246"/>
                      <a:pt x="25" y="246"/>
                      <a:pt x="25" y="246"/>
                    </a:cubicBezTo>
                    <a:cubicBezTo>
                      <a:pt x="19" y="251"/>
                      <a:pt x="10" y="255"/>
                      <a:pt x="0" y="257"/>
                    </a:cubicBezTo>
                    <a:cubicBezTo>
                      <a:pt x="0" y="11"/>
                      <a:pt x="0" y="11"/>
                      <a:pt x="0" y="11"/>
                    </a:cubicBezTo>
                    <a:cubicBezTo>
                      <a:pt x="10" y="8"/>
                      <a:pt x="19" y="4"/>
                      <a:pt x="25"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2" name="is1íḋe"/>
              <p:cNvSpPr/>
              <p:nvPr/>
            </p:nvSpPr>
            <p:spPr bwMode="auto">
              <a:xfrm>
                <a:off x="5839159" y="5262613"/>
                <a:ext cx="2897"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3" y="247"/>
                      <a:pt x="0" y="247"/>
                    </a:cubicBezTo>
                    <a:cubicBezTo>
                      <a:pt x="0" y="1"/>
                      <a:pt x="0" y="1"/>
                      <a:pt x="0" y="1"/>
                    </a:cubicBezTo>
                    <a:cubicBezTo>
                      <a:pt x="3" y="1"/>
                      <a:pt x="5" y="0"/>
                      <a:pt x="7"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3" name="íŝľïďe"/>
              <p:cNvSpPr/>
              <p:nvPr/>
            </p:nvSpPr>
            <p:spPr bwMode="auto">
              <a:xfrm>
                <a:off x="5837228" y="5262613"/>
                <a:ext cx="1931"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7"/>
                      <a:pt x="2" y="247"/>
                      <a:pt x="0" y="247"/>
                    </a:cubicBezTo>
                    <a:cubicBezTo>
                      <a:pt x="0" y="0"/>
                      <a:pt x="0" y="0"/>
                      <a:pt x="0" y="0"/>
                    </a:cubicBezTo>
                    <a:cubicBezTo>
                      <a:pt x="2" y="0"/>
                      <a:pt x="3" y="0"/>
                      <a:pt x="5"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4" name="ïṡľîďé"/>
              <p:cNvSpPr/>
              <p:nvPr/>
            </p:nvSpPr>
            <p:spPr bwMode="auto">
              <a:xfrm>
                <a:off x="5835297" y="5262613"/>
                <a:ext cx="1931" cy="91729"/>
              </a:xfrm>
              <a:custGeom>
                <a:avLst/>
                <a:gdLst>
                  <a:gd name="T0" fmla="*/ 5 w 5"/>
                  <a:gd name="T1" fmla="*/ 0 h 247"/>
                  <a:gd name="T2" fmla="*/ 5 w 5"/>
                  <a:gd name="T3" fmla="*/ 247 h 247"/>
                  <a:gd name="T4" fmla="*/ 0 w 5"/>
                  <a:gd name="T5" fmla="*/ 247 h 247"/>
                  <a:gd name="T6" fmla="*/ 0 w 5"/>
                  <a:gd name="T7" fmla="*/ 1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7"/>
                      <a:pt x="1" y="247"/>
                      <a:pt x="0" y="247"/>
                    </a:cubicBezTo>
                    <a:cubicBezTo>
                      <a:pt x="0" y="1"/>
                      <a:pt x="0" y="1"/>
                      <a:pt x="0" y="1"/>
                    </a:cubicBezTo>
                    <a:cubicBezTo>
                      <a:pt x="1" y="1"/>
                      <a:pt x="3" y="0"/>
                      <a:pt x="5"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5" name="íšḻïḋé"/>
              <p:cNvSpPr/>
              <p:nvPr/>
            </p:nvSpPr>
            <p:spPr bwMode="auto">
              <a:xfrm>
                <a:off x="5833366" y="5262613"/>
                <a:ext cx="1931" cy="91729"/>
              </a:xfrm>
              <a:custGeom>
                <a:avLst/>
                <a:gdLst>
                  <a:gd name="T0" fmla="*/ 5 w 5"/>
                  <a:gd name="T1" fmla="*/ 1 h 247"/>
                  <a:gd name="T2" fmla="*/ 5 w 5"/>
                  <a:gd name="T3" fmla="*/ 247 h 247"/>
                  <a:gd name="T4" fmla="*/ 4 w 5"/>
                  <a:gd name="T5" fmla="*/ 247 h 247"/>
                  <a:gd name="T6" fmla="*/ 0 w 5"/>
                  <a:gd name="T7" fmla="*/ 247 h 247"/>
                  <a:gd name="T8" fmla="*/ 0 w 5"/>
                  <a:gd name="T9" fmla="*/ 0 h 247"/>
                  <a:gd name="T10" fmla="*/ 4 w 5"/>
                  <a:gd name="T11" fmla="*/ 1 h 247"/>
                  <a:gd name="T12" fmla="*/ 5 w 5"/>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1"/>
                    </a:moveTo>
                    <a:cubicBezTo>
                      <a:pt x="5" y="247"/>
                      <a:pt x="5" y="247"/>
                      <a:pt x="5" y="247"/>
                    </a:cubicBezTo>
                    <a:cubicBezTo>
                      <a:pt x="4" y="247"/>
                      <a:pt x="4" y="247"/>
                      <a:pt x="4" y="247"/>
                    </a:cubicBezTo>
                    <a:cubicBezTo>
                      <a:pt x="2" y="247"/>
                      <a:pt x="1" y="247"/>
                      <a:pt x="0" y="247"/>
                    </a:cubicBezTo>
                    <a:cubicBezTo>
                      <a:pt x="0" y="0"/>
                      <a:pt x="0" y="0"/>
                      <a:pt x="0" y="0"/>
                    </a:cubicBezTo>
                    <a:cubicBezTo>
                      <a:pt x="1" y="1"/>
                      <a:pt x="2" y="1"/>
                      <a:pt x="4" y="1"/>
                    </a:cubicBezTo>
                    <a:cubicBezTo>
                      <a:pt x="5" y="1"/>
                      <a:pt x="5" y="1"/>
                      <a:pt x="5"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6" name="ïṥľïḋe"/>
              <p:cNvSpPr/>
              <p:nvPr/>
            </p:nvSpPr>
            <p:spPr bwMode="auto">
              <a:xfrm>
                <a:off x="5831435" y="5262613"/>
                <a:ext cx="1931" cy="91729"/>
              </a:xfrm>
              <a:custGeom>
                <a:avLst/>
                <a:gdLst>
                  <a:gd name="T0" fmla="*/ 5 w 5"/>
                  <a:gd name="T1" fmla="*/ 0 h 247"/>
                  <a:gd name="T2" fmla="*/ 5 w 5"/>
                  <a:gd name="T3" fmla="*/ 247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7"/>
                      <a:pt x="2" y="247"/>
                      <a:pt x="0" y="247"/>
                    </a:cubicBezTo>
                    <a:cubicBezTo>
                      <a:pt x="0" y="0"/>
                      <a:pt x="0" y="0"/>
                      <a:pt x="0" y="0"/>
                    </a:cubicBezTo>
                    <a:cubicBezTo>
                      <a:pt x="2" y="0"/>
                      <a:pt x="3" y="0"/>
                      <a:pt x="5"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7" name="íṡ1ïḍe"/>
              <p:cNvSpPr/>
              <p:nvPr/>
            </p:nvSpPr>
            <p:spPr bwMode="auto">
              <a:xfrm>
                <a:off x="5830469" y="5262613"/>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6"/>
                      <a:pt x="0" y="246"/>
                    </a:cubicBezTo>
                    <a:cubicBezTo>
                      <a:pt x="0" y="0"/>
                      <a:pt x="0" y="0"/>
                      <a:pt x="0" y="0"/>
                    </a:cubicBezTo>
                    <a:cubicBezTo>
                      <a:pt x="1" y="0"/>
                      <a:pt x="3" y="0"/>
                      <a:pt x="4"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8" name="íṣḻîḑè"/>
              <p:cNvSpPr/>
              <p:nvPr/>
            </p:nvSpPr>
            <p:spPr bwMode="auto">
              <a:xfrm>
                <a:off x="5828538" y="5262613"/>
                <a:ext cx="1931" cy="91729"/>
              </a:xfrm>
              <a:custGeom>
                <a:avLst/>
                <a:gdLst>
                  <a:gd name="T0" fmla="*/ 4 w 4"/>
                  <a:gd name="T1" fmla="*/ 1 h 247"/>
                  <a:gd name="T2" fmla="*/ 4 w 4"/>
                  <a:gd name="T3" fmla="*/ 247 h 247"/>
                  <a:gd name="T4" fmla="*/ 0 w 4"/>
                  <a:gd name="T5" fmla="*/ 246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6"/>
                    </a:cubicBezTo>
                    <a:cubicBezTo>
                      <a:pt x="0" y="0"/>
                      <a:pt x="0" y="0"/>
                      <a:pt x="0" y="0"/>
                    </a:cubicBezTo>
                    <a:cubicBezTo>
                      <a:pt x="2" y="0"/>
                      <a:pt x="3" y="0"/>
                      <a:pt x="4"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9" name="ïṧ1íḍé"/>
              <p:cNvSpPr/>
              <p:nvPr/>
            </p:nvSpPr>
            <p:spPr bwMode="auto">
              <a:xfrm>
                <a:off x="5826607" y="5261648"/>
                <a:ext cx="1931" cy="92694"/>
              </a:xfrm>
              <a:custGeom>
                <a:avLst/>
                <a:gdLst>
                  <a:gd name="T0" fmla="*/ 4 w 4"/>
                  <a:gd name="T1" fmla="*/ 1 h 247"/>
                  <a:gd name="T2" fmla="*/ 4 w 4"/>
                  <a:gd name="T3" fmla="*/ 247 h 247"/>
                  <a:gd name="T4" fmla="*/ 0 w 4"/>
                  <a:gd name="T5" fmla="*/ 246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6"/>
                    </a:cubicBezTo>
                    <a:cubicBezTo>
                      <a:pt x="0" y="0"/>
                      <a:pt x="0" y="0"/>
                      <a:pt x="0" y="0"/>
                    </a:cubicBezTo>
                    <a:cubicBezTo>
                      <a:pt x="2" y="0"/>
                      <a:pt x="3"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0" name="íŝḷíḓe"/>
              <p:cNvSpPr/>
              <p:nvPr/>
            </p:nvSpPr>
            <p:spPr bwMode="auto">
              <a:xfrm>
                <a:off x="5825641" y="5260682"/>
                <a:ext cx="966" cy="92694"/>
              </a:xfrm>
              <a:custGeom>
                <a:avLst/>
                <a:gdLst>
                  <a:gd name="T0" fmla="*/ 4 w 4"/>
                  <a:gd name="T1" fmla="*/ 2 h 248"/>
                  <a:gd name="T2" fmla="*/ 4 w 4"/>
                  <a:gd name="T3" fmla="*/ 248 h 248"/>
                  <a:gd name="T4" fmla="*/ 0 w 4"/>
                  <a:gd name="T5" fmla="*/ 247 h 248"/>
                  <a:gd name="T6" fmla="*/ 0 w 4"/>
                  <a:gd name="T7" fmla="*/ 0 h 248"/>
                  <a:gd name="T8" fmla="*/ 4 w 4"/>
                  <a:gd name="T9" fmla="*/ 2 h 248"/>
                </a:gdLst>
                <a:ahLst/>
                <a:cxnLst>
                  <a:cxn ang="0">
                    <a:pos x="T0" y="T1"/>
                  </a:cxn>
                  <a:cxn ang="0">
                    <a:pos x="T2" y="T3"/>
                  </a:cxn>
                  <a:cxn ang="0">
                    <a:pos x="T4" y="T5"/>
                  </a:cxn>
                  <a:cxn ang="0">
                    <a:pos x="T6" y="T7"/>
                  </a:cxn>
                  <a:cxn ang="0">
                    <a:pos x="T8" y="T9"/>
                  </a:cxn>
                </a:cxnLst>
                <a:rect l="0" t="0" r="r" b="b"/>
                <a:pathLst>
                  <a:path w="4" h="248">
                    <a:moveTo>
                      <a:pt x="4" y="2"/>
                    </a:moveTo>
                    <a:cubicBezTo>
                      <a:pt x="4" y="248"/>
                      <a:pt x="4" y="248"/>
                      <a:pt x="4" y="248"/>
                    </a:cubicBezTo>
                    <a:cubicBezTo>
                      <a:pt x="3" y="248"/>
                      <a:pt x="1" y="248"/>
                      <a:pt x="0" y="247"/>
                    </a:cubicBezTo>
                    <a:cubicBezTo>
                      <a:pt x="0" y="0"/>
                      <a:pt x="0" y="0"/>
                      <a:pt x="0" y="0"/>
                    </a:cubicBezTo>
                    <a:cubicBezTo>
                      <a:pt x="1" y="1"/>
                      <a:pt x="3" y="1"/>
                      <a:pt x="4" y="2"/>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1" name="iṡḻîḑé"/>
              <p:cNvSpPr/>
              <p:nvPr/>
            </p:nvSpPr>
            <p:spPr bwMode="auto">
              <a:xfrm>
                <a:off x="5818882" y="5251992"/>
                <a:ext cx="6759" cy="101385"/>
              </a:xfrm>
              <a:custGeom>
                <a:avLst/>
                <a:gdLst>
                  <a:gd name="T0" fmla="*/ 18 w 18"/>
                  <a:gd name="T1" fmla="*/ 25 h 272"/>
                  <a:gd name="T2" fmla="*/ 18 w 18"/>
                  <a:gd name="T3" fmla="*/ 272 h 272"/>
                  <a:gd name="T4" fmla="*/ 1 w 18"/>
                  <a:gd name="T5" fmla="*/ 255 h 272"/>
                  <a:gd name="T6" fmla="*/ 1 w 18"/>
                  <a:gd name="T7" fmla="*/ 254 h 272"/>
                  <a:gd name="T8" fmla="*/ 0 w 18"/>
                  <a:gd name="T9" fmla="*/ 247 h 272"/>
                  <a:gd name="T10" fmla="*/ 0 w 18"/>
                  <a:gd name="T11" fmla="*/ 0 h 272"/>
                  <a:gd name="T12" fmla="*/ 1 w 18"/>
                  <a:gd name="T13" fmla="*/ 7 h 272"/>
                  <a:gd name="T14" fmla="*/ 1 w 18"/>
                  <a:gd name="T15" fmla="*/ 9 h 272"/>
                  <a:gd name="T16" fmla="*/ 18 w 18"/>
                  <a:gd name="T17" fmla="*/ 25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72">
                    <a:moveTo>
                      <a:pt x="18" y="25"/>
                    </a:moveTo>
                    <a:cubicBezTo>
                      <a:pt x="18" y="272"/>
                      <a:pt x="18" y="272"/>
                      <a:pt x="18" y="272"/>
                    </a:cubicBezTo>
                    <a:cubicBezTo>
                      <a:pt x="10" y="269"/>
                      <a:pt x="4" y="263"/>
                      <a:pt x="1" y="255"/>
                    </a:cubicBezTo>
                    <a:cubicBezTo>
                      <a:pt x="1" y="255"/>
                      <a:pt x="1" y="254"/>
                      <a:pt x="1" y="254"/>
                    </a:cubicBezTo>
                    <a:cubicBezTo>
                      <a:pt x="0" y="252"/>
                      <a:pt x="0" y="250"/>
                      <a:pt x="0" y="247"/>
                    </a:cubicBezTo>
                    <a:cubicBezTo>
                      <a:pt x="0" y="0"/>
                      <a:pt x="0" y="0"/>
                      <a:pt x="0" y="0"/>
                    </a:cubicBezTo>
                    <a:cubicBezTo>
                      <a:pt x="0" y="3"/>
                      <a:pt x="0" y="5"/>
                      <a:pt x="1" y="7"/>
                    </a:cubicBezTo>
                    <a:cubicBezTo>
                      <a:pt x="1" y="8"/>
                      <a:pt x="1" y="8"/>
                      <a:pt x="1" y="9"/>
                    </a:cubicBezTo>
                    <a:cubicBezTo>
                      <a:pt x="4" y="17"/>
                      <a:pt x="10" y="22"/>
                      <a:pt x="18" y="25"/>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2" name="îṥľíḍé"/>
              <p:cNvSpPr/>
              <p:nvPr/>
            </p:nvSpPr>
            <p:spPr bwMode="auto">
              <a:xfrm>
                <a:off x="5818882" y="5254889"/>
                <a:ext cx="966" cy="91729"/>
              </a:xfrm>
              <a:prstGeom prst="rect">
                <a:avLst/>
              </a:prstGeom>
              <a:solidFill>
                <a:srgbClr val="0058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3" name="iş1ide"/>
              <p:cNvSpPr/>
              <p:nvPr/>
            </p:nvSpPr>
            <p:spPr bwMode="auto">
              <a:xfrm>
                <a:off x="5818882" y="525488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4" name="îṧlîďé"/>
              <p:cNvSpPr/>
              <p:nvPr/>
            </p:nvSpPr>
            <p:spPr bwMode="auto">
              <a:xfrm>
                <a:off x="5818882" y="5254889"/>
                <a:ext cx="966" cy="91729"/>
              </a:xfrm>
              <a:prstGeom prst="rect">
                <a:avLst/>
              </a:prstGeom>
              <a:solidFill>
                <a:srgbClr val="0058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5" name="íṡ1îḑé"/>
              <p:cNvSpPr/>
              <p:nvPr/>
            </p:nvSpPr>
            <p:spPr bwMode="auto">
              <a:xfrm>
                <a:off x="5818882" y="525488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6" name="i$ḷïḓê"/>
              <p:cNvSpPr/>
              <p:nvPr/>
            </p:nvSpPr>
            <p:spPr bwMode="auto">
              <a:xfrm>
                <a:off x="5994615" y="5250061"/>
                <a:ext cx="966" cy="92694"/>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7" name="íš1íďe"/>
              <p:cNvSpPr/>
              <p:nvPr/>
            </p:nvSpPr>
            <p:spPr bwMode="auto">
              <a:xfrm>
                <a:off x="5994615" y="5250061"/>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8" name="ïṩlíḋé"/>
              <p:cNvSpPr/>
              <p:nvPr/>
            </p:nvSpPr>
            <p:spPr bwMode="auto">
              <a:xfrm>
                <a:off x="5993650" y="5250061"/>
                <a:ext cx="966" cy="93660"/>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0" y="249"/>
                      <a:pt x="0" y="250"/>
                    </a:cubicBezTo>
                    <a:cubicBezTo>
                      <a:pt x="0" y="3"/>
                      <a:pt x="0" y="3"/>
                      <a:pt x="0" y="3"/>
                    </a:cubicBezTo>
                    <a:cubicBezTo>
                      <a:pt x="0" y="2"/>
                      <a:pt x="1" y="1"/>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9" name="îsļîḑê"/>
              <p:cNvSpPr/>
              <p:nvPr/>
            </p:nvSpPr>
            <p:spPr bwMode="auto">
              <a:xfrm>
                <a:off x="5992684" y="5251026"/>
                <a:ext cx="966" cy="93660"/>
              </a:xfrm>
              <a:custGeom>
                <a:avLst/>
                <a:gdLst>
                  <a:gd name="T0" fmla="*/ 3 w 3"/>
                  <a:gd name="T1" fmla="*/ 0 h 250"/>
                  <a:gd name="T2" fmla="*/ 3 w 3"/>
                  <a:gd name="T3" fmla="*/ 247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3"/>
                      <a:pt x="0" y="3"/>
                      <a:pt x="0" y="3"/>
                    </a:cubicBezTo>
                    <a:cubicBezTo>
                      <a:pt x="1" y="2"/>
                      <a:pt x="2" y="1"/>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0" name="ïṩľíḋe"/>
              <p:cNvSpPr/>
              <p:nvPr/>
            </p:nvSpPr>
            <p:spPr bwMode="auto">
              <a:xfrm>
                <a:off x="5991719" y="5252957"/>
                <a:ext cx="966" cy="92694"/>
              </a:xfrm>
              <a:custGeom>
                <a:avLst/>
                <a:gdLst>
                  <a:gd name="T0" fmla="*/ 4 w 4"/>
                  <a:gd name="T1" fmla="*/ 0 h 250"/>
                  <a:gd name="T2" fmla="*/ 4 w 4"/>
                  <a:gd name="T3" fmla="*/ 247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2" y="249"/>
                      <a:pt x="0" y="250"/>
                    </a:cubicBezTo>
                    <a:cubicBezTo>
                      <a:pt x="0" y="3"/>
                      <a:pt x="0" y="3"/>
                      <a:pt x="0" y="3"/>
                    </a:cubicBezTo>
                    <a:cubicBezTo>
                      <a:pt x="2" y="2"/>
                      <a:pt x="3" y="1"/>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1" name="îSḻïḋè"/>
              <p:cNvSpPr/>
              <p:nvPr/>
            </p:nvSpPr>
            <p:spPr bwMode="auto">
              <a:xfrm>
                <a:off x="5986891" y="5253923"/>
                <a:ext cx="4828" cy="93660"/>
              </a:xfrm>
              <a:custGeom>
                <a:avLst/>
                <a:gdLst>
                  <a:gd name="T0" fmla="*/ 13 w 13"/>
                  <a:gd name="T1" fmla="*/ 0 h 253"/>
                  <a:gd name="T2" fmla="*/ 13 w 13"/>
                  <a:gd name="T3" fmla="*/ 247 h 253"/>
                  <a:gd name="T4" fmla="*/ 0 w 13"/>
                  <a:gd name="T5" fmla="*/ 253 h 253"/>
                  <a:gd name="T6" fmla="*/ 0 w 13"/>
                  <a:gd name="T7" fmla="*/ 6 h 253"/>
                  <a:gd name="T8" fmla="*/ 13 w 13"/>
                  <a:gd name="T9" fmla="*/ 0 h 253"/>
                </a:gdLst>
                <a:ahLst/>
                <a:cxnLst>
                  <a:cxn ang="0">
                    <a:pos x="T0" y="T1"/>
                  </a:cxn>
                  <a:cxn ang="0">
                    <a:pos x="T2" y="T3"/>
                  </a:cxn>
                  <a:cxn ang="0">
                    <a:pos x="T4" y="T5"/>
                  </a:cxn>
                  <a:cxn ang="0">
                    <a:pos x="T6" y="T7"/>
                  </a:cxn>
                  <a:cxn ang="0">
                    <a:pos x="T8" y="T9"/>
                  </a:cxn>
                </a:cxnLst>
                <a:rect l="0" t="0" r="r" b="b"/>
                <a:pathLst>
                  <a:path w="13" h="253">
                    <a:moveTo>
                      <a:pt x="13" y="0"/>
                    </a:moveTo>
                    <a:cubicBezTo>
                      <a:pt x="13" y="247"/>
                      <a:pt x="13" y="247"/>
                      <a:pt x="13" y="247"/>
                    </a:cubicBezTo>
                    <a:cubicBezTo>
                      <a:pt x="9" y="250"/>
                      <a:pt x="5" y="252"/>
                      <a:pt x="0" y="253"/>
                    </a:cubicBezTo>
                    <a:cubicBezTo>
                      <a:pt x="0" y="6"/>
                      <a:pt x="0" y="6"/>
                      <a:pt x="0" y="6"/>
                    </a:cubicBezTo>
                    <a:cubicBezTo>
                      <a:pt x="5" y="5"/>
                      <a:pt x="9" y="3"/>
                      <a:pt x="1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2" name="ïSliďè"/>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3" name="iṩḻiḓè"/>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4" name="íş1îdé"/>
              <p:cNvSpPr/>
              <p:nvPr/>
            </p:nvSpPr>
            <p:spPr bwMode="auto">
              <a:xfrm>
                <a:off x="6029376" y="5238474"/>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15" name="iṣļïdè"/>
              <p:cNvSpPr/>
              <p:nvPr/>
            </p:nvSpPr>
            <p:spPr bwMode="auto">
              <a:xfrm>
                <a:off x="6029376"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16" name="íSļïḓê"/>
              <p:cNvSpPr/>
              <p:nvPr/>
            </p:nvSpPr>
            <p:spPr bwMode="auto">
              <a:xfrm>
                <a:off x="6029376" y="5238474"/>
                <a:ext cx="0" cy="92694"/>
              </a:xfrm>
              <a:custGeom>
                <a:avLst/>
                <a:gdLst>
                  <a:gd name="T0" fmla="*/ 1 w 1"/>
                  <a:gd name="T1" fmla="*/ 0 h 250"/>
                  <a:gd name="T2" fmla="*/ 1 w 1"/>
                  <a:gd name="T3" fmla="*/ 247 h 250"/>
                  <a:gd name="T4" fmla="*/ 0 w 1"/>
                  <a:gd name="T5" fmla="*/ 250 h 250"/>
                  <a:gd name="T6" fmla="*/ 0 w 1"/>
                  <a:gd name="T7" fmla="*/ 4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4"/>
                      <a:pt x="0" y="4"/>
                      <a:pt x="0" y="4"/>
                    </a:cubicBezTo>
                    <a:cubicBezTo>
                      <a:pt x="0" y="3"/>
                      <a:pt x="1" y="1"/>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7" name="iSlïḑè"/>
              <p:cNvSpPr/>
              <p:nvPr/>
            </p:nvSpPr>
            <p:spPr bwMode="auto">
              <a:xfrm>
                <a:off x="6028411" y="5239440"/>
                <a:ext cx="966" cy="94626"/>
              </a:xfrm>
              <a:custGeom>
                <a:avLst/>
                <a:gdLst>
                  <a:gd name="T0" fmla="*/ 2 w 2"/>
                  <a:gd name="T1" fmla="*/ 0 h 254"/>
                  <a:gd name="T2" fmla="*/ 2 w 2"/>
                  <a:gd name="T3" fmla="*/ 246 h 254"/>
                  <a:gd name="T4" fmla="*/ 0 w 2"/>
                  <a:gd name="T5" fmla="*/ 254 h 254"/>
                  <a:gd name="T6" fmla="*/ 0 w 2"/>
                  <a:gd name="T7" fmla="*/ 7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6"/>
                      <a:pt x="2" y="246"/>
                      <a:pt x="2" y="246"/>
                    </a:cubicBezTo>
                    <a:cubicBezTo>
                      <a:pt x="2" y="249"/>
                      <a:pt x="1" y="251"/>
                      <a:pt x="0" y="254"/>
                    </a:cubicBezTo>
                    <a:cubicBezTo>
                      <a:pt x="0" y="7"/>
                      <a:pt x="0" y="7"/>
                      <a:pt x="0" y="7"/>
                    </a:cubicBezTo>
                    <a:cubicBezTo>
                      <a:pt x="1" y="5"/>
                      <a:pt x="2" y="2"/>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8" name="íṥlíḍe"/>
              <p:cNvSpPr/>
              <p:nvPr/>
            </p:nvSpPr>
            <p:spPr bwMode="auto">
              <a:xfrm>
                <a:off x="6024548" y="5242337"/>
                <a:ext cx="3862" cy="100419"/>
              </a:xfrm>
              <a:custGeom>
                <a:avLst/>
                <a:gdLst>
                  <a:gd name="T0" fmla="*/ 9 w 9"/>
                  <a:gd name="T1" fmla="*/ 0 h 269"/>
                  <a:gd name="T2" fmla="*/ 9 w 9"/>
                  <a:gd name="T3" fmla="*/ 247 h 269"/>
                  <a:gd name="T4" fmla="*/ 0 w 9"/>
                  <a:gd name="T5" fmla="*/ 269 h 269"/>
                  <a:gd name="T6" fmla="*/ 0 w 9"/>
                  <a:gd name="T7" fmla="*/ 23 h 269"/>
                  <a:gd name="T8" fmla="*/ 9 w 9"/>
                  <a:gd name="T9" fmla="*/ 0 h 269"/>
                </a:gdLst>
                <a:ahLst/>
                <a:cxnLst>
                  <a:cxn ang="0">
                    <a:pos x="T0" y="T1"/>
                  </a:cxn>
                  <a:cxn ang="0">
                    <a:pos x="T2" y="T3"/>
                  </a:cxn>
                  <a:cxn ang="0">
                    <a:pos x="T4" y="T5"/>
                  </a:cxn>
                  <a:cxn ang="0">
                    <a:pos x="T6" y="T7"/>
                  </a:cxn>
                  <a:cxn ang="0">
                    <a:pos x="T8" y="T9"/>
                  </a:cxn>
                </a:cxnLst>
                <a:rect l="0" t="0" r="r" b="b"/>
                <a:pathLst>
                  <a:path w="9" h="269">
                    <a:moveTo>
                      <a:pt x="9" y="0"/>
                    </a:moveTo>
                    <a:cubicBezTo>
                      <a:pt x="9" y="247"/>
                      <a:pt x="9" y="247"/>
                      <a:pt x="9" y="247"/>
                    </a:cubicBezTo>
                    <a:cubicBezTo>
                      <a:pt x="6" y="254"/>
                      <a:pt x="3" y="262"/>
                      <a:pt x="0" y="269"/>
                    </a:cubicBezTo>
                    <a:cubicBezTo>
                      <a:pt x="0" y="23"/>
                      <a:pt x="0" y="23"/>
                      <a:pt x="0" y="23"/>
                    </a:cubicBezTo>
                    <a:cubicBezTo>
                      <a:pt x="3" y="15"/>
                      <a:pt x="6" y="7"/>
                      <a:pt x="9"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9" name="ïŝļidè"/>
              <p:cNvSpPr/>
              <p:nvPr/>
            </p:nvSpPr>
            <p:spPr bwMode="auto">
              <a:xfrm>
                <a:off x="6024548" y="5251026"/>
                <a:ext cx="0" cy="94626"/>
              </a:xfrm>
              <a:custGeom>
                <a:avLst/>
                <a:gdLst>
                  <a:gd name="T0" fmla="*/ 2 w 2"/>
                  <a:gd name="T1" fmla="*/ 0 h 254"/>
                  <a:gd name="T2" fmla="*/ 2 w 2"/>
                  <a:gd name="T3" fmla="*/ 246 h 254"/>
                  <a:gd name="T4" fmla="*/ 0 w 2"/>
                  <a:gd name="T5" fmla="*/ 254 h 254"/>
                  <a:gd name="T6" fmla="*/ 0 w 2"/>
                  <a:gd name="T7" fmla="*/ 8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6"/>
                      <a:pt x="2" y="246"/>
                      <a:pt x="2" y="246"/>
                    </a:cubicBezTo>
                    <a:cubicBezTo>
                      <a:pt x="1" y="249"/>
                      <a:pt x="0" y="252"/>
                      <a:pt x="0" y="254"/>
                    </a:cubicBezTo>
                    <a:cubicBezTo>
                      <a:pt x="0" y="8"/>
                      <a:pt x="0" y="8"/>
                      <a:pt x="0" y="8"/>
                    </a:cubicBezTo>
                    <a:cubicBezTo>
                      <a:pt x="0" y="5"/>
                      <a:pt x="1" y="3"/>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0" name="işḻíḓé"/>
              <p:cNvSpPr/>
              <p:nvPr/>
            </p:nvSpPr>
            <p:spPr bwMode="auto">
              <a:xfrm>
                <a:off x="6023582" y="5253923"/>
                <a:ext cx="966" cy="92694"/>
              </a:xfrm>
              <a:custGeom>
                <a:avLst/>
                <a:gdLst>
                  <a:gd name="T0" fmla="*/ 1 w 1"/>
                  <a:gd name="T1" fmla="*/ 0 h 250"/>
                  <a:gd name="T2" fmla="*/ 1 w 1"/>
                  <a:gd name="T3" fmla="*/ 246 h 250"/>
                  <a:gd name="T4" fmla="*/ 0 w 1"/>
                  <a:gd name="T5" fmla="*/ 250 h 250"/>
                  <a:gd name="T6" fmla="*/ 0 w 1"/>
                  <a:gd name="T7" fmla="*/ 4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6"/>
                      <a:pt x="1" y="246"/>
                      <a:pt x="1" y="246"/>
                    </a:cubicBezTo>
                    <a:cubicBezTo>
                      <a:pt x="0" y="248"/>
                      <a:pt x="0" y="249"/>
                      <a:pt x="0" y="250"/>
                    </a:cubicBezTo>
                    <a:cubicBezTo>
                      <a:pt x="0" y="4"/>
                      <a:pt x="0" y="4"/>
                      <a:pt x="0" y="4"/>
                    </a:cubicBezTo>
                    <a:cubicBezTo>
                      <a:pt x="0" y="3"/>
                      <a:pt x="0" y="1"/>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1" name="îSḻiḑê"/>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2" name="îṩļiďé"/>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3" name="íślïḍè"/>
              <p:cNvSpPr/>
              <p:nvPr/>
            </p:nvSpPr>
            <p:spPr bwMode="auto">
              <a:xfrm>
                <a:off x="6051584" y="5252957"/>
                <a:ext cx="966" cy="93660"/>
              </a:xfrm>
              <a:custGeom>
                <a:avLst/>
                <a:gdLst>
                  <a:gd name="T0" fmla="*/ 4 w 4"/>
                  <a:gd name="T1" fmla="*/ 0 h 250"/>
                  <a:gd name="T2" fmla="*/ 4 w 4"/>
                  <a:gd name="T3" fmla="*/ 247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2" y="249"/>
                      <a:pt x="0" y="250"/>
                    </a:cubicBezTo>
                    <a:cubicBezTo>
                      <a:pt x="0" y="3"/>
                      <a:pt x="0" y="3"/>
                      <a:pt x="0" y="3"/>
                    </a:cubicBezTo>
                    <a:cubicBezTo>
                      <a:pt x="2" y="2"/>
                      <a:pt x="3" y="1"/>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4" name="íŝlîďè"/>
              <p:cNvSpPr/>
              <p:nvPr/>
            </p:nvSpPr>
            <p:spPr bwMode="auto">
              <a:xfrm>
                <a:off x="6047722" y="5254889"/>
                <a:ext cx="3862" cy="92694"/>
              </a:xfrm>
              <a:custGeom>
                <a:avLst/>
                <a:gdLst>
                  <a:gd name="T0" fmla="*/ 9 w 9"/>
                  <a:gd name="T1" fmla="*/ 0 h 251"/>
                  <a:gd name="T2" fmla="*/ 9 w 9"/>
                  <a:gd name="T3" fmla="*/ 247 h 251"/>
                  <a:gd name="T4" fmla="*/ 0 w 9"/>
                  <a:gd name="T5" fmla="*/ 251 h 251"/>
                  <a:gd name="T6" fmla="*/ 0 w 9"/>
                  <a:gd name="T7" fmla="*/ 4 h 251"/>
                  <a:gd name="T8" fmla="*/ 9 w 9"/>
                  <a:gd name="T9" fmla="*/ 0 h 251"/>
                </a:gdLst>
                <a:ahLst/>
                <a:cxnLst>
                  <a:cxn ang="0">
                    <a:pos x="T0" y="T1"/>
                  </a:cxn>
                  <a:cxn ang="0">
                    <a:pos x="T2" y="T3"/>
                  </a:cxn>
                  <a:cxn ang="0">
                    <a:pos x="T4" y="T5"/>
                  </a:cxn>
                  <a:cxn ang="0">
                    <a:pos x="T6" y="T7"/>
                  </a:cxn>
                  <a:cxn ang="0">
                    <a:pos x="T8" y="T9"/>
                  </a:cxn>
                </a:cxnLst>
                <a:rect l="0" t="0" r="r" b="b"/>
                <a:pathLst>
                  <a:path w="9" h="251">
                    <a:moveTo>
                      <a:pt x="9" y="0"/>
                    </a:moveTo>
                    <a:cubicBezTo>
                      <a:pt x="9" y="247"/>
                      <a:pt x="9" y="247"/>
                      <a:pt x="9" y="247"/>
                    </a:cubicBezTo>
                    <a:cubicBezTo>
                      <a:pt x="7" y="249"/>
                      <a:pt x="4" y="250"/>
                      <a:pt x="0" y="251"/>
                    </a:cubicBezTo>
                    <a:cubicBezTo>
                      <a:pt x="0" y="4"/>
                      <a:pt x="0" y="4"/>
                      <a:pt x="0" y="4"/>
                    </a:cubicBezTo>
                    <a:cubicBezTo>
                      <a:pt x="4" y="3"/>
                      <a:pt x="7" y="2"/>
                      <a:pt x="9"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5" name="îṩḻíḑê"/>
              <p:cNvSpPr/>
              <p:nvPr/>
            </p:nvSpPr>
            <p:spPr bwMode="auto">
              <a:xfrm>
                <a:off x="6047722" y="5255854"/>
                <a:ext cx="0"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1"/>
                      <a:pt x="0" y="1"/>
                      <a:pt x="0" y="1"/>
                    </a:cubicBezTo>
                    <a:cubicBezTo>
                      <a:pt x="1" y="1"/>
                      <a:pt x="2" y="0"/>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6" name="ïṧlîḋé"/>
              <p:cNvSpPr/>
              <p:nvPr/>
            </p:nvSpPr>
            <p:spPr bwMode="auto">
              <a:xfrm>
                <a:off x="6045791" y="5255854"/>
                <a:ext cx="1931"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7" name="íśḻíḑê"/>
              <p:cNvSpPr/>
              <p:nvPr/>
            </p:nvSpPr>
            <p:spPr bwMode="auto">
              <a:xfrm>
                <a:off x="6045791" y="5255854"/>
                <a:ext cx="0"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2" y="247"/>
                      <a:pt x="1" y="247"/>
                      <a:pt x="0" y="247"/>
                    </a:cubicBezTo>
                    <a:cubicBezTo>
                      <a:pt x="0" y="0"/>
                      <a:pt x="0" y="0"/>
                      <a:pt x="0" y="0"/>
                    </a:cubicBezTo>
                    <a:cubicBezTo>
                      <a:pt x="1" y="0"/>
                      <a:pt x="2"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8" name="íṧḷïḓê"/>
              <p:cNvSpPr/>
              <p:nvPr/>
            </p:nvSpPr>
            <p:spPr bwMode="auto">
              <a:xfrm>
                <a:off x="6044825" y="5255854"/>
                <a:ext cx="966" cy="92694"/>
              </a:xfrm>
              <a:custGeom>
                <a:avLst/>
                <a:gdLst>
                  <a:gd name="T0" fmla="*/ 2 w 2"/>
                  <a:gd name="T1" fmla="*/ 0 h 247"/>
                  <a:gd name="T2" fmla="*/ 2 w 2"/>
                  <a:gd name="T3" fmla="*/ 247 h 247"/>
                  <a:gd name="T4" fmla="*/ 2 w 2"/>
                  <a:gd name="T5" fmla="*/ 247 h 247"/>
                  <a:gd name="T6" fmla="*/ 0 w 2"/>
                  <a:gd name="T7" fmla="*/ 247 h 247"/>
                  <a:gd name="T8" fmla="*/ 0 w 2"/>
                  <a:gd name="T9" fmla="*/ 0 h 247"/>
                  <a:gd name="T10" fmla="*/ 2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2" y="247"/>
                      <a:pt x="2" y="247"/>
                    </a:cubicBezTo>
                    <a:cubicBezTo>
                      <a:pt x="1" y="247"/>
                      <a:pt x="0" y="247"/>
                      <a:pt x="0" y="247"/>
                    </a:cubicBezTo>
                    <a:cubicBezTo>
                      <a:pt x="0" y="0"/>
                      <a:pt x="0" y="0"/>
                      <a:pt x="0" y="0"/>
                    </a:cubicBezTo>
                    <a:cubicBezTo>
                      <a:pt x="0" y="0"/>
                      <a:pt x="1" y="0"/>
                      <a:pt x="2" y="0"/>
                    </a:cubicBezTo>
                    <a:cubicBezTo>
                      <a:pt x="2" y="0"/>
                      <a:pt x="2" y="0"/>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9" name="ïṡļîde"/>
              <p:cNvSpPr/>
              <p:nvPr/>
            </p:nvSpPr>
            <p:spPr bwMode="auto">
              <a:xfrm>
                <a:off x="6043860"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0" name="ís1íḍe"/>
              <p:cNvSpPr/>
              <p:nvPr/>
            </p:nvSpPr>
            <p:spPr bwMode="auto">
              <a:xfrm>
                <a:off x="6043860" y="5255854"/>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1" name="ïśḷïḋe"/>
              <p:cNvSpPr/>
              <p:nvPr/>
            </p:nvSpPr>
            <p:spPr bwMode="auto">
              <a:xfrm>
                <a:off x="6042894" y="5255854"/>
                <a:ext cx="966"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1"/>
                      <a:pt x="0"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2" name="íṣ1îḍe"/>
              <p:cNvSpPr/>
              <p:nvPr/>
            </p:nvSpPr>
            <p:spPr bwMode="auto">
              <a:xfrm>
                <a:off x="6041929" y="5255854"/>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3" name="îş1ide"/>
              <p:cNvSpPr/>
              <p:nvPr/>
            </p:nvSpPr>
            <p:spPr bwMode="auto">
              <a:xfrm>
                <a:off x="6041929" y="5255854"/>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1" y="246"/>
                      <a:pt x="0" y="246"/>
                    </a:cubicBezTo>
                    <a:cubicBezTo>
                      <a:pt x="0" y="0"/>
                      <a:pt x="0" y="0"/>
                      <a:pt x="0" y="0"/>
                    </a:cubicBezTo>
                    <a:cubicBezTo>
                      <a:pt x="1" y="0"/>
                      <a:pt x="1" y="0"/>
                      <a:pt x="1"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4" name="îṣḷiḍè"/>
              <p:cNvSpPr/>
              <p:nvPr/>
            </p:nvSpPr>
            <p:spPr bwMode="auto">
              <a:xfrm>
                <a:off x="6040963" y="5252957"/>
                <a:ext cx="966" cy="94626"/>
              </a:xfrm>
              <a:custGeom>
                <a:avLst/>
                <a:gdLst>
                  <a:gd name="T0" fmla="*/ 4 w 4"/>
                  <a:gd name="T1" fmla="*/ 7 h 253"/>
                  <a:gd name="T2" fmla="*/ 4 w 4"/>
                  <a:gd name="T3" fmla="*/ 253 h 253"/>
                  <a:gd name="T4" fmla="*/ 0 w 4"/>
                  <a:gd name="T5" fmla="*/ 247 h 253"/>
                  <a:gd name="T6" fmla="*/ 0 w 4"/>
                  <a:gd name="T7" fmla="*/ 0 h 253"/>
                  <a:gd name="T8" fmla="*/ 4 w 4"/>
                  <a:gd name="T9" fmla="*/ 7 h 253"/>
                </a:gdLst>
                <a:ahLst/>
                <a:cxnLst>
                  <a:cxn ang="0">
                    <a:pos x="T0" y="T1"/>
                  </a:cxn>
                  <a:cxn ang="0">
                    <a:pos x="T2" y="T3"/>
                  </a:cxn>
                  <a:cxn ang="0">
                    <a:pos x="T4" y="T5"/>
                  </a:cxn>
                  <a:cxn ang="0">
                    <a:pos x="T6" y="T7"/>
                  </a:cxn>
                  <a:cxn ang="0">
                    <a:pos x="T8" y="T9"/>
                  </a:cxn>
                </a:cxnLst>
                <a:rect l="0" t="0" r="r" b="b"/>
                <a:pathLst>
                  <a:path w="4" h="253">
                    <a:moveTo>
                      <a:pt x="4" y="7"/>
                    </a:moveTo>
                    <a:cubicBezTo>
                      <a:pt x="4" y="253"/>
                      <a:pt x="4" y="253"/>
                      <a:pt x="4" y="253"/>
                    </a:cubicBezTo>
                    <a:cubicBezTo>
                      <a:pt x="1" y="252"/>
                      <a:pt x="0" y="250"/>
                      <a:pt x="0" y="247"/>
                    </a:cubicBezTo>
                    <a:cubicBezTo>
                      <a:pt x="0" y="0"/>
                      <a:pt x="0" y="0"/>
                      <a:pt x="0" y="0"/>
                    </a:cubicBezTo>
                    <a:cubicBezTo>
                      <a:pt x="0" y="3"/>
                      <a:pt x="1" y="5"/>
                      <a:pt x="4" y="7"/>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5" name="iṡḷíḋe"/>
              <p:cNvSpPr/>
              <p:nvPr/>
            </p:nvSpPr>
            <p:spPr bwMode="auto">
              <a:xfrm>
                <a:off x="6003306" y="5225922"/>
                <a:ext cx="50210" cy="29933"/>
              </a:xfrm>
              <a:custGeom>
                <a:avLst/>
                <a:gdLst>
                  <a:gd name="T0" fmla="*/ 135 w 135"/>
                  <a:gd name="T1" fmla="*/ 71 h 82"/>
                  <a:gd name="T2" fmla="*/ 135 w 135"/>
                  <a:gd name="T3" fmla="*/ 72 h 82"/>
                  <a:gd name="T4" fmla="*/ 113 w 135"/>
                  <a:gd name="T5" fmla="*/ 82 h 82"/>
                  <a:gd name="T6" fmla="*/ 100 w 135"/>
                  <a:gd name="T7" fmla="*/ 74 h 82"/>
                  <a:gd name="T8" fmla="*/ 115 w 135"/>
                  <a:gd name="T9" fmla="*/ 28 h 82"/>
                  <a:gd name="T10" fmla="*/ 79 w 135"/>
                  <a:gd name="T11" fmla="*/ 7 h 82"/>
                  <a:gd name="T12" fmla="*/ 42 w 135"/>
                  <a:gd name="T13" fmla="*/ 17 h 82"/>
                  <a:gd name="T14" fmla="*/ 45 w 135"/>
                  <a:gd name="T15" fmla="*/ 8 h 82"/>
                  <a:gd name="T16" fmla="*/ 0 w 135"/>
                  <a:gd name="T17" fmla="*/ 8 h 82"/>
                  <a:gd name="T18" fmla="*/ 3 w 135"/>
                  <a:gd name="T19" fmla="*/ 0 h 82"/>
                  <a:gd name="T20" fmla="*/ 51 w 135"/>
                  <a:gd name="T21" fmla="*/ 0 h 82"/>
                  <a:gd name="T22" fmla="*/ 47 w 135"/>
                  <a:gd name="T23" fmla="*/ 10 h 82"/>
                  <a:gd name="T24" fmla="*/ 85 w 135"/>
                  <a:gd name="T25" fmla="*/ 0 h 82"/>
                  <a:gd name="T26" fmla="*/ 122 w 135"/>
                  <a:gd name="T27" fmla="*/ 20 h 82"/>
                  <a:gd name="T28" fmla="*/ 106 w 135"/>
                  <a:gd name="T29" fmla="*/ 68 h 82"/>
                  <a:gd name="T30" fmla="*/ 119 w 135"/>
                  <a:gd name="T31" fmla="*/ 75 h 82"/>
                  <a:gd name="T32" fmla="*/ 135 w 135"/>
                  <a:gd name="T33" fmla="*/ 7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5" h="82">
                    <a:moveTo>
                      <a:pt x="135" y="71"/>
                    </a:moveTo>
                    <a:cubicBezTo>
                      <a:pt x="135" y="72"/>
                      <a:pt x="135" y="72"/>
                      <a:pt x="135" y="72"/>
                    </a:cubicBezTo>
                    <a:cubicBezTo>
                      <a:pt x="130" y="78"/>
                      <a:pt x="124" y="82"/>
                      <a:pt x="113" y="82"/>
                    </a:cubicBezTo>
                    <a:cubicBezTo>
                      <a:pt x="103" y="82"/>
                      <a:pt x="100" y="79"/>
                      <a:pt x="100" y="74"/>
                    </a:cubicBezTo>
                    <a:cubicBezTo>
                      <a:pt x="100" y="64"/>
                      <a:pt x="115" y="42"/>
                      <a:pt x="115" y="28"/>
                    </a:cubicBezTo>
                    <a:cubicBezTo>
                      <a:pt x="115" y="13"/>
                      <a:pt x="100" y="7"/>
                      <a:pt x="79" y="7"/>
                    </a:cubicBezTo>
                    <a:cubicBezTo>
                      <a:pt x="69" y="7"/>
                      <a:pt x="55" y="9"/>
                      <a:pt x="42" y="17"/>
                    </a:cubicBezTo>
                    <a:cubicBezTo>
                      <a:pt x="45" y="8"/>
                      <a:pt x="45" y="8"/>
                      <a:pt x="45" y="8"/>
                    </a:cubicBezTo>
                    <a:cubicBezTo>
                      <a:pt x="0" y="8"/>
                      <a:pt x="0" y="8"/>
                      <a:pt x="0" y="8"/>
                    </a:cubicBezTo>
                    <a:cubicBezTo>
                      <a:pt x="3" y="0"/>
                      <a:pt x="3" y="0"/>
                      <a:pt x="3" y="0"/>
                    </a:cubicBezTo>
                    <a:cubicBezTo>
                      <a:pt x="51" y="0"/>
                      <a:pt x="51" y="0"/>
                      <a:pt x="51" y="0"/>
                    </a:cubicBezTo>
                    <a:cubicBezTo>
                      <a:pt x="47" y="10"/>
                      <a:pt x="47" y="10"/>
                      <a:pt x="47" y="10"/>
                    </a:cubicBezTo>
                    <a:cubicBezTo>
                      <a:pt x="61" y="1"/>
                      <a:pt x="75" y="0"/>
                      <a:pt x="85" y="0"/>
                    </a:cubicBezTo>
                    <a:cubicBezTo>
                      <a:pt x="106" y="0"/>
                      <a:pt x="122" y="6"/>
                      <a:pt x="122" y="20"/>
                    </a:cubicBezTo>
                    <a:cubicBezTo>
                      <a:pt x="122" y="35"/>
                      <a:pt x="106" y="57"/>
                      <a:pt x="106" y="68"/>
                    </a:cubicBezTo>
                    <a:cubicBezTo>
                      <a:pt x="106" y="72"/>
                      <a:pt x="109" y="75"/>
                      <a:pt x="119" y="75"/>
                    </a:cubicBezTo>
                    <a:cubicBezTo>
                      <a:pt x="126" y="75"/>
                      <a:pt x="131" y="74"/>
                      <a:pt x="135" y="71"/>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6" name="íšḻîḍè"/>
              <p:cNvSpPr/>
              <p:nvPr/>
            </p:nvSpPr>
            <p:spPr bwMode="auto">
              <a:xfrm>
                <a:off x="5875851" y="5254889"/>
                <a:ext cx="4828" cy="92694"/>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8" y="248"/>
                      <a:pt x="4" y="250"/>
                      <a:pt x="0" y="251"/>
                    </a:cubicBezTo>
                    <a:cubicBezTo>
                      <a:pt x="0" y="4"/>
                      <a:pt x="0" y="4"/>
                      <a:pt x="0" y="4"/>
                    </a:cubicBezTo>
                    <a:cubicBezTo>
                      <a:pt x="4" y="3"/>
                      <a:pt x="8" y="2"/>
                      <a:pt x="1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7" name="iṣļîḑe"/>
              <p:cNvSpPr/>
              <p:nvPr/>
            </p:nvSpPr>
            <p:spPr bwMode="auto">
              <a:xfrm>
                <a:off x="5875851" y="5255854"/>
                <a:ext cx="0"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1"/>
                      <a:pt x="0" y="1"/>
                      <a:pt x="0" y="1"/>
                    </a:cubicBezTo>
                    <a:cubicBezTo>
                      <a:pt x="1" y="1"/>
                      <a:pt x="2" y="0"/>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8" name="ïśḻîďe"/>
              <p:cNvSpPr/>
              <p:nvPr/>
            </p:nvSpPr>
            <p:spPr bwMode="auto">
              <a:xfrm>
                <a:off x="5874885" y="5255854"/>
                <a:ext cx="966"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1" y="246"/>
                      <a:pt x="0" y="246"/>
                      <a:pt x="0" y="247"/>
                    </a:cubicBezTo>
                    <a:cubicBezTo>
                      <a:pt x="0" y="0"/>
                      <a:pt x="0" y="0"/>
                      <a:pt x="0" y="0"/>
                    </a:cubicBezTo>
                    <a:cubicBezTo>
                      <a:pt x="0" y="0"/>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9" name="ï$1ïḓé"/>
              <p:cNvSpPr/>
              <p:nvPr/>
            </p:nvSpPr>
            <p:spPr bwMode="auto">
              <a:xfrm>
                <a:off x="5873920"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0" name="îŝḻîḓê"/>
              <p:cNvSpPr/>
              <p:nvPr/>
            </p:nvSpPr>
            <p:spPr bwMode="auto">
              <a:xfrm>
                <a:off x="5872954" y="5255854"/>
                <a:ext cx="966" cy="92694"/>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1" name="ísľïḋé"/>
              <p:cNvSpPr/>
              <p:nvPr/>
            </p:nvSpPr>
            <p:spPr bwMode="auto">
              <a:xfrm>
                <a:off x="5871989"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0" y="246"/>
                      <a:pt x="0" y="246"/>
                    </a:cubicBezTo>
                    <a:cubicBezTo>
                      <a:pt x="0" y="0"/>
                      <a:pt x="0" y="0"/>
                      <a:pt x="0" y="0"/>
                    </a:cubicBezTo>
                    <a:cubicBezTo>
                      <a:pt x="0"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2" name="išľîdè"/>
              <p:cNvSpPr/>
              <p:nvPr/>
            </p:nvSpPr>
            <p:spPr bwMode="auto">
              <a:xfrm>
                <a:off x="5871023"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3" name="îS1îḍe"/>
              <p:cNvSpPr/>
              <p:nvPr/>
            </p:nvSpPr>
            <p:spPr bwMode="auto">
              <a:xfrm>
                <a:off x="5871023"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1" y="247"/>
                      <a:pt x="0" y="247"/>
                    </a:cubicBezTo>
                    <a:cubicBezTo>
                      <a:pt x="0" y="0"/>
                      <a:pt x="0" y="0"/>
                      <a:pt x="0" y="0"/>
                    </a:cubicBezTo>
                    <a:cubicBezTo>
                      <a:pt x="1" y="0"/>
                      <a:pt x="1"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4" name="íṣľîḋe"/>
              <p:cNvSpPr/>
              <p:nvPr/>
            </p:nvSpPr>
            <p:spPr bwMode="auto">
              <a:xfrm>
                <a:off x="5871023" y="5255854"/>
                <a:ext cx="966" cy="91729"/>
              </a:xfrm>
              <a:prstGeom prst="rect">
                <a:avLst/>
              </a:prstGeom>
              <a:solidFill>
                <a:srgbClr val="005C7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5" name="iṥ1iḋê"/>
              <p:cNvSpPr/>
              <p:nvPr/>
            </p:nvSpPr>
            <p:spPr bwMode="auto">
              <a:xfrm>
                <a:off x="5871023" y="525585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6" name="íṣḻîḋè"/>
              <p:cNvSpPr/>
              <p:nvPr/>
            </p:nvSpPr>
            <p:spPr bwMode="auto">
              <a:xfrm>
                <a:off x="5870058" y="5255854"/>
                <a:ext cx="966" cy="91729"/>
              </a:xfrm>
              <a:prstGeom prst="rect">
                <a:avLst/>
              </a:prstGeom>
              <a:solidFill>
                <a:srgbClr val="005A7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7" name="ïš1íḋê"/>
              <p:cNvSpPr/>
              <p:nvPr/>
            </p:nvSpPr>
            <p:spPr bwMode="auto">
              <a:xfrm>
                <a:off x="5870058" y="525585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8" name="î$1îḍê"/>
              <p:cNvSpPr/>
              <p:nvPr/>
            </p:nvSpPr>
            <p:spPr bwMode="auto">
              <a:xfrm>
                <a:off x="5869092" y="5253923"/>
                <a:ext cx="966" cy="93660"/>
              </a:xfrm>
              <a:custGeom>
                <a:avLst/>
                <a:gdLst>
                  <a:gd name="T0" fmla="*/ 4 w 4"/>
                  <a:gd name="T1" fmla="*/ 6 h 252"/>
                  <a:gd name="T2" fmla="*/ 4 w 4"/>
                  <a:gd name="T3" fmla="*/ 252 h 252"/>
                  <a:gd name="T4" fmla="*/ 0 w 4"/>
                  <a:gd name="T5" fmla="*/ 247 h 252"/>
                  <a:gd name="T6" fmla="*/ 0 w 4"/>
                  <a:gd name="T7" fmla="*/ 0 h 252"/>
                  <a:gd name="T8" fmla="*/ 4 w 4"/>
                  <a:gd name="T9" fmla="*/ 6 h 252"/>
                </a:gdLst>
                <a:ahLst/>
                <a:cxnLst>
                  <a:cxn ang="0">
                    <a:pos x="T0" y="T1"/>
                  </a:cxn>
                  <a:cxn ang="0">
                    <a:pos x="T2" y="T3"/>
                  </a:cxn>
                  <a:cxn ang="0">
                    <a:pos x="T4" y="T5"/>
                  </a:cxn>
                  <a:cxn ang="0">
                    <a:pos x="T6" y="T7"/>
                  </a:cxn>
                  <a:cxn ang="0">
                    <a:pos x="T8" y="T9"/>
                  </a:cxn>
                </a:cxnLst>
                <a:rect l="0" t="0" r="r" b="b"/>
                <a:pathLst>
                  <a:path w="4" h="252">
                    <a:moveTo>
                      <a:pt x="4" y="6"/>
                    </a:moveTo>
                    <a:cubicBezTo>
                      <a:pt x="4" y="252"/>
                      <a:pt x="4" y="252"/>
                      <a:pt x="4" y="252"/>
                    </a:cubicBezTo>
                    <a:cubicBezTo>
                      <a:pt x="2" y="251"/>
                      <a:pt x="0" y="250"/>
                      <a:pt x="0" y="247"/>
                    </a:cubicBezTo>
                    <a:cubicBezTo>
                      <a:pt x="0" y="0"/>
                      <a:pt x="0" y="0"/>
                      <a:pt x="0" y="0"/>
                    </a:cubicBezTo>
                    <a:cubicBezTo>
                      <a:pt x="0" y="3"/>
                      <a:pt x="2" y="5"/>
                      <a:pt x="4"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9" name="îşlïde"/>
              <p:cNvSpPr/>
              <p:nvPr/>
            </p:nvSpPr>
            <p:spPr bwMode="auto">
              <a:xfrm>
                <a:off x="5869092" y="5248130"/>
                <a:ext cx="14484" cy="7725"/>
              </a:xfrm>
              <a:custGeom>
                <a:avLst/>
                <a:gdLst>
                  <a:gd name="T0" fmla="*/ 13 w 39"/>
                  <a:gd name="T1" fmla="*/ 16 h 23"/>
                  <a:gd name="T2" fmla="*/ 39 w 39"/>
                  <a:gd name="T3" fmla="*/ 0 h 23"/>
                  <a:gd name="T4" fmla="*/ 37 w 39"/>
                  <a:gd name="T5" fmla="*/ 12 h 23"/>
                  <a:gd name="T6" fmla="*/ 14 w 39"/>
                  <a:gd name="T7" fmla="*/ 23 h 23"/>
                  <a:gd name="T8" fmla="*/ 0 w 39"/>
                  <a:gd name="T9" fmla="*/ 16 h 23"/>
                  <a:gd name="T10" fmla="*/ 1 w 39"/>
                  <a:gd name="T11" fmla="*/ 14 h 23"/>
                  <a:gd name="T12" fmla="*/ 13 w 39"/>
                  <a:gd name="T13" fmla="*/ 16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3" y="16"/>
                    </a:moveTo>
                    <a:cubicBezTo>
                      <a:pt x="26" y="16"/>
                      <a:pt x="34" y="9"/>
                      <a:pt x="39" y="0"/>
                    </a:cubicBezTo>
                    <a:cubicBezTo>
                      <a:pt x="38" y="4"/>
                      <a:pt x="37" y="8"/>
                      <a:pt x="37" y="12"/>
                    </a:cubicBezTo>
                    <a:cubicBezTo>
                      <a:pt x="32" y="18"/>
                      <a:pt x="24" y="23"/>
                      <a:pt x="14" y="23"/>
                    </a:cubicBezTo>
                    <a:cubicBezTo>
                      <a:pt x="5" y="23"/>
                      <a:pt x="0" y="21"/>
                      <a:pt x="0" y="16"/>
                    </a:cubicBezTo>
                    <a:cubicBezTo>
                      <a:pt x="0" y="15"/>
                      <a:pt x="0" y="15"/>
                      <a:pt x="1" y="14"/>
                    </a:cubicBezTo>
                    <a:cubicBezTo>
                      <a:pt x="3" y="16"/>
                      <a:pt x="7" y="16"/>
                      <a:pt x="13" y="16"/>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0" name="íšḷíḓé"/>
              <p:cNvSpPr/>
              <p:nvPr/>
            </p:nvSpPr>
            <p:spPr bwMode="auto">
              <a:xfrm>
                <a:off x="5836262" y="5233646"/>
                <a:ext cx="22208" cy="22208"/>
              </a:xfrm>
              <a:custGeom>
                <a:avLst/>
                <a:gdLst>
                  <a:gd name="T0" fmla="*/ 41 w 58"/>
                  <a:gd name="T1" fmla="*/ 38 h 61"/>
                  <a:gd name="T2" fmla="*/ 55 w 58"/>
                  <a:gd name="T3" fmla="*/ 0 h 61"/>
                  <a:gd name="T4" fmla="*/ 58 w 58"/>
                  <a:gd name="T5" fmla="*/ 4 h 61"/>
                  <a:gd name="T6" fmla="*/ 42 w 58"/>
                  <a:gd name="T7" fmla="*/ 45 h 61"/>
                  <a:gd name="T8" fmla="*/ 42 w 58"/>
                  <a:gd name="T9" fmla="*/ 46 h 61"/>
                  <a:gd name="T10" fmla="*/ 16 w 58"/>
                  <a:gd name="T11" fmla="*/ 61 h 61"/>
                  <a:gd name="T12" fmla="*/ 0 w 58"/>
                  <a:gd name="T13" fmla="*/ 50 h 61"/>
                  <a:gd name="T14" fmla="*/ 14 w 58"/>
                  <a:gd name="T15" fmla="*/ 54 h 61"/>
                  <a:gd name="T16" fmla="*/ 41 w 58"/>
                  <a:gd name="T17" fmla="*/ 39 h 61"/>
                  <a:gd name="T18" fmla="*/ 41 w 58"/>
                  <a:gd name="T19"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61">
                    <a:moveTo>
                      <a:pt x="41" y="38"/>
                    </a:moveTo>
                    <a:cubicBezTo>
                      <a:pt x="55" y="0"/>
                      <a:pt x="55" y="0"/>
                      <a:pt x="55" y="0"/>
                    </a:cubicBezTo>
                    <a:cubicBezTo>
                      <a:pt x="57" y="1"/>
                      <a:pt x="58" y="3"/>
                      <a:pt x="58" y="4"/>
                    </a:cubicBezTo>
                    <a:cubicBezTo>
                      <a:pt x="42" y="45"/>
                      <a:pt x="42" y="45"/>
                      <a:pt x="42" y="45"/>
                    </a:cubicBezTo>
                    <a:cubicBezTo>
                      <a:pt x="42" y="46"/>
                      <a:pt x="42" y="46"/>
                      <a:pt x="42" y="46"/>
                    </a:cubicBezTo>
                    <a:cubicBezTo>
                      <a:pt x="38" y="56"/>
                      <a:pt x="25" y="61"/>
                      <a:pt x="16" y="61"/>
                    </a:cubicBezTo>
                    <a:cubicBezTo>
                      <a:pt x="10" y="61"/>
                      <a:pt x="1" y="61"/>
                      <a:pt x="0" y="50"/>
                    </a:cubicBezTo>
                    <a:cubicBezTo>
                      <a:pt x="3" y="54"/>
                      <a:pt x="10" y="54"/>
                      <a:pt x="14" y="54"/>
                    </a:cubicBezTo>
                    <a:cubicBezTo>
                      <a:pt x="23" y="54"/>
                      <a:pt x="36" y="49"/>
                      <a:pt x="41" y="39"/>
                    </a:cubicBezTo>
                    <a:lnTo>
                      <a:pt x="41" y="38"/>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1" name="ísḷîḋè"/>
              <p:cNvSpPr/>
              <p:nvPr/>
            </p:nvSpPr>
            <p:spPr bwMode="auto">
              <a:xfrm>
                <a:off x="5986891" y="5253923"/>
                <a:ext cx="4828" cy="93660"/>
              </a:xfrm>
              <a:custGeom>
                <a:avLst/>
                <a:gdLst>
                  <a:gd name="T0" fmla="*/ 13 w 13"/>
                  <a:gd name="T1" fmla="*/ 0 h 253"/>
                  <a:gd name="T2" fmla="*/ 13 w 13"/>
                  <a:gd name="T3" fmla="*/ 247 h 253"/>
                  <a:gd name="T4" fmla="*/ 0 w 13"/>
                  <a:gd name="T5" fmla="*/ 253 h 253"/>
                  <a:gd name="T6" fmla="*/ 0 w 13"/>
                  <a:gd name="T7" fmla="*/ 6 h 253"/>
                  <a:gd name="T8" fmla="*/ 13 w 13"/>
                  <a:gd name="T9" fmla="*/ 0 h 253"/>
                </a:gdLst>
                <a:ahLst/>
                <a:cxnLst>
                  <a:cxn ang="0">
                    <a:pos x="T0" y="T1"/>
                  </a:cxn>
                  <a:cxn ang="0">
                    <a:pos x="T2" y="T3"/>
                  </a:cxn>
                  <a:cxn ang="0">
                    <a:pos x="T4" y="T5"/>
                  </a:cxn>
                  <a:cxn ang="0">
                    <a:pos x="T6" y="T7"/>
                  </a:cxn>
                  <a:cxn ang="0">
                    <a:pos x="T8" y="T9"/>
                  </a:cxn>
                </a:cxnLst>
                <a:rect l="0" t="0" r="r" b="b"/>
                <a:pathLst>
                  <a:path w="13" h="253">
                    <a:moveTo>
                      <a:pt x="13" y="0"/>
                    </a:moveTo>
                    <a:cubicBezTo>
                      <a:pt x="13" y="247"/>
                      <a:pt x="13" y="247"/>
                      <a:pt x="13" y="247"/>
                    </a:cubicBezTo>
                    <a:cubicBezTo>
                      <a:pt x="9" y="250"/>
                      <a:pt x="5" y="252"/>
                      <a:pt x="0" y="253"/>
                    </a:cubicBezTo>
                    <a:cubicBezTo>
                      <a:pt x="0" y="6"/>
                      <a:pt x="0" y="6"/>
                      <a:pt x="0" y="6"/>
                    </a:cubicBezTo>
                    <a:cubicBezTo>
                      <a:pt x="5" y="5"/>
                      <a:pt x="9" y="3"/>
                      <a:pt x="1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2" name="îšḻïḓé"/>
              <p:cNvSpPr/>
              <p:nvPr/>
            </p:nvSpPr>
            <p:spPr bwMode="auto">
              <a:xfrm>
                <a:off x="5984960" y="5255854"/>
                <a:ext cx="1931"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3" name="iSľíďe"/>
              <p:cNvSpPr/>
              <p:nvPr/>
            </p:nvSpPr>
            <p:spPr bwMode="auto">
              <a:xfrm>
                <a:off x="5984960" y="5255854"/>
                <a:ext cx="0"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1" y="246"/>
                      <a:pt x="1" y="246"/>
                      <a:pt x="0" y="247"/>
                    </a:cubicBezTo>
                    <a:cubicBezTo>
                      <a:pt x="0" y="0"/>
                      <a:pt x="0" y="0"/>
                      <a:pt x="0" y="0"/>
                    </a:cubicBezTo>
                    <a:cubicBezTo>
                      <a:pt x="1" y="0"/>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4" name="ïṩ1íḑe"/>
              <p:cNvSpPr/>
              <p:nvPr/>
            </p:nvSpPr>
            <p:spPr bwMode="auto">
              <a:xfrm>
                <a:off x="5983994"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5" name="íṣľïḋè"/>
              <p:cNvSpPr/>
              <p:nvPr/>
            </p:nvSpPr>
            <p:spPr bwMode="auto">
              <a:xfrm>
                <a:off x="5983029" y="5255854"/>
                <a:ext cx="966" cy="92694"/>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1" y="247"/>
                      <a:pt x="0" y="247"/>
                    </a:cubicBezTo>
                    <a:cubicBezTo>
                      <a:pt x="0" y="0"/>
                      <a:pt x="0" y="0"/>
                      <a:pt x="0" y="0"/>
                    </a:cubicBezTo>
                    <a:cubicBezTo>
                      <a:pt x="1" y="0"/>
                      <a:pt x="1" y="0"/>
                      <a:pt x="2"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6" name="îṩ1íďe"/>
              <p:cNvSpPr/>
              <p:nvPr/>
            </p:nvSpPr>
            <p:spPr bwMode="auto">
              <a:xfrm>
                <a:off x="5983029" y="5255854"/>
                <a:ext cx="966" cy="92694"/>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1" y="247"/>
                      <a:pt x="0" y="247"/>
                    </a:cubicBezTo>
                    <a:cubicBezTo>
                      <a:pt x="0" y="0"/>
                      <a:pt x="0" y="0"/>
                      <a:pt x="0" y="0"/>
                    </a:cubicBezTo>
                    <a:cubicBezTo>
                      <a:pt x="1" y="0"/>
                      <a:pt x="1" y="0"/>
                      <a:pt x="2"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7" name="íSḻîdé"/>
              <p:cNvSpPr/>
              <p:nvPr/>
            </p:nvSpPr>
            <p:spPr bwMode="auto">
              <a:xfrm>
                <a:off x="5982063"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0" y="246"/>
                      <a:pt x="0" y="246"/>
                    </a:cubicBezTo>
                    <a:cubicBezTo>
                      <a:pt x="0" y="0"/>
                      <a:pt x="0" y="0"/>
                      <a:pt x="0" y="0"/>
                    </a:cubicBezTo>
                    <a:cubicBezTo>
                      <a:pt x="0"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8" name="ïš1ïḓe"/>
              <p:cNvSpPr/>
              <p:nvPr/>
            </p:nvSpPr>
            <p:spPr bwMode="auto">
              <a:xfrm>
                <a:off x="5981097"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9" name="îş1îḍè"/>
              <p:cNvSpPr/>
              <p:nvPr/>
            </p:nvSpPr>
            <p:spPr bwMode="auto">
              <a:xfrm>
                <a:off x="5981097"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0"/>
                      <a:pt x="1"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0" name="î$ļîḋé"/>
              <p:cNvSpPr/>
              <p:nvPr/>
            </p:nvSpPr>
            <p:spPr bwMode="auto">
              <a:xfrm>
                <a:off x="5980132" y="5255854"/>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1" name="ïŝļîḋè"/>
              <p:cNvSpPr/>
              <p:nvPr/>
            </p:nvSpPr>
            <p:spPr bwMode="auto">
              <a:xfrm>
                <a:off x="5980132" y="5255854"/>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2" name="íṧliḋê"/>
              <p:cNvSpPr/>
              <p:nvPr/>
            </p:nvSpPr>
            <p:spPr bwMode="auto">
              <a:xfrm>
                <a:off x="5978201" y="5253923"/>
                <a:ext cx="1931" cy="93660"/>
              </a:xfrm>
              <a:custGeom>
                <a:avLst/>
                <a:gdLst>
                  <a:gd name="T0" fmla="*/ 4 w 4"/>
                  <a:gd name="T1" fmla="*/ 6 h 252"/>
                  <a:gd name="T2" fmla="*/ 4 w 4"/>
                  <a:gd name="T3" fmla="*/ 252 h 252"/>
                  <a:gd name="T4" fmla="*/ 0 w 4"/>
                  <a:gd name="T5" fmla="*/ 247 h 252"/>
                  <a:gd name="T6" fmla="*/ 0 w 4"/>
                  <a:gd name="T7" fmla="*/ 0 h 252"/>
                  <a:gd name="T8" fmla="*/ 4 w 4"/>
                  <a:gd name="T9" fmla="*/ 6 h 252"/>
                </a:gdLst>
                <a:ahLst/>
                <a:cxnLst>
                  <a:cxn ang="0">
                    <a:pos x="T0" y="T1"/>
                  </a:cxn>
                  <a:cxn ang="0">
                    <a:pos x="T2" y="T3"/>
                  </a:cxn>
                  <a:cxn ang="0">
                    <a:pos x="T4" y="T5"/>
                  </a:cxn>
                  <a:cxn ang="0">
                    <a:pos x="T6" y="T7"/>
                  </a:cxn>
                  <a:cxn ang="0">
                    <a:pos x="T8" y="T9"/>
                  </a:cxn>
                </a:cxnLst>
                <a:rect l="0" t="0" r="r" b="b"/>
                <a:pathLst>
                  <a:path w="4" h="252">
                    <a:moveTo>
                      <a:pt x="4" y="6"/>
                    </a:moveTo>
                    <a:cubicBezTo>
                      <a:pt x="4" y="252"/>
                      <a:pt x="4" y="252"/>
                      <a:pt x="4" y="252"/>
                    </a:cubicBezTo>
                    <a:cubicBezTo>
                      <a:pt x="1" y="251"/>
                      <a:pt x="0" y="250"/>
                      <a:pt x="0" y="247"/>
                    </a:cubicBezTo>
                    <a:cubicBezTo>
                      <a:pt x="0" y="0"/>
                      <a:pt x="0" y="0"/>
                      <a:pt x="0" y="0"/>
                    </a:cubicBezTo>
                    <a:cubicBezTo>
                      <a:pt x="0" y="3"/>
                      <a:pt x="1" y="5"/>
                      <a:pt x="4"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3" name="iśľîḋé"/>
              <p:cNvSpPr/>
              <p:nvPr/>
            </p:nvSpPr>
            <p:spPr bwMode="auto">
              <a:xfrm>
                <a:off x="5770604" y="5250061"/>
                <a:ext cx="2897" cy="98488"/>
              </a:xfrm>
              <a:custGeom>
                <a:avLst/>
                <a:gdLst>
                  <a:gd name="T0" fmla="*/ 7 w 7"/>
                  <a:gd name="T1" fmla="*/ 18 h 265"/>
                  <a:gd name="T2" fmla="*/ 7 w 7"/>
                  <a:gd name="T3" fmla="*/ 265 h 265"/>
                  <a:gd name="T4" fmla="*/ 0 w 7"/>
                  <a:gd name="T5" fmla="*/ 247 h 265"/>
                  <a:gd name="T6" fmla="*/ 0 w 7"/>
                  <a:gd name="T7" fmla="*/ 0 h 265"/>
                  <a:gd name="T8" fmla="*/ 7 w 7"/>
                  <a:gd name="T9" fmla="*/ 18 h 265"/>
                </a:gdLst>
                <a:ahLst/>
                <a:cxnLst>
                  <a:cxn ang="0">
                    <a:pos x="T0" y="T1"/>
                  </a:cxn>
                  <a:cxn ang="0">
                    <a:pos x="T2" y="T3"/>
                  </a:cxn>
                  <a:cxn ang="0">
                    <a:pos x="T4" y="T5"/>
                  </a:cxn>
                  <a:cxn ang="0">
                    <a:pos x="T6" y="T7"/>
                  </a:cxn>
                  <a:cxn ang="0">
                    <a:pos x="T8" y="T9"/>
                  </a:cxn>
                </a:cxnLst>
                <a:rect l="0" t="0" r="r" b="b"/>
                <a:pathLst>
                  <a:path w="7" h="265">
                    <a:moveTo>
                      <a:pt x="7" y="18"/>
                    </a:moveTo>
                    <a:cubicBezTo>
                      <a:pt x="7" y="265"/>
                      <a:pt x="7" y="265"/>
                      <a:pt x="7" y="265"/>
                    </a:cubicBezTo>
                    <a:cubicBezTo>
                      <a:pt x="2" y="260"/>
                      <a:pt x="0" y="254"/>
                      <a:pt x="0" y="247"/>
                    </a:cubicBezTo>
                    <a:cubicBezTo>
                      <a:pt x="0" y="0"/>
                      <a:pt x="0" y="0"/>
                      <a:pt x="0" y="0"/>
                    </a:cubicBezTo>
                    <a:cubicBezTo>
                      <a:pt x="0" y="8"/>
                      <a:pt x="2" y="14"/>
                      <a:pt x="7" y="18"/>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4" name="iŝḻíḋè"/>
              <p:cNvSpPr/>
              <p:nvPr/>
            </p:nvSpPr>
            <p:spPr bwMode="auto">
              <a:xfrm>
                <a:off x="6085379" y="5252957"/>
                <a:ext cx="7725" cy="94626"/>
              </a:xfrm>
              <a:custGeom>
                <a:avLst/>
                <a:gdLst>
                  <a:gd name="T0" fmla="*/ 22 w 22"/>
                  <a:gd name="T1" fmla="*/ 0 h 254"/>
                  <a:gd name="T2" fmla="*/ 22 w 22"/>
                  <a:gd name="T3" fmla="*/ 246 h 254"/>
                  <a:gd name="T4" fmla="*/ 0 w 22"/>
                  <a:gd name="T5" fmla="*/ 254 h 254"/>
                  <a:gd name="T6" fmla="*/ 0 w 22"/>
                  <a:gd name="T7" fmla="*/ 7 h 254"/>
                  <a:gd name="T8" fmla="*/ 22 w 22"/>
                  <a:gd name="T9" fmla="*/ 0 h 254"/>
                </a:gdLst>
                <a:ahLst/>
                <a:cxnLst>
                  <a:cxn ang="0">
                    <a:pos x="T0" y="T1"/>
                  </a:cxn>
                  <a:cxn ang="0">
                    <a:pos x="T2" y="T3"/>
                  </a:cxn>
                  <a:cxn ang="0">
                    <a:pos x="T4" y="T5"/>
                  </a:cxn>
                  <a:cxn ang="0">
                    <a:pos x="T6" y="T7"/>
                  </a:cxn>
                  <a:cxn ang="0">
                    <a:pos x="T8" y="T9"/>
                  </a:cxn>
                </a:cxnLst>
                <a:rect l="0" t="0" r="r" b="b"/>
                <a:pathLst>
                  <a:path w="22" h="254">
                    <a:moveTo>
                      <a:pt x="22" y="0"/>
                    </a:moveTo>
                    <a:cubicBezTo>
                      <a:pt x="22" y="246"/>
                      <a:pt x="22" y="246"/>
                      <a:pt x="22" y="246"/>
                    </a:cubicBezTo>
                    <a:cubicBezTo>
                      <a:pt x="16" y="249"/>
                      <a:pt x="8" y="252"/>
                      <a:pt x="0" y="254"/>
                    </a:cubicBezTo>
                    <a:cubicBezTo>
                      <a:pt x="0" y="7"/>
                      <a:pt x="0" y="7"/>
                      <a:pt x="0" y="7"/>
                    </a:cubicBezTo>
                    <a:cubicBezTo>
                      <a:pt x="8" y="6"/>
                      <a:pt x="16" y="3"/>
                      <a:pt x="2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5" name="iš1îḓé"/>
              <p:cNvSpPr/>
              <p:nvPr/>
            </p:nvSpPr>
            <p:spPr bwMode="auto">
              <a:xfrm>
                <a:off x="6081516" y="5255854"/>
                <a:ext cx="3862" cy="91729"/>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8"/>
                      <a:pt x="3" y="248"/>
                      <a:pt x="0" y="248"/>
                    </a:cubicBezTo>
                    <a:cubicBezTo>
                      <a:pt x="0" y="2"/>
                      <a:pt x="0" y="2"/>
                      <a:pt x="0" y="2"/>
                    </a:cubicBezTo>
                    <a:cubicBezTo>
                      <a:pt x="3" y="1"/>
                      <a:pt x="5" y="1"/>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6" name="îŝḷiḓè"/>
              <p:cNvSpPr/>
              <p:nvPr/>
            </p:nvSpPr>
            <p:spPr bwMode="auto">
              <a:xfrm>
                <a:off x="6080551" y="5255854"/>
                <a:ext cx="966" cy="92694"/>
              </a:xfrm>
              <a:custGeom>
                <a:avLst/>
                <a:gdLst>
                  <a:gd name="T0" fmla="*/ 4 w 4"/>
                  <a:gd name="T1" fmla="*/ 0 h 247"/>
                  <a:gd name="T2" fmla="*/ 4 w 4"/>
                  <a:gd name="T3" fmla="*/ 246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6"/>
                      <a:pt x="4" y="246"/>
                      <a:pt x="4" y="246"/>
                    </a:cubicBezTo>
                    <a:cubicBezTo>
                      <a:pt x="3" y="247"/>
                      <a:pt x="1" y="247"/>
                      <a:pt x="0" y="247"/>
                    </a:cubicBezTo>
                    <a:cubicBezTo>
                      <a:pt x="0" y="0"/>
                      <a:pt x="0" y="0"/>
                      <a:pt x="0" y="0"/>
                    </a:cubicBezTo>
                    <a:cubicBezTo>
                      <a:pt x="1" y="0"/>
                      <a:pt x="3" y="0"/>
                      <a:pt x="4"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7" name="ïṡļïḋê"/>
              <p:cNvSpPr/>
              <p:nvPr/>
            </p:nvSpPr>
            <p:spPr bwMode="auto">
              <a:xfrm>
                <a:off x="6079585" y="5255854"/>
                <a:ext cx="966" cy="92694"/>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8" name="ïṩḷiḍe"/>
              <p:cNvSpPr/>
              <p:nvPr/>
            </p:nvSpPr>
            <p:spPr bwMode="auto">
              <a:xfrm>
                <a:off x="6078620" y="5255854"/>
                <a:ext cx="966" cy="92694"/>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1" y="247"/>
                      <a:pt x="0" y="247"/>
                    </a:cubicBezTo>
                    <a:cubicBezTo>
                      <a:pt x="0" y="0"/>
                      <a:pt x="0" y="0"/>
                      <a:pt x="0" y="0"/>
                    </a:cubicBezTo>
                    <a:cubicBezTo>
                      <a:pt x="1" y="0"/>
                      <a:pt x="1" y="0"/>
                      <a:pt x="2"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9" name="ïSḻïḍé"/>
              <p:cNvSpPr/>
              <p:nvPr/>
            </p:nvSpPr>
            <p:spPr bwMode="auto">
              <a:xfrm>
                <a:off x="6077654"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0" name="ïṥľíḋè"/>
              <p:cNvSpPr/>
              <p:nvPr/>
            </p:nvSpPr>
            <p:spPr bwMode="auto">
              <a:xfrm>
                <a:off x="6076689"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1" name="íṧ1îḓè"/>
              <p:cNvSpPr/>
              <p:nvPr/>
            </p:nvSpPr>
            <p:spPr bwMode="auto">
              <a:xfrm>
                <a:off x="6075723"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2" name="isļiḑê"/>
              <p:cNvSpPr/>
              <p:nvPr/>
            </p:nvSpPr>
            <p:spPr bwMode="auto">
              <a:xfrm>
                <a:off x="6075723"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0"/>
                      <a:pt x="1" y="0"/>
                      <a:pt x="1"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3" name="ïśľïḑê"/>
              <p:cNvSpPr/>
              <p:nvPr/>
            </p:nvSpPr>
            <p:spPr bwMode="auto">
              <a:xfrm>
                <a:off x="6074758" y="5255854"/>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4" name="îşľiḓé"/>
              <p:cNvSpPr/>
              <p:nvPr/>
            </p:nvSpPr>
            <p:spPr bwMode="auto">
              <a:xfrm>
                <a:off x="6071861" y="5251026"/>
                <a:ext cx="2897" cy="96557"/>
              </a:xfrm>
              <a:custGeom>
                <a:avLst/>
                <a:gdLst>
                  <a:gd name="T0" fmla="*/ 9 w 9"/>
                  <a:gd name="T1" fmla="*/ 14 h 260"/>
                  <a:gd name="T2" fmla="*/ 9 w 9"/>
                  <a:gd name="T3" fmla="*/ 260 h 260"/>
                  <a:gd name="T4" fmla="*/ 0 w 9"/>
                  <a:gd name="T5" fmla="*/ 247 h 260"/>
                  <a:gd name="T6" fmla="*/ 0 w 9"/>
                  <a:gd name="T7" fmla="*/ 0 h 260"/>
                  <a:gd name="T8" fmla="*/ 9 w 9"/>
                  <a:gd name="T9" fmla="*/ 14 h 260"/>
                </a:gdLst>
                <a:ahLst/>
                <a:cxnLst>
                  <a:cxn ang="0">
                    <a:pos x="T0" y="T1"/>
                  </a:cxn>
                  <a:cxn ang="0">
                    <a:pos x="T2" y="T3"/>
                  </a:cxn>
                  <a:cxn ang="0">
                    <a:pos x="T4" y="T5"/>
                  </a:cxn>
                  <a:cxn ang="0">
                    <a:pos x="T6" y="T7"/>
                  </a:cxn>
                  <a:cxn ang="0">
                    <a:pos x="T8" y="T9"/>
                  </a:cxn>
                </a:cxnLst>
                <a:rect l="0" t="0" r="r" b="b"/>
                <a:pathLst>
                  <a:path w="9" h="260">
                    <a:moveTo>
                      <a:pt x="9" y="14"/>
                    </a:moveTo>
                    <a:cubicBezTo>
                      <a:pt x="9" y="260"/>
                      <a:pt x="9" y="260"/>
                      <a:pt x="9" y="260"/>
                    </a:cubicBezTo>
                    <a:cubicBezTo>
                      <a:pt x="3" y="258"/>
                      <a:pt x="0" y="254"/>
                      <a:pt x="0" y="247"/>
                    </a:cubicBezTo>
                    <a:cubicBezTo>
                      <a:pt x="0" y="0"/>
                      <a:pt x="0" y="0"/>
                      <a:pt x="0" y="0"/>
                    </a:cubicBezTo>
                    <a:cubicBezTo>
                      <a:pt x="0" y="7"/>
                      <a:pt x="3" y="11"/>
                      <a:pt x="9" y="14"/>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5" name="ïṥlíḋe"/>
              <p:cNvSpPr/>
              <p:nvPr/>
            </p:nvSpPr>
            <p:spPr bwMode="auto">
              <a:xfrm>
                <a:off x="6093103" y="5252957"/>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76" name="ïŝ1íḑé"/>
              <p:cNvSpPr/>
              <p:nvPr/>
            </p:nvSpPr>
            <p:spPr bwMode="auto">
              <a:xfrm>
                <a:off x="6093103" y="5252957"/>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77" name="ïśḷíḋè"/>
              <p:cNvSpPr/>
              <p:nvPr/>
            </p:nvSpPr>
            <p:spPr bwMode="auto">
              <a:xfrm>
                <a:off x="6092138" y="5252957"/>
                <a:ext cx="966" cy="93660"/>
              </a:xfrm>
              <a:custGeom>
                <a:avLst/>
                <a:gdLst>
                  <a:gd name="T0" fmla="*/ 2 w 2"/>
                  <a:gd name="T1" fmla="*/ 0 h 251"/>
                  <a:gd name="T2" fmla="*/ 2 w 2"/>
                  <a:gd name="T3" fmla="*/ 246 h 251"/>
                  <a:gd name="T4" fmla="*/ 0 w 2"/>
                  <a:gd name="T5" fmla="*/ 251 h 251"/>
                  <a:gd name="T6" fmla="*/ 0 w 2"/>
                  <a:gd name="T7" fmla="*/ 4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1" y="249"/>
                      <a:pt x="0" y="251"/>
                    </a:cubicBezTo>
                    <a:cubicBezTo>
                      <a:pt x="0" y="4"/>
                      <a:pt x="0" y="4"/>
                      <a:pt x="0" y="4"/>
                    </a:cubicBezTo>
                    <a:cubicBezTo>
                      <a:pt x="1" y="3"/>
                      <a:pt x="1" y="1"/>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8" name="íşľïďe"/>
              <p:cNvSpPr/>
              <p:nvPr/>
            </p:nvSpPr>
            <p:spPr bwMode="auto">
              <a:xfrm>
                <a:off x="6092138" y="5254889"/>
                <a:ext cx="0" cy="93660"/>
              </a:xfrm>
              <a:custGeom>
                <a:avLst/>
                <a:gdLst>
                  <a:gd name="T0" fmla="*/ 2 w 2"/>
                  <a:gd name="T1" fmla="*/ 0 h 251"/>
                  <a:gd name="T2" fmla="*/ 2 w 2"/>
                  <a:gd name="T3" fmla="*/ 247 h 251"/>
                  <a:gd name="T4" fmla="*/ 0 w 2"/>
                  <a:gd name="T5" fmla="*/ 251 h 251"/>
                  <a:gd name="T6" fmla="*/ 0 w 2"/>
                  <a:gd name="T7" fmla="*/ 4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7"/>
                      <a:pt x="2" y="247"/>
                      <a:pt x="2" y="247"/>
                    </a:cubicBezTo>
                    <a:cubicBezTo>
                      <a:pt x="1" y="248"/>
                      <a:pt x="0" y="249"/>
                      <a:pt x="0" y="251"/>
                    </a:cubicBezTo>
                    <a:cubicBezTo>
                      <a:pt x="0" y="4"/>
                      <a:pt x="0" y="4"/>
                      <a:pt x="0" y="4"/>
                    </a:cubicBezTo>
                    <a:cubicBezTo>
                      <a:pt x="0" y="3"/>
                      <a:pt x="1" y="2"/>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9" name="iš1îḓè"/>
              <p:cNvSpPr/>
              <p:nvPr/>
            </p:nvSpPr>
            <p:spPr bwMode="auto">
              <a:xfrm>
                <a:off x="6090207" y="5255854"/>
                <a:ext cx="1931" cy="93660"/>
              </a:xfrm>
              <a:custGeom>
                <a:avLst/>
                <a:gdLst>
                  <a:gd name="T0" fmla="*/ 4 w 4"/>
                  <a:gd name="T1" fmla="*/ 0 h 250"/>
                  <a:gd name="T2" fmla="*/ 4 w 4"/>
                  <a:gd name="T3" fmla="*/ 247 h 250"/>
                  <a:gd name="T4" fmla="*/ 1 w 4"/>
                  <a:gd name="T5" fmla="*/ 249 h 250"/>
                  <a:gd name="T6" fmla="*/ 0 w 4"/>
                  <a:gd name="T7" fmla="*/ 250 h 250"/>
                  <a:gd name="T8" fmla="*/ 0 w 4"/>
                  <a:gd name="T9" fmla="*/ 4 h 250"/>
                  <a:gd name="T10" fmla="*/ 1 w 4"/>
                  <a:gd name="T11" fmla="*/ 3 h 250"/>
                  <a:gd name="T12" fmla="*/ 4 w 4"/>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4" h="250">
                    <a:moveTo>
                      <a:pt x="4" y="0"/>
                    </a:moveTo>
                    <a:cubicBezTo>
                      <a:pt x="4" y="247"/>
                      <a:pt x="4" y="247"/>
                      <a:pt x="4" y="247"/>
                    </a:cubicBezTo>
                    <a:cubicBezTo>
                      <a:pt x="3" y="248"/>
                      <a:pt x="2" y="249"/>
                      <a:pt x="1" y="249"/>
                    </a:cubicBezTo>
                    <a:cubicBezTo>
                      <a:pt x="0" y="250"/>
                      <a:pt x="0" y="250"/>
                      <a:pt x="0" y="250"/>
                    </a:cubicBezTo>
                    <a:cubicBezTo>
                      <a:pt x="0" y="4"/>
                      <a:pt x="0" y="4"/>
                      <a:pt x="0" y="4"/>
                    </a:cubicBezTo>
                    <a:cubicBezTo>
                      <a:pt x="1" y="3"/>
                      <a:pt x="1" y="3"/>
                      <a:pt x="1" y="3"/>
                    </a:cubicBezTo>
                    <a:cubicBezTo>
                      <a:pt x="2" y="2"/>
                      <a:pt x="3" y="1"/>
                      <a:pt x="4"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0" name="ï$1íḓe"/>
              <p:cNvSpPr/>
              <p:nvPr/>
            </p:nvSpPr>
            <p:spPr bwMode="auto">
              <a:xfrm>
                <a:off x="6088276" y="5257786"/>
                <a:ext cx="1931" cy="93660"/>
              </a:xfrm>
              <a:custGeom>
                <a:avLst/>
                <a:gdLst>
                  <a:gd name="T0" fmla="*/ 4 w 4"/>
                  <a:gd name="T1" fmla="*/ 0 h 250"/>
                  <a:gd name="T2" fmla="*/ 4 w 4"/>
                  <a:gd name="T3" fmla="*/ 246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6"/>
                      <a:pt x="4" y="246"/>
                      <a:pt x="4" y="246"/>
                    </a:cubicBezTo>
                    <a:cubicBezTo>
                      <a:pt x="3" y="247"/>
                      <a:pt x="2" y="249"/>
                      <a:pt x="0" y="250"/>
                    </a:cubicBezTo>
                    <a:cubicBezTo>
                      <a:pt x="0" y="3"/>
                      <a:pt x="0" y="3"/>
                      <a:pt x="0" y="3"/>
                    </a:cubicBezTo>
                    <a:cubicBezTo>
                      <a:pt x="2" y="2"/>
                      <a:pt x="3" y="1"/>
                      <a:pt x="4"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1" name="iŝḷídê"/>
              <p:cNvSpPr/>
              <p:nvPr/>
            </p:nvSpPr>
            <p:spPr bwMode="auto">
              <a:xfrm>
                <a:off x="6081516" y="5258751"/>
                <a:ext cx="6759" cy="95591"/>
              </a:xfrm>
              <a:custGeom>
                <a:avLst/>
                <a:gdLst>
                  <a:gd name="T0" fmla="*/ 19 w 19"/>
                  <a:gd name="T1" fmla="*/ 0 h 255"/>
                  <a:gd name="T2" fmla="*/ 19 w 19"/>
                  <a:gd name="T3" fmla="*/ 247 h 255"/>
                  <a:gd name="T4" fmla="*/ 0 w 19"/>
                  <a:gd name="T5" fmla="*/ 255 h 255"/>
                  <a:gd name="T6" fmla="*/ 0 w 19"/>
                  <a:gd name="T7" fmla="*/ 8 h 255"/>
                  <a:gd name="T8" fmla="*/ 19 w 19"/>
                  <a:gd name="T9" fmla="*/ 0 h 255"/>
                </a:gdLst>
                <a:ahLst/>
                <a:cxnLst>
                  <a:cxn ang="0">
                    <a:pos x="T0" y="T1"/>
                  </a:cxn>
                  <a:cxn ang="0">
                    <a:pos x="T2" y="T3"/>
                  </a:cxn>
                  <a:cxn ang="0">
                    <a:pos x="T4" y="T5"/>
                  </a:cxn>
                  <a:cxn ang="0">
                    <a:pos x="T6" y="T7"/>
                  </a:cxn>
                  <a:cxn ang="0">
                    <a:pos x="T8" y="T9"/>
                  </a:cxn>
                </a:cxnLst>
                <a:rect l="0" t="0" r="r" b="b"/>
                <a:pathLst>
                  <a:path w="19" h="255">
                    <a:moveTo>
                      <a:pt x="19" y="0"/>
                    </a:moveTo>
                    <a:cubicBezTo>
                      <a:pt x="19" y="247"/>
                      <a:pt x="19" y="247"/>
                      <a:pt x="19" y="247"/>
                    </a:cubicBezTo>
                    <a:cubicBezTo>
                      <a:pt x="14" y="251"/>
                      <a:pt x="7" y="253"/>
                      <a:pt x="0" y="255"/>
                    </a:cubicBezTo>
                    <a:cubicBezTo>
                      <a:pt x="0" y="8"/>
                      <a:pt x="0" y="8"/>
                      <a:pt x="0" y="8"/>
                    </a:cubicBezTo>
                    <a:cubicBezTo>
                      <a:pt x="7" y="7"/>
                      <a:pt x="14" y="4"/>
                      <a:pt x="19"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2" name="ïṣḷïḋe"/>
              <p:cNvSpPr/>
              <p:nvPr/>
            </p:nvSpPr>
            <p:spPr bwMode="auto">
              <a:xfrm>
                <a:off x="6078620" y="5261648"/>
                <a:ext cx="2897" cy="92694"/>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7"/>
                      <a:pt x="3" y="248"/>
                      <a:pt x="0" y="248"/>
                    </a:cubicBezTo>
                    <a:cubicBezTo>
                      <a:pt x="0" y="2"/>
                      <a:pt x="0" y="2"/>
                      <a:pt x="0" y="2"/>
                    </a:cubicBezTo>
                    <a:cubicBezTo>
                      <a:pt x="3" y="1"/>
                      <a:pt x="5" y="1"/>
                      <a:pt x="8"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3" name="iśḷiḓê"/>
              <p:cNvSpPr/>
              <p:nvPr/>
            </p:nvSpPr>
            <p:spPr bwMode="auto">
              <a:xfrm>
                <a:off x="6075723"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2" y="247"/>
                      <a:pt x="0" y="247"/>
                    </a:cubicBezTo>
                    <a:cubicBezTo>
                      <a:pt x="0" y="0"/>
                      <a:pt x="0" y="0"/>
                      <a:pt x="0" y="0"/>
                    </a:cubicBezTo>
                    <a:cubicBezTo>
                      <a:pt x="2"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4" name="iṧļidè"/>
              <p:cNvSpPr/>
              <p:nvPr/>
            </p:nvSpPr>
            <p:spPr bwMode="auto">
              <a:xfrm>
                <a:off x="6072827" y="5262613"/>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5" name="iśḻîḍè"/>
              <p:cNvSpPr/>
              <p:nvPr/>
            </p:nvSpPr>
            <p:spPr bwMode="auto">
              <a:xfrm>
                <a:off x="6069930" y="5262613"/>
                <a:ext cx="2897" cy="91729"/>
              </a:xfrm>
              <a:custGeom>
                <a:avLst/>
                <a:gdLst>
                  <a:gd name="T0" fmla="*/ 8 w 8"/>
                  <a:gd name="T1" fmla="*/ 1 h 247"/>
                  <a:gd name="T2" fmla="*/ 8 w 8"/>
                  <a:gd name="T3" fmla="*/ 247 h 247"/>
                  <a:gd name="T4" fmla="*/ 7 w 8"/>
                  <a:gd name="T5" fmla="*/ 247 h 247"/>
                  <a:gd name="T6" fmla="*/ 0 w 8"/>
                  <a:gd name="T7" fmla="*/ 247 h 247"/>
                  <a:gd name="T8" fmla="*/ 0 w 8"/>
                  <a:gd name="T9" fmla="*/ 0 h 247"/>
                  <a:gd name="T10" fmla="*/ 7 w 8"/>
                  <a:gd name="T11" fmla="*/ 1 h 247"/>
                  <a:gd name="T12" fmla="*/ 8 w 8"/>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8" h="247">
                    <a:moveTo>
                      <a:pt x="8" y="1"/>
                    </a:moveTo>
                    <a:cubicBezTo>
                      <a:pt x="8" y="247"/>
                      <a:pt x="8" y="247"/>
                      <a:pt x="8" y="247"/>
                    </a:cubicBezTo>
                    <a:cubicBezTo>
                      <a:pt x="7" y="247"/>
                      <a:pt x="7" y="247"/>
                      <a:pt x="7" y="247"/>
                    </a:cubicBezTo>
                    <a:cubicBezTo>
                      <a:pt x="5" y="247"/>
                      <a:pt x="3" y="247"/>
                      <a:pt x="0" y="247"/>
                    </a:cubicBezTo>
                    <a:cubicBezTo>
                      <a:pt x="0" y="0"/>
                      <a:pt x="0" y="0"/>
                      <a:pt x="0" y="0"/>
                    </a:cubicBezTo>
                    <a:cubicBezTo>
                      <a:pt x="3" y="0"/>
                      <a:pt x="5" y="1"/>
                      <a:pt x="7" y="1"/>
                    </a:cubicBezTo>
                    <a:cubicBezTo>
                      <a:pt x="8" y="1"/>
                      <a:pt x="8" y="1"/>
                      <a:pt x="8"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6" name="îśļîdè"/>
              <p:cNvSpPr/>
              <p:nvPr/>
            </p:nvSpPr>
            <p:spPr bwMode="auto">
              <a:xfrm>
                <a:off x="6067033" y="5262613"/>
                <a:ext cx="2897" cy="91729"/>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7" name="îşḻîdè"/>
              <p:cNvSpPr/>
              <p:nvPr/>
            </p:nvSpPr>
            <p:spPr bwMode="auto">
              <a:xfrm>
                <a:off x="6065102" y="5262613"/>
                <a:ext cx="1931" cy="91729"/>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7"/>
                      <a:pt x="2" y="247"/>
                      <a:pt x="0" y="247"/>
                    </a:cubicBezTo>
                    <a:cubicBezTo>
                      <a:pt x="0" y="0"/>
                      <a:pt x="0" y="0"/>
                      <a:pt x="0" y="0"/>
                    </a:cubicBezTo>
                    <a:cubicBezTo>
                      <a:pt x="2" y="1"/>
                      <a:pt x="3" y="1"/>
                      <a:pt x="5"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8" name="íśḷïḑè"/>
              <p:cNvSpPr/>
              <p:nvPr/>
            </p:nvSpPr>
            <p:spPr bwMode="auto">
              <a:xfrm>
                <a:off x="6064136" y="5261648"/>
                <a:ext cx="966"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2" y="247"/>
                      <a:pt x="0" y="247"/>
                    </a:cubicBezTo>
                    <a:cubicBezTo>
                      <a:pt x="0" y="0"/>
                      <a:pt x="0" y="0"/>
                      <a:pt x="0" y="0"/>
                    </a:cubicBezTo>
                    <a:cubicBezTo>
                      <a:pt x="2" y="1"/>
                      <a:pt x="3" y="1"/>
                      <a:pt x="5"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9" name="îšļíḋê"/>
              <p:cNvSpPr/>
              <p:nvPr/>
            </p:nvSpPr>
            <p:spPr bwMode="auto">
              <a:xfrm>
                <a:off x="6062205" y="5261648"/>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8"/>
                      <a:pt x="1" y="247"/>
                      <a:pt x="0" y="247"/>
                    </a:cubicBezTo>
                    <a:cubicBezTo>
                      <a:pt x="0" y="0"/>
                      <a:pt x="0" y="0"/>
                      <a:pt x="0" y="0"/>
                    </a:cubicBezTo>
                    <a:cubicBezTo>
                      <a:pt x="1" y="1"/>
                      <a:pt x="3"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0" name="îSļíḋê"/>
              <p:cNvSpPr/>
              <p:nvPr/>
            </p:nvSpPr>
            <p:spPr bwMode="auto">
              <a:xfrm>
                <a:off x="6060274" y="5260682"/>
                <a:ext cx="1931" cy="92694"/>
              </a:xfrm>
              <a:custGeom>
                <a:avLst/>
                <a:gdLst>
                  <a:gd name="T0" fmla="*/ 5 w 5"/>
                  <a:gd name="T1" fmla="*/ 1 h 248"/>
                  <a:gd name="T2" fmla="*/ 5 w 5"/>
                  <a:gd name="T3" fmla="*/ 248 h 248"/>
                  <a:gd name="T4" fmla="*/ 0 w 5"/>
                  <a:gd name="T5" fmla="*/ 246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7"/>
                      <a:pt x="2" y="247"/>
                      <a:pt x="0" y="246"/>
                    </a:cubicBezTo>
                    <a:cubicBezTo>
                      <a:pt x="0" y="0"/>
                      <a:pt x="0" y="0"/>
                      <a:pt x="0" y="0"/>
                    </a:cubicBezTo>
                    <a:cubicBezTo>
                      <a:pt x="2" y="0"/>
                      <a:pt x="3" y="1"/>
                      <a:pt x="5"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1" name="ïslíḋê"/>
              <p:cNvSpPr/>
              <p:nvPr/>
            </p:nvSpPr>
            <p:spPr bwMode="auto">
              <a:xfrm>
                <a:off x="6053515" y="5251992"/>
                <a:ext cx="6759" cy="100419"/>
              </a:xfrm>
              <a:custGeom>
                <a:avLst/>
                <a:gdLst>
                  <a:gd name="T0" fmla="*/ 18 w 18"/>
                  <a:gd name="T1" fmla="*/ 24 h 270"/>
                  <a:gd name="T2" fmla="*/ 18 w 18"/>
                  <a:gd name="T3" fmla="*/ 270 h 270"/>
                  <a:gd name="T4" fmla="*/ 4 w 18"/>
                  <a:gd name="T5" fmla="*/ 259 h 270"/>
                  <a:gd name="T6" fmla="*/ 0 w 18"/>
                  <a:gd name="T7" fmla="*/ 247 h 270"/>
                  <a:gd name="T8" fmla="*/ 0 w 18"/>
                  <a:gd name="T9" fmla="*/ 247 h 270"/>
                  <a:gd name="T10" fmla="*/ 0 w 18"/>
                  <a:gd name="T11" fmla="*/ 0 h 270"/>
                  <a:gd name="T12" fmla="*/ 0 w 18"/>
                  <a:gd name="T13" fmla="*/ 1 h 270"/>
                  <a:gd name="T14" fmla="*/ 4 w 18"/>
                  <a:gd name="T15" fmla="*/ 13 h 270"/>
                  <a:gd name="T16" fmla="*/ 18 w 18"/>
                  <a:gd name="T17" fmla="*/ 2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70">
                    <a:moveTo>
                      <a:pt x="18" y="24"/>
                    </a:moveTo>
                    <a:cubicBezTo>
                      <a:pt x="18" y="270"/>
                      <a:pt x="18" y="270"/>
                      <a:pt x="18" y="270"/>
                    </a:cubicBezTo>
                    <a:cubicBezTo>
                      <a:pt x="12" y="268"/>
                      <a:pt x="7" y="264"/>
                      <a:pt x="4" y="259"/>
                    </a:cubicBezTo>
                    <a:cubicBezTo>
                      <a:pt x="2" y="256"/>
                      <a:pt x="0" y="252"/>
                      <a:pt x="0" y="247"/>
                    </a:cubicBezTo>
                    <a:cubicBezTo>
                      <a:pt x="0" y="247"/>
                      <a:pt x="0" y="247"/>
                      <a:pt x="0" y="247"/>
                    </a:cubicBezTo>
                    <a:cubicBezTo>
                      <a:pt x="0" y="0"/>
                      <a:pt x="0" y="0"/>
                      <a:pt x="0" y="0"/>
                    </a:cubicBezTo>
                    <a:cubicBezTo>
                      <a:pt x="0" y="1"/>
                      <a:pt x="0" y="1"/>
                      <a:pt x="0" y="1"/>
                    </a:cubicBezTo>
                    <a:cubicBezTo>
                      <a:pt x="0" y="5"/>
                      <a:pt x="2" y="9"/>
                      <a:pt x="4" y="13"/>
                    </a:cubicBezTo>
                    <a:cubicBezTo>
                      <a:pt x="7" y="18"/>
                      <a:pt x="12" y="21"/>
                      <a:pt x="18" y="24"/>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2" name="îṡlíḍê"/>
              <p:cNvSpPr/>
              <p:nvPr/>
            </p:nvSpPr>
            <p:spPr bwMode="auto">
              <a:xfrm>
                <a:off x="6071861" y="5249095"/>
                <a:ext cx="25105" cy="8690"/>
              </a:xfrm>
              <a:custGeom>
                <a:avLst/>
                <a:gdLst>
                  <a:gd name="T0" fmla="*/ 8 w 67"/>
                  <a:gd name="T1" fmla="*/ 0 h 23"/>
                  <a:gd name="T2" fmla="*/ 28 w 67"/>
                  <a:gd name="T3" fmla="*/ 14 h 23"/>
                  <a:gd name="T4" fmla="*/ 67 w 67"/>
                  <a:gd name="T5" fmla="*/ 4 h 23"/>
                  <a:gd name="T6" fmla="*/ 51 w 67"/>
                  <a:gd name="T7" fmla="*/ 23 h 23"/>
                  <a:gd name="T8" fmla="*/ 58 w 67"/>
                  <a:gd name="T9" fmla="*/ 11 h 23"/>
                  <a:gd name="T10" fmla="*/ 20 w 67"/>
                  <a:gd name="T11" fmla="*/ 20 h 23"/>
                  <a:gd name="T12" fmla="*/ 0 w 67"/>
                  <a:gd name="T13" fmla="*/ 5 h 23"/>
                  <a:gd name="T14" fmla="*/ 1 w 67"/>
                  <a:gd name="T15" fmla="*/ 0 h 23"/>
                  <a:gd name="T16" fmla="*/ 8 w 67"/>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3">
                    <a:moveTo>
                      <a:pt x="8" y="0"/>
                    </a:moveTo>
                    <a:cubicBezTo>
                      <a:pt x="8" y="10"/>
                      <a:pt x="17" y="14"/>
                      <a:pt x="28" y="14"/>
                    </a:cubicBezTo>
                    <a:cubicBezTo>
                      <a:pt x="41" y="14"/>
                      <a:pt x="56" y="9"/>
                      <a:pt x="67" y="4"/>
                    </a:cubicBezTo>
                    <a:cubicBezTo>
                      <a:pt x="64" y="13"/>
                      <a:pt x="59" y="19"/>
                      <a:pt x="51" y="23"/>
                    </a:cubicBezTo>
                    <a:cubicBezTo>
                      <a:pt x="54" y="20"/>
                      <a:pt x="57" y="16"/>
                      <a:pt x="58" y="11"/>
                    </a:cubicBezTo>
                    <a:cubicBezTo>
                      <a:pt x="48" y="16"/>
                      <a:pt x="32" y="20"/>
                      <a:pt x="20" y="20"/>
                    </a:cubicBezTo>
                    <a:cubicBezTo>
                      <a:pt x="9" y="20"/>
                      <a:pt x="0" y="17"/>
                      <a:pt x="0" y="5"/>
                    </a:cubicBezTo>
                    <a:cubicBezTo>
                      <a:pt x="0" y="4"/>
                      <a:pt x="0" y="2"/>
                      <a:pt x="1" y="0"/>
                    </a:cubicBezTo>
                    <a:cubicBezTo>
                      <a:pt x="3" y="0"/>
                      <a:pt x="5" y="0"/>
                      <a:pt x="8" y="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3" name="ïŝḷíḓê"/>
              <p:cNvSpPr/>
              <p:nvPr/>
            </p:nvSpPr>
            <p:spPr bwMode="auto">
              <a:xfrm>
                <a:off x="609696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4" name="îṡḷîdé"/>
              <p:cNvSpPr/>
              <p:nvPr/>
            </p:nvSpPr>
            <p:spPr bwMode="auto">
              <a:xfrm>
                <a:off x="609696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5" name="ï$1îde"/>
              <p:cNvSpPr/>
              <p:nvPr/>
            </p:nvSpPr>
            <p:spPr bwMode="auto">
              <a:xfrm>
                <a:off x="6096000" y="5251026"/>
                <a:ext cx="966" cy="93660"/>
              </a:xfrm>
              <a:custGeom>
                <a:avLst/>
                <a:gdLst>
                  <a:gd name="T0" fmla="*/ 2 w 2"/>
                  <a:gd name="T1" fmla="*/ 0 h 251"/>
                  <a:gd name="T2" fmla="*/ 2 w 2"/>
                  <a:gd name="T3" fmla="*/ 247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7"/>
                      <a:pt x="2" y="247"/>
                      <a:pt x="2" y="247"/>
                    </a:cubicBezTo>
                    <a:cubicBezTo>
                      <a:pt x="1" y="248"/>
                      <a:pt x="0" y="250"/>
                      <a:pt x="0" y="251"/>
                    </a:cubicBezTo>
                    <a:cubicBezTo>
                      <a:pt x="0" y="5"/>
                      <a:pt x="0" y="5"/>
                      <a:pt x="0" y="5"/>
                    </a:cubicBezTo>
                    <a:cubicBezTo>
                      <a:pt x="0" y="3"/>
                      <a:pt x="1" y="2"/>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6" name="ïsļiḑê"/>
              <p:cNvSpPr/>
              <p:nvPr/>
            </p:nvSpPr>
            <p:spPr bwMode="auto">
              <a:xfrm>
                <a:off x="6095034" y="5252957"/>
                <a:ext cx="966" cy="92694"/>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9"/>
                      <a:pt x="0" y="250"/>
                    </a:cubicBezTo>
                    <a:cubicBezTo>
                      <a:pt x="0" y="3"/>
                      <a:pt x="0" y="3"/>
                      <a:pt x="0" y="3"/>
                    </a:cubicBezTo>
                    <a:cubicBezTo>
                      <a:pt x="1" y="2"/>
                      <a:pt x="2" y="1"/>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7" name="iš1ïde"/>
              <p:cNvSpPr/>
              <p:nvPr/>
            </p:nvSpPr>
            <p:spPr bwMode="auto">
              <a:xfrm>
                <a:off x="6093103" y="5253923"/>
                <a:ext cx="1931" cy="93660"/>
              </a:xfrm>
              <a:custGeom>
                <a:avLst/>
                <a:gdLst>
                  <a:gd name="T0" fmla="*/ 3 w 3"/>
                  <a:gd name="T1" fmla="*/ 0 h 251"/>
                  <a:gd name="T2" fmla="*/ 3 w 3"/>
                  <a:gd name="T3" fmla="*/ 247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49"/>
                      <a:pt x="0" y="251"/>
                    </a:cubicBezTo>
                    <a:cubicBezTo>
                      <a:pt x="0" y="4"/>
                      <a:pt x="0" y="4"/>
                      <a:pt x="0" y="4"/>
                    </a:cubicBezTo>
                    <a:cubicBezTo>
                      <a:pt x="1" y="3"/>
                      <a:pt x="2" y="2"/>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8" name="íśľîḍé"/>
              <p:cNvSpPr/>
              <p:nvPr/>
            </p:nvSpPr>
            <p:spPr bwMode="auto">
              <a:xfrm>
                <a:off x="6092138" y="5254889"/>
                <a:ext cx="966" cy="93660"/>
              </a:xfrm>
              <a:custGeom>
                <a:avLst/>
                <a:gdLst>
                  <a:gd name="T0" fmla="*/ 4 w 4"/>
                  <a:gd name="T1" fmla="*/ 0 h 250"/>
                  <a:gd name="T2" fmla="*/ 4 w 4"/>
                  <a:gd name="T3" fmla="*/ 247 h 250"/>
                  <a:gd name="T4" fmla="*/ 0 w 4"/>
                  <a:gd name="T5" fmla="*/ 250 h 250"/>
                  <a:gd name="T6" fmla="*/ 0 w 4"/>
                  <a:gd name="T7" fmla="*/ 4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1" y="249"/>
                      <a:pt x="0" y="250"/>
                    </a:cubicBezTo>
                    <a:cubicBezTo>
                      <a:pt x="0" y="4"/>
                      <a:pt x="0" y="4"/>
                      <a:pt x="0" y="4"/>
                    </a:cubicBezTo>
                    <a:cubicBezTo>
                      <a:pt x="1" y="2"/>
                      <a:pt x="3" y="1"/>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9" name="í$lïḓê"/>
              <p:cNvSpPr/>
              <p:nvPr/>
            </p:nvSpPr>
            <p:spPr bwMode="auto">
              <a:xfrm>
                <a:off x="6090207" y="5256820"/>
                <a:ext cx="1931" cy="92694"/>
              </a:xfrm>
              <a:custGeom>
                <a:avLst/>
                <a:gdLst>
                  <a:gd name="T0" fmla="*/ 4 w 4"/>
                  <a:gd name="T1" fmla="*/ 0 h 248"/>
                  <a:gd name="T2" fmla="*/ 4 w 4"/>
                  <a:gd name="T3" fmla="*/ 246 h 248"/>
                  <a:gd name="T4" fmla="*/ 0 w 4"/>
                  <a:gd name="T5" fmla="*/ 248 h 248"/>
                  <a:gd name="T6" fmla="*/ 0 w 4"/>
                  <a:gd name="T7" fmla="*/ 2 h 248"/>
                  <a:gd name="T8" fmla="*/ 4 w 4"/>
                  <a:gd name="T9" fmla="*/ 0 h 248"/>
                </a:gdLst>
                <a:ahLst/>
                <a:cxnLst>
                  <a:cxn ang="0">
                    <a:pos x="T0" y="T1"/>
                  </a:cxn>
                  <a:cxn ang="0">
                    <a:pos x="T2" y="T3"/>
                  </a:cxn>
                  <a:cxn ang="0">
                    <a:pos x="T4" y="T5"/>
                  </a:cxn>
                  <a:cxn ang="0">
                    <a:pos x="T6" y="T7"/>
                  </a:cxn>
                  <a:cxn ang="0">
                    <a:pos x="T8" y="T9"/>
                  </a:cxn>
                </a:cxnLst>
                <a:rect l="0" t="0" r="r" b="b"/>
                <a:pathLst>
                  <a:path w="4" h="248">
                    <a:moveTo>
                      <a:pt x="4" y="0"/>
                    </a:moveTo>
                    <a:cubicBezTo>
                      <a:pt x="4" y="246"/>
                      <a:pt x="4" y="246"/>
                      <a:pt x="4" y="246"/>
                    </a:cubicBezTo>
                    <a:cubicBezTo>
                      <a:pt x="3" y="247"/>
                      <a:pt x="1" y="248"/>
                      <a:pt x="0" y="248"/>
                    </a:cubicBezTo>
                    <a:cubicBezTo>
                      <a:pt x="0" y="2"/>
                      <a:pt x="0" y="2"/>
                      <a:pt x="0" y="2"/>
                    </a:cubicBezTo>
                    <a:cubicBezTo>
                      <a:pt x="1" y="1"/>
                      <a:pt x="3" y="0"/>
                      <a:pt x="4"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0" name="iṩ1îḑe"/>
              <p:cNvSpPr/>
              <p:nvPr/>
            </p:nvSpPr>
            <p:spPr bwMode="auto">
              <a:xfrm>
                <a:off x="6090207" y="5256820"/>
                <a:ext cx="1931" cy="92694"/>
              </a:xfrm>
              <a:custGeom>
                <a:avLst/>
                <a:gdLst>
                  <a:gd name="T0" fmla="*/ 4 w 4"/>
                  <a:gd name="T1" fmla="*/ 0 h 248"/>
                  <a:gd name="T2" fmla="*/ 4 w 4"/>
                  <a:gd name="T3" fmla="*/ 246 h 248"/>
                  <a:gd name="T4" fmla="*/ 0 w 4"/>
                  <a:gd name="T5" fmla="*/ 248 h 248"/>
                  <a:gd name="T6" fmla="*/ 0 w 4"/>
                  <a:gd name="T7" fmla="*/ 2 h 248"/>
                  <a:gd name="T8" fmla="*/ 4 w 4"/>
                  <a:gd name="T9" fmla="*/ 0 h 248"/>
                </a:gdLst>
                <a:ahLst/>
                <a:cxnLst>
                  <a:cxn ang="0">
                    <a:pos x="T0" y="T1"/>
                  </a:cxn>
                  <a:cxn ang="0">
                    <a:pos x="T2" y="T3"/>
                  </a:cxn>
                  <a:cxn ang="0">
                    <a:pos x="T4" y="T5"/>
                  </a:cxn>
                  <a:cxn ang="0">
                    <a:pos x="T6" y="T7"/>
                  </a:cxn>
                  <a:cxn ang="0">
                    <a:pos x="T8" y="T9"/>
                  </a:cxn>
                </a:cxnLst>
                <a:rect l="0" t="0" r="r" b="b"/>
                <a:pathLst>
                  <a:path w="4" h="248">
                    <a:moveTo>
                      <a:pt x="4" y="0"/>
                    </a:moveTo>
                    <a:cubicBezTo>
                      <a:pt x="4" y="246"/>
                      <a:pt x="4" y="246"/>
                      <a:pt x="4" y="246"/>
                    </a:cubicBezTo>
                    <a:cubicBezTo>
                      <a:pt x="3" y="247"/>
                      <a:pt x="1" y="248"/>
                      <a:pt x="0" y="248"/>
                    </a:cubicBezTo>
                    <a:cubicBezTo>
                      <a:pt x="0" y="2"/>
                      <a:pt x="0" y="2"/>
                      <a:pt x="0" y="2"/>
                    </a:cubicBezTo>
                    <a:cubicBezTo>
                      <a:pt x="1" y="1"/>
                      <a:pt x="3" y="0"/>
                      <a:pt x="4"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1" name="ï$liḍè"/>
              <p:cNvSpPr/>
              <p:nvPr/>
            </p:nvSpPr>
            <p:spPr bwMode="auto">
              <a:xfrm>
                <a:off x="5852677" y="5256820"/>
                <a:ext cx="4828" cy="96557"/>
              </a:xfrm>
              <a:custGeom>
                <a:avLst/>
                <a:gdLst>
                  <a:gd name="T0" fmla="*/ 12 w 12"/>
                  <a:gd name="T1" fmla="*/ 12 h 259"/>
                  <a:gd name="T2" fmla="*/ 12 w 12"/>
                  <a:gd name="T3" fmla="*/ 259 h 259"/>
                  <a:gd name="T4" fmla="*/ 0 w 12"/>
                  <a:gd name="T5" fmla="*/ 246 h 259"/>
                  <a:gd name="T6" fmla="*/ 0 w 12"/>
                  <a:gd name="T7" fmla="*/ 0 h 259"/>
                  <a:gd name="T8" fmla="*/ 12 w 12"/>
                  <a:gd name="T9" fmla="*/ 12 h 259"/>
                </a:gdLst>
                <a:ahLst/>
                <a:cxnLst>
                  <a:cxn ang="0">
                    <a:pos x="T0" y="T1"/>
                  </a:cxn>
                  <a:cxn ang="0">
                    <a:pos x="T2" y="T3"/>
                  </a:cxn>
                  <a:cxn ang="0">
                    <a:pos x="T4" y="T5"/>
                  </a:cxn>
                  <a:cxn ang="0">
                    <a:pos x="T6" y="T7"/>
                  </a:cxn>
                  <a:cxn ang="0">
                    <a:pos x="T8" y="T9"/>
                  </a:cxn>
                </a:cxnLst>
                <a:rect l="0" t="0" r="r" b="b"/>
                <a:pathLst>
                  <a:path w="12" h="259">
                    <a:moveTo>
                      <a:pt x="12" y="12"/>
                    </a:moveTo>
                    <a:cubicBezTo>
                      <a:pt x="12" y="259"/>
                      <a:pt x="12" y="259"/>
                      <a:pt x="12" y="259"/>
                    </a:cubicBezTo>
                    <a:cubicBezTo>
                      <a:pt x="5" y="256"/>
                      <a:pt x="1" y="252"/>
                      <a:pt x="0" y="246"/>
                    </a:cubicBezTo>
                    <a:cubicBezTo>
                      <a:pt x="0" y="0"/>
                      <a:pt x="0" y="0"/>
                      <a:pt x="0" y="0"/>
                    </a:cubicBezTo>
                    <a:cubicBezTo>
                      <a:pt x="1" y="6"/>
                      <a:pt x="5" y="10"/>
                      <a:pt x="12"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2" name="iš1ïḋê"/>
              <p:cNvSpPr/>
              <p:nvPr/>
            </p:nvSpPr>
            <p:spPr bwMode="auto">
              <a:xfrm>
                <a:off x="6023582" y="5254889"/>
                <a:ext cx="5793" cy="98488"/>
              </a:xfrm>
              <a:custGeom>
                <a:avLst/>
                <a:gdLst>
                  <a:gd name="T0" fmla="*/ 14 w 14"/>
                  <a:gd name="T1" fmla="*/ 17 h 263"/>
                  <a:gd name="T2" fmla="*/ 14 w 14"/>
                  <a:gd name="T3" fmla="*/ 263 h 263"/>
                  <a:gd name="T4" fmla="*/ 0 w 14"/>
                  <a:gd name="T5" fmla="*/ 247 h 263"/>
                  <a:gd name="T6" fmla="*/ 0 w 14"/>
                  <a:gd name="T7" fmla="*/ 0 h 263"/>
                  <a:gd name="T8" fmla="*/ 14 w 14"/>
                  <a:gd name="T9" fmla="*/ 17 h 263"/>
                </a:gdLst>
                <a:ahLst/>
                <a:cxnLst>
                  <a:cxn ang="0">
                    <a:pos x="T0" y="T1"/>
                  </a:cxn>
                  <a:cxn ang="0">
                    <a:pos x="T2" y="T3"/>
                  </a:cxn>
                  <a:cxn ang="0">
                    <a:pos x="T4" y="T5"/>
                  </a:cxn>
                  <a:cxn ang="0">
                    <a:pos x="T6" y="T7"/>
                  </a:cxn>
                  <a:cxn ang="0">
                    <a:pos x="T8" y="T9"/>
                  </a:cxn>
                </a:cxnLst>
                <a:rect l="0" t="0" r="r" b="b"/>
                <a:pathLst>
                  <a:path w="14" h="263">
                    <a:moveTo>
                      <a:pt x="14" y="17"/>
                    </a:moveTo>
                    <a:cubicBezTo>
                      <a:pt x="14" y="263"/>
                      <a:pt x="14" y="263"/>
                      <a:pt x="14" y="263"/>
                    </a:cubicBezTo>
                    <a:cubicBezTo>
                      <a:pt x="4" y="259"/>
                      <a:pt x="0" y="253"/>
                      <a:pt x="0" y="247"/>
                    </a:cubicBezTo>
                    <a:cubicBezTo>
                      <a:pt x="0" y="0"/>
                      <a:pt x="0" y="0"/>
                      <a:pt x="0" y="0"/>
                    </a:cubicBezTo>
                    <a:cubicBezTo>
                      <a:pt x="0" y="7"/>
                      <a:pt x="4" y="13"/>
                      <a:pt x="14" y="17"/>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3" name="ïṧľíḋê"/>
              <p:cNvSpPr/>
              <p:nvPr/>
            </p:nvSpPr>
            <p:spPr bwMode="auto">
              <a:xfrm>
                <a:off x="5949234" y="5250061"/>
                <a:ext cx="12553" cy="98488"/>
              </a:xfrm>
              <a:custGeom>
                <a:avLst/>
                <a:gdLst>
                  <a:gd name="T0" fmla="*/ 35 w 35"/>
                  <a:gd name="T1" fmla="*/ 0 h 263"/>
                  <a:gd name="T2" fmla="*/ 35 w 35"/>
                  <a:gd name="T3" fmla="*/ 247 h 263"/>
                  <a:gd name="T4" fmla="*/ 0 w 35"/>
                  <a:gd name="T5" fmla="*/ 263 h 263"/>
                  <a:gd name="T6" fmla="*/ 0 w 35"/>
                  <a:gd name="T7" fmla="*/ 16 h 263"/>
                  <a:gd name="T8" fmla="*/ 35 w 35"/>
                  <a:gd name="T9" fmla="*/ 0 h 263"/>
                </a:gdLst>
                <a:ahLst/>
                <a:cxnLst>
                  <a:cxn ang="0">
                    <a:pos x="T0" y="T1"/>
                  </a:cxn>
                  <a:cxn ang="0">
                    <a:pos x="T2" y="T3"/>
                  </a:cxn>
                  <a:cxn ang="0">
                    <a:pos x="T4" y="T5"/>
                  </a:cxn>
                  <a:cxn ang="0">
                    <a:pos x="T6" y="T7"/>
                  </a:cxn>
                  <a:cxn ang="0">
                    <a:pos x="T8" y="T9"/>
                  </a:cxn>
                </a:cxnLst>
                <a:rect l="0" t="0" r="r" b="b"/>
                <a:pathLst>
                  <a:path w="35" h="263">
                    <a:moveTo>
                      <a:pt x="35" y="0"/>
                    </a:moveTo>
                    <a:cubicBezTo>
                      <a:pt x="35" y="247"/>
                      <a:pt x="35" y="247"/>
                      <a:pt x="35" y="247"/>
                    </a:cubicBezTo>
                    <a:cubicBezTo>
                      <a:pt x="24" y="254"/>
                      <a:pt x="14" y="260"/>
                      <a:pt x="0" y="263"/>
                    </a:cubicBezTo>
                    <a:cubicBezTo>
                      <a:pt x="0" y="16"/>
                      <a:pt x="0" y="16"/>
                      <a:pt x="0" y="16"/>
                    </a:cubicBezTo>
                    <a:cubicBezTo>
                      <a:pt x="14" y="13"/>
                      <a:pt x="24" y="7"/>
                      <a:pt x="35"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4" name="iSḷíḋê"/>
              <p:cNvSpPr/>
              <p:nvPr/>
            </p:nvSpPr>
            <p:spPr bwMode="auto">
              <a:xfrm>
                <a:off x="5946337" y="5255854"/>
                <a:ext cx="2897" cy="92694"/>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7"/>
                      <a:pt x="3" y="248"/>
                      <a:pt x="0" y="248"/>
                    </a:cubicBezTo>
                    <a:cubicBezTo>
                      <a:pt x="0" y="2"/>
                      <a:pt x="0" y="2"/>
                      <a:pt x="0" y="2"/>
                    </a:cubicBezTo>
                    <a:cubicBezTo>
                      <a:pt x="3" y="1"/>
                      <a:pt x="5" y="1"/>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5" name="ïSľîďe"/>
              <p:cNvSpPr/>
              <p:nvPr/>
            </p:nvSpPr>
            <p:spPr bwMode="auto">
              <a:xfrm>
                <a:off x="5943441" y="5256820"/>
                <a:ext cx="2897" cy="92694"/>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3" y="247"/>
                      <a:pt x="0" y="247"/>
                    </a:cubicBezTo>
                    <a:cubicBezTo>
                      <a:pt x="0" y="0"/>
                      <a:pt x="0" y="0"/>
                      <a:pt x="0" y="0"/>
                    </a:cubicBezTo>
                    <a:cubicBezTo>
                      <a:pt x="3" y="0"/>
                      <a:pt x="5" y="0"/>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6" name="ïślïdê"/>
              <p:cNvSpPr/>
              <p:nvPr/>
            </p:nvSpPr>
            <p:spPr bwMode="auto">
              <a:xfrm>
                <a:off x="5941510" y="5256820"/>
                <a:ext cx="1931" cy="92694"/>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7" name="ïsḻiḑé"/>
              <p:cNvSpPr/>
              <p:nvPr/>
            </p:nvSpPr>
            <p:spPr bwMode="auto">
              <a:xfrm>
                <a:off x="5939578" y="5256820"/>
                <a:ext cx="1931" cy="92694"/>
              </a:xfrm>
              <a:custGeom>
                <a:avLst/>
                <a:gdLst>
                  <a:gd name="T0" fmla="*/ 5 w 5"/>
                  <a:gd name="T1" fmla="*/ 0 h 247"/>
                  <a:gd name="T2" fmla="*/ 5 w 5"/>
                  <a:gd name="T3" fmla="*/ 247 h 247"/>
                  <a:gd name="T4" fmla="*/ 4 w 5"/>
                  <a:gd name="T5" fmla="*/ 247 h 247"/>
                  <a:gd name="T6" fmla="*/ 0 w 5"/>
                  <a:gd name="T7" fmla="*/ 247 h 247"/>
                  <a:gd name="T8" fmla="*/ 0 w 5"/>
                  <a:gd name="T9" fmla="*/ 0 h 247"/>
                  <a:gd name="T10" fmla="*/ 4 w 5"/>
                  <a:gd name="T11" fmla="*/ 0 h 247"/>
                  <a:gd name="T12" fmla="*/ 5 w 5"/>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0"/>
                    </a:moveTo>
                    <a:cubicBezTo>
                      <a:pt x="5" y="247"/>
                      <a:pt x="5" y="247"/>
                      <a:pt x="5" y="247"/>
                    </a:cubicBezTo>
                    <a:cubicBezTo>
                      <a:pt x="4" y="247"/>
                      <a:pt x="4" y="247"/>
                      <a:pt x="4" y="247"/>
                    </a:cubicBezTo>
                    <a:cubicBezTo>
                      <a:pt x="2" y="247"/>
                      <a:pt x="1" y="247"/>
                      <a:pt x="0" y="247"/>
                    </a:cubicBezTo>
                    <a:cubicBezTo>
                      <a:pt x="0" y="0"/>
                      <a:pt x="0" y="0"/>
                      <a:pt x="0" y="0"/>
                    </a:cubicBezTo>
                    <a:cubicBezTo>
                      <a:pt x="1" y="0"/>
                      <a:pt x="2" y="0"/>
                      <a:pt x="4" y="0"/>
                    </a:cubicBezTo>
                    <a:cubicBezTo>
                      <a:pt x="5" y="0"/>
                      <a:pt x="5" y="0"/>
                      <a:pt x="5"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8" name="íṩ1iďê"/>
              <p:cNvSpPr/>
              <p:nvPr/>
            </p:nvSpPr>
            <p:spPr bwMode="auto">
              <a:xfrm>
                <a:off x="5937647" y="5256820"/>
                <a:ext cx="1931"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7"/>
                      <a:pt x="0" y="247"/>
                    </a:cubicBezTo>
                    <a:cubicBezTo>
                      <a:pt x="0" y="0"/>
                      <a:pt x="0" y="0"/>
                      <a:pt x="0" y="0"/>
                    </a:cubicBezTo>
                    <a:cubicBezTo>
                      <a:pt x="1" y="0"/>
                      <a:pt x="2" y="0"/>
                      <a:pt x="4"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9" name="îŝliḓé"/>
              <p:cNvSpPr/>
              <p:nvPr/>
            </p:nvSpPr>
            <p:spPr bwMode="auto">
              <a:xfrm>
                <a:off x="5936681" y="5256820"/>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6"/>
                      <a:pt x="0" y="246"/>
                    </a:cubicBezTo>
                    <a:cubicBezTo>
                      <a:pt x="0" y="0"/>
                      <a:pt x="0" y="0"/>
                      <a:pt x="0" y="0"/>
                    </a:cubicBezTo>
                    <a:cubicBezTo>
                      <a:pt x="1" y="0"/>
                      <a:pt x="2"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0" name="íṡḻíḋè"/>
              <p:cNvSpPr/>
              <p:nvPr/>
            </p:nvSpPr>
            <p:spPr bwMode="auto">
              <a:xfrm>
                <a:off x="5936681" y="5256820"/>
                <a:ext cx="0"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1"/>
                      <a:pt x="1" y="1"/>
                      <a:pt x="2"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1" name="ïṥḻiďê"/>
              <p:cNvSpPr/>
              <p:nvPr/>
            </p:nvSpPr>
            <p:spPr bwMode="auto">
              <a:xfrm>
                <a:off x="5935716" y="5256820"/>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2" name="ïşḷîḍe"/>
              <p:cNvSpPr/>
              <p:nvPr/>
            </p:nvSpPr>
            <p:spPr bwMode="auto">
              <a:xfrm>
                <a:off x="5935716" y="5255854"/>
                <a:ext cx="0" cy="92694"/>
              </a:xfrm>
              <a:custGeom>
                <a:avLst/>
                <a:gdLst>
                  <a:gd name="T0" fmla="*/ 1 w 1"/>
                  <a:gd name="T1" fmla="*/ 1 h 248"/>
                  <a:gd name="T2" fmla="*/ 1 w 1"/>
                  <a:gd name="T3" fmla="*/ 248 h 248"/>
                  <a:gd name="T4" fmla="*/ 0 w 1"/>
                  <a:gd name="T5" fmla="*/ 247 h 248"/>
                  <a:gd name="T6" fmla="*/ 0 w 1"/>
                  <a:gd name="T7" fmla="*/ 0 h 248"/>
                  <a:gd name="T8" fmla="*/ 1 w 1"/>
                  <a:gd name="T9" fmla="*/ 1 h 248"/>
                </a:gdLst>
                <a:ahLst/>
                <a:cxnLst>
                  <a:cxn ang="0">
                    <a:pos x="T0" y="T1"/>
                  </a:cxn>
                  <a:cxn ang="0">
                    <a:pos x="T2" y="T3"/>
                  </a:cxn>
                  <a:cxn ang="0">
                    <a:pos x="T4" y="T5"/>
                  </a:cxn>
                  <a:cxn ang="0">
                    <a:pos x="T6" y="T7"/>
                  </a:cxn>
                  <a:cxn ang="0">
                    <a:pos x="T8" y="T9"/>
                  </a:cxn>
                </a:cxnLst>
                <a:rect l="0" t="0" r="r" b="b"/>
                <a:pathLst>
                  <a:path w="1" h="248">
                    <a:moveTo>
                      <a:pt x="1" y="1"/>
                    </a:moveTo>
                    <a:cubicBezTo>
                      <a:pt x="1" y="248"/>
                      <a:pt x="1" y="248"/>
                      <a:pt x="1" y="248"/>
                    </a:cubicBezTo>
                    <a:cubicBezTo>
                      <a:pt x="1" y="247"/>
                      <a:pt x="0" y="247"/>
                      <a:pt x="0" y="247"/>
                    </a:cubicBezTo>
                    <a:cubicBezTo>
                      <a:pt x="0" y="0"/>
                      <a:pt x="0" y="0"/>
                      <a:pt x="0" y="0"/>
                    </a:cubicBezTo>
                    <a:cubicBezTo>
                      <a:pt x="0" y="1"/>
                      <a:pt x="1" y="1"/>
                      <a:pt x="1"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3" name="ïšļiďê"/>
              <p:cNvSpPr/>
              <p:nvPr/>
            </p:nvSpPr>
            <p:spPr bwMode="auto">
              <a:xfrm>
                <a:off x="5931854" y="5251026"/>
                <a:ext cx="3862" cy="97523"/>
              </a:xfrm>
              <a:custGeom>
                <a:avLst/>
                <a:gdLst>
                  <a:gd name="T0" fmla="*/ 8 w 8"/>
                  <a:gd name="T1" fmla="*/ 13 h 260"/>
                  <a:gd name="T2" fmla="*/ 8 w 8"/>
                  <a:gd name="T3" fmla="*/ 260 h 260"/>
                  <a:gd name="T4" fmla="*/ 0 w 8"/>
                  <a:gd name="T5" fmla="*/ 247 h 260"/>
                  <a:gd name="T6" fmla="*/ 0 w 8"/>
                  <a:gd name="T7" fmla="*/ 0 h 260"/>
                  <a:gd name="T8" fmla="*/ 8 w 8"/>
                  <a:gd name="T9" fmla="*/ 13 h 260"/>
                </a:gdLst>
                <a:ahLst/>
                <a:cxnLst>
                  <a:cxn ang="0">
                    <a:pos x="T0" y="T1"/>
                  </a:cxn>
                  <a:cxn ang="0">
                    <a:pos x="T2" y="T3"/>
                  </a:cxn>
                  <a:cxn ang="0">
                    <a:pos x="T4" y="T5"/>
                  </a:cxn>
                  <a:cxn ang="0">
                    <a:pos x="T6" y="T7"/>
                  </a:cxn>
                  <a:cxn ang="0">
                    <a:pos x="T8" y="T9"/>
                  </a:cxn>
                </a:cxnLst>
                <a:rect l="0" t="0" r="r" b="b"/>
                <a:pathLst>
                  <a:path w="8" h="260">
                    <a:moveTo>
                      <a:pt x="8" y="13"/>
                    </a:moveTo>
                    <a:cubicBezTo>
                      <a:pt x="8" y="260"/>
                      <a:pt x="8" y="260"/>
                      <a:pt x="8" y="260"/>
                    </a:cubicBezTo>
                    <a:cubicBezTo>
                      <a:pt x="2" y="258"/>
                      <a:pt x="0" y="254"/>
                      <a:pt x="0" y="247"/>
                    </a:cubicBezTo>
                    <a:cubicBezTo>
                      <a:pt x="0" y="0"/>
                      <a:pt x="0" y="0"/>
                      <a:pt x="0" y="0"/>
                    </a:cubicBezTo>
                    <a:cubicBezTo>
                      <a:pt x="0" y="7"/>
                      <a:pt x="2" y="11"/>
                      <a:pt x="8" y="13"/>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4" name="ïṣ1ídè"/>
              <p:cNvSpPr/>
              <p:nvPr/>
            </p:nvSpPr>
            <p:spPr bwMode="auto">
              <a:xfrm>
                <a:off x="6090207" y="5256820"/>
                <a:ext cx="1931" cy="92694"/>
              </a:xfrm>
              <a:custGeom>
                <a:avLst/>
                <a:gdLst>
                  <a:gd name="T0" fmla="*/ 4 w 4"/>
                  <a:gd name="T1" fmla="*/ 0 h 248"/>
                  <a:gd name="T2" fmla="*/ 4 w 4"/>
                  <a:gd name="T3" fmla="*/ 246 h 248"/>
                  <a:gd name="T4" fmla="*/ 0 w 4"/>
                  <a:gd name="T5" fmla="*/ 248 h 248"/>
                  <a:gd name="T6" fmla="*/ 0 w 4"/>
                  <a:gd name="T7" fmla="*/ 2 h 248"/>
                  <a:gd name="T8" fmla="*/ 4 w 4"/>
                  <a:gd name="T9" fmla="*/ 0 h 248"/>
                </a:gdLst>
                <a:ahLst/>
                <a:cxnLst>
                  <a:cxn ang="0">
                    <a:pos x="T0" y="T1"/>
                  </a:cxn>
                  <a:cxn ang="0">
                    <a:pos x="T2" y="T3"/>
                  </a:cxn>
                  <a:cxn ang="0">
                    <a:pos x="T4" y="T5"/>
                  </a:cxn>
                  <a:cxn ang="0">
                    <a:pos x="T6" y="T7"/>
                  </a:cxn>
                  <a:cxn ang="0">
                    <a:pos x="T8" y="T9"/>
                  </a:cxn>
                </a:cxnLst>
                <a:rect l="0" t="0" r="r" b="b"/>
                <a:pathLst>
                  <a:path w="4" h="248">
                    <a:moveTo>
                      <a:pt x="4" y="0"/>
                    </a:moveTo>
                    <a:cubicBezTo>
                      <a:pt x="4" y="246"/>
                      <a:pt x="4" y="246"/>
                      <a:pt x="4" y="246"/>
                    </a:cubicBezTo>
                    <a:cubicBezTo>
                      <a:pt x="3" y="247"/>
                      <a:pt x="1" y="248"/>
                      <a:pt x="0" y="248"/>
                    </a:cubicBezTo>
                    <a:cubicBezTo>
                      <a:pt x="0" y="2"/>
                      <a:pt x="0" y="2"/>
                      <a:pt x="0" y="2"/>
                    </a:cubicBezTo>
                    <a:cubicBezTo>
                      <a:pt x="1" y="1"/>
                      <a:pt x="3" y="0"/>
                      <a:pt x="4"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5" name="ïṣļîḑé"/>
              <p:cNvSpPr/>
              <p:nvPr/>
            </p:nvSpPr>
            <p:spPr bwMode="auto">
              <a:xfrm>
                <a:off x="5991719" y="5250061"/>
                <a:ext cx="2897" cy="100419"/>
              </a:xfrm>
              <a:custGeom>
                <a:avLst/>
                <a:gdLst>
                  <a:gd name="T0" fmla="*/ 3 w 3"/>
                  <a:gd name="T1" fmla="*/ 0 h 104"/>
                  <a:gd name="T2" fmla="*/ 3 w 3"/>
                  <a:gd name="T3" fmla="*/ 96 h 104"/>
                  <a:gd name="T4" fmla="*/ 0 w 3"/>
                  <a:gd name="T5" fmla="*/ 104 h 104"/>
                  <a:gd name="T6" fmla="*/ 0 w 3"/>
                  <a:gd name="T7" fmla="*/ 9 h 104"/>
                  <a:gd name="T8" fmla="*/ 3 w 3"/>
                  <a:gd name="T9" fmla="*/ 0 h 104"/>
                </a:gdLst>
                <a:ahLst/>
                <a:cxnLst>
                  <a:cxn ang="0">
                    <a:pos x="T0" y="T1"/>
                  </a:cxn>
                  <a:cxn ang="0">
                    <a:pos x="T2" y="T3"/>
                  </a:cxn>
                  <a:cxn ang="0">
                    <a:pos x="T4" y="T5"/>
                  </a:cxn>
                  <a:cxn ang="0">
                    <a:pos x="T6" y="T7"/>
                  </a:cxn>
                  <a:cxn ang="0">
                    <a:pos x="T8" y="T9"/>
                  </a:cxn>
                </a:cxnLst>
                <a:rect l="0" t="0" r="r" b="b"/>
                <a:pathLst>
                  <a:path w="3" h="104">
                    <a:moveTo>
                      <a:pt x="3" y="0"/>
                    </a:moveTo>
                    <a:lnTo>
                      <a:pt x="3" y="96"/>
                    </a:lnTo>
                    <a:lnTo>
                      <a:pt x="0" y="104"/>
                    </a:lnTo>
                    <a:lnTo>
                      <a:pt x="0" y="9"/>
                    </a:lnTo>
                    <a:lnTo>
                      <a:pt x="3"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6" name="ïṣḻîḋe"/>
              <p:cNvSpPr/>
              <p:nvPr/>
            </p:nvSpPr>
            <p:spPr bwMode="auto">
              <a:xfrm>
                <a:off x="6008133" y="5240405"/>
                <a:ext cx="7725" cy="112006"/>
              </a:xfrm>
              <a:custGeom>
                <a:avLst/>
                <a:gdLst>
                  <a:gd name="T0" fmla="*/ 8 w 8"/>
                  <a:gd name="T1" fmla="*/ 0 h 116"/>
                  <a:gd name="T2" fmla="*/ 8 w 8"/>
                  <a:gd name="T3" fmla="*/ 96 h 116"/>
                  <a:gd name="T4" fmla="*/ 0 w 8"/>
                  <a:gd name="T5" fmla="*/ 116 h 116"/>
                  <a:gd name="T6" fmla="*/ 0 w 8"/>
                  <a:gd name="T7" fmla="*/ 20 h 116"/>
                  <a:gd name="T8" fmla="*/ 8 w 8"/>
                  <a:gd name="T9" fmla="*/ 0 h 116"/>
                </a:gdLst>
                <a:ahLst/>
                <a:cxnLst>
                  <a:cxn ang="0">
                    <a:pos x="T0" y="T1"/>
                  </a:cxn>
                  <a:cxn ang="0">
                    <a:pos x="T2" y="T3"/>
                  </a:cxn>
                  <a:cxn ang="0">
                    <a:pos x="T4" y="T5"/>
                  </a:cxn>
                  <a:cxn ang="0">
                    <a:pos x="T6" y="T7"/>
                  </a:cxn>
                  <a:cxn ang="0">
                    <a:pos x="T8" y="T9"/>
                  </a:cxn>
                </a:cxnLst>
                <a:rect l="0" t="0" r="r" b="b"/>
                <a:pathLst>
                  <a:path w="8" h="116">
                    <a:moveTo>
                      <a:pt x="8" y="0"/>
                    </a:moveTo>
                    <a:lnTo>
                      <a:pt x="8" y="96"/>
                    </a:lnTo>
                    <a:lnTo>
                      <a:pt x="0" y="116"/>
                    </a:lnTo>
                    <a:lnTo>
                      <a:pt x="0" y="20"/>
                    </a:lnTo>
                    <a:lnTo>
                      <a:pt x="8"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7" name="îṩľiḍe"/>
              <p:cNvSpPr/>
              <p:nvPr/>
            </p:nvSpPr>
            <p:spPr bwMode="auto">
              <a:xfrm>
                <a:off x="6008133" y="5259717"/>
                <a:ext cx="966"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18" name="iSliḋê"/>
              <p:cNvSpPr/>
              <p:nvPr/>
            </p:nvSpPr>
            <p:spPr bwMode="auto">
              <a:xfrm>
                <a:off x="6009099" y="5238474"/>
                <a:ext cx="8690" cy="113937"/>
              </a:xfrm>
              <a:custGeom>
                <a:avLst/>
                <a:gdLst>
                  <a:gd name="T0" fmla="*/ 9 w 9"/>
                  <a:gd name="T1" fmla="*/ 0 h 118"/>
                  <a:gd name="T2" fmla="*/ 9 w 9"/>
                  <a:gd name="T3" fmla="*/ 95 h 118"/>
                  <a:gd name="T4" fmla="*/ 0 w 9"/>
                  <a:gd name="T5" fmla="*/ 118 h 118"/>
                  <a:gd name="T6" fmla="*/ 0 w 9"/>
                  <a:gd name="T7" fmla="*/ 22 h 118"/>
                  <a:gd name="T8" fmla="*/ 9 w 9"/>
                  <a:gd name="T9" fmla="*/ 0 h 118"/>
                </a:gdLst>
                <a:ahLst/>
                <a:cxnLst>
                  <a:cxn ang="0">
                    <a:pos x="T0" y="T1"/>
                  </a:cxn>
                  <a:cxn ang="0">
                    <a:pos x="T2" y="T3"/>
                  </a:cxn>
                  <a:cxn ang="0">
                    <a:pos x="T4" y="T5"/>
                  </a:cxn>
                  <a:cxn ang="0">
                    <a:pos x="T6" y="T7"/>
                  </a:cxn>
                  <a:cxn ang="0">
                    <a:pos x="T8" y="T9"/>
                  </a:cxn>
                </a:cxnLst>
                <a:rect l="0" t="0" r="r" b="b"/>
                <a:pathLst>
                  <a:path w="9" h="118">
                    <a:moveTo>
                      <a:pt x="9" y="0"/>
                    </a:moveTo>
                    <a:lnTo>
                      <a:pt x="9" y="95"/>
                    </a:lnTo>
                    <a:lnTo>
                      <a:pt x="0" y="118"/>
                    </a:lnTo>
                    <a:lnTo>
                      <a:pt x="0" y="22"/>
                    </a:lnTo>
                    <a:lnTo>
                      <a:pt x="9"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9" name="isľiḍé"/>
              <p:cNvSpPr/>
              <p:nvPr/>
            </p:nvSpPr>
            <p:spPr bwMode="auto">
              <a:xfrm>
                <a:off x="5731016" y="5238474"/>
                <a:ext cx="18346" cy="115868"/>
              </a:xfrm>
              <a:custGeom>
                <a:avLst/>
                <a:gdLst>
                  <a:gd name="T0" fmla="*/ 19 w 19"/>
                  <a:gd name="T1" fmla="*/ 0 h 120"/>
                  <a:gd name="T2" fmla="*/ 19 w 19"/>
                  <a:gd name="T3" fmla="*/ 95 h 120"/>
                  <a:gd name="T4" fmla="*/ 0 w 19"/>
                  <a:gd name="T5" fmla="*/ 120 h 120"/>
                  <a:gd name="T6" fmla="*/ 0 w 19"/>
                  <a:gd name="T7" fmla="*/ 25 h 120"/>
                  <a:gd name="T8" fmla="*/ 19 w 19"/>
                  <a:gd name="T9" fmla="*/ 0 h 120"/>
                </a:gdLst>
                <a:ahLst/>
                <a:cxnLst>
                  <a:cxn ang="0">
                    <a:pos x="T0" y="T1"/>
                  </a:cxn>
                  <a:cxn ang="0">
                    <a:pos x="T2" y="T3"/>
                  </a:cxn>
                  <a:cxn ang="0">
                    <a:pos x="T4" y="T5"/>
                  </a:cxn>
                  <a:cxn ang="0">
                    <a:pos x="T6" y="T7"/>
                  </a:cxn>
                  <a:cxn ang="0">
                    <a:pos x="T8" y="T9"/>
                  </a:cxn>
                </a:cxnLst>
                <a:rect l="0" t="0" r="r" b="b"/>
                <a:pathLst>
                  <a:path w="19" h="120">
                    <a:moveTo>
                      <a:pt x="19" y="0"/>
                    </a:moveTo>
                    <a:lnTo>
                      <a:pt x="19" y="95"/>
                    </a:lnTo>
                    <a:lnTo>
                      <a:pt x="0" y="120"/>
                    </a:lnTo>
                    <a:lnTo>
                      <a:pt x="0" y="25"/>
                    </a:lnTo>
                    <a:lnTo>
                      <a:pt x="19" y="0"/>
                    </a:lnTo>
                    <a:close/>
                  </a:path>
                </a:pathLst>
              </a:custGeom>
              <a:solidFill>
                <a:srgbClr val="8DAC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0" name="íṡľîḋè"/>
              <p:cNvSpPr/>
              <p:nvPr/>
            </p:nvSpPr>
            <p:spPr bwMode="auto">
              <a:xfrm>
                <a:off x="5743568" y="5238474"/>
                <a:ext cx="5793" cy="113937"/>
              </a:xfrm>
              <a:custGeom>
                <a:avLst/>
                <a:gdLst>
                  <a:gd name="T0" fmla="*/ 6 w 6"/>
                  <a:gd name="T1" fmla="*/ 0 h 118"/>
                  <a:gd name="T2" fmla="*/ 6 w 6"/>
                  <a:gd name="T3" fmla="*/ 95 h 118"/>
                  <a:gd name="T4" fmla="*/ 0 w 6"/>
                  <a:gd name="T5" fmla="*/ 118 h 118"/>
                  <a:gd name="T6" fmla="*/ 0 w 6"/>
                  <a:gd name="T7" fmla="*/ 22 h 118"/>
                  <a:gd name="T8" fmla="*/ 6 w 6"/>
                  <a:gd name="T9" fmla="*/ 0 h 118"/>
                </a:gdLst>
                <a:ahLst/>
                <a:cxnLst>
                  <a:cxn ang="0">
                    <a:pos x="T0" y="T1"/>
                  </a:cxn>
                  <a:cxn ang="0">
                    <a:pos x="T2" y="T3"/>
                  </a:cxn>
                  <a:cxn ang="0">
                    <a:pos x="T4" y="T5"/>
                  </a:cxn>
                  <a:cxn ang="0">
                    <a:pos x="T6" y="T7"/>
                  </a:cxn>
                  <a:cxn ang="0">
                    <a:pos x="T8" y="T9"/>
                  </a:cxn>
                </a:cxnLst>
                <a:rect l="0" t="0" r="r" b="b"/>
                <a:pathLst>
                  <a:path w="6" h="118">
                    <a:moveTo>
                      <a:pt x="6" y="0"/>
                    </a:moveTo>
                    <a:lnTo>
                      <a:pt x="6" y="95"/>
                    </a:lnTo>
                    <a:lnTo>
                      <a:pt x="0" y="118"/>
                    </a:lnTo>
                    <a:lnTo>
                      <a:pt x="0" y="22"/>
                    </a:lnTo>
                    <a:lnTo>
                      <a:pt x="6" y="0"/>
                    </a:lnTo>
                    <a:close/>
                  </a:path>
                </a:pathLst>
              </a:custGeom>
              <a:solidFill>
                <a:srgbClr val="708F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1" name="ísľiḑê"/>
              <p:cNvSpPr/>
              <p:nvPr/>
            </p:nvSpPr>
            <p:spPr bwMode="auto">
              <a:xfrm>
                <a:off x="5743568" y="5231715"/>
                <a:ext cx="10622" cy="28002"/>
              </a:xfrm>
              <a:custGeom>
                <a:avLst/>
                <a:gdLst>
                  <a:gd name="T0" fmla="*/ 0 w 11"/>
                  <a:gd name="T1" fmla="*/ 29 h 29"/>
                  <a:gd name="T2" fmla="*/ 6 w 11"/>
                  <a:gd name="T3" fmla="*/ 7 h 29"/>
                  <a:gd name="T4" fmla="*/ 11 w 11"/>
                  <a:gd name="T5" fmla="*/ 0 h 29"/>
                  <a:gd name="T6" fmla="*/ 3 w 11"/>
                  <a:gd name="T7" fmla="*/ 29 h 29"/>
                  <a:gd name="T8" fmla="*/ 0 w 11"/>
                  <a:gd name="T9" fmla="*/ 29 h 29"/>
                </a:gdLst>
                <a:ahLst/>
                <a:cxnLst>
                  <a:cxn ang="0">
                    <a:pos x="T0" y="T1"/>
                  </a:cxn>
                  <a:cxn ang="0">
                    <a:pos x="T2" y="T3"/>
                  </a:cxn>
                  <a:cxn ang="0">
                    <a:pos x="T4" y="T5"/>
                  </a:cxn>
                  <a:cxn ang="0">
                    <a:pos x="T6" y="T7"/>
                  </a:cxn>
                  <a:cxn ang="0">
                    <a:pos x="T8" y="T9"/>
                  </a:cxn>
                </a:cxnLst>
                <a:rect l="0" t="0" r="r" b="b"/>
                <a:pathLst>
                  <a:path w="11" h="29">
                    <a:moveTo>
                      <a:pt x="0" y="29"/>
                    </a:moveTo>
                    <a:lnTo>
                      <a:pt x="6" y="7"/>
                    </a:lnTo>
                    <a:lnTo>
                      <a:pt x="11" y="0"/>
                    </a:lnTo>
                    <a:lnTo>
                      <a:pt x="3" y="29"/>
                    </a:lnTo>
                    <a:lnTo>
                      <a:pt x="0" y="29"/>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2" name="iṡļíḑé"/>
              <p:cNvSpPr/>
              <p:nvPr/>
            </p:nvSpPr>
            <p:spPr bwMode="auto">
              <a:xfrm>
                <a:off x="5746465" y="5231715"/>
                <a:ext cx="7725" cy="120696"/>
              </a:xfrm>
              <a:custGeom>
                <a:avLst/>
                <a:gdLst>
                  <a:gd name="T0" fmla="*/ 8 w 8"/>
                  <a:gd name="T1" fmla="*/ 0 h 125"/>
                  <a:gd name="T2" fmla="*/ 8 w 8"/>
                  <a:gd name="T3" fmla="*/ 96 h 125"/>
                  <a:gd name="T4" fmla="*/ 0 w 8"/>
                  <a:gd name="T5" fmla="*/ 125 h 125"/>
                  <a:gd name="T6" fmla="*/ 0 w 8"/>
                  <a:gd name="T7" fmla="*/ 29 h 125"/>
                  <a:gd name="T8" fmla="*/ 8 w 8"/>
                  <a:gd name="T9" fmla="*/ 0 h 125"/>
                </a:gdLst>
                <a:ahLst/>
                <a:cxnLst>
                  <a:cxn ang="0">
                    <a:pos x="T0" y="T1"/>
                  </a:cxn>
                  <a:cxn ang="0">
                    <a:pos x="T2" y="T3"/>
                  </a:cxn>
                  <a:cxn ang="0">
                    <a:pos x="T4" y="T5"/>
                  </a:cxn>
                  <a:cxn ang="0">
                    <a:pos x="T6" y="T7"/>
                  </a:cxn>
                  <a:cxn ang="0">
                    <a:pos x="T8" y="T9"/>
                  </a:cxn>
                </a:cxnLst>
                <a:rect l="0" t="0" r="r" b="b"/>
                <a:pathLst>
                  <a:path w="8" h="125">
                    <a:moveTo>
                      <a:pt x="8" y="0"/>
                    </a:moveTo>
                    <a:lnTo>
                      <a:pt x="8" y="96"/>
                    </a:lnTo>
                    <a:lnTo>
                      <a:pt x="0" y="125"/>
                    </a:lnTo>
                    <a:lnTo>
                      <a:pt x="0" y="29"/>
                    </a:lnTo>
                    <a:lnTo>
                      <a:pt x="8" y="0"/>
                    </a:lnTo>
                    <a:close/>
                  </a:path>
                </a:pathLst>
              </a:custGeom>
              <a:solidFill>
                <a:srgbClr val="00647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3" name="íṧliḋê"/>
              <p:cNvSpPr/>
              <p:nvPr/>
            </p:nvSpPr>
            <p:spPr bwMode="auto">
              <a:xfrm>
                <a:off x="6008133" y="5238474"/>
                <a:ext cx="9656" cy="21242"/>
              </a:xfrm>
              <a:custGeom>
                <a:avLst/>
                <a:gdLst>
                  <a:gd name="T0" fmla="*/ 0 w 25"/>
                  <a:gd name="T1" fmla="*/ 59 h 59"/>
                  <a:gd name="T2" fmla="*/ 20 w 25"/>
                  <a:gd name="T3" fmla="*/ 7 h 59"/>
                  <a:gd name="T4" fmla="*/ 25 w 25"/>
                  <a:gd name="T5" fmla="*/ 0 h 59"/>
                  <a:gd name="T6" fmla="*/ 25 w 25"/>
                  <a:gd name="T7" fmla="*/ 0 h 59"/>
                  <a:gd name="T8" fmla="*/ 3 w 25"/>
                  <a:gd name="T9" fmla="*/ 59 h 59"/>
                  <a:gd name="T10" fmla="*/ 0 w 25"/>
                  <a:gd name="T11" fmla="*/ 59 h 59"/>
                </a:gdLst>
                <a:ahLst/>
                <a:cxnLst>
                  <a:cxn ang="0">
                    <a:pos x="T0" y="T1"/>
                  </a:cxn>
                  <a:cxn ang="0">
                    <a:pos x="T2" y="T3"/>
                  </a:cxn>
                  <a:cxn ang="0">
                    <a:pos x="T4" y="T5"/>
                  </a:cxn>
                  <a:cxn ang="0">
                    <a:pos x="T6" y="T7"/>
                  </a:cxn>
                  <a:cxn ang="0">
                    <a:pos x="T8" y="T9"/>
                  </a:cxn>
                  <a:cxn ang="0">
                    <a:pos x="T10" y="T11"/>
                  </a:cxn>
                </a:cxnLst>
                <a:rect l="0" t="0" r="r" b="b"/>
                <a:pathLst>
                  <a:path w="25" h="59">
                    <a:moveTo>
                      <a:pt x="0" y="59"/>
                    </a:moveTo>
                    <a:cubicBezTo>
                      <a:pt x="20" y="7"/>
                      <a:pt x="20" y="7"/>
                      <a:pt x="20" y="7"/>
                    </a:cubicBezTo>
                    <a:cubicBezTo>
                      <a:pt x="21" y="5"/>
                      <a:pt x="23" y="2"/>
                      <a:pt x="25" y="0"/>
                    </a:cubicBezTo>
                    <a:cubicBezTo>
                      <a:pt x="25" y="0"/>
                      <a:pt x="25" y="0"/>
                      <a:pt x="25" y="0"/>
                    </a:cubicBezTo>
                    <a:cubicBezTo>
                      <a:pt x="3" y="59"/>
                      <a:pt x="3" y="59"/>
                      <a:pt x="3" y="59"/>
                    </a:cubicBezTo>
                    <a:lnTo>
                      <a:pt x="0" y="59"/>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4" name="iŝľïḑè"/>
              <p:cNvSpPr/>
              <p:nvPr/>
            </p:nvSpPr>
            <p:spPr bwMode="auto">
              <a:xfrm>
                <a:off x="5697221" y="5237508"/>
                <a:ext cx="16415" cy="116834"/>
              </a:xfrm>
              <a:custGeom>
                <a:avLst/>
                <a:gdLst>
                  <a:gd name="T0" fmla="*/ 17 w 17"/>
                  <a:gd name="T1" fmla="*/ 0 h 121"/>
                  <a:gd name="T2" fmla="*/ 17 w 17"/>
                  <a:gd name="T3" fmla="*/ 95 h 121"/>
                  <a:gd name="T4" fmla="*/ 0 w 17"/>
                  <a:gd name="T5" fmla="*/ 121 h 121"/>
                  <a:gd name="T6" fmla="*/ 0 w 17"/>
                  <a:gd name="T7" fmla="*/ 26 h 121"/>
                  <a:gd name="T8" fmla="*/ 17 w 17"/>
                  <a:gd name="T9" fmla="*/ 0 h 121"/>
                </a:gdLst>
                <a:ahLst/>
                <a:cxnLst>
                  <a:cxn ang="0">
                    <a:pos x="T0" y="T1"/>
                  </a:cxn>
                  <a:cxn ang="0">
                    <a:pos x="T2" y="T3"/>
                  </a:cxn>
                  <a:cxn ang="0">
                    <a:pos x="T4" y="T5"/>
                  </a:cxn>
                  <a:cxn ang="0">
                    <a:pos x="T6" y="T7"/>
                  </a:cxn>
                  <a:cxn ang="0">
                    <a:pos x="T8" y="T9"/>
                  </a:cxn>
                </a:cxnLst>
                <a:rect l="0" t="0" r="r" b="b"/>
                <a:pathLst>
                  <a:path w="17" h="121">
                    <a:moveTo>
                      <a:pt x="17" y="0"/>
                    </a:moveTo>
                    <a:lnTo>
                      <a:pt x="17" y="95"/>
                    </a:lnTo>
                    <a:lnTo>
                      <a:pt x="0" y="121"/>
                    </a:lnTo>
                    <a:lnTo>
                      <a:pt x="0" y="26"/>
                    </a:lnTo>
                    <a:lnTo>
                      <a:pt x="17" y="0"/>
                    </a:lnTo>
                    <a:close/>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5" name="íŝlíḋê"/>
              <p:cNvSpPr/>
              <p:nvPr/>
            </p:nvSpPr>
            <p:spPr bwMode="auto">
              <a:xfrm>
                <a:off x="5711704" y="5237508"/>
                <a:ext cx="1931" cy="114903"/>
              </a:xfrm>
              <a:custGeom>
                <a:avLst/>
                <a:gdLst>
                  <a:gd name="T0" fmla="*/ 2 w 2"/>
                  <a:gd name="T1" fmla="*/ 0 h 119"/>
                  <a:gd name="T2" fmla="*/ 2 w 2"/>
                  <a:gd name="T3" fmla="*/ 95 h 119"/>
                  <a:gd name="T4" fmla="*/ 0 w 2"/>
                  <a:gd name="T5" fmla="*/ 119 h 119"/>
                  <a:gd name="T6" fmla="*/ 0 w 2"/>
                  <a:gd name="T7" fmla="*/ 23 h 119"/>
                  <a:gd name="T8" fmla="*/ 2 w 2"/>
                  <a:gd name="T9" fmla="*/ 0 h 119"/>
                </a:gdLst>
                <a:ahLst/>
                <a:cxnLst>
                  <a:cxn ang="0">
                    <a:pos x="T0" y="T1"/>
                  </a:cxn>
                  <a:cxn ang="0">
                    <a:pos x="T2" y="T3"/>
                  </a:cxn>
                  <a:cxn ang="0">
                    <a:pos x="T4" y="T5"/>
                  </a:cxn>
                  <a:cxn ang="0">
                    <a:pos x="T6" y="T7"/>
                  </a:cxn>
                  <a:cxn ang="0">
                    <a:pos x="T8" y="T9"/>
                  </a:cxn>
                </a:cxnLst>
                <a:rect l="0" t="0" r="r" b="b"/>
                <a:pathLst>
                  <a:path w="2" h="119">
                    <a:moveTo>
                      <a:pt x="2" y="0"/>
                    </a:moveTo>
                    <a:lnTo>
                      <a:pt x="2" y="95"/>
                    </a:lnTo>
                    <a:lnTo>
                      <a:pt x="0" y="119"/>
                    </a:lnTo>
                    <a:lnTo>
                      <a:pt x="0" y="23"/>
                    </a:lnTo>
                    <a:lnTo>
                      <a:pt x="2" y="0"/>
                    </a:lnTo>
                    <a:close/>
                  </a:path>
                </a:pathLst>
              </a:custGeom>
              <a:solidFill>
                <a:srgbClr val="6B89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6" name="îşliḓè"/>
              <p:cNvSpPr/>
              <p:nvPr/>
            </p:nvSpPr>
            <p:spPr bwMode="auto">
              <a:xfrm>
                <a:off x="5711704" y="5259717"/>
                <a:ext cx="2897"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27" name="î$ľíďê"/>
              <p:cNvSpPr/>
              <p:nvPr/>
            </p:nvSpPr>
            <p:spPr bwMode="auto">
              <a:xfrm>
                <a:off x="5714601" y="5231715"/>
                <a:ext cx="1931" cy="120696"/>
              </a:xfrm>
              <a:custGeom>
                <a:avLst/>
                <a:gdLst>
                  <a:gd name="T0" fmla="*/ 2 w 2"/>
                  <a:gd name="T1" fmla="*/ 0 h 125"/>
                  <a:gd name="T2" fmla="*/ 2 w 2"/>
                  <a:gd name="T3" fmla="*/ 95 h 125"/>
                  <a:gd name="T4" fmla="*/ 0 w 2"/>
                  <a:gd name="T5" fmla="*/ 125 h 125"/>
                  <a:gd name="T6" fmla="*/ 0 w 2"/>
                  <a:gd name="T7" fmla="*/ 29 h 125"/>
                  <a:gd name="T8" fmla="*/ 2 w 2"/>
                  <a:gd name="T9" fmla="*/ 0 h 125"/>
                </a:gdLst>
                <a:ahLst/>
                <a:cxnLst>
                  <a:cxn ang="0">
                    <a:pos x="T0" y="T1"/>
                  </a:cxn>
                  <a:cxn ang="0">
                    <a:pos x="T2" y="T3"/>
                  </a:cxn>
                  <a:cxn ang="0">
                    <a:pos x="T4" y="T5"/>
                  </a:cxn>
                  <a:cxn ang="0">
                    <a:pos x="T6" y="T7"/>
                  </a:cxn>
                  <a:cxn ang="0">
                    <a:pos x="T8" y="T9"/>
                  </a:cxn>
                </a:cxnLst>
                <a:rect l="0" t="0" r="r" b="b"/>
                <a:pathLst>
                  <a:path w="2" h="125">
                    <a:moveTo>
                      <a:pt x="2" y="0"/>
                    </a:moveTo>
                    <a:lnTo>
                      <a:pt x="2" y="95"/>
                    </a:lnTo>
                    <a:lnTo>
                      <a:pt x="0" y="125"/>
                    </a:lnTo>
                    <a:lnTo>
                      <a:pt x="0" y="29"/>
                    </a:lnTo>
                    <a:lnTo>
                      <a:pt x="2" y="0"/>
                    </a:lnTo>
                    <a:close/>
                  </a:path>
                </a:pathLst>
              </a:custGeom>
              <a:solidFill>
                <a:srgbClr val="00607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8" name="iṣļïḓé"/>
              <p:cNvSpPr/>
              <p:nvPr/>
            </p:nvSpPr>
            <p:spPr bwMode="auto">
              <a:xfrm>
                <a:off x="5743568" y="5259717"/>
                <a:ext cx="2897"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29" name="í$1íḑè"/>
              <p:cNvSpPr/>
              <p:nvPr/>
            </p:nvSpPr>
            <p:spPr bwMode="auto">
              <a:xfrm>
                <a:off x="5683703" y="5216266"/>
                <a:ext cx="33795" cy="43451"/>
              </a:xfrm>
              <a:custGeom>
                <a:avLst/>
                <a:gdLst>
                  <a:gd name="T0" fmla="*/ 44 w 91"/>
                  <a:gd name="T1" fmla="*/ 52 h 118"/>
                  <a:gd name="T2" fmla="*/ 76 w 91"/>
                  <a:gd name="T3" fmla="*/ 4 h 118"/>
                  <a:gd name="T4" fmla="*/ 91 w 91"/>
                  <a:gd name="T5" fmla="*/ 0 h 118"/>
                  <a:gd name="T6" fmla="*/ 13 w 91"/>
                  <a:gd name="T7" fmla="*/ 118 h 118"/>
                  <a:gd name="T8" fmla="*/ 0 w 91"/>
                  <a:gd name="T9" fmla="*/ 118 h 118"/>
                  <a:gd name="T10" fmla="*/ 43 w 91"/>
                  <a:gd name="T11" fmla="*/ 53 h 118"/>
                  <a:gd name="T12" fmla="*/ 44 w 91"/>
                  <a:gd name="T13" fmla="*/ 53 h 118"/>
                  <a:gd name="T14" fmla="*/ 44 w 91"/>
                  <a:gd name="T15" fmla="*/ 52 h 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118">
                    <a:moveTo>
                      <a:pt x="44" y="52"/>
                    </a:moveTo>
                    <a:cubicBezTo>
                      <a:pt x="76" y="4"/>
                      <a:pt x="76" y="4"/>
                      <a:pt x="76" y="4"/>
                    </a:cubicBezTo>
                    <a:cubicBezTo>
                      <a:pt x="80" y="3"/>
                      <a:pt x="86" y="1"/>
                      <a:pt x="91" y="0"/>
                    </a:cubicBezTo>
                    <a:cubicBezTo>
                      <a:pt x="13" y="118"/>
                      <a:pt x="13" y="118"/>
                      <a:pt x="13" y="118"/>
                    </a:cubicBezTo>
                    <a:cubicBezTo>
                      <a:pt x="0" y="118"/>
                      <a:pt x="0" y="118"/>
                      <a:pt x="0" y="118"/>
                    </a:cubicBezTo>
                    <a:cubicBezTo>
                      <a:pt x="43" y="53"/>
                      <a:pt x="43" y="53"/>
                      <a:pt x="43" y="53"/>
                    </a:cubicBezTo>
                    <a:cubicBezTo>
                      <a:pt x="43" y="53"/>
                      <a:pt x="44" y="53"/>
                      <a:pt x="44" y="53"/>
                    </a:cubicBezTo>
                    <a:cubicBezTo>
                      <a:pt x="44" y="53"/>
                      <a:pt x="44" y="53"/>
                      <a:pt x="44" y="52"/>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0" name="ïṩļïḓê"/>
              <p:cNvSpPr/>
              <p:nvPr/>
            </p:nvSpPr>
            <p:spPr bwMode="auto">
              <a:xfrm>
                <a:off x="5711704" y="5231715"/>
                <a:ext cx="4828" cy="28002"/>
              </a:xfrm>
              <a:custGeom>
                <a:avLst/>
                <a:gdLst>
                  <a:gd name="T0" fmla="*/ 0 w 5"/>
                  <a:gd name="T1" fmla="*/ 29 h 29"/>
                  <a:gd name="T2" fmla="*/ 2 w 5"/>
                  <a:gd name="T3" fmla="*/ 6 h 29"/>
                  <a:gd name="T4" fmla="*/ 5 w 5"/>
                  <a:gd name="T5" fmla="*/ 0 h 29"/>
                  <a:gd name="T6" fmla="*/ 3 w 5"/>
                  <a:gd name="T7" fmla="*/ 29 h 29"/>
                  <a:gd name="T8" fmla="*/ 0 w 5"/>
                  <a:gd name="T9" fmla="*/ 29 h 29"/>
                </a:gdLst>
                <a:ahLst/>
                <a:cxnLst>
                  <a:cxn ang="0">
                    <a:pos x="T0" y="T1"/>
                  </a:cxn>
                  <a:cxn ang="0">
                    <a:pos x="T2" y="T3"/>
                  </a:cxn>
                  <a:cxn ang="0">
                    <a:pos x="T4" y="T5"/>
                  </a:cxn>
                  <a:cxn ang="0">
                    <a:pos x="T6" y="T7"/>
                  </a:cxn>
                  <a:cxn ang="0">
                    <a:pos x="T8" y="T9"/>
                  </a:cxn>
                </a:cxnLst>
                <a:rect l="0" t="0" r="r" b="b"/>
                <a:pathLst>
                  <a:path w="5" h="29">
                    <a:moveTo>
                      <a:pt x="0" y="29"/>
                    </a:moveTo>
                    <a:lnTo>
                      <a:pt x="2" y="6"/>
                    </a:lnTo>
                    <a:lnTo>
                      <a:pt x="5" y="0"/>
                    </a:lnTo>
                    <a:lnTo>
                      <a:pt x="3" y="29"/>
                    </a:lnTo>
                    <a:lnTo>
                      <a:pt x="0" y="29"/>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1" name="îš1îďé"/>
              <p:cNvSpPr/>
              <p:nvPr/>
            </p:nvSpPr>
            <p:spPr bwMode="auto">
              <a:xfrm>
                <a:off x="5683703" y="5259717"/>
                <a:ext cx="4828"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32" name="íśḻïḍe"/>
              <p:cNvSpPr/>
              <p:nvPr/>
            </p:nvSpPr>
            <p:spPr bwMode="auto">
              <a:xfrm>
                <a:off x="5983029" y="5258751"/>
                <a:ext cx="8690" cy="95591"/>
              </a:xfrm>
              <a:custGeom>
                <a:avLst/>
                <a:gdLst>
                  <a:gd name="T0" fmla="*/ 23 w 23"/>
                  <a:gd name="T1" fmla="*/ 0 h 256"/>
                  <a:gd name="T2" fmla="*/ 23 w 23"/>
                  <a:gd name="T3" fmla="*/ 246 h 256"/>
                  <a:gd name="T4" fmla="*/ 0 w 23"/>
                  <a:gd name="T5" fmla="*/ 256 h 256"/>
                  <a:gd name="T6" fmla="*/ 0 w 23"/>
                  <a:gd name="T7" fmla="*/ 9 h 256"/>
                  <a:gd name="T8" fmla="*/ 23 w 23"/>
                  <a:gd name="T9" fmla="*/ 0 h 256"/>
                </a:gdLst>
                <a:ahLst/>
                <a:cxnLst>
                  <a:cxn ang="0">
                    <a:pos x="T0" y="T1"/>
                  </a:cxn>
                  <a:cxn ang="0">
                    <a:pos x="T2" y="T3"/>
                  </a:cxn>
                  <a:cxn ang="0">
                    <a:pos x="T4" y="T5"/>
                  </a:cxn>
                  <a:cxn ang="0">
                    <a:pos x="T6" y="T7"/>
                  </a:cxn>
                  <a:cxn ang="0">
                    <a:pos x="T8" y="T9"/>
                  </a:cxn>
                </a:cxnLst>
                <a:rect l="0" t="0" r="r" b="b"/>
                <a:pathLst>
                  <a:path w="23" h="256">
                    <a:moveTo>
                      <a:pt x="23" y="0"/>
                    </a:moveTo>
                    <a:cubicBezTo>
                      <a:pt x="23" y="246"/>
                      <a:pt x="23" y="246"/>
                      <a:pt x="23" y="246"/>
                    </a:cubicBezTo>
                    <a:cubicBezTo>
                      <a:pt x="16" y="251"/>
                      <a:pt x="7" y="254"/>
                      <a:pt x="0" y="256"/>
                    </a:cubicBezTo>
                    <a:cubicBezTo>
                      <a:pt x="0" y="9"/>
                      <a:pt x="0" y="9"/>
                      <a:pt x="0" y="9"/>
                    </a:cubicBezTo>
                    <a:cubicBezTo>
                      <a:pt x="7" y="7"/>
                      <a:pt x="16" y="5"/>
                      <a:pt x="23"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3" name="îŝḷîḑê"/>
              <p:cNvSpPr/>
              <p:nvPr/>
            </p:nvSpPr>
            <p:spPr bwMode="auto">
              <a:xfrm>
                <a:off x="5979166" y="5261648"/>
                <a:ext cx="3862" cy="92694"/>
              </a:xfrm>
              <a:custGeom>
                <a:avLst/>
                <a:gdLst>
                  <a:gd name="T0" fmla="*/ 9 w 9"/>
                  <a:gd name="T1" fmla="*/ 0 h 248"/>
                  <a:gd name="T2" fmla="*/ 9 w 9"/>
                  <a:gd name="T3" fmla="*/ 247 h 248"/>
                  <a:gd name="T4" fmla="*/ 0 w 9"/>
                  <a:gd name="T5" fmla="*/ 248 h 248"/>
                  <a:gd name="T6" fmla="*/ 0 w 9"/>
                  <a:gd name="T7" fmla="*/ 2 h 248"/>
                  <a:gd name="T8" fmla="*/ 9 w 9"/>
                  <a:gd name="T9" fmla="*/ 0 h 248"/>
                </a:gdLst>
                <a:ahLst/>
                <a:cxnLst>
                  <a:cxn ang="0">
                    <a:pos x="T0" y="T1"/>
                  </a:cxn>
                  <a:cxn ang="0">
                    <a:pos x="T2" y="T3"/>
                  </a:cxn>
                  <a:cxn ang="0">
                    <a:pos x="T4" y="T5"/>
                  </a:cxn>
                  <a:cxn ang="0">
                    <a:pos x="T6" y="T7"/>
                  </a:cxn>
                  <a:cxn ang="0">
                    <a:pos x="T8" y="T9"/>
                  </a:cxn>
                </a:cxnLst>
                <a:rect l="0" t="0" r="r" b="b"/>
                <a:pathLst>
                  <a:path w="9" h="248">
                    <a:moveTo>
                      <a:pt x="9" y="0"/>
                    </a:moveTo>
                    <a:cubicBezTo>
                      <a:pt x="9" y="247"/>
                      <a:pt x="9" y="247"/>
                      <a:pt x="9" y="247"/>
                    </a:cubicBezTo>
                    <a:cubicBezTo>
                      <a:pt x="6" y="247"/>
                      <a:pt x="3" y="248"/>
                      <a:pt x="0" y="248"/>
                    </a:cubicBezTo>
                    <a:cubicBezTo>
                      <a:pt x="0" y="2"/>
                      <a:pt x="0" y="2"/>
                      <a:pt x="0" y="2"/>
                    </a:cubicBezTo>
                    <a:cubicBezTo>
                      <a:pt x="3" y="1"/>
                      <a:pt x="6" y="1"/>
                      <a:pt x="9"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4" name="ïṡ1îďe"/>
              <p:cNvSpPr/>
              <p:nvPr/>
            </p:nvSpPr>
            <p:spPr bwMode="auto">
              <a:xfrm>
                <a:off x="5976270"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3" y="247"/>
                      <a:pt x="0" y="247"/>
                    </a:cubicBezTo>
                    <a:cubicBezTo>
                      <a:pt x="0" y="0"/>
                      <a:pt x="0" y="0"/>
                      <a:pt x="0" y="0"/>
                    </a:cubicBezTo>
                    <a:cubicBezTo>
                      <a:pt x="3"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5" name="ïsľïḋè"/>
              <p:cNvSpPr/>
              <p:nvPr/>
            </p:nvSpPr>
            <p:spPr bwMode="auto">
              <a:xfrm>
                <a:off x="5974339" y="5262613"/>
                <a:ext cx="1931" cy="91729"/>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1"/>
                      <a:pt x="0" y="1"/>
                      <a:pt x="0" y="1"/>
                    </a:cubicBezTo>
                    <a:cubicBezTo>
                      <a:pt x="2" y="1"/>
                      <a:pt x="4" y="0"/>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6" name="îŝľíḓe"/>
              <p:cNvSpPr/>
              <p:nvPr/>
            </p:nvSpPr>
            <p:spPr bwMode="auto">
              <a:xfrm>
                <a:off x="5972408" y="5262613"/>
                <a:ext cx="1931" cy="91729"/>
              </a:xfrm>
              <a:custGeom>
                <a:avLst/>
                <a:gdLst>
                  <a:gd name="T0" fmla="*/ 5 w 5"/>
                  <a:gd name="T1" fmla="*/ 1 h 247"/>
                  <a:gd name="T2" fmla="*/ 5 w 5"/>
                  <a:gd name="T3" fmla="*/ 247 h 247"/>
                  <a:gd name="T4" fmla="*/ 4 w 5"/>
                  <a:gd name="T5" fmla="*/ 247 h 247"/>
                  <a:gd name="T6" fmla="*/ 0 w 5"/>
                  <a:gd name="T7" fmla="*/ 247 h 247"/>
                  <a:gd name="T8" fmla="*/ 0 w 5"/>
                  <a:gd name="T9" fmla="*/ 0 h 247"/>
                  <a:gd name="T10" fmla="*/ 4 w 5"/>
                  <a:gd name="T11" fmla="*/ 1 h 247"/>
                  <a:gd name="T12" fmla="*/ 5 w 5"/>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1"/>
                    </a:moveTo>
                    <a:cubicBezTo>
                      <a:pt x="5" y="247"/>
                      <a:pt x="5" y="247"/>
                      <a:pt x="5" y="247"/>
                    </a:cubicBezTo>
                    <a:cubicBezTo>
                      <a:pt x="4" y="247"/>
                      <a:pt x="4" y="247"/>
                      <a:pt x="4" y="247"/>
                    </a:cubicBezTo>
                    <a:cubicBezTo>
                      <a:pt x="3" y="247"/>
                      <a:pt x="2" y="247"/>
                      <a:pt x="0" y="247"/>
                    </a:cubicBezTo>
                    <a:cubicBezTo>
                      <a:pt x="0" y="0"/>
                      <a:pt x="0" y="0"/>
                      <a:pt x="0" y="0"/>
                    </a:cubicBezTo>
                    <a:cubicBezTo>
                      <a:pt x="2" y="1"/>
                      <a:pt x="3" y="1"/>
                      <a:pt x="4" y="1"/>
                    </a:cubicBezTo>
                    <a:cubicBezTo>
                      <a:pt x="5" y="1"/>
                      <a:pt x="5" y="1"/>
                      <a:pt x="5"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7" name="îṥḷïḑè"/>
              <p:cNvSpPr/>
              <p:nvPr/>
            </p:nvSpPr>
            <p:spPr bwMode="auto">
              <a:xfrm>
                <a:off x="5971442" y="5262613"/>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8" name="îṥḷiďê"/>
              <p:cNvSpPr/>
              <p:nvPr/>
            </p:nvSpPr>
            <p:spPr bwMode="auto">
              <a:xfrm>
                <a:off x="5969511" y="5262613"/>
                <a:ext cx="1931"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6"/>
                      <a:pt x="0" y="246"/>
                    </a:cubicBezTo>
                    <a:cubicBezTo>
                      <a:pt x="0" y="0"/>
                      <a:pt x="0" y="0"/>
                      <a:pt x="0" y="0"/>
                    </a:cubicBezTo>
                    <a:cubicBezTo>
                      <a:pt x="1" y="0"/>
                      <a:pt x="2" y="0"/>
                      <a:pt x="4"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9" name="îṩḻîďè"/>
              <p:cNvSpPr/>
              <p:nvPr/>
            </p:nvSpPr>
            <p:spPr bwMode="auto">
              <a:xfrm>
                <a:off x="5968545" y="5262613"/>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0" name="ïS1iďê"/>
              <p:cNvSpPr/>
              <p:nvPr/>
            </p:nvSpPr>
            <p:spPr bwMode="auto">
              <a:xfrm>
                <a:off x="5967580" y="5261648"/>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1" name="íṥ1îḋé"/>
              <p:cNvSpPr/>
              <p:nvPr/>
            </p:nvSpPr>
            <p:spPr bwMode="auto">
              <a:xfrm>
                <a:off x="5966614" y="5261648"/>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8"/>
                      <a:pt x="1" y="247"/>
                      <a:pt x="0" y="247"/>
                    </a:cubicBezTo>
                    <a:cubicBezTo>
                      <a:pt x="0" y="0"/>
                      <a:pt x="0" y="0"/>
                      <a:pt x="0" y="0"/>
                    </a:cubicBezTo>
                    <a:cubicBezTo>
                      <a:pt x="1" y="1"/>
                      <a:pt x="3" y="1"/>
                      <a:pt x="4"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2" name="îsḻïḓe"/>
              <p:cNvSpPr/>
              <p:nvPr/>
            </p:nvSpPr>
            <p:spPr bwMode="auto">
              <a:xfrm>
                <a:off x="5961786" y="5254889"/>
                <a:ext cx="4828" cy="98488"/>
              </a:xfrm>
              <a:custGeom>
                <a:avLst/>
                <a:gdLst>
                  <a:gd name="T0" fmla="*/ 13 w 13"/>
                  <a:gd name="T1" fmla="*/ 18 h 265"/>
                  <a:gd name="T2" fmla="*/ 13 w 13"/>
                  <a:gd name="T3" fmla="*/ 265 h 265"/>
                  <a:gd name="T4" fmla="*/ 0 w 13"/>
                  <a:gd name="T5" fmla="*/ 246 h 265"/>
                  <a:gd name="T6" fmla="*/ 0 w 13"/>
                  <a:gd name="T7" fmla="*/ 0 h 265"/>
                  <a:gd name="T8" fmla="*/ 13 w 13"/>
                  <a:gd name="T9" fmla="*/ 18 h 265"/>
                </a:gdLst>
                <a:ahLst/>
                <a:cxnLst>
                  <a:cxn ang="0">
                    <a:pos x="T0" y="T1"/>
                  </a:cxn>
                  <a:cxn ang="0">
                    <a:pos x="T2" y="T3"/>
                  </a:cxn>
                  <a:cxn ang="0">
                    <a:pos x="T4" y="T5"/>
                  </a:cxn>
                  <a:cxn ang="0">
                    <a:pos x="T6" y="T7"/>
                  </a:cxn>
                  <a:cxn ang="0">
                    <a:pos x="T8" y="T9"/>
                  </a:cxn>
                </a:cxnLst>
                <a:rect l="0" t="0" r="r" b="b"/>
                <a:pathLst>
                  <a:path w="13" h="265">
                    <a:moveTo>
                      <a:pt x="13" y="18"/>
                    </a:moveTo>
                    <a:cubicBezTo>
                      <a:pt x="13" y="265"/>
                      <a:pt x="13" y="265"/>
                      <a:pt x="13" y="265"/>
                    </a:cubicBezTo>
                    <a:cubicBezTo>
                      <a:pt x="5" y="261"/>
                      <a:pt x="0" y="255"/>
                      <a:pt x="0" y="246"/>
                    </a:cubicBezTo>
                    <a:cubicBezTo>
                      <a:pt x="0" y="0"/>
                      <a:pt x="0" y="0"/>
                      <a:pt x="0" y="0"/>
                    </a:cubicBezTo>
                    <a:cubicBezTo>
                      <a:pt x="0" y="9"/>
                      <a:pt x="5" y="15"/>
                      <a:pt x="13" y="18"/>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3" name="iSḷîďè"/>
              <p:cNvSpPr/>
              <p:nvPr/>
            </p:nvSpPr>
            <p:spPr bwMode="auto">
              <a:xfrm>
                <a:off x="5989788" y="5258751"/>
                <a:ext cx="1931" cy="95591"/>
              </a:xfrm>
              <a:custGeom>
                <a:avLst/>
                <a:gdLst>
                  <a:gd name="T0" fmla="*/ 2 w 2"/>
                  <a:gd name="T1" fmla="*/ 0 h 99"/>
                  <a:gd name="T2" fmla="*/ 2 w 2"/>
                  <a:gd name="T3" fmla="*/ 95 h 99"/>
                  <a:gd name="T4" fmla="*/ 0 w 2"/>
                  <a:gd name="T5" fmla="*/ 99 h 99"/>
                  <a:gd name="T6" fmla="*/ 0 w 2"/>
                  <a:gd name="T7" fmla="*/ 4 h 99"/>
                  <a:gd name="T8" fmla="*/ 2 w 2"/>
                  <a:gd name="T9" fmla="*/ 0 h 99"/>
                </a:gdLst>
                <a:ahLst/>
                <a:cxnLst>
                  <a:cxn ang="0">
                    <a:pos x="T0" y="T1"/>
                  </a:cxn>
                  <a:cxn ang="0">
                    <a:pos x="T2" y="T3"/>
                  </a:cxn>
                  <a:cxn ang="0">
                    <a:pos x="T4" y="T5"/>
                  </a:cxn>
                  <a:cxn ang="0">
                    <a:pos x="T6" y="T7"/>
                  </a:cxn>
                  <a:cxn ang="0">
                    <a:pos x="T8" y="T9"/>
                  </a:cxn>
                </a:cxnLst>
                <a:rect l="0" t="0" r="r" b="b"/>
                <a:pathLst>
                  <a:path w="2" h="99">
                    <a:moveTo>
                      <a:pt x="2" y="0"/>
                    </a:moveTo>
                    <a:lnTo>
                      <a:pt x="2" y="95"/>
                    </a:lnTo>
                    <a:lnTo>
                      <a:pt x="0" y="99"/>
                    </a:lnTo>
                    <a:lnTo>
                      <a:pt x="0" y="4"/>
                    </a:lnTo>
                    <a:lnTo>
                      <a:pt x="2"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4" name="íŝlídê"/>
              <p:cNvSpPr/>
              <p:nvPr/>
            </p:nvSpPr>
            <p:spPr bwMode="auto">
              <a:xfrm>
                <a:off x="5686600" y="5259717"/>
                <a:ext cx="1931" cy="94626"/>
              </a:xfrm>
              <a:custGeom>
                <a:avLst/>
                <a:gdLst>
                  <a:gd name="T0" fmla="*/ 2 w 2"/>
                  <a:gd name="T1" fmla="*/ 0 h 98"/>
                  <a:gd name="T2" fmla="*/ 2 w 2"/>
                  <a:gd name="T3" fmla="*/ 96 h 98"/>
                  <a:gd name="T4" fmla="*/ 0 w 2"/>
                  <a:gd name="T5" fmla="*/ 98 h 98"/>
                  <a:gd name="T6" fmla="*/ 0 w 2"/>
                  <a:gd name="T7" fmla="*/ 3 h 98"/>
                  <a:gd name="T8" fmla="*/ 2 w 2"/>
                  <a:gd name="T9" fmla="*/ 0 h 98"/>
                </a:gdLst>
                <a:ahLst/>
                <a:cxnLst>
                  <a:cxn ang="0">
                    <a:pos x="T0" y="T1"/>
                  </a:cxn>
                  <a:cxn ang="0">
                    <a:pos x="T2" y="T3"/>
                  </a:cxn>
                  <a:cxn ang="0">
                    <a:pos x="T4" y="T5"/>
                  </a:cxn>
                  <a:cxn ang="0">
                    <a:pos x="T6" y="T7"/>
                  </a:cxn>
                  <a:cxn ang="0">
                    <a:pos x="T8" y="T9"/>
                  </a:cxn>
                </a:cxnLst>
                <a:rect l="0" t="0" r="r" b="b"/>
                <a:pathLst>
                  <a:path w="2" h="98">
                    <a:moveTo>
                      <a:pt x="2" y="0"/>
                    </a:moveTo>
                    <a:lnTo>
                      <a:pt x="2" y="96"/>
                    </a:lnTo>
                    <a:lnTo>
                      <a:pt x="0" y="98"/>
                    </a:lnTo>
                    <a:lnTo>
                      <a:pt x="0" y="3"/>
                    </a:lnTo>
                    <a:lnTo>
                      <a:pt x="2" y="0"/>
                    </a:lnTo>
                    <a:close/>
                  </a:path>
                </a:pathLst>
              </a:custGeom>
              <a:solidFill>
                <a:srgbClr val="7A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5" name="íşḷiḑé"/>
              <p:cNvSpPr/>
              <p:nvPr/>
            </p:nvSpPr>
            <p:spPr bwMode="auto">
              <a:xfrm>
                <a:off x="5714601" y="5259717"/>
                <a:ext cx="0" cy="94626"/>
              </a:xfrm>
              <a:custGeom>
                <a:avLst/>
                <a:gdLst>
                  <a:gd name="T0" fmla="*/ 0 h 98"/>
                  <a:gd name="T1" fmla="*/ 96 h 98"/>
                  <a:gd name="T2" fmla="*/ 98 h 98"/>
                  <a:gd name="T3" fmla="*/ 3 h 98"/>
                  <a:gd name="T4" fmla="*/ 0 h 98"/>
                </a:gdLst>
                <a:ahLst/>
                <a:cxnLst>
                  <a:cxn ang="0">
                    <a:pos x="0" y="T0"/>
                  </a:cxn>
                  <a:cxn ang="0">
                    <a:pos x="0" y="T1"/>
                  </a:cxn>
                  <a:cxn ang="0">
                    <a:pos x="0" y="T2"/>
                  </a:cxn>
                  <a:cxn ang="0">
                    <a:pos x="0" y="T3"/>
                  </a:cxn>
                  <a:cxn ang="0">
                    <a:pos x="0" y="T4"/>
                  </a:cxn>
                </a:cxnLst>
                <a:rect l="0" t="0" r="r" b="b"/>
                <a:pathLst>
                  <a:path h="98">
                    <a:moveTo>
                      <a:pt x="0" y="0"/>
                    </a:moveTo>
                    <a:lnTo>
                      <a:pt x="0" y="96"/>
                    </a:lnTo>
                    <a:lnTo>
                      <a:pt x="0" y="98"/>
                    </a:lnTo>
                    <a:lnTo>
                      <a:pt x="0" y="3"/>
                    </a:lnTo>
                    <a:lnTo>
                      <a:pt x="0" y="0"/>
                    </a:lnTo>
                    <a:close/>
                  </a:path>
                </a:pathLst>
              </a:custGeom>
              <a:solidFill>
                <a:srgbClr val="6B89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6" name="ïŝļïḑe"/>
              <p:cNvSpPr/>
              <p:nvPr/>
            </p:nvSpPr>
            <p:spPr bwMode="auto">
              <a:xfrm>
                <a:off x="5746465" y="5259717"/>
                <a:ext cx="0" cy="94626"/>
              </a:xfrm>
              <a:custGeom>
                <a:avLst/>
                <a:gdLst>
                  <a:gd name="T0" fmla="*/ 0 h 98"/>
                  <a:gd name="T1" fmla="*/ 96 h 98"/>
                  <a:gd name="T2" fmla="*/ 98 h 98"/>
                  <a:gd name="T3" fmla="*/ 3 h 98"/>
                  <a:gd name="T4" fmla="*/ 0 h 98"/>
                </a:gdLst>
                <a:ahLst/>
                <a:cxnLst>
                  <a:cxn ang="0">
                    <a:pos x="0" y="T0"/>
                  </a:cxn>
                  <a:cxn ang="0">
                    <a:pos x="0" y="T1"/>
                  </a:cxn>
                  <a:cxn ang="0">
                    <a:pos x="0" y="T2"/>
                  </a:cxn>
                  <a:cxn ang="0">
                    <a:pos x="0" y="T3"/>
                  </a:cxn>
                  <a:cxn ang="0">
                    <a:pos x="0" y="T4"/>
                  </a:cxn>
                </a:cxnLst>
                <a:rect l="0" t="0" r="r" b="b"/>
                <a:pathLst>
                  <a:path h="98">
                    <a:moveTo>
                      <a:pt x="0" y="0"/>
                    </a:moveTo>
                    <a:lnTo>
                      <a:pt x="0" y="96"/>
                    </a:lnTo>
                    <a:lnTo>
                      <a:pt x="0" y="98"/>
                    </a:lnTo>
                    <a:lnTo>
                      <a:pt x="0" y="3"/>
                    </a:lnTo>
                    <a:lnTo>
                      <a:pt x="0" y="0"/>
                    </a:lnTo>
                    <a:close/>
                  </a:path>
                </a:pathLst>
              </a:custGeom>
              <a:solidFill>
                <a:srgbClr val="708F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7" name="íşliḍê"/>
              <p:cNvSpPr/>
              <p:nvPr/>
            </p:nvSpPr>
            <p:spPr bwMode="auto">
              <a:xfrm>
                <a:off x="5882610" y="5256820"/>
                <a:ext cx="0"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0" y="247"/>
                      <a:pt x="0" y="248"/>
                    </a:cubicBezTo>
                    <a:cubicBezTo>
                      <a:pt x="0" y="1"/>
                      <a:pt x="0" y="1"/>
                      <a:pt x="0" y="1"/>
                    </a:cubicBezTo>
                    <a:cubicBezTo>
                      <a:pt x="0" y="1"/>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8" name="ïšļïḍê"/>
              <p:cNvSpPr/>
              <p:nvPr/>
            </p:nvSpPr>
            <p:spPr bwMode="auto">
              <a:xfrm>
                <a:off x="5872954" y="5257786"/>
                <a:ext cx="9656" cy="95591"/>
              </a:xfrm>
              <a:custGeom>
                <a:avLst/>
                <a:gdLst>
                  <a:gd name="T0" fmla="*/ 26 w 26"/>
                  <a:gd name="T1" fmla="*/ 0 h 258"/>
                  <a:gd name="T2" fmla="*/ 26 w 26"/>
                  <a:gd name="T3" fmla="*/ 247 h 258"/>
                  <a:gd name="T4" fmla="*/ 0 w 26"/>
                  <a:gd name="T5" fmla="*/ 258 h 258"/>
                  <a:gd name="T6" fmla="*/ 0 w 26"/>
                  <a:gd name="T7" fmla="*/ 11 h 258"/>
                  <a:gd name="T8" fmla="*/ 26 w 26"/>
                  <a:gd name="T9" fmla="*/ 0 h 258"/>
                </a:gdLst>
                <a:ahLst/>
                <a:cxnLst>
                  <a:cxn ang="0">
                    <a:pos x="T0" y="T1"/>
                  </a:cxn>
                  <a:cxn ang="0">
                    <a:pos x="T2" y="T3"/>
                  </a:cxn>
                  <a:cxn ang="0">
                    <a:pos x="T4" y="T5"/>
                  </a:cxn>
                  <a:cxn ang="0">
                    <a:pos x="T6" y="T7"/>
                  </a:cxn>
                  <a:cxn ang="0">
                    <a:pos x="T8" y="T9"/>
                  </a:cxn>
                </a:cxnLst>
                <a:rect l="0" t="0" r="r" b="b"/>
                <a:pathLst>
                  <a:path w="26" h="258">
                    <a:moveTo>
                      <a:pt x="26" y="0"/>
                    </a:moveTo>
                    <a:cubicBezTo>
                      <a:pt x="26" y="247"/>
                      <a:pt x="26" y="247"/>
                      <a:pt x="26" y="247"/>
                    </a:cubicBezTo>
                    <a:cubicBezTo>
                      <a:pt x="17" y="253"/>
                      <a:pt x="9" y="256"/>
                      <a:pt x="0" y="258"/>
                    </a:cubicBezTo>
                    <a:cubicBezTo>
                      <a:pt x="0" y="11"/>
                      <a:pt x="0" y="11"/>
                      <a:pt x="0" y="11"/>
                    </a:cubicBezTo>
                    <a:cubicBezTo>
                      <a:pt x="9" y="9"/>
                      <a:pt x="17" y="6"/>
                      <a:pt x="26"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9" name="îṡ1îḓe"/>
              <p:cNvSpPr/>
              <p:nvPr/>
            </p:nvSpPr>
            <p:spPr bwMode="auto">
              <a:xfrm>
                <a:off x="5870058" y="5261648"/>
                <a:ext cx="2897" cy="92694"/>
              </a:xfrm>
              <a:custGeom>
                <a:avLst/>
                <a:gdLst>
                  <a:gd name="T0" fmla="*/ 7 w 7"/>
                  <a:gd name="T1" fmla="*/ 0 h 248"/>
                  <a:gd name="T2" fmla="*/ 7 w 7"/>
                  <a:gd name="T3" fmla="*/ 247 h 248"/>
                  <a:gd name="T4" fmla="*/ 0 w 7"/>
                  <a:gd name="T5" fmla="*/ 248 h 248"/>
                  <a:gd name="T6" fmla="*/ 0 w 7"/>
                  <a:gd name="T7" fmla="*/ 2 h 248"/>
                  <a:gd name="T8" fmla="*/ 7 w 7"/>
                  <a:gd name="T9" fmla="*/ 0 h 248"/>
                </a:gdLst>
                <a:ahLst/>
                <a:cxnLst>
                  <a:cxn ang="0">
                    <a:pos x="T0" y="T1"/>
                  </a:cxn>
                  <a:cxn ang="0">
                    <a:pos x="T2" y="T3"/>
                  </a:cxn>
                  <a:cxn ang="0">
                    <a:pos x="T4" y="T5"/>
                  </a:cxn>
                  <a:cxn ang="0">
                    <a:pos x="T6" y="T7"/>
                  </a:cxn>
                  <a:cxn ang="0">
                    <a:pos x="T8" y="T9"/>
                  </a:cxn>
                </a:cxnLst>
                <a:rect l="0" t="0" r="r" b="b"/>
                <a:pathLst>
                  <a:path w="7" h="248">
                    <a:moveTo>
                      <a:pt x="7" y="0"/>
                    </a:moveTo>
                    <a:cubicBezTo>
                      <a:pt x="7" y="247"/>
                      <a:pt x="7" y="247"/>
                      <a:pt x="7" y="247"/>
                    </a:cubicBezTo>
                    <a:cubicBezTo>
                      <a:pt x="5" y="247"/>
                      <a:pt x="2" y="248"/>
                      <a:pt x="0" y="248"/>
                    </a:cubicBezTo>
                    <a:cubicBezTo>
                      <a:pt x="0" y="2"/>
                      <a:pt x="0" y="2"/>
                      <a:pt x="0" y="2"/>
                    </a:cubicBezTo>
                    <a:cubicBezTo>
                      <a:pt x="2" y="1"/>
                      <a:pt x="5" y="1"/>
                      <a:pt x="7"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0" name="îṧľíḋe"/>
              <p:cNvSpPr/>
              <p:nvPr/>
            </p:nvSpPr>
            <p:spPr bwMode="auto">
              <a:xfrm>
                <a:off x="5867161"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2" y="247"/>
                      <a:pt x="0" y="247"/>
                    </a:cubicBezTo>
                    <a:cubicBezTo>
                      <a:pt x="0" y="0"/>
                      <a:pt x="0" y="0"/>
                      <a:pt x="0" y="0"/>
                    </a:cubicBezTo>
                    <a:cubicBezTo>
                      <a:pt x="2"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1" name="ïṩļíďe"/>
              <p:cNvSpPr/>
              <p:nvPr/>
            </p:nvSpPr>
            <p:spPr bwMode="auto">
              <a:xfrm>
                <a:off x="5864264" y="5262613"/>
                <a:ext cx="2897" cy="91729"/>
              </a:xfrm>
              <a:custGeom>
                <a:avLst/>
                <a:gdLst>
                  <a:gd name="T0" fmla="*/ 7 w 7"/>
                  <a:gd name="T1" fmla="*/ 0 h 247"/>
                  <a:gd name="T2" fmla="*/ 7 w 7"/>
                  <a:gd name="T3" fmla="*/ 247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7"/>
                      <a:pt x="7" y="247"/>
                      <a:pt x="7" y="247"/>
                    </a:cubicBezTo>
                    <a:cubicBezTo>
                      <a:pt x="5" y="247"/>
                      <a:pt x="3" y="247"/>
                      <a:pt x="0" y="247"/>
                    </a:cubicBezTo>
                    <a:cubicBezTo>
                      <a:pt x="0" y="0"/>
                      <a:pt x="0" y="0"/>
                      <a:pt x="0" y="0"/>
                    </a:cubicBezTo>
                    <a:cubicBezTo>
                      <a:pt x="3" y="0"/>
                      <a:pt x="5" y="0"/>
                      <a:pt x="7"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2" name="íśľîdê"/>
              <p:cNvSpPr/>
              <p:nvPr/>
            </p:nvSpPr>
            <p:spPr bwMode="auto">
              <a:xfrm>
                <a:off x="5863298" y="5262613"/>
                <a:ext cx="966" cy="91729"/>
              </a:xfrm>
              <a:custGeom>
                <a:avLst/>
                <a:gdLst>
                  <a:gd name="T0" fmla="*/ 4 w 4"/>
                  <a:gd name="T1" fmla="*/ 0 h 247"/>
                  <a:gd name="T2" fmla="*/ 4 w 4"/>
                  <a:gd name="T3" fmla="*/ 247 h 247"/>
                  <a:gd name="T4" fmla="*/ 3 w 4"/>
                  <a:gd name="T5" fmla="*/ 247 h 247"/>
                  <a:gd name="T6" fmla="*/ 0 w 4"/>
                  <a:gd name="T7" fmla="*/ 247 h 247"/>
                  <a:gd name="T8" fmla="*/ 0 w 4"/>
                  <a:gd name="T9" fmla="*/ 0 h 247"/>
                  <a:gd name="T10" fmla="*/ 3 w 4"/>
                  <a:gd name="T11" fmla="*/ 0 h 247"/>
                  <a:gd name="T12" fmla="*/ 4 w 4"/>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4" h="247">
                    <a:moveTo>
                      <a:pt x="4" y="0"/>
                    </a:moveTo>
                    <a:cubicBezTo>
                      <a:pt x="4" y="247"/>
                      <a:pt x="4" y="247"/>
                      <a:pt x="4" y="247"/>
                    </a:cubicBezTo>
                    <a:cubicBezTo>
                      <a:pt x="3" y="247"/>
                      <a:pt x="3" y="247"/>
                      <a:pt x="3" y="247"/>
                    </a:cubicBezTo>
                    <a:cubicBezTo>
                      <a:pt x="2" y="247"/>
                      <a:pt x="1" y="247"/>
                      <a:pt x="0" y="247"/>
                    </a:cubicBezTo>
                    <a:cubicBezTo>
                      <a:pt x="0" y="0"/>
                      <a:pt x="0" y="0"/>
                      <a:pt x="0" y="0"/>
                    </a:cubicBezTo>
                    <a:cubicBezTo>
                      <a:pt x="1" y="0"/>
                      <a:pt x="2" y="0"/>
                      <a:pt x="3" y="0"/>
                    </a:cubicBezTo>
                    <a:cubicBezTo>
                      <a:pt x="4" y="0"/>
                      <a:pt x="4" y="0"/>
                      <a:pt x="4"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3" name="islíḑè"/>
              <p:cNvSpPr/>
              <p:nvPr/>
            </p:nvSpPr>
            <p:spPr bwMode="auto">
              <a:xfrm>
                <a:off x="5861367" y="5262613"/>
                <a:ext cx="1931" cy="91729"/>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7"/>
                      <a:pt x="0" y="247"/>
                    </a:cubicBezTo>
                    <a:cubicBezTo>
                      <a:pt x="0" y="0"/>
                      <a:pt x="0" y="0"/>
                      <a:pt x="0" y="0"/>
                    </a:cubicBezTo>
                    <a:cubicBezTo>
                      <a:pt x="1" y="0"/>
                      <a:pt x="2" y="0"/>
                      <a:pt x="4"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4" name="iṥļïḍe"/>
              <p:cNvSpPr/>
              <p:nvPr/>
            </p:nvSpPr>
            <p:spPr bwMode="auto">
              <a:xfrm>
                <a:off x="5860402" y="5262613"/>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5" name="î$ḻíḍê"/>
              <p:cNvSpPr/>
              <p:nvPr/>
            </p:nvSpPr>
            <p:spPr bwMode="auto">
              <a:xfrm>
                <a:off x="5859436" y="5261648"/>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6" name="ïSḷidê"/>
              <p:cNvSpPr/>
              <p:nvPr/>
            </p:nvSpPr>
            <p:spPr bwMode="auto">
              <a:xfrm>
                <a:off x="5858471" y="5261648"/>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8"/>
                      <a:pt x="1" y="247"/>
                      <a:pt x="0" y="247"/>
                    </a:cubicBezTo>
                    <a:cubicBezTo>
                      <a:pt x="0" y="0"/>
                      <a:pt x="0" y="0"/>
                      <a:pt x="0" y="0"/>
                    </a:cubicBezTo>
                    <a:cubicBezTo>
                      <a:pt x="1" y="1"/>
                      <a:pt x="2" y="1"/>
                      <a:pt x="3"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7" name="íṣḻîḍe"/>
              <p:cNvSpPr/>
              <p:nvPr/>
            </p:nvSpPr>
            <p:spPr bwMode="auto">
              <a:xfrm>
                <a:off x="5857505" y="526068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8"/>
                      <a:pt x="1" y="247"/>
                      <a:pt x="0" y="247"/>
                    </a:cubicBezTo>
                    <a:cubicBezTo>
                      <a:pt x="0" y="0"/>
                      <a:pt x="0" y="0"/>
                      <a:pt x="0" y="0"/>
                    </a:cubicBezTo>
                    <a:cubicBezTo>
                      <a:pt x="1" y="1"/>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8" name="ísliḑé"/>
              <p:cNvSpPr/>
              <p:nvPr/>
            </p:nvSpPr>
            <p:spPr bwMode="auto">
              <a:xfrm>
                <a:off x="5852677" y="5256820"/>
                <a:ext cx="4828" cy="96557"/>
              </a:xfrm>
              <a:custGeom>
                <a:avLst/>
                <a:gdLst>
                  <a:gd name="T0" fmla="*/ 12 w 12"/>
                  <a:gd name="T1" fmla="*/ 12 h 259"/>
                  <a:gd name="T2" fmla="*/ 12 w 12"/>
                  <a:gd name="T3" fmla="*/ 259 h 259"/>
                  <a:gd name="T4" fmla="*/ 0 w 12"/>
                  <a:gd name="T5" fmla="*/ 246 h 259"/>
                  <a:gd name="T6" fmla="*/ 0 w 12"/>
                  <a:gd name="T7" fmla="*/ 0 h 259"/>
                  <a:gd name="T8" fmla="*/ 12 w 12"/>
                  <a:gd name="T9" fmla="*/ 12 h 259"/>
                </a:gdLst>
                <a:ahLst/>
                <a:cxnLst>
                  <a:cxn ang="0">
                    <a:pos x="T0" y="T1"/>
                  </a:cxn>
                  <a:cxn ang="0">
                    <a:pos x="T2" y="T3"/>
                  </a:cxn>
                  <a:cxn ang="0">
                    <a:pos x="T4" y="T5"/>
                  </a:cxn>
                  <a:cxn ang="0">
                    <a:pos x="T6" y="T7"/>
                  </a:cxn>
                  <a:cxn ang="0">
                    <a:pos x="T8" y="T9"/>
                  </a:cxn>
                </a:cxnLst>
                <a:rect l="0" t="0" r="r" b="b"/>
                <a:pathLst>
                  <a:path w="12" h="259">
                    <a:moveTo>
                      <a:pt x="12" y="12"/>
                    </a:moveTo>
                    <a:cubicBezTo>
                      <a:pt x="12" y="259"/>
                      <a:pt x="12" y="259"/>
                      <a:pt x="12" y="259"/>
                    </a:cubicBezTo>
                    <a:cubicBezTo>
                      <a:pt x="5" y="256"/>
                      <a:pt x="1" y="252"/>
                      <a:pt x="0" y="246"/>
                    </a:cubicBezTo>
                    <a:cubicBezTo>
                      <a:pt x="0" y="0"/>
                      <a:pt x="0" y="0"/>
                      <a:pt x="0" y="0"/>
                    </a:cubicBezTo>
                    <a:cubicBezTo>
                      <a:pt x="1" y="6"/>
                      <a:pt x="5" y="10"/>
                      <a:pt x="12"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9" name="ï$liḋé"/>
              <p:cNvSpPr/>
              <p:nvPr/>
            </p:nvSpPr>
            <p:spPr bwMode="auto">
              <a:xfrm>
                <a:off x="5746465" y="5262613"/>
                <a:ext cx="16415"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0" name="î$ḻíḑé"/>
              <p:cNvSpPr/>
              <p:nvPr/>
            </p:nvSpPr>
            <p:spPr bwMode="auto">
              <a:xfrm>
                <a:off x="5989788" y="5262613"/>
                <a:ext cx="17380"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1" name="isḻîḓe"/>
              <p:cNvSpPr/>
              <p:nvPr/>
            </p:nvSpPr>
            <p:spPr bwMode="auto">
              <a:xfrm>
                <a:off x="6007168" y="5259717"/>
                <a:ext cx="966" cy="94626"/>
              </a:xfrm>
              <a:custGeom>
                <a:avLst/>
                <a:gdLst>
                  <a:gd name="T0" fmla="*/ 1 w 1"/>
                  <a:gd name="T1" fmla="*/ 0 h 98"/>
                  <a:gd name="T2" fmla="*/ 1 w 1"/>
                  <a:gd name="T3" fmla="*/ 96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6"/>
                    </a:lnTo>
                    <a:lnTo>
                      <a:pt x="0" y="98"/>
                    </a:lnTo>
                    <a:lnTo>
                      <a:pt x="0" y="3"/>
                    </a:lnTo>
                    <a:lnTo>
                      <a:pt x="1"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2" name="iSḻídê"/>
              <p:cNvSpPr/>
              <p:nvPr/>
            </p:nvSpPr>
            <p:spPr bwMode="auto">
              <a:xfrm>
                <a:off x="5714601" y="5262613"/>
                <a:ext cx="16415"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3" name="íṣlíḍè"/>
              <p:cNvSpPr/>
              <p:nvPr/>
            </p:nvSpPr>
            <p:spPr bwMode="auto">
              <a:xfrm>
                <a:off x="5686600" y="5262613"/>
                <a:ext cx="10622"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4" name="iṣļíḍe"/>
              <p:cNvSpPr/>
              <p:nvPr/>
            </p:nvSpPr>
            <p:spPr bwMode="auto">
              <a:xfrm>
                <a:off x="5882610" y="5228819"/>
                <a:ext cx="32829" cy="33795"/>
              </a:xfrm>
              <a:custGeom>
                <a:avLst/>
                <a:gdLst>
                  <a:gd name="T0" fmla="*/ 85 w 88"/>
                  <a:gd name="T1" fmla="*/ 64 h 92"/>
                  <a:gd name="T2" fmla="*/ 88 w 88"/>
                  <a:gd name="T3" fmla="*/ 75 h 92"/>
                  <a:gd name="T4" fmla="*/ 35 w 88"/>
                  <a:gd name="T5" fmla="*/ 92 h 92"/>
                  <a:gd name="T6" fmla="*/ 1 w 88"/>
                  <a:gd name="T7" fmla="*/ 76 h 92"/>
                  <a:gd name="T8" fmla="*/ 0 w 88"/>
                  <a:gd name="T9" fmla="*/ 70 h 92"/>
                  <a:gd name="T10" fmla="*/ 3 w 88"/>
                  <a:gd name="T11" fmla="*/ 58 h 92"/>
                  <a:gd name="T12" fmla="*/ 25 w 88"/>
                  <a:gd name="T13" fmla="*/ 0 h 92"/>
                  <a:gd name="T14" fmla="*/ 69 w 88"/>
                  <a:gd name="T15" fmla="*/ 0 h 92"/>
                  <a:gd name="T16" fmla="*/ 71 w 88"/>
                  <a:gd name="T17" fmla="*/ 0 h 92"/>
                  <a:gd name="T18" fmla="*/ 48 w 88"/>
                  <a:gd name="T19" fmla="*/ 62 h 92"/>
                  <a:gd name="T20" fmla="*/ 47 w 88"/>
                  <a:gd name="T21" fmla="*/ 63 h 92"/>
                  <a:gd name="T22" fmla="*/ 47 w 88"/>
                  <a:gd name="T23" fmla="*/ 67 h 92"/>
                  <a:gd name="T24" fmla="*/ 60 w 88"/>
                  <a:gd name="T25" fmla="*/ 74 h 92"/>
                  <a:gd name="T26" fmla="*/ 85 w 88"/>
                  <a:gd name="T27"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92">
                    <a:moveTo>
                      <a:pt x="85" y="64"/>
                    </a:moveTo>
                    <a:cubicBezTo>
                      <a:pt x="85" y="68"/>
                      <a:pt x="86" y="72"/>
                      <a:pt x="88" y="75"/>
                    </a:cubicBezTo>
                    <a:cubicBezTo>
                      <a:pt x="70" y="89"/>
                      <a:pt x="48" y="92"/>
                      <a:pt x="35" y="92"/>
                    </a:cubicBezTo>
                    <a:cubicBezTo>
                      <a:pt x="18" y="92"/>
                      <a:pt x="4" y="87"/>
                      <a:pt x="1" y="76"/>
                    </a:cubicBezTo>
                    <a:cubicBezTo>
                      <a:pt x="0" y="74"/>
                      <a:pt x="0" y="72"/>
                      <a:pt x="0" y="70"/>
                    </a:cubicBezTo>
                    <a:cubicBezTo>
                      <a:pt x="0" y="66"/>
                      <a:pt x="1" y="62"/>
                      <a:pt x="3" y="58"/>
                    </a:cubicBezTo>
                    <a:cubicBezTo>
                      <a:pt x="25" y="0"/>
                      <a:pt x="25" y="0"/>
                      <a:pt x="25" y="0"/>
                    </a:cubicBezTo>
                    <a:cubicBezTo>
                      <a:pt x="69" y="0"/>
                      <a:pt x="69" y="0"/>
                      <a:pt x="69" y="0"/>
                    </a:cubicBezTo>
                    <a:cubicBezTo>
                      <a:pt x="71" y="0"/>
                      <a:pt x="71" y="0"/>
                      <a:pt x="71" y="0"/>
                    </a:cubicBezTo>
                    <a:cubicBezTo>
                      <a:pt x="48" y="62"/>
                      <a:pt x="48" y="62"/>
                      <a:pt x="48" y="62"/>
                    </a:cubicBezTo>
                    <a:cubicBezTo>
                      <a:pt x="48" y="62"/>
                      <a:pt x="48" y="63"/>
                      <a:pt x="47" y="63"/>
                    </a:cubicBezTo>
                    <a:cubicBezTo>
                      <a:pt x="47" y="65"/>
                      <a:pt x="47" y="66"/>
                      <a:pt x="47" y="67"/>
                    </a:cubicBezTo>
                    <a:cubicBezTo>
                      <a:pt x="47" y="72"/>
                      <a:pt x="51" y="74"/>
                      <a:pt x="60" y="74"/>
                    </a:cubicBezTo>
                    <a:cubicBezTo>
                      <a:pt x="70" y="74"/>
                      <a:pt x="79" y="70"/>
                      <a:pt x="85" y="64"/>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5" name="îṣḻiḋê"/>
              <p:cNvSpPr/>
              <p:nvPr/>
            </p:nvSpPr>
            <p:spPr bwMode="auto">
              <a:xfrm>
                <a:off x="5914474" y="5227853"/>
                <a:ext cx="47313" cy="34760"/>
              </a:xfrm>
              <a:custGeom>
                <a:avLst/>
                <a:gdLst>
                  <a:gd name="T0" fmla="*/ 87 w 128"/>
                  <a:gd name="T1" fmla="*/ 0 h 94"/>
                  <a:gd name="T2" fmla="*/ 123 w 128"/>
                  <a:gd name="T3" fmla="*/ 17 h 94"/>
                  <a:gd name="T4" fmla="*/ 123 w 128"/>
                  <a:gd name="T5" fmla="*/ 18 h 94"/>
                  <a:gd name="T6" fmla="*/ 106 w 128"/>
                  <a:gd name="T7" fmla="*/ 30 h 94"/>
                  <a:gd name="T8" fmla="*/ 94 w 128"/>
                  <a:gd name="T9" fmla="*/ 28 h 94"/>
                  <a:gd name="T10" fmla="*/ 98 w 128"/>
                  <a:gd name="T11" fmla="*/ 21 h 94"/>
                  <a:gd name="T12" fmla="*/ 98 w 128"/>
                  <a:gd name="T13" fmla="*/ 18 h 94"/>
                  <a:gd name="T14" fmla="*/ 98 w 128"/>
                  <a:gd name="T15" fmla="*/ 17 h 94"/>
                  <a:gd name="T16" fmla="*/ 89 w 128"/>
                  <a:gd name="T17" fmla="*/ 10 h 94"/>
                  <a:gd name="T18" fmla="*/ 50 w 128"/>
                  <a:gd name="T19" fmla="*/ 51 h 94"/>
                  <a:gd name="T20" fmla="*/ 48 w 128"/>
                  <a:gd name="T21" fmla="*/ 63 h 94"/>
                  <a:gd name="T22" fmla="*/ 71 w 128"/>
                  <a:gd name="T23" fmla="*/ 78 h 94"/>
                  <a:gd name="T24" fmla="*/ 128 w 128"/>
                  <a:gd name="T25" fmla="*/ 60 h 94"/>
                  <a:gd name="T26" fmla="*/ 126 w 128"/>
                  <a:gd name="T27" fmla="*/ 71 h 94"/>
                  <a:gd name="T28" fmla="*/ 50 w 128"/>
                  <a:gd name="T29" fmla="*/ 94 h 94"/>
                  <a:gd name="T30" fmla="*/ 3 w 128"/>
                  <a:gd name="T31" fmla="*/ 77 h 94"/>
                  <a:gd name="T32" fmla="*/ 0 w 128"/>
                  <a:gd name="T33" fmla="*/ 66 h 94"/>
                  <a:gd name="T34" fmla="*/ 0 w 128"/>
                  <a:gd name="T35" fmla="*/ 65 h 94"/>
                  <a:gd name="T36" fmla="*/ 0 w 128"/>
                  <a:gd name="T37" fmla="*/ 60 h 94"/>
                  <a:gd name="T38" fmla="*/ 1 w 128"/>
                  <a:gd name="T39" fmla="*/ 56 h 94"/>
                  <a:gd name="T40" fmla="*/ 87 w 128"/>
                  <a:gd name="T4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94">
                    <a:moveTo>
                      <a:pt x="87" y="0"/>
                    </a:moveTo>
                    <a:cubicBezTo>
                      <a:pt x="116" y="0"/>
                      <a:pt x="123" y="9"/>
                      <a:pt x="123" y="17"/>
                    </a:cubicBezTo>
                    <a:cubicBezTo>
                      <a:pt x="123" y="18"/>
                      <a:pt x="123" y="18"/>
                      <a:pt x="123" y="18"/>
                    </a:cubicBezTo>
                    <a:cubicBezTo>
                      <a:pt x="122" y="26"/>
                      <a:pt x="115" y="30"/>
                      <a:pt x="106" y="30"/>
                    </a:cubicBezTo>
                    <a:cubicBezTo>
                      <a:pt x="102" y="30"/>
                      <a:pt x="98" y="30"/>
                      <a:pt x="94" y="28"/>
                    </a:cubicBezTo>
                    <a:cubicBezTo>
                      <a:pt x="96" y="26"/>
                      <a:pt x="97" y="23"/>
                      <a:pt x="98" y="21"/>
                    </a:cubicBezTo>
                    <a:cubicBezTo>
                      <a:pt x="98" y="20"/>
                      <a:pt x="98" y="19"/>
                      <a:pt x="98" y="18"/>
                    </a:cubicBezTo>
                    <a:cubicBezTo>
                      <a:pt x="98" y="17"/>
                      <a:pt x="98" y="17"/>
                      <a:pt x="98" y="17"/>
                    </a:cubicBezTo>
                    <a:cubicBezTo>
                      <a:pt x="98" y="13"/>
                      <a:pt x="95" y="10"/>
                      <a:pt x="89" y="10"/>
                    </a:cubicBezTo>
                    <a:cubicBezTo>
                      <a:pt x="73" y="10"/>
                      <a:pt x="56" y="32"/>
                      <a:pt x="50" y="51"/>
                    </a:cubicBezTo>
                    <a:cubicBezTo>
                      <a:pt x="49" y="55"/>
                      <a:pt x="48" y="59"/>
                      <a:pt x="48" y="63"/>
                    </a:cubicBezTo>
                    <a:cubicBezTo>
                      <a:pt x="48" y="75"/>
                      <a:pt x="55" y="78"/>
                      <a:pt x="71" y="78"/>
                    </a:cubicBezTo>
                    <a:cubicBezTo>
                      <a:pt x="97" y="78"/>
                      <a:pt x="112" y="70"/>
                      <a:pt x="128" y="60"/>
                    </a:cubicBezTo>
                    <a:cubicBezTo>
                      <a:pt x="127" y="64"/>
                      <a:pt x="126" y="68"/>
                      <a:pt x="126" y="71"/>
                    </a:cubicBezTo>
                    <a:cubicBezTo>
                      <a:pt x="108" y="83"/>
                      <a:pt x="84" y="94"/>
                      <a:pt x="50" y="94"/>
                    </a:cubicBezTo>
                    <a:cubicBezTo>
                      <a:pt x="27" y="94"/>
                      <a:pt x="10" y="89"/>
                      <a:pt x="3" y="77"/>
                    </a:cubicBezTo>
                    <a:cubicBezTo>
                      <a:pt x="1" y="74"/>
                      <a:pt x="0" y="70"/>
                      <a:pt x="0" y="66"/>
                    </a:cubicBezTo>
                    <a:cubicBezTo>
                      <a:pt x="0" y="65"/>
                      <a:pt x="0" y="65"/>
                      <a:pt x="0" y="65"/>
                    </a:cubicBezTo>
                    <a:cubicBezTo>
                      <a:pt x="0" y="63"/>
                      <a:pt x="0" y="61"/>
                      <a:pt x="0" y="60"/>
                    </a:cubicBezTo>
                    <a:cubicBezTo>
                      <a:pt x="0" y="59"/>
                      <a:pt x="1" y="58"/>
                      <a:pt x="1" y="56"/>
                    </a:cubicBezTo>
                    <a:cubicBezTo>
                      <a:pt x="6" y="34"/>
                      <a:pt x="29" y="0"/>
                      <a:pt x="87" y="0"/>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6" name="ïS1íḋè"/>
              <p:cNvSpPr/>
              <p:nvPr/>
            </p:nvSpPr>
            <p:spPr bwMode="auto">
              <a:xfrm>
                <a:off x="6053515" y="5256820"/>
                <a:ext cx="1931" cy="93660"/>
              </a:xfrm>
              <a:custGeom>
                <a:avLst/>
                <a:gdLst>
                  <a:gd name="T0" fmla="*/ 5 w 5"/>
                  <a:gd name="T1" fmla="*/ 0 h 250"/>
                  <a:gd name="T2" fmla="*/ 5 w 5"/>
                  <a:gd name="T3" fmla="*/ 246 h 250"/>
                  <a:gd name="T4" fmla="*/ 0 w 5"/>
                  <a:gd name="T5" fmla="*/ 250 h 250"/>
                  <a:gd name="T6" fmla="*/ 0 w 5"/>
                  <a:gd name="T7" fmla="*/ 4 h 250"/>
                  <a:gd name="T8" fmla="*/ 5 w 5"/>
                  <a:gd name="T9" fmla="*/ 0 h 250"/>
                </a:gdLst>
                <a:ahLst/>
                <a:cxnLst>
                  <a:cxn ang="0">
                    <a:pos x="T0" y="T1"/>
                  </a:cxn>
                  <a:cxn ang="0">
                    <a:pos x="T2" y="T3"/>
                  </a:cxn>
                  <a:cxn ang="0">
                    <a:pos x="T4" y="T5"/>
                  </a:cxn>
                  <a:cxn ang="0">
                    <a:pos x="T6" y="T7"/>
                  </a:cxn>
                  <a:cxn ang="0">
                    <a:pos x="T8" y="T9"/>
                  </a:cxn>
                </a:cxnLst>
                <a:rect l="0" t="0" r="r" b="b"/>
                <a:pathLst>
                  <a:path w="5" h="250">
                    <a:moveTo>
                      <a:pt x="5" y="0"/>
                    </a:moveTo>
                    <a:cubicBezTo>
                      <a:pt x="5" y="246"/>
                      <a:pt x="5" y="246"/>
                      <a:pt x="5" y="246"/>
                    </a:cubicBezTo>
                    <a:cubicBezTo>
                      <a:pt x="3" y="248"/>
                      <a:pt x="2" y="249"/>
                      <a:pt x="0" y="250"/>
                    </a:cubicBezTo>
                    <a:cubicBezTo>
                      <a:pt x="0" y="4"/>
                      <a:pt x="0" y="4"/>
                      <a:pt x="0" y="4"/>
                    </a:cubicBezTo>
                    <a:cubicBezTo>
                      <a:pt x="2" y="3"/>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7" name="íṧľiďé"/>
              <p:cNvSpPr/>
              <p:nvPr/>
            </p:nvSpPr>
            <p:spPr bwMode="auto">
              <a:xfrm>
                <a:off x="6044825" y="5258751"/>
                <a:ext cx="8690" cy="95591"/>
              </a:xfrm>
              <a:custGeom>
                <a:avLst/>
                <a:gdLst>
                  <a:gd name="T0" fmla="*/ 23 w 23"/>
                  <a:gd name="T1" fmla="*/ 0 h 256"/>
                  <a:gd name="T2" fmla="*/ 23 w 23"/>
                  <a:gd name="T3" fmla="*/ 246 h 256"/>
                  <a:gd name="T4" fmla="*/ 0 w 23"/>
                  <a:gd name="T5" fmla="*/ 256 h 256"/>
                  <a:gd name="T6" fmla="*/ 0 w 23"/>
                  <a:gd name="T7" fmla="*/ 10 h 256"/>
                  <a:gd name="T8" fmla="*/ 23 w 23"/>
                  <a:gd name="T9" fmla="*/ 0 h 256"/>
                </a:gdLst>
                <a:ahLst/>
                <a:cxnLst>
                  <a:cxn ang="0">
                    <a:pos x="T0" y="T1"/>
                  </a:cxn>
                  <a:cxn ang="0">
                    <a:pos x="T2" y="T3"/>
                  </a:cxn>
                  <a:cxn ang="0">
                    <a:pos x="T4" y="T5"/>
                  </a:cxn>
                  <a:cxn ang="0">
                    <a:pos x="T6" y="T7"/>
                  </a:cxn>
                  <a:cxn ang="0">
                    <a:pos x="T8" y="T9"/>
                  </a:cxn>
                </a:cxnLst>
                <a:rect l="0" t="0" r="r" b="b"/>
                <a:pathLst>
                  <a:path w="23" h="256">
                    <a:moveTo>
                      <a:pt x="23" y="0"/>
                    </a:moveTo>
                    <a:cubicBezTo>
                      <a:pt x="23" y="246"/>
                      <a:pt x="23" y="246"/>
                      <a:pt x="23" y="246"/>
                    </a:cubicBezTo>
                    <a:cubicBezTo>
                      <a:pt x="15" y="252"/>
                      <a:pt x="8" y="255"/>
                      <a:pt x="0" y="256"/>
                    </a:cubicBezTo>
                    <a:cubicBezTo>
                      <a:pt x="0" y="10"/>
                      <a:pt x="0" y="10"/>
                      <a:pt x="0" y="10"/>
                    </a:cubicBezTo>
                    <a:cubicBezTo>
                      <a:pt x="8" y="8"/>
                      <a:pt x="15" y="5"/>
                      <a:pt x="23"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8" name="îṥliḓé"/>
              <p:cNvSpPr/>
              <p:nvPr/>
            </p:nvSpPr>
            <p:spPr bwMode="auto">
              <a:xfrm>
                <a:off x="6041929" y="5262613"/>
                <a:ext cx="2897" cy="91729"/>
              </a:xfrm>
              <a:custGeom>
                <a:avLst/>
                <a:gdLst>
                  <a:gd name="T0" fmla="*/ 6 w 6"/>
                  <a:gd name="T1" fmla="*/ 0 h 247"/>
                  <a:gd name="T2" fmla="*/ 6 w 6"/>
                  <a:gd name="T3" fmla="*/ 246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6"/>
                      <a:pt x="6" y="246"/>
                      <a:pt x="6" y="246"/>
                    </a:cubicBezTo>
                    <a:cubicBezTo>
                      <a:pt x="4" y="247"/>
                      <a:pt x="2" y="247"/>
                      <a:pt x="0" y="247"/>
                    </a:cubicBezTo>
                    <a:cubicBezTo>
                      <a:pt x="0" y="1"/>
                      <a:pt x="0" y="1"/>
                      <a:pt x="0" y="1"/>
                    </a:cubicBezTo>
                    <a:cubicBezTo>
                      <a:pt x="2" y="1"/>
                      <a:pt x="4" y="0"/>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9" name="íṡḻîḋê"/>
              <p:cNvSpPr/>
              <p:nvPr/>
            </p:nvSpPr>
            <p:spPr bwMode="auto">
              <a:xfrm>
                <a:off x="6040963" y="5262613"/>
                <a:ext cx="966"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7"/>
                      <a:pt x="1" y="247"/>
                      <a:pt x="0" y="247"/>
                    </a:cubicBezTo>
                    <a:cubicBezTo>
                      <a:pt x="0" y="0"/>
                      <a:pt x="0" y="0"/>
                      <a:pt x="0" y="0"/>
                    </a:cubicBezTo>
                    <a:cubicBezTo>
                      <a:pt x="1" y="0"/>
                      <a:pt x="3" y="0"/>
                      <a:pt x="5"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0" name="işļîde"/>
              <p:cNvSpPr/>
              <p:nvPr/>
            </p:nvSpPr>
            <p:spPr bwMode="auto">
              <a:xfrm>
                <a:off x="6038066" y="5262613"/>
                <a:ext cx="2897" cy="91729"/>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1"/>
                      <a:pt x="0" y="1"/>
                      <a:pt x="0" y="1"/>
                    </a:cubicBezTo>
                    <a:cubicBezTo>
                      <a:pt x="2" y="1"/>
                      <a:pt x="4" y="0"/>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1" name="iSḷiḍe"/>
              <p:cNvSpPr/>
              <p:nvPr/>
            </p:nvSpPr>
            <p:spPr bwMode="auto">
              <a:xfrm>
                <a:off x="6036135" y="5262613"/>
                <a:ext cx="1931" cy="91729"/>
              </a:xfrm>
              <a:custGeom>
                <a:avLst/>
                <a:gdLst>
                  <a:gd name="T0" fmla="*/ 6 w 6"/>
                  <a:gd name="T1" fmla="*/ 1 h 247"/>
                  <a:gd name="T2" fmla="*/ 6 w 6"/>
                  <a:gd name="T3" fmla="*/ 247 h 247"/>
                  <a:gd name="T4" fmla="*/ 5 w 6"/>
                  <a:gd name="T5" fmla="*/ 247 h 247"/>
                  <a:gd name="T6" fmla="*/ 0 w 6"/>
                  <a:gd name="T7" fmla="*/ 247 h 247"/>
                  <a:gd name="T8" fmla="*/ 0 w 6"/>
                  <a:gd name="T9" fmla="*/ 0 h 247"/>
                  <a:gd name="T10" fmla="*/ 5 w 6"/>
                  <a:gd name="T11" fmla="*/ 1 h 247"/>
                  <a:gd name="T12" fmla="*/ 6 w 6"/>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1"/>
                    </a:moveTo>
                    <a:cubicBezTo>
                      <a:pt x="6" y="247"/>
                      <a:pt x="6" y="247"/>
                      <a:pt x="6" y="247"/>
                    </a:cubicBezTo>
                    <a:cubicBezTo>
                      <a:pt x="5" y="247"/>
                      <a:pt x="5" y="247"/>
                      <a:pt x="5" y="247"/>
                    </a:cubicBezTo>
                    <a:cubicBezTo>
                      <a:pt x="4" y="247"/>
                      <a:pt x="2" y="247"/>
                      <a:pt x="0" y="247"/>
                    </a:cubicBezTo>
                    <a:cubicBezTo>
                      <a:pt x="0" y="0"/>
                      <a:pt x="0" y="0"/>
                      <a:pt x="0" y="0"/>
                    </a:cubicBezTo>
                    <a:cubicBezTo>
                      <a:pt x="2" y="1"/>
                      <a:pt x="4" y="1"/>
                      <a:pt x="5" y="1"/>
                    </a:cubicBezTo>
                    <a:cubicBezTo>
                      <a:pt x="6" y="1"/>
                      <a:pt x="6" y="1"/>
                      <a:pt x="6"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2" name="ïşľïďé"/>
              <p:cNvSpPr/>
              <p:nvPr/>
            </p:nvSpPr>
            <p:spPr bwMode="auto">
              <a:xfrm>
                <a:off x="6034204" y="5262613"/>
                <a:ext cx="1931" cy="91729"/>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0"/>
                      <a:pt x="0" y="0"/>
                      <a:pt x="0" y="0"/>
                    </a:cubicBezTo>
                    <a:cubicBezTo>
                      <a:pt x="1" y="0"/>
                      <a:pt x="3" y="0"/>
                      <a:pt x="4"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3" name="išḷïḑê"/>
              <p:cNvSpPr/>
              <p:nvPr/>
            </p:nvSpPr>
            <p:spPr bwMode="auto">
              <a:xfrm>
                <a:off x="6033238" y="5262613"/>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6"/>
                      <a:pt x="0" y="246"/>
                    </a:cubicBezTo>
                    <a:cubicBezTo>
                      <a:pt x="0" y="0"/>
                      <a:pt x="0" y="0"/>
                      <a:pt x="0" y="0"/>
                    </a:cubicBezTo>
                    <a:cubicBezTo>
                      <a:pt x="1" y="0"/>
                      <a:pt x="2" y="0"/>
                      <a:pt x="4"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4" name="ïṡḷíḑê"/>
              <p:cNvSpPr/>
              <p:nvPr/>
            </p:nvSpPr>
            <p:spPr bwMode="auto">
              <a:xfrm>
                <a:off x="6031307" y="5262613"/>
                <a:ext cx="1931" cy="91729"/>
              </a:xfrm>
              <a:custGeom>
                <a:avLst/>
                <a:gdLst>
                  <a:gd name="T0" fmla="*/ 4 w 4"/>
                  <a:gd name="T1" fmla="*/ 1 h 247"/>
                  <a:gd name="T2" fmla="*/ 4 w 4"/>
                  <a:gd name="T3" fmla="*/ 247 h 247"/>
                  <a:gd name="T4" fmla="*/ 0 w 4"/>
                  <a:gd name="T5" fmla="*/ 246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2" y="247"/>
                      <a:pt x="1" y="247"/>
                      <a:pt x="0" y="246"/>
                    </a:cubicBezTo>
                    <a:cubicBezTo>
                      <a:pt x="0" y="0"/>
                      <a:pt x="0" y="0"/>
                      <a:pt x="0" y="0"/>
                    </a:cubicBezTo>
                    <a:cubicBezTo>
                      <a:pt x="1" y="0"/>
                      <a:pt x="2" y="0"/>
                      <a:pt x="4"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5" name="iṡḷiḍè"/>
              <p:cNvSpPr/>
              <p:nvPr/>
            </p:nvSpPr>
            <p:spPr bwMode="auto">
              <a:xfrm>
                <a:off x="6030342" y="5261648"/>
                <a:ext cx="966"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0"/>
                      <a:pt x="3"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6" name="îṣḷiďê"/>
              <p:cNvSpPr/>
              <p:nvPr/>
            </p:nvSpPr>
            <p:spPr bwMode="auto">
              <a:xfrm>
                <a:off x="6029376" y="5261648"/>
                <a:ext cx="966" cy="92694"/>
              </a:xfrm>
              <a:custGeom>
                <a:avLst/>
                <a:gdLst>
                  <a:gd name="T0" fmla="*/ 3 w 3"/>
                  <a:gd name="T1" fmla="*/ 1 h 248"/>
                  <a:gd name="T2" fmla="*/ 3 w 3"/>
                  <a:gd name="T3" fmla="*/ 248 h 248"/>
                  <a:gd name="T4" fmla="*/ 0 w 3"/>
                  <a:gd name="T5" fmla="*/ 246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6"/>
                    </a:cubicBezTo>
                    <a:cubicBezTo>
                      <a:pt x="0" y="0"/>
                      <a:pt x="0" y="0"/>
                      <a:pt x="0" y="0"/>
                    </a:cubicBezTo>
                    <a:cubicBezTo>
                      <a:pt x="1" y="0"/>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7" name="ïṣliḋê"/>
              <p:cNvSpPr/>
              <p:nvPr/>
            </p:nvSpPr>
            <p:spPr bwMode="auto">
              <a:xfrm>
                <a:off x="6023582" y="5254889"/>
                <a:ext cx="5793" cy="98488"/>
              </a:xfrm>
              <a:custGeom>
                <a:avLst/>
                <a:gdLst>
                  <a:gd name="T0" fmla="*/ 14 w 14"/>
                  <a:gd name="T1" fmla="*/ 17 h 263"/>
                  <a:gd name="T2" fmla="*/ 14 w 14"/>
                  <a:gd name="T3" fmla="*/ 263 h 263"/>
                  <a:gd name="T4" fmla="*/ 0 w 14"/>
                  <a:gd name="T5" fmla="*/ 247 h 263"/>
                  <a:gd name="T6" fmla="*/ 0 w 14"/>
                  <a:gd name="T7" fmla="*/ 0 h 263"/>
                  <a:gd name="T8" fmla="*/ 14 w 14"/>
                  <a:gd name="T9" fmla="*/ 17 h 263"/>
                </a:gdLst>
                <a:ahLst/>
                <a:cxnLst>
                  <a:cxn ang="0">
                    <a:pos x="T0" y="T1"/>
                  </a:cxn>
                  <a:cxn ang="0">
                    <a:pos x="T2" y="T3"/>
                  </a:cxn>
                  <a:cxn ang="0">
                    <a:pos x="T4" y="T5"/>
                  </a:cxn>
                  <a:cxn ang="0">
                    <a:pos x="T6" y="T7"/>
                  </a:cxn>
                  <a:cxn ang="0">
                    <a:pos x="T8" y="T9"/>
                  </a:cxn>
                </a:cxnLst>
                <a:rect l="0" t="0" r="r" b="b"/>
                <a:pathLst>
                  <a:path w="14" h="263">
                    <a:moveTo>
                      <a:pt x="14" y="17"/>
                    </a:moveTo>
                    <a:cubicBezTo>
                      <a:pt x="14" y="263"/>
                      <a:pt x="14" y="263"/>
                      <a:pt x="14" y="263"/>
                    </a:cubicBezTo>
                    <a:cubicBezTo>
                      <a:pt x="4" y="259"/>
                      <a:pt x="0" y="253"/>
                      <a:pt x="0" y="247"/>
                    </a:cubicBezTo>
                    <a:cubicBezTo>
                      <a:pt x="0" y="0"/>
                      <a:pt x="0" y="0"/>
                      <a:pt x="0" y="0"/>
                    </a:cubicBezTo>
                    <a:cubicBezTo>
                      <a:pt x="0" y="7"/>
                      <a:pt x="4" y="13"/>
                      <a:pt x="14" y="17"/>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8" name="iṣľíḑè"/>
              <p:cNvSpPr/>
              <p:nvPr/>
            </p:nvSpPr>
            <p:spPr bwMode="auto">
              <a:xfrm>
                <a:off x="5818882" y="5215301"/>
                <a:ext cx="64693" cy="47313"/>
              </a:xfrm>
              <a:custGeom>
                <a:avLst/>
                <a:gdLst>
                  <a:gd name="T0" fmla="*/ 174 w 174"/>
                  <a:gd name="T1" fmla="*/ 94 h 128"/>
                  <a:gd name="T2" fmla="*/ 171 w 174"/>
                  <a:gd name="T3" fmla="*/ 106 h 128"/>
                  <a:gd name="T4" fmla="*/ 172 w 174"/>
                  <a:gd name="T5" fmla="*/ 112 h 128"/>
                  <a:gd name="T6" fmla="*/ 122 w 174"/>
                  <a:gd name="T7" fmla="*/ 126 h 128"/>
                  <a:gd name="T8" fmla="*/ 91 w 174"/>
                  <a:gd name="T9" fmla="*/ 111 h 128"/>
                  <a:gd name="T10" fmla="*/ 43 w 174"/>
                  <a:gd name="T11" fmla="*/ 128 h 128"/>
                  <a:gd name="T12" fmla="*/ 1 w 174"/>
                  <a:gd name="T13" fmla="*/ 107 h 128"/>
                  <a:gd name="T14" fmla="*/ 1 w 174"/>
                  <a:gd name="T15" fmla="*/ 105 h 128"/>
                  <a:gd name="T16" fmla="*/ 0 w 174"/>
                  <a:gd name="T17" fmla="*/ 98 h 128"/>
                  <a:gd name="T18" fmla="*/ 0 w 174"/>
                  <a:gd name="T19" fmla="*/ 97 h 128"/>
                  <a:gd name="T20" fmla="*/ 83 w 174"/>
                  <a:gd name="T21" fmla="*/ 35 h 128"/>
                  <a:gd name="T22" fmla="*/ 109 w 174"/>
                  <a:gd name="T23" fmla="*/ 44 h 128"/>
                  <a:gd name="T24" fmla="*/ 109 w 174"/>
                  <a:gd name="T25" fmla="*/ 45 h 128"/>
                  <a:gd name="T26" fmla="*/ 125 w 174"/>
                  <a:gd name="T27" fmla="*/ 4 h 128"/>
                  <a:gd name="T28" fmla="*/ 169 w 174"/>
                  <a:gd name="T29" fmla="*/ 0 h 128"/>
                  <a:gd name="T30" fmla="*/ 173 w 174"/>
                  <a:gd name="T31" fmla="*/ 0 h 128"/>
                  <a:gd name="T32" fmla="*/ 136 w 174"/>
                  <a:gd name="T33" fmla="*/ 98 h 128"/>
                  <a:gd name="T34" fmla="*/ 135 w 174"/>
                  <a:gd name="T35" fmla="*/ 101 h 128"/>
                  <a:gd name="T36" fmla="*/ 134 w 174"/>
                  <a:gd name="T37" fmla="*/ 103 h 128"/>
                  <a:gd name="T38" fmla="*/ 148 w 174"/>
                  <a:gd name="T39" fmla="*/ 110 h 128"/>
                  <a:gd name="T40" fmla="*/ 171 w 174"/>
                  <a:gd name="T41" fmla="*/ 99 h 128"/>
                  <a:gd name="T42" fmla="*/ 174 w 174"/>
                  <a:gd name="T43" fmla="*/ 94 h 128"/>
                  <a:gd name="T44" fmla="*/ 90 w 174"/>
                  <a:gd name="T45" fmla="*/ 94 h 128"/>
                  <a:gd name="T46" fmla="*/ 106 w 174"/>
                  <a:gd name="T47" fmla="*/ 53 h 128"/>
                  <a:gd name="T48" fmla="*/ 103 w 174"/>
                  <a:gd name="T49" fmla="*/ 49 h 128"/>
                  <a:gd name="T50" fmla="*/ 93 w 174"/>
                  <a:gd name="T51" fmla="*/ 46 h 128"/>
                  <a:gd name="T52" fmla="*/ 48 w 174"/>
                  <a:gd name="T53" fmla="*/ 96 h 128"/>
                  <a:gd name="T54" fmla="*/ 48 w 174"/>
                  <a:gd name="T55" fmla="*/ 99 h 128"/>
                  <a:gd name="T56" fmla="*/ 64 w 174"/>
                  <a:gd name="T57" fmla="*/ 110 h 128"/>
                  <a:gd name="T58" fmla="*/ 90 w 174"/>
                  <a:gd name="T59" fmla="*/ 95 h 128"/>
                  <a:gd name="T60" fmla="*/ 90 w 174"/>
                  <a:gd name="T61" fmla="*/ 9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4" h="128">
                    <a:moveTo>
                      <a:pt x="174" y="94"/>
                    </a:moveTo>
                    <a:cubicBezTo>
                      <a:pt x="172" y="98"/>
                      <a:pt x="171" y="102"/>
                      <a:pt x="171" y="106"/>
                    </a:cubicBezTo>
                    <a:cubicBezTo>
                      <a:pt x="171" y="108"/>
                      <a:pt x="171" y="110"/>
                      <a:pt x="172" y="112"/>
                    </a:cubicBezTo>
                    <a:cubicBezTo>
                      <a:pt x="155" y="125"/>
                      <a:pt x="135" y="126"/>
                      <a:pt x="122" y="126"/>
                    </a:cubicBezTo>
                    <a:cubicBezTo>
                      <a:pt x="105" y="126"/>
                      <a:pt x="93" y="121"/>
                      <a:pt x="91" y="111"/>
                    </a:cubicBezTo>
                    <a:cubicBezTo>
                      <a:pt x="81" y="119"/>
                      <a:pt x="66" y="128"/>
                      <a:pt x="43" y="128"/>
                    </a:cubicBezTo>
                    <a:cubicBezTo>
                      <a:pt x="24" y="128"/>
                      <a:pt x="6" y="122"/>
                      <a:pt x="1" y="107"/>
                    </a:cubicBezTo>
                    <a:cubicBezTo>
                      <a:pt x="1" y="106"/>
                      <a:pt x="1" y="106"/>
                      <a:pt x="1" y="105"/>
                    </a:cubicBezTo>
                    <a:cubicBezTo>
                      <a:pt x="0" y="103"/>
                      <a:pt x="0" y="101"/>
                      <a:pt x="0" y="98"/>
                    </a:cubicBezTo>
                    <a:cubicBezTo>
                      <a:pt x="0" y="98"/>
                      <a:pt x="0" y="97"/>
                      <a:pt x="0" y="97"/>
                    </a:cubicBezTo>
                    <a:cubicBezTo>
                      <a:pt x="1" y="72"/>
                      <a:pt x="28" y="35"/>
                      <a:pt x="83" y="35"/>
                    </a:cubicBezTo>
                    <a:cubicBezTo>
                      <a:pt x="101" y="35"/>
                      <a:pt x="109" y="39"/>
                      <a:pt x="109" y="44"/>
                    </a:cubicBezTo>
                    <a:cubicBezTo>
                      <a:pt x="109" y="45"/>
                      <a:pt x="109" y="45"/>
                      <a:pt x="109" y="45"/>
                    </a:cubicBezTo>
                    <a:cubicBezTo>
                      <a:pt x="125" y="4"/>
                      <a:pt x="125" y="4"/>
                      <a:pt x="125" y="4"/>
                    </a:cubicBezTo>
                    <a:cubicBezTo>
                      <a:pt x="169" y="0"/>
                      <a:pt x="169" y="0"/>
                      <a:pt x="169" y="0"/>
                    </a:cubicBezTo>
                    <a:cubicBezTo>
                      <a:pt x="173" y="0"/>
                      <a:pt x="173" y="0"/>
                      <a:pt x="173" y="0"/>
                    </a:cubicBezTo>
                    <a:cubicBezTo>
                      <a:pt x="136" y="98"/>
                      <a:pt x="136" y="98"/>
                      <a:pt x="136" y="98"/>
                    </a:cubicBezTo>
                    <a:cubicBezTo>
                      <a:pt x="135" y="99"/>
                      <a:pt x="135" y="100"/>
                      <a:pt x="135" y="101"/>
                    </a:cubicBezTo>
                    <a:cubicBezTo>
                      <a:pt x="134" y="102"/>
                      <a:pt x="134" y="102"/>
                      <a:pt x="134" y="103"/>
                    </a:cubicBezTo>
                    <a:cubicBezTo>
                      <a:pt x="134" y="108"/>
                      <a:pt x="139" y="110"/>
                      <a:pt x="148" y="110"/>
                    </a:cubicBezTo>
                    <a:cubicBezTo>
                      <a:pt x="158" y="110"/>
                      <a:pt x="166" y="105"/>
                      <a:pt x="171" y="99"/>
                    </a:cubicBezTo>
                    <a:cubicBezTo>
                      <a:pt x="172" y="97"/>
                      <a:pt x="173" y="96"/>
                      <a:pt x="174" y="94"/>
                    </a:cubicBezTo>
                    <a:close/>
                    <a:moveTo>
                      <a:pt x="90" y="94"/>
                    </a:moveTo>
                    <a:cubicBezTo>
                      <a:pt x="106" y="53"/>
                      <a:pt x="106" y="53"/>
                      <a:pt x="106" y="53"/>
                    </a:cubicBezTo>
                    <a:cubicBezTo>
                      <a:pt x="106" y="52"/>
                      <a:pt x="105" y="50"/>
                      <a:pt x="103" y="49"/>
                    </a:cubicBezTo>
                    <a:cubicBezTo>
                      <a:pt x="101" y="48"/>
                      <a:pt x="98" y="46"/>
                      <a:pt x="93" y="46"/>
                    </a:cubicBezTo>
                    <a:cubicBezTo>
                      <a:pt x="66" y="46"/>
                      <a:pt x="48" y="79"/>
                      <a:pt x="48" y="96"/>
                    </a:cubicBezTo>
                    <a:cubicBezTo>
                      <a:pt x="48" y="97"/>
                      <a:pt x="48" y="98"/>
                      <a:pt x="48" y="99"/>
                    </a:cubicBezTo>
                    <a:cubicBezTo>
                      <a:pt x="49" y="110"/>
                      <a:pt x="58" y="110"/>
                      <a:pt x="64" y="110"/>
                    </a:cubicBezTo>
                    <a:cubicBezTo>
                      <a:pt x="73" y="110"/>
                      <a:pt x="86" y="105"/>
                      <a:pt x="90" y="95"/>
                    </a:cubicBezTo>
                    <a:cubicBezTo>
                      <a:pt x="90" y="94"/>
                      <a:pt x="90" y="94"/>
                      <a:pt x="90" y="94"/>
                    </a:cubicBezTo>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9" name="iSlîḓé"/>
              <p:cNvSpPr/>
              <p:nvPr/>
            </p:nvSpPr>
            <p:spPr bwMode="auto">
              <a:xfrm>
                <a:off x="5970477" y="5225922"/>
                <a:ext cx="24139" cy="29933"/>
              </a:xfrm>
              <a:custGeom>
                <a:avLst/>
                <a:gdLst>
                  <a:gd name="T0" fmla="*/ 38 w 64"/>
                  <a:gd name="T1" fmla="*/ 75 h 82"/>
                  <a:gd name="T2" fmla="*/ 64 w 64"/>
                  <a:gd name="T3" fmla="*/ 64 h 82"/>
                  <a:gd name="T4" fmla="*/ 64 w 64"/>
                  <a:gd name="T5" fmla="*/ 66 h 82"/>
                  <a:gd name="T6" fmla="*/ 34 w 64"/>
                  <a:gd name="T7" fmla="*/ 82 h 82"/>
                  <a:gd name="T8" fmla="*/ 21 w 64"/>
                  <a:gd name="T9" fmla="*/ 75 h 82"/>
                  <a:gd name="T10" fmla="*/ 22 w 64"/>
                  <a:gd name="T11" fmla="*/ 70 h 82"/>
                  <a:gd name="T12" fmla="*/ 46 w 64"/>
                  <a:gd name="T13" fmla="*/ 8 h 82"/>
                  <a:gd name="T14" fmla="*/ 0 w 64"/>
                  <a:gd name="T15" fmla="*/ 8 h 82"/>
                  <a:gd name="T16" fmla="*/ 3 w 64"/>
                  <a:gd name="T17" fmla="*/ 0 h 82"/>
                  <a:gd name="T18" fmla="*/ 50 w 64"/>
                  <a:gd name="T19" fmla="*/ 0 h 82"/>
                  <a:gd name="T20" fmla="*/ 26 w 64"/>
                  <a:gd name="T21" fmla="*/ 63 h 82"/>
                  <a:gd name="T22" fmla="*/ 25 w 64"/>
                  <a:gd name="T23" fmla="*/ 69 h 82"/>
                  <a:gd name="T24" fmla="*/ 38 w 64"/>
                  <a:gd name="T25" fmla="*/ 7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82">
                    <a:moveTo>
                      <a:pt x="38" y="75"/>
                    </a:moveTo>
                    <a:cubicBezTo>
                      <a:pt x="49" y="75"/>
                      <a:pt x="58" y="71"/>
                      <a:pt x="64" y="64"/>
                    </a:cubicBezTo>
                    <a:cubicBezTo>
                      <a:pt x="64" y="66"/>
                      <a:pt x="64" y="66"/>
                      <a:pt x="64" y="66"/>
                    </a:cubicBezTo>
                    <a:cubicBezTo>
                      <a:pt x="59" y="75"/>
                      <a:pt x="47" y="82"/>
                      <a:pt x="34" y="82"/>
                    </a:cubicBezTo>
                    <a:cubicBezTo>
                      <a:pt x="25" y="82"/>
                      <a:pt x="21" y="80"/>
                      <a:pt x="21" y="75"/>
                    </a:cubicBezTo>
                    <a:cubicBezTo>
                      <a:pt x="21" y="74"/>
                      <a:pt x="22" y="72"/>
                      <a:pt x="22" y="70"/>
                    </a:cubicBezTo>
                    <a:cubicBezTo>
                      <a:pt x="46" y="8"/>
                      <a:pt x="46" y="8"/>
                      <a:pt x="46" y="8"/>
                    </a:cubicBezTo>
                    <a:cubicBezTo>
                      <a:pt x="0" y="8"/>
                      <a:pt x="0" y="8"/>
                      <a:pt x="0" y="8"/>
                    </a:cubicBezTo>
                    <a:cubicBezTo>
                      <a:pt x="3" y="0"/>
                      <a:pt x="3" y="0"/>
                      <a:pt x="3" y="0"/>
                    </a:cubicBezTo>
                    <a:cubicBezTo>
                      <a:pt x="50" y="0"/>
                      <a:pt x="50" y="0"/>
                      <a:pt x="50" y="0"/>
                    </a:cubicBezTo>
                    <a:cubicBezTo>
                      <a:pt x="26" y="63"/>
                      <a:pt x="26" y="63"/>
                      <a:pt x="26" y="63"/>
                    </a:cubicBezTo>
                    <a:cubicBezTo>
                      <a:pt x="25" y="65"/>
                      <a:pt x="25" y="67"/>
                      <a:pt x="25" y="69"/>
                    </a:cubicBezTo>
                    <a:cubicBezTo>
                      <a:pt x="25" y="74"/>
                      <a:pt x="29" y="75"/>
                      <a:pt x="38" y="75"/>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0" name="íšľïďê"/>
              <p:cNvSpPr/>
              <p:nvPr/>
            </p:nvSpPr>
            <p:spPr bwMode="auto">
              <a:xfrm>
                <a:off x="5961786" y="5228819"/>
                <a:ext cx="32829" cy="33795"/>
              </a:xfrm>
              <a:custGeom>
                <a:avLst/>
                <a:gdLst>
                  <a:gd name="T0" fmla="*/ 89 w 89"/>
                  <a:gd name="T1" fmla="*/ 58 h 92"/>
                  <a:gd name="T2" fmla="*/ 80 w 89"/>
                  <a:gd name="T3" fmla="*/ 80 h 92"/>
                  <a:gd name="T4" fmla="*/ 34 w 89"/>
                  <a:gd name="T5" fmla="*/ 92 h 92"/>
                  <a:gd name="T6" fmla="*/ 0 w 89"/>
                  <a:gd name="T7" fmla="*/ 70 h 92"/>
                  <a:gd name="T8" fmla="*/ 0 w 89"/>
                  <a:gd name="T9" fmla="*/ 69 h 92"/>
                  <a:gd name="T10" fmla="*/ 2 w 89"/>
                  <a:gd name="T11" fmla="*/ 58 h 92"/>
                  <a:gd name="T12" fmla="*/ 5 w 89"/>
                  <a:gd name="T13" fmla="*/ 52 h 92"/>
                  <a:gd name="T14" fmla="*/ 24 w 89"/>
                  <a:gd name="T15" fmla="*/ 0 h 92"/>
                  <a:gd name="T16" fmla="*/ 71 w 89"/>
                  <a:gd name="T17" fmla="*/ 0 h 92"/>
                  <a:gd name="T18" fmla="*/ 47 w 89"/>
                  <a:gd name="T19" fmla="*/ 62 h 92"/>
                  <a:gd name="T20" fmla="*/ 46 w 89"/>
                  <a:gd name="T21" fmla="*/ 67 h 92"/>
                  <a:gd name="T22" fmla="*/ 59 w 89"/>
                  <a:gd name="T23" fmla="*/ 74 h 92"/>
                  <a:gd name="T24" fmla="*/ 89 w 89"/>
                  <a:gd name="T25"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92">
                    <a:moveTo>
                      <a:pt x="89" y="58"/>
                    </a:moveTo>
                    <a:cubicBezTo>
                      <a:pt x="80" y="80"/>
                      <a:pt x="80" y="80"/>
                      <a:pt x="80" y="80"/>
                    </a:cubicBezTo>
                    <a:cubicBezTo>
                      <a:pt x="64" y="90"/>
                      <a:pt x="46" y="92"/>
                      <a:pt x="34" y="92"/>
                    </a:cubicBezTo>
                    <a:cubicBezTo>
                      <a:pt x="15" y="92"/>
                      <a:pt x="0" y="85"/>
                      <a:pt x="0" y="70"/>
                    </a:cubicBezTo>
                    <a:cubicBezTo>
                      <a:pt x="0" y="69"/>
                      <a:pt x="0" y="69"/>
                      <a:pt x="0" y="69"/>
                    </a:cubicBezTo>
                    <a:cubicBezTo>
                      <a:pt x="0" y="66"/>
                      <a:pt x="1" y="62"/>
                      <a:pt x="2" y="58"/>
                    </a:cubicBezTo>
                    <a:cubicBezTo>
                      <a:pt x="5" y="52"/>
                      <a:pt x="5" y="52"/>
                      <a:pt x="5" y="52"/>
                    </a:cubicBezTo>
                    <a:cubicBezTo>
                      <a:pt x="24" y="0"/>
                      <a:pt x="24" y="0"/>
                      <a:pt x="24" y="0"/>
                    </a:cubicBezTo>
                    <a:cubicBezTo>
                      <a:pt x="71" y="0"/>
                      <a:pt x="71" y="0"/>
                      <a:pt x="71" y="0"/>
                    </a:cubicBezTo>
                    <a:cubicBezTo>
                      <a:pt x="47" y="62"/>
                      <a:pt x="47" y="62"/>
                      <a:pt x="47" y="62"/>
                    </a:cubicBezTo>
                    <a:cubicBezTo>
                      <a:pt x="47" y="64"/>
                      <a:pt x="46" y="66"/>
                      <a:pt x="46" y="67"/>
                    </a:cubicBezTo>
                    <a:cubicBezTo>
                      <a:pt x="46" y="72"/>
                      <a:pt x="50" y="74"/>
                      <a:pt x="59" y="74"/>
                    </a:cubicBezTo>
                    <a:cubicBezTo>
                      <a:pt x="72" y="74"/>
                      <a:pt x="84" y="67"/>
                      <a:pt x="89" y="58"/>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1" name="íşļiḋè"/>
              <p:cNvSpPr/>
              <p:nvPr/>
            </p:nvSpPr>
            <p:spPr bwMode="auto">
              <a:xfrm>
                <a:off x="5945372" y="5254889"/>
                <a:ext cx="16415" cy="98488"/>
              </a:xfrm>
              <a:custGeom>
                <a:avLst/>
                <a:gdLst>
                  <a:gd name="T0" fmla="*/ 44 w 44"/>
                  <a:gd name="T1" fmla="*/ 0 h 266"/>
                  <a:gd name="T2" fmla="*/ 44 w 44"/>
                  <a:gd name="T3" fmla="*/ 247 h 266"/>
                  <a:gd name="T4" fmla="*/ 0 w 44"/>
                  <a:gd name="T5" fmla="*/ 266 h 266"/>
                  <a:gd name="T6" fmla="*/ 0 w 44"/>
                  <a:gd name="T7" fmla="*/ 19 h 266"/>
                  <a:gd name="T8" fmla="*/ 44 w 44"/>
                  <a:gd name="T9" fmla="*/ 0 h 266"/>
                </a:gdLst>
                <a:ahLst/>
                <a:cxnLst>
                  <a:cxn ang="0">
                    <a:pos x="T0" y="T1"/>
                  </a:cxn>
                  <a:cxn ang="0">
                    <a:pos x="T2" y="T3"/>
                  </a:cxn>
                  <a:cxn ang="0">
                    <a:pos x="T4" y="T5"/>
                  </a:cxn>
                  <a:cxn ang="0">
                    <a:pos x="T6" y="T7"/>
                  </a:cxn>
                  <a:cxn ang="0">
                    <a:pos x="T8" y="T9"/>
                  </a:cxn>
                </a:cxnLst>
                <a:rect l="0" t="0" r="r" b="b"/>
                <a:pathLst>
                  <a:path w="44" h="266">
                    <a:moveTo>
                      <a:pt x="44" y="0"/>
                    </a:moveTo>
                    <a:cubicBezTo>
                      <a:pt x="44" y="247"/>
                      <a:pt x="44" y="247"/>
                      <a:pt x="44" y="247"/>
                    </a:cubicBezTo>
                    <a:cubicBezTo>
                      <a:pt x="32" y="255"/>
                      <a:pt x="18" y="262"/>
                      <a:pt x="0" y="266"/>
                    </a:cubicBezTo>
                    <a:cubicBezTo>
                      <a:pt x="0" y="19"/>
                      <a:pt x="0" y="19"/>
                      <a:pt x="0" y="19"/>
                    </a:cubicBezTo>
                    <a:cubicBezTo>
                      <a:pt x="18" y="15"/>
                      <a:pt x="32" y="8"/>
                      <a:pt x="4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2" name="ïṧḻïde"/>
              <p:cNvSpPr/>
              <p:nvPr/>
            </p:nvSpPr>
            <p:spPr bwMode="auto">
              <a:xfrm>
                <a:off x="5940544" y="5261648"/>
                <a:ext cx="4828" cy="92694"/>
              </a:xfrm>
              <a:custGeom>
                <a:avLst/>
                <a:gdLst>
                  <a:gd name="T0" fmla="*/ 12 w 12"/>
                  <a:gd name="T1" fmla="*/ 0 h 249"/>
                  <a:gd name="T2" fmla="*/ 12 w 12"/>
                  <a:gd name="T3" fmla="*/ 247 h 249"/>
                  <a:gd name="T4" fmla="*/ 0 w 12"/>
                  <a:gd name="T5" fmla="*/ 249 h 249"/>
                  <a:gd name="T6" fmla="*/ 0 w 12"/>
                  <a:gd name="T7" fmla="*/ 2 h 249"/>
                  <a:gd name="T8" fmla="*/ 12 w 12"/>
                  <a:gd name="T9" fmla="*/ 0 h 249"/>
                </a:gdLst>
                <a:ahLst/>
                <a:cxnLst>
                  <a:cxn ang="0">
                    <a:pos x="T0" y="T1"/>
                  </a:cxn>
                  <a:cxn ang="0">
                    <a:pos x="T2" y="T3"/>
                  </a:cxn>
                  <a:cxn ang="0">
                    <a:pos x="T4" y="T5"/>
                  </a:cxn>
                  <a:cxn ang="0">
                    <a:pos x="T6" y="T7"/>
                  </a:cxn>
                  <a:cxn ang="0">
                    <a:pos x="T8" y="T9"/>
                  </a:cxn>
                </a:cxnLst>
                <a:rect l="0" t="0" r="r" b="b"/>
                <a:pathLst>
                  <a:path w="12" h="249">
                    <a:moveTo>
                      <a:pt x="12" y="0"/>
                    </a:moveTo>
                    <a:cubicBezTo>
                      <a:pt x="12" y="247"/>
                      <a:pt x="12" y="247"/>
                      <a:pt x="12" y="247"/>
                    </a:cubicBezTo>
                    <a:cubicBezTo>
                      <a:pt x="8" y="248"/>
                      <a:pt x="4" y="248"/>
                      <a:pt x="0" y="249"/>
                    </a:cubicBezTo>
                    <a:cubicBezTo>
                      <a:pt x="0" y="2"/>
                      <a:pt x="0" y="2"/>
                      <a:pt x="0" y="2"/>
                    </a:cubicBezTo>
                    <a:cubicBezTo>
                      <a:pt x="4" y="2"/>
                      <a:pt x="8" y="1"/>
                      <a:pt x="1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3" name="îš1ïde"/>
              <p:cNvSpPr/>
              <p:nvPr/>
            </p:nvSpPr>
            <p:spPr bwMode="auto">
              <a:xfrm>
                <a:off x="5936681" y="5262613"/>
                <a:ext cx="3862" cy="91729"/>
              </a:xfrm>
              <a:custGeom>
                <a:avLst/>
                <a:gdLst>
                  <a:gd name="T0" fmla="*/ 10 w 10"/>
                  <a:gd name="T1" fmla="*/ 0 h 248"/>
                  <a:gd name="T2" fmla="*/ 10 w 10"/>
                  <a:gd name="T3" fmla="*/ 247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7"/>
                      <a:pt x="10" y="247"/>
                      <a:pt x="10" y="247"/>
                    </a:cubicBezTo>
                    <a:cubicBezTo>
                      <a:pt x="7" y="247"/>
                      <a:pt x="4" y="248"/>
                      <a:pt x="0" y="248"/>
                    </a:cubicBezTo>
                    <a:cubicBezTo>
                      <a:pt x="0" y="1"/>
                      <a:pt x="0" y="1"/>
                      <a:pt x="0" y="1"/>
                    </a:cubicBezTo>
                    <a:cubicBezTo>
                      <a:pt x="4" y="1"/>
                      <a:pt x="7" y="1"/>
                      <a:pt x="10"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4" name="îšḷíḓè"/>
              <p:cNvSpPr/>
              <p:nvPr/>
            </p:nvSpPr>
            <p:spPr bwMode="auto">
              <a:xfrm>
                <a:off x="5933785" y="5262613"/>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5" name="iSḻiďe"/>
              <p:cNvSpPr/>
              <p:nvPr/>
            </p:nvSpPr>
            <p:spPr bwMode="auto">
              <a:xfrm>
                <a:off x="5930888" y="5262613"/>
                <a:ext cx="2897" cy="91729"/>
              </a:xfrm>
              <a:custGeom>
                <a:avLst/>
                <a:gdLst>
                  <a:gd name="T0" fmla="*/ 8 w 8"/>
                  <a:gd name="T1" fmla="*/ 1 h 247"/>
                  <a:gd name="T2" fmla="*/ 8 w 8"/>
                  <a:gd name="T3" fmla="*/ 247 h 247"/>
                  <a:gd name="T4" fmla="*/ 7 w 8"/>
                  <a:gd name="T5" fmla="*/ 247 h 247"/>
                  <a:gd name="T6" fmla="*/ 0 w 8"/>
                  <a:gd name="T7" fmla="*/ 247 h 247"/>
                  <a:gd name="T8" fmla="*/ 0 w 8"/>
                  <a:gd name="T9" fmla="*/ 0 h 247"/>
                  <a:gd name="T10" fmla="*/ 7 w 8"/>
                  <a:gd name="T11" fmla="*/ 1 h 247"/>
                  <a:gd name="T12" fmla="*/ 8 w 8"/>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8" h="247">
                    <a:moveTo>
                      <a:pt x="8" y="1"/>
                    </a:moveTo>
                    <a:cubicBezTo>
                      <a:pt x="8" y="247"/>
                      <a:pt x="8" y="247"/>
                      <a:pt x="8" y="247"/>
                    </a:cubicBezTo>
                    <a:cubicBezTo>
                      <a:pt x="8" y="247"/>
                      <a:pt x="8" y="247"/>
                      <a:pt x="7" y="247"/>
                    </a:cubicBezTo>
                    <a:cubicBezTo>
                      <a:pt x="5" y="247"/>
                      <a:pt x="3" y="247"/>
                      <a:pt x="0" y="247"/>
                    </a:cubicBezTo>
                    <a:cubicBezTo>
                      <a:pt x="0" y="0"/>
                      <a:pt x="0" y="0"/>
                      <a:pt x="0" y="0"/>
                    </a:cubicBezTo>
                    <a:cubicBezTo>
                      <a:pt x="3" y="0"/>
                      <a:pt x="5" y="1"/>
                      <a:pt x="7" y="1"/>
                    </a:cubicBezTo>
                    <a:cubicBezTo>
                      <a:pt x="8" y="1"/>
                      <a:pt x="8" y="1"/>
                      <a:pt x="8"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6" name="ísḷiḓè"/>
              <p:cNvSpPr/>
              <p:nvPr/>
            </p:nvSpPr>
            <p:spPr bwMode="auto">
              <a:xfrm>
                <a:off x="5927992" y="5262613"/>
                <a:ext cx="2897" cy="91729"/>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7" name="í$ľïḑê"/>
              <p:cNvSpPr/>
              <p:nvPr/>
            </p:nvSpPr>
            <p:spPr bwMode="auto">
              <a:xfrm>
                <a:off x="5926060" y="5262613"/>
                <a:ext cx="1931" cy="91729"/>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7"/>
                      <a:pt x="1" y="247"/>
                      <a:pt x="0" y="247"/>
                    </a:cubicBezTo>
                    <a:cubicBezTo>
                      <a:pt x="0" y="0"/>
                      <a:pt x="0" y="0"/>
                      <a:pt x="0" y="0"/>
                    </a:cubicBezTo>
                    <a:cubicBezTo>
                      <a:pt x="1" y="1"/>
                      <a:pt x="3" y="1"/>
                      <a:pt x="5"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8" name="í$ḻiďê"/>
              <p:cNvSpPr/>
              <p:nvPr/>
            </p:nvSpPr>
            <p:spPr bwMode="auto">
              <a:xfrm>
                <a:off x="5924129" y="5261648"/>
                <a:ext cx="1931"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1" y="247"/>
                      <a:pt x="0" y="247"/>
                    </a:cubicBezTo>
                    <a:cubicBezTo>
                      <a:pt x="0" y="0"/>
                      <a:pt x="0" y="0"/>
                      <a:pt x="0" y="0"/>
                    </a:cubicBezTo>
                    <a:cubicBezTo>
                      <a:pt x="1" y="1"/>
                      <a:pt x="3" y="1"/>
                      <a:pt x="5"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9" name="íṡḷíḋe"/>
              <p:cNvSpPr/>
              <p:nvPr/>
            </p:nvSpPr>
            <p:spPr bwMode="auto">
              <a:xfrm>
                <a:off x="5922198" y="5261648"/>
                <a:ext cx="1931"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2" y="247"/>
                      <a:pt x="0" y="247"/>
                    </a:cubicBezTo>
                    <a:cubicBezTo>
                      <a:pt x="0" y="0"/>
                      <a:pt x="0" y="0"/>
                      <a:pt x="0" y="0"/>
                    </a:cubicBezTo>
                    <a:cubicBezTo>
                      <a:pt x="2" y="1"/>
                      <a:pt x="3" y="1"/>
                      <a:pt x="5"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0" name="iS1íďe"/>
              <p:cNvSpPr/>
              <p:nvPr/>
            </p:nvSpPr>
            <p:spPr bwMode="auto">
              <a:xfrm>
                <a:off x="5921232" y="5260682"/>
                <a:ext cx="966" cy="92694"/>
              </a:xfrm>
              <a:custGeom>
                <a:avLst/>
                <a:gdLst>
                  <a:gd name="T0" fmla="*/ 4 w 4"/>
                  <a:gd name="T1" fmla="*/ 1 h 248"/>
                  <a:gd name="T2" fmla="*/ 4 w 4"/>
                  <a:gd name="T3" fmla="*/ 248 h 248"/>
                  <a:gd name="T4" fmla="*/ 0 w 4"/>
                  <a:gd name="T5" fmla="*/ 246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1" y="247"/>
                      <a:pt x="0" y="246"/>
                    </a:cubicBezTo>
                    <a:cubicBezTo>
                      <a:pt x="0" y="0"/>
                      <a:pt x="0" y="0"/>
                      <a:pt x="0" y="0"/>
                    </a:cubicBezTo>
                    <a:cubicBezTo>
                      <a:pt x="1" y="0"/>
                      <a:pt x="3" y="1"/>
                      <a:pt x="4"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1" name="îŝḻïḑê"/>
              <p:cNvSpPr/>
              <p:nvPr/>
            </p:nvSpPr>
            <p:spPr bwMode="auto">
              <a:xfrm>
                <a:off x="5914474" y="5251992"/>
                <a:ext cx="6759" cy="100419"/>
              </a:xfrm>
              <a:custGeom>
                <a:avLst/>
                <a:gdLst>
                  <a:gd name="T0" fmla="*/ 18 w 18"/>
                  <a:gd name="T1" fmla="*/ 24 h 270"/>
                  <a:gd name="T2" fmla="*/ 18 w 18"/>
                  <a:gd name="T3" fmla="*/ 270 h 270"/>
                  <a:gd name="T4" fmla="*/ 3 w 18"/>
                  <a:gd name="T5" fmla="*/ 258 h 270"/>
                  <a:gd name="T6" fmla="*/ 0 w 18"/>
                  <a:gd name="T7" fmla="*/ 247 h 270"/>
                  <a:gd name="T8" fmla="*/ 0 w 18"/>
                  <a:gd name="T9" fmla="*/ 246 h 270"/>
                  <a:gd name="T10" fmla="*/ 0 w 18"/>
                  <a:gd name="T11" fmla="*/ 0 h 270"/>
                  <a:gd name="T12" fmla="*/ 0 w 18"/>
                  <a:gd name="T13" fmla="*/ 1 h 270"/>
                  <a:gd name="T14" fmla="*/ 3 w 18"/>
                  <a:gd name="T15" fmla="*/ 12 h 270"/>
                  <a:gd name="T16" fmla="*/ 18 w 18"/>
                  <a:gd name="T17" fmla="*/ 2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70">
                    <a:moveTo>
                      <a:pt x="18" y="24"/>
                    </a:moveTo>
                    <a:cubicBezTo>
                      <a:pt x="18" y="270"/>
                      <a:pt x="18" y="270"/>
                      <a:pt x="18" y="270"/>
                    </a:cubicBezTo>
                    <a:cubicBezTo>
                      <a:pt x="11" y="268"/>
                      <a:pt x="6" y="264"/>
                      <a:pt x="3" y="258"/>
                    </a:cubicBezTo>
                    <a:cubicBezTo>
                      <a:pt x="1" y="255"/>
                      <a:pt x="0" y="252"/>
                      <a:pt x="0" y="247"/>
                    </a:cubicBezTo>
                    <a:cubicBezTo>
                      <a:pt x="0" y="246"/>
                      <a:pt x="0" y="246"/>
                      <a:pt x="0" y="246"/>
                    </a:cubicBezTo>
                    <a:cubicBezTo>
                      <a:pt x="0" y="0"/>
                      <a:pt x="0" y="0"/>
                      <a:pt x="0" y="0"/>
                    </a:cubicBezTo>
                    <a:cubicBezTo>
                      <a:pt x="0" y="1"/>
                      <a:pt x="0" y="1"/>
                      <a:pt x="0" y="1"/>
                    </a:cubicBezTo>
                    <a:cubicBezTo>
                      <a:pt x="0" y="5"/>
                      <a:pt x="1" y="9"/>
                      <a:pt x="3" y="12"/>
                    </a:cubicBezTo>
                    <a:cubicBezTo>
                      <a:pt x="6" y="17"/>
                      <a:pt x="11" y="21"/>
                      <a:pt x="18" y="24"/>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2" name="íṥ1ïḑê"/>
              <p:cNvSpPr/>
              <p:nvPr/>
            </p:nvSpPr>
            <p:spPr bwMode="auto">
              <a:xfrm>
                <a:off x="6053515" y="5227853"/>
                <a:ext cx="46347" cy="34760"/>
              </a:xfrm>
              <a:custGeom>
                <a:avLst/>
                <a:gdLst>
                  <a:gd name="T0" fmla="*/ 56 w 123"/>
                  <a:gd name="T1" fmla="*/ 56 h 94"/>
                  <a:gd name="T2" fmla="*/ 49 w 123"/>
                  <a:gd name="T3" fmla="*/ 56 h 94"/>
                  <a:gd name="T4" fmla="*/ 48 w 123"/>
                  <a:gd name="T5" fmla="*/ 61 h 94"/>
                  <a:gd name="T6" fmla="*/ 68 w 123"/>
                  <a:gd name="T7" fmla="*/ 76 h 94"/>
                  <a:gd name="T8" fmla="*/ 106 w 123"/>
                  <a:gd name="T9" fmla="*/ 67 h 94"/>
                  <a:gd name="T10" fmla="*/ 99 w 123"/>
                  <a:gd name="T11" fmla="*/ 79 h 94"/>
                  <a:gd name="T12" fmla="*/ 50 w 123"/>
                  <a:gd name="T13" fmla="*/ 94 h 94"/>
                  <a:gd name="T14" fmla="*/ 4 w 123"/>
                  <a:gd name="T15" fmla="*/ 78 h 94"/>
                  <a:gd name="T16" fmla="*/ 0 w 123"/>
                  <a:gd name="T17" fmla="*/ 66 h 94"/>
                  <a:gd name="T18" fmla="*/ 0 w 123"/>
                  <a:gd name="T19" fmla="*/ 65 h 94"/>
                  <a:gd name="T20" fmla="*/ 0 w 123"/>
                  <a:gd name="T21" fmla="*/ 65 h 94"/>
                  <a:gd name="T22" fmla="*/ 22 w 123"/>
                  <a:gd name="T23" fmla="*/ 22 h 94"/>
                  <a:gd name="T24" fmla="*/ 88 w 123"/>
                  <a:gd name="T25" fmla="*/ 0 h 94"/>
                  <a:gd name="T26" fmla="*/ 123 w 123"/>
                  <a:gd name="T27" fmla="*/ 18 h 94"/>
                  <a:gd name="T28" fmla="*/ 117 w 123"/>
                  <a:gd name="T29" fmla="*/ 33 h 94"/>
                  <a:gd name="T30" fmla="*/ 56 w 123"/>
                  <a:gd name="T31" fmla="*/ 56 h 94"/>
                  <a:gd name="T32" fmla="*/ 73 w 123"/>
                  <a:gd name="T33" fmla="*/ 17 h 94"/>
                  <a:gd name="T34" fmla="*/ 51 w 123"/>
                  <a:gd name="T35" fmla="*/ 47 h 94"/>
                  <a:gd name="T36" fmla="*/ 93 w 123"/>
                  <a:gd name="T37" fmla="*/ 30 h 94"/>
                  <a:gd name="T38" fmla="*/ 98 w 123"/>
                  <a:gd name="T39" fmla="*/ 17 h 94"/>
                  <a:gd name="T40" fmla="*/ 90 w 123"/>
                  <a:gd name="T41" fmla="*/ 10 h 94"/>
                  <a:gd name="T42" fmla="*/ 73 w 123"/>
                  <a:gd name="T43" fmla="*/ 1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3" h="94">
                    <a:moveTo>
                      <a:pt x="56" y="56"/>
                    </a:moveTo>
                    <a:cubicBezTo>
                      <a:pt x="53" y="56"/>
                      <a:pt x="51" y="56"/>
                      <a:pt x="49" y="56"/>
                    </a:cubicBezTo>
                    <a:cubicBezTo>
                      <a:pt x="48" y="58"/>
                      <a:pt x="48" y="60"/>
                      <a:pt x="48" y="61"/>
                    </a:cubicBezTo>
                    <a:cubicBezTo>
                      <a:pt x="48" y="73"/>
                      <a:pt x="57" y="76"/>
                      <a:pt x="68" y="76"/>
                    </a:cubicBezTo>
                    <a:cubicBezTo>
                      <a:pt x="80" y="76"/>
                      <a:pt x="96" y="72"/>
                      <a:pt x="106" y="67"/>
                    </a:cubicBezTo>
                    <a:cubicBezTo>
                      <a:pt x="105" y="72"/>
                      <a:pt x="102" y="76"/>
                      <a:pt x="99" y="79"/>
                    </a:cubicBezTo>
                    <a:cubicBezTo>
                      <a:pt x="89" y="90"/>
                      <a:pt x="70" y="94"/>
                      <a:pt x="50" y="94"/>
                    </a:cubicBezTo>
                    <a:cubicBezTo>
                      <a:pt x="28" y="94"/>
                      <a:pt x="11" y="89"/>
                      <a:pt x="4" y="78"/>
                    </a:cubicBezTo>
                    <a:cubicBezTo>
                      <a:pt x="2" y="74"/>
                      <a:pt x="0" y="70"/>
                      <a:pt x="0" y="66"/>
                    </a:cubicBezTo>
                    <a:cubicBezTo>
                      <a:pt x="0" y="65"/>
                      <a:pt x="0" y="65"/>
                      <a:pt x="0" y="65"/>
                    </a:cubicBezTo>
                    <a:cubicBezTo>
                      <a:pt x="0" y="65"/>
                      <a:pt x="0" y="65"/>
                      <a:pt x="0" y="65"/>
                    </a:cubicBezTo>
                    <a:cubicBezTo>
                      <a:pt x="0" y="54"/>
                      <a:pt x="6" y="36"/>
                      <a:pt x="22" y="22"/>
                    </a:cubicBezTo>
                    <a:cubicBezTo>
                      <a:pt x="36" y="10"/>
                      <a:pt x="57" y="0"/>
                      <a:pt x="88" y="0"/>
                    </a:cubicBezTo>
                    <a:cubicBezTo>
                      <a:pt x="116" y="0"/>
                      <a:pt x="123" y="9"/>
                      <a:pt x="123" y="18"/>
                    </a:cubicBezTo>
                    <a:cubicBezTo>
                      <a:pt x="123" y="23"/>
                      <a:pt x="121" y="28"/>
                      <a:pt x="117" y="33"/>
                    </a:cubicBezTo>
                    <a:cubicBezTo>
                      <a:pt x="106" y="45"/>
                      <a:pt x="82" y="53"/>
                      <a:pt x="56" y="56"/>
                    </a:cubicBezTo>
                    <a:close/>
                    <a:moveTo>
                      <a:pt x="73" y="17"/>
                    </a:moveTo>
                    <a:cubicBezTo>
                      <a:pt x="64" y="24"/>
                      <a:pt x="55" y="36"/>
                      <a:pt x="51" y="47"/>
                    </a:cubicBezTo>
                    <a:cubicBezTo>
                      <a:pt x="69" y="47"/>
                      <a:pt x="85" y="40"/>
                      <a:pt x="93" y="30"/>
                    </a:cubicBezTo>
                    <a:cubicBezTo>
                      <a:pt x="96" y="26"/>
                      <a:pt x="98" y="22"/>
                      <a:pt x="98" y="17"/>
                    </a:cubicBezTo>
                    <a:cubicBezTo>
                      <a:pt x="98" y="13"/>
                      <a:pt x="96" y="10"/>
                      <a:pt x="90" y="10"/>
                    </a:cubicBezTo>
                    <a:cubicBezTo>
                      <a:pt x="84" y="10"/>
                      <a:pt x="79" y="13"/>
                      <a:pt x="73" y="17"/>
                    </a:cubicBezTo>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3" name="îṥlïďé"/>
              <p:cNvSpPr/>
              <p:nvPr/>
            </p:nvSpPr>
            <p:spPr bwMode="auto">
              <a:xfrm>
                <a:off x="5989788" y="5227853"/>
                <a:ext cx="65659" cy="34760"/>
              </a:xfrm>
              <a:custGeom>
                <a:avLst/>
                <a:gdLst>
                  <a:gd name="T0" fmla="*/ 115 w 175"/>
                  <a:gd name="T1" fmla="*/ 0 h 93"/>
                  <a:gd name="T2" fmla="*/ 151 w 175"/>
                  <a:gd name="T3" fmla="*/ 21 h 93"/>
                  <a:gd name="T4" fmla="*/ 136 w 175"/>
                  <a:gd name="T5" fmla="*/ 67 h 93"/>
                  <a:gd name="T6" fmla="*/ 149 w 175"/>
                  <a:gd name="T7" fmla="*/ 75 h 93"/>
                  <a:gd name="T8" fmla="*/ 171 w 175"/>
                  <a:gd name="T9" fmla="*/ 65 h 93"/>
                  <a:gd name="T10" fmla="*/ 175 w 175"/>
                  <a:gd name="T11" fmla="*/ 77 h 93"/>
                  <a:gd name="T12" fmla="*/ 129 w 175"/>
                  <a:gd name="T13" fmla="*/ 93 h 93"/>
                  <a:gd name="T14" fmla="*/ 91 w 175"/>
                  <a:gd name="T15" fmla="*/ 72 h 93"/>
                  <a:gd name="T16" fmla="*/ 106 w 175"/>
                  <a:gd name="T17" fmla="*/ 26 h 93"/>
                  <a:gd name="T18" fmla="*/ 94 w 175"/>
                  <a:gd name="T19" fmla="*/ 17 h 93"/>
                  <a:gd name="T20" fmla="*/ 74 w 175"/>
                  <a:gd name="T21" fmla="*/ 26 h 93"/>
                  <a:gd name="T22" fmla="*/ 69 w 175"/>
                  <a:gd name="T23" fmla="*/ 33 h 93"/>
                  <a:gd name="T24" fmla="*/ 49 w 175"/>
                  <a:gd name="T25" fmla="*/ 85 h 93"/>
                  <a:gd name="T26" fmla="*/ 47 w 175"/>
                  <a:gd name="T27" fmla="*/ 91 h 93"/>
                  <a:gd name="T28" fmla="*/ 0 w 175"/>
                  <a:gd name="T29" fmla="*/ 91 h 93"/>
                  <a:gd name="T30" fmla="*/ 4 w 175"/>
                  <a:gd name="T31" fmla="*/ 81 h 93"/>
                  <a:gd name="T32" fmla="*/ 13 w 175"/>
                  <a:gd name="T33" fmla="*/ 59 h 93"/>
                  <a:gd name="T34" fmla="*/ 13 w 175"/>
                  <a:gd name="T35" fmla="*/ 57 h 93"/>
                  <a:gd name="T36" fmla="*/ 35 w 175"/>
                  <a:gd name="T37" fmla="*/ 1 h 93"/>
                  <a:gd name="T38" fmla="*/ 36 w 175"/>
                  <a:gd name="T39" fmla="*/ 1 h 93"/>
                  <a:gd name="T40" fmla="*/ 81 w 175"/>
                  <a:gd name="T41" fmla="*/ 1 h 93"/>
                  <a:gd name="T42" fmla="*/ 78 w 175"/>
                  <a:gd name="T43" fmla="*/ 10 h 93"/>
                  <a:gd name="T44" fmla="*/ 115 w 175"/>
                  <a:gd name="T4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93">
                    <a:moveTo>
                      <a:pt x="115" y="0"/>
                    </a:moveTo>
                    <a:cubicBezTo>
                      <a:pt x="136" y="0"/>
                      <a:pt x="151" y="6"/>
                      <a:pt x="151" y="21"/>
                    </a:cubicBezTo>
                    <a:cubicBezTo>
                      <a:pt x="151" y="35"/>
                      <a:pt x="136" y="57"/>
                      <a:pt x="136" y="67"/>
                    </a:cubicBezTo>
                    <a:cubicBezTo>
                      <a:pt x="136" y="72"/>
                      <a:pt x="139" y="75"/>
                      <a:pt x="149" y="75"/>
                    </a:cubicBezTo>
                    <a:cubicBezTo>
                      <a:pt x="160" y="75"/>
                      <a:pt x="166" y="71"/>
                      <a:pt x="171" y="65"/>
                    </a:cubicBezTo>
                    <a:cubicBezTo>
                      <a:pt x="171" y="69"/>
                      <a:pt x="173" y="73"/>
                      <a:pt x="175" y="77"/>
                    </a:cubicBezTo>
                    <a:cubicBezTo>
                      <a:pt x="159" y="90"/>
                      <a:pt x="142" y="93"/>
                      <a:pt x="129" y="93"/>
                    </a:cubicBezTo>
                    <a:cubicBezTo>
                      <a:pt x="101" y="93"/>
                      <a:pt x="91" y="82"/>
                      <a:pt x="91" y="72"/>
                    </a:cubicBezTo>
                    <a:cubicBezTo>
                      <a:pt x="91" y="60"/>
                      <a:pt x="106" y="38"/>
                      <a:pt x="106" y="26"/>
                    </a:cubicBezTo>
                    <a:cubicBezTo>
                      <a:pt x="106" y="20"/>
                      <a:pt x="102" y="17"/>
                      <a:pt x="94" y="17"/>
                    </a:cubicBezTo>
                    <a:cubicBezTo>
                      <a:pt x="86" y="17"/>
                      <a:pt x="79" y="20"/>
                      <a:pt x="74" y="26"/>
                    </a:cubicBezTo>
                    <a:cubicBezTo>
                      <a:pt x="72" y="28"/>
                      <a:pt x="70" y="31"/>
                      <a:pt x="69" y="33"/>
                    </a:cubicBezTo>
                    <a:cubicBezTo>
                      <a:pt x="49" y="85"/>
                      <a:pt x="49" y="85"/>
                      <a:pt x="49" y="85"/>
                    </a:cubicBezTo>
                    <a:cubicBezTo>
                      <a:pt x="47" y="91"/>
                      <a:pt x="47" y="91"/>
                      <a:pt x="47" y="91"/>
                    </a:cubicBezTo>
                    <a:cubicBezTo>
                      <a:pt x="0" y="91"/>
                      <a:pt x="0" y="91"/>
                      <a:pt x="0" y="91"/>
                    </a:cubicBezTo>
                    <a:cubicBezTo>
                      <a:pt x="4" y="81"/>
                      <a:pt x="4" y="81"/>
                      <a:pt x="4" y="81"/>
                    </a:cubicBezTo>
                    <a:cubicBezTo>
                      <a:pt x="13" y="59"/>
                      <a:pt x="13" y="59"/>
                      <a:pt x="13" y="59"/>
                    </a:cubicBezTo>
                    <a:cubicBezTo>
                      <a:pt x="13" y="57"/>
                      <a:pt x="13" y="57"/>
                      <a:pt x="13" y="57"/>
                    </a:cubicBezTo>
                    <a:cubicBezTo>
                      <a:pt x="35" y="1"/>
                      <a:pt x="35" y="1"/>
                      <a:pt x="35" y="1"/>
                    </a:cubicBezTo>
                    <a:cubicBezTo>
                      <a:pt x="36" y="1"/>
                      <a:pt x="36" y="1"/>
                      <a:pt x="36" y="1"/>
                    </a:cubicBezTo>
                    <a:cubicBezTo>
                      <a:pt x="81" y="1"/>
                      <a:pt x="81" y="1"/>
                      <a:pt x="81" y="1"/>
                    </a:cubicBezTo>
                    <a:cubicBezTo>
                      <a:pt x="78" y="10"/>
                      <a:pt x="78" y="10"/>
                      <a:pt x="78" y="10"/>
                    </a:cubicBezTo>
                    <a:cubicBezTo>
                      <a:pt x="91" y="2"/>
                      <a:pt x="105" y="0"/>
                      <a:pt x="115" y="0"/>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4" name="íṧ1ïḑé"/>
              <p:cNvSpPr/>
              <p:nvPr/>
            </p:nvSpPr>
            <p:spPr bwMode="auto">
              <a:xfrm>
                <a:off x="5596802" y="5158332"/>
                <a:ext cx="578375" cy="169940"/>
              </a:xfrm>
              <a:custGeom>
                <a:avLst/>
                <a:gdLst>
                  <a:gd name="T0" fmla="*/ 0 w 1550"/>
                  <a:gd name="T1" fmla="*/ 214 h 455"/>
                  <a:gd name="T2" fmla="*/ 1545 w 1550"/>
                  <a:gd name="T3" fmla="*/ 269 h 455"/>
                  <a:gd name="T4" fmla="*/ 1010 w 1550"/>
                  <a:gd name="T5" fmla="*/ 156 h 455"/>
                  <a:gd name="T6" fmla="*/ 1058 w 1550"/>
                  <a:gd name="T7" fmla="*/ 164 h 455"/>
                  <a:gd name="T8" fmla="*/ 1007 w 1550"/>
                  <a:gd name="T9" fmla="*/ 164 h 455"/>
                  <a:gd name="T10" fmla="*/ 796 w 1550"/>
                  <a:gd name="T11" fmla="*/ 156 h 455"/>
                  <a:gd name="T12" fmla="*/ 847 w 1550"/>
                  <a:gd name="T13" fmla="*/ 161 h 455"/>
                  <a:gd name="T14" fmla="*/ 796 w 1550"/>
                  <a:gd name="T15" fmla="*/ 164 h 455"/>
                  <a:gd name="T16" fmla="*/ 399 w 1550"/>
                  <a:gd name="T17" fmla="*/ 278 h 455"/>
                  <a:gd name="T18" fmla="*/ 408 w 1550"/>
                  <a:gd name="T19" fmla="*/ 213 h 455"/>
                  <a:gd name="T20" fmla="*/ 315 w 1550"/>
                  <a:gd name="T21" fmla="*/ 272 h 455"/>
                  <a:gd name="T22" fmla="*/ 267 w 1550"/>
                  <a:gd name="T23" fmla="*/ 278 h 455"/>
                  <a:gd name="T24" fmla="*/ 232 w 1550"/>
                  <a:gd name="T25" fmla="*/ 272 h 455"/>
                  <a:gd name="T26" fmla="*/ 233 w 1550"/>
                  <a:gd name="T27" fmla="*/ 183 h 455"/>
                  <a:gd name="T28" fmla="*/ 362 w 1550"/>
                  <a:gd name="T29" fmla="*/ 144 h 455"/>
                  <a:gd name="T30" fmla="*/ 427 w 1550"/>
                  <a:gd name="T31" fmla="*/ 137 h 455"/>
                  <a:gd name="T32" fmla="*/ 479 w 1550"/>
                  <a:gd name="T33" fmla="*/ 145 h 455"/>
                  <a:gd name="T34" fmla="*/ 1340 w 1550"/>
                  <a:gd name="T35" fmla="*/ 219 h 455"/>
                  <a:gd name="T36" fmla="*/ 1338 w 1550"/>
                  <a:gd name="T37" fmla="*/ 246 h 455"/>
                  <a:gd name="T38" fmla="*/ 1227 w 1550"/>
                  <a:gd name="T39" fmla="*/ 264 h 455"/>
                  <a:gd name="T40" fmla="*/ 1158 w 1550"/>
                  <a:gd name="T41" fmla="*/ 213 h 455"/>
                  <a:gd name="T42" fmla="*/ 1104 w 1550"/>
                  <a:gd name="T43" fmla="*/ 272 h 455"/>
                  <a:gd name="T44" fmla="*/ 1052 w 1550"/>
                  <a:gd name="T45" fmla="*/ 278 h 455"/>
                  <a:gd name="T46" fmla="*/ 976 w 1550"/>
                  <a:gd name="T47" fmla="*/ 257 h 455"/>
                  <a:gd name="T48" fmla="*/ 800 w 1550"/>
                  <a:gd name="T49" fmla="*/ 280 h 455"/>
                  <a:gd name="T50" fmla="*/ 685 w 1550"/>
                  <a:gd name="T51" fmla="*/ 263 h 455"/>
                  <a:gd name="T52" fmla="*/ 520 w 1550"/>
                  <a:gd name="T53" fmla="*/ 280 h 455"/>
                  <a:gd name="T54" fmla="*/ 553 w 1550"/>
                  <a:gd name="T55" fmla="*/ 179 h 455"/>
                  <a:gd name="T56" fmla="*/ 518 w 1550"/>
                  <a:gd name="T57" fmla="*/ 242 h 455"/>
                  <a:gd name="T58" fmla="*/ 537 w 1550"/>
                  <a:gd name="T59" fmla="*/ 258 h 455"/>
                  <a:gd name="T60" fmla="*/ 702 w 1550"/>
                  <a:gd name="T61" fmla="*/ 189 h 455"/>
                  <a:gd name="T62" fmla="*/ 763 w 1550"/>
                  <a:gd name="T63" fmla="*/ 152 h 455"/>
                  <a:gd name="T64" fmla="*/ 729 w 1550"/>
                  <a:gd name="T65" fmla="*/ 253 h 455"/>
                  <a:gd name="T66" fmla="*/ 790 w 1550"/>
                  <a:gd name="T67" fmla="*/ 180 h 455"/>
                  <a:gd name="T68" fmla="*/ 836 w 1550"/>
                  <a:gd name="T69" fmla="*/ 188 h 455"/>
                  <a:gd name="T70" fmla="*/ 826 w 1550"/>
                  <a:gd name="T71" fmla="*/ 255 h 455"/>
                  <a:gd name="T72" fmla="*/ 939 w 1550"/>
                  <a:gd name="T73" fmla="*/ 179 h 455"/>
                  <a:gd name="T74" fmla="*/ 956 w 1550"/>
                  <a:gd name="T75" fmla="*/ 216 h 455"/>
                  <a:gd name="T76" fmla="*/ 948 w 1550"/>
                  <a:gd name="T77" fmla="*/ 203 h 455"/>
                  <a:gd name="T78" fmla="*/ 899 w 1550"/>
                  <a:gd name="T79" fmla="*/ 242 h 455"/>
                  <a:gd name="T80" fmla="*/ 1001 w 1550"/>
                  <a:gd name="T81" fmla="*/ 188 h 455"/>
                  <a:gd name="T82" fmla="*/ 1027 w 1550"/>
                  <a:gd name="T83" fmla="*/ 243 h 455"/>
                  <a:gd name="T84" fmla="*/ 1065 w 1550"/>
                  <a:gd name="T85" fmla="*/ 244 h 455"/>
                  <a:gd name="T86" fmla="*/ 1139 w 1550"/>
                  <a:gd name="T87" fmla="*/ 180 h 455"/>
                  <a:gd name="T88" fmla="*/ 1210 w 1550"/>
                  <a:gd name="T89" fmla="*/ 200 h 455"/>
                  <a:gd name="T90" fmla="*/ 1223 w 1550"/>
                  <a:gd name="T91" fmla="*/ 251 h 455"/>
                  <a:gd name="T92" fmla="*/ 1355 w 1550"/>
                  <a:gd name="T93" fmla="*/ 19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50" h="455">
                    <a:moveTo>
                      <a:pt x="767" y="0"/>
                    </a:moveTo>
                    <a:cubicBezTo>
                      <a:pt x="397" y="0"/>
                      <a:pt x="86" y="80"/>
                      <a:pt x="5" y="186"/>
                    </a:cubicBezTo>
                    <a:cubicBezTo>
                      <a:pt x="2" y="195"/>
                      <a:pt x="0" y="204"/>
                      <a:pt x="0" y="214"/>
                    </a:cubicBezTo>
                    <a:cubicBezTo>
                      <a:pt x="0" y="217"/>
                      <a:pt x="1" y="219"/>
                      <a:pt x="1" y="222"/>
                    </a:cubicBezTo>
                    <a:cubicBezTo>
                      <a:pt x="15" y="351"/>
                      <a:pt x="360" y="455"/>
                      <a:pt x="783" y="455"/>
                    </a:cubicBezTo>
                    <a:cubicBezTo>
                      <a:pt x="1154" y="455"/>
                      <a:pt x="1464" y="375"/>
                      <a:pt x="1545" y="269"/>
                    </a:cubicBezTo>
                    <a:cubicBezTo>
                      <a:pt x="1548" y="260"/>
                      <a:pt x="1550" y="250"/>
                      <a:pt x="1550" y="241"/>
                    </a:cubicBezTo>
                    <a:cubicBezTo>
                      <a:pt x="1550" y="108"/>
                      <a:pt x="1200" y="0"/>
                      <a:pt x="767" y="0"/>
                    </a:cubicBezTo>
                    <a:close/>
                    <a:moveTo>
                      <a:pt x="1010" y="156"/>
                    </a:moveTo>
                    <a:cubicBezTo>
                      <a:pt x="1010" y="148"/>
                      <a:pt x="1022" y="141"/>
                      <a:pt x="1036" y="141"/>
                    </a:cubicBezTo>
                    <a:cubicBezTo>
                      <a:pt x="1051" y="141"/>
                      <a:pt x="1062" y="148"/>
                      <a:pt x="1062" y="156"/>
                    </a:cubicBezTo>
                    <a:cubicBezTo>
                      <a:pt x="1062" y="159"/>
                      <a:pt x="1061" y="162"/>
                      <a:pt x="1058" y="164"/>
                    </a:cubicBezTo>
                    <a:cubicBezTo>
                      <a:pt x="1058" y="164"/>
                      <a:pt x="1058" y="164"/>
                      <a:pt x="1058" y="164"/>
                    </a:cubicBezTo>
                    <a:cubicBezTo>
                      <a:pt x="1058" y="172"/>
                      <a:pt x="1046" y="178"/>
                      <a:pt x="1032" y="178"/>
                    </a:cubicBezTo>
                    <a:cubicBezTo>
                      <a:pt x="1018" y="178"/>
                      <a:pt x="1007" y="172"/>
                      <a:pt x="1007" y="164"/>
                    </a:cubicBezTo>
                    <a:cubicBezTo>
                      <a:pt x="1007" y="161"/>
                      <a:pt x="1008" y="159"/>
                      <a:pt x="1010" y="157"/>
                    </a:cubicBezTo>
                    <a:cubicBezTo>
                      <a:pt x="1010" y="156"/>
                      <a:pt x="1010" y="156"/>
                      <a:pt x="1010" y="156"/>
                    </a:cubicBezTo>
                    <a:moveTo>
                      <a:pt x="796" y="156"/>
                    </a:moveTo>
                    <a:cubicBezTo>
                      <a:pt x="796" y="148"/>
                      <a:pt x="808" y="141"/>
                      <a:pt x="822" y="141"/>
                    </a:cubicBezTo>
                    <a:cubicBezTo>
                      <a:pt x="837" y="141"/>
                      <a:pt x="848" y="148"/>
                      <a:pt x="848" y="156"/>
                    </a:cubicBezTo>
                    <a:cubicBezTo>
                      <a:pt x="848" y="158"/>
                      <a:pt x="848" y="159"/>
                      <a:pt x="847" y="161"/>
                    </a:cubicBezTo>
                    <a:cubicBezTo>
                      <a:pt x="847" y="162"/>
                      <a:pt x="848" y="163"/>
                      <a:pt x="848" y="164"/>
                    </a:cubicBezTo>
                    <a:cubicBezTo>
                      <a:pt x="848" y="172"/>
                      <a:pt x="836" y="178"/>
                      <a:pt x="822" y="178"/>
                    </a:cubicBezTo>
                    <a:cubicBezTo>
                      <a:pt x="808" y="178"/>
                      <a:pt x="796" y="172"/>
                      <a:pt x="796" y="164"/>
                    </a:cubicBezTo>
                    <a:cubicBezTo>
                      <a:pt x="796" y="163"/>
                      <a:pt x="797" y="161"/>
                      <a:pt x="797" y="160"/>
                    </a:cubicBezTo>
                    <a:cubicBezTo>
                      <a:pt x="797" y="159"/>
                      <a:pt x="796" y="157"/>
                      <a:pt x="796" y="156"/>
                    </a:cubicBezTo>
                    <a:moveTo>
                      <a:pt x="399" y="278"/>
                    </a:moveTo>
                    <a:cubicBezTo>
                      <a:pt x="401" y="272"/>
                      <a:pt x="401" y="272"/>
                      <a:pt x="401" y="272"/>
                    </a:cubicBezTo>
                    <a:cubicBezTo>
                      <a:pt x="393" y="272"/>
                      <a:pt x="393" y="272"/>
                      <a:pt x="393" y="272"/>
                    </a:cubicBezTo>
                    <a:cubicBezTo>
                      <a:pt x="408" y="213"/>
                      <a:pt x="408" y="213"/>
                      <a:pt x="408" y="213"/>
                    </a:cubicBezTo>
                    <a:cubicBezTo>
                      <a:pt x="359" y="278"/>
                      <a:pt x="359" y="278"/>
                      <a:pt x="359" y="278"/>
                    </a:cubicBezTo>
                    <a:cubicBezTo>
                      <a:pt x="315" y="278"/>
                      <a:pt x="315" y="278"/>
                      <a:pt x="315" y="278"/>
                    </a:cubicBezTo>
                    <a:cubicBezTo>
                      <a:pt x="315" y="272"/>
                      <a:pt x="315" y="272"/>
                      <a:pt x="315" y="272"/>
                    </a:cubicBezTo>
                    <a:cubicBezTo>
                      <a:pt x="307" y="272"/>
                      <a:pt x="307" y="272"/>
                      <a:pt x="307" y="272"/>
                    </a:cubicBezTo>
                    <a:cubicBezTo>
                      <a:pt x="312" y="211"/>
                      <a:pt x="312" y="211"/>
                      <a:pt x="312" y="211"/>
                    </a:cubicBezTo>
                    <a:cubicBezTo>
                      <a:pt x="267" y="278"/>
                      <a:pt x="267" y="278"/>
                      <a:pt x="267" y="278"/>
                    </a:cubicBezTo>
                    <a:cubicBezTo>
                      <a:pt x="241" y="278"/>
                      <a:pt x="241" y="278"/>
                      <a:pt x="241" y="278"/>
                    </a:cubicBezTo>
                    <a:cubicBezTo>
                      <a:pt x="245" y="272"/>
                      <a:pt x="245" y="272"/>
                      <a:pt x="245" y="272"/>
                    </a:cubicBezTo>
                    <a:cubicBezTo>
                      <a:pt x="232" y="272"/>
                      <a:pt x="232" y="272"/>
                      <a:pt x="232" y="272"/>
                    </a:cubicBezTo>
                    <a:cubicBezTo>
                      <a:pt x="275" y="207"/>
                      <a:pt x="275" y="207"/>
                      <a:pt x="275" y="207"/>
                    </a:cubicBezTo>
                    <a:cubicBezTo>
                      <a:pt x="258" y="207"/>
                      <a:pt x="246" y="204"/>
                      <a:pt x="243" y="196"/>
                    </a:cubicBezTo>
                    <a:cubicBezTo>
                      <a:pt x="237" y="194"/>
                      <a:pt x="233" y="189"/>
                      <a:pt x="233" y="183"/>
                    </a:cubicBezTo>
                    <a:cubicBezTo>
                      <a:pt x="233" y="160"/>
                      <a:pt x="287" y="134"/>
                      <a:pt x="337" y="134"/>
                    </a:cubicBezTo>
                    <a:cubicBezTo>
                      <a:pt x="346" y="134"/>
                      <a:pt x="354" y="135"/>
                      <a:pt x="362" y="137"/>
                    </a:cubicBezTo>
                    <a:cubicBezTo>
                      <a:pt x="362" y="144"/>
                      <a:pt x="362" y="144"/>
                      <a:pt x="362" y="144"/>
                    </a:cubicBezTo>
                    <a:cubicBezTo>
                      <a:pt x="364" y="144"/>
                      <a:pt x="367" y="145"/>
                      <a:pt x="369" y="145"/>
                    </a:cubicBezTo>
                    <a:cubicBezTo>
                      <a:pt x="363" y="222"/>
                      <a:pt x="363" y="222"/>
                      <a:pt x="363" y="222"/>
                    </a:cubicBezTo>
                    <a:cubicBezTo>
                      <a:pt x="427" y="137"/>
                      <a:pt x="427" y="137"/>
                      <a:pt x="427" y="137"/>
                    </a:cubicBezTo>
                    <a:cubicBezTo>
                      <a:pt x="474" y="137"/>
                      <a:pt x="474" y="137"/>
                      <a:pt x="474" y="137"/>
                    </a:cubicBezTo>
                    <a:cubicBezTo>
                      <a:pt x="472" y="145"/>
                      <a:pt x="472" y="145"/>
                      <a:pt x="472" y="145"/>
                    </a:cubicBezTo>
                    <a:cubicBezTo>
                      <a:pt x="479" y="145"/>
                      <a:pt x="479" y="145"/>
                      <a:pt x="479" y="145"/>
                    </a:cubicBezTo>
                    <a:cubicBezTo>
                      <a:pt x="445" y="278"/>
                      <a:pt x="445" y="278"/>
                      <a:pt x="445" y="278"/>
                    </a:cubicBezTo>
                    <a:cubicBezTo>
                      <a:pt x="399" y="278"/>
                      <a:pt x="399" y="278"/>
                      <a:pt x="399" y="278"/>
                    </a:cubicBezTo>
                    <a:moveTo>
                      <a:pt x="1340" y="219"/>
                    </a:moveTo>
                    <a:cubicBezTo>
                      <a:pt x="1329" y="231"/>
                      <a:pt x="1305" y="239"/>
                      <a:pt x="1279" y="242"/>
                    </a:cubicBezTo>
                    <a:cubicBezTo>
                      <a:pt x="1279" y="252"/>
                      <a:pt x="1288" y="256"/>
                      <a:pt x="1299" y="256"/>
                    </a:cubicBezTo>
                    <a:cubicBezTo>
                      <a:pt x="1312" y="256"/>
                      <a:pt x="1327" y="251"/>
                      <a:pt x="1338" y="246"/>
                    </a:cubicBezTo>
                    <a:cubicBezTo>
                      <a:pt x="1335" y="255"/>
                      <a:pt x="1330" y="261"/>
                      <a:pt x="1322" y="265"/>
                    </a:cubicBezTo>
                    <a:cubicBezTo>
                      <a:pt x="1312" y="276"/>
                      <a:pt x="1293" y="280"/>
                      <a:pt x="1273" y="280"/>
                    </a:cubicBezTo>
                    <a:cubicBezTo>
                      <a:pt x="1251" y="280"/>
                      <a:pt x="1234" y="275"/>
                      <a:pt x="1227" y="264"/>
                    </a:cubicBezTo>
                    <a:cubicBezTo>
                      <a:pt x="1211" y="277"/>
                      <a:pt x="1194" y="280"/>
                      <a:pt x="1181" y="280"/>
                    </a:cubicBezTo>
                    <a:cubicBezTo>
                      <a:pt x="1153" y="280"/>
                      <a:pt x="1143" y="269"/>
                      <a:pt x="1143" y="259"/>
                    </a:cubicBezTo>
                    <a:cubicBezTo>
                      <a:pt x="1143" y="247"/>
                      <a:pt x="1158" y="225"/>
                      <a:pt x="1158" y="213"/>
                    </a:cubicBezTo>
                    <a:cubicBezTo>
                      <a:pt x="1158" y="207"/>
                      <a:pt x="1154" y="204"/>
                      <a:pt x="1146" y="204"/>
                    </a:cubicBezTo>
                    <a:cubicBezTo>
                      <a:pt x="1138" y="204"/>
                      <a:pt x="1131" y="207"/>
                      <a:pt x="1126" y="213"/>
                    </a:cubicBezTo>
                    <a:cubicBezTo>
                      <a:pt x="1104" y="272"/>
                      <a:pt x="1104" y="272"/>
                      <a:pt x="1104" y="272"/>
                    </a:cubicBezTo>
                    <a:cubicBezTo>
                      <a:pt x="1101" y="272"/>
                      <a:pt x="1101" y="272"/>
                      <a:pt x="1101" y="272"/>
                    </a:cubicBezTo>
                    <a:cubicBezTo>
                      <a:pt x="1099" y="278"/>
                      <a:pt x="1099" y="278"/>
                      <a:pt x="1099" y="278"/>
                    </a:cubicBezTo>
                    <a:cubicBezTo>
                      <a:pt x="1052" y="278"/>
                      <a:pt x="1052" y="278"/>
                      <a:pt x="1052" y="278"/>
                    </a:cubicBezTo>
                    <a:cubicBezTo>
                      <a:pt x="1056" y="268"/>
                      <a:pt x="1056" y="268"/>
                      <a:pt x="1056" y="268"/>
                    </a:cubicBezTo>
                    <a:cubicBezTo>
                      <a:pt x="1040" y="278"/>
                      <a:pt x="1022" y="280"/>
                      <a:pt x="1010" y="280"/>
                    </a:cubicBezTo>
                    <a:cubicBezTo>
                      <a:pt x="991" y="280"/>
                      <a:pt x="976" y="273"/>
                      <a:pt x="976" y="257"/>
                    </a:cubicBezTo>
                    <a:cubicBezTo>
                      <a:pt x="958" y="269"/>
                      <a:pt x="934" y="280"/>
                      <a:pt x="900" y="280"/>
                    </a:cubicBezTo>
                    <a:cubicBezTo>
                      <a:pt x="877" y="280"/>
                      <a:pt x="860" y="275"/>
                      <a:pt x="853" y="263"/>
                    </a:cubicBezTo>
                    <a:cubicBezTo>
                      <a:pt x="835" y="277"/>
                      <a:pt x="813" y="280"/>
                      <a:pt x="800" y="280"/>
                    </a:cubicBezTo>
                    <a:cubicBezTo>
                      <a:pt x="783" y="280"/>
                      <a:pt x="769" y="275"/>
                      <a:pt x="766" y="264"/>
                    </a:cubicBezTo>
                    <a:cubicBezTo>
                      <a:pt x="749" y="277"/>
                      <a:pt x="729" y="278"/>
                      <a:pt x="716" y="278"/>
                    </a:cubicBezTo>
                    <a:cubicBezTo>
                      <a:pt x="699" y="278"/>
                      <a:pt x="687" y="273"/>
                      <a:pt x="685" y="263"/>
                    </a:cubicBezTo>
                    <a:cubicBezTo>
                      <a:pt x="675" y="271"/>
                      <a:pt x="660" y="280"/>
                      <a:pt x="637" y="280"/>
                    </a:cubicBezTo>
                    <a:cubicBezTo>
                      <a:pt x="618" y="280"/>
                      <a:pt x="600" y="274"/>
                      <a:pt x="594" y="258"/>
                    </a:cubicBezTo>
                    <a:cubicBezTo>
                      <a:pt x="577" y="270"/>
                      <a:pt x="553" y="280"/>
                      <a:pt x="520" y="280"/>
                    </a:cubicBezTo>
                    <a:cubicBezTo>
                      <a:pt x="496" y="280"/>
                      <a:pt x="479" y="274"/>
                      <a:pt x="472" y="262"/>
                    </a:cubicBezTo>
                    <a:cubicBezTo>
                      <a:pt x="467" y="258"/>
                      <a:pt x="465" y="252"/>
                      <a:pt x="465" y="244"/>
                    </a:cubicBezTo>
                    <a:cubicBezTo>
                      <a:pt x="465" y="223"/>
                      <a:pt x="486" y="179"/>
                      <a:pt x="553" y="179"/>
                    </a:cubicBezTo>
                    <a:cubicBezTo>
                      <a:pt x="581" y="179"/>
                      <a:pt x="588" y="186"/>
                      <a:pt x="589" y="195"/>
                    </a:cubicBezTo>
                    <a:cubicBezTo>
                      <a:pt x="592" y="197"/>
                      <a:pt x="593" y="201"/>
                      <a:pt x="593" y="204"/>
                    </a:cubicBezTo>
                    <a:cubicBezTo>
                      <a:pt x="593" y="225"/>
                      <a:pt x="557" y="241"/>
                      <a:pt x="518" y="242"/>
                    </a:cubicBezTo>
                    <a:cubicBezTo>
                      <a:pt x="518" y="244"/>
                      <a:pt x="518" y="247"/>
                      <a:pt x="518" y="249"/>
                    </a:cubicBezTo>
                    <a:cubicBezTo>
                      <a:pt x="518" y="251"/>
                      <a:pt x="518" y="253"/>
                      <a:pt x="518" y="254"/>
                    </a:cubicBezTo>
                    <a:cubicBezTo>
                      <a:pt x="522" y="257"/>
                      <a:pt x="528" y="258"/>
                      <a:pt x="537" y="258"/>
                    </a:cubicBezTo>
                    <a:cubicBezTo>
                      <a:pt x="560" y="258"/>
                      <a:pt x="576" y="251"/>
                      <a:pt x="591" y="242"/>
                    </a:cubicBezTo>
                    <a:cubicBezTo>
                      <a:pt x="592" y="217"/>
                      <a:pt x="619" y="179"/>
                      <a:pt x="675" y="179"/>
                    </a:cubicBezTo>
                    <a:cubicBezTo>
                      <a:pt x="694" y="179"/>
                      <a:pt x="702" y="183"/>
                      <a:pt x="702" y="189"/>
                    </a:cubicBezTo>
                    <a:cubicBezTo>
                      <a:pt x="718" y="147"/>
                      <a:pt x="718" y="147"/>
                      <a:pt x="718" y="147"/>
                    </a:cubicBezTo>
                    <a:cubicBezTo>
                      <a:pt x="766" y="144"/>
                      <a:pt x="766" y="144"/>
                      <a:pt x="766" y="144"/>
                    </a:cubicBezTo>
                    <a:cubicBezTo>
                      <a:pt x="763" y="152"/>
                      <a:pt x="763" y="152"/>
                      <a:pt x="763" y="152"/>
                    </a:cubicBezTo>
                    <a:cubicBezTo>
                      <a:pt x="767" y="152"/>
                      <a:pt x="767" y="152"/>
                      <a:pt x="767" y="152"/>
                    </a:cubicBezTo>
                    <a:cubicBezTo>
                      <a:pt x="730" y="250"/>
                      <a:pt x="730" y="250"/>
                      <a:pt x="730" y="250"/>
                    </a:cubicBezTo>
                    <a:cubicBezTo>
                      <a:pt x="729" y="251"/>
                      <a:pt x="729" y="252"/>
                      <a:pt x="729" y="253"/>
                    </a:cubicBezTo>
                    <a:cubicBezTo>
                      <a:pt x="731" y="255"/>
                      <a:pt x="735" y="255"/>
                      <a:pt x="741" y="255"/>
                    </a:cubicBezTo>
                    <a:cubicBezTo>
                      <a:pt x="754" y="255"/>
                      <a:pt x="762" y="248"/>
                      <a:pt x="767" y="239"/>
                    </a:cubicBezTo>
                    <a:cubicBezTo>
                      <a:pt x="790" y="180"/>
                      <a:pt x="790" y="180"/>
                      <a:pt x="790" y="180"/>
                    </a:cubicBezTo>
                    <a:cubicBezTo>
                      <a:pt x="837" y="180"/>
                      <a:pt x="837" y="180"/>
                      <a:pt x="837" y="180"/>
                    </a:cubicBezTo>
                    <a:cubicBezTo>
                      <a:pt x="834" y="188"/>
                      <a:pt x="834" y="188"/>
                      <a:pt x="834" y="188"/>
                    </a:cubicBezTo>
                    <a:cubicBezTo>
                      <a:pt x="836" y="188"/>
                      <a:pt x="836" y="188"/>
                      <a:pt x="836" y="188"/>
                    </a:cubicBezTo>
                    <a:cubicBezTo>
                      <a:pt x="813" y="250"/>
                      <a:pt x="813" y="250"/>
                      <a:pt x="813" y="250"/>
                    </a:cubicBezTo>
                    <a:cubicBezTo>
                      <a:pt x="813" y="250"/>
                      <a:pt x="813" y="251"/>
                      <a:pt x="812" y="251"/>
                    </a:cubicBezTo>
                    <a:cubicBezTo>
                      <a:pt x="814" y="254"/>
                      <a:pt x="818" y="255"/>
                      <a:pt x="826" y="255"/>
                    </a:cubicBezTo>
                    <a:cubicBezTo>
                      <a:pt x="835" y="255"/>
                      <a:pt x="844" y="251"/>
                      <a:pt x="850" y="246"/>
                    </a:cubicBezTo>
                    <a:cubicBezTo>
                      <a:pt x="850" y="245"/>
                      <a:pt x="851" y="244"/>
                      <a:pt x="851" y="242"/>
                    </a:cubicBezTo>
                    <a:cubicBezTo>
                      <a:pt x="852" y="221"/>
                      <a:pt x="874" y="179"/>
                      <a:pt x="939" y="179"/>
                    </a:cubicBezTo>
                    <a:cubicBezTo>
                      <a:pt x="968" y="179"/>
                      <a:pt x="976" y="187"/>
                      <a:pt x="976" y="195"/>
                    </a:cubicBezTo>
                    <a:cubicBezTo>
                      <a:pt x="976" y="199"/>
                      <a:pt x="975" y="202"/>
                      <a:pt x="973" y="204"/>
                    </a:cubicBezTo>
                    <a:cubicBezTo>
                      <a:pt x="972" y="212"/>
                      <a:pt x="965" y="216"/>
                      <a:pt x="956" y="216"/>
                    </a:cubicBezTo>
                    <a:cubicBezTo>
                      <a:pt x="952" y="216"/>
                      <a:pt x="948" y="216"/>
                      <a:pt x="944" y="214"/>
                    </a:cubicBezTo>
                    <a:cubicBezTo>
                      <a:pt x="946" y="212"/>
                      <a:pt x="947" y="209"/>
                      <a:pt x="947" y="207"/>
                    </a:cubicBezTo>
                    <a:cubicBezTo>
                      <a:pt x="947" y="206"/>
                      <a:pt x="948" y="205"/>
                      <a:pt x="948" y="203"/>
                    </a:cubicBezTo>
                    <a:cubicBezTo>
                      <a:pt x="948" y="199"/>
                      <a:pt x="945" y="196"/>
                      <a:pt x="939" y="196"/>
                    </a:cubicBezTo>
                    <a:cubicBezTo>
                      <a:pt x="923" y="196"/>
                      <a:pt x="906" y="218"/>
                      <a:pt x="900" y="237"/>
                    </a:cubicBezTo>
                    <a:cubicBezTo>
                      <a:pt x="900" y="239"/>
                      <a:pt x="899" y="241"/>
                      <a:pt x="899" y="242"/>
                    </a:cubicBezTo>
                    <a:cubicBezTo>
                      <a:pt x="899" y="255"/>
                      <a:pt x="907" y="258"/>
                      <a:pt x="923" y="258"/>
                    </a:cubicBezTo>
                    <a:cubicBezTo>
                      <a:pt x="949" y="258"/>
                      <a:pt x="964" y="250"/>
                      <a:pt x="981" y="240"/>
                    </a:cubicBezTo>
                    <a:cubicBezTo>
                      <a:pt x="1001" y="188"/>
                      <a:pt x="1001" y="188"/>
                      <a:pt x="1001" y="188"/>
                    </a:cubicBezTo>
                    <a:cubicBezTo>
                      <a:pt x="1004" y="180"/>
                      <a:pt x="1004" y="180"/>
                      <a:pt x="1004" y="180"/>
                    </a:cubicBezTo>
                    <a:cubicBezTo>
                      <a:pt x="1051" y="180"/>
                      <a:pt x="1051" y="180"/>
                      <a:pt x="1051" y="180"/>
                    </a:cubicBezTo>
                    <a:cubicBezTo>
                      <a:pt x="1027" y="243"/>
                      <a:pt x="1027" y="243"/>
                      <a:pt x="1027" y="243"/>
                    </a:cubicBezTo>
                    <a:cubicBezTo>
                      <a:pt x="1026" y="245"/>
                      <a:pt x="1026" y="247"/>
                      <a:pt x="1026" y="249"/>
                    </a:cubicBezTo>
                    <a:cubicBezTo>
                      <a:pt x="1026" y="254"/>
                      <a:pt x="1030" y="255"/>
                      <a:pt x="1039" y="255"/>
                    </a:cubicBezTo>
                    <a:cubicBezTo>
                      <a:pt x="1050" y="255"/>
                      <a:pt x="1059" y="251"/>
                      <a:pt x="1065" y="244"/>
                    </a:cubicBezTo>
                    <a:cubicBezTo>
                      <a:pt x="1088" y="188"/>
                      <a:pt x="1088" y="188"/>
                      <a:pt x="1088" y="188"/>
                    </a:cubicBezTo>
                    <a:cubicBezTo>
                      <a:pt x="1091" y="180"/>
                      <a:pt x="1091" y="180"/>
                      <a:pt x="1091" y="180"/>
                    </a:cubicBezTo>
                    <a:cubicBezTo>
                      <a:pt x="1139" y="180"/>
                      <a:pt x="1139" y="180"/>
                      <a:pt x="1139" y="180"/>
                    </a:cubicBezTo>
                    <a:cubicBezTo>
                      <a:pt x="1135" y="190"/>
                      <a:pt x="1135" y="190"/>
                      <a:pt x="1135" y="190"/>
                    </a:cubicBezTo>
                    <a:cubicBezTo>
                      <a:pt x="1149" y="181"/>
                      <a:pt x="1163" y="180"/>
                      <a:pt x="1173" y="180"/>
                    </a:cubicBezTo>
                    <a:cubicBezTo>
                      <a:pt x="1194" y="180"/>
                      <a:pt x="1210" y="186"/>
                      <a:pt x="1210" y="200"/>
                    </a:cubicBezTo>
                    <a:cubicBezTo>
                      <a:pt x="1210" y="215"/>
                      <a:pt x="1194" y="237"/>
                      <a:pt x="1194" y="248"/>
                    </a:cubicBezTo>
                    <a:cubicBezTo>
                      <a:pt x="1194" y="252"/>
                      <a:pt x="1197" y="255"/>
                      <a:pt x="1207" y="255"/>
                    </a:cubicBezTo>
                    <a:cubicBezTo>
                      <a:pt x="1214" y="255"/>
                      <a:pt x="1219" y="254"/>
                      <a:pt x="1223" y="251"/>
                    </a:cubicBezTo>
                    <a:cubicBezTo>
                      <a:pt x="1223" y="240"/>
                      <a:pt x="1229" y="222"/>
                      <a:pt x="1245" y="208"/>
                    </a:cubicBezTo>
                    <a:cubicBezTo>
                      <a:pt x="1258" y="192"/>
                      <a:pt x="1281" y="179"/>
                      <a:pt x="1319" y="179"/>
                    </a:cubicBezTo>
                    <a:cubicBezTo>
                      <a:pt x="1348" y="179"/>
                      <a:pt x="1355" y="187"/>
                      <a:pt x="1355" y="196"/>
                    </a:cubicBezTo>
                    <a:cubicBezTo>
                      <a:pt x="1355" y="205"/>
                      <a:pt x="1349" y="213"/>
                      <a:pt x="1340" y="219"/>
                    </a:cubicBezTo>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5" name="íşḻîďê"/>
              <p:cNvSpPr/>
              <p:nvPr/>
            </p:nvSpPr>
            <p:spPr bwMode="auto">
              <a:xfrm>
                <a:off x="5683703" y="5208541"/>
                <a:ext cx="48278" cy="23174"/>
              </a:xfrm>
              <a:custGeom>
                <a:avLst/>
                <a:gdLst>
                  <a:gd name="T0" fmla="*/ 129 w 129"/>
                  <a:gd name="T1" fmla="*/ 3 h 62"/>
                  <a:gd name="T2" fmla="*/ 129 w 129"/>
                  <a:gd name="T3" fmla="*/ 10 h 62"/>
                  <a:gd name="T4" fmla="*/ 112 w 129"/>
                  <a:gd name="T5" fmla="*/ 9 h 62"/>
                  <a:gd name="T6" fmla="*/ 9 w 129"/>
                  <a:gd name="T7" fmla="*/ 57 h 62"/>
                  <a:gd name="T8" fmla="*/ 10 w 129"/>
                  <a:gd name="T9" fmla="*/ 62 h 62"/>
                  <a:gd name="T10" fmla="*/ 0 w 129"/>
                  <a:gd name="T11" fmla="*/ 49 h 62"/>
                  <a:gd name="T12" fmla="*/ 104 w 129"/>
                  <a:gd name="T13" fmla="*/ 0 h 62"/>
                  <a:gd name="T14" fmla="*/ 129 w 129"/>
                  <a:gd name="T15" fmla="*/ 3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62">
                    <a:moveTo>
                      <a:pt x="129" y="3"/>
                    </a:moveTo>
                    <a:cubicBezTo>
                      <a:pt x="129" y="10"/>
                      <a:pt x="129" y="10"/>
                      <a:pt x="129" y="10"/>
                    </a:cubicBezTo>
                    <a:cubicBezTo>
                      <a:pt x="123" y="9"/>
                      <a:pt x="117" y="9"/>
                      <a:pt x="112" y="9"/>
                    </a:cubicBezTo>
                    <a:cubicBezTo>
                      <a:pt x="62" y="9"/>
                      <a:pt x="9" y="34"/>
                      <a:pt x="9" y="57"/>
                    </a:cubicBezTo>
                    <a:cubicBezTo>
                      <a:pt x="9" y="59"/>
                      <a:pt x="9" y="61"/>
                      <a:pt x="10" y="62"/>
                    </a:cubicBezTo>
                    <a:cubicBezTo>
                      <a:pt x="4" y="60"/>
                      <a:pt x="0" y="55"/>
                      <a:pt x="0" y="49"/>
                    </a:cubicBezTo>
                    <a:cubicBezTo>
                      <a:pt x="0" y="26"/>
                      <a:pt x="54" y="0"/>
                      <a:pt x="104" y="0"/>
                    </a:cubicBezTo>
                    <a:cubicBezTo>
                      <a:pt x="113" y="0"/>
                      <a:pt x="121" y="1"/>
                      <a:pt x="129" y="3"/>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6" name="iSliḍê"/>
              <p:cNvSpPr/>
              <p:nvPr/>
            </p:nvSpPr>
            <p:spPr bwMode="auto">
              <a:xfrm>
                <a:off x="5686600" y="5212404"/>
                <a:ext cx="88832" cy="50210"/>
              </a:xfrm>
              <a:custGeom>
                <a:avLst/>
                <a:gdLst>
                  <a:gd name="T0" fmla="*/ 104 w 238"/>
                  <a:gd name="T1" fmla="*/ 0 h 135"/>
                  <a:gd name="T2" fmla="*/ 121 w 238"/>
                  <a:gd name="T3" fmla="*/ 1 h 135"/>
                  <a:gd name="T4" fmla="*/ 128 w 238"/>
                  <a:gd name="T5" fmla="*/ 2 h 135"/>
                  <a:gd name="T6" fmla="*/ 122 w 238"/>
                  <a:gd name="T7" fmla="*/ 79 h 135"/>
                  <a:gd name="T8" fmla="*/ 121 w 238"/>
                  <a:gd name="T9" fmla="*/ 98 h 135"/>
                  <a:gd name="T10" fmla="*/ 192 w 238"/>
                  <a:gd name="T11" fmla="*/ 2 h 135"/>
                  <a:gd name="T12" fmla="*/ 231 w 238"/>
                  <a:gd name="T13" fmla="*/ 2 h 135"/>
                  <a:gd name="T14" fmla="*/ 238 w 238"/>
                  <a:gd name="T15" fmla="*/ 2 h 135"/>
                  <a:gd name="T16" fmla="*/ 204 w 238"/>
                  <a:gd name="T17" fmla="*/ 135 h 135"/>
                  <a:gd name="T18" fmla="*/ 158 w 238"/>
                  <a:gd name="T19" fmla="*/ 135 h 135"/>
                  <a:gd name="T20" fmla="*/ 160 w 238"/>
                  <a:gd name="T21" fmla="*/ 129 h 135"/>
                  <a:gd name="T22" fmla="*/ 179 w 238"/>
                  <a:gd name="T23" fmla="*/ 54 h 135"/>
                  <a:gd name="T24" fmla="*/ 167 w 238"/>
                  <a:gd name="T25" fmla="*/ 70 h 135"/>
                  <a:gd name="T26" fmla="*/ 118 w 238"/>
                  <a:gd name="T27" fmla="*/ 135 h 135"/>
                  <a:gd name="T28" fmla="*/ 74 w 238"/>
                  <a:gd name="T29" fmla="*/ 135 h 135"/>
                  <a:gd name="T30" fmla="*/ 74 w 238"/>
                  <a:gd name="T31" fmla="*/ 129 h 135"/>
                  <a:gd name="T32" fmla="*/ 80 w 238"/>
                  <a:gd name="T33" fmla="*/ 54 h 135"/>
                  <a:gd name="T34" fmla="*/ 71 w 238"/>
                  <a:gd name="T35" fmla="*/ 68 h 135"/>
                  <a:gd name="T36" fmla="*/ 26 w 238"/>
                  <a:gd name="T37" fmla="*/ 135 h 135"/>
                  <a:gd name="T38" fmla="*/ 0 w 238"/>
                  <a:gd name="T39" fmla="*/ 135 h 135"/>
                  <a:gd name="T40" fmla="*/ 4 w 238"/>
                  <a:gd name="T41" fmla="*/ 129 h 135"/>
                  <a:gd name="T42" fmla="*/ 82 w 238"/>
                  <a:gd name="T43" fmla="*/ 11 h 135"/>
                  <a:gd name="T44" fmla="*/ 67 w 238"/>
                  <a:gd name="T45" fmla="*/ 15 h 135"/>
                  <a:gd name="T46" fmla="*/ 31 w 238"/>
                  <a:gd name="T47" fmla="*/ 52 h 135"/>
                  <a:gd name="T48" fmla="*/ 35 w 238"/>
                  <a:gd name="T49" fmla="*/ 63 h 135"/>
                  <a:gd name="T50" fmla="*/ 35 w 238"/>
                  <a:gd name="T51" fmla="*/ 64 h 135"/>
                  <a:gd name="T52" fmla="*/ 34 w 238"/>
                  <a:gd name="T53" fmla="*/ 64 h 135"/>
                  <a:gd name="T54" fmla="*/ 2 w 238"/>
                  <a:gd name="T55" fmla="*/ 53 h 135"/>
                  <a:gd name="T56" fmla="*/ 1 w 238"/>
                  <a:gd name="T57" fmla="*/ 48 h 135"/>
                  <a:gd name="T58" fmla="*/ 104 w 238"/>
                  <a:gd name="T5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8" h="135">
                    <a:moveTo>
                      <a:pt x="104" y="0"/>
                    </a:moveTo>
                    <a:cubicBezTo>
                      <a:pt x="109" y="0"/>
                      <a:pt x="115" y="0"/>
                      <a:pt x="121" y="1"/>
                    </a:cubicBezTo>
                    <a:cubicBezTo>
                      <a:pt x="123" y="1"/>
                      <a:pt x="126" y="2"/>
                      <a:pt x="128" y="2"/>
                    </a:cubicBezTo>
                    <a:cubicBezTo>
                      <a:pt x="122" y="79"/>
                      <a:pt x="122" y="79"/>
                      <a:pt x="122" y="79"/>
                    </a:cubicBezTo>
                    <a:cubicBezTo>
                      <a:pt x="121" y="98"/>
                      <a:pt x="121" y="98"/>
                      <a:pt x="121" y="98"/>
                    </a:cubicBezTo>
                    <a:cubicBezTo>
                      <a:pt x="192" y="2"/>
                      <a:pt x="192" y="2"/>
                      <a:pt x="192" y="2"/>
                    </a:cubicBezTo>
                    <a:cubicBezTo>
                      <a:pt x="231" y="2"/>
                      <a:pt x="231" y="2"/>
                      <a:pt x="231" y="2"/>
                    </a:cubicBezTo>
                    <a:cubicBezTo>
                      <a:pt x="238" y="2"/>
                      <a:pt x="238" y="2"/>
                      <a:pt x="238" y="2"/>
                    </a:cubicBezTo>
                    <a:cubicBezTo>
                      <a:pt x="204" y="135"/>
                      <a:pt x="204" y="135"/>
                      <a:pt x="204" y="135"/>
                    </a:cubicBezTo>
                    <a:cubicBezTo>
                      <a:pt x="158" y="135"/>
                      <a:pt x="158" y="135"/>
                      <a:pt x="158" y="135"/>
                    </a:cubicBezTo>
                    <a:cubicBezTo>
                      <a:pt x="160" y="129"/>
                      <a:pt x="160" y="129"/>
                      <a:pt x="160" y="129"/>
                    </a:cubicBezTo>
                    <a:cubicBezTo>
                      <a:pt x="179" y="54"/>
                      <a:pt x="179" y="54"/>
                      <a:pt x="179" y="54"/>
                    </a:cubicBezTo>
                    <a:cubicBezTo>
                      <a:pt x="167" y="70"/>
                      <a:pt x="167" y="70"/>
                      <a:pt x="167" y="70"/>
                    </a:cubicBezTo>
                    <a:cubicBezTo>
                      <a:pt x="118" y="135"/>
                      <a:pt x="118" y="135"/>
                      <a:pt x="118" y="135"/>
                    </a:cubicBezTo>
                    <a:cubicBezTo>
                      <a:pt x="74" y="135"/>
                      <a:pt x="74" y="135"/>
                      <a:pt x="74" y="135"/>
                    </a:cubicBezTo>
                    <a:cubicBezTo>
                      <a:pt x="74" y="129"/>
                      <a:pt x="74" y="129"/>
                      <a:pt x="74" y="129"/>
                    </a:cubicBezTo>
                    <a:cubicBezTo>
                      <a:pt x="80" y="54"/>
                      <a:pt x="80" y="54"/>
                      <a:pt x="80" y="54"/>
                    </a:cubicBezTo>
                    <a:cubicBezTo>
                      <a:pt x="71" y="68"/>
                      <a:pt x="71" y="68"/>
                      <a:pt x="71" y="68"/>
                    </a:cubicBezTo>
                    <a:cubicBezTo>
                      <a:pt x="26" y="135"/>
                      <a:pt x="26" y="135"/>
                      <a:pt x="26" y="135"/>
                    </a:cubicBezTo>
                    <a:cubicBezTo>
                      <a:pt x="0" y="135"/>
                      <a:pt x="0" y="135"/>
                      <a:pt x="0" y="135"/>
                    </a:cubicBezTo>
                    <a:cubicBezTo>
                      <a:pt x="4" y="129"/>
                      <a:pt x="4" y="129"/>
                      <a:pt x="4" y="129"/>
                    </a:cubicBezTo>
                    <a:cubicBezTo>
                      <a:pt x="82" y="11"/>
                      <a:pt x="82" y="11"/>
                      <a:pt x="82" y="11"/>
                    </a:cubicBezTo>
                    <a:cubicBezTo>
                      <a:pt x="77" y="12"/>
                      <a:pt x="71" y="14"/>
                      <a:pt x="67" y="15"/>
                    </a:cubicBezTo>
                    <a:cubicBezTo>
                      <a:pt x="44" y="22"/>
                      <a:pt x="31" y="35"/>
                      <a:pt x="31" y="52"/>
                    </a:cubicBezTo>
                    <a:cubicBezTo>
                      <a:pt x="31" y="59"/>
                      <a:pt x="33" y="62"/>
                      <a:pt x="35" y="63"/>
                    </a:cubicBezTo>
                    <a:cubicBezTo>
                      <a:pt x="35" y="64"/>
                      <a:pt x="35" y="64"/>
                      <a:pt x="35" y="64"/>
                    </a:cubicBezTo>
                    <a:cubicBezTo>
                      <a:pt x="35" y="64"/>
                      <a:pt x="34" y="64"/>
                      <a:pt x="34" y="64"/>
                    </a:cubicBezTo>
                    <a:cubicBezTo>
                      <a:pt x="17" y="64"/>
                      <a:pt x="5" y="61"/>
                      <a:pt x="2" y="53"/>
                    </a:cubicBezTo>
                    <a:cubicBezTo>
                      <a:pt x="1" y="52"/>
                      <a:pt x="1" y="50"/>
                      <a:pt x="1" y="48"/>
                    </a:cubicBezTo>
                    <a:cubicBezTo>
                      <a:pt x="1" y="25"/>
                      <a:pt x="54" y="0"/>
                      <a:pt x="104" y="0"/>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7" name="ïṥļiďè"/>
              <p:cNvSpPr/>
              <p:nvPr/>
            </p:nvSpPr>
            <p:spPr bwMode="auto">
              <a:xfrm>
                <a:off x="5698187" y="5217232"/>
                <a:ext cx="13518" cy="18346"/>
              </a:xfrm>
              <a:custGeom>
                <a:avLst/>
                <a:gdLst>
                  <a:gd name="T0" fmla="*/ 0 w 36"/>
                  <a:gd name="T1" fmla="*/ 37 h 48"/>
                  <a:gd name="T2" fmla="*/ 36 w 36"/>
                  <a:gd name="T3" fmla="*/ 0 h 48"/>
                  <a:gd name="T4" fmla="*/ 4 w 36"/>
                  <a:gd name="T5" fmla="*/ 48 h 48"/>
                  <a:gd name="T6" fmla="*/ 0 w 36"/>
                  <a:gd name="T7" fmla="*/ 37 h 48"/>
                </a:gdLst>
                <a:ahLst/>
                <a:cxnLst>
                  <a:cxn ang="0">
                    <a:pos x="T0" y="T1"/>
                  </a:cxn>
                  <a:cxn ang="0">
                    <a:pos x="T2" y="T3"/>
                  </a:cxn>
                  <a:cxn ang="0">
                    <a:pos x="T4" y="T5"/>
                  </a:cxn>
                  <a:cxn ang="0">
                    <a:pos x="T6" y="T7"/>
                  </a:cxn>
                </a:cxnLst>
                <a:rect l="0" t="0" r="r" b="b"/>
                <a:pathLst>
                  <a:path w="36" h="48">
                    <a:moveTo>
                      <a:pt x="0" y="37"/>
                    </a:moveTo>
                    <a:cubicBezTo>
                      <a:pt x="0" y="20"/>
                      <a:pt x="13" y="7"/>
                      <a:pt x="36" y="0"/>
                    </a:cubicBezTo>
                    <a:cubicBezTo>
                      <a:pt x="4" y="48"/>
                      <a:pt x="4" y="48"/>
                      <a:pt x="4" y="48"/>
                    </a:cubicBezTo>
                    <a:cubicBezTo>
                      <a:pt x="2" y="47"/>
                      <a:pt x="0" y="44"/>
                      <a:pt x="0" y="37"/>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8" name="ïŝḷïḓé"/>
              <p:cNvSpPr/>
              <p:nvPr/>
            </p:nvSpPr>
            <p:spPr bwMode="auto">
              <a:xfrm>
                <a:off x="5950199" y="5234612"/>
                <a:ext cx="966" cy="966"/>
              </a:xfrm>
              <a:custGeom>
                <a:avLst/>
                <a:gdLst>
                  <a:gd name="T0" fmla="*/ 1 w 1"/>
                  <a:gd name="T1" fmla="*/ 0 h 3"/>
                  <a:gd name="T2" fmla="*/ 1 w 1"/>
                  <a:gd name="T3" fmla="*/ 3 h 3"/>
                  <a:gd name="T4" fmla="*/ 0 w 1"/>
                  <a:gd name="T5" fmla="*/ 3 h 3"/>
                  <a:gd name="T6" fmla="*/ 1 w 1"/>
                  <a:gd name="T7" fmla="*/ 0 h 3"/>
                </a:gdLst>
                <a:ahLst/>
                <a:cxnLst>
                  <a:cxn ang="0">
                    <a:pos x="T0" y="T1"/>
                  </a:cxn>
                  <a:cxn ang="0">
                    <a:pos x="T2" y="T3"/>
                  </a:cxn>
                  <a:cxn ang="0">
                    <a:pos x="T4" y="T5"/>
                  </a:cxn>
                  <a:cxn ang="0">
                    <a:pos x="T6" y="T7"/>
                  </a:cxn>
                </a:cxnLst>
                <a:rect l="0" t="0" r="r" b="b"/>
                <a:pathLst>
                  <a:path w="1" h="3">
                    <a:moveTo>
                      <a:pt x="1" y="0"/>
                    </a:moveTo>
                    <a:cubicBezTo>
                      <a:pt x="1" y="1"/>
                      <a:pt x="1" y="2"/>
                      <a:pt x="1" y="3"/>
                    </a:cubicBezTo>
                    <a:cubicBezTo>
                      <a:pt x="0" y="3"/>
                      <a:pt x="0" y="3"/>
                      <a:pt x="0" y="3"/>
                    </a:cubicBezTo>
                    <a:cubicBezTo>
                      <a:pt x="0" y="2"/>
                      <a:pt x="1" y="1"/>
                      <a:pt x="1" y="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9" name="îślîďe"/>
              <p:cNvSpPr/>
              <p:nvPr/>
            </p:nvSpPr>
            <p:spPr bwMode="auto">
              <a:xfrm>
                <a:off x="6062205" y="5224956"/>
                <a:ext cx="40554" cy="15449"/>
              </a:xfrm>
              <a:custGeom>
                <a:avLst/>
                <a:gdLst>
                  <a:gd name="T0" fmla="*/ 110 w 110"/>
                  <a:gd name="T1" fmla="*/ 17 h 40"/>
                  <a:gd name="T2" fmla="*/ 95 w 110"/>
                  <a:gd name="T3" fmla="*/ 40 h 40"/>
                  <a:gd name="T4" fmla="*/ 101 w 110"/>
                  <a:gd name="T5" fmla="*/ 25 h 40"/>
                  <a:gd name="T6" fmla="*/ 66 w 110"/>
                  <a:gd name="T7" fmla="*/ 7 h 40"/>
                  <a:gd name="T8" fmla="*/ 0 w 110"/>
                  <a:gd name="T9" fmla="*/ 29 h 40"/>
                  <a:gd name="T10" fmla="*/ 74 w 110"/>
                  <a:gd name="T11" fmla="*/ 0 h 40"/>
                  <a:gd name="T12" fmla="*/ 110 w 110"/>
                  <a:gd name="T13" fmla="*/ 17 h 40"/>
                </a:gdLst>
                <a:ahLst/>
                <a:cxnLst>
                  <a:cxn ang="0">
                    <a:pos x="T0" y="T1"/>
                  </a:cxn>
                  <a:cxn ang="0">
                    <a:pos x="T2" y="T3"/>
                  </a:cxn>
                  <a:cxn ang="0">
                    <a:pos x="T4" y="T5"/>
                  </a:cxn>
                  <a:cxn ang="0">
                    <a:pos x="T6" y="T7"/>
                  </a:cxn>
                  <a:cxn ang="0">
                    <a:pos x="T8" y="T9"/>
                  </a:cxn>
                  <a:cxn ang="0">
                    <a:pos x="T10" y="T11"/>
                  </a:cxn>
                  <a:cxn ang="0">
                    <a:pos x="T12" y="T13"/>
                  </a:cxn>
                </a:cxnLst>
                <a:rect l="0" t="0" r="r" b="b"/>
                <a:pathLst>
                  <a:path w="110" h="40">
                    <a:moveTo>
                      <a:pt x="110" y="17"/>
                    </a:moveTo>
                    <a:cubicBezTo>
                      <a:pt x="110" y="26"/>
                      <a:pt x="104" y="34"/>
                      <a:pt x="95" y="40"/>
                    </a:cubicBezTo>
                    <a:cubicBezTo>
                      <a:pt x="99" y="35"/>
                      <a:pt x="101" y="30"/>
                      <a:pt x="101" y="25"/>
                    </a:cubicBezTo>
                    <a:cubicBezTo>
                      <a:pt x="101" y="16"/>
                      <a:pt x="94" y="7"/>
                      <a:pt x="66" y="7"/>
                    </a:cubicBezTo>
                    <a:cubicBezTo>
                      <a:pt x="35" y="7"/>
                      <a:pt x="14" y="17"/>
                      <a:pt x="0" y="29"/>
                    </a:cubicBezTo>
                    <a:cubicBezTo>
                      <a:pt x="13" y="13"/>
                      <a:pt x="36" y="0"/>
                      <a:pt x="74" y="0"/>
                    </a:cubicBezTo>
                    <a:cubicBezTo>
                      <a:pt x="103" y="0"/>
                      <a:pt x="110" y="8"/>
                      <a:pt x="110" y="17"/>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0" name="iṥ1íḑé"/>
              <p:cNvSpPr/>
              <p:nvPr/>
            </p:nvSpPr>
            <p:spPr bwMode="auto">
              <a:xfrm>
                <a:off x="5772535" y="5227853"/>
                <a:ext cx="46347" cy="34760"/>
              </a:xfrm>
              <a:custGeom>
                <a:avLst/>
                <a:gdLst>
                  <a:gd name="T0" fmla="*/ 124 w 125"/>
                  <a:gd name="T1" fmla="*/ 64 h 94"/>
                  <a:gd name="T2" fmla="*/ 125 w 125"/>
                  <a:gd name="T3" fmla="*/ 71 h 94"/>
                  <a:gd name="T4" fmla="*/ 124 w 125"/>
                  <a:gd name="T5" fmla="*/ 72 h 94"/>
                  <a:gd name="T6" fmla="*/ 50 w 125"/>
                  <a:gd name="T7" fmla="*/ 94 h 94"/>
                  <a:gd name="T8" fmla="*/ 2 w 125"/>
                  <a:gd name="T9" fmla="*/ 76 h 94"/>
                  <a:gd name="T10" fmla="*/ 0 w 125"/>
                  <a:gd name="T11" fmla="*/ 65 h 94"/>
                  <a:gd name="T12" fmla="*/ 87 w 125"/>
                  <a:gd name="T13" fmla="*/ 0 h 94"/>
                  <a:gd name="T14" fmla="*/ 119 w 125"/>
                  <a:gd name="T15" fmla="*/ 9 h 94"/>
                  <a:gd name="T16" fmla="*/ 123 w 125"/>
                  <a:gd name="T17" fmla="*/ 18 h 94"/>
                  <a:gd name="T18" fmla="*/ 48 w 125"/>
                  <a:gd name="T19" fmla="*/ 56 h 94"/>
                  <a:gd name="T20" fmla="*/ 48 w 125"/>
                  <a:gd name="T21" fmla="*/ 63 h 94"/>
                  <a:gd name="T22" fmla="*/ 48 w 125"/>
                  <a:gd name="T23" fmla="*/ 68 h 94"/>
                  <a:gd name="T24" fmla="*/ 71 w 125"/>
                  <a:gd name="T25" fmla="*/ 78 h 94"/>
                  <a:gd name="T26" fmla="*/ 121 w 125"/>
                  <a:gd name="T27" fmla="*/ 64 h 94"/>
                  <a:gd name="T28" fmla="*/ 124 w 125"/>
                  <a:gd name="T29" fmla="*/ 63 h 94"/>
                  <a:gd name="T30" fmla="*/ 124 w 125"/>
                  <a:gd name="T31" fmla="*/ 64 h 94"/>
                  <a:gd name="T32" fmla="*/ 54 w 125"/>
                  <a:gd name="T33" fmla="*/ 39 h 94"/>
                  <a:gd name="T34" fmla="*/ 51 w 125"/>
                  <a:gd name="T35" fmla="*/ 47 h 94"/>
                  <a:gd name="T36" fmla="*/ 98 w 125"/>
                  <a:gd name="T37" fmla="*/ 17 h 94"/>
                  <a:gd name="T38" fmla="*/ 94 w 125"/>
                  <a:gd name="T39" fmla="*/ 11 h 94"/>
                  <a:gd name="T40" fmla="*/ 90 w 125"/>
                  <a:gd name="T41" fmla="*/ 10 h 94"/>
                  <a:gd name="T42" fmla="*/ 54 w 125"/>
                  <a:gd name="T4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94">
                    <a:moveTo>
                      <a:pt x="124" y="64"/>
                    </a:moveTo>
                    <a:cubicBezTo>
                      <a:pt x="124" y="67"/>
                      <a:pt x="124" y="69"/>
                      <a:pt x="125" y="71"/>
                    </a:cubicBezTo>
                    <a:cubicBezTo>
                      <a:pt x="124" y="72"/>
                      <a:pt x="124" y="72"/>
                      <a:pt x="124" y="72"/>
                    </a:cubicBezTo>
                    <a:cubicBezTo>
                      <a:pt x="107" y="84"/>
                      <a:pt x="83" y="94"/>
                      <a:pt x="50" y="94"/>
                    </a:cubicBezTo>
                    <a:cubicBezTo>
                      <a:pt x="26" y="94"/>
                      <a:pt x="9" y="88"/>
                      <a:pt x="2" y="76"/>
                    </a:cubicBezTo>
                    <a:cubicBezTo>
                      <a:pt x="1" y="73"/>
                      <a:pt x="0" y="69"/>
                      <a:pt x="0" y="65"/>
                    </a:cubicBezTo>
                    <a:cubicBezTo>
                      <a:pt x="0" y="44"/>
                      <a:pt x="21" y="0"/>
                      <a:pt x="87" y="0"/>
                    </a:cubicBezTo>
                    <a:cubicBezTo>
                      <a:pt x="105" y="0"/>
                      <a:pt x="115" y="4"/>
                      <a:pt x="119" y="9"/>
                    </a:cubicBezTo>
                    <a:cubicBezTo>
                      <a:pt x="122" y="11"/>
                      <a:pt x="123" y="15"/>
                      <a:pt x="123" y="18"/>
                    </a:cubicBezTo>
                    <a:cubicBezTo>
                      <a:pt x="123" y="39"/>
                      <a:pt x="87" y="55"/>
                      <a:pt x="48" y="56"/>
                    </a:cubicBezTo>
                    <a:cubicBezTo>
                      <a:pt x="48" y="58"/>
                      <a:pt x="48" y="61"/>
                      <a:pt x="48" y="63"/>
                    </a:cubicBezTo>
                    <a:cubicBezTo>
                      <a:pt x="48" y="65"/>
                      <a:pt x="48" y="67"/>
                      <a:pt x="48" y="68"/>
                    </a:cubicBezTo>
                    <a:cubicBezTo>
                      <a:pt x="50" y="76"/>
                      <a:pt x="58" y="78"/>
                      <a:pt x="71" y="78"/>
                    </a:cubicBezTo>
                    <a:cubicBezTo>
                      <a:pt x="93" y="78"/>
                      <a:pt x="107" y="72"/>
                      <a:pt x="121" y="64"/>
                    </a:cubicBezTo>
                    <a:cubicBezTo>
                      <a:pt x="122" y="64"/>
                      <a:pt x="123" y="63"/>
                      <a:pt x="124" y="63"/>
                    </a:cubicBezTo>
                    <a:cubicBezTo>
                      <a:pt x="124" y="63"/>
                      <a:pt x="124" y="64"/>
                      <a:pt x="124" y="64"/>
                    </a:cubicBezTo>
                    <a:close/>
                    <a:moveTo>
                      <a:pt x="54" y="39"/>
                    </a:moveTo>
                    <a:cubicBezTo>
                      <a:pt x="53" y="42"/>
                      <a:pt x="52" y="45"/>
                      <a:pt x="51" y="47"/>
                    </a:cubicBezTo>
                    <a:cubicBezTo>
                      <a:pt x="76" y="46"/>
                      <a:pt x="98" y="32"/>
                      <a:pt x="98" y="17"/>
                    </a:cubicBezTo>
                    <a:cubicBezTo>
                      <a:pt x="98" y="14"/>
                      <a:pt x="97" y="12"/>
                      <a:pt x="94" y="11"/>
                    </a:cubicBezTo>
                    <a:cubicBezTo>
                      <a:pt x="93" y="10"/>
                      <a:pt x="91" y="10"/>
                      <a:pt x="90" y="10"/>
                    </a:cubicBezTo>
                    <a:cubicBezTo>
                      <a:pt x="76" y="10"/>
                      <a:pt x="62" y="24"/>
                      <a:pt x="54" y="39"/>
                    </a:cubicBezTo>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1" name="iṣļíḑé"/>
              <p:cNvSpPr/>
              <p:nvPr/>
            </p:nvSpPr>
            <p:spPr bwMode="auto">
              <a:xfrm>
                <a:off x="5792812" y="5231715"/>
                <a:ext cx="14484" cy="10622"/>
              </a:xfrm>
              <a:custGeom>
                <a:avLst/>
                <a:gdLst>
                  <a:gd name="T0" fmla="*/ 40 w 40"/>
                  <a:gd name="T1" fmla="*/ 1 h 29"/>
                  <a:gd name="T2" fmla="*/ 0 w 40"/>
                  <a:gd name="T3" fmla="*/ 29 h 29"/>
                  <a:gd name="T4" fmla="*/ 36 w 40"/>
                  <a:gd name="T5" fmla="*/ 0 h 29"/>
                  <a:gd name="T6" fmla="*/ 40 w 40"/>
                  <a:gd name="T7" fmla="*/ 1 h 29"/>
                </a:gdLst>
                <a:ahLst/>
                <a:cxnLst>
                  <a:cxn ang="0">
                    <a:pos x="T0" y="T1"/>
                  </a:cxn>
                  <a:cxn ang="0">
                    <a:pos x="T2" y="T3"/>
                  </a:cxn>
                  <a:cxn ang="0">
                    <a:pos x="T4" y="T5"/>
                  </a:cxn>
                  <a:cxn ang="0">
                    <a:pos x="T6" y="T7"/>
                  </a:cxn>
                </a:cxnLst>
                <a:rect l="0" t="0" r="r" b="b"/>
                <a:pathLst>
                  <a:path w="40" h="29">
                    <a:moveTo>
                      <a:pt x="40" y="1"/>
                    </a:moveTo>
                    <a:cubicBezTo>
                      <a:pt x="39" y="14"/>
                      <a:pt x="22" y="26"/>
                      <a:pt x="0" y="29"/>
                    </a:cubicBezTo>
                    <a:cubicBezTo>
                      <a:pt x="8" y="14"/>
                      <a:pt x="22" y="0"/>
                      <a:pt x="36" y="0"/>
                    </a:cubicBezTo>
                    <a:cubicBezTo>
                      <a:pt x="37" y="0"/>
                      <a:pt x="39" y="0"/>
                      <a:pt x="40" y="1"/>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2" name="îṩ1íďè"/>
              <p:cNvSpPr/>
              <p:nvPr/>
            </p:nvSpPr>
            <p:spPr bwMode="auto">
              <a:xfrm>
                <a:off x="5914474" y="5224956"/>
                <a:ext cx="47313" cy="24139"/>
              </a:xfrm>
              <a:custGeom>
                <a:avLst/>
                <a:gdLst>
                  <a:gd name="T0" fmla="*/ 122 w 125"/>
                  <a:gd name="T1" fmla="*/ 24 h 63"/>
                  <a:gd name="T2" fmla="*/ 86 w 125"/>
                  <a:gd name="T3" fmla="*/ 7 h 63"/>
                  <a:gd name="T4" fmla="*/ 0 w 125"/>
                  <a:gd name="T5" fmla="*/ 63 h 63"/>
                  <a:gd name="T6" fmla="*/ 88 w 125"/>
                  <a:gd name="T7" fmla="*/ 0 h 63"/>
                  <a:gd name="T8" fmla="*/ 125 w 125"/>
                  <a:gd name="T9" fmla="*/ 16 h 63"/>
                  <a:gd name="T10" fmla="*/ 122 w 125"/>
                  <a:gd name="T11" fmla="*/ 25 h 63"/>
                  <a:gd name="T12" fmla="*/ 122 w 125"/>
                  <a:gd name="T13" fmla="*/ 24 h 63"/>
                </a:gdLst>
                <a:ahLst/>
                <a:cxnLst>
                  <a:cxn ang="0">
                    <a:pos x="T0" y="T1"/>
                  </a:cxn>
                  <a:cxn ang="0">
                    <a:pos x="T2" y="T3"/>
                  </a:cxn>
                  <a:cxn ang="0">
                    <a:pos x="T4" y="T5"/>
                  </a:cxn>
                  <a:cxn ang="0">
                    <a:pos x="T6" y="T7"/>
                  </a:cxn>
                  <a:cxn ang="0">
                    <a:pos x="T8" y="T9"/>
                  </a:cxn>
                  <a:cxn ang="0">
                    <a:pos x="T10" y="T11"/>
                  </a:cxn>
                  <a:cxn ang="0">
                    <a:pos x="T12" y="T13"/>
                  </a:cxn>
                </a:cxnLst>
                <a:rect l="0" t="0" r="r" b="b"/>
                <a:pathLst>
                  <a:path w="125" h="63">
                    <a:moveTo>
                      <a:pt x="122" y="24"/>
                    </a:moveTo>
                    <a:cubicBezTo>
                      <a:pt x="122" y="16"/>
                      <a:pt x="115" y="7"/>
                      <a:pt x="86" y="7"/>
                    </a:cubicBezTo>
                    <a:cubicBezTo>
                      <a:pt x="28" y="7"/>
                      <a:pt x="5" y="41"/>
                      <a:pt x="0" y="63"/>
                    </a:cubicBezTo>
                    <a:cubicBezTo>
                      <a:pt x="1" y="42"/>
                      <a:pt x="23" y="0"/>
                      <a:pt x="88" y="0"/>
                    </a:cubicBezTo>
                    <a:cubicBezTo>
                      <a:pt x="117" y="0"/>
                      <a:pt x="125" y="8"/>
                      <a:pt x="125" y="16"/>
                    </a:cubicBezTo>
                    <a:cubicBezTo>
                      <a:pt x="125" y="20"/>
                      <a:pt x="124" y="23"/>
                      <a:pt x="122" y="25"/>
                    </a:cubicBezTo>
                    <a:lnTo>
                      <a:pt x="122" y="24"/>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3" name="ïśḻîdê"/>
              <p:cNvSpPr/>
              <p:nvPr/>
            </p:nvSpPr>
            <p:spPr bwMode="auto">
              <a:xfrm>
                <a:off x="5817917" y="5212404"/>
                <a:ext cx="64693" cy="39589"/>
              </a:xfrm>
              <a:custGeom>
                <a:avLst/>
                <a:gdLst>
                  <a:gd name="T0" fmla="*/ 175 w 175"/>
                  <a:gd name="T1" fmla="*/ 0 h 106"/>
                  <a:gd name="T2" fmla="*/ 172 w 175"/>
                  <a:gd name="T3" fmla="*/ 8 h 106"/>
                  <a:gd name="T4" fmla="*/ 128 w 175"/>
                  <a:gd name="T5" fmla="*/ 12 h 106"/>
                  <a:gd name="T6" fmla="*/ 112 w 175"/>
                  <a:gd name="T7" fmla="*/ 53 h 106"/>
                  <a:gd name="T8" fmla="*/ 112 w 175"/>
                  <a:gd name="T9" fmla="*/ 52 h 106"/>
                  <a:gd name="T10" fmla="*/ 86 w 175"/>
                  <a:gd name="T11" fmla="*/ 43 h 106"/>
                  <a:gd name="T12" fmla="*/ 3 w 175"/>
                  <a:gd name="T13" fmla="*/ 105 h 106"/>
                  <a:gd name="T14" fmla="*/ 0 w 175"/>
                  <a:gd name="T15" fmla="*/ 106 h 106"/>
                  <a:gd name="T16" fmla="*/ 0 w 175"/>
                  <a:gd name="T17" fmla="*/ 100 h 106"/>
                  <a:gd name="T18" fmla="*/ 0 w 175"/>
                  <a:gd name="T19" fmla="*/ 98 h 106"/>
                  <a:gd name="T20" fmla="*/ 84 w 175"/>
                  <a:gd name="T21" fmla="*/ 35 h 106"/>
                  <a:gd name="T22" fmla="*/ 111 w 175"/>
                  <a:gd name="T23" fmla="*/ 45 h 106"/>
                  <a:gd name="T24" fmla="*/ 111 w 175"/>
                  <a:gd name="T25" fmla="*/ 45 h 106"/>
                  <a:gd name="T26" fmla="*/ 127 w 175"/>
                  <a:gd name="T27" fmla="*/ 3 h 106"/>
                  <a:gd name="T28" fmla="*/ 175 w 175"/>
                  <a:gd name="T29"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5" h="106">
                    <a:moveTo>
                      <a:pt x="175" y="0"/>
                    </a:moveTo>
                    <a:cubicBezTo>
                      <a:pt x="172" y="8"/>
                      <a:pt x="172" y="8"/>
                      <a:pt x="172" y="8"/>
                    </a:cubicBezTo>
                    <a:cubicBezTo>
                      <a:pt x="128" y="12"/>
                      <a:pt x="128" y="12"/>
                      <a:pt x="128" y="12"/>
                    </a:cubicBezTo>
                    <a:cubicBezTo>
                      <a:pt x="112" y="53"/>
                      <a:pt x="112" y="53"/>
                      <a:pt x="112" y="53"/>
                    </a:cubicBezTo>
                    <a:cubicBezTo>
                      <a:pt x="112" y="52"/>
                      <a:pt x="112" y="52"/>
                      <a:pt x="112" y="52"/>
                    </a:cubicBezTo>
                    <a:cubicBezTo>
                      <a:pt x="112" y="47"/>
                      <a:pt x="104" y="43"/>
                      <a:pt x="86" y="43"/>
                    </a:cubicBezTo>
                    <a:cubicBezTo>
                      <a:pt x="31" y="43"/>
                      <a:pt x="4" y="80"/>
                      <a:pt x="3" y="105"/>
                    </a:cubicBezTo>
                    <a:cubicBezTo>
                      <a:pt x="2" y="105"/>
                      <a:pt x="1" y="106"/>
                      <a:pt x="0" y="106"/>
                    </a:cubicBezTo>
                    <a:cubicBezTo>
                      <a:pt x="0" y="104"/>
                      <a:pt x="0" y="102"/>
                      <a:pt x="0" y="100"/>
                    </a:cubicBezTo>
                    <a:cubicBezTo>
                      <a:pt x="0" y="99"/>
                      <a:pt x="0" y="98"/>
                      <a:pt x="0" y="98"/>
                    </a:cubicBezTo>
                    <a:cubicBezTo>
                      <a:pt x="1" y="73"/>
                      <a:pt x="28" y="35"/>
                      <a:pt x="84" y="35"/>
                    </a:cubicBezTo>
                    <a:cubicBezTo>
                      <a:pt x="103" y="35"/>
                      <a:pt x="111" y="39"/>
                      <a:pt x="111" y="45"/>
                    </a:cubicBezTo>
                    <a:cubicBezTo>
                      <a:pt x="111" y="45"/>
                      <a:pt x="111" y="45"/>
                      <a:pt x="111" y="45"/>
                    </a:cubicBezTo>
                    <a:cubicBezTo>
                      <a:pt x="127" y="3"/>
                      <a:pt x="127" y="3"/>
                      <a:pt x="127" y="3"/>
                    </a:cubicBezTo>
                    <a:lnTo>
                      <a:pt x="175" y="0"/>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4" name="ïṣlidé"/>
              <p:cNvSpPr/>
              <p:nvPr/>
            </p:nvSpPr>
            <p:spPr bwMode="auto">
              <a:xfrm>
                <a:off x="5836262" y="5232681"/>
                <a:ext cx="21242" cy="21242"/>
              </a:xfrm>
              <a:custGeom>
                <a:avLst/>
                <a:gdLst>
                  <a:gd name="T0" fmla="*/ 45 w 55"/>
                  <a:gd name="T1" fmla="*/ 0 h 57"/>
                  <a:gd name="T2" fmla="*/ 55 w 55"/>
                  <a:gd name="T3" fmla="*/ 3 h 57"/>
                  <a:gd name="T4" fmla="*/ 41 w 55"/>
                  <a:gd name="T5" fmla="*/ 41 h 57"/>
                  <a:gd name="T6" fmla="*/ 41 w 55"/>
                  <a:gd name="T7" fmla="*/ 42 h 57"/>
                  <a:gd name="T8" fmla="*/ 14 w 55"/>
                  <a:gd name="T9" fmla="*/ 57 h 57"/>
                  <a:gd name="T10" fmla="*/ 0 w 55"/>
                  <a:gd name="T11" fmla="*/ 53 h 57"/>
                  <a:gd name="T12" fmla="*/ 0 w 55"/>
                  <a:gd name="T13" fmla="*/ 50 h 57"/>
                  <a:gd name="T14" fmla="*/ 45 w 55"/>
                  <a:gd name="T15" fmla="*/ 0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7">
                    <a:moveTo>
                      <a:pt x="45" y="0"/>
                    </a:moveTo>
                    <a:cubicBezTo>
                      <a:pt x="50" y="0"/>
                      <a:pt x="53" y="2"/>
                      <a:pt x="55" y="3"/>
                    </a:cubicBezTo>
                    <a:cubicBezTo>
                      <a:pt x="41" y="41"/>
                      <a:pt x="41" y="41"/>
                      <a:pt x="41" y="41"/>
                    </a:cubicBezTo>
                    <a:cubicBezTo>
                      <a:pt x="41" y="42"/>
                      <a:pt x="41" y="42"/>
                      <a:pt x="41" y="42"/>
                    </a:cubicBezTo>
                    <a:cubicBezTo>
                      <a:pt x="36" y="52"/>
                      <a:pt x="23" y="57"/>
                      <a:pt x="14" y="57"/>
                    </a:cubicBezTo>
                    <a:cubicBezTo>
                      <a:pt x="10" y="57"/>
                      <a:pt x="3" y="57"/>
                      <a:pt x="0" y="53"/>
                    </a:cubicBezTo>
                    <a:cubicBezTo>
                      <a:pt x="0" y="52"/>
                      <a:pt x="0" y="51"/>
                      <a:pt x="0" y="50"/>
                    </a:cubicBezTo>
                    <a:cubicBezTo>
                      <a:pt x="0" y="33"/>
                      <a:pt x="18" y="0"/>
                      <a:pt x="45" y="0"/>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5" name="îṣ1idê"/>
              <p:cNvSpPr/>
              <p:nvPr/>
            </p:nvSpPr>
            <p:spPr bwMode="auto">
              <a:xfrm>
                <a:off x="5818882" y="5254889"/>
                <a:ext cx="0" cy="0"/>
              </a:xfrm>
              <a:custGeom>
                <a:avLst/>
                <a:gdLst>
                  <a:gd name="T0" fmla="*/ 0 w 1"/>
                  <a:gd name="T1" fmla="*/ 1 h 2"/>
                  <a:gd name="T2" fmla="*/ 1 w 1"/>
                  <a:gd name="T3" fmla="*/ 0 h 2"/>
                  <a:gd name="T4" fmla="*/ 1 w 1"/>
                  <a:gd name="T5" fmla="*/ 2 h 2"/>
                  <a:gd name="T6" fmla="*/ 0 w 1"/>
                  <a:gd name="T7" fmla="*/ 1 h 2"/>
                </a:gdLst>
                <a:ahLst/>
                <a:cxnLst>
                  <a:cxn ang="0">
                    <a:pos x="T0" y="T1"/>
                  </a:cxn>
                  <a:cxn ang="0">
                    <a:pos x="T2" y="T3"/>
                  </a:cxn>
                  <a:cxn ang="0">
                    <a:pos x="T4" y="T5"/>
                  </a:cxn>
                  <a:cxn ang="0">
                    <a:pos x="T6" y="T7"/>
                  </a:cxn>
                </a:cxnLst>
                <a:rect l="0" t="0" r="r" b="b"/>
                <a:pathLst>
                  <a:path w="1" h="2">
                    <a:moveTo>
                      <a:pt x="0" y="1"/>
                    </a:moveTo>
                    <a:cubicBezTo>
                      <a:pt x="1" y="0"/>
                      <a:pt x="1" y="0"/>
                      <a:pt x="1" y="0"/>
                    </a:cubicBezTo>
                    <a:cubicBezTo>
                      <a:pt x="1" y="1"/>
                      <a:pt x="1" y="1"/>
                      <a:pt x="1" y="2"/>
                    </a:cubicBezTo>
                    <a:lnTo>
                      <a:pt x="0" y="1"/>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6" name="ïṣ1ïdè"/>
              <p:cNvSpPr/>
              <p:nvPr/>
            </p:nvSpPr>
            <p:spPr bwMode="auto">
              <a:xfrm>
                <a:off x="5899990" y="5250061"/>
                <a:ext cx="14484" cy="5793"/>
              </a:xfrm>
              <a:custGeom>
                <a:avLst/>
                <a:gdLst>
                  <a:gd name="T0" fmla="*/ 38 w 38"/>
                  <a:gd name="T1" fmla="*/ 0 h 16"/>
                  <a:gd name="T2" fmla="*/ 38 w 38"/>
                  <a:gd name="T3" fmla="*/ 5 h 16"/>
                  <a:gd name="T4" fmla="*/ 38 w 38"/>
                  <a:gd name="T5" fmla="*/ 6 h 16"/>
                  <a:gd name="T6" fmla="*/ 13 w 38"/>
                  <a:gd name="T7" fmla="*/ 16 h 16"/>
                  <a:gd name="T8" fmla="*/ 0 w 38"/>
                  <a:gd name="T9" fmla="*/ 9 h 16"/>
                  <a:gd name="T10" fmla="*/ 0 w 38"/>
                  <a:gd name="T11" fmla="*/ 5 h 16"/>
                  <a:gd name="T12" fmla="*/ 14 w 38"/>
                  <a:gd name="T13" fmla="*/ 9 h 16"/>
                  <a:gd name="T14" fmla="*/ 38 w 38"/>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6">
                    <a:moveTo>
                      <a:pt x="38" y="0"/>
                    </a:moveTo>
                    <a:cubicBezTo>
                      <a:pt x="38" y="1"/>
                      <a:pt x="38" y="3"/>
                      <a:pt x="38" y="5"/>
                    </a:cubicBezTo>
                    <a:cubicBezTo>
                      <a:pt x="38" y="6"/>
                      <a:pt x="38" y="6"/>
                      <a:pt x="38" y="6"/>
                    </a:cubicBezTo>
                    <a:cubicBezTo>
                      <a:pt x="32" y="12"/>
                      <a:pt x="23" y="16"/>
                      <a:pt x="13" y="16"/>
                    </a:cubicBezTo>
                    <a:cubicBezTo>
                      <a:pt x="4" y="16"/>
                      <a:pt x="0" y="14"/>
                      <a:pt x="0" y="9"/>
                    </a:cubicBezTo>
                    <a:cubicBezTo>
                      <a:pt x="0" y="8"/>
                      <a:pt x="0" y="7"/>
                      <a:pt x="0" y="5"/>
                    </a:cubicBezTo>
                    <a:cubicBezTo>
                      <a:pt x="2" y="8"/>
                      <a:pt x="6" y="9"/>
                      <a:pt x="14" y="9"/>
                    </a:cubicBezTo>
                    <a:cubicBezTo>
                      <a:pt x="23" y="9"/>
                      <a:pt x="32" y="5"/>
                      <a:pt x="38" y="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7" name="ïṥ1idè"/>
              <p:cNvSpPr/>
              <p:nvPr/>
            </p:nvSpPr>
            <p:spPr bwMode="auto">
              <a:xfrm>
                <a:off x="5770604" y="5224956"/>
                <a:ext cx="46347" cy="30898"/>
              </a:xfrm>
              <a:custGeom>
                <a:avLst/>
                <a:gdLst>
                  <a:gd name="T0" fmla="*/ 92 w 124"/>
                  <a:gd name="T1" fmla="*/ 7 h 83"/>
                  <a:gd name="T2" fmla="*/ 5 w 124"/>
                  <a:gd name="T3" fmla="*/ 72 h 83"/>
                  <a:gd name="T4" fmla="*/ 7 w 124"/>
                  <a:gd name="T5" fmla="*/ 83 h 83"/>
                  <a:gd name="T6" fmla="*/ 0 w 124"/>
                  <a:gd name="T7" fmla="*/ 65 h 83"/>
                  <a:gd name="T8" fmla="*/ 88 w 124"/>
                  <a:gd name="T9" fmla="*/ 0 h 83"/>
                  <a:gd name="T10" fmla="*/ 124 w 124"/>
                  <a:gd name="T11" fmla="*/ 16 h 83"/>
                  <a:gd name="T12" fmla="*/ 92 w 124"/>
                  <a:gd name="T13" fmla="*/ 7 h 83"/>
                </a:gdLst>
                <a:ahLst/>
                <a:cxnLst>
                  <a:cxn ang="0">
                    <a:pos x="T0" y="T1"/>
                  </a:cxn>
                  <a:cxn ang="0">
                    <a:pos x="T2" y="T3"/>
                  </a:cxn>
                  <a:cxn ang="0">
                    <a:pos x="T4" y="T5"/>
                  </a:cxn>
                  <a:cxn ang="0">
                    <a:pos x="T6" y="T7"/>
                  </a:cxn>
                  <a:cxn ang="0">
                    <a:pos x="T8" y="T9"/>
                  </a:cxn>
                  <a:cxn ang="0">
                    <a:pos x="T10" y="T11"/>
                  </a:cxn>
                  <a:cxn ang="0">
                    <a:pos x="T12" y="T13"/>
                  </a:cxn>
                </a:cxnLst>
                <a:rect l="0" t="0" r="r" b="b"/>
                <a:pathLst>
                  <a:path w="124" h="83">
                    <a:moveTo>
                      <a:pt x="92" y="7"/>
                    </a:moveTo>
                    <a:cubicBezTo>
                      <a:pt x="26" y="7"/>
                      <a:pt x="5" y="51"/>
                      <a:pt x="5" y="72"/>
                    </a:cubicBezTo>
                    <a:cubicBezTo>
                      <a:pt x="5" y="76"/>
                      <a:pt x="6" y="80"/>
                      <a:pt x="7" y="83"/>
                    </a:cubicBezTo>
                    <a:cubicBezTo>
                      <a:pt x="2" y="79"/>
                      <a:pt x="0" y="73"/>
                      <a:pt x="0" y="65"/>
                    </a:cubicBezTo>
                    <a:cubicBezTo>
                      <a:pt x="0" y="44"/>
                      <a:pt x="21" y="0"/>
                      <a:pt x="88" y="0"/>
                    </a:cubicBezTo>
                    <a:cubicBezTo>
                      <a:pt x="116" y="0"/>
                      <a:pt x="123" y="7"/>
                      <a:pt x="124" y="16"/>
                    </a:cubicBezTo>
                    <a:cubicBezTo>
                      <a:pt x="120" y="11"/>
                      <a:pt x="110" y="7"/>
                      <a:pt x="92" y="7"/>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8" name="î$ľïḑé"/>
              <p:cNvSpPr/>
              <p:nvPr/>
            </p:nvSpPr>
            <p:spPr bwMode="auto">
              <a:xfrm>
                <a:off x="5931854" y="5247164"/>
                <a:ext cx="31864" cy="9656"/>
              </a:xfrm>
              <a:custGeom>
                <a:avLst/>
                <a:gdLst>
                  <a:gd name="T0" fmla="*/ 25 w 83"/>
                  <a:gd name="T1" fmla="*/ 21 h 27"/>
                  <a:gd name="T2" fmla="*/ 83 w 83"/>
                  <a:gd name="T3" fmla="*/ 3 h 27"/>
                  <a:gd name="T4" fmla="*/ 80 w 83"/>
                  <a:gd name="T5" fmla="*/ 9 h 27"/>
                  <a:gd name="T6" fmla="*/ 23 w 83"/>
                  <a:gd name="T7" fmla="*/ 27 h 27"/>
                  <a:gd name="T8" fmla="*/ 0 w 83"/>
                  <a:gd name="T9" fmla="*/ 12 h 27"/>
                  <a:gd name="T10" fmla="*/ 2 w 83"/>
                  <a:gd name="T11" fmla="*/ 0 h 27"/>
                  <a:gd name="T12" fmla="*/ 1 w 83"/>
                  <a:gd name="T13" fmla="*/ 5 h 27"/>
                  <a:gd name="T14" fmla="*/ 25 w 83"/>
                  <a:gd name="T15" fmla="*/ 21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27">
                    <a:moveTo>
                      <a:pt x="25" y="21"/>
                    </a:moveTo>
                    <a:cubicBezTo>
                      <a:pt x="51" y="21"/>
                      <a:pt x="66" y="13"/>
                      <a:pt x="83" y="3"/>
                    </a:cubicBezTo>
                    <a:cubicBezTo>
                      <a:pt x="80" y="9"/>
                      <a:pt x="80" y="9"/>
                      <a:pt x="80" y="9"/>
                    </a:cubicBezTo>
                    <a:cubicBezTo>
                      <a:pt x="64" y="19"/>
                      <a:pt x="49" y="27"/>
                      <a:pt x="23" y="27"/>
                    </a:cubicBezTo>
                    <a:cubicBezTo>
                      <a:pt x="7" y="27"/>
                      <a:pt x="0" y="24"/>
                      <a:pt x="0" y="12"/>
                    </a:cubicBezTo>
                    <a:cubicBezTo>
                      <a:pt x="0" y="8"/>
                      <a:pt x="1" y="4"/>
                      <a:pt x="2" y="0"/>
                    </a:cubicBezTo>
                    <a:cubicBezTo>
                      <a:pt x="2" y="2"/>
                      <a:pt x="1" y="3"/>
                      <a:pt x="1" y="5"/>
                    </a:cubicBezTo>
                    <a:cubicBezTo>
                      <a:pt x="1" y="18"/>
                      <a:pt x="9" y="21"/>
                      <a:pt x="25" y="21"/>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9" name="iṡľiḑê"/>
              <p:cNvSpPr/>
              <p:nvPr/>
            </p:nvSpPr>
            <p:spPr bwMode="auto">
              <a:xfrm>
                <a:off x="5790881" y="5249095"/>
                <a:ext cx="27036" cy="7725"/>
              </a:xfrm>
              <a:custGeom>
                <a:avLst/>
                <a:gdLst>
                  <a:gd name="T0" fmla="*/ 73 w 73"/>
                  <a:gd name="T1" fmla="*/ 2 h 22"/>
                  <a:gd name="T2" fmla="*/ 73 w 73"/>
                  <a:gd name="T3" fmla="*/ 8 h 22"/>
                  <a:gd name="T4" fmla="*/ 23 w 73"/>
                  <a:gd name="T5" fmla="*/ 22 h 22"/>
                  <a:gd name="T6" fmla="*/ 0 w 73"/>
                  <a:gd name="T7" fmla="*/ 12 h 22"/>
                  <a:gd name="T8" fmla="*/ 19 w 73"/>
                  <a:gd name="T9" fmla="*/ 16 h 22"/>
                  <a:gd name="T10" fmla="*/ 73 w 73"/>
                  <a:gd name="T11" fmla="*/ 0 h 22"/>
                  <a:gd name="T12" fmla="*/ 73 w 73"/>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73" h="22">
                    <a:moveTo>
                      <a:pt x="73" y="2"/>
                    </a:moveTo>
                    <a:cubicBezTo>
                      <a:pt x="73" y="4"/>
                      <a:pt x="73" y="6"/>
                      <a:pt x="73" y="8"/>
                    </a:cubicBezTo>
                    <a:cubicBezTo>
                      <a:pt x="59" y="16"/>
                      <a:pt x="45" y="22"/>
                      <a:pt x="23" y="22"/>
                    </a:cubicBezTo>
                    <a:cubicBezTo>
                      <a:pt x="10" y="22"/>
                      <a:pt x="2" y="20"/>
                      <a:pt x="0" y="12"/>
                    </a:cubicBezTo>
                    <a:cubicBezTo>
                      <a:pt x="4" y="15"/>
                      <a:pt x="10" y="16"/>
                      <a:pt x="19" y="16"/>
                    </a:cubicBezTo>
                    <a:cubicBezTo>
                      <a:pt x="42" y="16"/>
                      <a:pt x="58" y="9"/>
                      <a:pt x="73" y="0"/>
                    </a:cubicBezTo>
                    <a:cubicBezTo>
                      <a:pt x="73" y="0"/>
                      <a:pt x="73" y="1"/>
                      <a:pt x="73" y="2"/>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0" name="íṧļïḓê"/>
              <p:cNvSpPr/>
              <p:nvPr/>
            </p:nvSpPr>
            <p:spPr bwMode="auto">
              <a:xfrm>
                <a:off x="5598733" y="5148676"/>
                <a:ext cx="582237" cy="110075"/>
              </a:xfrm>
              <a:custGeom>
                <a:avLst/>
                <a:gdLst>
                  <a:gd name="T0" fmla="*/ 778 w 1560"/>
                  <a:gd name="T1" fmla="*/ 0 h 296"/>
                  <a:gd name="T2" fmla="*/ 1560 w 1560"/>
                  <a:gd name="T3" fmla="*/ 241 h 296"/>
                  <a:gd name="T4" fmla="*/ 1560 w 1560"/>
                  <a:gd name="T5" fmla="*/ 249 h 296"/>
                  <a:gd name="T6" fmla="*/ 1540 w 1560"/>
                  <a:gd name="T7" fmla="*/ 296 h 296"/>
                  <a:gd name="T8" fmla="*/ 1545 w 1560"/>
                  <a:gd name="T9" fmla="*/ 268 h 296"/>
                  <a:gd name="T10" fmla="*/ 762 w 1560"/>
                  <a:gd name="T11" fmla="*/ 27 h 296"/>
                  <a:gd name="T12" fmla="*/ 0 w 1560"/>
                  <a:gd name="T13" fmla="*/ 213 h 296"/>
                  <a:gd name="T14" fmla="*/ 778 w 1560"/>
                  <a:gd name="T15" fmla="*/ 0 h 2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0" h="296">
                    <a:moveTo>
                      <a:pt x="778" y="0"/>
                    </a:moveTo>
                    <a:cubicBezTo>
                      <a:pt x="1210" y="0"/>
                      <a:pt x="1560" y="108"/>
                      <a:pt x="1560" y="241"/>
                    </a:cubicBezTo>
                    <a:cubicBezTo>
                      <a:pt x="1560" y="244"/>
                      <a:pt x="1560" y="246"/>
                      <a:pt x="1560" y="249"/>
                    </a:cubicBezTo>
                    <a:cubicBezTo>
                      <a:pt x="1558" y="265"/>
                      <a:pt x="1551" y="281"/>
                      <a:pt x="1540" y="296"/>
                    </a:cubicBezTo>
                    <a:cubicBezTo>
                      <a:pt x="1543" y="287"/>
                      <a:pt x="1545" y="277"/>
                      <a:pt x="1545" y="268"/>
                    </a:cubicBezTo>
                    <a:cubicBezTo>
                      <a:pt x="1545" y="135"/>
                      <a:pt x="1195" y="27"/>
                      <a:pt x="762" y="27"/>
                    </a:cubicBezTo>
                    <a:cubicBezTo>
                      <a:pt x="392" y="27"/>
                      <a:pt x="81" y="107"/>
                      <a:pt x="0" y="213"/>
                    </a:cubicBezTo>
                    <a:cubicBezTo>
                      <a:pt x="45" y="93"/>
                      <a:pt x="376" y="0"/>
                      <a:pt x="778" y="0"/>
                    </a:cubicBezTo>
                    <a:close/>
                  </a:path>
                </a:pathLst>
              </a:custGeom>
              <a:solidFill>
                <a:srgbClr val="A6C9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1" name="îṣliḓè"/>
              <p:cNvSpPr/>
              <p:nvPr/>
            </p:nvSpPr>
            <p:spPr bwMode="auto">
              <a:xfrm>
                <a:off x="6180970" y="5238474"/>
                <a:ext cx="0" cy="92694"/>
              </a:xfrm>
              <a:custGeom>
                <a:avLst/>
                <a:gdLst>
                  <a:gd name="T0" fmla="*/ 0 h 248"/>
                  <a:gd name="T1" fmla="*/ 246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2"/>
                      <a:pt x="0" y="2"/>
                      <a:pt x="0" y="2"/>
                    </a:cubicBezTo>
                    <a:cubicBezTo>
                      <a:pt x="0" y="1"/>
                      <a:pt x="0" y="0"/>
                      <a:pt x="0" y="0"/>
                    </a:cubicBezTo>
                  </a:path>
                </a:pathLst>
              </a:custGeom>
              <a:solidFill>
                <a:srgbClr val="7F9A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2" name="islîďé"/>
              <p:cNvSpPr/>
              <p:nvPr/>
            </p:nvSpPr>
            <p:spPr bwMode="auto">
              <a:xfrm>
                <a:off x="6180970" y="5239440"/>
                <a:ext cx="0" cy="96557"/>
              </a:xfrm>
              <a:custGeom>
                <a:avLst/>
                <a:gdLst>
                  <a:gd name="T0" fmla="*/ 1 w 1"/>
                  <a:gd name="T1" fmla="*/ 0 h 259"/>
                  <a:gd name="T2" fmla="*/ 1 w 1"/>
                  <a:gd name="T3" fmla="*/ 246 h 259"/>
                  <a:gd name="T4" fmla="*/ 1 w 1"/>
                  <a:gd name="T5" fmla="*/ 253 h 259"/>
                  <a:gd name="T6" fmla="*/ 0 w 1"/>
                  <a:gd name="T7" fmla="*/ 259 h 259"/>
                  <a:gd name="T8" fmla="*/ 0 w 1"/>
                  <a:gd name="T9" fmla="*/ 12 h 259"/>
                  <a:gd name="T10" fmla="*/ 1 w 1"/>
                  <a:gd name="T11" fmla="*/ 6 h 259"/>
                  <a:gd name="T12" fmla="*/ 1 w 1"/>
                  <a:gd name="T13" fmla="*/ 0 h 259"/>
                </a:gdLst>
                <a:ahLst/>
                <a:cxnLst>
                  <a:cxn ang="0">
                    <a:pos x="T0" y="T1"/>
                  </a:cxn>
                  <a:cxn ang="0">
                    <a:pos x="T2" y="T3"/>
                  </a:cxn>
                  <a:cxn ang="0">
                    <a:pos x="T4" y="T5"/>
                  </a:cxn>
                  <a:cxn ang="0">
                    <a:pos x="T6" y="T7"/>
                  </a:cxn>
                  <a:cxn ang="0">
                    <a:pos x="T8" y="T9"/>
                  </a:cxn>
                  <a:cxn ang="0">
                    <a:pos x="T10" y="T11"/>
                  </a:cxn>
                  <a:cxn ang="0">
                    <a:pos x="T12" y="T13"/>
                  </a:cxn>
                </a:cxnLst>
                <a:rect l="0" t="0" r="r" b="b"/>
                <a:pathLst>
                  <a:path w="1" h="259">
                    <a:moveTo>
                      <a:pt x="1" y="0"/>
                    </a:moveTo>
                    <a:cubicBezTo>
                      <a:pt x="1" y="246"/>
                      <a:pt x="1" y="246"/>
                      <a:pt x="1" y="246"/>
                    </a:cubicBezTo>
                    <a:cubicBezTo>
                      <a:pt x="1" y="248"/>
                      <a:pt x="1" y="250"/>
                      <a:pt x="1" y="253"/>
                    </a:cubicBezTo>
                    <a:cubicBezTo>
                      <a:pt x="1" y="255"/>
                      <a:pt x="0" y="257"/>
                      <a:pt x="0" y="259"/>
                    </a:cubicBezTo>
                    <a:cubicBezTo>
                      <a:pt x="0" y="12"/>
                      <a:pt x="0" y="12"/>
                      <a:pt x="0" y="12"/>
                    </a:cubicBezTo>
                    <a:cubicBezTo>
                      <a:pt x="0" y="10"/>
                      <a:pt x="1" y="8"/>
                      <a:pt x="1" y="6"/>
                    </a:cubicBezTo>
                    <a:cubicBezTo>
                      <a:pt x="1" y="4"/>
                      <a:pt x="1" y="2"/>
                      <a:pt x="1" y="0"/>
                    </a:cubicBezTo>
                  </a:path>
                </a:pathLst>
              </a:custGeom>
              <a:solidFill>
                <a:srgbClr val="829EA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3" name="ïṣļïḓê"/>
              <p:cNvSpPr/>
              <p:nvPr/>
            </p:nvSpPr>
            <p:spPr bwMode="auto">
              <a:xfrm>
                <a:off x="6179039" y="5243302"/>
                <a:ext cx="1931" cy="96557"/>
              </a:xfrm>
              <a:custGeom>
                <a:avLst/>
                <a:gdLst>
                  <a:gd name="T0" fmla="*/ 4 w 4"/>
                  <a:gd name="T1" fmla="*/ 0 h 259"/>
                  <a:gd name="T2" fmla="*/ 4 w 4"/>
                  <a:gd name="T3" fmla="*/ 247 h 259"/>
                  <a:gd name="T4" fmla="*/ 0 w 4"/>
                  <a:gd name="T5" fmla="*/ 259 h 259"/>
                  <a:gd name="T6" fmla="*/ 0 w 4"/>
                  <a:gd name="T7" fmla="*/ 13 h 259"/>
                  <a:gd name="T8" fmla="*/ 4 w 4"/>
                  <a:gd name="T9" fmla="*/ 0 h 259"/>
                </a:gdLst>
                <a:ahLst/>
                <a:cxnLst>
                  <a:cxn ang="0">
                    <a:pos x="T0" y="T1"/>
                  </a:cxn>
                  <a:cxn ang="0">
                    <a:pos x="T2" y="T3"/>
                  </a:cxn>
                  <a:cxn ang="0">
                    <a:pos x="T4" y="T5"/>
                  </a:cxn>
                  <a:cxn ang="0">
                    <a:pos x="T6" y="T7"/>
                  </a:cxn>
                  <a:cxn ang="0">
                    <a:pos x="T8" y="T9"/>
                  </a:cxn>
                </a:cxnLst>
                <a:rect l="0" t="0" r="r" b="b"/>
                <a:pathLst>
                  <a:path w="4" h="259">
                    <a:moveTo>
                      <a:pt x="4" y="0"/>
                    </a:moveTo>
                    <a:cubicBezTo>
                      <a:pt x="4" y="247"/>
                      <a:pt x="4" y="247"/>
                      <a:pt x="4" y="247"/>
                    </a:cubicBezTo>
                    <a:cubicBezTo>
                      <a:pt x="3" y="251"/>
                      <a:pt x="2" y="255"/>
                      <a:pt x="0" y="259"/>
                    </a:cubicBezTo>
                    <a:cubicBezTo>
                      <a:pt x="0" y="13"/>
                      <a:pt x="0" y="13"/>
                      <a:pt x="0" y="13"/>
                    </a:cubicBezTo>
                    <a:cubicBezTo>
                      <a:pt x="2" y="9"/>
                      <a:pt x="3" y="4"/>
                      <a:pt x="4" y="0"/>
                    </a:cubicBezTo>
                  </a:path>
                </a:pathLst>
              </a:custGeom>
              <a:solidFill>
                <a:srgbClr val="85A2B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4" name="íṣ1íďê"/>
              <p:cNvSpPr/>
              <p:nvPr/>
            </p:nvSpPr>
            <p:spPr bwMode="auto">
              <a:xfrm>
                <a:off x="6177108" y="5248129"/>
                <a:ext cx="1931" cy="97523"/>
              </a:xfrm>
              <a:custGeom>
                <a:avLst/>
                <a:gdLst>
                  <a:gd name="T0" fmla="*/ 6 w 6"/>
                  <a:gd name="T1" fmla="*/ 0 h 260"/>
                  <a:gd name="T2" fmla="*/ 6 w 6"/>
                  <a:gd name="T3" fmla="*/ 246 h 260"/>
                  <a:gd name="T4" fmla="*/ 0 w 6"/>
                  <a:gd name="T5" fmla="*/ 260 h 260"/>
                  <a:gd name="T6" fmla="*/ 0 w 6"/>
                  <a:gd name="T7" fmla="*/ 13 h 260"/>
                  <a:gd name="T8" fmla="*/ 6 w 6"/>
                  <a:gd name="T9" fmla="*/ 0 h 260"/>
                </a:gdLst>
                <a:ahLst/>
                <a:cxnLst>
                  <a:cxn ang="0">
                    <a:pos x="T0" y="T1"/>
                  </a:cxn>
                  <a:cxn ang="0">
                    <a:pos x="T2" y="T3"/>
                  </a:cxn>
                  <a:cxn ang="0">
                    <a:pos x="T4" y="T5"/>
                  </a:cxn>
                  <a:cxn ang="0">
                    <a:pos x="T6" y="T7"/>
                  </a:cxn>
                  <a:cxn ang="0">
                    <a:pos x="T8" y="T9"/>
                  </a:cxn>
                </a:cxnLst>
                <a:rect l="0" t="0" r="r" b="b"/>
                <a:pathLst>
                  <a:path w="6" h="260">
                    <a:moveTo>
                      <a:pt x="6" y="0"/>
                    </a:moveTo>
                    <a:cubicBezTo>
                      <a:pt x="6" y="246"/>
                      <a:pt x="6" y="246"/>
                      <a:pt x="6" y="246"/>
                    </a:cubicBezTo>
                    <a:cubicBezTo>
                      <a:pt x="5" y="251"/>
                      <a:pt x="3" y="255"/>
                      <a:pt x="0" y="260"/>
                    </a:cubicBezTo>
                    <a:cubicBezTo>
                      <a:pt x="0" y="13"/>
                      <a:pt x="0" y="13"/>
                      <a:pt x="0" y="13"/>
                    </a:cubicBezTo>
                    <a:cubicBezTo>
                      <a:pt x="3" y="9"/>
                      <a:pt x="5" y="4"/>
                      <a:pt x="6" y="0"/>
                    </a:cubicBezTo>
                  </a:path>
                </a:pathLst>
              </a:custGeom>
              <a:solidFill>
                <a:srgbClr val="88A5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5" name="íṣ1iḍe"/>
              <p:cNvSpPr/>
              <p:nvPr/>
            </p:nvSpPr>
            <p:spPr bwMode="auto">
              <a:xfrm>
                <a:off x="6174211" y="5252957"/>
                <a:ext cx="2897" cy="97523"/>
              </a:xfrm>
              <a:custGeom>
                <a:avLst/>
                <a:gdLst>
                  <a:gd name="T0" fmla="*/ 9 w 9"/>
                  <a:gd name="T1" fmla="*/ 0 h 261"/>
                  <a:gd name="T2" fmla="*/ 9 w 9"/>
                  <a:gd name="T3" fmla="*/ 247 h 261"/>
                  <a:gd name="T4" fmla="*/ 0 w 9"/>
                  <a:gd name="T5" fmla="*/ 261 h 261"/>
                  <a:gd name="T6" fmla="*/ 0 w 9"/>
                  <a:gd name="T7" fmla="*/ 14 h 261"/>
                  <a:gd name="T8" fmla="*/ 9 w 9"/>
                  <a:gd name="T9" fmla="*/ 0 h 261"/>
                </a:gdLst>
                <a:ahLst/>
                <a:cxnLst>
                  <a:cxn ang="0">
                    <a:pos x="T0" y="T1"/>
                  </a:cxn>
                  <a:cxn ang="0">
                    <a:pos x="T2" y="T3"/>
                  </a:cxn>
                  <a:cxn ang="0">
                    <a:pos x="T4" y="T5"/>
                  </a:cxn>
                  <a:cxn ang="0">
                    <a:pos x="T6" y="T7"/>
                  </a:cxn>
                  <a:cxn ang="0">
                    <a:pos x="T8" y="T9"/>
                  </a:cxn>
                </a:cxnLst>
                <a:rect l="0" t="0" r="r" b="b"/>
                <a:pathLst>
                  <a:path w="9" h="261">
                    <a:moveTo>
                      <a:pt x="9" y="0"/>
                    </a:moveTo>
                    <a:cubicBezTo>
                      <a:pt x="9" y="247"/>
                      <a:pt x="9" y="247"/>
                      <a:pt x="9" y="247"/>
                    </a:cubicBezTo>
                    <a:cubicBezTo>
                      <a:pt x="7" y="251"/>
                      <a:pt x="4" y="256"/>
                      <a:pt x="0" y="261"/>
                    </a:cubicBezTo>
                    <a:cubicBezTo>
                      <a:pt x="0" y="14"/>
                      <a:pt x="0" y="14"/>
                      <a:pt x="0" y="14"/>
                    </a:cubicBezTo>
                    <a:cubicBezTo>
                      <a:pt x="4" y="10"/>
                      <a:pt x="7" y="5"/>
                      <a:pt x="9" y="0"/>
                    </a:cubicBezTo>
                  </a:path>
                </a:pathLst>
              </a:custGeom>
              <a:solidFill>
                <a:srgbClr val="8BA9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6" name="îSḷiḓè"/>
              <p:cNvSpPr/>
              <p:nvPr/>
            </p:nvSpPr>
            <p:spPr bwMode="auto">
              <a:xfrm>
                <a:off x="6174211" y="5258751"/>
                <a:ext cx="966" cy="91729"/>
              </a:xfrm>
              <a:prstGeom prst="rect">
                <a:avLst/>
              </a:prstGeom>
              <a:solidFill>
                <a:srgbClr val="8EAC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17" name="ïṡļiḑè"/>
              <p:cNvSpPr/>
              <p:nvPr/>
            </p:nvSpPr>
            <p:spPr bwMode="auto">
              <a:xfrm>
                <a:off x="6174211" y="525875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18" name="íṣļïḋê"/>
              <p:cNvSpPr/>
              <p:nvPr/>
            </p:nvSpPr>
            <p:spPr bwMode="auto">
              <a:xfrm>
                <a:off x="6168418" y="5258751"/>
                <a:ext cx="5793" cy="98488"/>
              </a:xfrm>
              <a:custGeom>
                <a:avLst/>
                <a:gdLst>
                  <a:gd name="T0" fmla="*/ 15 w 15"/>
                  <a:gd name="T1" fmla="*/ 0 h 263"/>
                  <a:gd name="T2" fmla="*/ 15 w 15"/>
                  <a:gd name="T3" fmla="*/ 246 h 263"/>
                  <a:gd name="T4" fmla="*/ 0 w 15"/>
                  <a:gd name="T5" fmla="*/ 263 h 263"/>
                  <a:gd name="T6" fmla="*/ 0 w 15"/>
                  <a:gd name="T7" fmla="*/ 16 h 263"/>
                  <a:gd name="T8" fmla="*/ 15 w 15"/>
                  <a:gd name="T9" fmla="*/ 0 h 263"/>
                </a:gdLst>
                <a:ahLst/>
                <a:cxnLst>
                  <a:cxn ang="0">
                    <a:pos x="T0" y="T1"/>
                  </a:cxn>
                  <a:cxn ang="0">
                    <a:pos x="T2" y="T3"/>
                  </a:cxn>
                  <a:cxn ang="0">
                    <a:pos x="T4" y="T5"/>
                  </a:cxn>
                  <a:cxn ang="0">
                    <a:pos x="T6" y="T7"/>
                  </a:cxn>
                  <a:cxn ang="0">
                    <a:pos x="T8" y="T9"/>
                  </a:cxn>
                </a:cxnLst>
                <a:rect l="0" t="0" r="r" b="b"/>
                <a:pathLst>
                  <a:path w="15" h="263">
                    <a:moveTo>
                      <a:pt x="15" y="0"/>
                    </a:moveTo>
                    <a:cubicBezTo>
                      <a:pt x="15" y="246"/>
                      <a:pt x="15" y="246"/>
                      <a:pt x="15" y="246"/>
                    </a:cubicBezTo>
                    <a:cubicBezTo>
                      <a:pt x="11" y="252"/>
                      <a:pt x="6" y="257"/>
                      <a:pt x="0" y="263"/>
                    </a:cubicBezTo>
                    <a:cubicBezTo>
                      <a:pt x="0" y="16"/>
                      <a:pt x="0" y="16"/>
                      <a:pt x="0" y="16"/>
                    </a:cubicBezTo>
                    <a:cubicBezTo>
                      <a:pt x="6" y="11"/>
                      <a:pt x="11" y="5"/>
                      <a:pt x="1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9" name="íṩ1ïḑe"/>
              <p:cNvSpPr/>
              <p:nvPr/>
            </p:nvSpPr>
            <p:spPr bwMode="auto">
              <a:xfrm>
                <a:off x="6157797" y="5264544"/>
                <a:ext cx="10622" cy="101385"/>
              </a:xfrm>
              <a:custGeom>
                <a:avLst/>
                <a:gdLst>
                  <a:gd name="T0" fmla="*/ 29 w 29"/>
                  <a:gd name="T1" fmla="*/ 0 h 271"/>
                  <a:gd name="T2" fmla="*/ 29 w 29"/>
                  <a:gd name="T3" fmla="*/ 247 h 271"/>
                  <a:gd name="T4" fmla="*/ 0 w 29"/>
                  <a:gd name="T5" fmla="*/ 271 h 271"/>
                  <a:gd name="T6" fmla="*/ 0 w 29"/>
                  <a:gd name="T7" fmla="*/ 24 h 271"/>
                  <a:gd name="T8" fmla="*/ 29 w 29"/>
                  <a:gd name="T9" fmla="*/ 0 h 271"/>
                </a:gdLst>
                <a:ahLst/>
                <a:cxnLst>
                  <a:cxn ang="0">
                    <a:pos x="T0" y="T1"/>
                  </a:cxn>
                  <a:cxn ang="0">
                    <a:pos x="T2" y="T3"/>
                  </a:cxn>
                  <a:cxn ang="0">
                    <a:pos x="T4" y="T5"/>
                  </a:cxn>
                  <a:cxn ang="0">
                    <a:pos x="T6" y="T7"/>
                  </a:cxn>
                  <a:cxn ang="0">
                    <a:pos x="T8" y="T9"/>
                  </a:cxn>
                </a:cxnLst>
                <a:rect l="0" t="0" r="r" b="b"/>
                <a:pathLst>
                  <a:path w="29" h="271">
                    <a:moveTo>
                      <a:pt x="29" y="0"/>
                    </a:moveTo>
                    <a:cubicBezTo>
                      <a:pt x="29" y="247"/>
                      <a:pt x="29" y="247"/>
                      <a:pt x="29" y="247"/>
                    </a:cubicBezTo>
                    <a:cubicBezTo>
                      <a:pt x="21" y="255"/>
                      <a:pt x="11" y="263"/>
                      <a:pt x="0" y="271"/>
                    </a:cubicBezTo>
                    <a:cubicBezTo>
                      <a:pt x="0" y="24"/>
                      <a:pt x="0" y="24"/>
                      <a:pt x="0" y="24"/>
                    </a:cubicBezTo>
                    <a:cubicBezTo>
                      <a:pt x="11" y="17"/>
                      <a:pt x="21" y="9"/>
                      <a:pt x="2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0" name="ïsḷíḓe"/>
              <p:cNvSpPr/>
              <p:nvPr/>
            </p:nvSpPr>
            <p:spPr bwMode="auto">
              <a:xfrm>
                <a:off x="6059309" y="5274200"/>
                <a:ext cx="98488" cy="129386"/>
              </a:xfrm>
              <a:custGeom>
                <a:avLst/>
                <a:gdLst>
                  <a:gd name="T0" fmla="*/ 262 w 262"/>
                  <a:gd name="T1" fmla="*/ 0 h 347"/>
                  <a:gd name="T2" fmla="*/ 262 w 262"/>
                  <a:gd name="T3" fmla="*/ 247 h 347"/>
                  <a:gd name="T4" fmla="*/ 0 w 262"/>
                  <a:gd name="T5" fmla="*/ 347 h 347"/>
                  <a:gd name="T6" fmla="*/ 0 w 262"/>
                  <a:gd name="T7" fmla="*/ 101 h 347"/>
                  <a:gd name="T8" fmla="*/ 262 w 262"/>
                  <a:gd name="T9" fmla="*/ 0 h 347"/>
                </a:gdLst>
                <a:ahLst/>
                <a:cxnLst>
                  <a:cxn ang="0">
                    <a:pos x="T0" y="T1"/>
                  </a:cxn>
                  <a:cxn ang="0">
                    <a:pos x="T2" y="T3"/>
                  </a:cxn>
                  <a:cxn ang="0">
                    <a:pos x="T4" y="T5"/>
                  </a:cxn>
                  <a:cxn ang="0">
                    <a:pos x="T6" y="T7"/>
                  </a:cxn>
                  <a:cxn ang="0">
                    <a:pos x="T8" y="T9"/>
                  </a:cxn>
                </a:cxnLst>
                <a:rect l="0" t="0" r="r" b="b"/>
                <a:pathLst>
                  <a:path w="262" h="347">
                    <a:moveTo>
                      <a:pt x="262" y="0"/>
                    </a:moveTo>
                    <a:cubicBezTo>
                      <a:pt x="262" y="247"/>
                      <a:pt x="262" y="247"/>
                      <a:pt x="262" y="247"/>
                    </a:cubicBezTo>
                    <a:cubicBezTo>
                      <a:pt x="206" y="287"/>
                      <a:pt x="114" y="322"/>
                      <a:pt x="0" y="347"/>
                    </a:cubicBezTo>
                    <a:cubicBezTo>
                      <a:pt x="0" y="101"/>
                      <a:pt x="0" y="101"/>
                      <a:pt x="0" y="101"/>
                    </a:cubicBezTo>
                    <a:cubicBezTo>
                      <a:pt x="114" y="75"/>
                      <a:pt x="206" y="41"/>
                      <a:pt x="26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1" name="iSļiďê"/>
              <p:cNvSpPr/>
              <p:nvPr/>
            </p:nvSpPr>
            <p:spPr bwMode="auto">
              <a:xfrm>
                <a:off x="6003306" y="5311857"/>
                <a:ext cx="56003" cy="101385"/>
              </a:xfrm>
              <a:custGeom>
                <a:avLst/>
                <a:gdLst>
                  <a:gd name="T0" fmla="*/ 152 w 152"/>
                  <a:gd name="T1" fmla="*/ 0 h 272"/>
                  <a:gd name="T2" fmla="*/ 152 w 152"/>
                  <a:gd name="T3" fmla="*/ 246 h 272"/>
                  <a:gd name="T4" fmla="*/ 0 w 152"/>
                  <a:gd name="T5" fmla="*/ 272 h 272"/>
                  <a:gd name="T6" fmla="*/ 0 w 152"/>
                  <a:gd name="T7" fmla="*/ 26 h 272"/>
                  <a:gd name="T8" fmla="*/ 152 w 152"/>
                  <a:gd name="T9" fmla="*/ 0 h 272"/>
                </a:gdLst>
                <a:ahLst/>
                <a:cxnLst>
                  <a:cxn ang="0">
                    <a:pos x="T0" y="T1"/>
                  </a:cxn>
                  <a:cxn ang="0">
                    <a:pos x="T2" y="T3"/>
                  </a:cxn>
                  <a:cxn ang="0">
                    <a:pos x="T4" y="T5"/>
                  </a:cxn>
                  <a:cxn ang="0">
                    <a:pos x="T6" y="T7"/>
                  </a:cxn>
                  <a:cxn ang="0">
                    <a:pos x="T8" y="T9"/>
                  </a:cxn>
                </a:cxnLst>
                <a:rect l="0" t="0" r="r" b="b"/>
                <a:pathLst>
                  <a:path w="152" h="272">
                    <a:moveTo>
                      <a:pt x="152" y="0"/>
                    </a:moveTo>
                    <a:cubicBezTo>
                      <a:pt x="152" y="246"/>
                      <a:pt x="152" y="246"/>
                      <a:pt x="152" y="246"/>
                    </a:cubicBezTo>
                    <a:cubicBezTo>
                      <a:pt x="105" y="257"/>
                      <a:pt x="54" y="265"/>
                      <a:pt x="0" y="272"/>
                    </a:cubicBezTo>
                    <a:cubicBezTo>
                      <a:pt x="0" y="26"/>
                      <a:pt x="0" y="26"/>
                      <a:pt x="0" y="26"/>
                    </a:cubicBezTo>
                    <a:cubicBezTo>
                      <a:pt x="54" y="19"/>
                      <a:pt x="105" y="10"/>
                      <a:pt x="152"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2" name="îšḻidè"/>
              <p:cNvSpPr/>
              <p:nvPr/>
            </p:nvSpPr>
            <p:spPr bwMode="auto">
              <a:xfrm>
                <a:off x="5948268" y="5321512"/>
                <a:ext cx="55038" cy="96557"/>
              </a:xfrm>
              <a:custGeom>
                <a:avLst/>
                <a:gdLst>
                  <a:gd name="T0" fmla="*/ 145 w 145"/>
                  <a:gd name="T1" fmla="*/ 0 h 260"/>
                  <a:gd name="T2" fmla="*/ 145 w 145"/>
                  <a:gd name="T3" fmla="*/ 246 h 260"/>
                  <a:gd name="T4" fmla="*/ 0 w 145"/>
                  <a:gd name="T5" fmla="*/ 260 h 260"/>
                  <a:gd name="T6" fmla="*/ 0 w 145"/>
                  <a:gd name="T7" fmla="*/ 14 h 260"/>
                  <a:gd name="T8" fmla="*/ 145 w 145"/>
                  <a:gd name="T9" fmla="*/ 0 h 260"/>
                </a:gdLst>
                <a:ahLst/>
                <a:cxnLst>
                  <a:cxn ang="0">
                    <a:pos x="T0" y="T1"/>
                  </a:cxn>
                  <a:cxn ang="0">
                    <a:pos x="T2" y="T3"/>
                  </a:cxn>
                  <a:cxn ang="0">
                    <a:pos x="T4" y="T5"/>
                  </a:cxn>
                  <a:cxn ang="0">
                    <a:pos x="T6" y="T7"/>
                  </a:cxn>
                  <a:cxn ang="0">
                    <a:pos x="T8" y="T9"/>
                  </a:cxn>
                </a:cxnLst>
                <a:rect l="0" t="0" r="r" b="b"/>
                <a:pathLst>
                  <a:path w="145" h="260">
                    <a:moveTo>
                      <a:pt x="145" y="0"/>
                    </a:moveTo>
                    <a:cubicBezTo>
                      <a:pt x="145" y="246"/>
                      <a:pt x="145" y="246"/>
                      <a:pt x="145" y="246"/>
                    </a:cubicBezTo>
                    <a:cubicBezTo>
                      <a:pt x="99" y="252"/>
                      <a:pt x="51" y="257"/>
                      <a:pt x="0" y="260"/>
                    </a:cubicBezTo>
                    <a:cubicBezTo>
                      <a:pt x="0" y="14"/>
                      <a:pt x="0" y="14"/>
                      <a:pt x="0" y="14"/>
                    </a:cubicBezTo>
                    <a:cubicBezTo>
                      <a:pt x="51" y="11"/>
                      <a:pt x="99" y="6"/>
                      <a:pt x="14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3" name="í$1îde"/>
              <p:cNvSpPr/>
              <p:nvPr/>
            </p:nvSpPr>
            <p:spPr bwMode="auto">
              <a:xfrm>
                <a:off x="5896128" y="5326341"/>
                <a:ext cx="52141" cy="93660"/>
              </a:xfrm>
              <a:custGeom>
                <a:avLst/>
                <a:gdLst>
                  <a:gd name="T0" fmla="*/ 142 w 142"/>
                  <a:gd name="T1" fmla="*/ 0 h 251"/>
                  <a:gd name="T2" fmla="*/ 142 w 142"/>
                  <a:gd name="T3" fmla="*/ 246 h 251"/>
                  <a:gd name="T4" fmla="*/ 0 w 142"/>
                  <a:gd name="T5" fmla="*/ 251 h 251"/>
                  <a:gd name="T6" fmla="*/ 0 w 142"/>
                  <a:gd name="T7" fmla="*/ 5 h 251"/>
                  <a:gd name="T8" fmla="*/ 142 w 142"/>
                  <a:gd name="T9" fmla="*/ 0 h 251"/>
                </a:gdLst>
                <a:ahLst/>
                <a:cxnLst>
                  <a:cxn ang="0">
                    <a:pos x="T0" y="T1"/>
                  </a:cxn>
                  <a:cxn ang="0">
                    <a:pos x="T2" y="T3"/>
                  </a:cxn>
                  <a:cxn ang="0">
                    <a:pos x="T4" y="T5"/>
                  </a:cxn>
                  <a:cxn ang="0">
                    <a:pos x="T6" y="T7"/>
                  </a:cxn>
                  <a:cxn ang="0">
                    <a:pos x="T8" y="T9"/>
                  </a:cxn>
                </a:cxnLst>
                <a:rect l="0" t="0" r="r" b="b"/>
                <a:pathLst>
                  <a:path w="142" h="251">
                    <a:moveTo>
                      <a:pt x="142" y="0"/>
                    </a:moveTo>
                    <a:cubicBezTo>
                      <a:pt x="142" y="246"/>
                      <a:pt x="142" y="246"/>
                      <a:pt x="142" y="246"/>
                    </a:cubicBezTo>
                    <a:cubicBezTo>
                      <a:pt x="96" y="249"/>
                      <a:pt x="49" y="251"/>
                      <a:pt x="0" y="251"/>
                    </a:cubicBezTo>
                    <a:cubicBezTo>
                      <a:pt x="0" y="5"/>
                      <a:pt x="0" y="5"/>
                      <a:pt x="0" y="5"/>
                    </a:cubicBezTo>
                    <a:cubicBezTo>
                      <a:pt x="49" y="4"/>
                      <a:pt x="96" y="3"/>
                      <a:pt x="14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4" name="íṥľiḓe"/>
              <p:cNvSpPr/>
              <p:nvPr/>
            </p:nvSpPr>
            <p:spPr bwMode="auto">
              <a:xfrm>
                <a:off x="5844953" y="5327306"/>
                <a:ext cx="51175" cy="92694"/>
              </a:xfrm>
              <a:custGeom>
                <a:avLst/>
                <a:gdLst>
                  <a:gd name="T0" fmla="*/ 136 w 136"/>
                  <a:gd name="T1" fmla="*/ 3 h 249"/>
                  <a:gd name="T2" fmla="*/ 136 w 136"/>
                  <a:gd name="T3" fmla="*/ 249 h 249"/>
                  <a:gd name="T4" fmla="*/ 119 w 136"/>
                  <a:gd name="T5" fmla="*/ 249 h 249"/>
                  <a:gd name="T6" fmla="*/ 0 w 136"/>
                  <a:gd name="T7" fmla="*/ 247 h 249"/>
                  <a:gd name="T8" fmla="*/ 0 w 136"/>
                  <a:gd name="T9" fmla="*/ 0 h 249"/>
                  <a:gd name="T10" fmla="*/ 119 w 136"/>
                  <a:gd name="T11" fmla="*/ 3 h 249"/>
                  <a:gd name="T12" fmla="*/ 136 w 136"/>
                  <a:gd name="T13" fmla="*/ 3 h 249"/>
                </a:gdLst>
                <a:ahLst/>
                <a:cxnLst>
                  <a:cxn ang="0">
                    <a:pos x="T0" y="T1"/>
                  </a:cxn>
                  <a:cxn ang="0">
                    <a:pos x="T2" y="T3"/>
                  </a:cxn>
                  <a:cxn ang="0">
                    <a:pos x="T4" y="T5"/>
                  </a:cxn>
                  <a:cxn ang="0">
                    <a:pos x="T6" y="T7"/>
                  </a:cxn>
                  <a:cxn ang="0">
                    <a:pos x="T8" y="T9"/>
                  </a:cxn>
                  <a:cxn ang="0">
                    <a:pos x="T10" y="T11"/>
                  </a:cxn>
                  <a:cxn ang="0">
                    <a:pos x="T12" y="T13"/>
                  </a:cxn>
                </a:cxnLst>
                <a:rect l="0" t="0" r="r" b="b"/>
                <a:pathLst>
                  <a:path w="136" h="249">
                    <a:moveTo>
                      <a:pt x="136" y="3"/>
                    </a:moveTo>
                    <a:cubicBezTo>
                      <a:pt x="136" y="249"/>
                      <a:pt x="136" y="249"/>
                      <a:pt x="136" y="249"/>
                    </a:cubicBezTo>
                    <a:cubicBezTo>
                      <a:pt x="130" y="249"/>
                      <a:pt x="125" y="249"/>
                      <a:pt x="119" y="249"/>
                    </a:cubicBezTo>
                    <a:cubicBezTo>
                      <a:pt x="79" y="249"/>
                      <a:pt x="39" y="248"/>
                      <a:pt x="0" y="247"/>
                    </a:cubicBezTo>
                    <a:cubicBezTo>
                      <a:pt x="0" y="0"/>
                      <a:pt x="0" y="0"/>
                      <a:pt x="0" y="0"/>
                    </a:cubicBezTo>
                    <a:cubicBezTo>
                      <a:pt x="39" y="2"/>
                      <a:pt x="79" y="3"/>
                      <a:pt x="119" y="3"/>
                    </a:cubicBezTo>
                    <a:cubicBezTo>
                      <a:pt x="125" y="3"/>
                      <a:pt x="130" y="3"/>
                      <a:pt x="136" y="3"/>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5" name="işľîḋé"/>
              <p:cNvSpPr/>
              <p:nvPr/>
            </p:nvSpPr>
            <p:spPr bwMode="auto">
              <a:xfrm>
                <a:off x="5798606" y="5323444"/>
                <a:ext cx="46347" cy="95591"/>
              </a:xfrm>
              <a:custGeom>
                <a:avLst/>
                <a:gdLst>
                  <a:gd name="T0" fmla="*/ 123 w 123"/>
                  <a:gd name="T1" fmla="*/ 9 h 256"/>
                  <a:gd name="T2" fmla="*/ 123 w 123"/>
                  <a:gd name="T3" fmla="*/ 256 h 256"/>
                  <a:gd name="T4" fmla="*/ 0 w 123"/>
                  <a:gd name="T5" fmla="*/ 247 h 256"/>
                  <a:gd name="T6" fmla="*/ 0 w 123"/>
                  <a:gd name="T7" fmla="*/ 0 h 256"/>
                  <a:gd name="T8" fmla="*/ 123 w 123"/>
                  <a:gd name="T9" fmla="*/ 9 h 256"/>
                </a:gdLst>
                <a:ahLst/>
                <a:cxnLst>
                  <a:cxn ang="0">
                    <a:pos x="T0" y="T1"/>
                  </a:cxn>
                  <a:cxn ang="0">
                    <a:pos x="T2" y="T3"/>
                  </a:cxn>
                  <a:cxn ang="0">
                    <a:pos x="T4" y="T5"/>
                  </a:cxn>
                  <a:cxn ang="0">
                    <a:pos x="T6" y="T7"/>
                  </a:cxn>
                  <a:cxn ang="0">
                    <a:pos x="T8" y="T9"/>
                  </a:cxn>
                </a:cxnLst>
                <a:rect l="0" t="0" r="r" b="b"/>
                <a:pathLst>
                  <a:path w="123" h="256">
                    <a:moveTo>
                      <a:pt x="123" y="9"/>
                    </a:moveTo>
                    <a:cubicBezTo>
                      <a:pt x="123" y="256"/>
                      <a:pt x="123" y="256"/>
                      <a:pt x="123" y="256"/>
                    </a:cubicBezTo>
                    <a:cubicBezTo>
                      <a:pt x="81" y="254"/>
                      <a:pt x="40" y="251"/>
                      <a:pt x="0" y="247"/>
                    </a:cubicBezTo>
                    <a:cubicBezTo>
                      <a:pt x="0" y="0"/>
                      <a:pt x="0" y="0"/>
                      <a:pt x="0" y="0"/>
                    </a:cubicBezTo>
                    <a:cubicBezTo>
                      <a:pt x="40" y="4"/>
                      <a:pt x="81" y="7"/>
                      <a:pt x="123" y="9"/>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6" name="îṩļíďé"/>
              <p:cNvSpPr/>
              <p:nvPr/>
            </p:nvSpPr>
            <p:spPr bwMode="auto">
              <a:xfrm>
                <a:off x="5758052" y="5318616"/>
                <a:ext cx="40554" cy="97523"/>
              </a:xfrm>
              <a:custGeom>
                <a:avLst/>
                <a:gdLst>
                  <a:gd name="T0" fmla="*/ 110 w 110"/>
                  <a:gd name="T1" fmla="*/ 14 h 261"/>
                  <a:gd name="T2" fmla="*/ 110 w 110"/>
                  <a:gd name="T3" fmla="*/ 261 h 261"/>
                  <a:gd name="T4" fmla="*/ 0 w 110"/>
                  <a:gd name="T5" fmla="*/ 247 h 261"/>
                  <a:gd name="T6" fmla="*/ 0 w 110"/>
                  <a:gd name="T7" fmla="*/ 0 h 261"/>
                  <a:gd name="T8" fmla="*/ 110 w 110"/>
                  <a:gd name="T9" fmla="*/ 14 h 261"/>
                </a:gdLst>
                <a:ahLst/>
                <a:cxnLst>
                  <a:cxn ang="0">
                    <a:pos x="T0" y="T1"/>
                  </a:cxn>
                  <a:cxn ang="0">
                    <a:pos x="T2" y="T3"/>
                  </a:cxn>
                  <a:cxn ang="0">
                    <a:pos x="T4" y="T5"/>
                  </a:cxn>
                  <a:cxn ang="0">
                    <a:pos x="T6" y="T7"/>
                  </a:cxn>
                  <a:cxn ang="0">
                    <a:pos x="T8" y="T9"/>
                  </a:cxn>
                </a:cxnLst>
                <a:rect l="0" t="0" r="r" b="b"/>
                <a:pathLst>
                  <a:path w="110" h="261">
                    <a:moveTo>
                      <a:pt x="110" y="14"/>
                    </a:moveTo>
                    <a:cubicBezTo>
                      <a:pt x="110" y="261"/>
                      <a:pt x="110" y="261"/>
                      <a:pt x="110" y="261"/>
                    </a:cubicBezTo>
                    <a:cubicBezTo>
                      <a:pt x="72" y="257"/>
                      <a:pt x="35" y="252"/>
                      <a:pt x="0" y="247"/>
                    </a:cubicBezTo>
                    <a:cubicBezTo>
                      <a:pt x="0" y="0"/>
                      <a:pt x="0" y="0"/>
                      <a:pt x="0" y="0"/>
                    </a:cubicBezTo>
                    <a:cubicBezTo>
                      <a:pt x="35" y="6"/>
                      <a:pt x="72" y="10"/>
                      <a:pt x="110" y="14"/>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7" name="ïśḷîḋè"/>
              <p:cNvSpPr/>
              <p:nvPr/>
            </p:nvSpPr>
            <p:spPr bwMode="auto">
              <a:xfrm>
                <a:off x="5721360" y="5311857"/>
                <a:ext cx="36692" cy="98488"/>
              </a:xfrm>
              <a:custGeom>
                <a:avLst/>
                <a:gdLst>
                  <a:gd name="T0" fmla="*/ 99 w 99"/>
                  <a:gd name="T1" fmla="*/ 18 h 265"/>
                  <a:gd name="T2" fmla="*/ 99 w 99"/>
                  <a:gd name="T3" fmla="*/ 265 h 265"/>
                  <a:gd name="T4" fmla="*/ 0 w 99"/>
                  <a:gd name="T5" fmla="*/ 246 h 265"/>
                  <a:gd name="T6" fmla="*/ 0 w 99"/>
                  <a:gd name="T7" fmla="*/ 0 h 265"/>
                  <a:gd name="T8" fmla="*/ 99 w 99"/>
                  <a:gd name="T9" fmla="*/ 18 h 265"/>
                </a:gdLst>
                <a:ahLst/>
                <a:cxnLst>
                  <a:cxn ang="0">
                    <a:pos x="T0" y="T1"/>
                  </a:cxn>
                  <a:cxn ang="0">
                    <a:pos x="T2" y="T3"/>
                  </a:cxn>
                  <a:cxn ang="0">
                    <a:pos x="T4" y="T5"/>
                  </a:cxn>
                  <a:cxn ang="0">
                    <a:pos x="T6" y="T7"/>
                  </a:cxn>
                  <a:cxn ang="0">
                    <a:pos x="T8" y="T9"/>
                  </a:cxn>
                </a:cxnLst>
                <a:rect l="0" t="0" r="r" b="b"/>
                <a:pathLst>
                  <a:path w="99" h="265">
                    <a:moveTo>
                      <a:pt x="99" y="18"/>
                    </a:moveTo>
                    <a:cubicBezTo>
                      <a:pt x="99" y="265"/>
                      <a:pt x="99" y="265"/>
                      <a:pt x="99" y="265"/>
                    </a:cubicBezTo>
                    <a:cubicBezTo>
                      <a:pt x="64" y="259"/>
                      <a:pt x="31" y="253"/>
                      <a:pt x="0" y="246"/>
                    </a:cubicBezTo>
                    <a:cubicBezTo>
                      <a:pt x="0" y="0"/>
                      <a:pt x="0" y="0"/>
                      <a:pt x="0" y="0"/>
                    </a:cubicBezTo>
                    <a:cubicBezTo>
                      <a:pt x="31" y="7"/>
                      <a:pt x="64" y="13"/>
                      <a:pt x="99" y="18"/>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8" name="i$ľïḍè"/>
              <p:cNvSpPr/>
              <p:nvPr/>
            </p:nvSpPr>
            <p:spPr bwMode="auto">
              <a:xfrm>
                <a:off x="5688531" y="5303167"/>
                <a:ext cx="32829" cy="100419"/>
              </a:xfrm>
              <a:custGeom>
                <a:avLst/>
                <a:gdLst>
                  <a:gd name="T0" fmla="*/ 88 w 88"/>
                  <a:gd name="T1" fmla="*/ 22 h 268"/>
                  <a:gd name="T2" fmla="*/ 88 w 88"/>
                  <a:gd name="T3" fmla="*/ 268 h 268"/>
                  <a:gd name="T4" fmla="*/ 0 w 88"/>
                  <a:gd name="T5" fmla="*/ 246 h 268"/>
                  <a:gd name="T6" fmla="*/ 0 w 88"/>
                  <a:gd name="T7" fmla="*/ 0 h 268"/>
                  <a:gd name="T8" fmla="*/ 88 w 88"/>
                  <a:gd name="T9" fmla="*/ 22 h 268"/>
                </a:gdLst>
                <a:ahLst/>
                <a:cxnLst>
                  <a:cxn ang="0">
                    <a:pos x="T0" y="T1"/>
                  </a:cxn>
                  <a:cxn ang="0">
                    <a:pos x="T2" y="T3"/>
                  </a:cxn>
                  <a:cxn ang="0">
                    <a:pos x="T4" y="T5"/>
                  </a:cxn>
                  <a:cxn ang="0">
                    <a:pos x="T6" y="T7"/>
                  </a:cxn>
                  <a:cxn ang="0">
                    <a:pos x="T8" y="T9"/>
                  </a:cxn>
                </a:cxnLst>
                <a:rect l="0" t="0" r="r" b="b"/>
                <a:pathLst>
                  <a:path w="88" h="268">
                    <a:moveTo>
                      <a:pt x="88" y="22"/>
                    </a:moveTo>
                    <a:cubicBezTo>
                      <a:pt x="88" y="268"/>
                      <a:pt x="88" y="268"/>
                      <a:pt x="88" y="268"/>
                    </a:cubicBezTo>
                    <a:cubicBezTo>
                      <a:pt x="57" y="262"/>
                      <a:pt x="28" y="254"/>
                      <a:pt x="0" y="246"/>
                    </a:cubicBezTo>
                    <a:cubicBezTo>
                      <a:pt x="0" y="0"/>
                      <a:pt x="0" y="0"/>
                      <a:pt x="0" y="0"/>
                    </a:cubicBezTo>
                    <a:cubicBezTo>
                      <a:pt x="28" y="8"/>
                      <a:pt x="57" y="15"/>
                      <a:pt x="88" y="22"/>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9" name="i$1îḋè"/>
              <p:cNvSpPr/>
              <p:nvPr/>
            </p:nvSpPr>
            <p:spPr bwMode="auto">
              <a:xfrm>
                <a:off x="5658598" y="5293511"/>
                <a:ext cx="29933" cy="101385"/>
              </a:xfrm>
              <a:custGeom>
                <a:avLst/>
                <a:gdLst>
                  <a:gd name="T0" fmla="*/ 80 w 80"/>
                  <a:gd name="T1" fmla="*/ 28 h 274"/>
                  <a:gd name="T2" fmla="*/ 80 w 80"/>
                  <a:gd name="T3" fmla="*/ 274 h 274"/>
                  <a:gd name="T4" fmla="*/ 0 w 80"/>
                  <a:gd name="T5" fmla="*/ 247 h 274"/>
                  <a:gd name="T6" fmla="*/ 0 w 80"/>
                  <a:gd name="T7" fmla="*/ 0 h 274"/>
                  <a:gd name="T8" fmla="*/ 80 w 80"/>
                  <a:gd name="T9" fmla="*/ 28 h 274"/>
                </a:gdLst>
                <a:ahLst/>
                <a:cxnLst>
                  <a:cxn ang="0">
                    <a:pos x="T0" y="T1"/>
                  </a:cxn>
                  <a:cxn ang="0">
                    <a:pos x="T2" y="T3"/>
                  </a:cxn>
                  <a:cxn ang="0">
                    <a:pos x="T4" y="T5"/>
                  </a:cxn>
                  <a:cxn ang="0">
                    <a:pos x="T6" y="T7"/>
                  </a:cxn>
                  <a:cxn ang="0">
                    <a:pos x="T8" y="T9"/>
                  </a:cxn>
                </a:cxnLst>
                <a:rect l="0" t="0" r="r" b="b"/>
                <a:pathLst>
                  <a:path w="80" h="274">
                    <a:moveTo>
                      <a:pt x="80" y="28"/>
                    </a:moveTo>
                    <a:cubicBezTo>
                      <a:pt x="80" y="274"/>
                      <a:pt x="80" y="274"/>
                      <a:pt x="80" y="274"/>
                    </a:cubicBezTo>
                    <a:cubicBezTo>
                      <a:pt x="51" y="266"/>
                      <a:pt x="25" y="257"/>
                      <a:pt x="0" y="247"/>
                    </a:cubicBezTo>
                    <a:cubicBezTo>
                      <a:pt x="0" y="0"/>
                      <a:pt x="0" y="0"/>
                      <a:pt x="0" y="0"/>
                    </a:cubicBezTo>
                    <a:cubicBezTo>
                      <a:pt x="25" y="10"/>
                      <a:pt x="51" y="19"/>
                      <a:pt x="80" y="28"/>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0" name="îşlîďê"/>
              <p:cNvSpPr/>
              <p:nvPr/>
            </p:nvSpPr>
            <p:spPr bwMode="auto">
              <a:xfrm>
                <a:off x="5596802" y="5238474"/>
                <a:ext cx="61796" cy="146766"/>
              </a:xfrm>
              <a:custGeom>
                <a:avLst/>
                <a:gdLst>
                  <a:gd name="T0" fmla="*/ 164 w 164"/>
                  <a:gd name="T1" fmla="*/ 147 h 394"/>
                  <a:gd name="T2" fmla="*/ 164 w 164"/>
                  <a:gd name="T3" fmla="*/ 394 h 394"/>
                  <a:gd name="T4" fmla="*/ 1 w 164"/>
                  <a:gd name="T5" fmla="*/ 255 h 394"/>
                  <a:gd name="T6" fmla="*/ 0 w 164"/>
                  <a:gd name="T7" fmla="*/ 246 h 394"/>
                  <a:gd name="T8" fmla="*/ 0 w 164"/>
                  <a:gd name="T9" fmla="*/ 0 h 394"/>
                  <a:gd name="T10" fmla="*/ 1 w 164"/>
                  <a:gd name="T11" fmla="*/ 8 h 394"/>
                  <a:gd name="T12" fmla="*/ 164 w 164"/>
                  <a:gd name="T13" fmla="*/ 147 h 394"/>
                </a:gdLst>
                <a:ahLst/>
                <a:cxnLst>
                  <a:cxn ang="0">
                    <a:pos x="T0" y="T1"/>
                  </a:cxn>
                  <a:cxn ang="0">
                    <a:pos x="T2" y="T3"/>
                  </a:cxn>
                  <a:cxn ang="0">
                    <a:pos x="T4" y="T5"/>
                  </a:cxn>
                  <a:cxn ang="0">
                    <a:pos x="T6" y="T7"/>
                  </a:cxn>
                  <a:cxn ang="0">
                    <a:pos x="T8" y="T9"/>
                  </a:cxn>
                  <a:cxn ang="0">
                    <a:pos x="T10" y="T11"/>
                  </a:cxn>
                  <a:cxn ang="0">
                    <a:pos x="T12" y="T13"/>
                  </a:cxn>
                </a:cxnLst>
                <a:rect l="0" t="0" r="r" b="b"/>
                <a:pathLst>
                  <a:path w="164" h="394">
                    <a:moveTo>
                      <a:pt x="164" y="147"/>
                    </a:moveTo>
                    <a:cubicBezTo>
                      <a:pt x="164" y="394"/>
                      <a:pt x="164" y="394"/>
                      <a:pt x="164" y="394"/>
                    </a:cubicBezTo>
                    <a:cubicBezTo>
                      <a:pt x="67" y="355"/>
                      <a:pt x="7" y="307"/>
                      <a:pt x="1" y="255"/>
                    </a:cubicBezTo>
                    <a:cubicBezTo>
                      <a:pt x="1" y="252"/>
                      <a:pt x="0" y="249"/>
                      <a:pt x="0" y="246"/>
                    </a:cubicBezTo>
                    <a:cubicBezTo>
                      <a:pt x="0" y="0"/>
                      <a:pt x="0" y="0"/>
                      <a:pt x="0" y="0"/>
                    </a:cubicBezTo>
                    <a:cubicBezTo>
                      <a:pt x="0" y="3"/>
                      <a:pt x="1" y="5"/>
                      <a:pt x="1" y="8"/>
                    </a:cubicBezTo>
                    <a:cubicBezTo>
                      <a:pt x="7" y="60"/>
                      <a:pt x="67" y="109"/>
                      <a:pt x="164" y="14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1" name="íSļíḍé"/>
              <p:cNvSpPr/>
              <p:nvPr/>
            </p:nvSpPr>
            <p:spPr bwMode="auto">
              <a:xfrm>
                <a:off x="5596802" y="5241371"/>
                <a:ext cx="584169" cy="92694"/>
              </a:xfrm>
              <a:custGeom>
                <a:avLst/>
                <a:gdLst>
                  <a:gd name="T0" fmla="*/ 1565 w 1565"/>
                  <a:gd name="T1" fmla="*/ 0 h 249"/>
                  <a:gd name="T2" fmla="*/ 1565 w 1565"/>
                  <a:gd name="T3" fmla="*/ 8 h 249"/>
                  <a:gd name="T4" fmla="*/ 783 w 1565"/>
                  <a:gd name="T5" fmla="*/ 249 h 249"/>
                  <a:gd name="T6" fmla="*/ 0 w 1565"/>
                  <a:gd name="T7" fmla="*/ 8 h 249"/>
                  <a:gd name="T8" fmla="*/ 1 w 1565"/>
                  <a:gd name="T9" fmla="*/ 0 h 249"/>
                  <a:gd name="T10" fmla="*/ 783 w 1565"/>
                  <a:gd name="T11" fmla="*/ 233 h 249"/>
                  <a:gd name="T12" fmla="*/ 1545 w 1565"/>
                  <a:gd name="T13" fmla="*/ 47 h 249"/>
                  <a:gd name="T14" fmla="*/ 1550 w 1565"/>
                  <a:gd name="T15" fmla="*/ 19 h 249"/>
                  <a:gd name="T16" fmla="*/ 1545 w 1565"/>
                  <a:gd name="T17" fmla="*/ 47 h 249"/>
                  <a:gd name="T18" fmla="*/ 1565 w 1565"/>
                  <a:gd name="T19"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5" h="249">
                    <a:moveTo>
                      <a:pt x="1565" y="0"/>
                    </a:moveTo>
                    <a:cubicBezTo>
                      <a:pt x="1565" y="3"/>
                      <a:pt x="1565" y="5"/>
                      <a:pt x="1565" y="8"/>
                    </a:cubicBezTo>
                    <a:cubicBezTo>
                      <a:pt x="1565" y="141"/>
                      <a:pt x="1215" y="249"/>
                      <a:pt x="783" y="249"/>
                    </a:cubicBezTo>
                    <a:cubicBezTo>
                      <a:pt x="351" y="249"/>
                      <a:pt x="0" y="141"/>
                      <a:pt x="0" y="8"/>
                    </a:cubicBezTo>
                    <a:cubicBezTo>
                      <a:pt x="0" y="5"/>
                      <a:pt x="1" y="3"/>
                      <a:pt x="1" y="0"/>
                    </a:cubicBezTo>
                    <a:cubicBezTo>
                      <a:pt x="15" y="129"/>
                      <a:pt x="360" y="233"/>
                      <a:pt x="783" y="233"/>
                    </a:cubicBezTo>
                    <a:cubicBezTo>
                      <a:pt x="1154" y="233"/>
                      <a:pt x="1464" y="153"/>
                      <a:pt x="1545" y="47"/>
                    </a:cubicBezTo>
                    <a:cubicBezTo>
                      <a:pt x="1548" y="38"/>
                      <a:pt x="1550" y="28"/>
                      <a:pt x="1550" y="19"/>
                    </a:cubicBezTo>
                    <a:cubicBezTo>
                      <a:pt x="1550" y="28"/>
                      <a:pt x="1548" y="38"/>
                      <a:pt x="1545" y="47"/>
                    </a:cubicBezTo>
                    <a:cubicBezTo>
                      <a:pt x="1556" y="32"/>
                      <a:pt x="1563" y="16"/>
                      <a:pt x="1565" y="0"/>
                    </a:cubicBezTo>
                    <a:close/>
                  </a:path>
                </a:pathLst>
              </a:custGeom>
              <a:solidFill>
                <a:srgbClr val="618E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2" name="ïšľíḓé"/>
              <p:cNvSpPr/>
              <p:nvPr/>
            </p:nvSpPr>
            <p:spPr bwMode="auto">
              <a:xfrm>
                <a:off x="6180970" y="5244267"/>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486D8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3" name="íṣliḋé"/>
              <p:cNvSpPr/>
              <p:nvPr/>
            </p:nvSpPr>
            <p:spPr bwMode="auto">
              <a:xfrm>
                <a:off x="6180970" y="5245233"/>
                <a:ext cx="0" cy="96557"/>
              </a:xfrm>
              <a:custGeom>
                <a:avLst/>
                <a:gdLst>
                  <a:gd name="T0" fmla="*/ 1 w 1"/>
                  <a:gd name="T1" fmla="*/ 0 h 259"/>
                  <a:gd name="T2" fmla="*/ 1 w 1"/>
                  <a:gd name="T3" fmla="*/ 246 h 259"/>
                  <a:gd name="T4" fmla="*/ 0 w 1"/>
                  <a:gd name="T5" fmla="*/ 259 h 259"/>
                  <a:gd name="T6" fmla="*/ 0 w 1"/>
                  <a:gd name="T7" fmla="*/ 13 h 259"/>
                  <a:gd name="T8" fmla="*/ 1 w 1"/>
                  <a:gd name="T9" fmla="*/ 0 h 259"/>
                </a:gdLst>
                <a:ahLst/>
                <a:cxnLst>
                  <a:cxn ang="0">
                    <a:pos x="T0" y="T1"/>
                  </a:cxn>
                  <a:cxn ang="0">
                    <a:pos x="T2" y="T3"/>
                  </a:cxn>
                  <a:cxn ang="0">
                    <a:pos x="T4" y="T5"/>
                  </a:cxn>
                  <a:cxn ang="0">
                    <a:pos x="T6" y="T7"/>
                  </a:cxn>
                  <a:cxn ang="0">
                    <a:pos x="T8" y="T9"/>
                  </a:cxn>
                </a:cxnLst>
                <a:rect l="0" t="0" r="r" b="b"/>
                <a:pathLst>
                  <a:path w="1" h="259">
                    <a:moveTo>
                      <a:pt x="1" y="0"/>
                    </a:moveTo>
                    <a:cubicBezTo>
                      <a:pt x="1" y="246"/>
                      <a:pt x="1" y="246"/>
                      <a:pt x="1" y="246"/>
                    </a:cubicBezTo>
                    <a:cubicBezTo>
                      <a:pt x="1" y="251"/>
                      <a:pt x="1" y="255"/>
                      <a:pt x="0" y="259"/>
                    </a:cubicBezTo>
                    <a:cubicBezTo>
                      <a:pt x="0" y="13"/>
                      <a:pt x="0" y="13"/>
                      <a:pt x="0" y="13"/>
                    </a:cubicBezTo>
                    <a:cubicBezTo>
                      <a:pt x="1" y="8"/>
                      <a:pt x="1" y="4"/>
                      <a:pt x="1" y="0"/>
                    </a:cubicBezTo>
                  </a:path>
                </a:pathLst>
              </a:custGeom>
              <a:solidFill>
                <a:srgbClr val="4A709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4" name="îṡľiḓê"/>
              <p:cNvSpPr/>
              <p:nvPr/>
            </p:nvSpPr>
            <p:spPr bwMode="auto">
              <a:xfrm>
                <a:off x="6179039" y="5250060"/>
                <a:ext cx="1931" cy="96557"/>
              </a:xfrm>
              <a:custGeom>
                <a:avLst/>
                <a:gdLst>
                  <a:gd name="T0" fmla="*/ 4 w 4"/>
                  <a:gd name="T1" fmla="*/ 0 h 259"/>
                  <a:gd name="T2" fmla="*/ 4 w 4"/>
                  <a:gd name="T3" fmla="*/ 246 h 259"/>
                  <a:gd name="T4" fmla="*/ 0 w 4"/>
                  <a:gd name="T5" fmla="*/ 259 h 259"/>
                  <a:gd name="T6" fmla="*/ 0 w 4"/>
                  <a:gd name="T7" fmla="*/ 12 h 259"/>
                  <a:gd name="T8" fmla="*/ 4 w 4"/>
                  <a:gd name="T9" fmla="*/ 0 h 259"/>
                </a:gdLst>
                <a:ahLst/>
                <a:cxnLst>
                  <a:cxn ang="0">
                    <a:pos x="T0" y="T1"/>
                  </a:cxn>
                  <a:cxn ang="0">
                    <a:pos x="T2" y="T3"/>
                  </a:cxn>
                  <a:cxn ang="0">
                    <a:pos x="T4" y="T5"/>
                  </a:cxn>
                  <a:cxn ang="0">
                    <a:pos x="T6" y="T7"/>
                  </a:cxn>
                  <a:cxn ang="0">
                    <a:pos x="T8" y="T9"/>
                  </a:cxn>
                </a:cxnLst>
                <a:rect l="0" t="0" r="r" b="b"/>
                <a:pathLst>
                  <a:path w="4" h="259">
                    <a:moveTo>
                      <a:pt x="4" y="0"/>
                    </a:moveTo>
                    <a:cubicBezTo>
                      <a:pt x="4" y="246"/>
                      <a:pt x="4" y="246"/>
                      <a:pt x="4" y="246"/>
                    </a:cubicBezTo>
                    <a:cubicBezTo>
                      <a:pt x="3" y="251"/>
                      <a:pt x="2" y="255"/>
                      <a:pt x="0" y="259"/>
                    </a:cubicBezTo>
                    <a:cubicBezTo>
                      <a:pt x="0" y="12"/>
                      <a:pt x="0" y="12"/>
                      <a:pt x="0" y="12"/>
                    </a:cubicBezTo>
                    <a:cubicBezTo>
                      <a:pt x="2" y="8"/>
                      <a:pt x="3" y="4"/>
                      <a:pt x="4" y="0"/>
                    </a:cubicBezTo>
                  </a:path>
                </a:pathLst>
              </a:custGeom>
              <a:solidFill>
                <a:srgbClr val="4C729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5" name="ísliḓê"/>
              <p:cNvSpPr/>
              <p:nvPr/>
            </p:nvSpPr>
            <p:spPr bwMode="auto">
              <a:xfrm>
                <a:off x="6177108" y="5254889"/>
                <a:ext cx="1931" cy="96557"/>
              </a:xfrm>
              <a:custGeom>
                <a:avLst/>
                <a:gdLst>
                  <a:gd name="T0" fmla="*/ 6 w 6"/>
                  <a:gd name="T1" fmla="*/ 0 h 260"/>
                  <a:gd name="T2" fmla="*/ 6 w 6"/>
                  <a:gd name="T3" fmla="*/ 247 h 260"/>
                  <a:gd name="T4" fmla="*/ 0 w 6"/>
                  <a:gd name="T5" fmla="*/ 260 h 260"/>
                  <a:gd name="T6" fmla="*/ 0 w 6"/>
                  <a:gd name="T7" fmla="*/ 13 h 260"/>
                  <a:gd name="T8" fmla="*/ 6 w 6"/>
                  <a:gd name="T9" fmla="*/ 0 h 260"/>
                </a:gdLst>
                <a:ahLst/>
                <a:cxnLst>
                  <a:cxn ang="0">
                    <a:pos x="T0" y="T1"/>
                  </a:cxn>
                  <a:cxn ang="0">
                    <a:pos x="T2" y="T3"/>
                  </a:cxn>
                  <a:cxn ang="0">
                    <a:pos x="T4" y="T5"/>
                  </a:cxn>
                  <a:cxn ang="0">
                    <a:pos x="T6" y="T7"/>
                  </a:cxn>
                  <a:cxn ang="0">
                    <a:pos x="T8" y="T9"/>
                  </a:cxn>
                </a:cxnLst>
                <a:rect l="0" t="0" r="r" b="b"/>
                <a:pathLst>
                  <a:path w="6" h="260">
                    <a:moveTo>
                      <a:pt x="6" y="0"/>
                    </a:moveTo>
                    <a:cubicBezTo>
                      <a:pt x="6" y="247"/>
                      <a:pt x="6" y="247"/>
                      <a:pt x="6" y="247"/>
                    </a:cubicBezTo>
                    <a:cubicBezTo>
                      <a:pt x="5" y="251"/>
                      <a:pt x="3" y="256"/>
                      <a:pt x="0" y="260"/>
                    </a:cubicBezTo>
                    <a:cubicBezTo>
                      <a:pt x="0" y="13"/>
                      <a:pt x="0" y="13"/>
                      <a:pt x="0" y="13"/>
                    </a:cubicBezTo>
                    <a:cubicBezTo>
                      <a:pt x="3" y="9"/>
                      <a:pt x="5" y="5"/>
                      <a:pt x="6" y="0"/>
                    </a:cubicBezTo>
                  </a:path>
                </a:pathLst>
              </a:custGeom>
              <a:solidFill>
                <a:srgbClr val="4E759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6" name="íṡľïḋe"/>
              <p:cNvSpPr/>
              <p:nvPr/>
            </p:nvSpPr>
            <p:spPr bwMode="auto">
              <a:xfrm>
                <a:off x="6174211" y="5259716"/>
                <a:ext cx="2897" cy="97523"/>
              </a:xfrm>
              <a:custGeom>
                <a:avLst/>
                <a:gdLst>
                  <a:gd name="T0" fmla="*/ 9 w 9"/>
                  <a:gd name="T1" fmla="*/ 0 h 262"/>
                  <a:gd name="T2" fmla="*/ 9 w 9"/>
                  <a:gd name="T3" fmla="*/ 247 h 262"/>
                  <a:gd name="T4" fmla="*/ 0 w 9"/>
                  <a:gd name="T5" fmla="*/ 262 h 262"/>
                  <a:gd name="T6" fmla="*/ 0 w 9"/>
                  <a:gd name="T7" fmla="*/ 15 h 262"/>
                  <a:gd name="T8" fmla="*/ 9 w 9"/>
                  <a:gd name="T9" fmla="*/ 0 h 262"/>
                </a:gdLst>
                <a:ahLst/>
                <a:cxnLst>
                  <a:cxn ang="0">
                    <a:pos x="T0" y="T1"/>
                  </a:cxn>
                  <a:cxn ang="0">
                    <a:pos x="T2" y="T3"/>
                  </a:cxn>
                  <a:cxn ang="0">
                    <a:pos x="T4" y="T5"/>
                  </a:cxn>
                  <a:cxn ang="0">
                    <a:pos x="T6" y="T7"/>
                  </a:cxn>
                  <a:cxn ang="0">
                    <a:pos x="T8" y="T9"/>
                  </a:cxn>
                </a:cxnLst>
                <a:rect l="0" t="0" r="r" b="b"/>
                <a:pathLst>
                  <a:path w="9" h="262">
                    <a:moveTo>
                      <a:pt x="9" y="0"/>
                    </a:moveTo>
                    <a:cubicBezTo>
                      <a:pt x="9" y="247"/>
                      <a:pt x="9" y="247"/>
                      <a:pt x="9" y="247"/>
                    </a:cubicBezTo>
                    <a:cubicBezTo>
                      <a:pt x="7" y="252"/>
                      <a:pt x="4" y="257"/>
                      <a:pt x="0" y="262"/>
                    </a:cubicBezTo>
                    <a:cubicBezTo>
                      <a:pt x="0" y="15"/>
                      <a:pt x="0" y="15"/>
                      <a:pt x="0" y="15"/>
                    </a:cubicBezTo>
                    <a:cubicBezTo>
                      <a:pt x="4" y="10"/>
                      <a:pt x="7" y="5"/>
                      <a:pt x="9" y="0"/>
                    </a:cubicBezTo>
                  </a:path>
                </a:pathLst>
              </a:custGeom>
              <a:solidFill>
                <a:srgbClr val="50789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7" name="îŝḻïďé"/>
              <p:cNvSpPr/>
              <p:nvPr/>
            </p:nvSpPr>
            <p:spPr bwMode="auto">
              <a:xfrm>
                <a:off x="6168418" y="5264544"/>
                <a:ext cx="5793" cy="98488"/>
              </a:xfrm>
              <a:custGeom>
                <a:avLst/>
                <a:gdLst>
                  <a:gd name="T0" fmla="*/ 15 w 15"/>
                  <a:gd name="T1" fmla="*/ 0 h 264"/>
                  <a:gd name="T2" fmla="*/ 15 w 15"/>
                  <a:gd name="T3" fmla="*/ 247 h 264"/>
                  <a:gd name="T4" fmla="*/ 0 w 15"/>
                  <a:gd name="T5" fmla="*/ 264 h 264"/>
                  <a:gd name="T6" fmla="*/ 0 w 15"/>
                  <a:gd name="T7" fmla="*/ 17 h 264"/>
                  <a:gd name="T8" fmla="*/ 15 w 15"/>
                  <a:gd name="T9" fmla="*/ 0 h 264"/>
                </a:gdLst>
                <a:ahLst/>
                <a:cxnLst>
                  <a:cxn ang="0">
                    <a:pos x="T0" y="T1"/>
                  </a:cxn>
                  <a:cxn ang="0">
                    <a:pos x="T2" y="T3"/>
                  </a:cxn>
                  <a:cxn ang="0">
                    <a:pos x="T4" y="T5"/>
                  </a:cxn>
                  <a:cxn ang="0">
                    <a:pos x="T6" y="T7"/>
                  </a:cxn>
                  <a:cxn ang="0">
                    <a:pos x="T8" y="T9"/>
                  </a:cxn>
                </a:cxnLst>
                <a:rect l="0" t="0" r="r" b="b"/>
                <a:pathLst>
                  <a:path w="15" h="264">
                    <a:moveTo>
                      <a:pt x="15" y="0"/>
                    </a:moveTo>
                    <a:cubicBezTo>
                      <a:pt x="15" y="247"/>
                      <a:pt x="15" y="247"/>
                      <a:pt x="15" y="247"/>
                    </a:cubicBezTo>
                    <a:cubicBezTo>
                      <a:pt x="11" y="252"/>
                      <a:pt x="5" y="258"/>
                      <a:pt x="0" y="264"/>
                    </a:cubicBezTo>
                    <a:cubicBezTo>
                      <a:pt x="0" y="17"/>
                      <a:pt x="0" y="17"/>
                      <a:pt x="0" y="17"/>
                    </a:cubicBezTo>
                    <a:cubicBezTo>
                      <a:pt x="5" y="12"/>
                      <a:pt x="11" y="6"/>
                      <a:pt x="15" y="0"/>
                    </a:cubicBezTo>
                  </a:path>
                </a:pathLst>
              </a:custGeom>
              <a:solidFill>
                <a:srgbClr val="527A9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8" name="ïṣľíḋé"/>
              <p:cNvSpPr/>
              <p:nvPr/>
            </p:nvSpPr>
            <p:spPr bwMode="auto">
              <a:xfrm>
                <a:off x="6157797" y="5271303"/>
                <a:ext cx="10622" cy="100419"/>
              </a:xfrm>
              <a:custGeom>
                <a:avLst/>
                <a:gdLst>
                  <a:gd name="T0" fmla="*/ 28 w 28"/>
                  <a:gd name="T1" fmla="*/ 0 h 270"/>
                  <a:gd name="T2" fmla="*/ 28 w 28"/>
                  <a:gd name="T3" fmla="*/ 247 h 270"/>
                  <a:gd name="T4" fmla="*/ 0 w 28"/>
                  <a:gd name="T5" fmla="*/ 270 h 270"/>
                  <a:gd name="T6" fmla="*/ 0 w 28"/>
                  <a:gd name="T7" fmla="*/ 23 h 270"/>
                  <a:gd name="T8" fmla="*/ 28 w 28"/>
                  <a:gd name="T9" fmla="*/ 0 h 270"/>
                </a:gdLst>
                <a:ahLst/>
                <a:cxnLst>
                  <a:cxn ang="0">
                    <a:pos x="T0" y="T1"/>
                  </a:cxn>
                  <a:cxn ang="0">
                    <a:pos x="T2" y="T3"/>
                  </a:cxn>
                  <a:cxn ang="0">
                    <a:pos x="T4" y="T5"/>
                  </a:cxn>
                  <a:cxn ang="0">
                    <a:pos x="T6" y="T7"/>
                  </a:cxn>
                  <a:cxn ang="0">
                    <a:pos x="T8" y="T9"/>
                  </a:cxn>
                </a:cxnLst>
                <a:rect l="0" t="0" r="r" b="b"/>
                <a:pathLst>
                  <a:path w="28" h="270">
                    <a:moveTo>
                      <a:pt x="28" y="0"/>
                    </a:moveTo>
                    <a:cubicBezTo>
                      <a:pt x="28" y="247"/>
                      <a:pt x="28" y="247"/>
                      <a:pt x="28" y="247"/>
                    </a:cubicBezTo>
                    <a:cubicBezTo>
                      <a:pt x="20" y="255"/>
                      <a:pt x="10" y="262"/>
                      <a:pt x="0" y="270"/>
                    </a:cubicBezTo>
                    <a:cubicBezTo>
                      <a:pt x="0" y="23"/>
                      <a:pt x="0" y="23"/>
                      <a:pt x="0" y="23"/>
                    </a:cubicBezTo>
                    <a:cubicBezTo>
                      <a:pt x="10" y="16"/>
                      <a:pt x="20" y="8"/>
                      <a:pt x="28" y="0"/>
                    </a:cubicBezTo>
                  </a:path>
                </a:pathLst>
              </a:custGeom>
              <a:solidFill>
                <a:srgbClr val="547C9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9" name="ïṥḷîďé"/>
              <p:cNvSpPr/>
              <p:nvPr/>
            </p:nvSpPr>
            <p:spPr bwMode="auto">
              <a:xfrm>
                <a:off x="6059309" y="5279993"/>
                <a:ext cx="98488" cy="129386"/>
              </a:xfrm>
              <a:custGeom>
                <a:avLst/>
                <a:gdLst>
                  <a:gd name="T0" fmla="*/ 263 w 263"/>
                  <a:gd name="T1" fmla="*/ 0 h 348"/>
                  <a:gd name="T2" fmla="*/ 263 w 263"/>
                  <a:gd name="T3" fmla="*/ 247 h 348"/>
                  <a:gd name="T4" fmla="*/ 0 w 263"/>
                  <a:gd name="T5" fmla="*/ 348 h 348"/>
                  <a:gd name="T6" fmla="*/ 0 w 263"/>
                  <a:gd name="T7" fmla="*/ 101 h 348"/>
                  <a:gd name="T8" fmla="*/ 263 w 263"/>
                  <a:gd name="T9" fmla="*/ 0 h 348"/>
                </a:gdLst>
                <a:ahLst/>
                <a:cxnLst>
                  <a:cxn ang="0">
                    <a:pos x="T0" y="T1"/>
                  </a:cxn>
                  <a:cxn ang="0">
                    <a:pos x="T2" y="T3"/>
                  </a:cxn>
                  <a:cxn ang="0">
                    <a:pos x="T4" y="T5"/>
                  </a:cxn>
                  <a:cxn ang="0">
                    <a:pos x="T6" y="T7"/>
                  </a:cxn>
                  <a:cxn ang="0">
                    <a:pos x="T8" y="T9"/>
                  </a:cxn>
                </a:cxnLst>
                <a:rect l="0" t="0" r="r" b="b"/>
                <a:pathLst>
                  <a:path w="263" h="348">
                    <a:moveTo>
                      <a:pt x="263" y="0"/>
                    </a:moveTo>
                    <a:cubicBezTo>
                      <a:pt x="263" y="247"/>
                      <a:pt x="263" y="247"/>
                      <a:pt x="263" y="247"/>
                    </a:cubicBezTo>
                    <a:cubicBezTo>
                      <a:pt x="206" y="287"/>
                      <a:pt x="115" y="322"/>
                      <a:pt x="0" y="348"/>
                    </a:cubicBezTo>
                    <a:cubicBezTo>
                      <a:pt x="0" y="101"/>
                      <a:pt x="0" y="101"/>
                      <a:pt x="0" y="101"/>
                    </a:cubicBezTo>
                    <a:cubicBezTo>
                      <a:pt x="115" y="76"/>
                      <a:pt x="206" y="41"/>
                      <a:pt x="263" y="0"/>
                    </a:cubicBezTo>
                  </a:path>
                </a:pathLst>
              </a:custGeom>
              <a:solidFill>
                <a:srgbClr val="567F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0" name="í$lîďè"/>
              <p:cNvSpPr/>
              <p:nvPr/>
            </p:nvSpPr>
            <p:spPr bwMode="auto">
              <a:xfrm>
                <a:off x="6003306" y="5317650"/>
                <a:ext cx="56003" cy="101385"/>
              </a:xfrm>
              <a:custGeom>
                <a:avLst/>
                <a:gdLst>
                  <a:gd name="T0" fmla="*/ 152 w 152"/>
                  <a:gd name="T1" fmla="*/ 0 h 273"/>
                  <a:gd name="T2" fmla="*/ 152 w 152"/>
                  <a:gd name="T3" fmla="*/ 247 h 273"/>
                  <a:gd name="T4" fmla="*/ 0 w 152"/>
                  <a:gd name="T5" fmla="*/ 273 h 273"/>
                  <a:gd name="T6" fmla="*/ 0 w 152"/>
                  <a:gd name="T7" fmla="*/ 26 h 273"/>
                  <a:gd name="T8" fmla="*/ 152 w 152"/>
                  <a:gd name="T9" fmla="*/ 0 h 273"/>
                </a:gdLst>
                <a:ahLst/>
                <a:cxnLst>
                  <a:cxn ang="0">
                    <a:pos x="T0" y="T1"/>
                  </a:cxn>
                  <a:cxn ang="0">
                    <a:pos x="T2" y="T3"/>
                  </a:cxn>
                  <a:cxn ang="0">
                    <a:pos x="T4" y="T5"/>
                  </a:cxn>
                  <a:cxn ang="0">
                    <a:pos x="T6" y="T7"/>
                  </a:cxn>
                  <a:cxn ang="0">
                    <a:pos x="T8" y="T9"/>
                  </a:cxn>
                </a:cxnLst>
                <a:rect l="0" t="0" r="r" b="b"/>
                <a:pathLst>
                  <a:path w="152" h="273">
                    <a:moveTo>
                      <a:pt x="152" y="0"/>
                    </a:moveTo>
                    <a:cubicBezTo>
                      <a:pt x="152" y="247"/>
                      <a:pt x="152" y="247"/>
                      <a:pt x="152" y="247"/>
                    </a:cubicBezTo>
                    <a:cubicBezTo>
                      <a:pt x="105" y="257"/>
                      <a:pt x="54" y="266"/>
                      <a:pt x="0" y="273"/>
                    </a:cubicBezTo>
                    <a:cubicBezTo>
                      <a:pt x="0" y="26"/>
                      <a:pt x="0" y="26"/>
                      <a:pt x="0" y="26"/>
                    </a:cubicBezTo>
                    <a:cubicBezTo>
                      <a:pt x="54" y="19"/>
                      <a:pt x="105" y="10"/>
                      <a:pt x="152" y="0"/>
                    </a:cubicBezTo>
                  </a:path>
                </a:pathLst>
              </a:custGeom>
              <a:solidFill>
                <a:srgbClr val="547C9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1" name="íṥ1ídè"/>
              <p:cNvSpPr/>
              <p:nvPr/>
            </p:nvSpPr>
            <p:spPr bwMode="auto">
              <a:xfrm>
                <a:off x="5949234" y="5327306"/>
                <a:ext cx="54072" cy="97523"/>
              </a:xfrm>
              <a:custGeom>
                <a:avLst/>
                <a:gdLst>
                  <a:gd name="T0" fmla="*/ 144 w 144"/>
                  <a:gd name="T1" fmla="*/ 0 h 261"/>
                  <a:gd name="T2" fmla="*/ 144 w 144"/>
                  <a:gd name="T3" fmla="*/ 247 h 261"/>
                  <a:gd name="T4" fmla="*/ 0 w 144"/>
                  <a:gd name="T5" fmla="*/ 261 h 261"/>
                  <a:gd name="T6" fmla="*/ 0 w 144"/>
                  <a:gd name="T7" fmla="*/ 14 h 261"/>
                  <a:gd name="T8" fmla="*/ 144 w 144"/>
                  <a:gd name="T9" fmla="*/ 0 h 261"/>
                </a:gdLst>
                <a:ahLst/>
                <a:cxnLst>
                  <a:cxn ang="0">
                    <a:pos x="T0" y="T1"/>
                  </a:cxn>
                  <a:cxn ang="0">
                    <a:pos x="T2" y="T3"/>
                  </a:cxn>
                  <a:cxn ang="0">
                    <a:pos x="T4" y="T5"/>
                  </a:cxn>
                  <a:cxn ang="0">
                    <a:pos x="T6" y="T7"/>
                  </a:cxn>
                  <a:cxn ang="0">
                    <a:pos x="T8" y="T9"/>
                  </a:cxn>
                </a:cxnLst>
                <a:rect l="0" t="0" r="r" b="b"/>
                <a:pathLst>
                  <a:path w="144" h="261">
                    <a:moveTo>
                      <a:pt x="144" y="0"/>
                    </a:moveTo>
                    <a:cubicBezTo>
                      <a:pt x="144" y="247"/>
                      <a:pt x="144" y="247"/>
                      <a:pt x="144" y="247"/>
                    </a:cubicBezTo>
                    <a:cubicBezTo>
                      <a:pt x="98" y="253"/>
                      <a:pt x="50" y="257"/>
                      <a:pt x="0" y="261"/>
                    </a:cubicBezTo>
                    <a:cubicBezTo>
                      <a:pt x="0" y="14"/>
                      <a:pt x="0" y="14"/>
                      <a:pt x="0" y="14"/>
                    </a:cubicBezTo>
                    <a:cubicBezTo>
                      <a:pt x="50" y="11"/>
                      <a:pt x="98" y="6"/>
                      <a:pt x="144" y="0"/>
                    </a:cubicBezTo>
                  </a:path>
                </a:pathLst>
              </a:custGeom>
              <a:solidFill>
                <a:srgbClr val="527A9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2" name="íṩľiḍè"/>
              <p:cNvSpPr/>
              <p:nvPr/>
            </p:nvSpPr>
            <p:spPr bwMode="auto">
              <a:xfrm>
                <a:off x="5896128" y="5332134"/>
                <a:ext cx="53107" cy="93660"/>
              </a:xfrm>
              <a:custGeom>
                <a:avLst/>
                <a:gdLst>
                  <a:gd name="T0" fmla="*/ 143 w 143"/>
                  <a:gd name="T1" fmla="*/ 0 h 252"/>
                  <a:gd name="T2" fmla="*/ 143 w 143"/>
                  <a:gd name="T3" fmla="*/ 247 h 252"/>
                  <a:gd name="T4" fmla="*/ 0 w 143"/>
                  <a:gd name="T5" fmla="*/ 252 h 252"/>
                  <a:gd name="T6" fmla="*/ 0 w 143"/>
                  <a:gd name="T7" fmla="*/ 5 h 252"/>
                  <a:gd name="T8" fmla="*/ 143 w 143"/>
                  <a:gd name="T9" fmla="*/ 0 h 252"/>
                </a:gdLst>
                <a:ahLst/>
                <a:cxnLst>
                  <a:cxn ang="0">
                    <a:pos x="T0" y="T1"/>
                  </a:cxn>
                  <a:cxn ang="0">
                    <a:pos x="T2" y="T3"/>
                  </a:cxn>
                  <a:cxn ang="0">
                    <a:pos x="T4" y="T5"/>
                  </a:cxn>
                  <a:cxn ang="0">
                    <a:pos x="T6" y="T7"/>
                  </a:cxn>
                  <a:cxn ang="0">
                    <a:pos x="T8" y="T9"/>
                  </a:cxn>
                </a:cxnLst>
                <a:rect l="0" t="0" r="r" b="b"/>
                <a:pathLst>
                  <a:path w="143" h="252">
                    <a:moveTo>
                      <a:pt x="143" y="0"/>
                    </a:moveTo>
                    <a:cubicBezTo>
                      <a:pt x="143" y="247"/>
                      <a:pt x="143" y="247"/>
                      <a:pt x="143" y="247"/>
                    </a:cubicBezTo>
                    <a:cubicBezTo>
                      <a:pt x="96" y="250"/>
                      <a:pt x="49" y="251"/>
                      <a:pt x="0" y="252"/>
                    </a:cubicBezTo>
                    <a:cubicBezTo>
                      <a:pt x="0" y="5"/>
                      <a:pt x="0" y="5"/>
                      <a:pt x="0" y="5"/>
                    </a:cubicBezTo>
                    <a:cubicBezTo>
                      <a:pt x="49" y="5"/>
                      <a:pt x="96" y="3"/>
                      <a:pt x="143" y="0"/>
                    </a:cubicBezTo>
                  </a:path>
                </a:pathLst>
              </a:custGeom>
              <a:solidFill>
                <a:srgbClr val="50789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3" name="îṧľïḋe"/>
              <p:cNvSpPr/>
              <p:nvPr/>
            </p:nvSpPr>
            <p:spPr bwMode="auto">
              <a:xfrm>
                <a:off x="5844953" y="5333099"/>
                <a:ext cx="51175" cy="92694"/>
              </a:xfrm>
              <a:custGeom>
                <a:avLst/>
                <a:gdLst>
                  <a:gd name="T0" fmla="*/ 136 w 136"/>
                  <a:gd name="T1" fmla="*/ 3 h 250"/>
                  <a:gd name="T2" fmla="*/ 136 w 136"/>
                  <a:gd name="T3" fmla="*/ 250 h 250"/>
                  <a:gd name="T4" fmla="*/ 119 w 136"/>
                  <a:gd name="T5" fmla="*/ 250 h 250"/>
                  <a:gd name="T6" fmla="*/ 0 w 136"/>
                  <a:gd name="T7" fmla="*/ 247 h 250"/>
                  <a:gd name="T8" fmla="*/ 0 w 136"/>
                  <a:gd name="T9" fmla="*/ 0 h 250"/>
                  <a:gd name="T10" fmla="*/ 119 w 136"/>
                  <a:gd name="T11" fmla="*/ 3 h 250"/>
                  <a:gd name="T12" fmla="*/ 136 w 136"/>
                  <a:gd name="T13" fmla="*/ 3 h 250"/>
                </a:gdLst>
                <a:ahLst/>
                <a:cxnLst>
                  <a:cxn ang="0">
                    <a:pos x="T0" y="T1"/>
                  </a:cxn>
                  <a:cxn ang="0">
                    <a:pos x="T2" y="T3"/>
                  </a:cxn>
                  <a:cxn ang="0">
                    <a:pos x="T4" y="T5"/>
                  </a:cxn>
                  <a:cxn ang="0">
                    <a:pos x="T6" y="T7"/>
                  </a:cxn>
                  <a:cxn ang="0">
                    <a:pos x="T8" y="T9"/>
                  </a:cxn>
                  <a:cxn ang="0">
                    <a:pos x="T10" y="T11"/>
                  </a:cxn>
                  <a:cxn ang="0">
                    <a:pos x="T12" y="T13"/>
                  </a:cxn>
                </a:cxnLst>
                <a:rect l="0" t="0" r="r" b="b"/>
                <a:pathLst>
                  <a:path w="136" h="250">
                    <a:moveTo>
                      <a:pt x="136" y="3"/>
                    </a:moveTo>
                    <a:cubicBezTo>
                      <a:pt x="136" y="250"/>
                      <a:pt x="136" y="250"/>
                      <a:pt x="136" y="250"/>
                    </a:cubicBezTo>
                    <a:cubicBezTo>
                      <a:pt x="130" y="250"/>
                      <a:pt x="125" y="250"/>
                      <a:pt x="119" y="250"/>
                    </a:cubicBezTo>
                    <a:cubicBezTo>
                      <a:pt x="79" y="250"/>
                      <a:pt x="39" y="249"/>
                      <a:pt x="0" y="247"/>
                    </a:cubicBezTo>
                    <a:cubicBezTo>
                      <a:pt x="0" y="0"/>
                      <a:pt x="0" y="0"/>
                      <a:pt x="0" y="0"/>
                    </a:cubicBezTo>
                    <a:cubicBezTo>
                      <a:pt x="39" y="2"/>
                      <a:pt x="79" y="3"/>
                      <a:pt x="119" y="3"/>
                    </a:cubicBezTo>
                    <a:cubicBezTo>
                      <a:pt x="125" y="3"/>
                      <a:pt x="130" y="3"/>
                      <a:pt x="136" y="3"/>
                    </a:cubicBezTo>
                  </a:path>
                </a:pathLst>
              </a:custGeom>
              <a:solidFill>
                <a:srgbClr val="4E759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4" name="îSḻîḋè"/>
              <p:cNvSpPr/>
              <p:nvPr/>
            </p:nvSpPr>
            <p:spPr bwMode="auto">
              <a:xfrm>
                <a:off x="5798606" y="5330203"/>
                <a:ext cx="46347" cy="94626"/>
              </a:xfrm>
              <a:custGeom>
                <a:avLst/>
                <a:gdLst>
                  <a:gd name="T0" fmla="*/ 123 w 123"/>
                  <a:gd name="T1" fmla="*/ 9 h 256"/>
                  <a:gd name="T2" fmla="*/ 123 w 123"/>
                  <a:gd name="T3" fmla="*/ 256 h 256"/>
                  <a:gd name="T4" fmla="*/ 0 w 123"/>
                  <a:gd name="T5" fmla="*/ 247 h 256"/>
                  <a:gd name="T6" fmla="*/ 0 w 123"/>
                  <a:gd name="T7" fmla="*/ 0 h 256"/>
                  <a:gd name="T8" fmla="*/ 123 w 123"/>
                  <a:gd name="T9" fmla="*/ 9 h 256"/>
                </a:gdLst>
                <a:ahLst/>
                <a:cxnLst>
                  <a:cxn ang="0">
                    <a:pos x="T0" y="T1"/>
                  </a:cxn>
                  <a:cxn ang="0">
                    <a:pos x="T2" y="T3"/>
                  </a:cxn>
                  <a:cxn ang="0">
                    <a:pos x="T4" y="T5"/>
                  </a:cxn>
                  <a:cxn ang="0">
                    <a:pos x="T6" y="T7"/>
                  </a:cxn>
                  <a:cxn ang="0">
                    <a:pos x="T8" y="T9"/>
                  </a:cxn>
                </a:cxnLst>
                <a:rect l="0" t="0" r="r" b="b"/>
                <a:pathLst>
                  <a:path w="123" h="256">
                    <a:moveTo>
                      <a:pt x="123" y="9"/>
                    </a:moveTo>
                    <a:cubicBezTo>
                      <a:pt x="123" y="256"/>
                      <a:pt x="123" y="256"/>
                      <a:pt x="123" y="256"/>
                    </a:cubicBezTo>
                    <a:cubicBezTo>
                      <a:pt x="81" y="254"/>
                      <a:pt x="40" y="251"/>
                      <a:pt x="0" y="247"/>
                    </a:cubicBezTo>
                    <a:cubicBezTo>
                      <a:pt x="0" y="0"/>
                      <a:pt x="0" y="0"/>
                      <a:pt x="0" y="0"/>
                    </a:cubicBezTo>
                    <a:cubicBezTo>
                      <a:pt x="40" y="4"/>
                      <a:pt x="81" y="7"/>
                      <a:pt x="123" y="9"/>
                    </a:cubicBezTo>
                  </a:path>
                </a:pathLst>
              </a:custGeom>
              <a:solidFill>
                <a:srgbClr val="4C729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5" name="iṣļïḍe"/>
              <p:cNvSpPr/>
              <p:nvPr/>
            </p:nvSpPr>
            <p:spPr bwMode="auto">
              <a:xfrm>
                <a:off x="5758052" y="5324409"/>
                <a:ext cx="40554" cy="97523"/>
              </a:xfrm>
              <a:custGeom>
                <a:avLst/>
                <a:gdLst>
                  <a:gd name="T0" fmla="*/ 110 w 110"/>
                  <a:gd name="T1" fmla="*/ 14 h 261"/>
                  <a:gd name="T2" fmla="*/ 110 w 110"/>
                  <a:gd name="T3" fmla="*/ 261 h 261"/>
                  <a:gd name="T4" fmla="*/ 0 w 110"/>
                  <a:gd name="T5" fmla="*/ 247 h 261"/>
                  <a:gd name="T6" fmla="*/ 0 w 110"/>
                  <a:gd name="T7" fmla="*/ 0 h 261"/>
                  <a:gd name="T8" fmla="*/ 110 w 110"/>
                  <a:gd name="T9" fmla="*/ 14 h 261"/>
                </a:gdLst>
                <a:ahLst/>
                <a:cxnLst>
                  <a:cxn ang="0">
                    <a:pos x="T0" y="T1"/>
                  </a:cxn>
                  <a:cxn ang="0">
                    <a:pos x="T2" y="T3"/>
                  </a:cxn>
                  <a:cxn ang="0">
                    <a:pos x="T4" y="T5"/>
                  </a:cxn>
                  <a:cxn ang="0">
                    <a:pos x="T6" y="T7"/>
                  </a:cxn>
                  <a:cxn ang="0">
                    <a:pos x="T8" y="T9"/>
                  </a:cxn>
                </a:cxnLst>
                <a:rect l="0" t="0" r="r" b="b"/>
                <a:pathLst>
                  <a:path w="110" h="261">
                    <a:moveTo>
                      <a:pt x="110" y="14"/>
                    </a:moveTo>
                    <a:cubicBezTo>
                      <a:pt x="110" y="261"/>
                      <a:pt x="110" y="261"/>
                      <a:pt x="110" y="261"/>
                    </a:cubicBezTo>
                    <a:cubicBezTo>
                      <a:pt x="72" y="257"/>
                      <a:pt x="35" y="253"/>
                      <a:pt x="0" y="247"/>
                    </a:cubicBezTo>
                    <a:cubicBezTo>
                      <a:pt x="0" y="0"/>
                      <a:pt x="0" y="0"/>
                      <a:pt x="0" y="0"/>
                    </a:cubicBezTo>
                    <a:cubicBezTo>
                      <a:pt x="35" y="6"/>
                      <a:pt x="72" y="11"/>
                      <a:pt x="110" y="14"/>
                    </a:cubicBezTo>
                  </a:path>
                </a:pathLst>
              </a:custGeom>
              <a:solidFill>
                <a:srgbClr val="4A709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6" name="ïSḷîḑè"/>
              <p:cNvSpPr/>
              <p:nvPr/>
            </p:nvSpPr>
            <p:spPr bwMode="auto">
              <a:xfrm>
                <a:off x="5721360" y="5317650"/>
                <a:ext cx="36692" cy="98488"/>
              </a:xfrm>
              <a:custGeom>
                <a:avLst/>
                <a:gdLst>
                  <a:gd name="T0" fmla="*/ 99 w 99"/>
                  <a:gd name="T1" fmla="*/ 18 h 265"/>
                  <a:gd name="T2" fmla="*/ 99 w 99"/>
                  <a:gd name="T3" fmla="*/ 265 h 265"/>
                  <a:gd name="T4" fmla="*/ 0 w 99"/>
                  <a:gd name="T5" fmla="*/ 247 h 265"/>
                  <a:gd name="T6" fmla="*/ 0 w 99"/>
                  <a:gd name="T7" fmla="*/ 0 h 265"/>
                  <a:gd name="T8" fmla="*/ 99 w 99"/>
                  <a:gd name="T9" fmla="*/ 18 h 265"/>
                </a:gdLst>
                <a:ahLst/>
                <a:cxnLst>
                  <a:cxn ang="0">
                    <a:pos x="T0" y="T1"/>
                  </a:cxn>
                  <a:cxn ang="0">
                    <a:pos x="T2" y="T3"/>
                  </a:cxn>
                  <a:cxn ang="0">
                    <a:pos x="T4" y="T5"/>
                  </a:cxn>
                  <a:cxn ang="0">
                    <a:pos x="T6" y="T7"/>
                  </a:cxn>
                  <a:cxn ang="0">
                    <a:pos x="T8" y="T9"/>
                  </a:cxn>
                </a:cxnLst>
                <a:rect l="0" t="0" r="r" b="b"/>
                <a:pathLst>
                  <a:path w="99" h="265">
                    <a:moveTo>
                      <a:pt x="99" y="18"/>
                    </a:moveTo>
                    <a:cubicBezTo>
                      <a:pt x="99" y="265"/>
                      <a:pt x="99" y="265"/>
                      <a:pt x="99" y="265"/>
                    </a:cubicBezTo>
                    <a:cubicBezTo>
                      <a:pt x="64" y="260"/>
                      <a:pt x="31" y="254"/>
                      <a:pt x="0" y="247"/>
                    </a:cubicBezTo>
                    <a:cubicBezTo>
                      <a:pt x="0" y="0"/>
                      <a:pt x="0" y="0"/>
                      <a:pt x="0" y="0"/>
                    </a:cubicBezTo>
                    <a:cubicBezTo>
                      <a:pt x="31" y="7"/>
                      <a:pt x="64" y="13"/>
                      <a:pt x="99" y="18"/>
                    </a:cubicBezTo>
                  </a:path>
                </a:pathLst>
              </a:custGeom>
              <a:solidFill>
                <a:srgbClr val="486D8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7" name="îṣļidé"/>
              <p:cNvSpPr/>
              <p:nvPr/>
            </p:nvSpPr>
            <p:spPr bwMode="auto">
              <a:xfrm>
                <a:off x="5688531" y="5309926"/>
                <a:ext cx="32829" cy="100419"/>
              </a:xfrm>
              <a:custGeom>
                <a:avLst/>
                <a:gdLst>
                  <a:gd name="T0" fmla="*/ 88 w 88"/>
                  <a:gd name="T1" fmla="*/ 22 h 269"/>
                  <a:gd name="T2" fmla="*/ 88 w 88"/>
                  <a:gd name="T3" fmla="*/ 269 h 269"/>
                  <a:gd name="T4" fmla="*/ 0 w 88"/>
                  <a:gd name="T5" fmla="*/ 247 h 269"/>
                  <a:gd name="T6" fmla="*/ 0 w 88"/>
                  <a:gd name="T7" fmla="*/ 0 h 269"/>
                  <a:gd name="T8" fmla="*/ 88 w 88"/>
                  <a:gd name="T9" fmla="*/ 22 h 269"/>
                </a:gdLst>
                <a:ahLst/>
                <a:cxnLst>
                  <a:cxn ang="0">
                    <a:pos x="T0" y="T1"/>
                  </a:cxn>
                  <a:cxn ang="0">
                    <a:pos x="T2" y="T3"/>
                  </a:cxn>
                  <a:cxn ang="0">
                    <a:pos x="T4" y="T5"/>
                  </a:cxn>
                  <a:cxn ang="0">
                    <a:pos x="T6" y="T7"/>
                  </a:cxn>
                  <a:cxn ang="0">
                    <a:pos x="T8" y="T9"/>
                  </a:cxn>
                </a:cxnLst>
                <a:rect l="0" t="0" r="r" b="b"/>
                <a:pathLst>
                  <a:path w="88" h="269">
                    <a:moveTo>
                      <a:pt x="88" y="22"/>
                    </a:moveTo>
                    <a:cubicBezTo>
                      <a:pt x="88" y="269"/>
                      <a:pt x="88" y="269"/>
                      <a:pt x="88" y="269"/>
                    </a:cubicBezTo>
                    <a:cubicBezTo>
                      <a:pt x="57" y="262"/>
                      <a:pt x="28" y="255"/>
                      <a:pt x="0" y="247"/>
                    </a:cubicBezTo>
                    <a:cubicBezTo>
                      <a:pt x="0" y="0"/>
                      <a:pt x="0" y="0"/>
                      <a:pt x="0" y="0"/>
                    </a:cubicBezTo>
                    <a:cubicBezTo>
                      <a:pt x="28" y="8"/>
                      <a:pt x="57" y="15"/>
                      <a:pt x="88" y="22"/>
                    </a:cubicBezTo>
                  </a:path>
                </a:pathLst>
              </a:custGeom>
              <a:solidFill>
                <a:srgbClr val="466A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8" name="iṧlíďe"/>
              <p:cNvSpPr/>
              <p:nvPr/>
            </p:nvSpPr>
            <p:spPr bwMode="auto">
              <a:xfrm>
                <a:off x="5658598" y="5299305"/>
                <a:ext cx="29933" cy="102350"/>
              </a:xfrm>
              <a:custGeom>
                <a:avLst/>
                <a:gdLst>
                  <a:gd name="T0" fmla="*/ 80 w 80"/>
                  <a:gd name="T1" fmla="*/ 27 h 274"/>
                  <a:gd name="T2" fmla="*/ 80 w 80"/>
                  <a:gd name="T3" fmla="*/ 274 h 274"/>
                  <a:gd name="T4" fmla="*/ 0 w 80"/>
                  <a:gd name="T5" fmla="*/ 246 h 274"/>
                  <a:gd name="T6" fmla="*/ 0 w 80"/>
                  <a:gd name="T7" fmla="*/ 0 h 274"/>
                  <a:gd name="T8" fmla="*/ 80 w 80"/>
                  <a:gd name="T9" fmla="*/ 27 h 274"/>
                </a:gdLst>
                <a:ahLst/>
                <a:cxnLst>
                  <a:cxn ang="0">
                    <a:pos x="T0" y="T1"/>
                  </a:cxn>
                  <a:cxn ang="0">
                    <a:pos x="T2" y="T3"/>
                  </a:cxn>
                  <a:cxn ang="0">
                    <a:pos x="T4" y="T5"/>
                  </a:cxn>
                  <a:cxn ang="0">
                    <a:pos x="T6" y="T7"/>
                  </a:cxn>
                  <a:cxn ang="0">
                    <a:pos x="T8" y="T9"/>
                  </a:cxn>
                </a:cxnLst>
                <a:rect l="0" t="0" r="r" b="b"/>
                <a:pathLst>
                  <a:path w="80" h="274">
                    <a:moveTo>
                      <a:pt x="80" y="27"/>
                    </a:moveTo>
                    <a:cubicBezTo>
                      <a:pt x="80" y="274"/>
                      <a:pt x="80" y="274"/>
                      <a:pt x="80" y="274"/>
                    </a:cubicBezTo>
                    <a:cubicBezTo>
                      <a:pt x="51" y="265"/>
                      <a:pt x="24" y="256"/>
                      <a:pt x="0" y="246"/>
                    </a:cubicBezTo>
                    <a:cubicBezTo>
                      <a:pt x="0" y="0"/>
                      <a:pt x="0" y="0"/>
                      <a:pt x="0" y="0"/>
                    </a:cubicBezTo>
                    <a:cubicBezTo>
                      <a:pt x="24" y="9"/>
                      <a:pt x="51" y="19"/>
                      <a:pt x="80" y="27"/>
                    </a:cubicBezTo>
                  </a:path>
                </a:pathLst>
              </a:custGeom>
              <a:solidFill>
                <a:srgbClr val="4468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9" name="iṣḻíḋê"/>
              <p:cNvSpPr/>
              <p:nvPr/>
            </p:nvSpPr>
            <p:spPr bwMode="auto">
              <a:xfrm>
                <a:off x="5596802" y="5244267"/>
                <a:ext cx="61796" cy="146766"/>
              </a:xfrm>
              <a:custGeom>
                <a:avLst/>
                <a:gdLst>
                  <a:gd name="T0" fmla="*/ 164 w 164"/>
                  <a:gd name="T1" fmla="*/ 148 h 394"/>
                  <a:gd name="T2" fmla="*/ 164 w 164"/>
                  <a:gd name="T3" fmla="*/ 394 h 394"/>
                  <a:gd name="T4" fmla="*/ 0 w 164"/>
                  <a:gd name="T5" fmla="*/ 247 h 394"/>
                  <a:gd name="T6" fmla="*/ 0 w 164"/>
                  <a:gd name="T7" fmla="*/ 0 h 394"/>
                  <a:gd name="T8" fmla="*/ 164 w 164"/>
                  <a:gd name="T9" fmla="*/ 148 h 394"/>
                </a:gdLst>
                <a:ahLst/>
                <a:cxnLst>
                  <a:cxn ang="0">
                    <a:pos x="T0" y="T1"/>
                  </a:cxn>
                  <a:cxn ang="0">
                    <a:pos x="T2" y="T3"/>
                  </a:cxn>
                  <a:cxn ang="0">
                    <a:pos x="T4" y="T5"/>
                  </a:cxn>
                  <a:cxn ang="0">
                    <a:pos x="T6" y="T7"/>
                  </a:cxn>
                  <a:cxn ang="0">
                    <a:pos x="T8" y="T9"/>
                  </a:cxn>
                </a:cxnLst>
                <a:rect l="0" t="0" r="r" b="b"/>
                <a:pathLst>
                  <a:path w="164" h="394">
                    <a:moveTo>
                      <a:pt x="164" y="148"/>
                    </a:moveTo>
                    <a:cubicBezTo>
                      <a:pt x="164" y="394"/>
                      <a:pt x="164" y="394"/>
                      <a:pt x="164" y="394"/>
                    </a:cubicBezTo>
                    <a:cubicBezTo>
                      <a:pt x="61" y="353"/>
                      <a:pt x="0" y="302"/>
                      <a:pt x="0" y="247"/>
                    </a:cubicBezTo>
                    <a:cubicBezTo>
                      <a:pt x="0" y="0"/>
                      <a:pt x="0" y="0"/>
                      <a:pt x="0" y="0"/>
                    </a:cubicBezTo>
                    <a:cubicBezTo>
                      <a:pt x="0" y="56"/>
                      <a:pt x="61" y="107"/>
                      <a:pt x="164" y="148"/>
                    </a:cubicBezTo>
                  </a:path>
                </a:pathLst>
              </a:custGeom>
              <a:solidFill>
                <a:srgbClr val="42658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0" name="íṥlïḋè"/>
              <p:cNvSpPr/>
              <p:nvPr/>
            </p:nvSpPr>
            <p:spPr bwMode="auto">
              <a:xfrm>
                <a:off x="4248869" y="4129037"/>
                <a:ext cx="222081" cy="302223"/>
              </a:xfrm>
              <a:custGeom>
                <a:avLst/>
                <a:gdLst>
                  <a:gd name="T0" fmla="*/ 150 w 594"/>
                  <a:gd name="T1" fmla="*/ 513 h 811"/>
                  <a:gd name="T2" fmla="*/ 0 w 594"/>
                  <a:gd name="T3" fmla="*/ 811 h 811"/>
                  <a:gd name="T4" fmla="*/ 277 w 594"/>
                  <a:gd name="T5" fmla="*/ 811 h 811"/>
                  <a:gd name="T6" fmla="*/ 594 w 594"/>
                  <a:gd name="T7" fmla="*/ 494 h 811"/>
                  <a:gd name="T8" fmla="*/ 594 w 594"/>
                  <a:gd name="T9" fmla="*/ 0 h 811"/>
                  <a:gd name="T10" fmla="*/ 150 w 594"/>
                  <a:gd name="T11" fmla="*/ 0 h 811"/>
                  <a:gd name="T12" fmla="*/ 150 w 594"/>
                  <a:gd name="T13" fmla="*/ 513 h 811"/>
                </a:gdLst>
                <a:ahLst/>
                <a:cxnLst>
                  <a:cxn ang="0">
                    <a:pos x="T0" y="T1"/>
                  </a:cxn>
                  <a:cxn ang="0">
                    <a:pos x="T2" y="T3"/>
                  </a:cxn>
                  <a:cxn ang="0">
                    <a:pos x="T4" y="T5"/>
                  </a:cxn>
                  <a:cxn ang="0">
                    <a:pos x="T6" y="T7"/>
                  </a:cxn>
                  <a:cxn ang="0">
                    <a:pos x="T8" y="T9"/>
                  </a:cxn>
                  <a:cxn ang="0">
                    <a:pos x="T10" y="T11"/>
                  </a:cxn>
                  <a:cxn ang="0">
                    <a:pos x="T12" y="T13"/>
                  </a:cxn>
                </a:cxnLst>
                <a:rect l="0" t="0" r="r" b="b"/>
                <a:pathLst>
                  <a:path w="594" h="811">
                    <a:moveTo>
                      <a:pt x="150" y="513"/>
                    </a:moveTo>
                    <a:cubicBezTo>
                      <a:pt x="150" y="635"/>
                      <a:pt x="91" y="744"/>
                      <a:pt x="0" y="811"/>
                    </a:cubicBezTo>
                    <a:cubicBezTo>
                      <a:pt x="277" y="811"/>
                      <a:pt x="277" y="811"/>
                      <a:pt x="277" y="811"/>
                    </a:cubicBezTo>
                    <a:cubicBezTo>
                      <a:pt x="452" y="811"/>
                      <a:pt x="594" y="669"/>
                      <a:pt x="594" y="494"/>
                    </a:cubicBezTo>
                    <a:cubicBezTo>
                      <a:pt x="594" y="0"/>
                      <a:pt x="594" y="0"/>
                      <a:pt x="594" y="0"/>
                    </a:cubicBezTo>
                    <a:cubicBezTo>
                      <a:pt x="150" y="0"/>
                      <a:pt x="150" y="0"/>
                      <a:pt x="150" y="0"/>
                    </a:cubicBezTo>
                    <a:lnTo>
                      <a:pt x="150" y="513"/>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1" name="ïṡ1iḋè"/>
              <p:cNvSpPr/>
              <p:nvPr/>
            </p:nvSpPr>
            <p:spPr bwMode="auto">
              <a:xfrm>
                <a:off x="4304872" y="2670064"/>
                <a:ext cx="166078" cy="574513"/>
              </a:xfrm>
              <a:custGeom>
                <a:avLst/>
                <a:gdLst>
                  <a:gd name="T0" fmla="*/ 444 w 444"/>
                  <a:gd name="T1" fmla="*/ 1543 h 1543"/>
                  <a:gd name="T2" fmla="*/ 444 w 444"/>
                  <a:gd name="T3" fmla="*/ 316 h 1543"/>
                  <a:gd name="T4" fmla="*/ 127 w 444"/>
                  <a:gd name="T5" fmla="*/ 0 h 1543"/>
                  <a:gd name="T6" fmla="*/ 0 w 444"/>
                  <a:gd name="T7" fmla="*/ 0 h 1543"/>
                  <a:gd name="T8" fmla="*/ 0 w 444"/>
                  <a:gd name="T9" fmla="*/ 1543 h 1543"/>
                  <a:gd name="T10" fmla="*/ 444 w 444"/>
                  <a:gd name="T11" fmla="*/ 1543 h 1543"/>
                </a:gdLst>
                <a:ahLst/>
                <a:cxnLst>
                  <a:cxn ang="0">
                    <a:pos x="T0" y="T1"/>
                  </a:cxn>
                  <a:cxn ang="0">
                    <a:pos x="T2" y="T3"/>
                  </a:cxn>
                  <a:cxn ang="0">
                    <a:pos x="T4" y="T5"/>
                  </a:cxn>
                  <a:cxn ang="0">
                    <a:pos x="T6" y="T7"/>
                  </a:cxn>
                  <a:cxn ang="0">
                    <a:pos x="T8" y="T9"/>
                  </a:cxn>
                  <a:cxn ang="0">
                    <a:pos x="T10" y="T11"/>
                  </a:cxn>
                </a:cxnLst>
                <a:rect l="0" t="0" r="r" b="b"/>
                <a:pathLst>
                  <a:path w="444" h="1543">
                    <a:moveTo>
                      <a:pt x="444" y="1543"/>
                    </a:moveTo>
                    <a:cubicBezTo>
                      <a:pt x="444" y="316"/>
                      <a:pt x="444" y="316"/>
                      <a:pt x="444" y="316"/>
                    </a:cubicBezTo>
                    <a:cubicBezTo>
                      <a:pt x="444" y="141"/>
                      <a:pt x="302" y="0"/>
                      <a:pt x="127" y="0"/>
                    </a:cubicBezTo>
                    <a:cubicBezTo>
                      <a:pt x="0" y="0"/>
                      <a:pt x="0" y="0"/>
                      <a:pt x="0" y="0"/>
                    </a:cubicBezTo>
                    <a:cubicBezTo>
                      <a:pt x="0" y="1543"/>
                      <a:pt x="0" y="1543"/>
                      <a:pt x="0" y="1543"/>
                    </a:cubicBezTo>
                    <a:lnTo>
                      <a:pt x="444" y="1543"/>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2" name="î$liḋé"/>
              <p:cNvSpPr/>
              <p:nvPr/>
            </p:nvSpPr>
            <p:spPr bwMode="auto">
              <a:xfrm>
                <a:off x="3346064" y="4129037"/>
                <a:ext cx="958809" cy="302223"/>
              </a:xfrm>
              <a:custGeom>
                <a:avLst/>
                <a:gdLst>
                  <a:gd name="T0" fmla="*/ 2569 w 2569"/>
                  <a:gd name="T1" fmla="*/ 513 h 811"/>
                  <a:gd name="T2" fmla="*/ 2569 w 2569"/>
                  <a:gd name="T3" fmla="*/ 0 h 811"/>
                  <a:gd name="T4" fmla="*/ 493 w 2569"/>
                  <a:gd name="T5" fmla="*/ 0 h 811"/>
                  <a:gd name="T6" fmla="*/ 493 w 2569"/>
                  <a:gd name="T7" fmla="*/ 278 h 811"/>
                  <a:gd name="T8" fmla="*/ 396 w 2569"/>
                  <a:gd name="T9" fmla="*/ 375 h 811"/>
                  <a:gd name="T10" fmla="*/ 396 w 2569"/>
                  <a:gd name="T11" fmla="*/ 375 h 811"/>
                  <a:gd name="T12" fmla="*/ 299 w 2569"/>
                  <a:gd name="T13" fmla="*/ 278 h 811"/>
                  <a:gd name="T14" fmla="*/ 299 w 2569"/>
                  <a:gd name="T15" fmla="*/ 0 h 811"/>
                  <a:gd name="T16" fmla="*/ 0 w 2569"/>
                  <a:gd name="T17" fmla="*/ 0 h 811"/>
                  <a:gd name="T18" fmla="*/ 0 w 2569"/>
                  <a:gd name="T19" fmla="*/ 494 h 811"/>
                  <a:gd name="T20" fmla="*/ 321 w 2569"/>
                  <a:gd name="T21" fmla="*/ 811 h 811"/>
                  <a:gd name="T22" fmla="*/ 2419 w 2569"/>
                  <a:gd name="T23" fmla="*/ 811 h 811"/>
                  <a:gd name="T24" fmla="*/ 2569 w 2569"/>
                  <a:gd name="T25" fmla="*/ 513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9" h="811">
                    <a:moveTo>
                      <a:pt x="2569" y="513"/>
                    </a:moveTo>
                    <a:cubicBezTo>
                      <a:pt x="2569" y="0"/>
                      <a:pt x="2569" y="0"/>
                      <a:pt x="2569" y="0"/>
                    </a:cubicBezTo>
                    <a:cubicBezTo>
                      <a:pt x="493" y="0"/>
                      <a:pt x="493" y="0"/>
                      <a:pt x="493" y="0"/>
                    </a:cubicBezTo>
                    <a:cubicBezTo>
                      <a:pt x="493" y="278"/>
                      <a:pt x="493" y="278"/>
                      <a:pt x="493" y="278"/>
                    </a:cubicBezTo>
                    <a:cubicBezTo>
                      <a:pt x="493" y="332"/>
                      <a:pt x="449" y="375"/>
                      <a:pt x="396" y="375"/>
                    </a:cubicBezTo>
                    <a:cubicBezTo>
                      <a:pt x="396" y="375"/>
                      <a:pt x="396" y="375"/>
                      <a:pt x="396" y="375"/>
                    </a:cubicBezTo>
                    <a:cubicBezTo>
                      <a:pt x="342" y="375"/>
                      <a:pt x="299" y="332"/>
                      <a:pt x="299" y="278"/>
                    </a:cubicBezTo>
                    <a:cubicBezTo>
                      <a:pt x="299" y="0"/>
                      <a:pt x="299" y="0"/>
                      <a:pt x="299" y="0"/>
                    </a:cubicBezTo>
                    <a:cubicBezTo>
                      <a:pt x="0" y="0"/>
                      <a:pt x="0" y="0"/>
                      <a:pt x="0" y="0"/>
                    </a:cubicBezTo>
                    <a:cubicBezTo>
                      <a:pt x="0" y="494"/>
                      <a:pt x="0" y="494"/>
                      <a:pt x="0" y="494"/>
                    </a:cubicBezTo>
                    <a:cubicBezTo>
                      <a:pt x="0" y="669"/>
                      <a:pt x="145" y="811"/>
                      <a:pt x="321" y="811"/>
                    </a:cubicBezTo>
                    <a:cubicBezTo>
                      <a:pt x="2419" y="811"/>
                      <a:pt x="2419" y="811"/>
                      <a:pt x="2419" y="811"/>
                    </a:cubicBezTo>
                    <a:cubicBezTo>
                      <a:pt x="2510" y="744"/>
                      <a:pt x="2569" y="635"/>
                      <a:pt x="2569" y="513"/>
                    </a:cubicBez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3" name="îṥḻiḑè"/>
              <p:cNvSpPr/>
              <p:nvPr/>
            </p:nvSpPr>
            <p:spPr bwMode="auto">
              <a:xfrm>
                <a:off x="3346064" y="2670064"/>
                <a:ext cx="958809" cy="574513"/>
              </a:xfrm>
              <a:custGeom>
                <a:avLst/>
                <a:gdLst>
                  <a:gd name="T0" fmla="*/ 299 w 2569"/>
                  <a:gd name="T1" fmla="*/ 1139 h 1543"/>
                  <a:gd name="T2" fmla="*/ 396 w 2569"/>
                  <a:gd name="T3" fmla="*/ 1042 h 1543"/>
                  <a:gd name="T4" fmla="*/ 396 w 2569"/>
                  <a:gd name="T5" fmla="*/ 1042 h 1543"/>
                  <a:gd name="T6" fmla="*/ 493 w 2569"/>
                  <a:gd name="T7" fmla="*/ 1139 h 1543"/>
                  <a:gd name="T8" fmla="*/ 493 w 2569"/>
                  <a:gd name="T9" fmla="*/ 1543 h 1543"/>
                  <a:gd name="T10" fmla="*/ 2569 w 2569"/>
                  <a:gd name="T11" fmla="*/ 1543 h 1543"/>
                  <a:gd name="T12" fmla="*/ 2569 w 2569"/>
                  <a:gd name="T13" fmla="*/ 0 h 1543"/>
                  <a:gd name="T14" fmla="*/ 321 w 2569"/>
                  <a:gd name="T15" fmla="*/ 0 h 1543"/>
                  <a:gd name="T16" fmla="*/ 0 w 2569"/>
                  <a:gd name="T17" fmla="*/ 316 h 1543"/>
                  <a:gd name="T18" fmla="*/ 0 w 2569"/>
                  <a:gd name="T19" fmla="*/ 1543 h 1543"/>
                  <a:gd name="T20" fmla="*/ 299 w 2569"/>
                  <a:gd name="T21" fmla="*/ 1543 h 1543"/>
                  <a:gd name="T22" fmla="*/ 299 w 2569"/>
                  <a:gd name="T23" fmla="*/ 1139 h 1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69" h="1543">
                    <a:moveTo>
                      <a:pt x="299" y="1139"/>
                    </a:moveTo>
                    <a:cubicBezTo>
                      <a:pt x="299" y="1085"/>
                      <a:pt x="342" y="1042"/>
                      <a:pt x="396" y="1042"/>
                    </a:cubicBezTo>
                    <a:cubicBezTo>
                      <a:pt x="396" y="1042"/>
                      <a:pt x="396" y="1042"/>
                      <a:pt x="396" y="1042"/>
                    </a:cubicBezTo>
                    <a:cubicBezTo>
                      <a:pt x="449" y="1042"/>
                      <a:pt x="493" y="1085"/>
                      <a:pt x="493" y="1139"/>
                    </a:cubicBezTo>
                    <a:cubicBezTo>
                      <a:pt x="493" y="1543"/>
                      <a:pt x="493" y="1543"/>
                      <a:pt x="493" y="1543"/>
                    </a:cubicBezTo>
                    <a:cubicBezTo>
                      <a:pt x="2569" y="1543"/>
                      <a:pt x="2569" y="1543"/>
                      <a:pt x="2569" y="1543"/>
                    </a:cubicBezTo>
                    <a:cubicBezTo>
                      <a:pt x="2569" y="0"/>
                      <a:pt x="2569" y="0"/>
                      <a:pt x="2569" y="0"/>
                    </a:cubicBezTo>
                    <a:cubicBezTo>
                      <a:pt x="321" y="0"/>
                      <a:pt x="321" y="0"/>
                      <a:pt x="321" y="0"/>
                    </a:cubicBezTo>
                    <a:cubicBezTo>
                      <a:pt x="145" y="0"/>
                      <a:pt x="0" y="141"/>
                      <a:pt x="0" y="316"/>
                    </a:cubicBezTo>
                    <a:cubicBezTo>
                      <a:pt x="0" y="1543"/>
                      <a:pt x="0" y="1543"/>
                      <a:pt x="0" y="1543"/>
                    </a:cubicBezTo>
                    <a:cubicBezTo>
                      <a:pt x="299" y="1543"/>
                      <a:pt x="299" y="1543"/>
                      <a:pt x="299" y="1543"/>
                    </a:cubicBezTo>
                    <a:lnTo>
                      <a:pt x="299" y="1139"/>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4" name="išḷîḓê"/>
              <p:cNvSpPr/>
              <p:nvPr/>
            </p:nvSpPr>
            <p:spPr bwMode="auto">
              <a:xfrm>
                <a:off x="3458070" y="4129037"/>
                <a:ext cx="72418" cy="139042"/>
              </a:xfrm>
              <a:custGeom>
                <a:avLst/>
                <a:gdLst>
                  <a:gd name="T0" fmla="*/ 0 w 194"/>
                  <a:gd name="T1" fmla="*/ 278 h 375"/>
                  <a:gd name="T2" fmla="*/ 97 w 194"/>
                  <a:gd name="T3" fmla="*/ 375 h 375"/>
                  <a:gd name="T4" fmla="*/ 97 w 194"/>
                  <a:gd name="T5" fmla="*/ 375 h 375"/>
                  <a:gd name="T6" fmla="*/ 194 w 194"/>
                  <a:gd name="T7" fmla="*/ 278 h 375"/>
                  <a:gd name="T8" fmla="*/ 194 w 194"/>
                  <a:gd name="T9" fmla="*/ 0 h 375"/>
                  <a:gd name="T10" fmla="*/ 0 w 194"/>
                  <a:gd name="T11" fmla="*/ 0 h 375"/>
                  <a:gd name="T12" fmla="*/ 0 w 194"/>
                  <a:gd name="T13" fmla="*/ 278 h 375"/>
                </a:gdLst>
                <a:ahLst/>
                <a:cxnLst>
                  <a:cxn ang="0">
                    <a:pos x="T0" y="T1"/>
                  </a:cxn>
                  <a:cxn ang="0">
                    <a:pos x="T2" y="T3"/>
                  </a:cxn>
                  <a:cxn ang="0">
                    <a:pos x="T4" y="T5"/>
                  </a:cxn>
                  <a:cxn ang="0">
                    <a:pos x="T6" y="T7"/>
                  </a:cxn>
                  <a:cxn ang="0">
                    <a:pos x="T8" y="T9"/>
                  </a:cxn>
                  <a:cxn ang="0">
                    <a:pos x="T10" y="T11"/>
                  </a:cxn>
                  <a:cxn ang="0">
                    <a:pos x="T12" y="T13"/>
                  </a:cxn>
                </a:cxnLst>
                <a:rect l="0" t="0" r="r" b="b"/>
                <a:pathLst>
                  <a:path w="194" h="375">
                    <a:moveTo>
                      <a:pt x="0" y="278"/>
                    </a:moveTo>
                    <a:cubicBezTo>
                      <a:pt x="0" y="332"/>
                      <a:pt x="43" y="375"/>
                      <a:pt x="97" y="375"/>
                    </a:cubicBezTo>
                    <a:cubicBezTo>
                      <a:pt x="97" y="375"/>
                      <a:pt x="97" y="375"/>
                      <a:pt x="97" y="375"/>
                    </a:cubicBezTo>
                    <a:cubicBezTo>
                      <a:pt x="150" y="375"/>
                      <a:pt x="194" y="332"/>
                      <a:pt x="194" y="278"/>
                    </a:cubicBezTo>
                    <a:cubicBezTo>
                      <a:pt x="194" y="0"/>
                      <a:pt x="194" y="0"/>
                      <a:pt x="194" y="0"/>
                    </a:cubicBezTo>
                    <a:cubicBezTo>
                      <a:pt x="0" y="0"/>
                      <a:pt x="0" y="0"/>
                      <a:pt x="0" y="0"/>
                    </a:cubicBezTo>
                    <a:lnTo>
                      <a:pt x="0" y="278"/>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5" name="iṥḷïḋe"/>
              <p:cNvSpPr/>
              <p:nvPr/>
            </p:nvSpPr>
            <p:spPr bwMode="auto">
              <a:xfrm>
                <a:off x="3458070" y="3058222"/>
                <a:ext cx="72418" cy="186355"/>
              </a:xfrm>
              <a:custGeom>
                <a:avLst/>
                <a:gdLst>
                  <a:gd name="T0" fmla="*/ 194 w 194"/>
                  <a:gd name="T1" fmla="*/ 97 h 501"/>
                  <a:gd name="T2" fmla="*/ 97 w 194"/>
                  <a:gd name="T3" fmla="*/ 0 h 501"/>
                  <a:gd name="T4" fmla="*/ 97 w 194"/>
                  <a:gd name="T5" fmla="*/ 0 h 501"/>
                  <a:gd name="T6" fmla="*/ 0 w 194"/>
                  <a:gd name="T7" fmla="*/ 97 h 501"/>
                  <a:gd name="T8" fmla="*/ 0 w 194"/>
                  <a:gd name="T9" fmla="*/ 501 h 501"/>
                  <a:gd name="T10" fmla="*/ 194 w 194"/>
                  <a:gd name="T11" fmla="*/ 501 h 501"/>
                  <a:gd name="T12" fmla="*/ 194 w 194"/>
                  <a:gd name="T13" fmla="*/ 97 h 501"/>
                </a:gdLst>
                <a:ahLst/>
                <a:cxnLst>
                  <a:cxn ang="0">
                    <a:pos x="T0" y="T1"/>
                  </a:cxn>
                  <a:cxn ang="0">
                    <a:pos x="T2" y="T3"/>
                  </a:cxn>
                  <a:cxn ang="0">
                    <a:pos x="T4" y="T5"/>
                  </a:cxn>
                  <a:cxn ang="0">
                    <a:pos x="T6" y="T7"/>
                  </a:cxn>
                  <a:cxn ang="0">
                    <a:pos x="T8" y="T9"/>
                  </a:cxn>
                  <a:cxn ang="0">
                    <a:pos x="T10" y="T11"/>
                  </a:cxn>
                  <a:cxn ang="0">
                    <a:pos x="T12" y="T13"/>
                  </a:cxn>
                </a:cxnLst>
                <a:rect l="0" t="0" r="r" b="b"/>
                <a:pathLst>
                  <a:path w="194" h="501">
                    <a:moveTo>
                      <a:pt x="194" y="97"/>
                    </a:moveTo>
                    <a:cubicBezTo>
                      <a:pt x="194" y="43"/>
                      <a:pt x="150" y="0"/>
                      <a:pt x="97" y="0"/>
                    </a:cubicBezTo>
                    <a:cubicBezTo>
                      <a:pt x="97" y="0"/>
                      <a:pt x="97" y="0"/>
                      <a:pt x="97" y="0"/>
                    </a:cubicBezTo>
                    <a:cubicBezTo>
                      <a:pt x="43" y="0"/>
                      <a:pt x="0" y="43"/>
                      <a:pt x="0" y="97"/>
                    </a:cubicBezTo>
                    <a:cubicBezTo>
                      <a:pt x="0" y="501"/>
                      <a:pt x="0" y="501"/>
                      <a:pt x="0" y="501"/>
                    </a:cubicBezTo>
                    <a:cubicBezTo>
                      <a:pt x="194" y="501"/>
                      <a:pt x="194" y="501"/>
                      <a:pt x="194" y="501"/>
                    </a:cubicBezTo>
                    <a:lnTo>
                      <a:pt x="194" y="97"/>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6" name="iṧľidê"/>
              <p:cNvSpPr/>
              <p:nvPr/>
            </p:nvSpPr>
            <p:spPr bwMode="auto">
              <a:xfrm>
                <a:off x="4304872" y="3245542"/>
                <a:ext cx="166078" cy="882529"/>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57" name="îşľïḑê"/>
              <p:cNvSpPr/>
              <p:nvPr/>
            </p:nvSpPr>
            <p:spPr bwMode="auto">
              <a:xfrm>
                <a:off x="3530487" y="3244577"/>
                <a:ext cx="774385" cy="884460"/>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58" name="ïSľíḓé"/>
              <p:cNvSpPr/>
              <p:nvPr/>
            </p:nvSpPr>
            <p:spPr bwMode="auto">
              <a:xfrm>
                <a:off x="3346064" y="3244577"/>
                <a:ext cx="112006" cy="884460"/>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59" name="ïs1ïḓè"/>
              <p:cNvSpPr/>
              <p:nvPr/>
            </p:nvSpPr>
            <p:spPr bwMode="auto">
              <a:xfrm>
                <a:off x="3457104" y="3245542"/>
                <a:ext cx="73383" cy="882529"/>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60" name="îṡļídé"/>
              <p:cNvSpPr/>
              <p:nvPr/>
            </p:nvSpPr>
            <p:spPr bwMode="auto">
              <a:xfrm>
                <a:off x="4327081" y="2444121"/>
                <a:ext cx="255876" cy="489543"/>
              </a:xfrm>
              <a:custGeom>
                <a:avLst/>
                <a:gdLst>
                  <a:gd name="T0" fmla="*/ 369 w 686"/>
                  <a:gd name="T1" fmla="*/ 0 h 1315"/>
                  <a:gd name="T2" fmla="*/ 54 w 686"/>
                  <a:gd name="T3" fmla="*/ 0 h 1315"/>
                  <a:gd name="T4" fmla="*/ 166 w 686"/>
                  <a:gd name="T5" fmla="*/ 257 h 1315"/>
                  <a:gd name="T6" fmla="*/ 166 w 686"/>
                  <a:gd name="T7" fmla="*/ 1017 h 1315"/>
                  <a:gd name="T8" fmla="*/ 0 w 686"/>
                  <a:gd name="T9" fmla="*/ 1315 h 1315"/>
                  <a:gd name="T10" fmla="*/ 369 w 686"/>
                  <a:gd name="T11" fmla="*/ 1315 h 1315"/>
                  <a:gd name="T12" fmla="*/ 686 w 686"/>
                  <a:gd name="T13" fmla="*/ 996 h 1315"/>
                  <a:gd name="T14" fmla="*/ 686 w 686"/>
                  <a:gd name="T15" fmla="*/ 318 h 1315"/>
                  <a:gd name="T16" fmla="*/ 369 w 686"/>
                  <a:gd name="T17" fmla="*/ 0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1315">
                    <a:moveTo>
                      <a:pt x="369" y="0"/>
                    </a:moveTo>
                    <a:cubicBezTo>
                      <a:pt x="54" y="0"/>
                      <a:pt x="54" y="0"/>
                      <a:pt x="54" y="0"/>
                    </a:cubicBezTo>
                    <a:cubicBezTo>
                      <a:pt x="124" y="61"/>
                      <a:pt x="166" y="155"/>
                      <a:pt x="166" y="257"/>
                    </a:cubicBezTo>
                    <a:cubicBezTo>
                      <a:pt x="166" y="1017"/>
                      <a:pt x="166" y="1017"/>
                      <a:pt x="166" y="1017"/>
                    </a:cubicBezTo>
                    <a:cubicBezTo>
                      <a:pt x="166" y="1143"/>
                      <a:pt x="101" y="1246"/>
                      <a:pt x="0" y="1315"/>
                    </a:cubicBezTo>
                    <a:cubicBezTo>
                      <a:pt x="369" y="1315"/>
                      <a:pt x="369" y="1315"/>
                      <a:pt x="369" y="1315"/>
                    </a:cubicBezTo>
                    <a:cubicBezTo>
                      <a:pt x="544" y="1315"/>
                      <a:pt x="686" y="1171"/>
                      <a:pt x="686" y="996"/>
                    </a:cubicBezTo>
                    <a:cubicBezTo>
                      <a:pt x="686" y="318"/>
                      <a:pt x="686" y="318"/>
                      <a:pt x="686" y="318"/>
                    </a:cubicBezTo>
                    <a:cubicBezTo>
                      <a:pt x="686" y="142"/>
                      <a:pt x="544" y="0"/>
                      <a:pt x="369"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1" name="îṣḻiďè"/>
              <p:cNvSpPr/>
              <p:nvPr/>
            </p:nvSpPr>
            <p:spPr bwMode="auto">
              <a:xfrm>
                <a:off x="3234058" y="2444121"/>
                <a:ext cx="1154819" cy="489543"/>
              </a:xfrm>
              <a:custGeom>
                <a:avLst/>
                <a:gdLst>
                  <a:gd name="T0" fmla="*/ 3095 w 3095"/>
                  <a:gd name="T1" fmla="*/ 1017 h 1315"/>
                  <a:gd name="T2" fmla="*/ 3095 w 3095"/>
                  <a:gd name="T3" fmla="*/ 257 h 1315"/>
                  <a:gd name="T4" fmla="*/ 2983 w 3095"/>
                  <a:gd name="T5" fmla="*/ 0 h 1315"/>
                  <a:gd name="T6" fmla="*/ 319 w 3095"/>
                  <a:gd name="T7" fmla="*/ 0 h 1315"/>
                  <a:gd name="T8" fmla="*/ 0 w 3095"/>
                  <a:gd name="T9" fmla="*/ 318 h 1315"/>
                  <a:gd name="T10" fmla="*/ 0 w 3095"/>
                  <a:gd name="T11" fmla="*/ 996 h 1315"/>
                  <a:gd name="T12" fmla="*/ 319 w 3095"/>
                  <a:gd name="T13" fmla="*/ 1315 h 1315"/>
                  <a:gd name="T14" fmla="*/ 2929 w 3095"/>
                  <a:gd name="T15" fmla="*/ 1315 h 1315"/>
                  <a:gd name="T16" fmla="*/ 3095 w 3095"/>
                  <a:gd name="T17" fmla="*/ 1017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5" h="1315">
                    <a:moveTo>
                      <a:pt x="3095" y="1017"/>
                    </a:moveTo>
                    <a:cubicBezTo>
                      <a:pt x="3095" y="257"/>
                      <a:pt x="3095" y="257"/>
                      <a:pt x="3095" y="257"/>
                    </a:cubicBezTo>
                    <a:cubicBezTo>
                      <a:pt x="3095" y="155"/>
                      <a:pt x="3053" y="61"/>
                      <a:pt x="2983" y="0"/>
                    </a:cubicBezTo>
                    <a:cubicBezTo>
                      <a:pt x="319" y="0"/>
                      <a:pt x="319" y="0"/>
                      <a:pt x="319" y="0"/>
                    </a:cubicBezTo>
                    <a:cubicBezTo>
                      <a:pt x="144" y="0"/>
                      <a:pt x="0" y="142"/>
                      <a:pt x="0" y="318"/>
                    </a:cubicBezTo>
                    <a:cubicBezTo>
                      <a:pt x="0" y="996"/>
                      <a:pt x="0" y="996"/>
                      <a:pt x="0" y="996"/>
                    </a:cubicBezTo>
                    <a:cubicBezTo>
                      <a:pt x="0" y="1171"/>
                      <a:pt x="144" y="1315"/>
                      <a:pt x="319" y="1315"/>
                    </a:cubicBezTo>
                    <a:cubicBezTo>
                      <a:pt x="2929" y="1315"/>
                      <a:pt x="2929" y="1315"/>
                      <a:pt x="2929" y="1315"/>
                    </a:cubicBezTo>
                    <a:cubicBezTo>
                      <a:pt x="3030" y="1246"/>
                      <a:pt x="3095" y="1143"/>
                      <a:pt x="3095" y="1017"/>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2" name="iṩľiḑé"/>
              <p:cNvSpPr/>
              <p:nvPr/>
            </p:nvSpPr>
            <p:spPr bwMode="auto">
              <a:xfrm>
                <a:off x="3327718" y="2542609"/>
                <a:ext cx="156422" cy="295464"/>
              </a:xfrm>
              <a:custGeom>
                <a:avLst/>
                <a:gdLst>
                  <a:gd name="T0" fmla="*/ 420 w 420"/>
                  <a:gd name="T1" fmla="*/ 587 h 794"/>
                  <a:gd name="T2" fmla="*/ 213 w 420"/>
                  <a:gd name="T3" fmla="*/ 794 h 794"/>
                  <a:gd name="T4" fmla="*/ 206 w 420"/>
                  <a:gd name="T5" fmla="*/ 794 h 794"/>
                  <a:gd name="T6" fmla="*/ 0 w 420"/>
                  <a:gd name="T7" fmla="*/ 587 h 794"/>
                  <a:gd name="T8" fmla="*/ 0 w 420"/>
                  <a:gd name="T9" fmla="*/ 206 h 794"/>
                  <a:gd name="T10" fmla="*/ 206 w 420"/>
                  <a:gd name="T11" fmla="*/ 0 h 794"/>
                  <a:gd name="T12" fmla="*/ 213 w 420"/>
                  <a:gd name="T13" fmla="*/ 0 h 794"/>
                  <a:gd name="T14" fmla="*/ 420 w 420"/>
                  <a:gd name="T15" fmla="*/ 206 h 794"/>
                  <a:gd name="T16" fmla="*/ 420 w 420"/>
                  <a:gd name="T17" fmla="*/ 587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0" h="794">
                    <a:moveTo>
                      <a:pt x="420" y="587"/>
                    </a:moveTo>
                    <a:cubicBezTo>
                      <a:pt x="420" y="702"/>
                      <a:pt x="327" y="794"/>
                      <a:pt x="213" y="794"/>
                    </a:cubicBezTo>
                    <a:cubicBezTo>
                      <a:pt x="206" y="794"/>
                      <a:pt x="206" y="794"/>
                      <a:pt x="206" y="794"/>
                    </a:cubicBezTo>
                    <a:cubicBezTo>
                      <a:pt x="92" y="794"/>
                      <a:pt x="0" y="702"/>
                      <a:pt x="0" y="587"/>
                    </a:cubicBezTo>
                    <a:cubicBezTo>
                      <a:pt x="0" y="206"/>
                      <a:pt x="0" y="206"/>
                      <a:pt x="0" y="206"/>
                    </a:cubicBezTo>
                    <a:cubicBezTo>
                      <a:pt x="0" y="92"/>
                      <a:pt x="92" y="0"/>
                      <a:pt x="206" y="0"/>
                    </a:cubicBezTo>
                    <a:cubicBezTo>
                      <a:pt x="213" y="0"/>
                      <a:pt x="213" y="0"/>
                      <a:pt x="213" y="0"/>
                    </a:cubicBezTo>
                    <a:cubicBezTo>
                      <a:pt x="327" y="0"/>
                      <a:pt x="420" y="92"/>
                      <a:pt x="420" y="206"/>
                    </a:cubicBezTo>
                    <a:lnTo>
                      <a:pt x="420" y="587"/>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3" name="ïslïḓé"/>
              <p:cNvSpPr/>
              <p:nvPr/>
            </p:nvSpPr>
            <p:spPr bwMode="auto">
              <a:xfrm>
                <a:off x="5619975" y="2459570"/>
                <a:ext cx="1268756" cy="1943688"/>
              </a:xfrm>
              <a:custGeom>
                <a:avLst/>
                <a:gdLst>
                  <a:gd name="T0" fmla="*/ 3399 w 3399"/>
                  <a:gd name="T1" fmla="*/ 4724 h 5213"/>
                  <a:gd name="T2" fmla="*/ 2910 w 3399"/>
                  <a:gd name="T3" fmla="*/ 5213 h 5213"/>
                  <a:gd name="T4" fmla="*/ 488 w 3399"/>
                  <a:gd name="T5" fmla="*/ 5213 h 5213"/>
                  <a:gd name="T6" fmla="*/ 0 w 3399"/>
                  <a:gd name="T7" fmla="*/ 4724 h 5213"/>
                  <a:gd name="T8" fmla="*/ 0 w 3399"/>
                  <a:gd name="T9" fmla="*/ 488 h 5213"/>
                  <a:gd name="T10" fmla="*/ 488 w 3399"/>
                  <a:gd name="T11" fmla="*/ 0 h 5213"/>
                  <a:gd name="T12" fmla="*/ 2910 w 3399"/>
                  <a:gd name="T13" fmla="*/ 0 h 5213"/>
                  <a:gd name="T14" fmla="*/ 3399 w 3399"/>
                  <a:gd name="T15" fmla="*/ 488 h 5213"/>
                  <a:gd name="T16" fmla="*/ 3399 w 3399"/>
                  <a:gd name="T17" fmla="*/ 4724 h 5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9" h="5213">
                    <a:moveTo>
                      <a:pt x="3399" y="4724"/>
                    </a:moveTo>
                    <a:cubicBezTo>
                      <a:pt x="3399" y="4994"/>
                      <a:pt x="3180" y="5213"/>
                      <a:pt x="2910" y="5213"/>
                    </a:cubicBezTo>
                    <a:cubicBezTo>
                      <a:pt x="488" y="5213"/>
                      <a:pt x="488" y="5213"/>
                      <a:pt x="488" y="5213"/>
                    </a:cubicBezTo>
                    <a:cubicBezTo>
                      <a:pt x="218" y="5213"/>
                      <a:pt x="0" y="4994"/>
                      <a:pt x="0" y="4724"/>
                    </a:cubicBezTo>
                    <a:cubicBezTo>
                      <a:pt x="0" y="488"/>
                      <a:pt x="0" y="488"/>
                      <a:pt x="0" y="488"/>
                    </a:cubicBezTo>
                    <a:cubicBezTo>
                      <a:pt x="0" y="218"/>
                      <a:pt x="218" y="0"/>
                      <a:pt x="488" y="0"/>
                    </a:cubicBezTo>
                    <a:cubicBezTo>
                      <a:pt x="2910" y="0"/>
                      <a:pt x="2910" y="0"/>
                      <a:pt x="2910" y="0"/>
                    </a:cubicBezTo>
                    <a:cubicBezTo>
                      <a:pt x="3180" y="0"/>
                      <a:pt x="3399" y="218"/>
                      <a:pt x="3399" y="488"/>
                    </a:cubicBezTo>
                    <a:cubicBezTo>
                      <a:pt x="3399" y="4724"/>
                      <a:pt x="3399" y="4724"/>
                      <a:pt x="3399" y="4724"/>
                    </a:cubicBezTo>
                  </a:path>
                </a:pathLst>
              </a:custGeom>
              <a:solidFill>
                <a:srgbClr val="BCBA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4" name="íŝḷide"/>
              <p:cNvSpPr/>
              <p:nvPr/>
            </p:nvSpPr>
            <p:spPr bwMode="auto">
              <a:xfrm>
                <a:off x="6214765" y="2582198"/>
                <a:ext cx="78211" cy="1699399"/>
              </a:xfrm>
              <a:custGeom>
                <a:avLst/>
                <a:gdLst>
                  <a:gd name="T0" fmla="*/ 211 w 211"/>
                  <a:gd name="T1" fmla="*/ 4455 h 4560"/>
                  <a:gd name="T2" fmla="*/ 106 w 211"/>
                  <a:gd name="T3" fmla="*/ 4560 h 4560"/>
                  <a:gd name="T4" fmla="*/ 0 w 211"/>
                  <a:gd name="T5" fmla="*/ 4455 h 4560"/>
                  <a:gd name="T6" fmla="*/ 0 w 211"/>
                  <a:gd name="T7" fmla="*/ 105 h 4560"/>
                  <a:gd name="T8" fmla="*/ 106 w 211"/>
                  <a:gd name="T9" fmla="*/ 0 h 4560"/>
                  <a:gd name="T10" fmla="*/ 211 w 211"/>
                  <a:gd name="T11" fmla="*/ 105 h 4560"/>
                  <a:gd name="T12" fmla="*/ 211 w 211"/>
                  <a:gd name="T13" fmla="*/ 4455 h 4560"/>
                </a:gdLst>
                <a:ahLst/>
                <a:cxnLst>
                  <a:cxn ang="0">
                    <a:pos x="T0" y="T1"/>
                  </a:cxn>
                  <a:cxn ang="0">
                    <a:pos x="T2" y="T3"/>
                  </a:cxn>
                  <a:cxn ang="0">
                    <a:pos x="T4" y="T5"/>
                  </a:cxn>
                  <a:cxn ang="0">
                    <a:pos x="T6" y="T7"/>
                  </a:cxn>
                  <a:cxn ang="0">
                    <a:pos x="T8" y="T9"/>
                  </a:cxn>
                  <a:cxn ang="0">
                    <a:pos x="T10" y="T11"/>
                  </a:cxn>
                  <a:cxn ang="0">
                    <a:pos x="T12" y="T13"/>
                  </a:cxn>
                </a:cxnLst>
                <a:rect l="0" t="0" r="r" b="b"/>
                <a:pathLst>
                  <a:path w="211" h="4560">
                    <a:moveTo>
                      <a:pt x="211" y="4455"/>
                    </a:moveTo>
                    <a:cubicBezTo>
                      <a:pt x="211" y="4513"/>
                      <a:pt x="164" y="4560"/>
                      <a:pt x="106" y="4560"/>
                    </a:cubicBezTo>
                    <a:cubicBezTo>
                      <a:pt x="47" y="4560"/>
                      <a:pt x="0" y="4513"/>
                      <a:pt x="0" y="4455"/>
                    </a:cubicBezTo>
                    <a:cubicBezTo>
                      <a:pt x="0" y="105"/>
                      <a:pt x="0" y="105"/>
                      <a:pt x="0" y="105"/>
                    </a:cubicBezTo>
                    <a:cubicBezTo>
                      <a:pt x="0" y="47"/>
                      <a:pt x="47" y="0"/>
                      <a:pt x="106" y="0"/>
                    </a:cubicBezTo>
                    <a:cubicBezTo>
                      <a:pt x="164" y="0"/>
                      <a:pt x="211" y="47"/>
                      <a:pt x="211" y="105"/>
                    </a:cubicBezTo>
                    <a:lnTo>
                      <a:pt x="211" y="4455"/>
                    </a:lnTo>
                    <a:close/>
                  </a:path>
                </a:pathLst>
              </a:custGeom>
              <a:solidFill>
                <a:srgbClr val="A19F9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5" name="i$1iḍé"/>
              <p:cNvSpPr/>
              <p:nvPr/>
            </p:nvSpPr>
            <p:spPr bwMode="auto">
              <a:xfrm>
                <a:off x="5785088" y="2600543"/>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5"/>
                      <a:pt x="705" y="916"/>
                      <a:pt x="453" y="913"/>
                    </a:cubicBezTo>
                    <a:cubicBezTo>
                      <a:pt x="202" y="911"/>
                      <a:pt x="0" y="705"/>
                      <a:pt x="3" y="453"/>
                    </a:cubicBezTo>
                    <a:cubicBezTo>
                      <a:pt x="6" y="202"/>
                      <a:pt x="212" y="0"/>
                      <a:pt x="463" y="3"/>
                    </a:cubicBezTo>
                    <a:cubicBezTo>
                      <a:pt x="714" y="6"/>
                      <a:pt x="916" y="212"/>
                      <a:pt x="913" y="463"/>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6" name="iṡḷîḍê"/>
              <p:cNvSpPr/>
              <p:nvPr/>
            </p:nvSpPr>
            <p:spPr bwMode="auto">
              <a:xfrm>
                <a:off x="5770604" y="2592818"/>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5"/>
                      <a:pt x="705" y="916"/>
                      <a:pt x="453" y="913"/>
                    </a:cubicBezTo>
                    <a:cubicBezTo>
                      <a:pt x="202" y="911"/>
                      <a:pt x="0" y="705"/>
                      <a:pt x="3" y="453"/>
                    </a:cubicBezTo>
                    <a:cubicBezTo>
                      <a:pt x="6" y="202"/>
                      <a:pt x="212" y="0"/>
                      <a:pt x="463" y="3"/>
                    </a:cubicBezTo>
                    <a:cubicBezTo>
                      <a:pt x="714" y="6"/>
                      <a:pt x="916" y="212"/>
                      <a:pt x="913" y="46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7" name="ïṥ1ïdè"/>
              <p:cNvSpPr/>
              <p:nvPr/>
            </p:nvSpPr>
            <p:spPr bwMode="auto">
              <a:xfrm>
                <a:off x="5917370" y="2640132"/>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cubicBezTo>
                      <a:pt x="125" y="601"/>
                      <a:pt x="125" y="601"/>
                      <a:pt x="125" y="601"/>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8" name="íṧļîďé"/>
              <p:cNvSpPr/>
              <p:nvPr/>
            </p:nvSpPr>
            <p:spPr bwMode="auto">
              <a:xfrm>
                <a:off x="6394360" y="2600543"/>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0" y="715"/>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9" name="iŝļïďè"/>
              <p:cNvSpPr/>
              <p:nvPr/>
            </p:nvSpPr>
            <p:spPr bwMode="auto">
              <a:xfrm>
                <a:off x="6379877" y="2592818"/>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5"/>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0" name="ïṡļïḋé"/>
              <p:cNvSpPr/>
              <p:nvPr/>
            </p:nvSpPr>
            <p:spPr bwMode="auto">
              <a:xfrm>
                <a:off x="6526643" y="2640132"/>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lnTo>
                      <a:pt x="125" y="601"/>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1" name="íS1îďe"/>
              <p:cNvSpPr/>
              <p:nvPr/>
            </p:nvSpPr>
            <p:spPr bwMode="auto">
              <a:xfrm>
                <a:off x="5785088" y="3042773"/>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0"/>
                      <a:pt x="0" y="704"/>
                      <a:pt x="3" y="453"/>
                    </a:cubicBezTo>
                    <a:cubicBezTo>
                      <a:pt x="6" y="202"/>
                      <a:pt x="212" y="0"/>
                      <a:pt x="463" y="3"/>
                    </a:cubicBezTo>
                    <a:cubicBezTo>
                      <a:pt x="714" y="5"/>
                      <a:pt x="916" y="211"/>
                      <a:pt x="913" y="463"/>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2" name="î$ḷíde"/>
              <p:cNvSpPr/>
              <p:nvPr/>
            </p:nvSpPr>
            <p:spPr bwMode="auto">
              <a:xfrm>
                <a:off x="5770604" y="3035048"/>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0"/>
                      <a:pt x="0" y="704"/>
                      <a:pt x="3" y="453"/>
                    </a:cubicBezTo>
                    <a:cubicBezTo>
                      <a:pt x="6" y="202"/>
                      <a:pt x="212" y="0"/>
                      <a:pt x="463" y="3"/>
                    </a:cubicBezTo>
                    <a:cubicBezTo>
                      <a:pt x="714" y="5"/>
                      <a:pt x="916" y="211"/>
                      <a:pt x="913" y="46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3" name="îṩļîḓe"/>
              <p:cNvSpPr/>
              <p:nvPr/>
            </p:nvSpPr>
            <p:spPr bwMode="auto">
              <a:xfrm>
                <a:off x="5917370" y="3082362"/>
                <a:ext cx="48278" cy="247185"/>
              </a:xfrm>
              <a:custGeom>
                <a:avLst/>
                <a:gdLst>
                  <a:gd name="T0" fmla="*/ 125 w 131"/>
                  <a:gd name="T1" fmla="*/ 601 h 662"/>
                  <a:gd name="T2" fmla="*/ 62 w 131"/>
                  <a:gd name="T3" fmla="*/ 662 h 662"/>
                  <a:gd name="T4" fmla="*/ 1 w 131"/>
                  <a:gd name="T5" fmla="*/ 599 h 662"/>
                  <a:gd name="T6" fmla="*/ 6 w 131"/>
                  <a:gd name="T7" fmla="*/ 62 h 662"/>
                  <a:gd name="T8" fmla="*/ 69 w 131"/>
                  <a:gd name="T9" fmla="*/ 0 h 662"/>
                  <a:gd name="T10" fmla="*/ 130 w 131"/>
                  <a:gd name="T11" fmla="*/ 63 h 662"/>
                  <a:gd name="T12" fmla="*/ 125 w 131"/>
                  <a:gd name="T13" fmla="*/ 601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1"/>
                    </a:moveTo>
                    <a:cubicBezTo>
                      <a:pt x="124" y="635"/>
                      <a:pt x="96" y="662"/>
                      <a:pt x="62" y="662"/>
                    </a:cubicBezTo>
                    <a:cubicBezTo>
                      <a:pt x="28" y="661"/>
                      <a:pt x="0" y="633"/>
                      <a:pt x="1" y="599"/>
                    </a:cubicBezTo>
                    <a:cubicBezTo>
                      <a:pt x="6" y="62"/>
                      <a:pt x="6" y="62"/>
                      <a:pt x="6" y="62"/>
                    </a:cubicBezTo>
                    <a:cubicBezTo>
                      <a:pt x="7" y="28"/>
                      <a:pt x="35" y="0"/>
                      <a:pt x="69" y="0"/>
                    </a:cubicBezTo>
                    <a:cubicBezTo>
                      <a:pt x="103" y="1"/>
                      <a:pt x="131" y="29"/>
                      <a:pt x="130" y="63"/>
                    </a:cubicBezTo>
                    <a:cubicBezTo>
                      <a:pt x="125" y="601"/>
                      <a:pt x="125" y="601"/>
                      <a:pt x="125" y="601"/>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4" name="îṩľídé"/>
              <p:cNvSpPr/>
              <p:nvPr/>
            </p:nvSpPr>
            <p:spPr bwMode="auto">
              <a:xfrm>
                <a:off x="6394360" y="3042773"/>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0" y="714"/>
                      <a:pt x="705" y="916"/>
                      <a:pt x="453" y="913"/>
                    </a:cubicBezTo>
                    <a:cubicBezTo>
                      <a:pt x="202" y="910"/>
                      <a:pt x="0" y="704"/>
                      <a:pt x="3" y="453"/>
                    </a:cubicBezTo>
                    <a:cubicBezTo>
                      <a:pt x="5" y="202"/>
                      <a:pt x="211" y="0"/>
                      <a:pt x="463" y="3"/>
                    </a:cubicBezTo>
                    <a:cubicBezTo>
                      <a:pt x="714" y="5"/>
                      <a:pt x="916" y="211"/>
                      <a:pt x="913" y="463"/>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5" name="iśļíḓê"/>
              <p:cNvSpPr/>
              <p:nvPr/>
            </p:nvSpPr>
            <p:spPr bwMode="auto">
              <a:xfrm>
                <a:off x="6379877" y="3035048"/>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0"/>
                      <a:pt x="0" y="704"/>
                      <a:pt x="3" y="453"/>
                    </a:cubicBezTo>
                    <a:cubicBezTo>
                      <a:pt x="5" y="202"/>
                      <a:pt x="211" y="0"/>
                      <a:pt x="463" y="3"/>
                    </a:cubicBezTo>
                    <a:cubicBezTo>
                      <a:pt x="714" y="5"/>
                      <a:pt x="916" y="211"/>
                      <a:pt x="913" y="4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6" name="íSľíḑe"/>
              <p:cNvSpPr/>
              <p:nvPr/>
            </p:nvSpPr>
            <p:spPr bwMode="auto">
              <a:xfrm>
                <a:off x="6526643" y="3082362"/>
                <a:ext cx="48278" cy="247185"/>
              </a:xfrm>
              <a:custGeom>
                <a:avLst/>
                <a:gdLst>
                  <a:gd name="T0" fmla="*/ 125 w 131"/>
                  <a:gd name="T1" fmla="*/ 601 h 662"/>
                  <a:gd name="T2" fmla="*/ 62 w 131"/>
                  <a:gd name="T3" fmla="*/ 662 h 662"/>
                  <a:gd name="T4" fmla="*/ 1 w 131"/>
                  <a:gd name="T5" fmla="*/ 599 h 662"/>
                  <a:gd name="T6" fmla="*/ 6 w 131"/>
                  <a:gd name="T7" fmla="*/ 62 h 662"/>
                  <a:gd name="T8" fmla="*/ 69 w 131"/>
                  <a:gd name="T9" fmla="*/ 0 h 662"/>
                  <a:gd name="T10" fmla="*/ 130 w 131"/>
                  <a:gd name="T11" fmla="*/ 63 h 662"/>
                  <a:gd name="T12" fmla="*/ 125 w 131"/>
                  <a:gd name="T13" fmla="*/ 601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1"/>
                    </a:moveTo>
                    <a:cubicBezTo>
                      <a:pt x="124" y="635"/>
                      <a:pt x="96" y="662"/>
                      <a:pt x="62" y="662"/>
                    </a:cubicBezTo>
                    <a:cubicBezTo>
                      <a:pt x="28" y="661"/>
                      <a:pt x="0" y="633"/>
                      <a:pt x="1" y="599"/>
                    </a:cubicBezTo>
                    <a:cubicBezTo>
                      <a:pt x="6" y="62"/>
                      <a:pt x="6" y="62"/>
                      <a:pt x="6" y="62"/>
                    </a:cubicBezTo>
                    <a:cubicBezTo>
                      <a:pt x="7" y="28"/>
                      <a:pt x="35" y="0"/>
                      <a:pt x="69" y="0"/>
                    </a:cubicBezTo>
                    <a:cubicBezTo>
                      <a:pt x="103" y="1"/>
                      <a:pt x="131" y="29"/>
                      <a:pt x="130" y="63"/>
                    </a:cubicBezTo>
                    <a:lnTo>
                      <a:pt x="125" y="601"/>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7" name="iṣḻíḓé"/>
              <p:cNvSpPr/>
              <p:nvPr/>
            </p:nvSpPr>
            <p:spPr bwMode="auto">
              <a:xfrm>
                <a:off x="5785088" y="3485969"/>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1" y="714"/>
                      <a:pt x="705" y="915"/>
                      <a:pt x="453" y="913"/>
                    </a:cubicBezTo>
                    <a:cubicBezTo>
                      <a:pt x="202" y="910"/>
                      <a:pt x="0" y="704"/>
                      <a:pt x="3" y="453"/>
                    </a:cubicBezTo>
                    <a:cubicBezTo>
                      <a:pt x="6" y="201"/>
                      <a:pt x="212" y="0"/>
                      <a:pt x="463" y="2"/>
                    </a:cubicBezTo>
                    <a:cubicBezTo>
                      <a:pt x="714" y="5"/>
                      <a:pt x="916" y="211"/>
                      <a:pt x="913" y="462"/>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8" name="ïṧļîdè"/>
              <p:cNvSpPr/>
              <p:nvPr/>
            </p:nvSpPr>
            <p:spPr bwMode="auto">
              <a:xfrm>
                <a:off x="5770604" y="3478244"/>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1" y="714"/>
                      <a:pt x="705" y="915"/>
                      <a:pt x="453" y="913"/>
                    </a:cubicBezTo>
                    <a:cubicBezTo>
                      <a:pt x="202" y="910"/>
                      <a:pt x="0" y="704"/>
                      <a:pt x="3" y="453"/>
                    </a:cubicBezTo>
                    <a:cubicBezTo>
                      <a:pt x="6" y="201"/>
                      <a:pt x="212" y="0"/>
                      <a:pt x="463" y="2"/>
                    </a:cubicBezTo>
                    <a:cubicBezTo>
                      <a:pt x="714" y="5"/>
                      <a:pt x="916" y="211"/>
                      <a:pt x="913" y="462"/>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9" name="ïṡļíḋé"/>
              <p:cNvSpPr/>
              <p:nvPr/>
            </p:nvSpPr>
            <p:spPr bwMode="auto">
              <a:xfrm>
                <a:off x="5917370" y="3525557"/>
                <a:ext cx="48278" cy="247185"/>
              </a:xfrm>
              <a:custGeom>
                <a:avLst/>
                <a:gdLst>
                  <a:gd name="T0" fmla="*/ 125 w 131"/>
                  <a:gd name="T1" fmla="*/ 600 h 662"/>
                  <a:gd name="T2" fmla="*/ 62 w 131"/>
                  <a:gd name="T3" fmla="*/ 662 h 662"/>
                  <a:gd name="T4" fmla="*/ 1 w 131"/>
                  <a:gd name="T5" fmla="*/ 599 h 662"/>
                  <a:gd name="T6" fmla="*/ 6 w 131"/>
                  <a:gd name="T7" fmla="*/ 61 h 662"/>
                  <a:gd name="T8" fmla="*/ 69 w 131"/>
                  <a:gd name="T9" fmla="*/ 0 h 662"/>
                  <a:gd name="T10" fmla="*/ 130 w 131"/>
                  <a:gd name="T11" fmla="*/ 63 h 662"/>
                  <a:gd name="T12" fmla="*/ 125 w 131"/>
                  <a:gd name="T13" fmla="*/ 600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0"/>
                    </a:moveTo>
                    <a:cubicBezTo>
                      <a:pt x="124" y="634"/>
                      <a:pt x="96" y="662"/>
                      <a:pt x="62" y="662"/>
                    </a:cubicBezTo>
                    <a:cubicBezTo>
                      <a:pt x="28" y="661"/>
                      <a:pt x="0" y="633"/>
                      <a:pt x="1" y="599"/>
                    </a:cubicBezTo>
                    <a:cubicBezTo>
                      <a:pt x="6" y="61"/>
                      <a:pt x="6" y="61"/>
                      <a:pt x="6" y="61"/>
                    </a:cubicBezTo>
                    <a:cubicBezTo>
                      <a:pt x="7" y="27"/>
                      <a:pt x="35" y="0"/>
                      <a:pt x="69" y="0"/>
                    </a:cubicBezTo>
                    <a:cubicBezTo>
                      <a:pt x="103" y="0"/>
                      <a:pt x="131" y="29"/>
                      <a:pt x="130" y="63"/>
                    </a:cubicBezTo>
                    <a:cubicBezTo>
                      <a:pt x="125" y="600"/>
                      <a:pt x="125" y="600"/>
                      <a:pt x="125" y="600"/>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0" name="íšḻíḑé"/>
              <p:cNvSpPr/>
              <p:nvPr/>
            </p:nvSpPr>
            <p:spPr bwMode="auto">
              <a:xfrm>
                <a:off x="6394360" y="3485969"/>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0" y="714"/>
                      <a:pt x="705" y="915"/>
                      <a:pt x="453" y="913"/>
                    </a:cubicBezTo>
                    <a:cubicBezTo>
                      <a:pt x="202" y="910"/>
                      <a:pt x="0" y="704"/>
                      <a:pt x="3" y="453"/>
                    </a:cubicBezTo>
                    <a:cubicBezTo>
                      <a:pt x="5" y="201"/>
                      <a:pt x="211" y="0"/>
                      <a:pt x="463" y="2"/>
                    </a:cubicBezTo>
                    <a:cubicBezTo>
                      <a:pt x="714" y="5"/>
                      <a:pt x="916" y="211"/>
                      <a:pt x="913" y="462"/>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1" name="îśľîďe"/>
              <p:cNvSpPr/>
              <p:nvPr/>
            </p:nvSpPr>
            <p:spPr bwMode="auto">
              <a:xfrm>
                <a:off x="6379877" y="3478244"/>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1" y="714"/>
                      <a:pt x="705" y="915"/>
                      <a:pt x="453" y="913"/>
                    </a:cubicBezTo>
                    <a:cubicBezTo>
                      <a:pt x="202" y="910"/>
                      <a:pt x="0" y="704"/>
                      <a:pt x="3" y="453"/>
                    </a:cubicBezTo>
                    <a:cubicBezTo>
                      <a:pt x="5" y="201"/>
                      <a:pt x="211" y="0"/>
                      <a:pt x="463" y="2"/>
                    </a:cubicBezTo>
                    <a:cubicBezTo>
                      <a:pt x="714" y="5"/>
                      <a:pt x="916" y="211"/>
                      <a:pt x="913" y="46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2" name="ïṡḷíḍe"/>
              <p:cNvSpPr/>
              <p:nvPr/>
            </p:nvSpPr>
            <p:spPr bwMode="auto">
              <a:xfrm>
                <a:off x="6526643" y="3525557"/>
                <a:ext cx="48278" cy="247185"/>
              </a:xfrm>
              <a:custGeom>
                <a:avLst/>
                <a:gdLst>
                  <a:gd name="T0" fmla="*/ 125 w 131"/>
                  <a:gd name="T1" fmla="*/ 600 h 662"/>
                  <a:gd name="T2" fmla="*/ 62 w 131"/>
                  <a:gd name="T3" fmla="*/ 662 h 662"/>
                  <a:gd name="T4" fmla="*/ 1 w 131"/>
                  <a:gd name="T5" fmla="*/ 599 h 662"/>
                  <a:gd name="T6" fmla="*/ 6 w 131"/>
                  <a:gd name="T7" fmla="*/ 61 h 662"/>
                  <a:gd name="T8" fmla="*/ 69 w 131"/>
                  <a:gd name="T9" fmla="*/ 0 h 662"/>
                  <a:gd name="T10" fmla="*/ 130 w 131"/>
                  <a:gd name="T11" fmla="*/ 63 h 662"/>
                  <a:gd name="T12" fmla="*/ 125 w 131"/>
                  <a:gd name="T13" fmla="*/ 600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0"/>
                    </a:moveTo>
                    <a:cubicBezTo>
                      <a:pt x="124" y="634"/>
                      <a:pt x="96" y="662"/>
                      <a:pt x="62" y="662"/>
                    </a:cubicBezTo>
                    <a:cubicBezTo>
                      <a:pt x="28" y="661"/>
                      <a:pt x="0" y="633"/>
                      <a:pt x="1" y="599"/>
                    </a:cubicBezTo>
                    <a:cubicBezTo>
                      <a:pt x="6" y="61"/>
                      <a:pt x="6" y="61"/>
                      <a:pt x="6" y="61"/>
                    </a:cubicBezTo>
                    <a:cubicBezTo>
                      <a:pt x="7" y="27"/>
                      <a:pt x="35" y="0"/>
                      <a:pt x="69" y="0"/>
                    </a:cubicBezTo>
                    <a:cubicBezTo>
                      <a:pt x="103" y="0"/>
                      <a:pt x="131" y="29"/>
                      <a:pt x="130" y="63"/>
                    </a:cubicBezTo>
                    <a:lnTo>
                      <a:pt x="125" y="600"/>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3" name="í$ḷïḑè"/>
              <p:cNvSpPr/>
              <p:nvPr/>
            </p:nvSpPr>
            <p:spPr bwMode="auto">
              <a:xfrm>
                <a:off x="5785088" y="3928199"/>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1"/>
                      <a:pt x="0" y="705"/>
                      <a:pt x="3" y="453"/>
                    </a:cubicBezTo>
                    <a:cubicBezTo>
                      <a:pt x="6" y="202"/>
                      <a:pt x="212" y="0"/>
                      <a:pt x="463" y="3"/>
                    </a:cubicBezTo>
                    <a:cubicBezTo>
                      <a:pt x="714" y="6"/>
                      <a:pt x="916" y="212"/>
                      <a:pt x="913" y="463"/>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4" name="iṥ1iḑè"/>
              <p:cNvSpPr/>
              <p:nvPr/>
            </p:nvSpPr>
            <p:spPr bwMode="auto">
              <a:xfrm>
                <a:off x="5770604" y="3920474"/>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1"/>
                      <a:pt x="0" y="705"/>
                      <a:pt x="3" y="453"/>
                    </a:cubicBezTo>
                    <a:cubicBezTo>
                      <a:pt x="6" y="202"/>
                      <a:pt x="212" y="0"/>
                      <a:pt x="463" y="3"/>
                    </a:cubicBezTo>
                    <a:cubicBezTo>
                      <a:pt x="714" y="6"/>
                      <a:pt x="916" y="212"/>
                      <a:pt x="913" y="46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5" name="íşḷîďé"/>
              <p:cNvSpPr/>
              <p:nvPr/>
            </p:nvSpPr>
            <p:spPr bwMode="auto">
              <a:xfrm>
                <a:off x="5917370" y="3967787"/>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cubicBezTo>
                      <a:pt x="125" y="601"/>
                      <a:pt x="125" y="601"/>
                      <a:pt x="125" y="601"/>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6" name="iŝḻiḓé"/>
              <p:cNvSpPr/>
              <p:nvPr/>
            </p:nvSpPr>
            <p:spPr bwMode="auto">
              <a:xfrm>
                <a:off x="6394360" y="3928199"/>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0" y="714"/>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7" name="isḷíḓê"/>
              <p:cNvSpPr/>
              <p:nvPr/>
            </p:nvSpPr>
            <p:spPr bwMode="auto">
              <a:xfrm>
                <a:off x="6379877" y="3920474"/>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8" name="îṡ1íde"/>
              <p:cNvSpPr/>
              <p:nvPr/>
            </p:nvSpPr>
            <p:spPr bwMode="auto">
              <a:xfrm>
                <a:off x="6526643" y="3967787"/>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lnTo>
                      <a:pt x="125" y="601"/>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9" name="iṣľîḍe"/>
              <p:cNvSpPr/>
              <p:nvPr/>
            </p:nvSpPr>
            <p:spPr bwMode="auto">
              <a:xfrm>
                <a:off x="2553333" y="3813296"/>
                <a:ext cx="1705192" cy="1110403"/>
              </a:xfrm>
              <a:custGeom>
                <a:avLst/>
                <a:gdLst>
                  <a:gd name="T0" fmla="*/ 4570 w 4570"/>
                  <a:gd name="T1" fmla="*/ 2552 h 2980"/>
                  <a:gd name="T2" fmla="*/ 4141 w 4570"/>
                  <a:gd name="T3" fmla="*/ 2980 h 2980"/>
                  <a:gd name="T4" fmla="*/ 428 w 4570"/>
                  <a:gd name="T5" fmla="*/ 2980 h 2980"/>
                  <a:gd name="T6" fmla="*/ 0 w 4570"/>
                  <a:gd name="T7" fmla="*/ 2552 h 2980"/>
                  <a:gd name="T8" fmla="*/ 0 w 4570"/>
                  <a:gd name="T9" fmla="*/ 429 h 2980"/>
                  <a:gd name="T10" fmla="*/ 428 w 4570"/>
                  <a:gd name="T11" fmla="*/ 0 h 2980"/>
                  <a:gd name="T12" fmla="*/ 4141 w 4570"/>
                  <a:gd name="T13" fmla="*/ 0 h 2980"/>
                  <a:gd name="T14" fmla="*/ 4570 w 4570"/>
                  <a:gd name="T15" fmla="*/ 429 h 2980"/>
                  <a:gd name="T16" fmla="*/ 4570 w 4570"/>
                  <a:gd name="T17" fmla="*/ 2552 h 2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70" h="2980">
                    <a:moveTo>
                      <a:pt x="4570" y="2552"/>
                    </a:moveTo>
                    <a:cubicBezTo>
                      <a:pt x="4570" y="2788"/>
                      <a:pt x="4378" y="2980"/>
                      <a:pt x="4141" y="2980"/>
                    </a:cubicBezTo>
                    <a:cubicBezTo>
                      <a:pt x="428" y="2980"/>
                      <a:pt x="428" y="2980"/>
                      <a:pt x="428" y="2980"/>
                    </a:cubicBezTo>
                    <a:cubicBezTo>
                      <a:pt x="192" y="2980"/>
                      <a:pt x="0" y="2788"/>
                      <a:pt x="0" y="2552"/>
                    </a:cubicBezTo>
                    <a:cubicBezTo>
                      <a:pt x="0" y="429"/>
                      <a:pt x="0" y="429"/>
                      <a:pt x="0" y="429"/>
                    </a:cubicBezTo>
                    <a:cubicBezTo>
                      <a:pt x="0" y="192"/>
                      <a:pt x="192" y="0"/>
                      <a:pt x="428" y="0"/>
                    </a:cubicBezTo>
                    <a:cubicBezTo>
                      <a:pt x="4141" y="0"/>
                      <a:pt x="4141" y="0"/>
                      <a:pt x="4141" y="0"/>
                    </a:cubicBezTo>
                    <a:cubicBezTo>
                      <a:pt x="4378" y="0"/>
                      <a:pt x="4570" y="192"/>
                      <a:pt x="4570" y="429"/>
                    </a:cubicBezTo>
                    <a:lnTo>
                      <a:pt x="4570" y="2552"/>
                    </a:lnTo>
                    <a:close/>
                  </a:path>
                </a:pathLst>
              </a:custGeom>
              <a:solidFill>
                <a:srgbClr val="BCBA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0" name="îṣḷiḋê"/>
              <p:cNvSpPr/>
              <p:nvPr/>
            </p:nvSpPr>
            <p:spPr bwMode="auto">
              <a:xfrm>
                <a:off x="2659545" y="4334702"/>
                <a:ext cx="1491802" cy="69521"/>
              </a:xfrm>
              <a:custGeom>
                <a:avLst/>
                <a:gdLst>
                  <a:gd name="T0" fmla="*/ 3997 w 3997"/>
                  <a:gd name="T1" fmla="*/ 93 h 185"/>
                  <a:gd name="T2" fmla="*/ 3905 w 3997"/>
                  <a:gd name="T3" fmla="*/ 185 h 185"/>
                  <a:gd name="T4" fmla="*/ 92 w 3997"/>
                  <a:gd name="T5" fmla="*/ 185 h 185"/>
                  <a:gd name="T6" fmla="*/ 0 w 3997"/>
                  <a:gd name="T7" fmla="*/ 93 h 185"/>
                  <a:gd name="T8" fmla="*/ 92 w 3997"/>
                  <a:gd name="T9" fmla="*/ 0 h 185"/>
                  <a:gd name="T10" fmla="*/ 3905 w 3997"/>
                  <a:gd name="T11" fmla="*/ 0 h 185"/>
                  <a:gd name="T12" fmla="*/ 3997 w 3997"/>
                  <a:gd name="T13" fmla="*/ 93 h 185"/>
                </a:gdLst>
                <a:ahLst/>
                <a:cxnLst>
                  <a:cxn ang="0">
                    <a:pos x="T0" y="T1"/>
                  </a:cxn>
                  <a:cxn ang="0">
                    <a:pos x="T2" y="T3"/>
                  </a:cxn>
                  <a:cxn ang="0">
                    <a:pos x="T4" y="T5"/>
                  </a:cxn>
                  <a:cxn ang="0">
                    <a:pos x="T6" y="T7"/>
                  </a:cxn>
                  <a:cxn ang="0">
                    <a:pos x="T8" y="T9"/>
                  </a:cxn>
                  <a:cxn ang="0">
                    <a:pos x="T10" y="T11"/>
                  </a:cxn>
                  <a:cxn ang="0">
                    <a:pos x="T12" y="T13"/>
                  </a:cxn>
                </a:cxnLst>
                <a:rect l="0" t="0" r="r" b="b"/>
                <a:pathLst>
                  <a:path w="3997" h="185">
                    <a:moveTo>
                      <a:pt x="3997" y="93"/>
                    </a:moveTo>
                    <a:cubicBezTo>
                      <a:pt x="3997" y="144"/>
                      <a:pt x="3956" y="185"/>
                      <a:pt x="3905" y="185"/>
                    </a:cubicBezTo>
                    <a:cubicBezTo>
                      <a:pt x="92" y="185"/>
                      <a:pt x="92" y="185"/>
                      <a:pt x="92" y="185"/>
                    </a:cubicBezTo>
                    <a:cubicBezTo>
                      <a:pt x="41" y="185"/>
                      <a:pt x="0" y="144"/>
                      <a:pt x="0" y="93"/>
                    </a:cubicBezTo>
                    <a:cubicBezTo>
                      <a:pt x="0" y="42"/>
                      <a:pt x="41" y="0"/>
                      <a:pt x="92" y="0"/>
                    </a:cubicBezTo>
                    <a:cubicBezTo>
                      <a:pt x="3905" y="0"/>
                      <a:pt x="3905" y="0"/>
                      <a:pt x="3905" y="0"/>
                    </a:cubicBezTo>
                    <a:cubicBezTo>
                      <a:pt x="3956" y="0"/>
                      <a:pt x="3997" y="42"/>
                      <a:pt x="3997" y="93"/>
                    </a:cubicBezTo>
                    <a:close/>
                  </a:path>
                </a:pathLst>
              </a:custGeom>
              <a:solidFill>
                <a:srgbClr val="A19F9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1" name="ísľiḍé"/>
              <p:cNvSpPr/>
              <p:nvPr/>
            </p:nvSpPr>
            <p:spPr bwMode="auto">
              <a:xfrm>
                <a:off x="2738722" y="3982271"/>
                <a:ext cx="538787" cy="222081"/>
              </a:xfrm>
              <a:custGeom>
                <a:avLst/>
                <a:gdLst>
                  <a:gd name="T0" fmla="*/ 1407 w 1444"/>
                  <a:gd name="T1" fmla="*/ 446 h 596"/>
                  <a:gd name="T2" fmla="*/ 1406 w 1444"/>
                  <a:gd name="T3" fmla="*/ 446 h 596"/>
                  <a:gd name="T4" fmla="*/ 1444 w 1444"/>
                  <a:gd name="T5" fmla="*/ 297 h 596"/>
                  <a:gd name="T6" fmla="*/ 1444 w 1444"/>
                  <a:gd name="T7" fmla="*/ 297 h 596"/>
                  <a:gd name="T8" fmla="*/ 1148 w 1444"/>
                  <a:gd name="T9" fmla="*/ 0 h 596"/>
                  <a:gd name="T10" fmla="*/ 724 w 1444"/>
                  <a:gd name="T11" fmla="*/ 0 h 596"/>
                  <a:gd name="T12" fmla="*/ 300 w 1444"/>
                  <a:gd name="T13" fmla="*/ 0 h 596"/>
                  <a:gd name="T14" fmla="*/ 0 w 1444"/>
                  <a:gd name="T15" fmla="*/ 297 h 596"/>
                  <a:gd name="T16" fmla="*/ 0 w 1444"/>
                  <a:gd name="T17" fmla="*/ 297 h 596"/>
                  <a:gd name="T18" fmla="*/ 40 w 1444"/>
                  <a:gd name="T19" fmla="*/ 445 h 596"/>
                  <a:gd name="T20" fmla="*/ 40 w 1444"/>
                  <a:gd name="T21" fmla="*/ 446 h 596"/>
                  <a:gd name="T22" fmla="*/ 300 w 1444"/>
                  <a:gd name="T23" fmla="*/ 596 h 596"/>
                  <a:gd name="T24" fmla="*/ 724 w 1444"/>
                  <a:gd name="T25" fmla="*/ 596 h 596"/>
                  <a:gd name="T26" fmla="*/ 1148 w 1444"/>
                  <a:gd name="T27" fmla="*/ 596 h 596"/>
                  <a:gd name="T28" fmla="*/ 1407 w 1444"/>
                  <a:gd name="T29" fmla="*/ 44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6">
                    <a:moveTo>
                      <a:pt x="1407" y="446"/>
                    </a:moveTo>
                    <a:cubicBezTo>
                      <a:pt x="1406" y="446"/>
                      <a:pt x="1406" y="446"/>
                      <a:pt x="1406" y="446"/>
                    </a:cubicBezTo>
                    <a:cubicBezTo>
                      <a:pt x="1431" y="402"/>
                      <a:pt x="1444" y="351"/>
                      <a:pt x="1444" y="297"/>
                    </a:cubicBezTo>
                    <a:cubicBezTo>
                      <a:pt x="1444" y="297"/>
                      <a:pt x="1444" y="297"/>
                      <a:pt x="1444" y="297"/>
                    </a:cubicBezTo>
                    <a:cubicBezTo>
                      <a:pt x="1444" y="132"/>
                      <a:pt x="1313" y="0"/>
                      <a:pt x="1148" y="0"/>
                    </a:cubicBezTo>
                    <a:cubicBezTo>
                      <a:pt x="724" y="0"/>
                      <a:pt x="724" y="0"/>
                      <a:pt x="724" y="0"/>
                    </a:cubicBezTo>
                    <a:cubicBezTo>
                      <a:pt x="300" y="0"/>
                      <a:pt x="300" y="0"/>
                      <a:pt x="300" y="0"/>
                    </a:cubicBezTo>
                    <a:cubicBezTo>
                      <a:pt x="135" y="0"/>
                      <a:pt x="0" y="132"/>
                      <a:pt x="0" y="297"/>
                    </a:cubicBezTo>
                    <a:cubicBezTo>
                      <a:pt x="0" y="297"/>
                      <a:pt x="0" y="297"/>
                      <a:pt x="0" y="297"/>
                    </a:cubicBezTo>
                    <a:cubicBezTo>
                      <a:pt x="0" y="351"/>
                      <a:pt x="14" y="401"/>
                      <a:pt x="40" y="445"/>
                    </a:cubicBezTo>
                    <a:cubicBezTo>
                      <a:pt x="40" y="446"/>
                      <a:pt x="40" y="446"/>
                      <a:pt x="40" y="446"/>
                    </a:cubicBezTo>
                    <a:cubicBezTo>
                      <a:pt x="92" y="536"/>
                      <a:pt x="189" y="596"/>
                      <a:pt x="300" y="596"/>
                    </a:cubicBezTo>
                    <a:cubicBezTo>
                      <a:pt x="724" y="596"/>
                      <a:pt x="724" y="596"/>
                      <a:pt x="724" y="596"/>
                    </a:cubicBezTo>
                    <a:cubicBezTo>
                      <a:pt x="1148" y="596"/>
                      <a:pt x="1148" y="596"/>
                      <a:pt x="1148" y="596"/>
                    </a:cubicBezTo>
                    <a:cubicBezTo>
                      <a:pt x="1259" y="596"/>
                      <a:pt x="1355" y="536"/>
                      <a:pt x="1407" y="446"/>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2" name="i$ļiḑè"/>
              <p:cNvSpPr/>
              <p:nvPr/>
            </p:nvSpPr>
            <p:spPr bwMode="auto">
              <a:xfrm>
                <a:off x="3007150" y="414834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3" name="îṣḷíḍe"/>
              <p:cNvSpPr/>
              <p:nvPr/>
            </p:nvSpPr>
            <p:spPr bwMode="auto">
              <a:xfrm>
                <a:off x="3007150" y="3982271"/>
                <a:ext cx="270359" cy="181527"/>
              </a:xfrm>
              <a:custGeom>
                <a:avLst/>
                <a:gdLst>
                  <a:gd name="T0" fmla="*/ 724 w 724"/>
                  <a:gd name="T1" fmla="*/ 297 h 487"/>
                  <a:gd name="T2" fmla="*/ 428 w 724"/>
                  <a:gd name="T3" fmla="*/ 0 h 487"/>
                  <a:gd name="T4" fmla="*/ 0 w 724"/>
                  <a:gd name="T5" fmla="*/ 0 h 487"/>
                  <a:gd name="T6" fmla="*/ 0 w 724"/>
                  <a:gd name="T7" fmla="*/ 487 h 487"/>
                  <a:gd name="T8" fmla="*/ 522 w 724"/>
                  <a:gd name="T9" fmla="*/ 487 h 487"/>
                  <a:gd name="T10" fmla="*/ 686 w 724"/>
                  <a:gd name="T11" fmla="*/ 447 h 487"/>
                  <a:gd name="T12" fmla="*/ 724 w 724"/>
                  <a:gd name="T13" fmla="*/ 297 h 487"/>
                </a:gdLst>
                <a:ahLst/>
                <a:cxnLst>
                  <a:cxn ang="0">
                    <a:pos x="T0" y="T1"/>
                  </a:cxn>
                  <a:cxn ang="0">
                    <a:pos x="T2" y="T3"/>
                  </a:cxn>
                  <a:cxn ang="0">
                    <a:pos x="T4" y="T5"/>
                  </a:cxn>
                  <a:cxn ang="0">
                    <a:pos x="T6" y="T7"/>
                  </a:cxn>
                  <a:cxn ang="0">
                    <a:pos x="T8" y="T9"/>
                  </a:cxn>
                  <a:cxn ang="0">
                    <a:pos x="T10" y="T11"/>
                  </a:cxn>
                  <a:cxn ang="0">
                    <a:pos x="T12" y="T13"/>
                  </a:cxn>
                </a:cxnLst>
                <a:rect l="0" t="0" r="r" b="b"/>
                <a:pathLst>
                  <a:path w="724" h="487">
                    <a:moveTo>
                      <a:pt x="724" y="297"/>
                    </a:moveTo>
                    <a:cubicBezTo>
                      <a:pt x="724" y="132"/>
                      <a:pt x="593" y="0"/>
                      <a:pt x="428" y="0"/>
                    </a:cubicBezTo>
                    <a:cubicBezTo>
                      <a:pt x="0" y="0"/>
                      <a:pt x="0" y="0"/>
                      <a:pt x="0" y="0"/>
                    </a:cubicBezTo>
                    <a:cubicBezTo>
                      <a:pt x="0" y="487"/>
                      <a:pt x="0" y="487"/>
                      <a:pt x="0" y="487"/>
                    </a:cubicBezTo>
                    <a:cubicBezTo>
                      <a:pt x="522" y="487"/>
                      <a:pt x="522" y="487"/>
                      <a:pt x="522" y="487"/>
                    </a:cubicBezTo>
                    <a:cubicBezTo>
                      <a:pt x="581" y="487"/>
                      <a:pt x="636" y="472"/>
                      <a:pt x="686" y="447"/>
                    </a:cubicBezTo>
                    <a:cubicBezTo>
                      <a:pt x="711" y="403"/>
                      <a:pt x="724" y="351"/>
                      <a:pt x="724" y="297"/>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4" name="íSḻîḑè"/>
              <p:cNvSpPr/>
              <p:nvPr/>
            </p:nvSpPr>
            <p:spPr bwMode="auto">
              <a:xfrm>
                <a:off x="2753206" y="4148348"/>
                <a:ext cx="253945" cy="56003"/>
              </a:xfrm>
              <a:custGeom>
                <a:avLst/>
                <a:gdLst>
                  <a:gd name="T0" fmla="*/ 166 w 680"/>
                  <a:gd name="T1" fmla="*/ 40 h 149"/>
                  <a:gd name="T2" fmla="*/ 0 w 680"/>
                  <a:gd name="T3" fmla="*/ 0 h 149"/>
                  <a:gd name="T4" fmla="*/ 260 w 680"/>
                  <a:gd name="T5" fmla="*/ 149 h 149"/>
                  <a:gd name="T6" fmla="*/ 680 w 680"/>
                  <a:gd name="T7" fmla="*/ 149 h 149"/>
                  <a:gd name="T8" fmla="*/ 680 w 680"/>
                  <a:gd name="T9" fmla="*/ 40 h 149"/>
                  <a:gd name="T10" fmla="*/ 166 w 680"/>
                  <a:gd name="T11" fmla="*/ 40 h 149"/>
                </a:gdLst>
                <a:ahLst/>
                <a:cxnLst>
                  <a:cxn ang="0">
                    <a:pos x="T0" y="T1"/>
                  </a:cxn>
                  <a:cxn ang="0">
                    <a:pos x="T2" y="T3"/>
                  </a:cxn>
                  <a:cxn ang="0">
                    <a:pos x="T4" y="T5"/>
                  </a:cxn>
                  <a:cxn ang="0">
                    <a:pos x="T6" y="T7"/>
                  </a:cxn>
                  <a:cxn ang="0">
                    <a:pos x="T8" y="T9"/>
                  </a:cxn>
                  <a:cxn ang="0">
                    <a:pos x="T10" y="T11"/>
                  </a:cxn>
                </a:cxnLst>
                <a:rect l="0" t="0" r="r" b="b"/>
                <a:pathLst>
                  <a:path w="680" h="149">
                    <a:moveTo>
                      <a:pt x="166" y="40"/>
                    </a:moveTo>
                    <a:cubicBezTo>
                      <a:pt x="106" y="40"/>
                      <a:pt x="50" y="25"/>
                      <a:pt x="0" y="0"/>
                    </a:cubicBezTo>
                    <a:cubicBezTo>
                      <a:pt x="52" y="90"/>
                      <a:pt x="149" y="149"/>
                      <a:pt x="260" y="149"/>
                    </a:cubicBezTo>
                    <a:cubicBezTo>
                      <a:pt x="680" y="149"/>
                      <a:pt x="680" y="149"/>
                      <a:pt x="680" y="149"/>
                    </a:cubicBezTo>
                    <a:cubicBezTo>
                      <a:pt x="680" y="40"/>
                      <a:pt x="680" y="40"/>
                      <a:pt x="680" y="40"/>
                    </a:cubicBezTo>
                    <a:lnTo>
                      <a:pt x="166" y="40"/>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5" name="íṩlïḑe"/>
              <p:cNvSpPr/>
              <p:nvPr/>
            </p:nvSpPr>
            <p:spPr bwMode="auto">
              <a:xfrm>
                <a:off x="2738722" y="3982271"/>
                <a:ext cx="268428" cy="181527"/>
              </a:xfrm>
              <a:custGeom>
                <a:avLst/>
                <a:gdLst>
                  <a:gd name="T0" fmla="*/ 720 w 720"/>
                  <a:gd name="T1" fmla="*/ 487 h 487"/>
                  <a:gd name="T2" fmla="*/ 720 w 720"/>
                  <a:gd name="T3" fmla="*/ 0 h 487"/>
                  <a:gd name="T4" fmla="*/ 300 w 720"/>
                  <a:gd name="T5" fmla="*/ 0 h 487"/>
                  <a:gd name="T6" fmla="*/ 0 w 720"/>
                  <a:gd name="T7" fmla="*/ 297 h 487"/>
                  <a:gd name="T8" fmla="*/ 0 w 720"/>
                  <a:gd name="T9" fmla="*/ 297 h 487"/>
                  <a:gd name="T10" fmla="*/ 40 w 720"/>
                  <a:gd name="T11" fmla="*/ 446 h 487"/>
                  <a:gd name="T12" fmla="*/ 206 w 720"/>
                  <a:gd name="T13" fmla="*/ 487 h 487"/>
                  <a:gd name="T14" fmla="*/ 720 w 720"/>
                  <a:gd name="T15" fmla="*/ 487 h 4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7">
                    <a:moveTo>
                      <a:pt x="720" y="487"/>
                    </a:moveTo>
                    <a:cubicBezTo>
                      <a:pt x="720" y="0"/>
                      <a:pt x="720" y="0"/>
                      <a:pt x="720" y="0"/>
                    </a:cubicBezTo>
                    <a:cubicBezTo>
                      <a:pt x="300" y="0"/>
                      <a:pt x="300" y="0"/>
                      <a:pt x="300" y="0"/>
                    </a:cubicBezTo>
                    <a:cubicBezTo>
                      <a:pt x="135" y="0"/>
                      <a:pt x="0" y="132"/>
                      <a:pt x="0" y="297"/>
                    </a:cubicBezTo>
                    <a:cubicBezTo>
                      <a:pt x="0" y="297"/>
                      <a:pt x="0" y="297"/>
                      <a:pt x="0" y="297"/>
                    </a:cubicBezTo>
                    <a:cubicBezTo>
                      <a:pt x="0" y="351"/>
                      <a:pt x="14" y="403"/>
                      <a:pt x="40" y="446"/>
                    </a:cubicBezTo>
                    <a:cubicBezTo>
                      <a:pt x="89" y="472"/>
                      <a:pt x="146" y="487"/>
                      <a:pt x="206" y="487"/>
                    </a:cubicBezTo>
                    <a:lnTo>
                      <a:pt x="720" y="487"/>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6" name="ï$ḷïdé"/>
              <p:cNvSpPr/>
              <p:nvPr/>
            </p:nvSpPr>
            <p:spPr bwMode="auto">
              <a:xfrm>
                <a:off x="3007150" y="4005444"/>
                <a:ext cx="241392" cy="62762"/>
              </a:xfrm>
              <a:custGeom>
                <a:avLst/>
                <a:gdLst>
                  <a:gd name="T0" fmla="*/ 348 w 646"/>
                  <a:gd name="T1" fmla="*/ 48 h 168"/>
                  <a:gd name="T2" fmla="*/ 398 w 646"/>
                  <a:gd name="T3" fmla="*/ 48 h 168"/>
                  <a:gd name="T4" fmla="*/ 399 w 646"/>
                  <a:gd name="T5" fmla="*/ 48 h 168"/>
                  <a:gd name="T6" fmla="*/ 479 w 646"/>
                  <a:gd name="T7" fmla="*/ 60 h 168"/>
                  <a:gd name="T8" fmla="*/ 601 w 646"/>
                  <a:gd name="T9" fmla="*/ 154 h 168"/>
                  <a:gd name="T10" fmla="*/ 608 w 646"/>
                  <a:gd name="T11" fmla="*/ 162 h 168"/>
                  <a:gd name="T12" fmla="*/ 634 w 646"/>
                  <a:gd name="T13" fmla="*/ 164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9" y="60"/>
                    </a:cubicBezTo>
                    <a:cubicBezTo>
                      <a:pt x="534" y="77"/>
                      <a:pt x="576" y="109"/>
                      <a:pt x="601" y="154"/>
                    </a:cubicBezTo>
                    <a:cubicBezTo>
                      <a:pt x="602" y="157"/>
                      <a:pt x="605" y="160"/>
                      <a:pt x="608" y="162"/>
                    </a:cubicBezTo>
                    <a:cubicBezTo>
                      <a:pt x="615" y="167"/>
                      <a:pt x="625" y="168"/>
                      <a:pt x="634" y="164"/>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7" name="íṥḻídê"/>
              <p:cNvSpPr/>
              <p:nvPr/>
            </p:nvSpPr>
            <p:spPr bwMode="auto">
              <a:xfrm>
                <a:off x="2765758" y="4005444"/>
                <a:ext cx="241392" cy="62762"/>
              </a:xfrm>
              <a:custGeom>
                <a:avLst/>
                <a:gdLst>
                  <a:gd name="T0" fmla="*/ 46 w 648"/>
                  <a:gd name="T1" fmla="*/ 154 h 169"/>
                  <a:gd name="T2" fmla="*/ 168 w 648"/>
                  <a:gd name="T3" fmla="*/ 61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3 h 169"/>
                  <a:gd name="T24" fmla="*/ 0 w 648"/>
                  <a:gd name="T25" fmla="*/ 144 h 169"/>
                  <a:gd name="T26" fmla="*/ 0 w 648"/>
                  <a:gd name="T27" fmla="*/ 145 h 169"/>
                  <a:gd name="T28" fmla="*/ 0 w 648"/>
                  <a:gd name="T29" fmla="*/ 145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8"/>
                      <a:pt x="168" y="61"/>
                    </a:cubicBezTo>
                    <a:cubicBezTo>
                      <a:pt x="211" y="47"/>
                      <a:pt x="248"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9"/>
                      <a:pt x="0" y="143"/>
                    </a:cubicBezTo>
                    <a:cubicBezTo>
                      <a:pt x="0" y="143"/>
                      <a:pt x="0" y="144"/>
                      <a:pt x="0" y="144"/>
                    </a:cubicBezTo>
                    <a:cubicBezTo>
                      <a:pt x="0" y="145"/>
                      <a:pt x="0" y="145"/>
                      <a:pt x="0" y="145"/>
                    </a:cubicBezTo>
                    <a:cubicBezTo>
                      <a:pt x="0" y="145"/>
                      <a:pt x="0" y="145"/>
                      <a:pt x="0" y="145"/>
                    </a:cubicBezTo>
                    <a:cubicBezTo>
                      <a:pt x="1" y="154"/>
                      <a:pt x="5" y="160"/>
                      <a:pt x="13" y="164"/>
                    </a:cubicBezTo>
                    <a:cubicBezTo>
                      <a:pt x="21" y="169"/>
                      <a:pt x="32" y="168"/>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8" name="îš1ïdê"/>
              <p:cNvSpPr/>
              <p:nvPr/>
            </p:nvSpPr>
            <p:spPr bwMode="auto">
              <a:xfrm>
                <a:off x="2738722" y="4534575"/>
                <a:ext cx="538787" cy="223046"/>
              </a:xfrm>
              <a:custGeom>
                <a:avLst/>
                <a:gdLst>
                  <a:gd name="T0" fmla="*/ 1407 w 1444"/>
                  <a:gd name="T1" fmla="*/ 447 h 597"/>
                  <a:gd name="T2" fmla="*/ 1406 w 1444"/>
                  <a:gd name="T3" fmla="*/ 447 h 597"/>
                  <a:gd name="T4" fmla="*/ 1444 w 1444"/>
                  <a:gd name="T5" fmla="*/ 298 h 597"/>
                  <a:gd name="T6" fmla="*/ 1444 w 1444"/>
                  <a:gd name="T7" fmla="*/ 298 h 597"/>
                  <a:gd name="T8" fmla="*/ 1148 w 1444"/>
                  <a:gd name="T9" fmla="*/ 0 h 597"/>
                  <a:gd name="T10" fmla="*/ 724 w 1444"/>
                  <a:gd name="T11" fmla="*/ 0 h 597"/>
                  <a:gd name="T12" fmla="*/ 300 w 1444"/>
                  <a:gd name="T13" fmla="*/ 0 h 597"/>
                  <a:gd name="T14" fmla="*/ 0 w 1444"/>
                  <a:gd name="T15" fmla="*/ 298 h 597"/>
                  <a:gd name="T16" fmla="*/ 0 w 1444"/>
                  <a:gd name="T17" fmla="*/ 298 h 597"/>
                  <a:gd name="T18" fmla="*/ 40 w 1444"/>
                  <a:gd name="T19" fmla="*/ 446 h 597"/>
                  <a:gd name="T20" fmla="*/ 40 w 1444"/>
                  <a:gd name="T21" fmla="*/ 447 h 597"/>
                  <a:gd name="T22" fmla="*/ 300 w 1444"/>
                  <a:gd name="T23" fmla="*/ 597 h 597"/>
                  <a:gd name="T24" fmla="*/ 724 w 1444"/>
                  <a:gd name="T25" fmla="*/ 597 h 597"/>
                  <a:gd name="T26" fmla="*/ 1148 w 1444"/>
                  <a:gd name="T27" fmla="*/ 597 h 597"/>
                  <a:gd name="T28" fmla="*/ 1407 w 1444"/>
                  <a:gd name="T29" fmla="*/ 44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7">
                    <a:moveTo>
                      <a:pt x="1407" y="447"/>
                    </a:moveTo>
                    <a:cubicBezTo>
                      <a:pt x="1406" y="447"/>
                      <a:pt x="1406" y="447"/>
                      <a:pt x="1406" y="447"/>
                    </a:cubicBezTo>
                    <a:cubicBezTo>
                      <a:pt x="1431" y="403"/>
                      <a:pt x="1444" y="352"/>
                      <a:pt x="1444" y="298"/>
                    </a:cubicBezTo>
                    <a:cubicBezTo>
                      <a:pt x="1444" y="298"/>
                      <a:pt x="1444" y="298"/>
                      <a:pt x="1444" y="298"/>
                    </a:cubicBezTo>
                    <a:cubicBezTo>
                      <a:pt x="1444" y="133"/>
                      <a:pt x="1313" y="0"/>
                      <a:pt x="1148" y="0"/>
                    </a:cubicBezTo>
                    <a:cubicBezTo>
                      <a:pt x="724" y="0"/>
                      <a:pt x="724" y="0"/>
                      <a:pt x="724" y="0"/>
                    </a:cubicBezTo>
                    <a:cubicBezTo>
                      <a:pt x="300" y="0"/>
                      <a:pt x="300" y="0"/>
                      <a:pt x="300" y="0"/>
                    </a:cubicBezTo>
                    <a:cubicBezTo>
                      <a:pt x="135" y="0"/>
                      <a:pt x="0" y="133"/>
                      <a:pt x="0" y="298"/>
                    </a:cubicBezTo>
                    <a:cubicBezTo>
                      <a:pt x="0" y="298"/>
                      <a:pt x="0" y="298"/>
                      <a:pt x="0" y="298"/>
                    </a:cubicBezTo>
                    <a:cubicBezTo>
                      <a:pt x="0" y="352"/>
                      <a:pt x="14" y="402"/>
                      <a:pt x="40" y="446"/>
                    </a:cubicBezTo>
                    <a:cubicBezTo>
                      <a:pt x="40" y="447"/>
                      <a:pt x="40" y="447"/>
                      <a:pt x="40" y="447"/>
                    </a:cubicBezTo>
                    <a:cubicBezTo>
                      <a:pt x="92" y="537"/>
                      <a:pt x="189" y="597"/>
                      <a:pt x="300" y="597"/>
                    </a:cubicBezTo>
                    <a:cubicBezTo>
                      <a:pt x="724" y="597"/>
                      <a:pt x="724" y="597"/>
                      <a:pt x="724" y="597"/>
                    </a:cubicBezTo>
                    <a:cubicBezTo>
                      <a:pt x="1148" y="597"/>
                      <a:pt x="1148" y="597"/>
                      <a:pt x="1148" y="597"/>
                    </a:cubicBezTo>
                    <a:cubicBezTo>
                      <a:pt x="1259" y="597"/>
                      <a:pt x="1355" y="537"/>
                      <a:pt x="1407" y="447"/>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9" name="í$1íḑe"/>
              <p:cNvSpPr/>
              <p:nvPr/>
            </p:nvSpPr>
            <p:spPr bwMode="auto">
              <a:xfrm>
                <a:off x="3007150" y="470161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0" name="iŝľiḓê"/>
              <p:cNvSpPr/>
              <p:nvPr/>
            </p:nvSpPr>
            <p:spPr bwMode="auto">
              <a:xfrm>
                <a:off x="3007150" y="4534575"/>
                <a:ext cx="270359" cy="181527"/>
              </a:xfrm>
              <a:custGeom>
                <a:avLst/>
                <a:gdLst>
                  <a:gd name="T0" fmla="*/ 724 w 724"/>
                  <a:gd name="T1" fmla="*/ 298 h 488"/>
                  <a:gd name="T2" fmla="*/ 428 w 724"/>
                  <a:gd name="T3" fmla="*/ 0 h 488"/>
                  <a:gd name="T4" fmla="*/ 0 w 724"/>
                  <a:gd name="T5" fmla="*/ 0 h 488"/>
                  <a:gd name="T6" fmla="*/ 0 w 724"/>
                  <a:gd name="T7" fmla="*/ 488 h 488"/>
                  <a:gd name="T8" fmla="*/ 522 w 724"/>
                  <a:gd name="T9" fmla="*/ 488 h 488"/>
                  <a:gd name="T10" fmla="*/ 686 w 724"/>
                  <a:gd name="T11" fmla="*/ 447 h 488"/>
                  <a:gd name="T12" fmla="*/ 724 w 724"/>
                  <a:gd name="T13" fmla="*/ 298 h 488"/>
                </a:gdLst>
                <a:ahLst/>
                <a:cxnLst>
                  <a:cxn ang="0">
                    <a:pos x="T0" y="T1"/>
                  </a:cxn>
                  <a:cxn ang="0">
                    <a:pos x="T2" y="T3"/>
                  </a:cxn>
                  <a:cxn ang="0">
                    <a:pos x="T4" y="T5"/>
                  </a:cxn>
                  <a:cxn ang="0">
                    <a:pos x="T6" y="T7"/>
                  </a:cxn>
                  <a:cxn ang="0">
                    <a:pos x="T8" y="T9"/>
                  </a:cxn>
                  <a:cxn ang="0">
                    <a:pos x="T10" y="T11"/>
                  </a:cxn>
                  <a:cxn ang="0">
                    <a:pos x="T12" y="T13"/>
                  </a:cxn>
                </a:cxnLst>
                <a:rect l="0" t="0" r="r" b="b"/>
                <a:pathLst>
                  <a:path w="724" h="488">
                    <a:moveTo>
                      <a:pt x="724" y="298"/>
                    </a:moveTo>
                    <a:cubicBezTo>
                      <a:pt x="724" y="133"/>
                      <a:pt x="593" y="0"/>
                      <a:pt x="428" y="0"/>
                    </a:cubicBezTo>
                    <a:cubicBezTo>
                      <a:pt x="0" y="0"/>
                      <a:pt x="0" y="0"/>
                      <a:pt x="0" y="0"/>
                    </a:cubicBezTo>
                    <a:cubicBezTo>
                      <a:pt x="0" y="488"/>
                      <a:pt x="0" y="488"/>
                      <a:pt x="0" y="488"/>
                    </a:cubicBezTo>
                    <a:cubicBezTo>
                      <a:pt x="522" y="488"/>
                      <a:pt x="522" y="488"/>
                      <a:pt x="522" y="488"/>
                    </a:cubicBezTo>
                    <a:cubicBezTo>
                      <a:pt x="581" y="488"/>
                      <a:pt x="636" y="473"/>
                      <a:pt x="686" y="447"/>
                    </a:cubicBezTo>
                    <a:cubicBezTo>
                      <a:pt x="711" y="404"/>
                      <a:pt x="724" y="352"/>
                      <a:pt x="724" y="298"/>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1" name="íśļíḋè"/>
              <p:cNvSpPr/>
              <p:nvPr/>
            </p:nvSpPr>
            <p:spPr bwMode="auto">
              <a:xfrm>
                <a:off x="2753206" y="4701618"/>
                <a:ext cx="253945" cy="56003"/>
              </a:xfrm>
              <a:custGeom>
                <a:avLst/>
                <a:gdLst>
                  <a:gd name="T0" fmla="*/ 166 w 680"/>
                  <a:gd name="T1" fmla="*/ 41 h 150"/>
                  <a:gd name="T2" fmla="*/ 0 w 680"/>
                  <a:gd name="T3" fmla="*/ 0 h 150"/>
                  <a:gd name="T4" fmla="*/ 260 w 680"/>
                  <a:gd name="T5" fmla="*/ 150 h 150"/>
                  <a:gd name="T6" fmla="*/ 680 w 680"/>
                  <a:gd name="T7" fmla="*/ 150 h 150"/>
                  <a:gd name="T8" fmla="*/ 680 w 680"/>
                  <a:gd name="T9" fmla="*/ 41 h 150"/>
                  <a:gd name="T10" fmla="*/ 166 w 680"/>
                  <a:gd name="T11" fmla="*/ 41 h 150"/>
                </a:gdLst>
                <a:ahLst/>
                <a:cxnLst>
                  <a:cxn ang="0">
                    <a:pos x="T0" y="T1"/>
                  </a:cxn>
                  <a:cxn ang="0">
                    <a:pos x="T2" y="T3"/>
                  </a:cxn>
                  <a:cxn ang="0">
                    <a:pos x="T4" y="T5"/>
                  </a:cxn>
                  <a:cxn ang="0">
                    <a:pos x="T6" y="T7"/>
                  </a:cxn>
                  <a:cxn ang="0">
                    <a:pos x="T8" y="T9"/>
                  </a:cxn>
                  <a:cxn ang="0">
                    <a:pos x="T10" y="T11"/>
                  </a:cxn>
                </a:cxnLst>
                <a:rect l="0" t="0" r="r" b="b"/>
                <a:pathLst>
                  <a:path w="680" h="150">
                    <a:moveTo>
                      <a:pt x="166" y="41"/>
                    </a:moveTo>
                    <a:cubicBezTo>
                      <a:pt x="106" y="41"/>
                      <a:pt x="50" y="26"/>
                      <a:pt x="0" y="0"/>
                    </a:cubicBezTo>
                    <a:cubicBezTo>
                      <a:pt x="52" y="90"/>
                      <a:pt x="149" y="150"/>
                      <a:pt x="260" y="150"/>
                    </a:cubicBezTo>
                    <a:cubicBezTo>
                      <a:pt x="680" y="150"/>
                      <a:pt x="680" y="150"/>
                      <a:pt x="680" y="150"/>
                    </a:cubicBezTo>
                    <a:cubicBezTo>
                      <a:pt x="680" y="41"/>
                      <a:pt x="680" y="41"/>
                      <a:pt x="680" y="41"/>
                    </a:cubicBezTo>
                    <a:lnTo>
                      <a:pt x="166" y="41"/>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2" name="îṣļidê"/>
              <p:cNvSpPr/>
              <p:nvPr/>
            </p:nvSpPr>
            <p:spPr bwMode="auto">
              <a:xfrm>
                <a:off x="2738722" y="4534575"/>
                <a:ext cx="268428" cy="181527"/>
              </a:xfrm>
              <a:custGeom>
                <a:avLst/>
                <a:gdLst>
                  <a:gd name="T0" fmla="*/ 720 w 720"/>
                  <a:gd name="T1" fmla="*/ 488 h 488"/>
                  <a:gd name="T2" fmla="*/ 720 w 720"/>
                  <a:gd name="T3" fmla="*/ 0 h 488"/>
                  <a:gd name="T4" fmla="*/ 300 w 720"/>
                  <a:gd name="T5" fmla="*/ 0 h 488"/>
                  <a:gd name="T6" fmla="*/ 0 w 720"/>
                  <a:gd name="T7" fmla="*/ 298 h 488"/>
                  <a:gd name="T8" fmla="*/ 0 w 720"/>
                  <a:gd name="T9" fmla="*/ 298 h 488"/>
                  <a:gd name="T10" fmla="*/ 40 w 720"/>
                  <a:gd name="T11" fmla="*/ 447 h 488"/>
                  <a:gd name="T12" fmla="*/ 206 w 720"/>
                  <a:gd name="T13" fmla="*/ 488 h 488"/>
                  <a:gd name="T14" fmla="*/ 720 w 720"/>
                  <a:gd name="T15" fmla="*/ 488 h 4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8">
                    <a:moveTo>
                      <a:pt x="720" y="488"/>
                    </a:moveTo>
                    <a:cubicBezTo>
                      <a:pt x="720" y="0"/>
                      <a:pt x="720" y="0"/>
                      <a:pt x="720" y="0"/>
                    </a:cubicBezTo>
                    <a:cubicBezTo>
                      <a:pt x="300" y="0"/>
                      <a:pt x="300" y="0"/>
                      <a:pt x="300" y="0"/>
                    </a:cubicBezTo>
                    <a:cubicBezTo>
                      <a:pt x="135" y="0"/>
                      <a:pt x="0" y="133"/>
                      <a:pt x="0" y="298"/>
                    </a:cubicBezTo>
                    <a:cubicBezTo>
                      <a:pt x="0" y="298"/>
                      <a:pt x="0" y="298"/>
                      <a:pt x="0" y="298"/>
                    </a:cubicBezTo>
                    <a:cubicBezTo>
                      <a:pt x="0" y="352"/>
                      <a:pt x="14" y="403"/>
                      <a:pt x="40" y="447"/>
                    </a:cubicBezTo>
                    <a:cubicBezTo>
                      <a:pt x="89" y="472"/>
                      <a:pt x="146" y="488"/>
                      <a:pt x="206" y="488"/>
                    </a:cubicBezTo>
                    <a:lnTo>
                      <a:pt x="720" y="488"/>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3" name="íSḻiḋê"/>
              <p:cNvSpPr/>
              <p:nvPr/>
            </p:nvSpPr>
            <p:spPr bwMode="auto">
              <a:xfrm>
                <a:off x="3007150" y="4558714"/>
                <a:ext cx="241392" cy="62762"/>
              </a:xfrm>
              <a:custGeom>
                <a:avLst/>
                <a:gdLst>
                  <a:gd name="T0" fmla="*/ 348 w 646"/>
                  <a:gd name="T1" fmla="*/ 48 h 168"/>
                  <a:gd name="T2" fmla="*/ 398 w 646"/>
                  <a:gd name="T3" fmla="*/ 48 h 168"/>
                  <a:gd name="T4" fmla="*/ 399 w 646"/>
                  <a:gd name="T5" fmla="*/ 48 h 168"/>
                  <a:gd name="T6" fmla="*/ 479 w 646"/>
                  <a:gd name="T7" fmla="*/ 60 h 168"/>
                  <a:gd name="T8" fmla="*/ 601 w 646"/>
                  <a:gd name="T9" fmla="*/ 154 h 168"/>
                  <a:gd name="T10" fmla="*/ 608 w 646"/>
                  <a:gd name="T11" fmla="*/ 162 h 168"/>
                  <a:gd name="T12" fmla="*/ 634 w 646"/>
                  <a:gd name="T13" fmla="*/ 163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9" y="60"/>
                    </a:cubicBezTo>
                    <a:cubicBezTo>
                      <a:pt x="534" y="77"/>
                      <a:pt x="576" y="109"/>
                      <a:pt x="601" y="154"/>
                    </a:cubicBezTo>
                    <a:cubicBezTo>
                      <a:pt x="602" y="157"/>
                      <a:pt x="605" y="160"/>
                      <a:pt x="608" y="162"/>
                    </a:cubicBezTo>
                    <a:cubicBezTo>
                      <a:pt x="615" y="167"/>
                      <a:pt x="625" y="168"/>
                      <a:pt x="634" y="163"/>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4" name="íṩlîḓè"/>
              <p:cNvSpPr/>
              <p:nvPr/>
            </p:nvSpPr>
            <p:spPr bwMode="auto">
              <a:xfrm>
                <a:off x="2765758" y="4558714"/>
                <a:ext cx="241392" cy="62762"/>
              </a:xfrm>
              <a:custGeom>
                <a:avLst/>
                <a:gdLst>
                  <a:gd name="T0" fmla="*/ 46 w 648"/>
                  <a:gd name="T1" fmla="*/ 154 h 169"/>
                  <a:gd name="T2" fmla="*/ 168 w 648"/>
                  <a:gd name="T3" fmla="*/ 60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2 h 169"/>
                  <a:gd name="T24" fmla="*/ 0 w 648"/>
                  <a:gd name="T25" fmla="*/ 144 h 169"/>
                  <a:gd name="T26" fmla="*/ 0 w 648"/>
                  <a:gd name="T27" fmla="*/ 144 h 169"/>
                  <a:gd name="T28" fmla="*/ 0 w 648"/>
                  <a:gd name="T29" fmla="*/ 144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7"/>
                      <a:pt x="168" y="60"/>
                    </a:cubicBezTo>
                    <a:cubicBezTo>
                      <a:pt x="211" y="47"/>
                      <a:pt x="248"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8"/>
                      <a:pt x="0" y="142"/>
                    </a:cubicBezTo>
                    <a:cubicBezTo>
                      <a:pt x="0" y="143"/>
                      <a:pt x="0" y="144"/>
                      <a:pt x="0" y="144"/>
                    </a:cubicBezTo>
                    <a:cubicBezTo>
                      <a:pt x="0" y="144"/>
                      <a:pt x="0" y="144"/>
                      <a:pt x="0" y="144"/>
                    </a:cubicBezTo>
                    <a:cubicBezTo>
                      <a:pt x="0" y="144"/>
                      <a:pt x="0" y="144"/>
                      <a:pt x="0" y="144"/>
                    </a:cubicBezTo>
                    <a:cubicBezTo>
                      <a:pt x="1" y="153"/>
                      <a:pt x="5" y="160"/>
                      <a:pt x="13" y="164"/>
                    </a:cubicBezTo>
                    <a:cubicBezTo>
                      <a:pt x="21" y="169"/>
                      <a:pt x="32" y="167"/>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5" name="ïṡļîḓè"/>
              <p:cNvSpPr/>
              <p:nvPr/>
            </p:nvSpPr>
            <p:spPr bwMode="auto">
              <a:xfrm>
                <a:off x="3533384" y="3982271"/>
                <a:ext cx="538787" cy="222081"/>
              </a:xfrm>
              <a:custGeom>
                <a:avLst/>
                <a:gdLst>
                  <a:gd name="T0" fmla="*/ 1407 w 1444"/>
                  <a:gd name="T1" fmla="*/ 446 h 596"/>
                  <a:gd name="T2" fmla="*/ 1406 w 1444"/>
                  <a:gd name="T3" fmla="*/ 446 h 596"/>
                  <a:gd name="T4" fmla="*/ 1444 w 1444"/>
                  <a:gd name="T5" fmla="*/ 297 h 596"/>
                  <a:gd name="T6" fmla="*/ 1444 w 1444"/>
                  <a:gd name="T7" fmla="*/ 297 h 596"/>
                  <a:gd name="T8" fmla="*/ 1148 w 1444"/>
                  <a:gd name="T9" fmla="*/ 0 h 596"/>
                  <a:gd name="T10" fmla="*/ 724 w 1444"/>
                  <a:gd name="T11" fmla="*/ 0 h 596"/>
                  <a:gd name="T12" fmla="*/ 300 w 1444"/>
                  <a:gd name="T13" fmla="*/ 0 h 596"/>
                  <a:gd name="T14" fmla="*/ 0 w 1444"/>
                  <a:gd name="T15" fmla="*/ 297 h 596"/>
                  <a:gd name="T16" fmla="*/ 0 w 1444"/>
                  <a:gd name="T17" fmla="*/ 297 h 596"/>
                  <a:gd name="T18" fmla="*/ 39 w 1444"/>
                  <a:gd name="T19" fmla="*/ 445 h 596"/>
                  <a:gd name="T20" fmla="*/ 40 w 1444"/>
                  <a:gd name="T21" fmla="*/ 446 h 596"/>
                  <a:gd name="T22" fmla="*/ 300 w 1444"/>
                  <a:gd name="T23" fmla="*/ 596 h 596"/>
                  <a:gd name="T24" fmla="*/ 724 w 1444"/>
                  <a:gd name="T25" fmla="*/ 596 h 596"/>
                  <a:gd name="T26" fmla="*/ 1148 w 1444"/>
                  <a:gd name="T27" fmla="*/ 596 h 596"/>
                  <a:gd name="T28" fmla="*/ 1407 w 1444"/>
                  <a:gd name="T29" fmla="*/ 44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6">
                    <a:moveTo>
                      <a:pt x="1407" y="446"/>
                    </a:moveTo>
                    <a:cubicBezTo>
                      <a:pt x="1406" y="446"/>
                      <a:pt x="1406" y="446"/>
                      <a:pt x="1406" y="446"/>
                    </a:cubicBezTo>
                    <a:cubicBezTo>
                      <a:pt x="1431" y="402"/>
                      <a:pt x="1444" y="351"/>
                      <a:pt x="1444" y="297"/>
                    </a:cubicBezTo>
                    <a:cubicBezTo>
                      <a:pt x="1444" y="297"/>
                      <a:pt x="1444" y="297"/>
                      <a:pt x="1444" y="297"/>
                    </a:cubicBezTo>
                    <a:cubicBezTo>
                      <a:pt x="1444" y="132"/>
                      <a:pt x="1313" y="0"/>
                      <a:pt x="1148" y="0"/>
                    </a:cubicBezTo>
                    <a:cubicBezTo>
                      <a:pt x="724" y="0"/>
                      <a:pt x="724" y="0"/>
                      <a:pt x="724" y="0"/>
                    </a:cubicBezTo>
                    <a:cubicBezTo>
                      <a:pt x="300" y="0"/>
                      <a:pt x="300" y="0"/>
                      <a:pt x="300" y="0"/>
                    </a:cubicBezTo>
                    <a:cubicBezTo>
                      <a:pt x="135" y="0"/>
                      <a:pt x="0" y="132"/>
                      <a:pt x="0" y="297"/>
                    </a:cubicBezTo>
                    <a:cubicBezTo>
                      <a:pt x="0" y="297"/>
                      <a:pt x="0" y="297"/>
                      <a:pt x="0" y="297"/>
                    </a:cubicBezTo>
                    <a:cubicBezTo>
                      <a:pt x="0" y="351"/>
                      <a:pt x="14" y="401"/>
                      <a:pt x="39" y="445"/>
                    </a:cubicBezTo>
                    <a:cubicBezTo>
                      <a:pt x="40" y="446"/>
                      <a:pt x="40" y="446"/>
                      <a:pt x="40" y="446"/>
                    </a:cubicBezTo>
                    <a:cubicBezTo>
                      <a:pt x="92" y="536"/>
                      <a:pt x="189" y="596"/>
                      <a:pt x="300" y="596"/>
                    </a:cubicBezTo>
                    <a:cubicBezTo>
                      <a:pt x="724" y="596"/>
                      <a:pt x="724" y="596"/>
                      <a:pt x="724" y="596"/>
                    </a:cubicBezTo>
                    <a:cubicBezTo>
                      <a:pt x="1148" y="596"/>
                      <a:pt x="1148" y="596"/>
                      <a:pt x="1148" y="596"/>
                    </a:cubicBezTo>
                    <a:cubicBezTo>
                      <a:pt x="1259" y="596"/>
                      <a:pt x="1355" y="536"/>
                      <a:pt x="1407" y="446"/>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6" name="i$ḷiďê"/>
              <p:cNvSpPr/>
              <p:nvPr/>
            </p:nvSpPr>
            <p:spPr bwMode="auto">
              <a:xfrm>
                <a:off x="3801812" y="414834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7" name="ísļîḋè"/>
              <p:cNvSpPr/>
              <p:nvPr/>
            </p:nvSpPr>
            <p:spPr bwMode="auto">
              <a:xfrm>
                <a:off x="3801812" y="3982271"/>
                <a:ext cx="270359" cy="181527"/>
              </a:xfrm>
              <a:custGeom>
                <a:avLst/>
                <a:gdLst>
                  <a:gd name="T0" fmla="*/ 724 w 724"/>
                  <a:gd name="T1" fmla="*/ 297 h 487"/>
                  <a:gd name="T2" fmla="*/ 428 w 724"/>
                  <a:gd name="T3" fmla="*/ 0 h 487"/>
                  <a:gd name="T4" fmla="*/ 0 w 724"/>
                  <a:gd name="T5" fmla="*/ 0 h 487"/>
                  <a:gd name="T6" fmla="*/ 0 w 724"/>
                  <a:gd name="T7" fmla="*/ 487 h 487"/>
                  <a:gd name="T8" fmla="*/ 522 w 724"/>
                  <a:gd name="T9" fmla="*/ 487 h 487"/>
                  <a:gd name="T10" fmla="*/ 686 w 724"/>
                  <a:gd name="T11" fmla="*/ 447 h 487"/>
                  <a:gd name="T12" fmla="*/ 724 w 724"/>
                  <a:gd name="T13" fmla="*/ 297 h 487"/>
                </a:gdLst>
                <a:ahLst/>
                <a:cxnLst>
                  <a:cxn ang="0">
                    <a:pos x="T0" y="T1"/>
                  </a:cxn>
                  <a:cxn ang="0">
                    <a:pos x="T2" y="T3"/>
                  </a:cxn>
                  <a:cxn ang="0">
                    <a:pos x="T4" y="T5"/>
                  </a:cxn>
                  <a:cxn ang="0">
                    <a:pos x="T6" y="T7"/>
                  </a:cxn>
                  <a:cxn ang="0">
                    <a:pos x="T8" y="T9"/>
                  </a:cxn>
                  <a:cxn ang="0">
                    <a:pos x="T10" y="T11"/>
                  </a:cxn>
                  <a:cxn ang="0">
                    <a:pos x="T12" y="T13"/>
                  </a:cxn>
                </a:cxnLst>
                <a:rect l="0" t="0" r="r" b="b"/>
                <a:pathLst>
                  <a:path w="724" h="487">
                    <a:moveTo>
                      <a:pt x="724" y="297"/>
                    </a:moveTo>
                    <a:cubicBezTo>
                      <a:pt x="724" y="132"/>
                      <a:pt x="593" y="0"/>
                      <a:pt x="428" y="0"/>
                    </a:cubicBezTo>
                    <a:cubicBezTo>
                      <a:pt x="0" y="0"/>
                      <a:pt x="0" y="0"/>
                      <a:pt x="0" y="0"/>
                    </a:cubicBezTo>
                    <a:cubicBezTo>
                      <a:pt x="0" y="487"/>
                      <a:pt x="0" y="487"/>
                      <a:pt x="0" y="487"/>
                    </a:cubicBezTo>
                    <a:cubicBezTo>
                      <a:pt x="522" y="487"/>
                      <a:pt x="522" y="487"/>
                      <a:pt x="522" y="487"/>
                    </a:cubicBezTo>
                    <a:cubicBezTo>
                      <a:pt x="581" y="487"/>
                      <a:pt x="636" y="472"/>
                      <a:pt x="686" y="447"/>
                    </a:cubicBezTo>
                    <a:cubicBezTo>
                      <a:pt x="711" y="403"/>
                      <a:pt x="724" y="351"/>
                      <a:pt x="724" y="297"/>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8" name="iS1íḋé"/>
              <p:cNvSpPr/>
              <p:nvPr/>
            </p:nvSpPr>
            <p:spPr bwMode="auto">
              <a:xfrm>
                <a:off x="3547867" y="4148348"/>
                <a:ext cx="253945" cy="56003"/>
              </a:xfrm>
              <a:custGeom>
                <a:avLst/>
                <a:gdLst>
                  <a:gd name="T0" fmla="*/ 166 w 680"/>
                  <a:gd name="T1" fmla="*/ 40 h 149"/>
                  <a:gd name="T2" fmla="*/ 0 w 680"/>
                  <a:gd name="T3" fmla="*/ 0 h 149"/>
                  <a:gd name="T4" fmla="*/ 260 w 680"/>
                  <a:gd name="T5" fmla="*/ 149 h 149"/>
                  <a:gd name="T6" fmla="*/ 680 w 680"/>
                  <a:gd name="T7" fmla="*/ 149 h 149"/>
                  <a:gd name="T8" fmla="*/ 680 w 680"/>
                  <a:gd name="T9" fmla="*/ 40 h 149"/>
                  <a:gd name="T10" fmla="*/ 166 w 680"/>
                  <a:gd name="T11" fmla="*/ 40 h 149"/>
                </a:gdLst>
                <a:ahLst/>
                <a:cxnLst>
                  <a:cxn ang="0">
                    <a:pos x="T0" y="T1"/>
                  </a:cxn>
                  <a:cxn ang="0">
                    <a:pos x="T2" y="T3"/>
                  </a:cxn>
                  <a:cxn ang="0">
                    <a:pos x="T4" y="T5"/>
                  </a:cxn>
                  <a:cxn ang="0">
                    <a:pos x="T6" y="T7"/>
                  </a:cxn>
                  <a:cxn ang="0">
                    <a:pos x="T8" y="T9"/>
                  </a:cxn>
                  <a:cxn ang="0">
                    <a:pos x="T10" y="T11"/>
                  </a:cxn>
                </a:cxnLst>
                <a:rect l="0" t="0" r="r" b="b"/>
                <a:pathLst>
                  <a:path w="680" h="149">
                    <a:moveTo>
                      <a:pt x="166" y="40"/>
                    </a:moveTo>
                    <a:cubicBezTo>
                      <a:pt x="106" y="40"/>
                      <a:pt x="50" y="25"/>
                      <a:pt x="0" y="0"/>
                    </a:cubicBezTo>
                    <a:cubicBezTo>
                      <a:pt x="52" y="90"/>
                      <a:pt x="149" y="149"/>
                      <a:pt x="260" y="149"/>
                    </a:cubicBezTo>
                    <a:cubicBezTo>
                      <a:pt x="680" y="149"/>
                      <a:pt x="680" y="149"/>
                      <a:pt x="680" y="149"/>
                    </a:cubicBezTo>
                    <a:cubicBezTo>
                      <a:pt x="680" y="40"/>
                      <a:pt x="680" y="40"/>
                      <a:pt x="680" y="40"/>
                    </a:cubicBezTo>
                    <a:lnTo>
                      <a:pt x="166" y="40"/>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9" name="íSľîḓè"/>
              <p:cNvSpPr/>
              <p:nvPr/>
            </p:nvSpPr>
            <p:spPr bwMode="auto">
              <a:xfrm>
                <a:off x="3533384" y="3982271"/>
                <a:ext cx="268428" cy="181527"/>
              </a:xfrm>
              <a:custGeom>
                <a:avLst/>
                <a:gdLst>
                  <a:gd name="T0" fmla="*/ 720 w 720"/>
                  <a:gd name="T1" fmla="*/ 487 h 487"/>
                  <a:gd name="T2" fmla="*/ 720 w 720"/>
                  <a:gd name="T3" fmla="*/ 0 h 487"/>
                  <a:gd name="T4" fmla="*/ 300 w 720"/>
                  <a:gd name="T5" fmla="*/ 0 h 487"/>
                  <a:gd name="T6" fmla="*/ 0 w 720"/>
                  <a:gd name="T7" fmla="*/ 297 h 487"/>
                  <a:gd name="T8" fmla="*/ 0 w 720"/>
                  <a:gd name="T9" fmla="*/ 297 h 487"/>
                  <a:gd name="T10" fmla="*/ 39 w 720"/>
                  <a:gd name="T11" fmla="*/ 446 h 487"/>
                  <a:gd name="T12" fmla="*/ 206 w 720"/>
                  <a:gd name="T13" fmla="*/ 487 h 487"/>
                  <a:gd name="T14" fmla="*/ 720 w 720"/>
                  <a:gd name="T15" fmla="*/ 487 h 4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7">
                    <a:moveTo>
                      <a:pt x="720" y="487"/>
                    </a:moveTo>
                    <a:cubicBezTo>
                      <a:pt x="720" y="0"/>
                      <a:pt x="720" y="0"/>
                      <a:pt x="720" y="0"/>
                    </a:cubicBezTo>
                    <a:cubicBezTo>
                      <a:pt x="300" y="0"/>
                      <a:pt x="300" y="0"/>
                      <a:pt x="300" y="0"/>
                    </a:cubicBezTo>
                    <a:cubicBezTo>
                      <a:pt x="135" y="0"/>
                      <a:pt x="0" y="132"/>
                      <a:pt x="0" y="297"/>
                    </a:cubicBezTo>
                    <a:cubicBezTo>
                      <a:pt x="0" y="297"/>
                      <a:pt x="0" y="297"/>
                      <a:pt x="0" y="297"/>
                    </a:cubicBezTo>
                    <a:cubicBezTo>
                      <a:pt x="0" y="351"/>
                      <a:pt x="14" y="403"/>
                      <a:pt x="39" y="446"/>
                    </a:cubicBezTo>
                    <a:cubicBezTo>
                      <a:pt x="89" y="472"/>
                      <a:pt x="146" y="487"/>
                      <a:pt x="206" y="487"/>
                    </a:cubicBezTo>
                    <a:lnTo>
                      <a:pt x="720" y="487"/>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0" name="îšļiḍê"/>
              <p:cNvSpPr/>
              <p:nvPr/>
            </p:nvSpPr>
            <p:spPr bwMode="auto">
              <a:xfrm>
                <a:off x="3801812" y="4005444"/>
                <a:ext cx="241392" cy="62762"/>
              </a:xfrm>
              <a:custGeom>
                <a:avLst/>
                <a:gdLst>
                  <a:gd name="T0" fmla="*/ 348 w 646"/>
                  <a:gd name="T1" fmla="*/ 48 h 168"/>
                  <a:gd name="T2" fmla="*/ 398 w 646"/>
                  <a:gd name="T3" fmla="*/ 48 h 168"/>
                  <a:gd name="T4" fmla="*/ 399 w 646"/>
                  <a:gd name="T5" fmla="*/ 48 h 168"/>
                  <a:gd name="T6" fmla="*/ 478 w 646"/>
                  <a:gd name="T7" fmla="*/ 60 h 168"/>
                  <a:gd name="T8" fmla="*/ 601 w 646"/>
                  <a:gd name="T9" fmla="*/ 154 h 168"/>
                  <a:gd name="T10" fmla="*/ 607 w 646"/>
                  <a:gd name="T11" fmla="*/ 162 h 168"/>
                  <a:gd name="T12" fmla="*/ 634 w 646"/>
                  <a:gd name="T13" fmla="*/ 164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8" y="60"/>
                    </a:cubicBezTo>
                    <a:cubicBezTo>
                      <a:pt x="534" y="77"/>
                      <a:pt x="575" y="109"/>
                      <a:pt x="601" y="154"/>
                    </a:cubicBezTo>
                    <a:cubicBezTo>
                      <a:pt x="602" y="157"/>
                      <a:pt x="605" y="160"/>
                      <a:pt x="607" y="162"/>
                    </a:cubicBezTo>
                    <a:cubicBezTo>
                      <a:pt x="615" y="167"/>
                      <a:pt x="625" y="168"/>
                      <a:pt x="634" y="164"/>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1" name="ïSḻíďê"/>
              <p:cNvSpPr/>
              <p:nvPr/>
            </p:nvSpPr>
            <p:spPr bwMode="auto">
              <a:xfrm>
                <a:off x="3559454" y="4005444"/>
                <a:ext cx="242358" cy="62762"/>
              </a:xfrm>
              <a:custGeom>
                <a:avLst/>
                <a:gdLst>
                  <a:gd name="T0" fmla="*/ 46 w 648"/>
                  <a:gd name="T1" fmla="*/ 154 h 169"/>
                  <a:gd name="T2" fmla="*/ 168 w 648"/>
                  <a:gd name="T3" fmla="*/ 61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3 h 169"/>
                  <a:gd name="T24" fmla="*/ 0 w 648"/>
                  <a:gd name="T25" fmla="*/ 144 h 169"/>
                  <a:gd name="T26" fmla="*/ 0 w 648"/>
                  <a:gd name="T27" fmla="*/ 145 h 169"/>
                  <a:gd name="T28" fmla="*/ 0 w 648"/>
                  <a:gd name="T29" fmla="*/ 145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8"/>
                      <a:pt x="168" y="61"/>
                    </a:cubicBezTo>
                    <a:cubicBezTo>
                      <a:pt x="211" y="47"/>
                      <a:pt x="247"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9"/>
                      <a:pt x="0" y="143"/>
                    </a:cubicBezTo>
                    <a:cubicBezTo>
                      <a:pt x="0" y="143"/>
                      <a:pt x="0" y="144"/>
                      <a:pt x="0" y="144"/>
                    </a:cubicBezTo>
                    <a:cubicBezTo>
                      <a:pt x="0" y="145"/>
                      <a:pt x="0" y="145"/>
                      <a:pt x="0" y="145"/>
                    </a:cubicBezTo>
                    <a:cubicBezTo>
                      <a:pt x="0" y="145"/>
                      <a:pt x="0" y="145"/>
                      <a:pt x="0" y="145"/>
                    </a:cubicBezTo>
                    <a:cubicBezTo>
                      <a:pt x="1" y="154"/>
                      <a:pt x="5" y="160"/>
                      <a:pt x="13" y="164"/>
                    </a:cubicBezTo>
                    <a:cubicBezTo>
                      <a:pt x="21" y="169"/>
                      <a:pt x="32" y="168"/>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2" name="iś1iḓe"/>
              <p:cNvSpPr/>
              <p:nvPr/>
            </p:nvSpPr>
            <p:spPr bwMode="auto">
              <a:xfrm>
                <a:off x="3533384" y="4534575"/>
                <a:ext cx="538787" cy="223046"/>
              </a:xfrm>
              <a:custGeom>
                <a:avLst/>
                <a:gdLst>
                  <a:gd name="T0" fmla="*/ 1407 w 1444"/>
                  <a:gd name="T1" fmla="*/ 447 h 597"/>
                  <a:gd name="T2" fmla="*/ 1406 w 1444"/>
                  <a:gd name="T3" fmla="*/ 447 h 597"/>
                  <a:gd name="T4" fmla="*/ 1444 w 1444"/>
                  <a:gd name="T5" fmla="*/ 298 h 597"/>
                  <a:gd name="T6" fmla="*/ 1444 w 1444"/>
                  <a:gd name="T7" fmla="*/ 298 h 597"/>
                  <a:gd name="T8" fmla="*/ 1148 w 1444"/>
                  <a:gd name="T9" fmla="*/ 0 h 597"/>
                  <a:gd name="T10" fmla="*/ 724 w 1444"/>
                  <a:gd name="T11" fmla="*/ 0 h 597"/>
                  <a:gd name="T12" fmla="*/ 300 w 1444"/>
                  <a:gd name="T13" fmla="*/ 0 h 597"/>
                  <a:gd name="T14" fmla="*/ 0 w 1444"/>
                  <a:gd name="T15" fmla="*/ 298 h 597"/>
                  <a:gd name="T16" fmla="*/ 0 w 1444"/>
                  <a:gd name="T17" fmla="*/ 298 h 597"/>
                  <a:gd name="T18" fmla="*/ 39 w 1444"/>
                  <a:gd name="T19" fmla="*/ 446 h 597"/>
                  <a:gd name="T20" fmla="*/ 40 w 1444"/>
                  <a:gd name="T21" fmla="*/ 447 h 597"/>
                  <a:gd name="T22" fmla="*/ 300 w 1444"/>
                  <a:gd name="T23" fmla="*/ 597 h 597"/>
                  <a:gd name="T24" fmla="*/ 724 w 1444"/>
                  <a:gd name="T25" fmla="*/ 597 h 597"/>
                  <a:gd name="T26" fmla="*/ 1148 w 1444"/>
                  <a:gd name="T27" fmla="*/ 597 h 597"/>
                  <a:gd name="T28" fmla="*/ 1407 w 1444"/>
                  <a:gd name="T29" fmla="*/ 44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7">
                    <a:moveTo>
                      <a:pt x="1407" y="447"/>
                    </a:moveTo>
                    <a:cubicBezTo>
                      <a:pt x="1406" y="447"/>
                      <a:pt x="1406" y="447"/>
                      <a:pt x="1406" y="447"/>
                    </a:cubicBezTo>
                    <a:cubicBezTo>
                      <a:pt x="1431" y="403"/>
                      <a:pt x="1444" y="352"/>
                      <a:pt x="1444" y="298"/>
                    </a:cubicBezTo>
                    <a:cubicBezTo>
                      <a:pt x="1444" y="298"/>
                      <a:pt x="1444" y="298"/>
                      <a:pt x="1444" y="298"/>
                    </a:cubicBezTo>
                    <a:cubicBezTo>
                      <a:pt x="1444" y="133"/>
                      <a:pt x="1313" y="0"/>
                      <a:pt x="1148" y="0"/>
                    </a:cubicBezTo>
                    <a:cubicBezTo>
                      <a:pt x="724" y="0"/>
                      <a:pt x="724" y="0"/>
                      <a:pt x="724" y="0"/>
                    </a:cubicBezTo>
                    <a:cubicBezTo>
                      <a:pt x="300" y="0"/>
                      <a:pt x="300" y="0"/>
                      <a:pt x="300" y="0"/>
                    </a:cubicBezTo>
                    <a:cubicBezTo>
                      <a:pt x="135" y="0"/>
                      <a:pt x="0" y="133"/>
                      <a:pt x="0" y="298"/>
                    </a:cubicBezTo>
                    <a:cubicBezTo>
                      <a:pt x="0" y="298"/>
                      <a:pt x="0" y="298"/>
                      <a:pt x="0" y="298"/>
                    </a:cubicBezTo>
                    <a:cubicBezTo>
                      <a:pt x="0" y="352"/>
                      <a:pt x="14" y="402"/>
                      <a:pt x="39" y="446"/>
                    </a:cubicBezTo>
                    <a:cubicBezTo>
                      <a:pt x="40" y="447"/>
                      <a:pt x="40" y="447"/>
                      <a:pt x="40" y="447"/>
                    </a:cubicBezTo>
                    <a:cubicBezTo>
                      <a:pt x="92" y="537"/>
                      <a:pt x="189" y="597"/>
                      <a:pt x="300" y="597"/>
                    </a:cubicBezTo>
                    <a:cubicBezTo>
                      <a:pt x="724" y="597"/>
                      <a:pt x="724" y="597"/>
                      <a:pt x="724" y="597"/>
                    </a:cubicBezTo>
                    <a:cubicBezTo>
                      <a:pt x="1148" y="597"/>
                      <a:pt x="1148" y="597"/>
                      <a:pt x="1148" y="597"/>
                    </a:cubicBezTo>
                    <a:cubicBezTo>
                      <a:pt x="1259" y="597"/>
                      <a:pt x="1355" y="537"/>
                      <a:pt x="1407" y="447"/>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3" name="iŝ1ïḍé"/>
              <p:cNvSpPr/>
              <p:nvPr/>
            </p:nvSpPr>
            <p:spPr bwMode="auto">
              <a:xfrm>
                <a:off x="3801812" y="470161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4" name="íŝlïḋê"/>
              <p:cNvSpPr/>
              <p:nvPr/>
            </p:nvSpPr>
            <p:spPr bwMode="auto">
              <a:xfrm>
                <a:off x="3801812" y="4534575"/>
                <a:ext cx="270359" cy="181527"/>
              </a:xfrm>
              <a:custGeom>
                <a:avLst/>
                <a:gdLst>
                  <a:gd name="T0" fmla="*/ 724 w 724"/>
                  <a:gd name="T1" fmla="*/ 298 h 488"/>
                  <a:gd name="T2" fmla="*/ 428 w 724"/>
                  <a:gd name="T3" fmla="*/ 0 h 488"/>
                  <a:gd name="T4" fmla="*/ 0 w 724"/>
                  <a:gd name="T5" fmla="*/ 0 h 488"/>
                  <a:gd name="T6" fmla="*/ 0 w 724"/>
                  <a:gd name="T7" fmla="*/ 488 h 488"/>
                  <a:gd name="T8" fmla="*/ 522 w 724"/>
                  <a:gd name="T9" fmla="*/ 488 h 488"/>
                  <a:gd name="T10" fmla="*/ 686 w 724"/>
                  <a:gd name="T11" fmla="*/ 447 h 488"/>
                  <a:gd name="T12" fmla="*/ 724 w 724"/>
                  <a:gd name="T13" fmla="*/ 298 h 488"/>
                </a:gdLst>
                <a:ahLst/>
                <a:cxnLst>
                  <a:cxn ang="0">
                    <a:pos x="T0" y="T1"/>
                  </a:cxn>
                  <a:cxn ang="0">
                    <a:pos x="T2" y="T3"/>
                  </a:cxn>
                  <a:cxn ang="0">
                    <a:pos x="T4" y="T5"/>
                  </a:cxn>
                  <a:cxn ang="0">
                    <a:pos x="T6" y="T7"/>
                  </a:cxn>
                  <a:cxn ang="0">
                    <a:pos x="T8" y="T9"/>
                  </a:cxn>
                  <a:cxn ang="0">
                    <a:pos x="T10" y="T11"/>
                  </a:cxn>
                  <a:cxn ang="0">
                    <a:pos x="T12" y="T13"/>
                  </a:cxn>
                </a:cxnLst>
                <a:rect l="0" t="0" r="r" b="b"/>
                <a:pathLst>
                  <a:path w="724" h="488">
                    <a:moveTo>
                      <a:pt x="724" y="298"/>
                    </a:moveTo>
                    <a:cubicBezTo>
                      <a:pt x="724" y="133"/>
                      <a:pt x="593" y="0"/>
                      <a:pt x="428" y="0"/>
                    </a:cubicBezTo>
                    <a:cubicBezTo>
                      <a:pt x="0" y="0"/>
                      <a:pt x="0" y="0"/>
                      <a:pt x="0" y="0"/>
                    </a:cubicBezTo>
                    <a:cubicBezTo>
                      <a:pt x="0" y="488"/>
                      <a:pt x="0" y="488"/>
                      <a:pt x="0" y="488"/>
                    </a:cubicBezTo>
                    <a:cubicBezTo>
                      <a:pt x="522" y="488"/>
                      <a:pt x="522" y="488"/>
                      <a:pt x="522" y="488"/>
                    </a:cubicBezTo>
                    <a:cubicBezTo>
                      <a:pt x="581" y="488"/>
                      <a:pt x="636" y="473"/>
                      <a:pt x="686" y="447"/>
                    </a:cubicBezTo>
                    <a:cubicBezTo>
                      <a:pt x="711" y="404"/>
                      <a:pt x="724" y="352"/>
                      <a:pt x="724" y="298"/>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5" name="ïṥľîḍe"/>
              <p:cNvSpPr/>
              <p:nvPr/>
            </p:nvSpPr>
            <p:spPr bwMode="auto">
              <a:xfrm>
                <a:off x="3547867" y="4701618"/>
                <a:ext cx="253945" cy="56003"/>
              </a:xfrm>
              <a:custGeom>
                <a:avLst/>
                <a:gdLst>
                  <a:gd name="T0" fmla="*/ 166 w 680"/>
                  <a:gd name="T1" fmla="*/ 41 h 150"/>
                  <a:gd name="T2" fmla="*/ 0 w 680"/>
                  <a:gd name="T3" fmla="*/ 0 h 150"/>
                  <a:gd name="T4" fmla="*/ 260 w 680"/>
                  <a:gd name="T5" fmla="*/ 150 h 150"/>
                  <a:gd name="T6" fmla="*/ 680 w 680"/>
                  <a:gd name="T7" fmla="*/ 150 h 150"/>
                  <a:gd name="T8" fmla="*/ 680 w 680"/>
                  <a:gd name="T9" fmla="*/ 41 h 150"/>
                  <a:gd name="T10" fmla="*/ 166 w 680"/>
                  <a:gd name="T11" fmla="*/ 41 h 150"/>
                </a:gdLst>
                <a:ahLst/>
                <a:cxnLst>
                  <a:cxn ang="0">
                    <a:pos x="T0" y="T1"/>
                  </a:cxn>
                  <a:cxn ang="0">
                    <a:pos x="T2" y="T3"/>
                  </a:cxn>
                  <a:cxn ang="0">
                    <a:pos x="T4" y="T5"/>
                  </a:cxn>
                  <a:cxn ang="0">
                    <a:pos x="T6" y="T7"/>
                  </a:cxn>
                  <a:cxn ang="0">
                    <a:pos x="T8" y="T9"/>
                  </a:cxn>
                  <a:cxn ang="0">
                    <a:pos x="T10" y="T11"/>
                  </a:cxn>
                </a:cxnLst>
                <a:rect l="0" t="0" r="r" b="b"/>
                <a:pathLst>
                  <a:path w="680" h="150">
                    <a:moveTo>
                      <a:pt x="166" y="41"/>
                    </a:moveTo>
                    <a:cubicBezTo>
                      <a:pt x="106" y="41"/>
                      <a:pt x="50" y="26"/>
                      <a:pt x="0" y="0"/>
                    </a:cubicBezTo>
                    <a:cubicBezTo>
                      <a:pt x="52" y="90"/>
                      <a:pt x="149" y="150"/>
                      <a:pt x="260" y="150"/>
                    </a:cubicBezTo>
                    <a:cubicBezTo>
                      <a:pt x="680" y="150"/>
                      <a:pt x="680" y="150"/>
                      <a:pt x="680" y="150"/>
                    </a:cubicBezTo>
                    <a:cubicBezTo>
                      <a:pt x="680" y="41"/>
                      <a:pt x="680" y="41"/>
                      <a:pt x="680" y="41"/>
                    </a:cubicBezTo>
                    <a:lnTo>
                      <a:pt x="166" y="41"/>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6" name="isļîḓè"/>
              <p:cNvSpPr/>
              <p:nvPr/>
            </p:nvSpPr>
            <p:spPr bwMode="auto">
              <a:xfrm>
                <a:off x="3533384" y="4534575"/>
                <a:ext cx="268428" cy="181527"/>
              </a:xfrm>
              <a:custGeom>
                <a:avLst/>
                <a:gdLst>
                  <a:gd name="T0" fmla="*/ 720 w 720"/>
                  <a:gd name="T1" fmla="*/ 488 h 488"/>
                  <a:gd name="T2" fmla="*/ 720 w 720"/>
                  <a:gd name="T3" fmla="*/ 0 h 488"/>
                  <a:gd name="T4" fmla="*/ 300 w 720"/>
                  <a:gd name="T5" fmla="*/ 0 h 488"/>
                  <a:gd name="T6" fmla="*/ 0 w 720"/>
                  <a:gd name="T7" fmla="*/ 298 h 488"/>
                  <a:gd name="T8" fmla="*/ 0 w 720"/>
                  <a:gd name="T9" fmla="*/ 298 h 488"/>
                  <a:gd name="T10" fmla="*/ 39 w 720"/>
                  <a:gd name="T11" fmla="*/ 447 h 488"/>
                  <a:gd name="T12" fmla="*/ 206 w 720"/>
                  <a:gd name="T13" fmla="*/ 488 h 488"/>
                  <a:gd name="T14" fmla="*/ 720 w 720"/>
                  <a:gd name="T15" fmla="*/ 488 h 4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8">
                    <a:moveTo>
                      <a:pt x="720" y="488"/>
                    </a:moveTo>
                    <a:cubicBezTo>
                      <a:pt x="720" y="0"/>
                      <a:pt x="720" y="0"/>
                      <a:pt x="720" y="0"/>
                    </a:cubicBezTo>
                    <a:cubicBezTo>
                      <a:pt x="300" y="0"/>
                      <a:pt x="300" y="0"/>
                      <a:pt x="300" y="0"/>
                    </a:cubicBezTo>
                    <a:cubicBezTo>
                      <a:pt x="135" y="0"/>
                      <a:pt x="0" y="133"/>
                      <a:pt x="0" y="298"/>
                    </a:cubicBezTo>
                    <a:cubicBezTo>
                      <a:pt x="0" y="298"/>
                      <a:pt x="0" y="298"/>
                      <a:pt x="0" y="298"/>
                    </a:cubicBezTo>
                    <a:cubicBezTo>
                      <a:pt x="0" y="352"/>
                      <a:pt x="14" y="403"/>
                      <a:pt x="39" y="447"/>
                    </a:cubicBezTo>
                    <a:cubicBezTo>
                      <a:pt x="89" y="472"/>
                      <a:pt x="146" y="488"/>
                      <a:pt x="206" y="488"/>
                    </a:cubicBezTo>
                    <a:lnTo>
                      <a:pt x="720" y="488"/>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7" name="îṧ1íḋê"/>
              <p:cNvSpPr/>
              <p:nvPr/>
            </p:nvSpPr>
            <p:spPr bwMode="auto">
              <a:xfrm>
                <a:off x="3801812" y="4558714"/>
                <a:ext cx="241392" cy="62762"/>
              </a:xfrm>
              <a:custGeom>
                <a:avLst/>
                <a:gdLst>
                  <a:gd name="T0" fmla="*/ 348 w 646"/>
                  <a:gd name="T1" fmla="*/ 48 h 168"/>
                  <a:gd name="T2" fmla="*/ 398 w 646"/>
                  <a:gd name="T3" fmla="*/ 48 h 168"/>
                  <a:gd name="T4" fmla="*/ 399 w 646"/>
                  <a:gd name="T5" fmla="*/ 48 h 168"/>
                  <a:gd name="T6" fmla="*/ 478 w 646"/>
                  <a:gd name="T7" fmla="*/ 60 h 168"/>
                  <a:gd name="T8" fmla="*/ 601 w 646"/>
                  <a:gd name="T9" fmla="*/ 154 h 168"/>
                  <a:gd name="T10" fmla="*/ 607 w 646"/>
                  <a:gd name="T11" fmla="*/ 162 h 168"/>
                  <a:gd name="T12" fmla="*/ 634 w 646"/>
                  <a:gd name="T13" fmla="*/ 163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8" y="60"/>
                    </a:cubicBezTo>
                    <a:cubicBezTo>
                      <a:pt x="534" y="77"/>
                      <a:pt x="575" y="109"/>
                      <a:pt x="601" y="154"/>
                    </a:cubicBezTo>
                    <a:cubicBezTo>
                      <a:pt x="602" y="157"/>
                      <a:pt x="605" y="160"/>
                      <a:pt x="607" y="162"/>
                    </a:cubicBezTo>
                    <a:cubicBezTo>
                      <a:pt x="615" y="167"/>
                      <a:pt x="625" y="168"/>
                      <a:pt x="634" y="163"/>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8" name="î$líḑe"/>
              <p:cNvSpPr/>
              <p:nvPr/>
            </p:nvSpPr>
            <p:spPr bwMode="auto">
              <a:xfrm>
                <a:off x="3559454" y="4558714"/>
                <a:ext cx="242358" cy="62762"/>
              </a:xfrm>
              <a:custGeom>
                <a:avLst/>
                <a:gdLst>
                  <a:gd name="T0" fmla="*/ 46 w 648"/>
                  <a:gd name="T1" fmla="*/ 154 h 169"/>
                  <a:gd name="T2" fmla="*/ 168 w 648"/>
                  <a:gd name="T3" fmla="*/ 60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2 h 169"/>
                  <a:gd name="T24" fmla="*/ 0 w 648"/>
                  <a:gd name="T25" fmla="*/ 144 h 169"/>
                  <a:gd name="T26" fmla="*/ 0 w 648"/>
                  <a:gd name="T27" fmla="*/ 144 h 169"/>
                  <a:gd name="T28" fmla="*/ 0 w 648"/>
                  <a:gd name="T29" fmla="*/ 144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7"/>
                      <a:pt x="168" y="60"/>
                    </a:cubicBezTo>
                    <a:cubicBezTo>
                      <a:pt x="211" y="47"/>
                      <a:pt x="247"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8"/>
                      <a:pt x="0" y="142"/>
                    </a:cubicBezTo>
                    <a:cubicBezTo>
                      <a:pt x="0" y="143"/>
                      <a:pt x="0" y="144"/>
                      <a:pt x="0" y="144"/>
                    </a:cubicBezTo>
                    <a:cubicBezTo>
                      <a:pt x="0" y="144"/>
                      <a:pt x="0" y="144"/>
                      <a:pt x="0" y="144"/>
                    </a:cubicBezTo>
                    <a:cubicBezTo>
                      <a:pt x="0" y="144"/>
                      <a:pt x="0" y="144"/>
                      <a:pt x="0" y="144"/>
                    </a:cubicBezTo>
                    <a:cubicBezTo>
                      <a:pt x="1" y="153"/>
                      <a:pt x="5" y="160"/>
                      <a:pt x="13" y="164"/>
                    </a:cubicBezTo>
                    <a:cubicBezTo>
                      <a:pt x="21" y="169"/>
                      <a:pt x="32" y="167"/>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9" name="iṧľiďê"/>
              <p:cNvSpPr/>
              <p:nvPr/>
            </p:nvSpPr>
            <p:spPr bwMode="auto">
              <a:xfrm>
                <a:off x="7638977" y="2259698"/>
                <a:ext cx="51175" cy="173802"/>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0" name="îšḷiḍè"/>
              <p:cNvSpPr/>
              <p:nvPr/>
            </p:nvSpPr>
            <p:spPr bwMode="auto">
              <a:xfrm>
                <a:off x="7754845" y="2259698"/>
                <a:ext cx="84970" cy="173802"/>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1" name="íṥḻïḓé"/>
              <p:cNvSpPr/>
              <p:nvPr/>
            </p:nvSpPr>
            <p:spPr bwMode="auto">
              <a:xfrm>
                <a:off x="7690152" y="2259698"/>
                <a:ext cx="64693" cy="173802"/>
              </a:xfrm>
              <a:prstGeom prst="rect">
                <a:avLst/>
              </a:prstGeom>
              <a:solidFill>
                <a:srgbClr val="F4F3E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2" name="íṩḻïḋé"/>
              <p:cNvSpPr/>
              <p:nvPr/>
            </p:nvSpPr>
            <p:spPr bwMode="auto">
              <a:xfrm>
                <a:off x="7553041" y="2416120"/>
                <a:ext cx="48278" cy="224012"/>
              </a:xfrm>
              <a:custGeom>
                <a:avLst/>
                <a:gdLst>
                  <a:gd name="T0" fmla="*/ 0 w 128"/>
                  <a:gd name="T1" fmla="*/ 198 h 600"/>
                  <a:gd name="T2" fmla="*/ 0 w 128"/>
                  <a:gd name="T3" fmla="*/ 600 h 600"/>
                  <a:gd name="T4" fmla="*/ 128 w 128"/>
                  <a:gd name="T5" fmla="*/ 600 h 600"/>
                  <a:gd name="T6" fmla="*/ 128 w 128"/>
                  <a:gd name="T7" fmla="*/ 0 h 600"/>
                  <a:gd name="T8" fmla="*/ 0 w 128"/>
                  <a:gd name="T9" fmla="*/ 198 h 600"/>
                </a:gdLst>
                <a:ahLst/>
                <a:cxnLst>
                  <a:cxn ang="0">
                    <a:pos x="T0" y="T1"/>
                  </a:cxn>
                  <a:cxn ang="0">
                    <a:pos x="T2" y="T3"/>
                  </a:cxn>
                  <a:cxn ang="0">
                    <a:pos x="T4" y="T5"/>
                  </a:cxn>
                  <a:cxn ang="0">
                    <a:pos x="T6" y="T7"/>
                  </a:cxn>
                  <a:cxn ang="0">
                    <a:pos x="T8" y="T9"/>
                  </a:cxn>
                </a:cxnLst>
                <a:rect l="0" t="0" r="r" b="b"/>
                <a:pathLst>
                  <a:path w="128" h="600">
                    <a:moveTo>
                      <a:pt x="0" y="198"/>
                    </a:moveTo>
                    <a:cubicBezTo>
                      <a:pt x="0" y="600"/>
                      <a:pt x="0" y="600"/>
                      <a:pt x="0" y="600"/>
                    </a:cubicBezTo>
                    <a:cubicBezTo>
                      <a:pt x="128" y="600"/>
                      <a:pt x="128" y="600"/>
                      <a:pt x="128" y="600"/>
                    </a:cubicBezTo>
                    <a:cubicBezTo>
                      <a:pt x="128" y="0"/>
                      <a:pt x="128" y="0"/>
                      <a:pt x="128" y="0"/>
                    </a:cubicBezTo>
                    <a:cubicBezTo>
                      <a:pt x="52" y="34"/>
                      <a:pt x="0" y="110"/>
                      <a:pt x="0" y="198"/>
                    </a:cubicBezTo>
                    <a:close/>
                  </a:path>
                </a:pathLst>
              </a:custGeom>
              <a:solidFill>
                <a:srgbClr val="E5E4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3" name="íşļíḍe"/>
              <p:cNvSpPr/>
              <p:nvPr/>
            </p:nvSpPr>
            <p:spPr bwMode="auto">
              <a:xfrm>
                <a:off x="7601320" y="2408395"/>
                <a:ext cx="32829" cy="231736"/>
              </a:xfrm>
              <a:custGeom>
                <a:avLst/>
                <a:gdLst>
                  <a:gd name="T0" fmla="*/ 0 w 89"/>
                  <a:gd name="T1" fmla="*/ 20 h 620"/>
                  <a:gd name="T2" fmla="*/ 0 w 89"/>
                  <a:gd name="T3" fmla="*/ 620 h 620"/>
                  <a:gd name="T4" fmla="*/ 89 w 89"/>
                  <a:gd name="T5" fmla="*/ 620 h 620"/>
                  <a:gd name="T6" fmla="*/ 89 w 89"/>
                  <a:gd name="T7" fmla="*/ 0 h 620"/>
                  <a:gd name="T8" fmla="*/ 0 w 89"/>
                  <a:gd name="T9" fmla="*/ 20 h 620"/>
                </a:gdLst>
                <a:ahLst/>
                <a:cxnLst>
                  <a:cxn ang="0">
                    <a:pos x="T0" y="T1"/>
                  </a:cxn>
                  <a:cxn ang="0">
                    <a:pos x="T2" y="T3"/>
                  </a:cxn>
                  <a:cxn ang="0">
                    <a:pos x="T4" y="T5"/>
                  </a:cxn>
                  <a:cxn ang="0">
                    <a:pos x="T6" y="T7"/>
                  </a:cxn>
                  <a:cxn ang="0">
                    <a:pos x="T8" y="T9"/>
                  </a:cxn>
                </a:cxnLst>
                <a:rect l="0" t="0" r="r" b="b"/>
                <a:pathLst>
                  <a:path w="89" h="620">
                    <a:moveTo>
                      <a:pt x="0" y="20"/>
                    </a:moveTo>
                    <a:cubicBezTo>
                      <a:pt x="0" y="620"/>
                      <a:pt x="0" y="620"/>
                      <a:pt x="0" y="620"/>
                    </a:cubicBezTo>
                    <a:cubicBezTo>
                      <a:pt x="89" y="620"/>
                      <a:pt x="89" y="620"/>
                      <a:pt x="89" y="620"/>
                    </a:cubicBezTo>
                    <a:cubicBezTo>
                      <a:pt x="89" y="0"/>
                      <a:pt x="89" y="0"/>
                      <a:pt x="89" y="0"/>
                    </a:cubicBezTo>
                    <a:cubicBezTo>
                      <a:pt x="57" y="0"/>
                      <a:pt x="27" y="7"/>
                      <a:pt x="0" y="20"/>
                    </a:cubicBezTo>
                    <a:close/>
                  </a:path>
                </a:pathLst>
              </a:custGeom>
              <a:solidFill>
                <a:srgbClr val="F6F6F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4" name="îṩḻíḍé"/>
              <p:cNvSpPr/>
              <p:nvPr/>
            </p:nvSpPr>
            <p:spPr bwMode="auto">
              <a:xfrm>
                <a:off x="7634149" y="2408395"/>
                <a:ext cx="168009" cy="231736"/>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5" name="î$lïdê"/>
              <p:cNvSpPr/>
              <p:nvPr/>
            </p:nvSpPr>
            <p:spPr bwMode="auto">
              <a:xfrm>
                <a:off x="7802158" y="2408395"/>
                <a:ext cx="123593" cy="231736"/>
              </a:xfrm>
              <a:custGeom>
                <a:avLst/>
                <a:gdLst>
                  <a:gd name="T0" fmla="*/ 330 w 330"/>
                  <a:gd name="T1" fmla="*/ 218 h 620"/>
                  <a:gd name="T2" fmla="*/ 112 w 330"/>
                  <a:gd name="T3" fmla="*/ 0 h 620"/>
                  <a:gd name="T4" fmla="*/ 0 w 330"/>
                  <a:gd name="T5" fmla="*/ 0 h 620"/>
                  <a:gd name="T6" fmla="*/ 0 w 330"/>
                  <a:gd name="T7" fmla="*/ 620 h 620"/>
                  <a:gd name="T8" fmla="*/ 330 w 330"/>
                  <a:gd name="T9" fmla="*/ 620 h 620"/>
                  <a:gd name="T10" fmla="*/ 330 w 330"/>
                  <a:gd name="T11" fmla="*/ 218 h 620"/>
                </a:gdLst>
                <a:ahLst/>
                <a:cxnLst>
                  <a:cxn ang="0">
                    <a:pos x="T0" y="T1"/>
                  </a:cxn>
                  <a:cxn ang="0">
                    <a:pos x="T2" y="T3"/>
                  </a:cxn>
                  <a:cxn ang="0">
                    <a:pos x="T4" y="T5"/>
                  </a:cxn>
                  <a:cxn ang="0">
                    <a:pos x="T6" y="T7"/>
                  </a:cxn>
                  <a:cxn ang="0">
                    <a:pos x="T8" y="T9"/>
                  </a:cxn>
                  <a:cxn ang="0">
                    <a:pos x="T10" y="T11"/>
                  </a:cxn>
                </a:cxnLst>
                <a:rect l="0" t="0" r="r" b="b"/>
                <a:pathLst>
                  <a:path w="330" h="620">
                    <a:moveTo>
                      <a:pt x="330" y="218"/>
                    </a:moveTo>
                    <a:cubicBezTo>
                      <a:pt x="330" y="98"/>
                      <a:pt x="232" y="0"/>
                      <a:pt x="112" y="0"/>
                    </a:cubicBezTo>
                    <a:cubicBezTo>
                      <a:pt x="0" y="0"/>
                      <a:pt x="0" y="0"/>
                      <a:pt x="0" y="0"/>
                    </a:cubicBezTo>
                    <a:cubicBezTo>
                      <a:pt x="0" y="620"/>
                      <a:pt x="0" y="620"/>
                      <a:pt x="0" y="620"/>
                    </a:cubicBezTo>
                    <a:cubicBezTo>
                      <a:pt x="330" y="620"/>
                      <a:pt x="330" y="620"/>
                      <a:pt x="330" y="620"/>
                    </a:cubicBezTo>
                    <a:lnTo>
                      <a:pt x="330" y="218"/>
                    </a:lnTo>
                    <a:close/>
                  </a:path>
                </a:pathLst>
              </a:custGeom>
              <a:solidFill>
                <a:srgbClr val="D1D0D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6" name="îṥľîďé"/>
              <p:cNvSpPr/>
              <p:nvPr/>
            </p:nvSpPr>
            <p:spPr bwMode="auto">
              <a:xfrm>
                <a:off x="7921888" y="2916284"/>
                <a:ext cx="72418" cy="252013"/>
              </a:xfrm>
              <a:custGeom>
                <a:avLst/>
                <a:gdLst>
                  <a:gd name="T0" fmla="*/ 194 w 194"/>
                  <a:gd name="T1" fmla="*/ 676 h 676"/>
                  <a:gd name="T2" fmla="*/ 194 w 194"/>
                  <a:gd name="T3" fmla="*/ 139 h 676"/>
                  <a:gd name="T4" fmla="*/ 55 w 194"/>
                  <a:gd name="T5" fmla="*/ 0 h 676"/>
                  <a:gd name="T6" fmla="*/ 0 w 194"/>
                  <a:gd name="T7" fmla="*/ 0 h 676"/>
                  <a:gd name="T8" fmla="*/ 0 w 194"/>
                  <a:gd name="T9" fmla="*/ 676 h 676"/>
                  <a:gd name="T10" fmla="*/ 194 w 194"/>
                  <a:gd name="T11" fmla="*/ 676 h 676"/>
                </a:gdLst>
                <a:ahLst/>
                <a:cxnLst>
                  <a:cxn ang="0">
                    <a:pos x="T0" y="T1"/>
                  </a:cxn>
                  <a:cxn ang="0">
                    <a:pos x="T2" y="T3"/>
                  </a:cxn>
                  <a:cxn ang="0">
                    <a:pos x="T4" y="T5"/>
                  </a:cxn>
                  <a:cxn ang="0">
                    <a:pos x="T6" y="T7"/>
                  </a:cxn>
                  <a:cxn ang="0">
                    <a:pos x="T8" y="T9"/>
                  </a:cxn>
                  <a:cxn ang="0">
                    <a:pos x="T10" y="T11"/>
                  </a:cxn>
                </a:cxnLst>
                <a:rect l="0" t="0" r="r" b="b"/>
                <a:pathLst>
                  <a:path w="194" h="676">
                    <a:moveTo>
                      <a:pt x="194" y="676"/>
                    </a:moveTo>
                    <a:cubicBezTo>
                      <a:pt x="194" y="139"/>
                      <a:pt x="194" y="139"/>
                      <a:pt x="194" y="139"/>
                    </a:cubicBezTo>
                    <a:cubicBezTo>
                      <a:pt x="194" y="62"/>
                      <a:pt x="132" y="0"/>
                      <a:pt x="55" y="0"/>
                    </a:cubicBezTo>
                    <a:cubicBezTo>
                      <a:pt x="0" y="0"/>
                      <a:pt x="0" y="0"/>
                      <a:pt x="0" y="0"/>
                    </a:cubicBezTo>
                    <a:cubicBezTo>
                      <a:pt x="0" y="676"/>
                      <a:pt x="0" y="676"/>
                      <a:pt x="0" y="676"/>
                    </a:cubicBezTo>
                    <a:lnTo>
                      <a:pt x="194" y="676"/>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7" name="iŝľîďe"/>
              <p:cNvSpPr/>
              <p:nvPr/>
            </p:nvSpPr>
            <p:spPr bwMode="auto">
              <a:xfrm>
                <a:off x="7501867" y="2916284"/>
                <a:ext cx="49244" cy="252013"/>
              </a:xfrm>
              <a:custGeom>
                <a:avLst/>
                <a:gdLst>
                  <a:gd name="T0" fmla="*/ 131 w 131"/>
                  <a:gd name="T1" fmla="*/ 0 h 676"/>
                  <a:gd name="T2" fmla="*/ 0 w 131"/>
                  <a:gd name="T3" fmla="*/ 139 h 676"/>
                  <a:gd name="T4" fmla="*/ 0 w 131"/>
                  <a:gd name="T5" fmla="*/ 676 h 676"/>
                  <a:gd name="T6" fmla="*/ 131 w 131"/>
                  <a:gd name="T7" fmla="*/ 676 h 676"/>
                  <a:gd name="T8" fmla="*/ 131 w 131"/>
                  <a:gd name="T9" fmla="*/ 499 h 676"/>
                  <a:gd name="T10" fmla="*/ 131 w 131"/>
                  <a:gd name="T11" fmla="*/ 0 h 676"/>
                </a:gdLst>
                <a:ahLst/>
                <a:cxnLst>
                  <a:cxn ang="0">
                    <a:pos x="T0" y="T1"/>
                  </a:cxn>
                  <a:cxn ang="0">
                    <a:pos x="T2" y="T3"/>
                  </a:cxn>
                  <a:cxn ang="0">
                    <a:pos x="T4" y="T5"/>
                  </a:cxn>
                  <a:cxn ang="0">
                    <a:pos x="T6" y="T7"/>
                  </a:cxn>
                  <a:cxn ang="0">
                    <a:pos x="T8" y="T9"/>
                  </a:cxn>
                  <a:cxn ang="0">
                    <a:pos x="T10" y="T11"/>
                  </a:cxn>
                </a:cxnLst>
                <a:rect l="0" t="0" r="r" b="b"/>
                <a:pathLst>
                  <a:path w="131" h="676">
                    <a:moveTo>
                      <a:pt x="131" y="0"/>
                    </a:moveTo>
                    <a:cubicBezTo>
                      <a:pt x="59" y="5"/>
                      <a:pt x="0" y="65"/>
                      <a:pt x="0" y="139"/>
                    </a:cubicBezTo>
                    <a:cubicBezTo>
                      <a:pt x="0" y="676"/>
                      <a:pt x="0" y="676"/>
                      <a:pt x="0" y="676"/>
                    </a:cubicBezTo>
                    <a:cubicBezTo>
                      <a:pt x="131" y="676"/>
                      <a:pt x="131" y="676"/>
                      <a:pt x="131" y="676"/>
                    </a:cubicBezTo>
                    <a:cubicBezTo>
                      <a:pt x="131" y="499"/>
                      <a:pt x="131" y="499"/>
                      <a:pt x="131" y="499"/>
                    </a:cubicBezTo>
                    <a:lnTo>
                      <a:pt x="131" y="0"/>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8" name="i$ļïḑê"/>
              <p:cNvSpPr/>
              <p:nvPr/>
            </p:nvSpPr>
            <p:spPr bwMode="auto">
              <a:xfrm>
                <a:off x="7582008" y="2916284"/>
                <a:ext cx="339880" cy="252013"/>
              </a:xfrm>
              <a:custGeom>
                <a:avLst/>
                <a:gdLst>
                  <a:gd name="T0" fmla="*/ 0 w 352"/>
                  <a:gd name="T1" fmla="*/ 0 h 261"/>
                  <a:gd name="T2" fmla="*/ 0 w 352"/>
                  <a:gd name="T3" fmla="*/ 193 h 261"/>
                  <a:gd name="T4" fmla="*/ 0 w 352"/>
                  <a:gd name="T5" fmla="*/ 261 h 261"/>
                  <a:gd name="T6" fmla="*/ 352 w 352"/>
                  <a:gd name="T7" fmla="*/ 261 h 261"/>
                  <a:gd name="T8" fmla="*/ 352 w 352"/>
                  <a:gd name="T9" fmla="*/ 0 h 261"/>
                  <a:gd name="T10" fmla="*/ 0 w 352"/>
                  <a:gd name="T11" fmla="*/ 0 h 261"/>
                </a:gdLst>
                <a:ahLst/>
                <a:cxnLst>
                  <a:cxn ang="0">
                    <a:pos x="T0" y="T1"/>
                  </a:cxn>
                  <a:cxn ang="0">
                    <a:pos x="T2" y="T3"/>
                  </a:cxn>
                  <a:cxn ang="0">
                    <a:pos x="T4" y="T5"/>
                  </a:cxn>
                  <a:cxn ang="0">
                    <a:pos x="T6" y="T7"/>
                  </a:cxn>
                  <a:cxn ang="0">
                    <a:pos x="T8" y="T9"/>
                  </a:cxn>
                  <a:cxn ang="0">
                    <a:pos x="T10" y="T11"/>
                  </a:cxn>
                </a:cxnLst>
                <a:rect l="0" t="0" r="r" b="b"/>
                <a:pathLst>
                  <a:path w="352" h="261">
                    <a:moveTo>
                      <a:pt x="0" y="0"/>
                    </a:moveTo>
                    <a:lnTo>
                      <a:pt x="0" y="193"/>
                    </a:lnTo>
                    <a:lnTo>
                      <a:pt x="0" y="261"/>
                    </a:lnTo>
                    <a:lnTo>
                      <a:pt x="352" y="261"/>
                    </a:lnTo>
                    <a:lnTo>
                      <a:pt x="352" y="0"/>
                    </a:lnTo>
                    <a:lnTo>
                      <a:pt x="0" y="0"/>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9" name="íṡľîḑê"/>
              <p:cNvSpPr/>
              <p:nvPr/>
            </p:nvSpPr>
            <p:spPr bwMode="auto">
              <a:xfrm>
                <a:off x="7551110" y="3086224"/>
                <a:ext cx="30898" cy="82074"/>
              </a:xfrm>
              <a:custGeom>
                <a:avLst/>
                <a:gdLst>
                  <a:gd name="T0" fmla="*/ 43 w 85"/>
                  <a:gd name="T1" fmla="*/ 0 h 220"/>
                  <a:gd name="T2" fmla="*/ 43 w 85"/>
                  <a:gd name="T3" fmla="*/ 0 h 220"/>
                  <a:gd name="T4" fmla="*/ 0 w 85"/>
                  <a:gd name="T5" fmla="*/ 43 h 220"/>
                  <a:gd name="T6" fmla="*/ 0 w 85"/>
                  <a:gd name="T7" fmla="*/ 220 h 220"/>
                  <a:gd name="T8" fmla="*/ 85 w 85"/>
                  <a:gd name="T9" fmla="*/ 220 h 220"/>
                  <a:gd name="T10" fmla="*/ 85 w 85"/>
                  <a:gd name="T11" fmla="*/ 43 h 220"/>
                  <a:gd name="T12" fmla="*/ 43 w 85"/>
                  <a:gd name="T13" fmla="*/ 0 h 220"/>
                </a:gdLst>
                <a:ahLst/>
                <a:cxnLst>
                  <a:cxn ang="0">
                    <a:pos x="T0" y="T1"/>
                  </a:cxn>
                  <a:cxn ang="0">
                    <a:pos x="T2" y="T3"/>
                  </a:cxn>
                  <a:cxn ang="0">
                    <a:pos x="T4" y="T5"/>
                  </a:cxn>
                  <a:cxn ang="0">
                    <a:pos x="T6" y="T7"/>
                  </a:cxn>
                  <a:cxn ang="0">
                    <a:pos x="T8" y="T9"/>
                  </a:cxn>
                  <a:cxn ang="0">
                    <a:pos x="T10" y="T11"/>
                  </a:cxn>
                  <a:cxn ang="0">
                    <a:pos x="T12" y="T13"/>
                  </a:cxn>
                </a:cxnLst>
                <a:rect l="0" t="0" r="r" b="b"/>
                <a:pathLst>
                  <a:path w="85" h="220">
                    <a:moveTo>
                      <a:pt x="43" y="0"/>
                    </a:moveTo>
                    <a:cubicBezTo>
                      <a:pt x="43" y="0"/>
                      <a:pt x="43" y="0"/>
                      <a:pt x="43" y="0"/>
                    </a:cubicBezTo>
                    <a:cubicBezTo>
                      <a:pt x="19" y="0"/>
                      <a:pt x="0" y="20"/>
                      <a:pt x="0" y="43"/>
                    </a:cubicBezTo>
                    <a:cubicBezTo>
                      <a:pt x="0" y="220"/>
                      <a:pt x="0" y="220"/>
                      <a:pt x="0" y="220"/>
                    </a:cubicBezTo>
                    <a:cubicBezTo>
                      <a:pt x="85" y="220"/>
                      <a:pt x="85" y="220"/>
                      <a:pt x="85" y="220"/>
                    </a:cubicBezTo>
                    <a:cubicBezTo>
                      <a:pt x="85" y="43"/>
                      <a:pt x="85" y="43"/>
                      <a:pt x="85" y="43"/>
                    </a:cubicBezTo>
                    <a:cubicBezTo>
                      <a:pt x="85" y="20"/>
                      <a:pt x="66" y="0"/>
                      <a:pt x="43" y="0"/>
                    </a:cubicBez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0" name="íš1iḋé"/>
              <p:cNvSpPr/>
              <p:nvPr/>
            </p:nvSpPr>
            <p:spPr bwMode="auto">
              <a:xfrm>
                <a:off x="7551110" y="2916284"/>
                <a:ext cx="30898" cy="186355"/>
              </a:xfrm>
              <a:custGeom>
                <a:avLst/>
                <a:gdLst>
                  <a:gd name="T0" fmla="*/ 43 w 85"/>
                  <a:gd name="T1" fmla="*/ 456 h 499"/>
                  <a:gd name="T2" fmla="*/ 43 w 85"/>
                  <a:gd name="T3" fmla="*/ 456 h 499"/>
                  <a:gd name="T4" fmla="*/ 85 w 85"/>
                  <a:gd name="T5" fmla="*/ 499 h 499"/>
                  <a:gd name="T6" fmla="*/ 85 w 85"/>
                  <a:gd name="T7" fmla="*/ 0 h 499"/>
                  <a:gd name="T8" fmla="*/ 10 w 85"/>
                  <a:gd name="T9" fmla="*/ 0 h 499"/>
                  <a:gd name="T10" fmla="*/ 0 w 85"/>
                  <a:gd name="T11" fmla="*/ 0 h 499"/>
                  <a:gd name="T12" fmla="*/ 0 w 85"/>
                  <a:gd name="T13" fmla="*/ 499 h 499"/>
                  <a:gd name="T14" fmla="*/ 43 w 85"/>
                  <a:gd name="T15" fmla="*/ 456 h 4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99">
                    <a:moveTo>
                      <a:pt x="43" y="456"/>
                    </a:moveTo>
                    <a:cubicBezTo>
                      <a:pt x="43" y="456"/>
                      <a:pt x="43" y="456"/>
                      <a:pt x="43" y="456"/>
                    </a:cubicBezTo>
                    <a:cubicBezTo>
                      <a:pt x="66" y="456"/>
                      <a:pt x="85" y="476"/>
                      <a:pt x="85" y="499"/>
                    </a:cubicBezTo>
                    <a:cubicBezTo>
                      <a:pt x="85" y="0"/>
                      <a:pt x="85" y="0"/>
                      <a:pt x="85" y="0"/>
                    </a:cubicBezTo>
                    <a:cubicBezTo>
                      <a:pt x="10" y="0"/>
                      <a:pt x="10" y="0"/>
                      <a:pt x="10" y="0"/>
                    </a:cubicBezTo>
                    <a:cubicBezTo>
                      <a:pt x="6" y="0"/>
                      <a:pt x="3" y="0"/>
                      <a:pt x="0" y="0"/>
                    </a:cubicBezTo>
                    <a:cubicBezTo>
                      <a:pt x="0" y="499"/>
                      <a:pt x="0" y="499"/>
                      <a:pt x="0" y="499"/>
                    </a:cubicBezTo>
                    <a:cubicBezTo>
                      <a:pt x="0" y="476"/>
                      <a:pt x="19" y="456"/>
                      <a:pt x="43" y="456"/>
                    </a:cubicBez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1" name="íṣľïḍé"/>
              <p:cNvSpPr/>
              <p:nvPr/>
            </p:nvSpPr>
            <p:spPr bwMode="auto">
              <a:xfrm>
                <a:off x="7690152" y="3137399"/>
                <a:ext cx="338914" cy="170906"/>
              </a:xfrm>
              <a:custGeom>
                <a:avLst/>
                <a:gdLst>
                  <a:gd name="T0" fmla="*/ 816 w 909"/>
                  <a:gd name="T1" fmla="*/ 0 h 457"/>
                  <a:gd name="T2" fmla="*/ 0 w 909"/>
                  <a:gd name="T3" fmla="*/ 0 h 457"/>
                  <a:gd name="T4" fmla="*/ 0 w 909"/>
                  <a:gd name="T5" fmla="*/ 436 h 457"/>
                  <a:gd name="T6" fmla="*/ 909 w 909"/>
                  <a:gd name="T7" fmla="*/ 457 h 457"/>
                  <a:gd name="T8" fmla="*/ 909 w 909"/>
                  <a:gd name="T9" fmla="*/ 114 h 457"/>
                  <a:gd name="T10" fmla="*/ 816 w 909"/>
                  <a:gd name="T11" fmla="*/ 0 h 457"/>
                </a:gdLst>
                <a:ahLst/>
                <a:cxnLst>
                  <a:cxn ang="0">
                    <a:pos x="T0" y="T1"/>
                  </a:cxn>
                  <a:cxn ang="0">
                    <a:pos x="T2" y="T3"/>
                  </a:cxn>
                  <a:cxn ang="0">
                    <a:pos x="T4" y="T5"/>
                  </a:cxn>
                  <a:cxn ang="0">
                    <a:pos x="T6" y="T7"/>
                  </a:cxn>
                  <a:cxn ang="0">
                    <a:pos x="T8" y="T9"/>
                  </a:cxn>
                  <a:cxn ang="0">
                    <a:pos x="T10" y="T11"/>
                  </a:cxn>
                </a:cxnLst>
                <a:rect l="0" t="0" r="r" b="b"/>
                <a:pathLst>
                  <a:path w="909" h="457">
                    <a:moveTo>
                      <a:pt x="816" y="0"/>
                    </a:moveTo>
                    <a:cubicBezTo>
                      <a:pt x="0" y="0"/>
                      <a:pt x="0" y="0"/>
                      <a:pt x="0" y="0"/>
                    </a:cubicBezTo>
                    <a:cubicBezTo>
                      <a:pt x="0" y="436"/>
                      <a:pt x="0" y="436"/>
                      <a:pt x="0" y="436"/>
                    </a:cubicBezTo>
                    <a:cubicBezTo>
                      <a:pt x="909" y="457"/>
                      <a:pt x="909" y="457"/>
                      <a:pt x="909" y="457"/>
                    </a:cubicBezTo>
                    <a:cubicBezTo>
                      <a:pt x="909" y="114"/>
                      <a:pt x="909" y="114"/>
                      <a:pt x="909" y="114"/>
                    </a:cubicBezTo>
                    <a:cubicBezTo>
                      <a:pt x="868" y="71"/>
                      <a:pt x="834" y="30"/>
                      <a:pt x="816" y="0"/>
                    </a:cubicBez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2" name="íṧḻïḋé"/>
              <p:cNvSpPr/>
              <p:nvPr/>
            </p:nvSpPr>
            <p:spPr bwMode="auto">
              <a:xfrm>
                <a:off x="8029066" y="3179884"/>
                <a:ext cx="91729" cy="129386"/>
              </a:xfrm>
              <a:custGeom>
                <a:avLst/>
                <a:gdLst>
                  <a:gd name="T0" fmla="*/ 246 w 246"/>
                  <a:gd name="T1" fmla="*/ 236 h 347"/>
                  <a:gd name="T2" fmla="*/ 0 w 246"/>
                  <a:gd name="T3" fmla="*/ 0 h 347"/>
                  <a:gd name="T4" fmla="*/ 0 w 246"/>
                  <a:gd name="T5" fmla="*/ 343 h 347"/>
                  <a:gd name="T6" fmla="*/ 201 w 246"/>
                  <a:gd name="T7" fmla="*/ 347 h 347"/>
                  <a:gd name="T8" fmla="*/ 246 w 246"/>
                  <a:gd name="T9" fmla="*/ 236 h 347"/>
                </a:gdLst>
                <a:ahLst/>
                <a:cxnLst>
                  <a:cxn ang="0">
                    <a:pos x="T0" y="T1"/>
                  </a:cxn>
                  <a:cxn ang="0">
                    <a:pos x="T2" y="T3"/>
                  </a:cxn>
                  <a:cxn ang="0">
                    <a:pos x="T4" y="T5"/>
                  </a:cxn>
                  <a:cxn ang="0">
                    <a:pos x="T6" y="T7"/>
                  </a:cxn>
                  <a:cxn ang="0">
                    <a:pos x="T8" y="T9"/>
                  </a:cxn>
                </a:cxnLst>
                <a:rect l="0" t="0" r="r" b="b"/>
                <a:pathLst>
                  <a:path w="246" h="347">
                    <a:moveTo>
                      <a:pt x="246" y="236"/>
                    </a:moveTo>
                    <a:cubicBezTo>
                      <a:pt x="246" y="236"/>
                      <a:pt x="103" y="111"/>
                      <a:pt x="0" y="0"/>
                    </a:cubicBezTo>
                    <a:cubicBezTo>
                      <a:pt x="0" y="343"/>
                      <a:pt x="0" y="343"/>
                      <a:pt x="0" y="343"/>
                    </a:cubicBezTo>
                    <a:cubicBezTo>
                      <a:pt x="201" y="347"/>
                      <a:pt x="201" y="347"/>
                      <a:pt x="201" y="347"/>
                    </a:cubicBezTo>
                    <a:lnTo>
                      <a:pt x="246" y="236"/>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3" name="îşļïḋe"/>
              <p:cNvSpPr/>
              <p:nvPr/>
            </p:nvSpPr>
            <p:spPr bwMode="auto">
              <a:xfrm>
                <a:off x="7373446" y="3137399"/>
                <a:ext cx="355329" cy="171871"/>
              </a:xfrm>
              <a:custGeom>
                <a:avLst/>
                <a:gdLst>
                  <a:gd name="T0" fmla="*/ 45 w 952"/>
                  <a:gd name="T1" fmla="*/ 461 h 461"/>
                  <a:gd name="T2" fmla="*/ 0 w 952"/>
                  <a:gd name="T3" fmla="*/ 350 h 461"/>
                  <a:gd name="T4" fmla="*/ 339 w 952"/>
                  <a:gd name="T5" fmla="*/ 0 h 461"/>
                  <a:gd name="T6" fmla="*/ 952 w 952"/>
                  <a:gd name="T7" fmla="*/ 0 h 461"/>
                  <a:gd name="T8" fmla="*/ 952 w 952"/>
                  <a:gd name="T9" fmla="*/ 436 h 461"/>
                  <a:gd name="T10" fmla="*/ 45 w 952"/>
                  <a:gd name="T11" fmla="*/ 461 h 461"/>
                </a:gdLst>
                <a:ahLst/>
                <a:cxnLst>
                  <a:cxn ang="0">
                    <a:pos x="T0" y="T1"/>
                  </a:cxn>
                  <a:cxn ang="0">
                    <a:pos x="T2" y="T3"/>
                  </a:cxn>
                  <a:cxn ang="0">
                    <a:pos x="T4" y="T5"/>
                  </a:cxn>
                  <a:cxn ang="0">
                    <a:pos x="T6" y="T7"/>
                  </a:cxn>
                  <a:cxn ang="0">
                    <a:pos x="T8" y="T9"/>
                  </a:cxn>
                  <a:cxn ang="0">
                    <a:pos x="T10" y="T11"/>
                  </a:cxn>
                </a:cxnLst>
                <a:rect l="0" t="0" r="r" b="b"/>
                <a:pathLst>
                  <a:path w="952" h="461">
                    <a:moveTo>
                      <a:pt x="45" y="461"/>
                    </a:moveTo>
                    <a:cubicBezTo>
                      <a:pt x="0" y="350"/>
                      <a:pt x="0" y="350"/>
                      <a:pt x="0" y="350"/>
                    </a:cubicBezTo>
                    <a:cubicBezTo>
                      <a:pt x="0" y="350"/>
                      <a:pt x="276" y="108"/>
                      <a:pt x="339" y="0"/>
                    </a:cubicBezTo>
                    <a:cubicBezTo>
                      <a:pt x="952" y="0"/>
                      <a:pt x="952" y="0"/>
                      <a:pt x="952" y="0"/>
                    </a:cubicBezTo>
                    <a:cubicBezTo>
                      <a:pt x="952" y="436"/>
                      <a:pt x="952" y="436"/>
                      <a:pt x="952" y="436"/>
                    </a:cubicBezTo>
                    <a:lnTo>
                      <a:pt x="45" y="461"/>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4" name="ïšḷíḑé"/>
              <p:cNvSpPr/>
              <p:nvPr/>
            </p:nvSpPr>
            <p:spPr bwMode="auto">
              <a:xfrm>
                <a:off x="7989478" y="4273872"/>
                <a:ext cx="156422" cy="213391"/>
              </a:xfrm>
              <a:custGeom>
                <a:avLst/>
                <a:gdLst>
                  <a:gd name="T0" fmla="*/ 106 w 420"/>
                  <a:gd name="T1" fmla="*/ 363 h 574"/>
                  <a:gd name="T2" fmla="*/ 0 w 420"/>
                  <a:gd name="T3" fmla="*/ 574 h 574"/>
                  <a:gd name="T4" fmla="*/ 196 w 420"/>
                  <a:gd name="T5" fmla="*/ 574 h 574"/>
                  <a:gd name="T6" fmla="*/ 420 w 420"/>
                  <a:gd name="T7" fmla="*/ 349 h 574"/>
                  <a:gd name="T8" fmla="*/ 420 w 420"/>
                  <a:gd name="T9" fmla="*/ 0 h 574"/>
                  <a:gd name="T10" fmla="*/ 106 w 420"/>
                  <a:gd name="T11" fmla="*/ 0 h 574"/>
                  <a:gd name="T12" fmla="*/ 106 w 420"/>
                  <a:gd name="T13" fmla="*/ 363 h 574"/>
                </a:gdLst>
                <a:ahLst/>
                <a:cxnLst>
                  <a:cxn ang="0">
                    <a:pos x="T0" y="T1"/>
                  </a:cxn>
                  <a:cxn ang="0">
                    <a:pos x="T2" y="T3"/>
                  </a:cxn>
                  <a:cxn ang="0">
                    <a:pos x="T4" y="T5"/>
                  </a:cxn>
                  <a:cxn ang="0">
                    <a:pos x="T6" y="T7"/>
                  </a:cxn>
                  <a:cxn ang="0">
                    <a:pos x="T8" y="T9"/>
                  </a:cxn>
                  <a:cxn ang="0">
                    <a:pos x="T10" y="T11"/>
                  </a:cxn>
                  <a:cxn ang="0">
                    <a:pos x="T12" y="T13"/>
                  </a:cxn>
                </a:cxnLst>
                <a:rect l="0" t="0" r="r" b="b"/>
                <a:pathLst>
                  <a:path w="420" h="574">
                    <a:moveTo>
                      <a:pt x="106" y="363"/>
                    </a:moveTo>
                    <a:cubicBezTo>
                      <a:pt x="106" y="449"/>
                      <a:pt x="64" y="526"/>
                      <a:pt x="0" y="574"/>
                    </a:cubicBezTo>
                    <a:cubicBezTo>
                      <a:pt x="196" y="574"/>
                      <a:pt x="196" y="574"/>
                      <a:pt x="196" y="574"/>
                    </a:cubicBezTo>
                    <a:cubicBezTo>
                      <a:pt x="320" y="574"/>
                      <a:pt x="420" y="473"/>
                      <a:pt x="420" y="349"/>
                    </a:cubicBezTo>
                    <a:cubicBezTo>
                      <a:pt x="420" y="0"/>
                      <a:pt x="420" y="0"/>
                      <a:pt x="420" y="0"/>
                    </a:cubicBezTo>
                    <a:cubicBezTo>
                      <a:pt x="106" y="0"/>
                      <a:pt x="106" y="0"/>
                      <a:pt x="106" y="0"/>
                    </a:cubicBezTo>
                    <a:lnTo>
                      <a:pt x="106" y="363"/>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5" name="íṧ1íḋe"/>
              <p:cNvSpPr/>
              <p:nvPr/>
            </p:nvSpPr>
            <p:spPr bwMode="auto">
              <a:xfrm>
                <a:off x="8029066" y="3241680"/>
                <a:ext cx="116834" cy="406504"/>
              </a:xfrm>
              <a:custGeom>
                <a:avLst/>
                <a:gdLst>
                  <a:gd name="T0" fmla="*/ 314 w 314"/>
                  <a:gd name="T1" fmla="*/ 1091 h 1091"/>
                  <a:gd name="T2" fmla="*/ 314 w 314"/>
                  <a:gd name="T3" fmla="*/ 224 h 1091"/>
                  <a:gd name="T4" fmla="*/ 90 w 314"/>
                  <a:gd name="T5" fmla="*/ 0 h 1091"/>
                  <a:gd name="T6" fmla="*/ 0 w 314"/>
                  <a:gd name="T7" fmla="*/ 0 h 1091"/>
                  <a:gd name="T8" fmla="*/ 0 w 314"/>
                  <a:gd name="T9" fmla="*/ 1091 h 1091"/>
                  <a:gd name="T10" fmla="*/ 314 w 314"/>
                  <a:gd name="T11" fmla="*/ 1091 h 1091"/>
                </a:gdLst>
                <a:ahLst/>
                <a:cxnLst>
                  <a:cxn ang="0">
                    <a:pos x="T0" y="T1"/>
                  </a:cxn>
                  <a:cxn ang="0">
                    <a:pos x="T2" y="T3"/>
                  </a:cxn>
                  <a:cxn ang="0">
                    <a:pos x="T4" y="T5"/>
                  </a:cxn>
                  <a:cxn ang="0">
                    <a:pos x="T6" y="T7"/>
                  </a:cxn>
                  <a:cxn ang="0">
                    <a:pos x="T8" y="T9"/>
                  </a:cxn>
                  <a:cxn ang="0">
                    <a:pos x="T10" y="T11"/>
                  </a:cxn>
                </a:cxnLst>
                <a:rect l="0" t="0" r="r" b="b"/>
                <a:pathLst>
                  <a:path w="314" h="1091">
                    <a:moveTo>
                      <a:pt x="314" y="1091"/>
                    </a:moveTo>
                    <a:cubicBezTo>
                      <a:pt x="314" y="224"/>
                      <a:pt x="314" y="224"/>
                      <a:pt x="314" y="224"/>
                    </a:cubicBezTo>
                    <a:cubicBezTo>
                      <a:pt x="314" y="100"/>
                      <a:pt x="214" y="0"/>
                      <a:pt x="90" y="0"/>
                    </a:cubicBezTo>
                    <a:cubicBezTo>
                      <a:pt x="0" y="0"/>
                      <a:pt x="0" y="0"/>
                      <a:pt x="0" y="0"/>
                    </a:cubicBezTo>
                    <a:cubicBezTo>
                      <a:pt x="0" y="1091"/>
                      <a:pt x="0" y="1091"/>
                      <a:pt x="0" y="1091"/>
                    </a:cubicBezTo>
                    <a:lnTo>
                      <a:pt x="314" y="1091"/>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6" name="îṧļïḋè"/>
              <p:cNvSpPr/>
              <p:nvPr/>
            </p:nvSpPr>
            <p:spPr bwMode="auto">
              <a:xfrm>
                <a:off x="7350272" y="4273872"/>
                <a:ext cx="678794" cy="213391"/>
              </a:xfrm>
              <a:custGeom>
                <a:avLst/>
                <a:gdLst>
                  <a:gd name="T0" fmla="*/ 1817 w 1817"/>
                  <a:gd name="T1" fmla="*/ 363 h 574"/>
                  <a:gd name="T2" fmla="*/ 1817 w 1817"/>
                  <a:gd name="T3" fmla="*/ 0 h 574"/>
                  <a:gd name="T4" fmla="*/ 349 w 1817"/>
                  <a:gd name="T5" fmla="*/ 0 h 574"/>
                  <a:gd name="T6" fmla="*/ 349 w 1817"/>
                  <a:gd name="T7" fmla="*/ 197 h 574"/>
                  <a:gd name="T8" fmla="*/ 280 w 1817"/>
                  <a:gd name="T9" fmla="*/ 265 h 574"/>
                  <a:gd name="T10" fmla="*/ 280 w 1817"/>
                  <a:gd name="T11" fmla="*/ 265 h 574"/>
                  <a:gd name="T12" fmla="*/ 212 w 1817"/>
                  <a:gd name="T13" fmla="*/ 197 h 574"/>
                  <a:gd name="T14" fmla="*/ 212 w 1817"/>
                  <a:gd name="T15" fmla="*/ 0 h 574"/>
                  <a:gd name="T16" fmla="*/ 0 w 1817"/>
                  <a:gd name="T17" fmla="*/ 0 h 574"/>
                  <a:gd name="T18" fmla="*/ 0 w 1817"/>
                  <a:gd name="T19" fmla="*/ 349 h 574"/>
                  <a:gd name="T20" fmla="*/ 227 w 1817"/>
                  <a:gd name="T21" fmla="*/ 574 h 574"/>
                  <a:gd name="T22" fmla="*/ 1711 w 1817"/>
                  <a:gd name="T23" fmla="*/ 574 h 574"/>
                  <a:gd name="T24" fmla="*/ 1817 w 1817"/>
                  <a:gd name="T25" fmla="*/ 36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17" h="574">
                    <a:moveTo>
                      <a:pt x="1817" y="363"/>
                    </a:moveTo>
                    <a:cubicBezTo>
                      <a:pt x="1817" y="0"/>
                      <a:pt x="1817" y="0"/>
                      <a:pt x="1817" y="0"/>
                    </a:cubicBezTo>
                    <a:cubicBezTo>
                      <a:pt x="349" y="0"/>
                      <a:pt x="349" y="0"/>
                      <a:pt x="349" y="0"/>
                    </a:cubicBezTo>
                    <a:cubicBezTo>
                      <a:pt x="349" y="197"/>
                      <a:pt x="349" y="197"/>
                      <a:pt x="349" y="197"/>
                    </a:cubicBezTo>
                    <a:cubicBezTo>
                      <a:pt x="349" y="235"/>
                      <a:pt x="318" y="265"/>
                      <a:pt x="280" y="265"/>
                    </a:cubicBezTo>
                    <a:cubicBezTo>
                      <a:pt x="280" y="265"/>
                      <a:pt x="280" y="265"/>
                      <a:pt x="280" y="265"/>
                    </a:cubicBezTo>
                    <a:cubicBezTo>
                      <a:pt x="242" y="265"/>
                      <a:pt x="212" y="235"/>
                      <a:pt x="212" y="197"/>
                    </a:cubicBezTo>
                    <a:cubicBezTo>
                      <a:pt x="212" y="0"/>
                      <a:pt x="212" y="0"/>
                      <a:pt x="212" y="0"/>
                    </a:cubicBezTo>
                    <a:cubicBezTo>
                      <a:pt x="0" y="0"/>
                      <a:pt x="0" y="0"/>
                      <a:pt x="0" y="0"/>
                    </a:cubicBezTo>
                    <a:cubicBezTo>
                      <a:pt x="0" y="349"/>
                      <a:pt x="0" y="349"/>
                      <a:pt x="0" y="349"/>
                    </a:cubicBezTo>
                    <a:cubicBezTo>
                      <a:pt x="0" y="473"/>
                      <a:pt x="103" y="574"/>
                      <a:pt x="227" y="574"/>
                    </a:cubicBezTo>
                    <a:cubicBezTo>
                      <a:pt x="1711" y="574"/>
                      <a:pt x="1711" y="574"/>
                      <a:pt x="1711" y="574"/>
                    </a:cubicBezTo>
                    <a:cubicBezTo>
                      <a:pt x="1775" y="526"/>
                      <a:pt x="1817" y="449"/>
                      <a:pt x="1817" y="363"/>
                    </a:cubicBez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7" name="î$ḻiḑé"/>
              <p:cNvSpPr/>
              <p:nvPr/>
            </p:nvSpPr>
            <p:spPr bwMode="auto">
              <a:xfrm>
                <a:off x="7350272" y="3241680"/>
                <a:ext cx="678794" cy="406504"/>
              </a:xfrm>
              <a:custGeom>
                <a:avLst/>
                <a:gdLst>
                  <a:gd name="T0" fmla="*/ 212 w 1817"/>
                  <a:gd name="T1" fmla="*/ 805 h 1091"/>
                  <a:gd name="T2" fmla="*/ 280 w 1817"/>
                  <a:gd name="T3" fmla="*/ 737 h 1091"/>
                  <a:gd name="T4" fmla="*/ 280 w 1817"/>
                  <a:gd name="T5" fmla="*/ 737 h 1091"/>
                  <a:gd name="T6" fmla="*/ 349 w 1817"/>
                  <a:gd name="T7" fmla="*/ 805 h 1091"/>
                  <a:gd name="T8" fmla="*/ 349 w 1817"/>
                  <a:gd name="T9" fmla="*/ 1091 h 1091"/>
                  <a:gd name="T10" fmla="*/ 1817 w 1817"/>
                  <a:gd name="T11" fmla="*/ 1091 h 1091"/>
                  <a:gd name="T12" fmla="*/ 1817 w 1817"/>
                  <a:gd name="T13" fmla="*/ 0 h 1091"/>
                  <a:gd name="T14" fmla="*/ 227 w 1817"/>
                  <a:gd name="T15" fmla="*/ 0 h 1091"/>
                  <a:gd name="T16" fmla="*/ 0 w 1817"/>
                  <a:gd name="T17" fmla="*/ 224 h 1091"/>
                  <a:gd name="T18" fmla="*/ 0 w 1817"/>
                  <a:gd name="T19" fmla="*/ 1091 h 1091"/>
                  <a:gd name="T20" fmla="*/ 212 w 1817"/>
                  <a:gd name="T21" fmla="*/ 1091 h 1091"/>
                  <a:gd name="T22" fmla="*/ 212 w 1817"/>
                  <a:gd name="T23" fmla="*/ 805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091">
                    <a:moveTo>
                      <a:pt x="212" y="805"/>
                    </a:moveTo>
                    <a:cubicBezTo>
                      <a:pt x="212" y="767"/>
                      <a:pt x="242" y="737"/>
                      <a:pt x="280" y="737"/>
                    </a:cubicBezTo>
                    <a:cubicBezTo>
                      <a:pt x="280" y="737"/>
                      <a:pt x="280" y="737"/>
                      <a:pt x="280" y="737"/>
                    </a:cubicBezTo>
                    <a:cubicBezTo>
                      <a:pt x="318" y="737"/>
                      <a:pt x="349" y="767"/>
                      <a:pt x="349" y="805"/>
                    </a:cubicBezTo>
                    <a:cubicBezTo>
                      <a:pt x="349" y="1091"/>
                      <a:pt x="349" y="1091"/>
                      <a:pt x="349" y="1091"/>
                    </a:cubicBezTo>
                    <a:cubicBezTo>
                      <a:pt x="1817" y="1091"/>
                      <a:pt x="1817" y="1091"/>
                      <a:pt x="1817" y="1091"/>
                    </a:cubicBezTo>
                    <a:cubicBezTo>
                      <a:pt x="1817" y="0"/>
                      <a:pt x="1817" y="0"/>
                      <a:pt x="1817" y="0"/>
                    </a:cubicBezTo>
                    <a:cubicBezTo>
                      <a:pt x="227" y="0"/>
                      <a:pt x="227" y="0"/>
                      <a:pt x="227" y="0"/>
                    </a:cubicBezTo>
                    <a:cubicBezTo>
                      <a:pt x="103" y="0"/>
                      <a:pt x="0" y="100"/>
                      <a:pt x="0" y="224"/>
                    </a:cubicBezTo>
                    <a:cubicBezTo>
                      <a:pt x="0" y="1091"/>
                      <a:pt x="0" y="1091"/>
                      <a:pt x="0" y="1091"/>
                    </a:cubicBezTo>
                    <a:cubicBezTo>
                      <a:pt x="212" y="1091"/>
                      <a:pt x="212" y="1091"/>
                      <a:pt x="212" y="1091"/>
                    </a:cubicBezTo>
                    <a:lnTo>
                      <a:pt x="212" y="805"/>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8" name="ïṡ1ïdé"/>
              <p:cNvSpPr/>
              <p:nvPr/>
            </p:nvSpPr>
            <p:spPr bwMode="auto">
              <a:xfrm>
                <a:off x="7429449" y="4273872"/>
                <a:ext cx="51175" cy="98488"/>
              </a:xfrm>
              <a:custGeom>
                <a:avLst/>
                <a:gdLst>
                  <a:gd name="T0" fmla="*/ 0 w 137"/>
                  <a:gd name="T1" fmla="*/ 197 h 265"/>
                  <a:gd name="T2" fmla="*/ 68 w 137"/>
                  <a:gd name="T3" fmla="*/ 265 h 265"/>
                  <a:gd name="T4" fmla="*/ 68 w 137"/>
                  <a:gd name="T5" fmla="*/ 265 h 265"/>
                  <a:gd name="T6" fmla="*/ 137 w 137"/>
                  <a:gd name="T7" fmla="*/ 197 h 265"/>
                  <a:gd name="T8" fmla="*/ 137 w 137"/>
                  <a:gd name="T9" fmla="*/ 0 h 265"/>
                  <a:gd name="T10" fmla="*/ 0 w 137"/>
                  <a:gd name="T11" fmla="*/ 0 h 265"/>
                  <a:gd name="T12" fmla="*/ 0 w 137"/>
                  <a:gd name="T13" fmla="*/ 197 h 265"/>
                </a:gdLst>
                <a:ahLst/>
                <a:cxnLst>
                  <a:cxn ang="0">
                    <a:pos x="T0" y="T1"/>
                  </a:cxn>
                  <a:cxn ang="0">
                    <a:pos x="T2" y="T3"/>
                  </a:cxn>
                  <a:cxn ang="0">
                    <a:pos x="T4" y="T5"/>
                  </a:cxn>
                  <a:cxn ang="0">
                    <a:pos x="T6" y="T7"/>
                  </a:cxn>
                  <a:cxn ang="0">
                    <a:pos x="T8" y="T9"/>
                  </a:cxn>
                  <a:cxn ang="0">
                    <a:pos x="T10" y="T11"/>
                  </a:cxn>
                  <a:cxn ang="0">
                    <a:pos x="T12" y="T13"/>
                  </a:cxn>
                </a:cxnLst>
                <a:rect l="0" t="0" r="r" b="b"/>
                <a:pathLst>
                  <a:path w="137" h="265">
                    <a:moveTo>
                      <a:pt x="0" y="197"/>
                    </a:moveTo>
                    <a:cubicBezTo>
                      <a:pt x="0" y="235"/>
                      <a:pt x="30" y="265"/>
                      <a:pt x="68" y="265"/>
                    </a:cubicBezTo>
                    <a:cubicBezTo>
                      <a:pt x="68" y="265"/>
                      <a:pt x="68" y="265"/>
                      <a:pt x="68" y="265"/>
                    </a:cubicBezTo>
                    <a:cubicBezTo>
                      <a:pt x="106" y="265"/>
                      <a:pt x="137" y="235"/>
                      <a:pt x="137" y="197"/>
                    </a:cubicBezTo>
                    <a:cubicBezTo>
                      <a:pt x="137" y="0"/>
                      <a:pt x="137" y="0"/>
                      <a:pt x="137" y="0"/>
                    </a:cubicBezTo>
                    <a:cubicBezTo>
                      <a:pt x="0" y="0"/>
                      <a:pt x="0" y="0"/>
                      <a:pt x="0" y="0"/>
                    </a:cubicBezTo>
                    <a:lnTo>
                      <a:pt x="0" y="197"/>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9" name="íṥļïḋè"/>
              <p:cNvSpPr/>
              <p:nvPr/>
            </p:nvSpPr>
            <p:spPr bwMode="auto">
              <a:xfrm>
                <a:off x="7429449" y="3516867"/>
                <a:ext cx="51175" cy="131317"/>
              </a:xfrm>
              <a:custGeom>
                <a:avLst/>
                <a:gdLst>
                  <a:gd name="T0" fmla="*/ 137 w 137"/>
                  <a:gd name="T1" fmla="*/ 68 h 354"/>
                  <a:gd name="T2" fmla="*/ 68 w 137"/>
                  <a:gd name="T3" fmla="*/ 0 h 354"/>
                  <a:gd name="T4" fmla="*/ 68 w 137"/>
                  <a:gd name="T5" fmla="*/ 0 h 354"/>
                  <a:gd name="T6" fmla="*/ 0 w 137"/>
                  <a:gd name="T7" fmla="*/ 68 h 354"/>
                  <a:gd name="T8" fmla="*/ 0 w 137"/>
                  <a:gd name="T9" fmla="*/ 354 h 354"/>
                  <a:gd name="T10" fmla="*/ 137 w 137"/>
                  <a:gd name="T11" fmla="*/ 354 h 354"/>
                  <a:gd name="T12" fmla="*/ 137 w 137"/>
                  <a:gd name="T13" fmla="*/ 68 h 354"/>
                </a:gdLst>
                <a:ahLst/>
                <a:cxnLst>
                  <a:cxn ang="0">
                    <a:pos x="T0" y="T1"/>
                  </a:cxn>
                  <a:cxn ang="0">
                    <a:pos x="T2" y="T3"/>
                  </a:cxn>
                  <a:cxn ang="0">
                    <a:pos x="T4" y="T5"/>
                  </a:cxn>
                  <a:cxn ang="0">
                    <a:pos x="T6" y="T7"/>
                  </a:cxn>
                  <a:cxn ang="0">
                    <a:pos x="T8" y="T9"/>
                  </a:cxn>
                  <a:cxn ang="0">
                    <a:pos x="T10" y="T11"/>
                  </a:cxn>
                  <a:cxn ang="0">
                    <a:pos x="T12" y="T13"/>
                  </a:cxn>
                </a:cxnLst>
                <a:rect l="0" t="0" r="r" b="b"/>
                <a:pathLst>
                  <a:path w="137" h="354">
                    <a:moveTo>
                      <a:pt x="137" y="68"/>
                    </a:moveTo>
                    <a:cubicBezTo>
                      <a:pt x="137" y="30"/>
                      <a:pt x="106" y="0"/>
                      <a:pt x="68" y="0"/>
                    </a:cubicBezTo>
                    <a:cubicBezTo>
                      <a:pt x="68" y="0"/>
                      <a:pt x="68" y="0"/>
                      <a:pt x="68" y="0"/>
                    </a:cubicBezTo>
                    <a:cubicBezTo>
                      <a:pt x="30" y="0"/>
                      <a:pt x="0" y="30"/>
                      <a:pt x="0" y="68"/>
                    </a:cubicBezTo>
                    <a:cubicBezTo>
                      <a:pt x="0" y="354"/>
                      <a:pt x="0" y="354"/>
                      <a:pt x="0" y="354"/>
                    </a:cubicBezTo>
                    <a:cubicBezTo>
                      <a:pt x="137" y="354"/>
                      <a:pt x="137" y="354"/>
                      <a:pt x="137" y="354"/>
                    </a:cubicBezTo>
                    <a:lnTo>
                      <a:pt x="137" y="68"/>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0" name="ïs1ïḍé"/>
              <p:cNvSpPr/>
              <p:nvPr/>
            </p:nvSpPr>
            <p:spPr bwMode="auto">
              <a:xfrm>
                <a:off x="8029066" y="3649149"/>
                <a:ext cx="116834" cy="623757"/>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1" name="îşļïḋè"/>
              <p:cNvSpPr/>
              <p:nvPr/>
            </p:nvSpPr>
            <p:spPr bwMode="auto">
              <a:xfrm>
                <a:off x="7480624" y="3648184"/>
                <a:ext cx="548442" cy="625688"/>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2" name="iṧḷiḋe"/>
              <p:cNvSpPr/>
              <p:nvPr/>
            </p:nvSpPr>
            <p:spPr bwMode="auto">
              <a:xfrm>
                <a:off x="7350272" y="3648184"/>
                <a:ext cx="79177" cy="625688"/>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3" name="íşlïḋe"/>
              <p:cNvSpPr/>
              <p:nvPr/>
            </p:nvSpPr>
            <p:spPr bwMode="auto">
              <a:xfrm>
                <a:off x="7429449" y="3649149"/>
                <a:ext cx="51175" cy="623757"/>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4" name="íṣļíďé"/>
              <p:cNvSpPr/>
              <p:nvPr/>
            </p:nvSpPr>
            <p:spPr bwMode="auto">
              <a:xfrm>
                <a:off x="7403379" y="2916284"/>
                <a:ext cx="672035" cy="70487"/>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5" name="îṧļiďe"/>
              <p:cNvSpPr/>
              <p:nvPr/>
            </p:nvSpPr>
            <p:spPr bwMode="auto">
              <a:xfrm>
                <a:off x="7601320" y="1667805"/>
                <a:ext cx="63727" cy="613136"/>
              </a:xfrm>
              <a:custGeom>
                <a:avLst/>
                <a:gdLst>
                  <a:gd name="T0" fmla="*/ 0 w 172"/>
                  <a:gd name="T1" fmla="*/ 313 h 1645"/>
                  <a:gd name="T2" fmla="*/ 0 w 172"/>
                  <a:gd name="T3" fmla="*/ 1645 h 1645"/>
                  <a:gd name="T4" fmla="*/ 172 w 172"/>
                  <a:gd name="T5" fmla="*/ 1645 h 1645"/>
                  <a:gd name="T6" fmla="*/ 172 w 172"/>
                  <a:gd name="T7" fmla="*/ 0 h 1645"/>
                  <a:gd name="T8" fmla="*/ 0 w 172"/>
                  <a:gd name="T9" fmla="*/ 313 h 1645"/>
                </a:gdLst>
                <a:ahLst/>
                <a:cxnLst>
                  <a:cxn ang="0">
                    <a:pos x="T0" y="T1"/>
                  </a:cxn>
                  <a:cxn ang="0">
                    <a:pos x="T2" y="T3"/>
                  </a:cxn>
                  <a:cxn ang="0">
                    <a:pos x="T4" y="T5"/>
                  </a:cxn>
                  <a:cxn ang="0">
                    <a:pos x="T6" y="T7"/>
                  </a:cxn>
                  <a:cxn ang="0">
                    <a:pos x="T8" y="T9"/>
                  </a:cxn>
                </a:cxnLst>
                <a:rect l="0" t="0" r="r" b="b"/>
                <a:pathLst>
                  <a:path w="172" h="1645">
                    <a:moveTo>
                      <a:pt x="0" y="313"/>
                    </a:moveTo>
                    <a:cubicBezTo>
                      <a:pt x="0" y="1645"/>
                      <a:pt x="0" y="1645"/>
                      <a:pt x="0" y="1645"/>
                    </a:cubicBezTo>
                    <a:cubicBezTo>
                      <a:pt x="172" y="1645"/>
                      <a:pt x="172" y="1645"/>
                      <a:pt x="172" y="1645"/>
                    </a:cubicBezTo>
                    <a:cubicBezTo>
                      <a:pt x="172" y="0"/>
                      <a:pt x="172" y="0"/>
                      <a:pt x="172" y="0"/>
                    </a:cubicBezTo>
                    <a:cubicBezTo>
                      <a:pt x="68" y="66"/>
                      <a:pt x="0" y="181"/>
                      <a:pt x="0" y="313"/>
                    </a:cubicBezTo>
                    <a:close/>
                  </a:path>
                </a:pathLst>
              </a:custGeom>
              <a:solidFill>
                <a:srgbClr val="F6F6F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6" name="íṧḷíḍé"/>
              <p:cNvSpPr/>
              <p:nvPr/>
            </p:nvSpPr>
            <p:spPr bwMode="auto">
              <a:xfrm>
                <a:off x="7665047" y="1645597"/>
                <a:ext cx="137111" cy="635343"/>
              </a:xfrm>
              <a:custGeom>
                <a:avLst/>
                <a:gdLst>
                  <a:gd name="T0" fmla="*/ 199 w 368"/>
                  <a:gd name="T1" fmla="*/ 0 h 1703"/>
                  <a:gd name="T2" fmla="*/ 0 w 368"/>
                  <a:gd name="T3" fmla="*/ 58 h 1703"/>
                  <a:gd name="T4" fmla="*/ 0 w 368"/>
                  <a:gd name="T5" fmla="*/ 1703 h 1703"/>
                  <a:gd name="T6" fmla="*/ 368 w 368"/>
                  <a:gd name="T7" fmla="*/ 1703 h 1703"/>
                  <a:gd name="T8" fmla="*/ 368 w 368"/>
                  <a:gd name="T9" fmla="*/ 41 h 1703"/>
                  <a:gd name="T10" fmla="*/ 199 w 368"/>
                  <a:gd name="T11" fmla="*/ 0 h 1703"/>
                </a:gdLst>
                <a:ahLst/>
                <a:cxnLst>
                  <a:cxn ang="0">
                    <a:pos x="T0" y="T1"/>
                  </a:cxn>
                  <a:cxn ang="0">
                    <a:pos x="T2" y="T3"/>
                  </a:cxn>
                  <a:cxn ang="0">
                    <a:pos x="T4" y="T5"/>
                  </a:cxn>
                  <a:cxn ang="0">
                    <a:pos x="T6" y="T7"/>
                  </a:cxn>
                  <a:cxn ang="0">
                    <a:pos x="T8" y="T9"/>
                  </a:cxn>
                  <a:cxn ang="0">
                    <a:pos x="T10" y="T11"/>
                  </a:cxn>
                </a:cxnLst>
                <a:rect l="0" t="0" r="r" b="b"/>
                <a:pathLst>
                  <a:path w="368" h="1703">
                    <a:moveTo>
                      <a:pt x="199" y="0"/>
                    </a:moveTo>
                    <a:cubicBezTo>
                      <a:pt x="125" y="0"/>
                      <a:pt x="57" y="21"/>
                      <a:pt x="0" y="58"/>
                    </a:cubicBezTo>
                    <a:cubicBezTo>
                      <a:pt x="0" y="1703"/>
                      <a:pt x="0" y="1703"/>
                      <a:pt x="0" y="1703"/>
                    </a:cubicBezTo>
                    <a:cubicBezTo>
                      <a:pt x="368" y="1703"/>
                      <a:pt x="368" y="1703"/>
                      <a:pt x="368" y="1703"/>
                    </a:cubicBezTo>
                    <a:cubicBezTo>
                      <a:pt x="368" y="41"/>
                      <a:pt x="368" y="41"/>
                      <a:pt x="368" y="41"/>
                    </a:cubicBezTo>
                    <a:cubicBezTo>
                      <a:pt x="317" y="15"/>
                      <a:pt x="260" y="0"/>
                      <a:pt x="199" y="0"/>
                    </a:cubicBezTo>
                    <a:close/>
                  </a:path>
                </a:pathLst>
              </a:custGeom>
              <a:solidFill>
                <a:srgbClr val="E5E4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7" name="is1ïḓè"/>
              <p:cNvSpPr/>
              <p:nvPr/>
            </p:nvSpPr>
            <p:spPr bwMode="auto">
              <a:xfrm>
                <a:off x="7802158" y="1661046"/>
                <a:ext cx="76280" cy="619894"/>
              </a:xfrm>
              <a:custGeom>
                <a:avLst/>
                <a:gdLst>
                  <a:gd name="T0" fmla="*/ 202 w 202"/>
                  <a:gd name="T1" fmla="*/ 330 h 1662"/>
                  <a:gd name="T2" fmla="*/ 0 w 202"/>
                  <a:gd name="T3" fmla="*/ 0 h 1662"/>
                  <a:gd name="T4" fmla="*/ 0 w 202"/>
                  <a:gd name="T5" fmla="*/ 1662 h 1662"/>
                  <a:gd name="T6" fmla="*/ 202 w 202"/>
                  <a:gd name="T7" fmla="*/ 1662 h 1662"/>
                  <a:gd name="T8" fmla="*/ 202 w 202"/>
                  <a:gd name="T9" fmla="*/ 330 h 1662"/>
                </a:gdLst>
                <a:ahLst/>
                <a:cxnLst>
                  <a:cxn ang="0">
                    <a:pos x="T0" y="T1"/>
                  </a:cxn>
                  <a:cxn ang="0">
                    <a:pos x="T2" y="T3"/>
                  </a:cxn>
                  <a:cxn ang="0">
                    <a:pos x="T4" y="T5"/>
                  </a:cxn>
                  <a:cxn ang="0">
                    <a:pos x="T6" y="T7"/>
                  </a:cxn>
                  <a:cxn ang="0">
                    <a:pos x="T8" y="T9"/>
                  </a:cxn>
                </a:cxnLst>
                <a:rect l="0" t="0" r="r" b="b"/>
                <a:pathLst>
                  <a:path w="202" h="1662">
                    <a:moveTo>
                      <a:pt x="202" y="330"/>
                    </a:moveTo>
                    <a:cubicBezTo>
                      <a:pt x="202" y="186"/>
                      <a:pt x="120" y="61"/>
                      <a:pt x="0" y="0"/>
                    </a:cubicBezTo>
                    <a:cubicBezTo>
                      <a:pt x="0" y="1662"/>
                      <a:pt x="0" y="1662"/>
                      <a:pt x="0" y="1662"/>
                    </a:cubicBezTo>
                    <a:cubicBezTo>
                      <a:pt x="202" y="1662"/>
                      <a:pt x="202" y="1662"/>
                      <a:pt x="202" y="1662"/>
                    </a:cubicBezTo>
                    <a:lnTo>
                      <a:pt x="202" y="330"/>
                    </a:lnTo>
                    <a:close/>
                  </a:path>
                </a:pathLst>
              </a:custGeom>
              <a:solidFill>
                <a:srgbClr val="D1D0D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8" name="ïślíḍè"/>
              <p:cNvSpPr/>
              <p:nvPr/>
            </p:nvSpPr>
            <p:spPr bwMode="auto">
              <a:xfrm>
                <a:off x="7411103" y="2247145"/>
                <a:ext cx="656586" cy="67590"/>
              </a:xfrm>
              <a:prstGeom prst="rect">
                <a:avLst/>
              </a:prstGeom>
              <a:solidFill>
                <a:srgbClr val="F4F3E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9" name="işḻïḍé"/>
              <p:cNvSpPr/>
              <p:nvPr/>
            </p:nvSpPr>
            <p:spPr bwMode="auto">
              <a:xfrm>
                <a:off x="7989478" y="2584129"/>
                <a:ext cx="85936" cy="332155"/>
              </a:xfrm>
              <a:custGeom>
                <a:avLst/>
                <a:gdLst>
                  <a:gd name="T0" fmla="*/ 230 w 230"/>
                  <a:gd name="T1" fmla="*/ 357 h 891"/>
                  <a:gd name="T2" fmla="*/ 0 w 230"/>
                  <a:gd name="T3" fmla="*/ 0 h 891"/>
                  <a:gd name="T4" fmla="*/ 0 w 230"/>
                  <a:gd name="T5" fmla="*/ 891 h 891"/>
                  <a:gd name="T6" fmla="*/ 230 w 230"/>
                  <a:gd name="T7" fmla="*/ 891 h 891"/>
                  <a:gd name="T8" fmla="*/ 230 w 230"/>
                  <a:gd name="T9" fmla="*/ 357 h 891"/>
                </a:gdLst>
                <a:ahLst/>
                <a:cxnLst>
                  <a:cxn ang="0">
                    <a:pos x="T0" y="T1"/>
                  </a:cxn>
                  <a:cxn ang="0">
                    <a:pos x="T2" y="T3"/>
                  </a:cxn>
                  <a:cxn ang="0">
                    <a:pos x="T4" y="T5"/>
                  </a:cxn>
                  <a:cxn ang="0">
                    <a:pos x="T6" y="T7"/>
                  </a:cxn>
                  <a:cxn ang="0">
                    <a:pos x="T8" y="T9"/>
                  </a:cxn>
                </a:cxnLst>
                <a:rect l="0" t="0" r="r" b="b"/>
                <a:pathLst>
                  <a:path w="230" h="891">
                    <a:moveTo>
                      <a:pt x="230" y="357"/>
                    </a:moveTo>
                    <a:cubicBezTo>
                      <a:pt x="230" y="198"/>
                      <a:pt x="135" y="61"/>
                      <a:pt x="0" y="0"/>
                    </a:cubicBezTo>
                    <a:cubicBezTo>
                      <a:pt x="0" y="891"/>
                      <a:pt x="0" y="891"/>
                      <a:pt x="0" y="891"/>
                    </a:cubicBezTo>
                    <a:cubicBezTo>
                      <a:pt x="230" y="891"/>
                      <a:pt x="230" y="891"/>
                      <a:pt x="230" y="891"/>
                    </a:cubicBezTo>
                    <a:lnTo>
                      <a:pt x="230" y="357"/>
                    </a:lnTo>
                    <a:close/>
                  </a:path>
                </a:pathLst>
              </a:custGeom>
              <a:solidFill>
                <a:srgbClr val="ABCDE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0" name="ïs1ïḋé"/>
              <p:cNvSpPr/>
              <p:nvPr/>
            </p:nvSpPr>
            <p:spPr bwMode="auto">
              <a:xfrm>
                <a:off x="7928647" y="2571576"/>
                <a:ext cx="60831" cy="344708"/>
              </a:xfrm>
              <a:custGeom>
                <a:avLst/>
                <a:gdLst>
                  <a:gd name="T0" fmla="*/ 162 w 162"/>
                  <a:gd name="T1" fmla="*/ 35 h 926"/>
                  <a:gd name="T2" fmla="*/ 0 w 162"/>
                  <a:gd name="T3" fmla="*/ 0 h 926"/>
                  <a:gd name="T4" fmla="*/ 0 w 162"/>
                  <a:gd name="T5" fmla="*/ 926 h 926"/>
                  <a:gd name="T6" fmla="*/ 162 w 162"/>
                  <a:gd name="T7" fmla="*/ 926 h 926"/>
                  <a:gd name="T8" fmla="*/ 162 w 162"/>
                  <a:gd name="T9" fmla="*/ 35 h 926"/>
                </a:gdLst>
                <a:ahLst/>
                <a:cxnLst>
                  <a:cxn ang="0">
                    <a:pos x="T0" y="T1"/>
                  </a:cxn>
                  <a:cxn ang="0">
                    <a:pos x="T2" y="T3"/>
                  </a:cxn>
                  <a:cxn ang="0">
                    <a:pos x="T4" y="T5"/>
                  </a:cxn>
                  <a:cxn ang="0">
                    <a:pos x="T6" y="T7"/>
                  </a:cxn>
                  <a:cxn ang="0">
                    <a:pos x="T8" y="T9"/>
                  </a:cxn>
                </a:cxnLst>
                <a:rect l="0" t="0" r="r" b="b"/>
                <a:pathLst>
                  <a:path w="162" h="926">
                    <a:moveTo>
                      <a:pt x="162" y="35"/>
                    </a:moveTo>
                    <a:cubicBezTo>
                      <a:pt x="112" y="12"/>
                      <a:pt x="57" y="0"/>
                      <a:pt x="0" y="0"/>
                    </a:cubicBezTo>
                    <a:cubicBezTo>
                      <a:pt x="0" y="926"/>
                      <a:pt x="0" y="926"/>
                      <a:pt x="0" y="926"/>
                    </a:cubicBezTo>
                    <a:cubicBezTo>
                      <a:pt x="162" y="926"/>
                      <a:pt x="162" y="926"/>
                      <a:pt x="162" y="926"/>
                    </a:cubicBezTo>
                    <a:lnTo>
                      <a:pt x="162" y="35"/>
                    </a:lnTo>
                    <a:close/>
                  </a:path>
                </a:pathLst>
              </a:custGeom>
              <a:solidFill>
                <a:srgbClr val="98B9D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1" name="ïşḻîḓé"/>
              <p:cNvSpPr/>
              <p:nvPr/>
            </p:nvSpPr>
            <p:spPr bwMode="auto">
              <a:xfrm>
                <a:off x="7403379" y="2571576"/>
                <a:ext cx="197942" cy="344708"/>
              </a:xfrm>
              <a:custGeom>
                <a:avLst/>
                <a:gdLst>
                  <a:gd name="T0" fmla="*/ 393 w 529"/>
                  <a:gd name="T1" fmla="*/ 0 h 926"/>
                  <a:gd name="T2" fmla="*/ 0 w 529"/>
                  <a:gd name="T3" fmla="*/ 392 h 926"/>
                  <a:gd name="T4" fmla="*/ 0 w 529"/>
                  <a:gd name="T5" fmla="*/ 926 h 926"/>
                  <a:gd name="T6" fmla="*/ 529 w 529"/>
                  <a:gd name="T7" fmla="*/ 926 h 926"/>
                  <a:gd name="T8" fmla="*/ 529 w 529"/>
                  <a:gd name="T9" fmla="*/ 0 h 926"/>
                  <a:gd name="T10" fmla="*/ 393 w 529"/>
                  <a:gd name="T11" fmla="*/ 0 h 926"/>
                </a:gdLst>
                <a:ahLst/>
                <a:cxnLst>
                  <a:cxn ang="0">
                    <a:pos x="T0" y="T1"/>
                  </a:cxn>
                  <a:cxn ang="0">
                    <a:pos x="T2" y="T3"/>
                  </a:cxn>
                  <a:cxn ang="0">
                    <a:pos x="T4" y="T5"/>
                  </a:cxn>
                  <a:cxn ang="0">
                    <a:pos x="T6" y="T7"/>
                  </a:cxn>
                  <a:cxn ang="0">
                    <a:pos x="T8" y="T9"/>
                  </a:cxn>
                  <a:cxn ang="0">
                    <a:pos x="T10" y="T11"/>
                  </a:cxn>
                </a:cxnLst>
                <a:rect l="0" t="0" r="r" b="b"/>
                <a:pathLst>
                  <a:path w="529" h="926">
                    <a:moveTo>
                      <a:pt x="393" y="0"/>
                    </a:moveTo>
                    <a:cubicBezTo>
                      <a:pt x="176" y="0"/>
                      <a:pt x="0" y="175"/>
                      <a:pt x="0" y="392"/>
                    </a:cubicBezTo>
                    <a:cubicBezTo>
                      <a:pt x="0" y="926"/>
                      <a:pt x="0" y="926"/>
                      <a:pt x="0" y="926"/>
                    </a:cubicBezTo>
                    <a:cubicBezTo>
                      <a:pt x="529" y="926"/>
                      <a:pt x="529" y="926"/>
                      <a:pt x="529" y="926"/>
                    </a:cubicBezTo>
                    <a:cubicBezTo>
                      <a:pt x="529" y="0"/>
                      <a:pt x="529" y="0"/>
                      <a:pt x="529" y="0"/>
                    </a:cubicBezTo>
                    <a:lnTo>
                      <a:pt x="393" y="0"/>
                    </a:lnTo>
                    <a:close/>
                  </a:path>
                </a:pathLst>
              </a:custGeom>
              <a:solidFill>
                <a:srgbClr val="ABCDE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2" name="ísļîďe"/>
              <p:cNvSpPr/>
              <p:nvPr/>
            </p:nvSpPr>
            <p:spPr bwMode="auto">
              <a:xfrm>
                <a:off x="7601320" y="2571576"/>
                <a:ext cx="153526" cy="344708"/>
              </a:xfrm>
              <a:prstGeom prst="rect">
                <a:avLst/>
              </a:prstGeom>
              <a:solidFill>
                <a:srgbClr val="C8DFF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53" name="iŝḻiḑé"/>
              <p:cNvSpPr/>
              <p:nvPr/>
            </p:nvSpPr>
            <p:spPr bwMode="auto">
              <a:xfrm>
                <a:off x="7754845" y="2571576"/>
                <a:ext cx="173802" cy="344708"/>
              </a:xfrm>
              <a:prstGeom prst="rect">
                <a:avLst/>
              </a:prstGeom>
              <a:solidFill>
                <a:srgbClr val="ABCDE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54" name="ísľídê"/>
              <p:cNvSpPr/>
              <p:nvPr/>
            </p:nvSpPr>
            <p:spPr bwMode="auto">
              <a:xfrm>
                <a:off x="5307131" y="1823261"/>
                <a:ext cx="897978" cy="2578065"/>
              </a:xfrm>
              <a:custGeom>
                <a:avLst/>
                <a:gdLst>
                  <a:gd name="T0" fmla="*/ 2091 w 2406"/>
                  <a:gd name="T1" fmla="*/ 968 h 6915"/>
                  <a:gd name="T2" fmla="*/ 1343 w 2406"/>
                  <a:gd name="T3" fmla="*/ 0 h 6915"/>
                  <a:gd name="T4" fmla="*/ 481 w 2406"/>
                  <a:gd name="T5" fmla="*/ 0 h 6915"/>
                  <a:gd name="T6" fmla="*/ 284 w 2406"/>
                  <a:gd name="T7" fmla="*/ 923 h 6915"/>
                  <a:gd name="T8" fmla="*/ 1105 w 2406"/>
                  <a:gd name="T9" fmla="*/ 1628 h 6915"/>
                  <a:gd name="T10" fmla="*/ 482 w 2406"/>
                  <a:gd name="T11" fmla="*/ 2772 h 6915"/>
                  <a:gd name="T12" fmla="*/ 890 w 2406"/>
                  <a:gd name="T13" fmla="*/ 3293 h 6915"/>
                  <a:gd name="T14" fmla="*/ 1383 w 2406"/>
                  <a:gd name="T15" fmla="*/ 6241 h 6915"/>
                  <a:gd name="T16" fmla="*/ 1582 w 2406"/>
                  <a:gd name="T17" fmla="*/ 6915 h 6915"/>
                  <a:gd name="T18" fmla="*/ 1640 w 2406"/>
                  <a:gd name="T19" fmla="*/ 6915 h 6915"/>
                  <a:gd name="T20" fmla="*/ 2406 w 2406"/>
                  <a:gd name="T21" fmla="*/ 6147 h 6915"/>
                  <a:gd name="T22" fmla="*/ 2406 w 2406"/>
                  <a:gd name="T23" fmla="*/ 3276 h 6915"/>
                  <a:gd name="T24" fmla="*/ 2406 w 2406"/>
                  <a:gd name="T25" fmla="*/ 2769 h 6915"/>
                  <a:gd name="T26" fmla="*/ 2406 w 2406"/>
                  <a:gd name="T27" fmla="*/ 1654 h 6915"/>
                  <a:gd name="T28" fmla="*/ 2091 w 2406"/>
                  <a:gd name="T29" fmla="*/ 968 h 6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6" h="6915">
                    <a:moveTo>
                      <a:pt x="2091" y="968"/>
                    </a:moveTo>
                    <a:cubicBezTo>
                      <a:pt x="1785" y="708"/>
                      <a:pt x="1343" y="205"/>
                      <a:pt x="1343" y="0"/>
                    </a:cubicBezTo>
                    <a:cubicBezTo>
                      <a:pt x="481" y="0"/>
                      <a:pt x="481" y="0"/>
                      <a:pt x="481" y="0"/>
                    </a:cubicBezTo>
                    <a:cubicBezTo>
                      <a:pt x="555" y="241"/>
                      <a:pt x="0" y="682"/>
                      <a:pt x="284" y="923"/>
                    </a:cubicBezTo>
                    <a:cubicBezTo>
                      <a:pt x="597" y="1190"/>
                      <a:pt x="1105" y="1628"/>
                      <a:pt x="1105" y="1628"/>
                    </a:cubicBezTo>
                    <a:cubicBezTo>
                      <a:pt x="482" y="2772"/>
                      <a:pt x="482" y="2772"/>
                      <a:pt x="482" y="2772"/>
                    </a:cubicBezTo>
                    <a:cubicBezTo>
                      <a:pt x="890" y="3293"/>
                      <a:pt x="890" y="3293"/>
                      <a:pt x="890" y="3293"/>
                    </a:cubicBezTo>
                    <a:cubicBezTo>
                      <a:pt x="1383" y="6241"/>
                      <a:pt x="1383" y="6241"/>
                      <a:pt x="1383" y="6241"/>
                    </a:cubicBezTo>
                    <a:cubicBezTo>
                      <a:pt x="1383" y="6528"/>
                      <a:pt x="1810" y="6778"/>
                      <a:pt x="1582" y="6915"/>
                    </a:cubicBezTo>
                    <a:cubicBezTo>
                      <a:pt x="1640" y="6915"/>
                      <a:pt x="1640" y="6915"/>
                      <a:pt x="1640" y="6915"/>
                    </a:cubicBezTo>
                    <a:cubicBezTo>
                      <a:pt x="2065" y="6915"/>
                      <a:pt x="2406" y="6572"/>
                      <a:pt x="2406" y="6147"/>
                    </a:cubicBezTo>
                    <a:cubicBezTo>
                      <a:pt x="2406" y="3276"/>
                      <a:pt x="2406" y="3276"/>
                      <a:pt x="2406" y="3276"/>
                    </a:cubicBezTo>
                    <a:cubicBezTo>
                      <a:pt x="2406" y="2769"/>
                      <a:pt x="2406" y="2769"/>
                      <a:pt x="2406" y="2769"/>
                    </a:cubicBezTo>
                    <a:cubicBezTo>
                      <a:pt x="2406" y="1654"/>
                      <a:pt x="2406" y="1654"/>
                      <a:pt x="2406" y="1654"/>
                    </a:cubicBezTo>
                    <a:cubicBezTo>
                      <a:pt x="2406" y="1654"/>
                      <a:pt x="2396" y="1227"/>
                      <a:pt x="2091" y="968"/>
                    </a:cubicBezTo>
                  </a:path>
                </a:pathLst>
              </a:custGeom>
              <a:solidFill>
                <a:srgbClr val="3E26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5" name="iṥľiḋè"/>
              <p:cNvSpPr/>
              <p:nvPr/>
            </p:nvSpPr>
            <p:spPr bwMode="auto">
              <a:xfrm>
                <a:off x="4634131" y="1825193"/>
                <a:ext cx="1403935" cy="2578065"/>
              </a:xfrm>
              <a:custGeom>
                <a:avLst/>
                <a:gdLst>
                  <a:gd name="T0" fmla="*/ 3761 w 3761"/>
                  <a:gd name="T1" fmla="*/ 6237 h 6916"/>
                  <a:gd name="T2" fmla="*/ 3761 w 3761"/>
                  <a:gd name="T3" fmla="*/ 3289 h 6916"/>
                  <a:gd name="T4" fmla="*/ 3761 w 3761"/>
                  <a:gd name="T5" fmla="*/ 2768 h 6916"/>
                  <a:gd name="T6" fmla="*/ 3761 w 3761"/>
                  <a:gd name="T7" fmla="*/ 1624 h 6916"/>
                  <a:gd name="T8" fmla="*/ 3439 w 3761"/>
                  <a:gd name="T9" fmla="*/ 921 h 6916"/>
                  <a:gd name="T10" fmla="*/ 2684 w 3761"/>
                  <a:gd name="T11" fmla="*/ 0 h 6916"/>
                  <a:gd name="T12" fmla="*/ 2293 w 3761"/>
                  <a:gd name="T13" fmla="*/ 0 h 6916"/>
                  <a:gd name="T14" fmla="*/ 1920 w 3761"/>
                  <a:gd name="T15" fmla="*/ 0 h 6916"/>
                  <a:gd name="T16" fmla="*/ 1066 w 3761"/>
                  <a:gd name="T17" fmla="*/ 0 h 6916"/>
                  <a:gd name="T18" fmla="*/ 317 w 3761"/>
                  <a:gd name="T19" fmla="*/ 966 h 6916"/>
                  <a:gd name="T20" fmla="*/ 0 w 3761"/>
                  <a:gd name="T21" fmla="*/ 1650 h 6916"/>
                  <a:gd name="T22" fmla="*/ 0 w 3761"/>
                  <a:gd name="T23" fmla="*/ 2765 h 6916"/>
                  <a:gd name="T24" fmla="*/ 0 w 3761"/>
                  <a:gd name="T25" fmla="*/ 3272 h 6916"/>
                  <a:gd name="T26" fmla="*/ 0 w 3761"/>
                  <a:gd name="T27" fmla="*/ 6143 h 6916"/>
                  <a:gd name="T28" fmla="*/ 771 w 3761"/>
                  <a:gd name="T29" fmla="*/ 6916 h 6916"/>
                  <a:gd name="T30" fmla="*/ 3385 w 3761"/>
                  <a:gd name="T31" fmla="*/ 6916 h 6916"/>
                  <a:gd name="T32" fmla="*/ 3761 w 3761"/>
                  <a:gd name="T33" fmla="*/ 6237 h 6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1" h="6916">
                    <a:moveTo>
                      <a:pt x="3761" y="6237"/>
                    </a:moveTo>
                    <a:cubicBezTo>
                      <a:pt x="3761" y="3289"/>
                      <a:pt x="3761" y="3289"/>
                      <a:pt x="3761" y="3289"/>
                    </a:cubicBezTo>
                    <a:cubicBezTo>
                      <a:pt x="3761" y="2768"/>
                      <a:pt x="3761" y="2768"/>
                      <a:pt x="3761" y="2768"/>
                    </a:cubicBezTo>
                    <a:cubicBezTo>
                      <a:pt x="3761" y="1624"/>
                      <a:pt x="3761" y="1624"/>
                      <a:pt x="3761" y="1624"/>
                    </a:cubicBezTo>
                    <a:cubicBezTo>
                      <a:pt x="3761" y="1624"/>
                      <a:pt x="3753" y="1188"/>
                      <a:pt x="3439" y="921"/>
                    </a:cubicBezTo>
                    <a:cubicBezTo>
                      <a:pt x="3155" y="680"/>
                      <a:pt x="2759" y="237"/>
                      <a:pt x="2684" y="0"/>
                    </a:cubicBezTo>
                    <a:cubicBezTo>
                      <a:pt x="2293" y="0"/>
                      <a:pt x="2293" y="0"/>
                      <a:pt x="2293" y="0"/>
                    </a:cubicBezTo>
                    <a:cubicBezTo>
                      <a:pt x="1920" y="0"/>
                      <a:pt x="1920" y="0"/>
                      <a:pt x="1920" y="0"/>
                    </a:cubicBezTo>
                    <a:cubicBezTo>
                      <a:pt x="1066" y="0"/>
                      <a:pt x="1066" y="0"/>
                      <a:pt x="1066" y="0"/>
                    </a:cubicBezTo>
                    <a:cubicBezTo>
                      <a:pt x="1066" y="210"/>
                      <a:pt x="622" y="706"/>
                      <a:pt x="317" y="966"/>
                    </a:cubicBezTo>
                    <a:cubicBezTo>
                      <a:pt x="11" y="1226"/>
                      <a:pt x="0" y="1650"/>
                      <a:pt x="0" y="1650"/>
                    </a:cubicBezTo>
                    <a:cubicBezTo>
                      <a:pt x="0" y="2765"/>
                      <a:pt x="0" y="2765"/>
                      <a:pt x="0" y="2765"/>
                    </a:cubicBezTo>
                    <a:cubicBezTo>
                      <a:pt x="0" y="3272"/>
                      <a:pt x="0" y="3272"/>
                      <a:pt x="0" y="3272"/>
                    </a:cubicBezTo>
                    <a:cubicBezTo>
                      <a:pt x="0" y="6143"/>
                      <a:pt x="0" y="6143"/>
                      <a:pt x="0" y="6143"/>
                    </a:cubicBezTo>
                    <a:cubicBezTo>
                      <a:pt x="0" y="6568"/>
                      <a:pt x="346" y="6916"/>
                      <a:pt x="771" y="6916"/>
                    </a:cubicBezTo>
                    <a:cubicBezTo>
                      <a:pt x="3385" y="6916"/>
                      <a:pt x="3385" y="6916"/>
                      <a:pt x="3385" y="6916"/>
                    </a:cubicBezTo>
                    <a:cubicBezTo>
                      <a:pt x="3613" y="6775"/>
                      <a:pt x="3761" y="6524"/>
                      <a:pt x="3761" y="6237"/>
                    </a:cubicBezTo>
                  </a:path>
                </a:pathLst>
              </a:custGeom>
              <a:solidFill>
                <a:srgbClr val="5D391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6" name="îSḷîďé"/>
              <p:cNvSpPr/>
              <p:nvPr/>
            </p:nvSpPr>
            <p:spPr bwMode="auto">
              <a:xfrm>
                <a:off x="5689496" y="1343374"/>
                <a:ext cx="229805" cy="515613"/>
              </a:xfrm>
              <a:custGeom>
                <a:avLst/>
                <a:gdLst>
                  <a:gd name="T0" fmla="*/ 330 w 614"/>
                  <a:gd name="T1" fmla="*/ 0 h 1383"/>
                  <a:gd name="T2" fmla="*/ 48 w 614"/>
                  <a:gd name="T3" fmla="*/ 0 h 1383"/>
                  <a:gd name="T4" fmla="*/ 153 w 614"/>
                  <a:gd name="T5" fmla="*/ 230 h 1383"/>
                  <a:gd name="T6" fmla="*/ 153 w 614"/>
                  <a:gd name="T7" fmla="*/ 1115 h 1383"/>
                  <a:gd name="T8" fmla="*/ 0 w 614"/>
                  <a:gd name="T9" fmla="*/ 1383 h 1383"/>
                  <a:gd name="T10" fmla="*/ 330 w 614"/>
                  <a:gd name="T11" fmla="*/ 1383 h 1383"/>
                  <a:gd name="T12" fmla="*/ 614 w 614"/>
                  <a:gd name="T13" fmla="*/ 1097 h 1383"/>
                  <a:gd name="T14" fmla="*/ 614 w 614"/>
                  <a:gd name="T15" fmla="*/ 284 h 1383"/>
                  <a:gd name="T16" fmla="*/ 330 w 614"/>
                  <a:gd name="T17" fmla="*/ 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4" h="1383">
                    <a:moveTo>
                      <a:pt x="330" y="0"/>
                    </a:moveTo>
                    <a:cubicBezTo>
                      <a:pt x="48" y="0"/>
                      <a:pt x="48" y="0"/>
                      <a:pt x="48" y="0"/>
                    </a:cubicBezTo>
                    <a:cubicBezTo>
                      <a:pt x="111" y="55"/>
                      <a:pt x="153" y="138"/>
                      <a:pt x="153" y="230"/>
                    </a:cubicBezTo>
                    <a:cubicBezTo>
                      <a:pt x="153" y="1115"/>
                      <a:pt x="153" y="1115"/>
                      <a:pt x="153" y="1115"/>
                    </a:cubicBezTo>
                    <a:cubicBezTo>
                      <a:pt x="153" y="1228"/>
                      <a:pt x="90" y="1324"/>
                      <a:pt x="0" y="1383"/>
                    </a:cubicBezTo>
                    <a:cubicBezTo>
                      <a:pt x="330" y="1383"/>
                      <a:pt x="330" y="1383"/>
                      <a:pt x="330" y="1383"/>
                    </a:cubicBezTo>
                    <a:cubicBezTo>
                      <a:pt x="487" y="1383"/>
                      <a:pt x="614" y="1254"/>
                      <a:pt x="614" y="1097"/>
                    </a:cubicBezTo>
                    <a:cubicBezTo>
                      <a:pt x="614" y="284"/>
                      <a:pt x="614" y="284"/>
                      <a:pt x="614" y="284"/>
                    </a:cubicBezTo>
                    <a:cubicBezTo>
                      <a:pt x="614" y="127"/>
                      <a:pt x="487" y="0"/>
                      <a:pt x="330"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7" name="î$ľïdè"/>
              <p:cNvSpPr/>
              <p:nvPr/>
            </p:nvSpPr>
            <p:spPr bwMode="auto">
              <a:xfrm>
                <a:off x="4923801" y="1343374"/>
                <a:ext cx="822663" cy="515613"/>
              </a:xfrm>
              <a:custGeom>
                <a:avLst/>
                <a:gdLst>
                  <a:gd name="T0" fmla="*/ 2205 w 2205"/>
                  <a:gd name="T1" fmla="*/ 1115 h 1383"/>
                  <a:gd name="T2" fmla="*/ 2205 w 2205"/>
                  <a:gd name="T3" fmla="*/ 230 h 1383"/>
                  <a:gd name="T4" fmla="*/ 2100 w 2205"/>
                  <a:gd name="T5" fmla="*/ 0 h 1383"/>
                  <a:gd name="T6" fmla="*/ 282 w 2205"/>
                  <a:gd name="T7" fmla="*/ 0 h 1383"/>
                  <a:gd name="T8" fmla="*/ 0 w 2205"/>
                  <a:gd name="T9" fmla="*/ 284 h 1383"/>
                  <a:gd name="T10" fmla="*/ 0 w 2205"/>
                  <a:gd name="T11" fmla="*/ 1097 h 1383"/>
                  <a:gd name="T12" fmla="*/ 282 w 2205"/>
                  <a:gd name="T13" fmla="*/ 1383 h 1383"/>
                  <a:gd name="T14" fmla="*/ 2052 w 2205"/>
                  <a:gd name="T15" fmla="*/ 1383 h 1383"/>
                  <a:gd name="T16" fmla="*/ 2205 w 2205"/>
                  <a:gd name="T17" fmla="*/ 1115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5" h="1383">
                    <a:moveTo>
                      <a:pt x="2205" y="1115"/>
                    </a:moveTo>
                    <a:cubicBezTo>
                      <a:pt x="2205" y="230"/>
                      <a:pt x="2205" y="230"/>
                      <a:pt x="2205" y="230"/>
                    </a:cubicBezTo>
                    <a:cubicBezTo>
                      <a:pt x="2205" y="138"/>
                      <a:pt x="2163" y="55"/>
                      <a:pt x="2100" y="0"/>
                    </a:cubicBezTo>
                    <a:cubicBezTo>
                      <a:pt x="282" y="0"/>
                      <a:pt x="282" y="0"/>
                      <a:pt x="282" y="0"/>
                    </a:cubicBezTo>
                    <a:cubicBezTo>
                      <a:pt x="125" y="0"/>
                      <a:pt x="0" y="127"/>
                      <a:pt x="0" y="284"/>
                    </a:cubicBezTo>
                    <a:cubicBezTo>
                      <a:pt x="0" y="1097"/>
                      <a:pt x="0" y="1097"/>
                      <a:pt x="0" y="1097"/>
                    </a:cubicBezTo>
                    <a:cubicBezTo>
                      <a:pt x="0" y="1254"/>
                      <a:pt x="125" y="1383"/>
                      <a:pt x="282" y="1383"/>
                    </a:cubicBezTo>
                    <a:cubicBezTo>
                      <a:pt x="2052" y="1383"/>
                      <a:pt x="2052" y="1383"/>
                      <a:pt x="2052" y="1383"/>
                    </a:cubicBezTo>
                    <a:cubicBezTo>
                      <a:pt x="2142" y="1324"/>
                      <a:pt x="2205" y="1228"/>
                      <a:pt x="2205" y="1115"/>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8" name="ïṡ1îḓé"/>
              <p:cNvSpPr/>
              <p:nvPr/>
            </p:nvSpPr>
            <p:spPr bwMode="auto">
              <a:xfrm>
                <a:off x="5006840" y="1437034"/>
                <a:ext cx="140008" cy="341811"/>
              </a:xfrm>
              <a:custGeom>
                <a:avLst/>
                <a:gdLst>
                  <a:gd name="T0" fmla="*/ 375 w 375"/>
                  <a:gd name="T1" fmla="*/ 733 h 918"/>
                  <a:gd name="T2" fmla="*/ 190 w 375"/>
                  <a:gd name="T3" fmla="*/ 918 h 918"/>
                  <a:gd name="T4" fmla="*/ 185 w 375"/>
                  <a:gd name="T5" fmla="*/ 918 h 918"/>
                  <a:gd name="T6" fmla="*/ 0 w 375"/>
                  <a:gd name="T7" fmla="*/ 733 h 918"/>
                  <a:gd name="T8" fmla="*/ 0 w 375"/>
                  <a:gd name="T9" fmla="*/ 185 h 918"/>
                  <a:gd name="T10" fmla="*/ 185 w 375"/>
                  <a:gd name="T11" fmla="*/ 0 h 918"/>
                  <a:gd name="T12" fmla="*/ 190 w 375"/>
                  <a:gd name="T13" fmla="*/ 0 h 918"/>
                  <a:gd name="T14" fmla="*/ 375 w 375"/>
                  <a:gd name="T15" fmla="*/ 185 h 918"/>
                  <a:gd name="T16" fmla="*/ 375 w 375"/>
                  <a:gd name="T17" fmla="*/ 733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18">
                    <a:moveTo>
                      <a:pt x="375" y="733"/>
                    </a:moveTo>
                    <a:cubicBezTo>
                      <a:pt x="375" y="835"/>
                      <a:pt x="292" y="918"/>
                      <a:pt x="190" y="918"/>
                    </a:cubicBezTo>
                    <a:cubicBezTo>
                      <a:pt x="185" y="918"/>
                      <a:pt x="185" y="918"/>
                      <a:pt x="185" y="918"/>
                    </a:cubicBezTo>
                    <a:cubicBezTo>
                      <a:pt x="83" y="918"/>
                      <a:pt x="0" y="835"/>
                      <a:pt x="0" y="733"/>
                    </a:cubicBezTo>
                    <a:cubicBezTo>
                      <a:pt x="0" y="185"/>
                      <a:pt x="0" y="185"/>
                      <a:pt x="0" y="185"/>
                    </a:cubicBezTo>
                    <a:cubicBezTo>
                      <a:pt x="0" y="83"/>
                      <a:pt x="83" y="0"/>
                      <a:pt x="185" y="0"/>
                    </a:cubicBezTo>
                    <a:cubicBezTo>
                      <a:pt x="190" y="0"/>
                      <a:pt x="190" y="0"/>
                      <a:pt x="190" y="0"/>
                    </a:cubicBezTo>
                    <a:cubicBezTo>
                      <a:pt x="292" y="0"/>
                      <a:pt x="375" y="83"/>
                      <a:pt x="375" y="185"/>
                    </a:cubicBezTo>
                    <a:lnTo>
                      <a:pt x="375" y="733"/>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9" name="ïṧļíḑe"/>
              <p:cNvSpPr/>
              <p:nvPr/>
            </p:nvSpPr>
            <p:spPr bwMode="auto">
              <a:xfrm>
                <a:off x="4634131" y="2655581"/>
                <a:ext cx="142904" cy="1219512"/>
              </a:xfrm>
              <a:custGeom>
                <a:avLst/>
                <a:gdLst>
                  <a:gd name="T0" fmla="*/ 0 w 148"/>
                  <a:gd name="T1" fmla="*/ 0 h 1263"/>
                  <a:gd name="T2" fmla="*/ 0 w 148"/>
                  <a:gd name="T3" fmla="*/ 207 h 1263"/>
                  <a:gd name="T4" fmla="*/ 0 w 148"/>
                  <a:gd name="T5" fmla="*/ 403 h 1263"/>
                  <a:gd name="T6" fmla="*/ 0 w 148"/>
                  <a:gd name="T7" fmla="*/ 1263 h 1263"/>
                  <a:gd name="T8" fmla="*/ 148 w 148"/>
                  <a:gd name="T9" fmla="*/ 1263 h 1263"/>
                  <a:gd name="T10" fmla="*/ 148 w 148"/>
                  <a:gd name="T11" fmla="*/ 0 h 1263"/>
                  <a:gd name="T12" fmla="*/ 0 w 148"/>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48" h="1263">
                    <a:moveTo>
                      <a:pt x="0" y="0"/>
                    </a:moveTo>
                    <a:lnTo>
                      <a:pt x="0" y="207"/>
                    </a:lnTo>
                    <a:lnTo>
                      <a:pt x="0" y="403"/>
                    </a:lnTo>
                    <a:lnTo>
                      <a:pt x="0" y="1263"/>
                    </a:lnTo>
                    <a:lnTo>
                      <a:pt x="148" y="1263"/>
                    </a:lnTo>
                    <a:lnTo>
                      <a:pt x="148"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0" name="iṥḻïḍè"/>
              <p:cNvSpPr/>
              <p:nvPr/>
            </p:nvSpPr>
            <p:spPr bwMode="auto">
              <a:xfrm>
                <a:off x="4634131" y="2655581"/>
                <a:ext cx="142904" cy="1219512"/>
              </a:xfrm>
              <a:custGeom>
                <a:avLst/>
                <a:gdLst>
                  <a:gd name="T0" fmla="*/ 0 w 148"/>
                  <a:gd name="T1" fmla="*/ 0 h 1263"/>
                  <a:gd name="T2" fmla="*/ 0 w 148"/>
                  <a:gd name="T3" fmla="*/ 207 h 1263"/>
                  <a:gd name="T4" fmla="*/ 0 w 148"/>
                  <a:gd name="T5" fmla="*/ 403 h 1263"/>
                  <a:gd name="T6" fmla="*/ 0 w 148"/>
                  <a:gd name="T7" fmla="*/ 1263 h 1263"/>
                  <a:gd name="T8" fmla="*/ 148 w 148"/>
                  <a:gd name="T9" fmla="*/ 1263 h 1263"/>
                  <a:gd name="T10" fmla="*/ 148 w 148"/>
                  <a:gd name="T11" fmla="*/ 0 h 1263"/>
                  <a:gd name="T12" fmla="*/ 0 w 148"/>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48" h="1263">
                    <a:moveTo>
                      <a:pt x="0" y="0"/>
                    </a:moveTo>
                    <a:lnTo>
                      <a:pt x="0" y="207"/>
                    </a:lnTo>
                    <a:lnTo>
                      <a:pt x="0" y="403"/>
                    </a:lnTo>
                    <a:lnTo>
                      <a:pt x="0" y="1263"/>
                    </a:lnTo>
                    <a:lnTo>
                      <a:pt x="148" y="1263"/>
                    </a:lnTo>
                    <a:lnTo>
                      <a:pt x="14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1" name="i$ḻidê"/>
              <p:cNvSpPr/>
              <p:nvPr/>
            </p:nvSpPr>
            <p:spPr bwMode="auto">
              <a:xfrm>
                <a:off x="4854281" y="2655581"/>
                <a:ext cx="1350829" cy="1219512"/>
              </a:xfrm>
              <a:custGeom>
                <a:avLst/>
                <a:gdLst>
                  <a:gd name="T0" fmla="*/ 0 w 1399"/>
                  <a:gd name="T1" fmla="*/ 0 h 1263"/>
                  <a:gd name="T2" fmla="*/ 0 w 1399"/>
                  <a:gd name="T3" fmla="*/ 1263 h 1263"/>
                  <a:gd name="T4" fmla="*/ 1399 w 1399"/>
                  <a:gd name="T5" fmla="*/ 1263 h 1263"/>
                  <a:gd name="T6" fmla="*/ 1399 w 1399"/>
                  <a:gd name="T7" fmla="*/ 403 h 1263"/>
                  <a:gd name="T8" fmla="*/ 1399 w 1399"/>
                  <a:gd name="T9" fmla="*/ 207 h 1263"/>
                  <a:gd name="T10" fmla="*/ 1399 w 1399"/>
                  <a:gd name="T11" fmla="*/ 0 h 1263"/>
                  <a:gd name="T12" fmla="*/ 0 w 1399"/>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399" h="1263">
                    <a:moveTo>
                      <a:pt x="0" y="0"/>
                    </a:moveTo>
                    <a:lnTo>
                      <a:pt x="0" y="1263"/>
                    </a:lnTo>
                    <a:lnTo>
                      <a:pt x="1399" y="1263"/>
                    </a:lnTo>
                    <a:lnTo>
                      <a:pt x="1399" y="403"/>
                    </a:lnTo>
                    <a:lnTo>
                      <a:pt x="1399" y="207"/>
                    </a:lnTo>
                    <a:lnTo>
                      <a:pt x="1399"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2" name="íṥḷíḓè"/>
              <p:cNvSpPr/>
              <p:nvPr/>
            </p:nvSpPr>
            <p:spPr bwMode="auto">
              <a:xfrm>
                <a:off x="4854281" y="2655581"/>
                <a:ext cx="1350829" cy="1219512"/>
              </a:xfrm>
              <a:custGeom>
                <a:avLst/>
                <a:gdLst>
                  <a:gd name="T0" fmla="*/ 0 w 1399"/>
                  <a:gd name="T1" fmla="*/ 0 h 1263"/>
                  <a:gd name="T2" fmla="*/ 0 w 1399"/>
                  <a:gd name="T3" fmla="*/ 1263 h 1263"/>
                  <a:gd name="T4" fmla="*/ 1399 w 1399"/>
                  <a:gd name="T5" fmla="*/ 1263 h 1263"/>
                  <a:gd name="T6" fmla="*/ 1399 w 1399"/>
                  <a:gd name="T7" fmla="*/ 403 h 1263"/>
                  <a:gd name="T8" fmla="*/ 1399 w 1399"/>
                  <a:gd name="T9" fmla="*/ 207 h 1263"/>
                  <a:gd name="T10" fmla="*/ 1399 w 1399"/>
                  <a:gd name="T11" fmla="*/ 0 h 1263"/>
                  <a:gd name="T12" fmla="*/ 0 w 1399"/>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399" h="1263">
                    <a:moveTo>
                      <a:pt x="0" y="0"/>
                    </a:moveTo>
                    <a:lnTo>
                      <a:pt x="0" y="1263"/>
                    </a:lnTo>
                    <a:lnTo>
                      <a:pt x="1399" y="1263"/>
                    </a:lnTo>
                    <a:lnTo>
                      <a:pt x="1399" y="403"/>
                    </a:lnTo>
                    <a:lnTo>
                      <a:pt x="1399" y="207"/>
                    </a:lnTo>
                    <a:lnTo>
                      <a:pt x="139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3" name="iṣḻiḑé"/>
              <p:cNvSpPr/>
              <p:nvPr/>
            </p:nvSpPr>
            <p:spPr bwMode="auto">
              <a:xfrm>
                <a:off x="4777035" y="3875092"/>
                <a:ext cx="233667" cy="460576"/>
              </a:xfrm>
              <a:custGeom>
                <a:avLst/>
                <a:gdLst>
                  <a:gd name="T0" fmla="*/ 0 w 626"/>
                  <a:gd name="T1" fmla="*/ 457 h 1235"/>
                  <a:gd name="T2" fmla="*/ 0 w 626"/>
                  <a:gd name="T3" fmla="*/ 460 h 1235"/>
                  <a:gd name="T4" fmla="*/ 475 w 626"/>
                  <a:gd name="T5" fmla="*/ 1229 h 1235"/>
                  <a:gd name="T6" fmla="*/ 509 w 626"/>
                  <a:gd name="T7" fmla="*/ 1235 h 1235"/>
                  <a:gd name="T8" fmla="*/ 607 w 626"/>
                  <a:gd name="T9" fmla="*/ 1165 h 1235"/>
                  <a:gd name="T10" fmla="*/ 543 w 626"/>
                  <a:gd name="T11" fmla="*/ 1033 h 1235"/>
                  <a:gd name="T12" fmla="*/ 206 w 626"/>
                  <a:gd name="T13" fmla="*/ 450 h 1235"/>
                  <a:gd name="T14" fmla="*/ 206 w 626"/>
                  <a:gd name="T15" fmla="*/ 0 h 1235"/>
                  <a:gd name="T16" fmla="*/ 0 w 626"/>
                  <a:gd name="T17" fmla="*/ 0 h 1235"/>
                  <a:gd name="T18" fmla="*/ 0 w 626"/>
                  <a:gd name="T19" fmla="*/ 457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6" h="1235">
                    <a:moveTo>
                      <a:pt x="0" y="457"/>
                    </a:moveTo>
                    <a:cubicBezTo>
                      <a:pt x="0" y="460"/>
                      <a:pt x="0" y="460"/>
                      <a:pt x="0" y="460"/>
                    </a:cubicBezTo>
                    <a:cubicBezTo>
                      <a:pt x="1" y="486"/>
                      <a:pt x="44" y="1078"/>
                      <a:pt x="475" y="1229"/>
                    </a:cubicBezTo>
                    <a:cubicBezTo>
                      <a:pt x="487" y="1233"/>
                      <a:pt x="498" y="1235"/>
                      <a:pt x="509" y="1235"/>
                    </a:cubicBezTo>
                    <a:cubicBezTo>
                      <a:pt x="552" y="1235"/>
                      <a:pt x="593" y="1208"/>
                      <a:pt x="607" y="1165"/>
                    </a:cubicBezTo>
                    <a:cubicBezTo>
                      <a:pt x="626" y="1111"/>
                      <a:pt x="597" y="1052"/>
                      <a:pt x="543" y="1033"/>
                    </a:cubicBezTo>
                    <a:cubicBezTo>
                      <a:pt x="254" y="931"/>
                      <a:pt x="210" y="489"/>
                      <a:pt x="206" y="450"/>
                    </a:cubicBezTo>
                    <a:cubicBezTo>
                      <a:pt x="206" y="0"/>
                      <a:pt x="206" y="0"/>
                      <a:pt x="206" y="0"/>
                    </a:cubicBezTo>
                    <a:cubicBezTo>
                      <a:pt x="0" y="0"/>
                      <a:pt x="0" y="0"/>
                      <a:pt x="0" y="0"/>
                    </a:cubicBezTo>
                    <a:cubicBezTo>
                      <a:pt x="0" y="457"/>
                      <a:pt x="0" y="457"/>
                      <a:pt x="0" y="457"/>
                    </a:cubicBezTo>
                  </a:path>
                </a:pathLst>
              </a:custGeom>
              <a:solidFill>
                <a:srgbClr val="784D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4" name="ïṥḷîḋè"/>
              <p:cNvSpPr/>
              <p:nvPr/>
            </p:nvSpPr>
            <p:spPr bwMode="auto">
              <a:xfrm>
                <a:off x="4777035" y="2066584"/>
                <a:ext cx="351467" cy="588996"/>
              </a:xfrm>
              <a:custGeom>
                <a:avLst/>
                <a:gdLst>
                  <a:gd name="T0" fmla="*/ 206 w 941"/>
                  <a:gd name="T1" fmla="*/ 972 h 1579"/>
                  <a:gd name="T2" fmla="*/ 529 w 941"/>
                  <a:gd name="T3" fmla="*/ 465 h 1579"/>
                  <a:gd name="T4" fmla="*/ 875 w 941"/>
                  <a:gd name="T5" fmla="*/ 209 h 1579"/>
                  <a:gd name="T6" fmla="*/ 876 w 941"/>
                  <a:gd name="T7" fmla="*/ 209 h 1579"/>
                  <a:gd name="T8" fmla="*/ 912 w 941"/>
                  <a:gd name="T9" fmla="*/ 66 h 1579"/>
                  <a:gd name="T10" fmla="*/ 770 w 941"/>
                  <a:gd name="T11" fmla="*/ 29 h 1579"/>
                  <a:gd name="T12" fmla="*/ 394 w 941"/>
                  <a:gd name="T13" fmla="*/ 307 h 1579"/>
                  <a:gd name="T14" fmla="*/ 0 w 941"/>
                  <a:gd name="T15" fmla="*/ 972 h 1579"/>
                  <a:gd name="T16" fmla="*/ 0 w 941"/>
                  <a:gd name="T17" fmla="*/ 1579 h 1579"/>
                  <a:gd name="T18" fmla="*/ 206 w 941"/>
                  <a:gd name="T19" fmla="*/ 1579 h 1579"/>
                  <a:gd name="T20" fmla="*/ 206 w 941"/>
                  <a:gd name="T21" fmla="*/ 972 h 1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1" h="1579">
                    <a:moveTo>
                      <a:pt x="206" y="972"/>
                    </a:moveTo>
                    <a:cubicBezTo>
                      <a:pt x="206" y="828"/>
                      <a:pt x="318" y="654"/>
                      <a:pt x="529" y="465"/>
                    </a:cubicBezTo>
                    <a:cubicBezTo>
                      <a:pt x="700" y="313"/>
                      <a:pt x="874" y="209"/>
                      <a:pt x="875" y="209"/>
                    </a:cubicBezTo>
                    <a:cubicBezTo>
                      <a:pt x="876" y="209"/>
                      <a:pt x="876" y="209"/>
                      <a:pt x="876" y="209"/>
                    </a:cubicBezTo>
                    <a:cubicBezTo>
                      <a:pt x="925" y="177"/>
                      <a:pt x="941" y="115"/>
                      <a:pt x="912" y="66"/>
                    </a:cubicBezTo>
                    <a:cubicBezTo>
                      <a:pt x="883" y="17"/>
                      <a:pt x="819" y="0"/>
                      <a:pt x="770" y="29"/>
                    </a:cubicBezTo>
                    <a:cubicBezTo>
                      <a:pt x="762" y="34"/>
                      <a:pt x="580" y="142"/>
                      <a:pt x="394" y="307"/>
                    </a:cubicBezTo>
                    <a:cubicBezTo>
                      <a:pt x="132" y="540"/>
                      <a:pt x="0" y="764"/>
                      <a:pt x="0" y="972"/>
                    </a:cubicBezTo>
                    <a:cubicBezTo>
                      <a:pt x="0" y="1579"/>
                      <a:pt x="0" y="1579"/>
                      <a:pt x="0" y="1579"/>
                    </a:cubicBezTo>
                    <a:cubicBezTo>
                      <a:pt x="206" y="1579"/>
                      <a:pt x="206" y="1579"/>
                      <a:pt x="206" y="1579"/>
                    </a:cubicBezTo>
                    <a:cubicBezTo>
                      <a:pt x="206" y="972"/>
                      <a:pt x="206" y="972"/>
                      <a:pt x="206" y="972"/>
                    </a:cubicBezTo>
                  </a:path>
                </a:pathLst>
              </a:custGeom>
              <a:solidFill>
                <a:srgbClr val="784D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5" name="ï$ľîḍè"/>
              <p:cNvSpPr/>
              <p:nvPr/>
            </p:nvSpPr>
            <p:spPr bwMode="auto">
              <a:xfrm>
                <a:off x="4777035" y="2655581"/>
                <a:ext cx="77245" cy="12195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66" name="ïṣḷiḑê"/>
              <p:cNvSpPr/>
              <p:nvPr/>
            </p:nvSpPr>
            <p:spPr bwMode="auto">
              <a:xfrm>
                <a:off x="4777035" y="2655581"/>
                <a:ext cx="77245" cy="121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67" name="íṣliḍe"/>
              <p:cNvSpPr/>
              <p:nvPr/>
            </p:nvSpPr>
            <p:spPr bwMode="auto">
              <a:xfrm>
                <a:off x="4696893" y="3421275"/>
                <a:ext cx="548442" cy="227874"/>
              </a:xfrm>
              <a:custGeom>
                <a:avLst/>
                <a:gdLst>
                  <a:gd name="T0" fmla="*/ 1427 w 1469"/>
                  <a:gd name="T1" fmla="*/ 151 h 611"/>
                  <a:gd name="T2" fmla="*/ 1427 w 1469"/>
                  <a:gd name="T3" fmla="*/ 151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9 h 611"/>
                  <a:gd name="T16" fmla="*/ 0 w 1469"/>
                  <a:gd name="T17" fmla="*/ 308 h 611"/>
                  <a:gd name="T18" fmla="*/ 39 w 1469"/>
                  <a:gd name="T19" fmla="*/ 158 h 611"/>
                  <a:gd name="T20" fmla="*/ 39 w 1469"/>
                  <a:gd name="T21" fmla="*/ 158 h 611"/>
                  <a:gd name="T22" fmla="*/ 301 w 1469"/>
                  <a:gd name="T23" fmla="*/ 5 h 611"/>
                  <a:gd name="T24" fmla="*/ 732 w 1469"/>
                  <a:gd name="T25" fmla="*/ 3 h 611"/>
                  <a:gd name="T26" fmla="*/ 1163 w 1469"/>
                  <a:gd name="T27" fmla="*/ 1 h 611"/>
                  <a:gd name="T28" fmla="*/ 1427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7" y="151"/>
                    </a:moveTo>
                    <a:cubicBezTo>
                      <a:pt x="1427" y="151"/>
                      <a:pt x="1427" y="151"/>
                      <a:pt x="1427" y="151"/>
                    </a:cubicBezTo>
                    <a:cubicBezTo>
                      <a:pt x="1453" y="195"/>
                      <a:pt x="1469" y="247"/>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9"/>
                    </a:cubicBezTo>
                    <a:cubicBezTo>
                      <a:pt x="0" y="308"/>
                      <a:pt x="0" y="308"/>
                      <a:pt x="0" y="308"/>
                    </a:cubicBezTo>
                    <a:cubicBezTo>
                      <a:pt x="0" y="254"/>
                      <a:pt x="13" y="202"/>
                      <a:pt x="39" y="158"/>
                    </a:cubicBezTo>
                    <a:cubicBezTo>
                      <a:pt x="39" y="158"/>
                      <a:pt x="39" y="158"/>
                      <a:pt x="39" y="158"/>
                    </a:cubicBezTo>
                    <a:cubicBezTo>
                      <a:pt x="91" y="66"/>
                      <a:pt x="189" y="5"/>
                      <a:pt x="301" y="5"/>
                    </a:cubicBezTo>
                    <a:cubicBezTo>
                      <a:pt x="732" y="3"/>
                      <a:pt x="732" y="3"/>
                      <a:pt x="732" y="3"/>
                    </a:cubicBezTo>
                    <a:cubicBezTo>
                      <a:pt x="1163" y="1"/>
                      <a:pt x="1163" y="1"/>
                      <a:pt x="1163" y="1"/>
                    </a:cubicBezTo>
                    <a:cubicBezTo>
                      <a:pt x="1276" y="0"/>
                      <a:pt x="1374" y="60"/>
                      <a:pt x="1427"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8" name="ïṥ1iḋe"/>
              <p:cNvSpPr/>
              <p:nvPr/>
            </p:nvSpPr>
            <p:spPr bwMode="auto">
              <a:xfrm>
                <a:off x="4970149" y="3421275"/>
                <a:ext cx="259738" cy="56969"/>
              </a:xfrm>
              <a:custGeom>
                <a:avLst/>
                <a:gdLst>
                  <a:gd name="T0" fmla="*/ 695 w 695"/>
                  <a:gd name="T1" fmla="*/ 151 h 151"/>
                  <a:gd name="T2" fmla="*/ 527 w 695"/>
                  <a:gd name="T3" fmla="*/ 111 h 151"/>
                  <a:gd name="T4" fmla="*/ 1 w 695"/>
                  <a:gd name="T5" fmla="*/ 113 h 151"/>
                  <a:gd name="T6" fmla="*/ 0 w 695"/>
                  <a:gd name="T7" fmla="*/ 3 h 151"/>
                  <a:gd name="T8" fmla="*/ 431 w 695"/>
                  <a:gd name="T9" fmla="*/ 1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4" y="126"/>
                      <a:pt x="587" y="111"/>
                      <a:pt x="527" y="111"/>
                    </a:cubicBezTo>
                    <a:cubicBezTo>
                      <a:pt x="1" y="113"/>
                      <a:pt x="1" y="113"/>
                      <a:pt x="1" y="113"/>
                    </a:cubicBezTo>
                    <a:cubicBezTo>
                      <a:pt x="0" y="3"/>
                      <a:pt x="0" y="3"/>
                      <a:pt x="0" y="3"/>
                    </a:cubicBezTo>
                    <a:cubicBezTo>
                      <a:pt x="431" y="1"/>
                      <a:pt x="431" y="1"/>
                      <a:pt x="431" y="1"/>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9" name="is1iďê"/>
              <p:cNvSpPr/>
              <p:nvPr/>
            </p:nvSpPr>
            <p:spPr bwMode="auto">
              <a:xfrm>
                <a:off x="4970149" y="3462795"/>
                <a:ext cx="275187" cy="185389"/>
              </a:xfrm>
              <a:custGeom>
                <a:avLst/>
                <a:gdLst>
                  <a:gd name="T0" fmla="*/ 736 w 736"/>
                  <a:gd name="T1" fmla="*/ 190 h 497"/>
                  <a:gd name="T2" fmla="*/ 434 w 736"/>
                  <a:gd name="T3" fmla="*/ 495 h 497"/>
                  <a:gd name="T4" fmla="*/ 2 w 736"/>
                  <a:gd name="T5" fmla="*/ 497 h 497"/>
                  <a:gd name="T6" fmla="*/ 0 w 736"/>
                  <a:gd name="T7" fmla="*/ 2 h 497"/>
                  <a:gd name="T8" fmla="*/ 526 w 736"/>
                  <a:gd name="T9" fmla="*/ 0 h 497"/>
                  <a:gd name="T10" fmla="*/ 694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1" y="494"/>
                      <a:pt x="434" y="495"/>
                    </a:cubicBezTo>
                    <a:cubicBezTo>
                      <a:pt x="2" y="497"/>
                      <a:pt x="2" y="497"/>
                      <a:pt x="2" y="497"/>
                    </a:cubicBezTo>
                    <a:cubicBezTo>
                      <a:pt x="0" y="2"/>
                      <a:pt x="0" y="2"/>
                      <a:pt x="0" y="2"/>
                    </a:cubicBezTo>
                    <a:cubicBezTo>
                      <a:pt x="526" y="0"/>
                      <a:pt x="526" y="0"/>
                      <a:pt x="526" y="0"/>
                    </a:cubicBezTo>
                    <a:cubicBezTo>
                      <a:pt x="586" y="0"/>
                      <a:pt x="644" y="14"/>
                      <a:pt x="694" y="39"/>
                    </a:cubicBezTo>
                    <a:cubicBezTo>
                      <a:pt x="720"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0" name="íṥḻíḍê"/>
              <p:cNvSpPr/>
              <p:nvPr/>
            </p:nvSpPr>
            <p:spPr bwMode="auto">
              <a:xfrm>
                <a:off x="4711377" y="3422241"/>
                <a:ext cx="258772" cy="57934"/>
              </a:xfrm>
              <a:custGeom>
                <a:avLst/>
                <a:gdLst>
                  <a:gd name="T0" fmla="*/ 168 w 695"/>
                  <a:gd name="T1" fmla="*/ 113 h 155"/>
                  <a:gd name="T2" fmla="*/ 0 w 695"/>
                  <a:gd name="T3" fmla="*/ 155 h 155"/>
                  <a:gd name="T4" fmla="*/ 263 w 695"/>
                  <a:gd name="T5" fmla="*/ 2 h 155"/>
                  <a:gd name="T6" fmla="*/ 694 w 695"/>
                  <a:gd name="T7" fmla="*/ 0 h 155"/>
                  <a:gd name="T8" fmla="*/ 695 w 695"/>
                  <a:gd name="T9" fmla="*/ 110 h 155"/>
                  <a:gd name="T10" fmla="*/ 168 w 695"/>
                  <a:gd name="T11" fmla="*/ 113 h 155"/>
                </a:gdLst>
                <a:ahLst/>
                <a:cxnLst>
                  <a:cxn ang="0">
                    <a:pos x="T0" y="T1"/>
                  </a:cxn>
                  <a:cxn ang="0">
                    <a:pos x="T2" y="T3"/>
                  </a:cxn>
                  <a:cxn ang="0">
                    <a:pos x="T4" y="T5"/>
                  </a:cxn>
                  <a:cxn ang="0">
                    <a:pos x="T6" y="T7"/>
                  </a:cxn>
                  <a:cxn ang="0">
                    <a:pos x="T8" y="T9"/>
                  </a:cxn>
                  <a:cxn ang="0">
                    <a:pos x="T10" y="T11"/>
                  </a:cxn>
                </a:cxnLst>
                <a:rect l="0" t="0" r="r" b="b"/>
                <a:pathLst>
                  <a:path w="695" h="155">
                    <a:moveTo>
                      <a:pt x="168" y="113"/>
                    </a:moveTo>
                    <a:cubicBezTo>
                      <a:pt x="108" y="113"/>
                      <a:pt x="51" y="129"/>
                      <a:pt x="0" y="155"/>
                    </a:cubicBezTo>
                    <a:cubicBezTo>
                      <a:pt x="52" y="63"/>
                      <a:pt x="151" y="2"/>
                      <a:pt x="263" y="2"/>
                    </a:cubicBezTo>
                    <a:cubicBezTo>
                      <a:pt x="694" y="0"/>
                      <a:pt x="694" y="0"/>
                      <a:pt x="694" y="0"/>
                    </a:cubicBezTo>
                    <a:cubicBezTo>
                      <a:pt x="695" y="110"/>
                      <a:pt x="695" y="110"/>
                      <a:pt x="695" y="110"/>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1" name="íŝ1íḍe"/>
              <p:cNvSpPr/>
              <p:nvPr/>
            </p:nvSpPr>
            <p:spPr bwMode="auto">
              <a:xfrm>
                <a:off x="4696893" y="3463760"/>
                <a:ext cx="274221" cy="185389"/>
              </a:xfrm>
              <a:custGeom>
                <a:avLst/>
                <a:gdLst>
                  <a:gd name="T0" fmla="*/ 733 w 735"/>
                  <a:gd name="T1" fmla="*/ 0 h 498"/>
                  <a:gd name="T2" fmla="*/ 735 w 735"/>
                  <a:gd name="T3" fmla="*/ 495 h 498"/>
                  <a:gd name="T4" fmla="*/ 304 w 735"/>
                  <a:gd name="T5" fmla="*/ 497 h 498"/>
                  <a:gd name="T6" fmla="*/ 0 w 735"/>
                  <a:gd name="T7" fmla="*/ 196 h 498"/>
                  <a:gd name="T8" fmla="*/ 0 w 735"/>
                  <a:gd name="T9" fmla="*/ 195 h 498"/>
                  <a:gd name="T10" fmla="*/ 39 w 735"/>
                  <a:gd name="T11" fmla="*/ 44 h 498"/>
                  <a:gd name="T12" fmla="*/ 206 w 735"/>
                  <a:gd name="T13" fmla="*/ 3 h 498"/>
                  <a:gd name="T14" fmla="*/ 733 w 735"/>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733" y="0"/>
                    </a:moveTo>
                    <a:cubicBezTo>
                      <a:pt x="735" y="495"/>
                      <a:pt x="735" y="495"/>
                      <a:pt x="735" y="495"/>
                    </a:cubicBezTo>
                    <a:cubicBezTo>
                      <a:pt x="304" y="497"/>
                      <a:pt x="304" y="497"/>
                      <a:pt x="304" y="497"/>
                    </a:cubicBezTo>
                    <a:cubicBezTo>
                      <a:pt x="137" y="498"/>
                      <a:pt x="0" y="363"/>
                      <a:pt x="0" y="196"/>
                    </a:cubicBezTo>
                    <a:cubicBezTo>
                      <a:pt x="0" y="195"/>
                      <a:pt x="0" y="195"/>
                      <a:pt x="0" y="195"/>
                    </a:cubicBezTo>
                    <a:cubicBezTo>
                      <a:pt x="0" y="141"/>
                      <a:pt x="13" y="89"/>
                      <a:pt x="39" y="44"/>
                    </a:cubicBezTo>
                    <a:cubicBezTo>
                      <a:pt x="89" y="18"/>
                      <a:pt x="146" y="3"/>
                      <a:pt x="206" y="3"/>
                    </a:cubicBezTo>
                    <a:cubicBezTo>
                      <a:pt x="733" y="0"/>
                      <a:pt x="733" y="0"/>
                      <a:pt x="733"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2" name="îş1iḑê"/>
              <p:cNvSpPr/>
              <p:nvPr/>
            </p:nvSpPr>
            <p:spPr bwMode="auto">
              <a:xfrm>
                <a:off x="4971114" y="3558386"/>
                <a:ext cx="243323" cy="64693"/>
              </a:xfrm>
              <a:custGeom>
                <a:avLst/>
                <a:gdLst>
                  <a:gd name="T0" fmla="*/ 351 w 653"/>
                  <a:gd name="T1" fmla="*/ 124 h 174"/>
                  <a:gd name="T2" fmla="*/ 401 w 653"/>
                  <a:gd name="T3" fmla="*/ 124 h 174"/>
                  <a:gd name="T4" fmla="*/ 402 w 653"/>
                  <a:gd name="T5" fmla="*/ 123 h 174"/>
                  <a:gd name="T6" fmla="*/ 483 w 653"/>
                  <a:gd name="T7" fmla="*/ 111 h 174"/>
                  <a:gd name="T8" fmla="*/ 606 w 653"/>
                  <a:gd name="T9" fmla="*/ 15 h 174"/>
                  <a:gd name="T10" fmla="*/ 613 w 653"/>
                  <a:gd name="T11" fmla="*/ 7 h 174"/>
                  <a:gd name="T12" fmla="*/ 640 w 653"/>
                  <a:gd name="T13" fmla="*/ 5 h 174"/>
                  <a:gd name="T14" fmla="*/ 653 w 653"/>
                  <a:gd name="T15" fmla="*/ 25 h 174"/>
                  <a:gd name="T16" fmla="*/ 653 w 653"/>
                  <a:gd name="T17" fmla="*/ 25 h 174"/>
                  <a:gd name="T18" fmla="*/ 653 w 653"/>
                  <a:gd name="T19" fmla="*/ 25 h 174"/>
                  <a:gd name="T20" fmla="*/ 653 w 653"/>
                  <a:gd name="T21" fmla="*/ 27 h 174"/>
                  <a:gd name="T22" fmla="*/ 650 w 653"/>
                  <a:gd name="T23" fmla="*/ 39 h 174"/>
                  <a:gd name="T24" fmla="*/ 496 w 653"/>
                  <a:gd name="T25" fmla="*/ 158 h 174"/>
                  <a:gd name="T26" fmla="*/ 401 w 653"/>
                  <a:gd name="T27" fmla="*/ 173 h 174"/>
                  <a:gd name="T28" fmla="*/ 351 w 653"/>
                  <a:gd name="T29" fmla="*/ 173 h 174"/>
                  <a:gd name="T30" fmla="*/ 1 w 653"/>
                  <a:gd name="T31" fmla="*/ 174 h 174"/>
                  <a:gd name="T32" fmla="*/ 0 w 653"/>
                  <a:gd name="T33" fmla="*/ 126 h 174"/>
                  <a:gd name="T34" fmla="*/ 351 w 653"/>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51" y="124"/>
                    </a:moveTo>
                    <a:cubicBezTo>
                      <a:pt x="401" y="124"/>
                      <a:pt x="401" y="124"/>
                      <a:pt x="401" y="124"/>
                    </a:cubicBezTo>
                    <a:cubicBezTo>
                      <a:pt x="402" y="123"/>
                      <a:pt x="402" y="123"/>
                      <a:pt x="402" y="123"/>
                    </a:cubicBezTo>
                    <a:cubicBezTo>
                      <a:pt x="402" y="123"/>
                      <a:pt x="439" y="124"/>
                      <a:pt x="483" y="111"/>
                    </a:cubicBezTo>
                    <a:cubicBezTo>
                      <a:pt x="539" y="93"/>
                      <a:pt x="581" y="61"/>
                      <a:pt x="606" y="15"/>
                    </a:cubicBezTo>
                    <a:cubicBezTo>
                      <a:pt x="608" y="12"/>
                      <a:pt x="611" y="9"/>
                      <a:pt x="613" y="7"/>
                    </a:cubicBezTo>
                    <a:cubicBezTo>
                      <a:pt x="621" y="1"/>
                      <a:pt x="631" y="0"/>
                      <a:pt x="640" y="5"/>
                    </a:cubicBezTo>
                    <a:cubicBezTo>
                      <a:pt x="648" y="9"/>
                      <a:pt x="652" y="16"/>
                      <a:pt x="653" y="25"/>
                    </a:cubicBezTo>
                    <a:cubicBezTo>
                      <a:pt x="653" y="25"/>
                      <a:pt x="653" y="25"/>
                      <a:pt x="653" y="25"/>
                    </a:cubicBezTo>
                    <a:cubicBezTo>
                      <a:pt x="653" y="25"/>
                      <a:pt x="653" y="25"/>
                      <a:pt x="653" y="25"/>
                    </a:cubicBezTo>
                    <a:cubicBezTo>
                      <a:pt x="653" y="26"/>
                      <a:pt x="653" y="26"/>
                      <a:pt x="653" y="27"/>
                    </a:cubicBezTo>
                    <a:cubicBezTo>
                      <a:pt x="653" y="31"/>
                      <a:pt x="652" y="35"/>
                      <a:pt x="650" y="39"/>
                    </a:cubicBezTo>
                    <a:cubicBezTo>
                      <a:pt x="618" y="96"/>
                      <a:pt x="565" y="137"/>
                      <a:pt x="496" y="158"/>
                    </a:cubicBezTo>
                    <a:cubicBezTo>
                      <a:pt x="447" y="173"/>
                      <a:pt x="406" y="172"/>
                      <a:pt x="401" y="173"/>
                    </a:cubicBezTo>
                    <a:cubicBezTo>
                      <a:pt x="351" y="173"/>
                      <a:pt x="351" y="173"/>
                      <a:pt x="351" y="173"/>
                    </a:cubicBezTo>
                    <a:cubicBezTo>
                      <a:pt x="1" y="174"/>
                      <a:pt x="1" y="174"/>
                      <a:pt x="1" y="174"/>
                    </a:cubicBezTo>
                    <a:cubicBezTo>
                      <a:pt x="0" y="126"/>
                      <a:pt x="0" y="126"/>
                      <a:pt x="0" y="126"/>
                    </a:cubicBezTo>
                    <a:cubicBezTo>
                      <a:pt x="351" y="124"/>
                      <a:pt x="351" y="124"/>
                      <a:pt x="351"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3" name="íŝ1îḓé"/>
              <p:cNvSpPr/>
              <p:nvPr/>
            </p:nvSpPr>
            <p:spPr bwMode="auto">
              <a:xfrm>
                <a:off x="4723929" y="3560317"/>
                <a:ext cx="247185" cy="63727"/>
              </a:xfrm>
              <a:custGeom>
                <a:avLst/>
                <a:gdLst>
                  <a:gd name="T0" fmla="*/ 46 w 663"/>
                  <a:gd name="T1" fmla="*/ 15 h 171"/>
                  <a:gd name="T2" fmla="*/ 171 w 663"/>
                  <a:gd name="T3" fmla="*/ 109 h 171"/>
                  <a:gd name="T4" fmla="*/ 252 w 663"/>
                  <a:gd name="T5" fmla="*/ 121 h 171"/>
                  <a:gd name="T6" fmla="*/ 253 w 663"/>
                  <a:gd name="T7" fmla="*/ 122 h 171"/>
                  <a:gd name="T8" fmla="*/ 303 w 663"/>
                  <a:gd name="T9" fmla="*/ 121 h 171"/>
                  <a:gd name="T10" fmla="*/ 662 w 663"/>
                  <a:gd name="T11" fmla="*/ 120 h 171"/>
                  <a:gd name="T12" fmla="*/ 663 w 663"/>
                  <a:gd name="T13" fmla="*/ 168 h 171"/>
                  <a:gd name="T14" fmla="*/ 304 w 663"/>
                  <a:gd name="T15" fmla="*/ 170 h 171"/>
                  <a:gd name="T16" fmla="*/ 254 w 663"/>
                  <a:gd name="T17" fmla="*/ 170 h 171"/>
                  <a:gd name="T18" fmla="*/ 159 w 663"/>
                  <a:gd name="T19" fmla="*/ 157 h 171"/>
                  <a:gd name="T20" fmla="*/ 3 w 663"/>
                  <a:gd name="T21" fmla="*/ 39 h 171"/>
                  <a:gd name="T22" fmla="*/ 0 w 663"/>
                  <a:gd name="T23" fmla="*/ 27 h 171"/>
                  <a:gd name="T24" fmla="*/ 0 w 663"/>
                  <a:gd name="T25" fmla="*/ 25 h 171"/>
                  <a:gd name="T26" fmla="*/ 0 w 663"/>
                  <a:gd name="T27" fmla="*/ 25 h 171"/>
                  <a:gd name="T28" fmla="*/ 0 w 663"/>
                  <a:gd name="T29" fmla="*/ 25 h 171"/>
                  <a:gd name="T30" fmla="*/ 13 w 663"/>
                  <a:gd name="T31" fmla="*/ 5 h 171"/>
                  <a:gd name="T32" fmla="*/ 40 w 663"/>
                  <a:gd name="T33" fmla="*/ 7 h 171"/>
                  <a:gd name="T34" fmla="*/ 46 w 663"/>
                  <a:gd name="T35" fmla="*/ 1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3" h="171">
                    <a:moveTo>
                      <a:pt x="46" y="15"/>
                    </a:moveTo>
                    <a:cubicBezTo>
                      <a:pt x="72" y="60"/>
                      <a:pt x="114" y="92"/>
                      <a:pt x="171" y="109"/>
                    </a:cubicBezTo>
                    <a:cubicBezTo>
                      <a:pt x="215" y="122"/>
                      <a:pt x="252" y="121"/>
                      <a:pt x="252" y="121"/>
                    </a:cubicBezTo>
                    <a:cubicBezTo>
                      <a:pt x="253" y="122"/>
                      <a:pt x="253" y="122"/>
                      <a:pt x="253" y="122"/>
                    </a:cubicBezTo>
                    <a:cubicBezTo>
                      <a:pt x="303" y="121"/>
                      <a:pt x="303" y="121"/>
                      <a:pt x="303" y="121"/>
                    </a:cubicBezTo>
                    <a:cubicBezTo>
                      <a:pt x="662" y="120"/>
                      <a:pt x="662" y="120"/>
                      <a:pt x="662" y="120"/>
                    </a:cubicBezTo>
                    <a:cubicBezTo>
                      <a:pt x="663" y="168"/>
                      <a:pt x="663" y="168"/>
                      <a:pt x="663" y="168"/>
                    </a:cubicBezTo>
                    <a:cubicBezTo>
                      <a:pt x="304" y="170"/>
                      <a:pt x="304" y="170"/>
                      <a:pt x="304" y="170"/>
                    </a:cubicBezTo>
                    <a:cubicBezTo>
                      <a:pt x="254" y="170"/>
                      <a:pt x="254" y="170"/>
                      <a:pt x="254" y="170"/>
                    </a:cubicBezTo>
                    <a:cubicBezTo>
                      <a:pt x="248" y="170"/>
                      <a:pt x="208" y="171"/>
                      <a:pt x="159" y="157"/>
                    </a:cubicBezTo>
                    <a:cubicBezTo>
                      <a:pt x="89" y="137"/>
                      <a:pt x="36" y="96"/>
                      <a:pt x="3" y="39"/>
                    </a:cubicBezTo>
                    <a:cubicBezTo>
                      <a:pt x="1" y="35"/>
                      <a:pt x="0" y="31"/>
                      <a:pt x="0" y="27"/>
                    </a:cubicBezTo>
                    <a:cubicBezTo>
                      <a:pt x="0" y="27"/>
                      <a:pt x="0" y="26"/>
                      <a:pt x="0" y="25"/>
                    </a:cubicBezTo>
                    <a:cubicBezTo>
                      <a:pt x="0" y="25"/>
                      <a:pt x="0" y="25"/>
                      <a:pt x="0" y="25"/>
                    </a:cubicBezTo>
                    <a:cubicBezTo>
                      <a:pt x="0" y="25"/>
                      <a:pt x="0" y="25"/>
                      <a:pt x="0" y="25"/>
                    </a:cubicBezTo>
                    <a:cubicBezTo>
                      <a:pt x="1" y="17"/>
                      <a:pt x="5" y="10"/>
                      <a:pt x="13" y="5"/>
                    </a:cubicBezTo>
                    <a:cubicBezTo>
                      <a:pt x="22" y="0"/>
                      <a:pt x="32" y="1"/>
                      <a:pt x="40" y="7"/>
                    </a:cubicBezTo>
                    <a:cubicBezTo>
                      <a:pt x="42" y="9"/>
                      <a:pt x="45" y="12"/>
                      <a:pt x="46" y="15"/>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4" name="íŝḻíḍè"/>
              <p:cNvSpPr/>
              <p:nvPr/>
            </p:nvSpPr>
            <p:spPr bwMode="auto">
              <a:xfrm>
                <a:off x="5623838" y="3551627"/>
                <a:ext cx="548442" cy="227874"/>
              </a:xfrm>
              <a:custGeom>
                <a:avLst/>
                <a:gdLst>
                  <a:gd name="T0" fmla="*/ 1428 w 1470"/>
                  <a:gd name="T1" fmla="*/ 151 h 611"/>
                  <a:gd name="T2" fmla="*/ 1429 w 1470"/>
                  <a:gd name="T3" fmla="*/ 151 h 611"/>
                  <a:gd name="T4" fmla="*/ 1470 w 1470"/>
                  <a:gd name="T5" fmla="*/ 302 h 611"/>
                  <a:gd name="T6" fmla="*/ 1470 w 1470"/>
                  <a:gd name="T7" fmla="*/ 302 h 611"/>
                  <a:gd name="T8" fmla="*/ 1168 w 1470"/>
                  <a:gd name="T9" fmla="*/ 606 h 611"/>
                  <a:gd name="T10" fmla="*/ 737 w 1470"/>
                  <a:gd name="T11" fmla="*/ 608 h 611"/>
                  <a:gd name="T12" fmla="*/ 306 w 1470"/>
                  <a:gd name="T13" fmla="*/ 610 h 611"/>
                  <a:gd name="T14" fmla="*/ 0 w 1470"/>
                  <a:gd name="T15" fmla="*/ 309 h 611"/>
                  <a:gd name="T16" fmla="*/ 0 w 1470"/>
                  <a:gd name="T17" fmla="*/ 309 h 611"/>
                  <a:gd name="T18" fmla="*/ 40 w 1470"/>
                  <a:gd name="T19" fmla="*/ 158 h 611"/>
                  <a:gd name="T20" fmla="*/ 40 w 1470"/>
                  <a:gd name="T21" fmla="*/ 158 h 611"/>
                  <a:gd name="T22" fmla="*/ 303 w 1470"/>
                  <a:gd name="T23" fmla="*/ 5 h 611"/>
                  <a:gd name="T24" fmla="*/ 733 w 1470"/>
                  <a:gd name="T25" fmla="*/ 3 h 611"/>
                  <a:gd name="T26" fmla="*/ 1164 w 1470"/>
                  <a:gd name="T27" fmla="*/ 1 h 611"/>
                  <a:gd name="T28" fmla="*/ 1428 w 1470"/>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0" h="611">
                    <a:moveTo>
                      <a:pt x="1428" y="151"/>
                    </a:moveTo>
                    <a:cubicBezTo>
                      <a:pt x="1429" y="151"/>
                      <a:pt x="1429" y="151"/>
                      <a:pt x="1429" y="151"/>
                    </a:cubicBezTo>
                    <a:cubicBezTo>
                      <a:pt x="1454" y="195"/>
                      <a:pt x="1470" y="247"/>
                      <a:pt x="1470" y="302"/>
                    </a:cubicBezTo>
                    <a:cubicBezTo>
                      <a:pt x="1470" y="302"/>
                      <a:pt x="1470" y="302"/>
                      <a:pt x="1470" y="302"/>
                    </a:cubicBezTo>
                    <a:cubicBezTo>
                      <a:pt x="1470" y="469"/>
                      <a:pt x="1335" y="605"/>
                      <a:pt x="1168" y="606"/>
                    </a:cubicBezTo>
                    <a:cubicBezTo>
                      <a:pt x="737" y="608"/>
                      <a:pt x="737" y="608"/>
                      <a:pt x="737" y="608"/>
                    </a:cubicBezTo>
                    <a:cubicBezTo>
                      <a:pt x="306" y="610"/>
                      <a:pt x="306" y="610"/>
                      <a:pt x="306" y="610"/>
                    </a:cubicBezTo>
                    <a:cubicBezTo>
                      <a:pt x="138" y="611"/>
                      <a:pt x="0" y="476"/>
                      <a:pt x="0" y="309"/>
                    </a:cubicBezTo>
                    <a:cubicBezTo>
                      <a:pt x="0" y="309"/>
                      <a:pt x="0" y="309"/>
                      <a:pt x="0" y="309"/>
                    </a:cubicBezTo>
                    <a:cubicBezTo>
                      <a:pt x="0" y="254"/>
                      <a:pt x="14" y="202"/>
                      <a:pt x="40" y="158"/>
                    </a:cubicBezTo>
                    <a:cubicBezTo>
                      <a:pt x="40" y="158"/>
                      <a:pt x="40" y="158"/>
                      <a:pt x="40" y="158"/>
                    </a:cubicBezTo>
                    <a:cubicBezTo>
                      <a:pt x="92" y="67"/>
                      <a:pt x="190" y="6"/>
                      <a:pt x="303" y="5"/>
                    </a:cubicBezTo>
                    <a:cubicBezTo>
                      <a:pt x="733" y="3"/>
                      <a:pt x="733" y="3"/>
                      <a:pt x="733" y="3"/>
                    </a:cubicBezTo>
                    <a:cubicBezTo>
                      <a:pt x="1164" y="1"/>
                      <a:pt x="1164" y="1"/>
                      <a:pt x="1164" y="1"/>
                    </a:cubicBezTo>
                    <a:cubicBezTo>
                      <a:pt x="1277" y="0"/>
                      <a:pt x="1375" y="60"/>
                      <a:pt x="1428"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5" name="íṣļïḓe"/>
              <p:cNvSpPr/>
              <p:nvPr/>
            </p:nvSpPr>
            <p:spPr bwMode="auto">
              <a:xfrm>
                <a:off x="5897093" y="3551627"/>
                <a:ext cx="259738" cy="56969"/>
              </a:xfrm>
              <a:custGeom>
                <a:avLst/>
                <a:gdLst>
                  <a:gd name="T0" fmla="*/ 695 w 695"/>
                  <a:gd name="T1" fmla="*/ 151 h 151"/>
                  <a:gd name="T2" fmla="*/ 527 w 695"/>
                  <a:gd name="T3" fmla="*/ 111 h 151"/>
                  <a:gd name="T4" fmla="*/ 1 w 695"/>
                  <a:gd name="T5" fmla="*/ 114 h 151"/>
                  <a:gd name="T6" fmla="*/ 0 w 695"/>
                  <a:gd name="T7" fmla="*/ 3 h 151"/>
                  <a:gd name="T8" fmla="*/ 431 w 695"/>
                  <a:gd name="T9" fmla="*/ 1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4" y="126"/>
                      <a:pt x="588" y="111"/>
                      <a:pt x="527" y="111"/>
                    </a:cubicBezTo>
                    <a:cubicBezTo>
                      <a:pt x="1" y="114"/>
                      <a:pt x="1" y="114"/>
                      <a:pt x="1" y="114"/>
                    </a:cubicBezTo>
                    <a:cubicBezTo>
                      <a:pt x="0" y="3"/>
                      <a:pt x="0" y="3"/>
                      <a:pt x="0" y="3"/>
                    </a:cubicBezTo>
                    <a:cubicBezTo>
                      <a:pt x="431" y="1"/>
                      <a:pt x="431" y="1"/>
                      <a:pt x="431" y="1"/>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6" name="ïSlîďé"/>
              <p:cNvSpPr/>
              <p:nvPr/>
            </p:nvSpPr>
            <p:spPr bwMode="auto">
              <a:xfrm>
                <a:off x="5898059" y="3593146"/>
                <a:ext cx="274221" cy="185389"/>
              </a:xfrm>
              <a:custGeom>
                <a:avLst/>
                <a:gdLst>
                  <a:gd name="T0" fmla="*/ 736 w 736"/>
                  <a:gd name="T1" fmla="*/ 191 h 497"/>
                  <a:gd name="T2" fmla="*/ 434 w 736"/>
                  <a:gd name="T3" fmla="*/ 495 h 497"/>
                  <a:gd name="T4" fmla="*/ 2 w 736"/>
                  <a:gd name="T5" fmla="*/ 497 h 497"/>
                  <a:gd name="T6" fmla="*/ 0 w 736"/>
                  <a:gd name="T7" fmla="*/ 3 h 497"/>
                  <a:gd name="T8" fmla="*/ 526 w 736"/>
                  <a:gd name="T9" fmla="*/ 0 h 497"/>
                  <a:gd name="T10" fmla="*/ 694 w 736"/>
                  <a:gd name="T11" fmla="*/ 40 h 497"/>
                  <a:gd name="T12" fmla="*/ 736 w 736"/>
                  <a:gd name="T13" fmla="*/ 191 h 497"/>
                  <a:gd name="T14" fmla="*/ 736 w 736"/>
                  <a:gd name="T15" fmla="*/ 191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1"/>
                    </a:moveTo>
                    <a:cubicBezTo>
                      <a:pt x="736" y="358"/>
                      <a:pt x="601" y="494"/>
                      <a:pt x="434" y="495"/>
                    </a:cubicBezTo>
                    <a:cubicBezTo>
                      <a:pt x="2" y="497"/>
                      <a:pt x="2" y="497"/>
                      <a:pt x="2" y="497"/>
                    </a:cubicBezTo>
                    <a:cubicBezTo>
                      <a:pt x="0" y="3"/>
                      <a:pt x="0" y="3"/>
                      <a:pt x="0" y="3"/>
                    </a:cubicBezTo>
                    <a:cubicBezTo>
                      <a:pt x="526" y="0"/>
                      <a:pt x="526" y="0"/>
                      <a:pt x="526" y="0"/>
                    </a:cubicBezTo>
                    <a:cubicBezTo>
                      <a:pt x="587" y="0"/>
                      <a:pt x="644" y="14"/>
                      <a:pt x="694" y="40"/>
                    </a:cubicBezTo>
                    <a:cubicBezTo>
                      <a:pt x="720" y="84"/>
                      <a:pt x="736" y="136"/>
                      <a:pt x="736" y="191"/>
                    </a:cubicBezTo>
                    <a:cubicBezTo>
                      <a:pt x="736" y="191"/>
                      <a:pt x="736" y="191"/>
                      <a:pt x="736"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7" name="iṥ1iḍè"/>
              <p:cNvSpPr/>
              <p:nvPr/>
            </p:nvSpPr>
            <p:spPr bwMode="auto">
              <a:xfrm>
                <a:off x="5638321" y="3553559"/>
                <a:ext cx="259738" cy="56969"/>
              </a:xfrm>
              <a:custGeom>
                <a:avLst/>
                <a:gdLst>
                  <a:gd name="T0" fmla="*/ 168 w 694"/>
                  <a:gd name="T1" fmla="*/ 113 h 155"/>
                  <a:gd name="T2" fmla="*/ 0 w 694"/>
                  <a:gd name="T3" fmla="*/ 155 h 155"/>
                  <a:gd name="T4" fmla="*/ 263 w 694"/>
                  <a:gd name="T5" fmla="*/ 2 h 155"/>
                  <a:gd name="T6" fmla="*/ 693 w 694"/>
                  <a:gd name="T7" fmla="*/ 0 h 155"/>
                  <a:gd name="T8" fmla="*/ 694 w 694"/>
                  <a:gd name="T9" fmla="*/ 111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7" y="114"/>
                      <a:pt x="50" y="129"/>
                      <a:pt x="0" y="155"/>
                    </a:cubicBezTo>
                    <a:cubicBezTo>
                      <a:pt x="52" y="64"/>
                      <a:pt x="150" y="3"/>
                      <a:pt x="263" y="2"/>
                    </a:cubicBezTo>
                    <a:cubicBezTo>
                      <a:pt x="693" y="0"/>
                      <a:pt x="693" y="0"/>
                      <a:pt x="693" y="0"/>
                    </a:cubicBezTo>
                    <a:cubicBezTo>
                      <a:pt x="694" y="111"/>
                      <a:pt x="694" y="111"/>
                      <a:pt x="694" y="111"/>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8" name="ïsľiḓè"/>
              <p:cNvSpPr/>
              <p:nvPr/>
            </p:nvSpPr>
            <p:spPr bwMode="auto">
              <a:xfrm>
                <a:off x="5623838" y="3594112"/>
                <a:ext cx="274221" cy="185389"/>
              </a:xfrm>
              <a:custGeom>
                <a:avLst/>
                <a:gdLst>
                  <a:gd name="T0" fmla="*/ 734 w 736"/>
                  <a:gd name="T1" fmla="*/ 0 h 497"/>
                  <a:gd name="T2" fmla="*/ 736 w 736"/>
                  <a:gd name="T3" fmla="*/ 494 h 497"/>
                  <a:gd name="T4" fmla="*/ 305 w 736"/>
                  <a:gd name="T5" fmla="*/ 496 h 497"/>
                  <a:gd name="T6" fmla="*/ 0 w 736"/>
                  <a:gd name="T7" fmla="*/ 195 h 497"/>
                  <a:gd name="T8" fmla="*/ 0 w 736"/>
                  <a:gd name="T9" fmla="*/ 195 h 497"/>
                  <a:gd name="T10" fmla="*/ 40 w 736"/>
                  <a:gd name="T11" fmla="*/ 44 h 497"/>
                  <a:gd name="T12" fmla="*/ 208 w 736"/>
                  <a:gd name="T13" fmla="*/ 2 h 497"/>
                  <a:gd name="T14" fmla="*/ 734 w 736"/>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4" y="0"/>
                    </a:moveTo>
                    <a:cubicBezTo>
                      <a:pt x="736" y="494"/>
                      <a:pt x="736" y="494"/>
                      <a:pt x="736" y="494"/>
                    </a:cubicBezTo>
                    <a:cubicBezTo>
                      <a:pt x="305" y="496"/>
                      <a:pt x="305" y="496"/>
                      <a:pt x="305" y="496"/>
                    </a:cubicBezTo>
                    <a:cubicBezTo>
                      <a:pt x="138" y="497"/>
                      <a:pt x="0" y="362"/>
                      <a:pt x="0" y="195"/>
                    </a:cubicBezTo>
                    <a:cubicBezTo>
                      <a:pt x="0" y="195"/>
                      <a:pt x="0" y="195"/>
                      <a:pt x="0" y="195"/>
                    </a:cubicBezTo>
                    <a:cubicBezTo>
                      <a:pt x="0" y="140"/>
                      <a:pt x="14" y="88"/>
                      <a:pt x="40" y="44"/>
                    </a:cubicBezTo>
                    <a:cubicBezTo>
                      <a:pt x="90" y="18"/>
                      <a:pt x="147" y="3"/>
                      <a:pt x="208" y="2"/>
                    </a:cubicBezTo>
                    <a:cubicBezTo>
                      <a:pt x="734" y="0"/>
                      <a:pt x="734" y="0"/>
                      <a:pt x="734"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9" name="ïšḷiďé"/>
              <p:cNvSpPr/>
              <p:nvPr/>
            </p:nvSpPr>
            <p:spPr bwMode="auto">
              <a:xfrm>
                <a:off x="5898059" y="3688738"/>
                <a:ext cx="243323" cy="65659"/>
              </a:xfrm>
              <a:custGeom>
                <a:avLst/>
                <a:gdLst>
                  <a:gd name="T0" fmla="*/ 350 w 652"/>
                  <a:gd name="T1" fmla="*/ 123 h 174"/>
                  <a:gd name="T2" fmla="*/ 400 w 652"/>
                  <a:gd name="T3" fmla="*/ 123 h 174"/>
                  <a:gd name="T4" fmla="*/ 401 w 652"/>
                  <a:gd name="T5" fmla="*/ 123 h 174"/>
                  <a:gd name="T6" fmla="*/ 482 w 652"/>
                  <a:gd name="T7" fmla="*/ 110 h 174"/>
                  <a:gd name="T8" fmla="*/ 606 w 652"/>
                  <a:gd name="T9" fmla="*/ 14 h 174"/>
                  <a:gd name="T10" fmla="*/ 612 w 652"/>
                  <a:gd name="T11" fmla="*/ 6 h 174"/>
                  <a:gd name="T12" fmla="*/ 639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3"/>
                    </a:moveTo>
                    <a:cubicBezTo>
                      <a:pt x="400" y="123"/>
                      <a:pt x="400" y="123"/>
                      <a:pt x="400" y="123"/>
                    </a:cubicBezTo>
                    <a:cubicBezTo>
                      <a:pt x="401" y="123"/>
                      <a:pt x="401" y="123"/>
                      <a:pt x="401" y="123"/>
                    </a:cubicBezTo>
                    <a:cubicBezTo>
                      <a:pt x="401" y="123"/>
                      <a:pt x="438" y="124"/>
                      <a:pt x="482" y="110"/>
                    </a:cubicBezTo>
                    <a:cubicBezTo>
                      <a:pt x="539" y="92"/>
                      <a:pt x="580" y="60"/>
                      <a:pt x="606" y="14"/>
                    </a:cubicBezTo>
                    <a:cubicBezTo>
                      <a:pt x="607" y="11"/>
                      <a:pt x="610" y="8"/>
                      <a:pt x="612" y="6"/>
                    </a:cubicBezTo>
                    <a:cubicBezTo>
                      <a:pt x="620" y="1"/>
                      <a:pt x="630" y="0"/>
                      <a:pt x="639" y="5"/>
                    </a:cubicBezTo>
                    <a:cubicBezTo>
                      <a:pt x="647" y="9"/>
                      <a:pt x="651" y="15"/>
                      <a:pt x="652" y="25"/>
                    </a:cubicBezTo>
                    <a:cubicBezTo>
                      <a:pt x="652" y="25"/>
                      <a:pt x="652" y="25"/>
                      <a:pt x="652" y="25"/>
                    </a:cubicBezTo>
                    <a:cubicBezTo>
                      <a:pt x="652" y="25"/>
                      <a:pt x="652" y="25"/>
                      <a:pt x="652" y="25"/>
                    </a:cubicBezTo>
                    <a:cubicBezTo>
                      <a:pt x="652" y="25"/>
                      <a:pt x="652" y="26"/>
                      <a:pt x="652" y="26"/>
                    </a:cubicBezTo>
                    <a:cubicBezTo>
                      <a:pt x="652" y="30"/>
                      <a:pt x="651" y="34"/>
                      <a:pt x="649" y="38"/>
                    </a:cubicBezTo>
                    <a:cubicBezTo>
                      <a:pt x="617" y="95"/>
                      <a:pt x="564" y="137"/>
                      <a:pt x="495" y="158"/>
                    </a:cubicBezTo>
                    <a:cubicBezTo>
                      <a:pt x="446" y="172"/>
                      <a:pt x="405" y="172"/>
                      <a:pt x="400" y="172"/>
                    </a:cubicBezTo>
                    <a:cubicBezTo>
                      <a:pt x="350" y="172"/>
                      <a:pt x="350" y="172"/>
                      <a:pt x="350" y="172"/>
                    </a:cubicBezTo>
                    <a:cubicBezTo>
                      <a:pt x="0" y="174"/>
                      <a:pt x="0" y="174"/>
                      <a:pt x="0" y="174"/>
                    </a:cubicBezTo>
                    <a:cubicBezTo>
                      <a:pt x="0" y="125"/>
                      <a:pt x="0" y="125"/>
                      <a:pt x="0" y="125"/>
                    </a:cubicBezTo>
                    <a:cubicBezTo>
                      <a:pt x="350" y="123"/>
                      <a:pt x="350" y="123"/>
                      <a:pt x="350" y="123"/>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0" name="ïşľïdê"/>
              <p:cNvSpPr/>
              <p:nvPr/>
            </p:nvSpPr>
            <p:spPr bwMode="auto">
              <a:xfrm>
                <a:off x="5650873" y="3691634"/>
                <a:ext cx="247185" cy="63727"/>
              </a:xfrm>
              <a:custGeom>
                <a:avLst/>
                <a:gdLst>
                  <a:gd name="T0" fmla="*/ 47 w 663"/>
                  <a:gd name="T1" fmla="*/ 14 h 171"/>
                  <a:gd name="T2" fmla="*/ 171 w 663"/>
                  <a:gd name="T3" fmla="*/ 109 h 171"/>
                  <a:gd name="T4" fmla="*/ 252 w 663"/>
                  <a:gd name="T5" fmla="*/ 121 h 171"/>
                  <a:gd name="T6" fmla="*/ 253 w 663"/>
                  <a:gd name="T7" fmla="*/ 121 h 171"/>
                  <a:gd name="T8" fmla="*/ 304 w 663"/>
                  <a:gd name="T9" fmla="*/ 121 h 171"/>
                  <a:gd name="T10" fmla="*/ 663 w 663"/>
                  <a:gd name="T11" fmla="*/ 119 h 171"/>
                  <a:gd name="T12" fmla="*/ 663 w 663"/>
                  <a:gd name="T13" fmla="*/ 168 h 171"/>
                  <a:gd name="T14" fmla="*/ 304 w 663"/>
                  <a:gd name="T15" fmla="*/ 170 h 171"/>
                  <a:gd name="T16" fmla="*/ 254 w 663"/>
                  <a:gd name="T17" fmla="*/ 170 h 171"/>
                  <a:gd name="T18" fmla="*/ 159 w 663"/>
                  <a:gd name="T19" fmla="*/ 156 h 171"/>
                  <a:gd name="T20" fmla="*/ 4 w 663"/>
                  <a:gd name="T21" fmla="*/ 38 h 171"/>
                  <a:gd name="T22" fmla="*/ 0 w 663"/>
                  <a:gd name="T23" fmla="*/ 26 h 171"/>
                  <a:gd name="T24" fmla="*/ 1 w 663"/>
                  <a:gd name="T25" fmla="*/ 25 h 171"/>
                  <a:gd name="T26" fmla="*/ 0 w 663"/>
                  <a:gd name="T27" fmla="*/ 25 h 171"/>
                  <a:gd name="T28" fmla="*/ 1 w 663"/>
                  <a:gd name="T29" fmla="*/ 25 h 171"/>
                  <a:gd name="T30" fmla="*/ 13 w 663"/>
                  <a:gd name="T31" fmla="*/ 5 h 171"/>
                  <a:gd name="T32" fmla="*/ 40 w 663"/>
                  <a:gd name="T33" fmla="*/ 6 h 171"/>
                  <a:gd name="T34" fmla="*/ 47 w 663"/>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3" h="171">
                    <a:moveTo>
                      <a:pt x="47" y="14"/>
                    </a:moveTo>
                    <a:cubicBezTo>
                      <a:pt x="72" y="60"/>
                      <a:pt x="114" y="92"/>
                      <a:pt x="171" y="109"/>
                    </a:cubicBezTo>
                    <a:cubicBezTo>
                      <a:pt x="215" y="122"/>
                      <a:pt x="252" y="121"/>
                      <a:pt x="252" y="121"/>
                    </a:cubicBezTo>
                    <a:cubicBezTo>
                      <a:pt x="253" y="121"/>
                      <a:pt x="253" y="121"/>
                      <a:pt x="253" y="121"/>
                    </a:cubicBezTo>
                    <a:cubicBezTo>
                      <a:pt x="304" y="121"/>
                      <a:pt x="304" y="121"/>
                      <a:pt x="304" y="121"/>
                    </a:cubicBezTo>
                    <a:cubicBezTo>
                      <a:pt x="663" y="119"/>
                      <a:pt x="663" y="119"/>
                      <a:pt x="663" y="119"/>
                    </a:cubicBezTo>
                    <a:cubicBezTo>
                      <a:pt x="663" y="168"/>
                      <a:pt x="663" y="168"/>
                      <a:pt x="663" y="168"/>
                    </a:cubicBezTo>
                    <a:cubicBezTo>
                      <a:pt x="304" y="170"/>
                      <a:pt x="304" y="170"/>
                      <a:pt x="304" y="170"/>
                    </a:cubicBezTo>
                    <a:cubicBezTo>
                      <a:pt x="254" y="170"/>
                      <a:pt x="254" y="170"/>
                      <a:pt x="254" y="170"/>
                    </a:cubicBezTo>
                    <a:cubicBezTo>
                      <a:pt x="249" y="170"/>
                      <a:pt x="208" y="171"/>
                      <a:pt x="159" y="156"/>
                    </a:cubicBezTo>
                    <a:cubicBezTo>
                      <a:pt x="89" y="136"/>
                      <a:pt x="36" y="95"/>
                      <a:pt x="4" y="38"/>
                    </a:cubicBezTo>
                    <a:cubicBezTo>
                      <a:pt x="2" y="35"/>
                      <a:pt x="0" y="30"/>
                      <a:pt x="0" y="26"/>
                    </a:cubicBezTo>
                    <a:cubicBezTo>
                      <a:pt x="0" y="26"/>
                      <a:pt x="0" y="25"/>
                      <a:pt x="1" y="25"/>
                    </a:cubicBezTo>
                    <a:cubicBezTo>
                      <a:pt x="0" y="25"/>
                      <a:pt x="0" y="25"/>
                      <a:pt x="0" y="25"/>
                    </a:cubicBezTo>
                    <a:cubicBezTo>
                      <a:pt x="1" y="25"/>
                      <a:pt x="1" y="25"/>
                      <a:pt x="1" y="25"/>
                    </a:cubicBezTo>
                    <a:cubicBezTo>
                      <a:pt x="1" y="17"/>
                      <a:pt x="5" y="9"/>
                      <a:pt x="13" y="5"/>
                    </a:cubicBezTo>
                    <a:cubicBezTo>
                      <a:pt x="22" y="0"/>
                      <a:pt x="32" y="1"/>
                      <a:pt x="40" y="6"/>
                    </a:cubicBezTo>
                    <a:cubicBezTo>
                      <a:pt x="42" y="8"/>
                      <a:pt x="45" y="11"/>
                      <a:pt x="47"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1" name="íšlïdé"/>
              <p:cNvSpPr/>
              <p:nvPr/>
            </p:nvSpPr>
            <p:spPr bwMode="auto">
              <a:xfrm>
                <a:off x="5573628" y="3649149"/>
                <a:ext cx="553270" cy="310913"/>
              </a:xfrm>
              <a:custGeom>
                <a:avLst/>
                <a:gdLst>
                  <a:gd name="T0" fmla="*/ 1375 w 1482"/>
                  <a:gd name="T1" fmla="*/ 718 h 834"/>
                  <a:gd name="T2" fmla="*/ 1376 w 1482"/>
                  <a:gd name="T3" fmla="*/ 718 h 834"/>
                  <a:gd name="T4" fmla="*/ 1447 w 1482"/>
                  <a:gd name="T5" fmla="*/ 579 h 834"/>
                  <a:gd name="T6" fmla="*/ 1447 w 1482"/>
                  <a:gd name="T7" fmla="*/ 579 h 834"/>
                  <a:gd name="T8" fmla="*/ 1215 w 1482"/>
                  <a:gd name="T9" fmla="*/ 219 h 834"/>
                  <a:gd name="T10" fmla="*/ 794 w 1482"/>
                  <a:gd name="T11" fmla="*/ 127 h 834"/>
                  <a:gd name="T12" fmla="*/ 373 w 1482"/>
                  <a:gd name="T13" fmla="*/ 36 h 834"/>
                  <a:gd name="T14" fmla="*/ 12 w 1482"/>
                  <a:gd name="T15" fmla="*/ 267 h 834"/>
                  <a:gd name="T16" fmla="*/ 12 w 1482"/>
                  <a:gd name="T17" fmla="*/ 268 h 834"/>
                  <a:gd name="T18" fmla="*/ 19 w 1482"/>
                  <a:gd name="T19" fmla="*/ 423 h 834"/>
                  <a:gd name="T20" fmla="*/ 19 w 1482"/>
                  <a:gd name="T21" fmla="*/ 423 h 834"/>
                  <a:gd name="T22" fmla="*/ 244 w 1482"/>
                  <a:gd name="T23" fmla="*/ 627 h 834"/>
                  <a:gd name="T24" fmla="*/ 665 w 1482"/>
                  <a:gd name="T25" fmla="*/ 719 h 834"/>
                  <a:gd name="T26" fmla="*/ 1086 w 1482"/>
                  <a:gd name="T27" fmla="*/ 810 h 834"/>
                  <a:gd name="T28" fmla="*/ 1375 w 1482"/>
                  <a:gd name="T29" fmla="*/ 71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2" h="834">
                    <a:moveTo>
                      <a:pt x="1375" y="718"/>
                    </a:moveTo>
                    <a:cubicBezTo>
                      <a:pt x="1376" y="718"/>
                      <a:pt x="1376" y="718"/>
                      <a:pt x="1376" y="718"/>
                    </a:cubicBezTo>
                    <a:cubicBezTo>
                      <a:pt x="1410" y="680"/>
                      <a:pt x="1435" y="633"/>
                      <a:pt x="1447" y="579"/>
                    </a:cubicBezTo>
                    <a:cubicBezTo>
                      <a:pt x="1447" y="579"/>
                      <a:pt x="1447" y="579"/>
                      <a:pt x="1447" y="579"/>
                    </a:cubicBezTo>
                    <a:cubicBezTo>
                      <a:pt x="1482" y="416"/>
                      <a:pt x="1379" y="254"/>
                      <a:pt x="1215" y="219"/>
                    </a:cubicBezTo>
                    <a:cubicBezTo>
                      <a:pt x="794" y="127"/>
                      <a:pt x="794" y="127"/>
                      <a:pt x="794" y="127"/>
                    </a:cubicBezTo>
                    <a:cubicBezTo>
                      <a:pt x="373" y="36"/>
                      <a:pt x="373" y="36"/>
                      <a:pt x="373" y="36"/>
                    </a:cubicBezTo>
                    <a:cubicBezTo>
                      <a:pt x="209" y="0"/>
                      <a:pt x="48" y="104"/>
                      <a:pt x="12" y="267"/>
                    </a:cubicBezTo>
                    <a:cubicBezTo>
                      <a:pt x="12" y="268"/>
                      <a:pt x="12" y="268"/>
                      <a:pt x="12" y="268"/>
                    </a:cubicBezTo>
                    <a:cubicBezTo>
                      <a:pt x="0" y="321"/>
                      <a:pt x="3" y="375"/>
                      <a:pt x="19" y="423"/>
                    </a:cubicBezTo>
                    <a:cubicBezTo>
                      <a:pt x="19" y="423"/>
                      <a:pt x="19" y="423"/>
                      <a:pt x="19" y="423"/>
                    </a:cubicBezTo>
                    <a:cubicBezTo>
                      <a:pt x="51" y="523"/>
                      <a:pt x="134" y="603"/>
                      <a:pt x="244" y="627"/>
                    </a:cubicBezTo>
                    <a:cubicBezTo>
                      <a:pt x="665" y="719"/>
                      <a:pt x="665" y="719"/>
                      <a:pt x="665" y="719"/>
                    </a:cubicBezTo>
                    <a:cubicBezTo>
                      <a:pt x="1086" y="810"/>
                      <a:pt x="1086" y="810"/>
                      <a:pt x="1086" y="810"/>
                    </a:cubicBezTo>
                    <a:cubicBezTo>
                      <a:pt x="1196" y="834"/>
                      <a:pt x="1305" y="796"/>
                      <a:pt x="1375" y="7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2" name="îšḻîḑe"/>
              <p:cNvSpPr/>
              <p:nvPr/>
            </p:nvSpPr>
            <p:spPr bwMode="auto">
              <a:xfrm>
                <a:off x="5821779" y="3876058"/>
                <a:ext cx="264565" cy="84005"/>
              </a:xfrm>
              <a:custGeom>
                <a:avLst/>
                <a:gdLst>
                  <a:gd name="T0" fmla="*/ 710 w 710"/>
                  <a:gd name="T1" fmla="*/ 108 h 224"/>
                  <a:gd name="T2" fmla="*/ 538 w 710"/>
                  <a:gd name="T3" fmla="*/ 112 h 224"/>
                  <a:gd name="T4" fmla="*/ 24 w 710"/>
                  <a:gd name="T5" fmla="*/ 0 h 224"/>
                  <a:gd name="T6" fmla="*/ 0 w 710"/>
                  <a:gd name="T7" fmla="*/ 109 h 224"/>
                  <a:gd name="T8" fmla="*/ 421 w 710"/>
                  <a:gd name="T9" fmla="*/ 200 h 224"/>
                  <a:gd name="T10" fmla="*/ 710 w 710"/>
                  <a:gd name="T11" fmla="*/ 108 h 224"/>
                </a:gdLst>
                <a:ahLst/>
                <a:cxnLst>
                  <a:cxn ang="0">
                    <a:pos x="T0" y="T1"/>
                  </a:cxn>
                  <a:cxn ang="0">
                    <a:pos x="T2" y="T3"/>
                  </a:cxn>
                  <a:cxn ang="0">
                    <a:pos x="T4" y="T5"/>
                  </a:cxn>
                  <a:cxn ang="0">
                    <a:pos x="T6" y="T7"/>
                  </a:cxn>
                  <a:cxn ang="0">
                    <a:pos x="T8" y="T9"/>
                  </a:cxn>
                  <a:cxn ang="0">
                    <a:pos x="T10" y="T11"/>
                  </a:cxn>
                </a:cxnLst>
                <a:rect l="0" t="0" r="r" b="b"/>
                <a:pathLst>
                  <a:path w="710" h="224">
                    <a:moveTo>
                      <a:pt x="710" y="108"/>
                    </a:moveTo>
                    <a:cubicBezTo>
                      <a:pt x="656" y="122"/>
                      <a:pt x="597" y="125"/>
                      <a:pt x="538" y="112"/>
                    </a:cubicBezTo>
                    <a:cubicBezTo>
                      <a:pt x="24" y="0"/>
                      <a:pt x="24" y="0"/>
                      <a:pt x="24" y="0"/>
                    </a:cubicBezTo>
                    <a:cubicBezTo>
                      <a:pt x="0" y="109"/>
                      <a:pt x="0" y="109"/>
                      <a:pt x="0" y="109"/>
                    </a:cubicBezTo>
                    <a:cubicBezTo>
                      <a:pt x="421" y="200"/>
                      <a:pt x="421" y="200"/>
                      <a:pt x="421" y="200"/>
                    </a:cubicBezTo>
                    <a:cubicBezTo>
                      <a:pt x="531" y="224"/>
                      <a:pt x="640" y="186"/>
                      <a:pt x="710" y="10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3" name="îṡlîḍe"/>
              <p:cNvSpPr/>
              <p:nvPr/>
            </p:nvSpPr>
            <p:spPr bwMode="auto">
              <a:xfrm>
                <a:off x="5830469" y="3696463"/>
                <a:ext cx="296430" cy="226909"/>
              </a:xfrm>
              <a:custGeom>
                <a:avLst/>
                <a:gdLst>
                  <a:gd name="T0" fmla="*/ 758 w 793"/>
                  <a:gd name="T1" fmla="*/ 452 h 608"/>
                  <a:gd name="T2" fmla="*/ 526 w 793"/>
                  <a:gd name="T3" fmla="*/ 92 h 608"/>
                  <a:gd name="T4" fmla="*/ 105 w 793"/>
                  <a:gd name="T5" fmla="*/ 0 h 608"/>
                  <a:gd name="T6" fmla="*/ 0 w 793"/>
                  <a:gd name="T7" fmla="*/ 483 h 608"/>
                  <a:gd name="T8" fmla="*/ 514 w 793"/>
                  <a:gd name="T9" fmla="*/ 595 h 608"/>
                  <a:gd name="T10" fmla="*/ 686 w 793"/>
                  <a:gd name="T11" fmla="*/ 592 h 608"/>
                  <a:gd name="T12" fmla="*/ 758 w 793"/>
                  <a:gd name="T13" fmla="*/ 452 h 608"/>
                  <a:gd name="T14" fmla="*/ 758 w 793"/>
                  <a:gd name="T15" fmla="*/ 452 h 6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608">
                    <a:moveTo>
                      <a:pt x="758" y="452"/>
                    </a:moveTo>
                    <a:cubicBezTo>
                      <a:pt x="793" y="289"/>
                      <a:pt x="690" y="127"/>
                      <a:pt x="526" y="92"/>
                    </a:cubicBezTo>
                    <a:cubicBezTo>
                      <a:pt x="105" y="0"/>
                      <a:pt x="105" y="0"/>
                      <a:pt x="105" y="0"/>
                    </a:cubicBezTo>
                    <a:cubicBezTo>
                      <a:pt x="0" y="483"/>
                      <a:pt x="0" y="483"/>
                      <a:pt x="0" y="483"/>
                    </a:cubicBezTo>
                    <a:cubicBezTo>
                      <a:pt x="514" y="595"/>
                      <a:pt x="514" y="595"/>
                      <a:pt x="514" y="595"/>
                    </a:cubicBezTo>
                    <a:cubicBezTo>
                      <a:pt x="573" y="608"/>
                      <a:pt x="632" y="606"/>
                      <a:pt x="686" y="592"/>
                    </a:cubicBezTo>
                    <a:cubicBezTo>
                      <a:pt x="721" y="554"/>
                      <a:pt x="746" y="506"/>
                      <a:pt x="758" y="452"/>
                    </a:cubicBezTo>
                    <a:cubicBezTo>
                      <a:pt x="758" y="452"/>
                      <a:pt x="758" y="452"/>
                      <a:pt x="758" y="45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4" name="ïśḷídê"/>
              <p:cNvSpPr/>
              <p:nvPr/>
            </p:nvSpPr>
            <p:spPr bwMode="auto">
              <a:xfrm>
                <a:off x="5580387" y="3806537"/>
                <a:ext cx="250082" cy="110075"/>
              </a:xfrm>
              <a:custGeom>
                <a:avLst/>
                <a:gdLst>
                  <a:gd name="T0" fmla="*/ 156 w 670"/>
                  <a:gd name="T1" fmla="*/ 76 h 296"/>
                  <a:gd name="T2" fmla="*/ 0 w 670"/>
                  <a:gd name="T3" fmla="*/ 0 h 296"/>
                  <a:gd name="T4" fmla="*/ 225 w 670"/>
                  <a:gd name="T5" fmla="*/ 204 h 296"/>
                  <a:gd name="T6" fmla="*/ 646 w 670"/>
                  <a:gd name="T7" fmla="*/ 296 h 296"/>
                  <a:gd name="T8" fmla="*/ 670 w 670"/>
                  <a:gd name="T9" fmla="*/ 187 h 296"/>
                  <a:gd name="T10" fmla="*/ 156 w 670"/>
                  <a:gd name="T11" fmla="*/ 76 h 296"/>
                </a:gdLst>
                <a:ahLst/>
                <a:cxnLst>
                  <a:cxn ang="0">
                    <a:pos x="T0" y="T1"/>
                  </a:cxn>
                  <a:cxn ang="0">
                    <a:pos x="T2" y="T3"/>
                  </a:cxn>
                  <a:cxn ang="0">
                    <a:pos x="T4" y="T5"/>
                  </a:cxn>
                  <a:cxn ang="0">
                    <a:pos x="T6" y="T7"/>
                  </a:cxn>
                  <a:cxn ang="0">
                    <a:pos x="T8" y="T9"/>
                  </a:cxn>
                  <a:cxn ang="0">
                    <a:pos x="T10" y="T11"/>
                  </a:cxn>
                </a:cxnLst>
                <a:rect l="0" t="0" r="r" b="b"/>
                <a:pathLst>
                  <a:path w="670" h="296">
                    <a:moveTo>
                      <a:pt x="156" y="76"/>
                    </a:moveTo>
                    <a:cubicBezTo>
                      <a:pt x="96" y="63"/>
                      <a:pt x="44" y="36"/>
                      <a:pt x="0" y="0"/>
                    </a:cubicBezTo>
                    <a:cubicBezTo>
                      <a:pt x="32" y="100"/>
                      <a:pt x="115" y="180"/>
                      <a:pt x="225" y="204"/>
                    </a:cubicBezTo>
                    <a:cubicBezTo>
                      <a:pt x="646" y="296"/>
                      <a:pt x="646" y="296"/>
                      <a:pt x="646" y="296"/>
                    </a:cubicBezTo>
                    <a:cubicBezTo>
                      <a:pt x="670" y="187"/>
                      <a:pt x="670" y="187"/>
                      <a:pt x="670" y="187"/>
                    </a:cubicBezTo>
                    <a:cubicBezTo>
                      <a:pt x="156" y="76"/>
                      <a:pt x="156" y="76"/>
                      <a:pt x="156" y="7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5" name="íŝ1îḑê"/>
              <p:cNvSpPr/>
              <p:nvPr/>
            </p:nvSpPr>
            <p:spPr bwMode="auto">
              <a:xfrm>
                <a:off x="5573628" y="3649149"/>
                <a:ext cx="296430" cy="226909"/>
              </a:xfrm>
              <a:custGeom>
                <a:avLst/>
                <a:gdLst>
                  <a:gd name="T0" fmla="*/ 689 w 794"/>
                  <a:gd name="T1" fmla="*/ 610 h 610"/>
                  <a:gd name="T2" fmla="*/ 794 w 794"/>
                  <a:gd name="T3" fmla="*/ 127 h 610"/>
                  <a:gd name="T4" fmla="*/ 373 w 794"/>
                  <a:gd name="T5" fmla="*/ 36 h 610"/>
                  <a:gd name="T6" fmla="*/ 12 w 794"/>
                  <a:gd name="T7" fmla="*/ 267 h 610"/>
                  <a:gd name="T8" fmla="*/ 12 w 794"/>
                  <a:gd name="T9" fmla="*/ 268 h 610"/>
                  <a:gd name="T10" fmla="*/ 19 w 794"/>
                  <a:gd name="T11" fmla="*/ 423 h 610"/>
                  <a:gd name="T12" fmla="*/ 175 w 794"/>
                  <a:gd name="T13" fmla="*/ 499 h 610"/>
                  <a:gd name="T14" fmla="*/ 689 w 794"/>
                  <a:gd name="T15" fmla="*/ 61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610">
                    <a:moveTo>
                      <a:pt x="689" y="610"/>
                    </a:moveTo>
                    <a:cubicBezTo>
                      <a:pt x="794" y="127"/>
                      <a:pt x="794" y="127"/>
                      <a:pt x="794" y="127"/>
                    </a:cubicBezTo>
                    <a:cubicBezTo>
                      <a:pt x="373" y="36"/>
                      <a:pt x="373" y="36"/>
                      <a:pt x="373" y="36"/>
                    </a:cubicBezTo>
                    <a:cubicBezTo>
                      <a:pt x="209" y="0"/>
                      <a:pt x="48" y="104"/>
                      <a:pt x="12" y="267"/>
                    </a:cubicBezTo>
                    <a:cubicBezTo>
                      <a:pt x="12" y="268"/>
                      <a:pt x="12" y="268"/>
                      <a:pt x="12" y="268"/>
                    </a:cubicBezTo>
                    <a:cubicBezTo>
                      <a:pt x="0" y="321"/>
                      <a:pt x="3" y="375"/>
                      <a:pt x="19" y="423"/>
                    </a:cubicBezTo>
                    <a:cubicBezTo>
                      <a:pt x="63" y="459"/>
                      <a:pt x="115" y="486"/>
                      <a:pt x="175" y="499"/>
                    </a:cubicBezTo>
                    <a:cubicBezTo>
                      <a:pt x="689" y="610"/>
                      <a:pt x="689" y="610"/>
                      <a:pt x="689" y="61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6" name="í$ľiḓé"/>
              <p:cNvSpPr/>
              <p:nvPr/>
            </p:nvSpPr>
            <p:spPr bwMode="auto">
              <a:xfrm>
                <a:off x="5860402" y="3720601"/>
                <a:ext cx="231736" cy="112006"/>
              </a:xfrm>
              <a:custGeom>
                <a:avLst/>
                <a:gdLst>
                  <a:gd name="T0" fmla="*/ 342 w 619"/>
                  <a:gd name="T1" fmla="*/ 122 h 302"/>
                  <a:gd name="T2" fmla="*/ 392 w 619"/>
                  <a:gd name="T3" fmla="*/ 133 h 302"/>
                  <a:gd name="T4" fmla="*/ 392 w 619"/>
                  <a:gd name="T5" fmla="*/ 133 h 302"/>
                  <a:gd name="T6" fmla="*/ 469 w 619"/>
                  <a:gd name="T7" fmla="*/ 163 h 302"/>
                  <a:gd name="T8" fmla="*/ 570 w 619"/>
                  <a:gd name="T9" fmla="*/ 282 h 302"/>
                  <a:gd name="T10" fmla="*/ 575 w 619"/>
                  <a:gd name="T11" fmla="*/ 291 h 302"/>
                  <a:gd name="T12" fmla="*/ 601 w 619"/>
                  <a:gd name="T13" fmla="*/ 299 h 302"/>
                  <a:gd name="T14" fmla="*/ 617 w 619"/>
                  <a:gd name="T15" fmla="*/ 282 h 302"/>
                  <a:gd name="T16" fmla="*/ 617 w 619"/>
                  <a:gd name="T17" fmla="*/ 282 h 302"/>
                  <a:gd name="T18" fmla="*/ 617 w 619"/>
                  <a:gd name="T19" fmla="*/ 282 h 302"/>
                  <a:gd name="T20" fmla="*/ 618 w 619"/>
                  <a:gd name="T21" fmla="*/ 280 h 302"/>
                  <a:gd name="T22" fmla="*/ 617 w 619"/>
                  <a:gd name="T23" fmla="*/ 268 h 302"/>
                  <a:gd name="T24" fmla="*/ 491 w 619"/>
                  <a:gd name="T25" fmla="*/ 119 h 302"/>
                  <a:gd name="T26" fmla="*/ 402 w 619"/>
                  <a:gd name="T27" fmla="*/ 85 h 302"/>
                  <a:gd name="T28" fmla="*/ 353 w 619"/>
                  <a:gd name="T29" fmla="*/ 75 h 302"/>
                  <a:gd name="T30" fmla="*/ 11 w 619"/>
                  <a:gd name="T31" fmla="*/ 0 h 302"/>
                  <a:gd name="T32" fmla="*/ 0 w 619"/>
                  <a:gd name="T33" fmla="*/ 48 h 302"/>
                  <a:gd name="T34" fmla="*/ 342 w 619"/>
                  <a:gd name="T35" fmla="*/ 12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9" h="302">
                    <a:moveTo>
                      <a:pt x="342" y="122"/>
                    </a:moveTo>
                    <a:cubicBezTo>
                      <a:pt x="392" y="133"/>
                      <a:pt x="392" y="133"/>
                      <a:pt x="392" y="133"/>
                    </a:cubicBezTo>
                    <a:cubicBezTo>
                      <a:pt x="392" y="133"/>
                      <a:pt x="392" y="133"/>
                      <a:pt x="392" y="133"/>
                    </a:cubicBezTo>
                    <a:cubicBezTo>
                      <a:pt x="393" y="133"/>
                      <a:pt x="429" y="140"/>
                      <a:pt x="469" y="163"/>
                    </a:cubicBezTo>
                    <a:cubicBezTo>
                      <a:pt x="521" y="192"/>
                      <a:pt x="555" y="232"/>
                      <a:pt x="570" y="282"/>
                    </a:cubicBezTo>
                    <a:cubicBezTo>
                      <a:pt x="571" y="286"/>
                      <a:pt x="573" y="289"/>
                      <a:pt x="575" y="291"/>
                    </a:cubicBezTo>
                    <a:cubicBezTo>
                      <a:pt x="581" y="298"/>
                      <a:pt x="591" y="302"/>
                      <a:pt x="601" y="299"/>
                    </a:cubicBezTo>
                    <a:cubicBezTo>
                      <a:pt x="609" y="296"/>
                      <a:pt x="615" y="291"/>
                      <a:pt x="617" y="282"/>
                    </a:cubicBezTo>
                    <a:cubicBezTo>
                      <a:pt x="617" y="282"/>
                      <a:pt x="617" y="282"/>
                      <a:pt x="617" y="282"/>
                    </a:cubicBezTo>
                    <a:cubicBezTo>
                      <a:pt x="617" y="282"/>
                      <a:pt x="617" y="282"/>
                      <a:pt x="617" y="282"/>
                    </a:cubicBezTo>
                    <a:cubicBezTo>
                      <a:pt x="618" y="281"/>
                      <a:pt x="618" y="281"/>
                      <a:pt x="618" y="280"/>
                    </a:cubicBezTo>
                    <a:cubicBezTo>
                      <a:pt x="619" y="276"/>
                      <a:pt x="619" y="272"/>
                      <a:pt x="617" y="268"/>
                    </a:cubicBezTo>
                    <a:cubicBezTo>
                      <a:pt x="598" y="205"/>
                      <a:pt x="555" y="154"/>
                      <a:pt x="491" y="119"/>
                    </a:cubicBezTo>
                    <a:cubicBezTo>
                      <a:pt x="447" y="94"/>
                      <a:pt x="407" y="86"/>
                      <a:pt x="402" y="85"/>
                    </a:cubicBezTo>
                    <a:cubicBezTo>
                      <a:pt x="353" y="75"/>
                      <a:pt x="353" y="75"/>
                      <a:pt x="353" y="75"/>
                    </a:cubicBezTo>
                    <a:cubicBezTo>
                      <a:pt x="11" y="0"/>
                      <a:pt x="11" y="0"/>
                      <a:pt x="11" y="0"/>
                    </a:cubicBezTo>
                    <a:cubicBezTo>
                      <a:pt x="0" y="48"/>
                      <a:pt x="0" y="48"/>
                      <a:pt x="0" y="48"/>
                    </a:cubicBezTo>
                    <a:cubicBezTo>
                      <a:pt x="342" y="122"/>
                      <a:pt x="342" y="122"/>
                      <a:pt x="342" y="12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7" name="ïsḻïḍê"/>
              <p:cNvSpPr/>
              <p:nvPr/>
            </p:nvSpPr>
            <p:spPr bwMode="auto">
              <a:xfrm>
                <a:off x="5611285" y="3683910"/>
                <a:ext cx="252979" cy="54072"/>
              </a:xfrm>
              <a:custGeom>
                <a:avLst/>
                <a:gdLst>
                  <a:gd name="T0" fmla="*/ 44 w 679"/>
                  <a:gd name="T1" fmla="*/ 120 h 145"/>
                  <a:gd name="T2" fmla="*/ 185 w 679"/>
                  <a:gd name="T3" fmla="*/ 53 h 145"/>
                  <a:gd name="T4" fmla="*/ 267 w 679"/>
                  <a:gd name="T5" fmla="*/ 58 h 145"/>
                  <a:gd name="T6" fmla="*/ 268 w 679"/>
                  <a:gd name="T7" fmla="*/ 58 h 145"/>
                  <a:gd name="T8" fmla="*/ 317 w 679"/>
                  <a:gd name="T9" fmla="*/ 69 h 145"/>
                  <a:gd name="T10" fmla="*/ 668 w 679"/>
                  <a:gd name="T11" fmla="*/ 145 h 145"/>
                  <a:gd name="T12" fmla="*/ 679 w 679"/>
                  <a:gd name="T13" fmla="*/ 97 h 145"/>
                  <a:gd name="T14" fmla="*/ 328 w 679"/>
                  <a:gd name="T15" fmla="*/ 21 h 145"/>
                  <a:gd name="T16" fmla="*/ 279 w 679"/>
                  <a:gd name="T17" fmla="*/ 10 h 145"/>
                  <a:gd name="T18" fmla="*/ 183 w 679"/>
                  <a:gd name="T19" fmla="*/ 4 h 145"/>
                  <a:gd name="T20" fmla="*/ 7 w 679"/>
                  <a:gd name="T21" fmla="*/ 87 h 145"/>
                  <a:gd name="T22" fmla="*/ 1 w 679"/>
                  <a:gd name="T23" fmla="*/ 98 h 145"/>
                  <a:gd name="T24" fmla="*/ 1 w 679"/>
                  <a:gd name="T25" fmla="*/ 100 h 145"/>
                  <a:gd name="T26" fmla="*/ 1 w 679"/>
                  <a:gd name="T27" fmla="*/ 100 h 145"/>
                  <a:gd name="T28" fmla="*/ 1 w 679"/>
                  <a:gd name="T29" fmla="*/ 100 h 145"/>
                  <a:gd name="T30" fmla="*/ 9 w 679"/>
                  <a:gd name="T31" fmla="*/ 122 h 145"/>
                  <a:gd name="T32" fmla="*/ 36 w 679"/>
                  <a:gd name="T33" fmla="*/ 126 h 145"/>
                  <a:gd name="T34" fmla="*/ 44 w 679"/>
                  <a:gd name="T35" fmla="*/ 12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9" h="145">
                    <a:moveTo>
                      <a:pt x="44" y="120"/>
                    </a:moveTo>
                    <a:cubicBezTo>
                      <a:pt x="79" y="80"/>
                      <a:pt x="126" y="58"/>
                      <a:pt x="185" y="53"/>
                    </a:cubicBezTo>
                    <a:cubicBezTo>
                      <a:pt x="231" y="49"/>
                      <a:pt x="267" y="58"/>
                      <a:pt x="267" y="58"/>
                    </a:cubicBezTo>
                    <a:cubicBezTo>
                      <a:pt x="268" y="58"/>
                      <a:pt x="268" y="58"/>
                      <a:pt x="268" y="58"/>
                    </a:cubicBezTo>
                    <a:cubicBezTo>
                      <a:pt x="317" y="69"/>
                      <a:pt x="317" y="69"/>
                      <a:pt x="317" y="69"/>
                    </a:cubicBezTo>
                    <a:cubicBezTo>
                      <a:pt x="668" y="145"/>
                      <a:pt x="668" y="145"/>
                      <a:pt x="668" y="145"/>
                    </a:cubicBezTo>
                    <a:cubicBezTo>
                      <a:pt x="679" y="97"/>
                      <a:pt x="679" y="97"/>
                      <a:pt x="679" y="97"/>
                    </a:cubicBezTo>
                    <a:cubicBezTo>
                      <a:pt x="328" y="21"/>
                      <a:pt x="328" y="21"/>
                      <a:pt x="328" y="21"/>
                    </a:cubicBezTo>
                    <a:cubicBezTo>
                      <a:pt x="279" y="10"/>
                      <a:pt x="279" y="10"/>
                      <a:pt x="279" y="10"/>
                    </a:cubicBezTo>
                    <a:cubicBezTo>
                      <a:pt x="274" y="9"/>
                      <a:pt x="234" y="0"/>
                      <a:pt x="183" y="4"/>
                    </a:cubicBezTo>
                    <a:cubicBezTo>
                      <a:pt x="111" y="9"/>
                      <a:pt x="50" y="38"/>
                      <a:pt x="7" y="87"/>
                    </a:cubicBezTo>
                    <a:cubicBezTo>
                      <a:pt x="4" y="90"/>
                      <a:pt x="2" y="94"/>
                      <a:pt x="1" y="98"/>
                    </a:cubicBezTo>
                    <a:cubicBezTo>
                      <a:pt x="1" y="99"/>
                      <a:pt x="1" y="99"/>
                      <a:pt x="1" y="100"/>
                    </a:cubicBezTo>
                    <a:cubicBezTo>
                      <a:pt x="1" y="100"/>
                      <a:pt x="1" y="100"/>
                      <a:pt x="1" y="100"/>
                    </a:cubicBezTo>
                    <a:cubicBezTo>
                      <a:pt x="1" y="100"/>
                      <a:pt x="1" y="100"/>
                      <a:pt x="1" y="100"/>
                    </a:cubicBezTo>
                    <a:cubicBezTo>
                      <a:pt x="0" y="108"/>
                      <a:pt x="3" y="116"/>
                      <a:pt x="9" y="122"/>
                    </a:cubicBezTo>
                    <a:cubicBezTo>
                      <a:pt x="17" y="128"/>
                      <a:pt x="27" y="130"/>
                      <a:pt x="36" y="126"/>
                    </a:cubicBezTo>
                    <a:cubicBezTo>
                      <a:pt x="39" y="124"/>
                      <a:pt x="42" y="122"/>
                      <a:pt x="44" y="120"/>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8" name="íśľîḑé"/>
              <p:cNvSpPr/>
              <p:nvPr/>
            </p:nvSpPr>
            <p:spPr bwMode="auto">
              <a:xfrm>
                <a:off x="4844625" y="3421275"/>
                <a:ext cx="524303" cy="404573"/>
              </a:xfrm>
              <a:custGeom>
                <a:avLst/>
                <a:gdLst>
                  <a:gd name="T0" fmla="*/ 1402 w 1403"/>
                  <a:gd name="T1" fmla="*/ 350 h 1084"/>
                  <a:gd name="T2" fmla="*/ 1402 w 1403"/>
                  <a:gd name="T3" fmla="*/ 350 h 1084"/>
                  <a:gd name="T4" fmla="*/ 1364 w 1403"/>
                  <a:gd name="T5" fmla="*/ 199 h 1084"/>
                  <a:gd name="T6" fmla="*/ 1364 w 1403"/>
                  <a:gd name="T7" fmla="*/ 199 h 1084"/>
                  <a:gd name="T8" fmla="*/ 952 w 1403"/>
                  <a:gd name="T9" fmla="*/ 81 h 1084"/>
                  <a:gd name="T10" fmla="*/ 575 w 1403"/>
                  <a:gd name="T11" fmla="*/ 291 h 1084"/>
                  <a:gd name="T12" fmla="*/ 199 w 1403"/>
                  <a:gd name="T13" fmla="*/ 500 h 1084"/>
                  <a:gd name="T14" fmla="*/ 81 w 1403"/>
                  <a:gd name="T15" fmla="*/ 912 h 1084"/>
                  <a:gd name="T16" fmla="*/ 81 w 1403"/>
                  <a:gd name="T17" fmla="*/ 912 h 1084"/>
                  <a:gd name="T18" fmla="*/ 189 w 1403"/>
                  <a:gd name="T19" fmla="*/ 1025 h 1084"/>
                  <a:gd name="T20" fmla="*/ 189 w 1403"/>
                  <a:gd name="T21" fmla="*/ 1025 h 1084"/>
                  <a:gd name="T22" fmla="*/ 493 w 1403"/>
                  <a:gd name="T23" fmla="*/ 1029 h 1084"/>
                  <a:gd name="T24" fmla="*/ 870 w 1403"/>
                  <a:gd name="T25" fmla="*/ 820 h 1084"/>
                  <a:gd name="T26" fmla="*/ 1246 w 1403"/>
                  <a:gd name="T27" fmla="*/ 610 h 1084"/>
                  <a:gd name="T28" fmla="*/ 1402 w 1403"/>
                  <a:gd name="T29" fmla="*/ 35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3" h="1084">
                    <a:moveTo>
                      <a:pt x="1402" y="350"/>
                    </a:moveTo>
                    <a:cubicBezTo>
                      <a:pt x="1402" y="350"/>
                      <a:pt x="1402" y="350"/>
                      <a:pt x="1402" y="350"/>
                    </a:cubicBezTo>
                    <a:cubicBezTo>
                      <a:pt x="1403" y="299"/>
                      <a:pt x="1390" y="247"/>
                      <a:pt x="1364" y="199"/>
                    </a:cubicBezTo>
                    <a:cubicBezTo>
                      <a:pt x="1364" y="199"/>
                      <a:pt x="1364" y="199"/>
                      <a:pt x="1364" y="199"/>
                    </a:cubicBezTo>
                    <a:cubicBezTo>
                      <a:pt x="1282" y="52"/>
                      <a:pt x="1098" y="0"/>
                      <a:pt x="952" y="81"/>
                    </a:cubicBezTo>
                    <a:cubicBezTo>
                      <a:pt x="575" y="291"/>
                      <a:pt x="575" y="291"/>
                      <a:pt x="575" y="291"/>
                    </a:cubicBezTo>
                    <a:cubicBezTo>
                      <a:pt x="199" y="500"/>
                      <a:pt x="199" y="500"/>
                      <a:pt x="199" y="500"/>
                    </a:cubicBezTo>
                    <a:cubicBezTo>
                      <a:pt x="52" y="582"/>
                      <a:pt x="0" y="766"/>
                      <a:pt x="81" y="912"/>
                    </a:cubicBezTo>
                    <a:cubicBezTo>
                      <a:pt x="81" y="912"/>
                      <a:pt x="81" y="912"/>
                      <a:pt x="81" y="912"/>
                    </a:cubicBezTo>
                    <a:cubicBezTo>
                      <a:pt x="108" y="960"/>
                      <a:pt x="145" y="998"/>
                      <a:pt x="189" y="1025"/>
                    </a:cubicBezTo>
                    <a:cubicBezTo>
                      <a:pt x="189" y="1025"/>
                      <a:pt x="189" y="1025"/>
                      <a:pt x="189" y="1025"/>
                    </a:cubicBezTo>
                    <a:cubicBezTo>
                      <a:pt x="279" y="1079"/>
                      <a:pt x="395" y="1084"/>
                      <a:pt x="493" y="1029"/>
                    </a:cubicBezTo>
                    <a:cubicBezTo>
                      <a:pt x="870" y="820"/>
                      <a:pt x="870" y="820"/>
                      <a:pt x="870" y="820"/>
                    </a:cubicBezTo>
                    <a:cubicBezTo>
                      <a:pt x="1246" y="610"/>
                      <a:pt x="1246" y="610"/>
                      <a:pt x="1246" y="610"/>
                    </a:cubicBezTo>
                    <a:cubicBezTo>
                      <a:pt x="1345" y="555"/>
                      <a:pt x="1401" y="455"/>
                      <a:pt x="1402" y="35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9" name="ísļidê"/>
              <p:cNvSpPr/>
              <p:nvPr/>
            </p:nvSpPr>
            <p:spPr bwMode="auto">
              <a:xfrm>
                <a:off x="5149744" y="3551627"/>
                <a:ext cx="218218" cy="175733"/>
              </a:xfrm>
              <a:custGeom>
                <a:avLst/>
                <a:gdLst>
                  <a:gd name="T0" fmla="*/ 586 w 586"/>
                  <a:gd name="T1" fmla="*/ 0 h 470"/>
                  <a:gd name="T2" fmla="*/ 460 w 586"/>
                  <a:gd name="T3" fmla="*/ 117 h 470"/>
                  <a:gd name="T4" fmla="*/ 0 w 586"/>
                  <a:gd name="T5" fmla="*/ 373 h 470"/>
                  <a:gd name="T6" fmla="*/ 53 w 586"/>
                  <a:gd name="T7" fmla="*/ 470 h 470"/>
                  <a:gd name="T8" fmla="*/ 430 w 586"/>
                  <a:gd name="T9" fmla="*/ 260 h 470"/>
                  <a:gd name="T10" fmla="*/ 586 w 586"/>
                  <a:gd name="T11" fmla="*/ 0 h 470"/>
                </a:gdLst>
                <a:ahLst/>
                <a:cxnLst>
                  <a:cxn ang="0">
                    <a:pos x="T0" y="T1"/>
                  </a:cxn>
                  <a:cxn ang="0">
                    <a:pos x="T2" y="T3"/>
                  </a:cxn>
                  <a:cxn ang="0">
                    <a:pos x="T4" y="T5"/>
                  </a:cxn>
                  <a:cxn ang="0">
                    <a:pos x="T6" y="T7"/>
                  </a:cxn>
                  <a:cxn ang="0">
                    <a:pos x="T8" y="T9"/>
                  </a:cxn>
                  <a:cxn ang="0">
                    <a:pos x="T10" y="T11"/>
                  </a:cxn>
                </a:cxnLst>
                <a:rect l="0" t="0" r="r" b="b"/>
                <a:pathLst>
                  <a:path w="586" h="470">
                    <a:moveTo>
                      <a:pt x="586" y="0"/>
                    </a:moveTo>
                    <a:cubicBezTo>
                      <a:pt x="555" y="47"/>
                      <a:pt x="512" y="87"/>
                      <a:pt x="460" y="117"/>
                    </a:cubicBezTo>
                    <a:cubicBezTo>
                      <a:pt x="0" y="373"/>
                      <a:pt x="0" y="373"/>
                      <a:pt x="0" y="373"/>
                    </a:cubicBezTo>
                    <a:cubicBezTo>
                      <a:pt x="53" y="470"/>
                      <a:pt x="53" y="470"/>
                      <a:pt x="53" y="470"/>
                    </a:cubicBezTo>
                    <a:cubicBezTo>
                      <a:pt x="430" y="260"/>
                      <a:pt x="430" y="260"/>
                      <a:pt x="430" y="260"/>
                    </a:cubicBezTo>
                    <a:cubicBezTo>
                      <a:pt x="529" y="205"/>
                      <a:pt x="585" y="105"/>
                      <a:pt x="586"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0" name="iSḻíḑè"/>
              <p:cNvSpPr/>
              <p:nvPr/>
            </p:nvSpPr>
            <p:spPr bwMode="auto">
              <a:xfrm>
                <a:off x="5059946" y="3421275"/>
                <a:ext cx="308982" cy="269394"/>
              </a:xfrm>
              <a:custGeom>
                <a:avLst/>
                <a:gdLst>
                  <a:gd name="T0" fmla="*/ 789 w 828"/>
                  <a:gd name="T1" fmla="*/ 199 h 723"/>
                  <a:gd name="T2" fmla="*/ 377 w 828"/>
                  <a:gd name="T3" fmla="*/ 81 h 723"/>
                  <a:gd name="T4" fmla="*/ 0 w 828"/>
                  <a:gd name="T5" fmla="*/ 291 h 723"/>
                  <a:gd name="T6" fmla="*/ 241 w 828"/>
                  <a:gd name="T7" fmla="*/ 723 h 723"/>
                  <a:gd name="T8" fmla="*/ 701 w 828"/>
                  <a:gd name="T9" fmla="*/ 467 h 723"/>
                  <a:gd name="T10" fmla="*/ 827 w 828"/>
                  <a:gd name="T11" fmla="*/ 350 h 723"/>
                  <a:gd name="T12" fmla="*/ 789 w 828"/>
                  <a:gd name="T13" fmla="*/ 199 h 723"/>
                  <a:gd name="T14" fmla="*/ 789 w 828"/>
                  <a:gd name="T15" fmla="*/ 199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723">
                    <a:moveTo>
                      <a:pt x="789" y="199"/>
                    </a:moveTo>
                    <a:cubicBezTo>
                      <a:pt x="707" y="52"/>
                      <a:pt x="523" y="0"/>
                      <a:pt x="377" y="81"/>
                    </a:cubicBezTo>
                    <a:cubicBezTo>
                      <a:pt x="0" y="291"/>
                      <a:pt x="0" y="291"/>
                      <a:pt x="0" y="291"/>
                    </a:cubicBezTo>
                    <a:cubicBezTo>
                      <a:pt x="241" y="723"/>
                      <a:pt x="241" y="723"/>
                      <a:pt x="241" y="723"/>
                    </a:cubicBezTo>
                    <a:cubicBezTo>
                      <a:pt x="701" y="467"/>
                      <a:pt x="701" y="467"/>
                      <a:pt x="701" y="467"/>
                    </a:cubicBezTo>
                    <a:cubicBezTo>
                      <a:pt x="753" y="437"/>
                      <a:pt x="796" y="397"/>
                      <a:pt x="827" y="350"/>
                    </a:cubicBezTo>
                    <a:cubicBezTo>
                      <a:pt x="828" y="299"/>
                      <a:pt x="816" y="247"/>
                      <a:pt x="789" y="199"/>
                    </a:cubicBezTo>
                    <a:cubicBezTo>
                      <a:pt x="789" y="199"/>
                      <a:pt x="789" y="199"/>
                      <a:pt x="789" y="199"/>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1" name="íslïḋè"/>
              <p:cNvSpPr/>
              <p:nvPr/>
            </p:nvSpPr>
            <p:spPr bwMode="auto">
              <a:xfrm>
                <a:off x="4915111" y="3690669"/>
                <a:ext cx="253945" cy="135179"/>
              </a:xfrm>
              <a:custGeom>
                <a:avLst/>
                <a:gdLst>
                  <a:gd name="T0" fmla="*/ 167 w 680"/>
                  <a:gd name="T1" fmla="*/ 256 h 361"/>
                  <a:gd name="T2" fmla="*/ 0 w 680"/>
                  <a:gd name="T3" fmla="*/ 302 h 361"/>
                  <a:gd name="T4" fmla="*/ 304 w 680"/>
                  <a:gd name="T5" fmla="*/ 306 h 361"/>
                  <a:gd name="T6" fmla="*/ 680 w 680"/>
                  <a:gd name="T7" fmla="*/ 97 h 361"/>
                  <a:gd name="T8" fmla="*/ 627 w 680"/>
                  <a:gd name="T9" fmla="*/ 0 h 361"/>
                  <a:gd name="T10" fmla="*/ 167 w 680"/>
                  <a:gd name="T11" fmla="*/ 256 h 361"/>
                </a:gdLst>
                <a:ahLst/>
                <a:cxnLst>
                  <a:cxn ang="0">
                    <a:pos x="T0" y="T1"/>
                  </a:cxn>
                  <a:cxn ang="0">
                    <a:pos x="T2" y="T3"/>
                  </a:cxn>
                  <a:cxn ang="0">
                    <a:pos x="T4" y="T5"/>
                  </a:cxn>
                  <a:cxn ang="0">
                    <a:pos x="T6" y="T7"/>
                  </a:cxn>
                  <a:cxn ang="0">
                    <a:pos x="T8" y="T9"/>
                  </a:cxn>
                  <a:cxn ang="0">
                    <a:pos x="T10" y="T11"/>
                  </a:cxn>
                </a:cxnLst>
                <a:rect l="0" t="0" r="r" b="b"/>
                <a:pathLst>
                  <a:path w="680" h="361">
                    <a:moveTo>
                      <a:pt x="167" y="256"/>
                    </a:moveTo>
                    <a:cubicBezTo>
                      <a:pt x="114" y="285"/>
                      <a:pt x="56" y="299"/>
                      <a:pt x="0" y="302"/>
                    </a:cubicBezTo>
                    <a:cubicBezTo>
                      <a:pt x="90" y="356"/>
                      <a:pt x="206" y="361"/>
                      <a:pt x="304" y="306"/>
                    </a:cubicBezTo>
                    <a:cubicBezTo>
                      <a:pt x="680" y="97"/>
                      <a:pt x="680" y="97"/>
                      <a:pt x="680" y="97"/>
                    </a:cubicBezTo>
                    <a:cubicBezTo>
                      <a:pt x="627" y="0"/>
                      <a:pt x="627" y="0"/>
                      <a:pt x="627" y="0"/>
                    </a:cubicBezTo>
                    <a:cubicBezTo>
                      <a:pt x="167" y="256"/>
                      <a:pt x="167" y="256"/>
                      <a:pt x="167" y="25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2" name="îṩļïḓè"/>
              <p:cNvSpPr/>
              <p:nvPr/>
            </p:nvSpPr>
            <p:spPr bwMode="auto">
              <a:xfrm>
                <a:off x="4844625" y="3530385"/>
                <a:ext cx="305119" cy="273256"/>
              </a:xfrm>
              <a:custGeom>
                <a:avLst/>
                <a:gdLst>
                  <a:gd name="T0" fmla="*/ 816 w 816"/>
                  <a:gd name="T1" fmla="*/ 432 h 734"/>
                  <a:gd name="T2" fmla="*/ 575 w 816"/>
                  <a:gd name="T3" fmla="*/ 0 h 734"/>
                  <a:gd name="T4" fmla="*/ 199 w 816"/>
                  <a:gd name="T5" fmla="*/ 209 h 734"/>
                  <a:gd name="T6" fmla="*/ 81 w 816"/>
                  <a:gd name="T7" fmla="*/ 621 h 734"/>
                  <a:gd name="T8" fmla="*/ 81 w 816"/>
                  <a:gd name="T9" fmla="*/ 621 h 734"/>
                  <a:gd name="T10" fmla="*/ 189 w 816"/>
                  <a:gd name="T11" fmla="*/ 734 h 734"/>
                  <a:gd name="T12" fmla="*/ 356 w 816"/>
                  <a:gd name="T13" fmla="*/ 688 h 734"/>
                  <a:gd name="T14" fmla="*/ 816 w 816"/>
                  <a:gd name="T15" fmla="*/ 432 h 7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6" h="734">
                    <a:moveTo>
                      <a:pt x="816" y="432"/>
                    </a:moveTo>
                    <a:cubicBezTo>
                      <a:pt x="575" y="0"/>
                      <a:pt x="575" y="0"/>
                      <a:pt x="575" y="0"/>
                    </a:cubicBezTo>
                    <a:cubicBezTo>
                      <a:pt x="199" y="209"/>
                      <a:pt x="199" y="209"/>
                      <a:pt x="199" y="209"/>
                    </a:cubicBezTo>
                    <a:cubicBezTo>
                      <a:pt x="52" y="291"/>
                      <a:pt x="0" y="475"/>
                      <a:pt x="81" y="621"/>
                    </a:cubicBezTo>
                    <a:cubicBezTo>
                      <a:pt x="81" y="621"/>
                      <a:pt x="81" y="621"/>
                      <a:pt x="81" y="621"/>
                    </a:cubicBezTo>
                    <a:cubicBezTo>
                      <a:pt x="108" y="669"/>
                      <a:pt x="145" y="708"/>
                      <a:pt x="189" y="734"/>
                    </a:cubicBezTo>
                    <a:cubicBezTo>
                      <a:pt x="246" y="732"/>
                      <a:pt x="303" y="717"/>
                      <a:pt x="356" y="688"/>
                    </a:cubicBezTo>
                    <a:cubicBezTo>
                      <a:pt x="816" y="432"/>
                      <a:pt x="816" y="432"/>
                      <a:pt x="816" y="432"/>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3" name="išḻïďé"/>
              <p:cNvSpPr/>
              <p:nvPr/>
            </p:nvSpPr>
            <p:spPr bwMode="auto">
              <a:xfrm>
                <a:off x="5071533" y="3460864"/>
                <a:ext cx="241392" cy="106212"/>
              </a:xfrm>
              <a:custGeom>
                <a:avLst/>
                <a:gdLst>
                  <a:gd name="T0" fmla="*/ 330 w 646"/>
                  <a:gd name="T1" fmla="*/ 116 h 286"/>
                  <a:gd name="T2" fmla="*/ 374 w 646"/>
                  <a:gd name="T3" fmla="*/ 92 h 286"/>
                  <a:gd name="T4" fmla="*/ 375 w 646"/>
                  <a:gd name="T5" fmla="*/ 92 h 286"/>
                  <a:gd name="T6" fmla="*/ 452 w 646"/>
                  <a:gd name="T7" fmla="*/ 63 h 286"/>
                  <a:gd name="T8" fmla="*/ 607 w 646"/>
                  <a:gd name="T9" fmla="*/ 86 h 286"/>
                  <a:gd name="T10" fmla="*/ 616 w 646"/>
                  <a:gd name="T11" fmla="*/ 89 h 286"/>
                  <a:gd name="T12" fmla="*/ 640 w 646"/>
                  <a:gd name="T13" fmla="*/ 78 h 286"/>
                  <a:gd name="T14" fmla="*/ 642 w 646"/>
                  <a:gd name="T15" fmla="*/ 54 h 286"/>
                  <a:gd name="T16" fmla="*/ 642 w 646"/>
                  <a:gd name="T17" fmla="*/ 54 h 286"/>
                  <a:gd name="T18" fmla="*/ 642 w 646"/>
                  <a:gd name="T19" fmla="*/ 54 h 286"/>
                  <a:gd name="T20" fmla="*/ 641 w 646"/>
                  <a:gd name="T21" fmla="*/ 53 h 286"/>
                  <a:gd name="T22" fmla="*/ 633 w 646"/>
                  <a:gd name="T23" fmla="*/ 44 h 286"/>
                  <a:gd name="T24" fmla="*/ 440 w 646"/>
                  <a:gd name="T25" fmla="*/ 15 h 286"/>
                  <a:gd name="T26" fmla="*/ 350 w 646"/>
                  <a:gd name="T27" fmla="*/ 49 h 286"/>
                  <a:gd name="T28" fmla="*/ 306 w 646"/>
                  <a:gd name="T29" fmla="*/ 74 h 286"/>
                  <a:gd name="T30" fmla="*/ 0 w 646"/>
                  <a:gd name="T31" fmla="*/ 244 h 286"/>
                  <a:gd name="T32" fmla="*/ 24 w 646"/>
                  <a:gd name="T33" fmla="*/ 286 h 286"/>
                  <a:gd name="T34" fmla="*/ 330 w 646"/>
                  <a:gd name="T35" fmla="*/ 11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286">
                    <a:moveTo>
                      <a:pt x="330" y="116"/>
                    </a:moveTo>
                    <a:cubicBezTo>
                      <a:pt x="374" y="92"/>
                      <a:pt x="374" y="92"/>
                      <a:pt x="374" y="92"/>
                    </a:cubicBezTo>
                    <a:cubicBezTo>
                      <a:pt x="375" y="92"/>
                      <a:pt x="375" y="92"/>
                      <a:pt x="375" y="92"/>
                    </a:cubicBezTo>
                    <a:cubicBezTo>
                      <a:pt x="375" y="91"/>
                      <a:pt x="407" y="73"/>
                      <a:pt x="452" y="63"/>
                    </a:cubicBezTo>
                    <a:cubicBezTo>
                      <a:pt x="510" y="50"/>
                      <a:pt x="562" y="58"/>
                      <a:pt x="607" y="86"/>
                    </a:cubicBezTo>
                    <a:cubicBezTo>
                      <a:pt x="610" y="88"/>
                      <a:pt x="613" y="89"/>
                      <a:pt x="616" y="89"/>
                    </a:cubicBezTo>
                    <a:cubicBezTo>
                      <a:pt x="626" y="90"/>
                      <a:pt x="635" y="86"/>
                      <a:pt x="640" y="78"/>
                    </a:cubicBezTo>
                    <a:cubicBezTo>
                      <a:pt x="645" y="70"/>
                      <a:pt x="646" y="62"/>
                      <a:pt x="642" y="54"/>
                    </a:cubicBezTo>
                    <a:cubicBezTo>
                      <a:pt x="642" y="54"/>
                      <a:pt x="642" y="54"/>
                      <a:pt x="642" y="54"/>
                    </a:cubicBezTo>
                    <a:cubicBezTo>
                      <a:pt x="642" y="54"/>
                      <a:pt x="642" y="54"/>
                      <a:pt x="642" y="54"/>
                    </a:cubicBezTo>
                    <a:cubicBezTo>
                      <a:pt x="642" y="54"/>
                      <a:pt x="641" y="53"/>
                      <a:pt x="641" y="53"/>
                    </a:cubicBezTo>
                    <a:cubicBezTo>
                      <a:pt x="639" y="49"/>
                      <a:pt x="636" y="46"/>
                      <a:pt x="633" y="44"/>
                    </a:cubicBezTo>
                    <a:cubicBezTo>
                      <a:pt x="577" y="9"/>
                      <a:pt x="510" y="0"/>
                      <a:pt x="440" y="15"/>
                    </a:cubicBezTo>
                    <a:cubicBezTo>
                      <a:pt x="390" y="26"/>
                      <a:pt x="355" y="47"/>
                      <a:pt x="350" y="49"/>
                    </a:cubicBezTo>
                    <a:cubicBezTo>
                      <a:pt x="306" y="74"/>
                      <a:pt x="306" y="74"/>
                      <a:pt x="306" y="74"/>
                    </a:cubicBezTo>
                    <a:cubicBezTo>
                      <a:pt x="0" y="244"/>
                      <a:pt x="0" y="244"/>
                      <a:pt x="0" y="244"/>
                    </a:cubicBezTo>
                    <a:cubicBezTo>
                      <a:pt x="24" y="286"/>
                      <a:pt x="24" y="286"/>
                      <a:pt x="24" y="286"/>
                    </a:cubicBezTo>
                    <a:cubicBezTo>
                      <a:pt x="330" y="116"/>
                      <a:pt x="330" y="116"/>
                      <a:pt x="330" y="116"/>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4" name="íŝ1íḋé"/>
              <p:cNvSpPr/>
              <p:nvPr/>
            </p:nvSpPr>
            <p:spPr bwMode="auto">
              <a:xfrm>
                <a:off x="4881316" y="3551627"/>
                <a:ext cx="198907" cy="171871"/>
              </a:xfrm>
              <a:custGeom>
                <a:avLst/>
                <a:gdLst>
                  <a:gd name="T0" fmla="*/ 50 w 535"/>
                  <a:gd name="T1" fmla="*/ 436 h 461"/>
                  <a:gd name="T2" fmla="*/ 112 w 535"/>
                  <a:gd name="T3" fmla="*/ 293 h 461"/>
                  <a:gd name="T4" fmla="*/ 177 w 535"/>
                  <a:gd name="T5" fmla="*/ 242 h 461"/>
                  <a:gd name="T6" fmla="*/ 177 w 535"/>
                  <a:gd name="T7" fmla="*/ 241 h 461"/>
                  <a:gd name="T8" fmla="*/ 221 w 535"/>
                  <a:gd name="T9" fmla="*/ 217 h 461"/>
                  <a:gd name="T10" fmla="*/ 535 w 535"/>
                  <a:gd name="T11" fmla="*/ 42 h 461"/>
                  <a:gd name="T12" fmla="*/ 511 w 535"/>
                  <a:gd name="T13" fmla="*/ 0 h 461"/>
                  <a:gd name="T14" fmla="*/ 198 w 535"/>
                  <a:gd name="T15" fmla="*/ 174 h 461"/>
                  <a:gd name="T16" fmla="*/ 154 w 535"/>
                  <a:gd name="T17" fmla="*/ 199 h 461"/>
                  <a:gd name="T18" fmla="*/ 78 w 535"/>
                  <a:gd name="T19" fmla="*/ 257 h 461"/>
                  <a:gd name="T20" fmla="*/ 0 w 535"/>
                  <a:gd name="T21" fmla="*/ 436 h 461"/>
                  <a:gd name="T22" fmla="*/ 4 w 535"/>
                  <a:gd name="T23" fmla="*/ 448 h 461"/>
                  <a:gd name="T24" fmla="*/ 6 w 535"/>
                  <a:gd name="T25" fmla="*/ 449 h 461"/>
                  <a:gd name="T26" fmla="*/ 6 w 535"/>
                  <a:gd name="T27" fmla="*/ 449 h 461"/>
                  <a:gd name="T28" fmla="*/ 5 w 535"/>
                  <a:gd name="T29" fmla="*/ 449 h 461"/>
                  <a:gd name="T30" fmla="*/ 25 w 535"/>
                  <a:gd name="T31" fmla="*/ 461 h 461"/>
                  <a:gd name="T32" fmla="*/ 48 w 535"/>
                  <a:gd name="T33" fmla="*/ 446 h 461"/>
                  <a:gd name="T34" fmla="*/ 50 w 535"/>
                  <a:gd name="T35" fmla="*/ 436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461">
                    <a:moveTo>
                      <a:pt x="50" y="436"/>
                    </a:moveTo>
                    <a:cubicBezTo>
                      <a:pt x="50" y="384"/>
                      <a:pt x="71" y="335"/>
                      <a:pt x="112" y="293"/>
                    </a:cubicBezTo>
                    <a:cubicBezTo>
                      <a:pt x="144" y="260"/>
                      <a:pt x="177" y="242"/>
                      <a:pt x="177" y="242"/>
                    </a:cubicBezTo>
                    <a:cubicBezTo>
                      <a:pt x="177" y="241"/>
                      <a:pt x="177" y="241"/>
                      <a:pt x="177" y="241"/>
                    </a:cubicBezTo>
                    <a:cubicBezTo>
                      <a:pt x="221" y="217"/>
                      <a:pt x="221" y="217"/>
                      <a:pt x="221" y="217"/>
                    </a:cubicBezTo>
                    <a:cubicBezTo>
                      <a:pt x="535" y="42"/>
                      <a:pt x="535" y="42"/>
                      <a:pt x="535" y="42"/>
                    </a:cubicBezTo>
                    <a:cubicBezTo>
                      <a:pt x="511" y="0"/>
                      <a:pt x="511" y="0"/>
                      <a:pt x="511" y="0"/>
                    </a:cubicBezTo>
                    <a:cubicBezTo>
                      <a:pt x="198" y="174"/>
                      <a:pt x="198" y="174"/>
                      <a:pt x="198" y="174"/>
                    </a:cubicBezTo>
                    <a:cubicBezTo>
                      <a:pt x="154" y="199"/>
                      <a:pt x="154" y="199"/>
                      <a:pt x="154" y="199"/>
                    </a:cubicBezTo>
                    <a:cubicBezTo>
                      <a:pt x="149" y="201"/>
                      <a:pt x="114" y="220"/>
                      <a:pt x="78" y="257"/>
                    </a:cubicBezTo>
                    <a:cubicBezTo>
                      <a:pt x="27" y="309"/>
                      <a:pt x="1" y="371"/>
                      <a:pt x="0" y="436"/>
                    </a:cubicBezTo>
                    <a:cubicBezTo>
                      <a:pt x="0" y="440"/>
                      <a:pt x="2" y="444"/>
                      <a:pt x="4" y="448"/>
                    </a:cubicBezTo>
                    <a:cubicBezTo>
                      <a:pt x="4" y="448"/>
                      <a:pt x="6" y="449"/>
                      <a:pt x="6" y="449"/>
                    </a:cubicBezTo>
                    <a:cubicBezTo>
                      <a:pt x="6" y="449"/>
                      <a:pt x="6" y="449"/>
                      <a:pt x="6" y="449"/>
                    </a:cubicBezTo>
                    <a:cubicBezTo>
                      <a:pt x="5" y="449"/>
                      <a:pt x="5" y="449"/>
                      <a:pt x="5" y="449"/>
                    </a:cubicBezTo>
                    <a:cubicBezTo>
                      <a:pt x="9" y="456"/>
                      <a:pt x="17" y="461"/>
                      <a:pt x="25" y="461"/>
                    </a:cubicBezTo>
                    <a:cubicBezTo>
                      <a:pt x="35" y="461"/>
                      <a:pt x="44" y="455"/>
                      <a:pt x="48" y="446"/>
                    </a:cubicBezTo>
                    <a:cubicBezTo>
                      <a:pt x="49" y="443"/>
                      <a:pt x="50" y="440"/>
                      <a:pt x="50" y="43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5" name="í$1îḋé"/>
              <p:cNvSpPr/>
              <p:nvPr/>
            </p:nvSpPr>
            <p:spPr bwMode="auto">
              <a:xfrm>
                <a:off x="4762551" y="3391343"/>
                <a:ext cx="435471" cy="504992"/>
              </a:xfrm>
              <a:custGeom>
                <a:avLst/>
                <a:gdLst>
                  <a:gd name="T0" fmla="*/ 312 w 1168"/>
                  <a:gd name="T1" fmla="*/ 1344 h 1355"/>
                  <a:gd name="T2" fmla="*/ 312 w 1168"/>
                  <a:gd name="T3" fmla="*/ 1345 h 1355"/>
                  <a:gd name="T4" fmla="*/ 166 w 1168"/>
                  <a:gd name="T5" fmla="*/ 1290 h 1355"/>
                  <a:gd name="T6" fmla="*/ 166 w 1168"/>
                  <a:gd name="T7" fmla="*/ 1290 h 1355"/>
                  <a:gd name="T8" fmla="*/ 98 w 1168"/>
                  <a:gd name="T9" fmla="*/ 866 h 1355"/>
                  <a:gd name="T10" fmla="*/ 351 w 1168"/>
                  <a:gd name="T11" fmla="*/ 517 h 1355"/>
                  <a:gd name="T12" fmla="*/ 603 w 1168"/>
                  <a:gd name="T13" fmla="*/ 168 h 1355"/>
                  <a:gd name="T14" fmla="*/ 1026 w 1168"/>
                  <a:gd name="T15" fmla="*/ 99 h 1355"/>
                  <a:gd name="T16" fmla="*/ 1026 w 1168"/>
                  <a:gd name="T17" fmla="*/ 99 h 1355"/>
                  <a:gd name="T18" fmla="*/ 1125 w 1168"/>
                  <a:gd name="T19" fmla="*/ 220 h 1355"/>
                  <a:gd name="T20" fmla="*/ 1125 w 1168"/>
                  <a:gd name="T21" fmla="*/ 220 h 1355"/>
                  <a:gd name="T22" fmla="*/ 1094 w 1168"/>
                  <a:gd name="T23" fmla="*/ 522 h 1355"/>
                  <a:gd name="T24" fmla="*/ 842 w 1168"/>
                  <a:gd name="T25" fmla="*/ 871 h 1355"/>
                  <a:gd name="T26" fmla="*/ 589 w 1168"/>
                  <a:gd name="T27" fmla="*/ 1220 h 1355"/>
                  <a:gd name="T28" fmla="*/ 312 w 1168"/>
                  <a:gd name="T29" fmla="*/ 1344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8" h="1355">
                    <a:moveTo>
                      <a:pt x="312" y="1344"/>
                    </a:moveTo>
                    <a:cubicBezTo>
                      <a:pt x="312" y="1345"/>
                      <a:pt x="312" y="1345"/>
                      <a:pt x="312" y="1345"/>
                    </a:cubicBezTo>
                    <a:cubicBezTo>
                      <a:pt x="261" y="1340"/>
                      <a:pt x="210" y="1322"/>
                      <a:pt x="166" y="1290"/>
                    </a:cubicBezTo>
                    <a:cubicBezTo>
                      <a:pt x="166" y="1290"/>
                      <a:pt x="166" y="1290"/>
                      <a:pt x="166" y="1290"/>
                    </a:cubicBezTo>
                    <a:cubicBezTo>
                      <a:pt x="31" y="1191"/>
                      <a:pt x="0" y="1002"/>
                      <a:pt x="98" y="866"/>
                    </a:cubicBezTo>
                    <a:cubicBezTo>
                      <a:pt x="351" y="517"/>
                      <a:pt x="351" y="517"/>
                      <a:pt x="351" y="517"/>
                    </a:cubicBezTo>
                    <a:cubicBezTo>
                      <a:pt x="603" y="168"/>
                      <a:pt x="603" y="168"/>
                      <a:pt x="603" y="168"/>
                    </a:cubicBezTo>
                    <a:cubicBezTo>
                      <a:pt x="701" y="32"/>
                      <a:pt x="891" y="0"/>
                      <a:pt x="1026" y="99"/>
                    </a:cubicBezTo>
                    <a:cubicBezTo>
                      <a:pt x="1026" y="99"/>
                      <a:pt x="1026" y="99"/>
                      <a:pt x="1026" y="99"/>
                    </a:cubicBezTo>
                    <a:cubicBezTo>
                      <a:pt x="1071" y="132"/>
                      <a:pt x="1104" y="173"/>
                      <a:pt x="1125" y="220"/>
                    </a:cubicBezTo>
                    <a:cubicBezTo>
                      <a:pt x="1125" y="220"/>
                      <a:pt x="1125" y="220"/>
                      <a:pt x="1125" y="220"/>
                    </a:cubicBezTo>
                    <a:cubicBezTo>
                      <a:pt x="1168" y="315"/>
                      <a:pt x="1160" y="431"/>
                      <a:pt x="1094" y="522"/>
                    </a:cubicBezTo>
                    <a:cubicBezTo>
                      <a:pt x="842" y="871"/>
                      <a:pt x="842" y="871"/>
                      <a:pt x="842" y="871"/>
                    </a:cubicBezTo>
                    <a:cubicBezTo>
                      <a:pt x="589" y="1220"/>
                      <a:pt x="589" y="1220"/>
                      <a:pt x="589" y="1220"/>
                    </a:cubicBezTo>
                    <a:cubicBezTo>
                      <a:pt x="523" y="1311"/>
                      <a:pt x="417" y="1355"/>
                      <a:pt x="312" y="1344"/>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6" name="îṩľîḍe"/>
              <p:cNvSpPr/>
              <p:nvPr/>
            </p:nvSpPr>
            <p:spPr bwMode="auto">
              <a:xfrm>
                <a:off x="4878419" y="3692600"/>
                <a:ext cx="197942" cy="203735"/>
              </a:xfrm>
              <a:custGeom>
                <a:avLst/>
                <a:gdLst>
                  <a:gd name="T0" fmla="*/ 0 w 530"/>
                  <a:gd name="T1" fmla="*/ 538 h 549"/>
                  <a:gd name="T2" fmla="*/ 131 w 530"/>
                  <a:gd name="T3" fmla="*/ 427 h 549"/>
                  <a:gd name="T4" fmla="*/ 440 w 530"/>
                  <a:gd name="T5" fmla="*/ 0 h 549"/>
                  <a:gd name="T6" fmla="*/ 530 w 530"/>
                  <a:gd name="T7" fmla="*/ 65 h 549"/>
                  <a:gd name="T8" fmla="*/ 277 w 530"/>
                  <a:gd name="T9" fmla="*/ 414 h 549"/>
                  <a:gd name="T10" fmla="*/ 0 w 530"/>
                  <a:gd name="T11" fmla="*/ 538 h 549"/>
                </a:gdLst>
                <a:ahLst/>
                <a:cxnLst>
                  <a:cxn ang="0">
                    <a:pos x="T0" y="T1"/>
                  </a:cxn>
                  <a:cxn ang="0">
                    <a:pos x="T2" y="T3"/>
                  </a:cxn>
                  <a:cxn ang="0">
                    <a:pos x="T4" y="T5"/>
                  </a:cxn>
                  <a:cxn ang="0">
                    <a:pos x="T6" y="T7"/>
                  </a:cxn>
                  <a:cxn ang="0">
                    <a:pos x="T8" y="T9"/>
                  </a:cxn>
                  <a:cxn ang="0">
                    <a:pos x="T10" y="T11"/>
                  </a:cxn>
                </a:cxnLst>
                <a:rect l="0" t="0" r="r" b="b"/>
                <a:pathLst>
                  <a:path w="530" h="549">
                    <a:moveTo>
                      <a:pt x="0" y="538"/>
                    </a:moveTo>
                    <a:cubicBezTo>
                      <a:pt x="50" y="513"/>
                      <a:pt x="96" y="475"/>
                      <a:pt x="131" y="427"/>
                    </a:cubicBezTo>
                    <a:cubicBezTo>
                      <a:pt x="440" y="0"/>
                      <a:pt x="440" y="0"/>
                      <a:pt x="440" y="0"/>
                    </a:cubicBezTo>
                    <a:cubicBezTo>
                      <a:pt x="530" y="65"/>
                      <a:pt x="530" y="65"/>
                      <a:pt x="530" y="65"/>
                    </a:cubicBezTo>
                    <a:cubicBezTo>
                      <a:pt x="277" y="414"/>
                      <a:pt x="277" y="414"/>
                      <a:pt x="277" y="414"/>
                    </a:cubicBezTo>
                    <a:cubicBezTo>
                      <a:pt x="211" y="505"/>
                      <a:pt x="105" y="549"/>
                      <a:pt x="0" y="53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7" name="îṥ1iďe"/>
              <p:cNvSpPr/>
              <p:nvPr/>
            </p:nvSpPr>
            <p:spPr bwMode="auto">
              <a:xfrm>
                <a:off x="4762551" y="3584457"/>
                <a:ext cx="280015" cy="308982"/>
              </a:xfrm>
              <a:custGeom>
                <a:avLst/>
                <a:gdLst>
                  <a:gd name="T0" fmla="*/ 166 w 752"/>
                  <a:gd name="T1" fmla="*/ 774 h 829"/>
                  <a:gd name="T2" fmla="*/ 98 w 752"/>
                  <a:gd name="T3" fmla="*/ 350 h 829"/>
                  <a:gd name="T4" fmla="*/ 351 w 752"/>
                  <a:gd name="T5" fmla="*/ 0 h 829"/>
                  <a:gd name="T6" fmla="*/ 752 w 752"/>
                  <a:gd name="T7" fmla="*/ 290 h 829"/>
                  <a:gd name="T8" fmla="*/ 443 w 752"/>
                  <a:gd name="T9" fmla="*/ 717 h 829"/>
                  <a:gd name="T10" fmla="*/ 312 w 752"/>
                  <a:gd name="T11" fmla="*/ 829 h 829"/>
                  <a:gd name="T12" fmla="*/ 166 w 752"/>
                  <a:gd name="T13" fmla="*/ 774 h 829"/>
                  <a:gd name="T14" fmla="*/ 166 w 752"/>
                  <a:gd name="T15" fmla="*/ 774 h 8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2" h="829">
                    <a:moveTo>
                      <a:pt x="166" y="774"/>
                    </a:moveTo>
                    <a:cubicBezTo>
                      <a:pt x="31" y="675"/>
                      <a:pt x="0" y="486"/>
                      <a:pt x="98" y="350"/>
                    </a:cubicBezTo>
                    <a:cubicBezTo>
                      <a:pt x="351" y="0"/>
                      <a:pt x="351" y="0"/>
                      <a:pt x="351" y="0"/>
                    </a:cubicBezTo>
                    <a:cubicBezTo>
                      <a:pt x="752" y="290"/>
                      <a:pt x="752" y="290"/>
                      <a:pt x="752" y="290"/>
                    </a:cubicBezTo>
                    <a:cubicBezTo>
                      <a:pt x="443" y="717"/>
                      <a:pt x="443" y="717"/>
                      <a:pt x="443" y="717"/>
                    </a:cubicBezTo>
                    <a:cubicBezTo>
                      <a:pt x="408" y="766"/>
                      <a:pt x="362" y="804"/>
                      <a:pt x="312" y="829"/>
                    </a:cubicBezTo>
                    <a:cubicBezTo>
                      <a:pt x="261" y="824"/>
                      <a:pt x="210" y="806"/>
                      <a:pt x="166" y="774"/>
                    </a:cubicBezTo>
                    <a:cubicBezTo>
                      <a:pt x="166" y="774"/>
                      <a:pt x="166" y="774"/>
                      <a:pt x="166" y="774"/>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8" name="ïṣľiďè"/>
              <p:cNvSpPr/>
              <p:nvPr/>
            </p:nvSpPr>
            <p:spPr bwMode="auto">
              <a:xfrm>
                <a:off x="5042566" y="3473416"/>
                <a:ext cx="155457" cy="243323"/>
              </a:xfrm>
              <a:custGeom>
                <a:avLst/>
                <a:gdLst>
                  <a:gd name="T0" fmla="*/ 308 w 417"/>
                  <a:gd name="T1" fmla="*/ 160 h 652"/>
                  <a:gd name="T2" fmla="*/ 373 w 417"/>
                  <a:gd name="T3" fmla="*/ 0 h 652"/>
                  <a:gd name="T4" fmla="*/ 342 w 417"/>
                  <a:gd name="T5" fmla="*/ 303 h 652"/>
                  <a:gd name="T6" fmla="*/ 90 w 417"/>
                  <a:gd name="T7" fmla="*/ 652 h 652"/>
                  <a:gd name="T8" fmla="*/ 0 w 417"/>
                  <a:gd name="T9" fmla="*/ 587 h 652"/>
                  <a:gd name="T10" fmla="*/ 308 w 417"/>
                  <a:gd name="T11" fmla="*/ 160 h 652"/>
                </a:gdLst>
                <a:ahLst/>
                <a:cxnLst>
                  <a:cxn ang="0">
                    <a:pos x="T0" y="T1"/>
                  </a:cxn>
                  <a:cxn ang="0">
                    <a:pos x="T2" y="T3"/>
                  </a:cxn>
                  <a:cxn ang="0">
                    <a:pos x="T4" y="T5"/>
                  </a:cxn>
                  <a:cxn ang="0">
                    <a:pos x="T6" y="T7"/>
                  </a:cxn>
                  <a:cxn ang="0">
                    <a:pos x="T8" y="T9"/>
                  </a:cxn>
                  <a:cxn ang="0">
                    <a:pos x="T10" y="T11"/>
                  </a:cxn>
                </a:cxnLst>
                <a:rect l="0" t="0" r="r" b="b"/>
                <a:pathLst>
                  <a:path w="417" h="652">
                    <a:moveTo>
                      <a:pt x="308" y="160"/>
                    </a:moveTo>
                    <a:cubicBezTo>
                      <a:pt x="344" y="111"/>
                      <a:pt x="365" y="56"/>
                      <a:pt x="373" y="0"/>
                    </a:cubicBezTo>
                    <a:cubicBezTo>
                      <a:pt x="417" y="96"/>
                      <a:pt x="408" y="211"/>
                      <a:pt x="342" y="303"/>
                    </a:cubicBezTo>
                    <a:cubicBezTo>
                      <a:pt x="90" y="652"/>
                      <a:pt x="90" y="652"/>
                      <a:pt x="90" y="652"/>
                    </a:cubicBezTo>
                    <a:cubicBezTo>
                      <a:pt x="0" y="587"/>
                      <a:pt x="0" y="587"/>
                      <a:pt x="0" y="587"/>
                    </a:cubicBezTo>
                    <a:cubicBezTo>
                      <a:pt x="308" y="160"/>
                      <a:pt x="308" y="160"/>
                      <a:pt x="308" y="160"/>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9" name="ïslidê"/>
              <p:cNvSpPr/>
              <p:nvPr/>
            </p:nvSpPr>
            <p:spPr bwMode="auto">
              <a:xfrm>
                <a:off x="4892903" y="3391343"/>
                <a:ext cx="288705" cy="301257"/>
              </a:xfrm>
              <a:custGeom>
                <a:avLst/>
                <a:gdLst>
                  <a:gd name="T0" fmla="*/ 401 w 774"/>
                  <a:gd name="T1" fmla="*/ 806 h 806"/>
                  <a:gd name="T2" fmla="*/ 0 w 774"/>
                  <a:gd name="T3" fmla="*/ 516 h 806"/>
                  <a:gd name="T4" fmla="*/ 252 w 774"/>
                  <a:gd name="T5" fmla="*/ 167 h 806"/>
                  <a:gd name="T6" fmla="*/ 675 w 774"/>
                  <a:gd name="T7" fmla="*/ 99 h 806"/>
                  <a:gd name="T8" fmla="*/ 675 w 774"/>
                  <a:gd name="T9" fmla="*/ 99 h 806"/>
                  <a:gd name="T10" fmla="*/ 774 w 774"/>
                  <a:gd name="T11" fmla="*/ 220 h 806"/>
                  <a:gd name="T12" fmla="*/ 709 w 774"/>
                  <a:gd name="T13" fmla="*/ 380 h 806"/>
                  <a:gd name="T14" fmla="*/ 401 w 774"/>
                  <a:gd name="T15" fmla="*/ 806 h 8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806">
                    <a:moveTo>
                      <a:pt x="401" y="806"/>
                    </a:moveTo>
                    <a:cubicBezTo>
                      <a:pt x="0" y="516"/>
                      <a:pt x="0" y="516"/>
                      <a:pt x="0" y="516"/>
                    </a:cubicBezTo>
                    <a:cubicBezTo>
                      <a:pt x="252" y="167"/>
                      <a:pt x="252" y="167"/>
                      <a:pt x="252" y="167"/>
                    </a:cubicBezTo>
                    <a:cubicBezTo>
                      <a:pt x="350" y="32"/>
                      <a:pt x="540" y="0"/>
                      <a:pt x="675" y="99"/>
                    </a:cubicBezTo>
                    <a:cubicBezTo>
                      <a:pt x="675" y="99"/>
                      <a:pt x="675" y="99"/>
                      <a:pt x="675" y="99"/>
                    </a:cubicBezTo>
                    <a:cubicBezTo>
                      <a:pt x="720" y="132"/>
                      <a:pt x="753" y="173"/>
                      <a:pt x="774" y="220"/>
                    </a:cubicBezTo>
                    <a:cubicBezTo>
                      <a:pt x="766" y="276"/>
                      <a:pt x="744" y="331"/>
                      <a:pt x="709" y="380"/>
                    </a:cubicBezTo>
                    <a:cubicBezTo>
                      <a:pt x="401" y="806"/>
                      <a:pt x="401" y="806"/>
                      <a:pt x="401" y="80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0" name="íSḻîḑê"/>
              <p:cNvSpPr/>
              <p:nvPr/>
            </p:nvSpPr>
            <p:spPr bwMode="auto">
              <a:xfrm>
                <a:off x="4800209" y="3598940"/>
                <a:ext cx="128421" cy="230771"/>
              </a:xfrm>
              <a:custGeom>
                <a:avLst/>
                <a:gdLst>
                  <a:gd name="T0" fmla="*/ 137 w 343"/>
                  <a:gd name="T1" fmla="*/ 312 h 620"/>
                  <a:gd name="T2" fmla="*/ 108 w 343"/>
                  <a:gd name="T3" fmla="*/ 353 h 620"/>
                  <a:gd name="T4" fmla="*/ 108 w 343"/>
                  <a:gd name="T5" fmla="*/ 354 h 620"/>
                  <a:gd name="T6" fmla="*/ 70 w 343"/>
                  <a:gd name="T7" fmla="*/ 427 h 620"/>
                  <a:gd name="T8" fmla="*/ 75 w 343"/>
                  <a:gd name="T9" fmla="*/ 583 h 620"/>
                  <a:gd name="T10" fmla="*/ 77 w 343"/>
                  <a:gd name="T11" fmla="*/ 594 h 620"/>
                  <a:gd name="T12" fmla="*/ 63 w 343"/>
                  <a:gd name="T13" fmla="*/ 616 h 620"/>
                  <a:gd name="T14" fmla="*/ 39 w 343"/>
                  <a:gd name="T15" fmla="*/ 615 h 620"/>
                  <a:gd name="T16" fmla="*/ 39 w 343"/>
                  <a:gd name="T17" fmla="*/ 615 h 620"/>
                  <a:gd name="T18" fmla="*/ 39 w 343"/>
                  <a:gd name="T19" fmla="*/ 615 h 620"/>
                  <a:gd name="T20" fmla="*/ 38 w 343"/>
                  <a:gd name="T21" fmla="*/ 614 h 620"/>
                  <a:gd name="T22" fmla="*/ 30 w 343"/>
                  <a:gd name="T23" fmla="*/ 604 h 620"/>
                  <a:gd name="T24" fmla="*/ 24 w 343"/>
                  <a:gd name="T25" fmla="*/ 409 h 620"/>
                  <a:gd name="T26" fmla="*/ 69 w 343"/>
                  <a:gd name="T27" fmla="*/ 324 h 620"/>
                  <a:gd name="T28" fmla="*/ 98 w 343"/>
                  <a:gd name="T29" fmla="*/ 284 h 620"/>
                  <a:gd name="T30" fmla="*/ 303 w 343"/>
                  <a:gd name="T31" fmla="*/ 0 h 620"/>
                  <a:gd name="T32" fmla="*/ 343 w 343"/>
                  <a:gd name="T33" fmla="*/ 29 h 620"/>
                  <a:gd name="T34" fmla="*/ 137 w 343"/>
                  <a:gd name="T35" fmla="*/ 312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3" h="620">
                    <a:moveTo>
                      <a:pt x="137" y="312"/>
                    </a:moveTo>
                    <a:cubicBezTo>
                      <a:pt x="108" y="353"/>
                      <a:pt x="108" y="353"/>
                      <a:pt x="108" y="353"/>
                    </a:cubicBezTo>
                    <a:cubicBezTo>
                      <a:pt x="108" y="354"/>
                      <a:pt x="108" y="354"/>
                      <a:pt x="108" y="354"/>
                    </a:cubicBezTo>
                    <a:cubicBezTo>
                      <a:pt x="107" y="354"/>
                      <a:pt x="85" y="384"/>
                      <a:pt x="70" y="427"/>
                    </a:cubicBezTo>
                    <a:cubicBezTo>
                      <a:pt x="51" y="483"/>
                      <a:pt x="52" y="536"/>
                      <a:pt x="75" y="583"/>
                    </a:cubicBezTo>
                    <a:cubicBezTo>
                      <a:pt x="76" y="587"/>
                      <a:pt x="77" y="590"/>
                      <a:pt x="77" y="594"/>
                    </a:cubicBezTo>
                    <a:cubicBezTo>
                      <a:pt x="77" y="603"/>
                      <a:pt x="72" y="612"/>
                      <a:pt x="63" y="616"/>
                    </a:cubicBezTo>
                    <a:cubicBezTo>
                      <a:pt x="55" y="620"/>
                      <a:pt x="47" y="620"/>
                      <a:pt x="39" y="615"/>
                    </a:cubicBezTo>
                    <a:cubicBezTo>
                      <a:pt x="39" y="615"/>
                      <a:pt x="39" y="615"/>
                      <a:pt x="39" y="615"/>
                    </a:cubicBezTo>
                    <a:cubicBezTo>
                      <a:pt x="39" y="615"/>
                      <a:pt x="39" y="615"/>
                      <a:pt x="39" y="615"/>
                    </a:cubicBezTo>
                    <a:cubicBezTo>
                      <a:pt x="39" y="614"/>
                      <a:pt x="38" y="614"/>
                      <a:pt x="38" y="614"/>
                    </a:cubicBezTo>
                    <a:cubicBezTo>
                      <a:pt x="34" y="611"/>
                      <a:pt x="32" y="608"/>
                      <a:pt x="30" y="604"/>
                    </a:cubicBezTo>
                    <a:cubicBezTo>
                      <a:pt x="2" y="545"/>
                      <a:pt x="0" y="478"/>
                      <a:pt x="24" y="409"/>
                    </a:cubicBezTo>
                    <a:cubicBezTo>
                      <a:pt x="41" y="361"/>
                      <a:pt x="66" y="329"/>
                      <a:pt x="69" y="324"/>
                    </a:cubicBezTo>
                    <a:cubicBezTo>
                      <a:pt x="98" y="284"/>
                      <a:pt x="98" y="284"/>
                      <a:pt x="98" y="284"/>
                    </a:cubicBezTo>
                    <a:cubicBezTo>
                      <a:pt x="303" y="0"/>
                      <a:pt x="303" y="0"/>
                      <a:pt x="303" y="0"/>
                    </a:cubicBezTo>
                    <a:cubicBezTo>
                      <a:pt x="343" y="29"/>
                      <a:pt x="343" y="29"/>
                      <a:pt x="343" y="29"/>
                    </a:cubicBezTo>
                    <a:cubicBezTo>
                      <a:pt x="137" y="312"/>
                      <a:pt x="137" y="312"/>
                      <a:pt x="137" y="31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1" name="islide"/>
              <p:cNvSpPr/>
              <p:nvPr/>
            </p:nvSpPr>
            <p:spPr bwMode="auto">
              <a:xfrm>
                <a:off x="4913180" y="3426104"/>
                <a:ext cx="193113" cy="183458"/>
              </a:xfrm>
              <a:custGeom>
                <a:avLst/>
                <a:gdLst>
                  <a:gd name="T0" fmla="*/ 487 w 516"/>
                  <a:gd name="T1" fmla="*/ 56 h 492"/>
                  <a:gd name="T2" fmla="*/ 338 w 516"/>
                  <a:gd name="T3" fmla="*/ 101 h 492"/>
                  <a:gd name="T4" fmla="*/ 280 w 516"/>
                  <a:gd name="T5" fmla="*/ 159 h 492"/>
                  <a:gd name="T6" fmla="*/ 279 w 516"/>
                  <a:gd name="T7" fmla="*/ 160 h 492"/>
                  <a:gd name="T8" fmla="*/ 250 w 516"/>
                  <a:gd name="T9" fmla="*/ 201 h 492"/>
                  <a:gd name="T10" fmla="*/ 40 w 516"/>
                  <a:gd name="T11" fmla="*/ 492 h 492"/>
                  <a:gd name="T12" fmla="*/ 0 w 516"/>
                  <a:gd name="T13" fmla="*/ 463 h 492"/>
                  <a:gd name="T14" fmla="*/ 210 w 516"/>
                  <a:gd name="T15" fmla="*/ 172 h 492"/>
                  <a:gd name="T16" fmla="*/ 240 w 516"/>
                  <a:gd name="T17" fmla="*/ 132 h 492"/>
                  <a:gd name="T18" fmla="*/ 306 w 516"/>
                  <a:gd name="T19" fmla="*/ 63 h 492"/>
                  <a:gd name="T20" fmla="*/ 493 w 516"/>
                  <a:gd name="T21" fmla="*/ 7 h 492"/>
                  <a:gd name="T22" fmla="*/ 505 w 516"/>
                  <a:gd name="T23" fmla="*/ 12 h 492"/>
                  <a:gd name="T24" fmla="*/ 506 w 516"/>
                  <a:gd name="T25" fmla="*/ 13 h 492"/>
                  <a:gd name="T26" fmla="*/ 506 w 516"/>
                  <a:gd name="T27" fmla="*/ 13 h 492"/>
                  <a:gd name="T28" fmla="*/ 506 w 516"/>
                  <a:gd name="T29" fmla="*/ 13 h 492"/>
                  <a:gd name="T30" fmla="*/ 515 w 516"/>
                  <a:gd name="T31" fmla="*/ 35 h 492"/>
                  <a:gd name="T32" fmla="*/ 498 w 516"/>
                  <a:gd name="T33" fmla="*/ 55 h 492"/>
                  <a:gd name="T34" fmla="*/ 487 w 516"/>
                  <a:gd name="T35" fmla="*/ 5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492">
                    <a:moveTo>
                      <a:pt x="487" y="56"/>
                    </a:moveTo>
                    <a:cubicBezTo>
                      <a:pt x="435" y="50"/>
                      <a:pt x="385" y="65"/>
                      <a:pt x="338" y="101"/>
                    </a:cubicBezTo>
                    <a:cubicBezTo>
                      <a:pt x="301" y="129"/>
                      <a:pt x="280" y="159"/>
                      <a:pt x="280" y="159"/>
                    </a:cubicBezTo>
                    <a:cubicBezTo>
                      <a:pt x="279" y="160"/>
                      <a:pt x="279" y="160"/>
                      <a:pt x="279" y="160"/>
                    </a:cubicBezTo>
                    <a:cubicBezTo>
                      <a:pt x="250" y="201"/>
                      <a:pt x="250" y="201"/>
                      <a:pt x="250" y="201"/>
                    </a:cubicBezTo>
                    <a:cubicBezTo>
                      <a:pt x="40" y="492"/>
                      <a:pt x="40" y="492"/>
                      <a:pt x="40" y="492"/>
                    </a:cubicBezTo>
                    <a:cubicBezTo>
                      <a:pt x="0" y="463"/>
                      <a:pt x="0" y="463"/>
                      <a:pt x="0" y="463"/>
                    </a:cubicBezTo>
                    <a:cubicBezTo>
                      <a:pt x="210" y="172"/>
                      <a:pt x="210" y="172"/>
                      <a:pt x="210" y="172"/>
                    </a:cubicBezTo>
                    <a:cubicBezTo>
                      <a:pt x="240" y="132"/>
                      <a:pt x="240" y="132"/>
                      <a:pt x="240" y="132"/>
                    </a:cubicBezTo>
                    <a:cubicBezTo>
                      <a:pt x="243" y="127"/>
                      <a:pt x="266" y="94"/>
                      <a:pt x="306" y="63"/>
                    </a:cubicBezTo>
                    <a:cubicBezTo>
                      <a:pt x="364" y="19"/>
                      <a:pt x="428" y="0"/>
                      <a:pt x="493" y="7"/>
                    </a:cubicBezTo>
                    <a:cubicBezTo>
                      <a:pt x="498" y="8"/>
                      <a:pt x="502" y="9"/>
                      <a:pt x="505" y="12"/>
                    </a:cubicBezTo>
                    <a:cubicBezTo>
                      <a:pt x="505" y="12"/>
                      <a:pt x="506" y="12"/>
                      <a:pt x="506" y="13"/>
                    </a:cubicBezTo>
                    <a:cubicBezTo>
                      <a:pt x="506" y="13"/>
                      <a:pt x="506" y="13"/>
                      <a:pt x="506" y="13"/>
                    </a:cubicBezTo>
                    <a:cubicBezTo>
                      <a:pt x="506" y="13"/>
                      <a:pt x="506" y="13"/>
                      <a:pt x="506" y="13"/>
                    </a:cubicBezTo>
                    <a:cubicBezTo>
                      <a:pt x="512" y="18"/>
                      <a:pt x="516" y="26"/>
                      <a:pt x="515" y="35"/>
                    </a:cubicBezTo>
                    <a:cubicBezTo>
                      <a:pt x="514" y="44"/>
                      <a:pt x="507" y="52"/>
                      <a:pt x="498" y="55"/>
                    </a:cubicBezTo>
                    <a:cubicBezTo>
                      <a:pt x="495" y="56"/>
                      <a:pt x="491" y="57"/>
                      <a:pt x="487" y="5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2" name="ïŝľîḋè"/>
              <p:cNvSpPr/>
              <p:nvPr/>
            </p:nvSpPr>
            <p:spPr bwMode="auto">
              <a:xfrm>
                <a:off x="4971114" y="3724464"/>
                <a:ext cx="548442" cy="227874"/>
              </a:xfrm>
              <a:custGeom>
                <a:avLst/>
                <a:gdLst>
                  <a:gd name="T0" fmla="*/ 1427 w 1469"/>
                  <a:gd name="T1" fmla="*/ 151 h 611"/>
                  <a:gd name="T2" fmla="*/ 1428 w 1469"/>
                  <a:gd name="T3" fmla="*/ 151 h 611"/>
                  <a:gd name="T4" fmla="*/ 1469 w 1469"/>
                  <a:gd name="T5" fmla="*/ 301 h 611"/>
                  <a:gd name="T6" fmla="*/ 1469 w 1469"/>
                  <a:gd name="T7" fmla="*/ 301 h 611"/>
                  <a:gd name="T8" fmla="*/ 1167 w 1469"/>
                  <a:gd name="T9" fmla="*/ 606 h 611"/>
                  <a:gd name="T10" fmla="*/ 736 w 1469"/>
                  <a:gd name="T11" fmla="*/ 608 h 611"/>
                  <a:gd name="T12" fmla="*/ 305 w 1469"/>
                  <a:gd name="T13" fmla="*/ 610 h 611"/>
                  <a:gd name="T14" fmla="*/ 0 w 1469"/>
                  <a:gd name="T15" fmla="*/ 309 h 611"/>
                  <a:gd name="T16" fmla="*/ 0 w 1469"/>
                  <a:gd name="T17" fmla="*/ 309 h 611"/>
                  <a:gd name="T18" fmla="*/ 39 w 1469"/>
                  <a:gd name="T19" fmla="*/ 158 h 611"/>
                  <a:gd name="T20" fmla="*/ 39 w 1469"/>
                  <a:gd name="T21" fmla="*/ 158 h 611"/>
                  <a:gd name="T22" fmla="*/ 302 w 1469"/>
                  <a:gd name="T23" fmla="*/ 5 h 611"/>
                  <a:gd name="T24" fmla="*/ 733 w 1469"/>
                  <a:gd name="T25" fmla="*/ 3 h 611"/>
                  <a:gd name="T26" fmla="*/ 1164 w 1469"/>
                  <a:gd name="T27" fmla="*/ 1 h 611"/>
                  <a:gd name="T28" fmla="*/ 1427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7" y="151"/>
                    </a:moveTo>
                    <a:cubicBezTo>
                      <a:pt x="1428" y="151"/>
                      <a:pt x="1428" y="151"/>
                      <a:pt x="1428" y="151"/>
                    </a:cubicBezTo>
                    <a:cubicBezTo>
                      <a:pt x="1454" y="195"/>
                      <a:pt x="1469" y="247"/>
                      <a:pt x="1469" y="301"/>
                    </a:cubicBezTo>
                    <a:cubicBezTo>
                      <a:pt x="1469" y="301"/>
                      <a:pt x="1469" y="301"/>
                      <a:pt x="1469" y="301"/>
                    </a:cubicBezTo>
                    <a:cubicBezTo>
                      <a:pt x="1469" y="469"/>
                      <a:pt x="1335" y="605"/>
                      <a:pt x="1167" y="606"/>
                    </a:cubicBezTo>
                    <a:cubicBezTo>
                      <a:pt x="736" y="608"/>
                      <a:pt x="736" y="608"/>
                      <a:pt x="736" y="608"/>
                    </a:cubicBezTo>
                    <a:cubicBezTo>
                      <a:pt x="305" y="610"/>
                      <a:pt x="305" y="610"/>
                      <a:pt x="305" y="610"/>
                    </a:cubicBezTo>
                    <a:cubicBezTo>
                      <a:pt x="138" y="611"/>
                      <a:pt x="0" y="476"/>
                      <a:pt x="0" y="309"/>
                    </a:cubicBezTo>
                    <a:cubicBezTo>
                      <a:pt x="0" y="309"/>
                      <a:pt x="0" y="309"/>
                      <a:pt x="0" y="309"/>
                    </a:cubicBezTo>
                    <a:cubicBezTo>
                      <a:pt x="0" y="254"/>
                      <a:pt x="14" y="202"/>
                      <a:pt x="39" y="158"/>
                    </a:cubicBezTo>
                    <a:cubicBezTo>
                      <a:pt x="39" y="158"/>
                      <a:pt x="39" y="158"/>
                      <a:pt x="39" y="158"/>
                    </a:cubicBezTo>
                    <a:cubicBezTo>
                      <a:pt x="91" y="66"/>
                      <a:pt x="190" y="5"/>
                      <a:pt x="302" y="5"/>
                    </a:cubicBezTo>
                    <a:cubicBezTo>
                      <a:pt x="733" y="3"/>
                      <a:pt x="733" y="3"/>
                      <a:pt x="733" y="3"/>
                    </a:cubicBezTo>
                    <a:cubicBezTo>
                      <a:pt x="1164" y="1"/>
                      <a:pt x="1164" y="1"/>
                      <a:pt x="1164" y="1"/>
                    </a:cubicBezTo>
                    <a:cubicBezTo>
                      <a:pt x="1276" y="0"/>
                      <a:pt x="1375" y="60"/>
                      <a:pt x="1427"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3" name="îṡḻiḍé"/>
              <p:cNvSpPr/>
              <p:nvPr/>
            </p:nvSpPr>
            <p:spPr bwMode="auto">
              <a:xfrm>
                <a:off x="5245335" y="3724464"/>
                <a:ext cx="258772" cy="56003"/>
              </a:xfrm>
              <a:custGeom>
                <a:avLst/>
                <a:gdLst>
                  <a:gd name="T0" fmla="*/ 694 w 694"/>
                  <a:gd name="T1" fmla="*/ 151 h 151"/>
                  <a:gd name="T2" fmla="*/ 527 w 694"/>
                  <a:gd name="T3" fmla="*/ 111 h 151"/>
                  <a:gd name="T4" fmla="*/ 0 w 694"/>
                  <a:gd name="T5" fmla="*/ 114 h 151"/>
                  <a:gd name="T6" fmla="*/ 0 w 694"/>
                  <a:gd name="T7" fmla="*/ 3 h 151"/>
                  <a:gd name="T8" fmla="*/ 431 w 694"/>
                  <a:gd name="T9" fmla="*/ 1 h 151"/>
                  <a:gd name="T10" fmla="*/ 694 w 694"/>
                  <a:gd name="T11" fmla="*/ 151 h 151"/>
                </a:gdLst>
                <a:ahLst/>
                <a:cxnLst>
                  <a:cxn ang="0">
                    <a:pos x="T0" y="T1"/>
                  </a:cxn>
                  <a:cxn ang="0">
                    <a:pos x="T2" y="T3"/>
                  </a:cxn>
                  <a:cxn ang="0">
                    <a:pos x="T4" y="T5"/>
                  </a:cxn>
                  <a:cxn ang="0">
                    <a:pos x="T6" y="T7"/>
                  </a:cxn>
                  <a:cxn ang="0">
                    <a:pos x="T8" y="T9"/>
                  </a:cxn>
                  <a:cxn ang="0">
                    <a:pos x="T10" y="T11"/>
                  </a:cxn>
                </a:cxnLst>
                <a:rect l="0" t="0" r="r" b="b"/>
                <a:pathLst>
                  <a:path w="694" h="151">
                    <a:moveTo>
                      <a:pt x="694" y="151"/>
                    </a:moveTo>
                    <a:cubicBezTo>
                      <a:pt x="644" y="126"/>
                      <a:pt x="587" y="111"/>
                      <a:pt x="527" y="111"/>
                    </a:cubicBezTo>
                    <a:cubicBezTo>
                      <a:pt x="0" y="114"/>
                      <a:pt x="0" y="114"/>
                      <a:pt x="0" y="114"/>
                    </a:cubicBezTo>
                    <a:cubicBezTo>
                      <a:pt x="0" y="3"/>
                      <a:pt x="0" y="3"/>
                      <a:pt x="0" y="3"/>
                    </a:cubicBezTo>
                    <a:cubicBezTo>
                      <a:pt x="431" y="1"/>
                      <a:pt x="431" y="1"/>
                      <a:pt x="431" y="1"/>
                    </a:cubicBezTo>
                    <a:cubicBezTo>
                      <a:pt x="543" y="0"/>
                      <a:pt x="642" y="60"/>
                      <a:pt x="694"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4" name="i$ľïḓe"/>
              <p:cNvSpPr/>
              <p:nvPr/>
            </p:nvSpPr>
            <p:spPr bwMode="auto">
              <a:xfrm>
                <a:off x="5245335" y="3765983"/>
                <a:ext cx="274221" cy="185389"/>
              </a:xfrm>
              <a:custGeom>
                <a:avLst/>
                <a:gdLst>
                  <a:gd name="T0" fmla="*/ 736 w 736"/>
                  <a:gd name="T1" fmla="*/ 190 h 497"/>
                  <a:gd name="T2" fmla="*/ 434 w 736"/>
                  <a:gd name="T3" fmla="*/ 495 h 497"/>
                  <a:gd name="T4" fmla="*/ 3 w 736"/>
                  <a:gd name="T5" fmla="*/ 497 h 497"/>
                  <a:gd name="T6" fmla="*/ 0 w 736"/>
                  <a:gd name="T7" fmla="*/ 3 h 497"/>
                  <a:gd name="T8" fmla="*/ 527 w 736"/>
                  <a:gd name="T9" fmla="*/ 0 h 497"/>
                  <a:gd name="T10" fmla="*/ 695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2" y="494"/>
                      <a:pt x="434" y="495"/>
                    </a:cubicBezTo>
                    <a:cubicBezTo>
                      <a:pt x="3" y="497"/>
                      <a:pt x="3" y="497"/>
                      <a:pt x="3" y="497"/>
                    </a:cubicBezTo>
                    <a:cubicBezTo>
                      <a:pt x="0" y="3"/>
                      <a:pt x="0" y="3"/>
                      <a:pt x="0" y="3"/>
                    </a:cubicBezTo>
                    <a:cubicBezTo>
                      <a:pt x="527" y="0"/>
                      <a:pt x="527" y="0"/>
                      <a:pt x="527" y="0"/>
                    </a:cubicBezTo>
                    <a:cubicBezTo>
                      <a:pt x="587" y="0"/>
                      <a:pt x="645" y="14"/>
                      <a:pt x="695" y="39"/>
                    </a:cubicBezTo>
                    <a:cubicBezTo>
                      <a:pt x="721"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5" name="íṥľîḋè"/>
              <p:cNvSpPr/>
              <p:nvPr/>
            </p:nvSpPr>
            <p:spPr bwMode="auto">
              <a:xfrm>
                <a:off x="4986563" y="3725430"/>
                <a:ext cx="258772" cy="57934"/>
              </a:xfrm>
              <a:custGeom>
                <a:avLst/>
                <a:gdLst>
                  <a:gd name="T0" fmla="*/ 168 w 694"/>
                  <a:gd name="T1" fmla="*/ 113 h 155"/>
                  <a:gd name="T2" fmla="*/ 0 w 694"/>
                  <a:gd name="T3" fmla="*/ 155 h 155"/>
                  <a:gd name="T4" fmla="*/ 263 w 694"/>
                  <a:gd name="T5" fmla="*/ 2 h 155"/>
                  <a:gd name="T6" fmla="*/ 694 w 694"/>
                  <a:gd name="T7" fmla="*/ 0 h 155"/>
                  <a:gd name="T8" fmla="*/ 694 w 694"/>
                  <a:gd name="T9" fmla="*/ 111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8" y="113"/>
                      <a:pt x="51" y="129"/>
                      <a:pt x="0" y="155"/>
                    </a:cubicBezTo>
                    <a:cubicBezTo>
                      <a:pt x="52" y="63"/>
                      <a:pt x="150" y="2"/>
                      <a:pt x="263" y="2"/>
                    </a:cubicBezTo>
                    <a:cubicBezTo>
                      <a:pt x="694" y="0"/>
                      <a:pt x="694" y="0"/>
                      <a:pt x="694" y="0"/>
                    </a:cubicBezTo>
                    <a:cubicBezTo>
                      <a:pt x="694" y="111"/>
                      <a:pt x="694" y="111"/>
                      <a:pt x="694" y="111"/>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6" name="íşḻiďê"/>
              <p:cNvSpPr/>
              <p:nvPr/>
            </p:nvSpPr>
            <p:spPr bwMode="auto">
              <a:xfrm>
                <a:off x="4971114" y="3766949"/>
                <a:ext cx="275187" cy="185389"/>
              </a:xfrm>
              <a:custGeom>
                <a:avLst/>
                <a:gdLst>
                  <a:gd name="T0" fmla="*/ 733 w 736"/>
                  <a:gd name="T1" fmla="*/ 0 h 497"/>
                  <a:gd name="T2" fmla="*/ 736 w 736"/>
                  <a:gd name="T3" fmla="*/ 494 h 497"/>
                  <a:gd name="T4" fmla="*/ 305 w 736"/>
                  <a:gd name="T5" fmla="*/ 496 h 497"/>
                  <a:gd name="T6" fmla="*/ 0 w 736"/>
                  <a:gd name="T7" fmla="*/ 195 h 497"/>
                  <a:gd name="T8" fmla="*/ 0 w 736"/>
                  <a:gd name="T9" fmla="*/ 195 h 497"/>
                  <a:gd name="T10" fmla="*/ 39 w 736"/>
                  <a:gd name="T11" fmla="*/ 44 h 497"/>
                  <a:gd name="T12" fmla="*/ 207 w 736"/>
                  <a:gd name="T13" fmla="*/ 2 h 497"/>
                  <a:gd name="T14" fmla="*/ 733 w 736"/>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3" y="0"/>
                    </a:moveTo>
                    <a:cubicBezTo>
                      <a:pt x="736" y="494"/>
                      <a:pt x="736" y="494"/>
                      <a:pt x="736" y="494"/>
                    </a:cubicBezTo>
                    <a:cubicBezTo>
                      <a:pt x="305" y="496"/>
                      <a:pt x="305" y="496"/>
                      <a:pt x="305" y="496"/>
                    </a:cubicBezTo>
                    <a:cubicBezTo>
                      <a:pt x="137" y="497"/>
                      <a:pt x="0" y="362"/>
                      <a:pt x="0" y="195"/>
                    </a:cubicBezTo>
                    <a:cubicBezTo>
                      <a:pt x="0" y="195"/>
                      <a:pt x="0" y="195"/>
                      <a:pt x="0" y="195"/>
                    </a:cubicBezTo>
                    <a:cubicBezTo>
                      <a:pt x="0" y="140"/>
                      <a:pt x="14" y="88"/>
                      <a:pt x="39" y="44"/>
                    </a:cubicBezTo>
                    <a:cubicBezTo>
                      <a:pt x="90" y="18"/>
                      <a:pt x="147" y="2"/>
                      <a:pt x="207" y="2"/>
                    </a:cubicBezTo>
                    <a:cubicBezTo>
                      <a:pt x="733" y="0"/>
                      <a:pt x="733" y="0"/>
                      <a:pt x="733"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7" name="ïşļiḋe"/>
              <p:cNvSpPr/>
              <p:nvPr/>
            </p:nvSpPr>
            <p:spPr bwMode="auto">
              <a:xfrm>
                <a:off x="5246301" y="3861574"/>
                <a:ext cx="243323" cy="64693"/>
              </a:xfrm>
              <a:custGeom>
                <a:avLst/>
                <a:gdLst>
                  <a:gd name="T0" fmla="*/ 350 w 652"/>
                  <a:gd name="T1" fmla="*/ 123 h 174"/>
                  <a:gd name="T2" fmla="*/ 401 w 652"/>
                  <a:gd name="T3" fmla="*/ 123 h 174"/>
                  <a:gd name="T4" fmla="*/ 401 w 652"/>
                  <a:gd name="T5" fmla="*/ 123 h 174"/>
                  <a:gd name="T6" fmla="*/ 482 w 652"/>
                  <a:gd name="T7" fmla="*/ 110 h 174"/>
                  <a:gd name="T8" fmla="*/ 606 w 652"/>
                  <a:gd name="T9" fmla="*/ 14 h 174"/>
                  <a:gd name="T10" fmla="*/ 613 w 652"/>
                  <a:gd name="T11" fmla="*/ 6 h 174"/>
                  <a:gd name="T12" fmla="*/ 640 w 652"/>
                  <a:gd name="T13" fmla="*/ 4 h 174"/>
                  <a:gd name="T14" fmla="*/ 652 w 652"/>
                  <a:gd name="T15" fmla="*/ 24 h 174"/>
                  <a:gd name="T16" fmla="*/ 652 w 652"/>
                  <a:gd name="T17" fmla="*/ 24 h 174"/>
                  <a:gd name="T18" fmla="*/ 652 w 652"/>
                  <a:gd name="T19" fmla="*/ 24 h 174"/>
                  <a:gd name="T20" fmla="*/ 652 w 652"/>
                  <a:gd name="T21" fmla="*/ 26 h 174"/>
                  <a:gd name="T22" fmla="*/ 649 w 652"/>
                  <a:gd name="T23" fmla="*/ 38 h 174"/>
                  <a:gd name="T24" fmla="*/ 495 w 652"/>
                  <a:gd name="T25" fmla="*/ 157 h 174"/>
                  <a:gd name="T26" fmla="*/ 400 w 652"/>
                  <a:gd name="T27" fmla="*/ 172 h 174"/>
                  <a:gd name="T28" fmla="*/ 350 w 652"/>
                  <a:gd name="T29" fmla="*/ 172 h 174"/>
                  <a:gd name="T30" fmla="*/ 0 w 652"/>
                  <a:gd name="T31" fmla="*/ 174 h 174"/>
                  <a:gd name="T32" fmla="*/ 0 w 652"/>
                  <a:gd name="T33" fmla="*/ 125 h 174"/>
                  <a:gd name="T34" fmla="*/ 350 w 652"/>
                  <a:gd name="T35" fmla="*/ 12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3"/>
                    </a:moveTo>
                    <a:cubicBezTo>
                      <a:pt x="401" y="123"/>
                      <a:pt x="401" y="123"/>
                      <a:pt x="401" y="123"/>
                    </a:cubicBezTo>
                    <a:cubicBezTo>
                      <a:pt x="401" y="123"/>
                      <a:pt x="401" y="123"/>
                      <a:pt x="401" y="123"/>
                    </a:cubicBezTo>
                    <a:cubicBezTo>
                      <a:pt x="402" y="123"/>
                      <a:pt x="439" y="123"/>
                      <a:pt x="482" y="110"/>
                    </a:cubicBezTo>
                    <a:cubicBezTo>
                      <a:pt x="539" y="92"/>
                      <a:pt x="581" y="60"/>
                      <a:pt x="606" y="14"/>
                    </a:cubicBezTo>
                    <a:cubicBezTo>
                      <a:pt x="608" y="11"/>
                      <a:pt x="610" y="8"/>
                      <a:pt x="613" y="6"/>
                    </a:cubicBezTo>
                    <a:cubicBezTo>
                      <a:pt x="621" y="0"/>
                      <a:pt x="631" y="0"/>
                      <a:pt x="640" y="4"/>
                    </a:cubicBezTo>
                    <a:cubicBezTo>
                      <a:pt x="647" y="9"/>
                      <a:pt x="652" y="15"/>
                      <a:pt x="652" y="24"/>
                    </a:cubicBezTo>
                    <a:cubicBezTo>
                      <a:pt x="652" y="24"/>
                      <a:pt x="652" y="24"/>
                      <a:pt x="652" y="24"/>
                    </a:cubicBezTo>
                    <a:cubicBezTo>
                      <a:pt x="652" y="24"/>
                      <a:pt x="652" y="24"/>
                      <a:pt x="652" y="24"/>
                    </a:cubicBezTo>
                    <a:cubicBezTo>
                      <a:pt x="652" y="25"/>
                      <a:pt x="652" y="25"/>
                      <a:pt x="652" y="26"/>
                    </a:cubicBezTo>
                    <a:cubicBezTo>
                      <a:pt x="652" y="30"/>
                      <a:pt x="651" y="34"/>
                      <a:pt x="649" y="38"/>
                    </a:cubicBezTo>
                    <a:cubicBezTo>
                      <a:pt x="618" y="95"/>
                      <a:pt x="565" y="136"/>
                      <a:pt x="495" y="157"/>
                    </a:cubicBezTo>
                    <a:cubicBezTo>
                      <a:pt x="446" y="172"/>
                      <a:pt x="406" y="172"/>
                      <a:pt x="400" y="172"/>
                    </a:cubicBezTo>
                    <a:cubicBezTo>
                      <a:pt x="350" y="172"/>
                      <a:pt x="350" y="172"/>
                      <a:pt x="350" y="172"/>
                    </a:cubicBezTo>
                    <a:cubicBezTo>
                      <a:pt x="0" y="174"/>
                      <a:pt x="0" y="174"/>
                      <a:pt x="0" y="174"/>
                    </a:cubicBezTo>
                    <a:cubicBezTo>
                      <a:pt x="0" y="125"/>
                      <a:pt x="0" y="125"/>
                      <a:pt x="0" y="125"/>
                    </a:cubicBezTo>
                    <a:cubicBezTo>
                      <a:pt x="350" y="123"/>
                      <a:pt x="350" y="123"/>
                      <a:pt x="350" y="123"/>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8" name="ï$ḻïḍé"/>
              <p:cNvSpPr/>
              <p:nvPr/>
            </p:nvSpPr>
            <p:spPr bwMode="auto">
              <a:xfrm>
                <a:off x="4999116" y="3864471"/>
                <a:ext cx="247185" cy="62762"/>
              </a:xfrm>
              <a:custGeom>
                <a:avLst/>
                <a:gdLst>
                  <a:gd name="T0" fmla="*/ 46 w 662"/>
                  <a:gd name="T1" fmla="*/ 14 h 170"/>
                  <a:gd name="T2" fmla="*/ 171 w 662"/>
                  <a:gd name="T3" fmla="*/ 108 h 170"/>
                  <a:gd name="T4" fmla="*/ 252 w 662"/>
                  <a:gd name="T5" fmla="*/ 121 h 170"/>
                  <a:gd name="T6" fmla="*/ 253 w 662"/>
                  <a:gd name="T7" fmla="*/ 121 h 170"/>
                  <a:gd name="T8" fmla="*/ 303 w 662"/>
                  <a:gd name="T9" fmla="*/ 120 h 170"/>
                  <a:gd name="T10" fmla="*/ 662 w 662"/>
                  <a:gd name="T11" fmla="*/ 119 h 170"/>
                  <a:gd name="T12" fmla="*/ 662 w 662"/>
                  <a:gd name="T13" fmla="*/ 168 h 170"/>
                  <a:gd name="T14" fmla="*/ 303 w 662"/>
                  <a:gd name="T15" fmla="*/ 169 h 170"/>
                  <a:gd name="T16" fmla="*/ 253 w 662"/>
                  <a:gd name="T17" fmla="*/ 170 h 170"/>
                  <a:gd name="T18" fmla="*/ 158 w 662"/>
                  <a:gd name="T19" fmla="*/ 156 h 170"/>
                  <a:gd name="T20" fmla="*/ 3 w 662"/>
                  <a:gd name="T21" fmla="*/ 38 h 170"/>
                  <a:gd name="T22" fmla="*/ 0 w 662"/>
                  <a:gd name="T23" fmla="*/ 26 h 170"/>
                  <a:gd name="T24" fmla="*/ 0 w 662"/>
                  <a:gd name="T25" fmla="*/ 25 h 170"/>
                  <a:gd name="T26" fmla="*/ 0 w 662"/>
                  <a:gd name="T27" fmla="*/ 24 h 170"/>
                  <a:gd name="T28" fmla="*/ 0 w 662"/>
                  <a:gd name="T29" fmla="*/ 24 h 170"/>
                  <a:gd name="T30" fmla="*/ 13 w 662"/>
                  <a:gd name="T31" fmla="*/ 4 h 170"/>
                  <a:gd name="T32" fmla="*/ 39 w 662"/>
                  <a:gd name="T33" fmla="*/ 6 h 170"/>
                  <a:gd name="T34" fmla="*/ 46 w 662"/>
                  <a:gd name="T35" fmla="*/ 1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0">
                    <a:moveTo>
                      <a:pt x="46" y="14"/>
                    </a:moveTo>
                    <a:cubicBezTo>
                      <a:pt x="72" y="60"/>
                      <a:pt x="114" y="91"/>
                      <a:pt x="171" y="108"/>
                    </a:cubicBezTo>
                    <a:cubicBezTo>
                      <a:pt x="215" y="121"/>
                      <a:pt x="252" y="121"/>
                      <a:pt x="252" y="121"/>
                    </a:cubicBezTo>
                    <a:cubicBezTo>
                      <a:pt x="253" y="121"/>
                      <a:pt x="253" y="121"/>
                      <a:pt x="253" y="121"/>
                    </a:cubicBezTo>
                    <a:cubicBezTo>
                      <a:pt x="303" y="120"/>
                      <a:pt x="303" y="120"/>
                      <a:pt x="303" y="120"/>
                    </a:cubicBezTo>
                    <a:cubicBezTo>
                      <a:pt x="662" y="119"/>
                      <a:pt x="662" y="119"/>
                      <a:pt x="662" y="119"/>
                    </a:cubicBezTo>
                    <a:cubicBezTo>
                      <a:pt x="662" y="168"/>
                      <a:pt x="662" y="168"/>
                      <a:pt x="662" y="168"/>
                    </a:cubicBezTo>
                    <a:cubicBezTo>
                      <a:pt x="303" y="169"/>
                      <a:pt x="303" y="169"/>
                      <a:pt x="303" y="169"/>
                    </a:cubicBezTo>
                    <a:cubicBezTo>
                      <a:pt x="253" y="170"/>
                      <a:pt x="253" y="170"/>
                      <a:pt x="253" y="170"/>
                    </a:cubicBezTo>
                    <a:cubicBezTo>
                      <a:pt x="248" y="170"/>
                      <a:pt x="207" y="170"/>
                      <a:pt x="158" y="156"/>
                    </a:cubicBezTo>
                    <a:cubicBezTo>
                      <a:pt x="89" y="136"/>
                      <a:pt x="35" y="95"/>
                      <a:pt x="3" y="38"/>
                    </a:cubicBezTo>
                    <a:cubicBezTo>
                      <a:pt x="1" y="34"/>
                      <a:pt x="0" y="30"/>
                      <a:pt x="0" y="26"/>
                    </a:cubicBezTo>
                    <a:cubicBezTo>
                      <a:pt x="0" y="26"/>
                      <a:pt x="0" y="25"/>
                      <a:pt x="0" y="25"/>
                    </a:cubicBezTo>
                    <a:cubicBezTo>
                      <a:pt x="0" y="24"/>
                      <a:pt x="0" y="24"/>
                      <a:pt x="0" y="24"/>
                    </a:cubicBezTo>
                    <a:cubicBezTo>
                      <a:pt x="0" y="24"/>
                      <a:pt x="0" y="24"/>
                      <a:pt x="0" y="24"/>
                    </a:cubicBezTo>
                    <a:cubicBezTo>
                      <a:pt x="1" y="16"/>
                      <a:pt x="5" y="9"/>
                      <a:pt x="13" y="4"/>
                    </a:cubicBezTo>
                    <a:cubicBezTo>
                      <a:pt x="21" y="0"/>
                      <a:pt x="32" y="1"/>
                      <a:pt x="39" y="6"/>
                    </a:cubicBezTo>
                    <a:cubicBezTo>
                      <a:pt x="42" y="8"/>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9" name="iśļíḑè"/>
              <p:cNvSpPr/>
              <p:nvPr/>
            </p:nvSpPr>
            <p:spPr bwMode="auto">
              <a:xfrm>
                <a:off x="5361203" y="3493693"/>
                <a:ext cx="547477" cy="226909"/>
              </a:xfrm>
              <a:custGeom>
                <a:avLst/>
                <a:gdLst>
                  <a:gd name="T0" fmla="*/ 42 w 1469"/>
                  <a:gd name="T1" fmla="*/ 458 h 609"/>
                  <a:gd name="T2" fmla="*/ 41 w 1469"/>
                  <a:gd name="T3" fmla="*/ 458 h 609"/>
                  <a:gd name="T4" fmla="*/ 0 w 1469"/>
                  <a:gd name="T5" fmla="*/ 307 h 609"/>
                  <a:gd name="T6" fmla="*/ 0 w 1469"/>
                  <a:gd name="T7" fmla="*/ 307 h 609"/>
                  <a:gd name="T8" fmla="*/ 302 w 1469"/>
                  <a:gd name="T9" fmla="*/ 3 h 609"/>
                  <a:gd name="T10" fmla="*/ 734 w 1469"/>
                  <a:gd name="T11" fmla="*/ 2 h 609"/>
                  <a:gd name="T12" fmla="*/ 1165 w 1469"/>
                  <a:gd name="T13" fmla="*/ 0 h 609"/>
                  <a:gd name="T14" fmla="*/ 1469 w 1469"/>
                  <a:gd name="T15" fmla="*/ 303 h 609"/>
                  <a:gd name="T16" fmla="*/ 1469 w 1469"/>
                  <a:gd name="T17" fmla="*/ 303 h 609"/>
                  <a:gd name="T18" fmla="*/ 1430 w 1469"/>
                  <a:gd name="T19" fmla="*/ 453 h 609"/>
                  <a:gd name="T20" fmla="*/ 1430 w 1469"/>
                  <a:gd name="T21" fmla="*/ 453 h 609"/>
                  <a:gd name="T22" fmla="*/ 1167 w 1469"/>
                  <a:gd name="T23" fmla="*/ 606 h 609"/>
                  <a:gd name="T24" fmla="*/ 736 w 1469"/>
                  <a:gd name="T25" fmla="*/ 607 h 609"/>
                  <a:gd name="T26" fmla="*/ 305 w 1469"/>
                  <a:gd name="T27" fmla="*/ 608 h 609"/>
                  <a:gd name="T28" fmla="*/ 42 w 1469"/>
                  <a:gd name="T29" fmla="*/ 45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09">
                    <a:moveTo>
                      <a:pt x="42" y="458"/>
                    </a:moveTo>
                    <a:cubicBezTo>
                      <a:pt x="41" y="458"/>
                      <a:pt x="41" y="458"/>
                      <a:pt x="41" y="458"/>
                    </a:cubicBezTo>
                    <a:cubicBezTo>
                      <a:pt x="15" y="413"/>
                      <a:pt x="0" y="362"/>
                      <a:pt x="0" y="307"/>
                    </a:cubicBezTo>
                    <a:cubicBezTo>
                      <a:pt x="0" y="307"/>
                      <a:pt x="0" y="307"/>
                      <a:pt x="0" y="307"/>
                    </a:cubicBezTo>
                    <a:cubicBezTo>
                      <a:pt x="0" y="139"/>
                      <a:pt x="135" y="4"/>
                      <a:pt x="302" y="3"/>
                    </a:cubicBezTo>
                    <a:cubicBezTo>
                      <a:pt x="734" y="2"/>
                      <a:pt x="734" y="2"/>
                      <a:pt x="734" y="2"/>
                    </a:cubicBezTo>
                    <a:cubicBezTo>
                      <a:pt x="1165" y="0"/>
                      <a:pt x="1165" y="0"/>
                      <a:pt x="1165" y="0"/>
                    </a:cubicBezTo>
                    <a:cubicBezTo>
                      <a:pt x="1332" y="0"/>
                      <a:pt x="1469" y="135"/>
                      <a:pt x="1469" y="303"/>
                    </a:cubicBezTo>
                    <a:cubicBezTo>
                      <a:pt x="1469" y="303"/>
                      <a:pt x="1469" y="303"/>
                      <a:pt x="1469" y="303"/>
                    </a:cubicBezTo>
                    <a:cubicBezTo>
                      <a:pt x="1469" y="357"/>
                      <a:pt x="1455" y="409"/>
                      <a:pt x="1430" y="453"/>
                    </a:cubicBezTo>
                    <a:cubicBezTo>
                      <a:pt x="1430" y="453"/>
                      <a:pt x="1430" y="453"/>
                      <a:pt x="1430" y="453"/>
                    </a:cubicBezTo>
                    <a:cubicBezTo>
                      <a:pt x="1378" y="545"/>
                      <a:pt x="1279" y="606"/>
                      <a:pt x="1167" y="606"/>
                    </a:cubicBezTo>
                    <a:cubicBezTo>
                      <a:pt x="736" y="607"/>
                      <a:pt x="736" y="607"/>
                      <a:pt x="736" y="607"/>
                    </a:cubicBezTo>
                    <a:cubicBezTo>
                      <a:pt x="305" y="608"/>
                      <a:pt x="305" y="608"/>
                      <a:pt x="305" y="608"/>
                    </a:cubicBezTo>
                    <a:cubicBezTo>
                      <a:pt x="193" y="609"/>
                      <a:pt x="94" y="548"/>
                      <a:pt x="42" y="45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0" name="îṡľiḑé"/>
              <p:cNvSpPr/>
              <p:nvPr/>
            </p:nvSpPr>
            <p:spPr bwMode="auto">
              <a:xfrm>
                <a:off x="5376652" y="3664598"/>
                <a:ext cx="258772" cy="56003"/>
              </a:xfrm>
              <a:custGeom>
                <a:avLst/>
                <a:gdLst>
                  <a:gd name="T0" fmla="*/ 0 w 694"/>
                  <a:gd name="T1" fmla="*/ 0 h 151"/>
                  <a:gd name="T2" fmla="*/ 167 w 694"/>
                  <a:gd name="T3" fmla="*/ 40 h 151"/>
                  <a:gd name="T4" fmla="*/ 694 w 694"/>
                  <a:gd name="T5" fmla="*/ 38 h 151"/>
                  <a:gd name="T6" fmla="*/ 694 w 694"/>
                  <a:gd name="T7" fmla="*/ 149 h 151"/>
                  <a:gd name="T8" fmla="*/ 263 w 694"/>
                  <a:gd name="T9" fmla="*/ 150 h 151"/>
                  <a:gd name="T10" fmla="*/ 0 w 694"/>
                  <a:gd name="T11" fmla="*/ 0 h 151"/>
                </a:gdLst>
                <a:ahLst/>
                <a:cxnLst>
                  <a:cxn ang="0">
                    <a:pos x="T0" y="T1"/>
                  </a:cxn>
                  <a:cxn ang="0">
                    <a:pos x="T2" y="T3"/>
                  </a:cxn>
                  <a:cxn ang="0">
                    <a:pos x="T4" y="T5"/>
                  </a:cxn>
                  <a:cxn ang="0">
                    <a:pos x="T6" y="T7"/>
                  </a:cxn>
                  <a:cxn ang="0">
                    <a:pos x="T8" y="T9"/>
                  </a:cxn>
                  <a:cxn ang="0">
                    <a:pos x="T10" y="T11"/>
                  </a:cxn>
                </a:cxnLst>
                <a:rect l="0" t="0" r="r" b="b"/>
                <a:pathLst>
                  <a:path w="694" h="151">
                    <a:moveTo>
                      <a:pt x="0" y="0"/>
                    </a:moveTo>
                    <a:cubicBezTo>
                      <a:pt x="50" y="25"/>
                      <a:pt x="107" y="40"/>
                      <a:pt x="167" y="40"/>
                    </a:cubicBezTo>
                    <a:cubicBezTo>
                      <a:pt x="694" y="38"/>
                      <a:pt x="694" y="38"/>
                      <a:pt x="694" y="38"/>
                    </a:cubicBezTo>
                    <a:cubicBezTo>
                      <a:pt x="694" y="149"/>
                      <a:pt x="694" y="149"/>
                      <a:pt x="694" y="149"/>
                    </a:cubicBezTo>
                    <a:cubicBezTo>
                      <a:pt x="263" y="150"/>
                      <a:pt x="263" y="150"/>
                      <a:pt x="263" y="150"/>
                    </a:cubicBezTo>
                    <a:cubicBezTo>
                      <a:pt x="151" y="151"/>
                      <a:pt x="52"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1" name="ï$ľiḍe"/>
              <p:cNvSpPr/>
              <p:nvPr/>
            </p:nvSpPr>
            <p:spPr bwMode="auto">
              <a:xfrm>
                <a:off x="5361203" y="3494659"/>
                <a:ext cx="274221" cy="184424"/>
              </a:xfrm>
              <a:custGeom>
                <a:avLst/>
                <a:gdLst>
                  <a:gd name="T0" fmla="*/ 0 w 736"/>
                  <a:gd name="T1" fmla="*/ 305 h 496"/>
                  <a:gd name="T2" fmla="*/ 302 w 736"/>
                  <a:gd name="T3" fmla="*/ 1 h 496"/>
                  <a:gd name="T4" fmla="*/ 734 w 736"/>
                  <a:gd name="T5" fmla="*/ 0 h 496"/>
                  <a:gd name="T6" fmla="*/ 736 w 736"/>
                  <a:gd name="T7" fmla="*/ 494 h 496"/>
                  <a:gd name="T8" fmla="*/ 209 w 736"/>
                  <a:gd name="T9" fmla="*/ 496 h 496"/>
                  <a:gd name="T10" fmla="*/ 41 w 736"/>
                  <a:gd name="T11" fmla="*/ 456 h 496"/>
                  <a:gd name="T12" fmla="*/ 0 w 736"/>
                  <a:gd name="T13" fmla="*/ 305 h 496"/>
                  <a:gd name="T14" fmla="*/ 0 w 736"/>
                  <a:gd name="T15" fmla="*/ 305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6">
                    <a:moveTo>
                      <a:pt x="0" y="305"/>
                    </a:moveTo>
                    <a:cubicBezTo>
                      <a:pt x="0" y="137"/>
                      <a:pt x="135" y="2"/>
                      <a:pt x="302" y="1"/>
                    </a:cubicBezTo>
                    <a:cubicBezTo>
                      <a:pt x="734" y="0"/>
                      <a:pt x="734" y="0"/>
                      <a:pt x="734" y="0"/>
                    </a:cubicBezTo>
                    <a:cubicBezTo>
                      <a:pt x="736" y="494"/>
                      <a:pt x="736" y="494"/>
                      <a:pt x="736" y="494"/>
                    </a:cubicBezTo>
                    <a:cubicBezTo>
                      <a:pt x="209" y="496"/>
                      <a:pt x="209" y="496"/>
                      <a:pt x="209" y="496"/>
                    </a:cubicBezTo>
                    <a:cubicBezTo>
                      <a:pt x="149" y="496"/>
                      <a:pt x="91" y="481"/>
                      <a:pt x="41" y="456"/>
                    </a:cubicBezTo>
                    <a:cubicBezTo>
                      <a:pt x="15" y="412"/>
                      <a:pt x="0" y="360"/>
                      <a:pt x="0" y="305"/>
                    </a:cubicBezTo>
                    <a:cubicBezTo>
                      <a:pt x="0" y="305"/>
                      <a:pt x="0" y="305"/>
                      <a:pt x="0" y="305"/>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2" name="íṥļidé"/>
              <p:cNvSpPr/>
              <p:nvPr/>
            </p:nvSpPr>
            <p:spPr bwMode="auto">
              <a:xfrm>
                <a:off x="5635424" y="3662667"/>
                <a:ext cx="258772" cy="56969"/>
              </a:xfrm>
              <a:custGeom>
                <a:avLst/>
                <a:gdLst>
                  <a:gd name="T0" fmla="*/ 526 w 694"/>
                  <a:gd name="T1" fmla="*/ 42 h 154"/>
                  <a:gd name="T2" fmla="*/ 694 w 694"/>
                  <a:gd name="T3" fmla="*/ 0 h 154"/>
                  <a:gd name="T4" fmla="*/ 431 w 694"/>
                  <a:gd name="T5" fmla="*/ 153 h 154"/>
                  <a:gd name="T6" fmla="*/ 0 w 694"/>
                  <a:gd name="T7" fmla="*/ 154 h 154"/>
                  <a:gd name="T8" fmla="*/ 0 w 694"/>
                  <a:gd name="T9" fmla="*/ 43 h 154"/>
                  <a:gd name="T10" fmla="*/ 526 w 694"/>
                  <a:gd name="T11" fmla="*/ 42 h 154"/>
                </a:gdLst>
                <a:ahLst/>
                <a:cxnLst>
                  <a:cxn ang="0">
                    <a:pos x="T0" y="T1"/>
                  </a:cxn>
                  <a:cxn ang="0">
                    <a:pos x="T2" y="T3"/>
                  </a:cxn>
                  <a:cxn ang="0">
                    <a:pos x="T4" y="T5"/>
                  </a:cxn>
                  <a:cxn ang="0">
                    <a:pos x="T6" y="T7"/>
                  </a:cxn>
                  <a:cxn ang="0">
                    <a:pos x="T8" y="T9"/>
                  </a:cxn>
                  <a:cxn ang="0">
                    <a:pos x="T10" y="T11"/>
                  </a:cxn>
                </a:cxnLst>
                <a:rect l="0" t="0" r="r" b="b"/>
                <a:pathLst>
                  <a:path w="694" h="154">
                    <a:moveTo>
                      <a:pt x="526" y="42"/>
                    </a:moveTo>
                    <a:cubicBezTo>
                      <a:pt x="587" y="42"/>
                      <a:pt x="644" y="26"/>
                      <a:pt x="694" y="0"/>
                    </a:cubicBezTo>
                    <a:cubicBezTo>
                      <a:pt x="642" y="92"/>
                      <a:pt x="544" y="153"/>
                      <a:pt x="431" y="153"/>
                    </a:cubicBezTo>
                    <a:cubicBezTo>
                      <a:pt x="0" y="154"/>
                      <a:pt x="0" y="154"/>
                      <a:pt x="0" y="154"/>
                    </a:cubicBezTo>
                    <a:cubicBezTo>
                      <a:pt x="0" y="43"/>
                      <a:pt x="0" y="43"/>
                      <a:pt x="0" y="43"/>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3" name="işḻiďé"/>
              <p:cNvSpPr/>
              <p:nvPr/>
            </p:nvSpPr>
            <p:spPr bwMode="auto">
              <a:xfrm>
                <a:off x="5635424" y="3493693"/>
                <a:ext cx="273256" cy="185389"/>
              </a:xfrm>
              <a:custGeom>
                <a:avLst/>
                <a:gdLst>
                  <a:gd name="T0" fmla="*/ 1 w 734"/>
                  <a:gd name="T1" fmla="*/ 496 h 496"/>
                  <a:gd name="T2" fmla="*/ 0 w 734"/>
                  <a:gd name="T3" fmla="*/ 2 h 496"/>
                  <a:gd name="T4" fmla="*/ 430 w 734"/>
                  <a:gd name="T5" fmla="*/ 0 h 496"/>
                  <a:gd name="T6" fmla="*/ 734 w 734"/>
                  <a:gd name="T7" fmla="*/ 303 h 496"/>
                  <a:gd name="T8" fmla="*/ 734 w 734"/>
                  <a:gd name="T9" fmla="*/ 303 h 496"/>
                  <a:gd name="T10" fmla="*/ 695 w 734"/>
                  <a:gd name="T11" fmla="*/ 454 h 496"/>
                  <a:gd name="T12" fmla="*/ 527 w 734"/>
                  <a:gd name="T13" fmla="*/ 495 h 496"/>
                  <a:gd name="T14" fmla="*/ 1 w 734"/>
                  <a:gd name="T15" fmla="*/ 496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4" h="496">
                    <a:moveTo>
                      <a:pt x="1" y="496"/>
                    </a:moveTo>
                    <a:cubicBezTo>
                      <a:pt x="0" y="2"/>
                      <a:pt x="0" y="2"/>
                      <a:pt x="0" y="2"/>
                    </a:cubicBezTo>
                    <a:cubicBezTo>
                      <a:pt x="430" y="0"/>
                      <a:pt x="430" y="0"/>
                      <a:pt x="430" y="0"/>
                    </a:cubicBezTo>
                    <a:cubicBezTo>
                      <a:pt x="597" y="0"/>
                      <a:pt x="734" y="135"/>
                      <a:pt x="734" y="303"/>
                    </a:cubicBezTo>
                    <a:cubicBezTo>
                      <a:pt x="734" y="303"/>
                      <a:pt x="734" y="303"/>
                      <a:pt x="734" y="303"/>
                    </a:cubicBezTo>
                    <a:cubicBezTo>
                      <a:pt x="734" y="357"/>
                      <a:pt x="720" y="409"/>
                      <a:pt x="695" y="454"/>
                    </a:cubicBezTo>
                    <a:cubicBezTo>
                      <a:pt x="644" y="479"/>
                      <a:pt x="587" y="495"/>
                      <a:pt x="527" y="495"/>
                    </a:cubicBezTo>
                    <a:cubicBezTo>
                      <a:pt x="1" y="496"/>
                      <a:pt x="1" y="496"/>
                      <a:pt x="1"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4" name="iṥ1îḑê"/>
              <p:cNvSpPr/>
              <p:nvPr/>
            </p:nvSpPr>
            <p:spPr bwMode="auto">
              <a:xfrm>
                <a:off x="5391136" y="3518798"/>
                <a:ext cx="244289" cy="64693"/>
              </a:xfrm>
              <a:custGeom>
                <a:avLst/>
                <a:gdLst>
                  <a:gd name="T0" fmla="*/ 303 w 653"/>
                  <a:gd name="T1" fmla="*/ 50 h 173"/>
                  <a:gd name="T2" fmla="*/ 252 w 653"/>
                  <a:gd name="T3" fmla="*/ 50 h 173"/>
                  <a:gd name="T4" fmla="*/ 252 w 653"/>
                  <a:gd name="T5" fmla="*/ 51 h 173"/>
                  <a:gd name="T6" fmla="*/ 171 w 653"/>
                  <a:gd name="T7" fmla="*/ 63 h 173"/>
                  <a:gd name="T8" fmla="*/ 47 w 653"/>
                  <a:gd name="T9" fmla="*/ 159 h 173"/>
                  <a:gd name="T10" fmla="*/ 40 w 653"/>
                  <a:gd name="T11" fmla="*/ 167 h 173"/>
                  <a:gd name="T12" fmla="*/ 13 w 653"/>
                  <a:gd name="T13" fmla="*/ 168 h 173"/>
                  <a:gd name="T14" fmla="*/ 1 w 653"/>
                  <a:gd name="T15" fmla="*/ 148 h 173"/>
                  <a:gd name="T16" fmla="*/ 0 w 653"/>
                  <a:gd name="T17" fmla="*/ 148 h 173"/>
                  <a:gd name="T18" fmla="*/ 0 w 653"/>
                  <a:gd name="T19" fmla="*/ 148 h 173"/>
                  <a:gd name="T20" fmla="*/ 0 w 653"/>
                  <a:gd name="T21" fmla="*/ 147 h 173"/>
                  <a:gd name="T22" fmla="*/ 3 w 653"/>
                  <a:gd name="T23" fmla="*/ 135 h 173"/>
                  <a:gd name="T24" fmla="*/ 158 w 653"/>
                  <a:gd name="T25" fmla="*/ 16 h 173"/>
                  <a:gd name="T26" fmla="*/ 252 w 653"/>
                  <a:gd name="T27" fmla="*/ 1 h 173"/>
                  <a:gd name="T28" fmla="*/ 253 w 653"/>
                  <a:gd name="T29" fmla="*/ 1 h 173"/>
                  <a:gd name="T30" fmla="*/ 303 w 653"/>
                  <a:gd name="T31" fmla="*/ 1 h 173"/>
                  <a:gd name="T32" fmla="*/ 653 w 653"/>
                  <a:gd name="T33" fmla="*/ 0 h 173"/>
                  <a:gd name="T34" fmla="*/ 653 w 653"/>
                  <a:gd name="T35" fmla="*/ 49 h 173"/>
                  <a:gd name="T36" fmla="*/ 303 w 653"/>
                  <a:gd name="T37"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3" h="173">
                    <a:moveTo>
                      <a:pt x="303" y="50"/>
                    </a:moveTo>
                    <a:cubicBezTo>
                      <a:pt x="252" y="50"/>
                      <a:pt x="252" y="50"/>
                      <a:pt x="252" y="50"/>
                    </a:cubicBezTo>
                    <a:cubicBezTo>
                      <a:pt x="252" y="51"/>
                      <a:pt x="252" y="51"/>
                      <a:pt x="252" y="51"/>
                    </a:cubicBezTo>
                    <a:cubicBezTo>
                      <a:pt x="251" y="50"/>
                      <a:pt x="214" y="50"/>
                      <a:pt x="171" y="63"/>
                    </a:cubicBezTo>
                    <a:cubicBezTo>
                      <a:pt x="114" y="81"/>
                      <a:pt x="72" y="113"/>
                      <a:pt x="47" y="159"/>
                    </a:cubicBezTo>
                    <a:cubicBezTo>
                      <a:pt x="45" y="162"/>
                      <a:pt x="43" y="165"/>
                      <a:pt x="40" y="167"/>
                    </a:cubicBezTo>
                    <a:cubicBezTo>
                      <a:pt x="32" y="172"/>
                      <a:pt x="22" y="173"/>
                      <a:pt x="13" y="168"/>
                    </a:cubicBezTo>
                    <a:cubicBezTo>
                      <a:pt x="6" y="164"/>
                      <a:pt x="1" y="157"/>
                      <a:pt x="1" y="148"/>
                    </a:cubicBezTo>
                    <a:cubicBezTo>
                      <a:pt x="0" y="148"/>
                      <a:pt x="0" y="148"/>
                      <a:pt x="0" y="148"/>
                    </a:cubicBezTo>
                    <a:cubicBezTo>
                      <a:pt x="0" y="148"/>
                      <a:pt x="0" y="148"/>
                      <a:pt x="0" y="148"/>
                    </a:cubicBezTo>
                    <a:cubicBezTo>
                      <a:pt x="0" y="148"/>
                      <a:pt x="0" y="147"/>
                      <a:pt x="0" y="147"/>
                    </a:cubicBezTo>
                    <a:cubicBezTo>
                      <a:pt x="0" y="143"/>
                      <a:pt x="1" y="139"/>
                      <a:pt x="3" y="135"/>
                    </a:cubicBezTo>
                    <a:cubicBezTo>
                      <a:pt x="35" y="78"/>
                      <a:pt x="89" y="36"/>
                      <a:pt x="158" y="16"/>
                    </a:cubicBezTo>
                    <a:cubicBezTo>
                      <a:pt x="205" y="1"/>
                      <a:pt x="244" y="1"/>
                      <a:pt x="252" y="1"/>
                    </a:cubicBezTo>
                    <a:cubicBezTo>
                      <a:pt x="252" y="1"/>
                      <a:pt x="252" y="1"/>
                      <a:pt x="253" y="1"/>
                    </a:cubicBezTo>
                    <a:cubicBezTo>
                      <a:pt x="303" y="1"/>
                      <a:pt x="303" y="1"/>
                      <a:pt x="303" y="1"/>
                    </a:cubicBezTo>
                    <a:cubicBezTo>
                      <a:pt x="653" y="0"/>
                      <a:pt x="653" y="0"/>
                      <a:pt x="653" y="0"/>
                    </a:cubicBezTo>
                    <a:cubicBezTo>
                      <a:pt x="653" y="49"/>
                      <a:pt x="653" y="49"/>
                      <a:pt x="653" y="49"/>
                    </a:cubicBezTo>
                    <a:cubicBezTo>
                      <a:pt x="303" y="50"/>
                      <a:pt x="303" y="50"/>
                      <a:pt x="303"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5" name="ïşľîḍè"/>
              <p:cNvSpPr/>
              <p:nvPr/>
            </p:nvSpPr>
            <p:spPr bwMode="auto">
              <a:xfrm>
                <a:off x="5635424" y="3518798"/>
                <a:ext cx="247185" cy="63727"/>
              </a:xfrm>
              <a:custGeom>
                <a:avLst/>
                <a:gdLst>
                  <a:gd name="T0" fmla="*/ 616 w 662"/>
                  <a:gd name="T1" fmla="*/ 157 h 171"/>
                  <a:gd name="T2" fmla="*/ 491 w 662"/>
                  <a:gd name="T3" fmla="*/ 62 h 171"/>
                  <a:gd name="T4" fmla="*/ 410 w 662"/>
                  <a:gd name="T5" fmla="*/ 50 h 171"/>
                  <a:gd name="T6" fmla="*/ 409 w 662"/>
                  <a:gd name="T7" fmla="*/ 50 h 171"/>
                  <a:gd name="T8" fmla="*/ 359 w 662"/>
                  <a:gd name="T9" fmla="*/ 50 h 171"/>
                  <a:gd name="T10" fmla="*/ 0 w 662"/>
                  <a:gd name="T11" fmla="*/ 51 h 171"/>
                  <a:gd name="T12" fmla="*/ 0 w 662"/>
                  <a:gd name="T13" fmla="*/ 2 h 171"/>
                  <a:gd name="T14" fmla="*/ 359 w 662"/>
                  <a:gd name="T15" fmla="*/ 1 h 171"/>
                  <a:gd name="T16" fmla="*/ 409 w 662"/>
                  <a:gd name="T17" fmla="*/ 1 h 171"/>
                  <a:gd name="T18" fmla="*/ 504 w 662"/>
                  <a:gd name="T19" fmla="*/ 15 h 171"/>
                  <a:gd name="T20" fmla="*/ 659 w 662"/>
                  <a:gd name="T21" fmla="*/ 133 h 171"/>
                  <a:gd name="T22" fmla="*/ 662 w 662"/>
                  <a:gd name="T23" fmla="*/ 145 h 171"/>
                  <a:gd name="T24" fmla="*/ 662 w 662"/>
                  <a:gd name="T25" fmla="*/ 146 h 171"/>
                  <a:gd name="T26" fmla="*/ 662 w 662"/>
                  <a:gd name="T27" fmla="*/ 147 h 171"/>
                  <a:gd name="T28" fmla="*/ 662 w 662"/>
                  <a:gd name="T29" fmla="*/ 147 h 171"/>
                  <a:gd name="T30" fmla="*/ 649 w 662"/>
                  <a:gd name="T31" fmla="*/ 167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80"/>
                      <a:pt x="491" y="62"/>
                    </a:cubicBezTo>
                    <a:cubicBezTo>
                      <a:pt x="447" y="49"/>
                      <a:pt x="410" y="50"/>
                      <a:pt x="410" y="50"/>
                    </a:cubicBezTo>
                    <a:cubicBezTo>
                      <a:pt x="409" y="50"/>
                      <a:pt x="409" y="50"/>
                      <a:pt x="409" y="50"/>
                    </a:cubicBezTo>
                    <a:cubicBezTo>
                      <a:pt x="359" y="50"/>
                      <a:pt x="359" y="50"/>
                      <a:pt x="359" y="50"/>
                    </a:cubicBezTo>
                    <a:cubicBezTo>
                      <a:pt x="0" y="51"/>
                      <a:pt x="0" y="51"/>
                      <a:pt x="0" y="51"/>
                    </a:cubicBezTo>
                    <a:cubicBezTo>
                      <a:pt x="0" y="2"/>
                      <a:pt x="0" y="2"/>
                      <a:pt x="0" y="2"/>
                    </a:cubicBezTo>
                    <a:cubicBezTo>
                      <a:pt x="359" y="1"/>
                      <a:pt x="359" y="1"/>
                      <a:pt x="359" y="1"/>
                    </a:cubicBezTo>
                    <a:cubicBezTo>
                      <a:pt x="409" y="1"/>
                      <a:pt x="409" y="1"/>
                      <a:pt x="409" y="1"/>
                    </a:cubicBezTo>
                    <a:cubicBezTo>
                      <a:pt x="414" y="1"/>
                      <a:pt x="455" y="0"/>
                      <a:pt x="504" y="15"/>
                    </a:cubicBezTo>
                    <a:cubicBezTo>
                      <a:pt x="573" y="35"/>
                      <a:pt x="627" y="76"/>
                      <a:pt x="659" y="133"/>
                    </a:cubicBezTo>
                    <a:cubicBezTo>
                      <a:pt x="661" y="137"/>
                      <a:pt x="662" y="141"/>
                      <a:pt x="662" y="145"/>
                    </a:cubicBezTo>
                    <a:cubicBezTo>
                      <a:pt x="662" y="145"/>
                      <a:pt x="662" y="146"/>
                      <a:pt x="662" y="146"/>
                    </a:cubicBezTo>
                    <a:cubicBezTo>
                      <a:pt x="662" y="147"/>
                      <a:pt x="662" y="147"/>
                      <a:pt x="662" y="147"/>
                    </a:cubicBezTo>
                    <a:cubicBezTo>
                      <a:pt x="662" y="147"/>
                      <a:pt x="662" y="147"/>
                      <a:pt x="662" y="147"/>
                    </a:cubicBezTo>
                    <a:cubicBezTo>
                      <a:pt x="661" y="155"/>
                      <a:pt x="657" y="162"/>
                      <a:pt x="649" y="167"/>
                    </a:cubicBezTo>
                    <a:cubicBezTo>
                      <a:pt x="641" y="171"/>
                      <a:pt x="630" y="170"/>
                      <a:pt x="623" y="165"/>
                    </a:cubicBezTo>
                    <a:cubicBezTo>
                      <a:pt x="620" y="163"/>
                      <a:pt x="617"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6" name="íšľïḍe"/>
              <p:cNvSpPr/>
              <p:nvPr/>
            </p:nvSpPr>
            <p:spPr bwMode="auto">
              <a:xfrm>
                <a:off x="5434586" y="3704187"/>
                <a:ext cx="548442" cy="227874"/>
              </a:xfrm>
              <a:custGeom>
                <a:avLst/>
                <a:gdLst>
                  <a:gd name="T0" fmla="*/ 42 w 1469"/>
                  <a:gd name="T1" fmla="*/ 460 h 611"/>
                  <a:gd name="T2" fmla="*/ 41 w 1469"/>
                  <a:gd name="T3" fmla="*/ 460 h 611"/>
                  <a:gd name="T4" fmla="*/ 0 w 1469"/>
                  <a:gd name="T5" fmla="*/ 309 h 611"/>
                  <a:gd name="T6" fmla="*/ 0 w 1469"/>
                  <a:gd name="T7" fmla="*/ 309 h 611"/>
                  <a:gd name="T8" fmla="*/ 302 w 1469"/>
                  <a:gd name="T9" fmla="*/ 5 h 611"/>
                  <a:gd name="T10" fmla="*/ 733 w 1469"/>
                  <a:gd name="T11" fmla="*/ 3 h 611"/>
                  <a:gd name="T12" fmla="*/ 1164 w 1469"/>
                  <a:gd name="T13" fmla="*/ 1 h 611"/>
                  <a:gd name="T14" fmla="*/ 1469 w 1469"/>
                  <a:gd name="T15" fmla="*/ 302 h 611"/>
                  <a:gd name="T16" fmla="*/ 1469 w 1469"/>
                  <a:gd name="T17" fmla="*/ 302 h 611"/>
                  <a:gd name="T18" fmla="*/ 1430 w 1469"/>
                  <a:gd name="T19" fmla="*/ 453 h 611"/>
                  <a:gd name="T20" fmla="*/ 1430 w 1469"/>
                  <a:gd name="T21" fmla="*/ 453 h 611"/>
                  <a:gd name="T22" fmla="*/ 1167 w 1469"/>
                  <a:gd name="T23" fmla="*/ 606 h 611"/>
                  <a:gd name="T24" fmla="*/ 736 w 1469"/>
                  <a:gd name="T25" fmla="*/ 608 h 611"/>
                  <a:gd name="T26" fmla="*/ 305 w 1469"/>
                  <a:gd name="T27" fmla="*/ 610 h 611"/>
                  <a:gd name="T28" fmla="*/ 42 w 1469"/>
                  <a:gd name="T29" fmla="*/ 46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42" y="460"/>
                    </a:moveTo>
                    <a:cubicBezTo>
                      <a:pt x="41" y="460"/>
                      <a:pt x="41" y="460"/>
                      <a:pt x="41" y="460"/>
                    </a:cubicBezTo>
                    <a:cubicBezTo>
                      <a:pt x="16" y="416"/>
                      <a:pt x="0" y="364"/>
                      <a:pt x="0" y="309"/>
                    </a:cubicBezTo>
                    <a:cubicBezTo>
                      <a:pt x="0" y="309"/>
                      <a:pt x="0" y="309"/>
                      <a:pt x="0" y="309"/>
                    </a:cubicBezTo>
                    <a:cubicBezTo>
                      <a:pt x="0" y="142"/>
                      <a:pt x="134" y="6"/>
                      <a:pt x="302" y="5"/>
                    </a:cubicBezTo>
                    <a:cubicBezTo>
                      <a:pt x="733" y="3"/>
                      <a:pt x="733" y="3"/>
                      <a:pt x="733" y="3"/>
                    </a:cubicBezTo>
                    <a:cubicBezTo>
                      <a:pt x="1164" y="1"/>
                      <a:pt x="1164" y="1"/>
                      <a:pt x="1164" y="1"/>
                    </a:cubicBezTo>
                    <a:cubicBezTo>
                      <a:pt x="1332" y="0"/>
                      <a:pt x="1469" y="135"/>
                      <a:pt x="1469" y="302"/>
                    </a:cubicBezTo>
                    <a:cubicBezTo>
                      <a:pt x="1469" y="302"/>
                      <a:pt x="1469" y="302"/>
                      <a:pt x="1469" y="302"/>
                    </a:cubicBezTo>
                    <a:cubicBezTo>
                      <a:pt x="1469" y="357"/>
                      <a:pt x="1455" y="409"/>
                      <a:pt x="1430" y="453"/>
                    </a:cubicBezTo>
                    <a:cubicBezTo>
                      <a:pt x="1430" y="453"/>
                      <a:pt x="1430" y="453"/>
                      <a:pt x="1430" y="453"/>
                    </a:cubicBezTo>
                    <a:cubicBezTo>
                      <a:pt x="1378" y="544"/>
                      <a:pt x="1280" y="606"/>
                      <a:pt x="1167" y="606"/>
                    </a:cubicBezTo>
                    <a:cubicBezTo>
                      <a:pt x="736" y="608"/>
                      <a:pt x="736" y="608"/>
                      <a:pt x="736" y="608"/>
                    </a:cubicBezTo>
                    <a:cubicBezTo>
                      <a:pt x="305" y="610"/>
                      <a:pt x="305" y="610"/>
                      <a:pt x="305" y="610"/>
                    </a:cubicBezTo>
                    <a:cubicBezTo>
                      <a:pt x="193" y="611"/>
                      <a:pt x="95" y="551"/>
                      <a:pt x="42" y="46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7" name="îṧḷîḍê"/>
              <p:cNvSpPr/>
              <p:nvPr/>
            </p:nvSpPr>
            <p:spPr bwMode="auto">
              <a:xfrm>
                <a:off x="5450035" y="3876058"/>
                <a:ext cx="259738" cy="56003"/>
              </a:xfrm>
              <a:custGeom>
                <a:avLst/>
                <a:gdLst>
                  <a:gd name="T0" fmla="*/ 0 w 695"/>
                  <a:gd name="T1" fmla="*/ 0 h 151"/>
                  <a:gd name="T2" fmla="*/ 167 w 695"/>
                  <a:gd name="T3" fmla="*/ 40 h 151"/>
                  <a:gd name="T4" fmla="*/ 694 w 695"/>
                  <a:gd name="T5" fmla="*/ 37 h 151"/>
                  <a:gd name="T6" fmla="*/ 695 w 695"/>
                  <a:gd name="T7" fmla="*/ 148 h 151"/>
                  <a:gd name="T8" fmla="*/ 263 w 695"/>
                  <a:gd name="T9" fmla="*/ 150 h 151"/>
                  <a:gd name="T10" fmla="*/ 0 w 695"/>
                  <a:gd name="T11" fmla="*/ 0 h 151"/>
                </a:gdLst>
                <a:ahLst/>
                <a:cxnLst>
                  <a:cxn ang="0">
                    <a:pos x="T0" y="T1"/>
                  </a:cxn>
                  <a:cxn ang="0">
                    <a:pos x="T2" y="T3"/>
                  </a:cxn>
                  <a:cxn ang="0">
                    <a:pos x="T4" y="T5"/>
                  </a:cxn>
                  <a:cxn ang="0">
                    <a:pos x="T6" y="T7"/>
                  </a:cxn>
                  <a:cxn ang="0">
                    <a:pos x="T8" y="T9"/>
                  </a:cxn>
                  <a:cxn ang="0">
                    <a:pos x="T10" y="T11"/>
                  </a:cxn>
                </a:cxnLst>
                <a:rect l="0" t="0" r="r" b="b"/>
                <a:pathLst>
                  <a:path w="695" h="151">
                    <a:moveTo>
                      <a:pt x="0" y="0"/>
                    </a:moveTo>
                    <a:cubicBezTo>
                      <a:pt x="50" y="25"/>
                      <a:pt x="107" y="40"/>
                      <a:pt x="167" y="40"/>
                    </a:cubicBezTo>
                    <a:cubicBezTo>
                      <a:pt x="694" y="37"/>
                      <a:pt x="694" y="37"/>
                      <a:pt x="694" y="37"/>
                    </a:cubicBezTo>
                    <a:cubicBezTo>
                      <a:pt x="695" y="148"/>
                      <a:pt x="695" y="148"/>
                      <a:pt x="695" y="148"/>
                    </a:cubicBezTo>
                    <a:cubicBezTo>
                      <a:pt x="263" y="150"/>
                      <a:pt x="263" y="150"/>
                      <a:pt x="263" y="150"/>
                    </a:cubicBezTo>
                    <a:cubicBezTo>
                      <a:pt x="151" y="151"/>
                      <a:pt x="53"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8" name="işliḋé"/>
              <p:cNvSpPr/>
              <p:nvPr/>
            </p:nvSpPr>
            <p:spPr bwMode="auto">
              <a:xfrm>
                <a:off x="5434586" y="3705152"/>
                <a:ext cx="275187" cy="185389"/>
              </a:xfrm>
              <a:custGeom>
                <a:avLst/>
                <a:gdLst>
                  <a:gd name="T0" fmla="*/ 0 w 736"/>
                  <a:gd name="T1" fmla="*/ 306 h 497"/>
                  <a:gd name="T2" fmla="*/ 302 w 736"/>
                  <a:gd name="T3" fmla="*/ 2 h 497"/>
                  <a:gd name="T4" fmla="*/ 733 w 736"/>
                  <a:gd name="T5" fmla="*/ 0 h 497"/>
                  <a:gd name="T6" fmla="*/ 736 w 736"/>
                  <a:gd name="T7" fmla="*/ 494 h 497"/>
                  <a:gd name="T8" fmla="*/ 209 w 736"/>
                  <a:gd name="T9" fmla="*/ 497 h 497"/>
                  <a:gd name="T10" fmla="*/ 41 w 736"/>
                  <a:gd name="T11" fmla="*/ 457 h 497"/>
                  <a:gd name="T12" fmla="*/ 0 w 736"/>
                  <a:gd name="T13" fmla="*/ 306 h 497"/>
                  <a:gd name="T14" fmla="*/ 0 w 736"/>
                  <a:gd name="T15" fmla="*/ 306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0" y="306"/>
                    </a:moveTo>
                    <a:cubicBezTo>
                      <a:pt x="0" y="139"/>
                      <a:pt x="134" y="3"/>
                      <a:pt x="302" y="2"/>
                    </a:cubicBezTo>
                    <a:cubicBezTo>
                      <a:pt x="733" y="0"/>
                      <a:pt x="733" y="0"/>
                      <a:pt x="733" y="0"/>
                    </a:cubicBezTo>
                    <a:cubicBezTo>
                      <a:pt x="736" y="494"/>
                      <a:pt x="736" y="494"/>
                      <a:pt x="736" y="494"/>
                    </a:cubicBezTo>
                    <a:cubicBezTo>
                      <a:pt x="209" y="497"/>
                      <a:pt x="209" y="497"/>
                      <a:pt x="209" y="497"/>
                    </a:cubicBezTo>
                    <a:cubicBezTo>
                      <a:pt x="149" y="497"/>
                      <a:pt x="92" y="483"/>
                      <a:pt x="41" y="457"/>
                    </a:cubicBezTo>
                    <a:cubicBezTo>
                      <a:pt x="16" y="413"/>
                      <a:pt x="0" y="361"/>
                      <a:pt x="0" y="306"/>
                    </a:cubicBezTo>
                    <a:cubicBezTo>
                      <a:pt x="0" y="306"/>
                      <a:pt x="0" y="306"/>
                      <a:pt x="0" y="306"/>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9" name="íṩľïḓe"/>
              <p:cNvSpPr/>
              <p:nvPr/>
            </p:nvSpPr>
            <p:spPr bwMode="auto">
              <a:xfrm>
                <a:off x="5709773" y="3873161"/>
                <a:ext cx="258772" cy="57934"/>
              </a:xfrm>
              <a:custGeom>
                <a:avLst/>
                <a:gdLst>
                  <a:gd name="T0" fmla="*/ 526 w 694"/>
                  <a:gd name="T1" fmla="*/ 42 h 155"/>
                  <a:gd name="T2" fmla="*/ 694 w 694"/>
                  <a:gd name="T3" fmla="*/ 0 h 155"/>
                  <a:gd name="T4" fmla="*/ 431 w 694"/>
                  <a:gd name="T5" fmla="*/ 153 h 155"/>
                  <a:gd name="T6" fmla="*/ 1 w 694"/>
                  <a:gd name="T7" fmla="*/ 155 h 155"/>
                  <a:gd name="T8" fmla="*/ 0 w 694"/>
                  <a:gd name="T9" fmla="*/ 44 h 155"/>
                  <a:gd name="T10" fmla="*/ 526 w 694"/>
                  <a:gd name="T11" fmla="*/ 42 h 155"/>
                </a:gdLst>
                <a:ahLst/>
                <a:cxnLst>
                  <a:cxn ang="0">
                    <a:pos x="T0" y="T1"/>
                  </a:cxn>
                  <a:cxn ang="0">
                    <a:pos x="T2" y="T3"/>
                  </a:cxn>
                  <a:cxn ang="0">
                    <a:pos x="T4" y="T5"/>
                  </a:cxn>
                  <a:cxn ang="0">
                    <a:pos x="T6" y="T7"/>
                  </a:cxn>
                  <a:cxn ang="0">
                    <a:pos x="T8" y="T9"/>
                  </a:cxn>
                  <a:cxn ang="0">
                    <a:pos x="T10" y="T11"/>
                  </a:cxn>
                </a:cxnLst>
                <a:rect l="0" t="0" r="r" b="b"/>
                <a:pathLst>
                  <a:path w="694" h="155">
                    <a:moveTo>
                      <a:pt x="526" y="42"/>
                    </a:moveTo>
                    <a:cubicBezTo>
                      <a:pt x="587" y="41"/>
                      <a:pt x="644" y="26"/>
                      <a:pt x="694" y="0"/>
                    </a:cubicBezTo>
                    <a:cubicBezTo>
                      <a:pt x="642" y="91"/>
                      <a:pt x="544" y="153"/>
                      <a:pt x="431" y="153"/>
                    </a:cubicBezTo>
                    <a:cubicBezTo>
                      <a:pt x="1" y="155"/>
                      <a:pt x="1" y="155"/>
                      <a:pt x="1" y="155"/>
                    </a:cubicBezTo>
                    <a:cubicBezTo>
                      <a:pt x="0" y="44"/>
                      <a:pt x="0" y="44"/>
                      <a:pt x="0" y="44"/>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0" name="îsļíḋè"/>
              <p:cNvSpPr/>
              <p:nvPr/>
            </p:nvSpPr>
            <p:spPr bwMode="auto">
              <a:xfrm>
                <a:off x="5708807" y="3704187"/>
                <a:ext cx="274221" cy="185389"/>
              </a:xfrm>
              <a:custGeom>
                <a:avLst/>
                <a:gdLst>
                  <a:gd name="T0" fmla="*/ 2 w 735"/>
                  <a:gd name="T1" fmla="*/ 497 h 497"/>
                  <a:gd name="T2" fmla="*/ 0 w 735"/>
                  <a:gd name="T3" fmla="*/ 3 h 497"/>
                  <a:gd name="T4" fmla="*/ 430 w 735"/>
                  <a:gd name="T5" fmla="*/ 1 h 497"/>
                  <a:gd name="T6" fmla="*/ 735 w 735"/>
                  <a:gd name="T7" fmla="*/ 302 h 497"/>
                  <a:gd name="T8" fmla="*/ 735 w 735"/>
                  <a:gd name="T9" fmla="*/ 302 h 497"/>
                  <a:gd name="T10" fmla="*/ 696 w 735"/>
                  <a:gd name="T11" fmla="*/ 453 h 497"/>
                  <a:gd name="T12" fmla="*/ 528 w 735"/>
                  <a:gd name="T13" fmla="*/ 495 h 497"/>
                  <a:gd name="T14" fmla="*/ 2 w 735"/>
                  <a:gd name="T15" fmla="*/ 497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2" y="497"/>
                    </a:moveTo>
                    <a:cubicBezTo>
                      <a:pt x="0" y="3"/>
                      <a:pt x="0" y="3"/>
                      <a:pt x="0" y="3"/>
                    </a:cubicBezTo>
                    <a:cubicBezTo>
                      <a:pt x="430" y="1"/>
                      <a:pt x="430" y="1"/>
                      <a:pt x="430" y="1"/>
                    </a:cubicBezTo>
                    <a:cubicBezTo>
                      <a:pt x="598" y="0"/>
                      <a:pt x="735" y="135"/>
                      <a:pt x="735" y="302"/>
                    </a:cubicBezTo>
                    <a:cubicBezTo>
                      <a:pt x="735" y="302"/>
                      <a:pt x="735" y="302"/>
                      <a:pt x="735" y="302"/>
                    </a:cubicBezTo>
                    <a:cubicBezTo>
                      <a:pt x="735" y="357"/>
                      <a:pt x="721" y="409"/>
                      <a:pt x="696" y="453"/>
                    </a:cubicBezTo>
                    <a:cubicBezTo>
                      <a:pt x="646" y="479"/>
                      <a:pt x="589" y="494"/>
                      <a:pt x="528" y="495"/>
                    </a:cubicBezTo>
                    <a:cubicBezTo>
                      <a:pt x="2" y="497"/>
                      <a:pt x="2" y="497"/>
                      <a:pt x="2"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1" name="ïŝ1iḓe"/>
              <p:cNvSpPr/>
              <p:nvPr/>
            </p:nvSpPr>
            <p:spPr bwMode="auto">
              <a:xfrm>
                <a:off x="5465484" y="3730257"/>
                <a:ext cx="243323" cy="64693"/>
              </a:xfrm>
              <a:custGeom>
                <a:avLst/>
                <a:gdLst>
                  <a:gd name="T0" fmla="*/ 302 w 652"/>
                  <a:gd name="T1" fmla="*/ 51 h 174"/>
                  <a:gd name="T2" fmla="*/ 252 w 652"/>
                  <a:gd name="T3" fmla="*/ 51 h 174"/>
                  <a:gd name="T4" fmla="*/ 251 w 652"/>
                  <a:gd name="T5" fmla="*/ 51 h 174"/>
                  <a:gd name="T6" fmla="*/ 170 w 652"/>
                  <a:gd name="T7" fmla="*/ 64 h 174"/>
                  <a:gd name="T8" fmla="*/ 46 w 652"/>
                  <a:gd name="T9" fmla="*/ 160 h 174"/>
                  <a:gd name="T10" fmla="*/ 39 w 652"/>
                  <a:gd name="T11" fmla="*/ 168 h 174"/>
                  <a:gd name="T12" fmla="*/ 13 w 652"/>
                  <a:gd name="T13" fmla="*/ 169 h 174"/>
                  <a:gd name="T14" fmla="*/ 0 w 652"/>
                  <a:gd name="T15" fmla="*/ 149 h 174"/>
                  <a:gd name="T16" fmla="*/ 0 w 652"/>
                  <a:gd name="T17" fmla="*/ 149 h 174"/>
                  <a:gd name="T18" fmla="*/ 0 w 652"/>
                  <a:gd name="T19" fmla="*/ 149 h 174"/>
                  <a:gd name="T20" fmla="*/ 0 w 652"/>
                  <a:gd name="T21" fmla="*/ 148 h 174"/>
                  <a:gd name="T22" fmla="*/ 3 w 652"/>
                  <a:gd name="T23" fmla="*/ 136 h 174"/>
                  <a:gd name="T24" fmla="*/ 157 w 652"/>
                  <a:gd name="T25" fmla="*/ 17 h 174"/>
                  <a:gd name="T26" fmla="*/ 252 w 652"/>
                  <a:gd name="T27" fmla="*/ 2 h 174"/>
                  <a:gd name="T28" fmla="*/ 302 w 652"/>
                  <a:gd name="T29" fmla="*/ 2 h 174"/>
                  <a:gd name="T30" fmla="*/ 652 w 652"/>
                  <a:gd name="T31" fmla="*/ 0 h 174"/>
                  <a:gd name="T32" fmla="*/ 652 w 652"/>
                  <a:gd name="T33" fmla="*/ 49 h 174"/>
                  <a:gd name="T34" fmla="*/ 302 w 652"/>
                  <a:gd name="T35" fmla="*/ 5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02" y="51"/>
                    </a:moveTo>
                    <a:cubicBezTo>
                      <a:pt x="252" y="51"/>
                      <a:pt x="252" y="51"/>
                      <a:pt x="252" y="51"/>
                    </a:cubicBezTo>
                    <a:cubicBezTo>
                      <a:pt x="251" y="51"/>
                      <a:pt x="251" y="51"/>
                      <a:pt x="251" y="51"/>
                    </a:cubicBezTo>
                    <a:cubicBezTo>
                      <a:pt x="251" y="51"/>
                      <a:pt x="214" y="51"/>
                      <a:pt x="170" y="64"/>
                    </a:cubicBezTo>
                    <a:cubicBezTo>
                      <a:pt x="113" y="82"/>
                      <a:pt x="72" y="114"/>
                      <a:pt x="46" y="160"/>
                    </a:cubicBezTo>
                    <a:cubicBezTo>
                      <a:pt x="44" y="163"/>
                      <a:pt x="42" y="166"/>
                      <a:pt x="39" y="168"/>
                    </a:cubicBezTo>
                    <a:cubicBezTo>
                      <a:pt x="32" y="173"/>
                      <a:pt x="21" y="174"/>
                      <a:pt x="13" y="169"/>
                    </a:cubicBezTo>
                    <a:cubicBezTo>
                      <a:pt x="5" y="165"/>
                      <a:pt x="0" y="159"/>
                      <a:pt x="0" y="149"/>
                    </a:cubicBezTo>
                    <a:cubicBezTo>
                      <a:pt x="0" y="149"/>
                      <a:pt x="0" y="149"/>
                      <a:pt x="0" y="149"/>
                    </a:cubicBezTo>
                    <a:cubicBezTo>
                      <a:pt x="0" y="149"/>
                      <a:pt x="0" y="149"/>
                      <a:pt x="0" y="149"/>
                    </a:cubicBezTo>
                    <a:cubicBezTo>
                      <a:pt x="0" y="149"/>
                      <a:pt x="0" y="149"/>
                      <a:pt x="0" y="148"/>
                    </a:cubicBezTo>
                    <a:cubicBezTo>
                      <a:pt x="0" y="144"/>
                      <a:pt x="1" y="140"/>
                      <a:pt x="3" y="136"/>
                    </a:cubicBezTo>
                    <a:cubicBezTo>
                      <a:pt x="35" y="79"/>
                      <a:pt x="88" y="38"/>
                      <a:pt x="157" y="17"/>
                    </a:cubicBezTo>
                    <a:cubicBezTo>
                      <a:pt x="206" y="2"/>
                      <a:pt x="247" y="2"/>
                      <a:pt x="252" y="2"/>
                    </a:cubicBezTo>
                    <a:cubicBezTo>
                      <a:pt x="302" y="2"/>
                      <a:pt x="302" y="2"/>
                      <a:pt x="302" y="2"/>
                    </a:cubicBezTo>
                    <a:cubicBezTo>
                      <a:pt x="652" y="0"/>
                      <a:pt x="652" y="0"/>
                      <a:pt x="652" y="0"/>
                    </a:cubicBezTo>
                    <a:cubicBezTo>
                      <a:pt x="652" y="49"/>
                      <a:pt x="652" y="49"/>
                      <a:pt x="652" y="49"/>
                    </a:cubicBezTo>
                    <a:cubicBezTo>
                      <a:pt x="302" y="51"/>
                      <a:pt x="302" y="51"/>
                      <a:pt x="302" y="51"/>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2" name="i$ļïḍe"/>
              <p:cNvSpPr/>
              <p:nvPr/>
            </p:nvSpPr>
            <p:spPr bwMode="auto">
              <a:xfrm>
                <a:off x="5708807" y="3729292"/>
                <a:ext cx="247185" cy="63727"/>
              </a:xfrm>
              <a:custGeom>
                <a:avLst/>
                <a:gdLst>
                  <a:gd name="T0" fmla="*/ 616 w 662"/>
                  <a:gd name="T1" fmla="*/ 157 h 171"/>
                  <a:gd name="T2" fmla="*/ 492 w 662"/>
                  <a:gd name="T3" fmla="*/ 63 h 171"/>
                  <a:gd name="T4" fmla="*/ 410 w 662"/>
                  <a:gd name="T5" fmla="*/ 50 h 171"/>
                  <a:gd name="T6" fmla="*/ 410 w 662"/>
                  <a:gd name="T7" fmla="*/ 50 h 171"/>
                  <a:gd name="T8" fmla="*/ 359 w 662"/>
                  <a:gd name="T9" fmla="*/ 50 h 171"/>
                  <a:gd name="T10" fmla="*/ 0 w 662"/>
                  <a:gd name="T11" fmla="*/ 52 h 171"/>
                  <a:gd name="T12" fmla="*/ 0 w 662"/>
                  <a:gd name="T13" fmla="*/ 3 h 171"/>
                  <a:gd name="T14" fmla="*/ 359 w 662"/>
                  <a:gd name="T15" fmla="*/ 2 h 171"/>
                  <a:gd name="T16" fmla="*/ 409 w 662"/>
                  <a:gd name="T17" fmla="*/ 1 h 171"/>
                  <a:gd name="T18" fmla="*/ 504 w 662"/>
                  <a:gd name="T19" fmla="*/ 15 h 171"/>
                  <a:gd name="T20" fmla="*/ 659 w 662"/>
                  <a:gd name="T21" fmla="*/ 133 h 171"/>
                  <a:gd name="T22" fmla="*/ 662 w 662"/>
                  <a:gd name="T23" fmla="*/ 145 h 171"/>
                  <a:gd name="T24" fmla="*/ 662 w 662"/>
                  <a:gd name="T25" fmla="*/ 146 h 171"/>
                  <a:gd name="T26" fmla="*/ 662 w 662"/>
                  <a:gd name="T27" fmla="*/ 146 h 171"/>
                  <a:gd name="T28" fmla="*/ 662 w 662"/>
                  <a:gd name="T29" fmla="*/ 146 h 171"/>
                  <a:gd name="T30" fmla="*/ 650 w 662"/>
                  <a:gd name="T31" fmla="*/ 166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80"/>
                      <a:pt x="492" y="63"/>
                    </a:cubicBezTo>
                    <a:cubicBezTo>
                      <a:pt x="448" y="49"/>
                      <a:pt x="411" y="50"/>
                      <a:pt x="410" y="50"/>
                    </a:cubicBezTo>
                    <a:cubicBezTo>
                      <a:pt x="410" y="50"/>
                      <a:pt x="410" y="50"/>
                      <a:pt x="410" y="50"/>
                    </a:cubicBezTo>
                    <a:cubicBezTo>
                      <a:pt x="359" y="50"/>
                      <a:pt x="359" y="50"/>
                      <a:pt x="359" y="50"/>
                    </a:cubicBezTo>
                    <a:cubicBezTo>
                      <a:pt x="0" y="52"/>
                      <a:pt x="0" y="52"/>
                      <a:pt x="0" y="52"/>
                    </a:cubicBezTo>
                    <a:cubicBezTo>
                      <a:pt x="0" y="3"/>
                      <a:pt x="0" y="3"/>
                      <a:pt x="0" y="3"/>
                    </a:cubicBezTo>
                    <a:cubicBezTo>
                      <a:pt x="359" y="2"/>
                      <a:pt x="359" y="2"/>
                      <a:pt x="359" y="2"/>
                    </a:cubicBezTo>
                    <a:cubicBezTo>
                      <a:pt x="409" y="1"/>
                      <a:pt x="409" y="1"/>
                      <a:pt x="409" y="1"/>
                    </a:cubicBezTo>
                    <a:cubicBezTo>
                      <a:pt x="414" y="1"/>
                      <a:pt x="455" y="0"/>
                      <a:pt x="504" y="15"/>
                    </a:cubicBezTo>
                    <a:cubicBezTo>
                      <a:pt x="573" y="35"/>
                      <a:pt x="627" y="76"/>
                      <a:pt x="659" y="133"/>
                    </a:cubicBezTo>
                    <a:cubicBezTo>
                      <a:pt x="661" y="137"/>
                      <a:pt x="662" y="141"/>
                      <a:pt x="662" y="145"/>
                    </a:cubicBezTo>
                    <a:cubicBezTo>
                      <a:pt x="662" y="145"/>
                      <a:pt x="662" y="146"/>
                      <a:pt x="662" y="146"/>
                    </a:cubicBezTo>
                    <a:cubicBezTo>
                      <a:pt x="662" y="146"/>
                      <a:pt x="662" y="146"/>
                      <a:pt x="662" y="146"/>
                    </a:cubicBezTo>
                    <a:cubicBezTo>
                      <a:pt x="662" y="146"/>
                      <a:pt x="662" y="146"/>
                      <a:pt x="662" y="146"/>
                    </a:cubicBezTo>
                    <a:cubicBezTo>
                      <a:pt x="662" y="154"/>
                      <a:pt x="657" y="162"/>
                      <a:pt x="650" y="166"/>
                    </a:cubicBezTo>
                    <a:cubicBezTo>
                      <a:pt x="641" y="171"/>
                      <a:pt x="631" y="170"/>
                      <a:pt x="623" y="165"/>
                    </a:cubicBezTo>
                    <a:cubicBezTo>
                      <a:pt x="620" y="163"/>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3" name="ïṥ1iḍé"/>
              <p:cNvSpPr/>
              <p:nvPr/>
            </p:nvSpPr>
            <p:spPr bwMode="auto">
              <a:xfrm>
                <a:off x="5134295" y="3567076"/>
                <a:ext cx="549408" cy="336983"/>
              </a:xfrm>
              <a:custGeom>
                <a:avLst/>
                <a:gdLst>
                  <a:gd name="T0" fmla="*/ 1460 w 1473"/>
                  <a:gd name="T1" fmla="*/ 496 h 904"/>
                  <a:gd name="T2" fmla="*/ 1461 w 1473"/>
                  <a:gd name="T3" fmla="*/ 496 h 904"/>
                  <a:gd name="T4" fmla="*/ 1457 w 1473"/>
                  <a:gd name="T5" fmla="*/ 652 h 904"/>
                  <a:gd name="T6" fmla="*/ 1457 w 1473"/>
                  <a:gd name="T7" fmla="*/ 653 h 904"/>
                  <a:gd name="T8" fmla="*/ 1080 w 1473"/>
                  <a:gd name="T9" fmla="*/ 857 h 904"/>
                  <a:gd name="T10" fmla="*/ 667 w 1473"/>
                  <a:gd name="T11" fmla="*/ 734 h 904"/>
                  <a:gd name="T12" fmla="*/ 254 w 1473"/>
                  <a:gd name="T13" fmla="*/ 612 h 904"/>
                  <a:gd name="T14" fmla="*/ 49 w 1473"/>
                  <a:gd name="T15" fmla="*/ 236 h 904"/>
                  <a:gd name="T16" fmla="*/ 49 w 1473"/>
                  <a:gd name="T17" fmla="*/ 235 h 904"/>
                  <a:gd name="T18" fmla="*/ 129 w 1473"/>
                  <a:gd name="T19" fmla="*/ 102 h 904"/>
                  <a:gd name="T20" fmla="*/ 129 w 1473"/>
                  <a:gd name="T21" fmla="*/ 102 h 904"/>
                  <a:gd name="T22" fmla="*/ 425 w 1473"/>
                  <a:gd name="T23" fmla="*/ 32 h 904"/>
                  <a:gd name="T24" fmla="*/ 838 w 1473"/>
                  <a:gd name="T25" fmla="*/ 154 h 904"/>
                  <a:gd name="T26" fmla="*/ 1251 w 1473"/>
                  <a:gd name="T27" fmla="*/ 276 h 904"/>
                  <a:gd name="T28" fmla="*/ 1460 w 1473"/>
                  <a:gd name="T29" fmla="*/ 496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3" h="904">
                    <a:moveTo>
                      <a:pt x="1460" y="496"/>
                    </a:moveTo>
                    <a:cubicBezTo>
                      <a:pt x="1461" y="496"/>
                      <a:pt x="1461" y="496"/>
                      <a:pt x="1461" y="496"/>
                    </a:cubicBezTo>
                    <a:cubicBezTo>
                      <a:pt x="1473" y="546"/>
                      <a:pt x="1473" y="600"/>
                      <a:pt x="1457" y="652"/>
                    </a:cubicBezTo>
                    <a:cubicBezTo>
                      <a:pt x="1457" y="653"/>
                      <a:pt x="1457" y="653"/>
                      <a:pt x="1457" y="653"/>
                    </a:cubicBezTo>
                    <a:cubicBezTo>
                      <a:pt x="1409" y="813"/>
                      <a:pt x="1241" y="904"/>
                      <a:pt x="1080" y="857"/>
                    </a:cubicBezTo>
                    <a:cubicBezTo>
                      <a:pt x="667" y="734"/>
                      <a:pt x="667" y="734"/>
                      <a:pt x="667" y="734"/>
                    </a:cubicBezTo>
                    <a:cubicBezTo>
                      <a:pt x="254" y="612"/>
                      <a:pt x="254" y="612"/>
                      <a:pt x="254" y="612"/>
                    </a:cubicBezTo>
                    <a:cubicBezTo>
                      <a:pt x="93" y="565"/>
                      <a:pt x="0" y="396"/>
                      <a:pt x="49" y="236"/>
                    </a:cubicBezTo>
                    <a:cubicBezTo>
                      <a:pt x="49" y="235"/>
                      <a:pt x="49" y="235"/>
                      <a:pt x="49" y="235"/>
                    </a:cubicBezTo>
                    <a:cubicBezTo>
                      <a:pt x="65" y="183"/>
                      <a:pt x="93" y="137"/>
                      <a:pt x="129" y="102"/>
                    </a:cubicBezTo>
                    <a:cubicBezTo>
                      <a:pt x="129" y="102"/>
                      <a:pt x="129" y="102"/>
                      <a:pt x="129" y="102"/>
                    </a:cubicBezTo>
                    <a:cubicBezTo>
                      <a:pt x="206" y="30"/>
                      <a:pt x="317" y="0"/>
                      <a:pt x="425" y="32"/>
                    </a:cubicBezTo>
                    <a:cubicBezTo>
                      <a:pt x="838" y="154"/>
                      <a:pt x="838" y="154"/>
                      <a:pt x="838" y="154"/>
                    </a:cubicBezTo>
                    <a:cubicBezTo>
                      <a:pt x="1251" y="276"/>
                      <a:pt x="1251" y="276"/>
                      <a:pt x="1251" y="276"/>
                    </a:cubicBezTo>
                    <a:cubicBezTo>
                      <a:pt x="1359" y="308"/>
                      <a:pt x="1436" y="394"/>
                      <a:pt x="1460"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4" name="ïŝḷïdê"/>
              <p:cNvSpPr/>
              <p:nvPr/>
            </p:nvSpPr>
            <p:spPr bwMode="auto">
              <a:xfrm>
                <a:off x="5435552" y="3625011"/>
                <a:ext cx="243323" cy="127455"/>
              </a:xfrm>
              <a:custGeom>
                <a:avLst/>
                <a:gdLst>
                  <a:gd name="T0" fmla="*/ 654 w 654"/>
                  <a:gd name="T1" fmla="*/ 342 h 342"/>
                  <a:gd name="T2" fmla="*/ 505 w 654"/>
                  <a:gd name="T3" fmla="*/ 256 h 342"/>
                  <a:gd name="T4" fmla="*/ 0 w 654"/>
                  <a:gd name="T5" fmla="*/ 106 h 342"/>
                  <a:gd name="T6" fmla="*/ 32 w 654"/>
                  <a:gd name="T7" fmla="*/ 0 h 342"/>
                  <a:gd name="T8" fmla="*/ 445 w 654"/>
                  <a:gd name="T9" fmla="*/ 122 h 342"/>
                  <a:gd name="T10" fmla="*/ 654 w 654"/>
                  <a:gd name="T11" fmla="*/ 342 h 342"/>
                </a:gdLst>
                <a:ahLst/>
                <a:cxnLst>
                  <a:cxn ang="0">
                    <a:pos x="T0" y="T1"/>
                  </a:cxn>
                  <a:cxn ang="0">
                    <a:pos x="T2" y="T3"/>
                  </a:cxn>
                  <a:cxn ang="0">
                    <a:pos x="T4" y="T5"/>
                  </a:cxn>
                  <a:cxn ang="0">
                    <a:pos x="T6" y="T7"/>
                  </a:cxn>
                  <a:cxn ang="0">
                    <a:pos x="T8" y="T9"/>
                  </a:cxn>
                  <a:cxn ang="0">
                    <a:pos x="T10" y="T11"/>
                  </a:cxn>
                </a:cxnLst>
                <a:rect l="0" t="0" r="r" b="b"/>
                <a:pathLst>
                  <a:path w="654" h="342">
                    <a:moveTo>
                      <a:pt x="654" y="342"/>
                    </a:moveTo>
                    <a:cubicBezTo>
                      <a:pt x="613" y="303"/>
                      <a:pt x="563" y="273"/>
                      <a:pt x="505" y="256"/>
                    </a:cubicBezTo>
                    <a:cubicBezTo>
                      <a:pt x="0" y="106"/>
                      <a:pt x="0" y="106"/>
                      <a:pt x="0" y="106"/>
                    </a:cubicBezTo>
                    <a:cubicBezTo>
                      <a:pt x="32" y="0"/>
                      <a:pt x="32" y="0"/>
                      <a:pt x="32" y="0"/>
                    </a:cubicBezTo>
                    <a:cubicBezTo>
                      <a:pt x="445" y="122"/>
                      <a:pt x="445" y="122"/>
                      <a:pt x="445" y="122"/>
                    </a:cubicBezTo>
                    <a:cubicBezTo>
                      <a:pt x="553" y="154"/>
                      <a:pt x="630" y="240"/>
                      <a:pt x="654" y="342"/>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5" name="iṣ1íḍe"/>
              <p:cNvSpPr/>
              <p:nvPr/>
            </p:nvSpPr>
            <p:spPr bwMode="auto">
              <a:xfrm>
                <a:off x="5382446" y="3664598"/>
                <a:ext cx="301257" cy="239461"/>
              </a:xfrm>
              <a:custGeom>
                <a:avLst/>
                <a:gdLst>
                  <a:gd name="T0" fmla="*/ 791 w 807"/>
                  <a:gd name="T1" fmla="*/ 393 h 644"/>
                  <a:gd name="T2" fmla="*/ 414 w 807"/>
                  <a:gd name="T3" fmla="*/ 597 h 644"/>
                  <a:gd name="T4" fmla="*/ 0 w 807"/>
                  <a:gd name="T5" fmla="*/ 474 h 644"/>
                  <a:gd name="T6" fmla="*/ 141 w 807"/>
                  <a:gd name="T7" fmla="*/ 0 h 644"/>
                  <a:gd name="T8" fmla="*/ 645 w 807"/>
                  <a:gd name="T9" fmla="*/ 150 h 644"/>
                  <a:gd name="T10" fmla="*/ 795 w 807"/>
                  <a:gd name="T11" fmla="*/ 236 h 644"/>
                  <a:gd name="T12" fmla="*/ 791 w 807"/>
                  <a:gd name="T13" fmla="*/ 392 h 644"/>
                  <a:gd name="T14" fmla="*/ 791 w 807"/>
                  <a:gd name="T15" fmla="*/ 393 h 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644">
                    <a:moveTo>
                      <a:pt x="791" y="393"/>
                    </a:moveTo>
                    <a:cubicBezTo>
                      <a:pt x="743" y="553"/>
                      <a:pt x="575" y="644"/>
                      <a:pt x="414" y="597"/>
                    </a:cubicBezTo>
                    <a:cubicBezTo>
                      <a:pt x="0" y="474"/>
                      <a:pt x="0" y="474"/>
                      <a:pt x="0" y="474"/>
                    </a:cubicBezTo>
                    <a:cubicBezTo>
                      <a:pt x="141" y="0"/>
                      <a:pt x="141" y="0"/>
                      <a:pt x="141" y="0"/>
                    </a:cubicBezTo>
                    <a:cubicBezTo>
                      <a:pt x="645" y="150"/>
                      <a:pt x="645" y="150"/>
                      <a:pt x="645" y="150"/>
                    </a:cubicBezTo>
                    <a:cubicBezTo>
                      <a:pt x="703" y="167"/>
                      <a:pt x="754" y="197"/>
                      <a:pt x="795" y="236"/>
                    </a:cubicBezTo>
                    <a:cubicBezTo>
                      <a:pt x="807" y="286"/>
                      <a:pt x="807" y="340"/>
                      <a:pt x="791" y="392"/>
                    </a:cubicBezTo>
                    <a:cubicBezTo>
                      <a:pt x="791" y="393"/>
                      <a:pt x="791" y="393"/>
                      <a:pt x="791" y="393"/>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6" name="í$ļíďê"/>
              <p:cNvSpPr/>
              <p:nvPr/>
            </p:nvSpPr>
            <p:spPr bwMode="auto">
              <a:xfrm>
                <a:off x="5182573" y="3567076"/>
                <a:ext cx="264565" cy="97523"/>
              </a:xfrm>
              <a:custGeom>
                <a:avLst/>
                <a:gdLst>
                  <a:gd name="T0" fmla="*/ 173 w 709"/>
                  <a:gd name="T1" fmla="*/ 111 h 260"/>
                  <a:gd name="T2" fmla="*/ 0 w 709"/>
                  <a:gd name="T3" fmla="*/ 102 h 260"/>
                  <a:gd name="T4" fmla="*/ 296 w 709"/>
                  <a:gd name="T5" fmla="*/ 32 h 260"/>
                  <a:gd name="T6" fmla="*/ 709 w 709"/>
                  <a:gd name="T7" fmla="*/ 154 h 260"/>
                  <a:gd name="T8" fmla="*/ 677 w 709"/>
                  <a:gd name="T9" fmla="*/ 260 h 260"/>
                  <a:gd name="T10" fmla="*/ 173 w 709"/>
                  <a:gd name="T11" fmla="*/ 111 h 260"/>
                </a:gdLst>
                <a:ahLst/>
                <a:cxnLst>
                  <a:cxn ang="0">
                    <a:pos x="T0" y="T1"/>
                  </a:cxn>
                  <a:cxn ang="0">
                    <a:pos x="T2" y="T3"/>
                  </a:cxn>
                  <a:cxn ang="0">
                    <a:pos x="T4" y="T5"/>
                  </a:cxn>
                  <a:cxn ang="0">
                    <a:pos x="T6" y="T7"/>
                  </a:cxn>
                  <a:cxn ang="0">
                    <a:pos x="T8" y="T9"/>
                  </a:cxn>
                  <a:cxn ang="0">
                    <a:pos x="T10" y="T11"/>
                  </a:cxn>
                </a:cxnLst>
                <a:rect l="0" t="0" r="r" b="b"/>
                <a:pathLst>
                  <a:path w="709" h="260">
                    <a:moveTo>
                      <a:pt x="173" y="111"/>
                    </a:moveTo>
                    <a:cubicBezTo>
                      <a:pt x="115" y="94"/>
                      <a:pt x="56" y="92"/>
                      <a:pt x="0" y="102"/>
                    </a:cubicBezTo>
                    <a:cubicBezTo>
                      <a:pt x="76" y="30"/>
                      <a:pt x="188" y="0"/>
                      <a:pt x="296" y="32"/>
                    </a:cubicBezTo>
                    <a:cubicBezTo>
                      <a:pt x="709" y="154"/>
                      <a:pt x="709" y="154"/>
                      <a:pt x="709" y="154"/>
                    </a:cubicBezTo>
                    <a:cubicBezTo>
                      <a:pt x="677" y="260"/>
                      <a:pt x="677" y="260"/>
                      <a:pt x="677" y="260"/>
                    </a:cubicBezTo>
                    <a:cubicBezTo>
                      <a:pt x="173" y="111"/>
                      <a:pt x="173" y="111"/>
                      <a:pt x="173" y="11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7" name="ïslïďe"/>
              <p:cNvSpPr/>
              <p:nvPr/>
            </p:nvSpPr>
            <p:spPr bwMode="auto">
              <a:xfrm>
                <a:off x="5134295" y="3601837"/>
                <a:ext cx="301257" cy="239461"/>
              </a:xfrm>
              <a:custGeom>
                <a:avLst/>
                <a:gdLst>
                  <a:gd name="T0" fmla="*/ 806 w 806"/>
                  <a:gd name="T1" fmla="*/ 168 h 642"/>
                  <a:gd name="T2" fmla="*/ 666 w 806"/>
                  <a:gd name="T3" fmla="*/ 642 h 642"/>
                  <a:gd name="T4" fmla="*/ 253 w 806"/>
                  <a:gd name="T5" fmla="*/ 520 h 642"/>
                  <a:gd name="T6" fmla="*/ 49 w 806"/>
                  <a:gd name="T7" fmla="*/ 144 h 642"/>
                  <a:gd name="T8" fmla="*/ 49 w 806"/>
                  <a:gd name="T9" fmla="*/ 143 h 642"/>
                  <a:gd name="T10" fmla="*/ 130 w 806"/>
                  <a:gd name="T11" fmla="*/ 10 h 642"/>
                  <a:gd name="T12" fmla="*/ 302 w 806"/>
                  <a:gd name="T13" fmla="*/ 19 h 642"/>
                  <a:gd name="T14" fmla="*/ 806 w 806"/>
                  <a:gd name="T15" fmla="*/ 168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642">
                    <a:moveTo>
                      <a:pt x="806" y="168"/>
                    </a:moveTo>
                    <a:cubicBezTo>
                      <a:pt x="666" y="642"/>
                      <a:pt x="666" y="642"/>
                      <a:pt x="666" y="642"/>
                    </a:cubicBezTo>
                    <a:cubicBezTo>
                      <a:pt x="253" y="520"/>
                      <a:pt x="253" y="520"/>
                      <a:pt x="253" y="520"/>
                    </a:cubicBezTo>
                    <a:cubicBezTo>
                      <a:pt x="93" y="473"/>
                      <a:pt x="0" y="304"/>
                      <a:pt x="49" y="144"/>
                    </a:cubicBezTo>
                    <a:cubicBezTo>
                      <a:pt x="49" y="143"/>
                      <a:pt x="49" y="143"/>
                      <a:pt x="49" y="143"/>
                    </a:cubicBezTo>
                    <a:cubicBezTo>
                      <a:pt x="65" y="91"/>
                      <a:pt x="93" y="45"/>
                      <a:pt x="130" y="10"/>
                    </a:cubicBezTo>
                    <a:cubicBezTo>
                      <a:pt x="185" y="0"/>
                      <a:pt x="244" y="2"/>
                      <a:pt x="302" y="19"/>
                    </a:cubicBezTo>
                    <a:cubicBezTo>
                      <a:pt x="806" y="168"/>
                      <a:pt x="806" y="168"/>
                      <a:pt x="806" y="16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8" name="iṣ1iďe"/>
              <p:cNvSpPr/>
              <p:nvPr/>
            </p:nvSpPr>
            <p:spPr bwMode="auto">
              <a:xfrm>
                <a:off x="5390170" y="3799778"/>
                <a:ext cx="250082" cy="64693"/>
              </a:xfrm>
              <a:custGeom>
                <a:avLst/>
                <a:gdLst>
                  <a:gd name="T0" fmla="*/ 350 w 670"/>
                  <a:gd name="T1" fmla="*/ 99 h 174"/>
                  <a:gd name="T2" fmla="*/ 398 w 670"/>
                  <a:gd name="T3" fmla="*/ 113 h 174"/>
                  <a:gd name="T4" fmla="*/ 399 w 670"/>
                  <a:gd name="T5" fmla="*/ 113 h 174"/>
                  <a:gd name="T6" fmla="*/ 480 w 670"/>
                  <a:gd name="T7" fmla="*/ 124 h 174"/>
                  <a:gd name="T8" fmla="*/ 626 w 670"/>
                  <a:gd name="T9" fmla="*/ 69 h 174"/>
                  <a:gd name="T10" fmla="*/ 635 w 670"/>
                  <a:gd name="T11" fmla="*/ 63 h 174"/>
                  <a:gd name="T12" fmla="*/ 661 w 670"/>
                  <a:gd name="T13" fmla="*/ 69 h 174"/>
                  <a:gd name="T14" fmla="*/ 667 w 670"/>
                  <a:gd name="T15" fmla="*/ 92 h 174"/>
                  <a:gd name="T16" fmla="*/ 667 w 670"/>
                  <a:gd name="T17" fmla="*/ 92 h 174"/>
                  <a:gd name="T18" fmla="*/ 667 w 670"/>
                  <a:gd name="T19" fmla="*/ 92 h 174"/>
                  <a:gd name="T20" fmla="*/ 667 w 670"/>
                  <a:gd name="T21" fmla="*/ 93 h 174"/>
                  <a:gd name="T22" fmla="*/ 661 w 670"/>
                  <a:gd name="T23" fmla="*/ 104 h 174"/>
                  <a:gd name="T24" fmla="*/ 479 w 670"/>
                  <a:gd name="T25" fmla="*/ 174 h 174"/>
                  <a:gd name="T26" fmla="*/ 384 w 670"/>
                  <a:gd name="T27" fmla="*/ 160 h 174"/>
                  <a:gd name="T28" fmla="*/ 336 w 670"/>
                  <a:gd name="T29" fmla="*/ 146 h 174"/>
                  <a:gd name="T30" fmla="*/ 0 w 670"/>
                  <a:gd name="T31" fmla="*/ 47 h 174"/>
                  <a:gd name="T32" fmla="*/ 14 w 670"/>
                  <a:gd name="T33" fmla="*/ 0 h 174"/>
                  <a:gd name="T34" fmla="*/ 350 w 670"/>
                  <a:gd name="T35" fmla="*/ 9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0" h="174">
                    <a:moveTo>
                      <a:pt x="350" y="99"/>
                    </a:moveTo>
                    <a:cubicBezTo>
                      <a:pt x="398" y="113"/>
                      <a:pt x="398" y="113"/>
                      <a:pt x="398" y="113"/>
                    </a:cubicBezTo>
                    <a:cubicBezTo>
                      <a:pt x="399" y="113"/>
                      <a:pt x="399" y="113"/>
                      <a:pt x="399" y="113"/>
                    </a:cubicBezTo>
                    <a:cubicBezTo>
                      <a:pt x="399" y="114"/>
                      <a:pt x="434" y="125"/>
                      <a:pt x="480" y="124"/>
                    </a:cubicBezTo>
                    <a:cubicBezTo>
                      <a:pt x="539" y="124"/>
                      <a:pt x="588" y="105"/>
                      <a:pt x="626" y="69"/>
                    </a:cubicBezTo>
                    <a:cubicBezTo>
                      <a:pt x="629" y="66"/>
                      <a:pt x="632" y="64"/>
                      <a:pt x="635" y="63"/>
                    </a:cubicBezTo>
                    <a:cubicBezTo>
                      <a:pt x="644" y="60"/>
                      <a:pt x="654" y="62"/>
                      <a:pt x="661" y="69"/>
                    </a:cubicBezTo>
                    <a:cubicBezTo>
                      <a:pt x="667" y="75"/>
                      <a:pt x="670" y="83"/>
                      <a:pt x="667" y="92"/>
                    </a:cubicBezTo>
                    <a:cubicBezTo>
                      <a:pt x="667" y="92"/>
                      <a:pt x="667" y="92"/>
                      <a:pt x="667" y="92"/>
                    </a:cubicBezTo>
                    <a:cubicBezTo>
                      <a:pt x="667" y="92"/>
                      <a:pt x="667" y="92"/>
                      <a:pt x="667" y="92"/>
                    </a:cubicBezTo>
                    <a:cubicBezTo>
                      <a:pt x="667" y="92"/>
                      <a:pt x="667" y="93"/>
                      <a:pt x="667" y="93"/>
                    </a:cubicBezTo>
                    <a:cubicBezTo>
                      <a:pt x="666" y="97"/>
                      <a:pt x="664" y="101"/>
                      <a:pt x="661" y="104"/>
                    </a:cubicBezTo>
                    <a:cubicBezTo>
                      <a:pt x="614" y="150"/>
                      <a:pt x="551" y="174"/>
                      <a:pt x="479" y="174"/>
                    </a:cubicBezTo>
                    <a:cubicBezTo>
                      <a:pt x="427" y="174"/>
                      <a:pt x="389" y="162"/>
                      <a:pt x="384" y="160"/>
                    </a:cubicBezTo>
                    <a:cubicBezTo>
                      <a:pt x="336" y="146"/>
                      <a:pt x="336" y="146"/>
                      <a:pt x="336" y="146"/>
                    </a:cubicBezTo>
                    <a:cubicBezTo>
                      <a:pt x="0" y="47"/>
                      <a:pt x="0" y="47"/>
                      <a:pt x="0" y="47"/>
                    </a:cubicBezTo>
                    <a:cubicBezTo>
                      <a:pt x="14" y="0"/>
                      <a:pt x="14" y="0"/>
                      <a:pt x="14" y="0"/>
                    </a:cubicBezTo>
                    <a:cubicBezTo>
                      <a:pt x="350" y="99"/>
                      <a:pt x="350" y="99"/>
                      <a:pt x="350" y="99"/>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9" name="ïṡḷïḓé"/>
              <p:cNvSpPr/>
              <p:nvPr/>
            </p:nvSpPr>
            <p:spPr bwMode="auto">
              <a:xfrm>
                <a:off x="5168090" y="3688738"/>
                <a:ext cx="226909" cy="128421"/>
              </a:xfrm>
              <a:custGeom>
                <a:avLst/>
                <a:gdLst>
                  <a:gd name="T0" fmla="*/ 49 w 609"/>
                  <a:gd name="T1" fmla="*/ 21 h 346"/>
                  <a:gd name="T2" fmla="*/ 141 w 609"/>
                  <a:gd name="T3" fmla="*/ 147 h 346"/>
                  <a:gd name="T4" fmla="*/ 216 w 609"/>
                  <a:gd name="T5" fmla="*/ 182 h 346"/>
                  <a:gd name="T6" fmla="*/ 216 w 609"/>
                  <a:gd name="T7" fmla="*/ 183 h 346"/>
                  <a:gd name="T8" fmla="*/ 265 w 609"/>
                  <a:gd name="T9" fmla="*/ 197 h 346"/>
                  <a:gd name="T10" fmla="*/ 609 w 609"/>
                  <a:gd name="T11" fmla="*/ 299 h 346"/>
                  <a:gd name="T12" fmla="*/ 595 w 609"/>
                  <a:gd name="T13" fmla="*/ 346 h 346"/>
                  <a:gd name="T14" fmla="*/ 251 w 609"/>
                  <a:gd name="T15" fmla="*/ 244 h 346"/>
                  <a:gd name="T16" fmla="*/ 203 w 609"/>
                  <a:gd name="T17" fmla="*/ 229 h 346"/>
                  <a:gd name="T18" fmla="*/ 116 w 609"/>
                  <a:gd name="T19" fmla="*/ 189 h 346"/>
                  <a:gd name="T20" fmla="*/ 1 w 609"/>
                  <a:gd name="T21" fmla="*/ 31 h 346"/>
                  <a:gd name="T22" fmla="*/ 2 w 609"/>
                  <a:gd name="T23" fmla="*/ 19 h 346"/>
                  <a:gd name="T24" fmla="*/ 2 w 609"/>
                  <a:gd name="T25" fmla="*/ 18 h 346"/>
                  <a:gd name="T26" fmla="*/ 2 w 609"/>
                  <a:gd name="T27" fmla="*/ 17 h 346"/>
                  <a:gd name="T28" fmla="*/ 2 w 609"/>
                  <a:gd name="T29" fmla="*/ 17 h 346"/>
                  <a:gd name="T30" fmla="*/ 20 w 609"/>
                  <a:gd name="T31" fmla="*/ 2 h 346"/>
                  <a:gd name="T32" fmla="*/ 45 w 609"/>
                  <a:gd name="T33" fmla="*/ 11 h 346"/>
                  <a:gd name="T34" fmla="*/ 49 w 609"/>
                  <a:gd name="T35" fmla="*/ 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9" h="346">
                    <a:moveTo>
                      <a:pt x="49" y="21"/>
                    </a:moveTo>
                    <a:cubicBezTo>
                      <a:pt x="61" y="72"/>
                      <a:pt x="92" y="114"/>
                      <a:pt x="141" y="147"/>
                    </a:cubicBezTo>
                    <a:cubicBezTo>
                      <a:pt x="180" y="172"/>
                      <a:pt x="215" y="182"/>
                      <a:pt x="216" y="182"/>
                    </a:cubicBezTo>
                    <a:cubicBezTo>
                      <a:pt x="216" y="183"/>
                      <a:pt x="216" y="183"/>
                      <a:pt x="216" y="183"/>
                    </a:cubicBezTo>
                    <a:cubicBezTo>
                      <a:pt x="265" y="197"/>
                      <a:pt x="265" y="197"/>
                      <a:pt x="265" y="197"/>
                    </a:cubicBezTo>
                    <a:cubicBezTo>
                      <a:pt x="609" y="299"/>
                      <a:pt x="609" y="299"/>
                      <a:pt x="609" y="299"/>
                    </a:cubicBezTo>
                    <a:cubicBezTo>
                      <a:pt x="595" y="346"/>
                      <a:pt x="595" y="346"/>
                      <a:pt x="595" y="346"/>
                    </a:cubicBezTo>
                    <a:cubicBezTo>
                      <a:pt x="251" y="244"/>
                      <a:pt x="251" y="244"/>
                      <a:pt x="251" y="244"/>
                    </a:cubicBezTo>
                    <a:cubicBezTo>
                      <a:pt x="203" y="229"/>
                      <a:pt x="203" y="229"/>
                      <a:pt x="203" y="229"/>
                    </a:cubicBezTo>
                    <a:cubicBezTo>
                      <a:pt x="198" y="228"/>
                      <a:pt x="159" y="217"/>
                      <a:pt x="116" y="189"/>
                    </a:cubicBezTo>
                    <a:cubicBezTo>
                      <a:pt x="55" y="150"/>
                      <a:pt x="15" y="95"/>
                      <a:pt x="1" y="31"/>
                    </a:cubicBezTo>
                    <a:cubicBezTo>
                      <a:pt x="0" y="27"/>
                      <a:pt x="0" y="23"/>
                      <a:pt x="2" y="19"/>
                    </a:cubicBezTo>
                    <a:cubicBezTo>
                      <a:pt x="2" y="18"/>
                      <a:pt x="2" y="18"/>
                      <a:pt x="2" y="18"/>
                    </a:cubicBezTo>
                    <a:cubicBezTo>
                      <a:pt x="2" y="17"/>
                      <a:pt x="2" y="17"/>
                      <a:pt x="2" y="17"/>
                    </a:cubicBezTo>
                    <a:cubicBezTo>
                      <a:pt x="2" y="17"/>
                      <a:pt x="2" y="17"/>
                      <a:pt x="2" y="17"/>
                    </a:cubicBezTo>
                    <a:cubicBezTo>
                      <a:pt x="5" y="10"/>
                      <a:pt x="11" y="4"/>
                      <a:pt x="20" y="2"/>
                    </a:cubicBezTo>
                    <a:cubicBezTo>
                      <a:pt x="30" y="0"/>
                      <a:pt x="39" y="4"/>
                      <a:pt x="45" y="11"/>
                    </a:cubicBezTo>
                    <a:cubicBezTo>
                      <a:pt x="47" y="14"/>
                      <a:pt x="49" y="17"/>
                      <a:pt x="49" y="21"/>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0" name="îşļide"/>
              <p:cNvSpPr/>
              <p:nvPr/>
            </p:nvSpPr>
            <p:spPr bwMode="auto">
              <a:xfrm>
                <a:off x="5664391" y="3313132"/>
                <a:ext cx="519475" cy="411332"/>
              </a:xfrm>
              <a:custGeom>
                <a:avLst/>
                <a:gdLst>
                  <a:gd name="T0" fmla="*/ 1391 w 1392"/>
                  <a:gd name="T1" fmla="*/ 761 h 1103"/>
                  <a:gd name="T2" fmla="*/ 1392 w 1392"/>
                  <a:gd name="T3" fmla="*/ 762 h 1103"/>
                  <a:gd name="T4" fmla="*/ 1350 w 1392"/>
                  <a:gd name="T5" fmla="*/ 912 h 1103"/>
                  <a:gd name="T6" fmla="*/ 1350 w 1392"/>
                  <a:gd name="T7" fmla="*/ 912 h 1103"/>
                  <a:gd name="T8" fmla="*/ 934 w 1392"/>
                  <a:gd name="T9" fmla="*/ 1018 h 1103"/>
                  <a:gd name="T10" fmla="*/ 563 w 1392"/>
                  <a:gd name="T11" fmla="*/ 798 h 1103"/>
                  <a:gd name="T12" fmla="*/ 192 w 1392"/>
                  <a:gd name="T13" fmla="*/ 578 h 1103"/>
                  <a:gd name="T14" fmla="*/ 86 w 1392"/>
                  <a:gd name="T15" fmla="*/ 163 h 1103"/>
                  <a:gd name="T16" fmla="*/ 86 w 1392"/>
                  <a:gd name="T17" fmla="*/ 163 h 1103"/>
                  <a:gd name="T18" fmla="*/ 197 w 1392"/>
                  <a:gd name="T19" fmla="*/ 54 h 1103"/>
                  <a:gd name="T20" fmla="*/ 197 w 1392"/>
                  <a:gd name="T21" fmla="*/ 54 h 1103"/>
                  <a:gd name="T22" fmla="*/ 501 w 1392"/>
                  <a:gd name="T23" fmla="*/ 57 h 1103"/>
                  <a:gd name="T24" fmla="*/ 871 w 1392"/>
                  <a:gd name="T25" fmla="*/ 277 h 1103"/>
                  <a:gd name="T26" fmla="*/ 1242 w 1392"/>
                  <a:gd name="T27" fmla="*/ 497 h 1103"/>
                  <a:gd name="T28" fmla="*/ 1391 w 1392"/>
                  <a:gd name="T29" fmla="*/ 761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2" h="1103">
                    <a:moveTo>
                      <a:pt x="1391" y="761"/>
                    </a:moveTo>
                    <a:cubicBezTo>
                      <a:pt x="1392" y="762"/>
                      <a:pt x="1392" y="762"/>
                      <a:pt x="1392" y="762"/>
                    </a:cubicBezTo>
                    <a:cubicBezTo>
                      <a:pt x="1391" y="813"/>
                      <a:pt x="1378" y="865"/>
                      <a:pt x="1350" y="912"/>
                    </a:cubicBezTo>
                    <a:cubicBezTo>
                      <a:pt x="1350" y="912"/>
                      <a:pt x="1350" y="912"/>
                      <a:pt x="1350" y="912"/>
                    </a:cubicBezTo>
                    <a:cubicBezTo>
                      <a:pt x="1264" y="1056"/>
                      <a:pt x="1078" y="1103"/>
                      <a:pt x="934" y="1018"/>
                    </a:cubicBezTo>
                    <a:cubicBezTo>
                      <a:pt x="563" y="798"/>
                      <a:pt x="563" y="798"/>
                      <a:pt x="563" y="798"/>
                    </a:cubicBezTo>
                    <a:cubicBezTo>
                      <a:pt x="192" y="578"/>
                      <a:pt x="192" y="578"/>
                      <a:pt x="192" y="578"/>
                    </a:cubicBezTo>
                    <a:cubicBezTo>
                      <a:pt x="48" y="493"/>
                      <a:pt x="0" y="307"/>
                      <a:pt x="86" y="163"/>
                    </a:cubicBezTo>
                    <a:cubicBezTo>
                      <a:pt x="86" y="163"/>
                      <a:pt x="86" y="163"/>
                      <a:pt x="86" y="163"/>
                    </a:cubicBezTo>
                    <a:cubicBezTo>
                      <a:pt x="114" y="116"/>
                      <a:pt x="152" y="79"/>
                      <a:pt x="197" y="54"/>
                    </a:cubicBezTo>
                    <a:cubicBezTo>
                      <a:pt x="197" y="54"/>
                      <a:pt x="197" y="54"/>
                      <a:pt x="197" y="54"/>
                    </a:cubicBezTo>
                    <a:cubicBezTo>
                      <a:pt x="288" y="2"/>
                      <a:pt x="404" y="0"/>
                      <a:pt x="501" y="57"/>
                    </a:cubicBezTo>
                    <a:cubicBezTo>
                      <a:pt x="871" y="277"/>
                      <a:pt x="871" y="277"/>
                      <a:pt x="871" y="277"/>
                    </a:cubicBezTo>
                    <a:cubicBezTo>
                      <a:pt x="1242" y="497"/>
                      <a:pt x="1242" y="497"/>
                      <a:pt x="1242" y="497"/>
                    </a:cubicBezTo>
                    <a:cubicBezTo>
                      <a:pt x="1339" y="554"/>
                      <a:pt x="1392" y="656"/>
                      <a:pt x="1391" y="76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1" name="išḷíḍè"/>
              <p:cNvSpPr/>
              <p:nvPr/>
            </p:nvSpPr>
            <p:spPr bwMode="auto">
              <a:xfrm>
                <a:off x="5967580" y="3416448"/>
                <a:ext cx="216287" cy="180561"/>
              </a:xfrm>
              <a:custGeom>
                <a:avLst/>
                <a:gdLst>
                  <a:gd name="T0" fmla="*/ 577 w 578"/>
                  <a:gd name="T1" fmla="*/ 484 h 484"/>
                  <a:gd name="T2" fmla="*/ 454 w 578"/>
                  <a:gd name="T3" fmla="*/ 364 h 484"/>
                  <a:gd name="T4" fmla="*/ 0 w 578"/>
                  <a:gd name="T5" fmla="*/ 95 h 484"/>
                  <a:gd name="T6" fmla="*/ 57 w 578"/>
                  <a:gd name="T7" fmla="*/ 0 h 484"/>
                  <a:gd name="T8" fmla="*/ 428 w 578"/>
                  <a:gd name="T9" fmla="*/ 220 h 484"/>
                  <a:gd name="T10" fmla="*/ 577 w 578"/>
                  <a:gd name="T11" fmla="*/ 484 h 484"/>
                </a:gdLst>
                <a:ahLst/>
                <a:cxnLst>
                  <a:cxn ang="0">
                    <a:pos x="T0" y="T1"/>
                  </a:cxn>
                  <a:cxn ang="0">
                    <a:pos x="T2" y="T3"/>
                  </a:cxn>
                  <a:cxn ang="0">
                    <a:pos x="T4" y="T5"/>
                  </a:cxn>
                  <a:cxn ang="0">
                    <a:pos x="T6" y="T7"/>
                  </a:cxn>
                  <a:cxn ang="0">
                    <a:pos x="T8" y="T9"/>
                  </a:cxn>
                  <a:cxn ang="0">
                    <a:pos x="T10" y="T11"/>
                  </a:cxn>
                </a:cxnLst>
                <a:rect l="0" t="0" r="r" b="b"/>
                <a:pathLst>
                  <a:path w="578" h="484">
                    <a:moveTo>
                      <a:pt x="577" y="484"/>
                    </a:moveTo>
                    <a:cubicBezTo>
                      <a:pt x="546" y="437"/>
                      <a:pt x="505" y="394"/>
                      <a:pt x="454" y="364"/>
                    </a:cubicBezTo>
                    <a:cubicBezTo>
                      <a:pt x="0" y="95"/>
                      <a:pt x="0" y="95"/>
                      <a:pt x="0" y="95"/>
                    </a:cubicBezTo>
                    <a:cubicBezTo>
                      <a:pt x="57" y="0"/>
                      <a:pt x="57" y="0"/>
                      <a:pt x="57" y="0"/>
                    </a:cubicBezTo>
                    <a:cubicBezTo>
                      <a:pt x="428" y="220"/>
                      <a:pt x="428" y="220"/>
                      <a:pt x="428" y="220"/>
                    </a:cubicBezTo>
                    <a:cubicBezTo>
                      <a:pt x="525" y="277"/>
                      <a:pt x="578" y="379"/>
                      <a:pt x="577" y="484"/>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2" name="îṡḷíḋè"/>
              <p:cNvSpPr/>
              <p:nvPr/>
            </p:nvSpPr>
            <p:spPr bwMode="auto">
              <a:xfrm>
                <a:off x="5873920" y="3452174"/>
                <a:ext cx="309947" cy="272290"/>
              </a:xfrm>
              <a:custGeom>
                <a:avLst/>
                <a:gdLst>
                  <a:gd name="T0" fmla="*/ 787 w 829"/>
                  <a:gd name="T1" fmla="*/ 540 h 731"/>
                  <a:gd name="T2" fmla="*/ 371 w 829"/>
                  <a:gd name="T3" fmla="*/ 646 h 731"/>
                  <a:gd name="T4" fmla="*/ 0 w 829"/>
                  <a:gd name="T5" fmla="*/ 426 h 731"/>
                  <a:gd name="T6" fmla="*/ 252 w 829"/>
                  <a:gd name="T7" fmla="*/ 0 h 731"/>
                  <a:gd name="T8" fmla="*/ 705 w 829"/>
                  <a:gd name="T9" fmla="*/ 269 h 731"/>
                  <a:gd name="T10" fmla="*/ 829 w 829"/>
                  <a:gd name="T11" fmla="*/ 389 h 731"/>
                  <a:gd name="T12" fmla="*/ 787 w 829"/>
                  <a:gd name="T13" fmla="*/ 540 h 731"/>
                  <a:gd name="T14" fmla="*/ 787 w 829"/>
                  <a:gd name="T15" fmla="*/ 540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9" h="731">
                    <a:moveTo>
                      <a:pt x="787" y="540"/>
                    </a:moveTo>
                    <a:cubicBezTo>
                      <a:pt x="701" y="684"/>
                      <a:pt x="515" y="731"/>
                      <a:pt x="371" y="646"/>
                    </a:cubicBezTo>
                    <a:cubicBezTo>
                      <a:pt x="0" y="426"/>
                      <a:pt x="0" y="426"/>
                      <a:pt x="0" y="426"/>
                    </a:cubicBezTo>
                    <a:cubicBezTo>
                      <a:pt x="252" y="0"/>
                      <a:pt x="252" y="0"/>
                      <a:pt x="252" y="0"/>
                    </a:cubicBezTo>
                    <a:cubicBezTo>
                      <a:pt x="705" y="269"/>
                      <a:pt x="705" y="269"/>
                      <a:pt x="705" y="269"/>
                    </a:cubicBezTo>
                    <a:cubicBezTo>
                      <a:pt x="756" y="300"/>
                      <a:pt x="798" y="342"/>
                      <a:pt x="829" y="389"/>
                    </a:cubicBezTo>
                    <a:cubicBezTo>
                      <a:pt x="828" y="440"/>
                      <a:pt x="815" y="493"/>
                      <a:pt x="787" y="540"/>
                    </a:cubicBezTo>
                    <a:cubicBezTo>
                      <a:pt x="787" y="540"/>
                      <a:pt x="787" y="540"/>
                      <a:pt x="787" y="54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3" name="íṧḻîḓè"/>
              <p:cNvSpPr/>
              <p:nvPr/>
            </p:nvSpPr>
            <p:spPr bwMode="auto">
              <a:xfrm>
                <a:off x="5736809" y="3313132"/>
                <a:ext cx="252013" cy="139042"/>
              </a:xfrm>
              <a:custGeom>
                <a:avLst/>
                <a:gdLst>
                  <a:gd name="T0" fmla="*/ 166 w 675"/>
                  <a:gd name="T1" fmla="*/ 104 h 372"/>
                  <a:gd name="T2" fmla="*/ 0 w 675"/>
                  <a:gd name="T3" fmla="*/ 54 h 372"/>
                  <a:gd name="T4" fmla="*/ 305 w 675"/>
                  <a:gd name="T5" fmla="*/ 57 h 372"/>
                  <a:gd name="T6" fmla="*/ 675 w 675"/>
                  <a:gd name="T7" fmla="*/ 277 h 372"/>
                  <a:gd name="T8" fmla="*/ 618 w 675"/>
                  <a:gd name="T9" fmla="*/ 372 h 372"/>
                  <a:gd name="T10" fmla="*/ 166 w 675"/>
                  <a:gd name="T11" fmla="*/ 104 h 372"/>
                </a:gdLst>
                <a:ahLst/>
                <a:cxnLst>
                  <a:cxn ang="0">
                    <a:pos x="T0" y="T1"/>
                  </a:cxn>
                  <a:cxn ang="0">
                    <a:pos x="T2" y="T3"/>
                  </a:cxn>
                  <a:cxn ang="0">
                    <a:pos x="T4" y="T5"/>
                  </a:cxn>
                  <a:cxn ang="0">
                    <a:pos x="T6" y="T7"/>
                  </a:cxn>
                  <a:cxn ang="0">
                    <a:pos x="T8" y="T9"/>
                  </a:cxn>
                  <a:cxn ang="0">
                    <a:pos x="T10" y="T11"/>
                  </a:cxn>
                </a:cxnLst>
                <a:rect l="0" t="0" r="r" b="b"/>
                <a:pathLst>
                  <a:path w="675" h="372">
                    <a:moveTo>
                      <a:pt x="166" y="104"/>
                    </a:moveTo>
                    <a:cubicBezTo>
                      <a:pt x="114" y="73"/>
                      <a:pt x="57" y="57"/>
                      <a:pt x="0" y="54"/>
                    </a:cubicBezTo>
                    <a:cubicBezTo>
                      <a:pt x="92" y="2"/>
                      <a:pt x="208" y="0"/>
                      <a:pt x="305" y="57"/>
                    </a:cubicBezTo>
                    <a:cubicBezTo>
                      <a:pt x="675" y="277"/>
                      <a:pt x="675" y="277"/>
                      <a:pt x="675" y="277"/>
                    </a:cubicBezTo>
                    <a:cubicBezTo>
                      <a:pt x="618" y="372"/>
                      <a:pt x="618" y="372"/>
                      <a:pt x="618" y="372"/>
                    </a:cubicBezTo>
                    <a:cubicBezTo>
                      <a:pt x="166" y="104"/>
                      <a:pt x="166" y="104"/>
                      <a:pt x="166" y="10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4" name="ïšļïḍe"/>
              <p:cNvSpPr/>
              <p:nvPr/>
            </p:nvSpPr>
            <p:spPr bwMode="auto">
              <a:xfrm>
                <a:off x="5664391" y="3333409"/>
                <a:ext cx="303188" cy="277118"/>
              </a:xfrm>
              <a:custGeom>
                <a:avLst/>
                <a:gdLst>
                  <a:gd name="T0" fmla="*/ 814 w 814"/>
                  <a:gd name="T1" fmla="*/ 318 h 744"/>
                  <a:gd name="T2" fmla="*/ 562 w 814"/>
                  <a:gd name="T3" fmla="*/ 744 h 744"/>
                  <a:gd name="T4" fmla="*/ 192 w 814"/>
                  <a:gd name="T5" fmla="*/ 524 h 744"/>
                  <a:gd name="T6" fmla="*/ 86 w 814"/>
                  <a:gd name="T7" fmla="*/ 109 h 744"/>
                  <a:gd name="T8" fmla="*/ 86 w 814"/>
                  <a:gd name="T9" fmla="*/ 109 h 744"/>
                  <a:gd name="T10" fmla="*/ 197 w 814"/>
                  <a:gd name="T11" fmla="*/ 0 h 744"/>
                  <a:gd name="T12" fmla="*/ 362 w 814"/>
                  <a:gd name="T13" fmla="*/ 50 h 744"/>
                  <a:gd name="T14" fmla="*/ 814 w 814"/>
                  <a:gd name="T15" fmla="*/ 318 h 7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4" h="744">
                    <a:moveTo>
                      <a:pt x="814" y="318"/>
                    </a:moveTo>
                    <a:cubicBezTo>
                      <a:pt x="562" y="744"/>
                      <a:pt x="562" y="744"/>
                      <a:pt x="562" y="744"/>
                    </a:cubicBezTo>
                    <a:cubicBezTo>
                      <a:pt x="192" y="524"/>
                      <a:pt x="192" y="524"/>
                      <a:pt x="192" y="524"/>
                    </a:cubicBezTo>
                    <a:cubicBezTo>
                      <a:pt x="48" y="439"/>
                      <a:pt x="0" y="253"/>
                      <a:pt x="86" y="109"/>
                    </a:cubicBezTo>
                    <a:cubicBezTo>
                      <a:pt x="86" y="109"/>
                      <a:pt x="86" y="109"/>
                      <a:pt x="86" y="109"/>
                    </a:cubicBezTo>
                    <a:cubicBezTo>
                      <a:pt x="114" y="62"/>
                      <a:pt x="152" y="25"/>
                      <a:pt x="197" y="0"/>
                    </a:cubicBezTo>
                    <a:cubicBezTo>
                      <a:pt x="253" y="3"/>
                      <a:pt x="310" y="19"/>
                      <a:pt x="362" y="50"/>
                    </a:cubicBezTo>
                    <a:cubicBezTo>
                      <a:pt x="814" y="318"/>
                      <a:pt x="814" y="318"/>
                      <a:pt x="814" y="3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5" name="îṥľïḓê"/>
              <p:cNvSpPr/>
              <p:nvPr/>
            </p:nvSpPr>
            <p:spPr bwMode="auto">
              <a:xfrm>
                <a:off x="5886472" y="3573835"/>
                <a:ext cx="239461" cy="112006"/>
              </a:xfrm>
              <a:custGeom>
                <a:avLst/>
                <a:gdLst>
                  <a:gd name="T0" fmla="*/ 326 w 641"/>
                  <a:gd name="T1" fmla="*/ 178 h 300"/>
                  <a:gd name="T2" fmla="*/ 370 w 641"/>
                  <a:gd name="T3" fmla="*/ 204 h 300"/>
                  <a:gd name="T4" fmla="*/ 371 w 641"/>
                  <a:gd name="T5" fmla="*/ 204 h 300"/>
                  <a:gd name="T6" fmla="*/ 447 w 641"/>
                  <a:gd name="T7" fmla="*/ 235 h 300"/>
                  <a:gd name="T8" fmla="*/ 602 w 641"/>
                  <a:gd name="T9" fmla="*/ 216 h 300"/>
                  <a:gd name="T10" fmla="*/ 612 w 641"/>
                  <a:gd name="T11" fmla="*/ 213 h 300"/>
                  <a:gd name="T12" fmla="*/ 636 w 641"/>
                  <a:gd name="T13" fmla="*/ 225 h 300"/>
                  <a:gd name="T14" fmla="*/ 636 w 641"/>
                  <a:gd name="T15" fmla="*/ 249 h 300"/>
                  <a:gd name="T16" fmla="*/ 636 w 641"/>
                  <a:gd name="T17" fmla="*/ 249 h 300"/>
                  <a:gd name="T18" fmla="*/ 636 w 641"/>
                  <a:gd name="T19" fmla="*/ 249 h 300"/>
                  <a:gd name="T20" fmla="*/ 636 w 641"/>
                  <a:gd name="T21" fmla="*/ 250 h 300"/>
                  <a:gd name="T22" fmla="*/ 627 w 641"/>
                  <a:gd name="T23" fmla="*/ 259 h 300"/>
                  <a:gd name="T24" fmla="*/ 433 w 641"/>
                  <a:gd name="T25" fmla="*/ 282 h 300"/>
                  <a:gd name="T26" fmla="*/ 344 w 641"/>
                  <a:gd name="T27" fmla="*/ 246 h 300"/>
                  <a:gd name="T28" fmla="*/ 301 w 641"/>
                  <a:gd name="T29" fmla="*/ 220 h 300"/>
                  <a:gd name="T30" fmla="*/ 0 w 641"/>
                  <a:gd name="T31" fmla="*/ 42 h 300"/>
                  <a:gd name="T32" fmla="*/ 25 w 641"/>
                  <a:gd name="T33" fmla="*/ 0 h 300"/>
                  <a:gd name="T34" fmla="*/ 326 w 641"/>
                  <a:gd name="T35" fmla="*/ 17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1" h="300">
                    <a:moveTo>
                      <a:pt x="326" y="178"/>
                    </a:moveTo>
                    <a:cubicBezTo>
                      <a:pt x="370" y="204"/>
                      <a:pt x="370" y="204"/>
                      <a:pt x="370" y="204"/>
                    </a:cubicBezTo>
                    <a:cubicBezTo>
                      <a:pt x="371" y="204"/>
                      <a:pt x="371" y="204"/>
                      <a:pt x="371" y="204"/>
                    </a:cubicBezTo>
                    <a:cubicBezTo>
                      <a:pt x="371" y="204"/>
                      <a:pt x="402" y="224"/>
                      <a:pt x="447" y="235"/>
                    </a:cubicBezTo>
                    <a:cubicBezTo>
                      <a:pt x="504" y="249"/>
                      <a:pt x="557" y="242"/>
                      <a:pt x="602" y="216"/>
                    </a:cubicBezTo>
                    <a:cubicBezTo>
                      <a:pt x="605" y="214"/>
                      <a:pt x="608" y="213"/>
                      <a:pt x="612" y="213"/>
                    </a:cubicBezTo>
                    <a:cubicBezTo>
                      <a:pt x="621" y="212"/>
                      <a:pt x="631" y="216"/>
                      <a:pt x="636" y="225"/>
                    </a:cubicBezTo>
                    <a:cubicBezTo>
                      <a:pt x="640" y="233"/>
                      <a:pt x="641" y="241"/>
                      <a:pt x="636" y="249"/>
                    </a:cubicBezTo>
                    <a:cubicBezTo>
                      <a:pt x="636" y="249"/>
                      <a:pt x="636" y="249"/>
                      <a:pt x="636" y="249"/>
                    </a:cubicBezTo>
                    <a:cubicBezTo>
                      <a:pt x="636" y="249"/>
                      <a:pt x="636" y="249"/>
                      <a:pt x="636" y="249"/>
                    </a:cubicBezTo>
                    <a:cubicBezTo>
                      <a:pt x="636" y="249"/>
                      <a:pt x="636" y="250"/>
                      <a:pt x="636" y="250"/>
                    </a:cubicBezTo>
                    <a:cubicBezTo>
                      <a:pt x="634" y="253"/>
                      <a:pt x="631" y="256"/>
                      <a:pt x="627" y="259"/>
                    </a:cubicBezTo>
                    <a:cubicBezTo>
                      <a:pt x="570" y="292"/>
                      <a:pt x="503" y="300"/>
                      <a:pt x="433" y="282"/>
                    </a:cubicBezTo>
                    <a:cubicBezTo>
                      <a:pt x="384" y="270"/>
                      <a:pt x="349" y="248"/>
                      <a:pt x="344" y="246"/>
                    </a:cubicBezTo>
                    <a:cubicBezTo>
                      <a:pt x="301" y="220"/>
                      <a:pt x="301" y="220"/>
                      <a:pt x="301" y="220"/>
                    </a:cubicBezTo>
                    <a:cubicBezTo>
                      <a:pt x="0" y="42"/>
                      <a:pt x="0" y="42"/>
                      <a:pt x="0" y="42"/>
                    </a:cubicBezTo>
                    <a:cubicBezTo>
                      <a:pt x="25" y="0"/>
                      <a:pt x="25" y="0"/>
                      <a:pt x="25" y="0"/>
                    </a:cubicBezTo>
                    <a:cubicBezTo>
                      <a:pt x="326" y="178"/>
                      <a:pt x="326" y="178"/>
                      <a:pt x="326" y="178"/>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6" name="iŝ1iďê"/>
              <p:cNvSpPr/>
              <p:nvPr/>
            </p:nvSpPr>
            <p:spPr bwMode="auto">
              <a:xfrm>
                <a:off x="5700118" y="3412586"/>
                <a:ext cx="196010" cy="176699"/>
              </a:xfrm>
              <a:custGeom>
                <a:avLst/>
                <a:gdLst>
                  <a:gd name="T0" fmla="*/ 51 w 525"/>
                  <a:gd name="T1" fmla="*/ 26 h 475"/>
                  <a:gd name="T2" fmla="*/ 109 w 525"/>
                  <a:gd name="T3" fmla="*/ 171 h 475"/>
                  <a:gd name="T4" fmla="*/ 172 w 525"/>
                  <a:gd name="T5" fmla="*/ 223 h 475"/>
                  <a:gd name="T6" fmla="*/ 173 w 525"/>
                  <a:gd name="T7" fmla="*/ 224 h 475"/>
                  <a:gd name="T8" fmla="*/ 216 w 525"/>
                  <a:gd name="T9" fmla="*/ 250 h 475"/>
                  <a:gd name="T10" fmla="*/ 525 w 525"/>
                  <a:gd name="T11" fmla="*/ 433 h 475"/>
                  <a:gd name="T12" fmla="*/ 500 w 525"/>
                  <a:gd name="T13" fmla="*/ 475 h 475"/>
                  <a:gd name="T14" fmla="*/ 191 w 525"/>
                  <a:gd name="T15" fmla="*/ 292 h 475"/>
                  <a:gd name="T16" fmla="*/ 148 w 525"/>
                  <a:gd name="T17" fmla="*/ 266 h 475"/>
                  <a:gd name="T18" fmla="*/ 74 w 525"/>
                  <a:gd name="T19" fmla="*/ 206 h 475"/>
                  <a:gd name="T20" fmla="*/ 1 w 525"/>
                  <a:gd name="T21" fmla="*/ 25 h 475"/>
                  <a:gd name="T22" fmla="*/ 4 w 525"/>
                  <a:gd name="T23" fmla="*/ 13 h 475"/>
                  <a:gd name="T24" fmla="*/ 4 w 525"/>
                  <a:gd name="T25" fmla="*/ 12 h 475"/>
                  <a:gd name="T26" fmla="*/ 4 w 525"/>
                  <a:gd name="T27" fmla="*/ 11 h 475"/>
                  <a:gd name="T28" fmla="*/ 5 w 525"/>
                  <a:gd name="T29" fmla="*/ 11 h 475"/>
                  <a:gd name="T30" fmla="*/ 26 w 525"/>
                  <a:gd name="T31" fmla="*/ 1 h 475"/>
                  <a:gd name="T32" fmla="*/ 49 w 525"/>
                  <a:gd name="T33" fmla="*/ 16 h 475"/>
                  <a:gd name="T34" fmla="*/ 51 w 525"/>
                  <a:gd name="T35" fmla="*/ 26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475">
                    <a:moveTo>
                      <a:pt x="51" y="26"/>
                    </a:moveTo>
                    <a:cubicBezTo>
                      <a:pt x="49" y="78"/>
                      <a:pt x="69" y="127"/>
                      <a:pt x="109" y="171"/>
                    </a:cubicBezTo>
                    <a:cubicBezTo>
                      <a:pt x="140" y="205"/>
                      <a:pt x="172" y="223"/>
                      <a:pt x="172" y="223"/>
                    </a:cubicBezTo>
                    <a:cubicBezTo>
                      <a:pt x="173" y="224"/>
                      <a:pt x="173" y="224"/>
                      <a:pt x="173" y="224"/>
                    </a:cubicBezTo>
                    <a:cubicBezTo>
                      <a:pt x="216" y="250"/>
                      <a:pt x="216" y="250"/>
                      <a:pt x="216" y="250"/>
                    </a:cubicBezTo>
                    <a:cubicBezTo>
                      <a:pt x="525" y="433"/>
                      <a:pt x="525" y="433"/>
                      <a:pt x="525" y="433"/>
                    </a:cubicBezTo>
                    <a:cubicBezTo>
                      <a:pt x="500" y="475"/>
                      <a:pt x="500" y="475"/>
                      <a:pt x="500" y="475"/>
                    </a:cubicBezTo>
                    <a:cubicBezTo>
                      <a:pt x="191" y="292"/>
                      <a:pt x="191" y="292"/>
                      <a:pt x="191" y="292"/>
                    </a:cubicBezTo>
                    <a:cubicBezTo>
                      <a:pt x="148" y="266"/>
                      <a:pt x="148" y="266"/>
                      <a:pt x="148" y="266"/>
                    </a:cubicBezTo>
                    <a:cubicBezTo>
                      <a:pt x="144" y="263"/>
                      <a:pt x="109" y="243"/>
                      <a:pt x="74" y="206"/>
                    </a:cubicBezTo>
                    <a:cubicBezTo>
                      <a:pt x="25" y="153"/>
                      <a:pt x="0" y="90"/>
                      <a:pt x="1" y="25"/>
                    </a:cubicBezTo>
                    <a:cubicBezTo>
                      <a:pt x="1" y="20"/>
                      <a:pt x="2" y="16"/>
                      <a:pt x="4" y="13"/>
                    </a:cubicBezTo>
                    <a:cubicBezTo>
                      <a:pt x="4" y="12"/>
                      <a:pt x="4" y="12"/>
                      <a:pt x="4" y="12"/>
                    </a:cubicBezTo>
                    <a:cubicBezTo>
                      <a:pt x="4" y="11"/>
                      <a:pt x="4" y="11"/>
                      <a:pt x="4" y="11"/>
                    </a:cubicBezTo>
                    <a:cubicBezTo>
                      <a:pt x="5" y="11"/>
                      <a:pt x="5" y="11"/>
                      <a:pt x="5" y="11"/>
                    </a:cubicBezTo>
                    <a:cubicBezTo>
                      <a:pt x="10" y="5"/>
                      <a:pt x="18" y="0"/>
                      <a:pt x="26" y="1"/>
                    </a:cubicBezTo>
                    <a:cubicBezTo>
                      <a:pt x="36" y="1"/>
                      <a:pt x="45" y="7"/>
                      <a:pt x="49" y="16"/>
                    </a:cubicBezTo>
                    <a:cubicBezTo>
                      <a:pt x="50" y="19"/>
                      <a:pt x="51" y="22"/>
                      <a:pt x="51" y="2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7" name="íṧlîḍé"/>
              <p:cNvSpPr/>
              <p:nvPr/>
            </p:nvSpPr>
            <p:spPr bwMode="auto">
              <a:xfrm>
                <a:off x="4675650" y="3828745"/>
                <a:ext cx="547477" cy="226909"/>
              </a:xfrm>
              <a:custGeom>
                <a:avLst/>
                <a:gdLst>
                  <a:gd name="T0" fmla="*/ 1426 w 1469"/>
                  <a:gd name="T1" fmla="*/ 151 h 610"/>
                  <a:gd name="T2" fmla="*/ 1428 w 1469"/>
                  <a:gd name="T3" fmla="*/ 150 h 610"/>
                  <a:gd name="T4" fmla="*/ 1469 w 1469"/>
                  <a:gd name="T5" fmla="*/ 301 h 610"/>
                  <a:gd name="T6" fmla="*/ 1469 w 1469"/>
                  <a:gd name="T7" fmla="*/ 301 h 610"/>
                  <a:gd name="T8" fmla="*/ 1167 w 1469"/>
                  <a:gd name="T9" fmla="*/ 605 h 610"/>
                  <a:gd name="T10" fmla="*/ 735 w 1469"/>
                  <a:gd name="T11" fmla="*/ 608 h 610"/>
                  <a:gd name="T12" fmla="*/ 305 w 1469"/>
                  <a:gd name="T13" fmla="*/ 610 h 610"/>
                  <a:gd name="T14" fmla="*/ 0 w 1469"/>
                  <a:gd name="T15" fmla="*/ 308 h 610"/>
                  <a:gd name="T16" fmla="*/ 0 w 1469"/>
                  <a:gd name="T17" fmla="*/ 308 h 610"/>
                  <a:gd name="T18" fmla="*/ 39 w 1469"/>
                  <a:gd name="T19" fmla="*/ 157 h 610"/>
                  <a:gd name="T20" fmla="*/ 39 w 1469"/>
                  <a:gd name="T21" fmla="*/ 157 h 610"/>
                  <a:gd name="T22" fmla="*/ 301 w 1469"/>
                  <a:gd name="T23" fmla="*/ 4 h 610"/>
                  <a:gd name="T24" fmla="*/ 732 w 1469"/>
                  <a:gd name="T25" fmla="*/ 2 h 610"/>
                  <a:gd name="T26" fmla="*/ 1163 w 1469"/>
                  <a:gd name="T27" fmla="*/ 0 h 610"/>
                  <a:gd name="T28" fmla="*/ 1426 w 1469"/>
                  <a:gd name="T29" fmla="*/ 15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0">
                    <a:moveTo>
                      <a:pt x="1426" y="151"/>
                    </a:moveTo>
                    <a:cubicBezTo>
                      <a:pt x="1428" y="150"/>
                      <a:pt x="1428" y="150"/>
                      <a:pt x="1428" y="150"/>
                    </a:cubicBezTo>
                    <a:cubicBezTo>
                      <a:pt x="1453" y="195"/>
                      <a:pt x="1469" y="246"/>
                      <a:pt x="1469" y="301"/>
                    </a:cubicBezTo>
                    <a:cubicBezTo>
                      <a:pt x="1469" y="301"/>
                      <a:pt x="1469" y="301"/>
                      <a:pt x="1469" y="301"/>
                    </a:cubicBezTo>
                    <a:cubicBezTo>
                      <a:pt x="1469" y="468"/>
                      <a:pt x="1334" y="605"/>
                      <a:pt x="1167" y="605"/>
                    </a:cubicBezTo>
                    <a:cubicBezTo>
                      <a:pt x="735" y="608"/>
                      <a:pt x="735" y="608"/>
                      <a:pt x="735" y="608"/>
                    </a:cubicBezTo>
                    <a:cubicBezTo>
                      <a:pt x="305" y="610"/>
                      <a:pt x="305" y="610"/>
                      <a:pt x="305" y="610"/>
                    </a:cubicBezTo>
                    <a:cubicBezTo>
                      <a:pt x="137" y="610"/>
                      <a:pt x="0" y="476"/>
                      <a:pt x="0" y="308"/>
                    </a:cubicBezTo>
                    <a:cubicBezTo>
                      <a:pt x="0" y="308"/>
                      <a:pt x="0" y="308"/>
                      <a:pt x="0" y="308"/>
                    </a:cubicBezTo>
                    <a:cubicBezTo>
                      <a:pt x="0" y="253"/>
                      <a:pt x="13" y="202"/>
                      <a:pt x="39" y="157"/>
                    </a:cubicBezTo>
                    <a:cubicBezTo>
                      <a:pt x="39" y="157"/>
                      <a:pt x="39" y="157"/>
                      <a:pt x="39" y="157"/>
                    </a:cubicBezTo>
                    <a:cubicBezTo>
                      <a:pt x="91" y="66"/>
                      <a:pt x="189" y="5"/>
                      <a:pt x="301" y="4"/>
                    </a:cubicBezTo>
                    <a:cubicBezTo>
                      <a:pt x="732" y="2"/>
                      <a:pt x="732" y="2"/>
                      <a:pt x="732" y="2"/>
                    </a:cubicBezTo>
                    <a:cubicBezTo>
                      <a:pt x="1163" y="0"/>
                      <a:pt x="1163" y="0"/>
                      <a:pt x="1163" y="0"/>
                    </a:cubicBezTo>
                    <a:cubicBezTo>
                      <a:pt x="1275"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8" name="îṣ1íḑê"/>
              <p:cNvSpPr/>
              <p:nvPr/>
            </p:nvSpPr>
            <p:spPr bwMode="auto">
              <a:xfrm>
                <a:off x="4947940" y="3828745"/>
                <a:ext cx="259738" cy="56003"/>
              </a:xfrm>
              <a:custGeom>
                <a:avLst/>
                <a:gdLst>
                  <a:gd name="T0" fmla="*/ 694 w 694"/>
                  <a:gd name="T1" fmla="*/ 150 h 150"/>
                  <a:gd name="T2" fmla="*/ 527 w 694"/>
                  <a:gd name="T3" fmla="*/ 111 h 150"/>
                  <a:gd name="T4" fmla="*/ 0 w 694"/>
                  <a:gd name="T5" fmla="*/ 113 h 150"/>
                  <a:gd name="T6" fmla="*/ 0 w 694"/>
                  <a:gd name="T7" fmla="*/ 2 h 150"/>
                  <a:gd name="T8" fmla="*/ 431 w 694"/>
                  <a:gd name="T9" fmla="*/ 0 h 150"/>
                  <a:gd name="T10" fmla="*/ 694 w 694"/>
                  <a:gd name="T11" fmla="*/ 150 h 150"/>
                </a:gdLst>
                <a:ahLst/>
                <a:cxnLst>
                  <a:cxn ang="0">
                    <a:pos x="T0" y="T1"/>
                  </a:cxn>
                  <a:cxn ang="0">
                    <a:pos x="T2" y="T3"/>
                  </a:cxn>
                  <a:cxn ang="0">
                    <a:pos x="T4" y="T5"/>
                  </a:cxn>
                  <a:cxn ang="0">
                    <a:pos x="T6" y="T7"/>
                  </a:cxn>
                  <a:cxn ang="0">
                    <a:pos x="T8" y="T9"/>
                  </a:cxn>
                  <a:cxn ang="0">
                    <a:pos x="T10" y="T11"/>
                  </a:cxn>
                </a:cxnLst>
                <a:rect l="0" t="0" r="r" b="b"/>
                <a:pathLst>
                  <a:path w="694" h="150">
                    <a:moveTo>
                      <a:pt x="694" y="150"/>
                    </a:moveTo>
                    <a:cubicBezTo>
                      <a:pt x="644" y="125"/>
                      <a:pt x="587" y="110"/>
                      <a:pt x="527" y="111"/>
                    </a:cubicBezTo>
                    <a:cubicBezTo>
                      <a:pt x="0" y="113"/>
                      <a:pt x="0" y="113"/>
                      <a:pt x="0" y="113"/>
                    </a:cubicBezTo>
                    <a:cubicBezTo>
                      <a:pt x="0" y="2"/>
                      <a:pt x="0" y="2"/>
                      <a:pt x="0" y="2"/>
                    </a:cubicBezTo>
                    <a:cubicBezTo>
                      <a:pt x="431" y="0"/>
                      <a:pt x="431" y="0"/>
                      <a:pt x="431" y="0"/>
                    </a:cubicBezTo>
                    <a:cubicBezTo>
                      <a:pt x="543" y="0"/>
                      <a:pt x="642" y="60"/>
                      <a:pt x="694" y="15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9" name="îšlide"/>
              <p:cNvSpPr/>
              <p:nvPr/>
            </p:nvSpPr>
            <p:spPr bwMode="auto">
              <a:xfrm>
                <a:off x="4947940" y="3869299"/>
                <a:ext cx="275187" cy="186355"/>
              </a:xfrm>
              <a:custGeom>
                <a:avLst/>
                <a:gdLst>
                  <a:gd name="T0" fmla="*/ 737 w 737"/>
                  <a:gd name="T1" fmla="*/ 191 h 498"/>
                  <a:gd name="T2" fmla="*/ 435 w 737"/>
                  <a:gd name="T3" fmla="*/ 495 h 498"/>
                  <a:gd name="T4" fmla="*/ 3 w 737"/>
                  <a:gd name="T5" fmla="*/ 498 h 498"/>
                  <a:gd name="T6" fmla="*/ 0 w 737"/>
                  <a:gd name="T7" fmla="*/ 3 h 498"/>
                  <a:gd name="T8" fmla="*/ 527 w 737"/>
                  <a:gd name="T9" fmla="*/ 1 h 498"/>
                  <a:gd name="T10" fmla="*/ 695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8"/>
                      <a:pt x="602" y="495"/>
                      <a:pt x="435" y="495"/>
                    </a:cubicBezTo>
                    <a:cubicBezTo>
                      <a:pt x="3" y="498"/>
                      <a:pt x="3" y="498"/>
                      <a:pt x="3" y="498"/>
                    </a:cubicBezTo>
                    <a:cubicBezTo>
                      <a:pt x="0" y="3"/>
                      <a:pt x="0" y="3"/>
                      <a:pt x="0" y="3"/>
                    </a:cubicBezTo>
                    <a:cubicBezTo>
                      <a:pt x="527" y="1"/>
                      <a:pt x="527" y="1"/>
                      <a:pt x="527" y="1"/>
                    </a:cubicBezTo>
                    <a:cubicBezTo>
                      <a:pt x="587" y="0"/>
                      <a:pt x="645" y="15"/>
                      <a:pt x="695"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0" name="íśļîḓê"/>
              <p:cNvSpPr/>
              <p:nvPr/>
            </p:nvSpPr>
            <p:spPr bwMode="auto">
              <a:xfrm>
                <a:off x="4689168" y="3829711"/>
                <a:ext cx="258772" cy="57934"/>
              </a:xfrm>
              <a:custGeom>
                <a:avLst/>
                <a:gdLst>
                  <a:gd name="T0" fmla="*/ 168 w 694"/>
                  <a:gd name="T1" fmla="*/ 114 h 156"/>
                  <a:gd name="T2" fmla="*/ 0 w 694"/>
                  <a:gd name="T3" fmla="*/ 156 h 156"/>
                  <a:gd name="T4" fmla="*/ 263 w 694"/>
                  <a:gd name="T5" fmla="*/ 2 h 156"/>
                  <a:gd name="T6" fmla="*/ 694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8" y="114"/>
                      <a:pt x="50" y="130"/>
                      <a:pt x="0" y="156"/>
                    </a:cubicBezTo>
                    <a:cubicBezTo>
                      <a:pt x="52" y="64"/>
                      <a:pt x="150" y="3"/>
                      <a:pt x="263" y="2"/>
                    </a:cubicBezTo>
                    <a:cubicBezTo>
                      <a:pt x="694" y="0"/>
                      <a:pt x="694" y="0"/>
                      <a:pt x="694"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1" name="ïŝḷïdé"/>
              <p:cNvSpPr/>
              <p:nvPr/>
            </p:nvSpPr>
            <p:spPr bwMode="auto">
              <a:xfrm>
                <a:off x="4675650" y="3870265"/>
                <a:ext cx="274221" cy="185389"/>
              </a:xfrm>
              <a:custGeom>
                <a:avLst/>
                <a:gdLst>
                  <a:gd name="T0" fmla="*/ 732 w 735"/>
                  <a:gd name="T1" fmla="*/ 0 h 497"/>
                  <a:gd name="T2" fmla="*/ 735 w 735"/>
                  <a:gd name="T3" fmla="*/ 495 h 497"/>
                  <a:gd name="T4" fmla="*/ 304 w 735"/>
                  <a:gd name="T5" fmla="*/ 497 h 497"/>
                  <a:gd name="T6" fmla="*/ 0 w 735"/>
                  <a:gd name="T7" fmla="*/ 195 h 497"/>
                  <a:gd name="T8" fmla="*/ 0 w 735"/>
                  <a:gd name="T9" fmla="*/ 195 h 497"/>
                  <a:gd name="T10" fmla="*/ 39 w 735"/>
                  <a:gd name="T11" fmla="*/ 44 h 497"/>
                  <a:gd name="T12" fmla="*/ 206 w 735"/>
                  <a:gd name="T13" fmla="*/ 3 h 497"/>
                  <a:gd name="T14" fmla="*/ 732 w 735"/>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732" y="0"/>
                    </a:moveTo>
                    <a:cubicBezTo>
                      <a:pt x="735" y="495"/>
                      <a:pt x="735" y="495"/>
                      <a:pt x="735" y="495"/>
                    </a:cubicBezTo>
                    <a:cubicBezTo>
                      <a:pt x="304" y="497"/>
                      <a:pt x="304" y="497"/>
                      <a:pt x="304" y="497"/>
                    </a:cubicBezTo>
                    <a:cubicBezTo>
                      <a:pt x="137" y="497"/>
                      <a:pt x="0" y="363"/>
                      <a:pt x="0" y="195"/>
                    </a:cubicBezTo>
                    <a:cubicBezTo>
                      <a:pt x="0" y="195"/>
                      <a:pt x="0" y="195"/>
                      <a:pt x="0" y="195"/>
                    </a:cubicBezTo>
                    <a:cubicBezTo>
                      <a:pt x="0" y="140"/>
                      <a:pt x="13" y="89"/>
                      <a:pt x="39" y="44"/>
                    </a:cubicBezTo>
                    <a:cubicBezTo>
                      <a:pt x="89" y="18"/>
                      <a:pt x="146"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2" name="i$ḻïḍê"/>
              <p:cNvSpPr/>
              <p:nvPr/>
            </p:nvSpPr>
            <p:spPr bwMode="auto">
              <a:xfrm>
                <a:off x="4948906" y="3965856"/>
                <a:ext cx="243323" cy="64693"/>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4 h 174"/>
                  <a:gd name="T10" fmla="*/ 613 w 652"/>
                  <a:gd name="T11" fmla="*/ 7 h 174"/>
                  <a:gd name="T12" fmla="*/ 640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2" y="123"/>
                      <a:pt x="438" y="124"/>
                      <a:pt x="482" y="110"/>
                    </a:cubicBezTo>
                    <a:cubicBezTo>
                      <a:pt x="539" y="93"/>
                      <a:pt x="581" y="60"/>
                      <a:pt x="606" y="14"/>
                    </a:cubicBezTo>
                    <a:cubicBezTo>
                      <a:pt x="608" y="11"/>
                      <a:pt x="610" y="9"/>
                      <a:pt x="613" y="7"/>
                    </a:cubicBezTo>
                    <a:cubicBezTo>
                      <a:pt x="620" y="1"/>
                      <a:pt x="631" y="0"/>
                      <a:pt x="640" y="5"/>
                    </a:cubicBezTo>
                    <a:cubicBezTo>
                      <a:pt x="647" y="9"/>
                      <a:pt x="652" y="16"/>
                      <a:pt x="652" y="25"/>
                    </a:cubicBezTo>
                    <a:cubicBezTo>
                      <a:pt x="652" y="25"/>
                      <a:pt x="652" y="25"/>
                      <a:pt x="652" y="25"/>
                    </a:cubicBezTo>
                    <a:cubicBezTo>
                      <a:pt x="652" y="25"/>
                      <a:pt x="652" y="25"/>
                      <a:pt x="652" y="25"/>
                    </a:cubicBezTo>
                    <a:cubicBezTo>
                      <a:pt x="652" y="25"/>
                      <a:pt x="652" y="26"/>
                      <a:pt x="652" y="26"/>
                    </a:cubicBezTo>
                    <a:cubicBezTo>
                      <a:pt x="652" y="30"/>
                      <a:pt x="651" y="35"/>
                      <a:pt x="649" y="38"/>
                    </a:cubicBezTo>
                    <a:cubicBezTo>
                      <a:pt x="618" y="96"/>
                      <a:pt x="564" y="137"/>
                      <a:pt x="495" y="158"/>
                    </a:cubicBezTo>
                    <a:cubicBezTo>
                      <a:pt x="446" y="173"/>
                      <a:pt x="406" y="172"/>
                      <a:pt x="400" y="172"/>
                    </a:cubicBezTo>
                    <a:cubicBezTo>
                      <a:pt x="350" y="172"/>
                      <a:pt x="350" y="172"/>
                      <a:pt x="350" y="172"/>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3" name="iśľiḋé"/>
              <p:cNvSpPr/>
              <p:nvPr/>
            </p:nvSpPr>
            <p:spPr bwMode="auto">
              <a:xfrm>
                <a:off x="4701721" y="3967787"/>
                <a:ext cx="247185" cy="63727"/>
              </a:xfrm>
              <a:custGeom>
                <a:avLst/>
                <a:gdLst>
                  <a:gd name="T0" fmla="*/ 46 w 662"/>
                  <a:gd name="T1" fmla="*/ 14 h 171"/>
                  <a:gd name="T2" fmla="*/ 171 w 662"/>
                  <a:gd name="T3" fmla="*/ 109 h 171"/>
                  <a:gd name="T4" fmla="*/ 252 w 662"/>
                  <a:gd name="T5" fmla="*/ 121 h 171"/>
                  <a:gd name="T6" fmla="*/ 253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1" y="109"/>
                    </a:cubicBezTo>
                    <a:cubicBezTo>
                      <a:pt x="215" y="122"/>
                      <a:pt x="252" y="121"/>
                      <a:pt x="252" y="121"/>
                    </a:cubicBezTo>
                    <a:cubicBezTo>
                      <a:pt x="253" y="121"/>
                      <a:pt x="253" y="121"/>
                      <a:pt x="253"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2"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4" name="isḻîḋê"/>
              <p:cNvSpPr/>
              <p:nvPr/>
            </p:nvSpPr>
            <p:spPr bwMode="auto">
              <a:xfrm>
                <a:off x="5602595" y="3959097"/>
                <a:ext cx="548442" cy="227874"/>
              </a:xfrm>
              <a:custGeom>
                <a:avLst/>
                <a:gdLst>
                  <a:gd name="T0" fmla="*/ 1426 w 1469"/>
                  <a:gd name="T1" fmla="*/ 151 h 611"/>
                  <a:gd name="T2" fmla="*/ 1428 w 1469"/>
                  <a:gd name="T3" fmla="*/ 151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9 h 611"/>
                  <a:gd name="T16" fmla="*/ 0 w 1469"/>
                  <a:gd name="T17" fmla="*/ 308 h 611"/>
                  <a:gd name="T18" fmla="*/ 39 w 1469"/>
                  <a:gd name="T19" fmla="*/ 158 h 611"/>
                  <a:gd name="T20" fmla="*/ 39 w 1469"/>
                  <a:gd name="T21" fmla="*/ 158 h 611"/>
                  <a:gd name="T22" fmla="*/ 301 w 1469"/>
                  <a:gd name="T23" fmla="*/ 5 h 611"/>
                  <a:gd name="T24" fmla="*/ 732 w 1469"/>
                  <a:gd name="T25" fmla="*/ 3 h 611"/>
                  <a:gd name="T26" fmla="*/ 1163 w 1469"/>
                  <a:gd name="T27" fmla="*/ 1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8" y="151"/>
                      <a:pt x="1428" y="151"/>
                      <a:pt x="1428" y="151"/>
                    </a:cubicBezTo>
                    <a:cubicBezTo>
                      <a:pt x="1453" y="195"/>
                      <a:pt x="1469" y="246"/>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9"/>
                    </a:cubicBezTo>
                    <a:cubicBezTo>
                      <a:pt x="0" y="308"/>
                      <a:pt x="0" y="308"/>
                      <a:pt x="0" y="308"/>
                    </a:cubicBezTo>
                    <a:cubicBezTo>
                      <a:pt x="0" y="254"/>
                      <a:pt x="13" y="202"/>
                      <a:pt x="39" y="158"/>
                    </a:cubicBezTo>
                    <a:cubicBezTo>
                      <a:pt x="39" y="158"/>
                      <a:pt x="39" y="158"/>
                      <a:pt x="39" y="158"/>
                    </a:cubicBezTo>
                    <a:cubicBezTo>
                      <a:pt x="91" y="66"/>
                      <a:pt x="189" y="5"/>
                      <a:pt x="301" y="5"/>
                    </a:cubicBezTo>
                    <a:cubicBezTo>
                      <a:pt x="732" y="3"/>
                      <a:pt x="732" y="3"/>
                      <a:pt x="732" y="3"/>
                    </a:cubicBezTo>
                    <a:cubicBezTo>
                      <a:pt x="1163" y="1"/>
                      <a:pt x="1163" y="1"/>
                      <a:pt x="1163" y="1"/>
                    </a:cubicBezTo>
                    <a:cubicBezTo>
                      <a:pt x="1276"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5" name="îSļïďé"/>
              <p:cNvSpPr/>
              <p:nvPr/>
            </p:nvSpPr>
            <p:spPr bwMode="auto">
              <a:xfrm>
                <a:off x="5875851" y="3959097"/>
                <a:ext cx="258772" cy="56003"/>
              </a:xfrm>
              <a:custGeom>
                <a:avLst/>
                <a:gdLst>
                  <a:gd name="T0" fmla="*/ 694 w 694"/>
                  <a:gd name="T1" fmla="*/ 151 h 151"/>
                  <a:gd name="T2" fmla="*/ 527 w 694"/>
                  <a:gd name="T3" fmla="*/ 111 h 151"/>
                  <a:gd name="T4" fmla="*/ 0 w 694"/>
                  <a:gd name="T5" fmla="*/ 113 h 151"/>
                  <a:gd name="T6" fmla="*/ 0 w 694"/>
                  <a:gd name="T7" fmla="*/ 3 h 151"/>
                  <a:gd name="T8" fmla="*/ 431 w 694"/>
                  <a:gd name="T9" fmla="*/ 1 h 151"/>
                  <a:gd name="T10" fmla="*/ 694 w 694"/>
                  <a:gd name="T11" fmla="*/ 151 h 151"/>
                </a:gdLst>
                <a:ahLst/>
                <a:cxnLst>
                  <a:cxn ang="0">
                    <a:pos x="T0" y="T1"/>
                  </a:cxn>
                  <a:cxn ang="0">
                    <a:pos x="T2" y="T3"/>
                  </a:cxn>
                  <a:cxn ang="0">
                    <a:pos x="T4" y="T5"/>
                  </a:cxn>
                  <a:cxn ang="0">
                    <a:pos x="T6" y="T7"/>
                  </a:cxn>
                  <a:cxn ang="0">
                    <a:pos x="T8" y="T9"/>
                  </a:cxn>
                  <a:cxn ang="0">
                    <a:pos x="T10" y="T11"/>
                  </a:cxn>
                </a:cxnLst>
                <a:rect l="0" t="0" r="r" b="b"/>
                <a:pathLst>
                  <a:path w="694" h="151">
                    <a:moveTo>
                      <a:pt x="694" y="151"/>
                    </a:moveTo>
                    <a:cubicBezTo>
                      <a:pt x="644" y="126"/>
                      <a:pt x="587" y="111"/>
                      <a:pt x="527" y="111"/>
                    </a:cubicBezTo>
                    <a:cubicBezTo>
                      <a:pt x="0" y="113"/>
                      <a:pt x="0" y="113"/>
                      <a:pt x="0" y="113"/>
                    </a:cubicBezTo>
                    <a:cubicBezTo>
                      <a:pt x="0" y="3"/>
                      <a:pt x="0" y="3"/>
                      <a:pt x="0" y="3"/>
                    </a:cubicBezTo>
                    <a:cubicBezTo>
                      <a:pt x="431" y="1"/>
                      <a:pt x="431" y="1"/>
                      <a:pt x="431" y="1"/>
                    </a:cubicBezTo>
                    <a:cubicBezTo>
                      <a:pt x="544" y="0"/>
                      <a:pt x="642" y="60"/>
                      <a:pt x="694"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6" name="íṣḻíďê"/>
              <p:cNvSpPr/>
              <p:nvPr/>
            </p:nvSpPr>
            <p:spPr bwMode="auto">
              <a:xfrm>
                <a:off x="5875851" y="4000616"/>
                <a:ext cx="275187" cy="185389"/>
              </a:xfrm>
              <a:custGeom>
                <a:avLst/>
                <a:gdLst>
                  <a:gd name="T0" fmla="*/ 736 w 736"/>
                  <a:gd name="T1" fmla="*/ 190 h 497"/>
                  <a:gd name="T2" fmla="*/ 434 w 736"/>
                  <a:gd name="T3" fmla="*/ 495 h 497"/>
                  <a:gd name="T4" fmla="*/ 2 w 736"/>
                  <a:gd name="T5" fmla="*/ 497 h 497"/>
                  <a:gd name="T6" fmla="*/ 0 w 736"/>
                  <a:gd name="T7" fmla="*/ 2 h 497"/>
                  <a:gd name="T8" fmla="*/ 526 w 736"/>
                  <a:gd name="T9" fmla="*/ 0 h 497"/>
                  <a:gd name="T10" fmla="*/ 694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1" y="494"/>
                      <a:pt x="434" y="495"/>
                    </a:cubicBezTo>
                    <a:cubicBezTo>
                      <a:pt x="2" y="497"/>
                      <a:pt x="2" y="497"/>
                      <a:pt x="2" y="497"/>
                    </a:cubicBezTo>
                    <a:cubicBezTo>
                      <a:pt x="0" y="2"/>
                      <a:pt x="0" y="2"/>
                      <a:pt x="0" y="2"/>
                    </a:cubicBezTo>
                    <a:cubicBezTo>
                      <a:pt x="526" y="0"/>
                      <a:pt x="526" y="0"/>
                      <a:pt x="526" y="0"/>
                    </a:cubicBezTo>
                    <a:cubicBezTo>
                      <a:pt x="586" y="0"/>
                      <a:pt x="644" y="14"/>
                      <a:pt x="694" y="39"/>
                    </a:cubicBezTo>
                    <a:cubicBezTo>
                      <a:pt x="720"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7" name="ïŝļíḋè"/>
              <p:cNvSpPr/>
              <p:nvPr/>
            </p:nvSpPr>
            <p:spPr bwMode="auto">
              <a:xfrm>
                <a:off x="5616113" y="3960062"/>
                <a:ext cx="259738" cy="57934"/>
              </a:xfrm>
              <a:custGeom>
                <a:avLst/>
                <a:gdLst>
                  <a:gd name="T0" fmla="*/ 168 w 694"/>
                  <a:gd name="T1" fmla="*/ 113 h 155"/>
                  <a:gd name="T2" fmla="*/ 0 w 694"/>
                  <a:gd name="T3" fmla="*/ 155 h 155"/>
                  <a:gd name="T4" fmla="*/ 263 w 694"/>
                  <a:gd name="T5" fmla="*/ 2 h 155"/>
                  <a:gd name="T6" fmla="*/ 694 w 694"/>
                  <a:gd name="T7" fmla="*/ 0 h 155"/>
                  <a:gd name="T8" fmla="*/ 694 w 694"/>
                  <a:gd name="T9" fmla="*/ 110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8" y="113"/>
                      <a:pt x="51" y="129"/>
                      <a:pt x="0" y="155"/>
                    </a:cubicBezTo>
                    <a:cubicBezTo>
                      <a:pt x="52" y="63"/>
                      <a:pt x="150" y="2"/>
                      <a:pt x="263" y="2"/>
                    </a:cubicBezTo>
                    <a:cubicBezTo>
                      <a:pt x="694" y="0"/>
                      <a:pt x="694" y="0"/>
                      <a:pt x="694" y="0"/>
                    </a:cubicBezTo>
                    <a:cubicBezTo>
                      <a:pt x="694" y="110"/>
                      <a:pt x="694" y="110"/>
                      <a:pt x="694" y="110"/>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8" name="ïṧľíďê"/>
              <p:cNvSpPr/>
              <p:nvPr/>
            </p:nvSpPr>
            <p:spPr bwMode="auto">
              <a:xfrm>
                <a:off x="5602595" y="4001582"/>
                <a:ext cx="274221" cy="185389"/>
              </a:xfrm>
              <a:custGeom>
                <a:avLst/>
                <a:gdLst>
                  <a:gd name="T0" fmla="*/ 732 w 735"/>
                  <a:gd name="T1" fmla="*/ 0 h 498"/>
                  <a:gd name="T2" fmla="*/ 735 w 735"/>
                  <a:gd name="T3" fmla="*/ 495 h 498"/>
                  <a:gd name="T4" fmla="*/ 304 w 735"/>
                  <a:gd name="T5" fmla="*/ 497 h 498"/>
                  <a:gd name="T6" fmla="*/ 0 w 735"/>
                  <a:gd name="T7" fmla="*/ 196 h 498"/>
                  <a:gd name="T8" fmla="*/ 0 w 735"/>
                  <a:gd name="T9" fmla="*/ 195 h 498"/>
                  <a:gd name="T10" fmla="*/ 39 w 735"/>
                  <a:gd name="T11" fmla="*/ 44 h 498"/>
                  <a:gd name="T12" fmla="*/ 206 w 735"/>
                  <a:gd name="T13" fmla="*/ 3 h 498"/>
                  <a:gd name="T14" fmla="*/ 732 w 735"/>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732" y="0"/>
                    </a:moveTo>
                    <a:cubicBezTo>
                      <a:pt x="735" y="495"/>
                      <a:pt x="735" y="495"/>
                      <a:pt x="735" y="495"/>
                    </a:cubicBezTo>
                    <a:cubicBezTo>
                      <a:pt x="304" y="497"/>
                      <a:pt x="304" y="497"/>
                      <a:pt x="304" y="497"/>
                    </a:cubicBezTo>
                    <a:cubicBezTo>
                      <a:pt x="137" y="498"/>
                      <a:pt x="0" y="363"/>
                      <a:pt x="0" y="196"/>
                    </a:cubicBezTo>
                    <a:cubicBezTo>
                      <a:pt x="0" y="195"/>
                      <a:pt x="0" y="195"/>
                      <a:pt x="0" y="195"/>
                    </a:cubicBezTo>
                    <a:cubicBezTo>
                      <a:pt x="0" y="141"/>
                      <a:pt x="13" y="89"/>
                      <a:pt x="39" y="44"/>
                    </a:cubicBezTo>
                    <a:cubicBezTo>
                      <a:pt x="89" y="18"/>
                      <a:pt x="146"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9" name="ïśḻïḑé"/>
              <p:cNvSpPr/>
              <p:nvPr/>
            </p:nvSpPr>
            <p:spPr bwMode="auto">
              <a:xfrm>
                <a:off x="5875851" y="4096208"/>
                <a:ext cx="244289" cy="64693"/>
              </a:xfrm>
              <a:custGeom>
                <a:avLst/>
                <a:gdLst>
                  <a:gd name="T0" fmla="*/ 350 w 653"/>
                  <a:gd name="T1" fmla="*/ 124 h 174"/>
                  <a:gd name="T2" fmla="*/ 401 w 653"/>
                  <a:gd name="T3" fmla="*/ 124 h 174"/>
                  <a:gd name="T4" fmla="*/ 401 w 653"/>
                  <a:gd name="T5" fmla="*/ 123 h 174"/>
                  <a:gd name="T6" fmla="*/ 483 w 653"/>
                  <a:gd name="T7" fmla="*/ 111 h 174"/>
                  <a:gd name="T8" fmla="*/ 606 w 653"/>
                  <a:gd name="T9" fmla="*/ 15 h 174"/>
                  <a:gd name="T10" fmla="*/ 613 w 653"/>
                  <a:gd name="T11" fmla="*/ 7 h 174"/>
                  <a:gd name="T12" fmla="*/ 640 w 653"/>
                  <a:gd name="T13" fmla="*/ 5 h 174"/>
                  <a:gd name="T14" fmla="*/ 652 w 653"/>
                  <a:gd name="T15" fmla="*/ 25 h 174"/>
                  <a:gd name="T16" fmla="*/ 652 w 653"/>
                  <a:gd name="T17" fmla="*/ 25 h 174"/>
                  <a:gd name="T18" fmla="*/ 652 w 653"/>
                  <a:gd name="T19" fmla="*/ 25 h 174"/>
                  <a:gd name="T20" fmla="*/ 653 w 653"/>
                  <a:gd name="T21" fmla="*/ 27 h 174"/>
                  <a:gd name="T22" fmla="*/ 649 w 653"/>
                  <a:gd name="T23" fmla="*/ 39 h 174"/>
                  <a:gd name="T24" fmla="*/ 495 w 653"/>
                  <a:gd name="T25" fmla="*/ 158 h 174"/>
                  <a:gd name="T26" fmla="*/ 401 w 653"/>
                  <a:gd name="T27" fmla="*/ 173 h 174"/>
                  <a:gd name="T28" fmla="*/ 351 w 653"/>
                  <a:gd name="T29" fmla="*/ 173 h 174"/>
                  <a:gd name="T30" fmla="*/ 0 w 653"/>
                  <a:gd name="T31" fmla="*/ 174 h 174"/>
                  <a:gd name="T32" fmla="*/ 0 w 653"/>
                  <a:gd name="T33" fmla="*/ 126 h 174"/>
                  <a:gd name="T34" fmla="*/ 350 w 653"/>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50" y="124"/>
                    </a:moveTo>
                    <a:cubicBezTo>
                      <a:pt x="401" y="124"/>
                      <a:pt x="401" y="124"/>
                      <a:pt x="401" y="124"/>
                    </a:cubicBezTo>
                    <a:cubicBezTo>
                      <a:pt x="401" y="123"/>
                      <a:pt x="401" y="123"/>
                      <a:pt x="401" y="123"/>
                    </a:cubicBezTo>
                    <a:cubicBezTo>
                      <a:pt x="402" y="123"/>
                      <a:pt x="439" y="124"/>
                      <a:pt x="483" y="111"/>
                    </a:cubicBezTo>
                    <a:cubicBezTo>
                      <a:pt x="539" y="93"/>
                      <a:pt x="581" y="61"/>
                      <a:pt x="606" y="15"/>
                    </a:cubicBezTo>
                    <a:cubicBezTo>
                      <a:pt x="608" y="12"/>
                      <a:pt x="610" y="9"/>
                      <a:pt x="613" y="7"/>
                    </a:cubicBezTo>
                    <a:cubicBezTo>
                      <a:pt x="621" y="1"/>
                      <a:pt x="631" y="0"/>
                      <a:pt x="640" y="5"/>
                    </a:cubicBezTo>
                    <a:cubicBezTo>
                      <a:pt x="647" y="9"/>
                      <a:pt x="652" y="16"/>
                      <a:pt x="652" y="25"/>
                    </a:cubicBezTo>
                    <a:cubicBezTo>
                      <a:pt x="652" y="25"/>
                      <a:pt x="652" y="25"/>
                      <a:pt x="652" y="25"/>
                    </a:cubicBezTo>
                    <a:cubicBezTo>
                      <a:pt x="652" y="25"/>
                      <a:pt x="652" y="25"/>
                      <a:pt x="652" y="25"/>
                    </a:cubicBezTo>
                    <a:cubicBezTo>
                      <a:pt x="652" y="26"/>
                      <a:pt x="653" y="26"/>
                      <a:pt x="653" y="27"/>
                    </a:cubicBezTo>
                    <a:cubicBezTo>
                      <a:pt x="653" y="31"/>
                      <a:pt x="652" y="35"/>
                      <a:pt x="649" y="39"/>
                    </a:cubicBezTo>
                    <a:cubicBezTo>
                      <a:pt x="618" y="96"/>
                      <a:pt x="565" y="137"/>
                      <a:pt x="495" y="158"/>
                    </a:cubicBezTo>
                    <a:cubicBezTo>
                      <a:pt x="446" y="173"/>
                      <a:pt x="406" y="172"/>
                      <a:pt x="401" y="173"/>
                    </a:cubicBezTo>
                    <a:cubicBezTo>
                      <a:pt x="351" y="173"/>
                      <a:pt x="351" y="173"/>
                      <a:pt x="351" y="173"/>
                    </a:cubicBezTo>
                    <a:cubicBezTo>
                      <a:pt x="0" y="174"/>
                      <a:pt x="0" y="174"/>
                      <a:pt x="0" y="174"/>
                    </a:cubicBezTo>
                    <a:cubicBezTo>
                      <a:pt x="0" y="126"/>
                      <a:pt x="0" y="126"/>
                      <a:pt x="0" y="126"/>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0" name="ï$ľïḋe"/>
              <p:cNvSpPr/>
              <p:nvPr/>
            </p:nvSpPr>
            <p:spPr bwMode="auto">
              <a:xfrm>
                <a:off x="5629631" y="4098139"/>
                <a:ext cx="246220" cy="63727"/>
              </a:xfrm>
              <a:custGeom>
                <a:avLst/>
                <a:gdLst>
                  <a:gd name="T0" fmla="*/ 46 w 662"/>
                  <a:gd name="T1" fmla="*/ 15 h 171"/>
                  <a:gd name="T2" fmla="*/ 171 w 662"/>
                  <a:gd name="T3" fmla="*/ 109 h 171"/>
                  <a:gd name="T4" fmla="*/ 252 w 662"/>
                  <a:gd name="T5" fmla="*/ 121 h 171"/>
                  <a:gd name="T6" fmla="*/ 253 w 662"/>
                  <a:gd name="T7" fmla="*/ 122 h 171"/>
                  <a:gd name="T8" fmla="*/ 303 w 662"/>
                  <a:gd name="T9" fmla="*/ 121 h 171"/>
                  <a:gd name="T10" fmla="*/ 662 w 662"/>
                  <a:gd name="T11" fmla="*/ 120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3 w 662"/>
                  <a:gd name="T31" fmla="*/ 5 h 171"/>
                  <a:gd name="T32" fmla="*/ 39 w 662"/>
                  <a:gd name="T33" fmla="*/ 7 h 171"/>
                  <a:gd name="T34" fmla="*/ 46 w 662"/>
                  <a:gd name="T35" fmla="*/ 1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5"/>
                    </a:moveTo>
                    <a:cubicBezTo>
                      <a:pt x="72" y="60"/>
                      <a:pt x="114" y="92"/>
                      <a:pt x="171" y="109"/>
                    </a:cubicBezTo>
                    <a:cubicBezTo>
                      <a:pt x="215" y="122"/>
                      <a:pt x="252" y="121"/>
                      <a:pt x="252" y="121"/>
                    </a:cubicBezTo>
                    <a:cubicBezTo>
                      <a:pt x="253" y="122"/>
                      <a:pt x="253" y="122"/>
                      <a:pt x="253" y="122"/>
                    </a:cubicBezTo>
                    <a:cubicBezTo>
                      <a:pt x="303" y="121"/>
                      <a:pt x="303" y="121"/>
                      <a:pt x="303" y="121"/>
                    </a:cubicBezTo>
                    <a:cubicBezTo>
                      <a:pt x="662" y="120"/>
                      <a:pt x="662" y="120"/>
                      <a:pt x="662" y="120"/>
                    </a:cubicBezTo>
                    <a:cubicBezTo>
                      <a:pt x="662" y="168"/>
                      <a:pt x="662" y="168"/>
                      <a:pt x="662" y="168"/>
                    </a:cubicBezTo>
                    <a:cubicBezTo>
                      <a:pt x="303" y="170"/>
                      <a:pt x="303" y="170"/>
                      <a:pt x="303" y="170"/>
                    </a:cubicBezTo>
                    <a:cubicBezTo>
                      <a:pt x="253" y="170"/>
                      <a:pt x="253" y="170"/>
                      <a:pt x="253" y="170"/>
                    </a:cubicBezTo>
                    <a:cubicBezTo>
                      <a:pt x="248" y="170"/>
                      <a:pt x="208" y="171"/>
                      <a:pt x="158" y="157"/>
                    </a:cubicBezTo>
                    <a:cubicBezTo>
                      <a:pt x="89" y="137"/>
                      <a:pt x="35" y="96"/>
                      <a:pt x="3" y="39"/>
                    </a:cubicBezTo>
                    <a:cubicBezTo>
                      <a:pt x="1" y="35"/>
                      <a:pt x="0" y="31"/>
                      <a:pt x="0" y="27"/>
                    </a:cubicBezTo>
                    <a:cubicBezTo>
                      <a:pt x="0" y="27"/>
                      <a:pt x="0" y="26"/>
                      <a:pt x="0" y="25"/>
                    </a:cubicBezTo>
                    <a:cubicBezTo>
                      <a:pt x="0" y="25"/>
                      <a:pt x="0" y="25"/>
                      <a:pt x="0" y="25"/>
                    </a:cubicBezTo>
                    <a:cubicBezTo>
                      <a:pt x="0" y="25"/>
                      <a:pt x="0" y="25"/>
                      <a:pt x="0" y="25"/>
                    </a:cubicBezTo>
                    <a:cubicBezTo>
                      <a:pt x="1" y="17"/>
                      <a:pt x="5" y="10"/>
                      <a:pt x="13" y="5"/>
                    </a:cubicBezTo>
                    <a:cubicBezTo>
                      <a:pt x="21" y="0"/>
                      <a:pt x="32" y="1"/>
                      <a:pt x="39" y="7"/>
                    </a:cubicBezTo>
                    <a:cubicBezTo>
                      <a:pt x="42" y="9"/>
                      <a:pt x="44" y="12"/>
                      <a:pt x="46" y="15"/>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1" name="ï$ľíḍê"/>
              <p:cNvSpPr/>
              <p:nvPr/>
            </p:nvSpPr>
            <p:spPr bwMode="auto">
              <a:xfrm>
                <a:off x="5552386" y="4055654"/>
                <a:ext cx="552305" cy="310913"/>
              </a:xfrm>
              <a:custGeom>
                <a:avLst/>
                <a:gdLst>
                  <a:gd name="T0" fmla="*/ 1375 w 1482"/>
                  <a:gd name="T1" fmla="*/ 718 h 834"/>
                  <a:gd name="T2" fmla="*/ 1375 w 1482"/>
                  <a:gd name="T3" fmla="*/ 718 h 834"/>
                  <a:gd name="T4" fmla="*/ 1446 w 1482"/>
                  <a:gd name="T5" fmla="*/ 579 h 834"/>
                  <a:gd name="T6" fmla="*/ 1446 w 1482"/>
                  <a:gd name="T7" fmla="*/ 579 h 834"/>
                  <a:gd name="T8" fmla="*/ 1215 w 1482"/>
                  <a:gd name="T9" fmla="*/ 218 h 834"/>
                  <a:gd name="T10" fmla="*/ 793 w 1482"/>
                  <a:gd name="T11" fmla="*/ 127 h 834"/>
                  <a:gd name="T12" fmla="*/ 372 w 1482"/>
                  <a:gd name="T13" fmla="*/ 35 h 834"/>
                  <a:gd name="T14" fmla="*/ 12 w 1482"/>
                  <a:gd name="T15" fmla="*/ 267 h 834"/>
                  <a:gd name="T16" fmla="*/ 12 w 1482"/>
                  <a:gd name="T17" fmla="*/ 267 h 834"/>
                  <a:gd name="T18" fmla="*/ 19 w 1482"/>
                  <a:gd name="T19" fmla="*/ 423 h 834"/>
                  <a:gd name="T20" fmla="*/ 19 w 1482"/>
                  <a:gd name="T21" fmla="*/ 423 h 834"/>
                  <a:gd name="T22" fmla="*/ 244 w 1482"/>
                  <a:gd name="T23" fmla="*/ 627 h 834"/>
                  <a:gd name="T24" fmla="*/ 665 w 1482"/>
                  <a:gd name="T25" fmla="*/ 718 h 834"/>
                  <a:gd name="T26" fmla="*/ 1086 w 1482"/>
                  <a:gd name="T27" fmla="*/ 810 h 834"/>
                  <a:gd name="T28" fmla="*/ 1375 w 1482"/>
                  <a:gd name="T29" fmla="*/ 71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2" h="834">
                    <a:moveTo>
                      <a:pt x="1375" y="718"/>
                    </a:moveTo>
                    <a:cubicBezTo>
                      <a:pt x="1375" y="718"/>
                      <a:pt x="1375" y="718"/>
                      <a:pt x="1375" y="718"/>
                    </a:cubicBezTo>
                    <a:cubicBezTo>
                      <a:pt x="1409" y="680"/>
                      <a:pt x="1435" y="632"/>
                      <a:pt x="1446" y="579"/>
                    </a:cubicBezTo>
                    <a:cubicBezTo>
                      <a:pt x="1446" y="579"/>
                      <a:pt x="1446" y="579"/>
                      <a:pt x="1446" y="579"/>
                    </a:cubicBezTo>
                    <a:cubicBezTo>
                      <a:pt x="1482" y="415"/>
                      <a:pt x="1378" y="254"/>
                      <a:pt x="1215" y="218"/>
                    </a:cubicBez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19" y="423"/>
                      <a:pt x="19" y="423"/>
                      <a:pt x="19" y="423"/>
                    </a:cubicBezTo>
                    <a:cubicBezTo>
                      <a:pt x="51" y="523"/>
                      <a:pt x="134" y="603"/>
                      <a:pt x="244" y="627"/>
                    </a:cubicBezTo>
                    <a:cubicBezTo>
                      <a:pt x="665" y="718"/>
                      <a:pt x="665" y="718"/>
                      <a:pt x="665" y="718"/>
                    </a:cubicBezTo>
                    <a:cubicBezTo>
                      <a:pt x="1086" y="810"/>
                      <a:pt x="1086" y="810"/>
                      <a:pt x="1086" y="810"/>
                    </a:cubicBezTo>
                    <a:cubicBezTo>
                      <a:pt x="1196" y="834"/>
                      <a:pt x="1305" y="795"/>
                      <a:pt x="1375" y="7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2" name="iŝlîḋé"/>
              <p:cNvSpPr/>
              <p:nvPr/>
            </p:nvSpPr>
            <p:spPr bwMode="auto">
              <a:xfrm>
                <a:off x="5800537" y="4283528"/>
                <a:ext cx="264565" cy="83039"/>
              </a:xfrm>
              <a:custGeom>
                <a:avLst/>
                <a:gdLst>
                  <a:gd name="T0" fmla="*/ 710 w 710"/>
                  <a:gd name="T1" fmla="*/ 108 h 224"/>
                  <a:gd name="T2" fmla="*/ 538 w 710"/>
                  <a:gd name="T3" fmla="*/ 112 h 224"/>
                  <a:gd name="T4" fmla="*/ 23 w 710"/>
                  <a:gd name="T5" fmla="*/ 0 h 224"/>
                  <a:gd name="T6" fmla="*/ 0 w 710"/>
                  <a:gd name="T7" fmla="*/ 108 h 224"/>
                  <a:gd name="T8" fmla="*/ 421 w 710"/>
                  <a:gd name="T9" fmla="*/ 200 h 224"/>
                  <a:gd name="T10" fmla="*/ 710 w 710"/>
                  <a:gd name="T11" fmla="*/ 108 h 224"/>
                </a:gdLst>
                <a:ahLst/>
                <a:cxnLst>
                  <a:cxn ang="0">
                    <a:pos x="T0" y="T1"/>
                  </a:cxn>
                  <a:cxn ang="0">
                    <a:pos x="T2" y="T3"/>
                  </a:cxn>
                  <a:cxn ang="0">
                    <a:pos x="T4" y="T5"/>
                  </a:cxn>
                  <a:cxn ang="0">
                    <a:pos x="T6" y="T7"/>
                  </a:cxn>
                  <a:cxn ang="0">
                    <a:pos x="T8" y="T9"/>
                  </a:cxn>
                  <a:cxn ang="0">
                    <a:pos x="T10" y="T11"/>
                  </a:cxn>
                </a:cxnLst>
                <a:rect l="0" t="0" r="r" b="b"/>
                <a:pathLst>
                  <a:path w="710" h="224">
                    <a:moveTo>
                      <a:pt x="710" y="108"/>
                    </a:moveTo>
                    <a:cubicBezTo>
                      <a:pt x="655" y="122"/>
                      <a:pt x="597" y="125"/>
                      <a:pt x="538" y="112"/>
                    </a:cubicBezTo>
                    <a:cubicBezTo>
                      <a:pt x="23" y="0"/>
                      <a:pt x="23" y="0"/>
                      <a:pt x="23" y="0"/>
                    </a:cubicBezTo>
                    <a:cubicBezTo>
                      <a:pt x="0" y="108"/>
                      <a:pt x="0" y="108"/>
                      <a:pt x="0" y="108"/>
                    </a:cubicBezTo>
                    <a:cubicBezTo>
                      <a:pt x="421" y="200"/>
                      <a:pt x="421" y="200"/>
                      <a:pt x="421" y="200"/>
                    </a:cubicBezTo>
                    <a:cubicBezTo>
                      <a:pt x="531" y="224"/>
                      <a:pt x="640" y="186"/>
                      <a:pt x="710" y="10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3" name="iṥḻîḑé"/>
              <p:cNvSpPr/>
              <p:nvPr/>
            </p:nvSpPr>
            <p:spPr bwMode="auto">
              <a:xfrm>
                <a:off x="5809226" y="4102966"/>
                <a:ext cx="295464" cy="226909"/>
              </a:xfrm>
              <a:custGeom>
                <a:avLst/>
                <a:gdLst>
                  <a:gd name="T0" fmla="*/ 758 w 794"/>
                  <a:gd name="T1" fmla="*/ 452 h 608"/>
                  <a:gd name="T2" fmla="*/ 527 w 794"/>
                  <a:gd name="T3" fmla="*/ 91 h 608"/>
                  <a:gd name="T4" fmla="*/ 105 w 794"/>
                  <a:gd name="T5" fmla="*/ 0 h 608"/>
                  <a:gd name="T6" fmla="*/ 0 w 794"/>
                  <a:gd name="T7" fmla="*/ 483 h 608"/>
                  <a:gd name="T8" fmla="*/ 515 w 794"/>
                  <a:gd name="T9" fmla="*/ 595 h 608"/>
                  <a:gd name="T10" fmla="*/ 687 w 794"/>
                  <a:gd name="T11" fmla="*/ 591 h 608"/>
                  <a:gd name="T12" fmla="*/ 758 w 794"/>
                  <a:gd name="T13" fmla="*/ 452 h 608"/>
                  <a:gd name="T14" fmla="*/ 758 w 794"/>
                  <a:gd name="T15" fmla="*/ 452 h 6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608">
                    <a:moveTo>
                      <a:pt x="758" y="452"/>
                    </a:moveTo>
                    <a:cubicBezTo>
                      <a:pt x="794" y="288"/>
                      <a:pt x="690" y="127"/>
                      <a:pt x="527" y="91"/>
                    </a:cubicBezTo>
                    <a:cubicBezTo>
                      <a:pt x="105" y="0"/>
                      <a:pt x="105" y="0"/>
                      <a:pt x="105" y="0"/>
                    </a:cubicBezTo>
                    <a:cubicBezTo>
                      <a:pt x="0" y="483"/>
                      <a:pt x="0" y="483"/>
                      <a:pt x="0" y="483"/>
                    </a:cubicBezTo>
                    <a:cubicBezTo>
                      <a:pt x="515" y="595"/>
                      <a:pt x="515" y="595"/>
                      <a:pt x="515" y="595"/>
                    </a:cubicBezTo>
                    <a:cubicBezTo>
                      <a:pt x="574" y="608"/>
                      <a:pt x="632" y="605"/>
                      <a:pt x="687" y="591"/>
                    </a:cubicBezTo>
                    <a:cubicBezTo>
                      <a:pt x="721" y="553"/>
                      <a:pt x="747" y="506"/>
                      <a:pt x="758" y="452"/>
                    </a:cubicBezTo>
                    <a:cubicBezTo>
                      <a:pt x="758" y="452"/>
                      <a:pt x="758" y="452"/>
                      <a:pt x="758" y="45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4" name="íṡlïḋé"/>
              <p:cNvSpPr/>
              <p:nvPr/>
            </p:nvSpPr>
            <p:spPr bwMode="auto">
              <a:xfrm>
                <a:off x="5559145" y="4213041"/>
                <a:ext cx="250082" cy="111041"/>
              </a:xfrm>
              <a:custGeom>
                <a:avLst/>
                <a:gdLst>
                  <a:gd name="T0" fmla="*/ 156 w 670"/>
                  <a:gd name="T1" fmla="*/ 76 h 296"/>
                  <a:gd name="T2" fmla="*/ 0 w 670"/>
                  <a:gd name="T3" fmla="*/ 0 h 296"/>
                  <a:gd name="T4" fmla="*/ 226 w 670"/>
                  <a:gd name="T5" fmla="*/ 205 h 296"/>
                  <a:gd name="T6" fmla="*/ 647 w 670"/>
                  <a:gd name="T7" fmla="*/ 296 h 296"/>
                  <a:gd name="T8" fmla="*/ 670 w 670"/>
                  <a:gd name="T9" fmla="*/ 188 h 296"/>
                  <a:gd name="T10" fmla="*/ 156 w 670"/>
                  <a:gd name="T11" fmla="*/ 76 h 296"/>
                </a:gdLst>
                <a:ahLst/>
                <a:cxnLst>
                  <a:cxn ang="0">
                    <a:pos x="T0" y="T1"/>
                  </a:cxn>
                  <a:cxn ang="0">
                    <a:pos x="T2" y="T3"/>
                  </a:cxn>
                  <a:cxn ang="0">
                    <a:pos x="T4" y="T5"/>
                  </a:cxn>
                  <a:cxn ang="0">
                    <a:pos x="T6" y="T7"/>
                  </a:cxn>
                  <a:cxn ang="0">
                    <a:pos x="T8" y="T9"/>
                  </a:cxn>
                  <a:cxn ang="0">
                    <a:pos x="T10" y="T11"/>
                  </a:cxn>
                </a:cxnLst>
                <a:rect l="0" t="0" r="r" b="b"/>
                <a:pathLst>
                  <a:path w="670" h="296">
                    <a:moveTo>
                      <a:pt x="156" y="76"/>
                    </a:moveTo>
                    <a:cubicBezTo>
                      <a:pt x="97" y="64"/>
                      <a:pt x="44" y="36"/>
                      <a:pt x="0" y="0"/>
                    </a:cubicBezTo>
                    <a:cubicBezTo>
                      <a:pt x="32" y="101"/>
                      <a:pt x="116" y="181"/>
                      <a:pt x="226" y="205"/>
                    </a:cubicBezTo>
                    <a:cubicBezTo>
                      <a:pt x="647" y="296"/>
                      <a:pt x="647" y="296"/>
                      <a:pt x="647" y="296"/>
                    </a:cubicBezTo>
                    <a:cubicBezTo>
                      <a:pt x="670" y="188"/>
                      <a:pt x="670" y="188"/>
                      <a:pt x="670" y="188"/>
                    </a:cubicBezTo>
                    <a:cubicBezTo>
                      <a:pt x="156" y="76"/>
                      <a:pt x="156" y="76"/>
                      <a:pt x="156" y="7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5" name="îṥḻíḑê"/>
              <p:cNvSpPr/>
              <p:nvPr/>
            </p:nvSpPr>
            <p:spPr bwMode="auto">
              <a:xfrm>
                <a:off x="5552386" y="4055654"/>
                <a:ext cx="295464" cy="227874"/>
              </a:xfrm>
              <a:custGeom>
                <a:avLst/>
                <a:gdLst>
                  <a:gd name="T0" fmla="*/ 688 w 793"/>
                  <a:gd name="T1" fmla="*/ 610 h 610"/>
                  <a:gd name="T2" fmla="*/ 793 w 793"/>
                  <a:gd name="T3" fmla="*/ 127 h 610"/>
                  <a:gd name="T4" fmla="*/ 372 w 793"/>
                  <a:gd name="T5" fmla="*/ 35 h 610"/>
                  <a:gd name="T6" fmla="*/ 12 w 793"/>
                  <a:gd name="T7" fmla="*/ 267 h 610"/>
                  <a:gd name="T8" fmla="*/ 12 w 793"/>
                  <a:gd name="T9" fmla="*/ 267 h 610"/>
                  <a:gd name="T10" fmla="*/ 19 w 793"/>
                  <a:gd name="T11" fmla="*/ 423 h 610"/>
                  <a:gd name="T12" fmla="*/ 174 w 793"/>
                  <a:gd name="T13" fmla="*/ 498 h 610"/>
                  <a:gd name="T14" fmla="*/ 688 w 793"/>
                  <a:gd name="T15" fmla="*/ 61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610">
                    <a:moveTo>
                      <a:pt x="688" y="610"/>
                    </a:move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63" y="459"/>
                      <a:pt x="115" y="486"/>
                      <a:pt x="174" y="498"/>
                    </a:cubicBezTo>
                    <a:cubicBezTo>
                      <a:pt x="688" y="610"/>
                      <a:pt x="688" y="610"/>
                      <a:pt x="688" y="61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6" name="íşļíḑe"/>
              <p:cNvSpPr/>
              <p:nvPr/>
            </p:nvSpPr>
            <p:spPr bwMode="auto">
              <a:xfrm>
                <a:off x="5839159" y="4127106"/>
                <a:ext cx="230771" cy="112972"/>
              </a:xfrm>
              <a:custGeom>
                <a:avLst/>
                <a:gdLst>
                  <a:gd name="T0" fmla="*/ 342 w 618"/>
                  <a:gd name="T1" fmla="*/ 122 h 301"/>
                  <a:gd name="T2" fmla="*/ 391 w 618"/>
                  <a:gd name="T3" fmla="*/ 133 h 301"/>
                  <a:gd name="T4" fmla="*/ 392 w 618"/>
                  <a:gd name="T5" fmla="*/ 133 h 301"/>
                  <a:gd name="T6" fmla="*/ 469 w 618"/>
                  <a:gd name="T7" fmla="*/ 162 h 301"/>
                  <a:gd name="T8" fmla="*/ 570 w 618"/>
                  <a:gd name="T9" fmla="*/ 282 h 301"/>
                  <a:gd name="T10" fmla="*/ 575 w 618"/>
                  <a:gd name="T11" fmla="*/ 291 h 301"/>
                  <a:gd name="T12" fmla="*/ 600 w 618"/>
                  <a:gd name="T13" fmla="*/ 298 h 301"/>
                  <a:gd name="T14" fmla="*/ 617 w 618"/>
                  <a:gd name="T15" fmla="*/ 281 h 301"/>
                  <a:gd name="T16" fmla="*/ 617 w 618"/>
                  <a:gd name="T17" fmla="*/ 281 h 301"/>
                  <a:gd name="T18" fmla="*/ 617 w 618"/>
                  <a:gd name="T19" fmla="*/ 281 h 301"/>
                  <a:gd name="T20" fmla="*/ 617 w 618"/>
                  <a:gd name="T21" fmla="*/ 280 h 301"/>
                  <a:gd name="T22" fmla="*/ 617 w 618"/>
                  <a:gd name="T23" fmla="*/ 267 h 301"/>
                  <a:gd name="T24" fmla="*/ 491 w 618"/>
                  <a:gd name="T25" fmla="*/ 119 h 301"/>
                  <a:gd name="T26" fmla="*/ 401 w 618"/>
                  <a:gd name="T27" fmla="*/ 85 h 301"/>
                  <a:gd name="T28" fmla="*/ 352 w 618"/>
                  <a:gd name="T29" fmla="*/ 74 h 301"/>
                  <a:gd name="T30" fmla="*/ 10 w 618"/>
                  <a:gd name="T31" fmla="*/ 0 h 301"/>
                  <a:gd name="T32" fmla="*/ 0 w 618"/>
                  <a:gd name="T33" fmla="*/ 48 h 301"/>
                  <a:gd name="T34" fmla="*/ 342 w 618"/>
                  <a:gd name="T35" fmla="*/ 12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8" h="301">
                    <a:moveTo>
                      <a:pt x="342" y="122"/>
                    </a:moveTo>
                    <a:cubicBezTo>
                      <a:pt x="391" y="133"/>
                      <a:pt x="391" y="133"/>
                      <a:pt x="391" y="133"/>
                    </a:cubicBezTo>
                    <a:cubicBezTo>
                      <a:pt x="392" y="133"/>
                      <a:pt x="392" y="133"/>
                      <a:pt x="392" y="133"/>
                    </a:cubicBezTo>
                    <a:cubicBezTo>
                      <a:pt x="392" y="133"/>
                      <a:pt x="428" y="140"/>
                      <a:pt x="469" y="162"/>
                    </a:cubicBezTo>
                    <a:cubicBezTo>
                      <a:pt x="520" y="191"/>
                      <a:pt x="554" y="231"/>
                      <a:pt x="570" y="282"/>
                    </a:cubicBezTo>
                    <a:cubicBezTo>
                      <a:pt x="571" y="285"/>
                      <a:pt x="572" y="288"/>
                      <a:pt x="575" y="291"/>
                    </a:cubicBezTo>
                    <a:cubicBezTo>
                      <a:pt x="581" y="298"/>
                      <a:pt x="591" y="301"/>
                      <a:pt x="600" y="298"/>
                    </a:cubicBezTo>
                    <a:cubicBezTo>
                      <a:pt x="609" y="295"/>
                      <a:pt x="615" y="290"/>
                      <a:pt x="617" y="281"/>
                    </a:cubicBezTo>
                    <a:cubicBezTo>
                      <a:pt x="617" y="281"/>
                      <a:pt x="617" y="281"/>
                      <a:pt x="617" y="281"/>
                    </a:cubicBezTo>
                    <a:cubicBezTo>
                      <a:pt x="617" y="281"/>
                      <a:pt x="617" y="281"/>
                      <a:pt x="617" y="281"/>
                    </a:cubicBezTo>
                    <a:cubicBezTo>
                      <a:pt x="617" y="280"/>
                      <a:pt x="617" y="280"/>
                      <a:pt x="617" y="280"/>
                    </a:cubicBezTo>
                    <a:cubicBezTo>
                      <a:pt x="618" y="276"/>
                      <a:pt x="618" y="272"/>
                      <a:pt x="617" y="267"/>
                    </a:cubicBezTo>
                    <a:cubicBezTo>
                      <a:pt x="598" y="205"/>
                      <a:pt x="554" y="153"/>
                      <a:pt x="491" y="119"/>
                    </a:cubicBezTo>
                    <a:cubicBezTo>
                      <a:pt x="446" y="94"/>
                      <a:pt x="406" y="86"/>
                      <a:pt x="401" y="85"/>
                    </a:cubicBezTo>
                    <a:cubicBezTo>
                      <a:pt x="352" y="74"/>
                      <a:pt x="352" y="74"/>
                      <a:pt x="352" y="74"/>
                    </a:cubicBezTo>
                    <a:cubicBezTo>
                      <a:pt x="10" y="0"/>
                      <a:pt x="10" y="0"/>
                      <a:pt x="10" y="0"/>
                    </a:cubicBezTo>
                    <a:cubicBezTo>
                      <a:pt x="0" y="48"/>
                      <a:pt x="0" y="48"/>
                      <a:pt x="0" y="48"/>
                    </a:cubicBezTo>
                    <a:cubicBezTo>
                      <a:pt x="342" y="122"/>
                      <a:pt x="342" y="122"/>
                      <a:pt x="342" y="12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7" name="ïṥlîḋe"/>
              <p:cNvSpPr/>
              <p:nvPr/>
            </p:nvSpPr>
            <p:spPr bwMode="auto">
              <a:xfrm>
                <a:off x="5589077" y="4091379"/>
                <a:ext cx="253945" cy="54072"/>
              </a:xfrm>
              <a:custGeom>
                <a:avLst/>
                <a:gdLst>
                  <a:gd name="T0" fmla="*/ 45 w 679"/>
                  <a:gd name="T1" fmla="*/ 119 h 145"/>
                  <a:gd name="T2" fmla="*/ 186 w 679"/>
                  <a:gd name="T3" fmla="*/ 53 h 145"/>
                  <a:gd name="T4" fmla="*/ 268 w 679"/>
                  <a:gd name="T5" fmla="*/ 58 h 145"/>
                  <a:gd name="T6" fmla="*/ 269 w 679"/>
                  <a:gd name="T7" fmla="*/ 58 h 145"/>
                  <a:gd name="T8" fmla="*/ 318 w 679"/>
                  <a:gd name="T9" fmla="*/ 68 h 145"/>
                  <a:gd name="T10" fmla="*/ 669 w 679"/>
                  <a:gd name="T11" fmla="*/ 145 h 145"/>
                  <a:gd name="T12" fmla="*/ 679 w 679"/>
                  <a:gd name="T13" fmla="*/ 97 h 145"/>
                  <a:gd name="T14" fmla="*/ 328 w 679"/>
                  <a:gd name="T15" fmla="*/ 21 h 145"/>
                  <a:gd name="T16" fmla="*/ 280 w 679"/>
                  <a:gd name="T17" fmla="*/ 10 h 145"/>
                  <a:gd name="T18" fmla="*/ 184 w 679"/>
                  <a:gd name="T19" fmla="*/ 3 h 145"/>
                  <a:gd name="T20" fmla="*/ 7 w 679"/>
                  <a:gd name="T21" fmla="*/ 87 h 145"/>
                  <a:gd name="T22" fmla="*/ 2 w 679"/>
                  <a:gd name="T23" fmla="*/ 98 h 145"/>
                  <a:gd name="T24" fmla="*/ 2 w 679"/>
                  <a:gd name="T25" fmla="*/ 99 h 145"/>
                  <a:gd name="T26" fmla="*/ 2 w 679"/>
                  <a:gd name="T27" fmla="*/ 99 h 145"/>
                  <a:gd name="T28" fmla="*/ 2 w 679"/>
                  <a:gd name="T29" fmla="*/ 99 h 145"/>
                  <a:gd name="T30" fmla="*/ 10 w 679"/>
                  <a:gd name="T31" fmla="*/ 121 h 145"/>
                  <a:gd name="T32" fmla="*/ 36 w 679"/>
                  <a:gd name="T33" fmla="*/ 125 h 145"/>
                  <a:gd name="T34" fmla="*/ 45 w 679"/>
                  <a:gd name="T35" fmla="*/ 11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9" h="145">
                    <a:moveTo>
                      <a:pt x="45" y="119"/>
                    </a:moveTo>
                    <a:cubicBezTo>
                      <a:pt x="79" y="80"/>
                      <a:pt x="127" y="58"/>
                      <a:pt x="186" y="53"/>
                    </a:cubicBezTo>
                    <a:cubicBezTo>
                      <a:pt x="232" y="49"/>
                      <a:pt x="268" y="58"/>
                      <a:pt x="268" y="58"/>
                    </a:cubicBezTo>
                    <a:cubicBezTo>
                      <a:pt x="269" y="58"/>
                      <a:pt x="269" y="58"/>
                      <a:pt x="269" y="58"/>
                    </a:cubicBezTo>
                    <a:cubicBezTo>
                      <a:pt x="318" y="68"/>
                      <a:pt x="318" y="68"/>
                      <a:pt x="318" y="68"/>
                    </a:cubicBezTo>
                    <a:cubicBezTo>
                      <a:pt x="669" y="145"/>
                      <a:pt x="669" y="145"/>
                      <a:pt x="669" y="145"/>
                    </a:cubicBezTo>
                    <a:cubicBezTo>
                      <a:pt x="679" y="97"/>
                      <a:pt x="679" y="97"/>
                      <a:pt x="679" y="97"/>
                    </a:cubicBezTo>
                    <a:cubicBezTo>
                      <a:pt x="328" y="21"/>
                      <a:pt x="328" y="21"/>
                      <a:pt x="328" y="21"/>
                    </a:cubicBezTo>
                    <a:cubicBezTo>
                      <a:pt x="280" y="10"/>
                      <a:pt x="280" y="10"/>
                      <a:pt x="280" y="10"/>
                    </a:cubicBezTo>
                    <a:cubicBezTo>
                      <a:pt x="274" y="9"/>
                      <a:pt x="235" y="0"/>
                      <a:pt x="184" y="3"/>
                    </a:cubicBezTo>
                    <a:cubicBezTo>
                      <a:pt x="112" y="9"/>
                      <a:pt x="51" y="38"/>
                      <a:pt x="7" y="87"/>
                    </a:cubicBezTo>
                    <a:cubicBezTo>
                      <a:pt x="5" y="90"/>
                      <a:pt x="3" y="94"/>
                      <a:pt x="2" y="98"/>
                    </a:cubicBezTo>
                    <a:cubicBezTo>
                      <a:pt x="2" y="98"/>
                      <a:pt x="2" y="99"/>
                      <a:pt x="2" y="99"/>
                    </a:cubicBezTo>
                    <a:cubicBezTo>
                      <a:pt x="2" y="99"/>
                      <a:pt x="2" y="99"/>
                      <a:pt x="2" y="99"/>
                    </a:cubicBezTo>
                    <a:cubicBezTo>
                      <a:pt x="2" y="99"/>
                      <a:pt x="2" y="99"/>
                      <a:pt x="2" y="99"/>
                    </a:cubicBezTo>
                    <a:cubicBezTo>
                      <a:pt x="0" y="107"/>
                      <a:pt x="3" y="116"/>
                      <a:pt x="10" y="121"/>
                    </a:cubicBezTo>
                    <a:cubicBezTo>
                      <a:pt x="17" y="128"/>
                      <a:pt x="28" y="129"/>
                      <a:pt x="36" y="125"/>
                    </a:cubicBezTo>
                    <a:cubicBezTo>
                      <a:pt x="39" y="124"/>
                      <a:pt x="42" y="122"/>
                      <a:pt x="45" y="119"/>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8" name="îs1íḓe"/>
              <p:cNvSpPr/>
              <p:nvPr/>
            </p:nvSpPr>
            <p:spPr bwMode="auto">
              <a:xfrm>
                <a:off x="4823382" y="3827780"/>
                <a:ext cx="523338" cy="404573"/>
              </a:xfrm>
              <a:custGeom>
                <a:avLst/>
                <a:gdLst>
                  <a:gd name="T0" fmla="*/ 1403 w 1403"/>
                  <a:gd name="T1" fmla="*/ 350 h 1084"/>
                  <a:gd name="T2" fmla="*/ 1403 w 1403"/>
                  <a:gd name="T3" fmla="*/ 350 h 1084"/>
                  <a:gd name="T4" fmla="*/ 1364 w 1403"/>
                  <a:gd name="T5" fmla="*/ 199 h 1084"/>
                  <a:gd name="T6" fmla="*/ 1364 w 1403"/>
                  <a:gd name="T7" fmla="*/ 199 h 1084"/>
                  <a:gd name="T8" fmla="*/ 952 w 1403"/>
                  <a:gd name="T9" fmla="*/ 82 h 1084"/>
                  <a:gd name="T10" fmla="*/ 576 w 1403"/>
                  <a:gd name="T11" fmla="*/ 291 h 1084"/>
                  <a:gd name="T12" fmla="*/ 199 w 1403"/>
                  <a:gd name="T13" fmla="*/ 501 h 1084"/>
                  <a:gd name="T14" fmla="*/ 82 w 1403"/>
                  <a:gd name="T15" fmla="*/ 913 h 1084"/>
                  <a:gd name="T16" fmla="*/ 82 w 1403"/>
                  <a:gd name="T17" fmla="*/ 913 h 1084"/>
                  <a:gd name="T18" fmla="*/ 190 w 1403"/>
                  <a:gd name="T19" fmla="*/ 1025 h 1084"/>
                  <a:gd name="T20" fmla="*/ 190 w 1403"/>
                  <a:gd name="T21" fmla="*/ 1025 h 1084"/>
                  <a:gd name="T22" fmla="*/ 494 w 1403"/>
                  <a:gd name="T23" fmla="*/ 1030 h 1084"/>
                  <a:gd name="T24" fmla="*/ 870 w 1403"/>
                  <a:gd name="T25" fmla="*/ 820 h 1084"/>
                  <a:gd name="T26" fmla="*/ 1247 w 1403"/>
                  <a:gd name="T27" fmla="*/ 611 h 1084"/>
                  <a:gd name="T28" fmla="*/ 1403 w 1403"/>
                  <a:gd name="T29" fmla="*/ 35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3" h="1084">
                    <a:moveTo>
                      <a:pt x="1403" y="350"/>
                    </a:moveTo>
                    <a:cubicBezTo>
                      <a:pt x="1403" y="350"/>
                      <a:pt x="1403" y="350"/>
                      <a:pt x="1403" y="350"/>
                    </a:cubicBezTo>
                    <a:cubicBezTo>
                      <a:pt x="1403" y="299"/>
                      <a:pt x="1391" y="247"/>
                      <a:pt x="1364" y="199"/>
                    </a:cubicBezTo>
                    <a:cubicBezTo>
                      <a:pt x="1364" y="199"/>
                      <a:pt x="1364" y="199"/>
                      <a:pt x="1364" y="199"/>
                    </a:cubicBezTo>
                    <a:cubicBezTo>
                      <a:pt x="1283" y="53"/>
                      <a:pt x="1099" y="0"/>
                      <a:pt x="952" y="82"/>
                    </a:cubicBezTo>
                    <a:cubicBezTo>
                      <a:pt x="576" y="291"/>
                      <a:pt x="576" y="291"/>
                      <a:pt x="576" y="291"/>
                    </a:cubicBezTo>
                    <a:cubicBezTo>
                      <a:pt x="199" y="501"/>
                      <a:pt x="199" y="501"/>
                      <a:pt x="199" y="501"/>
                    </a:cubicBezTo>
                    <a:cubicBezTo>
                      <a:pt x="53" y="582"/>
                      <a:pt x="0" y="767"/>
                      <a:pt x="82" y="913"/>
                    </a:cubicBezTo>
                    <a:cubicBezTo>
                      <a:pt x="82" y="913"/>
                      <a:pt x="82" y="913"/>
                      <a:pt x="82" y="913"/>
                    </a:cubicBezTo>
                    <a:cubicBezTo>
                      <a:pt x="108" y="961"/>
                      <a:pt x="146" y="999"/>
                      <a:pt x="190" y="1025"/>
                    </a:cubicBezTo>
                    <a:cubicBezTo>
                      <a:pt x="190" y="1025"/>
                      <a:pt x="190" y="1025"/>
                      <a:pt x="190" y="1025"/>
                    </a:cubicBezTo>
                    <a:cubicBezTo>
                      <a:pt x="280" y="1079"/>
                      <a:pt x="395" y="1084"/>
                      <a:pt x="494" y="1030"/>
                    </a:cubicBezTo>
                    <a:cubicBezTo>
                      <a:pt x="870" y="820"/>
                      <a:pt x="870" y="820"/>
                      <a:pt x="870" y="820"/>
                    </a:cubicBezTo>
                    <a:cubicBezTo>
                      <a:pt x="1247" y="611"/>
                      <a:pt x="1247" y="611"/>
                      <a:pt x="1247" y="611"/>
                    </a:cubicBezTo>
                    <a:cubicBezTo>
                      <a:pt x="1345" y="556"/>
                      <a:pt x="1401" y="455"/>
                      <a:pt x="1403" y="35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9" name="î$ļïḑê"/>
              <p:cNvSpPr/>
              <p:nvPr/>
            </p:nvSpPr>
            <p:spPr bwMode="auto">
              <a:xfrm>
                <a:off x="5127536" y="3959097"/>
                <a:ext cx="219184" cy="174768"/>
              </a:xfrm>
              <a:custGeom>
                <a:avLst/>
                <a:gdLst>
                  <a:gd name="T0" fmla="*/ 587 w 587"/>
                  <a:gd name="T1" fmla="*/ 0 h 470"/>
                  <a:gd name="T2" fmla="*/ 460 w 587"/>
                  <a:gd name="T3" fmla="*/ 117 h 470"/>
                  <a:gd name="T4" fmla="*/ 0 w 587"/>
                  <a:gd name="T5" fmla="*/ 373 h 470"/>
                  <a:gd name="T6" fmla="*/ 54 w 587"/>
                  <a:gd name="T7" fmla="*/ 470 h 470"/>
                  <a:gd name="T8" fmla="*/ 431 w 587"/>
                  <a:gd name="T9" fmla="*/ 261 h 470"/>
                  <a:gd name="T10" fmla="*/ 587 w 587"/>
                  <a:gd name="T11" fmla="*/ 0 h 470"/>
                </a:gdLst>
                <a:ahLst/>
                <a:cxnLst>
                  <a:cxn ang="0">
                    <a:pos x="T0" y="T1"/>
                  </a:cxn>
                  <a:cxn ang="0">
                    <a:pos x="T2" y="T3"/>
                  </a:cxn>
                  <a:cxn ang="0">
                    <a:pos x="T4" y="T5"/>
                  </a:cxn>
                  <a:cxn ang="0">
                    <a:pos x="T6" y="T7"/>
                  </a:cxn>
                  <a:cxn ang="0">
                    <a:pos x="T8" y="T9"/>
                  </a:cxn>
                  <a:cxn ang="0">
                    <a:pos x="T10" y="T11"/>
                  </a:cxn>
                </a:cxnLst>
                <a:rect l="0" t="0" r="r" b="b"/>
                <a:pathLst>
                  <a:path w="587" h="470">
                    <a:moveTo>
                      <a:pt x="587" y="0"/>
                    </a:moveTo>
                    <a:cubicBezTo>
                      <a:pt x="555" y="47"/>
                      <a:pt x="513" y="88"/>
                      <a:pt x="460" y="117"/>
                    </a:cubicBezTo>
                    <a:cubicBezTo>
                      <a:pt x="0" y="373"/>
                      <a:pt x="0" y="373"/>
                      <a:pt x="0" y="373"/>
                    </a:cubicBezTo>
                    <a:cubicBezTo>
                      <a:pt x="54" y="470"/>
                      <a:pt x="54" y="470"/>
                      <a:pt x="54" y="470"/>
                    </a:cubicBezTo>
                    <a:cubicBezTo>
                      <a:pt x="431" y="261"/>
                      <a:pt x="431" y="261"/>
                      <a:pt x="431" y="261"/>
                    </a:cubicBezTo>
                    <a:cubicBezTo>
                      <a:pt x="529" y="206"/>
                      <a:pt x="585" y="105"/>
                      <a:pt x="587"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0" name="ï$1ïďê"/>
              <p:cNvSpPr/>
              <p:nvPr/>
            </p:nvSpPr>
            <p:spPr bwMode="auto">
              <a:xfrm>
                <a:off x="5037738" y="3827780"/>
                <a:ext cx="308982" cy="270359"/>
              </a:xfrm>
              <a:custGeom>
                <a:avLst/>
                <a:gdLst>
                  <a:gd name="T0" fmla="*/ 788 w 828"/>
                  <a:gd name="T1" fmla="*/ 199 h 723"/>
                  <a:gd name="T2" fmla="*/ 376 w 828"/>
                  <a:gd name="T3" fmla="*/ 82 h 723"/>
                  <a:gd name="T4" fmla="*/ 0 w 828"/>
                  <a:gd name="T5" fmla="*/ 291 h 723"/>
                  <a:gd name="T6" fmla="*/ 240 w 828"/>
                  <a:gd name="T7" fmla="*/ 723 h 723"/>
                  <a:gd name="T8" fmla="*/ 700 w 828"/>
                  <a:gd name="T9" fmla="*/ 467 h 723"/>
                  <a:gd name="T10" fmla="*/ 827 w 828"/>
                  <a:gd name="T11" fmla="*/ 351 h 723"/>
                  <a:gd name="T12" fmla="*/ 788 w 828"/>
                  <a:gd name="T13" fmla="*/ 199 h 723"/>
                  <a:gd name="T14" fmla="*/ 788 w 828"/>
                  <a:gd name="T15" fmla="*/ 199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723">
                    <a:moveTo>
                      <a:pt x="788" y="199"/>
                    </a:moveTo>
                    <a:cubicBezTo>
                      <a:pt x="707" y="53"/>
                      <a:pt x="523" y="0"/>
                      <a:pt x="376" y="82"/>
                    </a:cubicBezTo>
                    <a:cubicBezTo>
                      <a:pt x="0" y="291"/>
                      <a:pt x="0" y="291"/>
                      <a:pt x="0" y="291"/>
                    </a:cubicBezTo>
                    <a:cubicBezTo>
                      <a:pt x="240" y="723"/>
                      <a:pt x="240" y="723"/>
                      <a:pt x="240" y="723"/>
                    </a:cubicBezTo>
                    <a:cubicBezTo>
                      <a:pt x="700" y="467"/>
                      <a:pt x="700" y="467"/>
                      <a:pt x="700" y="467"/>
                    </a:cubicBezTo>
                    <a:cubicBezTo>
                      <a:pt x="753" y="438"/>
                      <a:pt x="795" y="398"/>
                      <a:pt x="827" y="351"/>
                    </a:cubicBezTo>
                    <a:cubicBezTo>
                      <a:pt x="828" y="300"/>
                      <a:pt x="815" y="247"/>
                      <a:pt x="788" y="199"/>
                    </a:cubicBezTo>
                    <a:cubicBezTo>
                      <a:pt x="788" y="199"/>
                      <a:pt x="788" y="199"/>
                      <a:pt x="788" y="199"/>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1" name="ïŝ1îḋe"/>
              <p:cNvSpPr/>
              <p:nvPr/>
            </p:nvSpPr>
            <p:spPr bwMode="auto">
              <a:xfrm>
                <a:off x="4893869" y="4098139"/>
                <a:ext cx="253945" cy="134214"/>
              </a:xfrm>
              <a:custGeom>
                <a:avLst/>
                <a:gdLst>
                  <a:gd name="T0" fmla="*/ 167 w 681"/>
                  <a:gd name="T1" fmla="*/ 256 h 362"/>
                  <a:gd name="T2" fmla="*/ 0 w 681"/>
                  <a:gd name="T3" fmla="*/ 302 h 362"/>
                  <a:gd name="T4" fmla="*/ 305 w 681"/>
                  <a:gd name="T5" fmla="*/ 307 h 362"/>
                  <a:gd name="T6" fmla="*/ 681 w 681"/>
                  <a:gd name="T7" fmla="*/ 97 h 362"/>
                  <a:gd name="T8" fmla="*/ 627 w 681"/>
                  <a:gd name="T9" fmla="*/ 0 h 362"/>
                  <a:gd name="T10" fmla="*/ 167 w 681"/>
                  <a:gd name="T11" fmla="*/ 256 h 362"/>
                </a:gdLst>
                <a:ahLst/>
                <a:cxnLst>
                  <a:cxn ang="0">
                    <a:pos x="T0" y="T1"/>
                  </a:cxn>
                  <a:cxn ang="0">
                    <a:pos x="T2" y="T3"/>
                  </a:cxn>
                  <a:cxn ang="0">
                    <a:pos x="T4" y="T5"/>
                  </a:cxn>
                  <a:cxn ang="0">
                    <a:pos x="T6" y="T7"/>
                  </a:cxn>
                  <a:cxn ang="0">
                    <a:pos x="T8" y="T9"/>
                  </a:cxn>
                  <a:cxn ang="0">
                    <a:pos x="T10" y="T11"/>
                  </a:cxn>
                </a:cxnLst>
                <a:rect l="0" t="0" r="r" b="b"/>
                <a:pathLst>
                  <a:path w="681" h="362">
                    <a:moveTo>
                      <a:pt x="167" y="256"/>
                    </a:moveTo>
                    <a:cubicBezTo>
                      <a:pt x="115" y="286"/>
                      <a:pt x="57" y="300"/>
                      <a:pt x="0" y="302"/>
                    </a:cubicBezTo>
                    <a:cubicBezTo>
                      <a:pt x="91" y="356"/>
                      <a:pt x="206" y="362"/>
                      <a:pt x="305" y="307"/>
                    </a:cubicBezTo>
                    <a:cubicBezTo>
                      <a:pt x="681" y="97"/>
                      <a:pt x="681" y="97"/>
                      <a:pt x="681" y="97"/>
                    </a:cubicBezTo>
                    <a:cubicBezTo>
                      <a:pt x="627" y="0"/>
                      <a:pt x="627" y="0"/>
                      <a:pt x="627" y="0"/>
                    </a:cubicBezTo>
                    <a:cubicBezTo>
                      <a:pt x="167" y="256"/>
                      <a:pt x="167" y="256"/>
                      <a:pt x="167" y="25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2" name="iŝ1ïḓe"/>
              <p:cNvSpPr/>
              <p:nvPr/>
            </p:nvSpPr>
            <p:spPr bwMode="auto">
              <a:xfrm>
                <a:off x="4823382" y="3936889"/>
                <a:ext cx="304154" cy="273256"/>
              </a:xfrm>
              <a:custGeom>
                <a:avLst/>
                <a:gdLst>
                  <a:gd name="T0" fmla="*/ 816 w 816"/>
                  <a:gd name="T1" fmla="*/ 432 h 734"/>
                  <a:gd name="T2" fmla="*/ 576 w 816"/>
                  <a:gd name="T3" fmla="*/ 0 h 734"/>
                  <a:gd name="T4" fmla="*/ 199 w 816"/>
                  <a:gd name="T5" fmla="*/ 210 h 734"/>
                  <a:gd name="T6" fmla="*/ 82 w 816"/>
                  <a:gd name="T7" fmla="*/ 622 h 734"/>
                  <a:gd name="T8" fmla="*/ 82 w 816"/>
                  <a:gd name="T9" fmla="*/ 622 h 734"/>
                  <a:gd name="T10" fmla="*/ 190 w 816"/>
                  <a:gd name="T11" fmla="*/ 734 h 734"/>
                  <a:gd name="T12" fmla="*/ 356 w 816"/>
                  <a:gd name="T13" fmla="*/ 688 h 734"/>
                  <a:gd name="T14" fmla="*/ 816 w 816"/>
                  <a:gd name="T15" fmla="*/ 432 h 7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6" h="734">
                    <a:moveTo>
                      <a:pt x="816" y="432"/>
                    </a:moveTo>
                    <a:cubicBezTo>
                      <a:pt x="576" y="0"/>
                      <a:pt x="576" y="0"/>
                      <a:pt x="576" y="0"/>
                    </a:cubicBezTo>
                    <a:cubicBezTo>
                      <a:pt x="199" y="210"/>
                      <a:pt x="199" y="210"/>
                      <a:pt x="199" y="210"/>
                    </a:cubicBezTo>
                    <a:cubicBezTo>
                      <a:pt x="53" y="291"/>
                      <a:pt x="0" y="476"/>
                      <a:pt x="82" y="622"/>
                    </a:cubicBezTo>
                    <a:cubicBezTo>
                      <a:pt x="82" y="622"/>
                      <a:pt x="82" y="622"/>
                      <a:pt x="82" y="622"/>
                    </a:cubicBezTo>
                    <a:cubicBezTo>
                      <a:pt x="108" y="670"/>
                      <a:pt x="146" y="708"/>
                      <a:pt x="190" y="734"/>
                    </a:cubicBezTo>
                    <a:cubicBezTo>
                      <a:pt x="246" y="732"/>
                      <a:pt x="304" y="718"/>
                      <a:pt x="356" y="688"/>
                    </a:cubicBezTo>
                    <a:cubicBezTo>
                      <a:pt x="816" y="432"/>
                      <a:pt x="816" y="432"/>
                      <a:pt x="816" y="432"/>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3" name="íṧ1ïḋe"/>
              <p:cNvSpPr/>
              <p:nvPr/>
            </p:nvSpPr>
            <p:spPr bwMode="auto">
              <a:xfrm>
                <a:off x="5050290" y="3867368"/>
                <a:ext cx="240427" cy="107178"/>
              </a:xfrm>
              <a:custGeom>
                <a:avLst/>
                <a:gdLst>
                  <a:gd name="T0" fmla="*/ 330 w 646"/>
                  <a:gd name="T1" fmla="*/ 117 h 287"/>
                  <a:gd name="T2" fmla="*/ 374 w 646"/>
                  <a:gd name="T3" fmla="*/ 92 h 287"/>
                  <a:gd name="T4" fmla="*/ 375 w 646"/>
                  <a:gd name="T5" fmla="*/ 92 h 287"/>
                  <a:gd name="T6" fmla="*/ 451 w 646"/>
                  <a:gd name="T7" fmla="*/ 64 h 287"/>
                  <a:gd name="T8" fmla="*/ 606 w 646"/>
                  <a:gd name="T9" fmla="*/ 86 h 287"/>
                  <a:gd name="T10" fmla="*/ 616 w 646"/>
                  <a:gd name="T11" fmla="*/ 90 h 287"/>
                  <a:gd name="T12" fmla="*/ 640 w 646"/>
                  <a:gd name="T13" fmla="*/ 78 h 287"/>
                  <a:gd name="T14" fmla="*/ 641 w 646"/>
                  <a:gd name="T15" fmla="*/ 55 h 287"/>
                  <a:gd name="T16" fmla="*/ 641 w 646"/>
                  <a:gd name="T17" fmla="*/ 55 h 287"/>
                  <a:gd name="T18" fmla="*/ 641 w 646"/>
                  <a:gd name="T19" fmla="*/ 55 h 287"/>
                  <a:gd name="T20" fmla="*/ 641 w 646"/>
                  <a:gd name="T21" fmla="*/ 53 h 287"/>
                  <a:gd name="T22" fmla="*/ 632 w 646"/>
                  <a:gd name="T23" fmla="*/ 44 h 287"/>
                  <a:gd name="T24" fmla="*/ 439 w 646"/>
                  <a:gd name="T25" fmla="*/ 16 h 287"/>
                  <a:gd name="T26" fmla="*/ 350 w 646"/>
                  <a:gd name="T27" fmla="*/ 50 h 287"/>
                  <a:gd name="T28" fmla="*/ 306 w 646"/>
                  <a:gd name="T29" fmla="*/ 74 h 287"/>
                  <a:gd name="T30" fmla="*/ 0 w 646"/>
                  <a:gd name="T31" fmla="*/ 244 h 287"/>
                  <a:gd name="T32" fmla="*/ 24 w 646"/>
                  <a:gd name="T33" fmla="*/ 287 h 287"/>
                  <a:gd name="T34" fmla="*/ 330 w 646"/>
                  <a:gd name="T35" fmla="*/ 11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287">
                    <a:moveTo>
                      <a:pt x="330" y="117"/>
                    </a:moveTo>
                    <a:cubicBezTo>
                      <a:pt x="374" y="92"/>
                      <a:pt x="374" y="92"/>
                      <a:pt x="374" y="92"/>
                    </a:cubicBezTo>
                    <a:cubicBezTo>
                      <a:pt x="375" y="92"/>
                      <a:pt x="375" y="92"/>
                      <a:pt x="375" y="92"/>
                    </a:cubicBezTo>
                    <a:cubicBezTo>
                      <a:pt x="375" y="92"/>
                      <a:pt x="407" y="73"/>
                      <a:pt x="451" y="64"/>
                    </a:cubicBezTo>
                    <a:cubicBezTo>
                      <a:pt x="509" y="51"/>
                      <a:pt x="562" y="59"/>
                      <a:pt x="606" y="86"/>
                    </a:cubicBezTo>
                    <a:cubicBezTo>
                      <a:pt x="609" y="88"/>
                      <a:pt x="613" y="89"/>
                      <a:pt x="616" y="90"/>
                    </a:cubicBezTo>
                    <a:cubicBezTo>
                      <a:pt x="625" y="91"/>
                      <a:pt x="635" y="87"/>
                      <a:pt x="640" y="78"/>
                    </a:cubicBezTo>
                    <a:cubicBezTo>
                      <a:pt x="645" y="71"/>
                      <a:pt x="646" y="63"/>
                      <a:pt x="641" y="55"/>
                    </a:cubicBezTo>
                    <a:cubicBezTo>
                      <a:pt x="641" y="55"/>
                      <a:pt x="641" y="55"/>
                      <a:pt x="641" y="55"/>
                    </a:cubicBezTo>
                    <a:cubicBezTo>
                      <a:pt x="641" y="55"/>
                      <a:pt x="641" y="55"/>
                      <a:pt x="641" y="55"/>
                    </a:cubicBezTo>
                    <a:cubicBezTo>
                      <a:pt x="641" y="54"/>
                      <a:pt x="641" y="54"/>
                      <a:pt x="641" y="53"/>
                    </a:cubicBezTo>
                    <a:cubicBezTo>
                      <a:pt x="639" y="50"/>
                      <a:pt x="636" y="47"/>
                      <a:pt x="632" y="44"/>
                    </a:cubicBezTo>
                    <a:cubicBezTo>
                      <a:pt x="577" y="10"/>
                      <a:pt x="510" y="0"/>
                      <a:pt x="439" y="16"/>
                    </a:cubicBezTo>
                    <a:cubicBezTo>
                      <a:pt x="389" y="27"/>
                      <a:pt x="354" y="47"/>
                      <a:pt x="350" y="50"/>
                    </a:cubicBezTo>
                    <a:cubicBezTo>
                      <a:pt x="306" y="74"/>
                      <a:pt x="306" y="74"/>
                      <a:pt x="306" y="74"/>
                    </a:cubicBezTo>
                    <a:cubicBezTo>
                      <a:pt x="0" y="244"/>
                      <a:pt x="0" y="244"/>
                      <a:pt x="0" y="244"/>
                    </a:cubicBezTo>
                    <a:cubicBezTo>
                      <a:pt x="24" y="287"/>
                      <a:pt x="24" y="287"/>
                      <a:pt x="24" y="287"/>
                    </a:cubicBezTo>
                    <a:cubicBezTo>
                      <a:pt x="330" y="117"/>
                      <a:pt x="330" y="117"/>
                      <a:pt x="330" y="117"/>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4" name="í$ḻïḑè"/>
              <p:cNvSpPr/>
              <p:nvPr/>
            </p:nvSpPr>
            <p:spPr bwMode="auto">
              <a:xfrm>
                <a:off x="4859108" y="3958131"/>
                <a:ext cx="199873" cy="171871"/>
              </a:xfrm>
              <a:custGeom>
                <a:avLst/>
                <a:gdLst>
                  <a:gd name="T0" fmla="*/ 49 w 535"/>
                  <a:gd name="T1" fmla="*/ 437 h 461"/>
                  <a:gd name="T2" fmla="*/ 112 w 535"/>
                  <a:gd name="T3" fmla="*/ 293 h 461"/>
                  <a:gd name="T4" fmla="*/ 176 w 535"/>
                  <a:gd name="T5" fmla="*/ 243 h 461"/>
                  <a:gd name="T6" fmla="*/ 177 w 535"/>
                  <a:gd name="T7" fmla="*/ 242 h 461"/>
                  <a:gd name="T8" fmla="*/ 221 w 535"/>
                  <a:gd name="T9" fmla="*/ 218 h 461"/>
                  <a:gd name="T10" fmla="*/ 535 w 535"/>
                  <a:gd name="T11" fmla="*/ 43 h 461"/>
                  <a:gd name="T12" fmla="*/ 511 w 535"/>
                  <a:gd name="T13" fmla="*/ 0 h 461"/>
                  <a:gd name="T14" fmla="*/ 197 w 535"/>
                  <a:gd name="T15" fmla="*/ 175 h 461"/>
                  <a:gd name="T16" fmla="*/ 154 w 535"/>
                  <a:gd name="T17" fmla="*/ 199 h 461"/>
                  <a:gd name="T18" fmla="*/ 77 w 535"/>
                  <a:gd name="T19" fmla="*/ 258 h 461"/>
                  <a:gd name="T20" fmla="*/ 0 w 535"/>
                  <a:gd name="T21" fmla="*/ 437 h 461"/>
                  <a:gd name="T22" fmla="*/ 4 w 535"/>
                  <a:gd name="T23" fmla="*/ 449 h 461"/>
                  <a:gd name="T24" fmla="*/ 6 w 535"/>
                  <a:gd name="T25" fmla="*/ 450 h 461"/>
                  <a:gd name="T26" fmla="*/ 6 w 535"/>
                  <a:gd name="T27" fmla="*/ 450 h 461"/>
                  <a:gd name="T28" fmla="*/ 5 w 535"/>
                  <a:gd name="T29" fmla="*/ 450 h 461"/>
                  <a:gd name="T30" fmla="*/ 25 w 535"/>
                  <a:gd name="T31" fmla="*/ 461 h 461"/>
                  <a:gd name="T32" fmla="*/ 47 w 535"/>
                  <a:gd name="T33" fmla="*/ 447 h 461"/>
                  <a:gd name="T34" fmla="*/ 49 w 535"/>
                  <a:gd name="T35" fmla="*/ 43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461">
                    <a:moveTo>
                      <a:pt x="49" y="437"/>
                    </a:moveTo>
                    <a:cubicBezTo>
                      <a:pt x="50" y="384"/>
                      <a:pt x="70" y="336"/>
                      <a:pt x="112" y="293"/>
                    </a:cubicBezTo>
                    <a:cubicBezTo>
                      <a:pt x="144" y="260"/>
                      <a:pt x="176" y="243"/>
                      <a:pt x="176" y="243"/>
                    </a:cubicBezTo>
                    <a:cubicBezTo>
                      <a:pt x="177" y="242"/>
                      <a:pt x="177" y="242"/>
                      <a:pt x="177" y="242"/>
                    </a:cubicBezTo>
                    <a:cubicBezTo>
                      <a:pt x="221" y="218"/>
                      <a:pt x="221" y="218"/>
                      <a:pt x="221" y="218"/>
                    </a:cubicBezTo>
                    <a:cubicBezTo>
                      <a:pt x="535" y="43"/>
                      <a:pt x="535" y="43"/>
                      <a:pt x="535" y="43"/>
                    </a:cubicBezTo>
                    <a:cubicBezTo>
                      <a:pt x="511" y="0"/>
                      <a:pt x="511" y="0"/>
                      <a:pt x="511" y="0"/>
                    </a:cubicBezTo>
                    <a:cubicBezTo>
                      <a:pt x="197" y="175"/>
                      <a:pt x="197" y="175"/>
                      <a:pt x="197" y="175"/>
                    </a:cubicBezTo>
                    <a:cubicBezTo>
                      <a:pt x="154" y="199"/>
                      <a:pt x="154" y="199"/>
                      <a:pt x="154" y="199"/>
                    </a:cubicBezTo>
                    <a:cubicBezTo>
                      <a:pt x="149" y="202"/>
                      <a:pt x="113" y="221"/>
                      <a:pt x="77" y="258"/>
                    </a:cubicBezTo>
                    <a:cubicBezTo>
                      <a:pt x="27" y="309"/>
                      <a:pt x="0" y="371"/>
                      <a:pt x="0" y="437"/>
                    </a:cubicBezTo>
                    <a:cubicBezTo>
                      <a:pt x="0" y="441"/>
                      <a:pt x="2" y="445"/>
                      <a:pt x="4" y="449"/>
                    </a:cubicBezTo>
                    <a:cubicBezTo>
                      <a:pt x="4" y="449"/>
                      <a:pt x="6" y="449"/>
                      <a:pt x="6" y="450"/>
                    </a:cubicBezTo>
                    <a:cubicBezTo>
                      <a:pt x="6" y="450"/>
                      <a:pt x="6" y="450"/>
                      <a:pt x="6" y="450"/>
                    </a:cubicBezTo>
                    <a:cubicBezTo>
                      <a:pt x="5" y="450"/>
                      <a:pt x="5" y="450"/>
                      <a:pt x="5" y="450"/>
                    </a:cubicBezTo>
                    <a:cubicBezTo>
                      <a:pt x="9" y="457"/>
                      <a:pt x="17" y="461"/>
                      <a:pt x="25" y="461"/>
                    </a:cubicBezTo>
                    <a:cubicBezTo>
                      <a:pt x="35" y="461"/>
                      <a:pt x="44" y="455"/>
                      <a:pt x="47" y="447"/>
                    </a:cubicBezTo>
                    <a:cubicBezTo>
                      <a:pt x="49" y="444"/>
                      <a:pt x="49" y="440"/>
                      <a:pt x="49" y="43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5" name="iṥľîḑè"/>
              <p:cNvSpPr/>
              <p:nvPr/>
            </p:nvSpPr>
            <p:spPr bwMode="auto">
              <a:xfrm>
                <a:off x="4740344" y="3798813"/>
                <a:ext cx="436436" cy="504992"/>
              </a:xfrm>
              <a:custGeom>
                <a:avLst/>
                <a:gdLst>
                  <a:gd name="T0" fmla="*/ 312 w 1168"/>
                  <a:gd name="T1" fmla="*/ 1344 h 1355"/>
                  <a:gd name="T2" fmla="*/ 311 w 1168"/>
                  <a:gd name="T3" fmla="*/ 1345 h 1355"/>
                  <a:gd name="T4" fmla="*/ 165 w 1168"/>
                  <a:gd name="T5" fmla="*/ 1289 h 1355"/>
                  <a:gd name="T6" fmla="*/ 165 w 1168"/>
                  <a:gd name="T7" fmla="*/ 1289 h 1355"/>
                  <a:gd name="T8" fmla="*/ 98 w 1168"/>
                  <a:gd name="T9" fmla="*/ 866 h 1355"/>
                  <a:gd name="T10" fmla="*/ 350 w 1168"/>
                  <a:gd name="T11" fmla="*/ 516 h 1355"/>
                  <a:gd name="T12" fmla="*/ 603 w 1168"/>
                  <a:gd name="T13" fmla="*/ 167 h 1355"/>
                  <a:gd name="T14" fmla="*/ 1026 w 1168"/>
                  <a:gd name="T15" fmla="*/ 99 h 1355"/>
                  <a:gd name="T16" fmla="*/ 1026 w 1168"/>
                  <a:gd name="T17" fmla="*/ 99 h 1355"/>
                  <a:gd name="T18" fmla="*/ 1125 w 1168"/>
                  <a:gd name="T19" fmla="*/ 219 h 1355"/>
                  <a:gd name="T20" fmla="*/ 1125 w 1168"/>
                  <a:gd name="T21" fmla="*/ 219 h 1355"/>
                  <a:gd name="T22" fmla="*/ 1094 w 1168"/>
                  <a:gd name="T23" fmla="*/ 521 h 1355"/>
                  <a:gd name="T24" fmla="*/ 841 w 1168"/>
                  <a:gd name="T25" fmla="*/ 871 h 1355"/>
                  <a:gd name="T26" fmla="*/ 589 w 1168"/>
                  <a:gd name="T27" fmla="*/ 1220 h 1355"/>
                  <a:gd name="T28" fmla="*/ 312 w 1168"/>
                  <a:gd name="T29" fmla="*/ 1344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8" h="1355">
                    <a:moveTo>
                      <a:pt x="312" y="1344"/>
                    </a:moveTo>
                    <a:cubicBezTo>
                      <a:pt x="311" y="1345"/>
                      <a:pt x="311" y="1345"/>
                      <a:pt x="311" y="1345"/>
                    </a:cubicBezTo>
                    <a:cubicBezTo>
                      <a:pt x="261" y="1339"/>
                      <a:pt x="210" y="1322"/>
                      <a:pt x="165" y="1289"/>
                    </a:cubicBezTo>
                    <a:cubicBezTo>
                      <a:pt x="165" y="1289"/>
                      <a:pt x="165" y="1289"/>
                      <a:pt x="165" y="1289"/>
                    </a:cubicBezTo>
                    <a:cubicBezTo>
                      <a:pt x="30" y="1191"/>
                      <a:pt x="0" y="1002"/>
                      <a:pt x="98" y="866"/>
                    </a:cubicBezTo>
                    <a:cubicBezTo>
                      <a:pt x="350" y="516"/>
                      <a:pt x="350" y="516"/>
                      <a:pt x="350" y="516"/>
                    </a:cubicBezTo>
                    <a:cubicBezTo>
                      <a:pt x="603" y="167"/>
                      <a:pt x="603" y="167"/>
                      <a:pt x="603" y="167"/>
                    </a:cubicBezTo>
                    <a:cubicBezTo>
                      <a:pt x="701" y="31"/>
                      <a:pt x="891" y="0"/>
                      <a:pt x="1026" y="99"/>
                    </a:cubicBezTo>
                    <a:cubicBezTo>
                      <a:pt x="1026" y="99"/>
                      <a:pt x="1026" y="99"/>
                      <a:pt x="1026" y="99"/>
                    </a:cubicBezTo>
                    <a:cubicBezTo>
                      <a:pt x="1070" y="131"/>
                      <a:pt x="1104" y="173"/>
                      <a:pt x="1125" y="219"/>
                    </a:cubicBezTo>
                    <a:cubicBezTo>
                      <a:pt x="1125" y="219"/>
                      <a:pt x="1125" y="219"/>
                      <a:pt x="1125" y="219"/>
                    </a:cubicBezTo>
                    <a:cubicBezTo>
                      <a:pt x="1168" y="315"/>
                      <a:pt x="1159" y="430"/>
                      <a:pt x="1094" y="521"/>
                    </a:cubicBezTo>
                    <a:cubicBezTo>
                      <a:pt x="841" y="871"/>
                      <a:pt x="841" y="871"/>
                      <a:pt x="841" y="871"/>
                    </a:cubicBezTo>
                    <a:cubicBezTo>
                      <a:pt x="589" y="1220"/>
                      <a:pt x="589" y="1220"/>
                      <a:pt x="589" y="1220"/>
                    </a:cubicBezTo>
                    <a:cubicBezTo>
                      <a:pt x="523" y="1311"/>
                      <a:pt x="416" y="1355"/>
                      <a:pt x="312" y="1344"/>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6" name="ï$ḷíḑé"/>
              <p:cNvSpPr/>
              <p:nvPr/>
            </p:nvSpPr>
            <p:spPr bwMode="auto">
              <a:xfrm>
                <a:off x="4857177" y="4099104"/>
                <a:ext cx="196976" cy="204700"/>
              </a:xfrm>
              <a:custGeom>
                <a:avLst/>
                <a:gdLst>
                  <a:gd name="T0" fmla="*/ 0 w 529"/>
                  <a:gd name="T1" fmla="*/ 539 h 550"/>
                  <a:gd name="T2" fmla="*/ 131 w 529"/>
                  <a:gd name="T3" fmla="*/ 427 h 550"/>
                  <a:gd name="T4" fmla="*/ 439 w 529"/>
                  <a:gd name="T5" fmla="*/ 0 h 550"/>
                  <a:gd name="T6" fmla="*/ 529 w 529"/>
                  <a:gd name="T7" fmla="*/ 65 h 550"/>
                  <a:gd name="T8" fmla="*/ 277 w 529"/>
                  <a:gd name="T9" fmla="*/ 415 h 550"/>
                  <a:gd name="T10" fmla="*/ 0 w 529"/>
                  <a:gd name="T11" fmla="*/ 539 h 550"/>
                </a:gdLst>
                <a:ahLst/>
                <a:cxnLst>
                  <a:cxn ang="0">
                    <a:pos x="T0" y="T1"/>
                  </a:cxn>
                  <a:cxn ang="0">
                    <a:pos x="T2" y="T3"/>
                  </a:cxn>
                  <a:cxn ang="0">
                    <a:pos x="T4" y="T5"/>
                  </a:cxn>
                  <a:cxn ang="0">
                    <a:pos x="T6" y="T7"/>
                  </a:cxn>
                  <a:cxn ang="0">
                    <a:pos x="T8" y="T9"/>
                  </a:cxn>
                  <a:cxn ang="0">
                    <a:pos x="T10" y="T11"/>
                  </a:cxn>
                </a:cxnLst>
                <a:rect l="0" t="0" r="r" b="b"/>
                <a:pathLst>
                  <a:path w="529" h="550">
                    <a:moveTo>
                      <a:pt x="0" y="539"/>
                    </a:moveTo>
                    <a:cubicBezTo>
                      <a:pt x="50" y="513"/>
                      <a:pt x="96" y="476"/>
                      <a:pt x="131" y="427"/>
                    </a:cubicBezTo>
                    <a:cubicBezTo>
                      <a:pt x="439" y="0"/>
                      <a:pt x="439" y="0"/>
                      <a:pt x="439" y="0"/>
                    </a:cubicBezTo>
                    <a:cubicBezTo>
                      <a:pt x="529" y="65"/>
                      <a:pt x="529" y="65"/>
                      <a:pt x="529" y="65"/>
                    </a:cubicBezTo>
                    <a:cubicBezTo>
                      <a:pt x="277" y="415"/>
                      <a:pt x="277" y="415"/>
                      <a:pt x="277" y="415"/>
                    </a:cubicBezTo>
                    <a:cubicBezTo>
                      <a:pt x="211" y="506"/>
                      <a:pt x="104" y="550"/>
                      <a:pt x="0" y="539"/>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7" name="iSḻïḋê"/>
              <p:cNvSpPr/>
              <p:nvPr/>
            </p:nvSpPr>
            <p:spPr bwMode="auto">
              <a:xfrm>
                <a:off x="4740344" y="3990960"/>
                <a:ext cx="280015" cy="308982"/>
              </a:xfrm>
              <a:custGeom>
                <a:avLst/>
                <a:gdLst>
                  <a:gd name="T0" fmla="*/ 165 w 751"/>
                  <a:gd name="T1" fmla="*/ 773 h 829"/>
                  <a:gd name="T2" fmla="*/ 98 w 751"/>
                  <a:gd name="T3" fmla="*/ 350 h 829"/>
                  <a:gd name="T4" fmla="*/ 350 w 751"/>
                  <a:gd name="T5" fmla="*/ 0 h 829"/>
                  <a:gd name="T6" fmla="*/ 751 w 751"/>
                  <a:gd name="T7" fmla="*/ 290 h 829"/>
                  <a:gd name="T8" fmla="*/ 443 w 751"/>
                  <a:gd name="T9" fmla="*/ 716 h 829"/>
                  <a:gd name="T10" fmla="*/ 312 w 751"/>
                  <a:gd name="T11" fmla="*/ 829 h 829"/>
                  <a:gd name="T12" fmla="*/ 165 w 751"/>
                  <a:gd name="T13" fmla="*/ 773 h 829"/>
                  <a:gd name="T14" fmla="*/ 165 w 751"/>
                  <a:gd name="T15" fmla="*/ 773 h 8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1" h="829">
                    <a:moveTo>
                      <a:pt x="165" y="773"/>
                    </a:moveTo>
                    <a:cubicBezTo>
                      <a:pt x="30" y="675"/>
                      <a:pt x="0" y="486"/>
                      <a:pt x="98" y="350"/>
                    </a:cubicBezTo>
                    <a:cubicBezTo>
                      <a:pt x="350" y="0"/>
                      <a:pt x="350" y="0"/>
                      <a:pt x="350" y="0"/>
                    </a:cubicBezTo>
                    <a:cubicBezTo>
                      <a:pt x="751" y="290"/>
                      <a:pt x="751" y="290"/>
                      <a:pt x="751" y="290"/>
                    </a:cubicBezTo>
                    <a:cubicBezTo>
                      <a:pt x="443" y="716"/>
                      <a:pt x="443" y="716"/>
                      <a:pt x="443" y="716"/>
                    </a:cubicBezTo>
                    <a:cubicBezTo>
                      <a:pt x="408" y="765"/>
                      <a:pt x="362" y="803"/>
                      <a:pt x="312" y="829"/>
                    </a:cubicBezTo>
                    <a:cubicBezTo>
                      <a:pt x="261" y="824"/>
                      <a:pt x="210" y="806"/>
                      <a:pt x="165" y="773"/>
                    </a:cubicBezTo>
                    <a:cubicBezTo>
                      <a:pt x="165" y="773"/>
                      <a:pt x="165" y="773"/>
                      <a:pt x="165" y="773"/>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8" name="iṧľîḑê"/>
              <p:cNvSpPr/>
              <p:nvPr/>
            </p:nvSpPr>
            <p:spPr bwMode="auto">
              <a:xfrm>
                <a:off x="5020358" y="3879920"/>
                <a:ext cx="156422" cy="243323"/>
              </a:xfrm>
              <a:custGeom>
                <a:avLst/>
                <a:gdLst>
                  <a:gd name="T0" fmla="*/ 309 w 417"/>
                  <a:gd name="T1" fmla="*/ 160 h 651"/>
                  <a:gd name="T2" fmla="*/ 374 w 417"/>
                  <a:gd name="T3" fmla="*/ 0 h 651"/>
                  <a:gd name="T4" fmla="*/ 343 w 417"/>
                  <a:gd name="T5" fmla="*/ 302 h 651"/>
                  <a:gd name="T6" fmla="*/ 90 w 417"/>
                  <a:gd name="T7" fmla="*/ 651 h 651"/>
                  <a:gd name="T8" fmla="*/ 0 w 417"/>
                  <a:gd name="T9" fmla="*/ 586 h 651"/>
                  <a:gd name="T10" fmla="*/ 309 w 417"/>
                  <a:gd name="T11" fmla="*/ 160 h 651"/>
                </a:gdLst>
                <a:ahLst/>
                <a:cxnLst>
                  <a:cxn ang="0">
                    <a:pos x="T0" y="T1"/>
                  </a:cxn>
                  <a:cxn ang="0">
                    <a:pos x="T2" y="T3"/>
                  </a:cxn>
                  <a:cxn ang="0">
                    <a:pos x="T4" y="T5"/>
                  </a:cxn>
                  <a:cxn ang="0">
                    <a:pos x="T6" y="T7"/>
                  </a:cxn>
                  <a:cxn ang="0">
                    <a:pos x="T8" y="T9"/>
                  </a:cxn>
                  <a:cxn ang="0">
                    <a:pos x="T10" y="T11"/>
                  </a:cxn>
                </a:cxnLst>
                <a:rect l="0" t="0" r="r" b="b"/>
                <a:pathLst>
                  <a:path w="417" h="651">
                    <a:moveTo>
                      <a:pt x="309" y="160"/>
                    </a:moveTo>
                    <a:cubicBezTo>
                      <a:pt x="344" y="111"/>
                      <a:pt x="365" y="56"/>
                      <a:pt x="374" y="0"/>
                    </a:cubicBezTo>
                    <a:cubicBezTo>
                      <a:pt x="417" y="96"/>
                      <a:pt x="409" y="211"/>
                      <a:pt x="343" y="302"/>
                    </a:cubicBezTo>
                    <a:cubicBezTo>
                      <a:pt x="90" y="651"/>
                      <a:pt x="90" y="651"/>
                      <a:pt x="90" y="651"/>
                    </a:cubicBezTo>
                    <a:cubicBezTo>
                      <a:pt x="0" y="586"/>
                      <a:pt x="0" y="586"/>
                      <a:pt x="0" y="586"/>
                    </a:cubicBezTo>
                    <a:cubicBezTo>
                      <a:pt x="309" y="160"/>
                      <a:pt x="309" y="160"/>
                      <a:pt x="309" y="160"/>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9" name="ïš1ïḋé"/>
              <p:cNvSpPr/>
              <p:nvPr/>
            </p:nvSpPr>
            <p:spPr bwMode="auto">
              <a:xfrm>
                <a:off x="4871661" y="3798813"/>
                <a:ext cx="288705" cy="300292"/>
              </a:xfrm>
              <a:custGeom>
                <a:avLst/>
                <a:gdLst>
                  <a:gd name="T0" fmla="*/ 400 w 774"/>
                  <a:gd name="T1" fmla="*/ 805 h 805"/>
                  <a:gd name="T2" fmla="*/ 0 w 774"/>
                  <a:gd name="T3" fmla="*/ 516 h 805"/>
                  <a:gd name="T4" fmla="*/ 252 w 774"/>
                  <a:gd name="T5" fmla="*/ 167 h 805"/>
                  <a:gd name="T6" fmla="*/ 675 w 774"/>
                  <a:gd name="T7" fmla="*/ 99 h 805"/>
                  <a:gd name="T8" fmla="*/ 675 w 774"/>
                  <a:gd name="T9" fmla="*/ 99 h 805"/>
                  <a:gd name="T10" fmla="*/ 774 w 774"/>
                  <a:gd name="T11" fmla="*/ 219 h 805"/>
                  <a:gd name="T12" fmla="*/ 709 w 774"/>
                  <a:gd name="T13" fmla="*/ 379 h 805"/>
                  <a:gd name="T14" fmla="*/ 400 w 774"/>
                  <a:gd name="T15" fmla="*/ 80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805">
                    <a:moveTo>
                      <a:pt x="400" y="805"/>
                    </a:moveTo>
                    <a:cubicBezTo>
                      <a:pt x="0" y="516"/>
                      <a:pt x="0" y="516"/>
                      <a:pt x="0" y="516"/>
                    </a:cubicBezTo>
                    <a:cubicBezTo>
                      <a:pt x="252" y="167"/>
                      <a:pt x="252" y="167"/>
                      <a:pt x="252" y="167"/>
                    </a:cubicBezTo>
                    <a:cubicBezTo>
                      <a:pt x="350" y="31"/>
                      <a:pt x="540" y="0"/>
                      <a:pt x="675" y="99"/>
                    </a:cubicBezTo>
                    <a:cubicBezTo>
                      <a:pt x="675" y="99"/>
                      <a:pt x="675" y="99"/>
                      <a:pt x="675" y="99"/>
                    </a:cubicBezTo>
                    <a:cubicBezTo>
                      <a:pt x="719" y="131"/>
                      <a:pt x="753" y="173"/>
                      <a:pt x="774" y="219"/>
                    </a:cubicBezTo>
                    <a:cubicBezTo>
                      <a:pt x="765" y="275"/>
                      <a:pt x="744" y="330"/>
                      <a:pt x="709" y="379"/>
                    </a:cubicBezTo>
                    <a:cubicBezTo>
                      <a:pt x="400" y="805"/>
                      <a:pt x="400" y="805"/>
                      <a:pt x="400" y="805"/>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0" name="ïs1îḍé"/>
              <p:cNvSpPr/>
              <p:nvPr/>
            </p:nvSpPr>
            <p:spPr bwMode="auto">
              <a:xfrm>
                <a:off x="4778966" y="4005444"/>
                <a:ext cx="127455" cy="230771"/>
              </a:xfrm>
              <a:custGeom>
                <a:avLst/>
                <a:gdLst>
                  <a:gd name="T0" fmla="*/ 137 w 342"/>
                  <a:gd name="T1" fmla="*/ 312 h 619"/>
                  <a:gd name="T2" fmla="*/ 108 w 342"/>
                  <a:gd name="T3" fmla="*/ 353 h 619"/>
                  <a:gd name="T4" fmla="*/ 107 w 342"/>
                  <a:gd name="T5" fmla="*/ 354 h 619"/>
                  <a:gd name="T6" fmla="*/ 70 w 342"/>
                  <a:gd name="T7" fmla="*/ 427 h 619"/>
                  <a:gd name="T8" fmla="*/ 74 w 342"/>
                  <a:gd name="T9" fmla="*/ 583 h 619"/>
                  <a:gd name="T10" fmla="*/ 77 w 342"/>
                  <a:gd name="T11" fmla="*/ 593 h 619"/>
                  <a:gd name="T12" fmla="*/ 62 w 342"/>
                  <a:gd name="T13" fmla="*/ 616 h 619"/>
                  <a:gd name="T14" fmla="*/ 39 w 342"/>
                  <a:gd name="T15" fmla="*/ 614 h 619"/>
                  <a:gd name="T16" fmla="*/ 38 w 342"/>
                  <a:gd name="T17" fmla="*/ 614 h 619"/>
                  <a:gd name="T18" fmla="*/ 39 w 342"/>
                  <a:gd name="T19" fmla="*/ 614 h 619"/>
                  <a:gd name="T20" fmla="*/ 37 w 342"/>
                  <a:gd name="T21" fmla="*/ 613 h 619"/>
                  <a:gd name="T22" fmla="*/ 29 w 342"/>
                  <a:gd name="T23" fmla="*/ 604 h 619"/>
                  <a:gd name="T24" fmla="*/ 24 w 342"/>
                  <a:gd name="T25" fmla="*/ 409 h 619"/>
                  <a:gd name="T26" fmla="*/ 68 w 342"/>
                  <a:gd name="T27" fmla="*/ 324 h 619"/>
                  <a:gd name="T28" fmla="*/ 98 w 342"/>
                  <a:gd name="T29" fmla="*/ 283 h 619"/>
                  <a:gd name="T30" fmla="*/ 303 w 342"/>
                  <a:gd name="T31" fmla="*/ 0 h 619"/>
                  <a:gd name="T32" fmla="*/ 342 w 342"/>
                  <a:gd name="T33" fmla="*/ 28 h 619"/>
                  <a:gd name="T34" fmla="*/ 137 w 342"/>
                  <a:gd name="T35" fmla="*/ 312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2" h="619">
                    <a:moveTo>
                      <a:pt x="137" y="312"/>
                    </a:moveTo>
                    <a:cubicBezTo>
                      <a:pt x="108" y="353"/>
                      <a:pt x="108" y="353"/>
                      <a:pt x="108" y="353"/>
                    </a:cubicBezTo>
                    <a:cubicBezTo>
                      <a:pt x="107" y="354"/>
                      <a:pt x="107" y="354"/>
                      <a:pt x="107" y="354"/>
                    </a:cubicBezTo>
                    <a:cubicBezTo>
                      <a:pt x="107" y="354"/>
                      <a:pt x="85" y="383"/>
                      <a:pt x="70" y="427"/>
                    </a:cubicBezTo>
                    <a:cubicBezTo>
                      <a:pt x="51" y="483"/>
                      <a:pt x="52" y="535"/>
                      <a:pt x="74" y="583"/>
                    </a:cubicBezTo>
                    <a:cubicBezTo>
                      <a:pt x="76" y="586"/>
                      <a:pt x="77" y="590"/>
                      <a:pt x="77" y="593"/>
                    </a:cubicBezTo>
                    <a:cubicBezTo>
                      <a:pt x="77" y="603"/>
                      <a:pt x="71" y="612"/>
                      <a:pt x="62" y="616"/>
                    </a:cubicBezTo>
                    <a:cubicBezTo>
                      <a:pt x="54" y="619"/>
                      <a:pt x="46" y="619"/>
                      <a:pt x="39" y="614"/>
                    </a:cubicBezTo>
                    <a:cubicBezTo>
                      <a:pt x="38" y="614"/>
                      <a:pt x="38" y="614"/>
                      <a:pt x="38" y="614"/>
                    </a:cubicBezTo>
                    <a:cubicBezTo>
                      <a:pt x="39" y="614"/>
                      <a:pt x="39" y="614"/>
                      <a:pt x="39" y="614"/>
                    </a:cubicBezTo>
                    <a:cubicBezTo>
                      <a:pt x="38" y="614"/>
                      <a:pt x="38" y="614"/>
                      <a:pt x="37" y="613"/>
                    </a:cubicBezTo>
                    <a:cubicBezTo>
                      <a:pt x="34" y="611"/>
                      <a:pt x="31" y="608"/>
                      <a:pt x="29" y="604"/>
                    </a:cubicBezTo>
                    <a:cubicBezTo>
                      <a:pt x="2" y="545"/>
                      <a:pt x="0" y="477"/>
                      <a:pt x="24" y="409"/>
                    </a:cubicBezTo>
                    <a:cubicBezTo>
                      <a:pt x="41" y="361"/>
                      <a:pt x="65" y="328"/>
                      <a:pt x="68" y="324"/>
                    </a:cubicBezTo>
                    <a:cubicBezTo>
                      <a:pt x="98" y="283"/>
                      <a:pt x="98" y="283"/>
                      <a:pt x="98" y="283"/>
                    </a:cubicBezTo>
                    <a:cubicBezTo>
                      <a:pt x="303" y="0"/>
                      <a:pt x="303" y="0"/>
                      <a:pt x="303" y="0"/>
                    </a:cubicBezTo>
                    <a:cubicBezTo>
                      <a:pt x="342" y="28"/>
                      <a:pt x="342" y="28"/>
                      <a:pt x="342" y="28"/>
                    </a:cubicBezTo>
                    <a:cubicBezTo>
                      <a:pt x="137" y="312"/>
                      <a:pt x="137" y="312"/>
                      <a:pt x="137" y="31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1" name="ïṩlîďé"/>
              <p:cNvSpPr/>
              <p:nvPr/>
            </p:nvSpPr>
            <p:spPr bwMode="auto">
              <a:xfrm>
                <a:off x="4891937" y="3832607"/>
                <a:ext cx="192148" cy="183458"/>
              </a:xfrm>
              <a:custGeom>
                <a:avLst/>
                <a:gdLst>
                  <a:gd name="T0" fmla="*/ 487 w 516"/>
                  <a:gd name="T1" fmla="*/ 57 h 492"/>
                  <a:gd name="T2" fmla="*/ 337 w 516"/>
                  <a:gd name="T3" fmla="*/ 102 h 492"/>
                  <a:gd name="T4" fmla="*/ 280 w 516"/>
                  <a:gd name="T5" fmla="*/ 160 h 492"/>
                  <a:gd name="T6" fmla="*/ 279 w 516"/>
                  <a:gd name="T7" fmla="*/ 161 h 492"/>
                  <a:gd name="T8" fmla="*/ 249 w 516"/>
                  <a:gd name="T9" fmla="*/ 201 h 492"/>
                  <a:gd name="T10" fmla="*/ 39 w 516"/>
                  <a:gd name="T11" fmla="*/ 492 h 492"/>
                  <a:gd name="T12" fmla="*/ 0 w 516"/>
                  <a:gd name="T13" fmla="*/ 464 h 492"/>
                  <a:gd name="T14" fmla="*/ 210 w 516"/>
                  <a:gd name="T15" fmla="*/ 173 h 492"/>
                  <a:gd name="T16" fmla="*/ 239 w 516"/>
                  <a:gd name="T17" fmla="*/ 132 h 492"/>
                  <a:gd name="T18" fmla="*/ 306 w 516"/>
                  <a:gd name="T19" fmla="*/ 64 h 492"/>
                  <a:gd name="T20" fmla="*/ 493 w 516"/>
                  <a:gd name="T21" fmla="*/ 8 h 492"/>
                  <a:gd name="T22" fmla="*/ 504 w 516"/>
                  <a:gd name="T23" fmla="*/ 12 h 492"/>
                  <a:gd name="T24" fmla="*/ 506 w 516"/>
                  <a:gd name="T25" fmla="*/ 13 h 492"/>
                  <a:gd name="T26" fmla="*/ 506 w 516"/>
                  <a:gd name="T27" fmla="*/ 13 h 492"/>
                  <a:gd name="T28" fmla="*/ 506 w 516"/>
                  <a:gd name="T29" fmla="*/ 13 h 492"/>
                  <a:gd name="T30" fmla="*/ 515 w 516"/>
                  <a:gd name="T31" fmla="*/ 35 h 492"/>
                  <a:gd name="T32" fmla="*/ 497 w 516"/>
                  <a:gd name="T33" fmla="*/ 56 h 492"/>
                  <a:gd name="T34" fmla="*/ 487 w 516"/>
                  <a:gd name="T35" fmla="*/ 5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492">
                    <a:moveTo>
                      <a:pt x="487" y="57"/>
                    </a:moveTo>
                    <a:cubicBezTo>
                      <a:pt x="435" y="51"/>
                      <a:pt x="385" y="66"/>
                      <a:pt x="337" y="102"/>
                    </a:cubicBezTo>
                    <a:cubicBezTo>
                      <a:pt x="301" y="130"/>
                      <a:pt x="280" y="160"/>
                      <a:pt x="280" y="160"/>
                    </a:cubicBezTo>
                    <a:cubicBezTo>
                      <a:pt x="279" y="161"/>
                      <a:pt x="279" y="161"/>
                      <a:pt x="279" y="161"/>
                    </a:cubicBezTo>
                    <a:cubicBezTo>
                      <a:pt x="249" y="201"/>
                      <a:pt x="249" y="201"/>
                      <a:pt x="249" y="201"/>
                    </a:cubicBezTo>
                    <a:cubicBezTo>
                      <a:pt x="39" y="492"/>
                      <a:pt x="39" y="492"/>
                      <a:pt x="39" y="492"/>
                    </a:cubicBezTo>
                    <a:cubicBezTo>
                      <a:pt x="0" y="464"/>
                      <a:pt x="0" y="464"/>
                      <a:pt x="0" y="464"/>
                    </a:cubicBezTo>
                    <a:cubicBezTo>
                      <a:pt x="210" y="173"/>
                      <a:pt x="210" y="173"/>
                      <a:pt x="210" y="173"/>
                    </a:cubicBezTo>
                    <a:cubicBezTo>
                      <a:pt x="239" y="132"/>
                      <a:pt x="239" y="132"/>
                      <a:pt x="239" y="132"/>
                    </a:cubicBezTo>
                    <a:cubicBezTo>
                      <a:pt x="242" y="128"/>
                      <a:pt x="266" y="95"/>
                      <a:pt x="306" y="64"/>
                    </a:cubicBezTo>
                    <a:cubicBezTo>
                      <a:pt x="363" y="19"/>
                      <a:pt x="428" y="0"/>
                      <a:pt x="493" y="8"/>
                    </a:cubicBezTo>
                    <a:cubicBezTo>
                      <a:pt x="497" y="8"/>
                      <a:pt x="501" y="10"/>
                      <a:pt x="504" y="12"/>
                    </a:cubicBezTo>
                    <a:cubicBezTo>
                      <a:pt x="505" y="13"/>
                      <a:pt x="505" y="13"/>
                      <a:pt x="506" y="13"/>
                    </a:cubicBezTo>
                    <a:cubicBezTo>
                      <a:pt x="506" y="13"/>
                      <a:pt x="506" y="13"/>
                      <a:pt x="506" y="13"/>
                    </a:cubicBezTo>
                    <a:cubicBezTo>
                      <a:pt x="506" y="13"/>
                      <a:pt x="506" y="13"/>
                      <a:pt x="506" y="13"/>
                    </a:cubicBezTo>
                    <a:cubicBezTo>
                      <a:pt x="512" y="18"/>
                      <a:pt x="516" y="27"/>
                      <a:pt x="515" y="35"/>
                    </a:cubicBezTo>
                    <a:cubicBezTo>
                      <a:pt x="513" y="45"/>
                      <a:pt x="506" y="53"/>
                      <a:pt x="497" y="56"/>
                    </a:cubicBezTo>
                    <a:cubicBezTo>
                      <a:pt x="494" y="57"/>
                      <a:pt x="491" y="57"/>
                      <a:pt x="487" y="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2" name="íš1íďe"/>
              <p:cNvSpPr/>
              <p:nvPr/>
            </p:nvSpPr>
            <p:spPr bwMode="auto">
              <a:xfrm>
                <a:off x="4949871" y="4131933"/>
                <a:ext cx="548442" cy="227874"/>
              </a:xfrm>
              <a:custGeom>
                <a:avLst/>
                <a:gdLst>
                  <a:gd name="T0" fmla="*/ 1426 w 1469"/>
                  <a:gd name="T1" fmla="*/ 151 h 611"/>
                  <a:gd name="T2" fmla="*/ 1427 w 1469"/>
                  <a:gd name="T3" fmla="*/ 150 h 611"/>
                  <a:gd name="T4" fmla="*/ 1469 w 1469"/>
                  <a:gd name="T5" fmla="*/ 301 h 611"/>
                  <a:gd name="T6" fmla="*/ 1469 w 1469"/>
                  <a:gd name="T7" fmla="*/ 301 h 611"/>
                  <a:gd name="T8" fmla="*/ 1166 w 1469"/>
                  <a:gd name="T9" fmla="*/ 606 h 611"/>
                  <a:gd name="T10" fmla="*/ 735 w 1469"/>
                  <a:gd name="T11" fmla="*/ 608 h 611"/>
                  <a:gd name="T12" fmla="*/ 304 w 1469"/>
                  <a:gd name="T13" fmla="*/ 610 h 611"/>
                  <a:gd name="T14" fmla="*/ 0 w 1469"/>
                  <a:gd name="T15" fmla="*/ 308 h 611"/>
                  <a:gd name="T16" fmla="*/ 0 w 1469"/>
                  <a:gd name="T17" fmla="*/ 308 h 611"/>
                  <a:gd name="T18" fmla="*/ 38 w 1469"/>
                  <a:gd name="T19" fmla="*/ 157 h 611"/>
                  <a:gd name="T20" fmla="*/ 38 w 1469"/>
                  <a:gd name="T21" fmla="*/ 157 h 611"/>
                  <a:gd name="T22" fmla="*/ 301 w 1469"/>
                  <a:gd name="T23" fmla="*/ 4 h 611"/>
                  <a:gd name="T24" fmla="*/ 732 w 1469"/>
                  <a:gd name="T25" fmla="*/ 2 h 611"/>
                  <a:gd name="T26" fmla="*/ 1163 w 1469"/>
                  <a:gd name="T27" fmla="*/ 0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7" y="150"/>
                      <a:pt x="1427" y="150"/>
                      <a:pt x="1427" y="150"/>
                    </a:cubicBezTo>
                    <a:cubicBezTo>
                      <a:pt x="1453" y="195"/>
                      <a:pt x="1469" y="246"/>
                      <a:pt x="1469" y="301"/>
                    </a:cubicBezTo>
                    <a:cubicBezTo>
                      <a:pt x="1469" y="301"/>
                      <a:pt x="1469" y="301"/>
                      <a:pt x="1469" y="301"/>
                    </a:cubicBezTo>
                    <a:cubicBezTo>
                      <a:pt x="1469" y="469"/>
                      <a:pt x="1334" y="605"/>
                      <a:pt x="1166" y="606"/>
                    </a:cubicBezTo>
                    <a:cubicBezTo>
                      <a:pt x="735" y="608"/>
                      <a:pt x="735" y="608"/>
                      <a:pt x="735" y="608"/>
                    </a:cubicBezTo>
                    <a:cubicBezTo>
                      <a:pt x="304" y="610"/>
                      <a:pt x="304" y="610"/>
                      <a:pt x="304" y="610"/>
                    </a:cubicBezTo>
                    <a:cubicBezTo>
                      <a:pt x="137" y="611"/>
                      <a:pt x="0" y="476"/>
                      <a:pt x="0" y="308"/>
                    </a:cubicBezTo>
                    <a:cubicBezTo>
                      <a:pt x="0" y="308"/>
                      <a:pt x="0" y="308"/>
                      <a:pt x="0" y="308"/>
                    </a:cubicBezTo>
                    <a:cubicBezTo>
                      <a:pt x="0" y="253"/>
                      <a:pt x="13" y="202"/>
                      <a:pt x="38" y="157"/>
                    </a:cubicBezTo>
                    <a:cubicBezTo>
                      <a:pt x="38" y="157"/>
                      <a:pt x="38" y="157"/>
                      <a:pt x="38" y="157"/>
                    </a:cubicBezTo>
                    <a:cubicBezTo>
                      <a:pt x="90" y="66"/>
                      <a:pt x="188" y="5"/>
                      <a:pt x="301" y="4"/>
                    </a:cubicBezTo>
                    <a:cubicBezTo>
                      <a:pt x="732" y="2"/>
                      <a:pt x="732" y="2"/>
                      <a:pt x="732" y="2"/>
                    </a:cubicBezTo>
                    <a:cubicBezTo>
                      <a:pt x="1163" y="0"/>
                      <a:pt x="1163" y="0"/>
                      <a:pt x="1163" y="0"/>
                    </a:cubicBezTo>
                    <a:cubicBezTo>
                      <a:pt x="1275" y="0"/>
                      <a:pt x="1373"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3" name="iṣḻïḓê"/>
              <p:cNvSpPr/>
              <p:nvPr/>
            </p:nvSpPr>
            <p:spPr bwMode="auto">
              <a:xfrm>
                <a:off x="5223127" y="4131933"/>
                <a:ext cx="259738" cy="56003"/>
              </a:xfrm>
              <a:custGeom>
                <a:avLst/>
                <a:gdLst>
                  <a:gd name="T0" fmla="*/ 695 w 695"/>
                  <a:gd name="T1" fmla="*/ 151 h 151"/>
                  <a:gd name="T2" fmla="*/ 528 w 695"/>
                  <a:gd name="T3" fmla="*/ 111 h 151"/>
                  <a:gd name="T4" fmla="*/ 1 w 695"/>
                  <a:gd name="T5" fmla="*/ 113 h 151"/>
                  <a:gd name="T6" fmla="*/ 0 w 695"/>
                  <a:gd name="T7" fmla="*/ 2 h 151"/>
                  <a:gd name="T8" fmla="*/ 431 w 695"/>
                  <a:gd name="T9" fmla="*/ 0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5" y="125"/>
                      <a:pt x="588" y="110"/>
                      <a:pt x="528" y="111"/>
                    </a:cubicBezTo>
                    <a:cubicBezTo>
                      <a:pt x="1" y="113"/>
                      <a:pt x="1" y="113"/>
                      <a:pt x="1" y="113"/>
                    </a:cubicBezTo>
                    <a:cubicBezTo>
                      <a:pt x="0" y="2"/>
                      <a:pt x="0" y="2"/>
                      <a:pt x="0" y="2"/>
                    </a:cubicBezTo>
                    <a:cubicBezTo>
                      <a:pt x="431" y="0"/>
                      <a:pt x="431" y="0"/>
                      <a:pt x="431" y="0"/>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4" name="iṣ1îďé"/>
              <p:cNvSpPr/>
              <p:nvPr/>
            </p:nvSpPr>
            <p:spPr bwMode="auto">
              <a:xfrm>
                <a:off x="5223127" y="4172487"/>
                <a:ext cx="275187" cy="185389"/>
              </a:xfrm>
              <a:custGeom>
                <a:avLst/>
                <a:gdLst>
                  <a:gd name="T0" fmla="*/ 737 w 737"/>
                  <a:gd name="T1" fmla="*/ 191 h 498"/>
                  <a:gd name="T2" fmla="*/ 434 w 737"/>
                  <a:gd name="T3" fmla="*/ 496 h 498"/>
                  <a:gd name="T4" fmla="*/ 3 w 737"/>
                  <a:gd name="T5" fmla="*/ 498 h 498"/>
                  <a:gd name="T6" fmla="*/ 0 w 737"/>
                  <a:gd name="T7" fmla="*/ 3 h 498"/>
                  <a:gd name="T8" fmla="*/ 527 w 737"/>
                  <a:gd name="T9" fmla="*/ 1 h 498"/>
                  <a:gd name="T10" fmla="*/ 695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9"/>
                      <a:pt x="602" y="495"/>
                      <a:pt x="434" y="496"/>
                    </a:cubicBezTo>
                    <a:cubicBezTo>
                      <a:pt x="3" y="498"/>
                      <a:pt x="3" y="498"/>
                      <a:pt x="3" y="498"/>
                    </a:cubicBezTo>
                    <a:cubicBezTo>
                      <a:pt x="0" y="3"/>
                      <a:pt x="0" y="3"/>
                      <a:pt x="0" y="3"/>
                    </a:cubicBezTo>
                    <a:cubicBezTo>
                      <a:pt x="527" y="1"/>
                      <a:pt x="527" y="1"/>
                      <a:pt x="527" y="1"/>
                    </a:cubicBezTo>
                    <a:cubicBezTo>
                      <a:pt x="587" y="0"/>
                      <a:pt x="645" y="15"/>
                      <a:pt x="695"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5" name="íSḻiḍé"/>
              <p:cNvSpPr/>
              <p:nvPr/>
            </p:nvSpPr>
            <p:spPr bwMode="auto">
              <a:xfrm>
                <a:off x="4964355" y="4131933"/>
                <a:ext cx="258772" cy="58900"/>
              </a:xfrm>
              <a:custGeom>
                <a:avLst/>
                <a:gdLst>
                  <a:gd name="T0" fmla="*/ 168 w 694"/>
                  <a:gd name="T1" fmla="*/ 114 h 156"/>
                  <a:gd name="T2" fmla="*/ 0 w 694"/>
                  <a:gd name="T3" fmla="*/ 156 h 156"/>
                  <a:gd name="T4" fmla="*/ 263 w 694"/>
                  <a:gd name="T5" fmla="*/ 2 h 156"/>
                  <a:gd name="T6" fmla="*/ 693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7" y="114"/>
                      <a:pt x="50" y="130"/>
                      <a:pt x="0" y="156"/>
                    </a:cubicBezTo>
                    <a:cubicBezTo>
                      <a:pt x="52" y="64"/>
                      <a:pt x="150" y="3"/>
                      <a:pt x="263" y="2"/>
                    </a:cubicBezTo>
                    <a:cubicBezTo>
                      <a:pt x="693" y="0"/>
                      <a:pt x="693" y="0"/>
                      <a:pt x="693"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6" name="îṩļidê"/>
              <p:cNvSpPr/>
              <p:nvPr/>
            </p:nvSpPr>
            <p:spPr bwMode="auto">
              <a:xfrm>
                <a:off x="4949871" y="4173453"/>
                <a:ext cx="274221" cy="186355"/>
              </a:xfrm>
              <a:custGeom>
                <a:avLst/>
                <a:gdLst>
                  <a:gd name="T0" fmla="*/ 732 w 734"/>
                  <a:gd name="T1" fmla="*/ 0 h 498"/>
                  <a:gd name="T2" fmla="*/ 734 w 734"/>
                  <a:gd name="T3" fmla="*/ 495 h 498"/>
                  <a:gd name="T4" fmla="*/ 304 w 734"/>
                  <a:gd name="T5" fmla="*/ 497 h 498"/>
                  <a:gd name="T6" fmla="*/ 0 w 734"/>
                  <a:gd name="T7" fmla="*/ 195 h 498"/>
                  <a:gd name="T8" fmla="*/ 0 w 734"/>
                  <a:gd name="T9" fmla="*/ 195 h 498"/>
                  <a:gd name="T10" fmla="*/ 38 w 734"/>
                  <a:gd name="T11" fmla="*/ 44 h 498"/>
                  <a:gd name="T12" fmla="*/ 206 w 734"/>
                  <a:gd name="T13" fmla="*/ 3 h 498"/>
                  <a:gd name="T14" fmla="*/ 732 w 734"/>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4" h="498">
                    <a:moveTo>
                      <a:pt x="732" y="0"/>
                    </a:moveTo>
                    <a:cubicBezTo>
                      <a:pt x="734" y="495"/>
                      <a:pt x="734" y="495"/>
                      <a:pt x="734" y="495"/>
                    </a:cubicBezTo>
                    <a:cubicBezTo>
                      <a:pt x="304" y="497"/>
                      <a:pt x="304" y="497"/>
                      <a:pt x="304" y="497"/>
                    </a:cubicBezTo>
                    <a:cubicBezTo>
                      <a:pt x="137" y="498"/>
                      <a:pt x="0" y="363"/>
                      <a:pt x="0" y="195"/>
                    </a:cubicBezTo>
                    <a:cubicBezTo>
                      <a:pt x="0" y="195"/>
                      <a:pt x="0" y="195"/>
                      <a:pt x="0" y="195"/>
                    </a:cubicBezTo>
                    <a:cubicBezTo>
                      <a:pt x="0" y="140"/>
                      <a:pt x="13" y="89"/>
                      <a:pt x="38" y="44"/>
                    </a:cubicBezTo>
                    <a:cubicBezTo>
                      <a:pt x="89" y="18"/>
                      <a:pt x="145"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7" name="îṩḻïdé"/>
              <p:cNvSpPr/>
              <p:nvPr/>
            </p:nvSpPr>
            <p:spPr bwMode="auto">
              <a:xfrm>
                <a:off x="5224093" y="4268079"/>
                <a:ext cx="243323" cy="65659"/>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5 h 174"/>
                  <a:gd name="T10" fmla="*/ 613 w 652"/>
                  <a:gd name="T11" fmla="*/ 7 h 174"/>
                  <a:gd name="T12" fmla="*/ 639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1" y="123"/>
                      <a:pt x="438" y="124"/>
                      <a:pt x="482" y="110"/>
                    </a:cubicBezTo>
                    <a:cubicBezTo>
                      <a:pt x="539" y="93"/>
                      <a:pt x="580" y="61"/>
                      <a:pt x="606" y="15"/>
                    </a:cubicBezTo>
                    <a:cubicBezTo>
                      <a:pt x="608" y="11"/>
                      <a:pt x="610" y="9"/>
                      <a:pt x="613" y="7"/>
                    </a:cubicBezTo>
                    <a:cubicBezTo>
                      <a:pt x="620" y="1"/>
                      <a:pt x="631" y="0"/>
                      <a:pt x="639" y="5"/>
                    </a:cubicBezTo>
                    <a:cubicBezTo>
                      <a:pt x="647" y="9"/>
                      <a:pt x="652" y="16"/>
                      <a:pt x="652" y="25"/>
                    </a:cubicBezTo>
                    <a:cubicBezTo>
                      <a:pt x="652" y="25"/>
                      <a:pt x="652" y="25"/>
                      <a:pt x="652" y="25"/>
                    </a:cubicBezTo>
                    <a:cubicBezTo>
                      <a:pt x="652" y="25"/>
                      <a:pt x="652" y="25"/>
                      <a:pt x="652" y="25"/>
                    </a:cubicBezTo>
                    <a:cubicBezTo>
                      <a:pt x="652" y="26"/>
                      <a:pt x="652" y="26"/>
                      <a:pt x="652" y="26"/>
                    </a:cubicBezTo>
                    <a:cubicBezTo>
                      <a:pt x="652" y="30"/>
                      <a:pt x="651" y="35"/>
                      <a:pt x="649" y="38"/>
                    </a:cubicBezTo>
                    <a:cubicBezTo>
                      <a:pt x="617" y="96"/>
                      <a:pt x="564" y="137"/>
                      <a:pt x="495" y="158"/>
                    </a:cubicBezTo>
                    <a:cubicBezTo>
                      <a:pt x="446" y="173"/>
                      <a:pt x="405" y="172"/>
                      <a:pt x="400" y="172"/>
                    </a:cubicBezTo>
                    <a:cubicBezTo>
                      <a:pt x="350" y="172"/>
                      <a:pt x="350" y="172"/>
                      <a:pt x="350" y="172"/>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8" name="îśḻïḓé"/>
              <p:cNvSpPr/>
              <p:nvPr/>
            </p:nvSpPr>
            <p:spPr bwMode="auto">
              <a:xfrm>
                <a:off x="4976907" y="4270975"/>
                <a:ext cx="247185" cy="63727"/>
              </a:xfrm>
              <a:custGeom>
                <a:avLst/>
                <a:gdLst>
                  <a:gd name="T0" fmla="*/ 46 w 662"/>
                  <a:gd name="T1" fmla="*/ 14 h 171"/>
                  <a:gd name="T2" fmla="*/ 170 w 662"/>
                  <a:gd name="T3" fmla="*/ 109 h 171"/>
                  <a:gd name="T4" fmla="*/ 252 w 662"/>
                  <a:gd name="T5" fmla="*/ 121 h 171"/>
                  <a:gd name="T6" fmla="*/ 252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0" y="109"/>
                    </a:cubicBezTo>
                    <a:cubicBezTo>
                      <a:pt x="214" y="122"/>
                      <a:pt x="251" y="121"/>
                      <a:pt x="252" y="121"/>
                    </a:cubicBezTo>
                    <a:cubicBezTo>
                      <a:pt x="252" y="121"/>
                      <a:pt x="252" y="121"/>
                      <a:pt x="252"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1"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9" name="ïSľíḑé"/>
              <p:cNvSpPr/>
              <p:nvPr/>
            </p:nvSpPr>
            <p:spPr bwMode="auto">
              <a:xfrm>
                <a:off x="5338995" y="3901163"/>
                <a:ext cx="548442" cy="225943"/>
              </a:xfrm>
              <a:custGeom>
                <a:avLst/>
                <a:gdLst>
                  <a:gd name="T0" fmla="*/ 42 w 1469"/>
                  <a:gd name="T1" fmla="*/ 457 h 608"/>
                  <a:gd name="T2" fmla="*/ 41 w 1469"/>
                  <a:gd name="T3" fmla="*/ 457 h 608"/>
                  <a:gd name="T4" fmla="*/ 0 w 1469"/>
                  <a:gd name="T5" fmla="*/ 307 h 608"/>
                  <a:gd name="T6" fmla="*/ 0 w 1469"/>
                  <a:gd name="T7" fmla="*/ 307 h 608"/>
                  <a:gd name="T8" fmla="*/ 302 w 1469"/>
                  <a:gd name="T9" fmla="*/ 3 h 608"/>
                  <a:gd name="T10" fmla="*/ 734 w 1469"/>
                  <a:gd name="T11" fmla="*/ 1 h 608"/>
                  <a:gd name="T12" fmla="*/ 1165 w 1469"/>
                  <a:gd name="T13" fmla="*/ 0 h 608"/>
                  <a:gd name="T14" fmla="*/ 1469 w 1469"/>
                  <a:gd name="T15" fmla="*/ 302 h 608"/>
                  <a:gd name="T16" fmla="*/ 1469 w 1469"/>
                  <a:gd name="T17" fmla="*/ 302 h 608"/>
                  <a:gd name="T18" fmla="*/ 1430 w 1469"/>
                  <a:gd name="T19" fmla="*/ 453 h 608"/>
                  <a:gd name="T20" fmla="*/ 1430 w 1469"/>
                  <a:gd name="T21" fmla="*/ 453 h 608"/>
                  <a:gd name="T22" fmla="*/ 1167 w 1469"/>
                  <a:gd name="T23" fmla="*/ 605 h 608"/>
                  <a:gd name="T24" fmla="*/ 736 w 1469"/>
                  <a:gd name="T25" fmla="*/ 607 h 608"/>
                  <a:gd name="T26" fmla="*/ 305 w 1469"/>
                  <a:gd name="T27" fmla="*/ 608 h 608"/>
                  <a:gd name="T28" fmla="*/ 42 w 1469"/>
                  <a:gd name="T29" fmla="*/ 457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08">
                    <a:moveTo>
                      <a:pt x="42" y="457"/>
                    </a:moveTo>
                    <a:cubicBezTo>
                      <a:pt x="41" y="457"/>
                      <a:pt x="41" y="457"/>
                      <a:pt x="41" y="457"/>
                    </a:cubicBezTo>
                    <a:cubicBezTo>
                      <a:pt x="15" y="413"/>
                      <a:pt x="0" y="361"/>
                      <a:pt x="0" y="307"/>
                    </a:cubicBezTo>
                    <a:cubicBezTo>
                      <a:pt x="0" y="307"/>
                      <a:pt x="0" y="307"/>
                      <a:pt x="0" y="307"/>
                    </a:cubicBezTo>
                    <a:cubicBezTo>
                      <a:pt x="0" y="139"/>
                      <a:pt x="135" y="3"/>
                      <a:pt x="302" y="3"/>
                    </a:cubicBezTo>
                    <a:cubicBezTo>
                      <a:pt x="734" y="1"/>
                      <a:pt x="734" y="1"/>
                      <a:pt x="734" y="1"/>
                    </a:cubicBezTo>
                    <a:cubicBezTo>
                      <a:pt x="1165" y="0"/>
                      <a:pt x="1165" y="0"/>
                      <a:pt x="1165" y="0"/>
                    </a:cubicBezTo>
                    <a:cubicBezTo>
                      <a:pt x="1332" y="0"/>
                      <a:pt x="1469" y="135"/>
                      <a:pt x="1469" y="302"/>
                    </a:cubicBezTo>
                    <a:cubicBezTo>
                      <a:pt x="1469" y="302"/>
                      <a:pt x="1469" y="302"/>
                      <a:pt x="1469" y="302"/>
                    </a:cubicBezTo>
                    <a:cubicBezTo>
                      <a:pt x="1469" y="357"/>
                      <a:pt x="1455" y="409"/>
                      <a:pt x="1430" y="453"/>
                    </a:cubicBezTo>
                    <a:cubicBezTo>
                      <a:pt x="1430" y="453"/>
                      <a:pt x="1430" y="453"/>
                      <a:pt x="1430" y="453"/>
                    </a:cubicBezTo>
                    <a:cubicBezTo>
                      <a:pt x="1377" y="544"/>
                      <a:pt x="1279" y="605"/>
                      <a:pt x="1167" y="605"/>
                    </a:cubicBezTo>
                    <a:cubicBezTo>
                      <a:pt x="736" y="607"/>
                      <a:pt x="736" y="607"/>
                      <a:pt x="736" y="607"/>
                    </a:cubicBezTo>
                    <a:cubicBezTo>
                      <a:pt x="305" y="608"/>
                      <a:pt x="305" y="608"/>
                      <a:pt x="305" y="608"/>
                    </a:cubicBezTo>
                    <a:cubicBezTo>
                      <a:pt x="192" y="608"/>
                      <a:pt x="94" y="548"/>
                      <a:pt x="42" y="45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0" name="îSļîḍê"/>
              <p:cNvSpPr/>
              <p:nvPr/>
            </p:nvSpPr>
            <p:spPr bwMode="auto">
              <a:xfrm>
                <a:off x="5354445" y="4071103"/>
                <a:ext cx="259738" cy="56003"/>
              </a:xfrm>
              <a:custGeom>
                <a:avLst/>
                <a:gdLst>
                  <a:gd name="T0" fmla="*/ 0 w 694"/>
                  <a:gd name="T1" fmla="*/ 0 h 151"/>
                  <a:gd name="T2" fmla="*/ 167 w 694"/>
                  <a:gd name="T3" fmla="*/ 40 h 151"/>
                  <a:gd name="T4" fmla="*/ 694 w 694"/>
                  <a:gd name="T5" fmla="*/ 39 h 151"/>
                  <a:gd name="T6" fmla="*/ 694 w 694"/>
                  <a:gd name="T7" fmla="*/ 150 h 151"/>
                  <a:gd name="T8" fmla="*/ 263 w 694"/>
                  <a:gd name="T9" fmla="*/ 151 h 151"/>
                  <a:gd name="T10" fmla="*/ 0 w 694"/>
                  <a:gd name="T11" fmla="*/ 0 h 151"/>
                </a:gdLst>
                <a:ahLst/>
                <a:cxnLst>
                  <a:cxn ang="0">
                    <a:pos x="T0" y="T1"/>
                  </a:cxn>
                  <a:cxn ang="0">
                    <a:pos x="T2" y="T3"/>
                  </a:cxn>
                  <a:cxn ang="0">
                    <a:pos x="T4" y="T5"/>
                  </a:cxn>
                  <a:cxn ang="0">
                    <a:pos x="T6" y="T7"/>
                  </a:cxn>
                  <a:cxn ang="0">
                    <a:pos x="T8" y="T9"/>
                  </a:cxn>
                  <a:cxn ang="0">
                    <a:pos x="T10" y="T11"/>
                  </a:cxn>
                </a:cxnLst>
                <a:rect l="0" t="0" r="r" b="b"/>
                <a:pathLst>
                  <a:path w="694" h="151">
                    <a:moveTo>
                      <a:pt x="0" y="0"/>
                    </a:moveTo>
                    <a:cubicBezTo>
                      <a:pt x="50" y="26"/>
                      <a:pt x="107" y="41"/>
                      <a:pt x="167" y="40"/>
                    </a:cubicBezTo>
                    <a:cubicBezTo>
                      <a:pt x="694" y="39"/>
                      <a:pt x="694" y="39"/>
                      <a:pt x="694" y="39"/>
                    </a:cubicBezTo>
                    <a:cubicBezTo>
                      <a:pt x="694" y="150"/>
                      <a:pt x="694" y="150"/>
                      <a:pt x="694" y="150"/>
                    </a:cubicBezTo>
                    <a:cubicBezTo>
                      <a:pt x="263" y="151"/>
                      <a:pt x="263" y="151"/>
                      <a:pt x="263" y="151"/>
                    </a:cubicBezTo>
                    <a:cubicBezTo>
                      <a:pt x="150" y="151"/>
                      <a:pt x="52"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1" name="îṡľîďè"/>
              <p:cNvSpPr/>
              <p:nvPr/>
            </p:nvSpPr>
            <p:spPr bwMode="auto">
              <a:xfrm>
                <a:off x="5338995" y="3901163"/>
                <a:ext cx="275187" cy="185389"/>
              </a:xfrm>
              <a:custGeom>
                <a:avLst/>
                <a:gdLst>
                  <a:gd name="T0" fmla="*/ 0 w 736"/>
                  <a:gd name="T1" fmla="*/ 306 h 497"/>
                  <a:gd name="T2" fmla="*/ 302 w 736"/>
                  <a:gd name="T3" fmla="*/ 2 h 497"/>
                  <a:gd name="T4" fmla="*/ 734 w 736"/>
                  <a:gd name="T5" fmla="*/ 0 h 497"/>
                  <a:gd name="T6" fmla="*/ 736 w 736"/>
                  <a:gd name="T7" fmla="*/ 495 h 497"/>
                  <a:gd name="T8" fmla="*/ 209 w 736"/>
                  <a:gd name="T9" fmla="*/ 496 h 497"/>
                  <a:gd name="T10" fmla="*/ 41 w 736"/>
                  <a:gd name="T11" fmla="*/ 457 h 497"/>
                  <a:gd name="T12" fmla="*/ 0 w 736"/>
                  <a:gd name="T13" fmla="*/ 306 h 497"/>
                  <a:gd name="T14" fmla="*/ 0 w 736"/>
                  <a:gd name="T15" fmla="*/ 306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0" y="306"/>
                    </a:moveTo>
                    <a:cubicBezTo>
                      <a:pt x="0" y="138"/>
                      <a:pt x="135" y="2"/>
                      <a:pt x="302" y="2"/>
                    </a:cubicBezTo>
                    <a:cubicBezTo>
                      <a:pt x="734" y="0"/>
                      <a:pt x="734" y="0"/>
                      <a:pt x="734" y="0"/>
                    </a:cubicBezTo>
                    <a:cubicBezTo>
                      <a:pt x="736" y="495"/>
                      <a:pt x="736" y="495"/>
                      <a:pt x="736" y="495"/>
                    </a:cubicBezTo>
                    <a:cubicBezTo>
                      <a:pt x="209" y="496"/>
                      <a:pt x="209" y="496"/>
                      <a:pt x="209" y="496"/>
                    </a:cubicBezTo>
                    <a:cubicBezTo>
                      <a:pt x="149" y="497"/>
                      <a:pt x="91" y="482"/>
                      <a:pt x="41" y="457"/>
                    </a:cubicBezTo>
                    <a:cubicBezTo>
                      <a:pt x="15" y="412"/>
                      <a:pt x="0" y="361"/>
                      <a:pt x="0" y="306"/>
                    </a:cubicBezTo>
                    <a:cubicBezTo>
                      <a:pt x="0" y="306"/>
                      <a:pt x="0" y="306"/>
                      <a:pt x="0" y="306"/>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2" name="îSļiḋè"/>
              <p:cNvSpPr/>
              <p:nvPr/>
            </p:nvSpPr>
            <p:spPr bwMode="auto">
              <a:xfrm>
                <a:off x="5614182" y="4070137"/>
                <a:ext cx="258772" cy="56969"/>
              </a:xfrm>
              <a:custGeom>
                <a:avLst/>
                <a:gdLst>
                  <a:gd name="T0" fmla="*/ 526 w 694"/>
                  <a:gd name="T1" fmla="*/ 41 h 154"/>
                  <a:gd name="T2" fmla="*/ 694 w 694"/>
                  <a:gd name="T3" fmla="*/ 0 h 154"/>
                  <a:gd name="T4" fmla="*/ 431 w 694"/>
                  <a:gd name="T5" fmla="*/ 152 h 154"/>
                  <a:gd name="T6" fmla="*/ 0 w 694"/>
                  <a:gd name="T7" fmla="*/ 154 h 154"/>
                  <a:gd name="T8" fmla="*/ 0 w 694"/>
                  <a:gd name="T9" fmla="*/ 43 h 154"/>
                  <a:gd name="T10" fmla="*/ 526 w 694"/>
                  <a:gd name="T11" fmla="*/ 41 h 154"/>
                </a:gdLst>
                <a:ahLst/>
                <a:cxnLst>
                  <a:cxn ang="0">
                    <a:pos x="T0" y="T1"/>
                  </a:cxn>
                  <a:cxn ang="0">
                    <a:pos x="T2" y="T3"/>
                  </a:cxn>
                  <a:cxn ang="0">
                    <a:pos x="T4" y="T5"/>
                  </a:cxn>
                  <a:cxn ang="0">
                    <a:pos x="T6" y="T7"/>
                  </a:cxn>
                  <a:cxn ang="0">
                    <a:pos x="T8" y="T9"/>
                  </a:cxn>
                  <a:cxn ang="0">
                    <a:pos x="T10" y="T11"/>
                  </a:cxn>
                </a:cxnLst>
                <a:rect l="0" t="0" r="r" b="b"/>
                <a:pathLst>
                  <a:path w="694" h="154">
                    <a:moveTo>
                      <a:pt x="526" y="41"/>
                    </a:moveTo>
                    <a:cubicBezTo>
                      <a:pt x="586" y="41"/>
                      <a:pt x="643" y="26"/>
                      <a:pt x="694" y="0"/>
                    </a:cubicBezTo>
                    <a:cubicBezTo>
                      <a:pt x="642" y="91"/>
                      <a:pt x="543" y="152"/>
                      <a:pt x="431" y="152"/>
                    </a:cubicBezTo>
                    <a:cubicBezTo>
                      <a:pt x="0" y="154"/>
                      <a:pt x="0" y="154"/>
                      <a:pt x="0" y="154"/>
                    </a:cubicBezTo>
                    <a:cubicBezTo>
                      <a:pt x="0" y="43"/>
                      <a:pt x="0" y="43"/>
                      <a:pt x="0" y="43"/>
                    </a:cubicBezTo>
                    <a:cubicBezTo>
                      <a:pt x="526" y="41"/>
                      <a:pt x="526" y="41"/>
                      <a:pt x="526" y="4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3" name="ïsľídé"/>
              <p:cNvSpPr/>
              <p:nvPr/>
            </p:nvSpPr>
            <p:spPr bwMode="auto">
              <a:xfrm>
                <a:off x="5613217" y="3901163"/>
                <a:ext cx="274221" cy="184424"/>
              </a:xfrm>
              <a:custGeom>
                <a:avLst/>
                <a:gdLst>
                  <a:gd name="T0" fmla="*/ 2 w 735"/>
                  <a:gd name="T1" fmla="*/ 496 h 496"/>
                  <a:gd name="T2" fmla="*/ 0 w 735"/>
                  <a:gd name="T3" fmla="*/ 1 h 496"/>
                  <a:gd name="T4" fmla="*/ 431 w 735"/>
                  <a:gd name="T5" fmla="*/ 0 h 496"/>
                  <a:gd name="T6" fmla="*/ 735 w 735"/>
                  <a:gd name="T7" fmla="*/ 302 h 496"/>
                  <a:gd name="T8" fmla="*/ 735 w 735"/>
                  <a:gd name="T9" fmla="*/ 302 h 496"/>
                  <a:gd name="T10" fmla="*/ 696 w 735"/>
                  <a:gd name="T11" fmla="*/ 453 h 496"/>
                  <a:gd name="T12" fmla="*/ 528 w 735"/>
                  <a:gd name="T13" fmla="*/ 494 h 496"/>
                  <a:gd name="T14" fmla="*/ 2 w 735"/>
                  <a:gd name="T15" fmla="*/ 496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6">
                    <a:moveTo>
                      <a:pt x="2" y="496"/>
                    </a:moveTo>
                    <a:cubicBezTo>
                      <a:pt x="0" y="1"/>
                      <a:pt x="0" y="1"/>
                      <a:pt x="0" y="1"/>
                    </a:cubicBezTo>
                    <a:cubicBezTo>
                      <a:pt x="431" y="0"/>
                      <a:pt x="431" y="0"/>
                      <a:pt x="431" y="0"/>
                    </a:cubicBezTo>
                    <a:cubicBezTo>
                      <a:pt x="598" y="0"/>
                      <a:pt x="735" y="135"/>
                      <a:pt x="735" y="302"/>
                    </a:cubicBezTo>
                    <a:cubicBezTo>
                      <a:pt x="735" y="302"/>
                      <a:pt x="735" y="302"/>
                      <a:pt x="735" y="302"/>
                    </a:cubicBezTo>
                    <a:cubicBezTo>
                      <a:pt x="735" y="357"/>
                      <a:pt x="721" y="409"/>
                      <a:pt x="696" y="453"/>
                    </a:cubicBezTo>
                    <a:cubicBezTo>
                      <a:pt x="645" y="479"/>
                      <a:pt x="588" y="494"/>
                      <a:pt x="528" y="494"/>
                    </a:cubicBezTo>
                    <a:cubicBezTo>
                      <a:pt x="2" y="496"/>
                      <a:pt x="2" y="496"/>
                      <a:pt x="2"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4" name="îṩlíḋè"/>
              <p:cNvSpPr/>
              <p:nvPr/>
            </p:nvSpPr>
            <p:spPr bwMode="auto">
              <a:xfrm>
                <a:off x="5369894" y="3926268"/>
                <a:ext cx="243323" cy="64693"/>
              </a:xfrm>
              <a:custGeom>
                <a:avLst/>
                <a:gdLst>
                  <a:gd name="T0" fmla="*/ 302 w 653"/>
                  <a:gd name="T1" fmla="*/ 50 h 173"/>
                  <a:gd name="T2" fmla="*/ 252 w 653"/>
                  <a:gd name="T3" fmla="*/ 50 h 173"/>
                  <a:gd name="T4" fmla="*/ 251 w 653"/>
                  <a:gd name="T5" fmla="*/ 50 h 173"/>
                  <a:gd name="T6" fmla="*/ 170 w 653"/>
                  <a:gd name="T7" fmla="*/ 63 h 173"/>
                  <a:gd name="T8" fmla="*/ 46 w 653"/>
                  <a:gd name="T9" fmla="*/ 158 h 173"/>
                  <a:gd name="T10" fmla="*/ 39 w 653"/>
                  <a:gd name="T11" fmla="*/ 166 h 173"/>
                  <a:gd name="T12" fmla="*/ 13 w 653"/>
                  <a:gd name="T13" fmla="*/ 168 h 173"/>
                  <a:gd name="T14" fmla="*/ 0 w 653"/>
                  <a:gd name="T15" fmla="*/ 148 h 173"/>
                  <a:gd name="T16" fmla="*/ 0 w 653"/>
                  <a:gd name="T17" fmla="*/ 148 h 173"/>
                  <a:gd name="T18" fmla="*/ 0 w 653"/>
                  <a:gd name="T19" fmla="*/ 148 h 173"/>
                  <a:gd name="T20" fmla="*/ 0 w 653"/>
                  <a:gd name="T21" fmla="*/ 146 h 173"/>
                  <a:gd name="T22" fmla="*/ 3 w 653"/>
                  <a:gd name="T23" fmla="*/ 134 h 173"/>
                  <a:gd name="T24" fmla="*/ 157 w 653"/>
                  <a:gd name="T25" fmla="*/ 15 h 173"/>
                  <a:gd name="T26" fmla="*/ 252 w 653"/>
                  <a:gd name="T27" fmla="*/ 1 h 173"/>
                  <a:gd name="T28" fmla="*/ 252 w 653"/>
                  <a:gd name="T29" fmla="*/ 1 h 173"/>
                  <a:gd name="T30" fmla="*/ 302 w 653"/>
                  <a:gd name="T31" fmla="*/ 1 h 173"/>
                  <a:gd name="T32" fmla="*/ 652 w 653"/>
                  <a:gd name="T33" fmla="*/ 0 h 173"/>
                  <a:gd name="T34" fmla="*/ 653 w 653"/>
                  <a:gd name="T35" fmla="*/ 49 h 173"/>
                  <a:gd name="T36" fmla="*/ 302 w 653"/>
                  <a:gd name="T37"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3" h="173">
                    <a:moveTo>
                      <a:pt x="302" y="50"/>
                    </a:moveTo>
                    <a:cubicBezTo>
                      <a:pt x="252" y="50"/>
                      <a:pt x="252" y="50"/>
                      <a:pt x="252" y="50"/>
                    </a:cubicBezTo>
                    <a:cubicBezTo>
                      <a:pt x="251" y="50"/>
                      <a:pt x="251" y="50"/>
                      <a:pt x="251" y="50"/>
                    </a:cubicBezTo>
                    <a:cubicBezTo>
                      <a:pt x="251" y="50"/>
                      <a:pt x="214" y="49"/>
                      <a:pt x="170" y="63"/>
                    </a:cubicBezTo>
                    <a:cubicBezTo>
                      <a:pt x="113" y="80"/>
                      <a:pt x="72" y="112"/>
                      <a:pt x="46" y="158"/>
                    </a:cubicBezTo>
                    <a:cubicBezTo>
                      <a:pt x="45" y="162"/>
                      <a:pt x="42" y="164"/>
                      <a:pt x="39" y="166"/>
                    </a:cubicBezTo>
                    <a:cubicBezTo>
                      <a:pt x="32" y="172"/>
                      <a:pt x="21" y="173"/>
                      <a:pt x="13" y="168"/>
                    </a:cubicBezTo>
                    <a:cubicBezTo>
                      <a:pt x="5" y="164"/>
                      <a:pt x="0" y="157"/>
                      <a:pt x="0" y="148"/>
                    </a:cubicBezTo>
                    <a:cubicBezTo>
                      <a:pt x="0" y="148"/>
                      <a:pt x="0" y="148"/>
                      <a:pt x="0" y="148"/>
                    </a:cubicBezTo>
                    <a:cubicBezTo>
                      <a:pt x="0" y="148"/>
                      <a:pt x="0" y="148"/>
                      <a:pt x="0" y="148"/>
                    </a:cubicBezTo>
                    <a:cubicBezTo>
                      <a:pt x="0" y="147"/>
                      <a:pt x="0" y="147"/>
                      <a:pt x="0" y="146"/>
                    </a:cubicBezTo>
                    <a:cubicBezTo>
                      <a:pt x="0" y="142"/>
                      <a:pt x="1" y="138"/>
                      <a:pt x="3" y="134"/>
                    </a:cubicBezTo>
                    <a:cubicBezTo>
                      <a:pt x="35" y="77"/>
                      <a:pt x="88" y="36"/>
                      <a:pt x="157" y="15"/>
                    </a:cubicBezTo>
                    <a:cubicBezTo>
                      <a:pt x="205" y="1"/>
                      <a:pt x="244" y="1"/>
                      <a:pt x="252" y="1"/>
                    </a:cubicBezTo>
                    <a:cubicBezTo>
                      <a:pt x="252" y="1"/>
                      <a:pt x="252" y="1"/>
                      <a:pt x="252" y="1"/>
                    </a:cubicBezTo>
                    <a:cubicBezTo>
                      <a:pt x="302" y="1"/>
                      <a:pt x="302" y="1"/>
                      <a:pt x="302" y="1"/>
                    </a:cubicBezTo>
                    <a:cubicBezTo>
                      <a:pt x="652" y="0"/>
                      <a:pt x="652" y="0"/>
                      <a:pt x="652" y="0"/>
                    </a:cubicBezTo>
                    <a:cubicBezTo>
                      <a:pt x="653" y="49"/>
                      <a:pt x="653" y="49"/>
                      <a:pt x="653" y="49"/>
                    </a:cubicBezTo>
                    <a:cubicBezTo>
                      <a:pt x="302" y="50"/>
                      <a:pt x="302" y="50"/>
                      <a:pt x="302"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5" name="i$ḷïḍe"/>
              <p:cNvSpPr/>
              <p:nvPr/>
            </p:nvSpPr>
            <p:spPr bwMode="auto">
              <a:xfrm>
                <a:off x="5613217" y="3925302"/>
                <a:ext cx="247185" cy="63727"/>
              </a:xfrm>
              <a:custGeom>
                <a:avLst/>
                <a:gdLst>
                  <a:gd name="T0" fmla="*/ 616 w 662"/>
                  <a:gd name="T1" fmla="*/ 157 h 171"/>
                  <a:gd name="T2" fmla="*/ 492 w 662"/>
                  <a:gd name="T3" fmla="*/ 62 h 171"/>
                  <a:gd name="T4" fmla="*/ 411 w 662"/>
                  <a:gd name="T5" fmla="*/ 50 h 171"/>
                  <a:gd name="T6" fmla="*/ 410 w 662"/>
                  <a:gd name="T7" fmla="*/ 49 h 171"/>
                  <a:gd name="T8" fmla="*/ 359 w 662"/>
                  <a:gd name="T9" fmla="*/ 50 h 171"/>
                  <a:gd name="T10" fmla="*/ 1 w 662"/>
                  <a:gd name="T11" fmla="*/ 51 h 171"/>
                  <a:gd name="T12" fmla="*/ 0 w 662"/>
                  <a:gd name="T13" fmla="*/ 2 h 171"/>
                  <a:gd name="T14" fmla="*/ 359 w 662"/>
                  <a:gd name="T15" fmla="*/ 1 h 171"/>
                  <a:gd name="T16" fmla="*/ 409 w 662"/>
                  <a:gd name="T17" fmla="*/ 1 h 171"/>
                  <a:gd name="T18" fmla="*/ 504 w 662"/>
                  <a:gd name="T19" fmla="*/ 14 h 171"/>
                  <a:gd name="T20" fmla="*/ 659 w 662"/>
                  <a:gd name="T21" fmla="*/ 133 h 171"/>
                  <a:gd name="T22" fmla="*/ 662 w 662"/>
                  <a:gd name="T23" fmla="*/ 145 h 171"/>
                  <a:gd name="T24" fmla="*/ 662 w 662"/>
                  <a:gd name="T25" fmla="*/ 146 h 171"/>
                  <a:gd name="T26" fmla="*/ 662 w 662"/>
                  <a:gd name="T27" fmla="*/ 146 h 171"/>
                  <a:gd name="T28" fmla="*/ 662 w 662"/>
                  <a:gd name="T29" fmla="*/ 146 h 171"/>
                  <a:gd name="T30" fmla="*/ 650 w 662"/>
                  <a:gd name="T31" fmla="*/ 166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1" y="111"/>
                      <a:pt x="549" y="79"/>
                      <a:pt x="492" y="62"/>
                    </a:cubicBezTo>
                    <a:cubicBezTo>
                      <a:pt x="448" y="49"/>
                      <a:pt x="411" y="50"/>
                      <a:pt x="411" y="50"/>
                    </a:cubicBezTo>
                    <a:cubicBezTo>
                      <a:pt x="410" y="49"/>
                      <a:pt x="410" y="49"/>
                      <a:pt x="410" y="49"/>
                    </a:cubicBezTo>
                    <a:cubicBezTo>
                      <a:pt x="359" y="50"/>
                      <a:pt x="359" y="50"/>
                      <a:pt x="359" y="50"/>
                    </a:cubicBezTo>
                    <a:cubicBezTo>
                      <a:pt x="1" y="51"/>
                      <a:pt x="1" y="51"/>
                      <a:pt x="1" y="51"/>
                    </a:cubicBezTo>
                    <a:cubicBezTo>
                      <a:pt x="0" y="2"/>
                      <a:pt x="0" y="2"/>
                      <a:pt x="0" y="2"/>
                    </a:cubicBezTo>
                    <a:cubicBezTo>
                      <a:pt x="359" y="1"/>
                      <a:pt x="359" y="1"/>
                      <a:pt x="359" y="1"/>
                    </a:cubicBezTo>
                    <a:cubicBezTo>
                      <a:pt x="409" y="1"/>
                      <a:pt x="409" y="1"/>
                      <a:pt x="409" y="1"/>
                    </a:cubicBezTo>
                    <a:cubicBezTo>
                      <a:pt x="415" y="1"/>
                      <a:pt x="455" y="0"/>
                      <a:pt x="504" y="14"/>
                    </a:cubicBezTo>
                    <a:cubicBezTo>
                      <a:pt x="574" y="35"/>
                      <a:pt x="627" y="76"/>
                      <a:pt x="659" y="133"/>
                    </a:cubicBezTo>
                    <a:cubicBezTo>
                      <a:pt x="661" y="136"/>
                      <a:pt x="662" y="140"/>
                      <a:pt x="662" y="145"/>
                    </a:cubicBezTo>
                    <a:cubicBezTo>
                      <a:pt x="662" y="145"/>
                      <a:pt x="662" y="146"/>
                      <a:pt x="662" y="146"/>
                    </a:cubicBezTo>
                    <a:cubicBezTo>
                      <a:pt x="662" y="146"/>
                      <a:pt x="662" y="146"/>
                      <a:pt x="662" y="146"/>
                    </a:cubicBezTo>
                    <a:cubicBezTo>
                      <a:pt x="662" y="146"/>
                      <a:pt x="662" y="146"/>
                      <a:pt x="662" y="146"/>
                    </a:cubicBezTo>
                    <a:cubicBezTo>
                      <a:pt x="662" y="154"/>
                      <a:pt x="657" y="162"/>
                      <a:pt x="650" y="166"/>
                    </a:cubicBezTo>
                    <a:cubicBezTo>
                      <a:pt x="641" y="171"/>
                      <a:pt x="631" y="170"/>
                      <a:pt x="623" y="165"/>
                    </a:cubicBezTo>
                    <a:cubicBezTo>
                      <a:pt x="620" y="163"/>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6" name="í$1iḋê"/>
              <p:cNvSpPr/>
              <p:nvPr/>
            </p:nvSpPr>
            <p:spPr bwMode="auto">
              <a:xfrm>
                <a:off x="5412379" y="4110691"/>
                <a:ext cx="548442" cy="227874"/>
              </a:xfrm>
              <a:custGeom>
                <a:avLst/>
                <a:gdLst>
                  <a:gd name="T0" fmla="*/ 43 w 1469"/>
                  <a:gd name="T1" fmla="*/ 460 h 611"/>
                  <a:gd name="T2" fmla="*/ 41 w 1469"/>
                  <a:gd name="T3" fmla="*/ 461 h 611"/>
                  <a:gd name="T4" fmla="*/ 0 w 1469"/>
                  <a:gd name="T5" fmla="*/ 310 h 611"/>
                  <a:gd name="T6" fmla="*/ 0 w 1469"/>
                  <a:gd name="T7" fmla="*/ 310 h 611"/>
                  <a:gd name="T8" fmla="*/ 302 w 1469"/>
                  <a:gd name="T9" fmla="*/ 5 h 611"/>
                  <a:gd name="T10" fmla="*/ 734 w 1469"/>
                  <a:gd name="T11" fmla="*/ 3 h 611"/>
                  <a:gd name="T12" fmla="*/ 1164 w 1469"/>
                  <a:gd name="T13" fmla="*/ 1 h 611"/>
                  <a:gd name="T14" fmla="*/ 1469 w 1469"/>
                  <a:gd name="T15" fmla="*/ 303 h 611"/>
                  <a:gd name="T16" fmla="*/ 1469 w 1469"/>
                  <a:gd name="T17" fmla="*/ 303 h 611"/>
                  <a:gd name="T18" fmla="*/ 1430 w 1469"/>
                  <a:gd name="T19" fmla="*/ 454 h 611"/>
                  <a:gd name="T20" fmla="*/ 1430 w 1469"/>
                  <a:gd name="T21" fmla="*/ 454 h 611"/>
                  <a:gd name="T22" fmla="*/ 1168 w 1469"/>
                  <a:gd name="T23" fmla="*/ 607 h 611"/>
                  <a:gd name="T24" fmla="*/ 737 w 1469"/>
                  <a:gd name="T25" fmla="*/ 609 h 611"/>
                  <a:gd name="T26" fmla="*/ 306 w 1469"/>
                  <a:gd name="T27" fmla="*/ 611 h 611"/>
                  <a:gd name="T28" fmla="*/ 43 w 1469"/>
                  <a:gd name="T29" fmla="*/ 46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43" y="460"/>
                    </a:moveTo>
                    <a:cubicBezTo>
                      <a:pt x="41" y="461"/>
                      <a:pt x="41" y="461"/>
                      <a:pt x="41" y="461"/>
                    </a:cubicBezTo>
                    <a:cubicBezTo>
                      <a:pt x="16" y="416"/>
                      <a:pt x="0" y="365"/>
                      <a:pt x="0" y="310"/>
                    </a:cubicBezTo>
                    <a:cubicBezTo>
                      <a:pt x="0" y="310"/>
                      <a:pt x="0" y="310"/>
                      <a:pt x="0" y="310"/>
                    </a:cubicBezTo>
                    <a:cubicBezTo>
                      <a:pt x="0" y="142"/>
                      <a:pt x="135" y="6"/>
                      <a:pt x="302" y="5"/>
                    </a:cubicBezTo>
                    <a:cubicBezTo>
                      <a:pt x="734" y="3"/>
                      <a:pt x="734" y="3"/>
                      <a:pt x="734" y="3"/>
                    </a:cubicBezTo>
                    <a:cubicBezTo>
                      <a:pt x="1164" y="1"/>
                      <a:pt x="1164" y="1"/>
                      <a:pt x="1164" y="1"/>
                    </a:cubicBezTo>
                    <a:cubicBezTo>
                      <a:pt x="1332" y="0"/>
                      <a:pt x="1469" y="135"/>
                      <a:pt x="1469" y="303"/>
                    </a:cubicBezTo>
                    <a:cubicBezTo>
                      <a:pt x="1469" y="303"/>
                      <a:pt x="1469" y="303"/>
                      <a:pt x="1469" y="303"/>
                    </a:cubicBezTo>
                    <a:cubicBezTo>
                      <a:pt x="1469" y="358"/>
                      <a:pt x="1455" y="409"/>
                      <a:pt x="1430" y="454"/>
                    </a:cubicBezTo>
                    <a:cubicBezTo>
                      <a:pt x="1430" y="454"/>
                      <a:pt x="1430" y="454"/>
                      <a:pt x="1430" y="454"/>
                    </a:cubicBezTo>
                    <a:cubicBezTo>
                      <a:pt x="1378" y="545"/>
                      <a:pt x="1280" y="606"/>
                      <a:pt x="1168" y="607"/>
                    </a:cubicBezTo>
                    <a:cubicBezTo>
                      <a:pt x="737" y="609"/>
                      <a:pt x="737" y="609"/>
                      <a:pt x="737" y="609"/>
                    </a:cubicBezTo>
                    <a:cubicBezTo>
                      <a:pt x="306" y="611"/>
                      <a:pt x="306" y="611"/>
                      <a:pt x="306" y="611"/>
                    </a:cubicBezTo>
                    <a:cubicBezTo>
                      <a:pt x="193" y="611"/>
                      <a:pt x="95" y="551"/>
                      <a:pt x="43" y="46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7" name="íSlíḋé"/>
              <p:cNvSpPr/>
              <p:nvPr/>
            </p:nvSpPr>
            <p:spPr bwMode="auto">
              <a:xfrm>
                <a:off x="5428793" y="4282562"/>
                <a:ext cx="258772" cy="56003"/>
              </a:xfrm>
              <a:custGeom>
                <a:avLst/>
                <a:gdLst>
                  <a:gd name="T0" fmla="*/ 0 w 694"/>
                  <a:gd name="T1" fmla="*/ 0 h 150"/>
                  <a:gd name="T2" fmla="*/ 167 w 694"/>
                  <a:gd name="T3" fmla="*/ 39 h 150"/>
                  <a:gd name="T4" fmla="*/ 694 w 694"/>
                  <a:gd name="T5" fmla="*/ 37 h 150"/>
                  <a:gd name="T6" fmla="*/ 694 w 694"/>
                  <a:gd name="T7" fmla="*/ 148 h 150"/>
                  <a:gd name="T8" fmla="*/ 263 w 694"/>
                  <a:gd name="T9" fmla="*/ 150 h 150"/>
                  <a:gd name="T10" fmla="*/ 0 w 694"/>
                  <a:gd name="T11" fmla="*/ 0 h 150"/>
                </a:gdLst>
                <a:ahLst/>
                <a:cxnLst>
                  <a:cxn ang="0">
                    <a:pos x="T0" y="T1"/>
                  </a:cxn>
                  <a:cxn ang="0">
                    <a:pos x="T2" y="T3"/>
                  </a:cxn>
                  <a:cxn ang="0">
                    <a:pos x="T4" y="T5"/>
                  </a:cxn>
                  <a:cxn ang="0">
                    <a:pos x="T6" y="T7"/>
                  </a:cxn>
                  <a:cxn ang="0">
                    <a:pos x="T8" y="T9"/>
                  </a:cxn>
                  <a:cxn ang="0">
                    <a:pos x="T10" y="T11"/>
                  </a:cxn>
                </a:cxnLst>
                <a:rect l="0" t="0" r="r" b="b"/>
                <a:pathLst>
                  <a:path w="694" h="150">
                    <a:moveTo>
                      <a:pt x="0" y="0"/>
                    </a:moveTo>
                    <a:cubicBezTo>
                      <a:pt x="50" y="25"/>
                      <a:pt x="107" y="40"/>
                      <a:pt x="167" y="39"/>
                    </a:cubicBezTo>
                    <a:cubicBezTo>
                      <a:pt x="694" y="37"/>
                      <a:pt x="694" y="37"/>
                      <a:pt x="694" y="37"/>
                    </a:cubicBezTo>
                    <a:cubicBezTo>
                      <a:pt x="694" y="148"/>
                      <a:pt x="694" y="148"/>
                      <a:pt x="694" y="148"/>
                    </a:cubicBezTo>
                    <a:cubicBezTo>
                      <a:pt x="263" y="150"/>
                      <a:pt x="263" y="150"/>
                      <a:pt x="263" y="150"/>
                    </a:cubicBezTo>
                    <a:cubicBezTo>
                      <a:pt x="150" y="150"/>
                      <a:pt x="52" y="90"/>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8" name="iŝḷiḍé"/>
              <p:cNvSpPr/>
              <p:nvPr/>
            </p:nvSpPr>
            <p:spPr bwMode="auto">
              <a:xfrm>
                <a:off x="5412379" y="4112622"/>
                <a:ext cx="275187" cy="185389"/>
              </a:xfrm>
              <a:custGeom>
                <a:avLst/>
                <a:gdLst>
                  <a:gd name="T0" fmla="*/ 0 w 736"/>
                  <a:gd name="T1" fmla="*/ 307 h 498"/>
                  <a:gd name="T2" fmla="*/ 302 w 736"/>
                  <a:gd name="T3" fmla="*/ 2 h 498"/>
                  <a:gd name="T4" fmla="*/ 734 w 736"/>
                  <a:gd name="T5" fmla="*/ 0 h 498"/>
                  <a:gd name="T6" fmla="*/ 736 w 736"/>
                  <a:gd name="T7" fmla="*/ 495 h 498"/>
                  <a:gd name="T8" fmla="*/ 210 w 736"/>
                  <a:gd name="T9" fmla="*/ 497 h 498"/>
                  <a:gd name="T10" fmla="*/ 41 w 736"/>
                  <a:gd name="T11" fmla="*/ 458 h 498"/>
                  <a:gd name="T12" fmla="*/ 0 w 736"/>
                  <a:gd name="T13" fmla="*/ 307 h 498"/>
                  <a:gd name="T14" fmla="*/ 0 w 736"/>
                  <a:gd name="T15" fmla="*/ 30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8">
                    <a:moveTo>
                      <a:pt x="0" y="307"/>
                    </a:moveTo>
                    <a:cubicBezTo>
                      <a:pt x="0" y="139"/>
                      <a:pt x="135" y="3"/>
                      <a:pt x="302" y="2"/>
                    </a:cubicBezTo>
                    <a:cubicBezTo>
                      <a:pt x="734" y="0"/>
                      <a:pt x="734" y="0"/>
                      <a:pt x="734" y="0"/>
                    </a:cubicBezTo>
                    <a:cubicBezTo>
                      <a:pt x="736" y="495"/>
                      <a:pt x="736" y="495"/>
                      <a:pt x="736" y="495"/>
                    </a:cubicBezTo>
                    <a:cubicBezTo>
                      <a:pt x="210" y="497"/>
                      <a:pt x="210" y="497"/>
                      <a:pt x="210" y="497"/>
                    </a:cubicBezTo>
                    <a:cubicBezTo>
                      <a:pt x="150" y="498"/>
                      <a:pt x="92" y="483"/>
                      <a:pt x="41" y="458"/>
                    </a:cubicBezTo>
                    <a:cubicBezTo>
                      <a:pt x="16" y="414"/>
                      <a:pt x="0" y="362"/>
                      <a:pt x="0" y="307"/>
                    </a:cubicBezTo>
                    <a:cubicBezTo>
                      <a:pt x="0" y="307"/>
                      <a:pt x="0" y="307"/>
                      <a:pt x="0" y="307"/>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9" name="iṡ1ïďê"/>
              <p:cNvSpPr/>
              <p:nvPr/>
            </p:nvSpPr>
            <p:spPr bwMode="auto">
              <a:xfrm>
                <a:off x="5687565" y="4279665"/>
                <a:ext cx="259738" cy="58900"/>
              </a:xfrm>
              <a:custGeom>
                <a:avLst/>
                <a:gdLst>
                  <a:gd name="T0" fmla="*/ 526 w 694"/>
                  <a:gd name="T1" fmla="*/ 42 h 156"/>
                  <a:gd name="T2" fmla="*/ 694 w 694"/>
                  <a:gd name="T3" fmla="*/ 0 h 156"/>
                  <a:gd name="T4" fmla="*/ 431 w 694"/>
                  <a:gd name="T5" fmla="*/ 154 h 156"/>
                  <a:gd name="T6" fmla="*/ 0 w 694"/>
                  <a:gd name="T7" fmla="*/ 156 h 156"/>
                  <a:gd name="T8" fmla="*/ 0 w 694"/>
                  <a:gd name="T9" fmla="*/ 45 h 156"/>
                  <a:gd name="T10" fmla="*/ 526 w 694"/>
                  <a:gd name="T11" fmla="*/ 42 h 156"/>
                </a:gdLst>
                <a:ahLst/>
                <a:cxnLst>
                  <a:cxn ang="0">
                    <a:pos x="T0" y="T1"/>
                  </a:cxn>
                  <a:cxn ang="0">
                    <a:pos x="T2" y="T3"/>
                  </a:cxn>
                  <a:cxn ang="0">
                    <a:pos x="T4" y="T5"/>
                  </a:cxn>
                  <a:cxn ang="0">
                    <a:pos x="T6" y="T7"/>
                  </a:cxn>
                  <a:cxn ang="0">
                    <a:pos x="T8" y="T9"/>
                  </a:cxn>
                  <a:cxn ang="0">
                    <a:pos x="T10" y="T11"/>
                  </a:cxn>
                </a:cxnLst>
                <a:rect l="0" t="0" r="r" b="b"/>
                <a:pathLst>
                  <a:path w="694" h="156">
                    <a:moveTo>
                      <a:pt x="526" y="42"/>
                    </a:moveTo>
                    <a:cubicBezTo>
                      <a:pt x="586" y="42"/>
                      <a:pt x="643" y="26"/>
                      <a:pt x="694" y="0"/>
                    </a:cubicBezTo>
                    <a:cubicBezTo>
                      <a:pt x="642" y="92"/>
                      <a:pt x="544" y="153"/>
                      <a:pt x="431" y="154"/>
                    </a:cubicBezTo>
                    <a:cubicBezTo>
                      <a:pt x="0" y="156"/>
                      <a:pt x="0" y="156"/>
                      <a:pt x="0" y="156"/>
                    </a:cubicBezTo>
                    <a:cubicBezTo>
                      <a:pt x="0" y="45"/>
                      <a:pt x="0" y="45"/>
                      <a:pt x="0" y="45"/>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0" name="îś1ïḍé"/>
              <p:cNvSpPr/>
              <p:nvPr/>
            </p:nvSpPr>
            <p:spPr bwMode="auto">
              <a:xfrm>
                <a:off x="5686600" y="4110691"/>
                <a:ext cx="274221" cy="186355"/>
              </a:xfrm>
              <a:custGeom>
                <a:avLst/>
                <a:gdLst>
                  <a:gd name="T0" fmla="*/ 3 w 735"/>
                  <a:gd name="T1" fmla="*/ 498 h 498"/>
                  <a:gd name="T2" fmla="*/ 0 w 735"/>
                  <a:gd name="T3" fmla="*/ 3 h 498"/>
                  <a:gd name="T4" fmla="*/ 430 w 735"/>
                  <a:gd name="T5" fmla="*/ 1 h 498"/>
                  <a:gd name="T6" fmla="*/ 735 w 735"/>
                  <a:gd name="T7" fmla="*/ 303 h 498"/>
                  <a:gd name="T8" fmla="*/ 735 w 735"/>
                  <a:gd name="T9" fmla="*/ 303 h 498"/>
                  <a:gd name="T10" fmla="*/ 696 w 735"/>
                  <a:gd name="T11" fmla="*/ 454 h 498"/>
                  <a:gd name="T12" fmla="*/ 529 w 735"/>
                  <a:gd name="T13" fmla="*/ 495 h 498"/>
                  <a:gd name="T14" fmla="*/ 3 w 735"/>
                  <a:gd name="T15" fmla="*/ 498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3" y="498"/>
                    </a:moveTo>
                    <a:cubicBezTo>
                      <a:pt x="0" y="3"/>
                      <a:pt x="0" y="3"/>
                      <a:pt x="0" y="3"/>
                    </a:cubicBezTo>
                    <a:cubicBezTo>
                      <a:pt x="430" y="1"/>
                      <a:pt x="430" y="1"/>
                      <a:pt x="430" y="1"/>
                    </a:cubicBezTo>
                    <a:cubicBezTo>
                      <a:pt x="598" y="0"/>
                      <a:pt x="735" y="135"/>
                      <a:pt x="735" y="303"/>
                    </a:cubicBezTo>
                    <a:cubicBezTo>
                      <a:pt x="735" y="303"/>
                      <a:pt x="735" y="303"/>
                      <a:pt x="735" y="303"/>
                    </a:cubicBezTo>
                    <a:cubicBezTo>
                      <a:pt x="735" y="358"/>
                      <a:pt x="721" y="409"/>
                      <a:pt x="696" y="454"/>
                    </a:cubicBezTo>
                    <a:cubicBezTo>
                      <a:pt x="646" y="480"/>
                      <a:pt x="589" y="495"/>
                      <a:pt x="529" y="495"/>
                    </a:cubicBezTo>
                    <a:cubicBezTo>
                      <a:pt x="3" y="498"/>
                      <a:pt x="3" y="498"/>
                      <a:pt x="3" y="49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1" name="îṥļíḓe"/>
              <p:cNvSpPr/>
              <p:nvPr/>
            </p:nvSpPr>
            <p:spPr bwMode="auto">
              <a:xfrm>
                <a:off x="5443277" y="4136761"/>
                <a:ext cx="243323" cy="65659"/>
              </a:xfrm>
              <a:custGeom>
                <a:avLst/>
                <a:gdLst>
                  <a:gd name="T0" fmla="*/ 303 w 653"/>
                  <a:gd name="T1" fmla="*/ 50 h 174"/>
                  <a:gd name="T2" fmla="*/ 252 w 653"/>
                  <a:gd name="T3" fmla="*/ 51 h 174"/>
                  <a:gd name="T4" fmla="*/ 252 w 653"/>
                  <a:gd name="T5" fmla="*/ 51 h 174"/>
                  <a:gd name="T6" fmla="*/ 170 w 653"/>
                  <a:gd name="T7" fmla="*/ 64 h 174"/>
                  <a:gd name="T8" fmla="*/ 47 w 653"/>
                  <a:gd name="T9" fmla="*/ 160 h 174"/>
                  <a:gd name="T10" fmla="*/ 40 w 653"/>
                  <a:gd name="T11" fmla="*/ 167 h 174"/>
                  <a:gd name="T12" fmla="*/ 13 w 653"/>
                  <a:gd name="T13" fmla="*/ 169 h 174"/>
                  <a:gd name="T14" fmla="*/ 1 w 653"/>
                  <a:gd name="T15" fmla="*/ 149 h 174"/>
                  <a:gd name="T16" fmla="*/ 1 w 653"/>
                  <a:gd name="T17" fmla="*/ 149 h 174"/>
                  <a:gd name="T18" fmla="*/ 1 w 653"/>
                  <a:gd name="T19" fmla="*/ 149 h 174"/>
                  <a:gd name="T20" fmla="*/ 1 w 653"/>
                  <a:gd name="T21" fmla="*/ 148 h 174"/>
                  <a:gd name="T22" fmla="*/ 4 w 653"/>
                  <a:gd name="T23" fmla="*/ 136 h 174"/>
                  <a:gd name="T24" fmla="*/ 158 w 653"/>
                  <a:gd name="T25" fmla="*/ 16 h 174"/>
                  <a:gd name="T26" fmla="*/ 252 w 653"/>
                  <a:gd name="T27" fmla="*/ 2 h 174"/>
                  <a:gd name="T28" fmla="*/ 302 w 653"/>
                  <a:gd name="T29" fmla="*/ 2 h 174"/>
                  <a:gd name="T30" fmla="*/ 653 w 653"/>
                  <a:gd name="T31" fmla="*/ 0 h 174"/>
                  <a:gd name="T32" fmla="*/ 653 w 653"/>
                  <a:gd name="T33" fmla="*/ 49 h 174"/>
                  <a:gd name="T34" fmla="*/ 303 w 653"/>
                  <a:gd name="T35" fmla="*/ 5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03" y="50"/>
                    </a:moveTo>
                    <a:cubicBezTo>
                      <a:pt x="252" y="51"/>
                      <a:pt x="252" y="51"/>
                      <a:pt x="252" y="51"/>
                    </a:cubicBezTo>
                    <a:cubicBezTo>
                      <a:pt x="252" y="51"/>
                      <a:pt x="252" y="51"/>
                      <a:pt x="252" y="51"/>
                    </a:cubicBezTo>
                    <a:cubicBezTo>
                      <a:pt x="251" y="51"/>
                      <a:pt x="214" y="50"/>
                      <a:pt x="170" y="64"/>
                    </a:cubicBezTo>
                    <a:cubicBezTo>
                      <a:pt x="114" y="81"/>
                      <a:pt x="72" y="114"/>
                      <a:pt x="47" y="160"/>
                    </a:cubicBezTo>
                    <a:cubicBezTo>
                      <a:pt x="45" y="163"/>
                      <a:pt x="43" y="165"/>
                      <a:pt x="40" y="167"/>
                    </a:cubicBezTo>
                    <a:cubicBezTo>
                      <a:pt x="32" y="173"/>
                      <a:pt x="22" y="174"/>
                      <a:pt x="13" y="169"/>
                    </a:cubicBezTo>
                    <a:cubicBezTo>
                      <a:pt x="6" y="165"/>
                      <a:pt x="1" y="158"/>
                      <a:pt x="1" y="149"/>
                    </a:cubicBezTo>
                    <a:cubicBezTo>
                      <a:pt x="1" y="149"/>
                      <a:pt x="1" y="149"/>
                      <a:pt x="1" y="149"/>
                    </a:cubicBezTo>
                    <a:cubicBezTo>
                      <a:pt x="1" y="149"/>
                      <a:pt x="1" y="149"/>
                      <a:pt x="1" y="149"/>
                    </a:cubicBezTo>
                    <a:cubicBezTo>
                      <a:pt x="1" y="149"/>
                      <a:pt x="0" y="148"/>
                      <a:pt x="1" y="148"/>
                    </a:cubicBezTo>
                    <a:cubicBezTo>
                      <a:pt x="0" y="144"/>
                      <a:pt x="1" y="139"/>
                      <a:pt x="4" y="136"/>
                    </a:cubicBezTo>
                    <a:cubicBezTo>
                      <a:pt x="35" y="78"/>
                      <a:pt x="88" y="37"/>
                      <a:pt x="158" y="16"/>
                    </a:cubicBezTo>
                    <a:cubicBezTo>
                      <a:pt x="207" y="1"/>
                      <a:pt x="247" y="2"/>
                      <a:pt x="252" y="2"/>
                    </a:cubicBezTo>
                    <a:cubicBezTo>
                      <a:pt x="302" y="2"/>
                      <a:pt x="302" y="2"/>
                      <a:pt x="302" y="2"/>
                    </a:cubicBezTo>
                    <a:cubicBezTo>
                      <a:pt x="653" y="0"/>
                      <a:pt x="653" y="0"/>
                      <a:pt x="653" y="0"/>
                    </a:cubicBezTo>
                    <a:cubicBezTo>
                      <a:pt x="653" y="49"/>
                      <a:pt x="653" y="49"/>
                      <a:pt x="653" y="49"/>
                    </a:cubicBezTo>
                    <a:cubicBezTo>
                      <a:pt x="303" y="50"/>
                      <a:pt x="303" y="50"/>
                      <a:pt x="303"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2" name="íṧḷîďê"/>
              <p:cNvSpPr/>
              <p:nvPr/>
            </p:nvSpPr>
            <p:spPr bwMode="auto">
              <a:xfrm>
                <a:off x="5686600" y="4135795"/>
                <a:ext cx="247185" cy="63727"/>
              </a:xfrm>
              <a:custGeom>
                <a:avLst/>
                <a:gdLst>
                  <a:gd name="T0" fmla="*/ 616 w 662"/>
                  <a:gd name="T1" fmla="*/ 157 h 171"/>
                  <a:gd name="T2" fmla="*/ 491 w 662"/>
                  <a:gd name="T3" fmla="*/ 62 h 171"/>
                  <a:gd name="T4" fmla="*/ 410 w 662"/>
                  <a:gd name="T5" fmla="*/ 50 h 171"/>
                  <a:gd name="T6" fmla="*/ 409 w 662"/>
                  <a:gd name="T7" fmla="*/ 50 h 171"/>
                  <a:gd name="T8" fmla="*/ 359 w 662"/>
                  <a:gd name="T9" fmla="*/ 50 h 171"/>
                  <a:gd name="T10" fmla="*/ 0 w 662"/>
                  <a:gd name="T11" fmla="*/ 52 h 171"/>
                  <a:gd name="T12" fmla="*/ 0 w 662"/>
                  <a:gd name="T13" fmla="*/ 3 h 171"/>
                  <a:gd name="T14" fmla="*/ 359 w 662"/>
                  <a:gd name="T15" fmla="*/ 1 h 171"/>
                  <a:gd name="T16" fmla="*/ 409 w 662"/>
                  <a:gd name="T17" fmla="*/ 1 h 171"/>
                  <a:gd name="T18" fmla="*/ 504 w 662"/>
                  <a:gd name="T19" fmla="*/ 14 h 171"/>
                  <a:gd name="T20" fmla="*/ 659 w 662"/>
                  <a:gd name="T21" fmla="*/ 132 h 171"/>
                  <a:gd name="T22" fmla="*/ 662 w 662"/>
                  <a:gd name="T23" fmla="*/ 144 h 171"/>
                  <a:gd name="T24" fmla="*/ 662 w 662"/>
                  <a:gd name="T25" fmla="*/ 146 h 171"/>
                  <a:gd name="T26" fmla="*/ 662 w 662"/>
                  <a:gd name="T27" fmla="*/ 146 h 171"/>
                  <a:gd name="T28" fmla="*/ 662 w 662"/>
                  <a:gd name="T29" fmla="*/ 146 h 171"/>
                  <a:gd name="T30" fmla="*/ 649 w 662"/>
                  <a:gd name="T31" fmla="*/ 166 h 171"/>
                  <a:gd name="T32" fmla="*/ 623 w 662"/>
                  <a:gd name="T33" fmla="*/ 164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79"/>
                      <a:pt x="491" y="62"/>
                    </a:cubicBezTo>
                    <a:cubicBezTo>
                      <a:pt x="447" y="49"/>
                      <a:pt x="410" y="50"/>
                      <a:pt x="410" y="50"/>
                    </a:cubicBezTo>
                    <a:cubicBezTo>
                      <a:pt x="409" y="50"/>
                      <a:pt x="409" y="50"/>
                      <a:pt x="409" y="50"/>
                    </a:cubicBezTo>
                    <a:cubicBezTo>
                      <a:pt x="359" y="50"/>
                      <a:pt x="359" y="50"/>
                      <a:pt x="359" y="50"/>
                    </a:cubicBezTo>
                    <a:cubicBezTo>
                      <a:pt x="0" y="52"/>
                      <a:pt x="0" y="52"/>
                      <a:pt x="0" y="52"/>
                    </a:cubicBezTo>
                    <a:cubicBezTo>
                      <a:pt x="0" y="3"/>
                      <a:pt x="0" y="3"/>
                      <a:pt x="0" y="3"/>
                    </a:cubicBezTo>
                    <a:cubicBezTo>
                      <a:pt x="359" y="1"/>
                      <a:pt x="359" y="1"/>
                      <a:pt x="359" y="1"/>
                    </a:cubicBezTo>
                    <a:cubicBezTo>
                      <a:pt x="409" y="1"/>
                      <a:pt x="409" y="1"/>
                      <a:pt x="409" y="1"/>
                    </a:cubicBezTo>
                    <a:cubicBezTo>
                      <a:pt x="414" y="1"/>
                      <a:pt x="454" y="0"/>
                      <a:pt x="504" y="14"/>
                    </a:cubicBezTo>
                    <a:cubicBezTo>
                      <a:pt x="573" y="35"/>
                      <a:pt x="627" y="75"/>
                      <a:pt x="659" y="132"/>
                    </a:cubicBezTo>
                    <a:cubicBezTo>
                      <a:pt x="661" y="136"/>
                      <a:pt x="662" y="140"/>
                      <a:pt x="662" y="144"/>
                    </a:cubicBezTo>
                    <a:cubicBezTo>
                      <a:pt x="662" y="145"/>
                      <a:pt x="662" y="145"/>
                      <a:pt x="662" y="146"/>
                    </a:cubicBezTo>
                    <a:cubicBezTo>
                      <a:pt x="662" y="146"/>
                      <a:pt x="662" y="146"/>
                      <a:pt x="662" y="146"/>
                    </a:cubicBezTo>
                    <a:cubicBezTo>
                      <a:pt x="662" y="146"/>
                      <a:pt x="662" y="146"/>
                      <a:pt x="662" y="146"/>
                    </a:cubicBezTo>
                    <a:cubicBezTo>
                      <a:pt x="661" y="154"/>
                      <a:pt x="657" y="162"/>
                      <a:pt x="649" y="166"/>
                    </a:cubicBezTo>
                    <a:cubicBezTo>
                      <a:pt x="641" y="171"/>
                      <a:pt x="630" y="170"/>
                      <a:pt x="623" y="164"/>
                    </a:cubicBezTo>
                    <a:cubicBezTo>
                      <a:pt x="620" y="162"/>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3" name="í$1îdè"/>
              <p:cNvSpPr/>
              <p:nvPr/>
            </p:nvSpPr>
            <p:spPr bwMode="auto">
              <a:xfrm>
                <a:off x="5113053" y="3973580"/>
                <a:ext cx="549408" cy="337949"/>
              </a:xfrm>
              <a:custGeom>
                <a:avLst/>
                <a:gdLst>
                  <a:gd name="T0" fmla="*/ 1460 w 1473"/>
                  <a:gd name="T1" fmla="*/ 497 h 905"/>
                  <a:gd name="T2" fmla="*/ 1461 w 1473"/>
                  <a:gd name="T3" fmla="*/ 497 h 905"/>
                  <a:gd name="T4" fmla="*/ 1457 w 1473"/>
                  <a:gd name="T5" fmla="*/ 653 h 905"/>
                  <a:gd name="T6" fmla="*/ 1457 w 1473"/>
                  <a:gd name="T7" fmla="*/ 653 h 905"/>
                  <a:gd name="T8" fmla="*/ 1080 w 1473"/>
                  <a:gd name="T9" fmla="*/ 858 h 905"/>
                  <a:gd name="T10" fmla="*/ 666 w 1473"/>
                  <a:gd name="T11" fmla="*/ 735 h 905"/>
                  <a:gd name="T12" fmla="*/ 253 w 1473"/>
                  <a:gd name="T13" fmla="*/ 613 h 905"/>
                  <a:gd name="T14" fmla="*/ 48 w 1473"/>
                  <a:gd name="T15" fmla="*/ 236 h 905"/>
                  <a:gd name="T16" fmla="*/ 48 w 1473"/>
                  <a:gd name="T17" fmla="*/ 236 h 905"/>
                  <a:gd name="T18" fmla="*/ 129 w 1473"/>
                  <a:gd name="T19" fmla="*/ 103 h 905"/>
                  <a:gd name="T20" fmla="*/ 129 w 1473"/>
                  <a:gd name="T21" fmla="*/ 103 h 905"/>
                  <a:gd name="T22" fmla="*/ 425 w 1473"/>
                  <a:gd name="T23" fmla="*/ 32 h 905"/>
                  <a:gd name="T24" fmla="*/ 838 w 1473"/>
                  <a:gd name="T25" fmla="*/ 154 h 905"/>
                  <a:gd name="T26" fmla="*/ 1251 w 1473"/>
                  <a:gd name="T27" fmla="*/ 277 h 905"/>
                  <a:gd name="T28" fmla="*/ 1460 w 1473"/>
                  <a:gd name="T29" fmla="*/ 497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3" h="905">
                    <a:moveTo>
                      <a:pt x="1460" y="497"/>
                    </a:moveTo>
                    <a:cubicBezTo>
                      <a:pt x="1461" y="497"/>
                      <a:pt x="1461" y="497"/>
                      <a:pt x="1461" y="497"/>
                    </a:cubicBezTo>
                    <a:cubicBezTo>
                      <a:pt x="1472" y="547"/>
                      <a:pt x="1473" y="601"/>
                      <a:pt x="1457" y="653"/>
                    </a:cubicBezTo>
                    <a:cubicBezTo>
                      <a:pt x="1457" y="653"/>
                      <a:pt x="1457" y="653"/>
                      <a:pt x="1457" y="653"/>
                    </a:cubicBezTo>
                    <a:cubicBezTo>
                      <a:pt x="1409" y="814"/>
                      <a:pt x="1240" y="905"/>
                      <a:pt x="1080" y="858"/>
                    </a:cubicBezTo>
                    <a:cubicBezTo>
                      <a:pt x="666" y="735"/>
                      <a:pt x="666" y="735"/>
                      <a:pt x="666" y="735"/>
                    </a:cubicBezTo>
                    <a:cubicBezTo>
                      <a:pt x="253" y="613"/>
                      <a:pt x="253" y="613"/>
                      <a:pt x="253" y="613"/>
                    </a:cubicBezTo>
                    <a:cubicBezTo>
                      <a:pt x="93" y="565"/>
                      <a:pt x="0" y="397"/>
                      <a:pt x="48" y="236"/>
                    </a:cubicBezTo>
                    <a:cubicBezTo>
                      <a:pt x="48" y="236"/>
                      <a:pt x="48" y="236"/>
                      <a:pt x="48" y="236"/>
                    </a:cubicBezTo>
                    <a:cubicBezTo>
                      <a:pt x="64" y="184"/>
                      <a:pt x="92" y="138"/>
                      <a:pt x="129" y="103"/>
                    </a:cubicBezTo>
                    <a:cubicBezTo>
                      <a:pt x="129" y="103"/>
                      <a:pt x="129" y="103"/>
                      <a:pt x="129" y="103"/>
                    </a:cubicBezTo>
                    <a:cubicBezTo>
                      <a:pt x="205" y="30"/>
                      <a:pt x="317" y="0"/>
                      <a:pt x="425" y="32"/>
                    </a:cubicBezTo>
                    <a:cubicBezTo>
                      <a:pt x="838" y="154"/>
                      <a:pt x="838" y="154"/>
                      <a:pt x="838" y="154"/>
                    </a:cubicBezTo>
                    <a:cubicBezTo>
                      <a:pt x="1251" y="277"/>
                      <a:pt x="1251" y="277"/>
                      <a:pt x="1251" y="277"/>
                    </a:cubicBezTo>
                    <a:cubicBezTo>
                      <a:pt x="1359" y="309"/>
                      <a:pt x="1436" y="395"/>
                      <a:pt x="1460"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4" name="îşḷiḓe"/>
              <p:cNvSpPr/>
              <p:nvPr/>
            </p:nvSpPr>
            <p:spPr bwMode="auto">
              <a:xfrm>
                <a:off x="5413344" y="4031514"/>
                <a:ext cx="244289" cy="127455"/>
              </a:xfrm>
              <a:custGeom>
                <a:avLst/>
                <a:gdLst>
                  <a:gd name="T0" fmla="*/ 654 w 654"/>
                  <a:gd name="T1" fmla="*/ 343 h 343"/>
                  <a:gd name="T2" fmla="*/ 505 w 654"/>
                  <a:gd name="T3" fmla="*/ 256 h 343"/>
                  <a:gd name="T4" fmla="*/ 0 w 654"/>
                  <a:gd name="T5" fmla="*/ 107 h 343"/>
                  <a:gd name="T6" fmla="*/ 31 w 654"/>
                  <a:gd name="T7" fmla="*/ 0 h 343"/>
                  <a:gd name="T8" fmla="*/ 445 w 654"/>
                  <a:gd name="T9" fmla="*/ 123 h 343"/>
                  <a:gd name="T10" fmla="*/ 654 w 654"/>
                  <a:gd name="T11" fmla="*/ 343 h 343"/>
                </a:gdLst>
                <a:ahLst/>
                <a:cxnLst>
                  <a:cxn ang="0">
                    <a:pos x="T0" y="T1"/>
                  </a:cxn>
                  <a:cxn ang="0">
                    <a:pos x="T2" y="T3"/>
                  </a:cxn>
                  <a:cxn ang="0">
                    <a:pos x="T4" y="T5"/>
                  </a:cxn>
                  <a:cxn ang="0">
                    <a:pos x="T6" y="T7"/>
                  </a:cxn>
                  <a:cxn ang="0">
                    <a:pos x="T8" y="T9"/>
                  </a:cxn>
                  <a:cxn ang="0">
                    <a:pos x="T10" y="T11"/>
                  </a:cxn>
                </a:cxnLst>
                <a:rect l="0" t="0" r="r" b="b"/>
                <a:pathLst>
                  <a:path w="654" h="343">
                    <a:moveTo>
                      <a:pt x="654" y="343"/>
                    </a:moveTo>
                    <a:cubicBezTo>
                      <a:pt x="613" y="304"/>
                      <a:pt x="563" y="273"/>
                      <a:pt x="505" y="256"/>
                    </a:cubicBezTo>
                    <a:cubicBezTo>
                      <a:pt x="0" y="107"/>
                      <a:pt x="0" y="107"/>
                      <a:pt x="0" y="107"/>
                    </a:cubicBezTo>
                    <a:cubicBezTo>
                      <a:pt x="31" y="0"/>
                      <a:pt x="31" y="0"/>
                      <a:pt x="31" y="0"/>
                    </a:cubicBezTo>
                    <a:cubicBezTo>
                      <a:pt x="445" y="123"/>
                      <a:pt x="445" y="123"/>
                      <a:pt x="445" y="123"/>
                    </a:cubicBezTo>
                    <a:cubicBezTo>
                      <a:pt x="553" y="155"/>
                      <a:pt x="630" y="241"/>
                      <a:pt x="654" y="343"/>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5" name="ïṩľiḍê"/>
              <p:cNvSpPr/>
              <p:nvPr/>
            </p:nvSpPr>
            <p:spPr bwMode="auto">
              <a:xfrm>
                <a:off x="5361203" y="4071103"/>
                <a:ext cx="301257" cy="240427"/>
              </a:xfrm>
              <a:custGeom>
                <a:avLst/>
                <a:gdLst>
                  <a:gd name="T0" fmla="*/ 791 w 807"/>
                  <a:gd name="T1" fmla="*/ 392 h 644"/>
                  <a:gd name="T2" fmla="*/ 414 w 807"/>
                  <a:gd name="T3" fmla="*/ 597 h 644"/>
                  <a:gd name="T4" fmla="*/ 0 w 807"/>
                  <a:gd name="T5" fmla="*/ 474 h 644"/>
                  <a:gd name="T6" fmla="*/ 140 w 807"/>
                  <a:gd name="T7" fmla="*/ 0 h 644"/>
                  <a:gd name="T8" fmla="*/ 645 w 807"/>
                  <a:gd name="T9" fmla="*/ 149 h 644"/>
                  <a:gd name="T10" fmla="*/ 795 w 807"/>
                  <a:gd name="T11" fmla="*/ 236 h 644"/>
                  <a:gd name="T12" fmla="*/ 791 w 807"/>
                  <a:gd name="T13" fmla="*/ 392 h 644"/>
                  <a:gd name="T14" fmla="*/ 791 w 807"/>
                  <a:gd name="T15" fmla="*/ 392 h 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644">
                    <a:moveTo>
                      <a:pt x="791" y="392"/>
                    </a:moveTo>
                    <a:cubicBezTo>
                      <a:pt x="743" y="553"/>
                      <a:pt x="574" y="644"/>
                      <a:pt x="414" y="597"/>
                    </a:cubicBezTo>
                    <a:cubicBezTo>
                      <a:pt x="0" y="474"/>
                      <a:pt x="0" y="474"/>
                      <a:pt x="0" y="474"/>
                    </a:cubicBezTo>
                    <a:cubicBezTo>
                      <a:pt x="140" y="0"/>
                      <a:pt x="140" y="0"/>
                      <a:pt x="140" y="0"/>
                    </a:cubicBezTo>
                    <a:cubicBezTo>
                      <a:pt x="645" y="149"/>
                      <a:pt x="645" y="149"/>
                      <a:pt x="645" y="149"/>
                    </a:cubicBezTo>
                    <a:cubicBezTo>
                      <a:pt x="703" y="166"/>
                      <a:pt x="754" y="197"/>
                      <a:pt x="795" y="236"/>
                    </a:cubicBezTo>
                    <a:cubicBezTo>
                      <a:pt x="807" y="285"/>
                      <a:pt x="807" y="339"/>
                      <a:pt x="791" y="392"/>
                    </a:cubicBezTo>
                    <a:cubicBezTo>
                      <a:pt x="791" y="392"/>
                      <a:pt x="791" y="392"/>
                      <a:pt x="791" y="39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6" name="îśļîḓé"/>
              <p:cNvSpPr/>
              <p:nvPr/>
            </p:nvSpPr>
            <p:spPr bwMode="auto">
              <a:xfrm>
                <a:off x="5160365" y="3973580"/>
                <a:ext cx="264565" cy="97523"/>
              </a:xfrm>
              <a:custGeom>
                <a:avLst/>
                <a:gdLst>
                  <a:gd name="T0" fmla="*/ 173 w 708"/>
                  <a:gd name="T1" fmla="*/ 111 h 261"/>
                  <a:gd name="T2" fmla="*/ 0 w 708"/>
                  <a:gd name="T3" fmla="*/ 103 h 261"/>
                  <a:gd name="T4" fmla="*/ 296 w 708"/>
                  <a:gd name="T5" fmla="*/ 32 h 261"/>
                  <a:gd name="T6" fmla="*/ 708 w 708"/>
                  <a:gd name="T7" fmla="*/ 154 h 261"/>
                  <a:gd name="T8" fmla="*/ 677 w 708"/>
                  <a:gd name="T9" fmla="*/ 261 h 261"/>
                  <a:gd name="T10" fmla="*/ 173 w 708"/>
                  <a:gd name="T11" fmla="*/ 111 h 261"/>
                </a:gdLst>
                <a:ahLst/>
                <a:cxnLst>
                  <a:cxn ang="0">
                    <a:pos x="T0" y="T1"/>
                  </a:cxn>
                  <a:cxn ang="0">
                    <a:pos x="T2" y="T3"/>
                  </a:cxn>
                  <a:cxn ang="0">
                    <a:pos x="T4" y="T5"/>
                  </a:cxn>
                  <a:cxn ang="0">
                    <a:pos x="T6" y="T7"/>
                  </a:cxn>
                  <a:cxn ang="0">
                    <a:pos x="T8" y="T9"/>
                  </a:cxn>
                  <a:cxn ang="0">
                    <a:pos x="T10" y="T11"/>
                  </a:cxn>
                </a:cxnLst>
                <a:rect l="0" t="0" r="r" b="b"/>
                <a:pathLst>
                  <a:path w="708" h="261">
                    <a:moveTo>
                      <a:pt x="173" y="111"/>
                    </a:moveTo>
                    <a:cubicBezTo>
                      <a:pt x="115" y="94"/>
                      <a:pt x="55" y="93"/>
                      <a:pt x="0" y="103"/>
                    </a:cubicBezTo>
                    <a:cubicBezTo>
                      <a:pt x="76" y="30"/>
                      <a:pt x="187" y="0"/>
                      <a:pt x="296" y="32"/>
                    </a:cubicBezTo>
                    <a:cubicBezTo>
                      <a:pt x="708" y="154"/>
                      <a:pt x="708" y="154"/>
                      <a:pt x="708" y="154"/>
                    </a:cubicBezTo>
                    <a:cubicBezTo>
                      <a:pt x="677" y="261"/>
                      <a:pt x="677" y="261"/>
                      <a:pt x="677" y="261"/>
                    </a:cubicBezTo>
                    <a:cubicBezTo>
                      <a:pt x="173" y="111"/>
                      <a:pt x="173" y="111"/>
                      <a:pt x="173" y="11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7" name="iṣ1îďé"/>
              <p:cNvSpPr/>
              <p:nvPr/>
            </p:nvSpPr>
            <p:spPr bwMode="auto">
              <a:xfrm>
                <a:off x="5113053" y="4008341"/>
                <a:ext cx="300292" cy="239461"/>
              </a:xfrm>
              <a:custGeom>
                <a:avLst/>
                <a:gdLst>
                  <a:gd name="T0" fmla="*/ 806 w 806"/>
                  <a:gd name="T1" fmla="*/ 169 h 643"/>
                  <a:gd name="T2" fmla="*/ 666 w 806"/>
                  <a:gd name="T3" fmla="*/ 643 h 643"/>
                  <a:gd name="T4" fmla="*/ 253 w 806"/>
                  <a:gd name="T5" fmla="*/ 521 h 643"/>
                  <a:gd name="T6" fmla="*/ 48 w 806"/>
                  <a:gd name="T7" fmla="*/ 144 h 643"/>
                  <a:gd name="T8" fmla="*/ 48 w 806"/>
                  <a:gd name="T9" fmla="*/ 144 h 643"/>
                  <a:gd name="T10" fmla="*/ 129 w 806"/>
                  <a:gd name="T11" fmla="*/ 11 h 643"/>
                  <a:gd name="T12" fmla="*/ 302 w 806"/>
                  <a:gd name="T13" fmla="*/ 19 h 643"/>
                  <a:gd name="T14" fmla="*/ 806 w 806"/>
                  <a:gd name="T15" fmla="*/ 169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643">
                    <a:moveTo>
                      <a:pt x="806" y="169"/>
                    </a:moveTo>
                    <a:cubicBezTo>
                      <a:pt x="666" y="643"/>
                      <a:pt x="666" y="643"/>
                      <a:pt x="666" y="643"/>
                    </a:cubicBezTo>
                    <a:cubicBezTo>
                      <a:pt x="253" y="521"/>
                      <a:pt x="253" y="521"/>
                      <a:pt x="253" y="521"/>
                    </a:cubicBezTo>
                    <a:cubicBezTo>
                      <a:pt x="92" y="473"/>
                      <a:pt x="0" y="305"/>
                      <a:pt x="48" y="144"/>
                    </a:cubicBezTo>
                    <a:cubicBezTo>
                      <a:pt x="48" y="144"/>
                      <a:pt x="48" y="144"/>
                      <a:pt x="48" y="144"/>
                    </a:cubicBezTo>
                    <a:cubicBezTo>
                      <a:pt x="64" y="92"/>
                      <a:pt x="92" y="46"/>
                      <a:pt x="129" y="11"/>
                    </a:cubicBezTo>
                    <a:cubicBezTo>
                      <a:pt x="185" y="0"/>
                      <a:pt x="244" y="2"/>
                      <a:pt x="302" y="19"/>
                    </a:cubicBezTo>
                    <a:cubicBezTo>
                      <a:pt x="806" y="169"/>
                      <a:pt x="806" y="169"/>
                      <a:pt x="806" y="16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8" name="îṥľiḑé"/>
              <p:cNvSpPr/>
              <p:nvPr/>
            </p:nvSpPr>
            <p:spPr bwMode="auto">
              <a:xfrm>
                <a:off x="5367962" y="4206282"/>
                <a:ext cx="250082" cy="64693"/>
              </a:xfrm>
              <a:custGeom>
                <a:avLst/>
                <a:gdLst>
                  <a:gd name="T0" fmla="*/ 349 w 669"/>
                  <a:gd name="T1" fmla="*/ 100 h 174"/>
                  <a:gd name="T2" fmla="*/ 397 w 669"/>
                  <a:gd name="T3" fmla="*/ 114 h 174"/>
                  <a:gd name="T4" fmla="*/ 398 w 669"/>
                  <a:gd name="T5" fmla="*/ 114 h 174"/>
                  <a:gd name="T6" fmla="*/ 480 w 669"/>
                  <a:gd name="T7" fmla="*/ 125 h 174"/>
                  <a:gd name="T8" fmla="*/ 626 w 669"/>
                  <a:gd name="T9" fmla="*/ 69 h 174"/>
                  <a:gd name="T10" fmla="*/ 634 w 669"/>
                  <a:gd name="T11" fmla="*/ 64 h 174"/>
                  <a:gd name="T12" fmla="*/ 660 w 669"/>
                  <a:gd name="T13" fmla="*/ 70 h 174"/>
                  <a:gd name="T14" fmla="*/ 667 w 669"/>
                  <a:gd name="T15" fmla="*/ 92 h 174"/>
                  <a:gd name="T16" fmla="*/ 667 w 669"/>
                  <a:gd name="T17" fmla="*/ 93 h 174"/>
                  <a:gd name="T18" fmla="*/ 667 w 669"/>
                  <a:gd name="T19" fmla="*/ 92 h 174"/>
                  <a:gd name="T20" fmla="*/ 667 w 669"/>
                  <a:gd name="T21" fmla="*/ 94 h 174"/>
                  <a:gd name="T22" fmla="*/ 660 w 669"/>
                  <a:gd name="T23" fmla="*/ 104 h 174"/>
                  <a:gd name="T24" fmla="*/ 478 w 669"/>
                  <a:gd name="T25" fmla="*/ 174 h 174"/>
                  <a:gd name="T26" fmla="*/ 383 w 669"/>
                  <a:gd name="T27" fmla="*/ 161 h 174"/>
                  <a:gd name="T28" fmla="*/ 335 w 669"/>
                  <a:gd name="T29" fmla="*/ 147 h 174"/>
                  <a:gd name="T30" fmla="*/ 0 w 669"/>
                  <a:gd name="T31" fmla="*/ 47 h 174"/>
                  <a:gd name="T32" fmla="*/ 13 w 669"/>
                  <a:gd name="T33" fmla="*/ 0 h 174"/>
                  <a:gd name="T34" fmla="*/ 349 w 669"/>
                  <a:gd name="T35" fmla="*/ 10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9" h="174">
                    <a:moveTo>
                      <a:pt x="349" y="100"/>
                    </a:moveTo>
                    <a:cubicBezTo>
                      <a:pt x="397" y="114"/>
                      <a:pt x="397" y="114"/>
                      <a:pt x="397" y="114"/>
                    </a:cubicBezTo>
                    <a:cubicBezTo>
                      <a:pt x="398" y="114"/>
                      <a:pt x="398" y="114"/>
                      <a:pt x="398" y="114"/>
                    </a:cubicBezTo>
                    <a:cubicBezTo>
                      <a:pt x="399" y="114"/>
                      <a:pt x="434" y="125"/>
                      <a:pt x="480" y="125"/>
                    </a:cubicBezTo>
                    <a:cubicBezTo>
                      <a:pt x="539" y="125"/>
                      <a:pt x="588" y="106"/>
                      <a:pt x="626" y="69"/>
                    </a:cubicBezTo>
                    <a:cubicBezTo>
                      <a:pt x="628" y="67"/>
                      <a:pt x="631" y="65"/>
                      <a:pt x="634" y="64"/>
                    </a:cubicBezTo>
                    <a:cubicBezTo>
                      <a:pt x="643" y="60"/>
                      <a:pt x="653" y="62"/>
                      <a:pt x="660" y="70"/>
                    </a:cubicBezTo>
                    <a:cubicBezTo>
                      <a:pt x="667" y="76"/>
                      <a:pt x="669" y="84"/>
                      <a:pt x="667" y="92"/>
                    </a:cubicBezTo>
                    <a:cubicBezTo>
                      <a:pt x="667" y="93"/>
                      <a:pt x="667" y="93"/>
                      <a:pt x="667" y="93"/>
                    </a:cubicBezTo>
                    <a:cubicBezTo>
                      <a:pt x="667" y="92"/>
                      <a:pt x="667" y="92"/>
                      <a:pt x="667" y="92"/>
                    </a:cubicBezTo>
                    <a:cubicBezTo>
                      <a:pt x="667" y="93"/>
                      <a:pt x="667" y="93"/>
                      <a:pt x="667" y="94"/>
                    </a:cubicBezTo>
                    <a:cubicBezTo>
                      <a:pt x="665" y="98"/>
                      <a:pt x="663" y="101"/>
                      <a:pt x="660" y="104"/>
                    </a:cubicBezTo>
                    <a:cubicBezTo>
                      <a:pt x="613" y="150"/>
                      <a:pt x="550" y="174"/>
                      <a:pt x="478" y="174"/>
                    </a:cubicBezTo>
                    <a:cubicBezTo>
                      <a:pt x="427" y="174"/>
                      <a:pt x="388" y="162"/>
                      <a:pt x="383" y="161"/>
                    </a:cubicBezTo>
                    <a:cubicBezTo>
                      <a:pt x="335" y="147"/>
                      <a:pt x="335" y="147"/>
                      <a:pt x="335" y="147"/>
                    </a:cubicBezTo>
                    <a:cubicBezTo>
                      <a:pt x="0" y="47"/>
                      <a:pt x="0" y="47"/>
                      <a:pt x="0" y="47"/>
                    </a:cubicBezTo>
                    <a:cubicBezTo>
                      <a:pt x="13" y="0"/>
                      <a:pt x="13" y="0"/>
                      <a:pt x="13" y="0"/>
                    </a:cubicBezTo>
                    <a:cubicBezTo>
                      <a:pt x="349" y="100"/>
                      <a:pt x="349" y="100"/>
                      <a:pt x="349" y="10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9" name="ïşlîḍè"/>
              <p:cNvSpPr/>
              <p:nvPr/>
            </p:nvSpPr>
            <p:spPr bwMode="auto">
              <a:xfrm>
                <a:off x="5145882" y="4095242"/>
                <a:ext cx="226909" cy="128421"/>
              </a:xfrm>
              <a:custGeom>
                <a:avLst/>
                <a:gdLst>
                  <a:gd name="T0" fmla="*/ 49 w 608"/>
                  <a:gd name="T1" fmla="*/ 21 h 346"/>
                  <a:gd name="T2" fmla="*/ 141 w 608"/>
                  <a:gd name="T3" fmla="*/ 148 h 346"/>
                  <a:gd name="T4" fmla="*/ 215 w 608"/>
                  <a:gd name="T5" fmla="*/ 183 h 346"/>
                  <a:gd name="T6" fmla="*/ 216 w 608"/>
                  <a:gd name="T7" fmla="*/ 183 h 346"/>
                  <a:gd name="T8" fmla="*/ 264 w 608"/>
                  <a:gd name="T9" fmla="*/ 197 h 346"/>
                  <a:gd name="T10" fmla="*/ 608 w 608"/>
                  <a:gd name="T11" fmla="*/ 299 h 346"/>
                  <a:gd name="T12" fmla="*/ 595 w 608"/>
                  <a:gd name="T13" fmla="*/ 346 h 346"/>
                  <a:gd name="T14" fmla="*/ 250 w 608"/>
                  <a:gd name="T15" fmla="*/ 244 h 346"/>
                  <a:gd name="T16" fmla="*/ 202 w 608"/>
                  <a:gd name="T17" fmla="*/ 230 h 346"/>
                  <a:gd name="T18" fmla="*/ 115 w 608"/>
                  <a:gd name="T19" fmla="*/ 190 h 346"/>
                  <a:gd name="T20" fmla="*/ 1 w 608"/>
                  <a:gd name="T21" fmla="*/ 32 h 346"/>
                  <a:gd name="T22" fmla="*/ 1 w 608"/>
                  <a:gd name="T23" fmla="*/ 20 h 346"/>
                  <a:gd name="T24" fmla="*/ 2 w 608"/>
                  <a:gd name="T25" fmla="*/ 18 h 346"/>
                  <a:gd name="T26" fmla="*/ 2 w 608"/>
                  <a:gd name="T27" fmla="*/ 18 h 346"/>
                  <a:gd name="T28" fmla="*/ 2 w 608"/>
                  <a:gd name="T29" fmla="*/ 18 h 346"/>
                  <a:gd name="T30" fmla="*/ 19 w 608"/>
                  <a:gd name="T31" fmla="*/ 3 h 346"/>
                  <a:gd name="T32" fmla="*/ 45 w 608"/>
                  <a:gd name="T33" fmla="*/ 12 h 346"/>
                  <a:gd name="T34" fmla="*/ 49 w 608"/>
                  <a:gd name="T35" fmla="*/ 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8" h="346">
                    <a:moveTo>
                      <a:pt x="49" y="21"/>
                    </a:moveTo>
                    <a:cubicBezTo>
                      <a:pt x="60" y="72"/>
                      <a:pt x="91" y="115"/>
                      <a:pt x="141" y="148"/>
                    </a:cubicBezTo>
                    <a:cubicBezTo>
                      <a:pt x="179" y="173"/>
                      <a:pt x="215" y="183"/>
                      <a:pt x="215" y="183"/>
                    </a:cubicBezTo>
                    <a:cubicBezTo>
                      <a:pt x="216" y="183"/>
                      <a:pt x="216" y="183"/>
                      <a:pt x="216" y="183"/>
                    </a:cubicBezTo>
                    <a:cubicBezTo>
                      <a:pt x="264" y="197"/>
                      <a:pt x="264" y="197"/>
                      <a:pt x="264" y="197"/>
                    </a:cubicBezTo>
                    <a:cubicBezTo>
                      <a:pt x="608" y="299"/>
                      <a:pt x="608" y="299"/>
                      <a:pt x="608" y="299"/>
                    </a:cubicBezTo>
                    <a:cubicBezTo>
                      <a:pt x="595" y="346"/>
                      <a:pt x="595" y="346"/>
                      <a:pt x="595" y="346"/>
                    </a:cubicBezTo>
                    <a:cubicBezTo>
                      <a:pt x="250" y="244"/>
                      <a:pt x="250" y="244"/>
                      <a:pt x="250" y="244"/>
                    </a:cubicBezTo>
                    <a:cubicBezTo>
                      <a:pt x="202" y="230"/>
                      <a:pt x="202" y="230"/>
                      <a:pt x="202" y="230"/>
                    </a:cubicBezTo>
                    <a:cubicBezTo>
                      <a:pt x="197" y="229"/>
                      <a:pt x="158" y="218"/>
                      <a:pt x="115" y="190"/>
                    </a:cubicBezTo>
                    <a:cubicBezTo>
                      <a:pt x="55" y="150"/>
                      <a:pt x="15" y="96"/>
                      <a:pt x="1" y="32"/>
                    </a:cubicBezTo>
                    <a:cubicBezTo>
                      <a:pt x="0" y="28"/>
                      <a:pt x="0" y="23"/>
                      <a:pt x="1" y="20"/>
                    </a:cubicBezTo>
                    <a:cubicBezTo>
                      <a:pt x="1" y="19"/>
                      <a:pt x="1" y="19"/>
                      <a:pt x="2" y="18"/>
                    </a:cubicBezTo>
                    <a:cubicBezTo>
                      <a:pt x="2" y="18"/>
                      <a:pt x="2" y="18"/>
                      <a:pt x="2" y="18"/>
                    </a:cubicBezTo>
                    <a:cubicBezTo>
                      <a:pt x="2" y="18"/>
                      <a:pt x="2" y="18"/>
                      <a:pt x="2" y="18"/>
                    </a:cubicBezTo>
                    <a:cubicBezTo>
                      <a:pt x="4" y="10"/>
                      <a:pt x="11" y="4"/>
                      <a:pt x="19" y="3"/>
                    </a:cubicBezTo>
                    <a:cubicBezTo>
                      <a:pt x="29" y="0"/>
                      <a:pt x="39" y="4"/>
                      <a:pt x="45" y="12"/>
                    </a:cubicBezTo>
                    <a:cubicBezTo>
                      <a:pt x="47" y="14"/>
                      <a:pt x="48" y="18"/>
                      <a:pt x="49" y="21"/>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0" name="ïṩḻíḍè"/>
              <p:cNvSpPr/>
              <p:nvPr/>
            </p:nvSpPr>
            <p:spPr bwMode="auto">
              <a:xfrm>
                <a:off x="5642184" y="3719636"/>
                <a:ext cx="519475" cy="411332"/>
              </a:xfrm>
              <a:custGeom>
                <a:avLst/>
                <a:gdLst>
                  <a:gd name="T0" fmla="*/ 1391 w 1393"/>
                  <a:gd name="T1" fmla="*/ 761 h 1103"/>
                  <a:gd name="T2" fmla="*/ 1392 w 1393"/>
                  <a:gd name="T3" fmla="*/ 761 h 1103"/>
                  <a:gd name="T4" fmla="*/ 1350 w 1393"/>
                  <a:gd name="T5" fmla="*/ 912 h 1103"/>
                  <a:gd name="T6" fmla="*/ 1350 w 1393"/>
                  <a:gd name="T7" fmla="*/ 912 h 1103"/>
                  <a:gd name="T8" fmla="*/ 935 w 1393"/>
                  <a:gd name="T9" fmla="*/ 1018 h 1103"/>
                  <a:gd name="T10" fmla="*/ 563 w 1393"/>
                  <a:gd name="T11" fmla="*/ 798 h 1103"/>
                  <a:gd name="T12" fmla="*/ 193 w 1393"/>
                  <a:gd name="T13" fmla="*/ 578 h 1103"/>
                  <a:gd name="T14" fmla="*/ 86 w 1393"/>
                  <a:gd name="T15" fmla="*/ 163 h 1103"/>
                  <a:gd name="T16" fmla="*/ 87 w 1393"/>
                  <a:gd name="T17" fmla="*/ 163 h 1103"/>
                  <a:gd name="T18" fmla="*/ 197 w 1393"/>
                  <a:gd name="T19" fmla="*/ 53 h 1103"/>
                  <a:gd name="T20" fmla="*/ 197 w 1393"/>
                  <a:gd name="T21" fmla="*/ 53 h 1103"/>
                  <a:gd name="T22" fmla="*/ 501 w 1393"/>
                  <a:gd name="T23" fmla="*/ 57 h 1103"/>
                  <a:gd name="T24" fmla="*/ 872 w 1393"/>
                  <a:gd name="T25" fmla="*/ 277 h 1103"/>
                  <a:gd name="T26" fmla="*/ 1243 w 1393"/>
                  <a:gd name="T27" fmla="*/ 496 h 1103"/>
                  <a:gd name="T28" fmla="*/ 1391 w 1393"/>
                  <a:gd name="T29" fmla="*/ 761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3" h="1103">
                    <a:moveTo>
                      <a:pt x="1391" y="761"/>
                    </a:moveTo>
                    <a:cubicBezTo>
                      <a:pt x="1392" y="761"/>
                      <a:pt x="1392" y="761"/>
                      <a:pt x="1392" y="761"/>
                    </a:cubicBezTo>
                    <a:cubicBezTo>
                      <a:pt x="1391" y="812"/>
                      <a:pt x="1378" y="865"/>
                      <a:pt x="1350" y="912"/>
                    </a:cubicBezTo>
                    <a:cubicBezTo>
                      <a:pt x="1350" y="912"/>
                      <a:pt x="1350" y="912"/>
                      <a:pt x="1350" y="912"/>
                    </a:cubicBezTo>
                    <a:cubicBezTo>
                      <a:pt x="1264" y="1055"/>
                      <a:pt x="1079" y="1103"/>
                      <a:pt x="935" y="1018"/>
                    </a:cubicBezTo>
                    <a:cubicBezTo>
                      <a:pt x="563" y="798"/>
                      <a:pt x="563" y="798"/>
                      <a:pt x="563" y="798"/>
                    </a:cubicBezTo>
                    <a:cubicBezTo>
                      <a:pt x="193" y="578"/>
                      <a:pt x="193" y="578"/>
                      <a:pt x="193" y="578"/>
                    </a:cubicBezTo>
                    <a:cubicBezTo>
                      <a:pt x="49" y="493"/>
                      <a:pt x="0" y="306"/>
                      <a:pt x="86" y="163"/>
                    </a:cubicBezTo>
                    <a:cubicBezTo>
                      <a:pt x="87" y="163"/>
                      <a:pt x="87" y="163"/>
                      <a:pt x="87" y="163"/>
                    </a:cubicBezTo>
                    <a:cubicBezTo>
                      <a:pt x="115" y="116"/>
                      <a:pt x="153" y="78"/>
                      <a:pt x="197" y="53"/>
                    </a:cubicBezTo>
                    <a:cubicBezTo>
                      <a:pt x="197" y="53"/>
                      <a:pt x="197" y="53"/>
                      <a:pt x="197" y="53"/>
                    </a:cubicBezTo>
                    <a:cubicBezTo>
                      <a:pt x="289" y="2"/>
                      <a:pt x="404" y="0"/>
                      <a:pt x="501" y="57"/>
                    </a:cubicBezTo>
                    <a:cubicBezTo>
                      <a:pt x="872" y="277"/>
                      <a:pt x="872" y="277"/>
                      <a:pt x="872" y="277"/>
                    </a:cubicBezTo>
                    <a:cubicBezTo>
                      <a:pt x="1243" y="496"/>
                      <a:pt x="1243" y="496"/>
                      <a:pt x="1243" y="496"/>
                    </a:cubicBezTo>
                    <a:cubicBezTo>
                      <a:pt x="1339" y="554"/>
                      <a:pt x="1393" y="656"/>
                      <a:pt x="1391" y="76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1" name="îslïďé"/>
              <p:cNvSpPr/>
              <p:nvPr/>
            </p:nvSpPr>
            <p:spPr bwMode="auto">
              <a:xfrm>
                <a:off x="5946337" y="3822952"/>
                <a:ext cx="215322" cy="180561"/>
              </a:xfrm>
              <a:custGeom>
                <a:avLst/>
                <a:gdLst>
                  <a:gd name="T0" fmla="*/ 576 w 578"/>
                  <a:gd name="T1" fmla="*/ 484 h 484"/>
                  <a:gd name="T2" fmla="*/ 453 w 578"/>
                  <a:gd name="T3" fmla="*/ 363 h 484"/>
                  <a:gd name="T4" fmla="*/ 0 w 578"/>
                  <a:gd name="T5" fmla="*/ 95 h 484"/>
                  <a:gd name="T6" fmla="*/ 57 w 578"/>
                  <a:gd name="T7" fmla="*/ 0 h 484"/>
                  <a:gd name="T8" fmla="*/ 428 w 578"/>
                  <a:gd name="T9" fmla="*/ 219 h 484"/>
                  <a:gd name="T10" fmla="*/ 576 w 578"/>
                  <a:gd name="T11" fmla="*/ 484 h 484"/>
                </a:gdLst>
                <a:ahLst/>
                <a:cxnLst>
                  <a:cxn ang="0">
                    <a:pos x="T0" y="T1"/>
                  </a:cxn>
                  <a:cxn ang="0">
                    <a:pos x="T2" y="T3"/>
                  </a:cxn>
                  <a:cxn ang="0">
                    <a:pos x="T4" y="T5"/>
                  </a:cxn>
                  <a:cxn ang="0">
                    <a:pos x="T6" y="T7"/>
                  </a:cxn>
                  <a:cxn ang="0">
                    <a:pos x="T8" y="T9"/>
                  </a:cxn>
                  <a:cxn ang="0">
                    <a:pos x="T10" y="T11"/>
                  </a:cxn>
                </a:cxnLst>
                <a:rect l="0" t="0" r="r" b="b"/>
                <a:pathLst>
                  <a:path w="578" h="484">
                    <a:moveTo>
                      <a:pt x="576" y="484"/>
                    </a:moveTo>
                    <a:cubicBezTo>
                      <a:pt x="546" y="436"/>
                      <a:pt x="505" y="394"/>
                      <a:pt x="453" y="363"/>
                    </a:cubicBezTo>
                    <a:cubicBezTo>
                      <a:pt x="0" y="95"/>
                      <a:pt x="0" y="95"/>
                      <a:pt x="0" y="95"/>
                    </a:cubicBezTo>
                    <a:cubicBezTo>
                      <a:pt x="57" y="0"/>
                      <a:pt x="57" y="0"/>
                      <a:pt x="57" y="0"/>
                    </a:cubicBezTo>
                    <a:cubicBezTo>
                      <a:pt x="428" y="219"/>
                      <a:pt x="428" y="219"/>
                      <a:pt x="428" y="219"/>
                    </a:cubicBezTo>
                    <a:cubicBezTo>
                      <a:pt x="524" y="277"/>
                      <a:pt x="578" y="379"/>
                      <a:pt x="576" y="484"/>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2" name="íŝľíḍè"/>
              <p:cNvSpPr/>
              <p:nvPr/>
            </p:nvSpPr>
            <p:spPr bwMode="auto">
              <a:xfrm>
                <a:off x="5851711" y="3858678"/>
                <a:ext cx="309947" cy="272290"/>
              </a:xfrm>
              <a:custGeom>
                <a:avLst/>
                <a:gdLst>
                  <a:gd name="T0" fmla="*/ 787 w 829"/>
                  <a:gd name="T1" fmla="*/ 540 h 731"/>
                  <a:gd name="T2" fmla="*/ 372 w 829"/>
                  <a:gd name="T3" fmla="*/ 646 h 731"/>
                  <a:gd name="T4" fmla="*/ 0 w 829"/>
                  <a:gd name="T5" fmla="*/ 426 h 731"/>
                  <a:gd name="T6" fmla="*/ 252 w 829"/>
                  <a:gd name="T7" fmla="*/ 0 h 731"/>
                  <a:gd name="T8" fmla="*/ 705 w 829"/>
                  <a:gd name="T9" fmla="*/ 268 h 731"/>
                  <a:gd name="T10" fmla="*/ 829 w 829"/>
                  <a:gd name="T11" fmla="*/ 389 h 731"/>
                  <a:gd name="T12" fmla="*/ 787 w 829"/>
                  <a:gd name="T13" fmla="*/ 540 h 731"/>
                  <a:gd name="T14" fmla="*/ 787 w 829"/>
                  <a:gd name="T15" fmla="*/ 540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9" h="731">
                    <a:moveTo>
                      <a:pt x="787" y="540"/>
                    </a:moveTo>
                    <a:cubicBezTo>
                      <a:pt x="701" y="683"/>
                      <a:pt x="516" y="731"/>
                      <a:pt x="372" y="646"/>
                    </a:cubicBezTo>
                    <a:cubicBezTo>
                      <a:pt x="0" y="426"/>
                      <a:pt x="0" y="426"/>
                      <a:pt x="0" y="426"/>
                    </a:cubicBezTo>
                    <a:cubicBezTo>
                      <a:pt x="252" y="0"/>
                      <a:pt x="252" y="0"/>
                      <a:pt x="252" y="0"/>
                    </a:cubicBezTo>
                    <a:cubicBezTo>
                      <a:pt x="705" y="268"/>
                      <a:pt x="705" y="268"/>
                      <a:pt x="705" y="268"/>
                    </a:cubicBezTo>
                    <a:cubicBezTo>
                      <a:pt x="757" y="299"/>
                      <a:pt x="799" y="341"/>
                      <a:pt x="829" y="389"/>
                    </a:cubicBezTo>
                    <a:cubicBezTo>
                      <a:pt x="829" y="440"/>
                      <a:pt x="815" y="492"/>
                      <a:pt x="787" y="540"/>
                    </a:cubicBezTo>
                    <a:cubicBezTo>
                      <a:pt x="787" y="540"/>
                      <a:pt x="787" y="540"/>
                      <a:pt x="787" y="54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3" name="íš1iḑe"/>
              <p:cNvSpPr/>
              <p:nvPr/>
            </p:nvSpPr>
            <p:spPr bwMode="auto">
              <a:xfrm>
                <a:off x="5715567" y="3719636"/>
                <a:ext cx="252013" cy="139042"/>
              </a:xfrm>
              <a:custGeom>
                <a:avLst/>
                <a:gdLst>
                  <a:gd name="T0" fmla="*/ 165 w 675"/>
                  <a:gd name="T1" fmla="*/ 104 h 372"/>
                  <a:gd name="T2" fmla="*/ 0 w 675"/>
                  <a:gd name="T3" fmla="*/ 53 h 372"/>
                  <a:gd name="T4" fmla="*/ 304 w 675"/>
                  <a:gd name="T5" fmla="*/ 57 h 372"/>
                  <a:gd name="T6" fmla="*/ 675 w 675"/>
                  <a:gd name="T7" fmla="*/ 277 h 372"/>
                  <a:gd name="T8" fmla="*/ 618 w 675"/>
                  <a:gd name="T9" fmla="*/ 372 h 372"/>
                  <a:gd name="T10" fmla="*/ 165 w 675"/>
                  <a:gd name="T11" fmla="*/ 104 h 372"/>
                </a:gdLst>
                <a:ahLst/>
                <a:cxnLst>
                  <a:cxn ang="0">
                    <a:pos x="T0" y="T1"/>
                  </a:cxn>
                  <a:cxn ang="0">
                    <a:pos x="T2" y="T3"/>
                  </a:cxn>
                  <a:cxn ang="0">
                    <a:pos x="T4" y="T5"/>
                  </a:cxn>
                  <a:cxn ang="0">
                    <a:pos x="T6" y="T7"/>
                  </a:cxn>
                  <a:cxn ang="0">
                    <a:pos x="T8" y="T9"/>
                  </a:cxn>
                  <a:cxn ang="0">
                    <a:pos x="T10" y="T11"/>
                  </a:cxn>
                </a:cxnLst>
                <a:rect l="0" t="0" r="r" b="b"/>
                <a:pathLst>
                  <a:path w="675" h="372">
                    <a:moveTo>
                      <a:pt x="165" y="104"/>
                    </a:moveTo>
                    <a:cubicBezTo>
                      <a:pt x="113" y="73"/>
                      <a:pt x="56" y="57"/>
                      <a:pt x="0" y="53"/>
                    </a:cubicBezTo>
                    <a:cubicBezTo>
                      <a:pt x="91" y="1"/>
                      <a:pt x="207" y="0"/>
                      <a:pt x="304" y="57"/>
                    </a:cubicBezTo>
                    <a:cubicBezTo>
                      <a:pt x="675" y="277"/>
                      <a:pt x="675" y="277"/>
                      <a:pt x="675" y="277"/>
                    </a:cubicBezTo>
                    <a:cubicBezTo>
                      <a:pt x="618" y="372"/>
                      <a:pt x="618" y="372"/>
                      <a:pt x="618" y="372"/>
                    </a:cubicBezTo>
                    <a:cubicBezTo>
                      <a:pt x="165" y="104"/>
                      <a:pt x="165" y="104"/>
                      <a:pt x="165" y="10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4" name="îşḻîḋé"/>
              <p:cNvSpPr/>
              <p:nvPr/>
            </p:nvSpPr>
            <p:spPr bwMode="auto">
              <a:xfrm>
                <a:off x="5642184" y="3739913"/>
                <a:ext cx="304154" cy="277118"/>
              </a:xfrm>
              <a:custGeom>
                <a:avLst/>
                <a:gdLst>
                  <a:gd name="T0" fmla="*/ 815 w 815"/>
                  <a:gd name="T1" fmla="*/ 319 h 744"/>
                  <a:gd name="T2" fmla="*/ 563 w 815"/>
                  <a:gd name="T3" fmla="*/ 744 h 744"/>
                  <a:gd name="T4" fmla="*/ 193 w 815"/>
                  <a:gd name="T5" fmla="*/ 525 h 744"/>
                  <a:gd name="T6" fmla="*/ 86 w 815"/>
                  <a:gd name="T7" fmla="*/ 110 h 744"/>
                  <a:gd name="T8" fmla="*/ 87 w 815"/>
                  <a:gd name="T9" fmla="*/ 110 h 744"/>
                  <a:gd name="T10" fmla="*/ 197 w 815"/>
                  <a:gd name="T11" fmla="*/ 0 h 744"/>
                  <a:gd name="T12" fmla="*/ 363 w 815"/>
                  <a:gd name="T13" fmla="*/ 51 h 744"/>
                  <a:gd name="T14" fmla="*/ 815 w 815"/>
                  <a:gd name="T15" fmla="*/ 319 h 7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44">
                    <a:moveTo>
                      <a:pt x="815" y="319"/>
                    </a:moveTo>
                    <a:cubicBezTo>
                      <a:pt x="563" y="744"/>
                      <a:pt x="563" y="744"/>
                      <a:pt x="563" y="744"/>
                    </a:cubicBezTo>
                    <a:cubicBezTo>
                      <a:pt x="193" y="525"/>
                      <a:pt x="193" y="525"/>
                      <a:pt x="193" y="525"/>
                    </a:cubicBezTo>
                    <a:cubicBezTo>
                      <a:pt x="49" y="440"/>
                      <a:pt x="0" y="253"/>
                      <a:pt x="86" y="110"/>
                    </a:cubicBezTo>
                    <a:cubicBezTo>
                      <a:pt x="87" y="110"/>
                      <a:pt x="87" y="110"/>
                      <a:pt x="87" y="110"/>
                    </a:cubicBezTo>
                    <a:cubicBezTo>
                      <a:pt x="115" y="63"/>
                      <a:pt x="153" y="25"/>
                      <a:pt x="197" y="0"/>
                    </a:cubicBezTo>
                    <a:cubicBezTo>
                      <a:pt x="254" y="4"/>
                      <a:pt x="310" y="20"/>
                      <a:pt x="363" y="51"/>
                    </a:cubicBezTo>
                    <a:cubicBezTo>
                      <a:pt x="815" y="319"/>
                      <a:pt x="815" y="319"/>
                      <a:pt x="815" y="31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5" name="ïsḻiḓè"/>
              <p:cNvSpPr/>
              <p:nvPr/>
            </p:nvSpPr>
            <p:spPr bwMode="auto">
              <a:xfrm>
                <a:off x="5864264" y="3980339"/>
                <a:ext cx="239461" cy="112006"/>
              </a:xfrm>
              <a:custGeom>
                <a:avLst/>
                <a:gdLst>
                  <a:gd name="T0" fmla="*/ 326 w 640"/>
                  <a:gd name="T1" fmla="*/ 179 h 300"/>
                  <a:gd name="T2" fmla="*/ 369 w 640"/>
                  <a:gd name="T3" fmla="*/ 204 h 300"/>
                  <a:gd name="T4" fmla="*/ 370 w 640"/>
                  <a:gd name="T5" fmla="*/ 205 h 300"/>
                  <a:gd name="T6" fmla="*/ 446 w 640"/>
                  <a:gd name="T7" fmla="*/ 235 h 300"/>
                  <a:gd name="T8" fmla="*/ 602 w 640"/>
                  <a:gd name="T9" fmla="*/ 217 h 300"/>
                  <a:gd name="T10" fmla="*/ 612 w 640"/>
                  <a:gd name="T11" fmla="*/ 213 h 300"/>
                  <a:gd name="T12" fmla="*/ 635 w 640"/>
                  <a:gd name="T13" fmla="*/ 226 h 300"/>
                  <a:gd name="T14" fmla="*/ 636 w 640"/>
                  <a:gd name="T15" fmla="*/ 249 h 300"/>
                  <a:gd name="T16" fmla="*/ 636 w 640"/>
                  <a:gd name="T17" fmla="*/ 249 h 300"/>
                  <a:gd name="T18" fmla="*/ 636 w 640"/>
                  <a:gd name="T19" fmla="*/ 249 h 300"/>
                  <a:gd name="T20" fmla="*/ 635 w 640"/>
                  <a:gd name="T21" fmla="*/ 251 h 300"/>
                  <a:gd name="T22" fmla="*/ 626 w 640"/>
                  <a:gd name="T23" fmla="*/ 259 h 300"/>
                  <a:gd name="T24" fmla="*/ 433 w 640"/>
                  <a:gd name="T25" fmla="*/ 283 h 300"/>
                  <a:gd name="T26" fmla="*/ 344 w 640"/>
                  <a:gd name="T27" fmla="*/ 246 h 300"/>
                  <a:gd name="T28" fmla="*/ 301 w 640"/>
                  <a:gd name="T29" fmla="*/ 221 h 300"/>
                  <a:gd name="T30" fmla="*/ 0 w 640"/>
                  <a:gd name="T31" fmla="*/ 42 h 300"/>
                  <a:gd name="T32" fmla="*/ 25 w 640"/>
                  <a:gd name="T33" fmla="*/ 0 h 300"/>
                  <a:gd name="T34" fmla="*/ 326 w 640"/>
                  <a:gd name="T35" fmla="*/ 17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0" h="300">
                    <a:moveTo>
                      <a:pt x="326" y="179"/>
                    </a:moveTo>
                    <a:cubicBezTo>
                      <a:pt x="369" y="204"/>
                      <a:pt x="369" y="204"/>
                      <a:pt x="369" y="204"/>
                    </a:cubicBezTo>
                    <a:cubicBezTo>
                      <a:pt x="370" y="205"/>
                      <a:pt x="370" y="205"/>
                      <a:pt x="370" y="205"/>
                    </a:cubicBezTo>
                    <a:cubicBezTo>
                      <a:pt x="370" y="205"/>
                      <a:pt x="402" y="224"/>
                      <a:pt x="446" y="235"/>
                    </a:cubicBezTo>
                    <a:cubicBezTo>
                      <a:pt x="504" y="249"/>
                      <a:pt x="556" y="243"/>
                      <a:pt x="602" y="217"/>
                    </a:cubicBezTo>
                    <a:cubicBezTo>
                      <a:pt x="605" y="215"/>
                      <a:pt x="608" y="214"/>
                      <a:pt x="612" y="213"/>
                    </a:cubicBezTo>
                    <a:cubicBezTo>
                      <a:pt x="621" y="212"/>
                      <a:pt x="630" y="217"/>
                      <a:pt x="635" y="226"/>
                    </a:cubicBezTo>
                    <a:cubicBezTo>
                      <a:pt x="640" y="233"/>
                      <a:pt x="640" y="241"/>
                      <a:pt x="636" y="249"/>
                    </a:cubicBezTo>
                    <a:cubicBezTo>
                      <a:pt x="636" y="249"/>
                      <a:pt x="636" y="249"/>
                      <a:pt x="636" y="249"/>
                    </a:cubicBezTo>
                    <a:cubicBezTo>
                      <a:pt x="636" y="249"/>
                      <a:pt x="636" y="249"/>
                      <a:pt x="636" y="249"/>
                    </a:cubicBezTo>
                    <a:cubicBezTo>
                      <a:pt x="636" y="250"/>
                      <a:pt x="635" y="250"/>
                      <a:pt x="635" y="251"/>
                    </a:cubicBezTo>
                    <a:cubicBezTo>
                      <a:pt x="633" y="254"/>
                      <a:pt x="630" y="257"/>
                      <a:pt x="626" y="259"/>
                    </a:cubicBezTo>
                    <a:cubicBezTo>
                      <a:pt x="570" y="292"/>
                      <a:pt x="503" y="300"/>
                      <a:pt x="433" y="283"/>
                    </a:cubicBezTo>
                    <a:cubicBezTo>
                      <a:pt x="383" y="270"/>
                      <a:pt x="349" y="249"/>
                      <a:pt x="344" y="246"/>
                    </a:cubicBezTo>
                    <a:cubicBezTo>
                      <a:pt x="301" y="221"/>
                      <a:pt x="301" y="221"/>
                      <a:pt x="301" y="221"/>
                    </a:cubicBezTo>
                    <a:cubicBezTo>
                      <a:pt x="0" y="42"/>
                      <a:pt x="0" y="42"/>
                      <a:pt x="0" y="42"/>
                    </a:cubicBezTo>
                    <a:cubicBezTo>
                      <a:pt x="25" y="0"/>
                      <a:pt x="25" y="0"/>
                      <a:pt x="25" y="0"/>
                    </a:cubicBezTo>
                    <a:cubicBezTo>
                      <a:pt x="326" y="179"/>
                      <a:pt x="326" y="179"/>
                      <a:pt x="326" y="179"/>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6" name="ïṣlîdé"/>
              <p:cNvSpPr/>
              <p:nvPr/>
            </p:nvSpPr>
            <p:spPr bwMode="auto">
              <a:xfrm>
                <a:off x="5677909" y="3819089"/>
                <a:ext cx="196010" cy="176699"/>
              </a:xfrm>
              <a:custGeom>
                <a:avLst/>
                <a:gdLst>
                  <a:gd name="T0" fmla="*/ 51 w 526"/>
                  <a:gd name="T1" fmla="*/ 26 h 474"/>
                  <a:gd name="T2" fmla="*/ 110 w 526"/>
                  <a:gd name="T3" fmla="*/ 171 h 474"/>
                  <a:gd name="T4" fmla="*/ 173 w 526"/>
                  <a:gd name="T5" fmla="*/ 223 h 474"/>
                  <a:gd name="T6" fmla="*/ 174 w 526"/>
                  <a:gd name="T7" fmla="*/ 224 h 474"/>
                  <a:gd name="T8" fmla="*/ 217 w 526"/>
                  <a:gd name="T9" fmla="*/ 249 h 474"/>
                  <a:gd name="T10" fmla="*/ 526 w 526"/>
                  <a:gd name="T11" fmla="*/ 432 h 474"/>
                  <a:gd name="T12" fmla="*/ 501 w 526"/>
                  <a:gd name="T13" fmla="*/ 474 h 474"/>
                  <a:gd name="T14" fmla="*/ 192 w 526"/>
                  <a:gd name="T15" fmla="*/ 291 h 474"/>
                  <a:gd name="T16" fmla="*/ 149 w 526"/>
                  <a:gd name="T17" fmla="*/ 266 h 474"/>
                  <a:gd name="T18" fmla="*/ 74 w 526"/>
                  <a:gd name="T19" fmla="*/ 205 h 474"/>
                  <a:gd name="T20" fmla="*/ 2 w 526"/>
                  <a:gd name="T21" fmla="*/ 24 h 474"/>
                  <a:gd name="T22" fmla="*/ 4 w 526"/>
                  <a:gd name="T23" fmla="*/ 12 h 474"/>
                  <a:gd name="T24" fmla="*/ 4 w 526"/>
                  <a:gd name="T25" fmla="*/ 11 h 474"/>
                  <a:gd name="T26" fmla="*/ 4 w 526"/>
                  <a:gd name="T27" fmla="*/ 11 h 474"/>
                  <a:gd name="T28" fmla="*/ 5 w 526"/>
                  <a:gd name="T29" fmla="*/ 11 h 474"/>
                  <a:gd name="T30" fmla="*/ 27 w 526"/>
                  <a:gd name="T31" fmla="*/ 0 h 474"/>
                  <a:gd name="T32" fmla="*/ 49 w 526"/>
                  <a:gd name="T33" fmla="*/ 15 h 474"/>
                  <a:gd name="T34" fmla="*/ 51 w 526"/>
                  <a:gd name="T35" fmla="*/ 2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6" h="474">
                    <a:moveTo>
                      <a:pt x="51" y="26"/>
                    </a:moveTo>
                    <a:cubicBezTo>
                      <a:pt x="50" y="78"/>
                      <a:pt x="70" y="127"/>
                      <a:pt x="110" y="171"/>
                    </a:cubicBezTo>
                    <a:cubicBezTo>
                      <a:pt x="141" y="205"/>
                      <a:pt x="173" y="223"/>
                      <a:pt x="173" y="223"/>
                    </a:cubicBezTo>
                    <a:cubicBezTo>
                      <a:pt x="174" y="224"/>
                      <a:pt x="174" y="224"/>
                      <a:pt x="174" y="224"/>
                    </a:cubicBezTo>
                    <a:cubicBezTo>
                      <a:pt x="217" y="249"/>
                      <a:pt x="217" y="249"/>
                      <a:pt x="217" y="249"/>
                    </a:cubicBezTo>
                    <a:cubicBezTo>
                      <a:pt x="526" y="432"/>
                      <a:pt x="526" y="432"/>
                      <a:pt x="526" y="432"/>
                    </a:cubicBezTo>
                    <a:cubicBezTo>
                      <a:pt x="501" y="474"/>
                      <a:pt x="501" y="474"/>
                      <a:pt x="501" y="474"/>
                    </a:cubicBezTo>
                    <a:cubicBezTo>
                      <a:pt x="192" y="291"/>
                      <a:pt x="192" y="291"/>
                      <a:pt x="192" y="291"/>
                    </a:cubicBezTo>
                    <a:cubicBezTo>
                      <a:pt x="149" y="266"/>
                      <a:pt x="149" y="266"/>
                      <a:pt x="149" y="266"/>
                    </a:cubicBezTo>
                    <a:cubicBezTo>
                      <a:pt x="144" y="263"/>
                      <a:pt x="109" y="243"/>
                      <a:pt x="74" y="205"/>
                    </a:cubicBezTo>
                    <a:cubicBezTo>
                      <a:pt x="25" y="152"/>
                      <a:pt x="0" y="90"/>
                      <a:pt x="2" y="24"/>
                    </a:cubicBezTo>
                    <a:cubicBezTo>
                      <a:pt x="2" y="20"/>
                      <a:pt x="2" y="16"/>
                      <a:pt x="4" y="12"/>
                    </a:cubicBezTo>
                    <a:cubicBezTo>
                      <a:pt x="4" y="12"/>
                      <a:pt x="4" y="12"/>
                      <a:pt x="4" y="11"/>
                    </a:cubicBezTo>
                    <a:cubicBezTo>
                      <a:pt x="4" y="11"/>
                      <a:pt x="4" y="11"/>
                      <a:pt x="4" y="11"/>
                    </a:cubicBezTo>
                    <a:cubicBezTo>
                      <a:pt x="5" y="11"/>
                      <a:pt x="5" y="11"/>
                      <a:pt x="5" y="11"/>
                    </a:cubicBezTo>
                    <a:cubicBezTo>
                      <a:pt x="10" y="4"/>
                      <a:pt x="18" y="0"/>
                      <a:pt x="27" y="0"/>
                    </a:cubicBezTo>
                    <a:cubicBezTo>
                      <a:pt x="37" y="1"/>
                      <a:pt x="45" y="7"/>
                      <a:pt x="49" y="15"/>
                    </a:cubicBezTo>
                    <a:cubicBezTo>
                      <a:pt x="50" y="19"/>
                      <a:pt x="51" y="22"/>
                      <a:pt x="51" y="2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7" name="íšļîḓê"/>
              <p:cNvSpPr/>
              <p:nvPr/>
            </p:nvSpPr>
            <p:spPr bwMode="auto">
              <a:xfrm>
                <a:off x="4678547" y="2529091"/>
                <a:ext cx="548442" cy="227874"/>
              </a:xfrm>
              <a:custGeom>
                <a:avLst/>
                <a:gdLst>
                  <a:gd name="T0" fmla="*/ 1426 w 1469"/>
                  <a:gd name="T1" fmla="*/ 151 h 611"/>
                  <a:gd name="T2" fmla="*/ 1428 w 1469"/>
                  <a:gd name="T3" fmla="*/ 150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8 h 611"/>
                  <a:gd name="T16" fmla="*/ 0 w 1469"/>
                  <a:gd name="T17" fmla="*/ 308 h 611"/>
                  <a:gd name="T18" fmla="*/ 39 w 1469"/>
                  <a:gd name="T19" fmla="*/ 157 h 611"/>
                  <a:gd name="T20" fmla="*/ 39 w 1469"/>
                  <a:gd name="T21" fmla="*/ 157 h 611"/>
                  <a:gd name="T22" fmla="*/ 301 w 1469"/>
                  <a:gd name="T23" fmla="*/ 4 h 611"/>
                  <a:gd name="T24" fmla="*/ 732 w 1469"/>
                  <a:gd name="T25" fmla="*/ 2 h 611"/>
                  <a:gd name="T26" fmla="*/ 1163 w 1469"/>
                  <a:gd name="T27" fmla="*/ 0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8" y="150"/>
                      <a:pt x="1428" y="150"/>
                      <a:pt x="1428" y="150"/>
                    </a:cubicBezTo>
                    <a:cubicBezTo>
                      <a:pt x="1453" y="195"/>
                      <a:pt x="1469" y="246"/>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8"/>
                    </a:cubicBezTo>
                    <a:cubicBezTo>
                      <a:pt x="0" y="308"/>
                      <a:pt x="0" y="308"/>
                      <a:pt x="0" y="308"/>
                    </a:cubicBezTo>
                    <a:cubicBezTo>
                      <a:pt x="0" y="253"/>
                      <a:pt x="14" y="202"/>
                      <a:pt x="39" y="157"/>
                    </a:cubicBezTo>
                    <a:cubicBezTo>
                      <a:pt x="39" y="157"/>
                      <a:pt x="39" y="157"/>
                      <a:pt x="39" y="157"/>
                    </a:cubicBezTo>
                    <a:cubicBezTo>
                      <a:pt x="91" y="66"/>
                      <a:pt x="189" y="5"/>
                      <a:pt x="301" y="4"/>
                    </a:cubicBezTo>
                    <a:cubicBezTo>
                      <a:pt x="732" y="2"/>
                      <a:pt x="732" y="2"/>
                      <a:pt x="732" y="2"/>
                    </a:cubicBezTo>
                    <a:cubicBezTo>
                      <a:pt x="1163" y="0"/>
                      <a:pt x="1163" y="0"/>
                      <a:pt x="1163" y="0"/>
                    </a:cubicBezTo>
                    <a:cubicBezTo>
                      <a:pt x="1275"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8" name="iṡļîdè"/>
              <p:cNvSpPr/>
              <p:nvPr/>
            </p:nvSpPr>
            <p:spPr bwMode="auto">
              <a:xfrm>
                <a:off x="4951803" y="2529091"/>
                <a:ext cx="258772" cy="56003"/>
              </a:xfrm>
              <a:custGeom>
                <a:avLst/>
                <a:gdLst>
                  <a:gd name="T0" fmla="*/ 694 w 694"/>
                  <a:gd name="T1" fmla="*/ 150 h 150"/>
                  <a:gd name="T2" fmla="*/ 527 w 694"/>
                  <a:gd name="T3" fmla="*/ 111 h 150"/>
                  <a:gd name="T4" fmla="*/ 0 w 694"/>
                  <a:gd name="T5" fmla="*/ 113 h 150"/>
                  <a:gd name="T6" fmla="*/ 0 w 694"/>
                  <a:gd name="T7" fmla="*/ 2 h 150"/>
                  <a:gd name="T8" fmla="*/ 431 w 694"/>
                  <a:gd name="T9" fmla="*/ 0 h 150"/>
                  <a:gd name="T10" fmla="*/ 694 w 694"/>
                  <a:gd name="T11" fmla="*/ 150 h 150"/>
                </a:gdLst>
                <a:ahLst/>
                <a:cxnLst>
                  <a:cxn ang="0">
                    <a:pos x="T0" y="T1"/>
                  </a:cxn>
                  <a:cxn ang="0">
                    <a:pos x="T2" y="T3"/>
                  </a:cxn>
                  <a:cxn ang="0">
                    <a:pos x="T4" y="T5"/>
                  </a:cxn>
                  <a:cxn ang="0">
                    <a:pos x="T6" y="T7"/>
                  </a:cxn>
                  <a:cxn ang="0">
                    <a:pos x="T8" y="T9"/>
                  </a:cxn>
                  <a:cxn ang="0">
                    <a:pos x="T10" y="T11"/>
                  </a:cxn>
                </a:cxnLst>
                <a:rect l="0" t="0" r="r" b="b"/>
                <a:pathLst>
                  <a:path w="694" h="150">
                    <a:moveTo>
                      <a:pt x="694" y="150"/>
                    </a:moveTo>
                    <a:cubicBezTo>
                      <a:pt x="644" y="125"/>
                      <a:pt x="587" y="110"/>
                      <a:pt x="527" y="111"/>
                    </a:cubicBezTo>
                    <a:cubicBezTo>
                      <a:pt x="0" y="113"/>
                      <a:pt x="0" y="113"/>
                      <a:pt x="0" y="113"/>
                    </a:cubicBezTo>
                    <a:cubicBezTo>
                      <a:pt x="0" y="2"/>
                      <a:pt x="0" y="2"/>
                      <a:pt x="0" y="2"/>
                    </a:cubicBezTo>
                    <a:cubicBezTo>
                      <a:pt x="431" y="0"/>
                      <a:pt x="431" y="0"/>
                      <a:pt x="431" y="0"/>
                    </a:cubicBezTo>
                    <a:cubicBezTo>
                      <a:pt x="543" y="0"/>
                      <a:pt x="642" y="60"/>
                      <a:pt x="694" y="15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9" name="íṧḻîďé"/>
              <p:cNvSpPr/>
              <p:nvPr/>
            </p:nvSpPr>
            <p:spPr bwMode="auto">
              <a:xfrm>
                <a:off x="4951803" y="2569645"/>
                <a:ext cx="275187" cy="186355"/>
              </a:xfrm>
              <a:custGeom>
                <a:avLst/>
                <a:gdLst>
                  <a:gd name="T0" fmla="*/ 737 w 737"/>
                  <a:gd name="T1" fmla="*/ 191 h 498"/>
                  <a:gd name="T2" fmla="*/ 435 w 737"/>
                  <a:gd name="T3" fmla="*/ 496 h 498"/>
                  <a:gd name="T4" fmla="*/ 3 w 737"/>
                  <a:gd name="T5" fmla="*/ 498 h 498"/>
                  <a:gd name="T6" fmla="*/ 0 w 737"/>
                  <a:gd name="T7" fmla="*/ 3 h 498"/>
                  <a:gd name="T8" fmla="*/ 527 w 737"/>
                  <a:gd name="T9" fmla="*/ 1 h 498"/>
                  <a:gd name="T10" fmla="*/ 696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9"/>
                      <a:pt x="602" y="495"/>
                      <a:pt x="435" y="496"/>
                    </a:cubicBezTo>
                    <a:cubicBezTo>
                      <a:pt x="3" y="498"/>
                      <a:pt x="3" y="498"/>
                      <a:pt x="3" y="498"/>
                    </a:cubicBezTo>
                    <a:cubicBezTo>
                      <a:pt x="0" y="3"/>
                      <a:pt x="0" y="3"/>
                      <a:pt x="0" y="3"/>
                    </a:cubicBezTo>
                    <a:cubicBezTo>
                      <a:pt x="527" y="1"/>
                      <a:pt x="527" y="1"/>
                      <a:pt x="527" y="1"/>
                    </a:cubicBezTo>
                    <a:cubicBezTo>
                      <a:pt x="587" y="0"/>
                      <a:pt x="645" y="15"/>
                      <a:pt x="696"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0" name="íşḷïdê"/>
              <p:cNvSpPr/>
              <p:nvPr/>
            </p:nvSpPr>
            <p:spPr bwMode="auto">
              <a:xfrm>
                <a:off x="4693030" y="2530057"/>
                <a:ext cx="258772" cy="57934"/>
              </a:xfrm>
              <a:custGeom>
                <a:avLst/>
                <a:gdLst>
                  <a:gd name="T0" fmla="*/ 168 w 694"/>
                  <a:gd name="T1" fmla="*/ 114 h 156"/>
                  <a:gd name="T2" fmla="*/ 0 w 694"/>
                  <a:gd name="T3" fmla="*/ 156 h 156"/>
                  <a:gd name="T4" fmla="*/ 263 w 694"/>
                  <a:gd name="T5" fmla="*/ 2 h 156"/>
                  <a:gd name="T6" fmla="*/ 694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8" y="114"/>
                      <a:pt x="50" y="130"/>
                      <a:pt x="0" y="156"/>
                    </a:cubicBezTo>
                    <a:cubicBezTo>
                      <a:pt x="52" y="64"/>
                      <a:pt x="150" y="3"/>
                      <a:pt x="263" y="2"/>
                    </a:cubicBezTo>
                    <a:cubicBezTo>
                      <a:pt x="694" y="0"/>
                      <a:pt x="694" y="0"/>
                      <a:pt x="694"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1" name="î$1iḑé"/>
              <p:cNvSpPr/>
              <p:nvPr/>
            </p:nvSpPr>
            <p:spPr bwMode="auto">
              <a:xfrm>
                <a:off x="4678547" y="2571576"/>
                <a:ext cx="274221" cy="185389"/>
              </a:xfrm>
              <a:custGeom>
                <a:avLst/>
                <a:gdLst>
                  <a:gd name="T0" fmla="*/ 732 w 735"/>
                  <a:gd name="T1" fmla="*/ 0 h 498"/>
                  <a:gd name="T2" fmla="*/ 735 w 735"/>
                  <a:gd name="T3" fmla="*/ 495 h 498"/>
                  <a:gd name="T4" fmla="*/ 305 w 735"/>
                  <a:gd name="T5" fmla="*/ 497 h 498"/>
                  <a:gd name="T6" fmla="*/ 0 w 735"/>
                  <a:gd name="T7" fmla="*/ 195 h 498"/>
                  <a:gd name="T8" fmla="*/ 0 w 735"/>
                  <a:gd name="T9" fmla="*/ 195 h 498"/>
                  <a:gd name="T10" fmla="*/ 39 w 735"/>
                  <a:gd name="T11" fmla="*/ 44 h 498"/>
                  <a:gd name="T12" fmla="*/ 206 w 735"/>
                  <a:gd name="T13" fmla="*/ 3 h 498"/>
                  <a:gd name="T14" fmla="*/ 732 w 735"/>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732" y="0"/>
                    </a:moveTo>
                    <a:cubicBezTo>
                      <a:pt x="735" y="495"/>
                      <a:pt x="735" y="495"/>
                      <a:pt x="735" y="495"/>
                    </a:cubicBezTo>
                    <a:cubicBezTo>
                      <a:pt x="305" y="497"/>
                      <a:pt x="305" y="497"/>
                      <a:pt x="305" y="497"/>
                    </a:cubicBezTo>
                    <a:cubicBezTo>
                      <a:pt x="137" y="498"/>
                      <a:pt x="0" y="363"/>
                      <a:pt x="0" y="195"/>
                    </a:cubicBezTo>
                    <a:cubicBezTo>
                      <a:pt x="0" y="195"/>
                      <a:pt x="0" y="195"/>
                      <a:pt x="0" y="195"/>
                    </a:cubicBezTo>
                    <a:cubicBezTo>
                      <a:pt x="0" y="140"/>
                      <a:pt x="14" y="89"/>
                      <a:pt x="39" y="44"/>
                    </a:cubicBezTo>
                    <a:cubicBezTo>
                      <a:pt x="89" y="18"/>
                      <a:pt x="146"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2" name="íṧḻíḓé"/>
              <p:cNvSpPr/>
              <p:nvPr/>
            </p:nvSpPr>
            <p:spPr bwMode="auto">
              <a:xfrm>
                <a:off x="4952768" y="2666202"/>
                <a:ext cx="243323" cy="64693"/>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5 h 174"/>
                  <a:gd name="T10" fmla="*/ 613 w 652"/>
                  <a:gd name="T11" fmla="*/ 7 h 174"/>
                  <a:gd name="T12" fmla="*/ 640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2" y="123"/>
                      <a:pt x="438" y="124"/>
                      <a:pt x="482" y="110"/>
                    </a:cubicBezTo>
                    <a:cubicBezTo>
                      <a:pt x="539" y="93"/>
                      <a:pt x="581" y="61"/>
                      <a:pt x="606" y="15"/>
                    </a:cubicBezTo>
                    <a:cubicBezTo>
                      <a:pt x="608" y="11"/>
                      <a:pt x="610" y="9"/>
                      <a:pt x="613" y="7"/>
                    </a:cubicBezTo>
                    <a:cubicBezTo>
                      <a:pt x="620" y="1"/>
                      <a:pt x="631" y="0"/>
                      <a:pt x="640" y="5"/>
                    </a:cubicBezTo>
                    <a:cubicBezTo>
                      <a:pt x="647" y="9"/>
                      <a:pt x="652" y="16"/>
                      <a:pt x="652" y="25"/>
                    </a:cubicBezTo>
                    <a:cubicBezTo>
                      <a:pt x="652" y="25"/>
                      <a:pt x="652" y="25"/>
                      <a:pt x="652" y="25"/>
                    </a:cubicBezTo>
                    <a:cubicBezTo>
                      <a:pt x="652" y="25"/>
                      <a:pt x="652" y="25"/>
                      <a:pt x="652" y="25"/>
                    </a:cubicBezTo>
                    <a:cubicBezTo>
                      <a:pt x="652" y="25"/>
                      <a:pt x="652" y="26"/>
                      <a:pt x="652" y="26"/>
                    </a:cubicBezTo>
                    <a:cubicBezTo>
                      <a:pt x="652" y="30"/>
                      <a:pt x="651" y="35"/>
                      <a:pt x="649" y="38"/>
                    </a:cubicBezTo>
                    <a:cubicBezTo>
                      <a:pt x="618" y="96"/>
                      <a:pt x="564" y="137"/>
                      <a:pt x="495" y="158"/>
                    </a:cubicBezTo>
                    <a:cubicBezTo>
                      <a:pt x="446" y="173"/>
                      <a:pt x="406" y="172"/>
                      <a:pt x="400" y="172"/>
                    </a:cubicBezTo>
                    <a:cubicBezTo>
                      <a:pt x="350" y="172"/>
                      <a:pt x="350" y="172"/>
                      <a:pt x="350" y="172"/>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3" name="îşliḑê"/>
              <p:cNvSpPr/>
              <p:nvPr/>
            </p:nvSpPr>
            <p:spPr bwMode="auto">
              <a:xfrm>
                <a:off x="4705583" y="2668133"/>
                <a:ext cx="247185" cy="63727"/>
              </a:xfrm>
              <a:custGeom>
                <a:avLst/>
                <a:gdLst>
                  <a:gd name="T0" fmla="*/ 46 w 662"/>
                  <a:gd name="T1" fmla="*/ 14 h 171"/>
                  <a:gd name="T2" fmla="*/ 171 w 662"/>
                  <a:gd name="T3" fmla="*/ 109 h 171"/>
                  <a:gd name="T4" fmla="*/ 252 w 662"/>
                  <a:gd name="T5" fmla="*/ 121 h 171"/>
                  <a:gd name="T6" fmla="*/ 253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1" y="109"/>
                    </a:cubicBezTo>
                    <a:cubicBezTo>
                      <a:pt x="215" y="122"/>
                      <a:pt x="252" y="121"/>
                      <a:pt x="252" y="121"/>
                    </a:cubicBezTo>
                    <a:cubicBezTo>
                      <a:pt x="253" y="121"/>
                      <a:pt x="253" y="121"/>
                      <a:pt x="253"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2"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4" name="ïS1îḓê"/>
              <p:cNvSpPr/>
              <p:nvPr/>
            </p:nvSpPr>
            <p:spPr bwMode="auto">
              <a:xfrm>
                <a:off x="5605492" y="2659443"/>
                <a:ext cx="548442" cy="227874"/>
              </a:xfrm>
              <a:custGeom>
                <a:avLst/>
                <a:gdLst>
                  <a:gd name="T0" fmla="*/ 1426 w 1469"/>
                  <a:gd name="T1" fmla="*/ 151 h 611"/>
                  <a:gd name="T2" fmla="*/ 1428 w 1469"/>
                  <a:gd name="T3" fmla="*/ 151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9 h 611"/>
                  <a:gd name="T16" fmla="*/ 0 w 1469"/>
                  <a:gd name="T17" fmla="*/ 308 h 611"/>
                  <a:gd name="T18" fmla="*/ 39 w 1469"/>
                  <a:gd name="T19" fmla="*/ 158 h 611"/>
                  <a:gd name="T20" fmla="*/ 39 w 1469"/>
                  <a:gd name="T21" fmla="*/ 158 h 611"/>
                  <a:gd name="T22" fmla="*/ 301 w 1469"/>
                  <a:gd name="T23" fmla="*/ 5 h 611"/>
                  <a:gd name="T24" fmla="*/ 732 w 1469"/>
                  <a:gd name="T25" fmla="*/ 3 h 611"/>
                  <a:gd name="T26" fmla="*/ 1163 w 1469"/>
                  <a:gd name="T27" fmla="*/ 1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8" y="151"/>
                      <a:pt x="1428" y="151"/>
                      <a:pt x="1428" y="151"/>
                    </a:cubicBezTo>
                    <a:cubicBezTo>
                      <a:pt x="1453" y="195"/>
                      <a:pt x="1469" y="247"/>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9"/>
                    </a:cubicBezTo>
                    <a:cubicBezTo>
                      <a:pt x="0" y="308"/>
                      <a:pt x="0" y="308"/>
                      <a:pt x="0" y="308"/>
                    </a:cubicBezTo>
                    <a:cubicBezTo>
                      <a:pt x="0" y="254"/>
                      <a:pt x="14" y="202"/>
                      <a:pt x="39" y="158"/>
                    </a:cubicBezTo>
                    <a:cubicBezTo>
                      <a:pt x="39" y="158"/>
                      <a:pt x="39" y="158"/>
                      <a:pt x="39" y="158"/>
                    </a:cubicBezTo>
                    <a:cubicBezTo>
                      <a:pt x="91" y="66"/>
                      <a:pt x="189" y="5"/>
                      <a:pt x="301" y="5"/>
                    </a:cubicBezTo>
                    <a:cubicBezTo>
                      <a:pt x="732" y="3"/>
                      <a:pt x="732" y="3"/>
                      <a:pt x="732" y="3"/>
                    </a:cubicBezTo>
                    <a:cubicBezTo>
                      <a:pt x="1163" y="1"/>
                      <a:pt x="1163" y="1"/>
                      <a:pt x="1163" y="1"/>
                    </a:cubicBezTo>
                    <a:cubicBezTo>
                      <a:pt x="1276"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5" name="ísḷîḍe"/>
              <p:cNvSpPr/>
              <p:nvPr/>
            </p:nvSpPr>
            <p:spPr bwMode="auto">
              <a:xfrm>
                <a:off x="5878747" y="2659443"/>
                <a:ext cx="258772" cy="56003"/>
              </a:xfrm>
              <a:custGeom>
                <a:avLst/>
                <a:gdLst>
                  <a:gd name="T0" fmla="*/ 694 w 694"/>
                  <a:gd name="T1" fmla="*/ 151 h 151"/>
                  <a:gd name="T2" fmla="*/ 527 w 694"/>
                  <a:gd name="T3" fmla="*/ 111 h 151"/>
                  <a:gd name="T4" fmla="*/ 0 w 694"/>
                  <a:gd name="T5" fmla="*/ 114 h 151"/>
                  <a:gd name="T6" fmla="*/ 0 w 694"/>
                  <a:gd name="T7" fmla="*/ 3 h 151"/>
                  <a:gd name="T8" fmla="*/ 431 w 694"/>
                  <a:gd name="T9" fmla="*/ 1 h 151"/>
                  <a:gd name="T10" fmla="*/ 694 w 694"/>
                  <a:gd name="T11" fmla="*/ 151 h 151"/>
                </a:gdLst>
                <a:ahLst/>
                <a:cxnLst>
                  <a:cxn ang="0">
                    <a:pos x="T0" y="T1"/>
                  </a:cxn>
                  <a:cxn ang="0">
                    <a:pos x="T2" y="T3"/>
                  </a:cxn>
                  <a:cxn ang="0">
                    <a:pos x="T4" y="T5"/>
                  </a:cxn>
                  <a:cxn ang="0">
                    <a:pos x="T6" y="T7"/>
                  </a:cxn>
                  <a:cxn ang="0">
                    <a:pos x="T8" y="T9"/>
                  </a:cxn>
                  <a:cxn ang="0">
                    <a:pos x="T10" y="T11"/>
                  </a:cxn>
                </a:cxnLst>
                <a:rect l="0" t="0" r="r" b="b"/>
                <a:pathLst>
                  <a:path w="694" h="151">
                    <a:moveTo>
                      <a:pt x="694" y="151"/>
                    </a:moveTo>
                    <a:cubicBezTo>
                      <a:pt x="644" y="126"/>
                      <a:pt x="587" y="111"/>
                      <a:pt x="527" y="111"/>
                    </a:cubicBezTo>
                    <a:cubicBezTo>
                      <a:pt x="0" y="114"/>
                      <a:pt x="0" y="114"/>
                      <a:pt x="0" y="114"/>
                    </a:cubicBezTo>
                    <a:cubicBezTo>
                      <a:pt x="0" y="3"/>
                      <a:pt x="0" y="3"/>
                      <a:pt x="0" y="3"/>
                    </a:cubicBezTo>
                    <a:cubicBezTo>
                      <a:pt x="431" y="1"/>
                      <a:pt x="431" y="1"/>
                      <a:pt x="431" y="1"/>
                    </a:cubicBezTo>
                    <a:cubicBezTo>
                      <a:pt x="544" y="0"/>
                      <a:pt x="642" y="60"/>
                      <a:pt x="694"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6" name="ïṥḷïďé"/>
              <p:cNvSpPr/>
              <p:nvPr/>
            </p:nvSpPr>
            <p:spPr bwMode="auto">
              <a:xfrm>
                <a:off x="5879713" y="2700962"/>
                <a:ext cx="274221" cy="185389"/>
              </a:xfrm>
              <a:custGeom>
                <a:avLst/>
                <a:gdLst>
                  <a:gd name="T0" fmla="*/ 736 w 736"/>
                  <a:gd name="T1" fmla="*/ 190 h 497"/>
                  <a:gd name="T2" fmla="*/ 434 w 736"/>
                  <a:gd name="T3" fmla="*/ 495 h 497"/>
                  <a:gd name="T4" fmla="*/ 2 w 736"/>
                  <a:gd name="T5" fmla="*/ 497 h 497"/>
                  <a:gd name="T6" fmla="*/ 0 w 736"/>
                  <a:gd name="T7" fmla="*/ 3 h 497"/>
                  <a:gd name="T8" fmla="*/ 526 w 736"/>
                  <a:gd name="T9" fmla="*/ 0 h 497"/>
                  <a:gd name="T10" fmla="*/ 695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1" y="494"/>
                      <a:pt x="434" y="495"/>
                    </a:cubicBezTo>
                    <a:cubicBezTo>
                      <a:pt x="2" y="497"/>
                      <a:pt x="2" y="497"/>
                      <a:pt x="2" y="497"/>
                    </a:cubicBezTo>
                    <a:cubicBezTo>
                      <a:pt x="0" y="3"/>
                      <a:pt x="0" y="3"/>
                      <a:pt x="0" y="3"/>
                    </a:cubicBezTo>
                    <a:cubicBezTo>
                      <a:pt x="526" y="0"/>
                      <a:pt x="526" y="0"/>
                      <a:pt x="526" y="0"/>
                    </a:cubicBezTo>
                    <a:cubicBezTo>
                      <a:pt x="586" y="0"/>
                      <a:pt x="644" y="14"/>
                      <a:pt x="695" y="39"/>
                    </a:cubicBezTo>
                    <a:cubicBezTo>
                      <a:pt x="720"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7" name="ïşḷïḍè"/>
              <p:cNvSpPr/>
              <p:nvPr/>
            </p:nvSpPr>
            <p:spPr bwMode="auto">
              <a:xfrm>
                <a:off x="5619975" y="2660408"/>
                <a:ext cx="258772" cy="57934"/>
              </a:xfrm>
              <a:custGeom>
                <a:avLst/>
                <a:gdLst>
                  <a:gd name="T0" fmla="*/ 168 w 694"/>
                  <a:gd name="T1" fmla="*/ 113 h 155"/>
                  <a:gd name="T2" fmla="*/ 0 w 694"/>
                  <a:gd name="T3" fmla="*/ 155 h 155"/>
                  <a:gd name="T4" fmla="*/ 263 w 694"/>
                  <a:gd name="T5" fmla="*/ 2 h 155"/>
                  <a:gd name="T6" fmla="*/ 694 w 694"/>
                  <a:gd name="T7" fmla="*/ 0 h 155"/>
                  <a:gd name="T8" fmla="*/ 694 w 694"/>
                  <a:gd name="T9" fmla="*/ 111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8" y="113"/>
                      <a:pt x="51" y="129"/>
                      <a:pt x="0" y="155"/>
                    </a:cubicBezTo>
                    <a:cubicBezTo>
                      <a:pt x="52" y="63"/>
                      <a:pt x="150" y="2"/>
                      <a:pt x="263" y="2"/>
                    </a:cubicBezTo>
                    <a:cubicBezTo>
                      <a:pt x="694" y="0"/>
                      <a:pt x="694" y="0"/>
                      <a:pt x="694" y="0"/>
                    </a:cubicBezTo>
                    <a:cubicBezTo>
                      <a:pt x="694" y="111"/>
                      <a:pt x="694" y="111"/>
                      <a:pt x="694" y="111"/>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8" name="îşḻíḋê"/>
              <p:cNvSpPr/>
              <p:nvPr/>
            </p:nvSpPr>
            <p:spPr bwMode="auto">
              <a:xfrm>
                <a:off x="5605492" y="2701928"/>
                <a:ext cx="274221" cy="185389"/>
              </a:xfrm>
              <a:custGeom>
                <a:avLst/>
                <a:gdLst>
                  <a:gd name="T0" fmla="*/ 732 w 735"/>
                  <a:gd name="T1" fmla="*/ 0 h 497"/>
                  <a:gd name="T2" fmla="*/ 735 w 735"/>
                  <a:gd name="T3" fmla="*/ 494 h 497"/>
                  <a:gd name="T4" fmla="*/ 305 w 735"/>
                  <a:gd name="T5" fmla="*/ 496 h 497"/>
                  <a:gd name="T6" fmla="*/ 0 w 735"/>
                  <a:gd name="T7" fmla="*/ 195 h 497"/>
                  <a:gd name="T8" fmla="*/ 0 w 735"/>
                  <a:gd name="T9" fmla="*/ 194 h 497"/>
                  <a:gd name="T10" fmla="*/ 39 w 735"/>
                  <a:gd name="T11" fmla="*/ 44 h 497"/>
                  <a:gd name="T12" fmla="*/ 206 w 735"/>
                  <a:gd name="T13" fmla="*/ 2 h 497"/>
                  <a:gd name="T14" fmla="*/ 732 w 735"/>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732" y="0"/>
                    </a:moveTo>
                    <a:cubicBezTo>
                      <a:pt x="735" y="494"/>
                      <a:pt x="735" y="494"/>
                      <a:pt x="735" y="494"/>
                    </a:cubicBezTo>
                    <a:cubicBezTo>
                      <a:pt x="305" y="496"/>
                      <a:pt x="305" y="496"/>
                      <a:pt x="305" y="496"/>
                    </a:cubicBezTo>
                    <a:cubicBezTo>
                      <a:pt x="137" y="497"/>
                      <a:pt x="0" y="362"/>
                      <a:pt x="0" y="195"/>
                    </a:cubicBezTo>
                    <a:cubicBezTo>
                      <a:pt x="0" y="194"/>
                      <a:pt x="0" y="194"/>
                      <a:pt x="0" y="194"/>
                    </a:cubicBezTo>
                    <a:cubicBezTo>
                      <a:pt x="0" y="140"/>
                      <a:pt x="14" y="88"/>
                      <a:pt x="39" y="44"/>
                    </a:cubicBezTo>
                    <a:cubicBezTo>
                      <a:pt x="89" y="18"/>
                      <a:pt x="146" y="2"/>
                      <a:pt x="206" y="2"/>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9" name="íśľïďe"/>
              <p:cNvSpPr/>
              <p:nvPr/>
            </p:nvSpPr>
            <p:spPr bwMode="auto">
              <a:xfrm>
                <a:off x="5879713" y="2796554"/>
                <a:ext cx="243323" cy="64693"/>
              </a:xfrm>
              <a:custGeom>
                <a:avLst/>
                <a:gdLst>
                  <a:gd name="T0" fmla="*/ 350 w 653"/>
                  <a:gd name="T1" fmla="*/ 123 h 174"/>
                  <a:gd name="T2" fmla="*/ 401 w 653"/>
                  <a:gd name="T3" fmla="*/ 123 h 174"/>
                  <a:gd name="T4" fmla="*/ 401 w 653"/>
                  <a:gd name="T5" fmla="*/ 123 h 174"/>
                  <a:gd name="T6" fmla="*/ 483 w 653"/>
                  <a:gd name="T7" fmla="*/ 110 h 174"/>
                  <a:gd name="T8" fmla="*/ 606 w 653"/>
                  <a:gd name="T9" fmla="*/ 14 h 174"/>
                  <a:gd name="T10" fmla="*/ 613 w 653"/>
                  <a:gd name="T11" fmla="*/ 6 h 174"/>
                  <a:gd name="T12" fmla="*/ 640 w 653"/>
                  <a:gd name="T13" fmla="*/ 4 h 174"/>
                  <a:gd name="T14" fmla="*/ 652 w 653"/>
                  <a:gd name="T15" fmla="*/ 24 h 174"/>
                  <a:gd name="T16" fmla="*/ 652 w 653"/>
                  <a:gd name="T17" fmla="*/ 24 h 174"/>
                  <a:gd name="T18" fmla="*/ 652 w 653"/>
                  <a:gd name="T19" fmla="*/ 24 h 174"/>
                  <a:gd name="T20" fmla="*/ 653 w 653"/>
                  <a:gd name="T21" fmla="*/ 26 h 174"/>
                  <a:gd name="T22" fmla="*/ 649 w 653"/>
                  <a:gd name="T23" fmla="*/ 38 h 174"/>
                  <a:gd name="T24" fmla="*/ 495 w 653"/>
                  <a:gd name="T25" fmla="*/ 157 h 174"/>
                  <a:gd name="T26" fmla="*/ 401 w 653"/>
                  <a:gd name="T27" fmla="*/ 172 h 174"/>
                  <a:gd name="T28" fmla="*/ 351 w 653"/>
                  <a:gd name="T29" fmla="*/ 172 h 174"/>
                  <a:gd name="T30" fmla="*/ 0 w 653"/>
                  <a:gd name="T31" fmla="*/ 174 h 174"/>
                  <a:gd name="T32" fmla="*/ 0 w 653"/>
                  <a:gd name="T33" fmla="*/ 125 h 174"/>
                  <a:gd name="T34" fmla="*/ 350 w 653"/>
                  <a:gd name="T35" fmla="*/ 12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50" y="123"/>
                    </a:moveTo>
                    <a:cubicBezTo>
                      <a:pt x="401" y="123"/>
                      <a:pt x="401" y="123"/>
                      <a:pt x="401" y="123"/>
                    </a:cubicBezTo>
                    <a:cubicBezTo>
                      <a:pt x="401" y="123"/>
                      <a:pt x="401" y="123"/>
                      <a:pt x="401" y="123"/>
                    </a:cubicBezTo>
                    <a:cubicBezTo>
                      <a:pt x="402" y="123"/>
                      <a:pt x="439" y="123"/>
                      <a:pt x="483" y="110"/>
                    </a:cubicBezTo>
                    <a:cubicBezTo>
                      <a:pt x="539" y="92"/>
                      <a:pt x="581" y="60"/>
                      <a:pt x="606" y="14"/>
                    </a:cubicBezTo>
                    <a:cubicBezTo>
                      <a:pt x="608" y="11"/>
                      <a:pt x="610" y="8"/>
                      <a:pt x="613" y="6"/>
                    </a:cubicBezTo>
                    <a:cubicBezTo>
                      <a:pt x="621" y="0"/>
                      <a:pt x="631" y="0"/>
                      <a:pt x="640" y="4"/>
                    </a:cubicBezTo>
                    <a:cubicBezTo>
                      <a:pt x="647" y="9"/>
                      <a:pt x="652" y="15"/>
                      <a:pt x="652" y="24"/>
                    </a:cubicBezTo>
                    <a:cubicBezTo>
                      <a:pt x="652" y="24"/>
                      <a:pt x="652" y="24"/>
                      <a:pt x="652" y="24"/>
                    </a:cubicBezTo>
                    <a:cubicBezTo>
                      <a:pt x="652" y="24"/>
                      <a:pt x="652" y="24"/>
                      <a:pt x="652" y="24"/>
                    </a:cubicBezTo>
                    <a:cubicBezTo>
                      <a:pt x="652" y="25"/>
                      <a:pt x="653" y="25"/>
                      <a:pt x="653" y="26"/>
                    </a:cubicBezTo>
                    <a:cubicBezTo>
                      <a:pt x="653" y="30"/>
                      <a:pt x="652" y="34"/>
                      <a:pt x="649" y="38"/>
                    </a:cubicBezTo>
                    <a:cubicBezTo>
                      <a:pt x="618" y="95"/>
                      <a:pt x="565" y="136"/>
                      <a:pt x="495" y="157"/>
                    </a:cubicBezTo>
                    <a:cubicBezTo>
                      <a:pt x="446" y="172"/>
                      <a:pt x="406" y="172"/>
                      <a:pt x="401" y="172"/>
                    </a:cubicBezTo>
                    <a:cubicBezTo>
                      <a:pt x="351" y="172"/>
                      <a:pt x="351" y="172"/>
                      <a:pt x="351" y="172"/>
                    </a:cubicBezTo>
                    <a:cubicBezTo>
                      <a:pt x="0" y="174"/>
                      <a:pt x="0" y="174"/>
                      <a:pt x="0" y="174"/>
                    </a:cubicBezTo>
                    <a:cubicBezTo>
                      <a:pt x="0" y="125"/>
                      <a:pt x="0" y="125"/>
                      <a:pt x="0" y="125"/>
                    </a:cubicBezTo>
                    <a:cubicBezTo>
                      <a:pt x="350" y="123"/>
                      <a:pt x="350" y="123"/>
                      <a:pt x="350" y="123"/>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0" name="ï$ľiďè"/>
              <p:cNvSpPr/>
              <p:nvPr/>
            </p:nvSpPr>
            <p:spPr bwMode="auto">
              <a:xfrm>
                <a:off x="5632528" y="2799450"/>
                <a:ext cx="247185" cy="62762"/>
              </a:xfrm>
              <a:custGeom>
                <a:avLst/>
                <a:gdLst>
                  <a:gd name="T0" fmla="*/ 46 w 662"/>
                  <a:gd name="T1" fmla="*/ 14 h 170"/>
                  <a:gd name="T2" fmla="*/ 171 w 662"/>
                  <a:gd name="T3" fmla="*/ 108 h 170"/>
                  <a:gd name="T4" fmla="*/ 252 w 662"/>
                  <a:gd name="T5" fmla="*/ 120 h 170"/>
                  <a:gd name="T6" fmla="*/ 253 w 662"/>
                  <a:gd name="T7" fmla="*/ 121 h 170"/>
                  <a:gd name="T8" fmla="*/ 303 w 662"/>
                  <a:gd name="T9" fmla="*/ 120 h 170"/>
                  <a:gd name="T10" fmla="*/ 662 w 662"/>
                  <a:gd name="T11" fmla="*/ 119 h 170"/>
                  <a:gd name="T12" fmla="*/ 662 w 662"/>
                  <a:gd name="T13" fmla="*/ 167 h 170"/>
                  <a:gd name="T14" fmla="*/ 303 w 662"/>
                  <a:gd name="T15" fmla="*/ 169 h 170"/>
                  <a:gd name="T16" fmla="*/ 253 w 662"/>
                  <a:gd name="T17" fmla="*/ 169 h 170"/>
                  <a:gd name="T18" fmla="*/ 158 w 662"/>
                  <a:gd name="T19" fmla="*/ 156 h 170"/>
                  <a:gd name="T20" fmla="*/ 3 w 662"/>
                  <a:gd name="T21" fmla="*/ 38 h 170"/>
                  <a:gd name="T22" fmla="*/ 0 w 662"/>
                  <a:gd name="T23" fmla="*/ 26 h 170"/>
                  <a:gd name="T24" fmla="*/ 0 w 662"/>
                  <a:gd name="T25" fmla="*/ 25 h 170"/>
                  <a:gd name="T26" fmla="*/ 0 w 662"/>
                  <a:gd name="T27" fmla="*/ 24 h 170"/>
                  <a:gd name="T28" fmla="*/ 0 w 662"/>
                  <a:gd name="T29" fmla="*/ 24 h 170"/>
                  <a:gd name="T30" fmla="*/ 13 w 662"/>
                  <a:gd name="T31" fmla="*/ 4 h 170"/>
                  <a:gd name="T32" fmla="*/ 39 w 662"/>
                  <a:gd name="T33" fmla="*/ 6 h 170"/>
                  <a:gd name="T34" fmla="*/ 46 w 662"/>
                  <a:gd name="T35" fmla="*/ 1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0">
                    <a:moveTo>
                      <a:pt x="46" y="14"/>
                    </a:moveTo>
                    <a:cubicBezTo>
                      <a:pt x="72" y="60"/>
                      <a:pt x="114" y="91"/>
                      <a:pt x="171" y="108"/>
                    </a:cubicBezTo>
                    <a:cubicBezTo>
                      <a:pt x="215" y="121"/>
                      <a:pt x="252" y="120"/>
                      <a:pt x="252" y="120"/>
                    </a:cubicBezTo>
                    <a:cubicBezTo>
                      <a:pt x="253" y="121"/>
                      <a:pt x="253" y="121"/>
                      <a:pt x="253" y="121"/>
                    </a:cubicBezTo>
                    <a:cubicBezTo>
                      <a:pt x="303" y="120"/>
                      <a:pt x="303" y="120"/>
                      <a:pt x="303" y="120"/>
                    </a:cubicBezTo>
                    <a:cubicBezTo>
                      <a:pt x="662" y="119"/>
                      <a:pt x="662" y="119"/>
                      <a:pt x="662" y="119"/>
                    </a:cubicBezTo>
                    <a:cubicBezTo>
                      <a:pt x="662" y="167"/>
                      <a:pt x="662" y="167"/>
                      <a:pt x="662" y="167"/>
                    </a:cubicBezTo>
                    <a:cubicBezTo>
                      <a:pt x="303" y="169"/>
                      <a:pt x="303" y="169"/>
                      <a:pt x="303" y="169"/>
                    </a:cubicBezTo>
                    <a:cubicBezTo>
                      <a:pt x="253" y="169"/>
                      <a:pt x="253" y="169"/>
                      <a:pt x="253" y="169"/>
                    </a:cubicBezTo>
                    <a:cubicBezTo>
                      <a:pt x="248" y="170"/>
                      <a:pt x="208" y="170"/>
                      <a:pt x="158" y="156"/>
                    </a:cubicBezTo>
                    <a:cubicBezTo>
                      <a:pt x="89" y="136"/>
                      <a:pt x="35" y="95"/>
                      <a:pt x="3" y="38"/>
                    </a:cubicBezTo>
                    <a:cubicBezTo>
                      <a:pt x="1" y="34"/>
                      <a:pt x="0" y="30"/>
                      <a:pt x="0" y="26"/>
                    </a:cubicBezTo>
                    <a:cubicBezTo>
                      <a:pt x="0" y="26"/>
                      <a:pt x="0" y="25"/>
                      <a:pt x="0" y="25"/>
                    </a:cubicBezTo>
                    <a:cubicBezTo>
                      <a:pt x="0" y="24"/>
                      <a:pt x="0" y="24"/>
                      <a:pt x="0" y="24"/>
                    </a:cubicBezTo>
                    <a:cubicBezTo>
                      <a:pt x="0" y="24"/>
                      <a:pt x="0" y="24"/>
                      <a:pt x="0" y="24"/>
                    </a:cubicBezTo>
                    <a:cubicBezTo>
                      <a:pt x="1" y="16"/>
                      <a:pt x="5" y="9"/>
                      <a:pt x="13" y="4"/>
                    </a:cubicBezTo>
                    <a:cubicBezTo>
                      <a:pt x="21" y="0"/>
                      <a:pt x="32" y="0"/>
                      <a:pt x="39" y="6"/>
                    </a:cubicBezTo>
                    <a:cubicBezTo>
                      <a:pt x="42" y="8"/>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1" name="ïŝľïḍe"/>
              <p:cNvSpPr/>
              <p:nvPr/>
            </p:nvSpPr>
            <p:spPr bwMode="auto">
              <a:xfrm>
                <a:off x="5555283" y="2756965"/>
                <a:ext cx="553270" cy="310913"/>
              </a:xfrm>
              <a:custGeom>
                <a:avLst/>
                <a:gdLst>
                  <a:gd name="T0" fmla="*/ 1375 w 1482"/>
                  <a:gd name="T1" fmla="*/ 718 h 834"/>
                  <a:gd name="T2" fmla="*/ 1375 w 1482"/>
                  <a:gd name="T3" fmla="*/ 718 h 834"/>
                  <a:gd name="T4" fmla="*/ 1446 w 1482"/>
                  <a:gd name="T5" fmla="*/ 579 h 834"/>
                  <a:gd name="T6" fmla="*/ 1446 w 1482"/>
                  <a:gd name="T7" fmla="*/ 579 h 834"/>
                  <a:gd name="T8" fmla="*/ 1215 w 1482"/>
                  <a:gd name="T9" fmla="*/ 218 h 834"/>
                  <a:gd name="T10" fmla="*/ 793 w 1482"/>
                  <a:gd name="T11" fmla="*/ 127 h 834"/>
                  <a:gd name="T12" fmla="*/ 372 w 1482"/>
                  <a:gd name="T13" fmla="*/ 35 h 834"/>
                  <a:gd name="T14" fmla="*/ 12 w 1482"/>
                  <a:gd name="T15" fmla="*/ 267 h 834"/>
                  <a:gd name="T16" fmla="*/ 12 w 1482"/>
                  <a:gd name="T17" fmla="*/ 267 h 834"/>
                  <a:gd name="T18" fmla="*/ 19 w 1482"/>
                  <a:gd name="T19" fmla="*/ 423 h 834"/>
                  <a:gd name="T20" fmla="*/ 19 w 1482"/>
                  <a:gd name="T21" fmla="*/ 423 h 834"/>
                  <a:gd name="T22" fmla="*/ 244 w 1482"/>
                  <a:gd name="T23" fmla="*/ 627 h 834"/>
                  <a:gd name="T24" fmla="*/ 665 w 1482"/>
                  <a:gd name="T25" fmla="*/ 718 h 834"/>
                  <a:gd name="T26" fmla="*/ 1086 w 1482"/>
                  <a:gd name="T27" fmla="*/ 810 h 834"/>
                  <a:gd name="T28" fmla="*/ 1375 w 1482"/>
                  <a:gd name="T29" fmla="*/ 71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2" h="834">
                    <a:moveTo>
                      <a:pt x="1375" y="718"/>
                    </a:moveTo>
                    <a:cubicBezTo>
                      <a:pt x="1375" y="718"/>
                      <a:pt x="1375" y="718"/>
                      <a:pt x="1375" y="718"/>
                    </a:cubicBezTo>
                    <a:cubicBezTo>
                      <a:pt x="1409" y="680"/>
                      <a:pt x="1435" y="633"/>
                      <a:pt x="1446" y="579"/>
                    </a:cubicBezTo>
                    <a:cubicBezTo>
                      <a:pt x="1446" y="579"/>
                      <a:pt x="1446" y="579"/>
                      <a:pt x="1446" y="579"/>
                    </a:cubicBezTo>
                    <a:cubicBezTo>
                      <a:pt x="1482" y="415"/>
                      <a:pt x="1378" y="254"/>
                      <a:pt x="1215" y="218"/>
                    </a:cubicBez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19" y="423"/>
                      <a:pt x="19" y="423"/>
                      <a:pt x="19" y="423"/>
                    </a:cubicBezTo>
                    <a:cubicBezTo>
                      <a:pt x="51" y="523"/>
                      <a:pt x="134" y="603"/>
                      <a:pt x="244" y="627"/>
                    </a:cubicBezTo>
                    <a:cubicBezTo>
                      <a:pt x="665" y="718"/>
                      <a:pt x="665" y="718"/>
                      <a:pt x="665" y="718"/>
                    </a:cubicBezTo>
                    <a:cubicBezTo>
                      <a:pt x="1086" y="810"/>
                      <a:pt x="1086" y="810"/>
                      <a:pt x="1086" y="810"/>
                    </a:cubicBezTo>
                    <a:cubicBezTo>
                      <a:pt x="1196" y="834"/>
                      <a:pt x="1305" y="796"/>
                      <a:pt x="1375" y="7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2" name="ïŝḻîḋé"/>
              <p:cNvSpPr/>
              <p:nvPr/>
            </p:nvSpPr>
            <p:spPr bwMode="auto">
              <a:xfrm>
                <a:off x="5803433" y="2983874"/>
                <a:ext cx="265531" cy="84005"/>
              </a:xfrm>
              <a:custGeom>
                <a:avLst/>
                <a:gdLst>
                  <a:gd name="T0" fmla="*/ 710 w 710"/>
                  <a:gd name="T1" fmla="*/ 108 h 224"/>
                  <a:gd name="T2" fmla="*/ 538 w 710"/>
                  <a:gd name="T3" fmla="*/ 112 h 224"/>
                  <a:gd name="T4" fmla="*/ 23 w 710"/>
                  <a:gd name="T5" fmla="*/ 0 h 224"/>
                  <a:gd name="T6" fmla="*/ 0 w 710"/>
                  <a:gd name="T7" fmla="*/ 108 h 224"/>
                  <a:gd name="T8" fmla="*/ 421 w 710"/>
                  <a:gd name="T9" fmla="*/ 200 h 224"/>
                  <a:gd name="T10" fmla="*/ 710 w 710"/>
                  <a:gd name="T11" fmla="*/ 108 h 224"/>
                </a:gdLst>
                <a:ahLst/>
                <a:cxnLst>
                  <a:cxn ang="0">
                    <a:pos x="T0" y="T1"/>
                  </a:cxn>
                  <a:cxn ang="0">
                    <a:pos x="T2" y="T3"/>
                  </a:cxn>
                  <a:cxn ang="0">
                    <a:pos x="T4" y="T5"/>
                  </a:cxn>
                  <a:cxn ang="0">
                    <a:pos x="T6" y="T7"/>
                  </a:cxn>
                  <a:cxn ang="0">
                    <a:pos x="T8" y="T9"/>
                  </a:cxn>
                  <a:cxn ang="0">
                    <a:pos x="T10" y="T11"/>
                  </a:cxn>
                </a:cxnLst>
                <a:rect l="0" t="0" r="r" b="b"/>
                <a:pathLst>
                  <a:path w="710" h="224">
                    <a:moveTo>
                      <a:pt x="710" y="108"/>
                    </a:moveTo>
                    <a:cubicBezTo>
                      <a:pt x="655" y="122"/>
                      <a:pt x="597" y="125"/>
                      <a:pt x="538" y="112"/>
                    </a:cubicBezTo>
                    <a:cubicBezTo>
                      <a:pt x="23" y="0"/>
                      <a:pt x="23" y="0"/>
                      <a:pt x="23" y="0"/>
                    </a:cubicBezTo>
                    <a:cubicBezTo>
                      <a:pt x="0" y="108"/>
                      <a:pt x="0" y="108"/>
                      <a:pt x="0" y="108"/>
                    </a:cubicBezTo>
                    <a:cubicBezTo>
                      <a:pt x="421" y="200"/>
                      <a:pt x="421" y="200"/>
                      <a:pt x="421" y="200"/>
                    </a:cubicBezTo>
                    <a:cubicBezTo>
                      <a:pt x="531" y="224"/>
                      <a:pt x="640" y="186"/>
                      <a:pt x="710" y="10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3" name="isļîďê"/>
              <p:cNvSpPr/>
              <p:nvPr/>
            </p:nvSpPr>
            <p:spPr bwMode="auto">
              <a:xfrm>
                <a:off x="5812123" y="2804278"/>
                <a:ext cx="296430" cy="225943"/>
              </a:xfrm>
              <a:custGeom>
                <a:avLst/>
                <a:gdLst>
                  <a:gd name="T0" fmla="*/ 758 w 794"/>
                  <a:gd name="T1" fmla="*/ 452 h 608"/>
                  <a:gd name="T2" fmla="*/ 527 w 794"/>
                  <a:gd name="T3" fmla="*/ 91 h 608"/>
                  <a:gd name="T4" fmla="*/ 105 w 794"/>
                  <a:gd name="T5" fmla="*/ 0 h 608"/>
                  <a:gd name="T6" fmla="*/ 0 w 794"/>
                  <a:gd name="T7" fmla="*/ 483 h 608"/>
                  <a:gd name="T8" fmla="*/ 515 w 794"/>
                  <a:gd name="T9" fmla="*/ 595 h 608"/>
                  <a:gd name="T10" fmla="*/ 687 w 794"/>
                  <a:gd name="T11" fmla="*/ 591 h 608"/>
                  <a:gd name="T12" fmla="*/ 758 w 794"/>
                  <a:gd name="T13" fmla="*/ 452 h 608"/>
                  <a:gd name="T14" fmla="*/ 758 w 794"/>
                  <a:gd name="T15" fmla="*/ 452 h 6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608">
                    <a:moveTo>
                      <a:pt x="758" y="452"/>
                    </a:moveTo>
                    <a:cubicBezTo>
                      <a:pt x="794" y="288"/>
                      <a:pt x="690" y="127"/>
                      <a:pt x="527" y="91"/>
                    </a:cubicBezTo>
                    <a:cubicBezTo>
                      <a:pt x="105" y="0"/>
                      <a:pt x="105" y="0"/>
                      <a:pt x="105" y="0"/>
                    </a:cubicBezTo>
                    <a:cubicBezTo>
                      <a:pt x="0" y="483"/>
                      <a:pt x="0" y="483"/>
                      <a:pt x="0" y="483"/>
                    </a:cubicBezTo>
                    <a:cubicBezTo>
                      <a:pt x="515" y="595"/>
                      <a:pt x="515" y="595"/>
                      <a:pt x="515" y="595"/>
                    </a:cubicBezTo>
                    <a:cubicBezTo>
                      <a:pt x="574" y="608"/>
                      <a:pt x="632" y="605"/>
                      <a:pt x="687" y="591"/>
                    </a:cubicBezTo>
                    <a:cubicBezTo>
                      <a:pt x="721" y="553"/>
                      <a:pt x="746" y="506"/>
                      <a:pt x="758" y="452"/>
                    </a:cubicBezTo>
                    <a:cubicBezTo>
                      <a:pt x="758" y="452"/>
                      <a:pt x="758" y="452"/>
                      <a:pt x="758" y="45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4" name="ïşḻïḋe"/>
              <p:cNvSpPr/>
              <p:nvPr/>
            </p:nvSpPr>
            <p:spPr bwMode="auto">
              <a:xfrm>
                <a:off x="5562041" y="2913387"/>
                <a:ext cx="250082" cy="111041"/>
              </a:xfrm>
              <a:custGeom>
                <a:avLst/>
                <a:gdLst>
                  <a:gd name="T0" fmla="*/ 156 w 670"/>
                  <a:gd name="T1" fmla="*/ 76 h 296"/>
                  <a:gd name="T2" fmla="*/ 0 w 670"/>
                  <a:gd name="T3" fmla="*/ 0 h 296"/>
                  <a:gd name="T4" fmla="*/ 226 w 670"/>
                  <a:gd name="T5" fmla="*/ 205 h 296"/>
                  <a:gd name="T6" fmla="*/ 647 w 670"/>
                  <a:gd name="T7" fmla="*/ 296 h 296"/>
                  <a:gd name="T8" fmla="*/ 670 w 670"/>
                  <a:gd name="T9" fmla="*/ 188 h 296"/>
                  <a:gd name="T10" fmla="*/ 156 w 670"/>
                  <a:gd name="T11" fmla="*/ 76 h 296"/>
                </a:gdLst>
                <a:ahLst/>
                <a:cxnLst>
                  <a:cxn ang="0">
                    <a:pos x="T0" y="T1"/>
                  </a:cxn>
                  <a:cxn ang="0">
                    <a:pos x="T2" y="T3"/>
                  </a:cxn>
                  <a:cxn ang="0">
                    <a:pos x="T4" y="T5"/>
                  </a:cxn>
                  <a:cxn ang="0">
                    <a:pos x="T6" y="T7"/>
                  </a:cxn>
                  <a:cxn ang="0">
                    <a:pos x="T8" y="T9"/>
                  </a:cxn>
                  <a:cxn ang="0">
                    <a:pos x="T10" y="T11"/>
                  </a:cxn>
                </a:cxnLst>
                <a:rect l="0" t="0" r="r" b="b"/>
                <a:pathLst>
                  <a:path w="670" h="296">
                    <a:moveTo>
                      <a:pt x="156" y="76"/>
                    </a:moveTo>
                    <a:cubicBezTo>
                      <a:pt x="97" y="64"/>
                      <a:pt x="44" y="36"/>
                      <a:pt x="0" y="0"/>
                    </a:cubicBezTo>
                    <a:cubicBezTo>
                      <a:pt x="32" y="101"/>
                      <a:pt x="116" y="181"/>
                      <a:pt x="226" y="205"/>
                    </a:cubicBezTo>
                    <a:cubicBezTo>
                      <a:pt x="647" y="296"/>
                      <a:pt x="647" y="296"/>
                      <a:pt x="647" y="296"/>
                    </a:cubicBezTo>
                    <a:cubicBezTo>
                      <a:pt x="670" y="188"/>
                      <a:pt x="670" y="188"/>
                      <a:pt x="670" y="188"/>
                    </a:cubicBezTo>
                    <a:cubicBezTo>
                      <a:pt x="156" y="76"/>
                      <a:pt x="156" y="76"/>
                      <a:pt x="156" y="7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5" name="îSḷïdê"/>
              <p:cNvSpPr/>
              <p:nvPr/>
            </p:nvSpPr>
            <p:spPr bwMode="auto">
              <a:xfrm>
                <a:off x="5555283" y="2756965"/>
                <a:ext cx="296430" cy="226909"/>
              </a:xfrm>
              <a:custGeom>
                <a:avLst/>
                <a:gdLst>
                  <a:gd name="T0" fmla="*/ 688 w 793"/>
                  <a:gd name="T1" fmla="*/ 610 h 610"/>
                  <a:gd name="T2" fmla="*/ 793 w 793"/>
                  <a:gd name="T3" fmla="*/ 127 h 610"/>
                  <a:gd name="T4" fmla="*/ 372 w 793"/>
                  <a:gd name="T5" fmla="*/ 35 h 610"/>
                  <a:gd name="T6" fmla="*/ 12 w 793"/>
                  <a:gd name="T7" fmla="*/ 267 h 610"/>
                  <a:gd name="T8" fmla="*/ 12 w 793"/>
                  <a:gd name="T9" fmla="*/ 267 h 610"/>
                  <a:gd name="T10" fmla="*/ 19 w 793"/>
                  <a:gd name="T11" fmla="*/ 423 h 610"/>
                  <a:gd name="T12" fmla="*/ 174 w 793"/>
                  <a:gd name="T13" fmla="*/ 498 h 610"/>
                  <a:gd name="T14" fmla="*/ 688 w 793"/>
                  <a:gd name="T15" fmla="*/ 61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610">
                    <a:moveTo>
                      <a:pt x="688" y="610"/>
                    </a:move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62" y="459"/>
                      <a:pt x="115" y="486"/>
                      <a:pt x="174" y="498"/>
                    </a:cubicBezTo>
                    <a:cubicBezTo>
                      <a:pt x="688" y="610"/>
                      <a:pt x="688" y="610"/>
                      <a:pt x="688" y="61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6" name="iṣ1íďé"/>
              <p:cNvSpPr/>
              <p:nvPr/>
            </p:nvSpPr>
            <p:spPr bwMode="auto">
              <a:xfrm>
                <a:off x="5842056" y="2828417"/>
                <a:ext cx="230771" cy="112006"/>
              </a:xfrm>
              <a:custGeom>
                <a:avLst/>
                <a:gdLst>
                  <a:gd name="T0" fmla="*/ 342 w 618"/>
                  <a:gd name="T1" fmla="*/ 122 h 301"/>
                  <a:gd name="T2" fmla="*/ 391 w 618"/>
                  <a:gd name="T3" fmla="*/ 133 h 301"/>
                  <a:gd name="T4" fmla="*/ 392 w 618"/>
                  <a:gd name="T5" fmla="*/ 133 h 301"/>
                  <a:gd name="T6" fmla="*/ 468 w 618"/>
                  <a:gd name="T7" fmla="*/ 162 h 301"/>
                  <a:gd name="T8" fmla="*/ 570 w 618"/>
                  <a:gd name="T9" fmla="*/ 282 h 301"/>
                  <a:gd name="T10" fmla="*/ 575 w 618"/>
                  <a:gd name="T11" fmla="*/ 291 h 301"/>
                  <a:gd name="T12" fmla="*/ 600 w 618"/>
                  <a:gd name="T13" fmla="*/ 298 h 301"/>
                  <a:gd name="T14" fmla="*/ 617 w 618"/>
                  <a:gd name="T15" fmla="*/ 281 h 301"/>
                  <a:gd name="T16" fmla="*/ 617 w 618"/>
                  <a:gd name="T17" fmla="*/ 281 h 301"/>
                  <a:gd name="T18" fmla="*/ 617 w 618"/>
                  <a:gd name="T19" fmla="*/ 281 h 301"/>
                  <a:gd name="T20" fmla="*/ 617 w 618"/>
                  <a:gd name="T21" fmla="*/ 280 h 301"/>
                  <a:gd name="T22" fmla="*/ 617 w 618"/>
                  <a:gd name="T23" fmla="*/ 267 h 301"/>
                  <a:gd name="T24" fmla="*/ 491 w 618"/>
                  <a:gd name="T25" fmla="*/ 119 h 301"/>
                  <a:gd name="T26" fmla="*/ 401 w 618"/>
                  <a:gd name="T27" fmla="*/ 85 h 301"/>
                  <a:gd name="T28" fmla="*/ 352 w 618"/>
                  <a:gd name="T29" fmla="*/ 74 h 301"/>
                  <a:gd name="T30" fmla="*/ 10 w 618"/>
                  <a:gd name="T31" fmla="*/ 0 h 301"/>
                  <a:gd name="T32" fmla="*/ 0 w 618"/>
                  <a:gd name="T33" fmla="*/ 48 h 301"/>
                  <a:gd name="T34" fmla="*/ 342 w 618"/>
                  <a:gd name="T35" fmla="*/ 12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8" h="301">
                    <a:moveTo>
                      <a:pt x="342" y="122"/>
                    </a:moveTo>
                    <a:cubicBezTo>
                      <a:pt x="391" y="133"/>
                      <a:pt x="391" y="133"/>
                      <a:pt x="391" y="133"/>
                    </a:cubicBezTo>
                    <a:cubicBezTo>
                      <a:pt x="392" y="133"/>
                      <a:pt x="392" y="133"/>
                      <a:pt x="392" y="133"/>
                    </a:cubicBezTo>
                    <a:cubicBezTo>
                      <a:pt x="392" y="133"/>
                      <a:pt x="428" y="140"/>
                      <a:pt x="468" y="162"/>
                    </a:cubicBezTo>
                    <a:cubicBezTo>
                      <a:pt x="520" y="191"/>
                      <a:pt x="554" y="232"/>
                      <a:pt x="570" y="282"/>
                    </a:cubicBezTo>
                    <a:cubicBezTo>
                      <a:pt x="571" y="285"/>
                      <a:pt x="572" y="288"/>
                      <a:pt x="575" y="291"/>
                    </a:cubicBezTo>
                    <a:cubicBezTo>
                      <a:pt x="581" y="298"/>
                      <a:pt x="591" y="301"/>
                      <a:pt x="600" y="298"/>
                    </a:cubicBezTo>
                    <a:cubicBezTo>
                      <a:pt x="609" y="296"/>
                      <a:pt x="615" y="290"/>
                      <a:pt x="617" y="281"/>
                    </a:cubicBezTo>
                    <a:cubicBezTo>
                      <a:pt x="617" y="281"/>
                      <a:pt x="617" y="281"/>
                      <a:pt x="617" y="281"/>
                    </a:cubicBezTo>
                    <a:cubicBezTo>
                      <a:pt x="617" y="281"/>
                      <a:pt x="617" y="281"/>
                      <a:pt x="617" y="281"/>
                    </a:cubicBezTo>
                    <a:cubicBezTo>
                      <a:pt x="617" y="281"/>
                      <a:pt x="617" y="280"/>
                      <a:pt x="617" y="280"/>
                    </a:cubicBezTo>
                    <a:cubicBezTo>
                      <a:pt x="618" y="276"/>
                      <a:pt x="618" y="272"/>
                      <a:pt x="617" y="267"/>
                    </a:cubicBezTo>
                    <a:cubicBezTo>
                      <a:pt x="598" y="205"/>
                      <a:pt x="554" y="153"/>
                      <a:pt x="491" y="119"/>
                    </a:cubicBezTo>
                    <a:cubicBezTo>
                      <a:pt x="446" y="94"/>
                      <a:pt x="406" y="86"/>
                      <a:pt x="401" y="85"/>
                    </a:cubicBezTo>
                    <a:cubicBezTo>
                      <a:pt x="352" y="74"/>
                      <a:pt x="352" y="74"/>
                      <a:pt x="352" y="74"/>
                    </a:cubicBezTo>
                    <a:cubicBezTo>
                      <a:pt x="10" y="0"/>
                      <a:pt x="10" y="0"/>
                      <a:pt x="10" y="0"/>
                    </a:cubicBezTo>
                    <a:cubicBezTo>
                      <a:pt x="0" y="48"/>
                      <a:pt x="0" y="48"/>
                      <a:pt x="0" y="48"/>
                    </a:cubicBezTo>
                    <a:cubicBezTo>
                      <a:pt x="342" y="122"/>
                      <a:pt x="342" y="122"/>
                      <a:pt x="342" y="12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7" name="ïŝļïḍé"/>
              <p:cNvSpPr/>
              <p:nvPr/>
            </p:nvSpPr>
            <p:spPr bwMode="auto">
              <a:xfrm>
                <a:off x="5592939" y="2791725"/>
                <a:ext cx="252979" cy="54072"/>
              </a:xfrm>
              <a:custGeom>
                <a:avLst/>
                <a:gdLst>
                  <a:gd name="T0" fmla="*/ 45 w 679"/>
                  <a:gd name="T1" fmla="*/ 119 h 145"/>
                  <a:gd name="T2" fmla="*/ 186 w 679"/>
                  <a:gd name="T3" fmla="*/ 53 h 145"/>
                  <a:gd name="T4" fmla="*/ 268 w 679"/>
                  <a:gd name="T5" fmla="*/ 58 h 145"/>
                  <a:gd name="T6" fmla="*/ 269 w 679"/>
                  <a:gd name="T7" fmla="*/ 58 h 145"/>
                  <a:gd name="T8" fmla="*/ 318 w 679"/>
                  <a:gd name="T9" fmla="*/ 68 h 145"/>
                  <a:gd name="T10" fmla="*/ 669 w 679"/>
                  <a:gd name="T11" fmla="*/ 145 h 145"/>
                  <a:gd name="T12" fmla="*/ 679 w 679"/>
                  <a:gd name="T13" fmla="*/ 97 h 145"/>
                  <a:gd name="T14" fmla="*/ 328 w 679"/>
                  <a:gd name="T15" fmla="*/ 21 h 145"/>
                  <a:gd name="T16" fmla="*/ 280 w 679"/>
                  <a:gd name="T17" fmla="*/ 10 h 145"/>
                  <a:gd name="T18" fmla="*/ 184 w 679"/>
                  <a:gd name="T19" fmla="*/ 4 h 145"/>
                  <a:gd name="T20" fmla="*/ 7 w 679"/>
                  <a:gd name="T21" fmla="*/ 87 h 145"/>
                  <a:gd name="T22" fmla="*/ 2 w 679"/>
                  <a:gd name="T23" fmla="*/ 98 h 145"/>
                  <a:gd name="T24" fmla="*/ 2 w 679"/>
                  <a:gd name="T25" fmla="*/ 99 h 145"/>
                  <a:gd name="T26" fmla="*/ 2 w 679"/>
                  <a:gd name="T27" fmla="*/ 99 h 145"/>
                  <a:gd name="T28" fmla="*/ 2 w 679"/>
                  <a:gd name="T29" fmla="*/ 99 h 145"/>
                  <a:gd name="T30" fmla="*/ 10 w 679"/>
                  <a:gd name="T31" fmla="*/ 122 h 145"/>
                  <a:gd name="T32" fmla="*/ 36 w 679"/>
                  <a:gd name="T33" fmla="*/ 126 h 145"/>
                  <a:gd name="T34" fmla="*/ 45 w 679"/>
                  <a:gd name="T35" fmla="*/ 11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9" h="145">
                    <a:moveTo>
                      <a:pt x="45" y="119"/>
                    </a:moveTo>
                    <a:cubicBezTo>
                      <a:pt x="79" y="80"/>
                      <a:pt x="127" y="58"/>
                      <a:pt x="186" y="53"/>
                    </a:cubicBezTo>
                    <a:cubicBezTo>
                      <a:pt x="232" y="49"/>
                      <a:pt x="268" y="58"/>
                      <a:pt x="268" y="58"/>
                    </a:cubicBezTo>
                    <a:cubicBezTo>
                      <a:pt x="269" y="58"/>
                      <a:pt x="269" y="58"/>
                      <a:pt x="269" y="58"/>
                    </a:cubicBezTo>
                    <a:cubicBezTo>
                      <a:pt x="318" y="68"/>
                      <a:pt x="318" y="68"/>
                      <a:pt x="318" y="68"/>
                    </a:cubicBezTo>
                    <a:cubicBezTo>
                      <a:pt x="669" y="145"/>
                      <a:pt x="669" y="145"/>
                      <a:pt x="669" y="145"/>
                    </a:cubicBezTo>
                    <a:cubicBezTo>
                      <a:pt x="679" y="97"/>
                      <a:pt x="679" y="97"/>
                      <a:pt x="679" y="97"/>
                    </a:cubicBezTo>
                    <a:cubicBezTo>
                      <a:pt x="328" y="21"/>
                      <a:pt x="328" y="21"/>
                      <a:pt x="328" y="21"/>
                    </a:cubicBezTo>
                    <a:cubicBezTo>
                      <a:pt x="280" y="10"/>
                      <a:pt x="280" y="10"/>
                      <a:pt x="280" y="10"/>
                    </a:cubicBezTo>
                    <a:cubicBezTo>
                      <a:pt x="274" y="9"/>
                      <a:pt x="235" y="0"/>
                      <a:pt x="184" y="4"/>
                    </a:cubicBezTo>
                    <a:cubicBezTo>
                      <a:pt x="112" y="9"/>
                      <a:pt x="51" y="38"/>
                      <a:pt x="7" y="87"/>
                    </a:cubicBezTo>
                    <a:cubicBezTo>
                      <a:pt x="5" y="90"/>
                      <a:pt x="3" y="94"/>
                      <a:pt x="2" y="98"/>
                    </a:cubicBezTo>
                    <a:cubicBezTo>
                      <a:pt x="2" y="98"/>
                      <a:pt x="2" y="99"/>
                      <a:pt x="2" y="99"/>
                    </a:cubicBezTo>
                    <a:cubicBezTo>
                      <a:pt x="2" y="99"/>
                      <a:pt x="2" y="99"/>
                      <a:pt x="2" y="99"/>
                    </a:cubicBezTo>
                    <a:cubicBezTo>
                      <a:pt x="2" y="99"/>
                      <a:pt x="2" y="99"/>
                      <a:pt x="2" y="99"/>
                    </a:cubicBezTo>
                    <a:cubicBezTo>
                      <a:pt x="0" y="107"/>
                      <a:pt x="3" y="116"/>
                      <a:pt x="10" y="122"/>
                    </a:cubicBezTo>
                    <a:cubicBezTo>
                      <a:pt x="17" y="128"/>
                      <a:pt x="28" y="129"/>
                      <a:pt x="36" y="126"/>
                    </a:cubicBezTo>
                    <a:cubicBezTo>
                      <a:pt x="39" y="124"/>
                      <a:pt x="42" y="122"/>
                      <a:pt x="45" y="119"/>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8" name="ïṥḻïḓê"/>
              <p:cNvSpPr/>
              <p:nvPr/>
            </p:nvSpPr>
            <p:spPr bwMode="auto">
              <a:xfrm>
                <a:off x="4826279" y="2529091"/>
                <a:ext cx="523338" cy="403607"/>
              </a:xfrm>
              <a:custGeom>
                <a:avLst/>
                <a:gdLst>
                  <a:gd name="T0" fmla="*/ 1403 w 1403"/>
                  <a:gd name="T1" fmla="*/ 350 h 1084"/>
                  <a:gd name="T2" fmla="*/ 1403 w 1403"/>
                  <a:gd name="T3" fmla="*/ 350 h 1084"/>
                  <a:gd name="T4" fmla="*/ 1364 w 1403"/>
                  <a:gd name="T5" fmla="*/ 199 h 1084"/>
                  <a:gd name="T6" fmla="*/ 1364 w 1403"/>
                  <a:gd name="T7" fmla="*/ 199 h 1084"/>
                  <a:gd name="T8" fmla="*/ 952 w 1403"/>
                  <a:gd name="T9" fmla="*/ 82 h 1084"/>
                  <a:gd name="T10" fmla="*/ 576 w 1403"/>
                  <a:gd name="T11" fmla="*/ 291 h 1084"/>
                  <a:gd name="T12" fmla="*/ 199 w 1403"/>
                  <a:gd name="T13" fmla="*/ 501 h 1084"/>
                  <a:gd name="T14" fmla="*/ 82 w 1403"/>
                  <a:gd name="T15" fmla="*/ 913 h 1084"/>
                  <a:gd name="T16" fmla="*/ 82 w 1403"/>
                  <a:gd name="T17" fmla="*/ 913 h 1084"/>
                  <a:gd name="T18" fmla="*/ 190 w 1403"/>
                  <a:gd name="T19" fmla="*/ 1025 h 1084"/>
                  <a:gd name="T20" fmla="*/ 190 w 1403"/>
                  <a:gd name="T21" fmla="*/ 1025 h 1084"/>
                  <a:gd name="T22" fmla="*/ 494 w 1403"/>
                  <a:gd name="T23" fmla="*/ 1030 h 1084"/>
                  <a:gd name="T24" fmla="*/ 870 w 1403"/>
                  <a:gd name="T25" fmla="*/ 820 h 1084"/>
                  <a:gd name="T26" fmla="*/ 1247 w 1403"/>
                  <a:gd name="T27" fmla="*/ 611 h 1084"/>
                  <a:gd name="T28" fmla="*/ 1403 w 1403"/>
                  <a:gd name="T29" fmla="*/ 35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3" h="1084">
                    <a:moveTo>
                      <a:pt x="1403" y="350"/>
                    </a:moveTo>
                    <a:cubicBezTo>
                      <a:pt x="1403" y="350"/>
                      <a:pt x="1403" y="350"/>
                      <a:pt x="1403" y="350"/>
                    </a:cubicBezTo>
                    <a:cubicBezTo>
                      <a:pt x="1403" y="299"/>
                      <a:pt x="1391" y="247"/>
                      <a:pt x="1364" y="199"/>
                    </a:cubicBezTo>
                    <a:cubicBezTo>
                      <a:pt x="1364" y="199"/>
                      <a:pt x="1364" y="199"/>
                      <a:pt x="1364" y="199"/>
                    </a:cubicBezTo>
                    <a:cubicBezTo>
                      <a:pt x="1283" y="53"/>
                      <a:pt x="1099" y="0"/>
                      <a:pt x="952" y="82"/>
                    </a:cubicBezTo>
                    <a:cubicBezTo>
                      <a:pt x="576" y="291"/>
                      <a:pt x="576" y="291"/>
                      <a:pt x="576" y="291"/>
                    </a:cubicBezTo>
                    <a:cubicBezTo>
                      <a:pt x="199" y="501"/>
                      <a:pt x="199" y="501"/>
                      <a:pt x="199" y="501"/>
                    </a:cubicBezTo>
                    <a:cubicBezTo>
                      <a:pt x="53" y="582"/>
                      <a:pt x="0" y="767"/>
                      <a:pt x="82" y="913"/>
                    </a:cubicBezTo>
                    <a:cubicBezTo>
                      <a:pt x="82" y="913"/>
                      <a:pt x="82" y="913"/>
                      <a:pt x="82" y="913"/>
                    </a:cubicBezTo>
                    <a:cubicBezTo>
                      <a:pt x="108" y="961"/>
                      <a:pt x="146" y="999"/>
                      <a:pt x="190" y="1025"/>
                    </a:cubicBezTo>
                    <a:cubicBezTo>
                      <a:pt x="190" y="1025"/>
                      <a:pt x="190" y="1025"/>
                      <a:pt x="190" y="1025"/>
                    </a:cubicBezTo>
                    <a:cubicBezTo>
                      <a:pt x="280" y="1079"/>
                      <a:pt x="395" y="1084"/>
                      <a:pt x="494" y="1030"/>
                    </a:cubicBezTo>
                    <a:cubicBezTo>
                      <a:pt x="870" y="820"/>
                      <a:pt x="870" y="820"/>
                      <a:pt x="870" y="820"/>
                    </a:cubicBezTo>
                    <a:cubicBezTo>
                      <a:pt x="1247" y="611"/>
                      <a:pt x="1247" y="611"/>
                      <a:pt x="1247" y="611"/>
                    </a:cubicBezTo>
                    <a:cubicBezTo>
                      <a:pt x="1345" y="556"/>
                      <a:pt x="1401" y="455"/>
                      <a:pt x="1403" y="35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9" name="íslîḋê"/>
              <p:cNvSpPr/>
              <p:nvPr/>
            </p:nvSpPr>
            <p:spPr bwMode="auto">
              <a:xfrm>
                <a:off x="5131398" y="2659443"/>
                <a:ext cx="218218" cy="174768"/>
              </a:xfrm>
              <a:custGeom>
                <a:avLst/>
                <a:gdLst>
                  <a:gd name="T0" fmla="*/ 587 w 587"/>
                  <a:gd name="T1" fmla="*/ 0 h 470"/>
                  <a:gd name="T2" fmla="*/ 460 w 587"/>
                  <a:gd name="T3" fmla="*/ 117 h 470"/>
                  <a:gd name="T4" fmla="*/ 0 w 587"/>
                  <a:gd name="T5" fmla="*/ 373 h 470"/>
                  <a:gd name="T6" fmla="*/ 54 w 587"/>
                  <a:gd name="T7" fmla="*/ 470 h 470"/>
                  <a:gd name="T8" fmla="*/ 431 w 587"/>
                  <a:gd name="T9" fmla="*/ 261 h 470"/>
                  <a:gd name="T10" fmla="*/ 587 w 587"/>
                  <a:gd name="T11" fmla="*/ 0 h 470"/>
                </a:gdLst>
                <a:ahLst/>
                <a:cxnLst>
                  <a:cxn ang="0">
                    <a:pos x="T0" y="T1"/>
                  </a:cxn>
                  <a:cxn ang="0">
                    <a:pos x="T2" y="T3"/>
                  </a:cxn>
                  <a:cxn ang="0">
                    <a:pos x="T4" y="T5"/>
                  </a:cxn>
                  <a:cxn ang="0">
                    <a:pos x="T6" y="T7"/>
                  </a:cxn>
                  <a:cxn ang="0">
                    <a:pos x="T8" y="T9"/>
                  </a:cxn>
                  <a:cxn ang="0">
                    <a:pos x="T10" y="T11"/>
                  </a:cxn>
                </a:cxnLst>
                <a:rect l="0" t="0" r="r" b="b"/>
                <a:pathLst>
                  <a:path w="587" h="470">
                    <a:moveTo>
                      <a:pt x="587" y="0"/>
                    </a:moveTo>
                    <a:cubicBezTo>
                      <a:pt x="555" y="47"/>
                      <a:pt x="513" y="88"/>
                      <a:pt x="460" y="117"/>
                    </a:cubicBezTo>
                    <a:cubicBezTo>
                      <a:pt x="0" y="373"/>
                      <a:pt x="0" y="373"/>
                      <a:pt x="0" y="373"/>
                    </a:cubicBezTo>
                    <a:cubicBezTo>
                      <a:pt x="54" y="470"/>
                      <a:pt x="54" y="470"/>
                      <a:pt x="54" y="470"/>
                    </a:cubicBezTo>
                    <a:cubicBezTo>
                      <a:pt x="431" y="261"/>
                      <a:pt x="431" y="261"/>
                      <a:pt x="431" y="261"/>
                    </a:cubicBezTo>
                    <a:cubicBezTo>
                      <a:pt x="529" y="206"/>
                      <a:pt x="585" y="105"/>
                      <a:pt x="587"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0" name="íSľíḋè"/>
              <p:cNvSpPr/>
              <p:nvPr/>
            </p:nvSpPr>
            <p:spPr bwMode="auto">
              <a:xfrm>
                <a:off x="5041601" y="2529091"/>
                <a:ext cx="308982" cy="269394"/>
              </a:xfrm>
              <a:custGeom>
                <a:avLst/>
                <a:gdLst>
                  <a:gd name="T0" fmla="*/ 788 w 828"/>
                  <a:gd name="T1" fmla="*/ 199 h 723"/>
                  <a:gd name="T2" fmla="*/ 376 w 828"/>
                  <a:gd name="T3" fmla="*/ 82 h 723"/>
                  <a:gd name="T4" fmla="*/ 0 w 828"/>
                  <a:gd name="T5" fmla="*/ 291 h 723"/>
                  <a:gd name="T6" fmla="*/ 240 w 828"/>
                  <a:gd name="T7" fmla="*/ 723 h 723"/>
                  <a:gd name="T8" fmla="*/ 700 w 828"/>
                  <a:gd name="T9" fmla="*/ 467 h 723"/>
                  <a:gd name="T10" fmla="*/ 827 w 828"/>
                  <a:gd name="T11" fmla="*/ 351 h 723"/>
                  <a:gd name="T12" fmla="*/ 788 w 828"/>
                  <a:gd name="T13" fmla="*/ 199 h 723"/>
                  <a:gd name="T14" fmla="*/ 788 w 828"/>
                  <a:gd name="T15" fmla="*/ 199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723">
                    <a:moveTo>
                      <a:pt x="788" y="199"/>
                    </a:moveTo>
                    <a:cubicBezTo>
                      <a:pt x="707" y="53"/>
                      <a:pt x="523" y="0"/>
                      <a:pt x="376" y="82"/>
                    </a:cubicBezTo>
                    <a:cubicBezTo>
                      <a:pt x="0" y="291"/>
                      <a:pt x="0" y="291"/>
                      <a:pt x="0" y="291"/>
                    </a:cubicBezTo>
                    <a:cubicBezTo>
                      <a:pt x="240" y="723"/>
                      <a:pt x="240" y="723"/>
                      <a:pt x="240" y="723"/>
                    </a:cubicBezTo>
                    <a:cubicBezTo>
                      <a:pt x="700" y="467"/>
                      <a:pt x="700" y="467"/>
                      <a:pt x="700" y="467"/>
                    </a:cubicBezTo>
                    <a:cubicBezTo>
                      <a:pt x="753" y="438"/>
                      <a:pt x="795" y="398"/>
                      <a:pt x="827" y="351"/>
                    </a:cubicBezTo>
                    <a:cubicBezTo>
                      <a:pt x="828" y="300"/>
                      <a:pt x="815" y="247"/>
                      <a:pt x="788" y="199"/>
                    </a:cubicBezTo>
                    <a:cubicBezTo>
                      <a:pt x="788" y="199"/>
                      <a:pt x="788" y="199"/>
                      <a:pt x="788" y="199"/>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1" name="îsḷiḑé"/>
              <p:cNvSpPr/>
              <p:nvPr/>
            </p:nvSpPr>
            <p:spPr bwMode="auto">
              <a:xfrm>
                <a:off x="4896766" y="2798485"/>
                <a:ext cx="253945" cy="135179"/>
              </a:xfrm>
              <a:custGeom>
                <a:avLst/>
                <a:gdLst>
                  <a:gd name="T0" fmla="*/ 167 w 681"/>
                  <a:gd name="T1" fmla="*/ 256 h 362"/>
                  <a:gd name="T2" fmla="*/ 0 w 681"/>
                  <a:gd name="T3" fmla="*/ 302 h 362"/>
                  <a:gd name="T4" fmla="*/ 305 w 681"/>
                  <a:gd name="T5" fmla="*/ 307 h 362"/>
                  <a:gd name="T6" fmla="*/ 681 w 681"/>
                  <a:gd name="T7" fmla="*/ 97 h 362"/>
                  <a:gd name="T8" fmla="*/ 627 w 681"/>
                  <a:gd name="T9" fmla="*/ 0 h 362"/>
                  <a:gd name="T10" fmla="*/ 167 w 681"/>
                  <a:gd name="T11" fmla="*/ 256 h 362"/>
                </a:gdLst>
                <a:ahLst/>
                <a:cxnLst>
                  <a:cxn ang="0">
                    <a:pos x="T0" y="T1"/>
                  </a:cxn>
                  <a:cxn ang="0">
                    <a:pos x="T2" y="T3"/>
                  </a:cxn>
                  <a:cxn ang="0">
                    <a:pos x="T4" y="T5"/>
                  </a:cxn>
                  <a:cxn ang="0">
                    <a:pos x="T6" y="T7"/>
                  </a:cxn>
                  <a:cxn ang="0">
                    <a:pos x="T8" y="T9"/>
                  </a:cxn>
                  <a:cxn ang="0">
                    <a:pos x="T10" y="T11"/>
                  </a:cxn>
                </a:cxnLst>
                <a:rect l="0" t="0" r="r" b="b"/>
                <a:pathLst>
                  <a:path w="681" h="362">
                    <a:moveTo>
                      <a:pt x="167" y="256"/>
                    </a:moveTo>
                    <a:cubicBezTo>
                      <a:pt x="115" y="286"/>
                      <a:pt x="57" y="300"/>
                      <a:pt x="0" y="302"/>
                    </a:cubicBezTo>
                    <a:cubicBezTo>
                      <a:pt x="91" y="356"/>
                      <a:pt x="206" y="362"/>
                      <a:pt x="305" y="307"/>
                    </a:cubicBezTo>
                    <a:cubicBezTo>
                      <a:pt x="681" y="97"/>
                      <a:pt x="681" y="97"/>
                      <a:pt x="681" y="97"/>
                    </a:cubicBezTo>
                    <a:cubicBezTo>
                      <a:pt x="627" y="0"/>
                      <a:pt x="627" y="0"/>
                      <a:pt x="627" y="0"/>
                    </a:cubicBezTo>
                    <a:cubicBezTo>
                      <a:pt x="167" y="256"/>
                      <a:pt x="167" y="256"/>
                      <a:pt x="167" y="25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2" name="îŝlïḓe"/>
              <p:cNvSpPr/>
              <p:nvPr/>
            </p:nvSpPr>
            <p:spPr bwMode="auto">
              <a:xfrm>
                <a:off x="4826279" y="2637235"/>
                <a:ext cx="305119" cy="274221"/>
              </a:xfrm>
              <a:custGeom>
                <a:avLst/>
                <a:gdLst>
                  <a:gd name="T0" fmla="*/ 816 w 816"/>
                  <a:gd name="T1" fmla="*/ 432 h 735"/>
                  <a:gd name="T2" fmla="*/ 576 w 816"/>
                  <a:gd name="T3" fmla="*/ 0 h 735"/>
                  <a:gd name="T4" fmla="*/ 199 w 816"/>
                  <a:gd name="T5" fmla="*/ 210 h 735"/>
                  <a:gd name="T6" fmla="*/ 82 w 816"/>
                  <a:gd name="T7" fmla="*/ 622 h 735"/>
                  <a:gd name="T8" fmla="*/ 82 w 816"/>
                  <a:gd name="T9" fmla="*/ 622 h 735"/>
                  <a:gd name="T10" fmla="*/ 190 w 816"/>
                  <a:gd name="T11" fmla="*/ 735 h 735"/>
                  <a:gd name="T12" fmla="*/ 356 w 816"/>
                  <a:gd name="T13" fmla="*/ 688 h 735"/>
                  <a:gd name="T14" fmla="*/ 816 w 816"/>
                  <a:gd name="T15" fmla="*/ 432 h 7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6" h="735">
                    <a:moveTo>
                      <a:pt x="816" y="432"/>
                    </a:moveTo>
                    <a:cubicBezTo>
                      <a:pt x="576" y="0"/>
                      <a:pt x="576" y="0"/>
                      <a:pt x="576" y="0"/>
                    </a:cubicBezTo>
                    <a:cubicBezTo>
                      <a:pt x="199" y="210"/>
                      <a:pt x="199" y="210"/>
                      <a:pt x="199" y="210"/>
                    </a:cubicBezTo>
                    <a:cubicBezTo>
                      <a:pt x="53" y="291"/>
                      <a:pt x="0" y="476"/>
                      <a:pt x="82" y="622"/>
                    </a:cubicBezTo>
                    <a:cubicBezTo>
                      <a:pt x="82" y="622"/>
                      <a:pt x="82" y="622"/>
                      <a:pt x="82" y="622"/>
                    </a:cubicBezTo>
                    <a:cubicBezTo>
                      <a:pt x="108" y="670"/>
                      <a:pt x="146" y="708"/>
                      <a:pt x="190" y="735"/>
                    </a:cubicBezTo>
                    <a:cubicBezTo>
                      <a:pt x="246" y="732"/>
                      <a:pt x="304" y="718"/>
                      <a:pt x="356" y="688"/>
                    </a:cubicBezTo>
                    <a:cubicBezTo>
                      <a:pt x="816" y="432"/>
                      <a:pt x="816" y="432"/>
                      <a:pt x="816" y="432"/>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3" name="ísľíďê"/>
              <p:cNvSpPr/>
              <p:nvPr/>
            </p:nvSpPr>
            <p:spPr bwMode="auto">
              <a:xfrm>
                <a:off x="5053187" y="2567714"/>
                <a:ext cx="241392" cy="107178"/>
              </a:xfrm>
              <a:custGeom>
                <a:avLst/>
                <a:gdLst>
                  <a:gd name="T0" fmla="*/ 330 w 646"/>
                  <a:gd name="T1" fmla="*/ 117 h 287"/>
                  <a:gd name="T2" fmla="*/ 374 w 646"/>
                  <a:gd name="T3" fmla="*/ 92 h 287"/>
                  <a:gd name="T4" fmla="*/ 374 w 646"/>
                  <a:gd name="T5" fmla="*/ 92 h 287"/>
                  <a:gd name="T6" fmla="*/ 451 w 646"/>
                  <a:gd name="T7" fmla="*/ 64 h 287"/>
                  <a:gd name="T8" fmla="*/ 606 w 646"/>
                  <a:gd name="T9" fmla="*/ 86 h 287"/>
                  <a:gd name="T10" fmla="*/ 616 w 646"/>
                  <a:gd name="T11" fmla="*/ 90 h 287"/>
                  <a:gd name="T12" fmla="*/ 640 w 646"/>
                  <a:gd name="T13" fmla="*/ 78 h 287"/>
                  <a:gd name="T14" fmla="*/ 641 w 646"/>
                  <a:gd name="T15" fmla="*/ 55 h 287"/>
                  <a:gd name="T16" fmla="*/ 641 w 646"/>
                  <a:gd name="T17" fmla="*/ 55 h 287"/>
                  <a:gd name="T18" fmla="*/ 641 w 646"/>
                  <a:gd name="T19" fmla="*/ 55 h 287"/>
                  <a:gd name="T20" fmla="*/ 641 w 646"/>
                  <a:gd name="T21" fmla="*/ 53 h 287"/>
                  <a:gd name="T22" fmla="*/ 632 w 646"/>
                  <a:gd name="T23" fmla="*/ 44 h 287"/>
                  <a:gd name="T24" fmla="*/ 439 w 646"/>
                  <a:gd name="T25" fmla="*/ 16 h 287"/>
                  <a:gd name="T26" fmla="*/ 350 w 646"/>
                  <a:gd name="T27" fmla="*/ 50 h 287"/>
                  <a:gd name="T28" fmla="*/ 306 w 646"/>
                  <a:gd name="T29" fmla="*/ 74 h 287"/>
                  <a:gd name="T30" fmla="*/ 0 w 646"/>
                  <a:gd name="T31" fmla="*/ 244 h 287"/>
                  <a:gd name="T32" fmla="*/ 24 w 646"/>
                  <a:gd name="T33" fmla="*/ 287 h 287"/>
                  <a:gd name="T34" fmla="*/ 330 w 646"/>
                  <a:gd name="T35" fmla="*/ 11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287">
                    <a:moveTo>
                      <a:pt x="330" y="117"/>
                    </a:moveTo>
                    <a:cubicBezTo>
                      <a:pt x="374" y="92"/>
                      <a:pt x="374" y="92"/>
                      <a:pt x="374" y="92"/>
                    </a:cubicBezTo>
                    <a:cubicBezTo>
                      <a:pt x="374" y="92"/>
                      <a:pt x="374" y="92"/>
                      <a:pt x="374" y="92"/>
                    </a:cubicBezTo>
                    <a:cubicBezTo>
                      <a:pt x="375" y="92"/>
                      <a:pt x="407" y="73"/>
                      <a:pt x="451" y="64"/>
                    </a:cubicBezTo>
                    <a:cubicBezTo>
                      <a:pt x="509" y="51"/>
                      <a:pt x="562" y="59"/>
                      <a:pt x="606" y="86"/>
                    </a:cubicBezTo>
                    <a:cubicBezTo>
                      <a:pt x="609" y="88"/>
                      <a:pt x="613" y="89"/>
                      <a:pt x="616" y="90"/>
                    </a:cubicBezTo>
                    <a:cubicBezTo>
                      <a:pt x="625" y="91"/>
                      <a:pt x="635" y="87"/>
                      <a:pt x="640" y="78"/>
                    </a:cubicBezTo>
                    <a:cubicBezTo>
                      <a:pt x="645" y="71"/>
                      <a:pt x="646" y="63"/>
                      <a:pt x="641" y="55"/>
                    </a:cubicBezTo>
                    <a:cubicBezTo>
                      <a:pt x="641" y="55"/>
                      <a:pt x="641" y="55"/>
                      <a:pt x="641" y="55"/>
                    </a:cubicBezTo>
                    <a:cubicBezTo>
                      <a:pt x="641" y="55"/>
                      <a:pt x="641" y="55"/>
                      <a:pt x="641" y="55"/>
                    </a:cubicBezTo>
                    <a:cubicBezTo>
                      <a:pt x="641" y="54"/>
                      <a:pt x="641" y="54"/>
                      <a:pt x="641" y="53"/>
                    </a:cubicBezTo>
                    <a:cubicBezTo>
                      <a:pt x="639" y="50"/>
                      <a:pt x="636" y="47"/>
                      <a:pt x="632" y="44"/>
                    </a:cubicBezTo>
                    <a:cubicBezTo>
                      <a:pt x="577" y="10"/>
                      <a:pt x="510" y="0"/>
                      <a:pt x="439" y="16"/>
                    </a:cubicBezTo>
                    <a:cubicBezTo>
                      <a:pt x="389" y="27"/>
                      <a:pt x="354" y="47"/>
                      <a:pt x="350" y="50"/>
                    </a:cubicBezTo>
                    <a:cubicBezTo>
                      <a:pt x="306" y="74"/>
                      <a:pt x="306" y="74"/>
                      <a:pt x="306" y="74"/>
                    </a:cubicBezTo>
                    <a:cubicBezTo>
                      <a:pt x="0" y="244"/>
                      <a:pt x="0" y="244"/>
                      <a:pt x="0" y="244"/>
                    </a:cubicBezTo>
                    <a:cubicBezTo>
                      <a:pt x="24" y="287"/>
                      <a:pt x="24" y="287"/>
                      <a:pt x="24" y="287"/>
                    </a:cubicBezTo>
                    <a:cubicBezTo>
                      <a:pt x="330" y="117"/>
                      <a:pt x="330" y="117"/>
                      <a:pt x="330" y="117"/>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4" name="iṧľïḍê"/>
              <p:cNvSpPr/>
              <p:nvPr/>
            </p:nvSpPr>
            <p:spPr bwMode="auto">
              <a:xfrm>
                <a:off x="4862970" y="2658477"/>
                <a:ext cx="198907" cy="171871"/>
              </a:xfrm>
              <a:custGeom>
                <a:avLst/>
                <a:gdLst>
                  <a:gd name="T0" fmla="*/ 49 w 535"/>
                  <a:gd name="T1" fmla="*/ 437 h 461"/>
                  <a:gd name="T2" fmla="*/ 112 w 535"/>
                  <a:gd name="T3" fmla="*/ 293 h 461"/>
                  <a:gd name="T4" fmla="*/ 176 w 535"/>
                  <a:gd name="T5" fmla="*/ 243 h 461"/>
                  <a:gd name="T6" fmla="*/ 177 w 535"/>
                  <a:gd name="T7" fmla="*/ 242 h 461"/>
                  <a:gd name="T8" fmla="*/ 221 w 535"/>
                  <a:gd name="T9" fmla="*/ 218 h 461"/>
                  <a:gd name="T10" fmla="*/ 535 w 535"/>
                  <a:gd name="T11" fmla="*/ 43 h 461"/>
                  <a:gd name="T12" fmla="*/ 511 w 535"/>
                  <a:gd name="T13" fmla="*/ 0 h 461"/>
                  <a:gd name="T14" fmla="*/ 197 w 535"/>
                  <a:gd name="T15" fmla="*/ 175 h 461"/>
                  <a:gd name="T16" fmla="*/ 154 w 535"/>
                  <a:gd name="T17" fmla="*/ 199 h 461"/>
                  <a:gd name="T18" fmla="*/ 77 w 535"/>
                  <a:gd name="T19" fmla="*/ 258 h 461"/>
                  <a:gd name="T20" fmla="*/ 0 w 535"/>
                  <a:gd name="T21" fmla="*/ 437 h 461"/>
                  <a:gd name="T22" fmla="*/ 3 w 535"/>
                  <a:gd name="T23" fmla="*/ 449 h 461"/>
                  <a:gd name="T24" fmla="*/ 4 w 535"/>
                  <a:gd name="T25" fmla="*/ 450 h 461"/>
                  <a:gd name="T26" fmla="*/ 4 w 535"/>
                  <a:gd name="T27" fmla="*/ 450 h 461"/>
                  <a:gd name="T28" fmla="*/ 4 w 535"/>
                  <a:gd name="T29" fmla="*/ 450 h 461"/>
                  <a:gd name="T30" fmla="*/ 25 w 535"/>
                  <a:gd name="T31" fmla="*/ 461 h 461"/>
                  <a:gd name="T32" fmla="*/ 47 w 535"/>
                  <a:gd name="T33" fmla="*/ 447 h 461"/>
                  <a:gd name="T34" fmla="*/ 49 w 535"/>
                  <a:gd name="T35" fmla="*/ 43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461">
                    <a:moveTo>
                      <a:pt x="49" y="437"/>
                    </a:moveTo>
                    <a:cubicBezTo>
                      <a:pt x="50" y="384"/>
                      <a:pt x="70" y="336"/>
                      <a:pt x="112" y="293"/>
                    </a:cubicBezTo>
                    <a:cubicBezTo>
                      <a:pt x="144" y="260"/>
                      <a:pt x="176" y="243"/>
                      <a:pt x="176" y="243"/>
                    </a:cubicBezTo>
                    <a:cubicBezTo>
                      <a:pt x="177" y="242"/>
                      <a:pt x="177" y="242"/>
                      <a:pt x="177" y="242"/>
                    </a:cubicBezTo>
                    <a:cubicBezTo>
                      <a:pt x="221" y="218"/>
                      <a:pt x="221" y="218"/>
                      <a:pt x="221" y="218"/>
                    </a:cubicBezTo>
                    <a:cubicBezTo>
                      <a:pt x="535" y="43"/>
                      <a:pt x="535" y="43"/>
                      <a:pt x="535" y="43"/>
                    </a:cubicBezTo>
                    <a:cubicBezTo>
                      <a:pt x="511" y="0"/>
                      <a:pt x="511" y="0"/>
                      <a:pt x="511" y="0"/>
                    </a:cubicBezTo>
                    <a:cubicBezTo>
                      <a:pt x="197" y="175"/>
                      <a:pt x="197" y="175"/>
                      <a:pt x="197" y="175"/>
                    </a:cubicBezTo>
                    <a:cubicBezTo>
                      <a:pt x="154" y="199"/>
                      <a:pt x="154" y="199"/>
                      <a:pt x="154" y="199"/>
                    </a:cubicBezTo>
                    <a:cubicBezTo>
                      <a:pt x="149" y="202"/>
                      <a:pt x="113" y="221"/>
                      <a:pt x="77" y="258"/>
                    </a:cubicBezTo>
                    <a:cubicBezTo>
                      <a:pt x="27" y="309"/>
                      <a:pt x="0" y="371"/>
                      <a:pt x="0" y="437"/>
                    </a:cubicBezTo>
                    <a:cubicBezTo>
                      <a:pt x="0" y="441"/>
                      <a:pt x="1" y="445"/>
                      <a:pt x="3" y="449"/>
                    </a:cubicBezTo>
                    <a:cubicBezTo>
                      <a:pt x="4" y="449"/>
                      <a:pt x="4" y="450"/>
                      <a:pt x="4" y="450"/>
                    </a:cubicBezTo>
                    <a:cubicBezTo>
                      <a:pt x="4" y="450"/>
                      <a:pt x="4" y="450"/>
                      <a:pt x="4" y="450"/>
                    </a:cubicBezTo>
                    <a:cubicBezTo>
                      <a:pt x="4" y="450"/>
                      <a:pt x="4" y="450"/>
                      <a:pt x="4" y="450"/>
                    </a:cubicBezTo>
                    <a:cubicBezTo>
                      <a:pt x="9" y="457"/>
                      <a:pt x="16" y="461"/>
                      <a:pt x="25" y="461"/>
                    </a:cubicBezTo>
                    <a:cubicBezTo>
                      <a:pt x="35" y="461"/>
                      <a:pt x="43" y="455"/>
                      <a:pt x="47" y="447"/>
                    </a:cubicBezTo>
                    <a:cubicBezTo>
                      <a:pt x="49" y="444"/>
                      <a:pt x="49" y="440"/>
                      <a:pt x="49" y="43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5" name="íṣľiďê"/>
              <p:cNvSpPr/>
              <p:nvPr/>
            </p:nvSpPr>
            <p:spPr bwMode="auto">
              <a:xfrm>
                <a:off x="4744206" y="2499159"/>
                <a:ext cx="435471" cy="504992"/>
              </a:xfrm>
              <a:custGeom>
                <a:avLst/>
                <a:gdLst>
                  <a:gd name="T0" fmla="*/ 312 w 1168"/>
                  <a:gd name="T1" fmla="*/ 1344 h 1355"/>
                  <a:gd name="T2" fmla="*/ 311 w 1168"/>
                  <a:gd name="T3" fmla="*/ 1345 h 1355"/>
                  <a:gd name="T4" fmla="*/ 165 w 1168"/>
                  <a:gd name="T5" fmla="*/ 1289 h 1355"/>
                  <a:gd name="T6" fmla="*/ 165 w 1168"/>
                  <a:gd name="T7" fmla="*/ 1289 h 1355"/>
                  <a:gd name="T8" fmla="*/ 98 w 1168"/>
                  <a:gd name="T9" fmla="*/ 866 h 1355"/>
                  <a:gd name="T10" fmla="*/ 350 w 1168"/>
                  <a:gd name="T11" fmla="*/ 516 h 1355"/>
                  <a:gd name="T12" fmla="*/ 603 w 1168"/>
                  <a:gd name="T13" fmla="*/ 167 h 1355"/>
                  <a:gd name="T14" fmla="*/ 1026 w 1168"/>
                  <a:gd name="T15" fmla="*/ 99 h 1355"/>
                  <a:gd name="T16" fmla="*/ 1026 w 1168"/>
                  <a:gd name="T17" fmla="*/ 99 h 1355"/>
                  <a:gd name="T18" fmla="*/ 1125 w 1168"/>
                  <a:gd name="T19" fmla="*/ 219 h 1355"/>
                  <a:gd name="T20" fmla="*/ 1125 w 1168"/>
                  <a:gd name="T21" fmla="*/ 219 h 1355"/>
                  <a:gd name="T22" fmla="*/ 1094 w 1168"/>
                  <a:gd name="T23" fmla="*/ 522 h 1355"/>
                  <a:gd name="T24" fmla="*/ 841 w 1168"/>
                  <a:gd name="T25" fmla="*/ 871 h 1355"/>
                  <a:gd name="T26" fmla="*/ 589 w 1168"/>
                  <a:gd name="T27" fmla="*/ 1220 h 1355"/>
                  <a:gd name="T28" fmla="*/ 312 w 1168"/>
                  <a:gd name="T29" fmla="*/ 1344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8" h="1355">
                    <a:moveTo>
                      <a:pt x="312" y="1344"/>
                    </a:moveTo>
                    <a:cubicBezTo>
                      <a:pt x="311" y="1345"/>
                      <a:pt x="311" y="1345"/>
                      <a:pt x="311" y="1345"/>
                    </a:cubicBezTo>
                    <a:cubicBezTo>
                      <a:pt x="261" y="1339"/>
                      <a:pt x="210" y="1322"/>
                      <a:pt x="165" y="1289"/>
                    </a:cubicBezTo>
                    <a:cubicBezTo>
                      <a:pt x="165" y="1289"/>
                      <a:pt x="165" y="1289"/>
                      <a:pt x="165" y="1289"/>
                    </a:cubicBezTo>
                    <a:cubicBezTo>
                      <a:pt x="30" y="1191"/>
                      <a:pt x="0" y="1002"/>
                      <a:pt x="98" y="866"/>
                    </a:cubicBezTo>
                    <a:cubicBezTo>
                      <a:pt x="350" y="516"/>
                      <a:pt x="350" y="516"/>
                      <a:pt x="350" y="516"/>
                    </a:cubicBezTo>
                    <a:cubicBezTo>
                      <a:pt x="603" y="167"/>
                      <a:pt x="603" y="167"/>
                      <a:pt x="603" y="167"/>
                    </a:cubicBezTo>
                    <a:cubicBezTo>
                      <a:pt x="701" y="31"/>
                      <a:pt x="891" y="0"/>
                      <a:pt x="1026" y="99"/>
                    </a:cubicBezTo>
                    <a:cubicBezTo>
                      <a:pt x="1026" y="99"/>
                      <a:pt x="1026" y="99"/>
                      <a:pt x="1026" y="99"/>
                    </a:cubicBezTo>
                    <a:cubicBezTo>
                      <a:pt x="1070" y="131"/>
                      <a:pt x="1104" y="173"/>
                      <a:pt x="1125" y="219"/>
                    </a:cubicBezTo>
                    <a:cubicBezTo>
                      <a:pt x="1125" y="219"/>
                      <a:pt x="1125" y="219"/>
                      <a:pt x="1125" y="219"/>
                    </a:cubicBezTo>
                    <a:cubicBezTo>
                      <a:pt x="1168" y="315"/>
                      <a:pt x="1159" y="430"/>
                      <a:pt x="1094" y="522"/>
                    </a:cubicBezTo>
                    <a:cubicBezTo>
                      <a:pt x="841" y="871"/>
                      <a:pt x="841" y="871"/>
                      <a:pt x="841" y="871"/>
                    </a:cubicBezTo>
                    <a:cubicBezTo>
                      <a:pt x="589" y="1220"/>
                      <a:pt x="589" y="1220"/>
                      <a:pt x="589" y="1220"/>
                    </a:cubicBezTo>
                    <a:cubicBezTo>
                      <a:pt x="523" y="1311"/>
                      <a:pt x="416" y="1355"/>
                      <a:pt x="312" y="1344"/>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6" name="íṩļiḋè"/>
              <p:cNvSpPr/>
              <p:nvPr/>
            </p:nvSpPr>
            <p:spPr bwMode="auto">
              <a:xfrm>
                <a:off x="4860074" y="2799450"/>
                <a:ext cx="197942" cy="204700"/>
              </a:xfrm>
              <a:custGeom>
                <a:avLst/>
                <a:gdLst>
                  <a:gd name="T0" fmla="*/ 0 w 529"/>
                  <a:gd name="T1" fmla="*/ 539 h 550"/>
                  <a:gd name="T2" fmla="*/ 131 w 529"/>
                  <a:gd name="T3" fmla="*/ 427 h 550"/>
                  <a:gd name="T4" fmla="*/ 439 w 529"/>
                  <a:gd name="T5" fmla="*/ 0 h 550"/>
                  <a:gd name="T6" fmla="*/ 529 w 529"/>
                  <a:gd name="T7" fmla="*/ 65 h 550"/>
                  <a:gd name="T8" fmla="*/ 277 w 529"/>
                  <a:gd name="T9" fmla="*/ 415 h 550"/>
                  <a:gd name="T10" fmla="*/ 0 w 529"/>
                  <a:gd name="T11" fmla="*/ 539 h 550"/>
                </a:gdLst>
                <a:ahLst/>
                <a:cxnLst>
                  <a:cxn ang="0">
                    <a:pos x="T0" y="T1"/>
                  </a:cxn>
                  <a:cxn ang="0">
                    <a:pos x="T2" y="T3"/>
                  </a:cxn>
                  <a:cxn ang="0">
                    <a:pos x="T4" y="T5"/>
                  </a:cxn>
                  <a:cxn ang="0">
                    <a:pos x="T6" y="T7"/>
                  </a:cxn>
                  <a:cxn ang="0">
                    <a:pos x="T8" y="T9"/>
                  </a:cxn>
                  <a:cxn ang="0">
                    <a:pos x="T10" y="T11"/>
                  </a:cxn>
                </a:cxnLst>
                <a:rect l="0" t="0" r="r" b="b"/>
                <a:pathLst>
                  <a:path w="529" h="550">
                    <a:moveTo>
                      <a:pt x="0" y="539"/>
                    </a:moveTo>
                    <a:cubicBezTo>
                      <a:pt x="50" y="513"/>
                      <a:pt x="96" y="476"/>
                      <a:pt x="131" y="427"/>
                    </a:cubicBezTo>
                    <a:cubicBezTo>
                      <a:pt x="439" y="0"/>
                      <a:pt x="439" y="0"/>
                      <a:pt x="439" y="0"/>
                    </a:cubicBezTo>
                    <a:cubicBezTo>
                      <a:pt x="529" y="65"/>
                      <a:pt x="529" y="65"/>
                      <a:pt x="529" y="65"/>
                    </a:cubicBezTo>
                    <a:cubicBezTo>
                      <a:pt x="277" y="415"/>
                      <a:pt x="277" y="415"/>
                      <a:pt x="277" y="415"/>
                    </a:cubicBezTo>
                    <a:cubicBezTo>
                      <a:pt x="211" y="506"/>
                      <a:pt x="104" y="550"/>
                      <a:pt x="0" y="539"/>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7" name="ïṧḻiḋê"/>
              <p:cNvSpPr/>
              <p:nvPr/>
            </p:nvSpPr>
            <p:spPr bwMode="auto">
              <a:xfrm>
                <a:off x="4744206" y="2691306"/>
                <a:ext cx="280015" cy="308982"/>
              </a:xfrm>
              <a:custGeom>
                <a:avLst/>
                <a:gdLst>
                  <a:gd name="T0" fmla="*/ 165 w 751"/>
                  <a:gd name="T1" fmla="*/ 773 h 829"/>
                  <a:gd name="T2" fmla="*/ 98 w 751"/>
                  <a:gd name="T3" fmla="*/ 350 h 829"/>
                  <a:gd name="T4" fmla="*/ 350 w 751"/>
                  <a:gd name="T5" fmla="*/ 0 h 829"/>
                  <a:gd name="T6" fmla="*/ 751 w 751"/>
                  <a:gd name="T7" fmla="*/ 290 h 829"/>
                  <a:gd name="T8" fmla="*/ 443 w 751"/>
                  <a:gd name="T9" fmla="*/ 716 h 829"/>
                  <a:gd name="T10" fmla="*/ 312 w 751"/>
                  <a:gd name="T11" fmla="*/ 829 h 829"/>
                  <a:gd name="T12" fmla="*/ 165 w 751"/>
                  <a:gd name="T13" fmla="*/ 773 h 829"/>
                  <a:gd name="T14" fmla="*/ 165 w 751"/>
                  <a:gd name="T15" fmla="*/ 773 h 8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1" h="829">
                    <a:moveTo>
                      <a:pt x="165" y="773"/>
                    </a:moveTo>
                    <a:cubicBezTo>
                      <a:pt x="30" y="675"/>
                      <a:pt x="0" y="486"/>
                      <a:pt x="98" y="350"/>
                    </a:cubicBezTo>
                    <a:cubicBezTo>
                      <a:pt x="350" y="0"/>
                      <a:pt x="350" y="0"/>
                      <a:pt x="350" y="0"/>
                    </a:cubicBezTo>
                    <a:cubicBezTo>
                      <a:pt x="751" y="290"/>
                      <a:pt x="751" y="290"/>
                      <a:pt x="751" y="290"/>
                    </a:cubicBezTo>
                    <a:cubicBezTo>
                      <a:pt x="443" y="716"/>
                      <a:pt x="443" y="716"/>
                      <a:pt x="443" y="716"/>
                    </a:cubicBezTo>
                    <a:cubicBezTo>
                      <a:pt x="408" y="765"/>
                      <a:pt x="362" y="803"/>
                      <a:pt x="312" y="829"/>
                    </a:cubicBezTo>
                    <a:cubicBezTo>
                      <a:pt x="261" y="824"/>
                      <a:pt x="210" y="806"/>
                      <a:pt x="165" y="773"/>
                    </a:cubicBezTo>
                    <a:cubicBezTo>
                      <a:pt x="165" y="773"/>
                      <a:pt x="165" y="773"/>
                      <a:pt x="165" y="773"/>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8" name="îṩľiḋe"/>
              <p:cNvSpPr/>
              <p:nvPr/>
            </p:nvSpPr>
            <p:spPr bwMode="auto">
              <a:xfrm>
                <a:off x="5024220" y="2581232"/>
                <a:ext cx="155457" cy="242358"/>
              </a:xfrm>
              <a:custGeom>
                <a:avLst/>
                <a:gdLst>
                  <a:gd name="T0" fmla="*/ 309 w 417"/>
                  <a:gd name="T1" fmla="*/ 160 h 651"/>
                  <a:gd name="T2" fmla="*/ 374 w 417"/>
                  <a:gd name="T3" fmla="*/ 0 h 651"/>
                  <a:gd name="T4" fmla="*/ 343 w 417"/>
                  <a:gd name="T5" fmla="*/ 302 h 651"/>
                  <a:gd name="T6" fmla="*/ 90 w 417"/>
                  <a:gd name="T7" fmla="*/ 651 h 651"/>
                  <a:gd name="T8" fmla="*/ 0 w 417"/>
                  <a:gd name="T9" fmla="*/ 586 h 651"/>
                  <a:gd name="T10" fmla="*/ 309 w 417"/>
                  <a:gd name="T11" fmla="*/ 160 h 651"/>
                </a:gdLst>
                <a:ahLst/>
                <a:cxnLst>
                  <a:cxn ang="0">
                    <a:pos x="T0" y="T1"/>
                  </a:cxn>
                  <a:cxn ang="0">
                    <a:pos x="T2" y="T3"/>
                  </a:cxn>
                  <a:cxn ang="0">
                    <a:pos x="T4" y="T5"/>
                  </a:cxn>
                  <a:cxn ang="0">
                    <a:pos x="T6" y="T7"/>
                  </a:cxn>
                  <a:cxn ang="0">
                    <a:pos x="T8" y="T9"/>
                  </a:cxn>
                  <a:cxn ang="0">
                    <a:pos x="T10" y="T11"/>
                  </a:cxn>
                </a:cxnLst>
                <a:rect l="0" t="0" r="r" b="b"/>
                <a:pathLst>
                  <a:path w="417" h="651">
                    <a:moveTo>
                      <a:pt x="309" y="160"/>
                    </a:moveTo>
                    <a:cubicBezTo>
                      <a:pt x="344" y="111"/>
                      <a:pt x="365" y="56"/>
                      <a:pt x="374" y="0"/>
                    </a:cubicBezTo>
                    <a:cubicBezTo>
                      <a:pt x="417" y="96"/>
                      <a:pt x="409" y="211"/>
                      <a:pt x="343" y="302"/>
                    </a:cubicBezTo>
                    <a:cubicBezTo>
                      <a:pt x="90" y="651"/>
                      <a:pt x="90" y="651"/>
                      <a:pt x="90" y="651"/>
                    </a:cubicBezTo>
                    <a:cubicBezTo>
                      <a:pt x="0" y="586"/>
                      <a:pt x="0" y="586"/>
                      <a:pt x="0" y="586"/>
                    </a:cubicBezTo>
                    <a:cubicBezTo>
                      <a:pt x="309" y="160"/>
                      <a:pt x="309" y="160"/>
                      <a:pt x="309" y="160"/>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9" name="íS1îḋè"/>
              <p:cNvSpPr/>
              <p:nvPr/>
            </p:nvSpPr>
            <p:spPr bwMode="auto">
              <a:xfrm>
                <a:off x="4874557" y="2499159"/>
                <a:ext cx="289670" cy="300292"/>
              </a:xfrm>
              <a:custGeom>
                <a:avLst/>
                <a:gdLst>
                  <a:gd name="T0" fmla="*/ 400 w 774"/>
                  <a:gd name="T1" fmla="*/ 805 h 805"/>
                  <a:gd name="T2" fmla="*/ 0 w 774"/>
                  <a:gd name="T3" fmla="*/ 516 h 805"/>
                  <a:gd name="T4" fmla="*/ 252 w 774"/>
                  <a:gd name="T5" fmla="*/ 167 h 805"/>
                  <a:gd name="T6" fmla="*/ 675 w 774"/>
                  <a:gd name="T7" fmla="*/ 99 h 805"/>
                  <a:gd name="T8" fmla="*/ 675 w 774"/>
                  <a:gd name="T9" fmla="*/ 99 h 805"/>
                  <a:gd name="T10" fmla="*/ 774 w 774"/>
                  <a:gd name="T11" fmla="*/ 219 h 805"/>
                  <a:gd name="T12" fmla="*/ 709 w 774"/>
                  <a:gd name="T13" fmla="*/ 379 h 805"/>
                  <a:gd name="T14" fmla="*/ 400 w 774"/>
                  <a:gd name="T15" fmla="*/ 80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805">
                    <a:moveTo>
                      <a:pt x="400" y="805"/>
                    </a:moveTo>
                    <a:cubicBezTo>
                      <a:pt x="0" y="516"/>
                      <a:pt x="0" y="516"/>
                      <a:pt x="0" y="516"/>
                    </a:cubicBezTo>
                    <a:cubicBezTo>
                      <a:pt x="252" y="167"/>
                      <a:pt x="252" y="167"/>
                      <a:pt x="252" y="167"/>
                    </a:cubicBezTo>
                    <a:cubicBezTo>
                      <a:pt x="350" y="31"/>
                      <a:pt x="540" y="0"/>
                      <a:pt x="675" y="99"/>
                    </a:cubicBezTo>
                    <a:cubicBezTo>
                      <a:pt x="675" y="99"/>
                      <a:pt x="675" y="99"/>
                      <a:pt x="675" y="99"/>
                    </a:cubicBezTo>
                    <a:cubicBezTo>
                      <a:pt x="719" y="131"/>
                      <a:pt x="753" y="173"/>
                      <a:pt x="774" y="219"/>
                    </a:cubicBezTo>
                    <a:cubicBezTo>
                      <a:pt x="765" y="275"/>
                      <a:pt x="744" y="330"/>
                      <a:pt x="709" y="379"/>
                    </a:cubicBezTo>
                    <a:cubicBezTo>
                      <a:pt x="400" y="805"/>
                      <a:pt x="400" y="805"/>
                      <a:pt x="400" y="805"/>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0" name="iṥḷïḓe"/>
              <p:cNvSpPr/>
              <p:nvPr/>
            </p:nvSpPr>
            <p:spPr bwMode="auto">
              <a:xfrm>
                <a:off x="4781863" y="2705790"/>
                <a:ext cx="127455" cy="231736"/>
              </a:xfrm>
              <a:custGeom>
                <a:avLst/>
                <a:gdLst>
                  <a:gd name="T0" fmla="*/ 137 w 342"/>
                  <a:gd name="T1" fmla="*/ 312 h 620"/>
                  <a:gd name="T2" fmla="*/ 108 w 342"/>
                  <a:gd name="T3" fmla="*/ 353 h 620"/>
                  <a:gd name="T4" fmla="*/ 107 w 342"/>
                  <a:gd name="T5" fmla="*/ 354 h 620"/>
                  <a:gd name="T6" fmla="*/ 70 w 342"/>
                  <a:gd name="T7" fmla="*/ 427 h 620"/>
                  <a:gd name="T8" fmla="*/ 74 w 342"/>
                  <a:gd name="T9" fmla="*/ 583 h 620"/>
                  <a:gd name="T10" fmla="*/ 77 w 342"/>
                  <a:gd name="T11" fmla="*/ 593 h 620"/>
                  <a:gd name="T12" fmla="*/ 62 w 342"/>
                  <a:gd name="T13" fmla="*/ 616 h 620"/>
                  <a:gd name="T14" fmla="*/ 39 w 342"/>
                  <a:gd name="T15" fmla="*/ 614 h 620"/>
                  <a:gd name="T16" fmla="*/ 38 w 342"/>
                  <a:gd name="T17" fmla="*/ 614 h 620"/>
                  <a:gd name="T18" fmla="*/ 39 w 342"/>
                  <a:gd name="T19" fmla="*/ 614 h 620"/>
                  <a:gd name="T20" fmla="*/ 37 w 342"/>
                  <a:gd name="T21" fmla="*/ 614 h 620"/>
                  <a:gd name="T22" fmla="*/ 29 w 342"/>
                  <a:gd name="T23" fmla="*/ 604 h 620"/>
                  <a:gd name="T24" fmla="*/ 24 w 342"/>
                  <a:gd name="T25" fmla="*/ 409 h 620"/>
                  <a:gd name="T26" fmla="*/ 68 w 342"/>
                  <a:gd name="T27" fmla="*/ 324 h 620"/>
                  <a:gd name="T28" fmla="*/ 97 w 342"/>
                  <a:gd name="T29" fmla="*/ 284 h 620"/>
                  <a:gd name="T30" fmla="*/ 303 w 342"/>
                  <a:gd name="T31" fmla="*/ 0 h 620"/>
                  <a:gd name="T32" fmla="*/ 342 w 342"/>
                  <a:gd name="T33" fmla="*/ 28 h 620"/>
                  <a:gd name="T34" fmla="*/ 137 w 342"/>
                  <a:gd name="T35" fmla="*/ 312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2" h="620">
                    <a:moveTo>
                      <a:pt x="137" y="312"/>
                    </a:moveTo>
                    <a:cubicBezTo>
                      <a:pt x="108" y="353"/>
                      <a:pt x="108" y="353"/>
                      <a:pt x="108" y="353"/>
                    </a:cubicBezTo>
                    <a:cubicBezTo>
                      <a:pt x="107" y="354"/>
                      <a:pt x="107" y="354"/>
                      <a:pt x="107" y="354"/>
                    </a:cubicBezTo>
                    <a:cubicBezTo>
                      <a:pt x="107" y="354"/>
                      <a:pt x="85" y="383"/>
                      <a:pt x="70" y="427"/>
                    </a:cubicBezTo>
                    <a:cubicBezTo>
                      <a:pt x="51" y="483"/>
                      <a:pt x="52" y="536"/>
                      <a:pt x="74" y="583"/>
                    </a:cubicBezTo>
                    <a:cubicBezTo>
                      <a:pt x="76" y="586"/>
                      <a:pt x="77" y="590"/>
                      <a:pt x="77" y="593"/>
                    </a:cubicBezTo>
                    <a:cubicBezTo>
                      <a:pt x="77" y="603"/>
                      <a:pt x="71" y="612"/>
                      <a:pt x="62" y="616"/>
                    </a:cubicBezTo>
                    <a:cubicBezTo>
                      <a:pt x="54" y="620"/>
                      <a:pt x="46" y="619"/>
                      <a:pt x="39" y="614"/>
                    </a:cubicBezTo>
                    <a:cubicBezTo>
                      <a:pt x="38" y="614"/>
                      <a:pt x="38" y="614"/>
                      <a:pt x="38" y="614"/>
                    </a:cubicBezTo>
                    <a:cubicBezTo>
                      <a:pt x="39" y="614"/>
                      <a:pt x="39" y="614"/>
                      <a:pt x="39" y="614"/>
                    </a:cubicBezTo>
                    <a:cubicBezTo>
                      <a:pt x="38" y="614"/>
                      <a:pt x="38" y="614"/>
                      <a:pt x="37" y="614"/>
                    </a:cubicBezTo>
                    <a:cubicBezTo>
                      <a:pt x="34" y="611"/>
                      <a:pt x="31" y="608"/>
                      <a:pt x="29" y="604"/>
                    </a:cubicBezTo>
                    <a:cubicBezTo>
                      <a:pt x="2" y="545"/>
                      <a:pt x="0" y="477"/>
                      <a:pt x="24" y="409"/>
                    </a:cubicBezTo>
                    <a:cubicBezTo>
                      <a:pt x="41" y="361"/>
                      <a:pt x="65" y="328"/>
                      <a:pt x="68" y="324"/>
                    </a:cubicBezTo>
                    <a:cubicBezTo>
                      <a:pt x="97" y="284"/>
                      <a:pt x="97" y="284"/>
                      <a:pt x="97" y="284"/>
                    </a:cubicBezTo>
                    <a:cubicBezTo>
                      <a:pt x="303" y="0"/>
                      <a:pt x="303" y="0"/>
                      <a:pt x="303" y="0"/>
                    </a:cubicBezTo>
                    <a:cubicBezTo>
                      <a:pt x="342" y="28"/>
                      <a:pt x="342" y="28"/>
                      <a:pt x="342" y="28"/>
                    </a:cubicBezTo>
                    <a:cubicBezTo>
                      <a:pt x="137" y="312"/>
                      <a:pt x="137" y="312"/>
                      <a:pt x="137" y="31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1" name="íṣḷíḑè"/>
              <p:cNvSpPr/>
              <p:nvPr/>
            </p:nvSpPr>
            <p:spPr bwMode="auto">
              <a:xfrm>
                <a:off x="4894834" y="2532953"/>
                <a:ext cx="193113" cy="183458"/>
              </a:xfrm>
              <a:custGeom>
                <a:avLst/>
                <a:gdLst>
                  <a:gd name="T0" fmla="*/ 487 w 516"/>
                  <a:gd name="T1" fmla="*/ 57 h 492"/>
                  <a:gd name="T2" fmla="*/ 337 w 516"/>
                  <a:gd name="T3" fmla="*/ 102 h 492"/>
                  <a:gd name="T4" fmla="*/ 280 w 516"/>
                  <a:gd name="T5" fmla="*/ 160 h 492"/>
                  <a:gd name="T6" fmla="*/ 279 w 516"/>
                  <a:gd name="T7" fmla="*/ 161 h 492"/>
                  <a:gd name="T8" fmla="*/ 249 w 516"/>
                  <a:gd name="T9" fmla="*/ 201 h 492"/>
                  <a:gd name="T10" fmla="*/ 39 w 516"/>
                  <a:gd name="T11" fmla="*/ 492 h 492"/>
                  <a:gd name="T12" fmla="*/ 0 w 516"/>
                  <a:gd name="T13" fmla="*/ 464 h 492"/>
                  <a:gd name="T14" fmla="*/ 210 w 516"/>
                  <a:gd name="T15" fmla="*/ 173 h 492"/>
                  <a:gd name="T16" fmla="*/ 239 w 516"/>
                  <a:gd name="T17" fmla="*/ 132 h 492"/>
                  <a:gd name="T18" fmla="*/ 306 w 516"/>
                  <a:gd name="T19" fmla="*/ 64 h 492"/>
                  <a:gd name="T20" fmla="*/ 493 w 516"/>
                  <a:gd name="T21" fmla="*/ 8 h 492"/>
                  <a:gd name="T22" fmla="*/ 504 w 516"/>
                  <a:gd name="T23" fmla="*/ 12 h 492"/>
                  <a:gd name="T24" fmla="*/ 506 w 516"/>
                  <a:gd name="T25" fmla="*/ 13 h 492"/>
                  <a:gd name="T26" fmla="*/ 506 w 516"/>
                  <a:gd name="T27" fmla="*/ 13 h 492"/>
                  <a:gd name="T28" fmla="*/ 506 w 516"/>
                  <a:gd name="T29" fmla="*/ 13 h 492"/>
                  <a:gd name="T30" fmla="*/ 514 w 516"/>
                  <a:gd name="T31" fmla="*/ 35 h 492"/>
                  <a:gd name="T32" fmla="*/ 497 w 516"/>
                  <a:gd name="T33" fmla="*/ 56 h 492"/>
                  <a:gd name="T34" fmla="*/ 487 w 516"/>
                  <a:gd name="T35" fmla="*/ 5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492">
                    <a:moveTo>
                      <a:pt x="487" y="57"/>
                    </a:moveTo>
                    <a:cubicBezTo>
                      <a:pt x="435" y="51"/>
                      <a:pt x="385" y="66"/>
                      <a:pt x="337" y="102"/>
                    </a:cubicBezTo>
                    <a:cubicBezTo>
                      <a:pt x="301" y="130"/>
                      <a:pt x="280" y="160"/>
                      <a:pt x="280" y="160"/>
                    </a:cubicBezTo>
                    <a:cubicBezTo>
                      <a:pt x="279" y="161"/>
                      <a:pt x="279" y="161"/>
                      <a:pt x="279" y="161"/>
                    </a:cubicBezTo>
                    <a:cubicBezTo>
                      <a:pt x="249" y="201"/>
                      <a:pt x="249" y="201"/>
                      <a:pt x="249" y="201"/>
                    </a:cubicBezTo>
                    <a:cubicBezTo>
                      <a:pt x="39" y="492"/>
                      <a:pt x="39" y="492"/>
                      <a:pt x="39" y="492"/>
                    </a:cubicBezTo>
                    <a:cubicBezTo>
                      <a:pt x="0" y="464"/>
                      <a:pt x="0" y="464"/>
                      <a:pt x="0" y="464"/>
                    </a:cubicBezTo>
                    <a:cubicBezTo>
                      <a:pt x="210" y="173"/>
                      <a:pt x="210" y="173"/>
                      <a:pt x="210" y="173"/>
                    </a:cubicBezTo>
                    <a:cubicBezTo>
                      <a:pt x="239" y="132"/>
                      <a:pt x="239" y="132"/>
                      <a:pt x="239" y="132"/>
                    </a:cubicBezTo>
                    <a:cubicBezTo>
                      <a:pt x="242" y="128"/>
                      <a:pt x="266" y="95"/>
                      <a:pt x="306" y="64"/>
                    </a:cubicBezTo>
                    <a:cubicBezTo>
                      <a:pt x="363" y="19"/>
                      <a:pt x="428" y="0"/>
                      <a:pt x="493" y="8"/>
                    </a:cubicBezTo>
                    <a:cubicBezTo>
                      <a:pt x="497" y="8"/>
                      <a:pt x="501" y="10"/>
                      <a:pt x="504" y="12"/>
                    </a:cubicBezTo>
                    <a:cubicBezTo>
                      <a:pt x="505" y="13"/>
                      <a:pt x="505" y="13"/>
                      <a:pt x="506" y="13"/>
                    </a:cubicBezTo>
                    <a:cubicBezTo>
                      <a:pt x="506" y="13"/>
                      <a:pt x="506" y="13"/>
                      <a:pt x="506" y="13"/>
                    </a:cubicBezTo>
                    <a:cubicBezTo>
                      <a:pt x="506" y="13"/>
                      <a:pt x="506" y="13"/>
                      <a:pt x="506" y="13"/>
                    </a:cubicBezTo>
                    <a:cubicBezTo>
                      <a:pt x="512" y="18"/>
                      <a:pt x="516" y="27"/>
                      <a:pt x="514" y="35"/>
                    </a:cubicBezTo>
                    <a:cubicBezTo>
                      <a:pt x="513" y="45"/>
                      <a:pt x="506" y="53"/>
                      <a:pt x="497" y="56"/>
                    </a:cubicBezTo>
                    <a:cubicBezTo>
                      <a:pt x="494" y="57"/>
                      <a:pt x="491" y="57"/>
                      <a:pt x="487" y="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2" name="îSḻiḑe"/>
              <p:cNvSpPr/>
              <p:nvPr/>
            </p:nvSpPr>
            <p:spPr bwMode="auto">
              <a:xfrm>
                <a:off x="4953734" y="2832279"/>
                <a:ext cx="548442" cy="227874"/>
              </a:xfrm>
              <a:custGeom>
                <a:avLst/>
                <a:gdLst>
                  <a:gd name="T0" fmla="*/ 1426 w 1469"/>
                  <a:gd name="T1" fmla="*/ 151 h 611"/>
                  <a:gd name="T2" fmla="*/ 1427 w 1469"/>
                  <a:gd name="T3" fmla="*/ 151 h 611"/>
                  <a:gd name="T4" fmla="*/ 1469 w 1469"/>
                  <a:gd name="T5" fmla="*/ 301 h 611"/>
                  <a:gd name="T6" fmla="*/ 1469 w 1469"/>
                  <a:gd name="T7" fmla="*/ 301 h 611"/>
                  <a:gd name="T8" fmla="*/ 1167 w 1469"/>
                  <a:gd name="T9" fmla="*/ 606 h 611"/>
                  <a:gd name="T10" fmla="*/ 735 w 1469"/>
                  <a:gd name="T11" fmla="*/ 608 h 611"/>
                  <a:gd name="T12" fmla="*/ 304 w 1469"/>
                  <a:gd name="T13" fmla="*/ 610 h 611"/>
                  <a:gd name="T14" fmla="*/ 0 w 1469"/>
                  <a:gd name="T15" fmla="*/ 308 h 611"/>
                  <a:gd name="T16" fmla="*/ 0 w 1469"/>
                  <a:gd name="T17" fmla="*/ 308 h 611"/>
                  <a:gd name="T18" fmla="*/ 38 w 1469"/>
                  <a:gd name="T19" fmla="*/ 157 h 611"/>
                  <a:gd name="T20" fmla="*/ 38 w 1469"/>
                  <a:gd name="T21" fmla="*/ 157 h 611"/>
                  <a:gd name="T22" fmla="*/ 301 w 1469"/>
                  <a:gd name="T23" fmla="*/ 4 h 611"/>
                  <a:gd name="T24" fmla="*/ 732 w 1469"/>
                  <a:gd name="T25" fmla="*/ 2 h 611"/>
                  <a:gd name="T26" fmla="*/ 1163 w 1469"/>
                  <a:gd name="T27" fmla="*/ 0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7" y="151"/>
                      <a:pt x="1427" y="151"/>
                      <a:pt x="1427" y="151"/>
                    </a:cubicBezTo>
                    <a:cubicBezTo>
                      <a:pt x="1453" y="195"/>
                      <a:pt x="1469" y="246"/>
                      <a:pt x="1469" y="301"/>
                    </a:cubicBezTo>
                    <a:cubicBezTo>
                      <a:pt x="1469" y="301"/>
                      <a:pt x="1469" y="301"/>
                      <a:pt x="1469" y="301"/>
                    </a:cubicBezTo>
                    <a:cubicBezTo>
                      <a:pt x="1469" y="469"/>
                      <a:pt x="1334" y="605"/>
                      <a:pt x="1167" y="606"/>
                    </a:cubicBezTo>
                    <a:cubicBezTo>
                      <a:pt x="735" y="608"/>
                      <a:pt x="735" y="608"/>
                      <a:pt x="735" y="608"/>
                    </a:cubicBezTo>
                    <a:cubicBezTo>
                      <a:pt x="304" y="610"/>
                      <a:pt x="304" y="610"/>
                      <a:pt x="304" y="610"/>
                    </a:cubicBezTo>
                    <a:cubicBezTo>
                      <a:pt x="137" y="611"/>
                      <a:pt x="0" y="476"/>
                      <a:pt x="0" y="308"/>
                    </a:cubicBezTo>
                    <a:cubicBezTo>
                      <a:pt x="0" y="308"/>
                      <a:pt x="0" y="308"/>
                      <a:pt x="0" y="308"/>
                    </a:cubicBezTo>
                    <a:cubicBezTo>
                      <a:pt x="0" y="253"/>
                      <a:pt x="13" y="202"/>
                      <a:pt x="38" y="157"/>
                    </a:cubicBezTo>
                    <a:cubicBezTo>
                      <a:pt x="38" y="157"/>
                      <a:pt x="38" y="157"/>
                      <a:pt x="38" y="157"/>
                    </a:cubicBezTo>
                    <a:cubicBezTo>
                      <a:pt x="90" y="66"/>
                      <a:pt x="188" y="5"/>
                      <a:pt x="301" y="4"/>
                    </a:cubicBezTo>
                    <a:cubicBezTo>
                      <a:pt x="732" y="2"/>
                      <a:pt x="732" y="2"/>
                      <a:pt x="732" y="2"/>
                    </a:cubicBezTo>
                    <a:cubicBezTo>
                      <a:pt x="1163" y="0"/>
                      <a:pt x="1163" y="0"/>
                      <a:pt x="1163" y="0"/>
                    </a:cubicBezTo>
                    <a:cubicBezTo>
                      <a:pt x="1275" y="0"/>
                      <a:pt x="1373"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3" name="ïṧļíḍê"/>
              <p:cNvSpPr/>
              <p:nvPr/>
            </p:nvSpPr>
            <p:spPr bwMode="auto">
              <a:xfrm>
                <a:off x="5226024" y="2832279"/>
                <a:ext cx="259738" cy="56003"/>
              </a:xfrm>
              <a:custGeom>
                <a:avLst/>
                <a:gdLst>
                  <a:gd name="T0" fmla="*/ 695 w 695"/>
                  <a:gd name="T1" fmla="*/ 151 h 151"/>
                  <a:gd name="T2" fmla="*/ 528 w 695"/>
                  <a:gd name="T3" fmla="*/ 111 h 151"/>
                  <a:gd name="T4" fmla="*/ 1 w 695"/>
                  <a:gd name="T5" fmla="*/ 113 h 151"/>
                  <a:gd name="T6" fmla="*/ 0 w 695"/>
                  <a:gd name="T7" fmla="*/ 2 h 151"/>
                  <a:gd name="T8" fmla="*/ 431 w 695"/>
                  <a:gd name="T9" fmla="*/ 0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5" y="125"/>
                      <a:pt x="588" y="110"/>
                      <a:pt x="528" y="111"/>
                    </a:cubicBezTo>
                    <a:cubicBezTo>
                      <a:pt x="1" y="113"/>
                      <a:pt x="1" y="113"/>
                      <a:pt x="1" y="113"/>
                    </a:cubicBezTo>
                    <a:cubicBezTo>
                      <a:pt x="0" y="2"/>
                      <a:pt x="0" y="2"/>
                      <a:pt x="0" y="2"/>
                    </a:cubicBezTo>
                    <a:cubicBezTo>
                      <a:pt x="431" y="0"/>
                      <a:pt x="431" y="0"/>
                      <a:pt x="431" y="0"/>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4" name="îṡliḑê"/>
              <p:cNvSpPr/>
              <p:nvPr/>
            </p:nvSpPr>
            <p:spPr bwMode="auto">
              <a:xfrm>
                <a:off x="5226990" y="2872833"/>
                <a:ext cx="275187" cy="186355"/>
              </a:xfrm>
              <a:custGeom>
                <a:avLst/>
                <a:gdLst>
                  <a:gd name="T0" fmla="*/ 737 w 737"/>
                  <a:gd name="T1" fmla="*/ 191 h 498"/>
                  <a:gd name="T2" fmla="*/ 435 w 737"/>
                  <a:gd name="T3" fmla="*/ 496 h 498"/>
                  <a:gd name="T4" fmla="*/ 3 w 737"/>
                  <a:gd name="T5" fmla="*/ 498 h 498"/>
                  <a:gd name="T6" fmla="*/ 0 w 737"/>
                  <a:gd name="T7" fmla="*/ 3 h 498"/>
                  <a:gd name="T8" fmla="*/ 527 w 737"/>
                  <a:gd name="T9" fmla="*/ 1 h 498"/>
                  <a:gd name="T10" fmla="*/ 695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9"/>
                      <a:pt x="602" y="495"/>
                      <a:pt x="435" y="496"/>
                    </a:cubicBezTo>
                    <a:cubicBezTo>
                      <a:pt x="3" y="498"/>
                      <a:pt x="3" y="498"/>
                      <a:pt x="3" y="498"/>
                    </a:cubicBezTo>
                    <a:cubicBezTo>
                      <a:pt x="0" y="3"/>
                      <a:pt x="0" y="3"/>
                      <a:pt x="0" y="3"/>
                    </a:cubicBezTo>
                    <a:cubicBezTo>
                      <a:pt x="527" y="1"/>
                      <a:pt x="527" y="1"/>
                      <a:pt x="527" y="1"/>
                    </a:cubicBezTo>
                    <a:cubicBezTo>
                      <a:pt x="587" y="0"/>
                      <a:pt x="645" y="15"/>
                      <a:pt x="695"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5" name="ïṧ1iḋé"/>
              <p:cNvSpPr/>
              <p:nvPr/>
            </p:nvSpPr>
            <p:spPr bwMode="auto">
              <a:xfrm>
                <a:off x="4968218" y="2833245"/>
                <a:ext cx="258772" cy="57934"/>
              </a:xfrm>
              <a:custGeom>
                <a:avLst/>
                <a:gdLst>
                  <a:gd name="T0" fmla="*/ 168 w 694"/>
                  <a:gd name="T1" fmla="*/ 114 h 156"/>
                  <a:gd name="T2" fmla="*/ 0 w 694"/>
                  <a:gd name="T3" fmla="*/ 156 h 156"/>
                  <a:gd name="T4" fmla="*/ 263 w 694"/>
                  <a:gd name="T5" fmla="*/ 2 h 156"/>
                  <a:gd name="T6" fmla="*/ 693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7" y="114"/>
                      <a:pt x="50" y="130"/>
                      <a:pt x="0" y="156"/>
                    </a:cubicBezTo>
                    <a:cubicBezTo>
                      <a:pt x="52" y="64"/>
                      <a:pt x="150" y="3"/>
                      <a:pt x="263" y="2"/>
                    </a:cubicBezTo>
                    <a:cubicBezTo>
                      <a:pt x="693" y="0"/>
                      <a:pt x="693" y="0"/>
                      <a:pt x="693"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6" name="îs1ïďé"/>
              <p:cNvSpPr/>
              <p:nvPr/>
            </p:nvSpPr>
            <p:spPr bwMode="auto">
              <a:xfrm>
                <a:off x="4953734" y="2874764"/>
                <a:ext cx="274221" cy="185389"/>
              </a:xfrm>
              <a:custGeom>
                <a:avLst/>
                <a:gdLst>
                  <a:gd name="T0" fmla="*/ 732 w 734"/>
                  <a:gd name="T1" fmla="*/ 0 h 498"/>
                  <a:gd name="T2" fmla="*/ 734 w 734"/>
                  <a:gd name="T3" fmla="*/ 495 h 498"/>
                  <a:gd name="T4" fmla="*/ 304 w 734"/>
                  <a:gd name="T5" fmla="*/ 497 h 498"/>
                  <a:gd name="T6" fmla="*/ 0 w 734"/>
                  <a:gd name="T7" fmla="*/ 195 h 498"/>
                  <a:gd name="T8" fmla="*/ 0 w 734"/>
                  <a:gd name="T9" fmla="*/ 195 h 498"/>
                  <a:gd name="T10" fmla="*/ 38 w 734"/>
                  <a:gd name="T11" fmla="*/ 44 h 498"/>
                  <a:gd name="T12" fmla="*/ 206 w 734"/>
                  <a:gd name="T13" fmla="*/ 3 h 498"/>
                  <a:gd name="T14" fmla="*/ 732 w 734"/>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4" h="498">
                    <a:moveTo>
                      <a:pt x="732" y="0"/>
                    </a:moveTo>
                    <a:cubicBezTo>
                      <a:pt x="734" y="495"/>
                      <a:pt x="734" y="495"/>
                      <a:pt x="734" y="495"/>
                    </a:cubicBezTo>
                    <a:cubicBezTo>
                      <a:pt x="304" y="497"/>
                      <a:pt x="304" y="497"/>
                      <a:pt x="304" y="497"/>
                    </a:cubicBezTo>
                    <a:cubicBezTo>
                      <a:pt x="137" y="498"/>
                      <a:pt x="0" y="363"/>
                      <a:pt x="0" y="195"/>
                    </a:cubicBezTo>
                    <a:cubicBezTo>
                      <a:pt x="0" y="195"/>
                      <a:pt x="0" y="195"/>
                      <a:pt x="0" y="195"/>
                    </a:cubicBezTo>
                    <a:cubicBezTo>
                      <a:pt x="0" y="140"/>
                      <a:pt x="13" y="89"/>
                      <a:pt x="38" y="44"/>
                    </a:cubicBezTo>
                    <a:cubicBezTo>
                      <a:pt x="89" y="18"/>
                      <a:pt x="145"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7" name="íśḻiḍe"/>
              <p:cNvSpPr/>
              <p:nvPr/>
            </p:nvSpPr>
            <p:spPr bwMode="auto">
              <a:xfrm>
                <a:off x="5227955" y="2969390"/>
                <a:ext cx="243323" cy="64693"/>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5 h 174"/>
                  <a:gd name="T10" fmla="*/ 613 w 652"/>
                  <a:gd name="T11" fmla="*/ 7 h 174"/>
                  <a:gd name="T12" fmla="*/ 639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3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1" y="123"/>
                      <a:pt x="438" y="124"/>
                      <a:pt x="482" y="110"/>
                    </a:cubicBezTo>
                    <a:cubicBezTo>
                      <a:pt x="539" y="93"/>
                      <a:pt x="580" y="61"/>
                      <a:pt x="606" y="15"/>
                    </a:cubicBezTo>
                    <a:cubicBezTo>
                      <a:pt x="607" y="11"/>
                      <a:pt x="610" y="9"/>
                      <a:pt x="613" y="7"/>
                    </a:cubicBezTo>
                    <a:cubicBezTo>
                      <a:pt x="620" y="1"/>
                      <a:pt x="630" y="0"/>
                      <a:pt x="639" y="5"/>
                    </a:cubicBezTo>
                    <a:cubicBezTo>
                      <a:pt x="647" y="9"/>
                      <a:pt x="652" y="16"/>
                      <a:pt x="652" y="25"/>
                    </a:cubicBezTo>
                    <a:cubicBezTo>
                      <a:pt x="652" y="25"/>
                      <a:pt x="652" y="25"/>
                      <a:pt x="652" y="25"/>
                    </a:cubicBezTo>
                    <a:cubicBezTo>
                      <a:pt x="652" y="25"/>
                      <a:pt x="652" y="25"/>
                      <a:pt x="652" y="25"/>
                    </a:cubicBezTo>
                    <a:cubicBezTo>
                      <a:pt x="652" y="26"/>
                      <a:pt x="652" y="26"/>
                      <a:pt x="652" y="26"/>
                    </a:cubicBezTo>
                    <a:cubicBezTo>
                      <a:pt x="652" y="31"/>
                      <a:pt x="651" y="35"/>
                      <a:pt x="649" y="38"/>
                    </a:cubicBezTo>
                    <a:cubicBezTo>
                      <a:pt x="617" y="96"/>
                      <a:pt x="564" y="137"/>
                      <a:pt x="495" y="158"/>
                    </a:cubicBezTo>
                    <a:cubicBezTo>
                      <a:pt x="446" y="173"/>
                      <a:pt x="405" y="172"/>
                      <a:pt x="400" y="172"/>
                    </a:cubicBezTo>
                    <a:cubicBezTo>
                      <a:pt x="350" y="173"/>
                      <a:pt x="350" y="173"/>
                      <a:pt x="350" y="173"/>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8" name="iṡļiḓé"/>
              <p:cNvSpPr/>
              <p:nvPr/>
            </p:nvSpPr>
            <p:spPr bwMode="auto">
              <a:xfrm>
                <a:off x="4980770" y="2971321"/>
                <a:ext cx="247185" cy="63727"/>
              </a:xfrm>
              <a:custGeom>
                <a:avLst/>
                <a:gdLst>
                  <a:gd name="T0" fmla="*/ 46 w 662"/>
                  <a:gd name="T1" fmla="*/ 14 h 171"/>
                  <a:gd name="T2" fmla="*/ 170 w 662"/>
                  <a:gd name="T3" fmla="*/ 109 h 171"/>
                  <a:gd name="T4" fmla="*/ 252 w 662"/>
                  <a:gd name="T5" fmla="*/ 121 h 171"/>
                  <a:gd name="T6" fmla="*/ 252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0" y="109"/>
                    </a:cubicBezTo>
                    <a:cubicBezTo>
                      <a:pt x="214" y="122"/>
                      <a:pt x="251" y="121"/>
                      <a:pt x="252" y="121"/>
                    </a:cubicBezTo>
                    <a:cubicBezTo>
                      <a:pt x="252" y="121"/>
                      <a:pt x="252" y="121"/>
                      <a:pt x="252"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1"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9" name="ïṣlïḋè"/>
              <p:cNvSpPr/>
              <p:nvPr/>
            </p:nvSpPr>
            <p:spPr bwMode="auto">
              <a:xfrm>
                <a:off x="5342858" y="2601509"/>
                <a:ext cx="548442" cy="226909"/>
              </a:xfrm>
              <a:custGeom>
                <a:avLst/>
                <a:gdLst>
                  <a:gd name="T0" fmla="*/ 42 w 1469"/>
                  <a:gd name="T1" fmla="*/ 457 h 608"/>
                  <a:gd name="T2" fmla="*/ 41 w 1469"/>
                  <a:gd name="T3" fmla="*/ 457 h 608"/>
                  <a:gd name="T4" fmla="*/ 0 w 1469"/>
                  <a:gd name="T5" fmla="*/ 307 h 608"/>
                  <a:gd name="T6" fmla="*/ 0 w 1469"/>
                  <a:gd name="T7" fmla="*/ 307 h 608"/>
                  <a:gd name="T8" fmla="*/ 303 w 1469"/>
                  <a:gd name="T9" fmla="*/ 3 h 608"/>
                  <a:gd name="T10" fmla="*/ 734 w 1469"/>
                  <a:gd name="T11" fmla="*/ 1 h 608"/>
                  <a:gd name="T12" fmla="*/ 1164 w 1469"/>
                  <a:gd name="T13" fmla="*/ 0 h 608"/>
                  <a:gd name="T14" fmla="*/ 1468 w 1469"/>
                  <a:gd name="T15" fmla="*/ 302 h 608"/>
                  <a:gd name="T16" fmla="*/ 1468 w 1469"/>
                  <a:gd name="T17" fmla="*/ 302 h 608"/>
                  <a:gd name="T18" fmla="*/ 1429 w 1469"/>
                  <a:gd name="T19" fmla="*/ 453 h 608"/>
                  <a:gd name="T20" fmla="*/ 1429 w 1469"/>
                  <a:gd name="T21" fmla="*/ 453 h 608"/>
                  <a:gd name="T22" fmla="*/ 1166 w 1469"/>
                  <a:gd name="T23" fmla="*/ 606 h 608"/>
                  <a:gd name="T24" fmla="*/ 736 w 1469"/>
                  <a:gd name="T25" fmla="*/ 607 h 608"/>
                  <a:gd name="T26" fmla="*/ 305 w 1469"/>
                  <a:gd name="T27" fmla="*/ 608 h 608"/>
                  <a:gd name="T28" fmla="*/ 42 w 1469"/>
                  <a:gd name="T29" fmla="*/ 457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08">
                    <a:moveTo>
                      <a:pt x="42" y="457"/>
                    </a:moveTo>
                    <a:cubicBezTo>
                      <a:pt x="41" y="457"/>
                      <a:pt x="41" y="457"/>
                      <a:pt x="41" y="457"/>
                    </a:cubicBezTo>
                    <a:cubicBezTo>
                      <a:pt x="16" y="413"/>
                      <a:pt x="0" y="362"/>
                      <a:pt x="0" y="307"/>
                    </a:cubicBezTo>
                    <a:cubicBezTo>
                      <a:pt x="0" y="307"/>
                      <a:pt x="0" y="307"/>
                      <a:pt x="0" y="307"/>
                    </a:cubicBezTo>
                    <a:cubicBezTo>
                      <a:pt x="0" y="139"/>
                      <a:pt x="135" y="3"/>
                      <a:pt x="303" y="3"/>
                    </a:cubicBezTo>
                    <a:cubicBezTo>
                      <a:pt x="734" y="1"/>
                      <a:pt x="734" y="1"/>
                      <a:pt x="734" y="1"/>
                    </a:cubicBezTo>
                    <a:cubicBezTo>
                      <a:pt x="1164" y="0"/>
                      <a:pt x="1164" y="0"/>
                      <a:pt x="1164" y="0"/>
                    </a:cubicBezTo>
                    <a:cubicBezTo>
                      <a:pt x="1331" y="0"/>
                      <a:pt x="1469" y="135"/>
                      <a:pt x="1468" y="302"/>
                    </a:cubicBezTo>
                    <a:cubicBezTo>
                      <a:pt x="1468" y="302"/>
                      <a:pt x="1468" y="302"/>
                      <a:pt x="1468" y="302"/>
                    </a:cubicBezTo>
                    <a:cubicBezTo>
                      <a:pt x="1468" y="357"/>
                      <a:pt x="1454" y="409"/>
                      <a:pt x="1429" y="453"/>
                    </a:cubicBezTo>
                    <a:cubicBezTo>
                      <a:pt x="1429" y="453"/>
                      <a:pt x="1429" y="453"/>
                      <a:pt x="1429" y="453"/>
                    </a:cubicBezTo>
                    <a:cubicBezTo>
                      <a:pt x="1377" y="544"/>
                      <a:pt x="1279" y="605"/>
                      <a:pt x="1166" y="606"/>
                    </a:cubicBezTo>
                    <a:cubicBezTo>
                      <a:pt x="736" y="607"/>
                      <a:pt x="736" y="607"/>
                      <a:pt x="736" y="607"/>
                    </a:cubicBezTo>
                    <a:cubicBezTo>
                      <a:pt x="305" y="608"/>
                      <a:pt x="305" y="608"/>
                      <a:pt x="305" y="608"/>
                    </a:cubicBezTo>
                    <a:cubicBezTo>
                      <a:pt x="192" y="608"/>
                      <a:pt x="94" y="548"/>
                      <a:pt x="42" y="45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0" name="îs1ïḍé"/>
              <p:cNvSpPr/>
              <p:nvPr/>
            </p:nvSpPr>
            <p:spPr bwMode="auto">
              <a:xfrm>
                <a:off x="5358307" y="2771449"/>
                <a:ext cx="258772" cy="56969"/>
              </a:xfrm>
              <a:custGeom>
                <a:avLst/>
                <a:gdLst>
                  <a:gd name="T0" fmla="*/ 0 w 694"/>
                  <a:gd name="T1" fmla="*/ 0 h 151"/>
                  <a:gd name="T2" fmla="*/ 167 w 694"/>
                  <a:gd name="T3" fmla="*/ 40 h 151"/>
                  <a:gd name="T4" fmla="*/ 694 w 694"/>
                  <a:gd name="T5" fmla="*/ 39 h 151"/>
                  <a:gd name="T6" fmla="*/ 694 w 694"/>
                  <a:gd name="T7" fmla="*/ 150 h 151"/>
                  <a:gd name="T8" fmla="*/ 263 w 694"/>
                  <a:gd name="T9" fmla="*/ 151 h 151"/>
                  <a:gd name="T10" fmla="*/ 0 w 694"/>
                  <a:gd name="T11" fmla="*/ 0 h 151"/>
                </a:gdLst>
                <a:ahLst/>
                <a:cxnLst>
                  <a:cxn ang="0">
                    <a:pos x="T0" y="T1"/>
                  </a:cxn>
                  <a:cxn ang="0">
                    <a:pos x="T2" y="T3"/>
                  </a:cxn>
                  <a:cxn ang="0">
                    <a:pos x="T4" y="T5"/>
                  </a:cxn>
                  <a:cxn ang="0">
                    <a:pos x="T6" y="T7"/>
                  </a:cxn>
                  <a:cxn ang="0">
                    <a:pos x="T8" y="T9"/>
                  </a:cxn>
                  <a:cxn ang="0">
                    <a:pos x="T10" y="T11"/>
                  </a:cxn>
                </a:cxnLst>
                <a:rect l="0" t="0" r="r" b="b"/>
                <a:pathLst>
                  <a:path w="694" h="151">
                    <a:moveTo>
                      <a:pt x="0" y="0"/>
                    </a:moveTo>
                    <a:cubicBezTo>
                      <a:pt x="50" y="26"/>
                      <a:pt x="107" y="41"/>
                      <a:pt x="167" y="40"/>
                    </a:cubicBezTo>
                    <a:cubicBezTo>
                      <a:pt x="694" y="39"/>
                      <a:pt x="694" y="39"/>
                      <a:pt x="694" y="39"/>
                    </a:cubicBezTo>
                    <a:cubicBezTo>
                      <a:pt x="694" y="150"/>
                      <a:pt x="694" y="150"/>
                      <a:pt x="694" y="150"/>
                    </a:cubicBezTo>
                    <a:cubicBezTo>
                      <a:pt x="263" y="151"/>
                      <a:pt x="263" y="151"/>
                      <a:pt x="263" y="151"/>
                    </a:cubicBezTo>
                    <a:cubicBezTo>
                      <a:pt x="150" y="151"/>
                      <a:pt x="52"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1" name="iṩḻiḍè"/>
              <p:cNvSpPr/>
              <p:nvPr/>
            </p:nvSpPr>
            <p:spPr bwMode="auto">
              <a:xfrm>
                <a:off x="5342858" y="2601509"/>
                <a:ext cx="274221" cy="185389"/>
              </a:xfrm>
              <a:custGeom>
                <a:avLst/>
                <a:gdLst>
                  <a:gd name="T0" fmla="*/ 0 w 736"/>
                  <a:gd name="T1" fmla="*/ 306 h 497"/>
                  <a:gd name="T2" fmla="*/ 303 w 736"/>
                  <a:gd name="T3" fmla="*/ 2 h 497"/>
                  <a:gd name="T4" fmla="*/ 734 w 736"/>
                  <a:gd name="T5" fmla="*/ 0 h 497"/>
                  <a:gd name="T6" fmla="*/ 736 w 736"/>
                  <a:gd name="T7" fmla="*/ 495 h 497"/>
                  <a:gd name="T8" fmla="*/ 209 w 736"/>
                  <a:gd name="T9" fmla="*/ 496 h 497"/>
                  <a:gd name="T10" fmla="*/ 41 w 736"/>
                  <a:gd name="T11" fmla="*/ 457 h 497"/>
                  <a:gd name="T12" fmla="*/ 0 w 736"/>
                  <a:gd name="T13" fmla="*/ 306 h 497"/>
                  <a:gd name="T14" fmla="*/ 0 w 736"/>
                  <a:gd name="T15" fmla="*/ 306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0" y="306"/>
                    </a:moveTo>
                    <a:cubicBezTo>
                      <a:pt x="0" y="138"/>
                      <a:pt x="135" y="2"/>
                      <a:pt x="303" y="2"/>
                    </a:cubicBezTo>
                    <a:cubicBezTo>
                      <a:pt x="734" y="0"/>
                      <a:pt x="734" y="0"/>
                      <a:pt x="734" y="0"/>
                    </a:cubicBezTo>
                    <a:cubicBezTo>
                      <a:pt x="736" y="495"/>
                      <a:pt x="736" y="495"/>
                      <a:pt x="736" y="495"/>
                    </a:cubicBezTo>
                    <a:cubicBezTo>
                      <a:pt x="209" y="496"/>
                      <a:pt x="209" y="496"/>
                      <a:pt x="209" y="496"/>
                    </a:cubicBezTo>
                    <a:cubicBezTo>
                      <a:pt x="149" y="497"/>
                      <a:pt x="91" y="482"/>
                      <a:pt x="41" y="457"/>
                    </a:cubicBezTo>
                    <a:cubicBezTo>
                      <a:pt x="16" y="412"/>
                      <a:pt x="0" y="361"/>
                      <a:pt x="0" y="306"/>
                    </a:cubicBezTo>
                    <a:cubicBezTo>
                      <a:pt x="0" y="306"/>
                      <a:pt x="0" y="306"/>
                      <a:pt x="0" y="306"/>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2" name="ïşḻide"/>
              <p:cNvSpPr/>
              <p:nvPr/>
            </p:nvSpPr>
            <p:spPr bwMode="auto">
              <a:xfrm>
                <a:off x="5617079" y="2770483"/>
                <a:ext cx="258772" cy="56969"/>
              </a:xfrm>
              <a:custGeom>
                <a:avLst/>
                <a:gdLst>
                  <a:gd name="T0" fmla="*/ 526 w 694"/>
                  <a:gd name="T1" fmla="*/ 41 h 154"/>
                  <a:gd name="T2" fmla="*/ 694 w 694"/>
                  <a:gd name="T3" fmla="*/ 0 h 154"/>
                  <a:gd name="T4" fmla="*/ 431 w 694"/>
                  <a:gd name="T5" fmla="*/ 153 h 154"/>
                  <a:gd name="T6" fmla="*/ 0 w 694"/>
                  <a:gd name="T7" fmla="*/ 154 h 154"/>
                  <a:gd name="T8" fmla="*/ 0 w 694"/>
                  <a:gd name="T9" fmla="*/ 43 h 154"/>
                  <a:gd name="T10" fmla="*/ 526 w 694"/>
                  <a:gd name="T11" fmla="*/ 41 h 154"/>
                </a:gdLst>
                <a:ahLst/>
                <a:cxnLst>
                  <a:cxn ang="0">
                    <a:pos x="T0" y="T1"/>
                  </a:cxn>
                  <a:cxn ang="0">
                    <a:pos x="T2" y="T3"/>
                  </a:cxn>
                  <a:cxn ang="0">
                    <a:pos x="T4" y="T5"/>
                  </a:cxn>
                  <a:cxn ang="0">
                    <a:pos x="T6" y="T7"/>
                  </a:cxn>
                  <a:cxn ang="0">
                    <a:pos x="T8" y="T9"/>
                  </a:cxn>
                  <a:cxn ang="0">
                    <a:pos x="T10" y="T11"/>
                  </a:cxn>
                </a:cxnLst>
                <a:rect l="0" t="0" r="r" b="b"/>
                <a:pathLst>
                  <a:path w="694" h="154">
                    <a:moveTo>
                      <a:pt x="526" y="41"/>
                    </a:moveTo>
                    <a:cubicBezTo>
                      <a:pt x="586" y="41"/>
                      <a:pt x="643" y="26"/>
                      <a:pt x="694" y="0"/>
                    </a:cubicBezTo>
                    <a:cubicBezTo>
                      <a:pt x="642" y="91"/>
                      <a:pt x="543" y="152"/>
                      <a:pt x="431" y="153"/>
                    </a:cubicBezTo>
                    <a:cubicBezTo>
                      <a:pt x="0" y="154"/>
                      <a:pt x="0" y="154"/>
                      <a:pt x="0" y="154"/>
                    </a:cubicBezTo>
                    <a:cubicBezTo>
                      <a:pt x="0" y="43"/>
                      <a:pt x="0" y="43"/>
                      <a:pt x="0" y="43"/>
                    </a:cubicBezTo>
                    <a:cubicBezTo>
                      <a:pt x="526" y="41"/>
                      <a:pt x="526" y="41"/>
                      <a:pt x="526" y="4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3" name="iṥḻide"/>
              <p:cNvSpPr/>
              <p:nvPr/>
            </p:nvSpPr>
            <p:spPr bwMode="auto">
              <a:xfrm>
                <a:off x="5616113" y="2601509"/>
                <a:ext cx="275187" cy="184424"/>
              </a:xfrm>
              <a:custGeom>
                <a:avLst/>
                <a:gdLst>
                  <a:gd name="T0" fmla="*/ 2 w 735"/>
                  <a:gd name="T1" fmla="*/ 496 h 496"/>
                  <a:gd name="T2" fmla="*/ 0 w 735"/>
                  <a:gd name="T3" fmla="*/ 1 h 496"/>
                  <a:gd name="T4" fmla="*/ 430 w 735"/>
                  <a:gd name="T5" fmla="*/ 0 h 496"/>
                  <a:gd name="T6" fmla="*/ 734 w 735"/>
                  <a:gd name="T7" fmla="*/ 302 h 496"/>
                  <a:gd name="T8" fmla="*/ 734 w 735"/>
                  <a:gd name="T9" fmla="*/ 302 h 496"/>
                  <a:gd name="T10" fmla="*/ 695 w 735"/>
                  <a:gd name="T11" fmla="*/ 453 h 496"/>
                  <a:gd name="T12" fmla="*/ 527 w 735"/>
                  <a:gd name="T13" fmla="*/ 494 h 496"/>
                  <a:gd name="T14" fmla="*/ 2 w 735"/>
                  <a:gd name="T15" fmla="*/ 496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6">
                    <a:moveTo>
                      <a:pt x="2" y="496"/>
                    </a:moveTo>
                    <a:cubicBezTo>
                      <a:pt x="0" y="1"/>
                      <a:pt x="0" y="1"/>
                      <a:pt x="0" y="1"/>
                    </a:cubicBezTo>
                    <a:cubicBezTo>
                      <a:pt x="430" y="0"/>
                      <a:pt x="430" y="0"/>
                      <a:pt x="430" y="0"/>
                    </a:cubicBezTo>
                    <a:cubicBezTo>
                      <a:pt x="598" y="0"/>
                      <a:pt x="735" y="135"/>
                      <a:pt x="734" y="302"/>
                    </a:cubicBezTo>
                    <a:cubicBezTo>
                      <a:pt x="734" y="302"/>
                      <a:pt x="734" y="302"/>
                      <a:pt x="734" y="302"/>
                    </a:cubicBezTo>
                    <a:cubicBezTo>
                      <a:pt x="734" y="357"/>
                      <a:pt x="720" y="409"/>
                      <a:pt x="695" y="453"/>
                    </a:cubicBezTo>
                    <a:cubicBezTo>
                      <a:pt x="644" y="479"/>
                      <a:pt x="588" y="494"/>
                      <a:pt x="527" y="494"/>
                    </a:cubicBezTo>
                    <a:cubicBezTo>
                      <a:pt x="2" y="496"/>
                      <a:pt x="2" y="496"/>
                      <a:pt x="2"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4" name="íṧ1îḍé"/>
              <p:cNvSpPr/>
              <p:nvPr/>
            </p:nvSpPr>
            <p:spPr bwMode="auto">
              <a:xfrm>
                <a:off x="5372790" y="2626614"/>
                <a:ext cx="244289" cy="64693"/>
              </a:xfrm>
              <a:custGeom>
                <a:avLst/>
                <a:gdLst>
                  <a:gd name="T0" fmla="*/ 302 w 653"/>
                  <a:gd name="T1" fmla="*/ 50 h 173"/>
                  <a:gd name="T2" fmla="*/ 252 w 653"/>
                  <a:gd name="T3" fmla="*/ 50 h 173"/>
                  <a:gd name="T4" fmla="*/ 251 w 653"/>
                  <a:gd name="T5" fmla="*/ 50 h 173"/>
                  <a:gd name="T6" fmla="*/ 170 w 653"/>
                  <a:gd name="T7" fmla="*/ 63 h 173"/>
                  <a:gd name="T8" fmla="*/ 46 w 653"/>
                  <a:gd name="T9" fmla="*/ 158 h 173"/>
                  <a:gd name="T10" fmla="*/ 39 w 653"/>
                  <a:gd name="T11" fmla="*/ 166 h 173"/>
                  <a:gd name="T12" fmla="*/ 13 w 653"/>
                  <a:gd name="T13" fmla="*/ 168 h 173"/>
                  <a:gd name="T14" fmla="*/ 0 w 653"/>
                  <a:gd name="T15" fmla="*/ 148 h 173"/>
                  <a:gd name="T16" fmla="*/ 0 w 653"/>
                  <a:gd name="T17" fmla="*/ 148 h 173"/>
                  <a:gd name="T18" fmla="*/ 0 w 653"/>
                  <a:gd name="T19" fmla="*/ 148 h 173"/>
                  <a:gd name="T20" fmla="*/ 0 w 653"/>
                  <a:gd name="T21" fmla="*/ 146 h 173"/>
                  <a:gd name="T22" fmla="*/ 3 w 653"/>
                  <a:gd name="T23" fmla="*/ 134 h 173"/>
                  <a:gd name="T24" fmla="*/ 157 w 653"/>
                  <a:gd name="T25" fmla="*/ 15 h 173"/>
                  <a:gd name="T26" fmla="*/ 252 w 653"/>
                  <a:gd name="T27" fmla="*/ 1 h 173"/>
                  <a:gd name="T28" fmla="*/ 252 w 653"/>
                  <a:gd name="T29" fmla="*/ 1 h 173"/>
                  <a:gd name="T30" fmla="*/ 302 w 653"/>
                  <a:gd name="T31" fmla="*/ 1 h 173"/>
                  <a:gd name="T32" fmla="*/ 652 w 653"/>
                  <a:gd name="T33" fmla="*/ 0 h 173"/>
                  <a:gd name="T34" fmla="*/ 653 w 653"/>
                  <a:gd name="T35" fmla="*/ 49 h 173"/>
                  <a:gd name="T36" fmla="*/ 302 w 653"/>
                  <a:gd name="T37"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3" h="173">
                    <a:moveTo>
                      <a:pt x="302" y="50"/>
                    </a:moveTo>
                    <a:cubicBezTo>
                      <a:pt x="252" y="50"/>
                      <a:pt x="252" y="50"/>
                      <a:pt x="252" y="50"/>
                    </a:cubicBezTo>
                    <a:cubicBezTo>
                      <a:pt x="251" y="50"/>
                      <a:pt x="251" y="50"/>
                      <a:pt x="251" y="50"/>
                    </a:cubicBezTo>
                    <a:cubicBezTo>
                      <a:pt x="251" y="50"/>
                      <a:pt x="214" y="49"/>
                      <a:pt x="170" y="63"/>
                    </a:cubicBezTo>
                    <a:cubicBezTo>
                      <a:pt x="113" y="80"/>
                      <a:pt x="72" y="112"/>
                      <a:pt x="46" y="158"/>
                    </a:cubicBezTo>
                    <a:cubicBezTo>
                      <a:pt x="45" y="162"/>
                      <a:pt x="42" y="164"/>
                      <a:pt x="39" y="166"/>
                    </a:cubicBezTo>
                    <a:cubicBezTo>
                      <a:pt x="32" y="172"/>
                      <a:pt x="21" y="173"/>
                      <a:pt x="13" y="168"/>
                    </a:cubicBezTo>
                    <a:cubicBezTo>
                      <a:pt x="5" y="164"/>
                      <a:pt x="0" y="157"/>
                      <a:pt x="0" y="148"/>
                    </a:cubicBezTo>
                    <a:cubicBezTo>
                      <a:pt x="0" y="148"/>
                      <a:pt x="0" y="148"/>
                      <a:pt x="0" y="148"/>
                    </a:cubicBezTo>
                    <a:cubicBezTo>
                      <a:pt x="0" y="148"/>
                      <a:pt x="0" y="148"/>
                      <a:pt x="0" y="148"/>
                    </a:cubicBezTo>
                    <a:cubicBezTo>
                      <a:pt x="0" y="147"/>
                      <a:pt x="0" y="147"/>
                      <a:pt x="0" y="146"/>
                    </a:cubicBezTo>
                    <a:cubicBezTo>
                      <a:pt x="0" y="142"/>
                      <a:pt x="1" y="138"/>
                      <a:pt x="3" y="134"/>
                    </a:cubicBezTo>
                    <a:cubicBezTo>
                      <a:pt x="35" y="77"/>
                      <a:pt x="88" y="36"/>
                      <a:pt x="157" y="15"/>
                    </a:cubicBezTo>
                    <a:cubicBezTo>
                      <a:pt x="205" y="1"/>
                      <a:pt x="244" y="1"/>
                      <a:pt x="252" y="1"/>
                    </a:cubicBezTo>
                    <a:cubicBezTo>
                      <a:pt x="252" y="1"/>
                      <a:pt x="252" y="1"/>
                      <a:pt x="252" y="1"/>
                    </a:cubicBezTo>
                    <a:cubicBezTo>
                      <a:pt x="302" y="1"/>
                      <a:pt x="302" y="1"/>
                      <a:pt x="302" y="1"/>
                    </a:cubicBezTo>
                    <a:cubicBezTo>
                      <a:pt x="652" y="0"/>
                      <a:pt x="652" y="0"/>
                      <a:pt x="652" y="0"/>
                    </a:cubicBezTo>
                    <a:cubicBezTo>
                      <a:pt x="653" y="49"/>
                      <a:pt x="653" y="49"/>
                      <a:pt x="653" y="49"/>
                    </a:cubicBezTo>
                    <a:cubicBezTo>
                      <a:pt x="302" y="50"/>
                      <a:pt x="302" y="50"/>
                      <a:pt x="302"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5" name="íšḻïḋé"/>
              <p:cNvSpPr/>
              <p:nvPr/>
            </p:nvSpPr>
            <p:spPr bwMode="auto">
              <a:xfrm>
                <a:off x="5616113" y="2625648"/>
                <a:ext cx="247185" cy="63727"/>
              </a:xfrm>
              <a:custGeom>
                <a:avLst/>
                <a:gdLst>
                  <a:gd name="T0" fmla="*/ 616 w 662"/>
                  <a:gd name="T1" fmla="*/ 157 h 171"/>
                  <a:gd name="T2" fmla="*/ 492 w 662"/>
                  <a:gd name="T3" fmla="*/ 62 h 171"/>
                  <a:gd name="T4" fmla="*/ 411 w 662"/>
                  <a:gd name="T5" fmla="*/ 50 h 171"/>
                  <a:gd name="T6" fmla="*/ 410 w 662"/>
                  <a:gd name="T7" fmla="*/ 50 h 171"/>
                  <a:gd name="T8" fmla="*/ 359 w 662"/>
                  <a:gd name="T9" fmla="*/ 50 h 171"/>
                  <a:gd name="T10" fmla="*/ 1 w 662"/>
                  <a:gd name="T11" fmla="*/ 51 h 171"/>
                  <a:gd name="T12" fmla="*/ 0 w 662"/>
                  <a:gd name="T13" fmla="*/ 2 h 171"/>
                  <a:gd name="T14" fmla="*/ 359 w 662"/>
                  <a:gd name="T15" fmla="*/ 1 h 171"/>
                  <a:gd name="T16" fmla="*/ 409 w 662"/>
                  <a:gd name="T17" fmla="*/ 1 h 171"/>
                  <a:gd name="T18" fmla="*/ 504 w 662"/>
                  <a:gd name="T19" fmla="*/ 14 h 171"/>
                  <a:gd name="T20" fmla="*/ 659 w 662"/>
                  <a:gd name="T21" fmla="*/ 133 h 171"/>
                  <a:gd name="T22" fmla="*/ 662 w 662"/>
                  <a:gd name="T23" fmla="*/ 145 h 171"/>
                  <a:gd name="T24" fmla="*/ 662 w 662"/>
                  <a:gd name="T25" fmla="*/ 146 h 171"/>
                  <a:gd name="T26" fmla="*/ 662 w 662"/>
                  <a:gd name="T27" fmla="*/ 146 h 171"/>
                  <a:gd name="T28" fmla="*/ 662 w 662"/>
                  <a:gd name="T29" fmla="*/ 146 h 171"/>
                  <a:gd name="T30" fmla="*/ 650 w 662"/>
                  <a:gd name="T31" fmla="*/ 166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1" y="111"/>
                      <a:pt x="549" y="79"/>
                      <a:pt x="492" y="62"/>
                    </a:cubicBezTo>
                    <a:cubicBezTo>
                      <a:pt x="448" y="49"/>
                      <a:pt x="411" y="50"/>
                      <a:pt x="411" y="50"/>
                    </a:cubicBezTo>
                    <a:cubicBezTo>
                      <a:pt x="410" y="50"/>
                      <a:pt x="410" y="50"/>
                      <a:pt x="410" y="50"/>
                    </a:cubicBezTo>
                    <a:cubicBezTo>
                      <a:pt x="359" y="50"/>
                      <a:pt x="359" y="50"/>
                      <a:pt x="359" y="50"/>
                    </a:cubicBezTo>
                    <a:cubicBezTo>
                      <a:pt x="1" y="51"/>
                      <a:pt x="1" y="51"/>
                      <a:pt x="1" y="51"/>
                    </a:cubicBezTo>
                    <a:cubicBezTo>
                      <a:pt x="0" y="2"/>
                      <a:pt x="0" y="2"/>
                      <a:pt x="0" y="2"/>
                    </a:cubicBezTo>
                    <a:cubicBezTo>
                      <a:pt x="359" y="1"/>
                      <a:pt x="359" y="1"/>
                      <a:pt x="359" y="1"/>
                    </a:cubicBezTo>
                    <a:cubicBezTo>
                      <a:pt x="409" y="1"/>
                      <a:pt x="409" y="1"/>
                      <a:pt x="409" y="1"/>
                    </a:cubicBezTo>
                    <a:cubicBezTo>
                      <a:pt x="415" y="1"/>
                      <a:pt x="455" y="0"/>
                      <a:pt x="504" y="14"/>
                    </a:cubicBezTo>
                    <a:cubicBezTo>
                      <a:pt x="574" y="35"/>
                      <a:pt x="627" y="76"/>
                      <a:pt x="659" y="133"/>
                    </a:cubicBezTo>
                    <a:cubicBezTo>
                      <a:pt x="661" y="136"/>
                      <a:pt x="662" y="141"/>
                      <a:pt x="662" y="145"/>
                    </a:cubicBezTo>
                    <a:cubicBezTo>
                      <a:pt x="662" y="145"/>
                      <a:pt x="662" y="146"/>
                      <a:pt x="662" y="146"/>
                    </a:cubicBezTo>
                    <a:cubicBezTo>
                      <a:pt x="662" y="146"/>
                      <a:pt x="662" y="146"/>
                      <a:pt x="662" y="146"/>
                    </a:cubicBezTo>
                    <a:cubicBezTo>
                      <a:pt x="662" y="146"/>
                      <a:pt x="662" y="146"/>
                      <a:pt x="662" y="146"/>
                    </a:cubicBezTo>
                    <a:cubicBezTo>
                      <a:pt x="662" y="154"/>
                      <a:pt x="657" y="162"/>
                      <a:pt x="650" y="166"/>
                    </a:cubicBezTo>
                    <a:cubicBezTo>
                      <a:pt x="641" y="171"/>
                      <a:pt x="631" y="170"/>
                      <a:pt x="623" y="165"/>
                    </a:cubicBezTo>
                    <a:cubicBezTo>
                      <a:pt x="620" y="163"/>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6" name="îṩḻiďê"/>
              <p:cNvSpPr/>
              <p:nvPr/>
            </p:nvSpPr>
            <p:spPr bwMode="auto">
              <a:xfrm>
                <a:off x="5416241" y="2812003"/>
                <a:ext cx="548442" cy="227874"/>
              </a:xfrm>
              <a:custGeom>
                <a:avLst/>
                <a:gdLst>
                  <a:gd name="T0" fmla="*/ 43 w 1469"/>
                  <a:gd name="T1" fmla="*/ 460 h 610"/>
                  <a:gd name="T2" fmla="*/ 41 w 1469"/>
                  <a:gd name="T3" fmla="*/ 460 h 610"/>
                  <a:gd name="T4" fmla="*/ 0 w 1469"/>
                  <a:gd name="T5" fmla="*/ 309 h 610"/>
                  <a:gd name="T6" fmla="*/ 0 w 1469"/>
                  <a:gd name="T7" fmla="*/ 309 h 610"/>
                  <a:gd name="T8" fmla="*/ 302 w 1469"/>
                  <a:gd name="T9" fmla="*/ 5 h 610"/>
                  <a:gd name="T10" fmla="*/ 734 w 1469"/>
                  <a:gd name="T11" fmla="*/ 2 h 610"/>
                  <a:gd name="T12" fmla="*/ 1164 w 1469"/>
                  <a:gd name="T13" fmla="*/ 0 h 610"/>
                  <a:gd name="T14" fmla="*/ 1469 w 1469"/>
                  <a:gd name="T15" fmla="*/ 302 h 610"/>
                  <a:gd name="T16" fmla="*/ 1469 w 1469"/>
                  <a:gd name="T17" fmla="*/ 302 h 610"/>
                  <a:gd name="T18" fmla="*/ 1430 w 1469"/>
                  <a:gd name="T19" fmla="*/ 453 h 610"/>
                  <a:gd name="T20" fmla="*/ 1430 w 1469"/>
                  <a:gd name="T21" fmla="*/ 453 h 610"/>
                  <a:gd name="T22" fmla="*/ 1168 w 1469"/>
                  <a:gd name="T23" fmla="*/ 606 h 610"/>
                  <a:gd name="T24" fmla="*/ 737 w 1469"/>
                  <a:gd name="T25" fmla="*/ 608 h 610"/>
                  <a:gd name="T26" fmla="*/ 306 w 1469"/>
                  <a:gd name="T27" fmla="*/ 610 h 610"/>
                  <a:gd name="T28" fmla="*/ 43 w 1469"/>
                  <a:gd name="T29" fmla="*/ 46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0">
                    <a:moveTo>
                      <a:pt x="43" y="460"/>
                    </a:moveTo>
                    <a:cubicBezTo>
                      <a:pt x="41" y="460"/>
                      <a:pt x="41" y="460"/>
                      <a:pt x="41" y="460"/>
                    </a:cubicBezTo>
                    <a:cubicBezTo>
                      <a:pt x="16" y="415"/>
                      <a:pt x="0" y="364"/>
                      <a:pt x="0" y="309"/>
                    </a:cubicBezTo>
                    <a:cubicBezTo>
                      <a:pt x="0" y="309"/>
                      <a:pt x="0" y="309"/>
                      <a:pt x="0" y="309"/>
                    </a:cubicBezTo>
                    <a:cubicBezTo>
                      <a:pt x="0" y="142"/>
                      <a:pt x="135" y="5"/>
                      <a:pt x="302" y="5"/>
                    </a:cubicBezTo>
                    <a:cubicBezTo>
                      <a:pt x="734" y="2"/>
                      <a:pt x="734" y="2"/>
                      <a:pt x="734" y="2"/>
                    </a:cubicBezTo>
                    <a:cubicBezTo>
                      <a:pt x="1164" y="0"/>
                      <a:pt x="1164" y="0"/>
                      <a:pt x="1164" y="0"/>
                    </a:cubicBezTo>
                    <a:cubicBezTo>
                      <a:pt x="1332" y="0"/>
                      <a:pt x="1469" y="134"/>
                      <a:pt x="1469" y="302"/>
                    </a:cubicBezTo>
                    <a:cubicBezTo>
                      <a:pt x="1469" y="302"/>
                      <a:pt x="1469" y="302"/>
                      <a:pt x="1469" y="302"/>
                    </a:cubicBezTo>
                    <a:cubicBezTo>
                      <a:pt x="1469" y="357"/>
                      <a:pt x="1456" y="408"/>
                      <a:pt x="1430" y="453"/>
                    </a:cubicBezTo>
                    <a:cubicBezTo>
                      <a:pt x="1430" y="453"/>
                      <a:pt x="1430" y="453"/>
                      <a:pt x="1430" y="453"/>
                    </a:cubicBezTo>
                    <a:cubicBezTo>
                      <a:pt x="1378" y="544"/>
                      <a:pt x="1280" y="605"/>
                      <a:pt x="1168" y="606"/>
                    </a:cubicBezTo>
                    <a:cubicBezTo>
                      <a:pt x="737" y="608"/>
                      <a:pt x="737" y="608"/>
                      <a:pt x="737" y="608"/>
                    </a:cubicBezTo>
                    <a:cubicBezTo>
                      <a:pt x="306" y="610"/>
                      <a:pt x="306" y="610"/>
                      <a:pt x="306" y="610"/>
                    </a:cubicBezTo>
                    <a:cubicBezTo>
                      <a:pt x="193" y="610"/>
                      <a:pt x="95" y="550"/>
                      <a:pt x="43" y="46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7" name="íşḻidê"/>
              <p:cNvSpPr/>
              <p:nvPr/>
            </p:nvSpPr>
            <p:spPr bwMode="auto">
              <a:xfrm>
                <a:off x="5431690" y="2983874"/>
                <a:ext cx="259738" cy="56003"/>
              </a:xfrm>
              <a:custGeom>
                <a:avLst/>
                <a:gdLst>
                  <a:gd name="T0" fmla="*/ 0 w 694"/>
                  <a:gd name="T1" fmla="*/ 0 h 150"/>
                  <a:gd name="T2" fmla="*/ 167 w 694"/>
                  <a:gd name="T3" fmla="*/ 39 h 150"/>
                  <a:gd name="T4" fmla="*/ 694 w 694"/>
                  <a:gd name="T5" fmla="*/ 37 h 150"/>
                  <a:gd name="T6" fmla="*/ 694 w 694"/>
                  <a:gd name="T7" fmla="*/ 148 h 150"/>
                  <a:gd name="T8" fmla="*/ 263 w 694"/>
                  <a:gd name="T9" fmla="*/ 150 h 150"/>
                  <a:gd name="T10" fmla="*/ 0 w 694"/>
                  <a:gd name="T11" fmla="*/ 0 h 150"/>
                </a:gdLst>
                <a:ahLst/>
                <a:cxnLst>
                  <a:cxn ang="0">
                    <a:pos x="T0" y="T1"/>
                  </a:cxn>
                  <a:cxn ang="0">
                    <a:pos x="T2" y="T3"/>
                  </a:cxn>
                  <a:cxn ang="0">
                    <a:pos x="T4" y="T5"/>
                  </a:cxn>
                  <a:cxn ang="0">
                    <a:pos x="T6" y="T7"/>
                  </a:cxn>
                  <a:cxn ang="0">
                    <a:pos x="T8" y="T9"/>
                  </a:cxn>
                  <a:cxn ang="0">
                    <a:pos x="T10" y="T11"/>
                  </a:cxn>
                </a:cxnLst>
                <a:rect l="0" t="0" r="r" b="b"/>
                <a:pathLst>
                  <a:path w="694" h="150">
                    <a:moveTo>
                      <a:pt x="0" y="0"/>
                    </a:moveTo>
                    <a:cubicBezTo>
                      <a:pt x="50" y="25"/>
                      <a:pt x="107" y="40"/>
                      <a:pt x="167" y="39"/>
                    </a:cubicBezTo>
                    <a:cubicBezTo>
                      <a:pt x="694" y="37"/>
                      <a:pt x="694" y="37"/>
                      <a:pt x="694" y="37"/>
                    </a:cubicBezTo>
                    <a:cubicBezTo>
                      <a:pt x="694" y="148"/>
                      <a:pt x="694" y="148"/>
                      <a:pt x="694" y="148"/>
                    </a:cubicBezTo>
                    <a:cubicBezTo>
                      <a:pt x="263" y="150"/>
                      <a:pt x="263" y="150"/>
                      <a:pt x="263" y="150"/>
                    </a:cubicBezTo>
                    <a:cubicBezTo>
                      <a:pt x="150" y="150"/>
                      <a:pt x="52" y="90"/>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8" name="îŝļiḓé"/>
              <p:cNvSpPr/>
              <p:nvPr/>
            </p:nvSpPr>
            <p:spPr bwMode="auto">
              <a:xfrm>
                <a:off x="5416241" y="2812968"/>
                <a:ext cx="274221" cy="185389"/>
              </a:xfrm>
              <a:custGeom>
                <a:avLst/>
                <a:gdLst>
                  <a:gd name="T0" fmla="*/ 0 w 736"/>
                  <a:gd name="T1" fmla="*/ 307 h 498"/>
                  <a:gd name="T2" fmla="*/ 302 w 736"/>
                  <a:gd name="T3" fmla="*/ 3 h 498"/>
                  <a:gd name="T4" fmla="*/ 734 w 736"/>
                  <a:gd name="T5" fmla="*/ 0 h 498"/>
                  <a:gd name="T6" fmla="*/ 736 w 736"/>
                  <a:gd name="T7" fmla="*/ 495 h 498"/>
                  <a:gd name="T8" fmla="*/ 210 w 736"/>
                  <a:gd name="T9" fmla="*/ 497 h 498"/>
                  <a:gd name="T10" fmla="*/ 42 w 736"/>
                  <a:gd name="T11" fmla="*/ 458 h 498"/>
                  <a:gd name="T12" fmla="*/ 0 w 736"/>
                  <a:gd name="T13" fmla="*/ 307 h 498"/>
                  <a:gd name="T14" fmla="*/ 0 w 736"/>
                  <a:gd name="T15" fmla="*/ 30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8">
                    <a:moveTo>
                      <a:pt x="0" y="307"/>
                    </a:moveTo>
                    <a:cubicBezTo>
                      <a:pt x="0" y="140"/>
                      <a:pt x="135" y="3"/>
                      <a:pt x="302" y="3"/>
                    </a:cubicBezTo>
                    <a:cubicBezTo>
                      <a:pt x="734" y="0"/>
                      <a:pt x="734" y="0"/>
                      <a:pt x="734" y="0"/>
                    </a:cubicBezTo>
                    <a:cubicBezTo>
                      <a:pt x="736" y="495"/>
                      <a:pt x="736" y="495"/>
                      <a:pt x="736" y="495"/>
                    </a:cubicBezTo>
                    <a:cubicBezTo>
                      <a:pt x="210" y="497"/>
                      <a:pt x="210" y="497"/>
                      <a:pt x="210" y="497"/>
                    </a:cubicBezTo>
                    <a:cubicBezTo>
                      <a:pt x="150" y="498"/>
                      <a:pt x="92" y="483"/>
                      <a:pt x="42" y="458"/>
                    </a:cubicBezTo>
                    <a:cubicBezTo>
                      <a:pt x="16" y="414"/>
                      <a:pt x="0" y="362"/>
                      <a:pt x="0" y="307"/>
                    </a:cubicBezTo>
                    <a:cubicBezTo>
                      <a:pt x="0" y="307"/>
                      <a:pt x="0" y="307"/>
                      <a:pt x="0" y="307"/>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9" name="íṣ1ïḍé"/>
              <p:cNvSpPr/>
              <p:nvPr/>
            </p:nvSpPr>
            <p:spPr bwMode="auto">
              <a:xfrm>
                <a:off x="5691427" y="2980977"/>
                <a:ext cx="258772" cy="57934"/>
              </a:xfrm>
              <a:custGeom>
                <a:avLst/>
                <a:gdLst>
                  <a:gd name="T0" fmla="*/ 526 w 694"/>
                  <a:gd name="T1" fmla="*/ 42 h 156"/>
                  <a:gd name="T2" fmla="*/ 694 w 694"/>
                  <a:gd name="T3" fmla="*/ 0 h 156"/>
                  <a:gd name="T4" fmla="*/ 431 w 694"/>
                  <a:gd name="T5" fmla="*/ 154 h 156"/>
                  <a:gd name="T6" fmla="*/ 0 w 694"/>
                  <a:gd name="T7" fmla="*/ 156 h 156"/>
                  <a:gd name="T8" fmla="*/ 0 w 694"/>
                  <a:gd name="T9" fmla="*/ 45 h 156"/>
                  <a:gd name="T10" fmla="*/ 526 w 694"/>
                  <a:gd name="T11" fmla="*/ 42 h 156"/>
                </a:gdLst>
                <a:ahLst/>
                <a:cxnLst>
                  <a:cxn ang="0">
                    <a:pos x="T0" y="T1"/>
                  </a:cxn>
                  <a:cxn ang="0">
                    <a:pos x="T2" y="T3"/>
                  </a:cxn>
                  <a:cxn ang="0">
                    <a:pos x="T4" y="T5"/>
                  </a:cxn>
                  <a:cxn ang="0">
                    <a:pos x="T6" y="T7"/>
                  </a:cxn>
                  <a:cxn ang="0">
                    <a:pos x="T8" y="T9"/>
                  </a:cxn>
                  <a:cxn ang="0">
                    <a:pos x="T10" y="T11"/>
                  </a:cxn>
                </a:cxnLst>
                <a:rect l="0" t="0" r="r" b="b"/>
                <a:pathLst>
                  <a:path w="694" h="156">
                    <a:moveTo>
                      <a:pt x="526" y="42"/>
                    </a:moveTo>
                    <a:cubicBezTo>
                      <a:pt x="586" y="42"/>
                      <a:pt x="643" y="26"/>
                      <a:pt x="694" y="0"/>
                    </a:cubicBezTo>
                    <a:cubicBezTo>
                      <a:pt x="642" y="92"/>
                      <a:pt x="544" y="153"/>
                      <a:pt x="431" y="154"/>
                    </a:cubicBezTo>
                    <a:cubicBezTo>
                      <a:pt x="0" y="156"/>
                      <a:pt x="0" y="156"/>
                      <a:pt x="0" y="156"/>
                    </a:cubicBezTo>
                    <a:cubicBezTo>
                      <a:pt x="0" y="45"/>
                      <a:pt x="0" y="45"/>
                      <a:pt x="0" y="45"/>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0" name="îṥ1íḓé"/>
              <p:cNvSpPr/>
              <p:nvPr/>
            </p:nvSpPr>
            <p:spPr bwMode="auto">
              <a:xfrm>
                <a:off x="5690462" y="2812003"/>
                <a:ext cx="274221" cy="185389"/>
              </a:xfrm>
              <a:custGeom>
                <a:avLst/>
                <a:gdLst>
                  <a:gd name="T0" fmla="*/ 3 w 735"/>
                  <a:gd name="T1" fmla="*/ 497 h 497"/>
                  <a:gd name="T2" fmla="*/ 0 w 735"/>
                  <a:gd name="T3" fmla="*/ 2 h 497"/>
                  <a:gd name="T4" fmla="*/ 431 w 735"/>
                  <a:gd name="T5" fmla="*/ 0 h 497"/>
                  <a:gd name="T6" fmla="*/ 735 w 735"/>
                  <a:gd name="T7" fmla="*/ 302 h 497"/>
                  <a:gd name="T8" fmla="*/ 735 w 735"/>
                  <a:gd name="T9" fmla="*/ 302 h 497"/>
                  <a:gd name="T10" fmla="*/ 696 w 735"/>
                  <a:gd name="T11" fmla="*/ 453 h 497"/>
                  <a:gd name="T12" fmla="*/ 529 w 735"/>
                  <a:gd name="T13" fmla="*/ 494 h 497"/>
                  <a:gd name="T14" fmla="*/ 3 w 735"/>
                  <a:gd name="T15" fmla="*/ 497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3" y="497"/>
                    </a:moveTo>
                    <a:cubicBezTo>
                      <a:pt x="0" y="2"/>
                      <a:pt x="0" y="2"/>
                      <a:pt x="0" y="2"/>
                    </a:cubicBezTo>
                    <a:cubicBezTo>
                      <a:pt x="431" y="0"/>
                      <a:pt x="431" y="0"/>
                      <a:pt x="431" y="0"/>
                    </a:cubicBezTo>
                    <a:cubicBezTo>
                      <a:pt x="598" y="0"/>
                      <a:pt x="735" y="134"/>
                      <a:pt x="735" y="302"/>
                    </a:cubicBezTo>
                    <a:cubicBezTo>
                      <a:pt x="735" y="302"/>
                      <a:pt x="735" y="302"/>
                      <a:pt x="735" y="302"/>
                    </a:cubicBezTo>
                    <a:cubicBezTo>
                      <a:pt x="735" y="357"/>
                      <a:pt x="722" y="408"/>
                      <a:pt x="696" y="453"/>
                    </a:cubicBezTo>
                    <a:cubicBezTo>
                      <a:pt x="646" y="479"/>
                      <a:pt x="589" y="494"/>
                      <a:pt x="529" y="494"/>
                    </a:cubicBezTo>
                    <a:cubicBezTo>
                      <a:pt x="3" y="497"/>
                      <a:pt x="3" y="497"/>
                      <a:pt x="3"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1" name="îSḷíḍé"/>
              <p:cNvSpPr/>
              <p:nvPr/>
            </p:nvSpPr>
            <p:spPr bwMode="auto">
              <a:xfrm>
                <a:off x="5447139" y="2838073"/>
                <a:ext cx="243323" cy="64693"/>
              </a:xfrm>
              <a:custGeom>
                <a:avLst/>
                <a:gdLst>
                  <a:gd name="T0" fmla="*/ 303 w 653"/>
                  <a:gd name="T1" fmla="*/ 50 h 174"/>
                  <a:gd name="T2" fmla="*/ 252 w 653"/>
                  <a:gd name="T3" fmla="*/ 51 h 174"/>
                  <a:gd name="T4" fmla="*/ 252 w 653"/>
                  <a:gd name="T5" fmla="*/ 51 h 174"/>
                  <a:gd name="T6" fmla="*/ 170 w 653"/>
                  <a:gd name="T7" fmla="*/ 64 h 174"/>
                  <a:gd name="T8" fmla="*/ 47 w 653"/>
                  <a:gd name="T9" fmla="*/ 160 h 174"/>
                  <a:gd name="T10" fmla="*/ 40 w 653"/>
                  <a:gd name="T11" fmla="*/ 167 h 174"/>
                  <a:gd name="T12" fmla="*/ 13 w 653"/>
                  <a:gd name="T13" fmla="*/ 169 h 174"/>
                  <a:gd name="T14" fmla="*/ 1 w 653"/>
                  <a:gd name="T15" fmla="*/ 149 h 174"/>
                  <a:gd name="T16" fmla="*/ 1 w 653"/>
                  <a:gd name="T17" fmla="*/ 149 h 174"/>
                  <a:gd name="T18" fmla="*/ 1 w 653"/>
                  <a:gd name="T19" fmla="*/ 149 h 174"/>
                  <a:gd name="T20" fmla="*/ 0 w 653"/>
                  <a:gd name="T21" fmla="*/ 148 h 174"/>
                  <a:gd name="T22" fmla="*/ 4 w 653"/>
                  <a:gd name="T23" fmla="*/ 136 h 174"/>
                  <a:gd name="T24" fmla="*/ 158 w 653"/>
                  <a:gd name="T25" fmla="*/ 16 h 174"/>
                  <a:gd name="T26" fmla="*/ 252 w 653"/>
                  <a:gd name="T27" fmla="*/ 2 h 174"/>
                  <a:gd name="T28" fmla="*/ 302 w 653"/>
                  <a:gd name="T29" fmla="*/ 2 h 174"/>
                  <a:gd name="T30" fmla="*/ 653 w 653"/>
                  <a:gd name="T31" fmla="*/ 0 h 174"/>
                  <a:gd name="T32" fmla="*/ 653 w 653"/>
                  <a:gd name="T33" fmla="*/ 49 h 174"/>
                  <a:gd name="T34" fmla="*/ 303 w 653"/>
                  <a:gd name="T35" fmla="*/ 5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03" y="50"/>
                    </a:moveTo>
                    <a:cubicBezTo>
                      <a:pt x="252" y="51"/>
                      <a:pt x="252" y="51"/>
                      <a:pt x="252" y="51"/>
                    </a:cubicBezTo>
                    <a:cubicBezTo>
                      <a:pt x="252" y="51"/>
                      <a:pt x="252" y="51"/>
                      <a:pt x="252" y="51"/>
                    </a:cubicBezTo>
                    <a:cubicBezTo>
                      <a:pt x="251" y="51"/>
                      <a:pt x="214" y="50"/>
                      <a:pt x="170" y="64"/>
                    </a:cubicBezTo>
                    <a:cubicBezTo>
                      <a:pt x="114" y="81"/>
                      <a:pt x="72" y="114"/>
                      <a:pt x="47" y="160"/>
                    </a:cubicBezTo>
                    <a:cubicBezTo>
                      <a:pt x="45" y="163"/>
                      <a:pt x="43" y="165"/>
                      <a:pt x="40" y="167"/>
                    </a:cubicBezTo>
                    <a:cubicBezTo>
                      <a:pt x="32" y="173"/>
                      <a:pt x="22" y="174"/>
                      <a:pt x="13" y="169"/>
                    </a:cubicBezTo>
                    <a:cubicBezTo>
                      <a:pt x="6" y="165"/>
                      <a:pt x="1" y="158"/>
                      <a:pt x="1" y="149"/>
                    </a:cubicBezTo>
                    <a:cubicBezTo>
                      <a:pt x="1" y="149"/>
                      <a:pt x="1" y="149"/>
                      <a:pt x="1" y="149"/>
                    </a:cubicBezTo>
                    <a:cubicBezTo>
                      <a:pt x="1" y="149"/>
                      <a:pt x="1" y="149"/>
                      <a:pt x="1" y="149"/>
                    </a:cubicBezTo>
                    <a:cubicBezTo>
                      <a:pt x="1" y="149"/>
                      <a:pt x="0" y="148"/>
                      <a:pt x="0" y="148"/>
                    </a:cubicBezTo>
                    <a:cubicBezTo>
                      <a:pt x="0" y="144"/>
                      <a:pt x="1" y="140"/>
                      <a:pt x="4" y="136"/>
                    </a:cubicBezTo>
                    <a:cubicBezTo>
                      <a:pt x="35" y="78"/>
                      <a:pt x="88" y="37"/>
                      <a:pt x="158" y="16"/>
                    </a:cubicBezTo>
                    <a:cubicBezTo>
                      <a:pt x="207" y="1"/>
                      <a:pt x="247" y="2"/>
                      <a:pt x="252" y="2"/>
                    </a:cubicBezTo>
                    <a:cubicBezTo>
                      <a:pt x="302" y="2"/>
                      <a:pt x="302" y="2"/>
                      <a:pt x="302" y="2"/>
                    </a:cubicBezTo>
                    <a:cubicBezTo>
                      <a:pt x="653" y="0"/>
                      <a:pt x="653" y="0"/>
                      <a:pt x="653" y="0"/>
                    </a:cubicBezTo>
                    <a:cubicBezTo>
                      <a:pt x="653" y="49"/>
                      <a:pt x="653" y="49"/>
                      <a:pt x="653" y="49"/>
                    </a:cubicBezTo>
                    <a:cubicBezTo>
                      <a:pt x="303" y="50"/>
                      <a:pt x="303" y="50"/>
                      <a:pt x="303"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2" name="išḷïḓe"/>
              <p:cNvSpPr/>
              <p:nvPr/>
            </p:nvSpPr>
            <p:spPr bwMode="auto">
              <a:xfrm>
                <a:off x="5690462" y="2837107"/>
                <a:ext cx="247185" cy="63727"/>
              </a:xfrm>
              <a:custGeom>
                <a:avLst/>
                <a:gdLst>
                  <a:gd name="T0" fmla="*/ 616 w 662"/>
                  <a:gd name="T1" fmla="*/ 157 h 171"/>
                  <a:gd name="T2" fmla="*/ 491 w 662"/>
                  <a:gd name="T3" fmla="*/ 62 h 171"/>
                  <a:gd name="T4" fmla="*/ 410 w 662"/>
                  <a:gd name="T5" fmla="*/ 50 h 171"/>
                  <a:gd name="T6" fmla="*/ 409 w 662"/>
                  <a:gd name="T7" fmla="*/ 50 h 171"/>
                  <a:gd name="T8" fmla="*/ 359 w 662"/>
                  <a:gd name="T9" fmla="*/ 50 h 171"/>
                  <a:gd name="T10" fmla="*/ 0 w 662"/>
                  <a:gd name="T11" fmla="*/ 52 h 171"/>
                  <a:gd name="T12" fmla="*/ 0 w 662"/>
                  <a:gd name="T13" fmla="*/ 3 h 171"/>
                  <a:gd name="T14" fmla="*/ 359 w 662"/>
                  <a:gd name="T15" fmla="*/ 1 h 171"/>
                  <a:gd name="T16" fmla="*/ 409 w 662"/>
                  <a:gd name="T17" fmla="*/ 1 h 171"/>
                  <a:gd name="T18" fmla="*/ 504 w 662"/>
                  <a:gd name="T19" fmla="*/ 14 h 171"/>
                  <a:gd name="T20" fmla="*/ 659 w 662"/>
                  <a:gd name="T21" fmla="*/ 132 h 171"/>
                  <a:gd name="T22" fmla="*/ 662 w 662"/>
                  <a:gd name="T23" fmla="*/ 144 h 171"/>
                  <a:gd name="T24" fmla="*/ 662 w 662"/>
                  <a:gd name="T25" fmla="*/ 146 h 171"/>
                  <a:gd name="T26" fmla="*/ 662 w 662"/>
                  <a:gd name="T27" fmla="*/ 146 h 171"/>
                  <a:gd name="T28" fmla="*/ 662 w 662"/>
                  <a:gd name="T29" fmla="*/ 146 h 171"/>
                  <a:gd name="T30" fmla="*/ 649 w 662"/>
                  <a:gd name="T31" fmla="*/ 166 h 171"/>
                  <a:gd name="T32" fmla="*/ 623 w 662"/>
                  <a:gd name="T33" fmla="*/ 164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79"/>
                      <a:pt x="491" y="62"/>
                    </a:cubicBezTo>
                    <a:cubicBezTo>
                      <a:pt x="447" y="49"/>
                      <a:pt x="410" y="50"/>
                      <a:pt x="410" y="50"/>
                    </a:cubicBezTo>
                    <a:cubicBezTo>
                      <a:pt x="409" y="50"/>
                      <a:pt x="409" y="50"/>
                      <a:pt x="409" y="50"/>
                    </a:cubicBezTo>
                    <a:cubicBezTo>
                      <a:pt x="359" y="50"/>
                      <a:pt x="359" y="50"/>
                      <a:pt x="359" y="50"/>
                    </a:cubicBezTo>
                    <a:cubicBezTo>
                      <a:pt x="0" y="52"/>
                      <a:pt x="0" y="52"/>
                      <a:pt x="0" y="52"/>
                    </a:cubicBezTo>
                    <a:cubicBezTo>
                      <a:pt x="0" y="3"/>
                      <a:pt x="0" y="3"/>
                      <a:pt x="0" y="3"/>
                    </a:cubicBezTo>
                    <a:cubicBezTo>
                      <a:pt x="359" y="1"/>
                      <a:pt x="359" y="1"/>
                      <a:pt x="359" y="1"/>
                    </a:cubicBezTo>
                    <a:cubicBezTo>
                      <a:pt x="409" y="1"/>
                      <a:pt x="409" y="1"/>
                      <a:pt x="409" y="1"/>
                    </a:cubicBezTo>
                    <a:cubicBezTo>
                      <a:pt x="414" y="1"/>
                      <a:pt x="454" y="0"/>
                      <a:pt x="504" y="14"/>
                    </a:cubicBezTo>
                    <a:cubicBezTo>
                      <a:pt x="573" y="35"/>
                      <a:pt x="627" y="75"/>
                      <a:pt x="659" y="132"/>
                    </a:cubicBezTo>
                    <a:cubicBezTo>
                      <a:pt x="661" y="136"/>
                      <a:pt x="662" y="140"/>
                      <a:pt x="662" y="144"/>
                    </a:cubicBezTo>
                    <a:cubicBezTo>
                      <a:pt x="662" y="145"/>
                      <a:pt x="662" y="145"/>
                      <a:pt x="662" y="146"/>
                    </a:cubicBezTo>
                    <a:cubicBezTo>
                      <a:pt x="662" y="146"/>
                      <a:pt x="662" y="146"/>
                      <a:pt x="662" y="146"/>
                    </a:cubicBezTo>
                    <a:cubicBezTo>
                      <a:pt x="662" y="146"/>
                      <a:pt x="662" y="146"/>
                      <a:pt x="662" y="146"/>
                    </a:cubicBezTo>
                    <a:cubicBezTo>
                      <a:pt x="661" y="154"/>
                      <a:pt x="657" y="162"/>
                      <a:pt x="649" y="166"/>
                    </a:cubicBezTo>
                    <a:cubicBezTo>
                      <a:pt x="641" y="171"/>
                      <a:pt x="630" y="170"/>
                      <a:pt x="623" y="164"/>
                    </a:cubicBezTo>
                    <a:cubicBezTo>
                      <a:pt x="620" y="162"/>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3" name="í$ḷídé"/>
              <p:cNvSpPr/>
              <p:nvPr/>
            </p:nvSpPr>
            <p:spPr bwMode="auto">
              <a:xfrm>
                <a:off x="5115949" y="2674892"/>
                <a:ext cx="549408" cy="336983"/>
              </a:xfrm>
              <a:custGeom>
                <a:avLst/>
                <a:gdLst>
                  <a:gd name="T0" fmla="*/ 1460 w 1473"/>
                  <a:gd name="T1" fmla="*/ 497 h 905"/>
                  <a:gd name="T2" fmla="*/ 1461 w 1473"/>
                  <a:gd name="T3" fmla="*/ 497 h 905"/>
                  <a:gd name="T4" fmla="*/ 1457 w 1473"/>
                  <a:gd name="T5" fmla="*/ 653 h 905"/>
                  <a:gd name="T6" fmla="*/ 1457 w 1473"/>
                  <a:gd name="T7" fmla="*/ 653 h 905"/>
                  <a:gd name="T8" fmla="*/ 1080 w 1473"/>
                  <a:gd name="T9" fmla="*/ 858 h 905"/>
                  <a:gd name="T10" fmla="*/ 666 w 1473"/>
                  <a:gd name="T11" fmla="*/ 735 h 905"/>
                  <a:gd name="T12" fmla="*/ 253 w 1473"/>
                  <a:gd name="T13" fmla="*/ 613 h 905"/>
                  <a:gd name="T14" fmla="*/ 48 w 1473"/>
                  <a:gd name="T15" fmla="*/ 236 h 905"/>
                  <a:gd name="T16" fmla="*/ 48 w 1473"/>
                  <a:gd name="T17" fmla="*/ 236 h 905"/>
                  <a:gd name="T18" fmla="*/ 129 w 1473"/>
                  <a:gd name="T19" fmla="*/ 103 h 905"/>
                  <a:gd name="T20" fmla="*/ 129 w 1473"/>
                  <a:gd name="T21" fmla="*/ 103 h 905"/>
                  <a:gd name="T22" fmla="*/ 425 w 1473"/>
                  <a:gd name="T23" fmla="*/ 32 h 905"/>
                  <a:gd name="T24" fmla="*/ 838 w 1473"/>
                  <a:gd name="T25" fmla="*/ 155 h 905"/>
                  <a:gd name="T26" fmla="*/ 1251 w 1473"/>
                  <a:gd name="T27" fmla="*/ 277 h 905"/>
                  <a:gd name="T28" fmla="*/ 1460 w 1473"/>
                  <a:gd name="T29" fmla="*/ 497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3" h="905">
                    <a:moveTo>
                      <a:pt x="1460" y="497"/>
                    </a:moveTo>
                    <a:cubicBezTo>
                      <a:pt x="1461" y="497"/>
                      <a:pt x="1461" y="497"/>
                      <a:pt x="1461" y="497"/>
                    </a:cubicBezTo>
                    <a:cubicBezTo>
                      <a:pt x="1472" y="547"/>
                      <a:pt x="1473" y="601"/>
                      <a:pt x="1457" y="653"/>
                    </a:cubicBezTo>
                    <a:cubicBezTo>
                      <a:pt x="1457" y="653"/>
                      <a:pt x="1457" y="653"/>
                      <a:pt x="1457" y="653"/>
                    </a:cubicBezTo>
                    <a:cubicBezTo>
                      <a:pt x="1409" y="814"/>
                      <a:pt x="1240" y="905"/>
                      <a:pt x="1080" y="858"/>
                    </a:cubicBezTo>
                    <a:cubicBezTo>
                      <a:pt x="666" y="735"/>
                      <a:pt x="666" y="735"/>
                      <a:pt x="666" y="735"/>
                    </a:cubicBezTo>
                    <a:cubicBezTo>
                      <a:pt x="253" y="613"/>
                      <a:pt x="253" y="613"/>
                      <a:pt x="253" y="613"/>
                    </a:cubicBezTo>
                    <a:cubicBezTo>
                      <a:pt x="93" y="565"/>
                      <a:pt x="0" y="397"/>
                      <a:pt x="48" y="236"/>
                    </a:cubicBezTo>
                    <a:cubicBezTo>
                      <a:pt x="48" y="236"/>
                      <a:pt x="48" y="236"/>
                      <a:pt x="48" y="236"/>
                    </a:cubicBezTo>
                    <a:cubicBezTo>
                      <a:pt x="64" y="184"/>
                      <a:pt x="92" y="138"/>
                      <a:pt x="129" y="103"/>
                    </a:cubicBezTo>
                    <a:cubicBezTo>
                      <a:pt x="129" y="103"/>
                      <a:pt x="129" y="103"/>
                      <a:pt x="129" y="103"/>
                    </a:cubicBezTo>
                    <a:cubicBezTo>
                      <a:pt x="205" y="30"/>
                      <a:pt x="317" y="0"/>
                      <a:pt x="425" y="32"/>
                    </a:cubicBezTo>
                    <a:cubicBezTo>
                      <a:pt x="838" y="155"/>
                      <a:pt x="838" y="155"/>
                      <a:pt x="838" y="155"/>
                    </a:cubicBezTo>
                    <a:cubicBezTo>
                      <a:pt x="1251" y="277"/>
                      <a:pt x="1251" y="277"/>
                      <a:pt x="1251" y="277"/>
                    </a:cubicBezTo>
                    <a:cubicBezTo>
                      <a:pt x="1359" y="309"/>
                      <a:pt x="1436" y="395"/>
                      <a:pt x="1460"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4" name="i$liḍé"/>
              <p:cNvSpPr/>
              <p:nvPr/>
            </p:nvSpPr>
            <p:spPr bwMode="auto">
              <a:xfrm>
                <a:off x="5417206" y="2731860"/>
                <a:ext cx="243323" cy="127455"/>
              </a:xfrm>
              <a:custGeom>
                <a:avLst/>
                <a:gdLst>
                  <a:gd name="T0" fmla="*/ 654 w 654"/>
                  <a:gd name="T1" fmla="*/ 343 h 343"/>
                  <a:gd name="T2" fmla="*/ 505 w 654"/>
                  <a:gd name="T3" fmla="*/ 256 h 343"/>
                  <a:gd name="T4" fmla="*/ 0 w 654"/>
                  <a:gd name="T5" fmla="*/ 107 h 343"/>
                  <a:gd name="T6" fmla="*/ 31 w 654"/>
                  <a:gd name="T7" fmla="*/ 0 h 343"/>
                  <a:gd name="T8" fmla="*/ 445 w 654"/>
                  <a:gd name="T9" fmla="*/ 123 h 343"/>
                  <a:gd name="T10" fmla="*/ 654 w 654"/>
                  <a:gd name="T11" fmla="*/ 343 h 343"/>
                </a:gdLst>
                <a:ahLst/>
                <a:cxnLst>
                  <a:cxn ang="0">
                    <a:pos x="T0" y="T1"/>
                  </a:cxn>
                  <a:cxn ang="0">
                    <a:pos x="T2" y="T3"/>
                  </a:cxn>
                  <a:cxn ang="0">
                    <a:pos x="T4" y="T5"/>
                  </a:cxn>
                  <a:cxn ang="0">
                    <a:pos x="T6" y="T7"/>
                  </a:cxn>
                  <a:cxn ang="0">
                    <a:pos x="T8" y="T9"/>
                  </a:cxn>
                  <a:cxn ang="0">
                    <a:pos x="T10" y="T11"/>
                  </a:cxn>
                </a:cxnLst>
                <a:rect l="0" t="0" r="r" b="b"/>
                <a:pathLst>
                  <a:path w="654" h="343">
                    <a:moveTo>
                      <a:pt x="654" y="343"/>
                    </a:moveTo>
                    <a:cubicBezTo>
                      <a:pt x="613" y="304"/>
                      <a:pt x="563" y="273"/>
                      <a:pt x="505" y="256"/>
                    </a:cubicBezTo>
                    <a:cubicBezTo>
                      <a:pt x="0" y="107"/>
                      <a:pt x="0" y="107"/>
                      <a:pt x="0" y="107"/>
                    </a:cubicBezTo>
                    <a:cubicBezTo>
                      <a:pt x="31" y="0"/>
                      <a:pt x="31" y="0"/>
                      <a:pt x="31" y="0"/>
                    </a:cubicBezTo>
                    <a:cubicBezTo>
                      <a:pt x="445" y="123"/>
                      <a:pt x="445" y="123"/>
                      <a:pt x="445" y="123"/>
                    </a:cubicBezTo>
                    <a:cubicBezTo>
                      <a:pt x="553" y="155"/>
                      <a:pt x="630" y="241"/>
                      <a:pt x="654" y="343"/>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5" name="îŝḻiḑè"/>
              <p:cNvSpPr/>
              <p:nvPr/>
            </p:nvSpPr>
            <p:spPr bwMode="auto">
              <a:xfrm>
                <a:off x="5365065" y="2771449"/>
                <a:ext cx="300292" cy="240427"/>
              </a:xfrm>
              <a:custGeom>
                <a:avLst/>
                <a:gdLst>
                  <a:gd name="T0" fmla="*/ 791 w 807"/>
                  <a:gd name="T1" fmla="*/ 392 h 644"/>
                  <a:gd name="T2" fmla="*/ 414 w 807"/>
                  <a:gd name="T3" fmla="*/ 597 h 644"/>
                  <a:gd name="T4" fmla="*/ 0 w 807"/>
                  <a:gd name="T5" fmla="*/ 474 h 644"/>
                  <a:gd name="T6" fmla="*/ 140 w 807"/>
                  <a:gd name="T7" fmla="*/ 0 h 644"/>
                  <a:gd name="T8" fmla="*/ 645 w 807"/>
                  <a:gd name="T9" fmla="*/ 149 h 644"/>
                  <a:gd name="T10" fmla="*/ 795 w 807"/>
                  <a:gd name="T11" fmla="*/ 236 h 644"/>
                  <a:gd name="T12" fmla="*/ 791 w 807"/>
                  <a:gd name="T13" fmla="*/ 392 h 644"/>
                  <a:gd name="T14" fmla="*/ 791 w 807"/>
                  <a:gd name="T15" fmla="*/ 392 h 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644">
                    <a:moveTo>
                      <a:pt x="791" y="392"/>
                    </a:moveTo>
                    <a:cubicBezTo>
                      <a:pt x="743" y="553"/>
                      <a:pt x="574" y="644"/>
                      <a:pt x="414" y="597"/>
                    </a:cubicBezTo>
                    <a:cubicBezTo>
                      <a:pt x="0" y="474"/>
                      <a:pt x="0" y="474"/>
                      <a:pt x="0" y="474"/>
                    </a:cubicBezTo>
                    <a:cubicBezTo>
                      <a:pt x="140" y="0"/>
                      <a:pt x="140" y="0"/>
                      <a:pt x="140" y="0"/>
                    </a:cubicBezTo>
                    <a:cubicBezTo>
                      <a:pt x="645" y="149"/>
                      <a:pt x="645" y="149"/>
                      <a:pt x="645" y="149"/>
                    </a:cubicBezTo>
                    <a:cubicBezTo>
                      <a:pt x="703" y="166"/>
                      <a:pt x="754" y="197"/>
                      <a:pt x="795" y="236"/>
                    </a:cubicBezTo>
                    <a:cubicBezTo>
                      <a:pt x="807" y="285"/>
                      <a:pt x="807" y="340"/>
                      <a:pt x="791" y="392"/>
                    </a:cubicBezTo>
                    <a:cubicBezTo>
                      <a:pt x="791" y="392"/>
                      <a:pt x="791" y="392"/>
                      <a:pt x="791" y="39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6" name="ïSliḑê"/>
              <p:cNvSpPr/>
              <p:nvPr/>
            </p:nvSpPr>
            <p:spPr bwMode="auto">
              <a:xfrm>
                <a:off x="5164227" y="2674892"/>
                <a:ext cx="264565" cy="96557"/>
              </a:xfrm>
              <a:custGeom>
                <a:avLst/>
                <a:gdLst>
                  <a:gd name="T0" fmla="*/ 174 w 709"/>
                  <a:gd name="T1" fmla="*/ 111 h 261"/>
                  <a:gd name="T2" fmla="*/ 0 w 709"/>
                  <a:gd name="T3" fmla="*/ 103 h 261"/>
                  <a:gd name="T4" fmla="*/ 297 w 709"/>
                  <a:gd name="T5" fmla="*/ 32 h 261"/>
                  <a:gd name="T6" fmla="*/ 709 w 709"/>
                  <a:gd name="T7" fmla="*/ 154 h 261"/>
                  <a:gd name="T8" fmla="*/ 678 w 709"/>
                  <a:gd name="T9" fmla="*/ 261 h 261"/>
                  <a:gd name="T10" fmla="*/ 174 w 709"/>
                  <a:gd name="T11" fmla="*/ 111 h 261"/>
                </a:gdLst>
                <a:ahLst/>
                <a:cxnLst>
                  <a:cxn ang="0">
                    <a:pos x="T0" y="T1"/>
                  </a:cxn>
                  <a:cxn ang="0">
                    <a:pos x="T2" y="T3"/>
                  </a:cxn>
                  <a:cxn ang="0">
                    <a:pos x="T4" y="T5"/>
                  </a:cxn>
                  <a:cxn ang="0">
                    <a:pos x="T6" y="T7"/>
                  </a:cxn>
                  <a:cxn ang="0">
                    <a:pos x="T8" y="T9"/>
                  </a:cxn>
                  <a:cxn ang="0">
                    <a:pos x="T10" y="T11"/>
                  </a:cxn>
                </a:cxnLst>
                <a:rect l="0" t="0" r="r" b="b"/>
                <a:pathLst>
                  <a:path w="709" h="261">
                    <a:moveTo>
                      <a:pt x="174" y="111"/>
                    </a:moveTo>
                    <a:cubicBezTo>
                      <a:pt x="116" y="94"/>
                      <a:pt x="56" y="93"/>
                      <a:pt x="0" y="103"/>
                    </a:cubicBezTo>
                    <a:cubicBezTo>
                      <a:pt x="77" y="30"/>
                      <a:pt x="188" y="0"/>
                      <a:pt x="297" y="32"/>
                    </a:cubicBezTo>
                    <a:cubicBezTo>
                      <a:pt x="709" y="154"/>
                      <a:pt x="709" y="154"/>
                      <a:pt x="709" y="154"/>
                    </a:cubicBezTo>
                    <a:cubicBezTo>
                      <a:pt x="678" y="261"/>
                      <a:pt x="678" y="261"/>
                      <a:pt x="678" y="261"/>
                    </a:cubicBezTo>
                    <a:cubicBezTo>
                      <a:pt x="174" y="111"/>
                      <a:pt x="174" y="111"/>
                      <a:pt x="174" y="11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7" name="iślïdê"/>
              <p:cNvSpPr/>
              <p:nvPr/>
            </p:nvSpPr>
            <p:spPr bwMode="auto">
              <a:xfrm>
                <a:off x="5115949" y="2708687"/>
                <a:ext cx="301257" cy="239461"/>
              </a:xfrm>
              <a:custGeom>
                <a:avLst/>
                <a:gdLst>
                  <a:gd name="T0" fmla="*/ 806 w 806"/>
                  <a:gd name="T1" fmla="*/ 169 h 643"/>
                  <a:gd name="T2" fmla="*/ 666 w 806"/>
                  <a:gd name="T3" fmla="*/ 643 h 643"/>
                  <a:gd name="T4" fmla="*/ 253 w 806"/>
                  <a:gd name="T5" fmla="*/ 521 h 643"/>
                  <a:gd name="T6" fmla="*/ 48 w 806"/>
                  <a:gd name="T7" fmla="*/ 144 h 643"/>
                  <a:gd name="T8" fmla="*/ 48 w 806"/>
                  <a:gd name="T9" fmla="*/ 144 h 643"/>
                  <a:gd name="T10" fmla="*/ 129 w 806"/>
                  <a:gd name="T11" fmla="*/ 11 h 643"/>
                  <a:gd name="T12" fmla="*/ 302 w 806"/>
                  <a:gd name="T13" fmla="*/ 19 h 643"/>
                  <a:gd name="T14" fmla="*/ 806 w 806"/>
                  <a:gd name="T15" fmla="*/ 169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643">
                    <a:moveTo>
                      <a:pt x="806" y="169"/>
                    </a:moveTo>
                    <a:cubicBezTo>
                      <a:pt x="666" y="643"/>
                      <a:pt x="666" y="643"/>
                      <a:pt x="666" y="643"/>
                    </a:cubicBezTo>
                    <a:cubicBezTo>
                      <a:pt x="253" y="521"/>
                      <a:pt x="253" y="521"/>
                      <a:pt x="253" y="521"/>
                    </a:cubicBezTo>
                    <a:cubicBezTo>
                      <a:pt x="92" y="473"/>
                      <a:pt x="0" y="305"/>
                      <a:pt x="48" y="144"/>
                    </a:cubicBezTo>
                    <a:cubicBezTo>
                      <a:pt x="48" y="144"/>
                      <a:pt x="48" y="144"/>
                      <a:pt x="48" y="144"/>
                    </a:cubicBezTo>
                    <a:cubicBezTo>
                      <a:pt x="64" y="92"/>
                      <a:pt x="92" y="46"/>
                      <a:pt x="129" y="11"/>
                    </a:cubicBezTo>
                    <a:cubicBezTo>
                      <a:pt x="185" y="0"/>
                      <a:pt x="244" y="2"/>
                      <a:pt x="302" y="19"/>
                    </a:cubicBezTo>
                    <a:cubicBezTo>
                      <a:pt x="806" y="169"/>
                      <a:pt x="806" y="169"/>
                      <a:pt x="806" y="16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8" name="iṩḻiḑè"/>
              <p:cNvSpPr/>
              <p:nvPr/>
            </p:nvSpPr>
            <p:spPr bwMode="auto">
              <a:xfrm>
                <a:off x="5370859" y="2906628"/>
                <a:ext cx="250082" cy="65659"/>
              </a:xfrm>
              <a:custGeom>
                <a:avLst/>
                <a:gdLst>
                  <a:gd name="T0" fmla="*/ 350 w 670"/>
                  <a:gd name="T1" fmla="*/ 100 h 174"/>
                  <a:gd name="T2" fmla="*/ 398 w 670"/>
                  <a:gd name="T3" fmla="*/ 114 h 174"/>
                  <a:gd name="T4" fmla="*/ 399 w 670"/>
                  <a:gd name="T5" fmla="*/ 114 h 174"/>
                  <a:gd name="T6" fmla="*/ 481 w 670"/>
                  <a:gd name="T7" fmla="*/ 125 h 174"/>
                  <a:gd name="T8" fmla="*/ 627 w 670"/>
                  <a:gd name="T9" fmla="*/ 69 h 174"/>
                  <a:gd name="T10" fmla="*/ 635 w 670"/>
                  <a:gd name="T11" fmla="*/ 64 h 174"/>
                  <a:gd name="T12" fmla="*/ 661 w 670"/>
                  <a:gd name="T13" fmla="*/ 70 h 174"/>
                  <a:gd name="T14" fmla="*/ 668 w 670"/>
                  <a:gd name="T15" fmla="*/ 93 h 174"/>
                  <a:gd name="T16" fmla="*/ 668 w 670"/>
                  <a:gd name="T17" fmla="*/ 93 h 174"/>
                  <a:gd name="T18" fmla="*/ 668 w 670"/>
                  <a:gd name="T19" fmla="*/ 92 h 174"/>
                  <a:gd name="T20" fmla="*/ 667 w 670"/>
                  <a:gd name="T21" fmla="*/ 94 h 174"/>
                  <a:gd name="T22" fmla="*/ 661 w 670"/>
                  <a:gd name="T23" fmla="*/ 104 h 174"/>
                  <a:gd name="T24" fmla="*/ 479 w 670"/>
                  <a:gd name="T25" fmla="*/ 174 h 174"/>
                  <a:gd name="T26" fmla="*/ 384 w 670"/>
                  <a:gd name="T27" fmla="*/ 161 h 174"/>
                  <a:gd name="T28" fmla="*/ 336 w 670"/>
                  <a:gd name="T29" fmla="*/ 147 h 174"/>
                  <a:gd name="T30" fmla="*/ 0 w 670"/>
                  <a:gd name="T31" fmla="*/ 47 h 174"/>
                  <a:gd name="T32" fmla="*/ 14 w 670"/>
                  <a:gd name="T33" fmla="*/ 0 h 174"/>
                  <a:gd name="T34" fmla="*/ 350 w 670"/>
                  <a:gd name="T35" fmla="*/ 10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0" h="174">
                    <a:moveTo>
                      <a:pt x="350" y="100"/>
                    </a:moveTo>
                    <a:cubicBezTo>
                      <a:pt x="398" y="114"/>
                      <a:pt x="398" y="114"/>
                      <a:pt x="398" y="114"/>
                    </a:cubicBezTo>
                    <a:cubicBezTo>
                      <a:pt x="399" y="114"/>
                      <a:pt x="399" y="114"/>
                      <a:pt x="399" y="114"/>
                    </a:cubicBezTo>
                    <a:cubicBezTo>
                      <a:pt x="400" y="114"/>
                      <a:pt x="435" y="125"/>
                      <a:pt x="481" y="125"/>
                    </a:cubicBezTo>
                    <a:cubicBezTo>
                      <a:pt x="540" y="125"/>
                      <a:pt x="589" y="106"/>
                      <a:pt x="627" y="69"/>
                    </a:cubicBezTo>
                    <a:cubicBezTo>
                      <a:pt x="629" y="67"/>
                      <a:pt x="632" y="65"/>
                      <a:pt x="635" y="64"/>
                    </a:cubicBezTo>
                    <a:cubicBezTo>
                      <a:pt x="644" y="60"/>
                      <a:pt x="654" y="63"/>
                      <a:pt x="661" y="70"/>
                    </a:cubicBezTo>
                    <a:cubicBezTo>
                      <a:pt x="668" y="76"/>
                      <a:pt x="670" y="84"/>
                      <a:pt x="668" y="93"/>
                    </a:cubicBezTo>
                    <a:cubicBezTo>
                      <a:pt x="668" y="93"/>
                      <a:pt x="668" y="93"/>
                      <a:pt x="668" y="93"/>
                    </a:cubicBezTo>
                    <a:cubicBezTo>
                      <a:pt x="668" y="92"/>
                      <a:pt x="668" y="92"/>
                      <a:pt x="668" y="92"/>
                    </a:cubicBezTo>
                    <a:cubicBezTo>
                      <a:pt x="668" y="93"/>
                      <a:pt x="668" y="93"/>
                      <a:pt x="667" y="94"/>
                    </a:cubicBezTo>
                    <a:cubicBezTo>
                      <a:pt x="666" y="98"/>
                      <a:pt x="664" y="101"/>
                      <a:pt x="661" y="104"/>
                    </a:cubicBezTo>
                    <a:cubicBezTo>
                      <a:pt x="614" y="150"/>
                      <a:pt x="551" y="174"/>
                      <a:pt x="479" y="174"/>
                    </a:cubicBezTo>
                    <a:cubicBezTo>
                      <a:pt x="428" y="174"/>
                      <a:pt x="389" y="162"/>
                      <a:pt x="384" y="161"/>
                    </a:cubicBezTo>
                    <a:cubicBezTo>
                      <a:pt x="336" y="147"/>
                      <a:pt x="336" y="147"/>
                      <a:pt x="336" y="147"/>
                    </a:cubicBezTo>
                    <a:cubicBezTo>
                      <a:pt x="0" y="47"/>
                      <a:pt x="0" y="47"/>
                      <a:pt x="0" y="47"/>
                    </a:cubicBezTo>
                    <a:cubicBezTo>
                      <a:pt x="14" y="0"/>
                      <a:pt x="14" y="0"/>
                      <a:pt x="14" y="0"/>
                    </a:cubicBezTo>
                    <a:cubicBezTo>
                      <a:pt x="350" y="100"/>
                      <a:pt x="350" y="100"/>
                      <a:pt x="350" y="10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9" name="ïśľíḋé"/>
              <p:cNvSpPr/>
              <p:nvPr/>
            </p:nvSpPr>
            <p:spPr bwMode="auto">
              <a:xfrm>
                <a:off x="5149744" y="2795588"/>
                <a:ext cx="226909" cy="129386"/>
              </a:xfrm>
              <a:custGeom>
                <a:avLst/>
                <a:gdLst>
                  <a:gd name="T0" fmla="*/ 49 w 608"/>
                  <a:gd name="T1" fmla="*/ 21 h 346"/>
                  <a:gd name="T2" fmla="*/ 141 w 608"/>
                  <a:gd name="T3" fmla="*/ 148 h 346"/>
                  <a:gd name="T4" fmla="*/ 215 w 608"/>
                  <a:gd name="T5" fmla="*/ 183 h 346"/>
                  <a:gd name="T6" fmla="*/ 216 w 608"/>
                  <a:gd name="T7" fmla="*/ 183 h 346"/>
                  <a:gd name="T8" fmla="*/ 264 w 608"/>
                  <a:gd name="T9" fmla="*/ 197 h 346"/>
                  <a:gd name="T10" fmla="*/ 608 w 608"/>
                  <a:gd name="T11" fmla="*/ 299 h 346"/>
                  <a:gd name="T12" fmla="*/ 594 w 608"/>
                  <a:gd name="T13" fmla="*/ 346 h 346"/>
                  <a:gd name="T14" fmla="*/ 250 w 608"/>
                  <a:gd name="T15" fmla="*/ 244 h 346"/>
                  <a:gd name="T16" fmla="*/ 202 w 608"/>
                  <a:gd name="T17" fmla="*/ 230 h 346"/>
                  <a:gd name="T18" fmla="*/ 115 w 608"/>
                  <a:gd name="T19" fmla="*/ 190 h 346"/>
                  <a:gd name="T20" fmla="*/ 1 w 608"/>
                  <a:gd name="T21" fmla="*/ 32 h 346"/>
                  <a:gd name="T22" fmla="*/ 1 w 608"/>
                  <a:gd name="T23" fmla="*/ 20 h 346"/>
                  <a:gd name="T24" fmla="*/ 2 w 608"/>
                  <a:gd name="T25" fmla="*/ 18 h 346"/>
                  <a:gd name="T26" fmla="*/ 2 w 608"/>
                  <a:gd name="T27" fmla="*/ 18 h 346"/>
                  <a:gd name="T28" fmla="*/ 2 w 608"/>
                  <a:gd name="T29" fmla="*/ 18 h 346"/>
                  <a:gd name="T30" fmla="*/ 19 w 608"/>
                  <a:gd name="T31" fmla="*/ 3 h 346"/>
                  <a:gd name="T32" fmla="*/ 44 w 608"/>
                  <a:gd name="T33" fmla="*/ 12 h 346"/>
                  <a:gd name="T34" fmla="*/ 49 w 608"/>
                  <a:gd name="T35" fmla="*/ 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8" h="346">
                    <a:moveTo>
                      <a:pt x="49" y="21"/>
                    </a:moveTo>
                    <a:cubicBezTo>
                      <a:pt x="60" y="72"/>
                      <a:pt x="91" y="115"/>
                      <a:pt x="141" y="148"/>
                    </a:cubicBezTo>
                    <a:cubicBezTo>
                      <a:pt x="179" y="173"/>
                      <a:pt x="215" y="183"/>
                      <a:pt x="215" y="183"/>
                    </a:cubicBezTo>
                    <a:cubicBezTo>
                      <a:pt x="216" y="183"/>
                      <a:pt x="216" y="183"/>
                      <a:pt x="216" y="183"/>
                    </a:cubicBezTo>
                    <a:cubicBezTo>
                      <a:pt x="264" y="197"/>
                      <a:pt x="264" y="197"/>
                      <a:pt x="264" y="197"/>
                    </a:cubicBezTo>
                    <a:cubicBezTo>
                      <a:pt x="608" y="299"/>
                      <a:pt x="608" y="299"/>
                      <a:pt x="608" y="299"/>
                    </a:cubicBezTo>
                    <a:cubicBezTo>
                      <a:pt x="594" y="346"/>
                      <a:pt x="594" y="346"/>
                      <a:pt x="594" y="346"/>
                    </a:cubicBezTo>
                    <a:cubicBezTo>
                      <a:pt x="250" y="244"/>
                      <a:pt x="250" y="244"/>
                      <a:pt x="250" y="244"/>
                    </a:cubicBezTo>
                    <a:cubicBezTo>
                      <a:pt x="202" y="230"/>
                      <a:pt x="202" y="230"/>
                      <a:pt x="202" y="230"/>
                    </a:cubicBezTo>
                    <a:cubicBezTo>
                      <a:pt x="197" y="229"/>
                      <a:pt x="158" y="218"/>
                      <a:pt x="115" y="190"/>
                    </a:cubicBezTo>
                    <a:cubicBezTo>
                      <a:pt x="55" y="150"/>
                      <a:pt x="15" y="96"/>
                      <a:pt x="1" y="32"/>
                    </a:cubicBezTo>
                    <a:cubicBezTo>
                      <a:pt x="0" y="28"/>
                      <a:pt x="0" y="24"/>
                      <a:pt x="1" y="20"/>
                    </a:cubicBezTo>
                    <a:cubicBezTo>
                      <a:pt x="1" y="19"/>
                      <a:pt x="1" y="19"/>
                      <a:pt x="2" y="18"/>
                    </a:cubicBezTo>
                    <a:cubicBezTo>
                      <a:pt x="2" y="18"/>
                      <a:pt x="2" y="18"/>
                      <a:pt x="2" y="18"/>
                    </a:cubicBezTo>
                    <a:cubicBezTo>
                      <a:pt x="2" y="18"/>
                      <a:pt x="2" y="18"/>
                      <a:pt x="2" y="18"/>
                    </a:cubicBezTo>
                    <a:cubicBezTo>
                      <a:pt x="4" y="10"/>
                      <a:pt x="11" y="4"/>
                      <a:pt x="19" y="3"/>
                    </a:cubicBezTo>
                    <a:cubicBezTo>
                      <a:pt x="29" y="0"/>
                      <a:pt x="39" y="4"/>
                      <a:pt x="44" y="12"/>
                    </a:cubicBezTo>
                    <a:cubicBezTo>
                      <a:pt x="47" y="14"/>
                      <a:pt x="48" y="18"/>
                      <a:pt x="49" y="21"/>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0" name="íṩļiḓê"/>
              <p:cNvSpPr/>
              <p:nvPr/>
            </p:nvSpPr>
            <p:spPr bwMode="auto">
              <a:xfrm>
                <a:off x="5645080" y="2420947"/>
                <a:ext cx="520441" cy="411332"/>
              </a:xfrm>
              <a:custGeom>
                <a:avLst/>
                <a:gdLst>
                  <a:gd name="T0" fmla="*/ 1391 w 1393"/>
                  <a:gd name="T1" fmla="*/ 761 h 1103"/>
                  <a:gd name="T2" fmla="*/ 1392 w 1393"/>
                  <a:gd name="T3" fmla="*/ 761 h 1103"/>
                  <a:gd name="T4" fmla="*/ 1350 w 1393"/>
                  <a:gd name="T5" fmla="*/ 912 h 1103"/>
                  <a:gd name="T6" fmla="*/ 1350 w 1393"/>
                  <a:gd name="T7" fmla="*/ 912 h 1103"/>
                  <a:gd name="T8" fmla="*/ 935 w 1393"/>
                  <a:gd name="T9" fmla="*/ 1018 h 1103"/>
                  <a:gd name="T10" fmla="*/ 563 w 1393"/>
                  <a:gd name="T11" fmla="*/ 798 h 1103"/>
                  <a:gd name="T12" fmla="*/ 193 w 1393"/>
                  <a:gd name="T13" fmla="*/ 578 h 1103"/>
                  <a:gd name="T14" fmla="*/ 86 w 1393"/>
                  <a:gd name="T15" fmla="*/ 163 h 1103"/>
                  <a:gd name="T16" fmla="*/ 86 w 1393"/>
                  <a:gd name="T17" fmla="*/ 163 h 1103"/>
                  <a:gd name="T18" fmla="*/ 197 w 1393"/>
                  <a:gd name="T19" fmla="*/ 53 h 1103"/>
                  <a:gd name="T20" fmla="*/ 197 w 1393"/>
                  <a:gd name="T21" fmla="*/ 53 h 1103"/>
                  <a:gd name="T22" fmla="*/ 501 w 1393"/>
                  <a:gd name="T23" fmla="*/ 57 h 1103"/>
                  <a:gd name="T24" fmla="*/ 872 w 1393"/>
                  <a:gd name="T25" fmla="*/ 277 h 1103"/>
                  <a:gd name="T26" fmla="*/ 1243 w 1393"/>
                  <a:gd name="T27" fmla="*/ 496 h 1103"/>
                  <a:gd name="T28" fmla="*/ 1391 w 1393"/>
                  <a:gd name="T29" fmla="*/ 761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3" h="1103">
                    <a:moveTo>
                      <a:pt x="1391" y="761"/>
                    </a:moveTo>
                    <a:cubicBezTo>
                      <a:pt x="1392" y="761"/>
                      <a:pt x="1392" y="761"/>
                      <a:pt x="1392" y="761"/>
                    </a:cubicBezTo>
                    <a:cubicBezTo>
                      <a:pt x="1391" y="812"/>
                      <a:pt x="1378" y="865"/>
                      <a:pt x="1350" y="912"/>
                    </a:cubicBezTo>
                    <a:cubicBezTo>
                      <a:pt x="1350" y="912"/>
                      <a:pt x="1350" y="912"/>
                      <a:pt x="1350" y="912"/>
                    </a:cubicBezTo>
                    <a:cubicBezTo>
                      <a:pt x="1264" y="1055"/>
                      <a:pt x="1079" y="1103"/>
                      <a:pt x="935" y="1018"/>
                    </a:cubicBezTo>
                    <a:cubicBezTo>
                      <a:pt x="563" y="798"/>
                      <a:pt x="563" y="798"/>
                      <a:pt x="563" y="798"/>
                    </a:cubicBezTo>
                    <a:cubicBezTo>
                      <a:pt x="193" y="578"/>
                      <a:pt x="193" y="578"/>
                      <a:pt x="193" y="578"/>
                    </a:cubicBezTo>
                    <a:cubicBezTo>
                      <a:pt x="49" y="493"/>
                      <a:pt x="0" y="307"/>
                      <a:pt x="86" y="163"/>
                    </a:cubicBezTo>
                    <a:cubicBezTo>
                      <a:pt x="86" y="163"/>
                      <a:pt x="86" y="163"/>
                      <a:pt x="86" y="163"/>
                    </a:cubicBezTo>
                    <a:cubicBezTo>
                      <a:pt x="115" y="116"/>
                      <a:pt x="153" y="78"/>
                      <a:pt x="197" y="53"/>
                    </a:cubicBezTo>
                    <a:cubicBezTo>
                      <a:pt x="197" y="53"/>
                      <a:pt x="197" y="53"/>
                      <a:pt x="197" y="53"/>
                    </a:cubicBezTo>
                    <a:cubicBezTo>
                      <a:pt x="289" y="2"/>
                      <a:pt x="404" y="0"/>
                      <a:pt x="501" y="57"/>
                    </a:cubicBezTo>
                    <a:cubicBezTo>
                      <a:pt x="872" y="277"/>
                      <a:pt x="872" y="277"/>
                      <a:pt x="872" y="277"/>
                    </a:cubicBezTo>
                    <a:cubicBezTo>
                      <a:pt x="1243" y="496"/>
                      <a:pt x="1243" y="496"/>
                      <a:pt x="1243" y="496"/>
                    </a:cubicBezTo>
                    <a:cubicBezTo>
                      <a:pt x="1339" y="554"/>
                      <a:pt x="1393" y="656"/>
                      <a:pt x="1391" y="76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1" name="îSlídê"/>
              <p:cNvSpPr/>
              <p:nvPr/>
            </p:nvSpPr>
            <p:spPr bwMode="auto">
              <a:xfrm>
                <a:off x="5949234" y="2524263"/>
                <a:ext cx="216287" cy="179596"/>
              </a:xfrm>
              <a:custGeom>
                <a:avLst/>
                <a:gdLst>
                  <a:gd name="T0" fmla="*/ 576 w 578"/>
                  <a:gd name="T1" fmla="*/ 484 h 484"/>
                  <a:gd name="T2" fmla="*/ 453 w 578"/>
                  <a:gd name="T3" fmla="*/ 363 h 484"/>
                  <a:gd name="T4" fmla="*/ 0 w 578"/>
                  <a:gd name="T5" fmla="*/ 95 h 484"/>
                  <a:gd name="T6" fmla="*/ 57 w 578"/>
                  <a:gd name="T7" fmla="*/ 0 h 484"/>
                  <a:gd name="T8" fmla="*/ 427 w 578"/>
                  <a:gd name="T9" fmla="*/ 219 h 484"/>
                  <a:gd name="T10" fmla="*/ 576 w 578"/>
                  <a:gd name="T11" fmla="*/ 484 h 484"/>
                </a:gdLst>
                <a:ahLst/>
                <a:cxnLst>
                  <a:cxn ang="0">
                    <a:pos x="T0" y="T1"/>
                  </a:cxn>
                  <a:cxn ang="0">
                    <a:pos x="T2" y="T3"/>
                  </a:cxn>
                  <a:cxn ang="0">
                    <a:pos x="T4" y="T5"/>
                  </a:cxn>
                  <a:cxn ang="0">
                    <a:pos x="T6" y="T7"/>
                  </a:cxn>
                  <a:cxn ang="0">
                    <a:pos x="T8" y="T9"/>
                  </a:cxn>
                  <a:cxn ang="0">
                    <a:pos x="T10" y="T11"/>
                  </a:cxn>
                </a:cxnLst>
                <a:rect l="0" t="0" r="r" b="b"/>
                <a:pathLst>
                  <a:path w="578" h="484">
                    <a:moveTo>
                      <a:pt x="576" y="484"/>
                    </a:moveTo>
                    <a:cubicBezTo>
                      <a:pt x="546" y="436"/>
                      <a:pt x="505" y="394"/>
                      <a:pt x="453" y="363"/>
                    </a:cubicBezTo>
                    <a:cubicBezTo>
                      <a:pt x="0" y="95"/>
                      <a:pt x="0" y="95"/>
                      <a:pt x="0" y="95"/>
                    </a:cubicBezTo>
                    <a:cubicBezTo>
                      <a:pt x="57" y="0"/>
                      <a:pt x="57" y="0"/>
                      <a:pt x="57" y="0"/>
                    </a:cubicBezTo>
                    <a:cubicBezTo>
                      <a:pt x="427" y="219"/>
                      <a:pt x="427" y="219"/>
                      <a:pt x="427" y="219"/>
                    </a:cubicBezTo>
                    <a:cubicBezTo>
                      <a:pt x="524" y="277"/>
                      <a:pt x="578" y="379"/>
                      <a:pt x="576" y="484"/>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2" name="ïsḷîḋê"/>
              <p:cNvSpPr/>
              <p:nvPr/>
            </p:nvSpPr>
            <p:spPr bwMode="auto">
              <a:xfrm>
                <a:off x="5855574" y="2559024"/>
                <a:ext cx="308982" cy="273256"/>
              </a:xfrm>
              <a:custGeom>
                <a:avLst/>
                <a:gdLst>
                  <a:gd name="T0" fmla="*/ 787 w 829"/>
                  <a:gd name="T1" fmla="*/ 540 h 731"/>
                  <a:gd name="T2" fmla="*/ 372 w 829"/>
                  <a:gd name="T3" fmla="*/ 646 h 731"/>
                  <a:gd name="T4" fmla="*/ 0 w 829"/>
                  <a:gd name="T5" fmla="*/ 426 h 731"/>
                  <a:gd name="T6" fmla="*/ 252 w 829"/>
                  <a:gd name="T7" fmla="*/ 0 h 731"/>
                  <a:gd name="T8" fmla="*/ 705 w 829"/>
                  <a:gd name="T9" fmla="*/ 269 h 731"/>
                  <a:gd name="T10" fmla="*/ 829 w 829"/>
                  <a:gd name="T11" fmla="*/ 389 h 731"/>
                  <a:gd name="T12" fmla="*/ 787 w 829"/>
                  <a:gd name="T13" fmla="*/ 540 h 731"/>
                  <a:gd name="T14" fmla="*/ 787 w 829"/>
                  <a:gd name="T15" fmla="*/ 540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9" h="731">
                    <a:moveTo>
                      <a:pt x="787" y="540"/>
                    </a:moveTo>
                    <a:cubicBezTo>
                      <a:pt x="701" y="683"/>
                      <a:pt x="516" y="731"/>
                      <a:pt x="372" y="646"/>
                    </a:cubicBezTo>
                    <a:cubicBezTo>
                      <a:pt x="0" y="426"/>
                      <a:pt x="0" y="426"/>
                      <a:pt x="0" y="426"/>
                    </a:cubicBezTo>
                    <a:cubicBezTo>
                      <a:pt x="252" y="0"/>
                      <a:pt x="252" y="0"/>
                      <a:pt x="252" y="0"/>
                    </a:cubicBezTo>
                    <a:cubicBezTo>
                      <a:pt x="705" y="269"/>
                      <a:pt x="705" y="269"/>
                      <a:pt x="705" y="269"/>
                    </a:cubicBezTo>
                    <a:cubicBezTo>
                      <a:pt x="757" y="299"/>
                      <a:pt x="799" y="341"/>
                      <a:pt x="829" y="389"/>
                    </a:cubicBezTo>
                    <a:cubicBezTo>
                      <a:pt x="829" y="440"/>
                      <a:pt x="815" y="492"/>
                      <a:pt x="787" y="540"/>
                    </a:cubicBezTo>
                    <a:cubicBezTo>
                      <a:pt x="787" y="540"/>
                      <a:pt x="787" y="540"/>
                      <a:pt x="787" y="54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3" name="í$1íde"/>
              <p:cNvSpPr/>
              <p:nvPr/>
            </p:nvSpPr>
            <p:spPr bwMode="auto">
              <a:xfrm>
                <a:off x="5718463" y="2420947"/>
                <a:ext cx="252013" cy="138076"/>
              </a:xfrm>
              <a:custGeom>
                <a:avLst/>
                <a:gdLst>
                  <a:gd name="T0" fmla="*/ 165 w 675"/>
                  <a:gd name="T1" fmla="*/ 104 h 372"/>
                  <a:gd name="T2" fmla="*/ 0 w 675"/>
                  <a:gd name="T3" fmla="*/ 53 h 372"/>
                  <a:gd name="T4" fmla="*/ 304 w 675"/>
                  <a:gd name="T5" fmla="*/ 57 h 372"/>
                  <a:gd name="T6" fmla="*/ 675 w 675"/>
                  <a:gd name="T7" fmla="*/ 277 h 372"/>
                  <a:gd name="T8" fmla="*/ 618 w 675"/>
                  <a:gd name="T9" fmla="*/ 372 h 372"/>
                  <a:gd name="T10" fmla="*/ 165 w 675"/>
                  <a:gd name="T11" fmla="*/ 104 h 372"/>
                </a:gdLst>
                <a:ahLst/>
                <a:cxnLst>
                  <a:cxn ang="0">
                    <a:pos x="T0" y="T1"/>
                  </a:cxn>
                  <a:cxn ang="0">
                    <a:pos x="T2" y="T3"/>
                  </a:cxn>
                  <a:cxn ang="0">
                    <a:pos x="T4" y="T5"/>
                  </a:cxn>
                  <a:cxn ang="0">
                    <a:pos x="T6" y="T7"/>
                  </a:cxn>
                  <a:cxn ang="0">
                    <a:pos x="T8" y="T9"/>
                  </a:cxn>
                  <a:cxn ang="0">
                    <a:pos x="T10" y="T11"/>
                  </a:cxn>
                </a:cxnLst>
                <a:rect l="0" t="0" r="r" b="b"/>
                <a:pathLst>
                  <a:path w="675" h="372">
                    <a:moveTo>
                      <a:pt x="165" y="104"/>
                    </a:moveTo>
                    <a:cubicBezTo>
                      <a:pt x="113" y="73"/>
                      <a:pt x="56" y="57"/>
                      <a:pt x="0" y="53"/>
                    </a:cubicBezTo>
                    <a:cubicBezTo>
                      <a:pt x="91" y="2"/>
                      <a:pt x="207" y="0"/>
                      <a:pt x="304" y="57"/>
                    </a:cubicBezTo>
                    <a:cubicBezTo>
                      <a:pt x="675" y="277"/>
                      <a:pt x="675" y="277"/>
                      <a:pt x="675" y="277"/>
                    </a:cubicBezTo>
                    <a:cubicBezTo>
                      <a:pt x="618" y="372"/>
                      <a:pt x="618" y="372"/>
                      <a:pt x="618" y="372"/>
                    </a:cubicBezTo>
                    <a:cubicBezTo>
                      <a:pt x="165" y="104"/>
                      <a:pt x="165" y="104"/>
                      <a:pt x="165" y="10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4" name="îṥ1îḋè"/>
              <p:cNvSpPr/>
              <p:nvPr/>
            </p:nvSpPr>
            <p:spPr bwMode="auto">
              <a:xfrm>
                <a:off x="5645080" y="2440259"/>
                <a:ext cx="304154" cy="277118"/>
              </a:xfrm>
              <a:custGeom>
                <a:avLst/>
                <a:gdLst>
                  <a:gd name="T0" fmla="*/ 815 w 815"/>
                  <a:gd name="T1" fmla="*/ 319 h 744"/>
                  <a:gd name="T2" fmla="*/ 563 w 815"/>
                  <a:gd name="T3" fmla="*/ 744 h 744"/>
                  <a:gd name="T4" fmla="*/ 193 w 815"/>
                  <a:gd name="T5" fmla="*/ 525 h 744"/>
                  <a:gd name="T6" fmla="*/ 86 w 815"/>
                  <a:gd name="T7" fmla="*/ 110 h 744"/>
                  <a:gd name="T8" fmla="*/ 86 w 815"/>
                  <a:gd name="T9" fmla="*/ 110 h 744"/>
                  <a:gd name="T10" fmla="*/ 197 w 815"/>
                  <a:gd name="T11" fmla="*/ 0 h 744"/>
                  <a:gd name="T12" fmla="*/ 363 w 815"/>
                  <a:gd name="T13" fmla="*/ 51 h 744"/>
                  <a:gd name="T14" fmla="*/ 815 w 815"/>
                  <a:gd name="T15" fmla="*/ 319 h 7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44">
                    <a:moveTo>
                      <a:pt x="815" y="319"/>
                    </a:moveTo>
                    <a:cubicBezTo>
                      <a:pt x="563" y="744"/>
                      <a:pt x="563" y="744"/>
                      <a:pt x="563" y="744"/>
                    </a:cubicBezTo>
                    <a:cubicBezTo>
                      <a:pt x="193" y="525"/>
                      <a:pt x="193" y="525"/>
                      <a:pt x="193" y="525"/>
                    </a:cubicBezTo>
                    <a:cubicBezTo>
                      <a:pt x="49" y="440"/>
                      <a:pt x="0" y="254"/>
                      <a:pt x="86" y="110"/>
                    </a:cubicBezTo>
                    <a:cubicBezTo>
                      <a:pt x="86" y="110"/>
                      <a:pt x="86" y="110"/>
                      <a:pt x="86" y="110"/>
                    </a:cubicBezTo>
                    <a:cubicBezTo>
                      <a:pt x="115" y="63"/>
                      <a:pt x="153" y="25"/>
                      <a:pt x="197" y="0"/>
                    </a:cubicBezTo>
                    <a:cubicBezTo>
                      <a:pt x="254" y="4"/>
                      <a:pt x="310" y="20"/>
                      <a:pt x="363" y="51"/>
                    </a:cubicBezTo>
                    <a:cubicBezTo>
                      <a:pt x="815" y="319"/>
                      <a:pt x="815" y="319"/>
                      <a:pt x="815" y="31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5" name="ïṡḷîḓe"/>
              <p:cNvSpPr/>
              <p:nvPr/>
            </p:nvSpPr>
            <p:spPr bwMode="auto">
              <a:xfrm>
                <a:off x="5868126" y="2680685"/>
                <a:ext cx="238495" cy="112006"/>
              </a:xfrm>
              <a:custGeom>
                <a:avLst/>
                <a:gdLst>
                  <a:gd name="T0" fmla="*/ 326 w 640"/>
                  <a:gd name="T1" fmla="*/ 179 h 300"/>
                  <a:gd name="T2" fmla="*/ 369 w 640"/>
                  <a:gd name="T3" fmla="*/ 204 h 300"/>
                  <a:gd name="T4" fmla="*/ 370 w 640"/>
                  <a:gd name="T5" fmla="*/ 205 h 300"/>
                  <a:gd name="T6" fmla="*/ 446 w 640"/>
                  <a:gd name="T7" fmla="*/ 235 h 300"/>
                  <a:gd name="T8" fmla="*/ 602 w 640"/>
                  <a:gd name="T9" fmla="*/ 217 h 300"/>
                  <a:gd name="T10" fmla="*/ 611 w 640"/>
                  <a:gd name="T11" fmla="*/ 213 h 300"/>
                  <a:gd name="T12" fmla="*/ 635 w 640"/>
                  <a:gd name="T13" fmla="*/ 226 h 300"/>
                  <a:gd name="T14" fmla="*/ 636 w 640"/>
                  <a:gd name="T15" fmla="*/ 249 h 300"/>
                  <a:gd name="T16" fmla="*/ 636 w 640"/>
                  <a:gd name="T17" fmla="*/ 249 h 300"/>
                  <a:gd name="T18" fmla="*/ 636 w 640"/>
                  <a:gd name="T19" fmla="*/ 249 h 300"/>
                  <a:gd name="T20" fmla="*/ 635 w 640"/>
                  <a:gd name="T21" fmla="*/ 251 h 300"/>
                  <a:gd name="T22" fmla="*/ 626 w 640"/>
                  <a:gd name="T23" fmla="*/ 259 h 300"/>
                  <a:gd name="T24" fmla="*/ 433 w 640"/>
                  <a:gd name="T25" fmla="*/ 283 h 300"/>
                  <a:gd name="T26" fmla="*/ 344 w 640"/>
                  <a:gd name="T27" fmla="*/ 246 h 300"/>
                  <a:gd name="T28" fmla="*/ 301 w 640"/>
                  <a:gd name="T29" fmla="*/ 221 h 300"/>
                  <a:gd name="T30" fmla="*/ 0 w 640"/>
                  <a:gd name="T31" fmla="*/ 42 h 300"/>
                  <a:gd name="T32" fmla="*/ 25 w 640"/>
                  <a:gd name="T33" fmla="*/ 0 h 300"/>
                  <a:gd name="T34" fmla="*/ 326 w 640"/>
                  <a:gd name="T35" fmla="*/ 17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0" h="300">
                    <a:moveTo>
                      <a:pt x="326" y="179"/>
                    </a:moveTo>
                    <a:cubicBezTo>
                      <a:pt x="369" y="204"/>
                      <a:pt x="369" y="204"/>
                      <a:pt x="369" y="204"/>
                    </a:cubicBezTo>
                    <a:cubicBezTo>
                      <a:pt x="370" y="205"/>
                      <a:pt x="370" y="205"/>
                      <a:pt x="370" y="205"/>
                    </a:cubicBezTo>
                    <a:cubicBezTo>
                      <a:pt x="370" y="205"/>
                      <a:pt x="402" y="224"/>
                      <a:pt x="446" y="235"/>
                    </a:cubicBezTo>
                    <a:cubicBezTo>
                      <a:pt x="504" y="249"/>
                      <a:pt x="556" y="243"/>
                      <a:pt x="602" y="217"/>
                    </a:cubicBezTo>
                    <a:cubicBezTo>
                      <a:pt x="605" y="215"/>
                      <a:pt x="608" y="214"/>
                      <a:pt x="611" y="213"/>
                    </a:cubicBezTo>
                    <a:cubicBezTo>
                      <a:pt x="621" y="212"/>
                      <a:pt x="630" y="217"/>
                      <a:pt x="635" y="226"/>
                    </a:cubicBezTo>
                    <a:cubicBezTo>
                      <a:pt x="640" y="233"/>
                      <a:pt x="640" y="241"/>
                      <a:pt x="636" y="249"/>
                    </a:cubicBezTo>
                    <a:cubicBezTo>
                      <a:pt x="636" y="249"/>
                      <a:pt x="636" y="249"/>
                      <a:pt x="636" y="249"/>
                    </a:cubicBezTo>
                    <a:cubicBezTo>
                      <a:pt x="636" y="249"/>
                      <a:pt x="636" y="249"/>
                      <a:pt x="636" y="249"/>
                    </a:cubicBezTo>
                    <a:cubicBezTo>
                      <a:pt x="636" y="250"/>
                      <a:pt x="635" y="250"/>
                      <a:pt x="635" y="251"/>
                    </a:cubicBezTo>
                    <a:cubicBezTo>
                      <a:pt x="633" y="254"/>
                      <a:pt x="630" y="257"/>
                      <a:pt x="626" y="259"/>
                    </a:cubicBezTo>
                    <a:cubicBezTo>
                      <a:pt x="570" y="292"/>
                      <a:pt x="503" y="300"/>
                      <a:pt x="433" y="283"/>
                    </a:cubicBezTo>
                    <a:cubicBezTo>
                      <a:pt x="383" y="270"/>
                      <a:pt x="349" y="249"/>
                      <a:pt x="344" y="246"/>
                    </a:cubicBezTo>
                    <a:cubicBezTo>
                      <a:pt x="301" y="221"/>
                      <a:pt x="301" y="221"/>
                      <a:pt x="301" y="221"/>
                    </a:cubicBezTo>
                    <a:cubicBezTo>
                      <a:pt x="0" y="42"/>
                      <a:pt x="0" y="42"/>
                      <a:pt x="0" y="42"/>
                    </a:cubicBezTo>
                    <a:cubicBezTo>
                      <a:pt x="25" y="0"/>
                      <a:pt x="25" y="0"/>
                      <a:pt x="25" y="0"/>
                    </a:cubicBezTo>
                    <a:cubicBezTo>
                      <a:pt x="326" y="179"/>
                      <a:pt x="326" y="179"/>
                      <a:pt x="326" y="179"/>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6" name="íšļíde"/>
              <p:cNvSpPr/>
              <p:nvPr/>
            </p:nvSpPr>
            <p:spPr bwMode="auto">
              <a:xfrm>
                <a:off x="5680806" y="2519435"/>
                <a:ext cx="196976" cy="176699"/>
              </a:xfrm>
              <a:custGeom>
                <a:avLst/>
                <a:gdLst>
                  <a:gd name="T0" fmla="*/ 51 w 526"/>
                  <a:gd name="T1" fmla="*/ 26 h 474"/>
                  <a:gd name="T2" fmla="*/ 110 w 526"/>
                  <a:gd name="T3" fmla="*/ 171 h 474"/>
                  <a:gd name="T4" fmla="*/ 173 w 526"/>
                  <a:gd name="T5" fmla="*/ 223 h 474"/>
                  <a:gd name="T6" fmla="*/ 174 w 526"/>
                  <a:gd name="T7" fmla="*/ 224 h 474"/>
                  <a:gd name="T8" fmla="*/ 217 w 526"/>
                  <a:gd name="T9" fmla="*/ 249 h 474"/>
                  <a:gd name="T10" fmla="*/ 526 w 526"/>
                  <a:gd name="T11" fmla="*/ 432 h 474"/>
                  <a:gd name="T12" fmla="*/ 501 w 526"/>
                  <a:gd name="T13" fmla="*/ 474 h 474"/>
                  <a:gd name="T14" fmla="*/ 192 w 526"/>
                  <a:gd name="T15" fmla="*/ 291 h 474"/>
                  <a:gd name="T16" fmla="*/ 149 w 526"/>
                  <a:gd name="T17" fmla="*/ 266 h 474"/>
                  <a:gd name="T18" fmla="*/ 74 w 526"/>
                  <a:gd name="T19" fmla="*/ 205 h 474"/>
                  <a:gd name="T20" fmla="*/ 2 w 526"/>
                  <a:gd name="T21" fmla="*/ 24 h 474"/>
                  <a:gd name="T22" fmla="*/ 4 w 526"/>
                  <a:gd name="T23" fmla="*/ 12 h 474"/>
                  <a:gd name="T24" fmla="*/ 4 w 526"/>
                  <a:gd name="T25" fmla="*/ 11 h 474"/>
                  <a:gd name="T26" fmla="*/ 4 w 526"/>
                  <a:gd name="T27" fmla="*/ 11 h 474"/>
                  <a:gd name="T28" fmla="*/ 5 w 526"/>
                  <a:gd name="T29" fmla="*/ 11 h 474"/>
                  <a:gd name="T30" fmla="*/ 27 w 526"/>
                  <a:gd name="T31" fmla="*/ 0 h 474"/>
                  <a:gd name="T32" fmla="*/ 49 w 526"/>
                  <a:gd name="T33" fmla="*/ 15 h 474"/>
                  <a:gd name="T34" fmla="*/ 51 w 526"/>
                  <a:gd name="T35" fmla="*/ 2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6" h="474">
                    <a:moveTo>
                      <a:pt x="51" y="26"/>
                    </a:moveTo>
                    <a:cubicBezTo>
                      <a:pt x="50" y="78"/>
                      <a:pt x="70" y="127"/>
                      <a:pt x="110" y="171"/>
                    </a:cubicBezTo>
                    <a:cubicBezTo>
                      <a:pt x="141" y="205"/>
                      <a:pt x="173" y="223"/>
                      <a:pt x="173" y="223"/>
                    </a:cubicBezTo>
                    <a:cubicBezTo>
                      <a:pt x="174" y="224"/>
                      <a:pt x="174" y="224"/>
                      <a:pt x="174" y="224"/>
                    </a:cubicBezTo>
                    <a:cubicBezTo>
                      <a:pt x="217" y="249"/>
                      <a:pt x="217" y="249"/>
                      <a:pt x="217" y="249"/>
                    </a:cubicBezTo>
                    <a:cubicBezTo>
                      <a:pt x="526" y="432"/>
                      <a:pt x="526" y="432"/>
                      <a:pt x="526" y="432"/>
                    </a:cubicBezTo>
                    <a:cubicBezTo>
                      <a:pt x="501" y="474"/>
                      <a:pt x="501" y="474"/>
                      <a:pt x="501" y="474"/>
                    </a:cubicBezTo>
                    <a:cubicBezTo>
                      <a:pt x="192" y="291"/>
                      <a:pt x="192" y="291"/>
                      <a:pt x="192" y="291"/>
                    </a:cubicBezTo>
                    <a:cubicBezTo>
                      <a:pt x="149" y="266"/>
                      <a:pt x="149" y="266"/>
                      <a:pt x="149" y="266"/>
                    </a:cubicBezTo>
                    <a:cubicBezTo>
                      <a:pt x="144" y="263"/>
                      <a:pt x="109" y="243"/>
                      <a:pt x="74" y="205"/>
                    </a:cubicBezTo>
                    <a:cubicBezTo>
                      <a:pt x="25" y="152"/>
                      <a:pt x="0" y="90"/>
                      <a:pt x="2" y="24"/>
                    </a:cubicBezTo>
                    <a:cubicBezTo>
                      <a:pt x="2" y="20"/>
                      <a:pt x="2" y="16"/>
                      <a:pt x="4" y="12"/>
                    </a:cubicBezTo>
                    <a:cubicBezTo>
                      <a:pt x="5" y="12"/>
                      <a:pt x="4" y="12"/>
                      <a:pt x="4" y="11"/>
                    </a:cubicBezTo>
                    <a:cubicBezTo>
                      <a:pt x="4" y="11"/>
                      <a:pt x="4" y="11"/>
                      <a:pt x="4" y="11"/>
                    </a:cubicBezTo>
                    <a:cubicBezTo>
                      <a:pt x="5" y="11"/>
                      <a:pt x="5" y="11"/>
                      <a:pt x="5" y="11"/>
                    </a:cubicBezTo>
                    <a:cubicBezTo>
                      <a:pt x="10" y="4"/>
                      <a:pt x="18" y="0"/>
                      <a:pt x="27" y="0"/>
                    </a:cubicBezTo>
                    <a:cubicBezTo>
                      <a:pt x="37" y="1"/>
                      <a:pt x="45" y="7"/>
                      <a:pt x="49" y="15"/>
                    </a:cubicBezTo>
                    <a:cubicBezTo>
                      <a:pt x="50" y="19"/>
                      <a:pt x="51" y="22"/>
                      <a:pt x="51" y="2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7" name="îŝľiḋè"/>
              <p:cNvSpPr/>
              <p:nvPr/>
            </p:nvSpPr>
            <p:spPr bwMode="auto">
              <a:xfrm>
                <a:off x="5653770" y="1864780"/>
                <a:ext cx="538787" cy="790800"/>
              </a:xfrm>
              <a:custGeom>
                <a:avLst/>
                <a:gdLst>
                  <a:gd name="T0" fmla="*/ 398 w 1443"/>
                  <a:gd name="T1" fmla="*/ 0 h 2122"/>
                  <a:gd name="T2" fmla="*/ 0 w 1443"/>
                  <a:gd name="T3" fmla="*/ 0 h 2122"/>
                  <a:gd name="T4" fmla="*/ 708 w 1443"/>
                  <a:gd name="T5" fmla="*/ 815 h 2122"/>
                  <a:gd name="T6" fmla="*/ 1030 w 1443"/>
                  <a:gd name="T7" fmla="*/ 1518 h 2122"/>
                  <a:gd name="T8" fmla="*/ 1030 w 1443"/>
                  <a:gd name="T9" fmla="*/ 1876 h 2122"/>
                  <a:gd name="T10" fmla="*/ 1221 w 1443"/>
                  <a:gd name="T11" fmla="*/ 1988 h 2122"/>
                  <a:gd name="T12" fmla="*/ 1268 w 1443"/>
                  <a:gd name="T13" fmla="*/ 2023 h 2122"/>
                  <a:gd name="T14" fmla="*/ 1268 w 1443"/>
                  <a:gd name="T15" fmla="*/ 2023 h 2122"/>
                  <a:gd name="T16" fmla="*/ 1268 w 1443"/>
                  <a:gd name="T17" fmla="*/ 2023 h 2122"/>
                  <a:gd name="T18" fmla="*/ 1341 w 1443"/>
                  <a:gd name="T19" fmla="*/ 2122 h 2122"/>
                  <a:gd name="T20" fmla="*/ 1443 w 1443"/>
                  <a:gd name="T21" fmla="*/ 2122 h 2122"/>
                  <a:gd name="T22" fmla="*/ 1443 w 1443"/>
                  <a:gd name="T23" fmla="*/ 1629 h 2122"/>
                  <a:gd name="T24" fmla="*/ 1134 w 1443"/>
                  <a:gd name="T25" fmla="*/ 953 h 2122"/>
                  <a:gd name="T26" fmla="*/ 398 w 1443"/>
                  <a:gd name="T27" fmla="*/ 0 h 2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3" h="2122">
                    <a:moveTo>
                      <a:pt x="398" y="0"/>
                    </a:moveTo>
                    <a:cubicBezTo>
                      <a:pt x="0" y="0"/>
                      <a:pt x="0" y="0"/>
                      <a:pt x="0" y="0"/>
                    </a:cubicBezTo>
                    <a:cubicBezTo>
                      <a:pt x="133" y="247"/>
                      <a:pt x="463" y="607"/>
                      <a:pt x="708" y="815"/>
                    </a:cubicBezTo>
                    <a:cubicBezTo>
                      <a:pt x="1022" y="1082"/>
                      <a:pt x="1030" y="1518"/>
                      <a:pt x="1030" y="1518"/>
                    </a:cubicBezTo>
                    <a:cubicBezTo>
                      <a:pt x="1030" y="1876"/>
                      <a:pt x="1030" y="1876"/>
                      <a:pt x="1030" y="1876"/>
                    </a:cubicBezTo>
                    <a:cubicBezTo>
                      <a:pt x="1221" y="1988"/>
                      <a:pt x="1221" y="1988"/>
                      <a:pt x="1221" y="1988"/>
                    </a:cubicBezTo>
                    <a:cubicBezTo>
                      <a:pt x="1238" y="1999"/>
                      <a:pt x="1254" y="2010"/>
                      <a:pt x="1268" y="2023"/>
                    </a:cubicBezTo>
                    <a:cubicBezTo>
                      <a:pt x="1268" y="2023"/>
                      <a:pt x="1268" y="2023"/>
                      <a:pt x="1268" y="2023"/>
                    </a:cubicBezTo>
                    <a:cubicBezTo>
                      <a:pt x="1268" y="2023"/>
                      <a:pt x="1268" y="2023"/>
                      <a:pt x="1268" y="2023"/>
                    </a:cubicBezTo>
                    <a:cubicBezTo>
                      <a:pt x="1300" y="2051"/>
                      <a:pt x="1324" y="2085"/>
                      <a:pt x="1341" y="2122"/>
                    </a:cubicBezTo>
                    <a:cubicBezTo>
                      <a:pt x="1443" y="2122"/>
                      <a:pt x="1443" y="2122"/>
                      <a:pt x="1443" y="2122"/>
                    </a:cubicBezTo>
                    <a:cubicBezTo>
                      <a:pt x="1443" y="1629"/>
                      <a:pt x="1443" y="1629"/>
                      <a:pt x="1443" y="1629"/>
                    </a:cubicBezTo>
                    <a:cubicBezTo>
                      <a:pt x="1443" y="1629"/>
                      <a:pt x="1435" y="1208"/>
                      <a:pt x="1134" y="953"/>
                    </a:cubicBezTo>
                    <a:cubicBezTo>
                      <a:pt x="833" y="697"/>
                      <a:pt x="398" y="202"/>
                      <a:pt x="398" y="0"/>
                    </a:cubicBezTo>
                  </a:path>
                </a:pathLst>
              </a:custGeom>
              <a:solidFill>
                <a:srgbClr val="2B09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8" name="î$ḻîde"/>
              <p:cNvSpPr/>
              <p:nvPr/>
            </p:nvSpPr>
            <p:spPr bwMode="auto">
              <a:xfrm>
                <a:off x="5485762" y="1864781"/>
                <a:ext cx="552305" cy="699071"/>
              </a:xfrm>
              <a:custGeom>
                <a:avLst/>
                <a:gdLst>
                  <a:gd name="T0" fmla="*/ 450 w 1480"/>
                  <a:gd name="T1" fmla="*/ 0 h 1876"/>
                  <a:gd name="T2" fmla="*/ 0 w 1480"/>
                  <a:gd name="T3" fmla="*/ 0 h 1876"/>
                  <a:gd name="T4" fmla="*/ 1 w 1480"/>
                  <a:gd name="T5" fmla="*/ 4 h 1876"/>
                  <a:gd name="T6" fmla="*/ 9 w 1480"/>
                  <a:gd name="T7" fmla="*/ 4 h 1876"/>
                  <a:gd name="T8" fmla="*/ 394 w 1480"/>
                  <a:gd name="T9" fmla="*/ 4 h 1876"/>
                  <a:gd name="T10" fmla="*/ 1136 w 1480"/>
                  <a:gd name="T11" fmla="*/ 911 h 1876"/>
                  <a:gd name="T12" fmla="*/ 1454 w 1480"/>
                  <a:gd name="T13" fmla="*/ 1603 h 1876"/>
                  <a:gd name="T14" fmla="*/ 1454 w 1480"/>
                  <a:gd name="T15" fmla="*/ 1860 h 1876"/>
                  <a:gd name="T16" fmla="*/ 1480 w 1480"/>
                  <a:gd name="T17" fmla="*/ 1876 h 1876"/>
                  <a:gd name="T18" fmla="*/ 1480 w 1480"/>
                  <a:gd name="T19" fmla="*/ 1518 h 1876"/>
                  <a:gd name="T20" fmla="*/ 1158 w 1480"/>
                  <a:gd name="T21" fmla="*/ 815 h 1876"/>
                  <a:gd name="T22" fmla="*/ 450 w 1480"/>
                  <a:gd name="T23" fmla="*/ 0 h 1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80" h="1876">
                    <a:moveTo>
                      <a:pt x="450" y="0"/>
                    </a:moveTo>
                    <a:cubicBezTo>
                      <a:pt x="0" y="0"/>
                      <a:pt x="0" y="0"/>
                      <a:pt x="0" y="0"/>
                    </a:cubicBezTo>
                    <a:cubicBezTo>
                      <a:pt x="0" y="1"/>
                      <a:pt x="0" y="3"/>
                      <a:pt x="1" y="4"/>
                    </a:cubicBezTo>
                    <a:cubicBezTo>
                      <a:pt x="9" y="4"/>
                      <a:pt x="9" y="4"/>
                      <a:pt x="9" y="4"/>
                    </a:cubicBezTo>
                    <a:cubicBezTo>
                      <a:pt x="394" y="4"/>
                      <a:pt x="394" y="4"/>
                      <a:pt x="394" y="4"/>
                    </a:cubicBezTo>
                    <a:cubicBezTo>
                      <a:pt x="468" y="238"/>
                      <a:pt x="858" y="674"/>
                      <a:pt x="1136" y="911"/>
                    </a:cubicBezTo>
                    <a:cubicBezTo>
                      <a:pt x="1445" y="1173"/>
                      <a:pt x="1454" y="1603"/>
                      <a:pt x="1454" y="1603"/>
                    </a:cubicBezTo>
                    <a:cubicBezTo>
                      <a:pt x="1454" y="1860"/>
                      <a:pt x="1454" y="1860"/>
                      <a:pt x="1454" y="1860"/>
                    </a:cubicBezTo>
                    <a:cubicBezTo>
                      <a:pt x="1480" y="1876"/>
                      <a:pt x="1480" y="1876"/>
                      <a:pt x="1480" y="1876"/>
                    </a:cubicBezTo>
                    <a:cubicBezTo>
                      <a:pt x="1480" y="1518"/>
                      <a:pt x="1480" y="1518"/>
                      <a:pt x="1480" y="1518"/>
                    </a:cubicBezTo>
                    <a:cubicBezTo>
                      <a:pt x="1480" y="1518"/>
                      <a:pt x="1472" y="1082"/>
                      <a:pt x="1158" y="815"/>
                    </a:cubicBezTo>
                    <a:cubicBezTo>
                      <a:pt x="913" y="607"/>
                      <a:pt x="583" y="247"/>
                      <a:pt x="450" y="0"/>
                    </a:cubicBezTo>
                  </a:path>
                </a:pathLst>
              </a:custGeom>
              <a:solidFill>
                <a:srgbClr val="411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9" name="íslîḍe"/>
              <p:cNvSpPr/>
              <p:nvPr/>
            </p:nvSpPr>
            <p:spPr bwMode="auto">
              <a:xfrm>
                <a:off x="6153934" y="2655581"/>
                <a:ext cx="38623" cy="28002"/>
              </a:xfrm>
              <a:custGeom>
                <a:avLst/>
                <a:gdLst>
                  <a:gd name="T0" fmla="*/ 102 w 102"/>
                  <a:gd name="T1" fmla="*/ 0 h 75"/>
                  <a:gd name="T2" fmla="*/ 0 w 102"/>
                  <a:gd name="T3" fmla="*/ 0 h 75"/>
                  <a:gd name="T4" fmla="*/ 24 w 102"/>
                  <a:gd name="T5" fmla="*/ 75 h 75"/>
                  <a:gd name="T6" fmla="*/ 102 w 102"/>
                  <a:gd name="T7" fmla="*/ 75 h 75"/>
                  <a:gd name="T8" fmla="*/ 102 w 102"/>
                  <a:gd name="T9" fmla="*/ 0 h 75"/>
                </a:gdLst>
                <a:ahLst/>
                <a:cxnLst>
                  <a:cxn ang="0">
                    <a:pos x="T0" y="T1"/>
                  </a:cxn>
                  <a:cxn ang="0">
                    <a:pos x="T2" y="T3"/>
                  </a:cxn>
                  <a:cxn ang="0">
                    <a:pos x="T4" y="T5"/>
                  </a:cxn>
                  <a:cxn ang="0">
                    <a:pos x="T6" y="T7"/>
                  </a:cxn>
                  <a:cxn ang="0">
                    <a:pos x="T8" y="T9"/>
                  </a:cxn>
                </a:cxnLst>
                <a:rect l="0" t="0" r="r" b="b"/>
                <a:pathLst>
                  <a:path w="102" h="75">
                    <a:moveTo>
                      <a:pt x="102" y="0"/>
                    </a:moveTo>
                    <a:cubicBezTo>
                      <a:pt x="0" y="0"/>
                      <a:pt x="0" y="0"/>
                      <a:pt x="0" y="0"/>
                    </a:cubicBezTo>
                    <a:cubicBezTo>
                      <a:pt x="11" y="24"/>
                      <a:pt x="19" y="49"/>
                      <a:pt x="24" y="75"/>
                    </a:cubicBezTo>
                    <a:cubicBezTo>
                      <a:pt x="102" y="75"/>
                      <a:pt x="102" y="75"/>
                      <a:pt x="102" y="75"/>
                    </a:cubicBezTo>
                    <a:cubicBezTo>
                      <a:pt x="102" y="0"/>
                      <a:pt x="102" y="0"/>
                      <a:pt x="102" y="0"/>
                    </a:cubicBezTo>
                  </a:path>
                </a:pathLst>
              </a:custGeom>
              <a:solidFill>
                <a:srgbClr val="DBC4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0" name="îSḷïḍé"/>
              <p:cNvSpPr/>
              <p:nvPr/>
            </p:nvSpPr>
            <p:spPr bwMode="auto">
              <a:xfrm>
                <a:off x="6028411" y="2558058"/>
                <a:ext cx="98488" cy="103316"/>
              </a:xfrm>
              <a:custGeom>
                <a:avLst/>
                <a:gdLst>
                  <a:gd name="T0" fmla="*/ 264 w 264"/>
                  <a:gd name="T1" fmla="*/ 163 h 277"/>
                  <a:gd name="T2" fmla="*/ 264 w 264"/>
                  <a:gd name="T3" fmla="*/ 163 h 277"/>
                  <a:gd name="T4" fmla="*/ 264 w 264"/>
                  <a:gd name="T5" fmla="*/ 163 h 277"/>
                  <a:gd name="T6" fmla="*/ 0 w 264"/>
                  <a:gd name="T7" fmla="*/ 129 h 277"/>
                  <a:gd name="T8" fmla="*/ 0 w 264"/>
                  <a:gd name="T9" fmla="*/ 129 h 277"/>
                  <a:gd name="T10" fmla="*/ 242 w 264"/>
                  <a:gd name="T11" fmla="*/ 273 h 277"/>
                  <a:gd name="T12" fmla="*/ 250 w 264"/>
                  <a:gd name="T13" fmla="*/ 277 h 277"/>
                  <a:gd name="T14" fmla="*/ 242 w 264"/>
                  <a:gd name="T15" fmla="*/ 272 h 277"/>
                  <a:gd name="T16" fmla="*/ 0 w 264"/>
                  <a:gd name="T17" fmla="*/ 129 h 277"/>
                  <a:gd name="T18" fmla="*/ 0 w 264"/>
                  <a:gd name="T19" fmla="*/ 0 h 277"/>
                  <a:gd name="T20" fmla="*/ 0 w 264"/>
                  <a:gd name="T21" fmla="*/ 0 h 277"/>
                  <a:gd name="T22" fmla="*/ 216 w 264"/>
                  <a:gd name="T23" fmla="*/ 128 h 277"/>
                  <a:gd name="T24" fmla="*/ 264 w 264"/>
                  <a:gd name="T25" fmla="*/ 163 h 277"/>
                  <a:gd name="T26" fmla="*/ 217 w 264"/>
                  <a:gd name="T27" fmla="*/ 128 h 277"/>
                  <a:gd name="T28" fmla="*/ 26 w 264"/>
                  <a:gd name="T29" fmla="*/ 16 h 277"/>
                  <a:gd name="T30" fmla="*/ 0 w 264"/>
                  <a:gd name="T3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4" h="277">
                    <a:moveTo>
                      <a:pt x="264" y="163"/>
                    </a:moveTo>
                    <a:cubicBezTo>
                      <a:pt x="264" y="163"/>
                      <a:pt x="264" y="163"/>
                      <a:pt x="264" y="163"/>
                    </a:cubicBezTo>
                    <a:cubicBezTo>
                      <a:pt x="264" y="163"/>
                      <a:pt x="264" y="163"/>
                      <a:pt x="264" y="163"/>
                    </a:cubicBezTo>
                    <a:moveTo>
                      <a:pt x="0" y="129"/>
                    </a:moveTo>
                    <a:cubicBezTo>
                      <a:pt x="0" y="129"/>
                      <a:pt x="0" y="129"/>
                      <a:pt x="0" y="129"/>
                    </a:cubicBezTo>
                    <a:cubicBezTo>
                      <a:pt x="242" y="273"/>
                      <a:pt x="242" y="273"/>
                      <a:pt x="242" y="273"/>
                    </a:cubicBezTo>
                    <a:cubicBezTo>
                      <a:pt x="245" y="274"/>
                      <a:pt x="248" y="276"/>
                      <a:pt x="250" y="277"/>
                    </a:cubicBezTo>
                    <a:cubicBezTo>
                      <a:pt x="248" y="276"/>
                      <a:pt x="245" y="274"/>
                      <a:pt x="242" y="272"/>
                    </a:cubicBezTo>
                    <a:cubicBezTo>
                      <a:pt x="0" y="129"/>
                      <a:pt x="0" y="129"/>
                      <a:pt x="0" y="129"/>
                    </a:cubicBezTo>
                    <a:moveTo>
                      <a:pt x="0" y="0"/>
                    </a:moveTo>
                    <a:cubicBezTo>
                      <a:pt x="0" y="0"/>
                      <a:pt x="0" y="0"/>
                      <a:pt x="0" y="0"/>
                    </a:cubicBezTo>
                    <a:cubicBezTo>
                      <a:pt x="216" y="128"/>
                      <a:pt x="216" y="128"/>
                      <a:pt x="216" y="128"/>
                    </a:cubicBezTo>
                    <a:cubicBezTo>
                      <a:pt x="234" y="139"/>
                      <a:pt x="250" y="150"/>
                      <a:pt x="264" y="163"/>
                    </a:cubicBezTo>
                    <a:cubicBezTo>
                      <a:pt x="250" y="150"/>
                      <a:pt x="234" y="139"/>
                      <a:pt x="217" y="128"/>
                    </a:cubicBezTo>
                    <a:cubicBezTo>
                      <a:pt x="26" y="16"/>
                      <a:pt x="26" y="16"/>
                      <a:pt x="26" y="16"/>
                    </a:cubicBezTo>
                    <a:cubicBezTo>
                      <a:pt x="0" y="0"/>
                      <a:pt x="0" y="0"/>
                      <a:pt x="0" y="0"/>
                    </a:cubicBezTo>
                  </a:path>
                </a:pathLst>
              </a:custGeom>
              <a:solidFill>
                <a:srgbClr val="3E81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1" name="iślîḍè"/>
              <p:cNvSpPr/>
              <p:nvPr/>
            </p:nvSpPr>
            <p:spPr bwMode="auto">
              <a:xfrm>
                <a:off x="6028411" y="2558058"/>
                <a:ext cx="134214" cy="125524"/>
              </a:xfrm>
              <a:custGeom>
                <a:avLst/>
                <a:gdLst>
                  <a:gd name="T0" fmla="*/ 0 w 361"/>
                  <a:gd name="T1" fmla="*/ 0 h 337"/>
                  <a:gd name="T2" fmla="*/ 0 w 361"/>
                  <a:gd name="T3" fmla="*/ 129 h 337"/>
                  <a:gd name="T4" fmla="*/ 242 w 361"/>
                  <a:gd name="T5" fmla="*/ 272 h 337"/>
                  <a:gd name="T6" fmla="*/ 250 w 361"/>
                  <a:gd name="T7" fmla="*/ 277 h 337"/>
                  <a:gd name="T8" fmla="*/ 322 w 361"/>
                  <a:gd name="T9" fmla="*/ 337 h 337"/>
                  <a:gd name="T10" fmla="*/ 361 w 361"/>
                  <a:gd name="T11" fmla="*/ 337 h 337"/>
                  <a:gd name="T12" fmla="*/ 337 w 361"/>
                  <a:gd name="T13" fmla="*/ 262 h 337"/>
                  <a:gd name="T14" fmla="*/ 264 w 361"/>
                  <a:gd name="T15" fmla="*/ 163 h 337"/>
                  <a:gd name="T16" fmla="*/ 264 w 361"/>
                  <a:gd name="T17" fmla="*/ 163 h 337"/>
                  <a:gd name="T18" fmla="*/ 264 w 361"/>
                  <a:gd name="T19" fmla="*/ 163 h 337"/>
                  <a:gd name="T20" fmla="*/ 216 w 361"/>
                  <a:gd name="T21" fmla="*/ 128 h 337"/>
                  <a:gd name="T22" fmla="*/ 0 w 361"/>
                  <a:gd name="T23"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1" h="337">
                    <a:moveTo>
                      <a:pt x="0" y="0"/>
                    </a:moveTo>
                    <a:cubicBezTo>
                      <a:pt x="0" y="129"/>
                      <a:pt x="0" y="129"/>
                      <a:pt x="0" y="129"/>
                    </a:cubicBezTo>
                    <a:cubicBezTo>
                      <a:pt x="242" y="272"/>
                      <a:pt x="242" y="272"/>
                      <a:pt x="242" y="272"/>
                    </a:cubicBezTo>
                    <a:cubicBezTo>
                      <a:pt x="245" y="274"/>
                      <a:pt x="248" y="276"/>
                      <a:pt x="250" y="277"/>
                    </a:cubicBezTo>
                    <a:cubicBezTo>
                      <a:pt x="277" y="294"/>
                      <a:pt x="301" y="314"/>
                      <a:pt x="322" y="337"/>
                    </a:cubicBezTo>
                    <a:cubicBezTo>
                      <a:pt x="361" y="337"/>
                      <a:pt x="361" y="337"/>
                      <a:pt x="361" y="337"/>
                    </a:cubicBezTo>
                    <a:cubicBezTo>
                      <a:pt x="356" y="311"/>
                      <a:pt x="348" y="286"/>
                      <a:pt x="337" y="262"/>
                    </a:cubicBezTo>
                    <a:cubicBezTo>
                      <a:pt x="320" y="225"/>
                      <a:pt x="296" y="191"/>
                      <a:pt x="264" y="163"/>
                    </a:cubicBezTo>
                    <a:cubicBezTo>
                      <a:pt x="264" y="163"/>
                      <a:pt x="264" y="163"/>
                      <a:pt x="264" y="163"/>
                    </a:cubicBezTo>
                    <a:cubicBezTo>
                      <a:pt x="264" y="163"/>
                      <a:pt x="264" y="163"/>
                      <a:pt x="264" y="163"/>
                    </a:cubicBezTo>
                    <a:cubicBezTo>
                      <a:pt x="250" y="150"/>
                      <a:pt x="234" y="139"/>
                      <a:pt x="216" y="128"/>
                    </a:cubicBezTo>
                    <a:cubicBezTo>
                      <a:pt x="0" y="0"/>
                      <a:pt x="0" y="0"/>
                      <a:pt x="0" y="0"/>
                    </a:cubicBezTo>
                  </a:path>
                </a:pathLst>
              </a:custGeom>
              <a:solidFill>
                <a:srgbClr val="A223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2" name="íš1iḓè"/>
              <p:cNvSpPr/>
              <p:nvPr/>
            </p:nvSpPr>
            <p:spPr bwMode="auto">
              <a:xfrm>
                <a:off x="6028411" y="2606336"/>
                <a:ext cx="119730" cy="77245"/>
              </a:xfrm>
              <a:custGeom>
                <a:avLst/>
                <a:gdLst>
                  <a:gd name="T0" fmla="*/ 0 w 322"/>
                  <a:gd name="T1" fmla="*/ 0 h 208"/>
                  <a:gd name="T2" fmla="*/ 0 w 322"/>
                  <a:gd name="T3" fmla="*/ 208 h 208"/>
                  <a:gd name="T4" fmla="*/ 322 w 322"/>
                  <a:gd name="T5" fmla="*/ 208 h 208"/>
                  <a:gd name="T6" fmla="*/ 250 w 322"/>
                  <a:gd name="T7" fmla="*/ 148 h 208"/>
                  <a:gd name="T8" fmla="*/ 242 w 322"/>
                  <a:gd name="T9" fmla="*/ 144 h 208"/>
                  <a:gd name="T10" fmla="*/ 0 w 322"/>
                  <a:gd name="T11" fmla="*/ 0 h 208"/>
                </a:gdLst>
                <a:ahLst/>
                <a:cxnLst>
                  <a:cxn ang="0">
                    <a:pos x="T0" y="T1"/>
                  </a:cxn>
                  <a:cxn ang="0">
                    <a:pos x="T2" y="T3"/>
                  </a:cxn>
                  <a:cxn ang="0">
                    <a:pos x="T4" y="T5"/>
                  </a:cxn>
                  <a:cxn ang="0">
                    <a:pos x="T6" y="T7"/>
                  </a:cxn>
                  <a:cxn ang="0">
                    <a:pos x="T8" y="T9"/>
                  </a:cxn>
                  <a:cxn ang="0">
                    <a:pos x="T10" y="T11"/>
                  </a:cxn>
                </a:cxnLst>
                <a:rect l="0" t="0" r="r" b="b"/>
                <a:pathLst>
                  <a:path w="322" h="208">
                    <a:moveTo>
                      <a:pt x="0" y="0"/>
                    </a:moveTo>
                    <a:cubicBezTo>
                      <a:pt x="0" y="208"/>
                      <a:pt x="0" y="208"/>
                      <a:pt x="0" y="208"/>
                    </a:cubicBezTo>
                    <a:cubicBezTo>
                      <a:pt x="322" y="208"/>
                      <a:pt x="322" y="208"/>
                      <a:pt x="322" y="208"/>
                    </a:cubicBezTo>
                    <a:cubicBezTo>
                      <a:pt x="301" y="185"/>
                      <a:pt x="277" y="165"/>
                      <a:pt x="250" y="148"/>
                    </a:cubicBezTo>
                    <a:cubicBezTo>
                      <a:pt x="248" y="147"/>
                      <a:pt x="245" y="145"/>
                      <a:pt x="242" y="144"/>
                    </a:cubicBezTo>
                    <a:cubicBezTo>
                      <a:pt x="0" y="0"/>
                      <a:pt x="0" y="0"/>
                      <a:pt x="0"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3" name="îṣlîdê"/>
              <p:cNvSpPr/>
              <p:nvPr/>
            </p:nvSpPr>
            <p:spPr bwMode="auto">
              <a:xfrm>
                <a:off x="5899990" y="4401327"/>
                <a:ext cx="27036" cy="0"/>
              </a:xfrm>
              <a:custGeom>
                <a:avLst/>
                <a:gdLst>
                  <a:gd name="T0" fmla="*/ 72 w 72"/>
                  <a:gd name="T1" fmla="*/ 0 h 1"/>
                  <a:gd name="T2" fmla="*/ 52 w 72"/>
                  <a:gd name="T3" fmla="*/ 0 h 1"/>
                  <a:gd name="T4" fmla="*/ 1 w 72"/>
                  <a:gd name="T5" fmla="*/ 0 h 1"/>
                  <a:gd name="T6" fmla="*/ 0 w 72"/>
                  <a:gd name="T7" fmla="*/ 1 h 1"/>
                  <a:gd name="T8" fmla="*/ 31 w 72"/>
                  <a:gd name="T9" fmla="*/ 1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72" y="0"/>
                    </a:moveTo>
                    <a:cubicBezTo>
                      <a:pt x="65" y="0"/>
                      <a:pt x="59" y="0"/>
                      <a:pt x="52" y="0"/>
                    </a:cubicBezTo>
                    <a:cubicBezTo>
                      <a:pt x="1" y="0"/>
                      <a:pt x="1" y="0"/>
                      <a:pt x="1" y="0"/>
                    </a:cubicBezTo>
                    <a:cubicBezTo>
                      <a:pt x="1" y="1"/>
                      <a:pt x="0" y="1"/>
                      <a:pt x="0" y="1"/>
                    </a:cubicBezTo>
                    <a:cubicBezTo>
                      <a:pt x="31" y="1"/>
                      <a:pt x="31" y="1"/>
                      <a:pt x="31" y="1"/>
                    </a:cubicBezTo>
                    <a:cubicBezTo>
                      <a:pt x="45" y="1"/>
                      <a:pt x="58" y="1"/>
                      <a:pt x="72" y="0"/>
                    </a:cubicBezTo>
                  </a:path>
                </a:pathLst>
              </a:custGeom>
              <a:solidFill>
                <a:srgbClr val="B9AA9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4" name="íṡlîdé"/>
              <p:cNvSpPr/>
              <p:nvPr/>
            </p:nvSpPr>
            <p:spPr bwMode="auto">
              <a:xfrm>
                <a:off x="5899990" y="3883783"/>
                <a:ext cx="292567" cy="517544"/>
              </a:xfrm>
              <a:custGeom>
                <a:avLst/>
                <a:gdLst>
                  <a:gd name="T0" fmla="*/ 782 w 782"/>
                  <a:gd name="T1" fmla="*/ 0 h 1388"/>
                  <a:gd name="T2" fmla="*/ 556 w 782"/>
                  <a:gd name="T3" fmla="*/ 0 h 1388"/>
                  <a:gd name="T4" fmla="*/ 532 w 782"/>
                  <a:gd name="T5" fmla="*/ 46 h 1388"/>
                  <a:gd name="T6" fmla="*/ 551 w 782"/>
                  <a:gd name="T7" fmla="*/ 57 h 1388"/>
                  <a:gd name="T8" fmla="*/ 699 w 782"/>
                  <a:gd name="T9" fmla="*/ 320 h 1388"/>
                  <a:gd name="T10" fmla="*/ 700 w 782"/>
                  <a:gd name="T11" fmla="*/ 322 h 1388"/>
                  <a:gd name="T12" fmla="*/ 667 w 782"/>
                  <a:gd name="T13" fmla="*/ 456 h 1388"/>
                  <a:gd name="T14" fmla="*/ 671 w 782"/>
                  <a:gd name="T15" fmla="*/ 503 h 1388"/>
                  <a:gd name="T16" fmla="*/ 671 w 782"/>
                  <a:gd name="T17" fmla="*/ 503 h 1388"/>
                  <a:gd name="T18" fmla="*/ 671 w 782"/>
                  <a:gd name="T19" fmla="*/ 503 h 1388"/>
                  <a:gd name="T20" fmla="*/ 459 w 782"/>
                  <a:gd name="T21" fmla="*/ 794 h 1388"/>
                  <a:gd name="T22" fmla="*/ 520 w 782"/>
                  <a:gd name="T23" fmla="*/ 976 h 1388"/>
                  <a:gd name="T24" fmla="*/ 513 w 782"/>
                  <a:gd name="T25" fmla="*/ 1041 h 1388"/>
                  <a:gd name="T26" fmla="*/ 513 w 782"/>
                  <a:gd name="T27" fmla="*/ 1041 h 1388"/>
                  <a:gd name="T28" fmla="*/ 513 w 782"/>
                  <a:gd name="T29" fmla="*/ 1041 h 1388"/>
                  <a:gd name="T30" fmla="*/ 513 w 782"/>
                  <a:gd name="T31" fmla="*/ 1042 h 1388"/>
                  <a:gd name="T32" fmla="*/ 513 w 782"/>
                  <a:gd name="T33" fmla="*/ 1042 h 1388"/>
                  <a:gd name="T34" fmla="*/ 513 w 782"/>
                  <a:gd name="T35" fmla="*/ 1043 h 1388"/>
                  <a:gd name="T36" fmla="*/ 513 w 782"/>
                  <a:gd name="T37" fmla="*/ 1043 h 1388"/>
                  <a:gd name="T38" fmla="*/ 512 w 782"/>
                  <a:gd name="T39" fmla="*/ 1045 h 1388"/>
                  <a:gd name="T40" fmla="*/ 512 w 782"/>
                  <a:gd name="T41" fmla="*/ 1045 h 1388"/>
                  <a:gd name="T42" fmla="*/ 512 w 782"/>
                  <a:gd name="T43" fmla="*/ 1046 h 1388"/>
                  <a:gd name="T44" fmla="*/ 512 w 782"/>
                  <a:gd name="T45" fmla="*/ 1046 h 1388"/>
                  <a:gd name="T46" fmla="*/ 512 w 782"/>
                  <a:gd name="T47" fmla="*/ 1047 h 1388"/>
                  <a:gd name="T48" fmla="*/ 512 w 782"/>
                  <a:gd name="T49" fmla="*/ 1047 h 1388"/>
                  <a:gd name="T50" fmla="*/ 511 w 782"/>
                  <a:gd name="T51" fmla="*/ 1048 h 1388"/>
                  <a:gd name="T52" fmla="*/ 511 w 782"/>
                  <a:gd name="T53" fmla="*/ 1049 h 1388"/>
                  <a:gd name="T54" fmla="*/ 511 w 782"/>
                  <a:gd name="T55" fmla="*/ 1049 h 1388"/>
                  <a:gd name="T56" fmla="*/ 511 w 782"/>
                  <a:gd name="T57" fmla="*/ 1050 h 1388"/>
                  <a:gd name="T58" fmla="*/ 511 w 782"/>
                  <a:gd name="T59" fmla="*/ 1051 h 1388"/>
                  <a:gd name="T60" fmla="*/ 511 w 782"/>
                  <a:gd name="T61" fmla="*/ 1051 h 1388"/>
                  <a:gd name="T62" fmla="*/ 511 w 782"/>
                  <a:gd name="T63" fmla="*/ 1052 h 1388"/>
                  <a:gd name="T64" fmla="*/ 510 w 782"/>
                  <a:gd name="T65" fmla="*/ 1052 h 1388"/>
                  <a:gd name="T66" fmla="*/ 510 w 782"/>
                  <a:gd name="T67" fmla="*/ 1053 h 1388"/>
                  <a:gd name="T68" fmla="*/ 510 w 782"/>
                  <a:gd name="T69" fmla="*/ 1054 h 1388"/>
                  <a:gd name="T70" fmla="*/ 510 w 782"/>
                  <a:gd name="T71" fmla="*/ 1054 h 1388"/>
                  <a:gd name="T72" fmla="*/ 510 w 782"/>
                  <a:gd name="T73" fmla="*/ 1055 h 1388"/>
                  <a:gd name="T74" fmla="*/ 510 w 782"/>
                  <a:gd name="T75" fmla="*/ 1056 h 1388"/>
                  <a:gd name="T76" fmla="*/ 509 w 782"/>
                  <a:gd name="T77" fmla="*/ 1056 h 1388"/>
                  <a:gd name="T78" fmla="*/ 509 w 782"/>
                  <a:gd name="T79" fmla="*/ 1057 h 1388"/>
                  <a:gd name="T80" fmla="*/ 509 w 782"/>
                  <a:gd name="T81" fmla="*/ 1057 h 1388"/>
                  <a:gd name="T82" fmla="*/ 509 w 782"/>
                  <a:gd name="T83" fmla="*/ 1058 h 1388"/>
                  <a:gd name="T84" fmla="*/ 509 w 782"/>
                  <a:gd name="T85" fmla="*/ 1058 h 1388"/>
                  <a:gd name="T86" fmla="*/ 509 w 782"/>
                  <a:gd name="T87" fmla="*/ 1059 h 1388"/>
                  <a:gd name="T88" fmla="*/ 508 w 782"/>
                  <a:gd name="T89" fmla="*/ 1060 h 1388"/>
                  <a:gd name="T90" fmla="*/ 508 w 782"/>
                  <a:gd name="T91" fmla="*/ 1061 h 1388"/>
                  <a:gd name="T92" fmla="*/ 508 w 782"/>
                  <a:gd name="T93" fmla="*/ 1061 h 1388"/>
                  <a:gd name="T94" fmla="*/ 508 w 782"/>
                  <a:gd name="T95" fmla="*/ 1062 h 1388"/>
                  <a:gd name="T96" fmla="*/ 508 w 782"/>
                  <a:gd name="T97" fmla="*/ 1062 h 1388"/>
                  <a:gd name="T98" fmla="*/ 507 w 782"/>
                  <a:gd name="T99" fmla="*/ 1063 h 1388"/>
                  <a:gd name="T100" fmla="*/ 507 w 782"/>
                  <a:gd name="T101" fmla="*/ 1063 h 1388"/>
                  <a:gd name="T102" fmla="*/ 442 w 782"/>
                  <a:gd name="T103" fmla="*/ 1180 h 1388"/>
                  <a:gd name="T104" fmla="*/ 441 w 782"/>
                  <a:gd name="T105" fmla="*/ 1180 h 1388"/>
                  <a:gd name="T106" fmla="*/ 218 w 782"/>
                  <a:gd name="T107" fmla="*/ 1279 h 1388"/>
                  <a:gd name="T108" fmla="*/ 153 w 782"/>
                  <a:gd name="T109" fmla="*/ 1272 h 1388"/>
                  <a:gd name="T110" fmla="*/ 153 w 782"/>
                  <a:gd name="T111" fmla="*/ 1272 h 1388"/>
                  <a:gd name="T112" fmla="*/ 145 w 782"/>
                  <a:gd name="T113" fmla="*/ 1270 h 1388"/>
                  <a:gd name="T114" fmla="*/ 0 w 782"/>
                  <a:gd name="T115" fmla="*/ 1388 h 1388"/>
                  <a:gd name="T116" fmla="*/ 51 w 782"/>
                  <a:gd name="T117" fmla="*/ 1388 h 1388"/>
                  <a:gd name="T118" fmla="*/ 71 w 782"/>
                  <a:gd name="T119" fmla="*/ 1388 h 1388"/>
                  <a:gd name="T120" fmla="*/ 782 w 782"/>
                  <a:gd name="T121" fmla="*/ 633 h 1388"/>
                  <a:gd name="T122" fmla="*/ 782 w 782"/>
                  <a:gd name="T123" fmla="*/ 0 h 1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2" h="1388">
                    <a:moveTo>
                      <a:pt x="782" y="0"/>
                    </a:moveTo>
                    <a:cubicBezTo>
                      <a:pt x="556" y="0"/>
                      <a:pt x="556" y="0"/>
                      <a:pt x="556" y="0"/>
                    </a:cubicBezTo>
                    <a:cubicBezTo>
                      <a:pt x="549" y="16"/>
                      <a:pt x="541" y="32"/>
                      <a:pt x="532" y="46"/>
                    </a:cubicBezTo>
                    <a:cubicBezTo>
                      <a:pt x="551" y="57"/>
                      <a:pt x="551" y="57"/>
                      <a:pt x="551" y="57"/>
                    </a:cubicBezTo>
                    <a:cubicBezTo>
                      <a:pt x="647" y="114"/>
                      <a:pt x="700" y="216"/>
                      <a:pt x="699" y="320"/>
                    </a:cubicBezTo>
                    <a:cubicBezTo>
                      <a:pt x="700" y="321"/>
                      <a:pt x="700" y="321"/>
                      <a:pt x="700" y="322"/>
                    </a:cubicBezTo>
                    <a:cubicBezTo>
                      <a:pt x="700" y="367"/>
                      <a:pt x="689" y="414"/>
                      <a:pt x="667" y="456"/>
                    </a:cubicBezTo>
                    <a:cubicBezTo>
                      <a:pt x="670" y="472"/>
                      <a:pt x="671" y="487"/>
                      <a:pt x="671" y="503"/>
                    </a:cubicBezTo>
                    <a:cubicBezTo>
                      <a:pt x="671" y="503"/>
                      <a:pt x="671" y="503"/>
                      <a:pt x="671" y="503"/>
                    </a:cubicBezTo>
                    <a:cubicBezTo>
                      <a:pt x="671" y="503"/>
                      <a:pt x="671" y="503"/>
                      <a:pt x="671" y="503"/>
                    </a:cubicBezTo>
                    <a:cubicBezTo>
                      <a:pt x="671" y="639"/>
                      <a:pt x="582" y="755"/>
                      <a:pt x="459" y="794"/>
                    </a:cubicBezTo>
                    <a:cubicBezTo>
                      <a:pt x="498" y="845"/>
                      <a:pt x="520" y="909"/>
                      <a:pt x="520" y="976"/>
                    </a:cubicBezTo>
                    <a:cubicBezTo>
                      <a:pt x="520" y="997"/>
                      <a:pt x="518" y="1019"/>
                      <a:pt x="513" y="1041"/>
                    </a:cubicBezTo>
                    <a:cubicBezTo>
                      <a:pt x="513" y="1041"/>
                      <a:pt x="513" y="1041"/>
                      <a:pt x="513" y="1041"/>
                    </a:cubicBezTo>
                    <a:cubicBezTo>
                      <a:pt x="513" y="1041"/>
                      <a:pt x="513" y="1041"/>
                      <a:pt x="513" y="1041"/>
                    </a:cubicBezTo>
                    <a:cubicBezTo>
                      <a:pt x="513" y="1041"/>
                      <a:pt x="513" y="1042"/>
                      <a:pt x="513" y="1042"/>
                    </a:cubicBezTo>
                    <a:cubicBezTo>
                      <a:pt x="513" y="1042"/>
                      <a:pt x="513" y="1042"/>
                      <a:pt x="513" y="1042"/>
                    </a:cubicBezTo>
                    <a:cubicBezTo>
                      <a:pt x="513" y="1043"/>
                      <a:pt x="513" y="1043"/>
                      <a:pt x="513" y="1043"/>
                    </a:cubicBezTo>
                    <a:cubicBezTo>
                      <a:pt x="513" y="1043"/>
                      <a:pt x="513" y="1043"/>
                      <a:pt x="513" y="1043"/>
                    </a:cubicBezTo>
                    <a:cubicBezTo>
                      <a:pt x="513" y="1044"/>
                      <a:pt x="512" y="1044"/>
                      <a:pt x="512" y="1045"/>
                    </a:cubicBezTo>
                    <a:cubicBezTo>
                      <a:pt x="512" y="1045"/>
                      <a:pt x="512" y="1045"/>
                      <a:pt x="512" y="1045"/>
                    </a:cubicBezTo>
                    <a:cubicBezTo>
                      <a:pt x="512" y="1045"/>
                      <a:pt x="512" y="1045"/>
                      <a:pt x="512" y="1046"/>
                    </a:cubicBezTo>
                    <a:cubicBezTo>
                      <a:pt x="512" y="1046"/>
                      <a:pt x="512" y="1046"/>
                      <a:pt x="512" y="1046"/>
                    </a:cubicBezTo>
                    <a:cubicBezTo>
                      <a:pt x="512" y="1046"/>
                      <a:pt x="512" y="1047"/>
                      <a:pt x="512" y="1047"/>
                    </a:cubicBezTo>
                    <a:cubicBezTo>
                      <a:pt x="512" y="1047"/>
                      <a:pt x="512" y="1047"/>
                      <a:pt x="512" y="1047"/>
                    </a:cubicBezTo>
                    <a:cubicBezTo>
                      <a:pt x="512" y="1048"/>
                      <a:pt x="512" y="1048"/>
                      <a:pt x="511" y="1048"/>
                    </a:cubicBezTo>
                    <a:cubicBezTo>
                      <a:pt x="511" y="1048"/>
                      <a:pt x="511" y="1048"/>
                      <a:pt x="511" y="1049"/>
                    </a:cubicBezTo>
                    <a:cubicBezTo>
                      <a:pt x="511" y="1049"/>
                      <a:pt x="511" y="1049"/>
                      <a:pt x="511" y="1049"/>
                    </a:cubicBezTo>
                    <a:cubicBezTo>
                      <a:pt x="511" y="1050"/>
                      <a:pt x="511" y="1050"/>
                      <a:pt x="511" y="1050"/>
                    </a:cubicBezTo>
                    <a:cubicBezTo>
                      <a:pt x="511" y="1050"/>
                      <a:pt x="511" y="1050"/>
                      <a:pt x="511" y="1051"/>
                    </a:cubicBezTo>
                    <a:cubicBezTo>
                      <a:pt x="511" y="1051"/>
                      <a:pt x="511" y="1051"/>
                      <a:pt x="511" y="1051"/>
                    </a:cubicBezTo>
                    <a:cubicBezTo>
                      <a:pt x="511" y="1051"/>
                      <a:pt x="511" y="1052"/>
                      <a:pt x="511" y="1052"/>
                    </a:cubicBezTo>
                    <a:cubicBezTo>
                      <a:pt x="511" y="1052"/>
                      <a:pt x="510" y="1052"/>
                      <a:pt x="510" y="1052"/>
                    </a:cubicBezTo>
                    <a:cubicBezTo>
                      <a:pt x="510" y="1053"/>
                      <a:pt x="510" y="1053"/>
                      <a:pt x="510" y="1053"/>
                    </a:cubicBezTo>
                    <a:cubicBezTo>
                      <a:pt x="510" y="1053"/>
                      <a:pt x="510" y="1053"/>
                      <a:pt x="510" y="1054"/>
                    </a:cubicBezTo>
                    <a:cubicBezTo>
                      <a:pt x="510" y="1054"/>
                      <a:pt x="510" y="1054"/>
                      <a:pt x="510" y="1054"/>
                    </a:cubicBezTo>
                    <a:cubicBezTo>
                      <a:pt x="510" y="1055"/>
                      <a:pt x="510" y="1055"/>
                      <a:pt x="510" y="1055"/>
                    </a:cubicBezTo>
                    <a:cubicBezTo>
                      <a:pt x="510" y="1055"/>
                      <a:pt x="510" y="1055"/>
                      <a:pt x="510" y="1056"/>
                    </a:cubicBezTo>
                    <a:cubicBezTo>
                      <a:pt x="510" y="1056"/>
                      <a:pt x="510" y="1056"/>
                      <a:pt x="509" y="1056"/>
                    </a:cubicBezTo>
                    <a:cubicBezTo>
                      <a:pt x="509" y="1056"/>
                      <a:pt x="509" y="1057"/>
                      <a:pt x="509" y="1057"/>
                    </a:cubicBezTo>
                    <a:cubicBezTo>
                      <a:pt x="509" y="1057"/>
                      <a:pt x="509" y="1057"/>
                      <a:pt x="509" y="1057"/>
                    </a:cubicBezTo>
                    <a:cubicBezTo>
                      <a:pt x="509" y="1057"/>
                      <a:pt x="509" y="1058"/>
                      <a:pt x="509" y="1058"/>
                    </a:cubicBezTo>
                    <a:cubicBezTo>
                      <a:pt x="509" y="1058"/>
                      <a:pt x="509" y="1058"/>
                      <a:pt x="509" y="1058"/>
                    </a:cubicBezTo>
                    <a:cubicBezTo>
                      <a:pt x="509" y="1059"/>
                      <a:pt x="509" y="1059"/>
                      <a:pt x="509" y="1059"/>
                    </a:cubicBezTo>
                    <a:cubicBezTo>
                      <a:pt x="509" y="1059"/>
                      <a:pt x="509" y="1059"/>
                      <a:pt x="508" y="1060"/>
                    </a:cubicBezTo>
                    <a:cubicBezTo>
                      <a:pt x="508" y="1060"/>
                      <a:pt x="508" y="1060"/>
                      <a:pt x="508" y="1061"/>
                    </a:cubicBezTo>
                    <a:cubicBezTo>
                      <a:pt x="508" y="1061"/>
                      <a:pt x="508" y="1061"/>
                      <a:pt x="508" y="1061"/>
                    </a:cubicBezTo>
                    <a:cubicBezTo>
                      <a:pt x="508" y="1061"/>
                      <a:pt x="508" y="1061"/>
                      <a:pt x="508" y="1062"/>
                    </a:cubicBezTo>
                    <a:cubicBezTo>
                      <a:pt x="508" y="1062"/>
                      <a:pt x="508" y="1062"/>
                      <a:pt x="508" y="1062"/>
                    </a:cubicBezTo>
                    <a:cubicBezTo>
                      <a:pt x="508" y="1062"/>
                      <a:pt x="508" y="1063"/>
                      <a:pt x="507" y="1063"/>
                    </a:cubicBezTo>
                    <a:cubicBezTo>
                      <a:pt x="507" y="1063"/>
                      <a:pt x="507" y="1063"/>
                      <a:pt x="507" y="1063"/>
                    </a:cubicBezTo>
                    <a:cubicBezTo>
                      <a:pt x="494" y="1108"/>
                      <a:pt x="471" y="1147"/>
                      <a:pt x="442" y="1180"/>
                    </a:cubicBezTo>
                    <a:cubicBezTo>
                      <a:pt x="442" y="1180"/>
                      <a:pt x="442" y="1180"/>
                      <a:pt x="441" y="1180"/>
                    </a:cubicBezTo>
                    <a:cubicBezTo>
                      <a:pt x="385" y="1242"/>
                      <a:pt x="305" y="1279"/>
                      <a:pt x="218" y="1279"/>
                    </a:cubicBezTo>
                    <a:cubicBezTo>
                      <a:pt x="197" y="1279"/>
                      <a:pt x="175" y="1277"/>
                      <a:pt x="153" y="1272"/>
                    </a:cubicBezTo>
                    <a:cubicBezTo>
                      <a:pt x="153" y="1272"/>
                      <a:pt x="153" y="1272"/>
                      <a:pt x="153" y="1272"/>
                    </a:cubicBezTo>
                    <a:cubicBezTo>
                      <a:pt x="145" y="1270"/>
                      <a:pt x="145" y="1270"/>
                      <a:pt x="145" y="1270"/>
                    </a:cubicBezTo>
                    <a:cubicBezTo>
                      <a:pt x="102" y="1315"/>
                      <a:pt x="53" y="1355"/>
                      <a:pt x="0" y="1388"/>
                    </a:cubicBezTo>
                    <a:cubicBezTo>
                      <a:pt x="51" y="1388"/>
                      <a:pt x="51" y="1388"/>
                      <a:pt x="51" y="1388"/>
                    </a:cubicBezTo>
                    <a:cubicBezTo>
                      <a:pt x="58" y="1388"/>
                      <a:pt x="64" y="1388"/>
                      <a:pt x="71" y="1388"/>
                    </a:cubicBezTo>
                    <a:cubicBezTo>
                      <a:pt x="470" y="1367"/>
                      <a:pt x="782" y="1037"/>
                      <a:pt x="782" y="633"/>
                    </a:cubicBezTo>
                    <a:cubicBezTo>
                      <a:pt x="782" y="0"/>
                      <a:pt x="782" y="0"/>
                      <a:pt x="782" y="0"/>
                    </a:cubicBezTo>
                  </a:path>
                </a:pathLst>
              </a:custGeom>
              <a:solidFill>
                <a:srgbClr val="2B09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5" name="ïšľíďe"/>
              <p:cNvSpPr/>
              <p:nvPr/>
            </p:nvSpPr>
            <p:spPr bwMode="auto">
              <a:xfrm>
                <a:off x="5892265" y="4355945"/>
                <a:ext cx="61796" cy="45382"/>
              </a:xfrm>
              <a:custGeom>
                <a:avLst/>
                <a:gdLst>
                  <a:gd name="T0" fmla="*/ 149 w 166"/>
                  <a:gd name="T1" fmla="*/ 0 h 122"/>
                  <a:gd name="T2" fmla="*/ 0 w 166"/>
                  <a:gd name="T3" fmla="*/ 122 h 122"/>
                  <a:gd name="T4" fmla="*/ 20 w 166"/>
                  <a:gd name="T5" fmla="*/ 122 h 122"/>
                  <a:gd name="T6" fmla="*/ 21 w 166"/>
                  <a:gd name="T7" fmla="*/ 121 h 122"/>
                  <a:gd name="T8" fmla="*/ 166 w 166"/>
                  <a:gd name="T9" fmla="*/ 3 h 122"/>
                  <a:gd name="T10" fmla="*/ 149 w 166"/>
                  <a:gd name="T11" fmla="*/ 0 h 122"/>
                </a:gdLst>
                <a:ahLst/>
                <a:cxnLst>
                  <a:cxn ang="0">
                    <a:pos x="T0" y="T1"/>
                  </a:cxn>
                  <a:cxn ang="0">
                    <a:pos x="T2" y="T3"/>
                  </a:cxn>
                  <a:cxn ang="0">
                    <a:pos x="T4" y="T5"/>
                  </a:cxn>
                  <a:cxn ang="0">
                    <a:pos x="T6" y="T7"/>
                  </a:cxn>
                  <a:cxn ang="0">
                    <a:pos x="T8" y="T9"/>
                  </a:cxn>
                  <a:cxn ang="0">
                    <a:pos x="T10" y="T11"/>
                  </a:cxn>
                </a:cxnLst>
                <a:rect l="0" t="0" r="r" b="b"/>
                <a:pathLst>
                  <a:path w="166" h="122">
                    <a:moveTo>
                      <a:pt x="149" y="0"/>
                    </a:moveTo>
                    <a:cubicBezTo>
                      <a:pt x="105" y="46"/>
                      <a:pt x="54" y="87"/>
                      <a:pt x="0" y="122"/>
                    </a:cubicBezTo>
                    <a:cubicBezTo>
                      <a:pt x="20" y="122"/>
                      <a:pt x="20" y="122"/>
                      <a:pt x="20" y="122"/>
                    </a:cubicBezTo>
                    <a:cubicBezTo>
                      <a:pt x="20" y="122"/>
                      <a:pt x="21" y="122"/>
                      <a:pt x="21" y="121"/>
                    </a:cubicBezTo>
                    <a:cubicBezTo>
                      <a:pt x="74" y="88"/>
                      <a:pt x="123" y="48"/>
                      <a:pt x="166" y="3"/>
                    </a:cubicBezTo>
                    <a:cubicBezTo>
                      <a:pt x="149" y="0"/>
                      <a:pt x="149" y="0"/>
                      <a:pt x="149" y="0"/>
                    </a:cubicBezTo>
                  </a:path>
                </a:pathLst>
              </a:custGeom>
              <a:solidFill>
                <a:srgbClr val="411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6" name="íṣlîdê"/>
              <p:cNvSpPr/>
              <p:nvPr/>
            </p:nvSpPr>
            <p:spPr bwMode="auto">
              <a:xfrm>
                <a:off x="6068964" y="3883783"/>
                <a:ext cx="38623" cy="17380"/>
              </a:xfrm>
              <a:custGeom>
                <a:avLst/>
                <a:gdLst>
                  <a:gd name="T0" fmla="*/ 103 w 103"/>
                  <a:gd name="T1" fmla="*/ 0 h 46"/>
                  <a:gd name="T2" fmla="*/ 0 w 103"/>
                  <a:gd name="T3" fmla="*/ 0 h 46"/>
                  <a:gd name="T4" fmla="*/ 79 w 103"/>
                  <a:gd name="T5" fmla="*/ 46 h 46"/>
                  <a:gd name="T6" fmla="*/ 103 w 103"/>
                  <a:gd name="T7" fmla="*/ 0 h 46"/>
                </a:gdLst>
                <a:ahLst/>
                <a:cxnLst>
                  <a:cxn ang="0">
                    <a:pos x="T0" y="T1"/>
                  </a:cxn>
                  <a:cxn ang="0">
                    <a:pos x="T2" y="T3"/>
                  </a:cxn>
                  <a:cxn ang="0">
                    <a:pos x="T4" y="T5"/>
                  </a:cxn>
                  <a:cxn ang="0">
                    <a:pos x="T6" y="T7"/>
                  </a:cxn>
                </a:cxnLst>
                <a:rect l="0" t="0" r="r" b="b"/>
                <a:pathLst>
                  <a:path w="103" h="46">
                    <a:moveTo>
                      <a:pt x="103" y="0"/>
                    </a:moveTo>
                    <a:cubicBezTo>
                      <a:pt x="0" y="0"/>
                      <a:pt x="0" y="0"/>
                      <a:pt x="0" y="0"/>
                    </a:cubicBezTo>
                    <a:cubicBezTo>
                      <a:pt x="79" y="46"/>
                      <a:pt x="79" y="46"/>
                      <a:pt x="79" y="46"/>
                    </a:cubicBezTo>
                    <a:cubicBezTo>
                      <a:pt x="88" y="32"/>
                      <a:pt x="96" y="16"/>
                      <a:pt x="103"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7" name="iSḻîḋè"/>
              <p:cNvSpPr/>
              <p:nvPr/>
            </p:nvSpPr>
            <p:spPr bwMode="auto">
              <a:xfrm>
                <a:off x="6028411" y="4053723"/>
                <a:ext cx="122627" cy="126490"/>
              </a:xfrm>
              <a:custGeom>
                <a:avLst/>
                <a:gdLst>
                  <a:gd name="T0" fmla="*/ 199 w 328"/>
                  <a:gd name="T1" fmla="*/ 128 h 338"/>
                  <a:gd name="T2" fmla="*/ 54 w 328"/>
                  <a:gd name="T3" fmla="*/ 165 h 338"/>
                  <a:gd name="T4" fmla="*/ 0 w 328"/>
                  <a:gd name="T5" fmla="*/ 160 h 338"/>
                  <a:gd name="T6" fmla="*/ 0 w 328"/>
                  <a:gd name="T7" fmla="*/ 236 h 338"/>
                  <a:gd name="T8" fmla="*/ 76 w 328"/>
                  <a:gd name="T9" fmla="*/ 224 h 338"/>
                  <a:gd name="T10" fmla="*/ 199 w 328"/>
                  <a:gd name="T11" fmla="*/ 128 h 338"/>
                  <a:gd name="T12" fmla="*/ 324 w 328"/>
                  <a:gd name="T13" fmla="*/ 0 h 338"/>
                  <a:gd name="T14" fmla="*/ 315 w 328"/>
                  <a:gd name="T15" fmla="*/ 17 h 338"/>
                  <a:gd name="T16" fmla="*/ 315 w 328"/>
                  <a:gd name="T17" fmla="*/ 17 h 338"/>
                  <a:gd name="T18" fmla="*/ 315 w 328"/>
                  <a:gd name="T19" fmla="*/ 17 h 338"/>
                  <a:gd name="T20" fmla="*/ 221 w 328"/>
                  <a:gd name="T21" fmla="*/ 115 h 338"/>
                  <a:gd name="T22" fmla="*/ 233 w 328"/>
                  <a:gd name="T23" fmla="*/ 118 h 338"/>
                  <a:gd name="T24" fmla="*/ 245 w 328"/>
                  <a:gd name="T25" fmla="*/ 138 h 338"/>
                  <a:gd name="T26" fmla="*/ 245 w 328"/>
                  <a:gd name="T27" fmla="*/ 138 h 338"/>
                  <a:gd name="T28" fmla="*/ 245 w 328"/>
                  <a:gd name="T29" fmla="*/ 138 h 338"/>
                  <a:gd name="T30" fmla="*/ 245 w 328"/>
                  <a:gd name="T31" fmla="*/ 138 h 338"/>
                  <a:gd name="T32" fmla="*/ 245 w 328"/>
                  <a:gd name="T33" fmla="*/ 138 h 338"/>
                  <a:gd name="T34" fmla="*/ 246 w 328"/>
                  <a:gd name="T35" fmla="*/ 140 h 338"/>
                  <a:gd name="T36" fmla="*/ 242 w 328"/>
                  <a:gd name="T37" fmla="*/ 152 h 338"/>
                  <a:gd name="T38" fmla="*/ 88 w 328"/>
                  <a:gd name="T39" fmla="*/ 271 h 338"/>
                  <a:gd name="T40" fmla="*/ 57 w 328"/>
                  <a:gd name="T41" fmla="*/ 279 h 338"/>
                  <a:gd name="T42" fmla="*/ 116 w 328"/>
                  <a:gd name="T43" fmla="*/ 338 h 338"/>
                  <a:gd name="T44" fmla="*/ 328 w 328"/>
                  <a:gd name="T45" fmla="*/ 47 h 338"/>
                  <a:gd name="T46" fmla="*/ 328 w 328"/>
                  <a:gd name="T47" fmla="*/ 47 h 338"/>
                  <a:gd name="T48" fmla="*/ 328 w 328"/>
                  <a:gd name="T49" fmla="*/ 47 h 338"/>
                  <a:gd name="T50" fmla="*/ 324 w 328"/>
                  <a:gd name="T5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8" h="338">
                    <a:moveTo>
                      <a:pt x="199" y="128"/>
                    </a:moveTo>
                    <a:cubicBezTo>
                      <a:pt x="155" y="152"/>
                      <a:pt x="104" y="165"/>
                      <a:pt x="54" y="165"/>
                    </a:cubicBezTo>
                    <a:cubicBezTo>
                      <a:pt x="36" y="165"/>
                      <a:pt x="18" y="163"/>
                      <a:pt x="0" y="160"/>
                    </a:cubicBezTo>
                    <a:cubicBezTo>
                      <a:pt x="0" y="236"/>
                      <a:pt x="0" y="236"/>
                      <a:pt x="0" y="236"/>
                    </a:cubicBezTo>
                    <a:cubicBezTo>
                      <a:pt x="11" y="236"/>
                      <a:pt x="41" y="234"/>
                      <a:pt x="76" y="224"/>
                    </a:cubicBezTo>
                    <a:cubicBezTo>
                      <a:pt x="132" y="206"/>
                      <a:pt x="174" y="174"/>
                      <a:pt x="199" y="128"/>
                    </a:cubicBezTo>
                    <a:moveTo>
                      <a:pt x="324" y="0"/>
                    </a:moveTo>
                    <a:cubicBezTo>
                      <a:pt x="321" y="6"/>
                      <a:pt x="318" y="11"/>
                      <a:pt x="315" y="17"/>
                    </a:cubicBezTo>
                    <a:cubicBezTo>
                      <a:pt x="315" y="17"/>
                      <a:pt x="315" y="17"/>
                      <a:pt x="315" y="17"/>
                    </a:cubicBezTo>
                    <a:cubicBezTo>
                      <a:pt x="315" y="17"/>
                      <a:pt x="315" y="17"/>
                      <a:pt x="315" y="17"/>
                    </a:cubicBezTo>
                    <a:cubicBezTo>
                      <a:pt x="291" y="58"/>
                      <a:pt x="258" y="91"/>
                      <a:pt x="221" y="115"/>
                    </a:cubicBezTo>
                    <a:cubicBezTo>
                      <a:pt x="225" y="115"/>
                      <a:pt x="229" y="116"/>
                      <a:pt x="233" y="118"/>
                    </a:cubicBezTo>
                    <a:cubicBezTo>
                      <a:pt x="240" y="122"/>
                      <a:pt x="245" y="129"/>
                      <a:pt x="245" y="138"/>
                    </a:cubicBezTo>
                    <a:cubicBezTo>
                      <a:pt x="245" y="138"/>
                      <a:pt x="245" y="138"/>
                      <a:pt x="245" y="138"/>
                    </a:cubicBezTo>
                    <a:cubicBezTo>
                      <a:pt x="245" y="138"/>
                      <a:pt x="245" y="138"/>
                      <a:pt x="245" y="138"/>
                    </a:cubicBezTo>
                    <a:cubicBezTo>
                      <a:pt x="245" y="138"/>
                      <a:pt x="245" y="138"/>
                      <a:pt x="245" y="138"/>
                    </a:cubicBezTo>
                    <a:cubicBezTo>
                      <a:pt x="245" y="138"/>
                      <a:pt x="245" y="138"/>
                      <a:pt x="245" y="138"/>
                    </a:cubicBezTo>
                    <a:cubicBezTo>
                      <a:pt x="245" y="139"/>
                      <a:pt x="246" y="139"/>
                      <a:pt x="246" y="140"/>
                    </a:cubicBezTo>
                    <a:cubicBezTo>
                      <a:pt x="246" y="144"/>
                      <a:pt x="245" y="148"/>
                      <a:pt x="242" y="152"/>
                    </a:cubicBezTo>
                    <a:cubicBezTo>
                      <a:pt x="211" y="209"/>
                      <a:pt x="158" y="250"/>
                      <a:pt x="88" y="271"/>
                    </a:cubicBezTo>
                    <a:cubicBezTo>
                      <a:pt x="78" y="274"/>
                      <a:pt x="67" y="277"/>
                      <a:pt x="57" y="279"/>
                    </a:cubicBezTo>
                    <a:cubicBezTo>
                      <a:pt x="80" y="296"/>
                      <a:pt x="99" y="316"/>
                      <a:pt x="116" y="338"/>
                    </a:cubicBezTo>
                    <a:cubicBezTo>
                      <a:pt x="239" y="299"/>
                      <a:pt x="328" y="183"/>
                      <a:pt x="328" y="47"/>
                    </a:cubicBezTo>
                    <a:cubicBezTo>
                      <a:pt x="328" y="47"/>
                      <a:pt x="328" y="47"/>
                      <a:pt x="328" y="47"/>
                    </a:cubicBezTo>
                    <a:cubicBezTo>
                      <a:pt x="328" y="47"/>
                      <a:pt x="328" y="47"/>
                      <a:pt x="328" y="47"/>
                    </a:cubicBezTo>
                    <a:cubicBezTo>
                      <a:pt x="328" y="31"/>
                      <a:pt x="327" y="16"/>
                      <a:pt x="324"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8" name="iślïďê"/>
              <p:cNvSpPr/>
              <p:nvPr/>
            </p:nvSpPr>
            <p:spPr bwMode="auto">
              <a:xfrm>
                <a:off x="6028411" y="4096208"/>
                <a:ext cx="91729" cy="61796"/>
              </a:xfrm>
              <a:custGeom>
                <a:avLst/>
                <a:gdLst>
                  <a:gd name="T0" fmla="*/ 245 w 246"/>
                  <a:gd name="T1" fmla="*/ 23 h 164"/>
                  <a:gd name="T2" fmla="*/ 245 w 246"/>
                  <a:gd name="T3" fmla="*/ 23 h 164"/>
                  <a:gd name="T4" fmla="*/ 245 w 246"/>
                  <a:gd name="T5" fmla="*/ 23 h 164"/>
                  <a:gd name="T6" fmla="*/ 245 w 246"/>
                  <a:gd name="T7" fmla="*/ 23 h 164"/>
                  <a:gd name="T8" fmla="*/ 221 w 246"/>
                  <a:gd name="T9" fmla="*/ 0 h 164"/>
                  <a:gd name="T10" fmla="*/ 199 w 246"/>
                  <a:gd name="T11" fmla="*/ 13 h 164"/>
                  <a:gd name="T12" fmla="*/ 76 w 246"/>
                  <a:gd name="T13" fmla="*/ 109 h 164"/>
                  <a:gd name="T14" fmla="*/ 0 w 246"/>
                  <a:gd name="T15" fmla="*/ 121 h 164"/>
                  <a:gd name="T16" fmla="*/ 0 w 246"/>
                  <a:gd name="T17" fmla="*/ 130 h 164"/>
                  <a:gd name="T18" fmla="*/ 57 w 246"/>
                  <a:gd name="T19" fmla="*/ 164 h 164"/>
                  <a:gd name="T20" fmla="*/ 88 w 246"/>
                  <a:gd name="T21" fmla="*/ 156 h 164"/>
                  <a:gd name="T22" fmla="*/ 242 w 246"/>
                  <a:gd name="T23" fmla="*/ 37 h 164"/>
                  <a:gd name="T24" fmla="*/ 246 w 246"/>
                  <a:gd name="T25" fmla="*/ 25 h 164"/>
                  <a:gd name="T26" fmla="*/ 245 w 246"/>
                  <a:gd name="T27" fmla="*/ 23 h 164"/>
                  <a:gd name="T28" fmla="*/ 245 w 246"/>
                  <a:gd name="T29" fmla="*/ 23 h 164"/>
                  <a:gd name="T30" fmla="*/ 233 w 246"/>
                  <a:gd name="T31" fmla="*/ 3 h 164"/>
                  <a:gd name="T32" fmla="*/ 221 w 24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6" h="164">
                    <a:moveTo>
                      <a:pt x="245" y="23"/>
                    </a:moveTo>
                    <a:cubicBezTo>
                      <a:pt x="245" y="23"/>
                      <a:pt x="245" y="23"/>
                      <a:pt x="245" y="23"/>
                    </a:cubicBezTo>
                    <a:cubicBezTo>
                      <a:pt x="245" y="23"/>
                      <a:pt x="245" y="23"/>
                      <a:pt x="245" y="23"/>
                    </a:cubicBezTo>
                    <a:cubicBezTo>
                      <a:pt x="245" y="23"/>
                      <a:pt x="245" y="23"/>
                      <a:pt x="245" y="23"/>
                    </a:cubicBezTo>
                    <a:moveTo>
                      <a:pt x="221" y="0"/>
                    </a:moveTo>
                    <a:cubicBezTo>
                      <a:pt x="214" y="5"/>
                      <a:pt x="206" y="9"/>
                      <a:pt x="199" y="13"/>
                    </a:cubicBezTo>
                    <a:cubicBezTo>
                      <a:pt x="174" y="59"/>
                      <a:pt x="132" y="91"/>
                      <a:pt x="76" y="109"/>
                    </a:cubicBezTo>
                    <a:cubicBezTo>
                      <a:pt x="41" y="119"/>
                      <a:pt x="11" y="121"/>
                      <a:pt x="0" y="121"/>
                    </a:cubicBezTo>
                    <a:cubicBezTo>
                      <a:pt x="0" y="130"/>
                      <a:pt x="0" y="130"/>
                      <a:pt x="0" y="130"/>
                    </a:cubicBezTo>
                    <a:cubicBezTo>
                      <a:pt x="20" y="139"/>
                      <a:pt x="40" y="151"/>
                      <a:pt x="57" y="164"/>
                    </a:cubicBezTo>
                    <a:cubicBezTo>
                      <a:pt x="67" y="162"/>
                      <a:pt x="78" y="159"/>
                      <a:pt x="88" y="156"/>
                    </a:cubicBezTo>
                    <a:cubicBezTo>
                      <a:pt x="158" y="135"/>
                      <a:pt x="211" y="94"/>
                      <a:pt x="242" y="37"/>
                    </a:cubicBezTo>
                    <a:cubicBezTo>
                      <a:pt x="245" y="33"/>
                      <a:pt x="246" y="29"/>
                      <a:pt x="246" y="25"/>
                    </a:cubicBezTo>
                    <a:cubicBezTo>
                      <a:pt x="246" y="24"/>
                      <a:pt x="245" y="24"/>
                      <a:pt x="245" y="23"/>
                    </a:cubicBezTo>
                    <a:cubicBezTo>
                      <a:pt x="245" y="23"/>
                      <a:pt x="245" y="23"/>
                      <a:pt x="245" y="23"/>
                    </a:cubicBezTo>
                    <a:cubicBezTo>
                      <a:pt x="245" y="14"/>
                      <a:pt x="240" y="7"/>
                      <a:pt x="233" y="3"/>
                    </a:cubicBezTo>
                    <a:cubicBezTo>
                      <a:pt x="229" y="1"/>
                      <a:pt x="225" y="0"/>
                      <a:pt x="221" y="0"/>
                    </a:cubicBezTo>
                  </a:path>
                </a:pathLst>
              </a:custGeom>
              <a:solidFill>
                <a:srgbClr val="D4432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9" name="ïşḻïḑê"/>
              <p:cNvSpPr/>
              <p:nvPr/>
            </p:nvSpPr>
            <p:spPr bwMode="auto">
              <a:xfrm>
                <a:off x="6089241" y="4271941"/>
                <a:ext cx="2897" cy="7725"/>
              </a:xfrm>
              <a:custGeom>
                <a:avLst/>
                <a:gdLst>
                  <a:gd name="T0" fmla="*/ 0 w 6"/>
                  <a:gd name="T1" fmla="*/ 21 h 21"/>
                  <a:gd name="T2" fmla="*/ 0 w 6"/>
                  <a:gd name="T3" fmla="*/ 21 h 21"/>
                  <a:gd name="T4" fmla="*/ 0 w 6"/>
                  <a:gd name="T5" fmla="*/ 21 h 21"/>
                  <a:gd name="T6" fmla="*/ 1 w 6"/>
                  <a:gd name="T7" fmla="*/ 20 h 21"/>
                  <a:gd name="T8" fmla="*/ 1 w 6"/>
                  <a:gd name="T9" fmla="*/ 20 h 21"/>
                  <a:gd name="T10" fmla="*/ 1 w 6"/>
                  <a:gd name="T11" fmla="*/ 20 h 21"/>
                  <a:gd name="T12" fmla="*/ 1 w 6"/>
                  <a:gd name="T13" fmla="*/ 19 h 21"/>
                  <a:gd name="T14" fmla="*/ 1 w 6"/>
                  <a:gd name="T15" fmla="*/ 19 h 21"/>
                  <a:gd name="T16" fmla="*/ 1 w 6"/>
                  <a:gd name="T17" fmla="*/ 19 h 21"/>
                  <a:gd name="T18" fmla="*/ 2 w 6"/>
                  <a:gd name="T19" fmla="*/ 17 h 21"/>
                  <a:gd name="T20" fmla="*/ 1 w 6"/>
                  <a:gd name="T21" fmla="*/ 18 h 21"/>
                  <a:gd name="T22" fmla="*/ 2 w 6"/>
                  <a:gd name="T23" fmla="*/ 17 h 21"/>
                  <a:gd name="T24" fmla="*/ 2 w 6"/>
                  <a:gd name="T25" fmla="*/ 16 h 21"/>
                  <a:gd name="T26" fmla="*/ 2 w 6"/>
                  <a:gd name="T27" fmla="*/ 16 h 21"/>
                  <a:gd name="T28" fmla="*/ 2 w 6"/>
                  <a:gd name="T29" fmla="*/ 16 h 21"/>
                  <a:gd name="T30" fmla="*/ 2 w 6"/>
                  <a:gd name="T31" fmla="*/ 15 h 21"/>
                  <a:gd name="T32" fmla="*/ 2 w 6"/>
                  <a:gd name="T33" fmla="*/ 15 h 21"/>
                  <a:gd name="T34" fmla="*/ 2 w 6"/>
                  <a:gd name="T35" fmla="*/ 15 h 21"/>
                  <a:gd name="T36" fmla="*/ 3 w 6"/>
                  <a:gd name="T37" fmla="*/ 14 h 21"/>
                  <a:gd name="T38" fmla="*/ 2 w 6"/>
                  <a:gd name="T39" fmla="*/ 14 h 21"/>
                  <a:gd name="T40" fmla="*/ 3 w 6"/>
                  <a:gd name="T41" fmla="*/ 14 h 21"/>
                  <a:gd name="T42" fmla="*/ 3 w 6"/>
                  <a:gd name="T43" fmla="*/ 12 h 21"/>
                  <a:gd name="T44" fmla="*/ 3 w 6"/>
                  <a:gd name="T45" fmla="*/ 13 h 21"/>
                  <a:gd name="T46" fmla="*/ 3 w 6"/>
                  <a:gd name="T47" fmla="*/ 12 h 21"/>
                  <a:gd name="T48" fmla="*/ 3 w 6"/>
                  <a:gd name="T49" fmla="*/ 11 h 21"/>
                  <a:gd name="T50" fmla="*/ 3 w 6"/>
                  <a:gd name="T51" fmla="*/ 12 h 21"/>
                  <a:gd name="T52" fmla="*/ 3 w 6"/>
                  <a:gd name="T53" fmla="*/ 11 h 21"/>
                  <a:gd name="T54" fmla="*/ 4 w 6"/>
                  <a:gd name="T55" fmla="*/ 10 h 21"/>
                  <a:gd name="T56" fmla="*/ 3 w 6"/>
                  <a:gd name="T57" fmla="*/ 10 h 21"/>
                  <a:gd name="T58" fmla="*/ 4 w 6"/>
                  <a:gd name="T59" fmla="*/ 10 h 21"/>
                  <a:gd name="T60" fmla="*/ 4 w 6"/>
                  <a:gd name="T61" fmla="*/ 9 h 21"/>
                  <a:gd name="T62" fmla="*/ 4 w 6"/>
                  <a:gd name="T63" fmla="*/ 9 h 21"/>
                  <a:gd name="T64" fmla="*/ 4 w 6"/>
                  <a:gd name="T65" fmla="*/ 9 h 21"/>
                  <a:gd name="T66" fmla="*/ 4 w 6"/>
                  <a:gd name="T67" fmla="*/ 7 h 21"/>
                  <a:gd name="T68" fmla="*/ 4 w 6"/>
                  <a:gd name="T69" fmla="*/ 8 h 21"/>
                  <a:gd name="T70" fmla="*/ 4 w 6"/>
                  <a:gd name="T71" fmla="*/ 7 h 21"/>
                  <a:gd name="T72" fmla="*/ 4 w 6"/>
                  <a:gd name="T73" fmla="*/ 6 h 21"/>
                  <a:gd name="T74" fmla="*/ 4 w 6"/>
                  <a:gd name="T75" fmla="*/ 7 h 21"/>
                  <a:gd name="T76" fmla="*/ 4 w 6"/>
                  <a:gd name="T77" fmla="*/ 6 h 21"/>
                  <a:gd name="T78" fmla="*/ 5 w 6"/>
                  <a:gd name="T79" fmla="*/ 5 h 21"/>
                  <a:gd name="T80" fmla="*/ 5 w 6"/>
                  <a:gd name="T81" fmla="*/ 5 h 21"/>
                  <a:gd name="T82" fmla="*/ 5 w 6"/>
                  <a:gd name="T83" fmla="*/ 5 h 21"/>
                  <a:gd name="T84" fmla="*/ 5 w 6"/>
                  <a:gd name="T85" fmla="*/ 4 h 21"/>
                  <a:gd name="T86" fmla="*/ 5 w 6"/>
                  <a:gd name="T87" fmla="*/ 4 h 21"/>
                  <a:gd name="T88" fmla="*/ 5 w 6"/>
                  <a:gd name="T89" fmla="*/ 4 h 21"/>
                  <a:gd name="T90" fmla="*/ 5 w 6"/>
                  <a:gd name="T91" fmla="*/ 3 h 21"/>
                  <a:gd name="T92" fmla="*/ 5 w 6"/>
                  <a:gd name="T93" fmla="*/ 3 h 21"/>
                  <a:gd name="T94" fmla="*/ 5 w 6"/>
                  <a:gd name="T95" fmla="*/ 3 h 21"/>
                  <a:gd name="T96" fmla="*/ 6 w 6"/>
                  <a:gd name="T97" fmla="*/ 1 h 21"/>
                  <a:gd name="T98" fmla="*/ 6 w 6"/>
                  <a:gd name="T99" fmla="*/ 1 h 21"/>
                  <a:gd name="T100" fmla="*/ 6 w 6"/>
                  <a:gd name="T101" fmla="*/ 1 h 21"/>
                  <a:gd name="T102" fmla="*/ 6 w 6"/>
                  <a:gd name="T103" fmla="*/ 0 h 21"/>
                  <a:gd name="T104" fmla="*/ 6 w 6"/>
                  <a:gd name="T105" fmla="*/ 0 h 21"/>
                  <a:gd name="T106" fmla="*/ 6 w 6"/>
                  <a:gd name="T10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 h="21">
                    <a:moveTo>
                      <a:pt x="0" y="21"/>
                    </a:moveTo>
                    <a:cubicBezTo>
                      <a:pt x="0" y="21"/>
                      <a:pt x="0" y="21"/>
                      <a:pt x="0" y="21"/>
                    </a:cubicBezTo>
                    <a:cubicBezTo>
                      <a:pt x="0" y="21"/>
                      <a:pt x="0" y="21"/>
                      <a:pt x="0" y="21"/>
                    </a:cubicBezTo>
                    <a:moveTo>
                      <a:pt x="1" y="20"/>
                    </a:moveTo>
                    <a:cubicBezTo>
                      <a:pt x="1" y="20"/>
                      <a:pt x="1" y="20"/>
                      <a:pt x="1" y="20"/>
                    </a:cubicBezTo>
                    <a:cubicBezTo>
                      <a:pt x="1" y="20"/>
                      <a:pt x="1" y="20"/>
                      <a:pt x="1" y="20"/>
                    </a:cubicBezTo>
                    <a:moveTo>
                      <a:pt x="1" y="19"/>
                    </a:moveTo>
                    <a:cubicBezTo>
                      <a:pt x="1" y="19"/>
                      <a:pt x="1" y="19"/>
                      <a:pt x="1" y="19"/>
                    </a:cubicBezTo>
                    <a:cubicBezTo>
                      <a:pt x="1" y="19"/>
                      <a:pt x="1" y="19"/>
                      <a:pt x="1" y="19"/>
                    </a:cubicBezTo>
                    <a:moveTo>
                      <a:pt x="2" y="17"/>
                    </a:moveTo>
                    <a:cubicBezTo>
                      <a:pt x="2" y="17"/>
                      <a:pt x="2" y="17"/>
                      <a:pt x="1" y="18"/>
                    </a:cubicBezTo>
                    <a:cubicBezTo>
                      <a:pt x="2" y="17"/>
                      <a:pt x="2" y="17"/>
                      <a:pt x="2" y="17"/>
                    </a:cubicBezTo>
                    <a:moveTo>
                      <a:pt x="2" y="16"/>
                    </a:moveTo>
                    <a:cubicBezTo>
                      <a:pt x="2" y="16"/>
                      <a:pt x="2" y="16"/>
                      <a:pt x="2" y="16"/>
                    </a:cubicBezTo>
                    <a:cubicBezTo>
                      <a:pt x="2" y="16"/>
                      <a:pt x="2" y="16"/>
                      <a:pt x="2" y="16"/>
                    </a:cubicBezTo>
                    <a:moveTo>
                      <a:pt x="2" y="15"/>
                    </a:moveTo>
                    <a:cubicBezTo>
                      <a:pt x="2" y="15"/>
                      <a:pt x="2" y="15"/>
                      <a:pt x="2" y="15"/>
                    </a:cubicBezTo>
                    <a:cubicBezTo>
                      <a:pt x="2" y="15"/>
                      <a:pt x="2" y="15"/>
                      <a:pt x="2" y="15"/>
                    </a:cubicBezTo>
                    <a:moveTo>
                      <a:pt x="3" y="14"/>
                    </a:moveTo>
                    <a:cubicBezTo>
                      <a:pt x="3" y="14"/>
                      <a:pt x="3" y="14"/>
                      <a:pt x="2" y="14"/>
                    </a:cubicBezTo>
                    <a:cubicBezTo>
                      <a:pt x="3" y="14"/>
                      <a:pt x="3" y="14"/>
                      <a:pt x="3" y="14"/>
                    </a:cubicBezTo>
                    <a:moveTo>
                      <a:pt x="3" y="12"/>
                    </a:moveTo>
                    <a:cubicBezTo>
                      <a:pt x="3" y="13"/>
                      <a:pt x="3" y="13"/>
                      <a:pt x="3" y="13"/>
                    </a:cubicBezTo>
                    <a:cubicBezTo>
                      <a:pt x="3" y="13"/>
                      <a:pt x="3" y="13"/>
                      <a:pt x="3" y="12"/>
                    </a:cubicBezTo>
                    <a:moveTo>
                      <a:pt x="3" y="11"/>
                    </a:moveTo>
                    <a:cubicBezTo>
                      <a:pt x="3" y="11"/>
                      <a:pt x="3" y="11"/>
                      <a:pt x="3" y="12"/>
                    </a:cubicBezTo>
                    <a:cubicBezTo>
                      <a:pt x="3" y="11"/>
                      <a:pt x="3" y="11"/>
                      <a:pt x="3" y="11"/>
                    </a:cubicBezTo>
                    <a:moveTo>
                      <a:pt x="4" y="10"/>
                    </a:moveTo>
                    <a:cubicBezTo>
                      <a:pt x="4" y="10"/>
                      <a:pt x="3" y="10"/>
                      <a:pt x="3" y="10"/>
                    </a:cubicBezTo>
                    <a:cubicBezTo>
                      <a:pt x="3" y="10"/>
                      <a:pt x="4" y="10"/>
                      <a:pt x="4" y="10"/>
                    </a:cubicBezTo>
                    <a:moveTo>
                      <a:pt x="4" y="9"/>
                    </a:moveTo>
                    <a:cubicBezTo>
                      <a:pt x="4" y="9"/>
                      <a:pt x="4" y="9"/>
                      <a:pt x="4" y="9"/>
                    </a:cubicBezTo>
                    <a:cubicBezTo>
                      <a:pt x="4" y="9"/>
                      <a:pt x="4" y="9"/>
                      <a:pt x="4" y="9"/>
                    </a:cubicBezTo>
                    <a:moveTo>
                      <a:pt x="4" y="7"/>
                    </a:moveTo>
                    <a:cubicBezTo>
                      <a:pt x="4" y="8"/>
                      <a:pt x="4" y="8"/>
                      <a:pt x="4" y="8"/>
                    </a:cubicBezTo>
                    <a:cubicBezTo>
                      <a:pt x="4" y="8"/>
                      <a:pt x="4" y="8"/>
                      <a:pt x="4" y="7"/>
                    </a:cubicBezTo>
                    <a:moveTo>
                      <a:pt x="4" y="6"/>
                    </a:moveTo>
                    <a:cubicBezTo>
                      <a:pt x="4" y="6"/>
                      <a:pt x="4" y="6"/>
                      <a:pt x="4" y="7"/>
                    </a:cubicBezTo>
                    <a:cubicBezTo>
                      <a:pt x="4" y="6"/>
                      <a:pt x="4" y="6"/>
                      <a:pt x="4" y="6"/>
                    </a:cubicBezTo>
                    <a:moveTo>
                      <a:pt x="5" y="5"/>
                    </a:moveTo>
                    <a:cubicBezTo>
                      <a:pt x="5" y="5"/>
                      <a:pt x="5" y="5"/>
                      <a:pt x="5" y="5"/>
                    </a:cubicBezTo>
                    <a:cubicBezTo>
                      <a:pt x="5" y="5"/>
                      <a:pt x="5" y="5"/>
                      <a:pt x="5" y="5"/>
                    </a:cubicBezTo>
                    <a:moveTo>
                      <a:pt x="5" y="4"/>
                    </a:moveTo>
                    <a:cubicBezTo>
                      <a:pt x="5" y="4"/>
                      <a:pt x="5" y="4"/>
                      <a:pt x="5" y="4"/>
                    </a:cubicBezTo>
                    <a:cubicBezTo>
                      <a:pt x="5" y="4"/>
                      <a:pt x="5" y="4"/>
                      <a:pt x="5" y="4"/>
                    </a:cubicBezTo>
                    <a:moveTo>
                      <a:pt x="5" y="3"/>
                    </a:moveTo>
                    <a:cubicBezTo>
                      <a:pt x="5" y="3"/>
                      <a:pt x="5" y="3"/>
                      <a:pt x="5" y="3"/>
                    </a:cubicBezTo>
                    <a:cubicBezTo>
                      <a:pt x="5" y="3"/>
                      <a:pt x="5" y="3"/>
                      <a:pt x="5" y="3"/>
                    </a:cubicBezTo>
                    <a:moveTo>
                      <a:pt x="6" y="1"/>
                    </a:moveTo>
                    <a:cubicBezTo>
                      <a:pt x="6" y="1"/>
                      <a:pt x="6" y="1"/>
                      <a:pt x="6" y="1"/>
                    </a:cubicBezTo>
                    <a:cubicBezTo>
                      <a:pt x="6" y="1"/>
                      <a:pt x="6" y="1"/>
                      <a:pt x="6" y="1"/>
                    </a:cubicBezTo>
                    <a:moveTo>
                      <a:pt x="6" y="0"/>
                    </a:moveTo>
                    <a:cubicBezTo>
                      <a:pt x="6" y="0"/>
                      <a:pt x="6" y="0"/>
                      <a:pt x="6" y="0"/>
                    </a:cubicBezTo>
                    <a:cubicBezTo>
                      <a:pt x="6" y="0"/>
                      <a:pt x="6" y="0"/>
                      <a:pt x="6" y="0"/>
                    </a:cubicBezTo>
                  </a:path>
                </a:pathLst>
              </a:custGeom>
              <a:solidFill>
                <a:srgbClr val="3E81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0" name="íṡ1îḓé"/>
              <p:cNvSpPr/>
              <p:nvPr/>
            </p:nvSpPr>
            <p:spPr bwMode="auto">
              <a:xfrm>
                <a:off x="5948268" y="4320219"/>
                <a:ext cx="116834" cy="40554"/>
              </a:xfrm>
              <a:custGeom>
                <a:avLst/>
                <a:gdLst>
                  <a:gd name="T0" fmla="*/ 78 w 313"/>
                  <a:gd name="T1" fmla="*/ 0 h 109"/>
                  <a:gd name="T2" fmla="*/ 0 w 313"/>
                  <a:gd name="T3" fmla="*/ 97 h 109"/>
                  <a:gd name="T4" fmla="*/ 17 w 313"/>
                  <a:gd name="T5" fmla="*/ 100 h 109"/>
                  <a:gd name="T6" fmla="*/ 25 w 313"/>
                  <a:gd name="T7" fmla="*/ 102 h 109"/>
                  <a:gd name="T8" fmla="*/ 25 w 313"/>
                  <a:gd name="T9" fmla="*/ 102 h 109"/>
                  <a:gd name="T10" fmla="*/ 90 w 313"/>
                  <a:gd name="T11" fmla="*/ 109 h 109"/>
                  <a:gd name="T12" fmla="*/ 313 w 313"/>
                  <a:gd name="T13" fmla="*/ 10 h 109"/>
                  <a:gd name="T14" fmla="*/ 220 w 313"/>
                  <a:gd name="T15" fmla="*/ 22 h 109"/>
                  <a:gd name="T16" fmla="*/ 142 w 313"/>
                  <a:gd name="T17" fmla="*/ 14 h 109"/>
                  <a:gd name="T18" fmla="*/ 142 w 313"/>
                  <a:gd name="T19" fmla="*/ 14 h 109"/>
                  <a:gd name="T20" fmla="*/ 78 w 313"/>
                  <a:gd name="T2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3" h="109">
                    <a:moveTo>
                      <a:pt x="78" y="0"/>
                    </a:moveTo>
                    <a:cubicBezTo>
                      <a:pt x="54" y="34"/>
                      <a:pt x="28" y="66"/>
                      <a:pt x="0" y="97"/>
                    </a:cubicBezTo>
                    <a:cubicBezTo>
                      <a:pt x="17" y="100"/>
                      <a:pt x="17" y="100"/>
                      <a:pt x="17" y="100"/>
                    </a:cubicBezTo>
                    <a:cubicBezTo>
                      <a:pt x="25" y="102"/>
                      <a:pt x="25" y="102"/>
                      <a:pt x="25" y="102"/>
                    </a:cubicBezTo>
                    <a:cubicBezTo>
                      <a:pt x="25" y="102"/>
                      <a:pt x="25" y="102"/>
                      <a:pt x="25" y="102"/>
                    </a:cubicBezTo>
                    <a:cubicBezTo>
                      <a:pt x="47" y="107"/>
                      <a:pt x="69" y="109"/>
                      <a:pt x="90" y="109"/>
                    </a:cubicBezTo>
                    <a:cubicBezTo>
                      <a:pt x="177" y="109"/>
                      <a:pt x="257" y="72"/>
                      <a:pt x="313" y="10"/>
                    </a:cubicBezTo>
                    <a:cubicBezTo>
                      <a:pt x="283" y="18"/>
                      <a:pt x="252" y="22"/>
                      <a:pt x="220" y="22"/>
                    </a:cubicBezTo>
                    <a:cubicBezTo>
                      <a:pt x="194" y="22"/>
                      <a:pt x="168" y="20"/>
                      <a:pt x="142" y="14"/>
                    </a:cubicBezTo>
                    <a:cubicBezTo>
                      <a:pt x="142" y="14"/>
                      <a:pt x="142" y="14"/>
                      <a:pt x="142" y="14"/>
                    </a:cubicBezTo>
                    <a:cubicBezTo>
                      <a:pt x="78" y="0"/>
                      <a:pt x="78" y="0"/>
                      <a:pt x="78" y="0"/>
                    </a:cubicBezTo>
                  </a:path>
                </a:pathLst>
              </a:custGeom>
              <a:solidFill>
                <a:srgbClr val="A223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1" name="ïş1ïďe"/>
              <p:cNvSpPr/>
              <p:nvPr/>
            </p:nvSpPr>
            <p:spPr bwMode="auto">
              <a:xfrm>
                <a:off x="5977235" y="4145451"/>
                <a:ext cx="116834" cy="182493"/>
              </a:xfrm>
              <a:custGeom>
                <a:avLst/>
                <a:gdLst>
                  <a:gd name="T0" fmla="*/ 137 w 314"/>
                  <a:gd name="T1" fmla="*/ 0 h 491"/>
                  <a:gd name="T2" fmla="*/ 137 w 314"/>
                  <a:gd name="T3" fmla="*/ 24 h 491"/>
                  <a:gd name="T4" fmla="*/ 135 w 314"/>
                  <a:gd name="T5" fmla="*/ 80 h 491"/>
                  <a:gd name="T6" fmla="*/ 247 w 314"/>
                  <a:gd name="T7" fmla="*/ 220 h 491"/>
                  <a:gd name="T8" fmla="*/ 247 w 314"/>
                  <a:gd name="T9" fmla="*/ 233 h 491"/>
                  <a:gd name="T10" fmla="*/ 247 w 314"/>
                  <a:gd name="T11" fmla="*/ 234 h 491"/>
                  <a:gd name="T12" fmla="*/ 247 w 314"/>
                  <a:gd name="T13" fmla="*/ 234 h 491"/>
                  <a:gd name="T14" fmla="*/ 247 w 314"/>
                  <a:gd name="T15" fmla="*/ 234 h 491"/>
                  <a:gd name="T16" fmla="*/ 230 w 314"/>
                  <a:gd name="T17" fmla="*/ 251 h 491"/>
                  <a:gd name="T18" fmla="*/ 223 w 314"/>
                  <a:gd name="T19" fmla="*/ 252 h 491"/>
                  <a:gd name="T20" fmla="*/ 205 w 314"/>
                  <a:gd name="T21" fmla="*/ 244 h 491"/>
                  <a:gd name="T22" fmla="*/ 200 w 314"/>
                  <a:gd name="T23" fmla="*/ 235 h 491"/>
                  <a:gd name="T24" fmla="*/ 129 w 314"/>
                  <a:gd name="T25" fmla="*/ 135 h 491"/>
                  <a:gd name="T26" fmla="*/ 0 w 314"/>
                  <a:gd name="T27" fmla="*/ 469 h 491"/>
                  <a:gd name="T28" fmla="*/ 64 w 314"/>
                  <a:gd name="T29" fmla="*/ 483 h 491"/>
                  <a:gd name="T30" fmla="*/ 64 w 314"/>
                  <a:gd name="T31" fmla="*/ 483 h 491"/>
                  <a:gd name="T32" fmla="*/ 142 w 314"/>
                  <a:gd name="T33" fmla="*/ 491 h 491"/>
                  <a:gd name="T34" fmla="*/ 235 w 314"/>
                  <a:gd name="T35" fmla="*/ 479 h 491"/>
                  <a:gd name="T36" fmla="*/ 236 w 314"/>
                  <a:gd name="T37" fmla="*/ 479 h 491"/>
                  <a:gd name="T38" fmla="*/ 301 w 314"/>
                  <a:gd name="T39" fmla="*/ 362 h 491"/>
                  <a:gd name="T40" fmla="*/ 301 w 314"/>
                  <a:gd name="T41" fmla="*/ 362 h 491"/>
                  <a:gd name="T42" fmla="*/ 302 w 314"/>
                  <a:gd name="T43" fmla="*/ 361 h 491"/>
                  <a:gd name="T44" fmla="*/ 302 w 314"/>
                  <a:gd name="T45" fmla="*/ 361 h 491"/>
                  <a:gd name="T46" fmla="*/ 302 w 314"/>
                  <a:gd name="T47" fmla="*/ 360 h 491"/>
                  <a:gd name="T48" fmla="*/ 302 w 314"/>
                  <a:gd name="T49" fmla="*/ 360 h 491"/>
                  <a:gd name="T50" fmla="*/ 302 w 314"/>
                  <a:gd name="T51" fmla="*/ 359 h 491"/>
                  <a:gd name="T52" fmla="*/ 303 w 314"/>
                  <a:gd name="T53" fmla="*/ 358 h 491"/>
                  <a:gd name="T54" fmla="*/ 303 w 314"/>
                  <a:gd name="T55" fmla="*/ 357 h 491"/>
                  <a:gd name="T56" fmla="*/ 303 w 314"/>
                  <a:gd name="T57" fmla="*/ 357 h 491"/>
                  <a:gd name="T58" fmla="*/ 303 w 314"/>
                  <a:gd name="T59" fmla="*/ 356 h 491"/>
                  <a:gd name="T60" fmla="*/ 303 w 314"/>
                  <a:gd name="T61" fmla="*/ 356 h 491"/>
                  <a:gd name="T62" fmla="*/ 303 w 314"/>
                  <a:gd name="T63" fmla="*/ 355 h 491"/>
                  <a:gd name="T64" fmla="*/ 304 w 314"/>
                  <a:gd name="T65" fmla="*/ 355 h 491"/>
                  <a:gd name="T66" fmla="*/ 304 w 314"/>
                  <a:gd name="T67" fmla="*/ 354 h 491"/>
                  <a:gd name="T68" fmla="*/ 304 w 314"/>
                  <a:gd name="T69" fmla="*/ 353 h 491"/>
                  <a:gd name="T70" fmla="*/ 304 w 314"/>
                  <a:gd name="T71" fmla="*/ 353 h 491"/>
                  <a:gd name="T72" fmla="*/ 304 w 314"/>
                  <a:gd name="T73" fmla="*/ 352 h 491"/>
                  <a:gd name="T74" fmla="*/ 304 w 314"/>
                  <a:gd name="T75" fmla="*/ 351 h 491"/>
                  <a:gd name="T76" fmla="*/ 305 w 314"/>
                  <a:gd name="T77" fmla="*/ 351 h 491"/>
                  <a:gd name="T78" fmla="*/ 305 w 314"/>
                  <a:gd name="T79" fmla="*/ 350 h 491"/>
                  <a:gd name="T80" fmla="*/ 305 w 314"/>
                  <a:gd name="T81" fmla="*/ 350 h 491"/>
                  <a:gd name="T82" fmla="*/ 305 w 314"/>
                  <a:gd name="T83" fmla="*/ 349 h 491"/>
                  <a:gd name="T84" fmla="*/ 305 w 314"/>
                  <a:gd name="T85" fmla="*/ 348 h 491"/>
                  <a:gd name="T86" fmla="*/ 305 w 314"/>
                  <a:gd name="T87" fmla="*/ 348 h 491"/>
                  <a:gd name="T88" fmla="*/ 305 w 314"/>
                  <a:gd name="T89" fmla="*/ 347 h 491"/>
                  <a:gd name="T90" fmla="*/ 306 w 314"/>
                  <a:gd name="T91" fmla="*/ 346 h 491"/>
                  <a:gd name="T92" fmla="*/ 306 w 314"/>
                  <a:gd name="T93" fmla="*/ 346 h 491"/>
                  <a:gd name="T94" fmla="*/ 306 w 314"/>
                  <a:gd name="T95" fmla="*/ 345 h 491"/>
                  <a:gd name="T96" fmla="*/ 306 w 314"/>
                  <a:gd name="T97" fmla="*/ 345 h 491"/>
                  <a:gd name="T98" fmla="*/ 306 w 314"/>
                  <a:gd name="T99" fmla="*/ 344 h 491"/>
                  <a:gd name="T100" fmla="*/ 306 w 314"/>
                  <a:gd name="T101" fmla="*/ 344 h 491"/>
                  <a:gd name="T102" fmla="*/ 307 w 314"/>
                  <a:gd name="T103" fmla="*/ 342 h 491"/>
                  <a:gd name="T104" fmla="*/ 307 w 314"/>
                  <a:gd name="T105" fmla="*/ 342 h 491"/>
                  <a:gd name="T106" fmla="*/ 307 w 314"/>
                  <a:gd name="T107" fmla="*/ 341 h 491"/>
                  <a:gd name="T108" fmla="*/ 307 w 314"/>
                  <a:gd name="T109" fmla="*/ 341 h 491"/>
                  <a:gd name="T110" fmla="*/ 307 w 314"/>
                  <a:gd name="T111" fmla="*/ 340 h 491"/>
                  <a:gd name="T112" fmla="*/ 307 w 314"/>
                  <a:gd name="T113" fmla="*/ 340 h 491"/>
                  <a:gd name="T114" fmla="*/ 307 w 314"/>
                  <a:gd name="T115" fmla="*/ 340 h 491"/>
                  <a:gd name="T116" fmla="*/ 314 w 314"/>
                  <a:gd name="T117" fmla="*/ 275 h 491"/>
                  <a:gd name="T118" fmla="*/ 253 w 314"/>
                  <a:gd name="T119" fmla="*/ 93 h 491"/>
                  <a:gd name="T120" fmla="*/ 253 w 314"/>
                  <a:gd name="T121" fmla="*/ 93 h 491"/>
                  <a:gd name="T122" fmla="*/ 194 w 314"/>
                  <a:gd name="T123" fmla="*/ 34 h 491"/>
                  <a:gd name="T124" fmla="*/ 137 w 314"/>
                  <a:gd name="T125"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4" h="491">
                    <a:moveTo>
                      <a:pt x="137" y="0"/>
                    </a:moveTo>
                    <a:cubicBezTo>
                      <a:pt x="137" y="24"/>
                      <a:pt x="137" y="24"/>
                      <a:pt x="137" y="24"/>
                    </a:cubicBezTo>
                    <a:cubicBezTo>
                      <a:pt x="137" y="43"/>
                      <a:pt x="136" y="61"/>
                      <a:pt x="135" y="80"/>
                    </a:cubicBezTo>
                    <a:cubicBezTo>
                      <a:pt x="191" y="114"/>
                      <a:pt x="229" y="162"/>
                      <a:pt x="247" y="220"/>
                    </a:cubicBezTo>
                    <a:cubicBezTo>
                      <a:pt x="248" y="225"/>
                      <a:pt x="248" y="229"/>
                      <a:pt x="247" y="233"/>
                    </a:cubicBezTo>
                    <a:cubicBezTo>
                      <a:pt x="247" y="233"/>
                      <a:pt x="247" y="233"/>
                      <a:pt x="247" y="234"/>
                    </a:cubicBezTo>
                    <a:cubicBezTo>
                      <a:pt x="247" y="234"/>
                      <a:pt x="247" y="234"/>
                      <a:pt x="247" y="234"/>
                    </a:cubicBezTo>
                    <a:cubicBezTo>
                      <a:pt x="247" y="234"/>
                      <a:pt x="247" y="234"/>
                      <a:pt x="247" y="234"/>
                    </a:cubicBezTo>
                    <a:cubicBezTo>
                      <a:pt x="245" y="243"/>
                      <a:pt x="239" y="248"/>
                      <a:pt x="230" y="251"/>
                    </a:cubicBezTo>
                    <a:cubicBezTo>
                      <a:pt x="228" y="252"/>
                      <a:pt x="225" y="252"/>
                      <a:pt x="223" y="252"/>
                    </a:cubicBezTo>
                    <a:cubicBezTo>
                      <a:pt x="216" y="252"/>
                      <a:pt x="209" y="249"/>
                      <a:pt x="205" y="244"/>
                    </a:cubicBezTo>
                    <a:cubicBezTo>
                      <a:pt x="202" y="241"/>
                      <a:pt x="201" y="238"/>
                      <a:pt x="200" y="235"/>
                    </a:cubicBezTo>
                    <a:cubicBezTo>
                      <a:pt x="188" y="195"/>
                      <a:pt x="164" y="162"/>
                      <a:pt x="129" y="135"/>
                    </a:cubicBezTo>
                    <a:cubicBezTo>
                      <a:pt x="112" y="258"/>
                      <a:pt x="67" y="371"/>
                      <a:pt x="0" y="469"/>
                    </a:cubicBezTo>
                    <a:cubicBezTo>
                      <a:pt x="64" y="483"/>
                      <a:pt x="64" y="483"/>
                      <a:pt x="64" y="483"/>
                    </a:cubicBezTo>
                    <a:cubicBezTo>
                      <a:pt x="64" y="483"/>
                      <a:pt x="64" y="483"/>
                      <a:pt x="64" y="483"/>
                    </a:cubicBezTo>
                    <a:cubicBezTo>
                      <a:pt x="90" y="489"/>
                      <a:pt x="116" y="491"/>
                      <a:pt x="142" y="491"/>
                    </a:cubicBezTo>
                    <a:cubicBezTo>
                      <a:pt x="174" y="491"/>
                      <a:pt x="205" y="487"/>
                      <a:pt x="235" y="479"/>
                    </a:cubicBezTo>
                    <a:cubicBezTo>
                      <a:pt x="236" y="479"/>
                      <a:pt x="236" y="479"/>
                      <a:pt x="236" y="479"/>
                    </a:cubicBezTo>
                    <a:cubicBezTo>
                      <a:pt x="265" y="446"/>
                      <a:pt x="288" y="407"/>
                      <a:pt x="301" y="362"/>
                    </a:cubicBezTo>
                    <a:cubicBezTo>
                      <a:pt x="301" y="362"/>
                      <a:pt x="301" y="362"/>
                      <a:pt x="301" y="362"/>
                    </a:cubicBezTo>
                    <a:cubicBezTo>
                      <a:pt x="302" y="362"/>
                      <a:pt x="302" y="361"/>
                      <a:pt x="302" y="361"/>
                    </a:cubicBezTo>
                    <a:cubicBezTo>
                      <a:pt x="302" y="361"/>
                      <a:pt x="302" y="361"/>
                      <a:pt x="302" y="361"/>
                    </a:cubicBezTo>
                    <a:cubicBezTo>
                      <a:pt x="302" y="360"/>
                      <a:pt x="302" y="360"/>
                      <a:pt x="302" y="360"/>
                    </a:cubicBezTo>
                    <a:cubicBezTo>
                      <a:pt x="302" y="360"/>
                      <a:pt x="302" y="360"/>
                      <a:pt x="302" y="360"/>
                    </a:cubicBezTo>
                    <a:cubicBezTo>
                      <a:pt x="302" y="359"/>
                      <a:pt x="302" y="359"/>
                      <a:pt x="302" y="359"/>
                    </a:cubicBezTo>
                    <a:cubicBezTo>
                      <a:pt x="303" y="358"/>
                      <a:pt x="303" y="358"/>
                      <a:pt x="303" y="358"/>
                    </a:cubicBezTo>
                    <a:cubicBezTo>
                      <a:pt x="303" y="358"/>
                      <a:pt x="303" y="358"/>
                      <a:pt x="303" y="357"/>
                    </a:cubicBezTo>
                    <a:cubicBezTo>
                      <a:pt x="303" y="357"/>
                      <a:pt x="303" y="357"/>
                      <a:pt x="303" y="357"/>
                    </a:cubicBezTo>
                    <a:cubicBezTo>
                      <a:pt x="303" y="357"/>
                      <a:pt x="303" y="356"/>
                      <a:pt x="303" y="356"/>
                    </a:cubicBezTo>
                    <a:cubicBezTo>
                      <a:pt x="303" y="356"/>
                      <a:pt x="303" y="356"/>
                      <a:pt x="303" y="356"/>
                    </a:cubicBezTo>
                    <a:cubicBezTo>
                      <a:pt x="303" y="356"/>
                      <a:pt x="303" y="355"/>
                      <a:pt x="303" y="355"/>
                    </a:cubicBezTo>
                    <a:cubicBezTo>
                      <a:pt x="304" y="355"/>
                      <a:pt x="304" y="355"/>
                      <a:pt x="304" y="355"/>
                    </a:cubicBezTo>
                    <a:cubicBezTo>
                      <a:pt x="304" y="354"/>
                      <a:pt x="304" y="354"/>
                      <a:pt x="304" y="354"/>
                    </a:cubicBezTo>
                    <a:cubicBezTo>
                      <a:pt x="304" y="354"/>
                      <a:pt x="304" y="354"/>
                      <a:pt x="304" y="353"/>
                    </a:cubicBezTo>
                    <a:cubicBezTo>
                      <a:pt x="304" y="353"/>
                      <a:pt x="304" y="353"/>
                      <a:pt x="304" y="353"/>
                    </a:cubicBezTo>
                    <a:cubicBezTo>
                      <a:pt x="304" y="352"/>
                      <a:pt x="304" y="352"/>
                      <a:pt x="304" y="352"/>
                    </a:cubicBezTo>
                    <a:cubicBezTo>
                      <a:pt x="304" y="352"/>
                      <a:pt x="304" y="352"/>
                      <a:pt x="304" y="351"/>
                    </a:cubicBezTo>
                    <a:cubicBezTo>
                      <a:pt x="304" y="351"/>
                      <a:pt x="305" y="351"/>
                      <a:pt x="305" y="351"/>
                    </a:cubicBezTo>
                    <a:cubicBezTo>
                      <a:pt x="305" y="351"/>
                      <a:pt x="305" y="350"/>
                      <a:pt x="305" y="350"/>
                    </a:cubicBezTo>
                    <a:cubicBezTo>
                      <a:pt x="305" y="350"/>
                      <a:pt x="305" y="350"/>
                      <a:pt x="305" y="350"/>
                    </a:cubicBezTo>
                    <a:cubicBezTo>
                      <a:pt x="305" y="349"/>
                      <a:pt x="305" y="349"/>
                      <a:pt x="305" y="349"/>
                    </a:cubicBezTo>
                    <a:cubicBezTo>
                      <a:pt x="305" y="349"/>
                      <a:pt x="305" y="349"/>
                      <a:pt x="305" y="348"/>
                    </a:cubicBezTo>
                    <a:cubicBezTo>
                      <a:pt x="305" y="348"/>
                      <a:pt x="305" y="348"/>
                      <a:pt x="305" y="348"/>
                    </a:cubicBezTo>
                    <a:cubicBezTo>
                      <a:pt x="305" y="347"/>
                      <a:pt x="305" y="347"/>
                      <a:pt x="305" y="347"/>
                    </a:cubicBezTo>
                    <a:cubicBezTo>
                      <a:pt x="306" y="347"/>
                      <a:pt x="306" y="347"/>
                      <a:pt x="306" y="346"/>
                    </a:cubicBezTo>
                    <a:cubicBezTo>
                      <a:pt x="306" y="346"/>
                      <a:pt x="306" y="346"/>
                      <a:pt x="306" y="346"/>
                    </a:cubicBezTo>
                    <a:cubicBezTo>
                      <a:pt x="306" y="346"/>
                      <a:pt x="306" y="345"/>
                      <a:pt x="306" y="345"/>
                    </a:cubicBezTo>
                    <a:cubicBezTo>
                      <a:pt x="306" y="345"/>
                      <a:pt x="306" y="345"/>
                      <a:pt x="306" y="345"/>
                    </a:cubicBezTo>
                    <a:cubicBezTo>
                      <a:pt x="306" y="344"/>
                      <a:pt x="306" y="344"/>
                      <a:pt x="306" y="344"/>
                    </a:cubicBezTo>
                    <a:cubicBezTo>
                      <a:pt x="306" y="344"/>
                      <a:pt x="306" y="344"/>
                      <a:pt x="306" y="344"/>
                    </a:cubicBezTo>
                    <a:cubicBezTo>
                      <a:pt x="306" y="343"/>
                      <a:pt x="307" y="343"/>
                      <a:pt x="307" y="342"/>
                    </a:cubicBezTo>
                    <a:cubicBezTo>
                      <a:pt x="307" y="342"/>
                      <a:pt x="307" y="342"/>
                      <a:pt x="307" y="342"/>
                    </a:cubicBezTo>
                    <a:cubicBezTo>
                      <a:pt x="307" y="342"/>
                      <a:pt x="307" y="342"/>
                      <a:pt x="307" y="341"/>
                    </a:cubicBezTo>
                    <a:cubicBezTo>
                      <a:pt x="307" y="341"/>
                      <a:pt x="307" y="341"/>
                      <a:pt x="307" y="341"/>
                    </a:cubicBezTo>
                    <a:cubicBezTo>
                      <a:pt x="307" y="341"/>
                      <a:pt x="307" y="340"/>
                      <a:pt x="307" y="340"/>
                    </a:cubicBezTo>
                    <a:cubicBezTo>
                      <a:pt x="307" y="340"/>
                      <a:pt x="307" y="340"/>
                      <a:pt x="307" y="340"/>
                    </a:cubicBezTo>
                    <a:cubicBezTo>
                      <a:pt x="307" y="340"/>
                      <a:pt x="307" y="340"/>
                      <a:pt x="307" y="340"/>
                    </a:cubicBezTo>
                    <a:cubicBezTo>
                      <a:pt x="312" y="318"/>
                      <a:pt x="314" y="296"/>
                      <a:pt x="314" y="275"/>
                    </a:cubicBezTo>
                    <a:cubicBezTo>
                      <a:pt x="314" y="208"/>
                      <a:pt x="292" y="144"/>
                      <a:pt x="253" y="93"/>
                    </a:cubicBezTo>
                    <a:cubicBezTo>
                      <a:pt x="253" y="93"/>
                      <a:pt x="253" y="93"/>
                      <a:pt x="253" y="93"/>
                    </a:cubicBezTo>
                    <a:cubicBezTo>
                      <a:pt x="236" y="71"/>
                      <a:pt x="217" y="51"/>
                      <a:pt x="194" y="34"/>
                    </a:cubicBezTo>
                    <a:cubicBezTo>
                      <a:pt x="177" y="21"/>
                      <a:pt x="157" y="9"/>
                      <a:pt x="137"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2" name="iSļíḑe"/>
              <p:cNvSpPr/>
              <p:nvPr/>
            </p:nvSpPr>
            <p:spPr bwMode="auto">
              <a:xfrm>
                <a:off x="6025514" y="4174418"/>
                <a:ext cx="44416" cy="64693"/>
              </a:xfrm>
              <a:custGeom>
                <a:avLst/>
                <a:gdLst>
                  <a:gd name="T0" fmla="*/ 6 w 119"/>
                  <a:gd name="T1" fmla="*/ 0 h 172"/>
                  <a:gd name="T2" fmla="*/ 0 w 119"/>
                  <a:gd name="T3" fmla="*/ 55 h 172"/>
                  <a:gd name="T4" fmla="*/ 71 w 119"/>
                  <a:gd name="T5" fmla="*/ 155 h 172"/>
                  <a:gd name="T6" fmla="*/ 76 w 119"/>
                  <a:gd name="T7" fmla="*/ 164 h 172"/>
                  <a:gd name="T8" fmla="*/ 94 w 119"/>
                  <a:gd name="T9" fmla="*/ 172 h 172"/>
                  <a:gd name="T10" fmla="*/ 101 w 119"/>
                  <a:gd name="T11" fmla="*/ 171 h 172"/>
                  <a:gd name="T12" fmla="*/ 118 w 119"/>
                  <a:gd name="T13" fmla="*/ 154 h 172"/>
                  <a:gd name="T14" fmla="*/ 118 w 119"/>
                  <a:gd name="T15" fmla="*/ 154 h 172"/>
                  <a:gd name="T16" fmla="*/ 118 w 119"/>
                  <a:gd name="T17" fmla="*/ 154 h 172"/>
                  <a:gd name="T18" fmla="*/ 118 w 119"/>
                  <a:gd name="T19" fmla="*/ 153 h 172"/>
                  <a:gd name="T20" fmla="*/ 118 w 119"/>
                  <a:gd name="T21" fmla="*/ 140 h 172"/>
                  <a:gd name="T22" fmla="*/ 6 w 119"/>
                  <a:gd name="T23"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172">
                    <a:moveTo>
                      <a:pt x="6" y="0"/>
                    </a:moveTo>
                    <a:cubicBezTo>
                      <a:pt x="5" y="18"/>
                      <a:pt x="3" y="37"/>
                      <a:pt x="0" y="55"/>
                    </a:cubicBezTo>
                    <a:cubicBezTo>
                      <a:pt x="35" y="82"/>
                      <a:pt x="59" y="115"/>
                      <a:pt x="71" y="155"/>
                    </a:cubicBezTo>
                    <a:cubicBezTo>
                      <a:pt x="72" y="158"/>
                      <a:pt x="73" y="161"/>
                      <a:pt x="76" y="164"/>
                    </a:cubicBezTo>
                    <a:cubicBezTo>
                      <a:pt x="80" y="169"/>
                      <a:pt x="87" y="172"/>
                      <a:pt x="94" y="172"/>
                    </a:cubicBezTo>
                    <a:cubicBezTo>
                      <a:pt x="96" y="172"/>
                      <a:pt x="99" y="172"/>
                      <a:pt x="101" y="171"/>
                    </a:cubicBezTo>
                    <a:cubicBezTo>
                      <a:pt x="110" y="168"/>
                      <a:pt x="116" y="163"/>
                      <a:pt x="118" y="154"/>
                    </a:cubicBezTo>
                    <a:cubicBezTo>
                      <a:pt x="118" y="154"/>
                      <a:pt x="118" y="154"/>
                      <a:pt x="118" y="154"/>
                    </a:cubicBezTo>
                    <a:cubicBezTo>
                      <a:pt x="118" y="154"/>
                      <a:pt x="118" y="154"/>
                      <a:pt x="118" y="154"/>
                    </a:cubicBezTo>
                    <a:cubicBezTo>
                      <a:pt x="118" y="153"/>
                      <a:pt x="118" y="153"/>
                      <a:pt x="118" y="153"/>
                    </a:cubicBezTo>
                    <a:cubicBezTo>
                      <a:pt x="119" y="149"/>
                      <a:pt x="119" y="145"/>
                      <a:pt x="118" y="140"/>
                    </a:cubicBezTo>
                    <a:cubicBezTo>
                      <a:pt x="100" y="82"/>
                      <a:pt x="62" y="34"/>
                      <a:pt x="6" y="0"/>
                    </a:cubicBezTo>
                  </a:path>
                </a:pathLst>
              </a:custGeom>
              <a:solidFill>
                <a:srgbClr val="D4432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3" name="išliḑê"/>
              <p:cNvSpPr/>
              <p:nvPr/>
            </p:nvSpPr>
            <p:spPr bwMode="auto">
              <a:xfrm>
                <a:off x="6028411" y="3906956"/>
                <a:ext cx="90763" cy="54072"/>
              </a:xfrm>
              <a:custGeom>
                <a:avLst/>
                <a:gdLst>
                  <a:gd name="T0" fmla="*/ 0 w 243"/>
                  <a:gd name="T1" fmla="*/ 0 h 144"/>
                  <a:gd name="T2" fmla="*/ 0 w 243"/>
                  <a:gd name="T3" fmla="*/ 0 h 144"/>
                  <a:gd name="T4" fmla="*/ 233 w 243"/>
                  <a:gd name="T5" fmla="*/ 138 h 144"/>
                  <a:gd name="T6" fmla="*/ 243 w 243"/>
                  <a:gd name="T7" fmla="*/ 144 h 144"/>
                  <a:gd name="T8" fmla="*/ 233 w 243"/>
                  <a:gd name="T9" fmla="*/ 138 h 144"/>
                  <a:gd name="T10" fmla="*/ 0 w 243"/>
                  <a:gd name="T11" fmla="*/ 0 h 144"/>
                </a:gdLst>
                <a:ahLst/>
                <a:cxnLst>
                  <a:cxn ang="0">
                    <a:pos x="T0" y="T1"/>
                  </a:cxn>
                  <a:cxn ang="0">
                    <a:pos x="T2" y="T3"/>
                  </a:cxn>
                  <a:cxn ang="0">
                    <a:pos x="T4" y="T5"/>
                  </a:cxn>
                  <a:cxn ang="0">
                    <a:pos x="T6" y="T7"/>
                  </a:cxn>
                  <a:cxn ang="0">
                    <a:pos x="T8" y="T9"/>
                  </a:cxn>
                  <a:cxn ang="0">
                    <a:pos x="T10" y="T11"/>
                  </a:cxn>
                </a:cxnLst>
                <a:rect l="0" t="0" r="r" b="b"/>
                <a:pathLst>
                  <a:path w="243" h="144">
                    <a:moveTo>
                      <a:pt x="0" y="0"/>
                    </a:moveTo>
                    <a:cubicBezTo>
                      <a:pt x="0" y="0"/>
                      <a:pt x="0" y="0"/>
                      <a:pt x="0" y="0"/>
                    </a:cubicBezTo>
                    <a:cubicBezTo>
                      <a:pt x="233" y="138"/>
                      <a:pt x="233" y="138"/>
                      <a:pt x="233" y="138"/>
                    </a:cubicBezTo>
                    <a:cubicBezTo>
                      <a:pt x="236" y="140"/>
                      <a:pt x="240" y="142"/>
                      <a:pt x="243" y="144"/>
                    </a:cubicBezTo>
                    <a:cubicBezTo>
                      <a:pt x="240" y="142"/>
                      <a:pt x="236" y="140"/>
                      <a:pt x="233" y="138"/>
                    </a:cubicBezTo>
                    <a:cubicBezTo>
                      <a:pt x="0" y="0"/>
                      <a:pt x="0" y="0"/>
                      <a:pt x="0" y="0"/>
                    </a:cubicBezTo>
                  </a:path>
                </a:pathLst>
              </a:custGeom>
              <a:solidFill>
                <a:srgbClr val="3E81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4" name="íšḻîḍê"/>
              <p:cNvSpPr/>
              <p:nvPr/>
            </p:nvSpPr>
            <p:spPr bwMode="auto">
              <a:xfrm>
                <a:off x="6028411" y="3883783"/>
                <a:ext cx="133248" cy="119730"/>
              </a:xfrm>
              <a:custGeom>
                <a:avLst/>
                <a:gdLst>
                  <a:gd name="T0" fmla="*/ 110 w 357"/>
                  <a:gd name="T1" fmla="*/ 0 h 320"/>
                  <a:gd name="T2" fmla="*/ 0 w 357"/>
                  <a:gd name="T3" fmla="*/ 0 h 320"/>
                  <a:gd name="T4" fmla="*/ 0 w 357"/>
                  <a:gd name="T5" fmla="*/ 63 h 320"/>
                  <a:gd name="T6" fmla="*/ 233 w 357"/>
                  <a:gd name="T7" fmla="*/ 201 h 320"/>
                  <a:gd name="T8" fmla="*/ 243 w 357"/>
                  <a:gd name="T9" fmla="*/ 207 h 320"/>
                  <a:gd name="T10" fmla="*/ 356 w 357"/>
                  <a:gd name="T11" fmla="*/ 320 h 320"/>
                  <a:gd name="T12" fmla="*/ 208 w 357"/>
                  <a:gd name="T13" fmla="*/ 57 h 320"/>
                  <a:gd name="T14" fmla="*/ 189 w 357"/>
                  <a:gd name="T15" fmla="*/ 46 h 320"/>
                  <a:gd name="T16" fmla="*/ 110 w 357"/>
                  <a:gd name="T17"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 h="320">
                    <a:moveTo>
                      <a:pt x="110" y="0"/>
                    </a:moveTo>
                    <a:cubicBezTo>
                      <a:pt x="0" y="0"/>
                      <a:pt x="0" y="0"/>
                      <a:pt x="0" y="0"/>
                    </a:cubicBezTo>
                    <a:cubicBezTo>
                      <a:pt x="0" y="63"/>
                      <a:pt x="0" y="63"/>
                      <a:pt x="0" y="63"/>
                    </a:cubicBezTo>
                    <a:cubicBezTo>
                      <a:pt x="233" y="201"/>
                      <a:pt x="233" y="201"/>
                      <a:pt x="233" y="201"/>
                    </a:cubicBezTo>
                    <a:cubicBezTo>
                      <a:pt x="236" y="203"/>
                      <a:pt x="240" y="205"/>
                      <a:pt x="243" y="207"/>
                    </a:cubicBezTo>
                    <a:cubicBezTo>
                      <a:pt x="290" y="237"/>
                      <a:pt x="328" y="276"/>
                      <a:pt x="356" y="320"/>
                    </a:cubicBezTo>
                    <a:cubicBezTo>
                      <a:pt x="357" y="216"/>
                      <a:pt x="304" y="114"/>
                      <a:pt x="208" y="57"/>
                    </a:cubicBezTo>
                    <a:cubicBezTo>
                      <a:pt x="189" y="46"/>
                      <a:pt x="189" y="46"/>
                      <a:pt x="189" y="46"/>
                    </a:cubicBezTo>
                    <a:cubicBezTo>
                      <a:pt x="110" y="0"/>
                      <a:pt x="110" y="0"/>
                      <a:pt x="110" y="0"/>
                    </a:cubicBezTo>
                  </a:path>
                </a:pathLst>
              </a:custGeom>
              <a:solidFill>
                <a:srgbClr val="A223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5" name="iṩ1íḋé"/>
              <p:cNvSpPr/>
              <p:nvPr/>
            </p:nvSpPr>
            <p:spPr bwMode="auto">
              <a:xfrm>
                <a:off x="6028411" y="3906956"/>
                <a:ext cx="133248" cy="208563"/>
              </a:xfrm>
              <a:custGeom>
                <a:avLst/>
                <a:gdLst>
                  <a:gd name="T0" fmla="*/ 0 w 357"/>
                  <a:gd name="T1" fmla="*/ 0 h 558"/>
                  <a:gd name="T2" fmla="*/ 0 w 357"/>
                  <a:gd name="T3" fmla="*/ 429 h 558"/>
                  <a:gd name="T4" fmla="*/ 8 w 357"/>
                  <a:gd name="T5" fmla="*/ 431 h 558"/>
                  <a:gd name="T6" fmla="*/ 66 w 357"/>
                  <a:gd name="T7" fmla="*/ 438 h 558"/>
                  <a:gd name="T8" fmla="*/ 164 w 357"/>
                  <a:gd name="T9" fmla="*/ 413 h 558"/>
                  <a:gd name="T10" fmla="*/ 174 w 357"/>
                  <a:gd name="T11" fmla="*/ 409 h 558"/>
                  <a:gd name="T12" fmla="*/ 176 w 357"/>
                  <a:gd name="T13" fmla="*/ 409 h 558"/>
                  <a:gd name="T14" fmla="*/ 197 w 357"/>
                  <a:gd name="T15" fmla="*/ 422 h 558"/>
                  <a:gd name="T16" fmla="*/ 198 w 357"/>
                  <a:gd name="T17" fmla="*/ 445 h 558"/>
                  <a:gd name="T18" fmla="*/ 198 w 357"/>
                  <a:gd name="T19" fmla="*/ 445 h 558"/>
                  <a:gd name="T20" fmla="*/ 198 w 357"/>
                  <a:gd name="T21" fmla="*/ 445 h 558"/>
                  <a:gd name="T22" fmla="*/ 198 w 357"/>
                  <a:gd name="T23" fmla="*/ 445 h 558"/>
                  <a:gd name="T24" fmla="*/ 198 w 357"/>
                  <a:gd name="T25" fmla="*/ 445 h 558"/>
                  <a:gd name="T26" fmla="*/ 197 w 357"/>
                  <a:gd name="T27" fmla="*/ 447 h 558"/>
                  <a:gd name="T28" fmla="*/ 188 w 357"/>
                  <a:gd name="T29" fmla="*/ 455 h 558"/>
                  <a:gd name="T30" fmla="*/ 66 w 357"/>
                  <a:gd name="T31" fmla="*/ 488 h 558"/>
                  <a:gd name="T32" fmla="*/ 0 w 357"/>
                  <a:gd name="T33" fmla="*/ 480 h 558"/>
                  <a:gd name="T34" fmla="*/ 0 w 357"/>
                  <a:gd name="T35" fmla="*/ 553 h 558"/>
                  <a:gd name="T36" fmla="*/ 54 w 357"/>
                  <a:gd name="T37" fmla="*/ 558 h 558"/>
                  <a:gd name="T38" fmla="*/ 315 w 357"/>
                  <a:gd name="T39" fmla="*/ 410 h 558"/>
                  <a:gd name="T40" fmla="*/ 315 w 357"/>
                  <a:gd name="T41" fmla="*/ 410 h 558"/>
                  <a:gd name="T42" fmla="*/ 315 w 357"/>
                  <a:gd name="T43" fmla="*/ 410 h 558"/>
                  <a:gd name="T44" fmla="*/ 324 w 357"/>
                  <a:gd name="T45" fmla="*/ 393 h 558"/>
                  <a:gd name="T46" fmla="*/ 357 w 357"/>
                  <a:gd name="T47" fmla="*/ 259 h 558"/>
                  <a:gd name="T48" fmla="*/ 356 w 357"/>
                  <a:gd name="T49" fmla="*/ 257 h 558"/>
                  <a:gd name="T50" fmla="*/ 243 w 357"/>
                  <a:gd name="T51" fmla="*/ 144 h 558"/>
                  <a:gd name="T52" fmla="*/ 233 w 357"/>
                  <a:gd name="T53" fmla="*/ 138 h 558"/>
                  <a:gd name="T54" fmla="*/ 0 w 357"/>
                  <a:gd name="T55" fmla="*/ 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7" h="558">
                    <a:moveTo>
                      <a:pt x="0" y="0"/>
                    </a:moveTo>
                    <a:cubicBezTo>
                      <a:pt x="0" y="429"/>
                      <a:pt x="0" y="429"/>
                      <a:pt x="0" y="429"/>
                    </a:cubicBezTo>
                    <a:cubicBezTo>
                      <a:pt x="3" y="430"/>
                      <a:pt x="5" y="430"/>
                      <a:pt x="8" y="431"/>
                    </a:cubicBezTo>
                    <a:cubicBezTo>
                      <a:pt x="28" y="436"/>
                      <a:pt x="48" y="438"/>
                      <a:pt x="66" y="438"/>
                    </a:cubicBezTo>
                    <a:cubicBezTo>
                      <a:pt x="101" y="438"/>
                      <a:pt x="134" y="430"/>
                      <a:pt x="164" y="413"/>
                    </a:cubicBezTo>
                    <a:cubicBezTo>
                      <a:pt x="167" y="411"/>
                      <a:pt x="170" y="410"/>
                      <a:pt x="174" y="409"/>
                    </a:cubicBezTo>
                    <a:cubicBezTo>
                      <a:pt x="174" y="409"/>
                      <a:pt x="175" y="409"/>
                      <a:pt x="176" y="409"/>
                    </a:cubicBezTo>
                    <a:cubicBezTo>
                      <a:pt x="184" y="409"/>
                      <a:pt x="193" y="414"/>
                      <a:pt x="197" y="422"/>
                    </a:cubicBezTo>
                    <a:cubicBezTo>
                      <a:pt x="202" y="429"/>
                      <a:pt x="202" y="437"/>
                      <a:pt x="198" y="445"/>
                    </a:cubicBezTo>
                    <a:cubicBezTo>
                      <a:pt x="198" y="445"/>
                      <a:pt x="198" y="445"/>
                      <a:pt x="198" y="445"/>
                    </a:cubicBezTo>
                    <a:cubicBezTo>
                      <a:pt x="198" y="445"/>
                      <a:pt x="198" y="445"/>
                      <a:pt x="198" y="445"/>
                    </a:cubicBezTo>
                    <a:cubicBezTo>
                      <a:pt x="198" y="445"/>
                      <a:pt x="198" y="445"/>
                      <a:pt x="198" y="445"/>
                    </a:cubicBezTo>
                    <a:cubicBezTo>
                      <a:pt x="198" y="445"/>
                      <a:pt x="198" y="445"/>
                      <a:pt x="198" y="445"/>
                    </a:cubicBezTo>
                    <a:cubicBezTo>
                      <a:pt x="198" y="446"/>
                      <a:pt x="197" y="446"/>
                      <a:pt x="197" y="447"/>
                    </a:cubicBezTo>
                    <a:cubicBezTo>
                      <a:pt x="195" y="450"/>
                      <a:pt x="192" y="453"/>
                      <a:pt x="188" y="455"/>
                    </a:cubicBezTo>
                    <a:cubicBezTo>
                      <a:pt x="151" y="477"/>
                      <a:pt x="110" y="488"/>
                      <a:pt x="66" y="488"/>
                    </a:cubicBezTo>
                    <a:cubicBezTo>
                      <a:pt x="44" y="488"/>
                      <a:pt x="22" y="485"/>
                      <a:pt x="0" y="480"/>
                    </a:cubicBezTo>
                    <a:cubicBezTo>
                      <a:pt x="0" y="553"/>
                      <a:pt x="0" y="553"/>
                      <a:pt x="0" y="553"/>
                    </a:cubicBezTo>
                    <a:cubicBezTo>
                      <a:pt x="18" y="556"/>
                      <a:pt x="36" y="558"/>
                      <a:pt x="54" y="558"/>
                    </a:cubicBezTo>
                    <a:cubicBezTo>
                      <a:pt x="157" y="558"/>
                      <a:pt x="258" y="505"/>
                      <a:pt x="315" y="410"/>
                    </a:cubicBezTo>
                    <a:cubicBezTo>
                      <a:pt x="315" y="410"/>
                      <a:pt x="315" y="410"/>
                      <a:pt x="315" y="410"/>
                    </a:cubicBezTo>
                    <a:cubicBezTo>
                      <a:pt x="315" y="410"/>
                      <a:pt x="315" y="410"/>
                      <a:pt x="315" y="410"/>
                    </a:cubicBezTo>
                    <a:cubicBezTo>
                      <a:pt x="318" y="404"/>
                      <a:pt x="321" y="399"/>
                      <a:pt x="324" y="393"/>
                    </a:cubicBezTo>
                    <a:cubicBezTo>
                      <a:pt x="346" y="351"/>
                      <a:pt x="357" y="304"/>
                      <a:pt x="357" y="259"/>
                    </a:cubicBezTo>
                    <a:cubicBezTo>
                      <a:pt x="357" y="258"/>
                      <a:pt x="357" y="258"/>
                      <a:pt x="356" y="257"/>
                    </a:cubicBezTo>
                    <a:cubicBezTo>
                      <a:pt x="328" y="213"/>
                      <a:pt x="290" y="174"/>
                      <a:pt x="243" y="144"/>
                    </a:cubicBezTo>
                    <a:cubicBezTo>
                      <a:pt x="240" y="142"/>
                      <a:pt x="236" y="140"/>
                      <a:pt x="233" y="138"/>
                    </a:cubicBezTo>
                    <a:cubicBezTo>
                      <a:pt x="0" y="0"/>
                      <a:pt x="0" y="0"/>
                      <a:pt x="0"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6" name="îṥlíḑè"/>
              <p:cNvSpPr/>
              <p:nvPr/>
            </p:nvSpPr>
            <p:spPr bwMode="auto">
              <a:xfrm>
                <a:off x="6028411" y="4059516"/>
                <a:ext cx="75314" cy="29933"/>
              </a:xfrm>
              <a:custGeom>
                <a:avLst/>
                <a:gdLst>
                  <a:gd name="T0" fmla="*/ 198 w 202"/>
                  <a:gd name="T1" fmla="*/ 36 h 79"/>
                  <a:gd name="T2" fmla="*/ 198 w 202"/>
                  <a:gd name="T3" fmla="*/ 36 h 79"/>
                  <a:gd name="T4" fmla="*/ 198 w 202"/>
                  <a:gd name="T5" fmla="*/ 36 h 79"/>
                  <a:gd name="T6" fmla="*/ 198 w 202"/>
                  <a:gd name="T7" fmla="*/ 36 h 79"/>
                  <a:gd name="T8" fmla="*/ 176 w 202"/>
                  <a:gd name="T9" fmla="*/ 0 h 79"/>
                  <a:gd name="T10" fmla="*/ 174 w 202"/>
                  <a:gd name="T11" fmla="*/ 0 h 79"/>
                  <a:gd name="T12" fmla="*/ 164 w 202"/>
                  <a:gd name="T13" fmla="*/ 4 h 79"/>
                  <a:gd name="T14" fmla="*/ 66 w 202"/>
                  <a:gd name="T15" fmla="*/ 29 h 79"/>
                  <a:gd name="T16" fmla="*/ 8 w 202"/>
                  <a:gd name="T17" fmla="*/ 22 h 79"/>
                  <a:gd name="T18" fmla="*/ 0 w 202"/>
                  <a:gd name="T19" fmla="*/ 20 h 79"/>
                  <a:gd name="T20" fmla="*/ 0 w 202"/>
                  <a:gd name="T21" fmla="*/ 71 h 79"/>
                  <a:gd name="T22" fmla="*/ 66 w 202"/>
                  <a:gd name="T23" fmla="*/ 79 h 79"/>
                  <a:gd name="T24" fmla="*/ 188 w 202"/>
                  <a:gd name="T25" fmla="*/ 46 h 79"/>
                  <a:gd name="T26" fmla="*/ 197 w 202"/>
                  <a:gd name="T27" fmla="*/ 38 h 79"/>
                  <a:gd name="T28" fmla="*/ 198 w 202"/>
                  <a:gd name="T29" fmla="*/ 36 h 79"/>
                  <a:gd name="T30" fmla="*/ 198 w 202"/>
                  <a:gd name="T31" fmla="*/ 36 h 79"/>
                  <a:gd name="T32" fmla="*/ 197 w 202"/>
                  <a:gd name="T33" fmla="*/ 13 h 79"/>
                  <a:gd name="T34" fmla="*/ 176 w 202"/>
                  <a:gd name="T3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79">
                    <a:moveTo>
                      <a:pt x="198" y="36"/>
                    </a:moveTo>
                    <a:cubicBezTo>
                      <a:pt x="198" y="36"/>
                      <a:pt x="198" y="36"/>
                      <a:pt x="198" y="36"/>
                    </a:cubicBezTo>
                    <a:cubicBezTo>
                      <a:pt x="198" y="36"/>
                      <a:pt x="198" y="36"/>
                      <a:pt x="198" y="36"/>
                    </a:cubicBezTo>
                    <a:cubicBezTo>
                      <a:pt x="198" y="36"/>
                      <a:pt x="198" y="36"/>
                      <a:pt x="198" y="36"/>
                    </a:cubicBezTo>
                    <a:moveTo>
                      <a:pt x="176" y="0"/>
                    </a:moveTo>
                    <a:cubicBezTo>
                      <a:pt x="175" y="0"/>
                      <a:pt x="174" y="0"/>
                      <a:pt x="174" y="0"/>
                    </a:cubicBezTo>
                    <a:cubicBezTo>
                      <a:pt x="170" y="1"/>
                      <a:pt x="167" y="2"/>
                      <a:pt x="164" y="4"/>
                    </a:cubicBezTo>
                    <a:cubicBezTo>
                      <a:pt x="134" y="21"/>
                      <a:pt x="101" y="29"/>
                      <a:pt x="66" y="29"/>
                    </a:cubicBezTo>
                    <a:cubicBezTo>
                      <a:pt x="48" y="29"/>
                      <a:pt x="28" y="27"/>
                      <a:pt x="8" y="22"/>
                    </a:cubicBezTo>
                    <a:cubicBezTo>
                      <a:pt x="5" y="21"/>
                      <a:pt x="3" y="21"/>
                      <a:pt x="0" y="20"/>
                    </a:cubicBezTo>
                    <a:cubicBezTo>
                      <a:pt x="0" y="71"/>
                      <a:pt x="0" y="71"/>
                      <a:pt x="0" y="71"/>
                    </a:cubicBezTo>
                    <a:cubicBezTo>
                      <a:pt x="22" y="76"/>
                      <a:pt x="44" y="79"/>
                      <a:pt x="66" y="79"/>
                    </a:cubicBezTo>
                    <a:cubicBezTo>
                      <a:pt x="110" y="79"/>
                      <a:pt x="151" y="68"/>
                      <a:pt x="188" y="46"/>
                    </a:cubicBezTo>
                    <a:cubicBezTo>
                      <a:pt x="192" y="44"/>
                      <a:pt x="195" y="41"/>
                      <a:pt x="197" y="38"/>
                    </a:cubicBezTo>
                    <a:cubicBezTo>
                      <a:pt x="197" y="37"/>
                      <a:pt x="198" y="37"/>
                      <a:pt x="198" y="36"/>
                    </a:cubicBezTo>
                    <a:cubicBezTo>
                      <a:pt x="198" y="36"/>
                      <a:pt x="198" y="36"/>
                      <a:pt x="198" y="36"/>
                    </a:cubicBezTo>
                    <a:cubicBezTo>
                      <a:pt x="202" y="28"/>
                      <a:pt x="202" y="20"/>
                      <a:pt x="197" y="13"/>
                    </a:cubicBezTo>
                    <a:cubicBezTo>
                      <a:pt x="193" y="5"/>
                      <a:pt x="184" y="0"/>
                      <a:pt x="176" y="0"/>
                    </a:cubicBezTo>
                  </a:path>
                </a:pathLst>
              </a:custGeom>
              <a:solidFill>
                <a:srgbClr val="D4432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7" name="isľiďê"/>
              <p:cNvSpPr/>
              <p:nvPr/>
            </p:nvSpPr>
            <p:spPr bwMode="auto">
              <a:xfrm>
                <a:off x="4646683" y="1865746"/>
                <a:ext cx="1381727" cy="2537512"/>
              </a:xfrm>
              <a:custGeom>
                <a:avLst/>
                <a:gdLst>
                  <a:gd name="T0" fmla="*/ 1875 w 3701"/>
                  <a:gd name="T1" fmla="*/ 5615 h 6806"/>
                  <a:gd name="T2" fmla="*/ 1856 w 3701"/>
                  <a:gd name="T3" fmla="*/ 5741 h 6806"/>
                  <a:gd name="T4" fmla="*/ 0 w 3701"/>
                  <a:gd name="T5" fmla="*/ 5391 h 6806"/>
                  <a:gd name="T6" fmla="*/ 3331 w 3701"/>
                  <a:gd name="T7" fmla="*/ 6806 h 6806"/>
                  <a:gd name="T8" fmla="*/ 3249 w 3701"/>
                  <a:gd name="T9" fmla="*/ 6628 h 6806"/>
                  <a:gd name="T10" fmla="*/ 2789 w 3701"/>
                  <a:gd name="T11" fmla="*/ 6632 h 6806"/>
                  <a:gd name="T12" fmla="*/ 2357 w 3701"/>
                  <a:gd name="T13" fmla="*/ 6634 h 6806"/>
                  <a:gd name="T14" fmla="*/ 2324 w 3701"/>
                  <a:gd name="T15" fmla="*/ 6632 h 6806"/>
                  <a:gd name="T16" fmla="*/ 1548 w 3701"/>
                  <a:gd name="T17" fmla="*/ 6686 h 6806"/>
                  <a:gd name="T18" fmla="*/ 1116 w 3701"/>
                  <a:gd name="T19" fmla="*/ 6688 h 6806"/>
                  <a:gd name="T20" fmla="*/ 878 w 3701"/>
                  <a:gd name="T21" fmla="*/ 6629 h 6806"/>
                  <a:gd name="T22" fmla="*/ 654 w 3701"/>
                  <a:gd name="T23" fmla="*/ 6525 h 6806"/>
                  <a:gd name="T24" fmla="*/ 563 w 3701"/>
                  <a:gd name="T25" fmla="*/ 6530 h 6806"/>
                  <a:gd name="T26" fmla="*/ 416 w 3701"/>
                  <a:gd name="T27" fmla="*/ 6474 h 6806"/>
                  <a:gd name="T28" fmla="*/ 349 w 3701"/>
                  <a:gd name="T29" fmla="*/ 6051 h 6806"/>
                  <a:gd name="T30" fmla="*/ 76 w 3701"/>
                  <a:gd name="T31" fmla="*/ 5575 h 6806"/>
                  <a:gd name="T32" fmla="*/ 76 w 3701"/>
                  <a:gd name="T33" fmla="*/ 5573 h 6806"/>
                  <a:gd name="T34" fmla="*/ 120 w 3701"/>
                  <a:gd name="T35" fmla="*/ 5413 h 6806"/>
                  <a:gd name="T36" fmla="*/ 2641 w 3701"/>
                  <a:gd name="T37" fmla="*/ 0 h 6806"/>
                  <a:gd name="T38" fmla="*/ 1889 w 3701"/>
                  <a:gd name="T39" fmla="*/ 0 h 6806"/>
                  <a:gd name="T40" fmla="*/ 0 w 3701"/>
                  <a:gd name="T41" fmla="*/ 1625 h 6806"/>
                  <a:gd name="T42" fmla="*/ 85 w 3701"/>
                  <a:gd name="T43" fmla="*/ 2088 h 6806"/>
                  <a:gd name="T44" fmla="*/ 85 w 3701"/>
                  <a:gd name="T45" fmla="*/ 2087 h 6806"/>
                  <a:gd name="T46" fmla="*/ 124 w 3701"/>
                  <a:gd name="T47" fmla="*/ 1936 h 6806"/>
                  <a:gd name="T48" fmla="*/ 349 w 3701"/>
                  <a:gd name="T49" fmla="*/ 1511 h 6806"/>
                  <a:gd name="T50" fmla="*/ 1171 w 3701"/>
                  <a:gd name="T51" fmla="*/ 554 h 6806"/>
                  <a:gd name="T52" fmla="*/ 1274 w 3701"/>
                  <a:gd name="T53" fmla="*/ 704 h 6806"/>
                  <a:gd name="T54" fmla="*/ 897 w 3701"/>
                  <a:gd name="T55" fmla="*/ 1098 h 6806"/>
                  <a:gd name="T56" fmla="*/ 817 w 3701"/>
                  <a:gd name="T57" fmla="*/ 1781 h 6806"/>
                  <a:gd name="T58" fmla="*/ 1257 w 3701"/>
                  <a:gd name="T59" fmla="*/ 1779 h 6806"/>
                  <a:gd name="T60" fmla="*/ 1298 w 3701"/>
                  <a:gd name="T61" fmla="*/ 1783 h 6806"/>
                  <a:gd name="T62" fmla="*/ 1845 w 3701"/>
                  <a:gd name="T63" fmla="*/ 1977 h 6806"/>
                  <a:gd name="T64" fmla="*/ 1851 w 3701"/>
                  <a:gd name="T65" fmla="*/ 1987 h 6806"/>
                  <a:gd name="T66" fmla="*/ 1851 w 3701"/>
                  <a:gd name="T67" fmla="*/ 1988 h 6806"/>
                  <a:gd name="T68" fmla="*/ 1852 w 3701"/>
                  <a:gd name="T69" fmla="*/ 1989 h 6806"/>
                  <a:gd name="T70" fmla="*/ 1884 w 3701"/>
                  <a:gd name="T71" fmla="*/ 2118 h 6806"/>
                  <a:gd name="T72" fmla="*/ 2167 w 3701"/>
                  <a:gd name="T73" fmla="*/ 1976 h 6806"/>
                  <a:gd name="T74" fmla="*/ 2761 w 3701"/>
                  <a:gd name="T75" fmla="*/ 1651 h 6806"/>
                  <a:gd name="T76" fmla="*/ 2872 w 3701"/>
                  <a:gd name="T77" fmla="*/ 1541 h 6806"/>
                  <a:gd name="T78" fmla="*/ 3176 w 3701"/>
                  <a:gd name="T79" fmla="*/ 1545 h 6806"/>
                  <a:gd name="T80" fmla="*/ 3547 w 3701"/>
                  <a:gd name="T81" fmla="*/ 1765 h 6806"/>
                  <a:gd name="T82" fmla="*/ 3701 w 3701"/>
                  <a:gd name="T83" fmla="*/ 1856 h 6806"/>
                  <a:gd name="T84" fmla="*/ 2641 w 3701"/>
                  <a:gd name="T85" fmla="*/ 0 h 6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01" h="6806">
                    <a:moveTo>
                      <a:pt x="1909" y="5593"/>
                    </a:moveTo>
                    <a:cubicBezTo>
                      <a:pt x="1874" y="5593"/>
                      <a:pt x="1874" y="5593"/>
                      <a:pt x="1874" y="5593"/>
                    </a:cubicBezTo>
                    <a:cubicBezTo>
                      <a:pt x="1875" y="5600"/>
                      <a:pt x="1875" y="5608"/>
                      <a:pt x="1875" y="5615"/>
                    </a:cubicBezTo>
                    <a:cubicBezTo>
                      <a:pt x="1875" y="5615"/>
                      <a:pt x="1875" y="5615"/>
                      <a:pt x="1875" y="5615"/>
                    </a:cubicBezTo>
                    <a:cubicBezTo>
                      <a:pt x="1874" y="5658"/>
                      <a:pt x="1864" y="5700"/>
                      <a:pt x="1846" y="5739"/>
                    </a:cubicBezTo>
                    <a:cubicBezTo>
                      <a:pt x="1856" y="5741"/>
                      <a:pt x="1856" y="5741"/>
                      <a:pt x="1856" y="5741"/>
                    </a:cubicBezTo>
                    <a:cubicBezTo>
                      <a:pt x="1860" y="5686"/>
                      <a:pt x="1879" y="5635"/>
                      <a:pt x="1909" y="5593"/>
                    </a:cubicBezTo>
                    <a:moveTo>
                      <a:pt x="0" y="5391"/>
                    </a:moveTo>
                    <a:cubicBezTo>
                      <a:pt x="0" y="5391"/>
                      <a:pt x="0" y="5391"/>
                      <a:pt x="0" y="5391"/>
                    </a:cubicBezTo>
                    <a:cubicBezTo>
                      <a:pt x="0" y="6046"/>
                      <a:pt x="0" y="6046"/>
                      <a:pt x="0" y="6046"/>
                    </a:cubicBezTo>
                    <a:cubicBezTo>
                      <a:pt x="0" y="6464"/>
                      <a:pt x="340" y="6806"/>
                      <a:pt x="758" y="6806"/>
                    </a:cubicBezTo>
                    <a:cubicBezTo>
                      <a:pt x="3331" y="6806"/>
                      <a:pt x="3331" y="6806"/>
                      <a:pt x="3331" y="6806"/>
                    </a:cubicBezTo>
                    <a:cubicBezTo>
                      <a:pt x="3333" y="6805"/>
                      <a:pt x="3335" y="6803"/>
                      <a:pt x="3337" y="6802"/>
                    </a:cubicBezTo>
                    <a:cubicBezTo>
                      <a:pt x="3391" y="6767"/>
                      <a:pt x="3442" y="6726"/>
                      <a:pt x="3486" y="6680"/>
                    </a:cubicBezTo>
                    <a:cubicBezTo>
                      <a:pt x="3249" y="6628"/>
                      <a:pt x="3249" y="6628"/>
                      <a:pt x="3249" y="6628"/>
                    </a:cubicBezTo>
                    <a:cubicBezTo>
                      <a:pt x="3240" y="6629"/>
                      <a:pt x="3230" y="6630"/>
                      <a:pt x="3220" y="6630"/>
                    </a:cubicBezTo>
                    <a:cubicBezTo>
                      <a:pt x="2789" y="6632"/>
                      <a:pt x="2789" y="6632"/>
                      <a:pt x="2789" y="6632"/>
                    </a:cubicBezTo>
                    <a:cubicBezTo>
                      <a:pt x="2789" y="6632"/>
                      <a:pt x="2789" y="6632"/>
                      <a:pt x="2789" y="6632"/>
                    </a:cubicBezTo>
                    <a:cubicBezTo>
                      <a:pt x="2789" y="6632"/>
                      <a:pt x="2789" y="6632"/>
                      <a:pt x="2789" y="6632"/>
                    </a:cubicBezTo>
                    <a:cubicBezTo>
                      <a:pt x="2358" y="6634"/>
                      <a:pt x="2358" y="6634"/>
                      <a:pt x="2358" y="6634"/>
                    </a:cubicBezTo>
                    <a:cubicBezTo>
                      <a:pt x="2358" y="6634"/>
                      <a:pt x="2357" y="6634"/>
                      <a:pt x="2357" y="6634"/>
                    </a:cubicBezTo>
                    <a:cubicBezTo>
                      <a:pt x="2357" y="6634"/>
                      <a:pt x="2357" y="6634"/>
                      <a:pt x="2357" y="6634"/>
                    </a:cubicBezTo>
                    <a:cubicBezTo>
                      <a:pt x="2357" y="6634"/>
                      <a:pt x="2357" y="6634"/>
                      <a:pt x="2357" y="6634"/>
                    </a:cubicBezTo>
                    <a:cubicBezTo>
                      <a:pt x="2345" y="6634"/>
                      <a:pt x="2335" y="6633"/>
                      <a:pt x="2324" y="6632"/>
                    </a:cubicBezTo>
                    <a:cubicBezTo>
                      <a:pt x="2278" y="6627"/>
                      <a:pt x="2235" y="6612"/>
                      <a:pt x="2198" y="6589"/>
                    </a:cubicBezTo>
                    <a:cubicBezTo>
                      <a:pt x="2143" y="6647"/>
                      <a:pt x="2065" y="6683"/>
                      <a:pt x="1979" y="6684"/>
                    </a:cubicBezTo>
                    <a:cubicBezTo>
                      <a:pt x="1548" y="6686"/>
                      <a:pt x="1548" y="6686"/>
                      <a:pt x="1548" y="6686"/>
                    </a:cubicBezTo>
                    <a:cubicBezTo>
                      <a:pt x="1117" y="6688"/>
                      <a:pt x="1117" y="6688"/>
                      <a:pt x="1117" y="6688"/>
                    </a:cubicBezTo>
                    <a:cubicBezTo>
                      <a:pt x="1117" y="6688"/>
                      <a:pt x="1116" y="6688"/>
                      <a:pt x="1116" y="6688"/>
                    </a:cubicBezTo>
                    <a:cubicBezTo>
                      <a:pt x="1116" y="6688"/>
                      <a:pt x="1116" y="6688"/>
                      <a:pt x="1116" y="6688"/>
                    </a:cubicBezTo>
                    <a:cubicBezTo>
                      <a:pt x="1116" y="6688"/>
                      <a:pt x="1116" y="6688"/>
                      <a:pt x="1116" y="6688"/>
                    </a:cubicBezTo>
                    <a:cubicBezTo>
                      <a:pt x="1042" y="6688"/>
                      <a:pt x="975" y="6662"/>
                      <a:pt x="923" y="6619"/>
                    </a:cubicBezTo>
                    <a:cubicBezTo>
                      <a:pt x="909" y="6625"/>
                      <a:pt x="893" y="6629"/>
                      <a:pt x="878" y="6629"/>
                    </a:cubicBezTo>
                    <a:cubicBezTo>
                      <a:pt x="869" y="6629"/>
                      <a:pt x="860" y="6628"/>
                      <a:pt x="852" y="6626"/>
                    </a:cubicBezTo>
                    <a:cubicBezTo>
                      <a:pt x="843" y="6625"/>
                      <a:pt x="833" y="6623"/>
                      <a:pt x="824" y="6620"/>
                    </a:cubicBezTo>
                    <a:cubicBezTo>
                      <a:pt x="759" y="6597"/>
                      <a:pt x="703" y="6564"/>
                      <a:pt x="654" y="6525"/>
                    </a:cubicBezTo>
                    <a:cubicBezTo>
                      <a:pt x="635" y="6529"/>
                      <a:pt x="615" y="6531"/>
                      <a:pt x="595" y="6531"/>
                    </a:cubicBezTo>
                    <a:cubicBezTo>
                      <a:pt x="585" y="6531"/>
                      <a:pt x="575" y="6530"/>
                      <a:pt x="565" y="6529"/>
                    </a:cubicBezTo>
                    <a:cubicBezTo>
                      <a:pt x="564" y="6529"/>
                      <a:pt x="563" y="6530"/>
                      <a:pt x="563" y="6530"/>
                    </a:cubicBezTo>
                    <a:cubicBezTo>
                      <a:pt x="512" y="6525"/>
                      <a:pt x="461" y="6507"/>
                      <a:pt x="416" y="6474"/>
                    </a:cubicBezTo>
                    <a:cubicBezTo>
                      <a:pt x="416" y="6474"/>
                      <a:pt x="416" y="6474"/>
                      <a:pt x="416" y="6474"/>
                    </a:cubicBezTo>
                    <a:cubicBezTo>
                      <a:pt x="416" y="6474"/>
                      <a:pt x="416" y="6474"/>
                      <a:pt x="416" y="6474"/>
                    </a:cubicBezTo>
                    <a:cubicBezTo>
                      <a:pt x="335" y="6415"/>
                      <a:pt x="291" y="6322"/>
                      <a:pt x="291" y="6228"/>
                    </a:cubicBezTo>
                    <a:cubicBezTo>
                      <a:pt x="291" y="6167"/>
                      <a:pt x="310" y="6105"/>
                      <a:pt x="349" y="6051"/>
                    </a:cubicBezTo>
                    <a:cubicBezTo>
                      <a:pt x="349" y="6051"/>
                      <a:pt x="349" y="6051"/>
                      <a:pt x="349" y="6051"/>
                    </a:cubicBezTo>
                    <a:cubicBezTo>
                      <a:pt x="374" y="6016"/>
                      <a:pt x="374" y="6016"/>
                      <a:pt x="374" y="6016"/>
                    </a:cubicBezTo>
                    <a:cubicBezTo>
                      <a:pt x="360" y="5952"/>
                      <a:pt x="353" y="5901"/>
                      <a:pt x="351" y="5873"/>
                    </a:cubicBezTo>
                    <a:cubicBezTo>
                      <a:pt x="198" y="5859"/>
                      <a:pt x="77" y="5732"/>
                      <a:pt x="76" y="5575"/>
                    </a:cubicBezTo>
                    <a:cubicBezTo>
                      <a:pt x="76" y="5574"/>
                      <a:pt x="76" y="5574"/>
                      <a:pt x="76" y="5573"/>
                    </a:cubicBezTo>
                    <a:cubicBezTo>
                      <a:pt x="76" y="5573"/>
                      <a:pt x="76" y="5573"/>
                      <a:pt x="76" y="5573"/>
                    </a:cubicBezTo>
                    <a:cubicBezTo>
                      <a:pt x="76" y="5573"/>
                      <a:pt x="76" y="5573"/>
                      <a:pt x="76" y="5573"/>
                    </a:cubicBezTo>
                    <a:cubicBezTo>
                      <a:pt x="76" y="5518"/>
                      <a:pt x="89" y="5467"/>
                      <a:pt x="115" y="5422"/>
                    </a:cubicBezTo>
                    <a:cubicBezTo>
                      <a:pt x="114" y="5422"/>
                      <a:pt x="114" y="5422"/>
                      <a:pt x="114" y="5423"/>
                    </a:cubicBezTo>
                    <a:cubicBezTo>
                      <a:pt x="116" y="5419"/>
                      <a:pt x="118" y="5416"/>
                      <a:pt x="120" y="5413"/>
                    </a:cubicBezTo>
                    <a:cubicBezTo>
                      <a:pt x="0" y="5413"/>
                      <a:pt x="0" y="5413"/>
                      <a:pt x="0" y="5413"/>
                    </a:cubicBezTo>
                    <a:cubicBezTo>
                      <a:pt x="0" y="5391"/>
                      <a:pt x="0" y="5391"/>
                      <a:pt x="0" y="5391"/>
                    </a:cubicBezTo>
                    <a:moveTo>
                      <a:pt x="2641" y="0"/>
                    </a:moveTo>
                    <a:cubicBezTo>
                      <a:pt x="2256" y="0"/>
                      <a:pt x="2256" y="0"/>
                      <a:pt x="2256" y="0"/>
                    </a:cubicBezTo>
                    <a:cubicBezTo>
                      <a:pt x="2248" y="0"/>
                      <a:pt x="2248" y="0"/>
                      <a:pt x="2248" y="0"/>
                    </a:cubicBezTo>
                    <a:cubicBezTo>
                      <a:pt x="1889" y="0"/>
                      <a:pt x="1889" y="0"/>
                      <a:pt x="1889" y="0"/>
                    </a:cubicBezTo>
                    <a:cubicBezTo>
                      <a:pt x="1049" y="0"/>
                      <a:pt x="1049" y="0"/>
                      <a:pt x="1049" y="0"/>
                    </a:cubicBezTo>
                    <a:cubicBezTo>
                      <a:pt x="1049" y="208"/>
                      <a:pt x="612" y="695"/>
                      <a:pt x="312" y="951"/>
                    </a:cubicBezTo>
                    <a:cubicBezTo>
                      <a:pt x="11" y="1206"/>
                      <a:pt x="0" y="1625"/>
                      <a:pt x="0" y="1625"/>
                    </a:cubicBezTo>
                    <a:cubicBezTo>
                      <a:pt x="0" y="2118"/>
                      <a:pt x="0" y="2118"/>
                      <a:pt x="0" y="2118"/>
                    </a:cubicBezTo>
                    <a:cubicBezTo>
                      <a:pt x="87" y="2118"/>
                      <a:pt x="87" y="2118"/>
                      <a:pt x="87" y="2118"/>
                    </a:cubicBezTo>
                    <a:cubicBezTo>
                      <a:pt x="86" y="2108"/>
                      <a:pt x="85" y="2098"/>
                      <a:pt x="85" y="2088"/>
                    </a:cubicBezTo>
                    <a:cubicBezTo>
                      <a:pt x="85" y="2088"/>
                      <a:pt x="85" y="2088"/>
                      <a:pt x="85" y="2087"/>
                    </a:cubicBezTo>
                    <a:cubicBezTo>
                      <a:pt x="85" y="2087"/>
                      <a:pt x="85" y="2087"/>
                      <a:pt x="85" y="2087"/>
                    </a:cubicBezTo>
                    <a:cubicBezTo>
                      <a:pt x="85" y="2087"/>
                      <a:pt x="85" y="2087"/>
                      <a:pt x="85" y="2087"/>
                    </a:cubicBezTo>
                    <a:cubicBezTo>
                      <a:pt x="85" y="2032"/>
                      <a:pt x="99" y="1981"/>
                      <a:pt x="124" y="1936"/>
                    </a:cubicBezTo>
                    <a:cubicBezTo>
                      <a:pt x="124" y="1936"/>
                      <a:pt x="124" y="1936"/>
                      <a:pt x="124" y="1936"/>
                    </a:cubicBezTo>
                    <a:cubicBezTo>
                      <a:pt x="124" y="1936"/>
                      <a:pt x="124" y="1936"/>
                      <a:pt x="124" y="1936"/>
                    </a:cubicBezTo>
                    <a:cubicBezTo>
                      <a:pt x="123" y="1936"/>
                      <a:pt x="123" y="1936"/>
                      <a:pt x="123" y="1937"/>
                    </a:cubicBezTo>
                    <a:cubicBezTo>
                      <a:pt x="169" y="1855"/>
                      <a:pt x="252" y="1798"/>
                      <a:pt x="349" y="1786"/>
                    </a:cubicBezTo>
                    <a:cubicBezTo>
                      <a:pt x="349" y="1511"/>
                      <a:pt x="349" y="1511"/>
                      <a:pt x="349" y="1511"/>
                    </a:cubicBezTo>
                    <a:cubicBezTo>
                      <a:pt x="349" y="1303"/>
                      <a:pt x="481" y="1079"/>
                      <a:pt x="743" y="846"/>
                    </a:cubicBezTo>
                    <a:cubicBezTo>
                      <a:pt x="929" y="681"/>
                      <a:pt x="1111" y="573"/>
                      <a:pt x="1119" y="568"/>
                    </a:cubicBezTo>
                    <a:cubicBezTo>
                      <a:pt x="1135" y="558"/>
                      <a:pt x="1153" y="554"/>
                      <a:pt x="1171" y="554"/>
                    </a:cubicBezTo>
                    <a:cubicBezTo>
                      <a:pt x="1207" y="554"/>
                      <a:pt x="1242" y="572"/>
                      <a:pt x="1261" y="605"/>
                    </a:cubicBezTo>
                    <a:cubicBezTo>
                      <a:pt x="1278" y="634"/>
                      <a:pt x="1280" y="667"/>
                      <a:pt x="1268" y="696"/>
                    </a:cubicBezTo>
                    <a:cubicBezTo>
                      <a:pt x="1270" y="698"/>
                      <a:pt x="1272" y="701"/>
                      <a:pt x="1274" y="704"/>
                    </a:cubicBezTo>
                    <a:cubicBezTo>
                      <a:pt x="1303" y="753"/>
                      <a:pt x="1287" y="814"/>
                      <a:pt x="1238" y="846"/>
                    </a:cubicBezTo>
                    <a:cubicBezTo>
                      <a:pt x="1238" y="846"/>
                      <a:pt x="1238" y="846"/>
                      <a:pt x="1238" y="846"/>
                    </a:cubicBezTo>
                    <a:cubicBezTo>
                      <a:pt x="1236" y="846"/>
                      <a:pt x="1065" y="948"/>
                      <a:pt x="897" y="1098"/>
                    </a:cubicBezTo>
                    <a:cubicBezTo>
                      <a:pt x="689" y="1283"/>
                      <a:pt x="579" y="1454"/>
                      <a:pt x="579" y="1595"/>
                    </a:cubicBezTo>
                    <a:cubicBezTo>
                      <a:pt x="579" y="1782"/>
                      <a:pt x="579" y="1782"/>
                      <a:pt x="579" y="1782"/>
                    </a:cubicBezTo>
                    <a:cubicBezTo>
                      <a:pt x="817" y="1781"/>
                      <a:pt x="817" y="1781"/>
                      <a:pt x="817" y="1781"/>
                    </a:cubicBezTo>
                    <a:cubicBezTo>
                      <a:pt x="957" y="1781"/>
                      <a:pt x="957" y="1781"/>
                      <a:pt x="957" y="1781"/>
                    </a:cubicBezTo>
                    <a:cubicBezTo>
                      <a:pt x="1004" y="1754"/>
                      <a:pt x="1056" y="1740"/>
                      <a:pt x="1109" y="1740"/>
                    </a:cubicBezTo>
                    <a:cubicBezTo>
                      <a:pt x="1160" y="1740"/>
                      <a:pt x="1211" y="1753"/>
                      <a:pt x="1257" y="1779"/>
                    </a:cubicBezTo>
                    <a:cubicBezTo>
                      <a:pt x="1271" y="1780"/>
                      <a:pt x="1284" y="1781"/>
                      <a:pt x="1297" y="1783"/>
                    </a:cubicBezTo>
                    <a:cubicBezTo>
                      <a:pt x="1297" y="1783"/>
                      <a:pt x="1297" y="1783"/>
                      <a:pt x="1297" y="1783"/>
                    </a:cubicBezTo>
                    <a:cubicBezTo>
                      <a:pt x="1298" y="1783"/>
                      <a:pt x="1298" y="1783"/>
                      <a:pt x="1298" y="1783"/>
                    </a:cubicBezTo>
                    <a:cubicBezTo>
                      <a:pt x="1354" y="1792"/>
                      <a:pt x="1406" y="1817"/>
                      <a:pt x="1447" y="1852"/>
                    </a:cubicBezTo>
                    <a:cubicBezTo>
                      <a:pt x="1490" y="1831"/>
                      <a:pt x="1536" y="1821"/>
                      <a:pt x="1580" y="1821"/>
                    </a:cubicBezTo>
                    <a:cubicBezTo>
                      <a:pt x="1687" y="1821"/>
                      <a:pt x="1790" y="1878"/>
                      <a:pt x="1845" y="1977"/>
                    </a:cubicBezTo>
                    <a:cubicBezTo>
                      <a:pt x="1845" y="1977"/>
                      <a:pt x="1845" y="1977"/>
                      <a:pt x="1845" y="1977"/>
                    </a:cubicBezTo>
                    <a:cubicBezTo>
                      <a:pt x="1845" y="1977"/>
                      <a:pt x="1845" y="1977"/>
                      <a:pt x="1845" y="1977"/>
                    </a:cubicBezTo>
                    <a:cubicBezTo>
                      <a:pt x="1847" y="1981"/>
                      <a:pt x="1849" y="1984"/>
                      <a:pt x="1851" y="1987"/>
                    </a:cubicBezTo>
                    <a:cubicBezTo>
                      <a:pt x="1851" y="1988"/>
                      <a:pt x="1851" y="1988"/>
                      <a:pt x="1851" y="1988"/>
                    </a:cubicBezTo>
                    <a:cubicBezTo>
                      <a:pt x="1851" y="1988"/>
                      <a:pt x="1851" y="1988"/>
                      <a:pt x="1851" y="1988"/>
                    </a:cubicBezTo>
                    <a:cubicBezTo>
                      <a:pt x="1851" y="1988"/>
                      <a:pt x="1851" y="1988"/>
                      <a:pt x="1851" y="1988"/>
                    </a:cubicBezTo>
                    <a:cubicBezTo>
                      <a:pt x="1851" y="1988"/>
                      <a:pt x="1851" y="1989"/>
                      <a:pt x="1851" y="1989"/>
                    </a:cubicBezTo>
                    <a:cubicBezTo>
                      <a:pt x="1851" y="1989"/>
                      <a:pt x="1851" y="1989"/>
                      <a:pt x="1852" y="1989"/>
                    </a:cubicBezTo>
                    <a:cubicBezTo>
                      <a:pt x="1852" y="1989"/>
                      <a:pt x="1852" y="1989"/>
                      <a:pt x="1852" y="1989"/>
                    </a:cubicBezTo>
                    <a:cubicBezTo>
                      <a:pt x="1852" y="1989"/>
                      <a:pt x="1852" y="1990"/>
                      <a:pt x="1852" y="1990"/>
                    </a:cubicBezTo>
                    <a:cubicBezTo>
                      <a:pt x="1852" y="1990"/>
                      <a:pt x="1852" y="1990"/>
                      <a:pt x="1852" y="1990"/>
                    </a:cubicBezTo>
                    <a:cubicBezTo>
                      <a:pt x="1872" y="2031"/>
                      <a:pt x="1883" y="2075"/>
                      <a:pt x="1884" y="2118"/>
                    </a:cubicBezTo>
                    <a:cubicBezTo>
                      <a:pt x="1911" y="2118"/>
                      <a:pt x="1911" y="2118"/>
                      <a:pt x="1911" y="2118"/>
                    </a:cubicBezTo>
                    <a:cubicBezTo>
                      <a:pt x="1964" y="2033"/>
                      <a:pt x="2059" y="1976"/>
                      <a:pt x="2167" y="1976"/>
                    </a:cubicBezTo>
                    <a:cubicBezTo>
                      <a:pt x="2167" y="1976"/>
                      <a:pt x="2167" y="1976"/>
                      <a:pt x="2167" y="1976"/>
                    </a:cubicBezTo>
                    <a:cubicBezTo>
                      <a:pt x="2598" y="1974"/>
                      <a:pt x="2598" y="1974"/>
                      <a:pt x="2598" y="1974"/>
                    </a:cubicBezTo>
                    <a:cubicBezTo>
                      <a:pt x="2770" y="1974"/>
                      <a:pt x="2770" y="1974"/>
                      <a:pt x="2770" y="1974"/>
                    </a:cubicBezTo>
                    <a:cubicBezTo>
                      <a:pt x="2707" y="1880"/>
                      <a:pt x="2699" y="1754"/>
                      <a:pt x="2761" y="1651"/>
                    </a:cubicBezTo>
                    <a:cubicBezTo>
                      <a:pt x="2761" y="1651"/>
                      <a:pt x="2761" y="1651"/>
                      <a:pt x="2761" y="1651"/>
                    </a:cubicBezTo>
                    <a:cubicBezTo>
                      <a:pt x="2790" y="1604"/>
                      <a:pt x="2828" y="1567"/>
                      <a:pt x="2872" y="1541"/>
                    </a:cubicBezTo>
                    <a:cubicBezTo>
                      <a:pt x="2872" y="1541"/>
                      <a:pt x="2872" y="1541"/>
                      <a:pt x="2872" y="1541"/>
                    </a:cubicBezTo>
                    <a:cubicBezTo>
                      <a:pt x="2917" y="1516"/>
                      <a:pt x="2969" y="1502"/>
                      <a:pt x="3021" y="1502"/>
                    </a:cubicBezTo>
                    <a:cubicBezTo>
                      <a:pt x="3070" y="1502"/>
                      <a:pt x="3120" y="1514"/>
                      <a:pt x="3167" y="1540"/>
                    </a:cubicBezTo>
                    <a:cubicBezTo>
                      <a:pt x="3170" y="1542"/>
                      <a:pt x="3173" y="1543"/>
                      <a:pt x="3176" y="1545"/>
                    </a:cubicBezTo>
                    <a:cubicBezTo>
                      <a:pt x="3457" y="1712"/>
                      <a:pt x="3457" y="1712"/>
                      <a:pt x="3457" y="1712"/>
                    </a:cubicBezTo>
                    <a:cubicBezTo>
                      <a:pt x="3547" y="1765"/>
                      <a:pt x="3547" y="1765"/>
                      <a:pt x="3547" y="1765"/>
                    </a:cubicBezTo>
                    <a:cubicBezTo>
                      <a:pt x="3547" y="1765"/>
                      <a:pt x="3547" y="1765"/>
                      <a:pt x="3547" y="1765"/>
                    </a:cubicBezTo>
                    <a:cubicBezTo>
                      <a:pt x="3547" y="1765"/>
                      <a:pt x="3547" y="1765"/>
                      <a:pt x="3547" y="1765"/>
                    </a:cubicBezTo>
                    <a:cubicBezTo>
                      <a:pt x="3630" y="1814"/>
                      <a:pt x="3630" y="1814"/>
                      <a:pt x="3630" y="1814"/>
                    </a:cubicBezTo>
                    <a:cubicBezTo>
                      <a:pt x="3701" y="1856"/>
                      <a:pt x="3701" y="1856"/>
                      <a:pt x="3701" y="1856"/>
                    </a:cubicBezTo>
                    <a:cubicBezTo>
                      <a:pt x="3701" y="1599"/>
                      <a:pt x="3701" y="1599"/>
                      <a:pt x="3701" y="1599"/>
                    </a:cubicBezTo>
                    <a:cubicBezTo>
                      <a:pt x="3701" y="1599"/>
                      <a:pt x="3692" y="1169"/>
                      <a:pt x="3383" y="907"/>
                    </a:cubicBezTo>
                    <a:cubicBezTo>
                      <a:pt x="3105" y="670"/>
                      <a:pt x="2715" y="234"/>
                      <a:pt x="2641" y="0"/>
                    </a:cubicBezTo>
                  </a:path>
                </a:pathLst>
              </a:custGeom>
              <a:solidFill>
                <a:srgbClr val="5C2A0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8" name="iṡľïḑé"/>
              <p:cNvSpPr/>
              <p:nvPr/>
            </p:nvSpPr>
            <p:spPr bwMode="auto">
              <a:xfrm>
                <a:off x="4646683" y="2655581"/>
                <a:ext cx="38623" cy="1219512"/>
              </a:xfrm>
              <a:custGeom>
                <a:avLst/>
                <a:gdLst>
                  <a:gd name="T0" fmla="*/ 87 w 104"/>
                  <a:gd name="T1" fmla="*/ 0 h 3273"/>
                  <a:gd name="T2" fmla="*/ 0 w 104"/>
                  <a:gd name="T3" fmla="*/ 0 h 3273"/>
                  <a:gd name="T4" fmla="*/ 0 w 104"/>
                  <a:gd name="T5" fmla="*/ 603 h 3273"/>
                  <a:gd name="T6" fmla="*/ 0 w 104"/>
                  <a:gd name="T7" fmla="*/ 1102 h 3273"/>
                  <a:gd name="T8" fmla="*/ 0 w 104"/>
                  <a:gd name="T9" fmla="*/ 3273 h 3273"/>
                  <a:gd name="T10" fmla="*/ 0 w 104"/>
                  <a:gd name="T11" fmla="*/ 1102 h 3273"/>
                  <a:gd name="T12" fmla="*/ 0 w 104"/>
                  <a:gd name="T13" fmla="*/ 603 h 3273"/>
                  <a:gd name="T14" fmla="*/ 0 w 104"/>
                  <a:gd name="T15" fmla="*/ 75 h 3273"/>
                  <a:gd name="T16" fmla="*/ 104 w 104"/>
                  <a:gd name="T17" fmla="*/ 75 h 3273"/>
                  <a:gd name="T18" fmla="*/ 87 w 104"/>
                  <a:gd name="T19" fmla="*/ 0 h 3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3273">
                    <a:moveTo>
                      <a:pt x="87" y="0"/>
                    </a:moveTo>
                    <a:cubicBezTo>
                      <a:pt x="0" y="0"/>
                      <a:pt x="0" y="0"/>
                      <a:pt x="0" y="0"/>
                    </a:cubicBezTo>
                    <a:cubicBezTo>
                      <a:pt x="0" y="603"/>
                      <a:pt x="0" y="603"/>
                      <a:pt x="0" y="603"/>
                    </a:cubicBezTo>
                    <a:cubicBezTo>
                      <a:pt x="0" y="1102"/>
                      <a:pt x="0" y="1102"/>
                      <a:pt x="0" y="1102"/>
                    </a:cubicBezTo>
                    <a:cubicBezTo>
                      <a:pt x="0" y="3273"/>
                      <a:pt x="0" y="3273"/>
                      <a:pt x="0" y="3273"/>
                    </a:cubicBezTo>
                    <a:cubicBezTo>
                      <a:pt x="0" y="1102"/>
                      <a:pt x="0" y="1102"/>
                      <a:pt x="0" y="1102"/>
                    </a:cubicBezTo>
                    <a:cubicBezTo>
                      <a:pt x="0" y="603"/>
                      <a:pt x="0" y="603"/>
                      <a:pt x="0" y="603"/>
                    </a:cubicBezTo>
                    <a:cubicBezTo>
                      <a:pt x="0" y="75"/>
                      <a:pt x="0" y="75"/>
                      <a:pt x="0" y="75"/>
                    </a:cubicBezTo>
                    <a:cubicBezTo>
                      <a:pt x="104" y="75"/>
                      <a:pt x="104" y="75"/>
                      <a:pt x="104" y="75"/>
                    </a:cubicBezTo>
                    <a:cubicBezTo>
                      <a:pt x="95" y="51"/>
                      <a:pt x="90" y="26"/>
                      <a:pt x="87" y="0"/>
                    </a:cubicBezTo>
                  </a:path>
                </a:pathLst>
              </a:custGeom>
              <a:solidFill>
                <a:srgbClr val="DFC5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9" name="ïśḷíḋê"/>
              <p:cNvSpPr/>
              <p:nvPr/>
            </p:nvSpPr>
            <p:spPr bwMode="auto">
              <a:xfrm>
                <a:off x="4854281" y="2655581"/>
                <a:ext cx="505957" cy="767627"/>
              </a:xfrm>
              <a:custGeom>
                <a:avLst/>
                <a:gdLst>
                  <a:gd name="T0" fmla="*/ 0 w 1356"/>
                  <a:gd name="T1" fmla="*/ 924 h 2059"/>
                  <a:gd name="T2" fmla="*/ 0 w 1356"/>
                  <a:gd name="T3" fmla="*/ 2059 h 2059"/>
                  <a:gd name="T4" fmla="*/ 24 w 1356"/>
                  <a:gd name="T5" fmla="*/ 2059 h 2059"/>
                  <a:gd name="T6" fmla="*/ 24 w 1356"/>
                  <a:gd name="T7" fmla="*/ 926 h 2059"/>
                  <a:gd name="T8" fmla="*/ 19 w 1356"/>
                  <a:gd name="T9" fmla="*/ 925 h 2059"/>
                  <a:gd name="T10" fmla="*/ 17 w 1356"/>
                  <a:gd name="T11" fmla="*/ 926 h 2059"/>
                  <a:gd name="T12" fmla="*/ 0 w 1356"/>
                  <a:gd name="T13" fmla="*/ 924 h 2059"/>
                  <a:gd name="T14" fmla="*/ 1356 w 1356"/>
                  <a:gd name="T15" fmla="*/ 0 h 2059"/>
                  <a:gd name="T16" fmla="*/ 1329 w 1356"/>
                  <a:gd name="T17" fmla="*/ 0 h 2059"/>
                  <a:gd name="T18" fmla="*/ 1329 w 1356"/>
                  <a:gd name="T19" fmla="*/ 11 h 2059"/>
                  <a:gd name="T20" fmla="*/ 1329 w 1356"/>
                  <a:gd name="T21" fmla="*/ 11 h 2059"/>
                  <a:gd name="T22" fmla="*/ 1321 w 1356"/>
                  <a:gd name="T23" fmla="*/ 75 h 2059"/>
                  <a:gd name="T24" fmla="*/ 1322 w 1356"/>
                  <a:gd name="T25" fmla="*/ 75 h 2059"/>
                  <a:gd name="T26" fmla="*/ 1356 w 1356"/>
                  <a:gd name="T27" fmla="*/ 0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6" h="2059">
                    <a:moveTo>
                      <a:pt x="0" y="924"/>
                    </a:moveTo>
                    <a:cubicBezTo>
                      <a:pt x="0" y="2059"/>
                      <a:pt x="0" y="2059"/>
                      <a:pt x="0" y="2059"/>
                    </a:cubicBezTo>
                    <a:cubicBezTo>
                      <a:pt x="24" y="2059"/>
                      <a:pt x="24" y="2059"/>
                      <a:pt x="24" y="2059"/>
                    </a:cubicBezTo>
                    <a:cubicBezTo>
                      <a:pt x="24" y="926"/>
                      <a:pt x="24" y="926"/>
                      <a:pt x="24" y="926"/>
                    </a:cubicBezTo>
                    <a:cubicBezTo>
                      <a:pt x="22" y="926"/>
                      <a:pt x="20" y="925"/>
                      <a:pt x="19" y="925"/>
                    </a:cubicBezTo>
                    <a:cubicBezTo>
                      <a:pt x="18" y="925"/>
                      <a:pt x="17" y="926"/>
                      <a:pt x="17" y="926"/>
                    </a:cubicBezTo>
                    <a:cubicBezTo>
                      <a:pt x="11" y="925"/>
                      <a:pt x="5" y="925"/>
                      <a:pt x="0" y="924"/>
                    </a:cubicBezTo>
                    <a:moveTo>
                      <a:pt x="1356" y="0"/>
                    </a:moveTo>
                    <a:cubicBezTo>
                      <a:pt x="1329" y="0"/>
                      <a:pt x="1329" y="0"/>
                      <a:pt x="1329" y="0"/>
                    </a:cubicBezTo>
                    <a:cubicBezTo>
                      <a:pt x="1329" y="3"/>
                      <a:pt x="1329" y="7"/>
                      <a:pt x="1329" y="11"/>
                    </a:cubicBezTo>
                    <a:cubicBezTo>
                      <a:pt x="1329" y="11"/>
                      <a:pt x="1329" y="11"/>
                      <a:pt x="1329" y="11"/>
                    </a:cubicBezTo>
                    <a:cubicBezTo>
                      <a:pt x="1328" y="33"/>
                      <a:pt x="1326" y="54"/>
                      <a:pt x="1321" y="75"/>
                    </a:cubicBezTo>
                    <a:cubicBezTo>
                      <a:pt x="1322" y="75"/>
                      <a:pt x="1322" y="75"/>
                      <a:pt x="1322" y="75"/>
                    </a:cubicBezTo>
                    <a:cubicBezTo>
                      <a:pt x="1330" y="48"/>
                      <a:pt x="1341" y="23"/>
                      <a:pt x="1356" y="0"/>
                    </a:cubicBezTo>
                  </a:path>
                </a:pathLst>
              </a:custGeom>
              <a:solidFill>
                <a:srgbClr val="DFC5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0" name="îśľiḓè"/>
              <p:cNvSpPr/>
              <p:nvPr/>
            </p:nvSpPr>
            <p:spPr bwMode="auto">
              <a:xfrm>
                <a:off x="4778000" y="4055654"/>
                <a:ext cx="187320" cy="280015"/>
              </a:xfrm>
              <a:custGeom>
                <a:avLst/>
                <a:gdLst>
                  <a:gd name="T0" fmla="*/ 316 w 501"/>
                  <a:gd name="T1" fmla="*/ 649 h 753"/>
                  <a:gd name="T2" fmla="*/ 303 w 501"/>
                  <a:gd name="T3" fmla="*/ 652 h 753"/>
                  <a:gd name="T4" fmla="*/ 473 w 501"/>
                  <a:gd name="T5" fmla="*/ 747 h 753"/>
                  <a:gd name="T6" fmla="*/ 501 w 501"/>
                  <a:gd name="T7" fmla="*/ 753 h 753"/>
                  <a:gd name="T8" fmla="*/ 493 w 501"/>
                  <a:gd name="T9" fmla="*/ 750 h 753"/>
                  <a:gd name="T10" fmla="*/ 316 w 501"/>
                  <a:gd name="T11" fmla="*/ 649 h 753"/>
                  <a:gd name="T12" fmla="*/ 0 w 501"/>
                  <a:gd name="T13" fmla="*/ 0 h 753"/>
                  <a:gd name="T14" fmla="*/ 23 w 501"/>
                  <a:gd name="T15" fmla="*/ 143 h 753"/>
                  <a:gd name="T16" fmla="*/ 42 w 501"/>
                  <a:gd name="T17" fmla="*/ 117 h 753"/>
                  <a:gd name="T18" fmla="*/ 26 w 501"/>
                  <a:gd name="T19" fmla="*/ 2 h 753"/>
                  <a:gd name="T20" fmla="*/ 0 w 501"/>
                  <a:gd name="T21" fmla="*/ 0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1" h="753">
                    <a:moveTo>
                      <a:pt x="316" y="649"/>
                    </a:moveTo>
                    <a:cubicBezTo>
                      <a:pt x="312" y="650"/>
                      <a:pt x="308" y="651"/>
                      <a:pt x="303" y="652"/>
                    </a:cubicBezTo>
                    <a:cubicBezTo>
                      <a:pt x="352" y="691"/>
                      <a:pt x="408" y="724"/>
                      <a:pt x="473" y="747"/>
                    </a:cubicBezTo>
                    <a:cubicBezTo>
                      <a:pt x="482" y="750"/>
                      <a:pt x="492" y="752"/>
                      <a:pt x="501" y="753"/>
                    </a:cubicBezTo>
                    <a:cubicBezTo>
                      <a:pt x="498" y="752"/>
                      <a:pt x="496" y="751"/>
                      <a:pt x="493" y="750"/>
                    </a:cubicBezTo>
                    <a:cubicBezTo>
                      <a:pt x="425" y="726"/>
                      <a:pt x="366" y="691"/>
                      <a:pt x="316" y="649"/>
                    </a:cubicBezTo>
                    <a:moveTo>
                      <a:pt x="0" y="0"/>
                    </a:moveTo>
                    <a:cubicBezTo>
                      <a:pt x="2" y="28"/>
                      <a:pt x="9" y="79"/>
                      <a:pt x="23" y="143"/>
                    </a:cubicBezTo>
                    <a:cubicBezTo>
                      <a:pt x="42" y="117"/>
                      <a:pt x="42" y="117"/>
                      <a:pt x="42" y="117"/>
                    </a:cubicBezTo>
                    <a:cubicBezTo>
                      <a:pt x="31" y="61"/>
                      <a:pt x="27" y="19"/>
                      <a:pt x="26" y="2"/>
                    </a:cubicBezTo>
                    <a:cubicBezTo>
                      <a:pt x="17" y="2"/>
                      <a:pt x="8" y="1"/>
                      <a:pt x="0" y="0"/>
                    </a:cubicBezTo>
                  </a:path>
                </a:pathLst>
              </a:custGeom>
              <a:solidFill>
                <a:srgbClr val="783B0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1" name="iŝḷïḓe"/>
              <p:cNvSpPr/>
              <p:nvPr/>
            </p:nvSpPr>
            <p:spPr bwMode="auto">
              <a:xfrm>
                <a:off x="4777035" y="2072378"/>
                <a:ext cx="347604" cy="459610"/>
              </a:xfrm>
              <a:custGeom>
                <a:avLst/>
                <a:gdLst>
                  <a:gd name="T0" fmla="*/ 822 w 931"/>
                  <a:gd name="T1" fmla="*/ 0 h 1232"/>
                  <a:gd name="T2" fmla="*/ 770 w 931"/>
                  <a:gd name="T3" fmla="*/ 14 h 1232"/>
                  <a:gd name="T4" fmla="*/ 394 w 931"/>
                  <a:gd name="T5" fmla="*/ 292 h 1232"/>
                  <a:gd name="T6" fmla="*/ 0 w 931"/>
                  <a:gd name="T7" fmla="*/ 957 h 1232"/>
                  <a:gd name="T8" fmla="*/ 0 w 931"/>
                  <a:gd name="T9" fmla="*/ 1232 h 1232"/>
                  <a:gd name="T10" fmla="*/ 28 w 931"/>
                  <a:gd name="T11" fmla="*/ 1230 h 1232"/>
                  <a:gd name="T12" fmla="*/ 28 w 931"/>
                  <a:gd name="T13" fmla="*/ 1041 h 1232"/>
                  <a:gd name="T14" fmla="*/ 416 w 931"/>
                  <a:gd name="T15" fmla="*/ 388 h 1232"/>
                  <a:gd name="T16" fmla="*/ 785 w 931"/>
                  <a:gd name="T17" fmla="*/ 114 h 1232"/>
                  <a:gd name="T18" fmla="*/ 836 w 931"/>
                  <a:gd name="T19" fmla="*/ 100 h 1232"/>
                  <a:gd name="T20" fmla="*/ 919 w 931"/>
                  <a:gd name="T21" fmla="*/ 142 h 1232"/>
                  <a:gd name="T22" fmla="*/ 912 w 931"/>
                  <a:gd name="T23" fmla="*/ 51 h 1232"/>
                  <a:gd name="T24" fmla="*/ 822 w 931"/>
                  <a:gd name="T25" fmla="*/ 0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1" h="1232">
                    <a:moveTo>
                      <a:pt x="822" y="0"/>
                    </a:moveTo>
                    <a:cubicBezTo>
                      <a:pt x="804" y="0"/>
                      <a:pt x="786" y="4"/>
                      <a:pt x="770" y="14"/>
                    </a:cubicBezTo>
                    <a:cubicBezTo>
                      <a:pt x="762" y="19"/>
                      <a:pt x="580" y="127"/>
                      <a:pt x="394" y="292"/>
                    </a:cubicBezTo>
                    <a:cubicBezTo>
                      <a:pt x="132" y="525"/>
                      <a:pt x="0" y="749"/>
                      <a:pt x="0" y="957"/>
                    </a:cubicBezTo>
                    <a:cubicBezTo>
                      <a:pt x="0" y="1232"/>
                      <a:pt x="0" y="1232"/>
                      <a:pt x="0" y="1232"/>
                    </a:cubicBezTo>
                    <a:cubicBezTo>
                      <a:pt x="9" y="1231"/>
                      <a:pt x="18" y="1230"/>
                      <a:pt x="28" y="1230"/>
                    </a:cubicBezTo>
                    <a:cubicBezTo>
                      <a:pt x="28" y="1041"/>
                      <a:pt x="28" y="1041"/>
                      <a:pt x="28" y="1041"/>
                    </a:cubicBezTo>
                    <a:cubicBezTo>
                      <a:pt x="28" y="837"/>
                      <a:pt x="158" y="617"/>
                      <a:pt x="416" y="388"/>
                    </a:cubicBezTo>
                    <a:cubicBezTo>
                      <a:pt x="598" y="225"/>
                      <a:pt x="777" y="118"/>
                      <a:pt x="785" y="114"/>
                    </a:cubicBezTo>
                    <a:cubicBezTo>
                      <a:pt x="801" y="104"/>
                      <a:pt x="819" y="100"/>
                      <a:pt x="836" y="100"/>
                    </a:cubicBezTo>
                    <a:cubicBezTo>
                      <a:pt x="868" y="100"/>
                      <a:pt x="899" y="115"/>
                      <a:pt x="919" y="142"/>
                    </a:cubicBezTo>
                    <a:cubicBezTo>
                      <a:pt x="931" y="113"/>
                      <a:pt x="929" y="80"/>
                      <a:pt x="912" y="51"/>
                    </a:cubicBezTo>
                    <a:cubicBezTo>
                      <a:pt x="893" y="18"/>
                      <a:pt x="858" y="0"/>
                      <a:pt x="822" y="0"/>
                    </a:cubicBezTo>
                  </a:path>
                </a:pathLst>
              </a:custGeom>
              <a:solidFill>
                <a:srgbClr val="783B0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2" name="ïṧľïḓè"/>
              <p:cNvSpPr/>
              <p:nvPr/>
            </p:nvSpPr>
            <p:spPr bwMode="auto">
              <a:xfrm>
                <a:off x="4787656" y="2756000"/>
                <a:ext cx="66624" cy="1073711"/>
              </a:xfrm>
              <a:custGeom>
                <a:avLst/>
                <a:gdLst>
                  <a:gd name="T0" fmla="*/ 0 w 178"/>
                  <a:gd name="T1" fmla="*/ 2874 h 2881"/>
                  <a:gd name="T2" fmla="*/ 0 w 178"/>
                  <a:gd name="T3" fmla="*/ 2881 h 2881"/>
                  <a:gd name="T4" fmla="*/ 0 w 178"/>
                  <a:gd name="T5" fmla="*/ 2881 h 2881"/>
                  <a:gd name="T6" fmla="*/ 3 w 178"/>
                  <a:gd name="T7" fmla="*/ 2881 h 2881"/>
                  <a:gd name="T8" fmla="*/ 0 w 178"/>
                  <a:gd name="T9" fmla="*/ 2874 h 2881"/>
                  <a:gd name="T10" fmla="*/ 0 w 178"/>
                  <a:gd name="T11" fmla="*/ 2389 h 2881"/>
                  <a:gd name="T12" fmla="*/ 0 w 178"/>
                  <a:gd name="T13" fmla="*/ 2624 h 2881"/>
                  <a:gd name="T14" fmla="*/ 30 w 178"/>
                  <a:gd name="T15" fmla="*/ 2571 h 2881"/>
                  <a:gd name="T16" fmla="*/ 158 w 178"/>
                  <a:gd name="T17" fmla="*/ 2395 h 2881"/>
                  <a:gd name="T18" fmla="*/ 62 w 178"/>
                  <a:gd name="T19" fmla="*/ 2395 h 2881"/>
                  <a:gd name="T20" fmla="*/ 60 w 178"/>
                  <a:gd name="T21" fmla="*/ 2395 h 2881"/>
                  <a:gd name="T22" fmla="*/ 60 w 178"/>
                  <a:gd name="T23" fmla="*/ 2395 h 2881"/>
                  <a:gd name="T24" fmla="*/ 60 w 178"/>
                  <a:gd name="T25" fmla="*/ 2395 h 2881"/>
                  <a:gd name="T26" fmla="*/ 0 w 178"/>
                  <a:gd name="T27" fmla="*/ 2389 h 2881"/>
                  <a:gd name="T28" fmla="*/ 0 w 178"/>
                  <a:gd name="T29" fmla="*/ 556 h 2881"/>
                  <a:gd name="T30" fmla="*/ 0 w 178"/>
                  <a:gd name="T31" fmla="*/ 1796 h 2881"/>
                  <a:gd name="T32" fmla="*/ 58 w 178"/>
                  <a:gd name="T33" fmla="*/ 1790 h 2881"/>
                  <a:gd name="T34" fmla="*/ 178 w 178"/>
                  <a:gd name="T35" fmla="*/ 1789 h 2881"/>
                  <a:gd name="T36" fmla="*/ 178 w 178"/>
                  <a:gd name="T37" fmla="*/ 654 h 2881"/>
                  <a:gd name="T38" fmla="*/ 48 w 178"/>
                  <a:gd name="T39" fmla="*/ 600 h 2881"/>
                  <a:gd name="T40" fmla="*/ 48 w 178"/>
                  <a:gd name="T41" fmla="*/ 600 h 2881"/>
                  <a:gd name="T42" fmla="*/ 48 w 178"/>
                  <a:gd name="T43" fmla="*/ 600 h 2881"/>
                  <a:gd name="T44" fmla="*/ 0 w 178"/>
                  <a:gd name="T45" fmla="*/ 556 h 2881"/>
                  <a:gd name="T46" fmla="*/ 108 w 178"/>
                  <a:gd name="T47" fmla="*/ 0 h 2881"/>
                  <a:gd name="T48" fmla="*/ 13 w 178"/>
                  <a:gd name="T49" fmla="*/ 1 h 2881"/>
                  <a:gd name="T50" fmla="*/ 11 w 178"/>
                  <a:gd name="T51" fmla="*/ 1 h 2881"/>
                  <a:gd name="T52" fmla="*/ 11 w 178"/>
                  <a:gd name="T53" fmla="*/ 1 h 2881"/>
                  <a:gd name="T54" fmla="*/ 11 w 178"/>
                  <a:gd name="T55" fmla="*/ 1 h 2881"/>
                  <a:gd name="T56" fmla="*/ 0 w 178"/>
                  <a:gd name="T57" fmla="*/ 1 h 2881"/>
                  <a:gd name="T58" fmla="*/ 0 w 178"/>
                  <a:gd name="T59" fmla="*/ 151 h 2881"/>
                  <a:gd name="T60" fmla="*/ 108 w 178"/>
                  <a:gd name="T61" fmla="*/ 0 h 2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8" h="2881">
                    <a:moveTo>
                      <a:pt x="0" y="2874"/>
                    </a:moveTo>
                    <a:cubicBezTo>
                      <a:pt x="0" y="2881"/>
                      <a:pt x="0" y="2881"/>
                      <a:pt x="0" y="2881"/>
                    </a:cubicBezTo>
                    <a:cubicBezTo>
                      <a:pt x="0" y="2881"/>
                      <a:pt x="0" y="2881"/>
                      <a:pt x="0" y="2881"/>
                    </a:cubicBezTo>
                    <a:cubicBezTo>
                      <a:pt x="3" y="2881"/>
                      <a:pt x="3" y="2881"/>
                      <a:pt x="3" y="2881"/>
                    </a:cubicBezTo>
                    <a:cubicBezTo>
                      <a:pt x="2" y="2879"/>
                      <a:pt x="1" y="2876"/>
                      <a:pt x="0" y="2874"/>
                    </a:cubicBezTo>
                    <a:moveTo>
                      <a:pt x="0" y="2389"/>
                    </a:moveTo>
                    <a:cubicBezTo>
                      <a:pt x="0" y="2624"/>
                      <a:pt x="0" y="2624"/>
                      <a:pt x="0" y="2624"/>
                    </a:cubicBezTo>
                    <a:cubicBezTo>
                      <a:pt x="8" y="2606"/>
                      <a:pt x="18" y="2588"/>
                      <a:pt x="30" y="2571"/>
                    </a:cubicBezTo>
                    <a:cubicBezTo>
                      <a:pt x="158" y="2395"/>
                      <a:pt x="158" y="2395"/>
                      <a:pt x="158" y="2395"/>
                    </a:cubicBezTo>
                    <a:cubicBezTo>
                      <a:pt x="62" y="2395"/>
                      <a:pt x="62" y="2395"/>
                      <a:pt x="62" y="2395"/>
                    </a:cubicBezTo>
                    <a:cubicBezTo>
                      <a:pt x="61" y="2395"/>
                      <a:pt x="61" y="2395"/>
                      <a:pt x="60" y="2395"/>
                    </a:cubicBezTo>
                    <a:cubicBezTo>
                      <a:pt x="60" y="2395"/>
                      <a:pt x="60" y="2395"/>
                      <a:pt x="60" y="2395"/>
                    </a:cubicBezTo>
                    <a:cubicBezTo>
                      <a:pt x="60" y="2395"/>
                      <a:pt x="60" y="2395"/>
                      <a:pt x="60" y="2395"/>
                    </a:cubicBezTo>
                    <a:cubicBezTo>
                      <a:pt x="39" y="2395"/>
                      <a:pt x="19" y="2393"/>
                      <a:pt x="0" y="2389"/>
                    </a:cubicBezTo>
                    <a:moveTo>
                      <a:pt x="0" y="556"/>
                    </a:moveTo>
                    <a:cubicBezTo>
                      <a:pt x="0" y="1796"/>
                      <a:pt x="0" y="1796"/>
                      <a:pt x="0" y="1796"/>
                    </a:cubicBezTo>
                    <a:cubicBezTo>
                      <a:pt x="19" y="1792"/>
                      <a:pt x="38" y="1790"/>
                      <a:pt x="58" y="1790"/>
                    </a:cubicBezTo>
                    <a:cubicBezTo>
                      <a:pt x="178" y="1789"/>
                      <a:pt x="178" y="1789"/>
                      <a:pt x="178" y="1789"/>
                    </a:cubicBezTo>
                    <a:cubicBezTo>
                      <a:pt x="178" y="654"/>
                      <a:pt x="178" y="654"/>
                      <a:pt x="178" y="654"/>
                    </a:cubicBezTo>
                    <a:cubicBezTo>
                      <a:pt x="133" y="646"/>
                      <a:pt x="88" y="629"/>
                      <a:pt x="48" y="600"/>
                    </a:cubicBezTo>
                    <a:cubicBezTo>
                      <a:pt x="48" y="600"/>
                      <a:pt x="48" y="600"/>
                      <a:pt x="48" y="600"/>
                    </a:cubicBezTo>
                    <a:cubicBezTo>
                      <a:pt x="48" y="600"/>
                      <a:pt x="48" y="600"/>
                      <a:pt x="48" y="600"/>
                    </a:cubicBezTo>
                    <a:cubicBezTo>
                      <a:pt x="30" y="587"/>
                      <a:pt x="14" y="572"/>
                      <a:pt x="0" y="556"/>
                    </a:cubicBezTo>
                    <a:moveTo>
                      <a:pt x="108" y="0"/>
                    </a:moveTo>
                    <a:cubicBezTo>
                      <a:pt x="13" y="1"/>
                      <a:pt x="13" y="1"/>
                      <a:pt x="13" y="1"/>
                    </a:cubicBezTo>
                    <a:cubicBezTo>
                      <a:pt x="12" y="1"/>
                      <a:pt x="12" y="1"/>
                      <a:pt x="11" y="1"/>
                    </a:cubicBezTo>
                    <a:cubicBezTo>
                      <a:pt x="11" y="1"/>
                      <a:pt x="11" y="1"/>
                      <a:pt x="11" y="1"/>
                    </a:cubicBezTo>
                    <a:cubicBezTo>
                      <a:pt x="11" y="1"/>
                      <a:pt x="11" y="1"/>
                      <a:pt x="11" y="1"/>
                    </a:cubicBezTo>
                    <a:cubicBezTo>
                      <a:pt x="7" y="1"/>
                      <a:pt x="3" y="1"/>
                      <a:pt x="0" y="1"/>
                    </a:cubicBezTo>
                    <a:cubicBezTo>
                      <a:pt x="0" y="151"/>
                      <a:pt x="0" y="151"/>
                      <a:pt x="0" y="151"/>
                    </a:cubicBezTo>
                    <a:cubicBezTo>
                      <a:pt x="108" y="0"/>
                      <a:pt x="108" y="0"/>
                      <a:pt x="108"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3" name="í$ḻiḍe"/>
              <p:cNvSpPr/>
              <p:nvPr/>
            </p:nvSpPr>
            <p:spPr bwMode="auto">
              <a:xfrm>
                <a:off x="4787656" y="3464726"/>
                <a:ext cx="75314" cy="184424"/>
              </a:xfrm>
              <a:custGeom>
                <a:avLst/>
                <a:gdLst>
                  <a:gd name="T0" fmla="*/ 158 w 202"/>
                  <a:gd name="T1" fmla="*/ 495 h 495"/>
                  <a:gd name="T2" fmla="*/ 61 w 202"/>
                  <a:gd name="T3" fmla="*/ 495 h 495"/>
                  <a:gd name="T4" fmla="*/ 60 w 202"/>
                  <a:gd name="T5" fmla="*/ 495 h 495"/>
                  <a:gd name="T6" fmla="*/ 60 w 202"/>
                  <a:gd name="T7" fmla="*/ 495 h 495"/>
                  <a:gd name="T8" fmla="*/ 62 w 202"/>
                  <a:gd name="T9" fmla="*/ 495 h 495"/>
                  <a:gd name="T10" fmla="*/ 158 w 202"/>
                  <a:gd name="T11" fmla="*/ 495 h 495"/>
                  <a:gd name="T12" fmla="*/ 158 w 202"/>
                  <a:gd name="T13" fmla="*/ 495 h 495"/>
                  <a:gd name="T14" fmla="*/ 202 w 202"/>
                  <a:gd name="T15" fmla="*/ 0 h 495"/>
                  <a:gd name="T16" fmla="*/ 0 w 202"/>
                  <a:gd name="T17" fmla="*/ 1 h 495"/>
                  <a:gd name="T18" fmla="*/ 202 w 202"/>
                  <a:gd name="T19"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 h="495">
                    <a:moveTo>
                      <a:pt x="158" y="495"/>
                    </a:moveTo>
                    <a:cubicBezTo>
                      <a:pt x="61" y="495"/>
                      <a:pt x="61" y="495"/>
                      <a:pt x="61" y="495"/>
                    </a:cubicBezTo>
                    <a:cubicBezTo>
                      <a:pt x="61" y="495"/>
                      <a:pt x="60" y="495"/>
                      <a:pt x="60" y="495"/>
                    </a:cubicBezTo>
                    <a:cubicBezTo>
                      <a:pt x="60" y="495"/>
                      <a:pt x="60" y="495"/>
                      <a:pt x="60" y="495"/>
                    </a:cubicBezTo>
                    <a:cubicBezTo>
                      <a:pt x="61" y="495"/>
                      <a:pt x="61" y="495"/>
                      <a:pt x="62" y="495"/>
                    </a:cubicBezTo>
                    <a:cubicBezTo>
                      <a:pt x="158" y="495"/>
                      <a:pt x="158" y="495"/>
                      <a:pt x="158" y="495"/>
                    </a:cubicBezTo>
                    <a:cubicBezTo>
                      <a:pt x="158" y="495"/>
                      <a:pt x="158" y="495"/>
                      <a:pt x="158" y="495"/>
                    </a:cubicBezTo>
                    <a:moveTo>
                      <a:pt x="202" y="0"/>
                    </a:moveTo>
                    <a:cubicBezTo>
                      <a:pt x="0" y="1"/>
                      <a:pt x="0" y="1"/>
                      <a:pt x="0" y="1"/>
                    </a:cubicBezTo>
                    <a:cubicBezTo>
                      <a:pt x="202" y="0"/>
                      <a:pt x="202" y="0"/>
                      <a:pt x="20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4" name="íśḷíḑê"/>
              <p:cNvSpPr/>
              <p:nvPr/>
            </p:nvSpPr>
            <p:spPr bwMode="auto">
              <a:xfrm>
                <a:off x="4787656" y="3423207"/>
                <a:ext cx="75314" cy="41520"/>
              </a:xfrm>
              <a:custGeom>
                <a:avLst/>
                <a:gdLst>
                  <a:gd name="T0" fmla="*/ 202 w 202"/>
                  <a:gd name="T1" fmla="*/ 0 h 112"/>
                  <a:gd name="T2" fmla="*/ 178 w 202"/>
                  <a:gd name="T3" fmla="*/ 0 h 112"/>
                  <a:gd name="T4" fmla="*/ 58 w 202"/>
                  <a:gd name="T5" fmla="*/ 1 h 112"/>
                  <a:gd name="T6" fmla="*/ 0 w 202"/>
                  <a:gd name="T7" fmla="*/ 7 h 112"/>
                  <a:gd name="T8" fmla="*/ 0 w 202"/>
                  <a:gd name="T9" fmla="*/ 112 h 112"/>
                  <a:gd name="T10" fmla="*/ 202 w 202"/>
                  <a:gd name="T11" fmla="*/ 111 h 112"/>
                  <a:gd name="T12" fmla="*/ 202 w 20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02" h="112">
                    <a:moveTo>
                      <a:pt x="202" y="0"/>
                    </a:moveTo>
                    <a:cubicBezTo>
                      <a:pt x="178" y="0"/>
                      <a:pt x="178" y="0"/>
                      <a:pt x="178" y="0"/>
                    </a:cubicBezTo>
                    <a:cubicBezTo>
                      <a:pt x="58" y="1"/>
                      <a:pt x="58" y="1"/>
                      <a:pt x="58" y="1"/>
                    </a:cubicBezTo>
                    <a:cubicBezTo>
                      <a:pt x="38" y="1"/>
                      <a:pt x="19" y="3"/>
                      <a:pt x="0" y="7"/>
                    </a:cubicBezTo>
                    <a:cubicBezTo>
                      <a:pt x="0" y="112"/>
                      <a:pt x="0" y="112"/>
                      <a:pt x="0" y="112"/>
                    </a:cubicBezTo>
                    <a:cubicBezTo>
                      <a:pt x="202" y="111"/>
                      <a:pt x="202" y="111"/>
                      <a:pt x="202" y="111"/>
                    </a:cubicBezTo>
                    <a:cubicBezTo>
                      <a:pt x="202" y="0"/>
                      <a:pt x="202" y="0"/>
                      <a:pt x="202"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5" name="ïṡlíḓe"/>
              <p:cNvSpPr/>
              <p:nvPr/>
            </p:nvSpPr>
            <p:spPr bwMode="auto">
              <a:xfrm>
                <a:off x="4787656" y="3464726"/>
                <a:ext cx="75314" cy="184424"/>
              </a:xfrm>
              <a:custGeom>
                <a:avLst/>
                <a:gdLst>
                  <a:gd name="T0" fmla="*/ 0 w 202"/>
                  <a:gd name="T1" fmla="*/ 418 h 495"/>
                  <a:gd name="T2" fmla="*/ 0 w 202"/>
                  <a:gd name="T3" fmla="*/ 489 h 495"/>
                  <a:gd name="T4" fmla="*/ 60 w 202"/>
                  <a:gd name="T5" fmla="*/ 495 h 495"/>
                  <a:gd name="T6" fmla="*/ 60 w 202"/>
                  <a:gd name="T7" fmla="*/ 495 h 495"/>
                  <a:gd name="T8" fmla="*/ 61 w 202"/>
                  <a:gd name="T9" fmla="*/ 495 h 495"/>
                  <a:gd name="T10" fmla="*/ 158 w 202"/>
                  <a:gd name="T11" fmla="*/ 495 h 495"/>
                  <a:gd name="T12" fmla="*/ 202 w 202"/>
                  <a:gd name="T13" fmla="*/ 434 h 495"/>
                  <a:gd name="T14" fmla="*/ 202 w 202"/>
                  <a:gd name="T15" fmla="*/ 428 h 495"/>
                  <a:gd name="T16" fmla="*/ 133 w 202"/>
                  <a:gd name="T17" fmla="*/ 428 h 495"/>
                  <a:gd name="T18" fmla="*/ 83 w 202"/>
                  <a:gd name="T19" fmla="*/ 428 h 495"/>
                  <a:gd name="T20" fmla="*/ 79 w 202"/>
                  <a:gd name="T21" fmla="*/ 428 h 495"/>
                  <a:gd name="T22" fmla="*/ 0 w 202"/>
                  <a:gd name="T23" fmla="*/ 418 h 495"/>
                  <a:gd name="T24" fmla="*/ 202 w 202"/>
                  <a:gd name="T25" fmla="*/ 0 h 495"/>
                  <a:gd name="T26" fmla="*/ 0 w 202"/>
                  <a:gd name="T27" fmla="*/ 1 h 495"/>
                  <a:gd name="T28" fmla="*/ 0 w 202"/>
                  <a:gd name="T29" fmla="*/ 367 h 495"/>
                  <a:gd name="T30" fmla="*/ 0 w 202"/>
                  <a:gd name="T31" fmla="*/ 367 h 495"/>
                  <a:gd name="T32" fmla="*/ 79 w 202"/>
                  <a:gd name="T33" fmla="*/ 379 h 495"/>
                  <a:gd name="T34" fmla="*/ 81 w 202"/>
                  <a:gd name="T35" fmla="*/ 379 h 495"/>
                  <a:gd name="T36" fmla="*/ 82 w 202"/>
                  <a:gd name="T37" fmla="*/ 380 h 495"/>
                  <a:gd name="T38" fmla="*/ 132 w 202"/>
                  <a:gd name="T39" fmla="*/ 379 h 495"/>
                  <a:gd name="T40" fmla="*/ 202 w 202"/>
                  <a:gd name="T41" fmla="*/ 379 h 495"/>
                  <a:gd name="T42" fmla="*/ 202 w 202"/>
                  <a:gd name="T43"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495">
                    <a:moveTo>
                      <a:pt x="0" y="418"/>
                    </a:moveTo>
                    <a:cubicBezTo>
                      <a:pt x="0" y="489"/>
                      <a:pt x="0" y="489"/>
                      <a:pt x="0" y="489"/>
                    </a:cubicBezTo>
                    <a:cubicBezTo>
                      <a:pt x="19" y="493"/>
                      <a:pt x="39" y="495"/>
                      <a:pt x="60" y="495"/>
                    </a:cubicBezTo>
                    <a:cubicBezTo>
                      <a:pt x="60" y="495"/>
                      <a:pt x="60" y="495"/>
                      <a:pt x="60" y="495"/>
                    </a:cubicBezTo>
                    <a:cubicBezTo>
                      <a:pt x="60" y="495"/>
                      <a:pt x="61" y="495"/>
                      <a:pt x="61" y="495"/>
                    </a:cubicBezTo>
                    <a:cubicBezTo>
                      <a:pt x="158" y="495"/>
                      <a:pt x="158" y="495"/>
                      <a:pt x="158" y="495"/>
                    </a:cubicBezTo>
                    <a:cubicBezTo>
                      <a:pt x="202" y="434"/>
                      <a:pt x="202" y="434"/>
                      <a:pt x="202" y="434"/>
                    </a:cubicBezTo>
                    <a:cubicBezTo>
                      <a:pt x="202" y="428"/>
                      <a:pt x="202" y="428"/>
                      <a:pt x="202" y="428"/>
                    </a:cubicBezTo>
                    <a:cubicBezTo>
                      <a:pt x="133" y="428"/>
                      <a:pt x="133" y="428"/>
                      <a:pt x="133" y="428"/>
                    </a:cubicBezTo>
                    <a:cubicBezTo>
                      <a:pt x="83" y="428"/>
                      <a:pt x="83" y="428"/>
                      <a:pt x="83" y="428"/>
                    </a:cubicBezTo>
                    <a:cubicBezTo>
                      <a:pt x="82" y="428"/>
                      <a:pt x="81" y="428"/>
                      <a:pt x="79" y="428"/>
                    </a:cubicBezTo>
                    <a:cubicBezTo>
                      <a:pt x="69" y="428"/>
                      <a:pt x="38" y="428"/>
                      <a:pt x="0" y="418"/>
                    </a:cubicBezTo>
                    <a:moveTo>
                      <a:pt x="202" y="0"/>
                    </a:moveTo>
                    <a:cubicBezTo>
                      <a:pt x="0" y="1"/>
                      <a:pt x="0" y="1"/>
                      <a:pt x="0" y="1"/>
                    </a:cubicBezTo>
                    <a:cubicBezTo>
                      <a:pt x="0" y="367"/>
                      <a:pt x="0" y="367"/>
                      <a:pt x="0" y="367"/>
                    </a:cubicBezTo>
                    <a:cubicBezTo>
                      <a:pt x="0" y="367"/>
                      <a:pt x="0" y="367"/>
                      <a:pt x="0" y="367"/>
                    </a:cubicBezTo>
                    <a:cubicBezTo>
                      <a:pt x="39" y="379"/>
                      <a:pt x="72" y="379"/>
                      <a:pt x="79" y="379"/>
                    </a:cubicBezTo>
                    <a:cubicBezTo>
                      <a:pt x="81" y="379"/>
                      <a:pt x="81" y="379"/>
                      <a:pt x="81" y="379"/>
                    </a:cubicBezTo>
                    <a:cubicBezTo>
                      <a:pt x="82" y="380"/>
                      <a:pt x="82" y="380"/>
                      <a:pt x="82" y="380"/>
                    </a:cubicBezTo>
                    <a:cubicBezTo>
                      <a:pt x="132" y="379"/>
                      <a:pt x="132" y="379"/>
                      <a:pt x="132" y="379"/>
                    </a:cubicBezTo>
                    <a:cubicBezTo>
                      <a:pt x="202" y="379"/>
                      <a:pt x="202" y="379"/>
                      <a:pt x="202" y="379"/>
                    </a:cubicBezTo>
                    <a:cubicBezTo>
                      <a:pt x="202" y="0"/>
                      <a:pt x="202" y="0"/>
                      <a:pt x="20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6" name="ïsliďe"/>
              <p:cNvSpPr/>
              <p:nvPr/>
            </p:nvSpPr>
            <p:spPr bwMode="auto">
              <a:xfrm>
                <a:off x="4787656" y="3600871"/>
                <a:ext cx="75314" cy="23174"/>
              </a:xfrm>
              <a:custGeom>
                <a:avLst/>
                <a:gdLst>
                  <a:gd name="T0" fmla="*/ 0 w 202"/>
                  <a:gd name="T1" fmla="*/ 0 h 61"/>
                  <a:gd name="T2" fmla="*/ 0 w 202"/>
                  <a:gd name="T3" fmla="*/ 51 h 61"/>
                  <a:gd name="T4" fmla="*/ 79 w 202"/>
                  <a:gd name="T5" fmla="*/ 61 h 61"/>
                  <a:gd name="T6" fmla="*/ 83 w 202"/>
                  <a:gd name="T7" fmla="*/ 61 h 61"/>
                  <a:gd name="T8" fmla="*/ 133 w 202"/>
                  <a:gd name="T9" fmla="*/ 61 h 61"/>
                  <a:gd name="T10" fmla="*/ 202 w 202"/>
                  <a:gd name="T11" fmla="*/ 61 h 61"/>
                  <a:gd name="T12" fmla="*/ 202 w 202"/>
                  <a:gd name="T13" fmla="*/ 12 h 61"/>
                  <a:gd name="T14" fmla="*/ 132 w 202"/>
                  <a:gd name="T15" fmla="*/ 12 h 61"/>
                  <a:gd name="T16" fmla="*/ 82 w 202"/>
                  <a:gd name="T17" fmla="*/ 13 h 61"/>
                  <a:gd name="T18" fmla="*/ 81 w 202"/>
                  <a:gd name="T19" fmla="*/ 12 h 61"/>
                  <a:gd name="T20" fmla="*/ 79 w 202"/>
                  <a:gd name="T21" fmla="*/ 12 h 61"/>
                  <a:gd name="T22" fmla="*/ 0 w 202"/>
                  <a:gd name="T23" fmla="*/ 0 h 61"/>
                  <a:gd name="T24" fmla="*/ 0 w 202"/>
                  <a:gd name="T2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2" h="61">
                    <a:moveTo>
                      <a:pt x="0" y="0"/>
                    </a:moveTo>
                    <a:cubicBezTo>
                      <a:pt x="0" y="51"/>
                      <a:pt x="0" y="51"/>
                      <a:pt x="0" y="51"/>
                    </a:cubicBezTo>
                    <a:cubicBezTo>
                      <a:pt x="38" y="61"/>
                      <a:pt x="69" y="61"/>
                      <a:pt x="79" y="61"/>
                    </a:cubicBezTo>
                    <a:cubicBezTo>
                      <a:pt x="81" y="61"/>
                      <a:pt x="82" y="61"/>
                      <a:pt x="83" y="61"/>
                    </a:cubicBezTo>
                    <a:cubicBezTo>
                      <a:pt x="133" y="61"/>
                      <a:pt x="133" y="61"/>
                      <a:pt x="133" y="61"/>
                    </a:cubicBezTo>
                    <a:cubicBezTo>
                      <a:pt x="202" y="61"/>
                      <a:pt x="202" y="61"/>
                      <a:pt x="202" y="61"/>
                    </a:cubicBezTo>
                    <a:cubicBezTo>
                      <a:pt x="202" y="12"/>
                      <a:pt x="202" y="12"/>
                      <a:pt x="202" y="12"/>
                    </a:cubicBezTo>
                    <a:cubicBezTo>
                      <a:pt x="132" y="12"/>
                      <a:pt x="132" y="12"/>
                      <a:pt x="132" y="12"/>
                    </a:cubicBezTo>
                    <a:cubicBezTo>
                      <a:pt x="82" y="13"/>
                      <a:pt x="82" y="13"/>
                      <a:pt x="82" y="13"/>
                    </a:cubicBezTo>
                    <a:cubicBezTo>
                      <a:pt x="81" y="12"/>
                      <a:pt x="81" y="12"/>
                      <a:pt x="81" y="12"/>
                    </a:cubicBezTo>
                    <a:cubicBezTo>
                      <a:pt x="81" y="12"/>
                      <a:pt x="81" y="12"/>
                      <a:pt x="79" y="12"/>
                    </a:cubicBezTo>
                    <a:cubicBezTo>
                      <a:pt x="72" y="12"/>
                      <a:pt x="39" y="12"/>
                      <a:pt x="0" y="0"/>
                    </a:cubicBezTo>
                    <a:cubicBezTo>
                      <a:pt x="0" y="0"/>
                      <a:pt x="0" y="0"/>
                      <a:pt x="0"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7" name="iśļídê"/>
              <p:cNvSpPr/>
              <p:nvPr/>
            </p:nvSpPr>
            <p:spPr bwMode="auto">
              <a:xfrm>
                <a:off x="4787656" y="3625976"/>
                <a:ext cx="75314" cy="203735"/>
              </a:xfrm>
              <a:custGeom>
                <a:avLst/>
                <a:gdLst>
                  <a:gd name="T0" fmla="*/ 202 w 202"/>
                  <a:gd name="T1" fmla="*/ 0 h 547"/>
                  <a:gd name="T2" fmla="*/ 158 w 202"/>
                  <a:gd name="T3" fmla="*/ 61 h 547"/>
                  <a:gd name="T4" fmla="*/ 158 w 202"/>
                  <a:gd name="T5" fmla="*/ 61 h 547"/>
                  <a:gd name="T6" fmla="*/ 30 w 202"/>
                  <a:gd name="T7" fmla="*/ 237 h 547"/>
                  <a:gd name="T8" fmla="*/ 0 w 202"/>
                  <a:gd name="T9" fmla="*/ 290 h 547"/>
                  <a:gd name="T10" fmla="*/ 0 w 202"/>
                  <a:gd name="T11" fmla="*/ 540 h 547"/>
                  <a:gd name="T12" fmla="*/ 3 w 202"/>
                  <a:gd name="T13" fmla="*/ 547 h 547"/>
                  <a:gd name="T14" fmla="*/ 202 w 202"/>
                  <a:gd name="T15" fmla="*/ 546 h 547"/>
                  <a:gd name="T16" fmla="*/ 202 w 202"/>
                  <a:gd name="T17" fmla="*/ 196 h 547"/>
                  <a:gd name="T18" fmla="*/ 171 w 202"/>
                  <a:gd name="T19" fmla="*/ 238 h 547"/>
                  <a:gd name="T20" fmla="*/ 142 w 202"/>
                  <a:gd name="T21" fmla="*/ 279 h 547"/>
                  <a:gd name="T22" fmla="*/ 142 w 202"/>
                  <a:gd name="T23" fmla="*/ 280 h 547"/>
                  <a:gd name="T24" fmla="*/ 104 w 202"/>
                  <a:gd name="T25" fmla="*/ 353 h 547"/>
                  <a:gd name="T26" fmla="*/ 109 w 202"/>
                  <a:gd name="T27" fmla="*/ 509 h 547"/>
                  <a:gd name="T28" fmla="*/ 111 w 202"/>
                  <a:gd name="T29" fmla="*/ 520 h 547"/>
                  <a:gd name="T30" fmla="*/ 97 w 202"/>
                  <a:gd name="T31" fmla="*/ 542 h 547"/>
                  <a:gd name="T32" fmla="*/ 86 w 202"/>
                  <a:gd name="T33" fmla="*/ 545 h 547"/>
                  <a:gd name="T34" fmla="*/ 73 w 202"/>
                  <a:gd name="T35" fmla="*/ 541 h 547"/>
                  <a:gd name="T36" fmla="*/ 73 w 202"/>
                  <a:gd name="T37" fmla="*/ 541 h 547"/>
                  <a:gd name="T38" fmla="*/ 73 w 202"/>
                  <a:gd name="T39" fmla="*/ 541 h 547"/>
                  <a:gd name="T40" fmla="*/ 73 w 202"/>
                  <a:gd name="T41" fmla="*/ 541 h 547"/>
                  <a:gd name="T42" fmla="*/ 73 w 202"/>
                  <a:gd name="T43" fmla="*/ 541 h 547"/>
                  <a:gd name="T44" fmla="*/ 72 w 202"/>
                  <a:gd name="T45" fmla="*/ 540 h 547"/>
                  <a:gd name="T46" fmla="*/ 64 w 202"/>
                  <a:gd name="T47" fmla="*/ 530 h 547"/>
                  <a:gd name="T48" fmla="*/ 58 w 202"/>
                  <a:gd name="T49" fmla="*/ 335 h 547"/>
                  <a:gd name="T50" fmla="*/ 103 w 202"/>
                  <a:gd name="T51" fmla="*/ 250 h 547"/>
                  <a:gd name="T52" fmla="*/ 132 w 202"/>
                  <a:gd name="T53" fmla="*/ 210 h 547"/>
                  <a:gd name="T54" fmla="*/ 202 w 202"/>
                  <a:gd name="T55" fmla="*/ 113 h 547"/>
                  <a:gd name="T56" fmla="*/ 202 w 202"/>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2" h="547">
                    <a:moveTo>
                      <a:pt x="202" y="0"/>
                    </a:moveTo>
                    <a:cubicBezTo>
                      <a:pt x="158" y="61"/>
                      <a:pt x="158" y="61"/>
                      <a:pt x="158" y="61"/>
                    </a:cubicBezTo>
                    <a:cubicBezTo>
                      <a:pt x="158" y="61"/>
                      <a:pt x="158" y="61"/>
                      <a:pt x="158" y="61"/>
                    </a:cubicBezTo>
                    <a:cubicBezTo>
                      <a:pt x="30" y="237"/>
                      <a:pt x="30" y="237"/>
                      <a:pt x="30" y="237"/>
                    </a:cubicBezTo>
                    <a:cubicBezTo>
                      <a:pt x="18" y="254"/>
                      <a:pt x="8" y="272"/>
                      <a:pt x="0" y="290"/>
                    </a:cubicBezTo>
                    <a:cubicBezTo>
                      <a:pt x="0" y="540"/>
                      <a:pt x="0" y="540"/>
                      <a:pt x="0" y="540"/>
                    </a:cubicBezTo>
                    <a:cubicBezTo>
                      <a:pt x="1" y="542"/>
                      <a:pt x="2" y="545"/>
                      <a:pt x="3" y="547"/>
                    </a:cubicBezTo>
                    <a:cubicBezTo>
                      <a:pt x="202" y="546"/>
                      <a:pt x="202" y="546"/>
                      <a:pt x="202" y="546"/>
                    </a:cubicBezTo>
                    <a:cubicBezTo>
                      <a:pt x="202" y="196"/>
                      <a:pt x="202" y="196"/>
                      <a:pt x="202" y="196"/>
                    </a:cubicBezTo>
                    <a:cubicBezTo>
                      <a:pt x="171" y="238"/>
                      <a:pt x="171" y="238"/>
                      <a:pt x="171" y="238"/>
                    </a:cubicBezTo>
                    <a:cubicBezTo>
                      <a:pt x="142" y="279"/>
                      <a:pt x="142" y="279"/>
                      <a:pt x="142" y="279"/>
                    </a:cubicBezTo>
                    <a:cubicBezTo>
                      <a:pt x="142" y="280"/>
                      <a:pt x="142" y="280"/>
                      <a:pt x="142" y="280"/>
                    </a:cubicBezTo>
                    <a:cubicBezTo>
                      <a:pt x="141" y="280"/>
                      <a:pt x="119" y="310"/>
                      <a:pt x="104" y="353"/>
                    </a:cubicBezTo>
                    <a:cubicBezTo>
                      <a:pt x="85" y="409"/>
                      <a:pt x="86" y="462"/>
                      <a:pt x="109" y="509"/>
                    </a:cubicBezTo>
                    <a:cubicBezTo>
                      <a:pt x="110" y="513"/>
                      <a:pt x="111" y="516"/>
                      <a:pt x="111" y="520"/>
                    </a:cubicBezTo>
                    <a:cubicBezTo>
                      <a:pt x="111" y="529"/>
                      <a:pt x="106" y="538"/>
                      <a:pt x="97" y="542"/>
                    </a:cubicBezTo>
                    <a:cubicBezTo>
                      <a:pt x="93" y="544"/>
                      <a:pt x="89" y="545"/>
                      <a:pt x="86" y="545"/>
                    </a:cubicBezTo>
                    <a:cubicBezTo>
                      <a:pt x="81" y="545"/>
                      <a:pt x="77" y="543"/>
                      <a:pt x="73" y="541"/>
                    </a:cubicBezTo>
                    <a:cubicBezTo>
                      <a:pt x="73" y="541"/>
                      <a:pt x="73" y="541"/>
                      <a:pt x="73" y="541"/>
                    </a:cubicBezTo>
                    <a:cubicBezTo>
                      <a:pt x="73" y="541"/>
                      <a:pt x="73" y="541"/>
                      <a:pt x="73" y="541"/>
                    </a:cubicBezTo>
                    <a:cubicBezTo>
                      <a:pt x="73" y="541"/>
                      <a:pt x="73" y="541"/>
                      <a:pt x="73" y="541"/>
                    </a:cubicBezTo>
                    <a:cubicBezTo>
                      <a:pt x="73" y="541"/>
                      <a:pt x="73" y="541"/>
                      <a:pt x="73" y="541"/>
                    </a:cubicBezTo>
                    <a:cubicBezTo>
                      <a:pt x="72" y="540"/>
                      <a:pt x="72" y="540"/>
                      <a:pt x="72" y="540"/>
                    </a:cubicBezTo>
                    <a:cubicBezTo>
                      <a:pt x="68" y="537"/>
                      <a:pt x="66" y="534"/>
                      <a:pt x="64" y="530"/>
                    </a:cubicBezTo>
                    <a:cubicBezTo>
                      <a:pt x="36" y="471"/>
                      <a:pt x="34" y="404"/>
                      <a:pt x="58" y="335"/>
                    </a:cubicBezTo>
                    <a:cubicBezTo>
                      <a:pt x="75" y="287"/>
                      <a:pt x="100" y="255"/>
                      <a:pt x="103" y="250"/>
                    </a:cubicBezTo>
                    <a:cubicBezTo>
                      <a:pt x="132" y="210"/>
                      <a:pt x="132" y="210"/>
                      <a:pt x="132" y="210"/>
                    </a:cubicBezTo>
                    <a:cubicBezTo>
                      <a:pt x="202" y="113"/>
                      <a:pt x="202" y="113"/>
                      <a:pt x="202" y="113"/>
                    </a:cubicBezTo>
                    <a:cubicBezTo>
                      <a:pt x="202" y="0"/>
                      <a:pt x="202" y="0"/>
                      <a:pt x="202"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8" name="íšļíďe"/>
              <p:cNvSpPr/>
              <p:nvPr/>
            </p:nvSpPr>
            <p:spPr bwMode="auto">
              <a:xfrm>
                <a:off x="4800209" y="3668461"/>
                <a:ext cx="62762" cy="161250"/>
              </a:xfrm>
              <a:custGeom>
                <a:avLst/>
                <a:gdLst>
                  <a:gd name="T0" fmla="*/ 39 w 168"/>
                  <a:gd name="T1" fmla="*/ 428 h 432"/>
                  <a:gd name="T2" fmla="*/ 39 w 168"/>
                  <a:gd name="T3" fmla="*/ 428 h 432"/>
                  <a:gd name="T4" fmla="*/ 39 w 168"/>
                  <a:gd name="T5" fmla="*/ 428 h 432"/>
                  <a:gd name="T6" fmla="*/ 39 w 168"/>
                  <a:gd name="T7" fmla="*/ 428 h 432"/>
                  <a:gd name="T8" fmla="*/ 168 w 168"/>
                  <a:gd name="T9" fmla="*/ 0 h 432"/>
                  <a:gd name="T10" fmla="*/ 98 w 168"/>
                  <a:gd name="T11" fmla="*/ 97 h 432"/>
                  <a:gd name="T12" fmla="*/ 69 w 168"/>
                  <a:gd name="T13" fmla="*/ 137 h 432"/>
                  <a:gd name="T14" fmla="*/ 24 w 168"/>
                  <a:gd name="T15" fmla="*/ 222 h 432"/>
                  <a:gd name="T16" fmla="*/ 30 w 168"/>
                  <a:gd name="T17" fmla="*/ 417 h 432"/>
                  <a:gd name="T18" fmla="*/ 38 w 168"/>
                  <a:gd name="T19" fmla="*/ 427 h 432"/>
                  <a:gd name="T20" fmla="*/ 39 w 168"/>
                  <a:gd name="T21" fmla="*/ 428 h 432"/>
                  <a:gd name="T22" fmla="*/ 39 w 168"/>
                  <a:gd name="T23" fmla="*/ 428 h 432"/>
                  <a:gd name="T24" fmla="*/ 52 w 168"/>
                  <a:gd name="T25" fmla="*/ 432 h 432"/>
                  <a:gd name="T26" fmla="*/ 63 w 168"/>
                  <a:gd name="T27" fmla="*/ 429 h 432"/>
                  <a:gd name="T28" fmla="*/ 77 w 168"/>
                  <a:gd name="T29" fmla="*/ 407 h 432"/>
                  <a:gd name="T30" fmla="*/ 75 w 168"/>
                  <a:gd name="T31" fmla="*/ 396 h 432"/>
                  <a:gd name="T32" fmla="*/ 70 w 168"/>
                  <a:gd name="T33" fmla="*/ 240 h 432"/>
                  <a:gd name="T34" fmla="*/ 108 w 168"/>
                  <a:gd name="T35" fmla="*/ 167 h 432"/>
                  <a:gd name="T36" fmla="*/ 108 w 168"/>
                  <a:gd name="T37" fmla="*/ 166 h 432"/>
                  <a:gd name="T38" fmla="*/ 137 w 168"/>
                  <a:gd name="T39" fmla="*/ 125 h 432"/>
                  <a:gd name="T40" fmla="*/ 168 w 168"/>
                  <a:gd name="T41" fmla="*/ 83 h 432"/>
                  <a:gd name="T42" fmla="*/ 168 w 168"/>
                  <a:gd name="T4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8" h="432">
                    <a:moveTo>
                      <a:pt x="39" y="428"/>
                    </a:moveTo>
                    <a:cubicBezTo>
                      <a:pt x="39" y="428"/>
                      <a:pt x="39" y="428"/>
                      <a:pt x="39" y="428"/>
                    </a:cubicBezTo>
                    <a:cubicBezTo>
                      <a:pt x="39" y="428"/>
                      <a:pt x="39" y="428"/>
                      <a:pt x="39" y="428"/>
                    </a:cubicBezTo>
                    <a:cubicBezTo>
                      <a:pt x="39" y="428"/>
                      <a:pt x="39" y="428"/>
                      <a:pt x="39" y="428"/>
                    </a:cubicBezTo>
                    <a:moveTo>
                      <a:pt x="168" y="0"/>
                    </a:moveTo>
                    <a:cubicBezTo>
                      <a:pt x="98" y="97"/>
                      <a:pt x="98" y="97"/>
                      <a:pt x="98" y="97"/>
                    </a:cubicBezTo>
                    <a:cubicBezTo>
                      <a:pt x="69" y="137"/>
                      <a:pt x="69" y="137"/>
                      <a:pt x="69" y="137"/>
                    </a:cubicBezTo>
                    <a:cubicBezTo>
                      <a:pt x="66" y="142"/>
                      <a:pt x="41" y="174"/>
                      <a:pt x="24" y="222"/>
                    </a:cubicBezTo>
                    <a:cubicBezTo>
                      <a:pt x="0" y="291"/>
                      <a:pt x="2" y="358"/>
                      <a:pt x="30" y="417"/>
                    </a:cubicBezTo>
                    <a:cubicBezTo>
                      <a:pt x="32" y="421"/>
                      <a:pt x="34" y="424"/>
                      <a:pt x="38" y="427"/>
                    </a:cubicBezTo>
                    <a:cubicBezTo>
                      <a:pt x="38" y="427"/>
                      <a:pt x="38" y="427"/>
                      <a:pt x="39" y="428"/>
                    </a:cubicBezTo>
                    <a:cubicBezTo>
                      <a:pt x="39" y="428"/>
                      <a:pt x="39" y="428"/>
                      <a:pt x="39" y="428"/>
                    </a:cubicBezTo>
                    <a:cubicBezTo>
                      <a:pt x="43" y="430"/>
                      <a:pt x="47" y="432"/>
                      <a:pt x="52" y="432"/>
                    </a:cubicBezTo>
                    <a:cubicBezTo>
                      <a:pt x="55" y="432"/>
                      <a:pt x="59" y="431"/>
                      <a:pt x="63" y="429"/>
                    </a:cubicBezTo>
                    <a:cubicBezTo>
                      <a:pt x="72" y="425"/>
                      <a:pt x="77" y="416"/>
                      <a:pt x="77" y="407"/>
                    </a:cubicBezTo>
                    <a:cubicBezTo>
                      <a:pt x="77" y="403"/>
                      <a:pt x="76" y="400"/>
                      <a:pt x="75" y="396"/>
                    </a:cubicBezTo>
                    <a:cubicBezTo>
                      <a:pt x="52" y="349"/>
                      <a:pt x="51" y="296"/>
                      <a:pt x="70" y="240"/>
                    </a:cubicBezTo>
                    <a:cubicBezTo>
                      <a:pt x="85" y="197"/>
                      <a:pt x="107" y="167"/>
                      <a:pt x="108" y="167"/>
                    </a:cubicBezTo>
                    <a:cubicBezTo>
                      <a:pt x="108" y="166"/>
                      <a:pt x="108" y="166"/>
                      <a:pt x="108" y="166"/>
                    </a:cubicBezTo>
                    <a:cubicBezTo>
                      <a:pt x="137" y="125"/>
                      <a:pt x="137" y="125"/>
                      <a:pt x="137" y="125"/>
                    </a:cubicBezTo>
                    <a:cubicBezTo>
                      <a:pt x="168" y="83"/>
                      <a:pt x="168" y="83"/>
                      <a:pt x="168" y="83"/>
                    </a:cubicBezTo>
                    <a:cubicBezTo>
                      <a:pt x="168" y="0"/>
                      <a:pt x="168" y="0"/>
                      <a:pt x="168"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9" name="ïṩḻíḑè"/>
              <p:cNvSpPr/>
              <p:nvPr/>
            </p:nvSpPr>
            <p:spPr bwMode="auto">
              <a:xfrm>
                <a:off x="5346720" y="3950407"/>
                <a:ext cx="12553" cy="966"/>
              </a:xfrm>
              <a:prstGeom prst="rect">
                <a:avLst/>
              </a:prstGeom>
              <a:solidFill>
                <a:srgbClr val="4D83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10" name="îš1îdè"/>
              <p:cNvSpPr/>
              <p:nvPr/>
            </p:nvSpPr>
            <p:spPr bwMode="auto">
              <a:xfrm>
                <a:off x="5346720" y="3950407"/>
                <a:ext cx="12553" cy="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11" name="îṡḻidé"/>
              <p:cNvSpPr/>
              <p:nvPr/>
            </p:nvSpPr>
            <p:spPr bwMode="auto">
              <a:xfrm>
                <a:off x="5318718" y="3883783"/>
                <a:ext cx="152560" cy="66624"/>
              </a:xfrm>
              <a:custGeom>
                <a:avLst/>
                <a:gdLst>
                  <a:gd name="T0" fmla="*/ 171 w 407"/>
                  <a:gd name="T1" fmla="*/ 113 h 180"/>
                  <a:gd name="T2" fmla="*/ 154 w 407"/>
                  <a:gd name="T3" fmla="*/ 113 h 180"/>
                  <a:gd name="T4" fmla="*/ 62 w 407"/>
                  <a:gd name="T5" fmla="*/ 113 h 180"/>
                  <a:gd name="T6" fmla="*/ 73 w 407"/>
                  <a:gd name="T7" fmla="*/ 180 h 180"/>
                  <a:gd name="T8" fmla="*/ 108 w 407"/>
                  <a:gd name="T9" fmla="*/ 180 h 180"/>
                  <a:gd name="T10" fmla="*/ 171 w 407"/>
                  <a:gd name="T11" fmla="*/ 113 h 180"/>
                  <a:gd name="T12" fmla="*/ 402 w 407"/>
                  <a:gd name="T13" fmla="*/ 43 h 180"/>
                  <a:gd name="T14" fmla="*/ 395 w 407"/>
                  <a:gd name="T15" fmla="*/ 49 h 180"/>
                  <a:gd name="T16" fmla="*/ 407 w 407"/>
                  <a:gd name="T17" fmla="*/ 49 h 180"/>
                  <a:gd name="T18" fmla="*/ 402 w 407"/>
                  <a:gd name="T19" fmla="*/ 43 h 180"/>
                  <a:gd name="T20" fmla="*/ 365 w 407"/>
                  <a:gd name="T21" fmla="*/ 0 h 180"/>
                  <a:gd name="T22" fmla="*/ 0 w 407"/>
                  <a:gd name="T23" fmla="*/ 0 h 180"/>
                  <a:gd name="T24" fmla="*/ 35 w 407"/>
                  <a:gd name="T25" fmla="*/ 50 h 180"/>
                  <a:gd name="T26" fmla="*/ 35 w 407"/>
                  <a:gd name="T27" fmla="*/ 50 h 180"/>
                  <a:gd name="T28" fmla="*/ 43 w 407"/>
                  <a:gd name="T29" fmla="*/ 65 h 180"/>
                  <a:gd name="T30" fmla="*/ 154 w 407"/>
                  <a:gd name="T31" fmla="*/ 64 h 180"/>
                  <a:gd name="T32" fmla="*/ 205 w 407"/>
                  <a:gd name="T33" fmla="*/ 64 h 180"/>
                  <a:gd name="T34" fmla="*/ 205 w 407"/>
                  <a:gd name="T35" fmla="*/ 64 h 180"/>
                  <a:gd name="T36" fmla="*/ 206 w 407"/>
                  <a:gd name="T37" fmla="*/ 64 h 180"/>
                  <a:gd name="T38" fmla="*/ 286 w 407"/>
                  <a:gd name="T39" fmla="*/ 51 h 180"/>
                  <a:gd name="T40" fmla="*/ 369 w 407"/>
                  <a:gd name="T41" fmla="*/ 6 h 180"/>
                  <a:gd name="T42" fmla="*/ 365 w 407"/>
                  <a:gd name="T43"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7" h="180">
                    <a:moveTo>
                      <a:pt x="171" y="113"/>
                    </a:moveTo>
                    <a:cubicBezTo>
                      <a:pt x="154" y="113"/>
                      <a:pt x="154" y="113"/>
                      <a:pt x="154" y="113"/>
                    </a:cubicBezTo>
                    <a:cubicBezTo>
                      <a:pt x="62" y="113"/>
                      <a:pt x="62" y="113"/>
                      <a:pt x="62" y="113"/>
                    </a:cubicBezTo>
                    <a:cubicBezTo>
                      <a:pt x="68" y="135"/>
                      <a:pt x="72" y="158"/>
                      <a:pt x="73" y="180"/>
                    </a:cubicBezTo>
                    <a:cubicBezTo>
                      <a:pt x="108" y="180"/>
                      <a:pt x="108" y="180"/>
                      <a:pt x="108" y="180"/>
                    </a:cubicBezTo>
                    <a:cubicBezTo>
                      <a:pt x="125" y="154"/>
                      <a:pt x="147" y="132"/>
                      <a:pt x="171" y="113"/>
                    </a:cubicBezTo>
                    <a:moveTo>
                      <a:pt x="402" y="43"/>
                    </a:moveTo>
                    <a:cubicBezTo>
                      <a:pt x="399" y="45"/>
                      <a:pt x="397" y="47"/>
                      <a:pt x="395" y="49"/>
                    </a:cubicBezTo>
                    <a:cubicBezTo>
                      <a:pt x="407" y="49"/>
                      <a:pt x="407" y="49"/>
                      <a:pt x="407" y="49"/>
                    </a:cubicBezTo>
                    <a:cubicBezTo>
                      <a:pt x="406" y="47"/>
                      <a:pt x="404" y="45"/>
                      <a:pt x="402" y="43"/>
                    </a:cubicBezTo>
                    <a:moveTo>
                      <a:pt x="365" y="0"/>
                    </a:moveTo>
                    <a:cubicBezTo>
                      <a:pt x="0" y="0"/>
                      <a:pt x="0" y="0"/>
                      <a:pt x="0" y="0"/>
                    </a:cubicBezTo>
                    <a:cubicBezTo>
                      <a:pt x="13" y="15"/>
                      <a:pt x="25" y="32"/>
                      <a:pt x="35" y="50"/>
                    </a:cubicBezTo>
                    <a:cubicBezTo>
                      <a:pt x="35" y="50"/>
                      <a:pt x="35" y="50"/>
                      <a:pt x="35" y="50"/>
                    </a:cubicBezTo>
                    <a:cubicBezTo>
                      <a:pt x="38" y="55"/>
                      <a:pt x="41" y="60"/>
                      <a:pt x="43" y="65"/>
                    </a:cubicBezTo>
                    <a:cubicBezTo>
                      <a:pt x="154" y="64"/>
                      <a:pt x="154" y="64"/>
                      <a:pt x="154" y="64"/>
                    </a:cubicBezTo>
                    <a:cubicBezTo>
                      <a:pt x="205" y="64"/>
                      <a:pt x="205" y="64"/>
                      <a:pt x="205" y="64"/>
                    </a:cubicBezTo>
                    <a:cubicBezTo>
                      <a:pt x="205" y="64"/>
                      <a:pt x="205" y="64"/>
                      <a:pt x="205" y="64"/>
                    </a:cubicBezTo>
                    <a:cubicBezTo>
                      <a:pt x="205" y="64"/>
                      <a:pt x="206" y="64"/>
                      <a:pt x="206" y="64"/>
                    </a:cubicBezTo>
                    <a:cubicBezTo>
                      <a:pt x="213" y="64"/>
                      <a:pt x="247" y="63"/>
                      <a:pt x="286" y="51"/>
                    </a:cubicBezTo>
                    <a:cubicBezTo>
                      <a:pt x="319" y="41"/>
                      <a:pt x="347" y="26"/>
                      <a:pt x="369" y="6"/>
                    </a:cubicBezTo>
                    <a:cubicBezTo>
                      <a:pt x="368" y="4"/>
                      <a:pt x="367" y="2"/>
                      <a:pt x="36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2" name="i$lïďe"/>
              <p:cNvSpPr/>
              <p:nvPr/>
            </p:nvSpPr>
            <p:spPr bwMode="auto">
              <a:xfrm>
                <a:off x="5335133" y="3885714"/>
                <a:ext cx="134214" cy="40554"/>
              </a:xfrm>
              <a:custGeom>
                <a:avLst/>
                <a:gdLst>
                  <a:gd name="T0" fmla="*/ 326 w 359"/>
                  <a:gd name="T1" fmla="*/ 0 h 107"/>
                  <a:gd name="T2" fmla="*/ 243 w 359"/>
                  <a:gd name="T3" fmla="*/ 45 h 107"/>
                  <a:gd name="T4" fmla="*/ 163 w 359"/>
                  <a:gd name="T5" fmla="*/ 58 h 107"/>
                  <a:gd name="T6" fmla="*/ 162 w 359"/>
                  <a:gd name="T7" fmla="*/ 58 h 107"/>
                  <a:gd name="T8" fmla="*/ 162 w 359"/>
                  <a:gd name="T9" fmla="*/ 58 h 107"/>
                  <a:gd name="T10" fmla="*/ 111 w 359"/>
                  <a:gd name="T11" fmla="*/ 58 h 107"/>
                  <a:gd name="T12" fmla="*/ 0 w 359"/>
                  <a:gd name="T13" fmla="*/ 59 h 107"/>
                  <a:gd name="T14" fmla="*/ 19 w 359"/>
                  <a:gd name="T15" fmla="*/ 107 h 107"/>
                  <a:gd name="T16" fmla="*/ 111 w 359"/>
                  <a:gd name="T17" fmla="*/ 107 h 107"/>
                  <a:gd name="T18" fmla="*/ 128 w 359"/>
                  <a:gd name="T19" fmla="*/ 107 h 107"/>
                  <a:gd name="T20" fmla="*/ 313 w 359"/>
                  <a:gd name="T21" fmla="*/ 43 h 107"/>
                  <a:gd name="T22" fmla="*/ 313 w 359"/>
                  <a:gd name="T23" fmla="*/ 43 h 107"/>
                  <a:gd name="T24" fmla="*/ 352 w 359"/>
                  <a:gd name="T25" fmla="*/ 43 h 107"/>
                  <a:gd name="T26" fmla="*/ 359 w 359"/>
                  <a:gd name="T27" fmla="*/ 37 h 107"/>
                  <a:gd name="T28" fmla="*/ 326 w 359"/>
                  <a:gd name="T2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9" h="107">
                    <a:moveTo>
                      <a:pt x="326" y="0"/>
                    </a:moveTo>
                    <a:cubicBezTo>
                      <a:pt x="304" y="20"/>
                      <a:pt x="276" y="35"/>
                      <a:pt x="243" y="45"/>
                    </a:cubicBezTo>
                    <a:cubicBezTo>
                      <a:pt x="204" y="57"/>
                      <a:pt x="170" y="58"/>
                      <a:pt x="163" y="58"/>
                    </a:cubicBezTo>
                    <a:cubicBezTo>
                      <a:pt x="163" y="58"/>
                      <a:pt x="162" y="58"/>
                      <a:pt x="162" y="58"/>
                    </a:cubicBezTo>
                    <a:cubicBezTo>
                      <a:pt x="162" y="58"/>
                      <a:pt x="162" y="58"/>
                      <a:pt x="162" y="58"/>
                    </a:cubicBezTo>
                    <a:cubicBezTo>
                      <a:pt x="111" y="58"/>
                      <a:pt x="111" y="58"/>
                      <a:pt x="111" y="58"/>
                    </a:cubicBezTo>
                    <a:cubicBezTo>
                      <a:pt x="0" y="59"/>
                      <a:pt x="0" y="59"/>
                      <a:pt x="0" y="59"/>
                    </a:cubicBezTo>
                    <a:cubicBezTo>
                      <a:pt x="8" y="74"/>
                      <a:pt x="14" y="91"/>
                      <a:pt x="19" y="107"/>
                    </a:cubicBezTo>
                    <a:cubicBezTo>
                      <a:pt x="111" y="107"/>
                      <a:pt x="111" y="107"/>
                      <a:pt x="111" y="107"/>
                    </a:cubicBezTo>
                    <a:cubicBezTo>
                      <a:pt x="128" y="107"/>
                      <a:pt x="128" y="107"/>
                      <a:pt x="128" y="107"/>
                    </a:cubicBezTo>
                    <a:cubicBezTo>
                      <a:pt x="179" y="67"/>
                      <a:pt x="243" y="43"/>
                      <a:pt x="313" y="43"/>
                    </a:cubicBezTo>
                    <a:cubicBezTo>
                      <a:pt x="313" y="43"/>
                      <a:pt x="313" y="43"/>
                      <a:pt x="313" y="43"/>
                    </a:cubicBezTo>
                    <a:cubicBezTo>
                      <a:pt x="352" y="43"/>
                      <a:pt x="352" y="43"/>
                      <a:pt x="352" y="43"/>
                    </a:cubicBezTo>
                    <a:cubicBezTo>
                      <a:pt x="354" y="41"/>
                      <a:pt x="356" y="39"/>
                      <a:pt x="359" y="37"/>
                    </a:cubicBezTo>
                    <a:cubicBezTo>
                      <a:pt x="347" y="25"/>
                      <a:pt x="336" y="13"/>
                      <a:pt x="326"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3" name="íSlïďé"/>
              <p:cNvSpPr/>
              <p:nvPr/>
            </p:nvSpPr>
            <p:spPr bwMode="auto">
              <a:xfrm>
                <a:off x="5512798" y="3890541"/>
                <a:ext cx="157388" cy="0"/>
              </a:xfrm>
              <a:custGeom>
                <a:avLst/>
                <a:gdLst>
                  <a:gd name="T0" fmla="*/ 117 w 424"/>
                  <a:gd name="T1" fmla="*/ 1 h 2"/>
                  <a:gd name="T2" fmla="*/ 1 w 424"/>
                  <a:gd name="T3" fmla="*/ 2 h 2"/>
                  <a:gd name="T4" fmla="*/ 0 w 424"/>
                  <a:gd name="T5" fmla="*/ 2 h 2"/>
                  <a:gd name="T6" fmla="*/ 1 w 424"/>
                  <a:gd name="T7" fmla="*/ 2 h 2"/>
                  <a:gd name="T8" fmla="*/ 117 w 424"/>
                  <a:gd name="T9" fmla="*/ 1 h 2"/>
                  <a:gd name="T10" fmla="*/ 117 w 424"/>
                  <a:gd name="T11" fmla="*/ 1 h 2"/>
                  <a:gd name="T12" fmla="*/ 424 w 424"/>
                  <a:gd name="T13" fmla="*/ 0 h 2"/>
                  <a:gd name="T14" fmla="*/ 193 w 424"/>
                  <a:gd name="T15" fmla="*/ 1 h 2"/>
                  <a:gd name="T16" fmla="*/ 193 w 424"/>
                  <a:gd name="T17" fmla="*/ 1 h 2"/>
                  <a:gd name="T18" fmla="*/ 424 w 424"/>
                  <a:gd name="T19" fmla="*/ 0 h 2"/>
                  <a:gd name="T20" fmla="*/ 424 w 424"/>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2">
                    <a:moveTo>
                      <a:pt x="117" y="1"/>
                    </a:moveTo>
                    <a:cubicBezTo>
                      <a:pt x="1" y="2"/>
                      <a:pt x="1" y="2"/>
                      <a:pt x="1" y="2"/>
                    </a:cubicBezTo>
                    <a:cubicBezTo>
                      <a:pt x="1" y="2"/>
                      <a:pt x="0" y="2"/>
                      <a:pt x="0" y="2"/>
                    </a:cubicBezTo>
                    <a:cubicBezTo>
                      <a:pt x="0" y="2"/>
                      <a:pt x="1" y="2"/>
                      <a:pt x="1" y="2"/>
                    </a:cubicBezTo>
                    <a:cubicBezTo>
                      <a:pt x="117" y="1"/>
                      <a:pt x="117" y="1"/>
                      <a:pt x="117" y="1"/>
                    </a:cubicBezTo>
                    <a:cubicBezTo>
                      <a:pt x="117" y="1"/>
                      <a:pt x="117" y="1"/>
                      <a:pt x="117" y="1"/>
                    </a:cubicBezTo>
                    <a:moveTo>
                      <a:pt x="424" y="0"/>
                    </a:moveTo>
                    <a:cubicBezTo>
                      <a:pt x="193" y="1"/>
                      <a:pt x="193" y="1"/>
                      <a:pt x="193" y="1"/>
                    </a:cubicBezTo>
                    <a:cubicBezTo>
                      <a:pt x="193" y="1"/>
                      <a:pt x="193" y="1"/>
                      <a:pt x="193" y="1"/>
                    </a:cubicBezTo>
                    <a:cubicBezTo>
                      <a:pt x="424" y="0"/>
                      <a:pt x="424" y="0"/>
                      <a:pt x="424" y="0"/>
                    </a:cubicBezTo>
                    <a:cubicBezTo>
                      <a:pt x="424" y="0"/>
                      <a:pt x="424" y="0"/>
                      <a:pt x="424"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4" name="íṩľíḍè"/>
              <p:cNvSpPr/>
              <p:nvPr/>
            </p:nvSpPr>
            <p:spPr bwMode="auto">
              <a:xfrm>
                <a:off x="5454864" y="3883783"/>
                <a:ext cx="222081" cy="18346"/>
              </a:xfrm>
              <a:custGeom>
                <a:avLst/>
                <a:gdLst>
                  <a:gd name="T0" fmla="*/ 35 w 595"/>
                  <a:gd name="T1" fmla="*/ 0 h 49"/>
                  <a:gd name="T2" fmla="*/ 0 w 595"/>
                  <a:gd name="T3" fmla="*/ 0 h 49"/>
                  <a:gd name="T4" fmla="*/ 4 w 595"/>
                  <a:gd name="T5" fmla="*/ 6 h 49"/>
                  <a:gd name="T6" fmla="*/ 37 w 595"/>
                  <a:gd name="T7" fmla="*/ 43 h 49"/>
                  <a:gd name="T8" fmla="*/ 42 w 595"/>
                  <a:gd name="T9" fmla="*/ 49 h 49"/>
                  <a:gd name="T10" fmla="*/ 423 w 595"/>
                  <a:gd name="T11" fmla="*/ 47 h 49"/>
                  <a:gd name="T12" fmla="*/ 595 w 595"/>
                  <a:gd name="T13" fmla="*/ 47 h 49"/>
                  <a:gd name="T14" fmla="*/ 577 w 595"/>
                  <a:gd name="T15" fmla="*/ 17 h 49"/>
                  <a:gd name="T16" fmla="*/ 346 w 595"/>
                  <a:gd name="T17" fmla="*/ 18 h 49"/>
                  <a:gd name="T18" fmla="*/ 306 w 595"/>
                  <a:gd name="T19" fmla="*/ 20 h 49"/>
                  <a:gd name="T20" fmla="*/ 270 w 595"/>
                  <a:gd name="T21" fmla="*/ 18 h 49"/>
                  <a:gd name="T22" fmla="*/ 154 w 595"/>
                  <a:gd name="T23" fmla="*/ 19 h 49"/>
                  <a:gd name="T24" fmla="*/ 153 w 595"/>
                  <a:gd name="T25" fmla="*/ 19 h 49"/>
                  <a:gd name="T26" fmla="*/ 153 w 595"/>
                  <a:gd name="T27" fmla="*/ 19 h 49"/>
                  <a:gd name="T28" fmla="*/ 35 w 595"/>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5" h="49">
                    <a:moveTo>
                      <a:pt x="35" y="0"/>
                    </a:moveTo>
                    <a:cubicBezTo>
                      <a:pt x="0" y="0"/>
                      <a:pt x="0" y="0"/>
                      <a:pt x="0" y="0"/>
                    </a:cubicBezTo>
                    <a:cubicBezTo>
                      <a:pt x="2" y="2"/>
                      <a:pt x="3" y="4"/>
                      <a:pt x="4" y="6"/>
                    </a:cubicBezTo>
                    <a:cubicBezTo>
                      <a:pt x="14" y="19"/>
                      <a:pt x="25" y="31"/>
                      <a:pt x="37" y="43"/>
                    </a:cubicBezTo>
                    <a:cubicBezTo>
                      <a:pt x="39" y="45"/>
                      <a:pt x="41" y="47"/>
                      <a:pt x="42" y="49"/>
                    </a:cubicBezTo>
                    <a:cubicBezTo>
                      <a:pt x="423" y="47"/>
                      <a:pt x="423" y="47"/>
                      <a:pt x="423" y="47"/>
                    </a:cubicBezTo>
                    <a:cubicBezTo>
                      <a:pt x="595" y="47"/>
                      <a:pt x="595" y="47"/>
                      <a:pt x="595" y="47"/>
                    </a:cubicBezTo>
                    <a:cubicBezTo>
                      <a:pt x="589" y="37"/>
                      <a:pt x="583" y="27"/>
                      <a:pt x="577" y="17"/>
                    </a:cubicBezTo>
                    <a:cubicBezTo>
                      <a:pt x="346" y="18"/>
                      <a:pt x="346" y="18"/>
                      <a:pt x="346" y="18"/>
                    </a:cubicBezTo>
                    <a:cubicBezTo>
                      <a:pt x="333" y="20"/>
                      <a:pt x="320" y="20"/>
                      <a:pt x="306" y="20"/>
                    </a:cubicBezTo>
                    <a:cubicBezTo>
                      <a:pt x="294" y="20"/>
                      <a:pt x="282" y="20"/>
                      <a:pt x="270" y="18"/>
                    </a:cubicBezTo>
                    <a:cubicBezTo>
                      <a:pt x="154" y="19"/>
                      <a:pt x="154" y="19"/>
                      <a:pt x="154" y="19"/>
                    </a:cubicBezTo>
                    <a:cubicBezTo>
                      <a:pt x="154" y="19"/>
                      <a:pt x="153" y="19"/>
                      <a:pt x="153" y="19"/>
                    </a:cubicBezTo>
                    <a:cubicBezTo>
                      <a:pt x="153" y="19"/>
                      <a:pt x="153" y="19"/>
                      <a:pt x="153" y="19"/>
                    </a:cubicBezTo>
                    <a:cubicBezTo>
                      <a:pt x="112" y="19"/>
                      <a:pt x="72" y="12"/>
                      <a:pt x="35"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5" name="íṡľïḑe"/>
              <p:cNvSpPr/>
              <p:nvPr/>
            </p:nvSpPr>
            <p:spPr bwMode="auto">
              <a:xfrm>
                <a:off x="5468381" y="3883783"/>
                <a:ext cx="201804" cy="6759"/>
              </a:xfrm>
              <a:custGeom>
                <a:avLst/>
                <a:gdLst>
                  <a:gd name="T0" fmla="*/ 158 w 542"/>
                  <a:gd name="T1" fmla="*/ 0 h 19"/>
                  <a:gd name="T2" fmla="*/ 0 w 542"/>
                  <a:gd name="T3" fmla="*/ 0 h 19"/>
                  <a:gd name="T4" fmla="*/ 118 w 542"/>
                  <a:gd name="T5" fmla="*/ 19 h 19"/>
                  <a:gd name="T6" fmla="*/ 118 w 542"/>
                  <a:gd name="T7" fmla="*/ 19 h 19"/>
                  <a:gd name="T8" fmla="*/ 119 w 542"/>
                  <a:gd name="T9" fmla="*/ 19 h 19"/>
                  <a:gd name="T10" fmla="*/ 235 w 542"/>
                  <a:gd name="T11" fmla="*/ 18 h 19"/>
                  <a:gd name="T12" fmla="*/ 185 w 542"/>
                  <a:gd name="T13" fmla="*/ 8 h 19"/>
                  <a:gd name="T14" fmla="*/ 185 w 542"/>
                  <a:gd name="T15" fmla="*/ 8 h 19"/>
                  <a:gd name="T16" fmla="*/ 158 w 542"/>
                  <a:gd name="T17" fmla="*/ 0 h 19"/>
                  <a:gd name="T18" fmla="*/ 534 w 542"/>
                  <a:gd name="T19" fmla="*/ 0 h 19"/>
                  <a:gd name="T20" fmla="*/ 381 w 542"/>
                  <a:gd name="T21" fmla="*/ 0 h 19"/>
                  <a:gd name="T22" fmla="*/ 311 w 542"/>
                  <a:gd name="T23" fmla="*/ 18 h 19"/>
                  <a:gd name="T24" fmla="*/ 542 w 542"/>
                  <a:gd name="T25" fmla="*/ 17 h 19"/>
                  <a:gd name="T26" fmla="*/ 534 w 542"/>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2" h="19">
                    <a:moveTo>
                      <a:pt x="158" y="0"/>
                    </a:moveTo>
                    <a:cubicBezTo>
                      <a:pt x="0" y="0"/>
                      <a:pt x="0" y="0"/>
                      <a:pt x="0" y="0"/>
                    </a:cubicBezTo>
                    <a:cubicBezTo>
                      <a:pt x="37" y="12"/>
                      <a:pt x="77" y="19"/>
                      <a:pt x="118" y="19"/>
                    </a:cubicBezTo>
                    <a:cubicBezTo>
                      <a:pt x="118" y="19"/>
                      <a:pt x="118" y="19"/>
                      <a:pt x="118" y="19"/>
                    </a:cubicBezTo>
                    <a:cubicBezTo>
                      <a:pt x="118" y="19"/>
                      <a:pt x="119" y="19"/>
                      <a:pt x="119" y="19"/>
                    </a:cubicBezTo>
                    <a:cubicBezTo>
                      <a:pt x="235" y="18"/>
                      <a:pt x="235" y="18"/>
                      <a:pt x="235" y="18"/>
                    </a:cubicBezTo>
                    <a:cubicBezTo>
                      <a:pt x="218" y="16"/>
                      <a:pt x="202" y="13"/>
                      <a:pt x="185" y="8"/>
                    </a:cubicBezTo>
                    <a:cubicBezTo>
                      <a:pt x="185" y="8"/>
                      <a:pt x="185" y="8"/>
                      <a:pt x="185" y="8"/>
                    </a:cubicBezTo>
                    <a:cubicBezTo>
                      <a:pt x="158" y="0"/>
                      <a:pt x="158" y="0"/>
                      <a:pt x="158" y="0"/>
                    </a:cubicBezTo>
                    <a:moveTo>
                      <a:pt x="534" y="0"/>
                    </a:moveTo>
                    <a:cubicBezTo>
                      <a:pt x="381" y="0"/>
                      <a:pt x="381" y="0"/>
                      <a:pt x="381" y="0"/>
                    </a:cubicBezTo>
                    <a:cubicBezTo>
                      <a:pt x="359" y="9"/>
                      <a:pt x="335" y="15"/>
                      <a:pt x="311" y="18"/>
                    </a:cubicBezTo>
                    <a:cubicBezTo>
                      <a:pt x="542" y="17"/>
                      <a:pt x="542" y="17"/>
                      <a:pt x="542" y="17"/>
                    </a:cubicBezTo>
                    <a:cubicBezTo>
                      <a:pt x="540" y="11"/>
                      <a:pt x="537" y="6"/>
                      <a:pt x="534"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6" name="iṩlíḓé"/>
              <p:cNvSpPr/>
              <p:nvPr/>
            </p:nvSpPr>
            <p:spPr bwMode="auto">
              <a:xfrm>
                <a:off x="5527281" y="3883783"/>
                <a:ext cx="83039" cy="7725"/>
              </a:xfrm>
              <a:custGeom>
                <a:avLst/>
                <a:gdLst>
                  <a:gd name="T0" fmla="*/ 223 w 223"/>
                  <a:gd name="T1" fmla="*/ 0 h 20"/>
                  <a:gd name="T2" fmla="*/ 0 w 223"/>
                  <a:gd name="T3" fmla="*/ 0 h 20"/>
                  <a:gd name="T4" fmla="*/ 27 w 223"/>
                  <a:gd name="T5" fmla="*/ 8 h 20"/>
                  <a:gd name="T6" fmla="*/ 113 w 223"/>
                  <a:gd name="T7" fmla="*/ 20 h 20"/>
                  <a:gd name="T8" fmla="*/ 223 w 223"/>
                  <a:gd name="T9" fmla="*/ 0 h 20"/>
                </a:gdLst>
                <a:ahLst/>
                <a:cxnLst>
                  <a:cxn ang="0">
                    <a:pos x="T0" y="T1"/>
                  </a:cxn>
                  <a:cxn ang="0">
                    <a:pos x="T2" y="T3"/>
                  </a:cxn>
                  <a:cxn ang="0">
                    <a:pos x="T4" y="T5"/>
                  </a:cxn>
                  <a:cxn ang="0">
                    <a:pos x="T6" y="T7"/>
                  </a:cxn>
                  <a:cxn ang="0">
                    <a:pos x="T8" y="T9"/>
                  </a:cxn>
                </a:cxnLst>
                <a:rect l="0" t="0" r="r" b="b"/>
                <a:pathLst>
                  <a:path w="223" h="20">
                    <a:moveTo>
                      <a:pt x="223" y="0"/>
                    </a:moveTo>
                    <a:cubicBezTo>
                      <a:pt x="0" y="0"/>
                      <a:pt x="0" y="0"/>
                      <a:pt x="0" y="0"/>
                    </a:cubicBezTo>
                    <a:cubicBezTo>
                      <a:pt x="27" y="8"/>
                      <a:pt x="27" y="8"/>
                      <a:pt x="27" y="8"/>
                    </a:cubicBezTo>
                    <a:cubicBezTo>
                      <a:pt x="56" y="16"/>
                      <a:pt x="85" y="20"/>
                      <a:pt x="113" y="20"/>
                    </a:cubicBezTo>
                    <a:cubicBezTo>
                      <a:pt x="151" y="20"/>
                      <a:pt x="189" y="13"/>
                      <a:pt x="223"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7" name="ï$ḷïdé"/>
              <p:cNvSpPr/>
              <p:nvPr/>
            </p:nvSpPr>
            <p:spPr bwMode="auto">
              <a:xfrm>
                <a:off x="4787656" y="3871230"/>
                <a:ext cx="161250" cy="13518"/>
              </a:xfrm>
              <a:custGeom>
                <a:avLst/>
                <a:gdLst>
                  <a:gd name="T0" fmla="*/ 167 w 167"/>
                  <a:gd name="T1" fmla="*/ 13 h 14"/>
                  <a:gd name="T2" fmla="*/ 166 w 167"/>
                  <a:gd name="T3" fmla="*/ 13 h 14"/>
                  <a:gd name="T4" fmla="*/ 166 w 167"/>
                  <a:gd name="T5" fmla="*/ 14 h 14"/>
                  <a:gd name="T6" fmla="*/ 167 w 167"/>
                  <a:gd name="T7" fmla="*/ 13 h 14"/>
                  <a:gd name="T8" fmla="*/ 167 w 167"/>
                  <a:gd name="T9" fmla="*/ 13 h 14"/>
                  <a:gd name="T10" fmla="*/ 78 w 167"/>
                  <a:gd name="T11" fmla="*/ 0 h 14"/>
                  <a:gd name="T12" fmla="*/ 0 w 167"/>
                  <a:gd name="T13" fmla="*/ 0 h 14"/>
                  <a:gd name="T14" fmla="*/ 0 w 167"/>
                  <a:gd name="T15" fmla="*/ 0 h 14"/>
                  <a:gd name="T16" fmla="*/ 78 w 167"/>
                  <a:gd name="T17" fmla="*/ 0 h 14"/>
                  <a:gd name="T18" fmla="*/ 78 w 167"/>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4">
                    <a:moveTo>
                      <a:pt x="167" y="13"/>
                    </a:moveTo>
                    <a:lnTo>
                      <a:pt x="166" y="13"/>
                    </a:lnTo>
                    <a:lnTo>
                      <a:pt x="166" y="14"/>
                    </a:lnTo>
                    <a:lnTo>
                      <a:pt x="167" y="13"/>
                    </a:lnTo>
                    <a:lnTo>
                      <a:pt x="167" y="13"/>
                    </a:lnTo>
                    <a:close/>
                    <a:moveTo>
                      <a:pt x="78" y="0"/>
                    </a:moveTo>
                    <a:lnTo>
                      <a:pt x="0" y="0"/>
                    </a:lnTo>
                    <a:lnTo>
                      <a:pt x="0" y="0"/>
                    </a:lnTo>
                    <a:lnTo>
                      <a:pt x="78" y="0"/>
                    </a:lnTo>
                    <a:lnTo>
                      <a:pt x="78"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8" name="îsľïdé"/>
              <p:cNvSpPr/>
              <p:nvPr/>
            </p:nvSpPr>
            <p:spPr bwMode="auto">
              <a:xfrm>
                <a:off x="4787656" y="3871230"/>
                <a:ext cx="161250" cy="13518"/>
              </a:xfrm>
              <a:custGeom>
                <a:avLst/>
                <a:gdLst>
                  <a:gd name="T0" fmla="*/ 167 w 167"/>
                  <a:gd name="T1" fmla="*/ 13 h 14"/>
                  <a:gd name="T2" fmla="*/ 166 w 167"/>
                  <a:gd name="T3" fmla="*/ 13 h 14"/>
                  <a:gd name="T4" fmla="*/ 166 w 167"/>
                  <a:gd name="T5" fmla="*/ 14 h 14"/>
                  <a:gd name="T6" fmla="*/ 167 w 167"/>
                  <a:gd name="T7" fmla="*/ 13 h 14"/>
                  <a:gd name="T8" fmla="*/ 167 w 167"/>
                  <a:gd name="T9" fmla="*/ 13 h 14"/>
                  <a:gd name="T10" fmla="*/ 78 w 167"/>
                  <a:gd name="T11" fmla="*/ 0 h 14"/>
                  <a:gd name="T12" fmla="*/ 0 w 167"/>
                  <a:gd name="T13" fmla="*/ 0 h 14"/>
                  <a:gd name="T14" fmla="*/ 0 w 167"/>
                  <a:gd name="T15" fmla="*/ 0 h 14"/>
                  <a:gd name="T16" fmla="*/ 78 w 167"/>
                  <a:gd name="T17" fmla="*/ 0 h 14"/>
                  <a:gd name="T18" fmla="*/ 78 w 167"/>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4">
                    <a:moveTo>
                      <a:pt x="167" y="13"/>
                    </a:moveTo>
                    <a:lnTo>
                      <a:pt x="166" y="13"/>
                    </a:lnTo>
                    <a:lnTo>
                      <a:pt x="166" y="14"/>
                    </a:lnTo>
                    <a:lnTo>
                      <a:pt x="167" y="13"/>
                    </a:lnTo>
                    <a:lnTo>
                      <a:pt x="167" y="13"/>
                    </a:lnTo>
                    <a:moveTo>
                      <a:pt x="78" y="0"/>
                    </a:moveTo>
                    <a:lnTo>
                      <a:pt x="0" y="0"/>
                    </a:lnTo>
                    <a:lnTo>
                      <a:pt x="0" y="0"/>
                    </a:lnTo>
                    <a:lnTo>
                      <a:pt x="78" y="0"/>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9" name="iṣḻíḋé"/>
              <p:cNvSpPr/>
              <p:nvPr/>
            </p:nvSpPr>
            <p:spPr bwMode="auto">
              <a:xfrm>
                <a:off x="4948906" y="3883783"/>
                <a:ext cx="966" cy="966"/>
              </a:xfrm>
              <a:prstGeom prst="rect">
                <a:avLst/>
              </a:prstGeom>
              <a:solidFill>
                <a:srgbClr val="C32D1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20" name="ïṩḻîḓê"/>
              <p:cNvSpPr/>
              <p:nvPr/>
            </p:nvSpPr>
            <p:spPr bwMode="auto">
              <a:xfrm>
                <a:off x="4948906" y="38837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1" name="íśḷiḓè"/>
              <p:cNvSpPr/>
              <p:nvPr/>
            </p:nvSpPr>
            <p:spPr bwMode="auto">
              <a:xfrm>
                <a:off x="4689168" y="3829711"/>
                <a:ext cx="173802" cy="57934"/>
              </a:xfrm>
              <a:custGeom>
                <a:avLst/>
                <a:gdLst>
                  <a:gd name="T0" fmla="*/ 20 w 465"/>
                  <a:gd name="T1" fmla="*/ 145 h 155"/>
                  <a:gd name="T2" fmla="*/ 6 w 465"/>
                  <a:gd name="T3" fmla="*/ 145 h 155"/>
                  <a:gd name="T4" fmla="*/ 0 w 465"/>
                  <a:gd name="T5" fmla="*/ 155 h 155"/>
                  <a:gd name="T6" fmla="*/ 1 w 465"/>
                  <a:gd name="T7" fmla="*/ 154 h 155"/>
                  <a:gd name="T8" fmla="*/ 1 w 465"/>
                  <a:gd name="T9" fmla="*/ 154 h 155"/>
                  <a:gd name="T10" fmla="*/ 20 w 465"/>
                  <a:gd name="T11" fmla="*/ 145 h 155"/>
                  <a:gd name="T12" fmla="*/ 465 w 465"/>
                  <a:gd name="T13" fmla="*/ 0 h 155"/>
                  <a:gd name="T14" fmla="*/ 266 w 465"/>
                  <a:gd name="T15" fmla="*/ 1 h 155"/>
                  <a:gd name="T16" fmla="*/ 263 w 465"/>
                  <a:gd name="T17" fmla="*/ 1 h 155"/>
                  <a:gd name="T18" fmla="*/ 263 w 465"/>
                  <a:gd name="T19" fmla="*/ 1 h 155"/>
                  <a:gd name="T20" fmla="*/ 263 w 465"/>
                  <a:gd name="T21" fmla="*/ 112 h 155"/>
                  <a:gd name="T22" fmla="*/ 465 w 465"/>
                  <a:gd name="T23" fmla="*/ 111 h 155"/>
                  <a:gd name="T24" fmla="*/ 465 w 465"/>
                  <a:gd name="T2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5" h="155">
                    <a:moveTo>
                      <a:pt x="20" y="145"/>
                    </a:moveTo>
                    <a:cubicBezTo>
                      <a:pt x="6" y="145"/>
                      <a:pt x="6" y="145"/>
                      <a:pt x="6" y="145"/>
                    </a:cubicBezTo>
                    <a:cubicBezTo>
                      <a:pt x="4" y="148"/>
                      <a:pt x="2" y="151"/>
                      <a:pt x="0" y="155"/>
                    </a:cubicBezTo>
                    <a:cubicBezTo>
                      <a:pt x="0" y="154"/>
                      <a:pt x="0" y="154"/>
                      <a:pt x="1" y="154"/>
                    </a:cubicBezTo>
                    <a:cubicBezTo>
                      <a:pt x="1" y="154"/>
                      <a:pt x="1" y="154"/>
                      <a:pt x="1" y="154"/>
                    </a:cubicBezTo>
                    <a:cubicBezTo>
                      <a:pt x="7" y="151"/>
                      <a:pt x="13" y="148"/>
                      <a:pt x="20" y="145"/>
                    </a:cubicBezTo>
                    <a:moveTo>
                      <a:pt x="465" y="0"/>
                    </a:moveTo>
                    <a:cubicBezTo>
                      <a:pt x="266" y="1"/>
                      <a:pt x="266" y="1"/>
                      <a:pt x="266" y="1"/>
                    </a:cubicBezTo>
                    <a:cubicBezTo>
                      <a:pt x="263" y="1"/>
                      <a:pt x="263" y="1"/>
                      <a:pt x="263" y="1"/>
                    </a:cubicBezTo>
                    <a:cubicBezTo>
                      <a:pt x="263" y="1"/>
                      <a:pt x="263" y="1"/>
                      <a:pt x="263" y="1"/>
                    </a:cubicBezTo>
                    <a:cubicBezTo>
                      <a:pt x="263" y="112"/>
                      <a:pt x="263" y="112"/>
                      <a:pt x="263" y="112"/>
                    </a:cubicBezTo>
                    <a:cubicBezTo>
                      <a:pt x="465" y="111"/>
                      <a:pt x="465" y="111"/>
                      <a:pt x="465" y="111"/>
                    </a:cubicBezTo>
                    <a:cubicBezTo>
                      <a:pt x="465" y="0"/>
                      <a:pt x="465" y="0"/>
                      <a:pt x="465"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2" name="ïsľîďé"/>
              <p:cNvSpPr/>
              <p:nvPr/>
            </p:nvSpPr>
            <p:spPr bwMode="auto">
              <a:xfrm>
                <a:off x="4675650" y="3871230"/>
                <a:ext cx="272290" cy="184424"/>
              </a:xfrm>
              <a:custGeom>
                <a:avLst/>
                <a:gdLst>
                  <a:gd name="T0" fmla="*/ 732 w 732"/>
                  <a:gd name="T1" fmla="*/ 34 h 496"/>
                  <a:gd name="T2" fmla="*/ 503 w 732"/>
                  <a:gd name="T3" fmla="*/ 34 h 496"/>
                  <a:gd name="T4" fmla="*/ 503 w 732"/>
                  <a:gd name="T5" fmla="*/ 353 h 496"/>
                  <a:gd name="T6" fmla="*/ 525 w 732"/>
                  <a:gd name="T7" fmla="*/ 322 h 496"/>
                  <a:gd name="T8" fmla="*/ 526 w 732"/>
                  <a:gd name="T9" fmla="*/ 322 h 496"/>
                  <a:gd name="T10" fmla="*/ 526 w 732"/>
                  <a:gd name="T11" fmla="*/ 322 h 496"/>
                  <a:gd name="T12" fmla="*/ 546 w 732"/>
                  <a:gd name="T13" fmla="*/ 294 h 496"/>
                  <a:gd name="T14" fmla="*/ 732 w 732"/>
                  <a:gd name="T15" fmla="*/ 36 h 496"/>
                  <a:gd name="T16" fmla="*/ 732 w 732"/>
                  <a:gd name="T17" fmla="*/ 34 h 496"/>
                  <a:gd name="T18" fmla="*/ 503 w 732"/>
                  <a:gd name="T19" fmla="*/ 0 h 496"/>
                  <a:gd name="T20" fmla="*/ 301 w 732"/>
                  <a:gd name="T21" fmla="*/ 1 h 496"/>
                  <a:gd name="T22" fmla="*/ 301 w 732"/>
                  <a:gd name="T23" fmla="*/ 34 h 496"/>
                  <a:gd name="T24" fmla="*/ 58 w 732"/>
                  <a:gd name="T25" fmla="*/ 34 h 496"/>
                  <a:gd name="T26" fmla="*/ 39 w 732"/>
                  <a:gd name="T27" fmla="*/ 43 h 496"/>
                  <a:gd name="T28" fmla="*/ 39 w 732"/>
                  <a:gd name="T29" fmla="*/ 43 h 496"/>
                  <a:gd name="T30" fmla="*/ 0 w 732"/>
                  <a:gd name="T31" fmla="*/ 194 h 496"/>
                  <a:gd name="T32" fmla="*/ 0 w 732"/>
                  <a:gd name="T33" fmla="*/ 194 h 496"/>
                  <a:gd name="T34" fmla="*/ 0 w 732"/>
                  <a:gd name="T35" fmla="*/ 194 h 496"/>
                  <a:gd name="T36" fmla="*/ 0 w 732"/>
                  <a:gd name="T37" fmla="*/ 196 h 496"/>
                  <a:gd name="T38" fmla="*/ 275 w 732"/>
                  <a:gd name="T39" fmla="*/ 494 h 496"/>
                  <a:gd name="T40" fmla="*/ 301 w 732"/>
                  <a:gd name="T41" fmla="*/ 496 h 496"/>
                  <a:gd name="T42" fmla="*/ 300 w 732"/>
                  <a:gd name="T43" fmla="*/ 488 h 496"/>
                  <a:gd name="T44" fmla="*/ 301 w 732"/>
                  <a:gd name="T45" fmla="*/ 485 h 496"/>
                  <a:gd name="T46" fmla="*/ 301 w 732"/>
                  <a:gd name="T47" fmla="*/ 428 h 496"/>
                  <a:gd name="T48" fmla="*/ 230 w 732"/>
                  <a:gd name="T49" fmla="*/ 416 h 496"/>
                  <a:gd name="T50" fmla="*/ 75 w 732"/>
                  <a:gd name="T51" fmla="*/ 298 h 496"/>
                  <a:gd name="T52" fmla="*/ 72 w 732"/>
                  <a:gd name="T53" fmla="*/ 286 h 496"/>
                  <a:gd name="T54" fmla="*/ 72 w 732"/>
                  <a:gd name="T55" fmla="*/ 284 h 496"/>
                  <a:gd name="T56" fmla="*/ 72 w 732"/>
                  <a:gd name="T57" fmla="*/ 284 h 496"/>
                  <a:gd name="T58" fmla="*/ 72 w 732"/>
                  <a:gd name="T59" fmla="*/ 284 h 496"/>
                  <a:gd name="T60" fmla="*/ 84 w 732"/>
                  <a:gd name="T61" fmla="*/ 264 h 496"/>
                  <a:gd name="T62" fmla="*/ 97 w 732"/>
                  <a:gd name="T63" fmla="*/ 261 h 496"/>
                  <a:gd name="T64" fmla="*/ 111 w 732"/>
                  <a:gd name="T65" fmla="*/ 266 h 496"/>
                  <a:gd name="T66" fmla="*/ 118 w 732"/>
                  <a:gd name="T67" fmla="*/ 273 h 496"/>
                  <a:gd name="T68" fmla="*/ 243 w 732"/>
                  <a:gd name="T69" fmla="*/ 368 h 496"/>
                  <a:gd name="T70" fmla="*/ 301 w 732"/>
                  <a:gd name="T71" fmla="*/ 379 h 496"/>
                  <a:gd name="T72" fmla="*/ 301 w 732"/>
                  <a:gd name="T73" fmla="*/ 34 h 496"/>
                  <a:gd name="T74" fmla="*/ 503 w 732"/>
                  <a:gd name="T75" fmla="*/ 34 h 496"/>
                  <a:gd name="T76" fmla="*/ 503 w 732"/>
                  <a:gd name="T77"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32" h="496">
                    <a:moveTo>
                      <a:pt x="732" y="34"/>
                    </a:moveTo>
                    <a:cubicBezTo>
                      <a:pt x="503" y="34"/>
                      <a:pt x="503" y="34"/>
                      <a:pt x="503" y="34"/>
                    </a:cubicBezTo>
                    <a:cubicBezTo>
                      <a:pt x="503" y="353"/>
                      <a:pt x="503" y="353"/>
                      <a:pt x="503" y="353"/>
                    </a:cubicBezTo>
                    <a:cubicBezTo>
                      <a:pt x="525" y="322"/>
                      <a:pt x="525" y="322"/>
                      <a:pt x="525" y="322"/>
                    </a:cubicBezTo>
                    <a:cubicBezTo>
                      <a:pt x="526" y="322"/>
                      <a:pt x="526" y="322"/>
                      <a:pt x="526" y="322"/>
                    </a:cubicBezTo>
                    <a:cubicBezTo>
                      <a:pt x="526" y="322"/>
                      <a:pt x="526" y="322"/>
                      <a:pt x="526" y="322"/>
                    </a:cubicBezTo>
                    <a:cubicBezTo>
                      <a:pt x="546" y="294"/>
                      <a:pt x="546" y="294"/>
                      <a:pt x="546" y="294"/>
                    </a:cubicBezTo>
                    <a:cubicBezTo>
                      <a:pt x="732" y="36"/>
                      <a:pt x="732" y="36"/>
                      <a:pt x="732" y="36"/>
                    </a:cubicBezTo>
                    <a:cubicBezTo>
                      <a:pt x="732" y="34"/>
                      <a:pt x="732" y="34"/>
                      <a:pt x="732" y="34"/>
                    </a:cubicBezTo>
                    <a:moveTo>
                      <a:pt x="503" y="0"/>
                    </a:moveTo>
                    <a:cubicBezTo>
                      <a:pt x="301" y="1"/>
                      <a:pt x="301" y="1"/>
                      <a:pt x="301" y="1"/>
                    </a:cubicBezTo>
                    <a:cubicBezTo>
                      <a:pt x="301" y="34"/>
                      <a:pt x="301" y="34"/>
                      <a:pt x="301" y="34"/>
                    </a:cubicBezTo>
                    <a:cubicBezTo>
                      <a:pt x="58" y="34"/>
                      <a:pt x="58" y="34"/>
                      <a:pt x="58" y="34"/>
                    </a:cubicBezTo>
                    <a:cubicBezTo>
                      <a:pt x="51" y="37"/>
                      <a:pt x="45" y="40"/>
                      <a:pt x="39" y="43"/>
                    </a:cubicBezTo>
                    <a:cubicBezTo>
                      <a:pt x="39" y="43"/>
                      <a:pt x="39" y="43"/>
                      <a:pt x="39" y="43"/>
                    </a:cubicBezTo>
                    <a:cubicBezTo>
                      <a:pt x="13" y="88"/>
                      <a:pt x="0" y="139"/>
                      <a:pt x="0" y="194"/>
                    </a:cubicBezTo>
                    <a:cubicBezTo>
                      <a:pt x="0" y="194"/>
                      <a:pt x="0" y="194"/>
                      <a:pt x="0" y="194"/>
                    </a:cubicBezTo>
                    <a:cubicBezTo>
                      <a:pt x="0" y="194"/>
                      <a:pt x="0" y="194"/>
                      <a:pt x="0" y="194"/>
                    </a:cubicBezTo>
                    <a:cubicBezTo>
                      <a:pt x="0" y="195"/>
                      <a:pt x="0" y="195"/>
                      <a:pt x="0" y="196"/>
                    </a:cubicBezTo>
                    <a:cubicBezTo>
                      <a:pt x="1" y="353"/>
                      <a:pt x="122" y="480"/>
                      <a:pt x="275" y="494"/>
                    </a:cubicBezTo>
                    <a:cubicBezTo>
                      <a:pt x="283" y="495"/>
                      <a:pt x="292" y="496"/>
                      <a:pt x="301" y="496"/>
                    </a:cubicBezTo>
                    <a:cubicBezTo>
                      <a:pt x="300" y="492"/>
                      <a:pt x="300" y="489"/>
                      <a:pt x="300" y="488"/>
                    </a:cubicBezTo>
                    <a:cubicBezTo>
                      <a:pt x="301" y="485"/>
                      <a:pt x="301" y="485"/>
                      <a:pt x="301" y="485"/>
                    </a:cubicBezTo>
                    <a:cubicBezTo>
                      <a:pt x="301" y="428"/>
                      <a:pt x="301" y="428"/>
                      <a:pt x="301" y="428"/>
                    </a:cubicBezTo>
                    <a:cubicBezTo>
                      <a:pt x="283" y="427"/>
                      <a:pt x="258" y="424"/>
                      <a:pt x="230" y="416"/>
                    </a:cubicBezTo>
                    <a:cubicBezTo>
                      <a:pt x="161" y="395"/>
                      <a:pt x="107" y="355"/>
                      <a:pt x="75" y="298"/>
                    </a:cubicBezTo>
                    <a:cubicBezTo>
                      <a:pt x="73" y="294"/>
                      <a:pt x="72" y="290"/>
                      <a:pt x="72" y="286"/>
                    </a:cubicBezTo>
                    <a:cubicBezTo>
                      <a:pt x="72" y="285"/>
                      <a:pt x="72" y="285"/>
                      <a:pt x="72" y="284"/>
                    </a:cubicBezTo>
                    <a:cubicBezTo>
                      <a:pt x="72" y="284"/>
                      <a:pt x="72" y="284"/>
                      <a:pt x="72" y="284"/>
                    </a:cubicBezTo>
                    <a:cubicBezTo>
                      <a:pt x="72" y="284"/>
                      <a:pt x="72" y="284"/>
                      <a:pt x="72" y="284"/>
                    </a:cubicBezTo>
                    <a:cubicBezTo>
                      <a:pt x="72" y="276"/>
                      <a:pt x="77" y="268"/>
                      <a:pt x="84" y="264"/>
                    </a:cubicBezTo>
                    <a:cubicBezTo>
                      <a:pt x="88" y="262"/>
                      <a:pt x="92" y="261"/>
                      <a:pt x="97" y="261"/>
                    </a:cubicBezTo>
                    <a:cubicBezTo>
                      <a:pt x="102" y="261"/>
                      <a:pt x="107" y="262"/>
                      <a:pt x="111" y="266"/>
                    </a:cubicBezTo>
                    <a:cubicBezTo>
                      <a:pt x="114" y="268"/>
                      <a:pt x="116" y="270"/>
                      <a:pt x="118" y="273"/>
                    </a:cubicBezTo>
                    <a:cubicBezTo>
                      <a:pt x="144" y="319"/>
                      <a:pt x="186" y="351"/>
                      <a:pt x="243" y="368"/>
                    </a:cubicBezTo>
                    <a:cubicBezTo>
                      <a:pt x="265" y="375"/>
                      <a:pt x="286" y="378"/>
                      <a:pt x="301" y="379"/>
                    </a:cubicBezTo>
                    <a:cubicBezTo>
                      <a:pt x="301" y="34"/>
                      <a:pt x="301" y="34"/>
                      <a:pt x="301" y="34"/>
                    </a:cubicBezTo>
                    <a:cubicBezTo>
                      <a:pt x="503" y="34"/>
                      <a:pt x="503" y="34"/>
                      <a:pt x="503" y="34"/>
                    </a:cubicBezTo>
                    <a:cubicBezTo>
                      <a:pt x="503" y="0"/>
                      <a:pt x="503" y="0"/>
                      <a:pt x="50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3" name="ïṣlîḑè"/>
              <p:cNvSpPr/>
              <p:nvPr/>
            </p:nvSpPr>
            <p:spPr bwMode="auto">
              <a:xfrm>
                <a:off x="4701721" y="3968753"/>
                <a:ext cx="85936" cy="61796"/>
              </a:xfrm>
              <a:custGeom>
                <a:avLst/>
                <a:gdLst>
                  <a:gd name="T0" fmla="*/ 25 w 229"/>
                  <a:gd name="T1" fmla="*/ 0 h 167"/>
                  <a:gd name="T2" fmla="*/ 12 w 229"/>
                  <a:gd name="T3" fmla="*/ 3 h 167"/>
                  <a:gd name="T4" fmla="*/ 0 w 229"/>
                  <a:gd name="T5" fmla="*/ 23 h 167"/>
                  <a:gd name="T6" fmla="*/ 0 w 229"/>
                  <a:gd name="T7" fmla="*/ 23 h 167"/>
                  <a:gd name="T8" fmla="*/ 0 w 229"/>
                  <a:gd name="T9" fmla="*/ 23 h 167"/>
                  <a:gd name="T10" fmla="*/ 0 w 229"/>
                  <a:gd name="T11" fmla="*/ 25 h 167"/>
                  <a:gd name="T12" fmla="*/ 3 w 229"/>
                  <a:gd name="T13" fmla="*/ 37 h 167"/>
                  <a:gd name="T14" fmla="*/ 158 w 229"/>
                  <a:gd name="T15" fmla="*/ 155 h 167"/>
                  <a:gd name="T16" fmla="*/ 229 w 229"/>
                  <a:gd name="T17" fmla="*/ 167 h 167"/>
                  <a:gd name="T18" fmla="*/ 229 w 229"/>
                  <a:gd name="T19" fmla="*/ 118 h 167"/>
                  <a:gd name="T20" fmla="*/ 171 w 229"/>
                  <a:gd name="T21" fmla="*/ 107 h 167"/>
                  <a:gd name="T22" fmla="*/ 46 w 229"/>
                  <a:gd name="T23" fmla="*/ 12 h 167"/>
                  <a:gd name="T24" fmla="*/ 39 w 229"/>
                  <a:gd name="T25" fmla="*/ 5 h 167"/>
                  <a:gd name="T26" fmla="*/ 25 w 229"/>
                  <a:gd name="T27"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9" h="167">
                    <a:moveTo>
                      <a:pt x="25" y="0"/>
                    </a:moveTo>
                    <a:cubicBezTo>
                      <a:pt x="20" y="0"/>
                      <a:pt x="16" y="1"/>
                      <a:pt x="12" y="3"/>
                    </a:cubicBezTo>
                    <a:cubicBezTo>
                      <a:pt x="5" y="7"/>
                      <a:pt x="0" y="15"/>
                      <a:pt x="0" y="23"/>
                    </a:cubicBezTo>
                    <a:cubicBezTo>
                      <a:pt x="0" y="23"/>
                      <a:pt x="0" y="23"/>
                      <a:pt x="0" y="23"/>
                    </a:cubicBezTo>
                    <a:cubicBezTo>
                      <a:pt x="0" y="23"/>
                      <a:pt x="0" y="23"/>
                      <a:pt x="0" y="23"/>
                    </a:cubicBezTo>
                    <a:cubicBezTo>
                      <a:pt x="0" y="24"/>
                      <a:pt x="0" y="24"/>
                      <a:pt x="0" y="25"/>
                    </a:cubicBezTo>
                    <a:cubicBezTo>
                      <a:pt x="0" y="29"/>
                      <a:pt x="1" y="33"/>
                      <a:pt x="3" y="37"/>
                    </a:cubicBezTo>
                    <a:cubicBezTo>
                      <a:pt x="35" y="94"/>
                      <a:pt x="89" y="134"/>
                      <a:pt x="158" y="155"/>
                    </a:cubicBezTo>
                    <a:cubicBezTo>
                      <a:pt x="186" y="163"/>
                      <a:pt x="211" y="166"/>
                      <a:pt x="229" y="167"/>
                    </a:cubicBezTo>
                    <a:cubicBezTo>
                      <a:pt x="229" y="118"/>
                      <a:pt x="229" y="118"/>
                      <a:pt x="229" y="118"/>
                    </a:cubicBezTo>
                    <a:cubicBezTo>
                      <a:pt x="214" y="117"/>
                      <a:pt x="193" y="114"/>
                      <a:pt x="171" y="107"/>
                    </a:cubicBezTo>
                    <a:cubicBezTo>
                      <a:pt x="114" y="90"/>
                      <a:pt x="72" y="58"/>
                      <a:pt x="46" y="12"/>
                    </a:cubicBezTo>
                    <a:cubicBezTo>
                      <a:pt x="44" y="9"/>
                      <a:pt x="42" y="7"/>
                      <a:pt x="39" y="5"/>
                    </a:cubicBezTo>
                    <a:cubicBezTo>
                      <a:pt x="35" y="1"/>
                      <a:pt x="30" y="0"/>
                      <a:pt x="25"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4" name="ïṥľïḑê"/>
              <p:cNvSpPr/>
              <p:nvPr/>
            </p:nvSpPr>
            <p:spPr bwMode="auto">
              <a:xfrm>
                <a:off x="5875851" y="4063378"/>
                <a:ext cx="0" cy="46347"/>
              </a:xfrm>
              <a:custGeom>
                <a:avLst/>
                <a:gdLst>
                  <a:gd name="T0" fmla="*/ 0 w 1"/>
                  <a:gd name="T1" fmla="*/ 0 h 122"/>
                  <a:gd name="T2" fmla="*/ 0 w 1"/>
                  <a:gd name="T3" fmla="*/ 0 h 122"/>
                  <a:gd name="T4" fmla="*/ 1 w 1"/>
                  <a:gd name="T5" fmla="*/ 122 h 122"/>
                  <a:gd name="T6" fmla="*/ 1 w 1"/>
                  <a:gd name="T7" fmla="*/ 122 h 122"/>
                  <a:gd name="T8" fmla="*/ 0 w 1"/>
                  <a:gd name="T9" fmla="*/ 0 h 122"/>
                </a:gdLst>
                <a:ahLst/>
                <a:cxnLst>
                  <a:cxn ang="0">
                    <a:pos x="T0" y="T1"/>
                  </a:cxn>
                  <a:cxn ang="0">
                    <a:pos x="T2" y="T3"/>
                  </a:cxn>
                  <a:cxn ang="0">
                    <a:pos x="T4" y="T5"/>
                  </a:cxn>
                  <a:cxn ang="0">
                    <a:pos x="T6" y="T7"/>
                  </a:cxn>
                  <a:cxn ang="0">
                    <a:pos x="T8" y="T9"/>
                  </a:cxn>
                </a:cxnLst>
                <a:rect l="0" t="0" r="r" b="b"/>
                <a:pathLst>
                  <a:path w="1" h="122">
                    <a:moveTo>
                      <a:pt x="0" y="0"/>
                    </a:moveTo>
                    <a:cubicBezTo>
                      <a:pt x="0" y="0"/>
                      <a:pt x="0" y="0"/>
                      <a:pt x="0" y="0"/>
                    </a:cubicBezTo>
                    <a:cubicBezTo>
                      <a:pt x="1" y="122"/>
                      <a:pt x="1" y="122"/>
                      <a:pt x="1" y="122"/>
                    </a:cubicBezTo>
                    <a:cubicBezTo>
                      <a:pt x="1" y="122"/>
                      <a:pt x="1" y="122"/>
                      <a:pt x="1" y="122"/>
                    </a:cubicBezTo>
                    <a:cubicBezTo>
                      <a:pt x="0" y="0"/>
                      <a:pt x="0" y="0"/>
                      <a:pt x="0"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5" name="iṣlîḍe"/>
              <p:cNvSpPr/>
              <p:nvPr/>
            </p:nvSpPr>
            <p:spPr bwMode="auto">
              <a:xfrm>
                <a:off x="5875851" y="4037308"/>
                <a:ext cx="152560" cy="105247"/>
              </a:xfrm>
              <a:custGeom>
                <a:avLst/>
                <a:gdLst>
                  <a:gd name="T0" fmla="*/ 25 w 408"/>
                  <a:gd name="T1" fmla="*/ 0 h 282"/>
                  <a:gd name="T2" fmla="*/ 0 w 408"/>
                  <a:gd name="T3" fmla="*/ 72 h 282"/>
                  <a:gd name="T4" fmla="*/ 1 w 408"/>
                  <a:gd name="T5" fmla="*/ 194 h 282"/>
                  <a:gd name="T6" fmla="*/ 347 w 408"/>
                  <a:gd name="T7" fmla="*/ 269 h 282"/>
                  <a:gd name="T8" fmla="*/ 389 w 408"/>
                  <a:gd name="T9" fmla="*/ 282 h 282"/>
                  <a:gd name="T10" fmla="*/ 402 w 408"/>
                  <a:gd name="T11" fmla="*/ 282 h 282"/>
                  <a:gd name="T12" fmla="*/ 402 w 408"/>
                  <a:gd name="T13" fmla="*/ 281 h 282"/>
                  <a:gd name="T14" fmla="*/ 403 w 408"/>
                  <a:gd name="T15" fmla="*/ 281 h 282"/>
                  <a:gd name="T16" fmla="*/ 408 w 408"/>
                  <a:gd name="T17" fmla="*/ 281 h 282"/>
                  <a:gd name="T18" fmla="*/ 408 w 408"/>
                  <a:gd name="T19" fmla="*/ 205 h 282"/>
                  <a:gd name="T20" fmla="*/ 308 w 408"/>
                  <a:gd name="T21" fmla="*/ 168 h 282"/>
                  <a:gd name="T22" fmla="*/ 25 w 408"/>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8" h="282">
                    <a:moveTo>
                      <a:pt x="25" y="0"/>
                    </a:moveTo>
                    <a:cubicBezTo>
                      <a:pt x="20" y="25"/>
                      <a:pt x="11" y="49"/>
                      <a:pt x="0" y="72"/>
                    </a:cubicBezTo>
                    <a:cubicBezTo>
                      <a:pt x="1" y="194"/>
                      <a:pt x="1" y="194"/>
                      <a:pt x="1" y="194"/>
                    </a:cubicBezTo>
                    <a:cubicBezTo>
                      <a:pt x="347" y="269"/>
                      <a:pt x="347" y="269"/>
                      <a:pt x="347" y="269"/>
                    </a:cubicBezTo>
                    <a:cubicBezTo>
                      <a:pt x="361" y="273"/>
                      <a:pt x="375" y="277"/>
                      <a:pt x="389" y="282"/>
                    </a:cubicBezTo>
                    <a:cubicBezTo>
                      <a:pt x="402" y="282"/>
                      <a:pt x="402" y="282"/>
                      <a:pt x="402" y="282"/>
                    </a:cubicBezTo>
                    <a:cubicBezTo>
                      <a:pt x="402" y="281"/>
                      <a:pt x="402" y="281"/>
                      <a:pt x="402" y="281"/>
                    </a:cubicBezTo>
                    <a:cubicBezTo>
                      <a:pt x="403" y="281"/>
                      <a:pt x="403" y="281"/>
                      <a:pt x="403" y="281"/>
                    </a:cubicBezTo>
                    <a:cubicBezTo>
                      <a:pt x="404" y="281"/>
                      <a:pt x="406" y="281"/>
                      <a:pt x="408" y="281"/>
                    </a:cubicBezTo>
                    <a:cubicBezTo>
                      <a:pt x="408" y="205"/>
                      <a:pt x="408" y="205"/>
                      <a:pt x="408" y="205"/>
                    </a:cubicBezTo>
                    <a:cubicBezTo>
                      <a:pt x="373" y="199"/>
                      <a:pt x="339" y="186"/>
                      <a:pt x="308" y="168"/>
                    </a:cubicBezTo>
                    <a:cubicBezTo>
                      <a:pt x="25" y="0"/>
                      <a:pt x="25" y="0"/>
                      <a:pt x="2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6" name="ïṩľïḑê"/>
              <p:cNvSpPr/>
              <p:nvPr/>
            </p:nvSpPr>
            <p:spPr bwMode="auto">
              <a:xfrm>
                <a:off x="5844953" y="4063378"/>
                <a:ext cx="30898" cy="46347"/>
              </a:xfrm>
              <a:custGeom>
                <a:avLst/>
                <a:gdLst>
                  <a:gd name="T0" fmla="*/ 84 w 85"/>
                  <a:gd name="T1" fmla="*/ 0 h 122"/>
                  <a:gd name="T2" fmla="*/ 76 w 85"/>
                  <a:gd name="T3" fmla="*/ 16 h 122"/>
                  <a:gd name="T4" fmla="*/ 76 w 85"/>
                  <a:gd name="T5" fmla="*/ 16 h 122"/>
                  <a:gd name="T6" fmla="*/ 0 w 85"/>
                  <a:gd name="T7" fmla="*/ 104 h 122"/>
                  <a:gd name="T8" fmla="*/ 9 w 85"/>
                  <a:gd name="T9" fmla="*/ 106 h 122"/>
                  <a:gd name="T10" fmla="*/ 9 w 85"/>
                  <a:gd name="T11" fmla="*/ 106 h 122"/>
                  <a:gd name="T12" fmla="*/ 9 w 85"/>
                  <a:gd name="T13" fmla="*/ 106 h 122"/>
                  <a:gd name="T14" fmla="*/ 85 w 85"/>
                  <a:gd name="T15" fmla="*/ 122 h 122"/>
                  <a:gd name="T16" fmla="*/ 84 w 85"/>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22">
                    <a:moveTo>
                      <a:pt x="84" y="0"/>
                    </a:moveTo>
                    <a:cubicBezTo>
                      <a:pt x="82" y="6"/>
                      <a:pt x="79" y="11"/>
                      <a:pt x="76" y="16"/>
                    </a:cubicBezTo>
                    <a:cubicBezTo>
                      <a:pt x="76" y="16"/>
                      <a:pt x="76" y="16"/>
                      <a:pt x="76" y="16"/>
                    </a:cubicBezTo>
                    <a:cubicBezTo>
                      <a:pt x="56" y="50"/>
                      <a:pt x="30" y="80"/>
                      <a:pt x="0" y="104"/>
                    </a:cubicBezTo>
                    <a:cubicBezTo>
                      <a:pt x="9" y="106"/>
                      <a:pt x="9" y="106"/>
                      <a:pt x="9" y="106"/>
                    </a:cubicBezTo>
                    <a:cubicBezTo>
                      <a:pt x="9" y="106"/>
                      <a:pt x="9" y="106"/>
                      <a:pt x="9" y="106"/>
                    </a:cubicBezTo>
                    <a:cubicBezTo>
                      <a:pt x="9" y="106"/>
                      <a:pt x="9" y="106"/>
                      <a:pt x="9" y="106"/>
                    </a:cubicBezTo>
                    <a:cubicBezTo>
                      <a:pt x="85" y="122"/>
                      <a:pt x="85" y="122"/>
                      <a:pt x="85" y="122"/>
                    </a:cubicBezTo>
                    <a:cubicBezTo>
                      <a:pt x="84" y="0"/>
                      <a:pt x="84" y="0"/>
                      <a:pt x="84"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7" name="iṥľiďê"/>
              <p:cNvSpPr/>
              <p:nvPr/>
            </p:nvSpPr>
            <p:spPr bwMode="auto">
              <a:xfrm>
                <a:off x="6020686" y="4141589"/>
                <a:ext cx="7725" cy="3862"/>
              </a:xfrm>
              <a:custGeom>
                <a:avLst/>
                <a:gdLst>
                  <a:gd name="T0" fmla="*/ 19 w 19"/>
                  <a:gd name="T1" fmla="*/ 0 h 9"/>
                  <a:gd name="T2" fmla="*/ 14 w 19"/>
                  <a:gd name="T3" fmla="*/ 0 h 9"/>
                  <a:gd name="T4" fmla="*/ 13 w 19"/>
                  <a:gd name="T5" fmla="*/ 0 h 9"/>
                  <a:gd name="T6" fmla="*/ 13 w 19"/>
                  <a:gd name="T7" fmla="*/ 1 h 9"/>
                  <a:gd name="T8" fmla="*/ 0 w 19"/>
                  <a:gd name="T9" fmla="*/ 1 h 9"/>
                  <a:gd name="T10" fmla="*/ 19 w 19"/>
                  <a:gd name="T11" fmla="*/ 9 h 9"/>
                  <a:gd name="T12" fmla="*/ 19 w 1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9" h="9">
                    <a:moveTo>
                      <a:pt x="19" y="0"/>
                    </a:moveTo>
                    <a:cubicBezTo>
                      <a:pt x="17" y="0"/>
                      <a:pt x="15" y="0"/>
                      <a:pt x="14" y="0"/>
                    </a:cubicBezTo>
                    <a:cubicBezTo>
                      <a:pt x="14" y="0"/>
                      <a:pt x="14" y="0"/>
                      <a:pt x="13" y="0"/>
                    </a:cubicBezTo>
                    <a:cubicBezTo>
                      <a:pt x="13" y="1"/>
                      <a:pt x="13" y="1"/>
                      <a:pt x="13" y="1"/>
                    </a:cubicBezTo>
                    <a:cubicBezTo>
                      <a:pt x="0" y="1"/>
                      <a:pt x="0" y="1"/>
                      <a:pt x="0" y="1"/>
                    </a:cubicBezTo>
                    <a:cubicBezTo>
                      <a:pt x="6" y="3"/>
                      <a:pt x="13" y="6"/>
                      <a:pt x="19" y="9"/>
                    </a:cubicBezTo>
                    <a:cubicBezTo>
                      <a:pt x="19" y="0"/>
                      <a:pt x="19" y="0"/>
                      <a:pt x="19"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8" name="iŝḷiḍé"/>
              <p:cNvSpPr/>
              <p:nvPr/>
            </p:nvSpPr>
            <p:spPr bwMode="auto">
              <a:xfrm>
                <a:off x="5859436" y="4308632"/>
                <a:ext cx="117799" cy="47313"/>
              </a:xfrm>
              <a:custGeom>
                <a:avLst/>
                <a:gdLst>
                  <a:gd name="T0" fmla="*/ 173 w 315"/>
                  <a:gd name="T1" fmla="*/ 0 h 128"/>
                  <a:gd name="T2" fmla="*/ 0 w 315"/>
                  <a:gd name="T3" fmla="*/ 76 h 128"/>
                  <a:gd name="T4" fmla="*/ 237 w 315"/>
                  <a:gd name="T5" fmla="*/ 128 h 128"/>
                  <a:gd name="T6" fmla="*/ 315 w 315"/>
                  <a:gd name="T7" fmla="*/ 31 h 128"/>
                  <a:gd name="T8" fmla="*/ 173 w 315"/>
                  <a:gd name="T9" fmla="*/ 0 h 128"/>
                </a:gdLst>
                <a:ahLst/>
                <a:cxnLst>
                  <a:cxn ang="0">
                    <a:pos x="T0" y="T1"/>
                  </a:cxn>
                  <a:cxn ang="0">
                    <a:pos x="T2" y="T3"/>
                  </a:cxn>
                  <a:cxn ang="0">
                    <a:pos x="T4" y="T5"/>
                  </a:cxn>
                  <a:cxn ang="0">
                    <a:pos x="T6" y="T7"/>
                  </a:cxn>
                  <a:cxn ang="0">
                    <a:pos x="T8" y="T9"/>
                  </a:cxn>
                </a:cxnLst>
                <a:rect l="0" t="0" r="r" b="b"/>
                <a:pathLst>
                  <a:path w="315" h="128">
                    <a:moveTo>
                      <a:pt x="173" y="0"/>
                    </a:moveTo>
                    <a:cubicBezTo>
                      <a:pt x="126" y="42"/>
                      <a:pt x="66" y="69"/>
                      <a:pt x="0" y="76"/>
                    </a:cubicBezTo>
                    <a:cubicBezTo>
                      <a:pt x="237" y="128"/>
                      <a:pt x="237" y="128"/>
                      <a:pt x="237" y="128"/>
                    </a:cubicBezTo>
                    <a:cubicBezTo>
                      <a:pt x="265" y="97"/>
                      <a:pt x="291" y="65"/>
                      <a:pt x="315" y="31"/>
                    </a:cubicBezTo>
                    <a:cubicBezTo>
                      <a:pt x="173" y="0"/>
                      <a:pt x="173" y="0"/>
                      <a:pt x="173"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9" name="íśḻîḑè"/>
              <p:cNvSpPr/>
              <p:nvPr/>
            </p:nvSpPr>
            <p:spPr bwMode="auto">
              <a:xfrm>
                <a:off x="5845918" y="4102966"/>
                <a:ext cx="182493" cy="217253"/>
              </a:xfrm>
              <a:custGeom>
                <a:avLst/>
                <a:gdLst>
                  <a:gd name="T0" fmla="*/ 268 w 488"/>
                  <a:gd name="T1" fmla="*/ 175 h 581"/>
                  <a:gd name="T2" fmla="*/ 308 w 488"/>
                  <a:gd name="T3" fmla="*/ 324 h 581"/>
                  <a:gd name="T4" fmla="*/ 308 w 488"/>
                  <a:gd name="T5" fmla="*/ 324 h 581"/>
                  <a:gd name="T6" fmla="*/ 308 w 488"/>
                  <a:gd name="T7" fmla="*/ 324 h 581"/>
                  <a:gd name="T8" fmla="*/ 308 w 488"/>
                  <a:gd name="T9" fmla="*/ 324 h 581"/>
                  <a:gd name="T10" fmla="*/ 269 w 488"/>
                  <a:gd name="T11" fmla="*/ 475 h 581"/>
                  <a:gd name="T12" fmla="*/ 270 w 488"/>
                  <a:gd name="T13" fmla="*/ 474 h 581"/>
                  <a:gd name="T14" fmla="*/ 209 w 488"/>
                  <a:gd name="T15" fmla="*/ 550 h 581"/>
                  <a:gd name="T16" fmla="*/ 351 w 488"/>
                  <a:gd name="T17" fmla="*/ 581 h 581"/>
                  <a:gd name="T18" fmla="*/ 480 w 488"/>
                  <a:gd name="T19" fmla="*/ 247 h 581"/>
                  <a:gd name="T20" fmla="*/ 450 w 488"/>
                  <a:gd name="T21" fmla="*/ 227 h 581"/>
                  <a:gd name="T22" fmla="*/ 373 w 488"/>
                  <a:gd name="T23" fmla="*/ 198 h 581"/>
                  <a:gd name="T24" fmla="*/ 372 w 488"/>
                  <a:gd name="T25" fmla="*/ 198 h 581"/>
                  <a:gd name="T26" fmla="*/ 323 w 488"/>
                  <a:gd name="T27" fmla="*/ 187 h 581"/>
                  <a:gd name="T28" fmla="*/ 268 w 488"/>
                  <a:gd name="T29" fmla="*/ 175 h 581"/>
                  <a:gd name="T30" fmla="*/ 5 w 488"/>
                  <a:gd name="T31" fmla="*/ 0 h 581"/>
                  <a:gd name="T32" fmla="*/ 5 w 488"/>
                  <a:gd name="T33" fmla="*/ 0 h 581"/>
                  <a:gd name="T34" fmla="*/ 0 w 488"/>
                  <a:gd name="T35" fmla="*/ 22 h 581"/>
                  <a:gd name="T36" fmla="*/ 3 w 488"/>
                  <a:gd name="T37" fmla="*/ 22 h 581"/>
                  <a:gd name="T38" fmla="*/ 5 w 488"/>
                  <a:gd name="T39" fmla="*/ 22 h 581"/>
                  <a:gd name="T40" fmla="*/ 5 w 488"/>
                  <a:gd name="T41" fmla="*/ 22 h 581"/>
                  <a:gd name="T42" fmla="*/ 5 w 488"/>
                  <a:gd name="T43" fmla="*/ 22 h 581"/>
                  <a:gd name="T44" fmla="*/ 224 w 488"/>
                  <a:gd name="T45" fmla="*/ 115 h 581"/>
                  <a:gd name="T46" fmla="*/ 333 w 488"/>
                  <a:gd name="T47" fmla="*/ 139 h 581"/>
                  <a:gd name="T48" fmla="*/ 382 w 488"/>
                  <a:gd name="T49" fmla="*/ 150 h 581"/>
                  <a:gd name="T50" fmla="*/ 472 w 488"/>
                  <a:gd name="T51" fmla="*/ 184 h 581"/>
                  <a:gd name="T52" fmla="*/ 486 w 488"/>
                  <a:gd name="T53" fmla="*/ 192 h 581"/>
                  <a:gd name="T54" fmla="*/ 488 w 488"/>
                  <a:gd name="T55" fmla="*/ 136 h 581"/>
                  <a:gd name="T56" fmla="*/ 488 w 488"/>
                  <a:gd name="T57" fmla="*/ 112 h 581"/>
                  <a:gd name="T58" fmla="*/ 469 w 488"/>
                  <a:gd name="T59" fmla="*/ 104 h 581"/>
                  <a:gd name="T60" fmla="*/ 427 w 488"/>
                  <a:gd name="T61" fmla="*/ 91 h 581"/>
                  <a:gd name="T62" fmla="*/ 81 w 488"/>
                  <a:gd name="T63" fmla="*/ 16 h 581"/>
                  <a:gd name="T64" fmla="*/ 81 w 488"/>
                  <a:gd name="T65" fmla="*/ 16 h 581"/>
                  <a:gd name="T66" fmla="*/ 5 w 488"/>
                  <a:gd name="T67"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8" h="581">
                    <a:moveTo>
                      <a:pt x="268" y="175"/>
                    </a:moveTo>
                    <a:cubicBezTo>
                      <a:pt x="293" y="219"/>
                      <a:pt x="308" y="270"/>
                      <a:pt x="308" y="324"/>
                    </a:cubicBezTo>
                    <a:cubicBezTo>
                      <a:pt x="308" y="324"/>
                      <a:pt x="308" y="324"/>
                      <a:pt x="308" y="324"/>
                    </a:cubicBezTo>
                    <a:cubicBezTo>
                      <a:pt x="308" y="324"/>
                      <a:pt x="308" y="324"/>
                      <a:pt x="308" y="324"/>
                    </a:cubicBezTo>
                    <a:cubicBezTo>
                      <a:pt x="308" y="324"/>
                      <a:pt x="308" y="324"/>
                      <a:pt x="308" y="324"/>
                    </a:cubicBezTo>
                    <a:cubicBezTo>
                      <a:pt x="308" y="379"/>
                      <a:pt x="294" y="430"/>
                      <a:pt x="269" y="475"/>
                    </a:cubicBezTo>
                    <a:cubicBezTo>
                      <a:pt x="270" y="475"/>
                      <a:pt x="270" y="474"/>
                      <a:pt x="270" y="474"/>
                    </a:cubicBezTo>
                    <a:cubicBezTo>
                      <a:pt x="254" y="503"/>
                      <a:pt x="233" y="528"/>
                      <a:pt x="209" y="550"/>
                    </a:cubicBezTo>
                    <a:cubicBezTo>
                      <a:pt x="351" y="581"/>
                      <a:pt x="351" y="581"/>
                      <a:pt x="351" y="581"/>
                    </a:cubicBezTo>
                    <a:cubicBezTo>
                      <a:pt x="418" y="483"/>
                      <a:pt x="463" y="370"/>
                      <a:pt x="480" y="247"/>
                    </a:cubicBezTo>
                    <a:cubicBezTo>
                      <a:pt x="471" y="240"/>
                      <a:pt x="461" y="234"/>
                      <a:pt x="450" y="227"/>
                    </a:cubicBezTo>
                    <a:cubicBezTo>
                      <a:pt x="409" y="205"/>
                      <a:pt x="373" y="198"/>
                      <a:pt x="373" y="198"/>
                    </a:cubicBezTo>
                    <a:cubicBezTo>
                      <a:pt x="372" y="198"/>
                      <a:pt x="372" y="198"/>
                      <a:pt x="372" y="198"/>
                    </a:cubicBezTo>
                    <a:cubicBezTo>
                      <a:pt x="323" y="187"/>
                      <a:pt x="323" y="187"/>
                      <a:pt x="323" y="187"/>
                    </a:cubicBezTo>
                    <a:cubicBezTo>
                      <a:pt x="268" y="175"/>
                      <a:pt x="268" y="175"/>
                      <a:pt x="268" y="175"/>
                    </a:cubicBezTo>
                    <a:moveTo>
                      <a:pt x="5" y="0"/>
                    </a:moveTo>
                    <a:cubicBezTo>
                      <a:pt x="5" y="0"/>
                      <a:pt x="5" y="0"/>
                      <a:pt x="5" y="0"/>
                    </a:cubicBezTo>
                    <a:cubicBezTo>
                      <a:pt x="0" y="22"/>
                      <a:pt x="0" y="22"/>
                      <a:pt x="0" y="22"/>
                    </a:cubicBezTo>
                    <a:cubicBezTo>
                      <a:pt x="3" y="22"/>
                      <a:pt x="3" y="22"/>
                      <a:pt x="3" y="22"/>
                    </a:cubicBezTo>
                    <a:cubicBezTo>
                      <a:pt x="4" y="22"/>
                      <a:pt x="4" y="22"/>
                      <a:pt x="5" y="22"/>
                    </a:cubicBezTo>
                    <a:cubicBezTo>
                      <a:pt x="5" y="22"/>
                      <a:pt x="5" y="22"/>
                      <a:pt x="5" y="22"/>
                    </a:cubicBezTo>
                    <a:cubicBezTo>
                      <a:pt x="5" y="22"/>
                      <a:pt x="5" y="22"/>
                      <a:pt x="5" y="22"/>
                    </a:cubicBezTo>
                    <a:cubicBezTo>
                      <a:pt x="91" y="22"/>
                      <a:pt x="169" y="58"/>
                      <a:pt x="224" y="115"/>
                    </a:cubicBezTo>
                    <a:cubicBezTo>
                      <a:pt x="333" y="139"/>
                      <a:pt x="333" y="139"/>
                      <a:pt x="333" y="139"/>
                    </a:cubicBezTo>
                    <a:cubicBezTo>
                      <a:pt x="382" y="150"/>
                      <a:pt x="382" y="150"/>
                      <a:pt x="382" y="150"/>
                    </a:cubicBezTo>
                    <a:cubicBezTo>
                      <a:pt x="387" y="151"/>
                      <a:pt x="427" y="159"/>
                      <a:pt x="472" y="184"/>
                    </a:cubicBezTo>
                    <a:cubicBezTo>
                      <a:pt x="477" y="186"/>
                      <a:pt x="481" y="189"/>
                      <a:pt x="486" y="192"/>
                    </a:cubicBezTo>
                    <a:cubicBezTo>
                      <a:pt x="487" y="173"/>
                      <a:pt x="488" y="155"/>
                      <a:pt x="488" y="136"/>
                    </a:cubicBezTo>
                    <a:cubicBezTo>
                      <a:pt x="488" y="112"/>
                      <a:pt x="488" y="112"/>
                      <a:pt x="488" y="112"/>
                    </a:cubicBezTo>
                    <a:cubicBezTo>
                      <a:pt x="482" y="109"/>
                      <a:pt x="475" y="106"/>
                      <a:pt x="469" y="104"/>
                    </a:cubicBezTo>
                    <a:cubicBezTo>
                      <a:pt x="455" y="99"/>
                      <a:pt x="441" y="95"/>
                      <a:pt x="427" y="91"/>
                    </a:cubicBezTo>
                    <a:cubicBezTo>
                      <a:pt x="81" y="16"/>
                      <a:pt x="81" y="16"/>
                      <a:pt x="81" y="16"/>
                    </a:cubicBezTo>
                    <a:cubicBezTo>
                      <a:pt x="81" y="16"/>
                      <a:pt x="81" y="16"/>
                      <a:pt x="81" y="16"/>
                    </a:cubicBezTo>
                    <a:cubicBezTo>
                      <a:pt x="5" y="0"/>
                      <a:pt x="5" y="0"/>
                      <a:pt x="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0" name="íṩḷïde"/>
              <p:cNvSpPr/>
              <p:nvPr/>
            </p:nvSpPr>
            <p:spPr bwMode="auto">
              <a:xfrm>
                <a:off x="5830469" y="4102966"/>
                <a:ext cx="17380" cy="8690"/>
              </a:xfrm>
              <a:custGeom>
                <a:avLst/>
                <a:gdLst>
                  <a:gd name="T0" fmla="*/ 37 w 46"/>
                  <a:gd name="T1" fmla="*/ 0 h 25"/>
                  <a:gd name="T2" fmla="*/ 0 w 46"/>
                  <a:gd name="T3" fmla="*/ 25 h 25"/>
                  <a:gd name="T4" fmla="*/ 41 w 46"/>
                  <a:gd name="T5" fmla="*/ 24 h 25"/>
                  <a:gd name="T6" fmla="*/ 46 w 46"/>
                  <a:gd name="T7" fmla="*/ 2 h 25"/>
                  <a:gd name="T8" fmla="*/ 37 w 46"/>
                  <a:gd name="T9" fmla="*/ 0 h 25"/>
                </a:gdLst>
                <a:ahLst/>
                <a:cxnLst>
                  <a:cxn ang="0">
                    <a:pos x="T0" y="T1"/>
                  </a:cxn>
                  <a:cxn ang="0">
                    <a:pos x="T2" y="T3"/>
                  </a:cxn>
                  <a:cxn ang="0">
                    <a:pos x="T4" y="T5"/>
                  </a:cxn>
                  <a:cxn ang="0">
                    <a:pos x="T6" y="T7"/>
                  </a:cxn>
                  <a:cxn ang="0">
                    <a:pos x="T8" y="T9"/>
                  </a:cxn>
                </a:cxnLst>
                <a:rect l="0" t="0" r="r" b="b"/>
                <a:pathLst>
                  <a:path w="46" h="25">
                    <a:moveTo>
                      <a:pt x="37" y="0"/>
                    </a:moveTo>
                    <a:cubicBezTo>
                      <a:pt x="25" y="9"/>
                      <a:pt x="13" y="17"/>
                      <a:pt x="0" y="25"/>
                    </a:cubicBezTo>
                    <a:cubicBezTo>
                      <a:pt x="41" y="24"/>
                      <a:pt x="41" y="24"/>
                      <a:pt x="41" y="24"/>
                    </a:cubicBezTo>
                    <a:cubicBezTo>
                      <a:pt x="46" y="2"/>
                      <a:pt x="46" y="2"/>
                      <a:pt x="46" y="2"/>
                    </a:cubicBezTo>
                    <a:cubicBezTo>
                      <a:pt x="37" y="0"/>
                      <a:pt x="37" y="0"/>
                      <a:pt x="37"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1" name="isḷiḓé"/>
              <p:cNvSpPr/>
              <p:nvPr/>
            </p:nvSpPr>
            <p:spPr bwMode="auto">
              <a:xfrm>
                <a:off x="5929923" y="4146417"/>
                <a:ext cx="97523" cy="49244"/>
              </a:xfrm>
              <a:custGeom>
                <a:avLst/>
                <a:gdLst>
                  <a:gd name="T0" fmla="*/ 0 w 262"/>
                  <a:gd name="T1" fmla="*/ 0 h 132"/>
                  <a:gd name="T2" fmla="*/ 44 w 262"/>
                  <a:gd name="T3" fmla="*/ 60 h 132"/>
                  <a:gd name="T4" fmla="*/ 99 w 262"/>
                  <a:gd name="T5" fmla="*/ 72 h 132"/>
                  <a:gd name="T6" fmla="*/ 148 w 262"/>
                  <a:gd name="T7" fmla="*/ 83 h 132"/>
                  <a:gd name="T8" fmla="*/ 149 w 262"/>
                  <a:gd name="T9" fmla="*/ 83 h 132"/>
                  <a:gd name="T10" fmla="*/ 226 w 262"/>
                  <a:gd name="T11" fmla="*/ 112 h 132"/>
                  <a:gd name="T12" fmla="*/ 256 w 262"/>
                  <a:gd name="T13" fmla="*/ 132 h 132"/>
                  <a:gd name="T14" fmla="*/ 262 w 262"/>
                  <a:gd name="T15" fmla="*/ 77 h 132"/>
                  <a:gd name="T16" fmla="*/ 248 w 262"/>
                  <a:gd name="T17" fmla="*/ 69 h 132"/>
                  <a:gd name="T18" fmla="*/ 158 w 262"/>
                  <a:gd name="T19" fmla="*/ 35 h 132"/>
                  <a:gd name="T20" fmla="*/ 109 w 262"/>
                  <a:gd name="T21" fmla="*/ 24 h 132"/>
                  <a:gd name="T22" fmla="*/ 0 w 262"/>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2" h="132">
                    <a:moveTo>
                      <a:pt x="0" y="0"/>
                    </a:moveTo>
                    <a:cubicBezTo>
                      <a:pt x="17" y="18"/>
                      <a:pt x="32" y="38"/>
                      <a:pt x="44" y="60"/>
                    </a:cubicBezTo>
                    <a:cubicBezTo>
                      <a:pt x="99" y="72"/>
                      <a:pt x="99" y="72"/>
                      <a:pt x="99" y="72"/>
                    </a:cubicBezTo>
                    <a:cubicBezTo>
                      <a:pt x="148" y="83"/>
                      <a:pt x="148" y="83"/>
                      <a:pt x="148" y="83"/>
                    </a:cubicBezTo>
                    <a:cubicBezTo>
                      <a:pt x="149" y="83"/>
                      <a:pt x="149" y="83"/>
                      <a:pt x="149" y="83"/>
                    </a:cubicBezTo>
                    <a:cubicBezTo>
                      <a:pt x="149" y="83"/>
                      <a:pt x="185" y="90"/>
                      <a:pt x="226" y="112"/>
                    </a:cubicBezTo>
                    <a:cubicBezTo>
                      <a:pt x="237" y="119"/>
                      <a:pt x="247" y="125"/>
                      <a:pt x="256" y="132"/>
                    </a:cubicBezTo>
                    <a:cubicBezTo>
                      <a:pt x="259" y="114"/>
                      <a:pt x="261" y="95"/>
                      <a:pt x="262" y="77"/>
                    </a:cubicBezTo>
                    <a:cubicBezTo>
                      <a:pt x="257" y="74"/>
                      <a:pt x="253" y="71"/>
                      <a:pt x="248" y="69"/>
                    </a:cubicBezTo>
                    <a:cubicBezTo>
                      <a:pt x="203" y="44"/>
                      <a:pt x="163" y="36"/>
                      <a:pt x="158" y="35"/>
                    </a:cubicBezTo>
                    <a:cubicBezTo>
                      <a:pt x="109" y="24"/>
                      <a:pt x="109" y="24"/>
                      <a:pt x="109" y="24"/>
                    </a:cubicBezTo>
                    <a:cubicBezTo>
                      <a:pt x="0" y="0"/>
                      <a:pt x="0" y="0"/>
                      <a:pt x="0"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2" name="ís1íḑê"/>
              <p:cNvSpPr/>
              <p:nvPr/>
            </p:nvSpPr>
            <p:spPr bwMode="auto">
              <a:xfrm>
                <a:off x="5308097" y="3959097"/>
                <a:ext cx="38623" cy="46347"/>
              </a:xfrm>
              <a:custGeom>
                <a:avLst/>
                <a:gdLst>
                  <a:gd name="T0" fmla="*/ 103 w 103"/>
                  <a:gd name="T1" fmla="*/ 0 h 124"/>
                  <a:gd name="T2" fmla="*/ 0 w 103"/>
                  <a:gd name="T3" fmla="*/ 102 h 124"/>
                  <a:gd name="T4" fmla="*/ 74 w 103"/>
                  <a:gd name="T5" fmla="*/ 124 h 124"/>
                  <a:gd name="T6" fmla="*/ 103 w 103"/>
                  <a:gd name="T7" fmla="*/ 0 h 124"/>
                </a:gdLst>
                <a:ahLst/>
                <a:cxnLst>
                  <a:cxn ang="0">
                    <a:pos x="T0" y="T1"/>
                  </a:cxn>
                  <a:cxn ang="0">
                    <a:pos x="T2" y="T3"/>
                  </a:cxn>
                  <a:cxn ang="0">
                    <a:pos x="T4" y="T5"/>
                  </a:cxn>
                  <a:cxn ang="0">
                    <a:pos x="T6" y="T7"/>
                  </a:cxn>
                </a:cxnLst>
                <a:rect l="0" t="0" r="r" b="b"/>
                <a:pathLst>
                  <a:path w="103" h="124">
                    <a:moveTo>
                      <a:pt x="103" y="0"/>
                    </a:moveTo>
                    <a:cubicBezTo>
                      <a:pt x="76" y="39"/>
                      <a:pt x="42" y="74"/>
                      <a:pt x="0" y="102"/>
                    </a:cubicBezTo>
                    <a:cubicBezTo>
                      <a:pt x="74" y="124"/>
                      <a:pt x="74" y="124"/>
                      <a:pt x="74" y="124"/>
                    </a:cubicBezTo>
                    <a:cubicBezTo>
                      <a:pt x="92" y="85"/>
                      <a:pt x="102" y="43"/>
                      <a:pt x="103"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3" name="ïşļíḑê"/>
              <p:cNvSpPr/>
              <p:nvPr/>
            </p:nvSpPr>
            <p:spPr bwMode="auto">
              <a:xfrm>
                <a:off x="5103397" y="3883783"/>
                <a:ext cx="243323" cy="210494"/>
              </a:xfrm>
              <a:custGeom>
                <a:avLst/>
                <a:gdLst>
                  <a:gd name="T0" fmla="*/ 217 w 651"/>
                  <a:gd name="T1" fmla="*/ 0 h 566"/>
                  <a:gd name="T2" fmla="*/ 156 w 651"/>
                  <a:gd name="T3" fmla="*/ 0 h 566"/>
                  <a:gd name="T4" fmla="*/ 166 w 651"/>
                  <a:gd name="T5" fmla="*/ 28 h 566"/>
                  <a:gd name="T6" fmla="*/ 206 w 651"/>
                  <a:gd name="T7" fmla="*/ 6 h 566"/>
                  <a:gd name="T8" fmla="*/ 217 w 651"/>
                  <a:gd name="T9" fmla="*/ 0 h 566"/>
                  <a:gd name="T10" fmla="*/ 577 w 651"/>
                  <a:gd name="T11" fmla="*/ 0 h 566"/>
                  <a:gd name="T12" fmla="*/ 487 w 651"/>
                  <a:gd name="T13" fmla="*/ 0 h 566"/>
                  <a:gd name="T14" fmla="*/ 488 w 651"/>
                  <a:gd name="T15" fmla="*/ 0 h 566"/>
                  <a:gd name="T16" fmla="*/ 497 w 651"/>
                  <a:gd name="T17" fmla="*/ 9 h 566"/>
                  <a:gd name="T18" fmla="*/ 497 w 651"/>
                  <a:gd name="T19" fmla="*/ 11 h 566"/>
                  <a:gd name="T20" fmla="*/ 497 w 651"/>
                  <a:gd name="T21" fmla="*/ 11 h 566"/>
                  <a:gd name="T22" fmla="*/ 497 w 651"/>
                  <a:gd name="T23" fmla="*/ 11 h 566"/>
                  <a:gd name="T24" fmla="*/ 497 w 651"/>
                  <a:gd name="T25" fmla="*/ 11 h 566"/>
                  <a:gd name="T26" fmla="*/ 497 w 651"/>
                  <a:gd name="T27" fmla="*/ 11 h 566"/>
                  <a:gd name="T28" fmla="*/ 496 w 651"/>
                  <a:gd name="T29" fmla="*/ 34 h 566"/>
                  <a:gd name="T30" fmla="*/ 475 w 651"/>
                  <a:gd name="T31" fmla="*/ 46 h 566"/>
                  <a:gd name="T32" fmla="*/ 472 w 651"/>
                  <a:gd name="T33" fmla="*/ 46 h 566"/>
                  <a:gd name="T34" fmla="*/ 462 w 651"/>
                  <a:gd name="T35" fmla="*/ 42 h 566"/>
                  <a:gd name="T36" fmla="*/ 360 w 651"/>
                  <a:gd name="T37" fmla="*/ 14 h 566"/>
                  <a:gd name="T38" fmla="*/ 307 w 651"/>
                  <a:gd name="T39" fmla="*/ 20 h 566"/>
                  <a:gd name="T40" fmla="*/ 231 w 651"/>
                  <a:gd name="T41" fmla="*/ 48 h 566"/>
                  <a:gd name="T42" fmla="*/ 230 w 651"/>
                  <a:gd name="T43" fmla="*/ 48 h 566"/>
                  <a:gd name="T44" fmla="*/ 186 w 651"/>
                  <a:gd name="T45" fmla="*/ 73 h 566"/>
                  <a:gd name="T46" fmla="*/ 176 w 651"/>
                  <a:gd name="T47" fmla="*/ 78 h 566"/>
                  <a:gd name="T48" fmla="*/ 121 w 651"/>
                  <a:gd name="T49" fmla="*/ 293 h 566"/>
                  <a:gd name="T50" fmla="*/ 35 w 651"/>
                  <a:gd name="T51" fmla="*/ 411 h 566"/>
                  <a:gd name="T52" fmla="*/ 0 w 651"/>
                  <a:gd name="T53" fmla="*/ 460 h 566"/>
                  <a:gd name="T54" fmla="*/ 60 w 651"/>
                  <a:gd name="T55" fmla="*/ 566 h 566"/>
                  <a:gd name="T56" fmla="*/ 72 w 651"/>
                  <a:gd name="T57" fmla="*/ 478 h 566"/>
                  <a:gd name="T58" fmla="*/ 72 w 651"/>
                  <a:gd name="T59" fmla="*/ 478 h 566"/>
                  <a:gd name="T60" fmla="*/ 153 w 651"/>
                  <a:gd name="T61" fmla="*/ 345 h 566"/>
                  <a:gd name="T62" fmla="*/ 153 w 651"/>
                  <a:gd name="T63" fmla="*/ 345 h 566"/>
                  <a:gd name="T64" fmla="*/ 361 w 651"/>
                  <a:gd name="T65" fmla="*/ 261 h 566"/>
                  <a:gd name="T66" fmla="*/ 449 w 651"/>
                  <a:gd name="T67" fmla="*/ 274 h 566"/>
                  <a:gd name="T68" fmla="*/ 548 w 651"/>
                  <a:gd name="T69" fmla="*/ 304 h 566"/>
                  <a:gd name="T70" fmla="*/ 651 w 651"/>
                  <a:gd name="T71" fmla="*/ 202 h 566"/>
                  <a:gd name="T72" fmla="*/ 651 w 651"/>
                  <a:gd name="T73" fmla="*/ 202 h 566"/>
                  <a:gd name="T74" fmla="*/ 650 w 651"/>
                  <a:gd name="T75" fmla="*/ 180 h 566"/>
                  <a:gd name="T76" fmla="*/ 650 w 651"/>
                  <a:gd name="T77" fmla="*/ 180 h 566"/>
                  <a:gd name="T78" fmla="*/ 639 w 651"/>
                  <a:gd name="T79" fmla="*/ 113 h 566"/>
                  <a:gd name="T80" fmla="*/ 620 w 651"/>
                  <a:gd name="T81" fmla="*/ 65 h 566"/>
                  <a:gd name="T82" fmla="*/ 612 w 651"/>
                  <a:gd name="T83" fmla="*/ 50 h 566"/>
                  <a:gd name="T84" fmla="*/ 612 w 651"/>
                  <a:gd name="T85" fmla="*/ 50 h 566"/>
                  <a:gd name="T86" fmla="*/ 577 w 651"/>
                  <a:gd name="T8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1" h="566">
                    <a:moveTo>
                      <a:pt x="217" y="0"/>
                    </a:moveTo>
                    <a:cubicBezTo>
                      <a:pt x="156" y="0"/>
                      <a:pt x="156" y="0"/>
                      <a:pt x="156" y="0"/>
                    </a:cubicBezTo>
                    <a:cubicBezTo>
                      <a:pt x="160" y="9"/>
                      <a:pt x="163" y="18"/>
                      <a:pt x="166" y="28"/>
                    </a:cubicBezTo>
                    <a:cubicBezTo>
                      <a:pt x="206" y="6"/>
                      <a:pt x="206" y="6"/>
                      <a:pt x="206" y="6"/>
                    </a:cubicBezTo>
                    <a:cubicBezTo>
                      <a:pt x="207" y="5"/>
                      <a:pt x="211" y="3"/>
                      <a:pt x="217" y="0"/>
                    </a:cubicBezTo>
                    <a:moveTo>
                      <a:pt x="577" y="0"/>
                    </a:moveTo>
                    <a:cubicBezTo>
                      <a:pt x="487" y="0"/>
                      <a:pt x="487" y="0"/>
                      <a:pt x="487" y="0"/>
                    </a:cubicBezTo>
                    <a:cubicBezTo>
                      <a:pt x="488" y="0"/>
                      <a:pt x="488" y="0"/>
                      <a:pt x="488" y="0"/>
                    </a:cubicBezTo>
                    <a:cubicBezTo>
                      <a:pt x="492" y="3"/>
                      <a:pt x="495" y="6"/>
                      <a:pt x="497" y="9"/>
                    </a:cubicBezTo>
                    <a:cubicBezTo>
                      <a:pt x="497" y="10"/>
                      <a:pt x="497" y="10"/>
                      <a:pt x="497" y="11"/>
                    </a:cubicBezTo>
                    <a:cubicBezTo>
                      <a:pt x="497" y="11"/>
                      <a:pt x="497" y="11"/>
                      <a:pt x="497" y="11"/>
                    </a:cubicBezTo>
                    <a:cubicBezTo>
                      <a:pt x="497" y="11"/>
                      <a:pt x="497" y="11"/>
                      <a:pt x="497" y="11"/>
                    </a:cubicBezTo>
                    <a:cubicBezTo>
                      <a:pt x="497" y="11"/>
                      <a:pt x="497" y="11"/>
                      <a:pt x="497" y="11"/>
                    </a:cubicBezTo>
                    <a:cubicBezTo>
                      <a:pt x="497" y="11"/>
                      <a:pt x="497" y="11"/>
                      <a:pt x="497" y="11"/>
                    </a:cubicBezTo>
                    <a:cubicBezTo>
                      <a:pt x="502" y="19"/>
                      <a:pt x="501" y="27"/>
                      <a:pt x="496" y="34"/>
                    </a:cubicBezTo>
                    <a:cubicBezTo>
                      <a:pt x="491" y="42"/>
                      <a:pt x="483" y="46"/>
                      <a:pt x="475" y="46"/>
                    </a:cubicBezTo>
                    <a:cubicBezTo>
                      <a:pt x="474" y="46"/>
                      <a:pt x="473" y="46"/>
                      <a:pt x="472" y="46"/>
                    </a:cubicBezTo>
                    <a:cubicBezTo>
                      <a:pt x="469" y="45"/>
                      <a:pt x="465" y="44"/>
                      <a:pt x="462" y="42"/>
                    </a:cubicBezTo>
                    <a:cubicBezTo>
                      <a:pt x="431" y="23"/>
                      <a:pt x="397" y="14"/>
                      <a:pt x="360" y="14"/>
                    </a:cubicBezTo>
                    <a:cubicBezTo>
                      <a:pt x="343" y="14"/>
                      <a:pt x="325" y="16"/>
                      <a:pt x="307" y="20"/>
                    </a:cubicBezTo>
                    <a:cubicBezTo>
                      <a:pt x="263" y="29"/>
                      <a:pt x="231" y="48"/>
                      <a:pt x="231" y="48"/>
                    </a:cubicBezTo>
                    <a:cubicBezTo>
                      <a:pt x="230" y="48"/>
                      <a:pt x="230" y="48"/>
                      <a:pt x="230" y="48"/>
                    </a:cubicBezTo>
                    <a:cubicBezTo>
                      <a:pt x="186" y="73"/>
                      <a:pt x="186" y="73"/>
                      <a:pt x="186" y="73"/>
                    </a:cubicBezTo>
                    <a:cubicBezTo>
                      <a:pt x="176" y="78"/>
                      <a:pt x="176" y="78"/>
                      <a:pt x="176" y="78"/>
                    </a:cubicBezTo>
                    <a:cubicBezTo>
                      <a:pt x="185" y="152"/>
                      <a:pt x="167" y="229"/>
                      <a:pt x="121" y="293"/>
                    </a:cubicBezTo>
                    <a:cubicBezTo>
                      <a:pt x="35" y="411"/>
                      <a:pt x="35" y="411"/>
                      <a:pt x="35" y="411"/>
                    </a:cubicBezTo>
                    <a:cubicBezTo>
                      <a:pt x="0" y="460"/>
                      <a:pt x="0" y="460"/>
                      <a:pt x="0" y="460"/>
                    </a:cubicBezTo>
                    <a:cubicBezTo>
                      <a:pt x="60" y="566"/>
                      <a:pt x="60" y="566"/>
                      <a:pt x="60" y="566"/>
                    </a:cubicBezTo>
                    <a:cubicBezTo>
                      <a:pt x="59" y="537"/>
                      <a:pt x="64" y="508"/>
                      <a:pt x="72" y="478"/>
                    </a:cubicBezTo>
                    <a:cubicBezTo>
                      <a:pt x="72" y="478"/>
                      <a:pt x="72" y="478"/>
                      <a:pt x="72" y="478"/>
                    </a:cubicBezTo>
                    <a:cubicBezTo>
                      <a:pt x="88" y="426"/>
                      <a:pt x="116" y="380"/>
                      <a:pt x="153" y="345"/>
                    </a:cubicBezTo>
                    <a:cubicBezTo>
                      <a:pt x="153" y="345"/>
                      <a:pt x="153" y="345"/>
                      <a:pt x="153" y="345"/>
                    </a:cubicBezTo>
                    <a:cubicBezTo>
                      <a:pt x="208" y="292"/>
                      <a:pt x="283" y="261"/>
                      <a:pt x="361" y="261"/>
                    </a:cubicBezTo>
                    <a:cubicBezTo>
                      <a:pt x="390" y="261"/>
                      <a:pt x="420" y="266"/>
                      <a:pt x="449" y="274"/>
                    </a:cubicBezTo>
                    <a:cubicBezTo>
                      <a:pt x="548" y="304"/>
                      <a:pt x="548" y="304"/>
                      <a:pt x="548" y="304"/>
                    </a:cubicBezTo>
                    <a:cubicBezTo>
                      <a:pt x="590" y="276"/>
                      <a:pt x="624" y="241"/>
                      <a:pt x="651" y="202"/>
                    </a:cubicBezTo>
                    <a:cubicBezTo>
                      <a:pt x="651" y="202"/>
                      <a:pt x="651" y="202"/>
                      <a:pt x="651" y="202"/>
                    </a:cubicBezTo>
                    <a:cubicBezTo>
                      <a:pt x="651" y="195"/>
                      <a:pt x="651" y="187"/>
                      <a:pt x="650" y="180"/>
                    </a:cubicBezTo>
                    <a:cubicBezTo>
                      <a:pt x="650" y="180"/>
                      <a:pt x="650" y="180"/>
                      <a:pt x="650" y="180"/>
                    </a:cubicBezTo>
                    <a:cubicBezTo>
                      <a:pt x="649" y="158"/>
                      <a:pt x="645" y="135"/>
                      <a:pt x="639" y="113"/>
                    </a:cubicBezTo>
                    <a:cubicBezTo>
                      <a:pt x="634" y="97"/>
                      <a:pt x="628" y="80"/>
                      <a:pt x="620" y="65"/>
                    </a:cubicBezTo>
                    <a:cubicBezTo>
                      <a:pt x="618" y="60"/>
                      <a:pt x="615" y="55"/>
                      <a:pt x="612" y="50"/>
                    </a:cubicBezTo>
                    <a:cubicBezTo>
                      <a:pt x="612" y="50"/>
                      <a:pt x="612" y="50"/>
                      <a:pt x="612" y="50"/>
                    </a:cubicBezTo>
                    <a:cubicBezTo>
                      <a:pt x="602" y="32"/>
                      <a:pt x="590" y="15"/>
                      <a:pt x="577"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4" name="iş1îḍe"/>
              <p:cNvSpPr/>
              <p:nvPr/>
            </p:nvSpPr>
            <p:spPr bwMode="auto">
              <a:xfrm>
                <a:off x="5063808" y="4099104"/>
                <a:ext cx="68556" cy="33795"/>
              </a:xfrm>
              <a:custGeom>
                <a:avLst/>
                <a:gdLst>
                  <a:gd name="T0" fmla="*/ 167 w 185"/>
                  <a:gd name="T1" fmla="*/ 0 h 92"/>
                  <a:gd name="T2" fmla="*/ 0 w 185"/>
                  <a:gd name="T3" fmla="*/ 92 h 92"/>
                  <a:gd name="T4" fmla="*/ 185 w 185"/>
                  <a:gd name="T5" fmla="*/ 91 h 92"/>
                  <a:gd name="T6" fmla="*/ 167 w 185"/>
                  <a:gd name="T7" fmla="*/ 0 h 92"/>
                </a:gdLst>
                <a:ahLst/>
                <a:cxnLst>
                  <a:cxn ang="0">
                    <a:pos x="T0" y="T1"/>
                  </a:cxn>
                  <a:cxn ang="0">
                    <a:pos x="T2" y="T3"/>
                  </a:cxn>
                  <a:cxn ang="0">
                    <a:pos x="T4" y="T5"/>
                  </a:cxn>
                  <a:cxn ang="0">
                    <a:pos x="T6" y="T7"/>
                  </a:cxn>
                </a:cxnLst>
                <a:rect l="0" t="0" r="r" b="b"/>
                <a:pathLst>
                  <a:path w="185" h="92">
                    <a:moveTo>
                      <a:pt x="167" y="0"/>
                    </a:moveTo>
                    <a:cubicBezTo>
                      <a:pt x="0" y="92"/>
                      <a:pt x="0" y="92"/>
                      <a:pt x="0" y="92"/>
                    </a:cubicBezTo>
                    <a:cubicBezTo>
                      <a:pt x="185" y="91"/>
                      <a:pt x="185" y="91"/>
                      <a:pt x="185" y="91"/>
                    </a:cubicBezTo>
                    <a:cubicBezTo>
                      <a:pt x="174" y="62"/>
                      <a:pt x="168" y="31"/>
                      <a:pt x="167"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5" name="ísḷiḍe"/>
              <p:cNvSpPr/>
              <p:nvPr/>
            </p:nvSpPr>
            <p:spPr bwMode="auto">
              <a:xfrm>
                <a:off x="5046428" y="4055654"/>
                <a:ext cx="79177" cy="79177"/>
              </a:xfrm>
              <a:custGeom>
                <a:avLst/>
                <a:gdLst>
                  <a:gd name="T0" fmla="*/ 154 w 214"/>
                  <a:gd name="T1" fmla="*/ 0 h 213"/>
                  <a:gd name="T2" fmla="*/ 22 w 214"/>
                  <a:gd name="T3" fmla="*/ 183 h 213"/>
                  <a:gd name="T4" fmla="*/ 0 w 214"/>
                  <a:gd name="T5" fmla="*/ 213 h 213"/>
                  <a:gd name="T6" fmla="*/ 44 w 214"/>
                  <a:gd name="T7" fmla="*/ 209 h 213"/>
                  <a:gd name="T8" fmla="*/ 47 w 214"/>
                  <a:gd name="T9" fmla="*/ 209 h 213"/>
                  <a:gd name="T10" fmla="*/ 214 w 214"/>
                  <a:gd name="T11" fmla="*/ 117 h 213"/>
                  <a:gd name="T12" fmla="*/ 214 w 214"/>
                  <a:gd name="T13" fmla="*/ 106 h 213"/>
                  <a:gd name="T14" fmla="*/ 154 w 214"/>
                  <a:gd name="T15" fmla="*/ 0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213">
                    <a:moveTo>
                      <a:pt x="154" y="0"/>
                    </a:moveTo>
                    <a:cubicBezTo>
                      <a:pt x="22" y="183"/>
                      <a:pt x="22" y="183"/>
                      <a:pt x="22" y="183"/>
                    </a:cubicBezTo>
                    <a:cubicBezTo>
                      <a:pt x="0" y="213"/>
                      <a:pt x="0" y="213"/>
                      <a:pt x="0" y="213"/>
                    </a:cubicBezTo>
                    <a:cubicBezTo>
                      <a:pt x="15" y="211"/>
                      <a:pt x="29" y="209"/>
                      <a:pt x="44" y="209"/>
                    </a:cubicBezTo>
                    <a:cubicBezTo>
                      <a:pt x="47" y="209"/>
                      <a:pt x="47" y="209"/>
                      <a:pt x="47" y="209"/>
                    </a:cubicBezTo>
                    <a:cubicBezTo>
                      <a:pt x="214" y="117"/>
                      <a:pt x="214" y="117"/>
                      <a:pt x="214" y="117"/>
                    </a:cubicBezTo>
                    <a:cubicBezTo>
                      <a:pt x="214" y="113"/>
                      <a:pt x="214" y="110"/>
                      <a:pt x="214" y="106"/>
                    </a:cubicBezTo>
                    <a:cubicBezTo>
                      <a:pt x="154" y="0"/>
                      <a:pt x="154" y="0"/>
                      <a:pt x="154"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6" name="i$ļiḓê"/>
              <p:cNvSpPr/>
              <p:nvPr/>
            </p:nvSpPr>
            <p:spPr bwMode="auto">
              <a:xfrm>
                <a:off x="5165193" y="3883783"/>
                <a:ext cx="125524" cy="28967"/>
              </a:xfrm>
              <a:custGeom>
                <a:avLst/>
                <a:gdLst>
                  <a:gd name="T0" fmla="*/ 331 w 336"/>
                  <a:gd name="T1" fmla="*/ 11 h 78"/>
                  <a:gd name="T2" fmla="*/ 331 w 336"/>
                  <a:gd name="T3" fmla="*/ 11 h 78"/>
                  <a:gd name="T4" fmla="*/ 331 w 336"/>
                  <a:gd name="T5" fmla="*/ 11 h 78"/>
                  <a:gd name="T6" fmla="*/ 331 w 336"/>
                  <a:gd name="T7" fmla="*/ 11 h 78"/>
                  <a:gd name="T8" fmla="*/ 321 w 336"/>
                  <a:gd name="T9" fmla="*/ 0 h 78"/>
                  <a:gd name="T10" fmla="*/ 51 w 336"/>
                  <a:gd name="T11" fmla="*/ 0 h 78"/>
                  <a:gd name="T12" fmla="*/ 40 w 336"/>
                  <a:gd name="T13" fmla="*/ 6 h 78"/>
                  <a:gd name="T14" fmla="*/ 0 w 336"/>
                  <a:gd name="T15" fmla="*/ 28 h 78"/>
                  <a:gd name="T16" fmla="*/ 10 w 336"/>
                  <a:gd name="T17" fmla="*/ 78 h 78"/>
                  <a:gd name="T18" fmla="*/ 20 w 336"/>
                  <a:gd name="T19" fmla="*/ 73 h 78"/>
                  <a:gd name="T20" fmla="*/ 64 w 336"/>
                  <a:gd name="T21" fmla="*/ 48 h 78"/>
                  <a:gd name="T22" fmla="*/ 65 w 336"/>
                  <a:gd name="T23" fmla="*/ 48 h 78"/>
                  <a:gd name="T24" fmla="*/ 141 w 336"/>
                  <a:gd name="T25" fmla="*/ 20 h 78"/>
                  <a:gd name="T26" fmla="*/ 194 w 336"/>
                  <a:gd name="T27" fmla="*/ 14 h 78"/>
                  <a:gd name="T28" fmla="*/ 296 w 336"/>
                  <a:gd name="T29" fmla="*/ 42 h 78"/>
                  <a:gd name="T30" fmla="*/ 306 w 336"/>
                  <a:gd name="T31" fmla="*/ 46 h 78"/>
                  <a:gd name="T32" fmla="*/ 309 w 336"/>
                  <a:gd name="T33" fmla="*/ 46 h 78"/>
                  <a:gd name="T34" fmla="*/ 330 w 336"/>
                  <a:gd name="T35" fmla="*/ 34 h 78"/>
                  <a:gd name="T36" fmla="*/ 331 w 336"/>
                  <a:gd name="T37" fmla="*/ 11 h 78"/>
                  <a:gd name="T38" fmla="*/ 331 w 336"/>
                  <a:gd name="T39" fmla="*/ 11 h 78"/>
                  <a:gd name="T40" fmla="*/ 331 w 336"/>
                  <a:gd name="T41" fmla="*/ 9 h 78"/>
                  <a:gd name="T42" fmla="*/ 322 w 336"/>
                  <a:gd name="T43" fmla="*/ 0 h 78"/>
                  <a:gd name="T44" fmla="*/ 321 w 336"/>
                  <a:gd name="T4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78">
                    <a:moveTo>
                      <a:pt x="331" y="11"/>
                    </a:moveTo>
                    <a:cubicBezTo>
                      <a:pt x="331" y="11"/>
                      <a:pt x="331" y="11"/>
                      <a:pt x="331" y="11"/>
                    </a:cubicBezTo>
                    <a:cubicBezTo>
                      <a:pt x="331" y="11"/>
                      <a:pt x="331" y="11"/>
                      <a:pt x="331" y="11"/>
                    </a:cubicBezTo>
                    <a:cubicBezTo>
                      <a:pt x="331" y="11"/>
                      <a:pt x="331" y="11"/>
                      <a:pt x="331" y="11"/>
                    </a:cubicBezTo>
                    <a:moveTo>
                      <a:pt x="321" y="0"/>
                    </a:moveTo>
                    <a:cubicBezTo>
                      <a:pt x="51" y="0"/>
                      <a:pt x="51" y="0"/>
                      <a:pt x="51" y="0"/>
                    </a:cubicBezTo>
                    <a:cubicBezTo>
                      <a:pt x="45" y="3"/>
                      <a:pt x="41" y="5"/>
                      <a:pt x="40" y="6"/>
                    </a:cubicBezTo>
                    <a:cubicBezTo>
                      <a:pt x="0" y="28"/>
                      <a:pt x="0" y="28"/>
                      <a:pt x="0" y="28"/>
                    </a:cubicBezTo>
                    <a:cubicBezTo>
                      <a:pt x="5" y="44"/>
                      <a:pt x="8" y="61"/>
                      <a:pt x="10" y="78"/>
                    </a:cubicBezTo>
                    <a:cubicBezTo>
                      <a:pt x="20" y="73"/>
                      <a:pt x="20" y="73"/>
                      <a:pt x="20" y="73"/>
                    </a:cubicBezTo>
                    <a:cubicBezTo>
                      <a:pt x="64" y="48"/>
                      <a:pt x="64" y="48"/>
                      <a:pt x="64" y="48"/>
                    </a:cubicBezTo>
                    <a:cubicBezTo>
                      <a:pt x="65" y="48"/>
                      <a:pt x="65" y="48"/>
                      <a:pt x="65" y="48"/>
                    </a:cubicBezTo>
                    <a:cubicBezTo>
                      <a:pt x="65" y="48"/>
                      <a:pt x="97" y="29"/>
                      <a:pt x="141" y="20"/>
                    </a:cubicBezTo>
                    <a:cubicBezTo>
                      <a:pt x="159" y="16"/>
                      <a:pt x="177" y="14"/>
                      <a:pt x="194" y="14"/>
                    </a:cubicBezTo>
                    <a:cubicBezTo>
                      <a:pt x="231" y="14"/>
                      <a:pt x="265" y="23"/>
                      <a:pt x="296" y="42"/>
                    </a:cubicBezTo>
                    <a:cubicBezTo>
                      <a:pt x="299" y="44"/>
                      <a:pt x="303" y="45"/>
                      <a:pt x="306" y="46"/>
                    </a:cubicBezTo>
                    <a:cubicBezTo>
                      <a:pt x="307" y="46"/>
                      <a:pt x="308" y="46"/>
                      <a:pt x="309" y="46"/>
                    </a:cubicBezTo>
                    <a:cubicBezTo>
                      <a:pt x="317" y="46"/>
                      <a:pt x="325" y="42"/>
                      <a:pt x="330" y="34"/>
                    </a:cubicBezTo>
                    <a:cubicBezTo>
                      <a:pt x="335" y="27"/>
                      <a:pt x="336" y="19"/>
                      <a:pt x="331" y="11"/>
                    </a:cubicBezTo>
                    <a:cubicBezTo>
                      <a:pt x="331" y="11"/>
                      <a:pt x="331" y="11"/>
                      <a:pt x="331" y="11"/>
                    </a:cubicBezTo>
                    <a:cubicBezTo>
                      <a:pt x="331" y="10"/>
                      <a:pt x="331" y="10"/>
                      <a:pt x="331" y="9"/>
                    </a:cubicBezTo>
                    <a:cubicBezTo>
                      <a:pt x="329" y="6"/>
                      <a:pt x="326" y="3"/>
                      <a:pt x="322" y="0"/>
                    </a:cubicBezTo>
                    <a:cubicBezTo>
                      <a:pt x="322" y="0"/>
                      <a:pt x="322" y="0"/>
                      <a:pt x="321"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7" name="iSḻiďè"/>
              <p:cNvSpPr/>
              <p:nvPr/>
            </p:nvSpPr>
            <p:spPr bwMode="auto">
              <a:xfrm>
                <a:off x="4777035" y="3883783"/>
                <a:ext cx="339880" cy="340846"/>
              </a:xfrm>
              <a:custGeom>
                <a:avLst/>
                <a:gdLst>
                  <a:gd name="T0" fmla="*/ 232 w 352"/>
                  <a:gd name="T1" fmla="*/ 252 h 353"/>
                  <a:gd name="T2" fmla="*/ 159 w 352"/>
                  <a:gd name="T3" fmla="*/ 353 h 353"/>
                  <a:gd name="T4" fmla="*/ 159 w 352"/>
                  <a:gd name="T5" fmla="*/ 353 h 353"/>
                  <a:gd name="T6" fmla="*/ 232 w 352"/>
                  <a:gd name="T7" fmla="*/ 252 h 353"/>
                  <a:gd name="T8" fmla="*/ 17 w 352"/>
                  <a:gd name="T9" fmla="*/ 223 h 353"/>
                  <a:gd name="T10" fmla="*/ 10 w 352"/>
                  <a:gd name="T11" fmla="*/ 233 h 353"/>
                  <a:gd name="T12" fmla="*/ 0 w 352"/>
                  <a:gd name="T13" fmla="*/ 246 h 353"/>
                  <a:gd name="T14" fmla="*/ 17 w 352"/>
                  <a:gd name="T15" fmla="*/ 223 h 353"/>
                  <a:gd name="T16" fmla="*/ 17 w 352"/>
                  <a:gd name="T17" fmla="*/ 223 h 353"/>
                  <a:gd name="T18" fmla="*/ 134 w 352"/>
                  <a:gd name="T19" fmla="*/ 137 h 353"/>
                  <a:gd name="T20" fmla="*/ 134 w 352"/>
                  <a:gd name="T21" fmla="*/ 137 h 353"/>
                  <a:gd name="T22" fmla="*/ 252 w 352"/>
                  <a:gd name="T23" fmla="*/ 223 h 353"/>
                  <a:gd name="T24" fmla="*/ 252 w 352"/>
                  <a:gd name="T25" fmla="*/ 223 h 353"/>
                  <a:gd name="T26" fmla="*/ 287 w 352"/>
                  <a:gd name="T27" fmla="*/ 248 h 353"/>
                  <a:gd name="T28" fmla="*/ 279 w 352"/>
                  <a:gd name="T29" fmla="*/ 260 h 353"/>
                  <a:gd name="T30" fmla="*/ 279 w 352"/>
                  <a:gd name="T31" fmla="*/ 260 h 353"/>
                  <a:gd name="T32" fmla="*/ 287 w 352"/>
                  <a:gd name="T33" fmla="*/ 248 h 353"/>
                  <a:gd name="T34" fmla="*/ 338 w 352"/>
                  <a:gd name="T35" fmla="*/ 178 h 353"/>
                  <a:gd name="T36" fmla="*/ 352 w 352"/>
                  <a:gd name="T37" fmla="*/ 159 h 353"/>
                  <a:gd name="T38" fmla="*/ 287 w 352"/>
                  <a:gd name="T39" fmla="*/ 248 h 353"/>
                  <a:gd name="T40" fmla="*/ 252 w 352"/>
                  <a:gd name="T41" fmla="*/ 223 h 353"/>
                  <a:gd name="T42" fmla="*/ 134 w 352"/>
                  <a:gd name="T43" fmla="*/ 137 h 353"/>
                  <a:gd name="T44" fmla="*/ 98 w 352"/>
                  <a:gd name="T45" fmla="*/ 111 h 353"/>
                  <a:gd name="T46" fmla="*/ 97 w 352"/>
                  <a:gd name="T47" fmla="*/ 111 h 353"/>
                  <a:gd name="T48" fmla="*/ 89 w 352"/>
                  <a:gd name="T49" fmla="*/ 123 h 353"/>
                  <a:gd name="T50" fmla="*/ 89 w 352"/>
                  <a:gd name="T51" fmla="*/ 123 h 353"/>
                  <a:gd name="T52" fmla="*/ 97 w 352"/>
                  <a:gd name="T53" fmla="*/ 111 h 353"/>
                  <a:gd name="T54" fmla="*/ 118 w 352"/>
                  <a:gd name="T55" fmla="*/ 126 h 353"/>
                  <a:gd name="T56" fmla="*/ 119 w 352"/>
                  <a:gd name="T57" fmla="*/ 126 h 353"/>
                  <a:gd name="T58" fmla="*/ 130 w 352"/>
                  <a:gd name="T59" fmla="*/ 135 h 353"/>
                  <a:gd name="T60" fmla="*/ 119 w 352"/>
                  <a:gd name="T61" fmla="*/ 126 h 353"/>
                  <a:gd name="T62" fmla="*/ 98 w 352"/>
                  <a:gd name="T63" fmla="*/ 111 h 353"/>
                  <a:gd name="T64" fmla="*/ 178 w 352"/>
                  <a:gd name="T65" fmla="*/ 0 h 353"/>
                  <a:gd name="T66" fmla="*/ 178 w 352"/>
                  <a:gd name="T67" fmla="*/ 0 h 353"/>
                  <a:gd name="T68" fmla="*/ 178 w 352"/>
                  <a:gd name="T69" fmla="*/ 0 h 353"/>
                  <a:gd name="T70" fmla="*/ 177 w 352"/>
                  <a:gd name="T71" fmla="*/ 1 h 353"/>
                  <a:gd name="T72" fmla="*/ 106 w 352"/>
                  <a:gd name="T73" fmla="*/ 100 h 353"/>
                  <a:gd name="T74" fmla="*/ 178 w 352"/>
                  <a:gd name="T75"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2" h="353">
                    <a:moveTo>
                      <a:pt x="232" y="252"/>
                    </a:moveTo>
                    <a:lnTo>
                      <a:pt x="159" y="353"/>
                    </a:lnTo>
                    <a:lnTo>
                      <a:pt x="159" y="353"/>
                    </a:lnTo>
                    <a:lnTo>
                      <a:pt x="232" y="252"/>
                    </a:lnTo>
                    <a:close/>
                    <a:moveTo>
                      <a:pt x="17" y="223"/>
                    </a:moveTo>
                    <a:lnTo>
                      <a:pt x="10" y="233"/>
                    </a:lnTo>
                    <a:lnTo>
                      <a:pt x="0" y="246"/>
                    </a:lnTo>
                    <a:lnTo>
                      <a:pt x="17" y="223"/>
                    </a:lnTo>
                    <a:lnTo>
                      <a:pt x="17" y="223"/>
                    </a:lnTo>
                    <a:close/>
                    <a:moveTo>
                      <a:pt x="134" y="137"/>
                    </a:moveTo>
                    <a:lnTo>
                      <a:pt x="134" y="137"/>
                    </a:lnTo>
                    <a:lnTo>
                      <a:pt x="252" y="223"/>
                    </a:lnTo>
                    <a:lnTo>
                      <a:pt x="252" y="223"/>
                    </a:lnTo>
                    <a:lnTo>
                      <a:pt x="287" y="248"/>
                    </a:lnTo>
                    <a:lnTo>
                      <a:pt x="279" y="260"/>
                    </a:lnTo>
                    <a:lnTo>
                      <a:pt x="279" y="260"/>
                    </a:lnTo>
                    <a:lnTo>
                      <a:pt x="287" y="248"/>
                    </a:lnTo>
                    <a:lnTo>
                      <a:pt x="338" y="178"/>
                    </a:lnTo>
                    <a:lnTo>
                      <a:pt x="352" y="159"/>
                    </a:lnTo>
                    <a:lnTo>
                      <a:pt x="287" y="248"/>
                    </a:lnTo>
                    <a:lnTo>
                      <a:pt x="252" y="223"/>
                    </a:lnTo>
                    <a:lnTo>
                      <a:pt x="134" y="137"/>
                    </a:lnTo>
                    <a:close/>
                    <a:moveTo>
                      <a:pt x="98" y="111"/>
                    </a:moveTo>
                    <a:lnTo>
                      <a:pt x="97" y="111"/>
                    </a:lnTo>
                    <a:lnTo>
                      <a:pt x="89" y="123"/>
                    </a:lnTo>
                    <a:lnTo>
                      <a:pt x="89" y="123"/>
                    </a:lnTo>
                    <a:lnTo>
                      <a:pt x="97" y="111"/>
                    </a:lnTo>
                    <a:lnTo>
                      <a:pt x="118" y="126"/>
                    </a:lnTo>
                    <a:lnTo>
                      <a:pt x="119" y="126"/>
                    </a:lnTo>
                    <a:lnTo>
                      <a:pt x="130" y="135"/>
                    </a:lnTo>
                    <a:lnTo>
                      <a:pt x="119" y="126"/>
                    </a:lnTo>
                    <a:lnTo>
                      <a:pt x="98" y="111"/>
                    </a:lnTo>
                    <a:close/>
                    <a:moveTo>
                      <a:pt x="178" y="0"/>
                    </a:moveTo>
                    <a:lnTo>
                      <a:pt x="178" y="0"/>
                    </a:lnTo>
                    <a:lnTo>
                      <a:pt x="178" y="0"/>
                    </a:lnTo>
                    <a:lnTo>
                      <a:pt x="177" y="1"/>
                    </a:lnTo>
                    <a:lnTo>
                      <a:pt x="106" y="100"/>
                    </a:lnTo>
                    <a:lnTo>
                      <a:pt x="178"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8" name="íṧḷïḑé"/>
              <p:cNvSpPr/>
              <p:nvPr/>
            </p:nvSpPr>
            <p:spPr bwMode="auto">
              <a:xfrm>
                <a:off x="4777035" y="3883783"/>
                <a:ext cx="339880" cy="340846"/>
              </a:xfrm>
              <a:custGeom>
                <a:avLst/>
                <a:gdLst>
                  <a:gd name="T0" fmla="*/ 232 w 352"/>
                  <a:gd name="T1" fmla="*/ 252 h 353"/>
                  <a:gd name="T2" fmla="*/ 159 w 352"/>
                  <a:gd name="T3" fmla="*/ 353 h 353"/>
                  <a:gd name="T4" fmla="*/ 159 w 352"/>
                  <a:gd name="T5" fmla="*/ 353 h 353"/>
                  <a:gd name="T6" fmla="*/ 232 w 352"/>
                  <a:gd name="T7" fmla="*/ 252 h 353"/>
                  <a:gd name="T8" fmla="*/ 17 w 352"/>
                  <a:gd name="T9" fmla="*/ 223 h 353"/>
                  <a:gd name="T10" fmla="*/ 10 w 352"/>
                  <a:gd name="T11" fmla="*/ 233 h 353"/>
                  <a:gd name="T12" fmla="*/ 0 w 352"/>
                  <a:gd name="T13" fmla="*/ 246 h 353"/>
                  <a:gd name="T14" fmla="*/ 17 w 352"/>
                  <a:gd name="T15" fmla="*/ 223 h 353"/>
                  <a:gd name="T16" fmla="*/ 17 w 352"/>
                  <a:gd name="T17" fmla="*/ 223 h 353"/>
                  <a:gd name="T18" fmla="*/ 134 w 352"/>
                  <a:gd name="T19" fmla="*/ 137 h 353"/>
                  <a:gd name="T20" fmla="*/ 134 w 352"/>
                  <a:gd name="T21" fmla="*/ 137 h 353"/>
                  <a:gd name="T22" fmla="*/ 252 w 352"/>
                  <a:gd name="T23" fmla="*/ 223 h 353"/>
                  <a:gd name="T24" fmla="*/ 252 w 352"/>
                  <a:gd name="T25" fmla="*/ 223 h 353"/>
                  <a:gd name="T26" fmla="*/ 287 w 352"/>
                  <a:gd name="T27" fmla="*/ 248 h 353"/>
                  <a:gd name="T28" fmla="*/ 279 w 352"/>
                  <a:gd name="T29" fmla="*/ 260 h 353"/>
                  <a:gd name="T30" fmla="*/ 279 w 352"/>
                  <a:gd name="T31" fmla="*/ 260 h 353"/>
                  <a:gd name="T32" fmla="*/ 287 w 352"/>
                  <a:gd name="T33" fmla="*/ 248 h 353"/>
                  <a:gd name="T34" fmla="*/ 338 w 352"/>
                  <a:gd name="T35" fmla="*/ 178 h 353"/>
                  <a:gd name="T36" fmla="*/ 352 w 352"/>
                  <a:gd name="T37" fmla="*/ 159 h 353"/>
                  <a:gd name="T38" fmla="*/ 287 w 352"/>
                  <a:gd name="T39" fmla="*/ 248 h 353"/>
                  <a:gd name="T40" fmla="*/ 252 w 352"/>
                  <a:gd name="T41" fmla="*/ 223 h 353"/>
                  <a:gd name="T42" fmla="*/ 134 w 352"/>
                  <a:gd name="T43" fmla="*/ 137 h 353"/>
                  <a:gd name="T44" fmla="*/ 98 w 352"/>
                  <a:gd name="T45" fmla="*/ 111 h 353"/>
                  <a:gd name="T46" fmla="*/ 97 w 352"/>
                  <a:gd name="T47" fmla="*/ 111 h 353"/>
                  <a:gd name="T48" fmla="*/ 89 w 352"/>
                  <a:gd name="T49" fmla="*/ 123 h 353"/>
                  <a:gd name="T50" fmla="*/ 89 w 352"/>
                  <a:gd name="T51" fmla="*/ 123 h 353"/>
                  <a:gd name="T52" fmla="*/ 97 w 352"/>
                  <a:gd name="T53" fmla="*/ 111 h 353"/>
                  <a:gd name="T54" fmla="*/ 118 w 352"/>
                  <a:gd name="T55" fmla="*/ 126 h 353"/>
                  <a:gd name="T56" fmla="*/ 119 w 352"/>
                  <a:gd name="T57" fmla="*/ 126 h 353"/>
                  <a:gd name="T58" fmla="*/ 130 w 352"/>
                  <a:gd name="T59" fmla="*/ 135 h 353"/>
                  <a:gd name="T60" fmla="*/ 119 w 352"/>
                  <a:gd name="T61" fmla="*/ 126 h 353"/>
                  <a:gd name="T62" fmla="*/ 98 w 352"/>
                  <a:gd name="T63" fmla="*/ 111 h 353"/>
                  <a:gd name="T64" fmla="*/ 178 w 352"/>
                  <a:gd name="T65" fmla="*/ 0 h 353"/>
                  <a:gd name="T66" fmla="*/ 178 w 352"/>
                  <a:gd name="T67" fmla="*/ 0 h 353"/>
                  <a:gd name="T68" fmla="*/ 178 w 352"/>
                  <a:gd name="T69" fmla="*/ 0 h 353"/>
                  <a:gd name="T70" fmla="*/ 177 w 352"/>
                  <a:gd name="T71" fmla="*/ 1 h 353"/>
                  <a:gd name="T72" fmla="*/ 106 w 352"/>
                  <a:gd name="T73" fmla="*/ 100 h 353"/>
                  <a:gd name="T74" fmla="*/ 178 w 352"/>
                  <a:gd name="T75"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2" h="353">
                    <a:moveTo>
                      <a:pt x="232" y="252"/>
                    </a:moveTo>
                    <a:lnTo>
                      <a:pt x="159" y="353"/>
                    </a:lnTo>
                    <a:lnTo>
                      <a:pt x="159" y="353"/>
                    </a:lnTo>
                    <a:lnTo>
                      <a:pt x="232" y="252"/>
                    </a:lnTo>
                    <a:moveTo>
                      <a:pt x="17" y="223"/>
                    </a:moveTo>
                    <a:lnTo>
                      <a:pt x="10" y="233"/>
                    </a:lnTo>
                    <a:lnTo>
                      <a:pt x="0" y="246"/>
                    </a:lnTo>
                    <a:lnTo>
                      <a:pt x="17" y="223"/>
                    </a:lnTo>
                    <a:lnTo>
                      <a:pt x="17" y="223"/>
                    </a:lnTo>
                    <a:moveTo>
                      <a:pt x="134" y="137"/>
                    </a:moveTo>
                    <a:lnTo>
                      <a:pt x="134" y="137"/>
                    </a:lnTo>
                    <a:lnTo>
                      <a:pt x="252" y="223"/>
                    </a:lnTo>
                    <a:lnTo>
                      <a:pt x="252" y="223"/>
                    </a:lnTo>
                    <a:lnTo>
                      <a:pt x="287" y="248"/>
                    </a:lnTo>
                    <a:lnTo>
                      <a:pt x="279" y="260"/>
                    </a:lnTo>
                    <a:lnTo>
                      <a:pt x="279" y="260"/>
                    </a:lnTo>
                    <a:lnTo>
                      <a:pt x="287" y="248"/>
                    </a:lnTo>
                    <a:lnTo>
                      <a:pt x="338" y="178"/>
                    </a:lnTo>
                    <a:lnTo>
                      <a:pt x="352" y="159"/>
                    </a:lnTo>
                    <a:lnTo>
                      <a:pt x="287" y="248"/>
                    </a:lnTo>
                    <a:lnTo>
                      <a:pt x="252" y="223"/>
                    </a:lnTo>
                    <a:lnTo>
                      <a:pt x="134" y="137"/>
                    </a:lnTo>
                    <a:moveTo>
                      <a:pt x="98" y="111"/>
                    </a:moveTo>
                    <a:lnTo>
                      <a:pt x="97" y="111"/>
                    </a:lnTo>
                    <a:lnTo>
                      <a:pt x="89" y="123"/>
                    </a:lnTo>
                    <a:lnTo>
                      <a:pt x="89" y="123"/>
                    </a:lnTo>
                    <a:lnTo>
                      <a:pt x="97" y="111"/>
                    </a:lnTo>
                    <a:lnTo>
                      <a:pt x="118" y="126"/>
                    </a:lnTo>
                    <a:lnTo>
                      <a:pt x="119" y="126"/>
                    </a:lnTo>
                    <a:lnTo>
                      <a:pt x="130" y="135"/>
                    </a:lnTo>
                    <a:lnTo>
                      <a:pt x="119" y="126"/>
                    </a:lnTo>
                    <a:lnTo>
                      <a:pt x="98" y="111"/>
                    </a:lnTo>
                    <a:moveTo>
                      <a:pt x="178" y="0"/>
                    </a:moveTo>
                    <a:lnTo>
                      <a:pt x="178" y="0"/>
                    </a:lnTo>
                    <a:lnTo>
                      <a:pt x="178" y="0"/>
                    </a:lnTo>
                    <a:lnTo>
                      <a:pt x="177" y="1"/>
                    </a:lnTo>
                    <a:lnTo>
                      <a:pt x="106" y="100"/>
                    </a:lnTo>
                    <a:lnTo>
                      <a:pt x="1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9" name="ïSḷîḑe"/>
              <p:cNvSpPr/>
              <p:nvPr/>
            </p:nvSpPr>
            <p:spPr bwMode="auto">
              <a:xfrm>
                <a:off x="4858143" y="4099104"/>
                <a:ext cx="196010" cy="201804"/>
              </a:xfrm>
              <a:custGeom>
                <a:avLst/>
                <a:gdLst>
                  <a:gd name="T0" fmla="*/ 64 w 527"/>
                  <a:gd name="T1" fmla="*/ 496 h 541"/>
                  <a:gd name="T2" fmla="*/ 0 w 527"/>
                  <a:gd name="T3" fmla="*/ 539 h 541"/>
                  <a:gd name="T4" fmla="*/ 30 w 527"/>
                  <a:gd name="T5" fmla="*/ 541 h 541"/>
                  <a:gd name="T6" fmla="*/ 89 w 527"/>
                  <a:gd name="T7" fmla="*/ 535 h 541"/>
                  <a:gd name="T8" fmla="*/ 102 w 527"/>
                  <a:gd name="T9" fmla="*/ 532 h 541"/>
                  <a:gd name="T10" fmla="*/ 64 w 527"/>
                  <a:gd name="T11" fmla="*/ 496 h 541"/>
                  <a:gd name="T12" fmla="*/ 437 w 527"/>
                  <a:gd name="T13" fmla="*/ 0 h 541"/>
                  <a:gd name="T14" fmla="*/ 437 w 527"/>
                  <a:gd name="T15" fmla="*/ 1 h 541"/>
                  <a:gd name="T16" fmla="*/ 437 w 527"/>
                  <a:gd name="T17" fmla="*/ 1 h 541"/>
                  <a:gd name="T18" fmla="*/ 383 w 527"/>
                  <a:gd name="T19" fmla="*/ 75 h 541"/>
                  <a:gd name="T20" fmla="*/ 194 w 527"/>
                  <a:gd name="T21" fmla="*/ 337 h 541"/>
                  <a:gd name="T22" fmla="*/ 248 w 527"/>
                  <a:gd name="T23" fmla="*/ 387 h 541"/>
                  <a:gd name="T24" fmla="*/ 286 w 527"/>
                  <a:gd name="T25" fmla="*/ 245 h 541"/>
                  <a:gd name="T26" fmla="*/ 286 w 527"/>
                  <a:gd name="T27" fmla="*/ 246 h 541"/>
                  <a:gd name="T28" fmla="*/ 505 w 527"/>
                  <a:gd name="T29" fmla="*/ 96 h 541"/>
                  <a:gd name="T30" fmla="*/ 527 w 527"/>
                  <a:gd name="T31" fmla="*/ 65 h 541"/>
                  <a:gd name="T32" fmla="*/ 437 w 527"/>
                  <a:gd name="T33" fmla="*/ 0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7" h="541">
                    <a:moveTo>
                      <a:pt x="64" y="496"/>
                    </a:moveTo>
                    <a:cubicBezTo>
                      <a:pt x="44" y="513"/>
                      <a:pt x="22" y="527"/>
                      <a:pt x="0" y="539"/>
                    </a:cubicBezTo>
                    <a:cubicBezTo>
                      <a:pt x="10" y="540"/>
                      <a:pt x="20" y="541"/>
                      <a:pt x="30" y="541"/>
                    </a:cubicBezTo>
                    <a:cubicBezTo>
                      <a:pt x="50" y="541"/>
                      <a:pt x="70" y="539"/>
                      <a:pt x="89" y="535"/>
                    </a:cubicBezTo>
                    <a:cubicBezTo>
                      <a:pt x="94" y="534"/>
                      <a:pt x="98" y="533"/>
                      <a:pt x="102" y="532"/>
                    </a:cubicBezTo>
                    <a:cubicBezTo>
                      <a:pt x="89" y="520"/>
                      <a:pt x="76" y="509"/>
                      <a:pt x="64" y="496"/>
                    </a:cubicBezTo>
                    <a:moveTo>
                      <a:pt x="437" y="0"/>
                    </a:moveTo>
                    <a:cubicBezTo>
                      <a:pt x="437" y="1"/>
                      <a:pt x="437" y="1"/>
                      <a:pt x="437" y="1"/>
                    </a:cubicBezTo>
                    <a:cubicBezTo>
                      <a:pt x="437" y="1"/>
                      <a:pt x="437" y="1"/>
                      <a:pt x="437" y="1"/>
                    </a:cubicBezTo>
                    <a:cubicBezTo>
                      <a:pt x="383" y="75"/>
                      <a:pt x="383" y="75"/>
                      <a:pt x="383" y="75"/>
                    </a:cubicBezTo>
                    <a:cubicBezTo>
                      <a:pt x="194" y="337"/>
                      <a:pt x="194" y="337"/>
                      <a:pt x="194" y="337"/>
                    </a:cubicBezTo>
                    <a:cubicBezTo>
                      <a:pt x="211" y="355"/>
                      <a:pt x="228" y="372"/>
                      <a:pt x="248" y="387"/>
                    </a:cubicBezTo>
                    <a:cubicBezTo>
                      <a:pt x="249" y="335"/>
                      <a:pt x="262" y="287"/>
                      <a:pt x="286" y="245"/>
                    </a:cubicBezTo>
                    <a:cubicBezTo>
                      <a:pt x="286" y="246"/>
                      <a:pt x="286" y="246"/>
                      <a:pt x="286" y="246"/>
                    </a:cubicBezTo>
                    <a:cubicBezTo>
                      <a:pt x="331" y="166"/>
                      <a:pt x="411" y="109"/>
                      <a:pt x="505" y="96"/>
                    </a:cubicBezTo>
                    <a:cubicBezTo>
                      <a:pt x="527" y="65"/>
                      <a:pt x="527" y="65"/>
                      <a:pt x="527" y="65"/>
                    </a:cubicBezTo>
                    <a:cubicBezTo>
                      <a:pt x="437" y="0"/>
                      <a:pt x="437" y="0"/>
                      <a:pt x="437"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0" name="iṥḷîďé"/>
              <p:cNvSpPr/>
              <p:nvPr/>
            </p:nvSpPr>
            <p:spPr bwMode="auto">
              <a:xfrm>
                <a:off x="4755793" y="3990960"/>
                <a:ext cx="264565" cy="308982"/>
              </a:xfrm>
              <a:custGeom>
                <a:avLst/>
                <a:gdLst>
                  <a:gd name="T0" fmla="*/ 102 w 711"/>
                  <a:gd name="T1" fmla="*/ 289 h 829"/>
                  <a:gd name="T2" fmla="*/ 58 w 711"/>
                  <a:gd name="T3" fmla="*/ 350 h 829"/>
                  <a:gd name="T4" fmla="*/ 0 w 711"/>
                  <a:gd name="T5" fmla="*/ 527 h 829"/>
                  <a:gd name="T6" fmla="*/ 125 w 711"/>
                  <a:gd name="T7" fmla="*/ 773 h 829"/>
                  <a:gd name="T8" fmla="*/ 125 w 711"/>
                  <a:gd name="T9" fmla="*/ 773 h 829"/>
                  <a:gd name="T10" fmla="*/ 125 w 711"/>
                  <a:gd name="T11" fmla="*/ 773 h 829"/>
                  <a:gd name="T12" fmla="*/ 272 w 711"/>
                  <a:gd name="T13" fmla="*/ 829 h 829"/>
                  <a:gd name="T14" fmla="*/ 274 w 711"/>
                  <a:gd name="T15" fmla="*/ 828 h 829"/>
                  <a:gd name="T16" fmla="*/ 338 w 711"/>
                  <a:gd name="T17" fmla="*/ 785 h 829"/>
                  <a:gd name="T18" fmla="*/ 141 w 711"/>
                  <a:gd name="T19" fmla="*/ 442 h 829"/>
                  <a:gd name="T20" fmla="*/ 132 w 711"/>
                  <a:gd name="T21" fmla="*/ 466 h 829"/>
                  <a:gd name="T22" fmla="*/ 136 w 711"/>
                  <a:gd name="T23" fmla="*/ 622 h 829"/>
                  <a:gd name="T24" fmla="*/ 139 w 711"/>
                  <a:gd name="T25" fmla="*/ 632 h 829"/>
                  <a:gd name="T26" fmla="*/ 124 w 711"/>
                  <a:gd name="T27" fmla="*/ 655 h 829"/>
                  <a:gd name="T28" fmla="*/ 113 w 711"/>
                  <a:gd name="T29" fmla="*/ 657 h 829"/>
                  <a:gd name="T30" fmla="*/ 101 w 711"/>
                  <a:gd name="T31" fmla="*/ 653 h 829"/>
                  <a:gd name="T32" fmla="*/ 100 w 711"/>
                  <a:gd name="T33" fmla="*/ 653 h 829"/>
                  <a:gd name="T34" fmla="*/ 101 w 711"/>
                  <a:gd name="T35" fmla="*/ 653 h 829"/>
                  <a:gd name="T36" fmla="*/ 100 w 711"/>
                  <a:gd name="T37" fmla="*/ 653 h 829"/>
                  <a:gd name="T38" fmla="*/ 100 w 711"/>
                  <a:gd name="T39" fmla="*/ 653 h 829"/>
                  <a:gd name="T40" fmla="*/ 99 w 711"/>
                  <a:gd name="T41" fmla="*/ 652 h 829"/>
                  <a:gd name="T42" fmla="*/ 91 w 711"/>
                  <a:gd name="T43" fmla="*/ 643 h 829"/>
                  <a:gd name="T44" fmla="*/ 86 w 711"/>
                  <a:gd name="T45" fmla="*/ 448 h 829"/>
                  <a:gd name="T46" fmla="*/ 122 w 711"/>
                  <a:gd name="T47" fmla="*/ 375 h 829"/>
                  <a:gd name="T48" fmla="*/ 102 w 711"/>
                  <a:gd name="T49" fmla="*/ 289 h 829"/>
                  <a:gd name="T50" fmla="*/ 404 w 711"/>
                  <a:gd name="T51" fmla="*/ 68 h 829"/>
                  <a:gd name="T52" fmla="*/ 296 w 711"/>
                  <a:gd name="T53" fmla="*/ 217 h 829"/>
                  <a:gd name="T54" fmla="*/ 468 w 711"/>
                  <a:gd name="T55" fmla="*/ 626 h 829"/>
                  <a:gd name="T56" fmla="*/ 657 w 711"/>
                  <a:gd name="T57" fmla="*/ 364 h 829"/>
                  <a:gd name="T58" fmla="*/ 711 w 711"/>
                  <a:gd name="T59" fmla="*/ 290 h 829"/>
                  <a:gd name="T60" fmla="*/ 404 w 711"/>
                  <a:gd name="T61" fmla="*/ 68 h 829"/>
                  <a:gd name="T62" fmla="*/ 310 w 711"/>
                  <a:gd name="T63" fmla="*/ 0 h 829"/>
                  <a:gd name="T64" fmla="*/ 288 w 711"/>
                  <a:gd name="T65" fmla="*/ 31 h 829"/>
                  <a:gd name="T66" fmla="*/ 288 w 711"/>
                  <a:gd name="T67" fmla="*/ 145 h 829"/>
                  <a:gd name="T68" fmla="*/ 364 w 711"/>
                  <a:gd name="T69" fmla="*/ 39 h 829"/>
                  <a:gd name="T70" fmla="*/ 310 w 711"/>
                  <a:gd name="T71" fmla="*/ 0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1" h="829">
                    <a:moveTo>
                      <a:pt x="102" y="289"/>
                    </a:moveTo>
                    <a:cubicBezTo>
                      <a:pt x="58" y="350"/>
                      <a:pt x="58" y="350"/>
                      <a:pt x="58" y="350"/>
                    </a:cubicBezTo>
                    <a:cubicBezTo>
                      <a:pt x="19" y="404"/>
                      <a:pt x="0" y="466"/>
                      <a:pt x="0" y="527"/>
                    </a:cubicBezTo>
                    <a:cubicBezTo>
                      <a:pt x="0" y="621"/>
                      <a:pt x="44" y="714"/>
                      <a:pt x="125" y="773"/>
                    </a:cubicBezTo>
                    <a:cubicBezTo>
                      <a:pt x="125" y="773"/>
                      <a:pt x="125" y="773"/>
                      <a:pt x="125" y="773"/>
                    </a:cubicBezTo>
                    <a:cubicBezTo>
                      <a:pt x="125" y="773"/>
                      <a:pt x="125" y="773"/>
                      <a:pt x="125" y="773"/>
                    </a:cubicBezTo>
                    <a:cubicBezTo>
                      <a:pt x="170" y="806"/>
                      <a:pt x="221" y="824"/>
                      <a:pt x="272" y="829"/>
                    </a:cubicBezTo>
                    <a:cubicBezTo>
                      <a:pt x="272" y="829"/>
                      <a:pt x="273" y="828"/>
                      <a:pt x="274" y="828"/>
                    </a:cubicBezTo>
                    <a:cubicBezTo>
                      <a:pt x="296" y="816"/>
                      <a:pt x="318" y="802"/>
                      <a:pt x="338" y="785"/>
                    </a:cubicBezTo>
                    <a:cubicBezTo>
                      <a:pt x="239" y="685"/>
                      <a:pt x="178" y="557"/>
                      <a:pt x="141" y="442"/>
                    </a:cubicBezTo>
                    <a:cubicBezTo>
                      <a:pt x="138" y="450"/>
                      <a:pt x="135" y="457"/>
                      <a:pt x="132" y="466"/>
                    </a:cubicBezTo>
                    <a:cubicBezTo>
                      <a:pt x="113" y="522"/>
                      <a:pt x="114" y="574"/>
                      <a:pt x="136" y="622"/>
                    </a:cubicBezTo>
                    <a:cubicBezTo>
                      <a:pt x="138" y="625"/>
                      <a:pt x="139" y="629"/>
                      <a:pt x="139" y="632"/>
                    </a:cubicBezTo>
                    <a:cubicBezTo>
                      <a:pt x="139" y="642"/>
                      <a:pt x="133" y="651"/>
                      <a:pt x="124" y="655"/>
                    </a:cubicBezTo>
                    <a:cubicBezTo>
                      <a:pt x="121" y="656"/>
                      <a:pt x="117" y="657"/>
                      <a:pt x="113" y="657"/>
                    </a:cubicBezTo>
                    <a:cubicBezTo>
                      <a:pt x="109" y="657"/>
                      <a:pt x="105" y="656"/>
                      <a:pt x="101" y="653"/>
                    </a:cubicBezTo>
                    <a:cubicBezTo>
                      <a:pt x="100" y="653"/>
                      <a:pt x="100" y="653"/>
                      <a:pt x="100" y="653"/>
                    </a:cubicBezTo>
                    <a:cubicBezTo>
                      <a:pt x="101" y="653"/>
                      <a:pt x="101" y="653"/>
                      <a:pt x="101" y="653"/>
                    </a:cubicBezTo>
                    <a:cubicBezTo>
                      <a:pt x="100" y="653"/>
                      <a:pt x="100" y="653"/>
                      <a:pt x="100" y="653"/>
                    </a:cubicBezTo>
                    <a:cubicBezTo>
                      <a:pt x="100" y="653"/>
                      <a:pt x="100" y="653"/>
                      <a:pt x="100" y="653"/>
                    </a:cubicBezTo>
                    <a:cubicBezTo>
                      <a:pt x="100" y="653"/>
                      <a:pt x="100" y="653"/>
                      <a:pt x="99" y="652"/>
                    </a:cubicBezTo>
                    <a:cubicBezTo>
                      <a:pt x="96" y="650"/>
                      <a:pt x="93" y="647"/>
                      <a:pt x="91" y="643"/>
                    </a:cubicBezTo>
                    <a:cubicBezTo>
                      <a:pt x="64" y="584"/>
                      <a:pt x="62" y="516"/>
                      <a:pt x="86" y="448"/>
                    </a:cubicBezTo>
                    <a:cubicBezTo>
                      <a:pt x="97" y="415"/>
                      <a:pt x="112" y="390"/>
                      <a:pt x="122" y="375"/>
                    </a:cubicBezTo>
                    <a:cubicBezTo>
                      <a:pt x="113" y="344"/>
                      <a:pt x="107" y="315"/>
                      <a:pt x="102" y="289"/>
                    </a:cubicBezTo>
                    <a:moveTo>
                      <a:pt x="404" y="68"/>
                    </a:moveTo>
                    <a:cubicBezTo>
                      <a:pt x="296" y="217"/>
                      <a:pt x="296" y="217"/>
                      <a:pt x="296" y="217"/>
                    </a:cubicBezTo>
                    <a:cubicBezTo>
                      <a:pt x="312" y="315"/>
                      <a:pt x="355" y="502"/>
                      <a:pt x="468" y="626"/>
                    </a:cubicBezTo>
                    <a:cubicBezTo>
                      <a:pt x="657" y="364"/>
                      <a:pt x="657" y="364"/>
                      <a:pt x="657" y="364"/>
                    </a:cubicBezTo>
                    <a:cubicBezTo>
                      <a:pt x="711" y="290"/>
                      <a:pt x="711" y="290"/>
                      <a:pt x="711" y="290"/>
                    </a:cubicBezTo>
                    <a:cubicBezTo>
                      <a:pt x="404" y="68"/>
                      <a:pt x="404" y="68"/>
                      <a:pt x="404" y="68"/>
                    </a:cubicBezTo>
                    <a:moveTo>
                      <a:pt x="310" y="0"/>
                    </a:moveTo>
                    <a:cubicBezTo>
                      <a:pt x="288" y="31"/>
                      <a:pt x="288" y="31"/>
                      <a:pt x="288" y="31"/>
                    </a:cubicBezTo>
                    <a:cubicBezTo>
                      <a:pt x="288" y="145"/>
                      <a:pt x="288" y="145"/>
                      <a:pt x="288" y="145"/>
                    </a:cubicBezTo>
                    <a:cubicBezTo>
                      <a:pt x="364" y="39"/>
                      <a:pt x="364" y="39"/>
                      <a:pt x="364" y="39"/>
                    </a:cubicBezTo>
                    <a:cubicBezTo>
                      <a:pt x="310" y="0"/>
                      <a:pt x="310" y="0"/>
                      <a:pt x="310"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1" name="î$ļïḋè"/>
              <p:cNvSpPr/>
              <p:nvPr/>
            </p:nvSpPr>
            <p:spPr bwMode="auto">
              <a:xfrm>
                <a:off x="5020358" y="3883783"/>
                <a:ext cx="152560" cy="239461"/>
              </a:xfrm>
              <a:custGeom>
                <a:avLst/>
                <a:gdLst>
                  <a:gd name="T0" fmla="*/ 378 w 407"/>
                  <a:gd name="T1" fmla="*/ 0 h 642"/>
                  <a:gd name="T2" fmla="*/ 373 w 407"/>
                  <a:gd name="T3" fmla="*/ 0 h 642"/>
                  <a:gd name="T4" fmla="*/ 309 w 407"/>
                  <a:gd name="T5" fmla="*/ 151 h 642"/>
                  <a:gd name="T6" fmla="*/ 0 w 407"/>
                  <a:gd name="T7" fmla="*/ 577 h 642"/>
                  <a:gd name="T8" fmla="*/ 90 w 407"/>
                  <a:gd name="T9" fmla="*/ 642 h 642"/>
                  <a:gd name="T10" fmla="*/ 257 w 407"/>
                  <a:gd name="T11" fmla="*/ 411 h 642"/>
                  <a:gd name="T12" fmla="*/ 343 w 407"/>
                  <a:gd name="T13" fmla="*/ 293 h 642"/>
                  <a:gd name="T14" fmla="*/ 398 w 407"/>
                  <a:gd name="T15" fmla="*/ 78 h 642"/>
                  <a:gd name="T16" fmla="*/ 388 w 407"/>
                  <a:gd name="T17" fmla="*/ 28 h 642"/>
                  <a:gd name="T18" fmla="*/ 378 w 407"/>
                  <a:gd name="T19"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642">
                    <a:moveTo>
                      <a:pt x="378" y="0"/>
                    </a:moveTo>
                    <a:cubicBezTo>
                      <a:pt x="373" y="0"/>
                      <a:pt x="373" y="0"/>
                      <a:pt x="373" y="0"/>
                    </a:cubicBezTo>
                    <a:cubicBezTo>
                      <a:pt x="363" y="53"/>
                      <a:pt x="342" y="105"/>
                      <a:pt x="309" y="151"/>
                    </a:cubicBezTo>
                    <a:cubicBezTo>
                      <a:pt x="0" y="577"/>
                      <a:pt x="0" y="577"/>
                      <a:pt x="0" y="577"/>
                    </a:cubicBezTo>
                    <a:cubicBezTo>
                      <a:pt x="90" y="642"/>
                      <a:pt x="90" y="642"/>
                      <a:pt x="90" y="642"/>
                    </a:cubicBezTo>
                    <a:cubicBezTo>
                      <a:pt x="257" y="411"/>
                      <a:pt x="257" y="411"/>
                      <a:pt x="257" y="411"/>
                    </a:cubicBezTo>
                    <a:cubicBezTo>
                      <a:pt x="343" y="293"/>
                      <a:pt x="343" y="293"/>
                      <a:pt x="343" y="293"/>
                    </a:cubicBezTo>
                    <a:cubicBezTo>
                      <a:pt x="389" y="229"/>
                      <a:pt x="407" y="152"/>
                      <a:pt x="398" y="78"/>
                    </a:cubicBezTo>
                    <a:cubicBezTo>
                      <a:pt x="396" y="61"/>
                      <a:pt x="393" y="44"/>
                      <a:pt x="388" y="28"/>
                    </a:cubicBezTo>
                    <a:cubicBezTo>
                      <a:pt x="385" y="18"/>
                      <a:pt x="382" y="9"/>
                      <a:pt x="378"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2" name="íŝ1îḋé"/>
              <p:cNvSpPr/>
              <p:nvPr/>
            </p:nvSpPr>
            <p:spPr bwMode="auto">
              <a:xfrm>
                <a:off x="4871661" y="3883783"/>
                <a:ext cx="288705" cy="215322"/>
              </a:xfrm>
              <a:custGeom>
                <a:avLst/>
                <a:gdLst>
                  <a:gd name="T0" fmla="*/ 290 w 773"/>
                  <a:gd name="T1" fmla="*/ 0 h 577"/>
                  <a:gd name="T2" fmla="*/ 208 w 773"/>
                  <a:gd name="T3" fmla="*/ 0 h 577"/>
                  <a:gd name="T4" fmla="*/ 20 w 773"/>
                  <a:gd name="T5" fmla="*/ 260 h 577"/>
                  <a:gd name="T6" fmla="*/ 0 w 773"/>
                  <a:gd name="T7" fmla="*/ 288 h 577"/>
                  <a:gd name="T8" fmla="*/ 54 w 773"/>
                  <a:gd name="T9" fmla="*/ 327 h 577"/>
                  <a:gd name="T10" fmla="*/ 264 w 773"/>
                  <a:gd name="T11" fmla="*/ 36 h 577"/>
                  <a:gd name="T12" fmla="*/ 290 w 773"/>
                  <a:gd name="T13" fmla="*/ 0 h 577"/>
                  <a:gd name="T14" fmla="*/ 773 w 773"/>
                  <a:gd name="T15" fmla="*/ 0 h 577"/>
                  <a:gd name="T16" fmla="*/ 353 w 773"/>
                  <a:gd name="T17" fmla="*/ 0 h 577"/>
                  <a:gd name="T18" fmla="*/ 334 w 773"/>
                  <a:gd name="T19" fmla="*/ 23 h 577"/>
                  <a:gd name="T20" fmla="*/ 333 w 773"/>
                  <a:gd name="T21" fmla="*/ 24 h 577"/>
                  <a:gd name="T22" fmla="*/ 303 w 773"/>
                  <a:gd name="T23" fmla="*/ 64 h 577"/>
                  <a:gd name="T24" fmla="*/ 93 w 773"/>
                  <a:gd name="T25" fmla="*/ 355 h 577"/>
                  <a:gd name="T26" fmla="*/ 84 w 773"/>
                  <a:gd name="T27" fmla="*/ 349 h 577"/>
                  <a:gd name="T28" fmla="*/ 93 w 773"/>
                  <a:gd name="T29" fmla="*/ 355 h 577"/>
                  <a:gd name="T30" fmla="*/ 400 w 773"/>
                  <a:gd name="T31" fmla="*/ 577 h 577"/>
                  <a:gd name="T32" fmla="*/ 709 w 773"/>
                  <a:gd name="T33" fmla="*/ 151 h 577"/>
                  <a:gd name="T34" fmla="*/ 773 w 773"/>
                  <a:gd name="T35"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577">
                    <a:moveTo>
                      <a:pt x="290" y="0"/>
                    </a:moveTo>
                    <a:cubicBezTo>
                      <a:pt x="208" y="0"/>
                      <a:pt x="208" y="0"/>
                      <a:pt x="208" y="0"/>
                    </a:cubicBezTo>
                    <a:cubicBezTo>
                      <a:pt x="20" y="260"/>
                      <a:pt x="20" y="260"/>
                      <a:pt x="20" y="260"/>
                    </a:cubicBezTo>
                    <a:cubicBezTo>
                      <a:pt x="0" y="288"/>
                      <a:pt x="0" y="288"/>
                      <a:pt x="0" y="288"/>
                    </a:cubicBezTo>
                    <a:cubicBezTo>
                      <a:pt x="54" y="327"/>
                      <a:pt x="54" y="327"/>
                      <a:pt x="54" y="327"/>
                    </a:cubicBezTo>
                    <a:cubicBezTo>
                      <a:pt x="264" y="36"/>
                      <a:pt x="264" y="36"/>
                      <a:pt x="264" y="36"/>
                    </a:cubicBezTo>
                    <a:cubicBezTo>
                      <a:pt x="290" y="0"/>
                      <a:pt x="290" y="0"/>
                      <a:pt x="290" y="0"/>
                    </a:cubicBezTo>
                    <a:moveTo>
                      <a:pt x="773" y="0"/>
                    </a:moveTo>
                    <a:cubicBezTo>
                      <a:pt x="353" y="0"/>
                      <a:pt x="353" y="0"/>
                      <a:pt x="353" y="0"/>
                    </a:cubicBezTo>
                    <a:cubicBezTo>
                      <a:pt x="340" y="13"/>
                      <a:pt x="334" y="23"/>
                      <a:pt x="334" y="23"/>
                    </a:cubicBezTo>
                    <a:cubicBezTo>
                      <a:pt x="333" y="24"/>
                      <a:pt x="333" y="24"/>
                      <a:pt x="333" y="24"/>
                    </a:cubicBezTo>
                    <a:cubicBezTo>
                      <a:pt x="303" y="64"/>
                      <a:pt x="303" y="64"/>
                      <a:pt x="303" y="64"/>
                    </a:cubicBezTo>
                    <a:cubicBezTo>
                      <a:pt x="93" y="355"/>
                      <a:pt x="93" y="355"/>
                      <a:pt x="93" y="355"/>
                    </a:cubicBezTo>
                    <a:cubicBezTo>
                      <a:pt x="84" y="349"/>
                      <a:pt x="84" y="349"/>
                      <a:pt x="84" y="349"/>
                    </a:cubicBezTo>
                    <a:cubicBezTo>
                      <a:pt x="93" y="355"/>
                      <a:pt x="93" y="355"/>
                      <a:pt x="93" y="355"/>
                    </a:cubicBezTo>
                    <a:cubicBezTo>
                      <a:pt x="400" y="577"/>
                      <a:pt x="400" y="577"/>
                      <a:pt x="400" y="577"/>
                    </a:cubicBezTo>
                    <a:cubicBezTo>
                      <a:pt x="709" y="151"/>
                      <a:pt x="709" y="151"/>
                      <a:pt x="709" y="151"/>
                    </a:cubicBezTo>
                    <a:cubicBezTo>
                      <a:pt x="742" y="105"/>
                      <a:pt x="763" y="53"/>
                      <a:pt x="77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3" name="isḻîḋé"/>
              <p:cNvSpPr/>
              <p:nvPr/>
            </p:nvSpPr>
            <p:spPr bwMode="auto">
              <a:xfrm>
                <a:off x="4778966" y="4005444"/>
                <a:ext cx="127455" cy="230771"/>
              </a:xfrm>
              <a:custGeom>
                <a:avLst/>
                <a:gdLst>
                  <a:gd name="T0" fmla="*/ 38 w 342"/>
                  <a:gd name="T1" fmla="*/ 614 h 618"/>
                  <a:gd name="T2" fmla="*/ 38 w 342"/>
                  <a:gd name="T3" fmla="*/ 614 h 618"/>
                  <a:gd name="T4" fmla="*/ 39 w 342"/>
                  <a:gd name="T5" fmla="*/ 614 h 618"/>
                  <a:gd name="T6" fmla="*/ 38 w 342"/>
                  <a:gd name="T7" fmla="*/ 614 h 618"/>
                  <a:gd name="T8" fmla="*/ 60 w 342"/>
                  <a:gd name="T9" fmla="*/ 336 h 618"/>
                  <a:gd name="T10" fmla="*/ 24 w 342"/>
                  <a:gd name="T11" fmla="*/ 409 h 618"/>
                  <a:gd name="T12" fmla="*/ 29 w 342"/>
                  <a:gd name="T13" fmla="*/ 604 h 618"/>
                  <a:gd name="T14" fmla="*/ 37 w 342"/>
                  <a:gd name="T15" fmla="*/ 613 h 618"/>
                  <a:gd name="T16" fmla="*/ 38 w 342"/>
                  <a:gd name="T17" fmla="*/ 614 h 618"/>
                  <a:gd name="T18" fmla="*/ 39 w 342"/>
                  <a:gd name="T19" fmla="*/ 614 h 618"/>
                  <a:gd name="T20" fmla="*/ 51 w 342"/>
                  <a:gd name="T21" fmla="*/ 618 h 618"/>
                  <a:gd name="T22" fmla="*/ 62 w 342"/>
                  <a:gd name="T23" fmla="*/ 616 h 618"/>
                  <a:gd name="T24" fmla="*/ 77 w 342"/>
                  <a:gd name="T25" fmla="*/ 593 h 618"/>
                  <a:gd name="T26" fmla="*/ 74 w 342"/>
                  <a:gd name="T27" fmla="*/ 583 h 618"/>
                  <a:gd name="T28" fmla="*/ 70 w 342"/>
                  <a:gd name="T29" fmla="*/ 427 h 618"/>
                  <a:gd name="T30" fmla="*/ 79 w 342"/>
                  <a:gd name="T31" fmla="*/ 403 h 618"/>
                  <a:gd name="T32" fmla="*/ 60 w 342"/>
                  <a:gd name="T33" fmla="*/ 336 h 618"/>
                  <a:gd name="T34" fmla="*/ 303 w 342"/>
                  <a:gd name="T35" fmla="*/ 0 h 618"/>
                  <a:gd name="T36" fmla="*/ 302 w 342"/>
                  <a:gd name="T37" fmla="*/ 0 h 618"/>
                  <a:gd name="T38" fmla="*/ 226 w 342"/>
                  <a:gd name="T39" fmla="*/ 106 h 618"/>
                  <a:gd name="T40" fmla="*/ 226 w 342"/>
                  <a:gd name="T41" fmla="*/ 116 h 618"/>
                  <a:gd name="T42" fmla="*/ 234 w 342"/>
                  <a:gd name="T43" fmla="*/ 178 h 618"/>
                  <a:gd name="T44" fmla="*/ 342 w 342"/>
                  <a:gd name="T45" fmla="*/ 29 h 618"/>
                  <a:gd name="T46" fmla="*/ 342 w 342"/>
                  <a:gd name="T47" fmla="*/ 28 h 618"/>
                  <a:gd name="T48" fmla="*/ 333 w 342"/>
                  <a:gd name="T49" fmla="*/ 22 h 618"/>
                  <a:gd name="T50" fmla="*/ 303 w 342"/>
                  <a:gd name="T51"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2" h="618">
                    <a:moveTo>
                      <a:pt x="38" y="614"/>
                    </a:moveTo>
                    <a:cubicBezTo>
                      <a:pt x="38" y="614"/>
                      <a:pt x="38" y="614"/>
                      <a:pt x="38" y="614"/>
                    </a:cubicBezTo>
                    <a:cubicBezTo>
                      <a:pt x="39" y="614"/>
                      <a:pt x="39" y="614"/>
                      <a:pt x="39" y="614"/>
                    </a:cubicBezTo>
                    <a:cubicBezTo>
                      <a:pt x="39" y="614"/>
                      <a:pt x="39" y="614"/>
                      <a:pt x="38" y="614"/>
                    </a:cubicBezTo>
                    <a:moveTo>
                      <a:pt x="60" y="336"/>
                    </a:moveTo>
                    <a:cubicBezTo>
                      <a:pt x="50" y="351"/>
                      <a:pt x="35" y="376"/>
                      <a:pt x="24" y="409"/>
                    </a:cubicBezTo>
                    <a:cubicBezTo>
                      <a:pt x="0" y="477"/>
                      <a:pt x="2" y="545"/>
                      <a:pt x="29" y="604"/>
                    </a:cubicBezTo>
                    <a:cubicBezTo>
                      <a:pt x="31" y="608"/>
                      <a:pt x="34" y="611"/>
                      <a:pt x="37" y="613"/>
                    </a:cubicBezTo>
                    <a:cubicBezTo>
                      <a:pt x="38" y="614"/>
                      <a:pt x="38" y="614"/>
                      <a:pt x="38" y="614"/>
                    </a:cubicBezTo>
                    <a:cubicBezTo>
                      <a:pt x="39" y="614"/>
                      <a:pt x="39" y="614"/>
                      <a:pt x="39" y="614"/>
                    </a:cubicBezTo>
                    <a:cubicBezTo>
                      <a:pt x="43" y="617"/>
                      <a:pt x="47" y="618"/>
                      <a:pt x="51" y="618"/>
                    </a:cubicBezTo>
                    <a:cubicBezTo>
                      <a:pt x="55" y="618"/>
                      <a:pt x="59" y="617"/>
                      <a:pt x="62" y="616"/>
                    </a:cubicBezTo>
                    <a:cubicBezTo>
                      <a:pt x="71" y="612"/>
                      <a:pt x="77" y="603"/>
                      <a:pt x="77" y="593"/>
                    </a:cubicBezTo>
                    <a:cubicBezTo>
                      <a:pt x="77" y="590"/>
                      <a:pt x="76" y="586"/>
                      <a:pt x="74" y="583"/>
                    </a:cubicBezTo>
                    <a:cubicBezTo>
                      <a:pt x="52" y="535"/>
                      <a:pt x="51" y="483"/>
                      <a:pt x="70" y="427"/>
                    </a:cubicBezTo>
                    <a:cubicBezTo>
                      <a:pt x="73" y="418"/>
                      <a:pt x="76" y="411"/>
                      <a:pt x="79" y="403"/>
                    </a:cubicBezTo>
                    <a:cubicBezTo>
                      <a:pt x="72" y="380"/>
                      <a:pt x="65" y="358"/>
                      <a:pt x="60" y="336"/>
                    </a:cubicBezTo>
                    <a:moveTo>
                      <a:pt x="303" y="0"/>
                    </a:moveTo>
                    <a:cubicBezTo>
                      <a:pt x="302" y="0"/>
                      <a:pt x="302" y="0"/>
                      <a:pt x="302" y="0"/>
                    </a:cubicBezTo>
                    <a:cubicBezTo>
                      <a:pt x="226" y="106"/>
                      <a:pt x="226" y="106"/>
                      <a:pt x="226" y="106"/>
                    </a:cubicBezTo>
                    <a:cubicBezTo>
                      <a:pt x="226" y="116"/>
                      <a:pt x="226" y="116"/>
                      <a:pt x="226" y="116"/>
                    </a:cubicBezTo>
                    <a:cubicBezTo>
                      <a:pt x="226" y="124"/>
                      <a:pt x="229" y="146"/>
                      <a:pt x="234" y="178"/>
                    </a:cubicBezTo>
                    <a:cubicBezTo>
                      <a:pt x="342" y="29"/>
                      <a:pt x="342" y="29"/>
                      <a:pt x="342" y="29"/>
                    </a:cubicBezTo>
                    <a:cubicBezTo>
                      <a:pt x="342" y="28"/>
                      <a:pt x="342" y="28"/>
                      <a:pt x="342" y="28"/>
                    </a:cubicBezTo>
                    <a:cubicBezTo>
                      <a:pt x="333" y="22"/>
                      <a:pt x="333" y="22"/>
                      <a:pt x="333" y="22"/>
                    </a:cubicBezTo>
                    <a:cubicBezTo>
                      <a:pt x="303" y="0"/>
                      <a:pt x="303" y="0"/>
                      <a:pt x="303"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4" name="íśļiḍè"/>
              <p:cNvSpPr/>
              <p:nvPr/>
            </p:nvSpPr>
            <p:spPr bwMode="auto">
              <a:xfrm>
                <a:off x="4891937" y="3883783"/>
                <a:ext cx="111041" cy="132283"/>
              </a:xfrm>
              <a:custGeom>
                <a:avLst/>
                <a:gdLst>
                  <a:gd name="T0" fmla="*/ 299 w 299"/>
                  <a:gd name="T1" fmla="*/ 0 h 355"/>
                  <a:gd name="T2" fmla="*/ 236 w 299"/>
                  <a:gd name="T3" fmla="*/ 0 h 355"/>
                  <a:gd name="T4" fmla="*/ 210 w 299"/>
                  <a:gd name="T5" fmla="*/ 36 h 355"/>
                  <a:gd name="T6" fmla="*/ 0 w 299"/>
                  <a:gd name="T7" fmla="*/ 327 h 355"/>
                  <a:gd name="T8" fmla="*/ 30 w 299"/>
                  <a:gd name="T9" fmla="*/ 349 h 355"/>
                  <a:gd name="T10" fmla="*/ 39 w 299"/>
                  <a:gd name="T11" fmla="*/ 355 h 355"/>
                  <a:gd name="T12" fmla="*/ 249 w 299"/>
                  <a:gd name="T13" fmla="*/ 64 h 355"/>
                  <a:gd name="T14" fmla="*/ 279 w 299"/>
                  <a:gd name="T15" fmla="*/ 24 h 355"/>
                  <a:gd name="T16" fmla="*/ 280 w 299"/>
                  <a:gd name="T17" fmla="*/ 23 h 355"/>
                  <a:gd name="T18" fmla="*/ 299 w 299"/>
                  <a:gd name="T1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355">
                    <a:moveTo>
                      <a:pt x="299" y="0"/>
                    </a:moveTo>
                    <a:cubicBezTo>
                      <a:pt x="236" y="0"/>
                      <a:pt x="236" y="0"/>
                      <a:pt x="236" y="0"/>
                    </a:cubicBezTo>
                    <a:cubicBezTo>
                      <a:pt x="210" y="36"/>
                      <a:pt x="210" y="36"/>
                      <a:pt x="210" y="36"/>
                    </a:cubicBezTo>
                    <a:cubicBezTo>
                      <a:pt x="0" y="327"/>
                      <a:pt x="0" y="327"/>
                      <a:pt x="0" y="327"/>
                    </a:cubicBezTo>
                    <a:cubicBezTo>
                      <a:pt x="30" y="349"/>
                      <a:pt x="30" y="349"/>
                      <a:pt x="30" y="349"/>
                    </a:cubicBezTo>
                    <a:cubicBezTo>
                      <a:pt x="39" y="355"/>
                      <a:pt x="39" y="355"/>
                      <a:pt x="39" y="355"/>
                    </a:cubicBezTo>
                    <a:cubicBezTo>
                      <a:pt x="249" y="64"/>
                      <a:pt x="249" y="64"/>
                      <a:pt x="249" y="64"/>
                    </a:cubicBezTo>
                    <a:cubicBezTo>
                      <a:pt x="279" y="24"/>
                      <a:pt x="279" y="24"/>
                      <a:pt x="279" y="24"/>
                    </a:cubicBezTo>
                    <a:cubicBezTo>
                      <a:pt x="280" y="23"/>
                      <a:pt x="280" y="23"/>
                      <a:pt x="280" y="23"/>
                    </a:cubicBezTo>
                    <a:cubicBezTo>
                      <a:pt x="280" y="23"/>
                      <a:pt x="286" y="13"/>
                      <a:pt x="299"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5" name="íṩḷíde"/>
              <p:cNvSpPr/>
              <p:nvPr/>
            </p:nvSpPr>
            <p:spPr bwMode="auto">
              <a:xfrm>
                <a:off x="5022289" y="4174418"/>
                <a:ext cx="445127" cy="184424"/>
              </a:xfrm>
              <a:custGeom>
                <a:avLst/>
                <a:gdLst>
                  <a:gd name="T0" fmla="*/ 1193 w 1193"/>
                  <a:gd name="T1" fmla="*/ 397 h 496"/>
                  <a:gd name="T2" fmla="*/ 974 w 1193"/>
                  <a:gd name="T3" fmla="*/ 492 h 496"/>
                  <a:gd name="T4" fmla="*/ 543 w 1193"/>
                  <a:gd name="T5" fmla="*/ 494 h 496"/>
                  <a:gd name="T6" fmla="*/ 542 w 1193"/>
                  <a:gd name="T7" fmla="*/ 427 h 496"/>
                  <a:gd name="T8" fmla="*/ 542 w 1193"/>
                  <a:gd name="T9" fmla="*/ 427 h 496"/>
                  <a:gd name="T10" fmla="*/ 542 w 1193"/>
                  <a:gd name="T11" fmla="*/ 494 h 496"/>
                  <a:gd name="T12" fmla="*/ 112 w 1193"/>
                  <a:gd name="T13" fmla="*/ 496 h 496"/>
                  <a:gd name="T14" fmla="*/ 111 w 1193"/>
                  <a:gd name="T15" fmla="*/ 496 h 496"/>
                  <a:gd name="T16" fmla="*/ 111 w 1193"/>
                  <a:gd name="T17" fmla="*/ 496 h 496"/>
                  <a:gd name="T18" fmla="*/ 112 w 1193"/>
                  <a:gd name="T19" fmla="*/ 496 h 496"/>
                  <a:gd name="T20" fmla="*/ 543 w 1193"/>
                  <a:gd name="T21" fmla="*/ 494 h 496"/>
                  <a:gd name="T22" fmla="*/ 974 w 1193"/>
                  <a:gd name="T23" fmla="*/ 492 h 496"/>
                  <a:gd name="T24" fmla="*/ 1193 w 1193"/>
                  <a:gd name="T25" fmla="*/ 397 h 496"/>
                  <a:gd name="T26" fmla="*/ 1193 w 1193"/>
                  <a:gd name="T27" fmla="*/ 397 h 496"/>
                  <a:gd name="T28" fmla="*/ 540 w 1193"/>
                  <a:gd name="T29" fmla="*/ 89 h 496"/>
                  <a:gd name="T30" fmla="*/ 542 w 1193"/>
                  <a:gd name="T31" fmla="*/ 378 h 496"/>
                  <a:gd name="T32" fmla="*/ 542 w 1193"/>
                  <a:gd name="T33" fmla="*/ 378 h 496"/>
                  <a:gd name="T34" fmla="*/ 542 w 1193"/>
                  <a:gd name="T35" fmla="*/ 378 h 496"/>
                  <a:gd name="T36" fmla="*/ 541 w 1193"/>
                  <a:gd name="T37" fmla="*/ 89 h 496"/>
                  <a:gd name="T38" fmla="*/ 540 w 1193"/>
                  <a:gd name="T39" fmla="*/ 89 h 496"/>
                  <a:gd name="T40" fmla="*/ 0 w 1193"/>
                  <a:gd name="T41" fmla="*/ 2 h 496"/>
                  <a:gd name="T42" fmla="*/ 0 w 1193"/>
                  <a:gd name="T43" fmla="*/ 2 h 496"/>
                  <a:gd name="T44" fmla="*/ 0 w 1193"/>
                  <a:gd name="T45" fmla="*/ 2 h 496"/>
                  <a:gd name="T46" fmla="*/ 368 w 1193"/>
                  <a:gd name="T47" fmla="*/ 0 h 496"/>
                  <a:gd name="T48" fmla="*/ 14 w 1193"/>
                  <a:gd name="T49" fmla="*/ 2 h 496"/>
                  <a:gd name="T50" fmla="*/ 1 w 1193"/>
                  <a:gd name="T51" fmla="*/ 2 h 496"/>
                  <a:gd name="T52" fmla="*/ 14 w 1193"/>
                  <a:gd name="T53" fmla="*/ 2 h 496"/>
                  <a:gd name="T54" fmla="*/ 368 w 1193"/>
                  <a:gd name="T55" fmla="*/ 0 h 496"/>
                  <a:gd name="T56" fmla="*/ 368 w 1193"/>
                  <a:gd name="T57"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3" h="496">
                    <a:moveTo>
                      <a:pt x="1193" y="397"/>
                    </a:moveTo>
                    <a:cubicBezTo>
                      <a:pt x="1138" y="455"/>
                      <a:pt x="1060" y="491"/>
                      <a:pt x="974" y="492"/>
                    </a:cubicBezTo>
                    <a:cubicBezTo>
                      <a:pt x="543" y="494"/>
                      <a:pt x="543" y="494"/>
                      <a:pt x="543" y="494"/>
                    </a:cubicBezTo>
                    <a:cubicBezTo>
                      <a:pt x="542" y="427"/>
                      <a:pt x="542" y="427"/>
                      <a:pt x="542" y="427"/>
                    </a:cubicBezTo>
                    <a:cubicBezTo>
                      <a:pt x="542" y="427"/>
                      <a:pt x="542" y="427"/>
                      <a:pt x="542" y="427"/>
                    </a:cubicBezTo>
                    <a:cubicBezTo>
                      <a:pt x="542" y="494"/>
                      <a:pt x="542" y="494"/>
                      <a:pt x="542" y="494"/>
                    </a:cubicBezTo>
                    <a:cubicBezTo>
                      <a:pt x="112" y="496"/>
                      <a:pt x="112" y="496"/>
                      <a:pt x="112" y="496"/>
                    </a:cubicBezTo>
                    <a:cubicBezTo>
                      <a:pt x="112" y="496"/>
                      <a:pt x="111" y="496"/>
                      <a:pt x="111" y="496"/>
                    </a:cubicBezTo>
                    <a:cubicBezTo>
                      <a:pt x="111" y="496"/>
                      <a:pt x="111" y="496"/>
                      <a:pt x="111" y="496"/>
                    </a:cubicBezTo>
                    <a:cubicBezTo>
                      <a:pt x="111" y="496"/>
                      <a:pt x="112" y="496"/>
                      <a:pt x="112" y="496"/>
                    </a:cubicBezTo>
                    <a:cubicBezTo>
                      <a:pt x="543" y="494"/>
                      <a:pt x="543" y="494"/>
                      <a:pt x="543" y="494"/>
                    </a:cubicBezTo>
                    <a:cubicBezTo>
                      <a:pt x="974" y="492"/>
                      <a:pt x="974" y="492"/>
                      <a:pt x="974" y="492"/>
                    </a:cubicBezTo>
                    <a:cubicBezTo>
                      <a:pt x="1060" y="491"/>
                      <a:pt x="1138" y="455"/>
                      <a:pt x="1193" y="397"/>
                    </a:cubicBezTo>
                    <a:cubicBezTo>
                      <a:pt x="1193" y="397"/>
                      <a:pt x="1193" y="397"/>
                      <a:pt x="1193" y="397"/>
                    </a:cubicBezTo>
                    <a:moveTo>
                      <a:pt x="540" y="89"/>
                    </a:moveTo>
                    <a:cubicBezTo>
                      <a:pt x="542" y="378"/>
                      <a:pt x="542" y="378"/>
                      <a:pt x="542" y="378"/>
                    </a:cubicBezTo>
                    <a:cubicBezTo>
                      <a:pt x="542" y="378"/>
                      <a:pt x="542" y="378"/>
                      <a:pt x="542" y="378"/>
                    </a:cubicBezTo>
                    <a:cubicBezTo>
                      <a:pt x="542" y="378"/>
                      <a:pt x="542" y="378"/>
                      <a:pt x="542" y="378"/>
                    </a:cubicBezTo>
                    <a:cubicBezTo>
                      <a:pt x="541" y="89"/>
                      <a:pt x="541" y="89"/>
                      <a:pt x="541" y="89"/>
                    </a:cubicBezTo>
                    <a:cubicBezTo>
                      <a:pt x="540" y="89"/>
                      <a:pt x="540" y="89"/>
                      <a:pt x="540" y="89"/>
                    </a:cubicBezTo>
                    <a:moveTo>
                      <a:pt x="0" y="2"/>
                    </a:moveTo>
                    <a:cubicBezTo>
                      <a:pt x="0" y="2"/>
                      <a:pt x="0" y="2"/>
                      <a:pt x="0" y="2"/>
                    </a:cubicBezTo>
                    <a:cubicBezTo>
                      <a:pt x="0" y="2"/>
                      <a:pt x="0" y="2"/>
                      <a:pt x="0" y="2"/>
                    </a:cubicBezTo>
                    <a:moveTo>
                      <a:pt x="368" y="0"/>
                    </a:moveTo>
                    <a:cubicBezTo>
                      <a:pt x="14" y="2"/>
                      <a:pt x="14" y="2"/>
                      <a:pt x="14" y="2"/>
                    </a:cubicBezTo>
                    <a:cubicBezTo>
                      <a:pt x="9" y="2"/>
                      <a:pt x="5" y="2"/>
                      <a:pt x="1" y="2"/>
                    </a:cubicBezTo>
                    <a:cubicBezTo>
                      <a:pt x="5" y="2"/>
                      <a:pt x="10" y="2"/>
                      <a:pt x="14" y="2"/>
                    </a:cubicBezTo>
                    <a:cubicBezTo>
                      <a:pt x="368" y="0"/>
                      <a:pt x="368" y="0"/>
                      <a:pt x="368" y="0"/>
                    </a:cubicBezTo>
                    <a:cubicBezTo>
                      <a:pt x="368" y="0"/>
                      <a:pt x="368" y="0"/>
                      <a:pt x="368"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6" name="iṩlíḍé"/>
              <p:cNvSpPr/>
              <p:nvPr/>
            </p:nvSpPr>
            <p:spPr bwMode="auto">
              <a:xfrm>
                <a:off x="5224093" y="4207247"/>
                <a:ext cx="243323" cy="150629"/>
              </a:xfrm>
              <a:custGeom>
                <a:avLst/>
                <a:gdLst>
                  <a:gd name="T0" fmla="*/ 598 w 652"/>
                  <a:gd name="T1" fmla="*/ 267 h 405"/>
                  <a:gd name="T2" fmla="*/ 496 w 652"/>
                  <a:gd name="T3" fmla="*/ 322 h 405"/>
                  <a:gd name="T4" fmla="*/ 401 w 652"/>
                  <a:gd name="T5" fmla="*/ 336 h 405"/>
                  <a:gd name="T6" fmla="*/ 351 w 652"/>
                  <a:gd name="T7" fmla="*/ 336 h 405"/>
                  <a:gd name="T8" fmla="*/ 1 w 652"/>
                  <a:gd name="T9" fmla="*/ 338 h 405"/>
                  <a:gd name="T10" fmla="*/ 2 w 652"/>
                  <a:gd name="T11" fmla="*/ 405 h 405"/>
                  <a:gd name="T12" fmla="*/ 433 w 652"/>
                  <a:gd name="T13" fmla="*/ 403 h 405"/>
                  <a:gd name="T14" fmla="*/ 652 w 652"/>
                  <a:gd name="T15" fmla="*/ 308 h 405"/>
                  <a:gd name="T16" fmla="*/ 598 w 652"/>
                  <a:gd name="T17" fmla="*/ 267 h 405"/>
                  <a:gd name="T18" fmla="*/ 0 w 652"/>
                  <a:gd name="T19" fmla="*/ 0 h 405"/>
                  <a:gd name="T20" fmla="*/ 1 w 652"/>
                  <a:gd name="T21" fmla="*/ 289 h 405"/>
                  <a:gd name="T22" fmla="*/ 351 w 652"/>
                  <a:gd name="T23" fmla="*/ 288 h 405"/>
                  <a:gd name="T24" fmla="*/ 401 w 652"/>
                  <a:gd name="T25" fmla="*/ 287 h 405"/>
                  <a:gd name="T26" fmla="*/ 402 w 652"/>
                  <a:gd name="T27" fmla="*/ 287 h 405"/>
                  <a:gd name="T28" fmla="*/ 403 w 652"/>
                  <a:gd name="T29" fmla="*/ 287 h 405"/>
                  <a:gd name="T30" fmla="*/ 483 w 652"/>
                  <a:gd name="T31" fmla="*/ 274 h 405"/>
                  <a:gd name="T32" fmla="*/ 566 w 652"/>
                  <a:gd name="T33" fmla="*/ 229 h 405"/>
                  <a:gd name="T34" fmla="*/ 550 w 652"/>
                  <a:gd name="T35" fmla="*/ 204 h 405"/>
                  <a:gd name="T36" fmla="*/ 547 w 652"/>
                  <a:gd name="T37" fmla="*/ 203 h 405"/>
                  <a:gd name="T38" fmla="*/ 525 w 652"/>
                  <a:gd name="T39" fmla="*/ 155 h 405"/>
                  <a:gd name="T40" fmla="*/ 368 w 652"/>
                  <a:gd name="T41" fmla="*/ 109 h 405"/>
                  <a:gd name="T42" fmla="*/ 0 w 652"/>
                  <a:gd name="T43"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2" h="405">
                    <a:moveTo>
                      <a:pt x="598" y="267"/>
                    </a:moveTo>
                    <a:cubicBezTo>
                      <a:pt x="570" y="291"/>
                      <a:pt x="536" y="310"/>
                      <a:pt x="496" y="322"/>
                    </a:cubicBezTo>
                    <a:cubicBezTo>
                      <a:pt x="447" y="337"/>
                      <a:pt x="406" y="336"/>
                      <a:pt x="401" y="336"/>
                    </a:cubicBezTo>
                    <a:cubicBezTo>
                      <a:pt x="351" y="336"/>
                      <a:pt x="351" y="336"/>
                      <a:pt x="351" y="336"/>
                    </a:cubicBezTo>
                    <a:cubicBezTo>
                      <a:pt x="1" y="338"/>
                      <a:pt x="1" y="338"/>
                      <a:pt x="1" y="338"/>
                    </a:cubicBezTo>
                    <a:cubicBezTo>
                      <a:pt x="2" y="405"/>
                      <a:pt x="2" y="405"/>
                      <a:pt x="2" y="405"/>
                    </a:cubicBezTo>
                    <a:cubicBezTo>
                      <a:pt x="433" y="403"/>
                      <a:pt x="433" y="403"/>
                      <a:pt x="433" y="403"/>
                    </a:cubicBezTo>
                    <a:cubicBezTo>
                      <a:pt x="519" y="402"/>
                      <a:pt x="597" y="366"/>
                      <a:pt x="652" y="308"/>
                    </a:cubicBezTo>
                    <a:cubicBezTo>
                      <a:pt x="632" y="296"/>
                      <a:pt x="614" y="282"/>
                      <a:pt x="598" y="267"/>
                    </a:cubicBezTo>
                    <a:moveTo>
                      <a:pt x="0" y="0"/>
                    </a:moveTo>
                    <a:cubicBezTo>
                      <a:pt x="1" y="289"/>
                      <a:pt x="1" y="289"/>
                      <a:pt x="1" y="289"/>
                    </a:cubicBezTo>
                    <a:cubicBezTo>
                      <a:pt x="351" y="288"/>
                      <a:pt x="351" y="288"/>
                      <a:pt x="351" y="288"/>
                    </a:cubicBezTo>
                    <a:cubicBezTo>
                      <a:pt x="401" y="287"/>
                      <a:pt x="401" y="287"/>
                      <a:pt x="401" y="287"/>
                    </a:cubicBezTo>
                    <a:cubicBezTo>
                      <a:pt x="402" y="287"/>
                      <a:pt x="402" y="287"/>
                      <a:pt x="402" y="287"/>
                    </a:cubicBezTo>
                    <a:cubicBezTo>
                      <a:pt x="402" y="287"/>
                      <a:pt x="402" y="287"/>
                      <a:pt x="403" y="287"/>
                    </a:cubicBezTo>
                    <a:cubicBezTo>
                      <a:pt x="409" y="287"/>
                      <a:pt x="443" y="287"/>
                      <a:pt x="483" y="274"/>
                    </a:cubicBezTo>
                    <a:cubicBezTo>
                      <a:pt x="516" y="264"/>
                      <a:pt x="544" y="249"/>
                      <a:pt x="566" y="229"/>
                    </a:cubicBezTo>
                    <a:cubicBezTo>
                      <a:pt x="560" y="221"/>
                      <a:pt x="555" y="213"/>
                      <a:pt x="550" y="204"/>
                    </a:cubicBezTo>
                    <a:cubicBezTo>
                      <a:pt x="549" y="204"/>
                      <a:pt x="548" y="203"/>
                      <a:pt x="547" y="203"/>
                    </a:cubicBezTo>
                    <a:cubicBezTo>
                      <a:pt x="539" y="188"/>
                      <a:pt x="531" y="172"/>
                      <a:pt x="525" y="155"/>
                    </a:cubicBezTo>
                    <a:cubicBezTo>
                      <a:pt x="368" y="109"/>
                      <a:pt x="368" y="109"/>
                      <a:pt x="368" y="109"/>
                    </a:cubicBezTo>
                    <a:cubicBezTo>
                      <a:pt x="0" y="0"/>
                      <a:pt x="0" y="0"/>
                      <a:pt x="0"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7" name="îṥľíḑê"/>
              <p:cNvSpPr/>
              <p:nvPr/>
            </p:nvSpPr>
            <p:spPr bwMode="auto">
              <a:xfrm>
                <a:off x="4964355" y="4132899"/>
                <a:ext cx="195045" cy="57934"/>
              </a:xfrm>
              <a:custGeom>
                <a:avLst/>
                <a:gdLst>
                  <a:gd name="T0" fmla="*/ 451 w 522"/>
                  <a:gd name="T1" fmla="*/ 0 h 155"/>
                  <a:gd name="T2" fmla="*/ 266 w 522"/>
                  <a:gd name="T3" fmla="*/ 1 h 155"/>
                  <a:gd name="T4" fmla="*/ 263 w 522"/>
                  <a:gd name="T5" fmla="*/ 1 h 155"/>
                  <a:gd name="T6" fmla="*/ 219 w 522"/>
                  <a:gd name="T7" fmla="*/ 5 h 155"/>
                  <a:gd name="T8" fmla="*/ 219 w 522"/>
                  <a:gd name="T9" fmla="*/ 5 h 155"/>
                  <a:gd name="T10" fmla="*/ 0 w 522"/>
                  <a:gd name="T11" fmla="*/ 155 h 155"/>
                  <a:gd name="T12" fmla="*/ 0 w 522"/>
                  <a:gd name="T13" fmla="*/ 154 h 155"/>
                  <a:gd name="T14" fmla="*/ 0 w 522"/>
                  <a:gd name="T15" fmla="*/ 154 h 155"/>
                  <a:gd name="T16" fmla="*/ 154 w 522"/>
                  <a:gd name="T17" fmla="*/ 113 h 155"/>
                  <a:gd name="T18" fmla="*/ 154 w 522"/>
                  <a:gd name="T19" fmla="*/ 113 h 155"/>
                  <a:gd name="T20" fmla="*/ 155 w 522"/>
                  <a:gd name="T21" fmla="*/ 113 h 155"/>
                  <a:gd name="T22" fmla="*/ 168 w 522"/>
                  <a:gd name="T23" fmla="*/ 113 h 155"/>
                  <a:gd name="T24" fmla="*/ 522 w 522"/>
                  <a:gd name="T25" fmla="*/ 111 h 155"/>
                  <a:gd name="T26" fmla="*/ 451 w 522"/>
                  <a:gd name="T2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2" h="155">
                    <a:moveTo>
                      <a:pt x="451" y="0"/>
                    </a:moveTo>
                    <a:cubicBezTo>
                      <a:pt x="266" y="1"/>
                      <a:pt x="266" y="1"/>
                      <a:pt x="266" y="1"/>
                    </a:cubicBezTo>
                    <a:cubicBezTo>
                      <a:pt x="263" y="1"/>
                      <a:pt x="263" y="1"/>
                      <a:pt x="263" y="1"/>
                    </a:cubicBezTo>
                    <a:cubicBezTo>
                      <a:pt x="248" y="1"/>
                      <a:pt x="234" y="3"/>
                      <a:pt x="219" y="5"/>
                    </a:cubicBezTo>
                    <a:cubicBezTo>
                      <a:pt x="219" y="5"/>
                      <a:pt x="219" y="5"/>
                      <a:pt x="219" y="5"/>
                    </a:cubicBezTo>
                    <a:cubicBezTo>
                      <a:pt x="125" y="18"/>
                      <a:pt x="45" y="75"/>
                      <a:pt x="0" y="155"/>
                    </a:cubicBezTo>
                    <a:cubicBezTo>
                      <a:pt x="0" y="155"/>
                      <a:pt x="0" y="155"/>
                      <a:pt x="0" y="154"/>
                    </a:cubicBezTo>
                    <a:cubicBezTo>
                      <a:pt x="0" y="154"/>
                      <a:pt x="0" y="154"/>
                      <a:pt x="0" y="154"/>
                    </a:cubicBezTo>
                    <a:cubicBezTo>
                      <a:pt x="47" y="130"/>
                      <a:pt x="99" y="115"/>
                      <a:pt x="154" y="113"/>
                    </a:cubicBezTo>
                    <a:cubicBezTo>
                      <a:pt x="154" y="113"/>
                      <a:pt x="154" y="113"/>
                      <a:pt x="154" y="113"/>
                    </a:cubicBezTo>
                    <a:cubicBezTo>
                      <a:pt x="155" y="113"/>
                      <a:pt x="155" y="113"/>
                      <a:pt x="155" y="113"/>
                    </a:cubicBezTo>
                    <a:cubicBezTo>
                      <a:pt x="159" y="113"/>
                      <a:pt x="163" y="113"/>
                      <a:pt x="168" y="113"/>
                    </a:cubicBezTo>
                    <a:cubicBezTo>
                      <a:pt x="522" y="111"/>
                      <a:pt x="522" y="111"/>
                      <a:pt x="522" y="111"/>
                    </a:cubicBezTo>
                    <a:cubicBezTo>
                      <a:pt x="491" y="80"/>
                      <a:pt x="466" y="42"/>
                      <a:pt x="451"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8" name="îSḷiḑè"/>
              <p:cNvSpPr/>
              <p:nvPr/>
            </p:nvSpPr>
            <p:spPr bwMode="auto">
              <a:xfrm>
                <a:off x="4949871" y="4174418"/>
                <a:ext cx="274221" cy="184424"/>
              </a:xfrm>
              <a:custGeom>
                <a:avLst/>
                <a:gdLst>
                  <a:gd name="T0" fmla="*/ 155 w 734"/>
                  <a:gd name="T1" fmla="*/ 382 h 496"/>
                  <a:gd name="T2" fmla="*/ 110 w 734"/>
                  <a:gd name="T3" fmla="*/ 427 h 496"/>
                  <a:gd name="T4" fmla="*/ 303 w 734"/>
                  <a:gd name="T5" fmla="*/ 496 h 496"/>
                  <a:gd name="T6" fmla="*/ 303 w 734"/>
                  <a:gd name="T7" fmla="*/ 496 h 496"/>
                  <a:gd name="T8" fmla="*/ 304 w 734"/>
                  <a:gd name="T9" fmla="*/ 496 h 496"/>
                  <a:gd name="T10" fmla="*/ 734 w 734"/>
                  <a:gd name="T11" fmla="*/ 494 h 496"/>
                  <a:gd name="T12" fmla="*/ 734 w 734"/>
                  <a:gd name="T13" fmla="*/ 427 h 496"/>
                  <a:gd name="T14" fmla="*/ 375 w 734"/>
                  <a:gd name="T15" fmla="*/ 429 h 496"/>
                  <a:gd name="T16" fmla="*/ 325 w 734"/>
                  <a:gd name="T17" fmla="*/ 429 h 496"/>
                  <a:gd name="T18" fmla="*/ 322 w 734"/>
                  <a:gd name="T19" fmla="*/ 429 h 496"/>
                  <a:gd name="T20" fmla="*/ 230 w 734"/>
                  <a:gd name="T21" fmla="*/ 416 h 496"/>
                  <a:gd name="T22" fmla="*/ 155 w 734"/>
                  <a:gd name="T23" fmla="*/ 382 h 496"/>
                  <a:gd name="T24" fmla="*/ 560 w 734"/>
                  <a:gd name="T25" fmla="*/ 0 h 496"/>
                  <a:gd name="T26" fmla="*/ 206 w 734"/>
                  <a:gd name="T27" fmla="*/ 2 h 496"/>
                  <a:gd name="T28" fmla="*/ 193 w 734"/>
                  <a:gd name="T29" fmla="*/ 2 h 496"/>
                  <a:gd name="T30" fmla="*/ 192 w 734"/>
                  <a:gd name="T31" fmla="*/ 2 h 496"/>
                  <a:gd name="T32" fmla="*/ 192 w 734"/>
                  <a:gd name="T33" fmla="*/ 2 h 496"/>
                  <a:gd name="T34" fmla="*/ 38 w 734"/>
                  <a:gd name="T35" fmla="*/ 43 h 496"/>
                  <a:gd name="T36" fmla="*/ 38 w 734"/>
                  <a:gd name="T37" fmla="*/ 43 h 496"/>
                  <a:gd name="T38" fmla="*/ 0 w 734"/>
                  <a:gd name="T39" fmla="*/ 185 h 496"/>
                  <a:gd name="T40" fmla="*/ 98 w 734"/>
                  <a:gd name="T41" fmla="*/ 238 h 496"/>
                  <a:gd name="T42" fmla="*/ 167 w 734"/>
                  <a:gd name="T43" fmla="*/ 330 h 496"/>
                  <a:gd name="T44" fmla="*/ 242 w 734"/>
                  <a:gd name="T45" fmla="*/ 368 h 496"/>
                  <a:gd name="T46" fmla="*/ 322 w 734"/>
                  <a:gd name="T47" fmla="*/ 380 h 496"/>
                  <a:gd name="T48" fmla="*/ 324 w 734"/>
                  <a:gd name="T49" fmla="*/ 380 h 496"/>
                  <a:gd name="T50" fmla="*/ 324 w 734"/>
                  <a:gd name="T51" fmla="*/ 380 h 496"/>
                  <a:gd name="T52" fmla="*/ 375 w 734"/>
                  <a:gd name="T53" fmla="*/ 380 h 496"/>
                  <a:gd name="T54" fmla="*/ 734 w 734"/>
                  <a:gd name="T55" fmla="*/ 378 h 496"/>
                  <a:gd name="T56" fmla="*/ 732 w 734"/>
                  <a:gd name="T57" fmla="*/ 89 h 496"/>
                  <a:gd name="T58" fmla="*/ 688 w 734"/>
                  <a:gd name="T59" fmla="*/ 76 h 496"/>
                  <a:gd name="T60" fmla="*/ 685 w 734"/>
                  <a:gd name="T61" fmla="*/ 75 h 496"/>
                  <a:gd name="T62" fmla="*/ 560 w 734"/>
                  <a:gd name="T6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4" h="496">
                    <a:moveTo>
                      <a:pt x="155" y="382"/>
                    </a:moveTo>
                    <a:cubicBezTo>
                      <a:pt x="145" y="402"/>
                      <a:pt x="129" y="417"/>
                      <a:pt x="110" y="427"/>
                    </a:cubicBezTo>
                    <a:cubicBezTo>
                      <a:pt x="162" y="470"/>
                      <a:pt x="229" y="496"/>
                      <a:pt x="303" y="496"/>
                    </a:cubicBezTo>
                    <a:cubicBezTo>
                      <a:pt x="303" y="496"/>
                      <a:pt x="303" y="496"/>
                      <a:pt x="303" y="496"/>
                    </a:cubicBezTo>
                    <a:cubicBezTo>
                      <a:pt x="303" y="496"/>
                      <a:pt x="304" y="496"/>
                      <a:pt x="304" y="496"/>
                    </a:cubicBezTo>
                    <a:cubicBezTo>
                      <a:pt x="734" y="494"/>
                      <a:pt x="734" y="494"/>
                      <a:pt x="734" y="494"/>
                    </a:cubicBezTo>
                    <a:cubicBezTo>
                      <a:pt x="734" y="427"/>
                      <a:pt x="734" y="427"/>
                      <a:pt x="734" y="427"/>
                    </a:cubicBezTo>
                    <a:cubicBezTo>
                      <a:pt x="375" y="429"/>
                      <a:pt x="375" y="429"/>
                      <a:pt x="375" y="429"/>
                    </a:cubicBezTo>
                    <a:cubicBezTo>
                      <a:pt x="325" y="429"/>
                      <a:pt x="325" y="429"/>
                      <a:pt x="325" y="429"/>
                    </a:cubicBezTo>
                    <a:cubicBezTo>
                      <a:pt x="324" y="429"/>
                      <a:pt x="323" y="429"/>
                      <a:pt x="322" y="429"/>
                    </a:cubicBezTo>
                    <a:cubicBezTo>
                      <a:pt x="310" y="429"/>
                      <a:pt x="273" y="428"/>
                      <a:pt x="230" y="416"/>
                    </a:cubicBezTo>
                    <a:cubicBezTo>
                      <a:pt x="203" y="408"/>
                      <a:pt x="177" y="396"/>
                      <a:pt x="155" y="382"/>
                    </a:cubicBezTo>
                    <a:moveTo>
                      <a:pt x="560" y="0"/>
                    </a:moveTo>
                    <a:cubicBezTo>
                      <a:pt x="206" y="2"/>
                      <a:pt x="206" y="2"/>
                      <a:pt x="206" y="2"/>
                    </a:cubicBezTo>
                    <a:cubicBezTo>
                      <a:pt x="202" y="2"/>
                      <a:pt x="197" y="2"/>
                      <a:pt x="193" y="2"/>
                    </a:cubicBezTo>
                    <a:cubicBezTo>
                      <a:pt x="193" y="2"/>
                      <a:pt x="193" y="2"/>
                      <a:pt x="192" y="2"/>
                    </a:cubicBezTo>
                    <a:cubicBezTo>
                      <a:pt x="192" y="2"/>
                      <a:pt x="192" y="2"/>
                      <a:pt x="192" y="2"/>
                    </a:cubicBezTo>
                    <a:cubicBezTo>
                      <a:pt x="137" y="4"/>
                      <a:pt x="85" y="19"/>
                      <a:pt x="38" y="43"/>
                    </a:cubicBezTo>
                    <a:cubicBezTo>
                      <a:pt x="38" y="43"/>
                      <a:pt x="38" y="43"/>
                      <a:pt x="38" y="43"/>
                    </a:cubicBezTo>
                    <a:cubicBezTo>
                      <a:pt x="14" y="85"/>
                      <a:pt x="1" y="133"/>
                      <a:pt x="0" y="185"/>
                    </a:cubicBezTo>
                    <a:cubicBezTo>
                      <a:pt x="29" y="207"/>
                      <a:pt x="61" y="225"/>
                      <a:pt x="98" y="238"/>
                    </a:cubicBezTo>
                    <a:cubicBezTo>
                      <a:pt x="139" y="252"/>
                      <a:pt x="165" y="290"/>
                      <a:pt x="167" y="330"/>
                    </a:cubicBezTo>
                    <a:cubicBezTo>
                      <a:pt x="188" y="347"/>
                      <a:pt x="213" y="359"/>
                      <a:pt x="242" y="368"/>
                    </a:cubicBezTo>
                    <a:cubicBezTo>
                      <a:pt x="281" y="379"/>
                      <a:pt x="314" y="380"/>
                      <a:pt x="322" y="380"/>
                    </a:cubicBezTo>
                    <a:cubicBezTo>
                      <a:pt x="323" y="380"/>
                      <a:pt x="324" y="380"/>
                      <a:pt x="324" y="380"/>
                    </a:cubicBezTo>
                    <a:cubicBezTo>
                      <a:pt x="324" y="380"/>
                      <a:pt x="324" y="380"/>
                      <a:pt x="324" y="380"/>
                    </a:cubicBezTo>
                    <a:cubicBezTo>
                      <a:pt x="375" y="380"/>
                      <a:pt x="375" y="380"/>
                      <a:pt x="375" y="380"/>
                    </a:cubicBezTo>
                    <a:cubicBezTo>
                      <a:pt x="734" y="378"/>
                      <a:pt x="734" y="378"/>
                      <a:pt x="734" y="378"/>
                    </a:cubicBezTo>
                    <a:cubicBezTo>
                      <a:pt x="732" y="89"/>
                      <a:pt x="732" y="89"/>
                      <a:pt x="732" y="89"/>
                    </a:cubicBezTo>
                    <a:cubicBezTo>
                      <a:pt x="688" y="76"/>
                      <a:pt x="688" y="76"/>
                      <a:pt x="688" y="76"/>
                    </a:cubicBezTo>
                    <a:cubicBezTo>
                      <a:pt x="687" y="76"/>
                      <a:pt x="686" y="75"/>
                      <a:pt x="685" y="75"/>
                    </a:cubicBezTo>
                    <a:cubicBezTo>
                      <a:pt x="636" y="60"/>
                      <a:pt x="594" y="34"/>
                      <a:pt x="560"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9" name="iśľiḍé"/>
              <p:cNvSpPr/>
              <p:nvPr/>
            </p:nvSpPr>
            <p:spPr bwMode="auto">
              <a:xfrm>
                <a:off x="5224093" y="4292217"/>
                <a:ext cx="223046" cy="41520"/>
              </a:xfrm>
              <a:custGeom>
                <a:avLst/>
                <a:gdLst>
                  <a:gd name="T0" fmla="*/ 565 w 597"/>
                  <a:gd name="T1" fmla="*/ 0 h 109"/>
                  <a:gd name="T2" fmla="*/ 482 w 597"/>
                  <a:gd name="T3" fmla="*/ 45 h 109"/>
                  <a:gd name="T4" fmla="*/ 402 w 597"/>
                  <a:gd name="T5" fmla="*/ 58 h 109"/>
                  <a:gd name="T6" fmla="*/ 401 w 597"/>
                  <a:gd name="T7" fmla="*/ 58 h 109"/>
                  <a:gd name="T8" fmla="*/ 400 w 597"/>
                  <a:gd name="T9" fmla="*/ 58 h 109"/>
                  <a:gd name="T10" fmla="*/ 350 w 597"/>
                  <a:gd name="T11" fmla="*/ 59 h 109"/>
                  <a:gd name="T12" fmla="*/ 0 w 597"/>
                  <a:gd name="T13" fmla="*/ 60 h 109"/>
                  <a:gd name="T14" fmla="*/ 0 w 597"/>
                  <a:gd name="T15" fmla="*/ 60 h 109"/>
                  <a:gd name="T16" fmla="*/ 0 w 597"/>
                  <a:gd name="T17" fmla="*/ 109 h 109"/>
                  <a:gd name="T18" fmla="*/ 0 w 597"/>
                  <a:gd name="T19" fmla="*/ 109 h 109"/>
                  <a:gd name="T20" fmla="*/ 350 w 597"/>
                  <a:gd name="T21" fmla="*/ 107 h 109"/>
                  <a:gd name="T22" fmla="*/ 400 w 597"/>
                  <a:gd name="T23" fmla="*/ 107 h 109"/>
                  <a:gd name="T24" fmla="*/ 495 w 597"/>
                  <a:gd name="T25" fmla="*/ 93 h 109"/>
                  <a:gd name="T26" fmla="*/ 597 w 597"/>
                  <a:gd name="T27" fmla="*/ 38 h 109"/>
                  <a:gd name="T28" fmla="*/ 565 w 597"/>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7" h="109">
                    <a:moveTo>
                      <a:pt x="565" y="0"/>
                    </a:moveTo>
                    <a:cubicBezTo>
                      <a:pt x="543" y="20"/>
                      <a:pt x="515" y="35"/>
                      <a:pt x="482" y="45"/>
                    </a:cubicBezTo>
                    <a:cubicBezTo>
                      <a:pt x="442" y="58"/>
                      <a:pt x="408" y="58"/>
                      <a:pt x="402" y="58"/>
                    </a:cubicBezTo>
                    <a:cubicBezTo>
                      <a:pt x="401" y="58"/>
                      <a:pt x="401" y="58"/>
                      <a:pt x="401" y="58"/>
                    </a:cubicBezTo>
                    <a:cubicBezTo>
                      <a:pt x="400" y="58"/>
                      <a:pt x="400" y="58"/>
                      <a:pt x="400" y="58"/>
                    </a:cubicBezTo>
                    <a:cubicBezTo>
                      <a:pt x="350" y="59"/>
                      <a:pt x="350" y="59"/>
                      <a:pt x="350" y="59"/>
                    </a:cubicBezTo>
                    <a:cubicBezTo>
                      <a:pt x="0" y="60"/>
                      <a:pt x="0" y="60"/>
                      <a:pt x="0" y="60"/>
                    </a:cubicBezTo>
                    <a:cubicBezTo>
                      <a:pt x="0" y="60"/>
                      <a:pt x="0" y="60"/>
                      <a:pt x="0" y="60"/>
                    </a:cubicBezTo>
                    <a:cubicBezTo>
                      <a:pt x="0" y="109"/>
                      <a:pt x="0" y="109"/>
                      <a:pt x="0" y="109"/>
                    </a:cubicBezTo>
                    <a:cubicBezTo>
                      <a:pt x="0" y="109"/>
                      <a:pt x="0" y="109"/>
                      <a:pt x="0" y="109"/>
                    </a:cubicBezTo>
                    <a:cubicBezTo>
                      <a:pt x="350" y="107"/>
                      <a:pt x="350" y="107"/>
                      <a:pt x="350" y="107"/>
                    </a:cubicBezTo>
                    <a:cubicBezTo>
                      <a:pt x="400" y="107"/>
                      <a:pt x="400" y="107"/>
                      <a:pt x="400" y="107"/>
                    </a:cubicBezTo>
                    <a:cubicBezTo>
                      <a:pt x="405" y="107"/>
                      <a:pt x="446" y="108"/>
                      <a:pt x="495" y="93"/>
                    </a:cubicBezTo>
                    <a:cubicBezTo>
                      <a:pt x="535" y="81"/>
                      <a:pt x="569" y="62"/>
                      <a:pt x="597" y="38"/>
                    </a:cubicBezTo>
                    <a:cubicBezTo>
                      <a:pt x="586" y="26"/>
                      <a:pt x="575" y="14"/>
                      <a:pt x="565"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0" name="iṥḻiḑê"/>
              <p:cNvSpPr/>
              <p:nvPr/>
            </p:nvSpPr>
            <p:spPr bwMode="auto">
              <a:xfrm>
                <a:off x="5007805" y="4297046"/>
                <a:ext cx="216287" cy="36692"/>
              </a:xfrm>
              <a:custGeom>
                <a:avLst/>
                <a:gdLst>
                  <a:gd name="T0" fmla="*/ 12 w 579"/>
                  <a:gd name="T1" fmla="*/ 0 h 99"/>
                  <a:gd name="T2" fmla="*/ 6 w 579"/>
                  <a:gd name="T3" fmla="*/ 38 h 99"/>
                  <a:gd name="T4" fmla="*/ 0 w 579"/>
                  <a:gd name="T5" fmla="*/ 52 h 99"/>
                  <a:gd name="T6" fmla="*/ 75 w 579"/>
                  <a:gd name="T7" fmla="*/ 86 h 99"/>
                  <a:gd name="T8" fmla="*/ 167 w 579"/>
                  <a:gd name="T9" fmla="*/ 99 h 99"/>
                  <a:gd name="T10" fmla="*/ 170 w 579"/>
                  <a:gd name="T11" fmla="*/ 99 h 99"/>
                  <a:gd name="T12" fmla="*/ 220 w 579"/>
                  <a:gd name="T13" fmla="*/ 99 h 99"/>
                  <a:gd name="T14" fmla="*/ 579 w 579"/>
                  <a:gd name="T15" fmla="*/ 97 h 99"/>
                  <a:gd name="T16" fmla="*/ 579 w 579"/>
                  <a:gd name="T17" fmla="*/ 48 h 99"/>
                  <a:gd name="T18" fmla="*/ 579 w 579"/>
                  <a:gd name="T19" fmla="*/ 48 h 99"/>
                  <a:gd name="T20" fmla="*/ 220 w 579"/>
                  <a:gd name="T21" fmla="*/ 50 h 99"/>
                  <a:gd name="T22" fmla="*/ 169 w 579"/>
                  <a:gd name="T23" fmla="*/ 50 h 99"/>
                  <a:gd name="T24" fmla="*/ 169 w 579"/>
                  <a:gd name="T25" fmla="*/ 50 h 99"/>
                  <a:gd name="T26" fmla="*/ 167 w 579"/>
                  <a:gd name="T27" fmla="*/ 50 h 99"/>
                  <a:gd name="T28" fmla="*/ 87 w 579"/>
                  <a:gd name="T29" fmla="*/ 38 h 99"/>
                  <a:gd name="T30" fmla="*/ 12 w 579"/>
                  <a:gd name="T3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9" h="99">
                    <a:moveTo>
                      <a:pt x="12" y="0"/>
                    </a:moveTo>
                    <a:cubicBezTo>
                      <a:pt x="12" y="13"/>
                      <a:pt x="11" y="26"/>
                      <a:pt x="6" y="38"/>
                    </a:cubicBezTo>
                    <a:cubicBezTo>
                      <a:pt x="5" y="43"/>
                      <a:pt x="3" y="48"/>
                      <a:pt x="0" y="52"/>
                    </a:cubicBezTo>
                    <a:cubicBezTo>
                      <a:pt x="22" y="66"/>
                      <a:pt x="48" y="78"/>
                      <a:pt x="75" y="86"/>
                    </a:cubicBezTo>
                    <a:cubicBezTo>
                      <a:pt x="118" y="98"/>
                      <a:pt x="155" y="99"/>
                      <a:pt x="167" y="99"/>
                    </a:cubicBezTo>
                    <a:cubicBezTo>
                      <a:pt x="168" y="99"/>
                      <a:pt x="169" y="99"/>
                      <a:pt x="170" y="99"/>
                    </a:cubicBezTo>
                    <a:cubicBezTo>
                      <a:pt x="220" y="99"/>
                      <a:pt x="220" y="99"/>
                      <a:pt x="220" y="99"/>
                    </a:cubicBezTo>
                    <a:cubicBezTo>
                      <a:pt x="579" y="97"/>
                      <a:pt x="579" y="97"/>
                      <a:pt x="579" y="97"/>
                    </a:cubicBezTo>
                    <a:cubicBezTo>
                      <a:pt x="579" y="48"/>
                      <a:pt x="579" y="48"/>
                      <a:pt x="579" y="48"/>
                    </a:cubicBezTo>
                    <a:cubicBezTo>
                      <a:pt x="579" y="48"/>
                      <a:pt x="579" y="48"/>
                      <a:pt x="579" y="48"/>
                    </a:cubicBezTo>
                    <a:cubicBezTo>
                      <a:pt x="220" y="50"/>
                      <a:pt x="220" y="50"/>
                      <a:pt x="220" y="50"/>
                    </a:cubicBezTo>
                    <a:cubicBezTo>
                      <a:pt x="169" y="50"/>
                      <a:pt x="169" y="50"/>
                      <a:pt x="169" y="50"/>
                    </a:cubicBezTo>
                    <a:cubicBezTo>
                      <a:pt x="169" y="50"/>
                      <a:pt x="169" y="50"/>
                      <a:pt x="169" y="50"/>
                    </a:cubicBezTo>
                    <a:cubicBezTo>
                      <a:pt x="169" y="50"/>
                      <a:pt x="168" y="50"/>
                      <a:pt x="167" y="50"/>
                    </a:cubicBezTo>
                    <a:cubicBezTo>
                      <a:pt x="159" y="50"/>
                      <a:pt x="126" y="49"/>
                      <a:pt x="87" y="38"/>
                    </a:cubicBezTo>
                    <a:cubicBezTo>
                      <a:pt x="58" y="29"/>
                      <a:pt x="33" y="17"/>
                      <a:pt x="12"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1" name="îşļïḑê"/>
              <p:cNvSpPr/>
              <p:nvPr/>
            </p:nvSpPr>
            <p:spPr bwMode="auto">
              <a:xfrm>
                <a:off x="5451967" y="3901163"/>
                <a:ext cx="224978" cy="193114"/>
              </a:xfrm>
              <a:custGeom>
                <a:avLst/>
                <a:gdLst>
                  <a:gd name="T0" fmla="*/ 167 w 233"/>
                  <a:gd name="T1" fmla="*/ 41 h 200"/>
                  <a:gd name="T2" fmla="*/ 167 w 233"/>
                  <a:gd name="T3" fmla="*/ 45 h 200"/>
                  <a:gd name="T4" fmla="*/ 167 w 233"/>
                  <a:gd name="T5" fmla="*/ 45 h 200"/>
                  <a:gd name="T6" fmla="*/ 168 w 233"/>
                  <a:gd name="T7" fmla="*/ 191 h 200"/>
                  <a:gd name="T8" fmla="*/ 154 w 233"/>
                  <a:gd name="T9" fmla="*/ 191 h 200"/>
                  <a:gd name="T10" fmla="*/ 154 w 233"/>
                  <a:gd name="T11" fmla="*/ 191 h 200"/>
                  <a:gd name="T12" fmla="*/ 168 w 233"/>
                  <a:gd name="T13" fmla="*/ 191 h 200"/>
                  <a:gd name="T14" fmla="*/ 168 w 233"/>
                  <a:gd name="T15" fmla="*/ 200 h 200"/>
                  <a:gd name="T16" fmla="*/ 168 w 233"/>
                  <a:gd name="T17" fmla="*/ 200 h 200"/>
                  <a:gd name="T18" fmla="*/ 168 w 233"/>
                  <a:gd name="T19" fmla="*/ 191 h 200"/>
                  <a:gd name="T20" fmla="*/ 167 w 233"/>
                  <a:gd name="T21" fmla="*/ 45 h 200"/>
                  <a:gd name="T22" fmla="*/ 167 w 233"/>
                  <a:gd name="T23" fmla="*/ 45 h 200"/>
                  <a:gd name="T24" fmla="*/ 167 w 233"/>
                  <a:gd name="T25" fmla="*/ 41 h 200"/>
                  <a:gd name="T26" fmla="*/ 233 w 233"/>
                  <a:gd name="T27" fmla="*/ 0 h 200"/>
                  <a:gd name="T28" fmla="*/ 167 w 233"/>
                  <a:gd name="T29" fmla="*/ 0 h 200"/>
                  <a:gd name="T30" fmla="*/ 20 w 233"/>
                  <a:gd name="T31" fmla="*/ 1 h 200"/>
                  <a:gd name="T32" fmla="*/ 15 w 233"/>
                  <a:gd name="T33" fmla="*/ 1 h 200"/>
                  <a:gd name="T34" fmla="*/ 0 w 233"/>
                  <a:gd name="T35" fmla="*/ 1 h 200"/>
                  <a:gd name="T36" fmla="*/ 167 w 233"/>
                  <a:gd name="T37" fmla="*/ 0 h 200"/>
                  <a:gd name="T38" fmla="*/ 167 w 233"/>
                  <a:gd name="T39" fmla="*/ 26 h 200"/>
                  <a:gd name="T40" fmla="*/ 167 w 233"/>
                  <a:gd name="T41" fmla="*/ 26 h 200"/>
                  <a:gd name="T42" fmla="*/ 167 w 233"/>
                  <a:gd name="T43" fmla="*/ 0 h 200"/>
                  <a:gd name="T44" fmla="*/ 233 w 233"/>
                  <a:gd name="T45" fmla="*/ 0 h 200"/>
                  <a:gd name="T46" fmla="*/ 233 w 233"/>
                  <a:gd name="T4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3" h="200">
                    <a:moveTo>
                      <a:pt x="167" y="41"/>
                    </a:moveTo>
                    <a:lnTo>
                      <a:pt x="167" y="45"/>
                    </a:lnTo>
                    <a:lnTo>
                      <a:pt x="167" y="45"/>
                    </a:lnTo>
                    <a:lnTo>
                      <a:pt x="168" y="191"/>
                    </a:lnTo>
                    <a:lnTo>
                      <a:pt x="154" y="191"/>
                    </a:lnTo>
                    <a:lnTo>
                      <a:pt x="154" y="191"/>
                    </a:lnTo>
                    <a:lnTo>
                      <a:pt x="168" y="191"/>
                    </a:lnTo>
                    <a:lnTo>
                      <a:pt x="168" y="200"/>
                    </a:lnTo>
                    <a:lnTo>
                      <a:pt x="168" y="200"/>
                    </a:lnTo>
                    <a:lnTo>
                      <a:pt x="168" y="191"/>
                    </a:lnTo>
                    <a:lnTo>
                      <a:pt x="167" y="45"/>
                    </a:lnTo>
                    <a:lnTo>
                      <a:pt x="167" y="45"/>
                    </a:lnTo>
                    <a:lnTo>
                      <a:pt x="167" y="41"/>
                    </a:lnTo>
                    <a:close/>
                    <a:moveTo>
                      <a:pt x="233" y="0"/>
                    </a:moveTo>
                    <a:lnTo>
                      <a:pt x="167" y="0"/>
                    </a:lnTo>
                    <a:lnTo>
                      <a:pt x="20" y="1"/>
                    </a:lnTo>
                    <a:lnTo>
                      <a:pt x="15" y="1"/>
                    </a:lnTo>
                    <a:lnTo>
                      <a:pt x="0" y="1"/>
                    </a:lnTo>
                    <a:lnTo>
                      <a:pt x="167" y="0"/>
                    </a:lnTo>
                    <a:lnTo>
                      <a:pt x="167" y="26"/>
                    </a:lnTo>
                    <a:lnTo>
                      <a:pt x="167" y="26"/>
                    </a:lnTo>
                    <a:lnTo>
                      <a:pt x="167" y="0"/>
                    </a:lnTo>
                    <a:lnTo>
                      <a:pt x="233" y="0"/>
                    </a:lnTo>
                    <a:lnTo>
                      <a:pt x="233"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2" name="íṧḷídé"/>
              <p:cNvSpPr/>
              <p:nvPr/>
            </p:nvSpPr>
            <p:spPr bwMode="auto">
              <a:xfrm>
                <a:off x="5451967" y="3901163"/>
                <a:ext cx="224978" cy="193114"/>
              </a:xfrm>
              <a:custGeom>
                <a:avLst/>
                <a:gdLst>
                  <a:gd name="T0" fmla="*/ 167 w 233"/>
                  <a:gd name="T1" fmla="*/ 41 h 200"/>
                  <a:gd name="T2" fmla="*/ 167 w 233"/>
                  <a:gd name="T3" fmla="*/ 45 h 200"/>
                  <a:gd name="T4" fmla="*/ 167 w 233"/>
                  <a:gd name="T5" fmla="*/ 45 h 200"/>
                  <a:gd name="T6" fmla="*/ 168 w 233"/>
                  <a:gd name="T7" fmla="*/ 191 h 200"/>
                  <a:gd name="T8" fmla="*/ 154 w 233"/>
                  <a:gd name="T9" fmla="*/ 191 h 200"/>
                  <a:gd name="T10" fmla="*/ 154 w 233"/>
                  <a:gd name="T11" fmla="*/ 191 h 200"/>
                  <a:gd name="T12" fmla="*/ 168 w 233"/>
                  <a:gd name="T13" fmla="*/ 191 h 200"/>
                  <a:gd name="T14" fmla="*/ 168 w 233"/>
                  <a:gd name="T15" fmla="*/ 200 h 200"/>
                  <a:gd name="T16" fmla="*/ 168 w 233"/>
                  <a:gd name="T17" fmla="*/ 200 h 200"/>
                  <a:gd name="T18" fmla="*/ 168 w 233"/>
                  <a:gd name="T19" fmla="*/ 191 h 200"/>
                  <a:gd name="T20" fmla="*/ 167 w 233"/>
                  <a:gd name="T21" fmla="*/ 45 h 200"/>
                  <a:gd name="T22" fmla="*/ 167 w 233"/>
                  <a:gd name="T23" fmla="*/ 45 h 200"/>
                  <a:gd name="T24" fmla="*/ 167 w 233"/>
                  <a:gd name="T25" fmla="*/ 41 h 200"/>
                  <a:gd name="T26" fmla="*/ 233 w 233"/>
                  <a:gd name="T27" fmla="*/ 0 h 200"/>
                  <a:gd name="T28" fmla="*/ 167 w 233"/>
                  <a:gd name="T29" fmla="*/ 0 h 200"/>
                  <a:gd name="T30" fmla="*/ 20 w 233"/>
                  <a:gd name="T31" fmla="*/ 1 h 200"/>
                  <a:gd name="T32" fmla="*/ 15 w 233"/>
                  <a:gd name="T33" fmla="*/ 1 h 200"/>
                  <a:gd name="T34" fmla="*/ 0 w 233"/>
                  <a:gd name="T35" fmla="*/ 1 h 200"/>
                  <a:gd name="T36" fmla="*/ 167 w 233"/>
                  <a:gd name="T37" fmla="*/ 0 h 200"/>
                  <a:gd name="T38" fmla="*/ 167 w 233"/>
                  <a:gd name="T39" fmla="*/ 26 h 200"/>
                  <a:gd name="T40" fmla="*/ 167 w 233"/>
                  <a:gd name="T41" fmla="*/ 26 h 200"/>
                  <a:gd name="T42" fmla="*/ 167 w 233"/>
                  <a:gd name="T43" fmla="*/ 0 h 200"/>
                  <a:gd name="T44" fmla="*/ 233 w 233"/>
                  <a:gd name="T45" fmla="*/ 0 h 200"/>
                  <a:gd name="T46" fmla="*/ 233 w 233"/>
                  <a:gd name="T4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3" h="200">
                    <a:moveTo>
                      <a:pt x="167" y="41"/>
                    </a:moveTo>
                    <a:lnTo>
                      <a:pt x="167" y="45"/>
                    </a:lnTo>
                    <a:lnTo>
                      <a:pt x="167" y="45"/>
                    </a:lnTo>
                    <a:lnTo>
                      <a:pt x="168" y="191"/>
                    </a:lnTo>
                    <a:lnTo>
                      <a:pt x="154" y="191"/>
                    </a:lnTo>
                    <a:lnTo>
                      <a:pt x="154" y="191"/>
                    </a:lnTo>
                    <a:lnTo>
                      <a:pt x="168" y="191"/>
                    </a:lnTo>
                    <a:lnTo>
                      <a:pt x="168" y="200"/>
                    </a:lnTo>
                    <a:lnTo>
                      <a:pt x="168" y="200"/>
                    </a:lnTo>
                    <a:lnTo>
                      <a:pt x="168" y="191"/>
                    </a:lnTo>
                    <a:lnTo>
                      <a:pt x="167" y="45"/>
                    </a:lnTo>
                    <a:lnTo>
                      <a:pt x="167" y="45"/>
                    </a:lnTo>
                    <a:lnTo>
                      <a:pt x="167" y="41"/>
                    </a:lnTo>
                    <a:moveTo>
                      <a:pt x="233" y="0"/>
                    </a:moveTo>
                    <a:lnTo>
                      <a:pt x="167" y="0"/>
                    </a:lnTo>
                    <a:lnTo>
                      <a:pt x="20" y="1"/>
                    </a:lnTo>
                    <a:lnTo>
                      <a:pt x="15" y="1"/>
                    </a:lnTo>
                    <a:lnTo>
                      <a:pt x="0" y="1"/>
                    </a:lnTo>
                    <a:lnTo>
                      <a:pt x="167" y="0"/>
                    </a:lnTo>
                    <a:lnTo>
                      <a:pt x="167" y="26"/>
                    </a:lnTo>
                    <a:lnTo>
                      <a:pt x="167" y="26"/>
                    </a:lnTo>
                    <a:lnTo>
                      <a:pt x="167" y="0"/>
                    </a:lnTo>
                    <a:lnTo>
                      <a:pt x="233" y="0"/>
                    </a:lnTo>
                    <a:lnTo>
                      <a:pt x="2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3" name="iSḷîḑè"/>
              <p:cNvSpPr/>
              <p:nvPr/>
            </p:nvSpPr>
            <p:spPr bwMode="auto">
              <a:xfrm>
                <a:off x="5600664" y="4085586"/>
                <a:ext cx="13518" cy="8690"/>
              </a:xfrm>
              <a:custGeom>
                <a:avLst/>
                <a:gdLst>
                  <a:gd name="T0" fmla="*/ 35 w 35"/>
                  <a:gd name="T1" fmla="*/ 0 h 22"/>
                  <a:gd name="T2" fmla="*/ 0 w 35"/>
                  <a:gd name="T3" fmla="*/ 0 h 22"/>
                  <a:gd name="T4" fmla="*/ 35 w 35"/>
                  <a:gd name="T5" fmla="*/ 22 h 22"/>
                  <a:gd name="T6" fmla="*/ 35 w 35"/>
                  <a:gd name="T7" fmla="*/ 0 h 22"/>
                </a:gdLst>
                <a:ahLst/>
                <a:cxnLst>
                  <a:cxn ang="0">
                    <a:pos x="T0" y="T1"/>
                  </a:cxn>
                  <a:cxn ang="0">
                    <a:pos x="T2" y="T3"/>
                  </a:cxn>
                  <a:cxn ang="0">
                    <a:pos x="T4" y="T5"/>
                  </a:cxn>
                  <a:cxn ang="0">
                    <a:pos x="T6" y="T7"/>
                  </a:cxn>
                </a:cxnLst>
                <a:rect l="0" t="0" r="r" b="b"/>
                <a:pathLst>
                  <a:path w="35" h="22">
                    <a:moveTo>
                      <a:pt x="35" y="0"/>
                    </a:moveTo>
                    <a:cubicBezTo>
                      <a:pt x="0" y="0"/>
                      <a:pt x="0" y="0"/>
                      <a:pt x="0" y="0"/>
                    </a:cubicBezTo>
                    <a:cubicBezTo>
                      <a:pt x="12" y="6"/>
                      <a:pt x="24" y="14"/>
                      <a:pt x="35" y="22"/>
                    </a:cubicBezTo>
                    <a:cubicBezTo>
                      <a:pt x="35" y="0"/>
                      <a:pt x="35" y="0"/>
                      <a:pt x="35"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4" name="îsḷíḋê"/>
              <p:cNvSpPr/>
              <p:nvPr/>
            </p:nvSpPr>
            <p:spPr bwMode="auto">
              <a:xfrm>
                <a:off x="5339961" y="3901163"/>
                <a:ext cx="274221" cy="184424"/>
              </a:xfrm>
              <a:custGeom>
                <a:avLst/>
                <a:gdLst>
                  <a:gd name="T0" fmla="*/ 733 w 735"/>
                  <a:gd name="T1" fmla="*/ 0 h 495"/>
                  <a:gd name="T2" fmla="*/ 301 w 735"/>
                  <a:gd name="T3" fmla="*/ 2 h 495"/>
                  <a:gd name="T4" fmla="*/ 116 w 735"/>
                  <a:gd name="T5" fmla="*/ 66 h 495"/>
                  <a:gd name="T6" fmla="*/ 53 w 735"/>
                  <a:gd name="T7" fmla="*/ 133 h 495"/>
                  <a:gd name="T8" fmla="*/ 53 w 735"/>
                  <a:gd name="T9" fmla="*/ 133 h 495"/>
                  <a:gd name="T10" fmla="*/ 0 w 735"/>
                  <a:gd name="T11" fmla="*/ 281 h 495"/>
                  <a:gd name="T12" fmla="*/ 229 w 735"/>
                  <a:gd name="T13" fmla="*/ 349 h 495"/>
                  <a:gd name="T14" fmla="*/ 229 w 735"/>
                  <a:gd name="T15" fmla="*/ 349 h 495"/>
                  <a:gd name="T16" fmla="*/ 229 w 735"/>
                  <a:gd name="T17" fmla="*/ 349 h 495"/>
                  <a:gd name="T18" fmla="*/ 643 w 735"/>
                  <a:gd name="T19" fmla="*/ 472 h 495"/>
                  <a:gd name="T20" fmla="*/ 700 w 735"/>
                  <a:gd name="T21" fmla="*/ 495 h 495"/>
                  <a:gd name="T22" fmla="*/ 735 w 735"/>
                  <a:gd name="T23" fmla="*/ 495 h 495"/>
                  <a:gd name="T24" fmla="*/ 733 w 735"/>
                  <a:gd name="T25" fmla="*/ 116 h 495"/>
                  <a:gd name="T26" fmla="*/ 383 w 735"/>
                  <a:gd name="T27" fmla="*/ 117 h 495"/>
                  <a:gd name="T28" fmla="*/ 333 w 735"/>
                  <a:gd name="T29" fmla="*/ 117 h 495"/>
                  <a:gd name="T30" fmla="*/ 332 w 735"/>
                  <a:gd name="T31" fmla="*/ 117 h 495"/>
                  <a:gd name="T32" fmla="*/ 331 w 735"/>
                  <a:gd name="T33" fmla="*/ 117 h 495"/>
                  <a:gd name="T34" fmla="*/ 251 w 735"/>
                  <a:gd name="T35" fmla="*/ 130 h 495"/>
                  <a:gd name="T36" fmla="*/ 127 w 735"/>
                  <a:gd name="T37" fmla="*/ 225 h 495"/>
                  <a:gd name="T38" fmla="*/ 120 w 735"/>
                  <a:gd name="T39" fmla="*/ 233 h 495"/>
                  <a:gd name="T40" fmla="*/ 106 w 735"/>
                  <a:gd name="T41" fmla="*/ 238 h 495"/>
                  <a:gd name="T42" fmla="*/ 94 w 735"/>
                  <a:gd name="T43" fmla="*/ 235 h 495"/>
                  <a:gd name="T44" fmla="*/ 81 w 735"/>
                  <a:gd name="T45" fmla="*/ 215 h 495"/>
                  <a:gd name="T46" fmla="*/ 81 w 735"/>
                  <a:gd name="T47" fmla="*/ 215 h 495"/>
                  <a:gd name="T48" fmla="*/ 81 w 735"/>
                  <a:gd name="T49" fmla="*/ 215 h 495"/>
                  <a:gd name="T50" fmla="*/ 81 w 735"/>
                  <a:gd name="T51" fmla="*/ 215 h 495"/>
                  <a:gd name="T52" fmla="*/ 81 w 735"/>
                  <a:gd name="T53" fmla="*/ 215 h 495"/>
                  <a:gd name="T54" fmla="*/ 81 w 735"/>
                  <a:gd name="T55" fmla="*/ 213 h 495"/>
                  <a:gd name="T56" fmla="*/ 84 w 735"/>
                  <a:gd name="T57" fmla="*/ 201 h 495"/>
                  <a:gd name="T58" fmla="*/ 238 w 735"/>
                  <a:gd name="T59" fmla="*/ 82 h 495"/>
                  <a:gd name="T60" fmla="*/ 333 w 735"/>
                  <a:gd name="T61" fmla="*/ 68 h 495"/>
                  <a:gd name="T62" fmla="*/ 333 w 735"/>
                  <a:gd name="T63" fmla="*/ 68 h 495"/>
                  <a:gd name="T64" fmla="*/ 383 w 735"/>
                  <a:gd name="T65" fmla="*/ 68 h 495"/>
                  <a:gd name="T66" fmla="*/ 733 w 735"/>
                  <a:gd name="T67" fmla="*/ 67 h 495"/>
                  <a:gd name="T68" fmla="*/ 733 w 735"/>
                  <a:gd name="T69"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5" h="495">
                    <a:moveTo>
                      <a:pt x="733" y="0"/>
                    </a:moveTo>
                    <a:cubicBezTo>
                      <a:pt x="301" y="2"/>
                      <a:pt x="301" y="2"/>
                      <a:pt x="301" y="2"/>
                    </a:cubicBezTo>
                    <a:cubicBezTo>
                      <a:pt x="231" y="2"/>
                      <a:pt x="167" y="26"/>
                      <a:pt x="116" y="66"/>
                    </a:cubicBezTo>
                    <a:cubicBezTo>
                      <a:pt x="92" y="85"/>
                      <a:pt x="70" y="107"/>
                      <a:pt x="53" y="133"/>
                    </a:cubicBezTo>
                    <a:cubicBezTo>
                      <a:pt x="53" y="133"/>
                      <a:pt x="53" y="133"/>
                      <a:pt x="53" y="133"/>
                    </a:cubicBezTo>
                    <a:cubicBezTo>
                      <a:pt x="23" y="175"/>
                      <a:pt x="4" y="226"/>
                      <a:pt x="0" y="281"/>
                    </a:cubicBezTo>
                    <a:cubicBezTo>
                      <a:pt x="229" y="349"/>
                      <a:pt x="229" y="349"/>
                      <a:pt x="229" y="349"/>
                    </a:cubicBezTo>
                    <a:cubicBezTo>
                      <a:pt x="229" y="349"/>
                      <a:pt x="229" y="349"/>
                      <a:pt x="229" y="349"/>
                    </a:cubicBezTo>
                    <a:cubicBezTo>
                      <a:pt x="229" y="349"/>
                      <a:pt x="229" y="349"/>
                      <a:pt x="229" y="349"/>
                    </a:cubicBezTo>
                    <a:cubicBezTo>
                      <a:pt x="643" y="472"/>
                      <a:pt x="643" y="472"/>
                      <a:pt x="643" y="472"/>
                    </a:cubicBezTo>
                    <a:cubicBezTo>
                      <a:pt x="663" y="478"/>
                      <a:pt x="682" y="486"/>
                      <a:pt x="700" y="495"/>
                    </a:cubicBezTo>
                    <a:cubicBezTo>
                      <a:pt x="735" y="495"/>
                      <a:pt x="735" y="495"/>
                      <a:pt x="735" y="495"/>
                    </a:cubicBezTo>
                    <a:cubicBezTo>
                      <a:pt x="733" y="116"/>
                      <a:pt x="733" y="116"/>
                      <a:pt x="733" y="116"/>
                    </a:cubicBezTo>
                    <a:cubicBezTo>
                      <a:pt x="383" y="117"/>
                      <a:pt x="383" y="117"/>
                      <a:pt x="383" y="117"/>
                    </a:cubicBezTo>
                    <a:cubicBezTo>
                      <a:pt x="333" y="117"/>
                      <a:pt x="333" y="117"/>
                      <a:pt x="333" y="117"/>
                    </a:cubicBezTo>
                    <a:cubicBezTo>
                      <a:pt x="332" y="117"/>
                      <a:pt x="332" y="117"/>
                      <a:pt x="332" y="117"/>
                    </a:cubicBezTo>
                    <a:cubicBezTo>
                      <a:pt x="332" y="117"/>
                      <a:pt x="332" y="117"/>
                      <a:pt x="331" y="117"/>
                    </a:cubicBezTo>
                    <a:cubicBezTo>
                      <a:pt x="325" y="117"/>
                      <a:pt x="291" y="118"/>
                      <a:pt x="251" y="130"/>
                    </a:cubicBezTo>
                    <a:cubicBezTo>
                      <a:pt x="194" y="147"/>
                      <a:pt x="153" y="179"/>
                      <a:pt x="127" y="225"/>
                    </a:cubicBezTo>
                    <a:cubicBezTo>
                      <a:pt x="126" y="229"/>
                      <a:pt x="123" y="231"/>
                      <a:pt x="120" y="233"/>
                    </a:cubicBezTo>
                    <a:cubicBezTo>
                      <a:pt x="116" y="236"/>
                      <a:pt x="111" y="238"/>
                      <a:pt x="106" y="238"/>
                    </a:cubicBezTo>
                    <a:cubicBezTo>
                      <a:pt x="102" y="238"/>
                      <a:pt x="98" y="237"/>
                      <a:pt x="94" y="235"/>
                    </a:cubicBezTo>
                    <a:cubicBezTo>
                      <a:pt x="86" y="231"/>
                      <a:pt x="81" y="224"/>
                      <a:pt x="81" y="215"/>
                    </a:cubicBezTo>
                    <a:cubicBezTo>
                      <a:pt x="81" y="215"/>
                      <a:pt x="81" y="215"/>
                      <a:pt x="81" y="215"/>
                    </a:cubicBezTo>
                    <a:cubicBezTo>
                      <a:pt x="81" y="215"/>
                      <a:pt x="81" y="215"/>
                      <a:pt x="81" y="215"/>
                    </a:cubicBezTo>
                    <a:cubicBezTo>
                      <a:pt x="81" y="215"/>
                      <a:pt x="81" y="215"/>
                      <a:pt x="81" y="215"/>
                    </a:cubicBezTo>
                    <a:cubicBezTo>
                      <a:pt x="81" y="215"/>
                      <a:pt x="81" y="215"/>
                      <a:pt x="81" y="215"/>
                    </a:cubicBezTo>
                    <a:cubicBezTo>
                      <a:pt x="81" y="214"/>
                      <a:pt x="81" y="214"/>
                      <a:pt x="81" y="213"/>
                    </a:cubicBezTo>
                    <a:cubicBezTo>
                      <a:pt x="81" y="209"/>
                      <a:pt x="82" y="205"/>
                      <a:pt x="84" y="201"/>
                    </a:cubicBezTo>
                    <a:cubicBezTo>
                      <a:pt x="116" y="144"/>
                      <a:pt x="169" y="103"/>
                      <a:pt x="238" y="82"/>
                    </a:cubicBezTo>
                    <a:cubicBezTo>
                      <a:pt x="286" y="68"/>
                      <a:pt x="325" y="68"/>
                      <a:pt x="333" y="68"/>
                    </a:cubicBezTo>
                    <a:cubicBezTo>
                      <a:pt x="333" y="68"/>
                      <a:pt x="333" y="68"/>
                      <a:pt x="333" y="68"/>
                    </a:cubicBezTo>
                    <a:cubicBezTo>
                      <a:pt x="383" y="68"/>
                      <a:pt x="383" y="68"/>
                      <a:pt x="383" y="68"/>
                    </a:cubicBezTo>
                    <a:cubicBezTo>
                      <a:pt x="733" y="67"/>
                      <a:pt x="733" y="67"/>
                      <a:pt x="733" y="67"/>
                    </a:cubicBezTo>
                    <a:cubicBezTo>
                      <a:pt x="733" y="0"/>
                      <a:pt x="733" y="0"/>
                      <a:pt x="733"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5" name="ïS1îḋê"/>
              <p:cNvSpPr/>
              <p:nvPr/>
            </p:nvSpPr>
            <p:spPr bwMode="auto">
              <a:xfrm>
                <a:off x="5614182" y="4070137"/>
                <a:ext cx="258772" cy="42485"/>
              </a:xfrm>
              <a:custGeom>
                <a:avLst/>
                <a:gdLst>
                  <a:gd name="T0" fmla="*/ 694 w 694"/>
                  <a:gd name="T1" fmla="*/ 0 h 115"/>
                  <a:gd name="T2" fmla="*/ 526 w 694"/>
                  <a:gd name="T3" fmla="*/ 41 h 115"/>
                  <a:gd name="T4" fmla="*/ 0 w 694"/>
                  <a:gd name="T5" fmla="*/ 43 h 115"/>
                  <a:gd name="T6" fmla="*/ 0 w 694"/>
                  <a:gd name="T7" fmla="*/ 65 h 115"/>
                  <a:gd name="T8" fmla="*/ 54 w 694"/>
                  <a:gd name="T9" fmla="*/ 115 h 115"/>
                  <a:gd name="T10" fmla="*/ 195 w 694"/>
                  <a:gd name="T11" fmla="*/ 114 h 115"/>
                  <a:gd name="T12" fmla="*/ 581 w 694"/>
                  <a:gd name="T13" fmla="*/ 113 h 115"/>
                  <a:gd name="T14" fmla="*/ 618 w 694"/>
                  <a:gd name="T15" fmla="*/ 88 h 115"/>
                  <a:gd name="T16" fmla="*/ 694 w 694"/>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4" h="115">
                    <a:moveTo>
                      <a:pt x="694" y="0"/>
                    </a:moveTo>
                    <a:cubicBezTo>
                      <a:pt x="643" y="26"/>
                      <a:pt x="586" y="41"/>
                      <a:pt x="526" y="41"/>
                    </a:cubicBezTo>
                    <a:cubicBezTo>
                      <a:pt x="0" y="43"/>
                      <a:pt x="0" y="43"/>
                      <a:pt x="0" y="43"/>
                    </a:cubicBezTo>
                    <a:cubicBezTo>
                      <a:pt x="0" y="65"/>
                      <a:pt x="0" y="65"/>
                      <a:pt x="0" y="65"/>
                    </a:cubicBezTo>
                    <a:cubicBezTo>
                      <a:pt x="20" y="79"/>
                      <a:pt x="38" y="96"/>
                      <a:pt x="54" y="115"/>
                    </a:cubicBezTo>
                    <a:cubicBezTo>
                      <a:pt x="195" y="114"/>
                      <a:pt x="195" y="114"/>
                      <a:pt x="195" y="114"/>
                    </a:cubicBezTo>
                    <a:cubicBezTo>
                      <a:pt x="581" y="113"/>
                      <a:pt x="581" y="113"/>
                      <a:pt x="581" y="113"/>
                    </a:cubicBezTo>
                    <a:cubicBezTo>
                      <a:pt x="594" y="105"/>
                      <a:pt x="606" y="97"/>
                      <a:pt x="618" y="88"/>
                    </a:cubicBezTo>
                    <a:cubicBezTo>
                      <a:pt x="648" y="64"/>
                      <a:pt x="674" y="34"/>
                      <a:pt x="694"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6" name="ïṩḻîḑé"/>
              <p:cNvSpPr/>
              <p:nvPr/>
            </p:nvSpPr>
            <p:spPr bwMode="auto">
              <a:xfrm>
                <a:off x="5613217" y="3901163"/>
                <a:ext cx="272290" cy="184424"/>
              </a:xfrm>
              <a:custGeom>
                <a:avLst/>
                <a:gdLst>
                  <a:gd name="T0" fmla="*/ 308 w 729"/>
                  <a:gd name="T1" fmla="*/ 115 h 495"/>
                  <a:gd name="T2" fmla="*/ 1 w 729"/>
                  <a:gd name="T3" fmla="*/ 116 h 495"/>
                  <a:gd name="T4" fmla="*/ 2 w 729"/>
                  <a:gd name="T5" fmla="*/ 495 h 495"/>
                  <a:gd name="T6" fmla="*/ 528 w 729"/>
                  <a:gd name="T7" fmla="*/ 493 h 495"/>
                  <a:gd name="T8" fmla="*/ 696 w 729"/>
                  <a:gd name="T9" fmla="*/ 452 h 495"/>
                  <a:gd name="T10" fmla="*/ 696 w 729"/>
                  <a:gd name="T11" fmla="*/ 452 h 495"/>
                  <a:gd name="T12" fmla="*/ 704 w 729"/>
                  <a:gd name="T13" fmla="*/ 436 h 495"/>
                  <a:gd name="T14" fmla="*/ 704 w 729"/>
                  <a:gd name="T15" fmla="*/ 436 h 495"/>
                  <a:gd name="T16" fmla="*/ 729 w 729"/>
                  <a:gd name="T17" fmla="*/ 364 h 495"/>
                  <a:gd name="T18" fmla="*/ 640 w 729"/>
                  <a:gd name="T19" fmla="*/ 312 h 495"/>
                  <a:gd name="T20" fmla="*/ 464 w 729"/>
                  <a:gd name="T21" fmla="*/ 207 h 495"/>
                  <a:gd name="T22" fmla="*/ 308 w 729"/>
                  <a:gd name="T23" fmla="*/ 115 h 495"/>
                  <a:gd name="T24" fmla="*/ 172 w 729"/>
                  <a:gd name="T25" fmla="*/ 0 h 495"/>
                  <a:gd name="T26" fmla="*/ 0 w 729"/>
                  <a:gd name="T27" fmla="*/ 0 h 495"/>
                  <a:gd name="T28" fmla="*/ 0 w 729"/>
                  <a:gd name="T29" fmla="*/ 67 h 495"/>
                  <a:gd name="T30" fmla="*/ 0 w 729"/>
                  <a:gd name="T31" fmla="*/ 67 h 495"/>
                  <a:gd name="T32" fmla="*/ 1 w 729"/>
                  <a:gd name="T33" fmla="*/ 106 h 495"/>
                  <a:gd name="T34" fmla="*/ 0 w 729"/>
                  <a:gd name="T35" fmla="*/ 67 h 495"/>
                  <a:gd name="T36" fmla="*/ 233 w 729"/>
                  <a:gd name="T37" fmla="*/ 66 h 495"/>
                  <a:gd name="T38" fmla="*/ 172 w 729"/>
                  <a:gd name="T39"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9" h="495">
                    <a:moveTo>
                      <a:pt x="308" y="115"/>
                    </a:moveTo>
                    <a:cubicBezTo>
                      <a:pt x="1" y="116"/>
                      <a:pt x="1" y="116"/>
                      <a:pt x="1" y="116"/>
                    </a:cubicBezTo>
                    <a:cubicBezTo>
                      <a:pt x="2" y="495"/>
                      <a:pt x="2" y="495"/>
                      <a:pt x="2" y="495"/>
                    </a:cubicBezTo>
                    <a:cubicBezTo>
                      <a:pt x="528" y="493"/>
                      <a:pt x="528" y="493"/>
                      <a:pt x="528" y="493"/>
                    </a:cubicBezTo>
                    <a:cubicBezTo>
                      <a:pt x="588" y="493"/>
                      <a:pt x="645" y="478"/>
                      <a:pt x="696" y="452"/>
                    </a:cubicBezTo>
                    <a:cubicBezTo>
                      <a:pt x="696" y="452"/>
                      <a:pt x="696" y="452"/>
                      <a:pt x="696" y="452"/>
                    </a:cubicBezTo>
                    <a:cubicBezTo>
                      <a:pt x="699" y="447"/>
                      <a:pt x="702" y="442"/>
                      <a:pt x="704" y="436"/>
                    </a:cubicBezTo>
                    <a:cubicBezTo>
                      <a:pt x="704" y="436"/>
                      <a:pt x="704" y="436"/>
                      <a:pt x="704" y="436"/>
                    </a:cubicBezTo>
                    <a:cubicBezTo>
                      <a:pt x="715" y="413"/>
                      <a:pt x="724" y="389"/>
                      <a:pt x="729" y="364"/>
                    </a:cubicBezTo>
                    <a:cubicBezTo>
                      <a:pt x="640" y="312"/>
                      <a:pt x="640" y="312"/>
                      <a:pt x="640" y="312"/>
                    </a:cubicBezTo>
                    <a:cubicBezTo>
                      <a:pt x="464" y="207"/>
                      <a:pt x="464" y="207"/>
                      <a:pt x="464" y="207"/>
                    </a:cubicBezTo>
                    <a:cubicBezTo>
                      <a:pt x="308" y="115"/>
                      <a:pt x="308" y="115"/>
                      <a:pt x="308" y="115"/>
                    </a:cubicBezTo>
                    <a:moveTo>
                      <a:pt x="172" y="0"/>
                    </a:moveTo>
                    <a:cubicBezTo>
                      <a:pt x="0" y="0"/>
                      <a:pt x="0" y="0"/>
                      <a:pt x="0" y="0"/>
                    </a:cubicBezTo>
                    <a:cubicBezTo>
                      <a:pt x="0" y="67"/>
                      <a:pt x="0" y="67"/>
                      <a:pt x="0" y="67"/>
                    </a:cubicBezTo>
                    <a:cubicBezTo>
                      <a:pt x="0" y="67"/>
                      <a:pt x="0" y="67"/>
                      <a:pt x="0" y="67"/>
                    </a:cubicBezTo>
                    <a:cubicBezTo>
                      <a:pt x="1" y="106"/>
                      <a:pt x="1" y="106"/>
                      <a:pt x="1" y="106"/>
                    </a:cubicBezTo>
                    <a:cubicBezTo>
                      <a:pt x="0" y="67"/>
                      <a:pt x="0" y="67"/>
                      <a:pt x="0" y="67"/>
                    </a:cubicBezTo>
                    <a:cubicBezTo>
                      <a:pt x="233" y="66"/>
                      <a:pt x="233" y="66"/>
                      <a:pt x="233" y="66"/>
                    </a:cubicBezTo>
                    <a:cubicBezTo>
                      <a:pt x="209" y="47"/>
                      <a:pt x="189" y="24"/>
                      <a:pt x="17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7" name="íṣľïďê"/>
              <p:cNvSpPr/>
              <p:nvPr/>
            </p:nvSpPr>
            <p:spPr bwMode="auto">
              <a:xfrm>
                <a:off x="5369894" y="3926268"/>
                <a:ext cx="243323" cy="63727"/>
              </a:xfrm>
              <a:custGeom>
                <a:avLst/>
                <a:gdLst>
                  <a:gd name="T0" fmla="*/ 0 w 653"/>
                  <a:gd name="T1" fmla="*/ 148 h 171"/>
                  <a:gd name="T2" fmla="*/ 0 w 653"/>
                  <a:gd name="T3" fmla="*/ 148 h 171"/>
                  <a:gd name="T4" fmla="*/ 0 w 653"/>
                  <a:gd name="T5" fmla="*/ 148 h 171"/>
                  <a:gd name="T6" fmla="*/ 0 w 653"/>
                  <a:gd name="T7" fmla="*/ 148 h 171"/>
                  <a:gd name="T8" fmla="*/ 652 w 653"/>
                  <a:gd name="T9" fmla="*/ 0 h 171"/>
                  <a:gd name="T10" fmla="*/ 652 w 653"/>
                  <a:gd name="T11" fmla="*/ 0 h 171"/>
                  <a:gd name="T12" fmla="*/ 652 w 653"/>
                  <a:gd name="T13" fmla="*/ 0 h 171"/>
                  <a:gd name="T14" fmla="*/ 302 w 653"/>
                  <a:gd name="T15" fmla="*/ 1 h 171"/>
                  <a:gd name="T16" fmla="*/ 252 w 653"/>
                  <a:gd name="T17" fmla="*/ 1 h 171"/>
                  <a:gd name="T18" fmla="*/ 252 w 653"/>
                  <a:gd name="T19" fmla="*/ 1 h 171"/>
                  <a:gd name="T20" fmla="*/ 157 w 653"/>
                  <a:gd name="T21" fmla="*/ 15 h 171"/>
                  <a:gd name="T22" fmla="*/ 3 w 653"/>
                  <a:gd name="T23" fmla="*/ 134 h 171"/>
                  <a:gd name="T24" fmla="*/ 0 w 653"/>
                  <a:gd name="T25" fmla="*/ 146 h 171"/>
                  <a:gd name="T26" fmla="*/ 0 w 653"/>
                  <a:gd name="T27" fmla="*/ 148 h 171"/>
                  <a:gd name="T28" fmla="*/ 0 w 653"/>
                  <a:gd name="T29" fmla="*/ 148 h 171"/>
                  <a:gd name="T30" fmla="*/ 13 w 653"/>
                  <a:gd name="T31" fmla="*/ 168 h 171"/>
                  <a:gd name="T32" fmla="*/ 25 w 653"/>
                  <a:gd name="T33" fmla="*/ 171 h 171"/>
                  <a:gd name="T34" fmla="*/ 39 w 653"/>
                  <a:gd name="T35" fmla="*/ 166 h 171"/>
                  <a:gd name="T36" fmla="*/ 46 w 653"/>
                  <a:gd name="T37" fmla="*/ 158 h 171"/>
                  <a:gd name="T38" fmla="*/ 170 w 653"/>
                  <a:gd name="T39" fmla="*/ 63 h 171"/>
                  <a:gd name="T40" fmla="*/ 250 w 653"/>
                  <a:gd name="T41" fmla="*/ 50 h 171"/>
                  <a:gd name="T42" fmla="*/ 251 w 653"/>
                  <a:gd name="T43" fmla="*/ 50 h 171"/>
                  <a:gd name="T44" fmla="*/ 252 w 653"/>
                  <a:gd name="T45" fmla="*/ 50 h 171"/>
                  <a:gd name="T46" fmla="*/ 302 w 653"/>
                  <a:gd name="T47" fmla="*/ 50 h 171"/>
                  <a:gd name="T48" fmla="*/ 652 w 653"/>
                  <a:gd name="T49" fmla="*/ 49 h 171"/>
                  <a:gd name="T50" fmla="*/ 653 w 653"/>
                  <a:gd name="T51" fmla="*/ 49 h 171"/>
                  <a:gd name="T52" fmla="*/ 653 w 653"/>
                  <a:gd name="T53" fmla="*/ 39 h 171"/>
                  <a:gd name="T54" fmla="*/ 652 w 653"/>
                  <a:gd name="T55"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3" h="171">
                    <a:moveTo>
                      <a:pt x="0" y="148"/>
                    </a:moveTo>
                    <a:cubicBezTo>
                      <a:pt x="0" y="148"/>
                      <a:pt x="0" y="148"/>
                      <a:pt x="0" y="148"/>
                    </a:cubicBezTo>
                    <a:cubicBezTo>
                      <a:pt x="0" y="148"/>
                      <a:pt x="0" y="148"/>
                      <a:pt x="0" y="148"/>
                    </a:cubicBezTo>
                    <a:cubicBezTo>
                      <a:pt x="0" y="148"/>
                      <a:pt x="0" y="148"/>
                      <a:pt x="0" y="148"/>
                    </a:cubicBezTo>
                    <a:moveTo>
                      <a:pt x="652" y="0"/>
                    </a:moveTo>
                    <a:cubicBezTo>
                      <a:pt x="652" y="0"/>
                      <a:pt x="652" y="0"/>
                      <a:pt x="652" y="0"/>
                    </a:cubicBezTo>
                    <a:cubicBezTo>
                      <a:pt x="652" y="0"/>
                      <a:pt x="652" y="0"/>
                      <a:pt x="652" y="0"/>
                    </a:cubicBezTo>
                    <a:cubicBezTo>
                      <a:pt x="302" y="1"/>
                      <a:pt x="302" y="1"/>
                      <a:pt x="302" y="1"/>
                    </a:cubicBezTo>
                    <a:cubicBezTo>
                      <a:pt x="252" y="1"/>
                      <a:pt x="252" y="1"/>
                      <a:pt x="252" y="1"/>
                    </a:cubicBezTo>
                    <a:cubicBezTo>
                      <a:pt x="252" y="1"/>
                      <a:pt x="252" y="1"/>
                      <a:pt x="252" y="1"/>
                    </a:cubicBezTo>
                    <a:cubicBezTo>
                      <a:pt x="244" y="1"/>
                      <a:pt x="205" y="1"/>
                      <a:pt x="157" y="15"/>
                    </a:cubicBezTo>
                    <a:cubicBezTo>
                      <a:pt x="88" y="36"/>
                      <a:pt x="35" y="77"/>
                      <a:pt x="3" y="134"/>
                    </a:cubicBezTo>
                    <a:cubicBezTo>
                      <a:pt x="1" y="138"/>
                      <a:pt x="0" y="142"/>
                      <a:pt x="0" y="146"/>
                    </a:cubicBezTo>
                    <a:cubicBezTo>
                      <a:pt x="0" y="147"/>
                      <a:pt x="0" y="147"/>
                      <a:pt x="0" y="148"/>
                    </a:cubicBezTo>
                    <a:cubicBezTo>
                      <a:pt x="0" y="148"/>
                      <a:pt x="0" y="148"/>
                      <a:pt x="0" y="148"/>
                    </a:cubicBezTo>
                    <a:cubicBezTo>
                      <a:pt x="0" y="157"/>
                      <a:pt x="5" y="164"/>
                      <a:pt x="13" y="168"/>
                    </a:cubicBezTo>
                    <a:cubicBezTo>
                      <a:pt x="17" y="170"/>
                      <a:pt x="21" y="171"/>
                      <a:pt x="25" y="171"/>
                    </a:cubicBezTo>
                    <a:cubicBezTo>
                      <a:pt x="30" y="171"/>
                      <a:pt x="35" y="169"/>
                      <a:pt x="39" y="166"/>
                    </a:cubicBezTo>
                    <a:cubicBezTo>
                      <a:pt x="42" y="164"/>
                      <a:pt x="45" y="162"/>
                      <a:pt x="46" y="158"/>
                    </a:cubicBezTo>
                    <a:cubicBezTo>
                      <a:pt x="72" y="112"/>
                      <a:pt x="113" y="80"/>
                      <a:pt x="170" y="63"/>
                    </a:cubicBezTo>
                    <a:cubicBezTo>
                      <a:pt x="210" y="51"/>
                      <a:pt x="244" y="50"/>
                      <a:pt x="250" y="50"/>
                    </a:cubicBezTo>
                    <a:cubicBezTo>
                      <a:pt x="251" y="50"/>
                      <a:pt x="251" y="50"/>
                      <a:pt x="251" y="50"/>
                    </a:cubicBezTo>
                    <a:cubicBezTo>
                      <a:pt x="252" y="50"/>
                      <a:pt x="252" y="50"/>
                      <a:pt x="252" y="50"/>
                    </a:cubicBezTo>
                    <a:cubicBezTo>
                      <a:pt x="302" y="50"/>
                      <a:pt x="302" y="50"/>
                      <a:pt x="302" y="50"/>
                    </a:cubicBezTo>
                    <a:cubicBezTo>
                      <a:pt x="652" y="49"/>
                      <a:pt x="652" y="49"/>
                      <a:pt x="652" y="49"/>
                    </a:cubicBezTo>
                    <a:cubicBezTo>
                      <a:pt x="653" y="49"/>
                      <a:pt x="653" y="49"/>
                      <a:pt x="653" y="49"/>
                    </a:cubicBezTo>
                    <a:cubicBezTo>
                      <a:pt x="653" y="39"/>
                      <a:pt x="653" y="39"/>
                      <a:pt x="653" y="39"/>
                    </a:cubicBezTo>
                    <a:cubicBezTo>
                      <a:pt x="652" y="0"/>
                      <a:pt x="652" y="0"/>
                      <a:pt x="652"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8" name="îšlîďè"/>
              <p:cNvSpPr/>
              <p:nvPr/>
            </p:nvSpPr>
            <p:spPr bwMode="auto">
              <a:xfrm>
                <a:off x="5613217" y="3926268"/>
                <a:ext cx="114903" cy="18346"/>
              </a:xfrm>
              <a:custGeom>
                <a:avLst/>
                <a:gdLst>
                  <a:gd name="T0" fmla="*/ 233 w 308"/>
                  <a:gd name="T1" fmla="*/ 0 h 50"/>
                  <a:gd name="T2" fmla="*/ 0 w 308"/>
                  <a:gd name="T3" fmla="*/ 1 h 50"/>
                  <a:gd name="T4" fmla="*/ 1 w 308"/>
                  <a:gd name="T5" fmla="*/ 40 h 50"/>
                  <a:gd name="T6" fmla="*/ 1 w 308"/>
                  <a:gd name="T7" fmla="*/ 50 h 50"/>
                  <a:gd name="T8" fmla="*/ 308 w 308"/>
                  <a:gd name="T9" fmla="*/ 49 h 50"/>
                  <a:gd name="T10" fmla="*/ 270 w 308"/>
                  <a:gd name="T11" fmla="*/ 26 h 50"/>
                  <a:gd name="T12" fmla="*/ 233 w 30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08" h="50">
                    <a:moveTo>
                      <a:pt x="233" y="0"/>
                    </a:moveTo>
                    <a:cubicBezTo>
                      <a:pt x="0" y="1"/>
                      <a:pt x="0" y="1"/>
                      <a:pt x="0" y="1"/>
                    </a:cubicBezTo>
                    <a:cubicBezTo>
                      <a:pt x="1" y="40"/>
                      <a:pt x="1" y="40"/>
                      <a:pt x="1" y="40"/>
                    </a:cubicBezTo>
                    <a:cubicBezTo>
                      <a:pt x="1" y="50"/>
                      <a:pt x="1" y="50"/>
                      <a:pt x="1" y="50"/>
                    </a:cubicBezTo>
                    <a:cubicBezTo>
                      <a:pt x="308" y="49"/>
                      <a:pt x="308" y="49"/>
                      <a:pt x="308" y="49"/>
                    </a:cubicBezTo>
                    <a:cubicBezTo>
                      <a:pt x="270" y="26"/>
                      <a:pt x="270" y="26"/>
                      <a:pt x="270" y="26"/>
                    </a:cubicBezTo>
                    <a:cubicBezTo>
                      <a:pt x="257" y="18"/>
                      <a:pt x="244" y="10"/>
                      <a:pt x="233"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9" name="ïṥḻîḑé"/>
              <p:cNvSpPr/>
              <p:nvPr/>
            </p:nvSpPr>
            <p:spPr bwMode="auto">
              <a:xfrm>
                <a:off x="5490589" y="4111657"/>
                <a:ext cx="400711" cy="226909"/>
              </a:xfrm>
              <a:custGeom>
                <a:avLst/>
                <a:gdLst>
                  <a:gd name="T0" fmla="*/ 63 w 1072"/>
                  <a:gd name="T1" fmla="*/ 608 h 610"/>
                  <a:gd name="T2" fmla="*/ 96 w 1072"/>
                  <a:gd name="T3" fmla="*/ 610 h 610"/>
                  <a:gd name="T4" fmla="*/ 96 w 1072"/>
                  <a:gd name="T5" fmla="*/ 610 h 610"/>
                  <a:gd name="T6" fmla="*/ 63 w 1072"/>
                  <a:gd name="T7" fmla="*/ 608 h 610"/>
                  <a:gd name="T8" fmla="*/ 117 w 1072"/>
                  <a:gd name="T9" fmla="*/ 499 h 610"/>
                  <a:gd name="T10" fmla="*/ 1 w 1072"/>
                  <a:gd name="T11" fmla="*/ 499 h 610"/>
                  <a:gd name="T12" fmla="*/ 0 w 1072"/>
                  <a:gd name="T13" fmla="*/ 499 h 610"/>
                  <a:gd name="T14" fmla="*/ 1 w 1072"/>
                  <a:gd name="T15" fmla="*/ 499 h 610"/>
                  <a:gd name="T16" fmla="*/ 117 w 1072"/>
                  <a:gd name="T17" fmla="*/ 499 h 610"/>
                  <a:gd name="T18" fmla="*/ 117 w 1072"/>
                  <a:gd name="T19" fmla="*/ 499 h 610"/>
                  <a:gd name="T20" fmla="*/ 526 w 1072"/>
                  <a:gd name="T21" fmla="*/ 118 h 610"/>
                  <a:gd name="T22" fmla="*/ 525 w 1072"/>
                  <a:gd name="T23" fmla="*/ 118 h 610"/>
                  <a:gd name="T24" fmla="*/ 527 w 1072"/>
                  <a:gd name="T25" fmla="*/ 497 h 610"/>
                  <a:gd name="T26" fmla="*/ 192 w 1072"/>
                  <a:gd name="T27" fmla="*/ 499 h 610"/>
                  <a:gd name="T28" fmla="*/ 192 w 1072"/>
                  <a:gd name="T29" fmla="*/ 499 h 610"/>
                  <a:gd name="T30" fmla="*/ 528 w 1072"/>
                  <a:gd name="T31" fmla="*/ 497 h 610"/>
                  <a:gd name="T32" fmla="*/ 528 w 1072"/>
                  <a:gd name="T33" fmla="*/ 608 h 610"/>
                  <a:gd name="T34" fmla="*/ 528 w 1072"/>
                  <a:gd name="T35" fmla="*/ 608 h 610"/>
                  <a:gd name="T36" fmla="*/ 528 w 1072"/>
                  <a:gd name="T37" fmla="*/ 497 h 610"/>
                  <a:gd name="T38" fmla="*/ 1054 w 1072"/>
                  <a:gd name="T39" fmla="*/ 494 h 610"/>
                  <a:gd name="T40" fmla="*/ 1072 w 1072"/>
                  <a:gd name="T41" fmla="*/ 494 h 610"/>
                  <a:gd name="T42" fmla="*/ 1054 w 1072"/>
                  <a:gd name="T43" fmla="*/ 494 h 610"/>
                  <a:gd name="T44" fmla="*/ 528 w 1072"/>
                  <a:gd name="T45" fmla="*/ 497 h 610"/>
                  <a:gd name="T46" fmla="*/ 526 w 1072"/>
                  <a:gd name="T47" fmla="*/ 118 h 610"/>
                  <a:gd name="T48" fmla="*/ 957 w 1072"/>
                  <a:gd name="T49" fmla="*/ 0 h 610"/>
                  <a:gd name="T50" fmla="*/ 955 w 1072"/>
                  <a:gd name="T51" fmla="*/ 0 h 610"/>
                  <a:gd name="T52" fmla="*/ 952 w 1072"/>
                  <a:gd name="T53" fmla="*/ 0 h 610"/>
                  <a:gd name="T54" fmla="*/ 911 w 1072"/>
                  <a:gd name="T55" fmla="*/ 1 h 610"/>
                  <a:gd name="T56" fmla="*/ 525 w 1072"/>
                  <a:gd name="T57" fmla="*/ 2 h 610"/>
                  <a:gd name="T58" fmla="*/ 384 w 1072"/>
                  <a:gd name="T59" fmla="*/ 3 h 610"/>
                  <a:gd name="T60" fmla="*/ 384 w 1072"/>
                  <a:gd name="T61" fmla="*/ 3 h 610"/>
                  <a:gd name="T62" fmla="*/ 525 w 1072"/>
                  <a:gd name="T63" fmla="*/ 2 h 610"/>
                  <a:gd name="T64" fmla="*/ 525 w 1072"/>
                  <a:gd name="T65" fmla="*/ 69 h 610"/>
                  <a:gd name="T66" fmla="*/ 526 w 1072"/>
                  <a:gd name="T67" fmla="*/ 69 h 610"/>
                  <a:gd name="T68" fmla="*/ 525 w 1072"/>
                  <a:gd name="T69" fmla="*/ 2 h 610"/>
                  <a:gd name="T70" fmla="*/ 955 w 1072"/>
                  <a:gd name="T71" fmla="*/ 0 h 610"/>
                  <a:gd name="T72" fmla="*/ 957 w 1072"/>
                  <a:gd name="T73" fmla="*/ 0 h 610"/>
                  <a:gd name="T74" fmla="*/ 957 w 1072"/>
                  <a:gd name="T75"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2" h="610">
                    <a:moveTo>
                      <a:pt x="63" y="608"/>
                    </a:moveTo>
                    <a:cubicBezTo>
                      <a:pt x="74" y="609"/>
                      <a:pt x="84" y="610"/>
                      <a:pt x="96" y="610"/>
                    </a:cubicBezTo>
                    <a:cubicBezTo>
                      <a:pt x="96" y="610"/>
                      <a:pt x="96" y="610"/>
                      <a:pt x="96" y="610"/>
                    </a:cubicBezTo>
                    <a:cubicBezTo>
                      <a:pt x="84" y="610"/>
                      <a:pt x="74" y="609"/>
                      <a:pt x="63" y="608"/>
                    </a:cubicBezTo>
                    <a:moveTo>
                      <a:pt x="117" y="499"/>
                    </a:moveTo>
                    <a:cubicBezTo>
                      <a:pt x="1" y="499"/>
                      <a:pt x="1" y="499"/>
                      <a:pt x="1" y="499"/>
                    </a:cubicBezTo>
                    <a:cubicBezTo>
                      <a:pt x="0" y="499"/>
                      <a:pt x="0" y="499"/>
                      <a:pt x="0" y="499"/>
                    </a:cubicBezTo>
                    <a:cubicBezTo>
                      <a:pt x="0" y="499"/>
                      <a:pt x="1" y="499"/>
                      <a:pt x="1" y="499"/>
                    </a:cubicBezTo>
                    <a:cubicBezTo>
                      <a:pt x="117" y="499"/>
                      <a:pt x="117" y="499"/>
                      <a:pt x="117" y="499"/>
                    </a:cubicBezTo>
                    <a:cubicBezTo>
                      <a:pt x="117" y="499"/>
                      <a:pt x="117" y="499"/>
                      <a:pt x="117" y="499"/>
                    </a:cubicBezTo>
                    <a:moveTo>
                      <a:pt x="526" y="118"/>
                    </a:moveTo>
                    <a:cubicBezTo>
                      <a:pt x="525" y="118"/>
                      <a:pt x="525" y="118"/>
                      <a:pt x="525" y="118"/>
                    </a:cubicBezTo>
                    <a:cubicBezTo>
                      <a:pt x="527" y="497"/>
                      <a:pt x="527" y="497"/>
                      <a:pt x="527" y="497"/>
                    </a:cubicBezTo>
                    <a:cubicBezTo>
                      <a:pt x="192" y="499"/>
                      <a:pt x="192" y="499"/>
                      <a:pt x="192" y="499"/>
                    </a:cubicBezTo>
                    <a:cubicBezTo>
                      <a:pt x="192" y="499"/>
                      <a:pt x="192" y="499"/>
                      <a:pt x="192" y="499"/>
                    </a:cubicBezTo>
                    <a:cubicBezTo>
                      <a:pt x="528" y="497"/>
                      <a:pt x="528" y="497"/>
                      <a:pt x="528" y="497"/>
                    </a:cubicBezTo>
                    <a:cubicBezTo>
                      <a:pt x="528" y="608"/>
                      <a:pt x="528" y="608"/>
                      <a:pt x="528" y="608"/>
                    </a:cubicBezTo>
                    <a:cubicBezTo>
                      <a:pt x="528" y="608"/>
                      <a:pt x="528" y="608"/>
                      <a:pt x="528" y="608"/>
                    </a:cubicBezTo>
                    <a:cubicBezTo>
                      <a:pt x="528" y="497"/>
                      <a:pt x="528" y="497"/>
                      <a:pt x="528" y="497"/>
                    </a:cubicBezTo>
                    <a:cubicBezTo>
                      <a:pt x="1054" y="494"/>
                      <a:pt x="1054" y="494"/>
                      <a:pt x="1054" y="494"/>
                    </a:cubicBezTo>
                    <a:cubicBezTo>
                      <a:pt x="1060" y="494"/>
                      <a:pt x="1066" y="494"/>
                      <a:pt x="1072" y="494"/>
                    </a:cubicBezTo>
                    <a:cubicBezTo>
                      <a:pt x="1066" y="494"/>
                      <a:pt x="1060" y="494"/>
                      <a:pt x="1054" y="494"/>
                    </a:cubicBezTo>
                    <a:cubicBezTo>
                      <a:pt x="528" y="497"/>
                      <a:pt x="528" y="497"/>
                      <a:pt x="528" y="497"/>
                    </a:cubicBezTo>
                    <a:cubicBezTo>
                      <a:pt x="526" y="118"/>
                      <a:pt x="526" y="118"/>
                      <a:pt x="526" y="118"/>
                    </a:cubicBezTo>
                    <a:moveTo>
                      <a:pt x="957" y="0"/>
                    </a:moveTo>
                    <a:cubicBezTo>
                      <a:pt x="956" y="0"/>
                      <a:pt x="956" y="0"/>
                      <a:pt x="955" y="0"/>
                    </a:cubicBezTo>
                    <a:cubicBezTo>
                      <a:pt x="952" y="0"/>
                      <a:pt x="952" y="0"/>
                      <a:pt x="952" y="0"/>
                    </a:cubicBezTo>
                    <a:cubicBezTo>
                      <a:pt x="911" y="1"/>
                      <a:pt x="911" y="1"/>
                      <a:pt x="911" y="1"/>
                    </a:cubicBezTo>
                    <a:cubicBezTo>
                      <a:pt x="525" y="2"/>
                      <a:pt x="525" y="2"/>
                      <a:pt x="525" y="2"/>
                    </a:cubicBezTo>
                    <a:cubicBezTo>
                      <a:pt x="384" y="3"/>
                      <a:pt x="384" y="3"/>
                      <a:pt x="384" y="3"/>
                    </a:cubicBezTo>
                    <a:cubicBezTo>
                      <a:pt x="384" y="3"/>
                      <a:pt x="384" y="3"/>
                      <a:pt x="384" y="3"/>
                    </a:cubicBezTo>
                    <a:cubicBezTo>
                      <a:pt x="525" y="2"/>
                      <a:pt x="525" y="2"/>
                      <a:pt x="525" y="2"/>
                    </a:cubicBezTo>
                    <a:cubicBezTo>
                      <a:pt x="525" y="69"/>
                      <a:pt x="525" y="69"/>
                      <a:pt x="525" y="69"/>
                    </a:cubicBezTo>
                    <a:cubicBezTo>
                      <a:pt x="526" y="69"/>
                      <a:pt x="526" y="69"/>
                      <a:pt x="526" y="69"/>
                    </a:cubicBezTo>
                    <a:cubicBezTo>
                      <a:pt x="525" y="2"/>
                      <a:pt x="525" y="2"/>
                      <a:pt x="525" y="2"/>
                    </a:cubicBezTo>
                    <a:cubicBezTo>
                      <a:pt x="955" y="0"/>
                      <a:pt x="955" y="0"/>
                      <a:pt x="955" y="0"/>
                    </a:cubicBezTo>
                    <a:cubicBezTo>
                      <a:pt x="956" y="0"/>
                      <a:pt x="956" y="0"/>
                      <a:pt x="957" y="0"/>
                    </a:cubicBezTo>
                    <a:cubicBezTo>
                      <a:pt x="957" y="0"/>
                      <a:pt x="957" y="0"/>
                      <a:pt x="957"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0" name="iṡļîdé"/>
              <p:cNvSpPr/>
              <p:nvPr/>
            </p:nvSpPr>
            <p:spPr bwMode="auto">
              <a:xfrm>
                <a:off x="5428793" y="4283528"/>
                <a:ext cx="258772" cy="55038"/>
              </a:xfrm>
              <a:custGeom>
                <a:avLst/>
                <a:gdLst>
                  <a:gd name="T0" fmla="*/ 0 w 693"/>
                  <a:gd name="T1" fmla="*/ 0 h 149"/>
                  <a:gd name="T2" fmla="*/ 16 w 693"/>
                  <a:gd name="T3" fmla="*/ 25 h 149"/>
                  <a:gd name="T4" fmla="*/ 48 w 693"/>
                  <a:gd name="T5" fmla="*/ 63 h 149"/>
                  <a:gd name="T6" fmla="*/ 102 w 693"/>
                  <a:gd name="T7" fmla="*/ 104 h 149"/>
                  <a:gd name="T8" fmla="*/ 102 w 693"/>
                  <a:gd name="T9" fmla="*/ 104 h 149"/>
                  <a:gd name="T10" fmla="*/ 228 w 693"/>
                  <a:gd name="T11" fmla="*/ 147 h 149"/>
                  <a:gd name="T12" fmla="*/ 261 w 693"/>
                  <a:gd name="T13" fmla="*/ 149 h 149"/>
                  <a:gd name="T14" fmla="*/ 261 w 693"/>
                  <a:gd name="T15" fmla="*/ 149 h 149"/>
                  <a:gd name="T16" fmla="*/ 262 w 693"/>
                  <a:gd name="T17" fmla="*/ 149 h 149"/>
                  <a:gd name="T18" fmla="*/ 693 w 693"/>
                  <a:gd name="T19" fmla="*/ 147 h 149"/>
                  <a:gd name="T20" fmla="*/ 693 w 693"/>
                  <a:gd name="T21" fmla="*/ 36 h 149"/>
                  <a:gd name="T22" fmla="*/ 357 w 693"/>
                  <a:gd name="T23" fmla="*/ 38 h 149"/>
                  <a:gd name="T24" fmla="*/ 318 w 693"/>
                  <a:gd name="T25" fmla="*/ 40 h 149"/>
                  <a:gd name="T26" fmla="*/ 282 w 693"/>
                  <a:gd name="T27" fmla="*/ 38 h 149"/>
                  <a:gd name="T28" fmla="*/ 166 w 693"/>
                  <a:gd name="T29" fmla="*/ 38 h 149"/>
                  <a:gd name="T30" fmla="*/ 165 w 693"/>
                  <a:gd name="T31" fmla="*/ 38 h 149"/>
                  <a:gd name="T32" fmla="*/ 164 w 693"/>
                  <a:gd name="T33" fmla="*/ 38 h 149"/>
                  <a:gd name="T34" fmla="*/ 0 w 693"/>
                  <a:gd name="T35"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3" h="149">
                    <a:moveTo>
                      <a:pt x="0" y="0"/>
                    </a:moveTo>
                    <a:cubicBezTo>
                      <a:pt x="5" y="9"/>
                      <a:pt x="10" y="17"/>
                      <a:pt x="16" y="25"/>
                    </a:cubicBezTo>
                    <a:cubicBezTo>
                      <a:pt x="26" y="39"/>
                      <a:pt x="37" y="51"/>
                      <a:pt x="48" y="63"/>
                    </a:cubicBezTo>
                    <a:cubicBezTo>
                      <a:pt x="64" y="78"/>
                      <a:pt x="82" y="92"/>
                      <a:pt x="102" y="104"/>
                    </a:cubicBezTo>
                    <a:cubicBezTo>
                      <a:pt x="102" y="104"/>
                      <a:pt x="102" y="104"/>
                      <a:pt x="102" y="104"/>
                    </a:cubicBezTo>
                    <a:cubicBezTo>
                      <a:pt x="139" y="127"/>
                      <a:pt x="182" y="142"/>
                      <a:pt x="228" y="147"/>
                    </a:cubicBezTo>
                    <a:cubicBezTo>
                      <a:pt x="239" y="148"/>
                      <a:pt x="249" y="149"/>
                      <a:pt x="261" y="149"/>
                    </a:cubicBezTo>
                    <a:cubicBezTo>
                      <a:pt x="261" y="149"/>
                      <a:pt x="261" y="149"/>
                      <a:pt x="261" y="149"/>
                    </a:cubicBezTo>
                    <a:cubicBezTo>
                      <a:pt x="261" y="149"/>
                      <a:pt x="262" y="149"/>
                      <a:pt x="262" y="149"/>
                    </a:cubicBezTo>
                    <a:cubicBezTo>
                      <a:pt x="693" y="147"/>
                      <a:pt x="693" y="147"/>
                      <a:pt x="693" y="147"/>
                    </a:cubicBezTo>
                    <a:cubicBezTo>
                      <a:pt x="693" y="36"/>
                      <a:pt x="693" y="36"/>
                      <a:pt x="693" y="36"/>
                    </a:cubicBezTo>
                    <a:cubicBezTo>
                      <a:pt x="357" y="38"/>
                      <a:pt x="357" y="38"/>
                      <a:pt x="357" y="38"/>
                    </a:cubicBezTo>
                    <a:cubicBezTo>
                      <a:pt x="344" y="39"/>
                      <a:pt x="331" y="40"/>
                      <a:pt x="318" y="40"/>
                    </a:cubicBezTo>
                    <a:cubicBezTo>
                      <a:pt x="306" y="40"/>
                      <a:pt x="294" y="39"/>
                      <a:pt x="282" y="38"/>
                    </a:cubicBezTo>
                    <a:cubicBezTo>
                      <a:pt x="166" y="38"/>
                      <a:pt x="166" y="38"/>
                      <a:pt x="166" y="38"/>
                    </a:cubicBezTo>
                    <a:cubicBezTo>
                      <a:pt x="166" y="38"/>
                      <a:pt x="165" y="38"/>
                      <a:pt x="165" y="38"/>
                    </a:cubicBezTo>
                    <a:cubicBezTo>
                      <a:pt x="164" y="38"/>
                      <a:pt x="164" y="38"/>
                      <a:pt x="164" y="38"/>
                    </a:cubicBezTo>
                    <a:cubicBezTo>
                      <a:pt x="105" y="38"/>
                      <a:pt x="49" y="24"/>
                      <a:pt x="0"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1" name="ïŝļïḍé"/>
              <p:cNvSpPr/>
              <p:nvPr/>
            </p:nvSpPr>
            <p:spPr bwMode="auto">
              <a:xfrm>
                <a:off x="5420103" y="4112622"/>
                <a:ext cx="267462" cy="185389"/>
              </a:xfrm>
              <a:custGeom>
                <a:avLst/>
                <a:gdLst>
                  <a:gd name="T0" fmla="*/ 0 w 717"/>
                  <a:gd name="T1" fmla="*/ 410 h 497"/>
                  <a:gd name="T2" fmla="*/ 22 w 717"/>
                  <a:gd name="T3" fmla="*/ 458 h 497"/>
                  <a:gd name="T4" fmla="*/ 25 w 717"/>
                  <a:gd name="T5" fmla="*/ 459 h 497"/>
                  <a:gd name="T6" fmla="*/ 189 w 717"/>
                  <a:gd name="T7" fmla="*/ 497 h 497"/>
                  <a:gd name="T8" fmla="*/ 190 w 717"/>
                  <a:gd name="T9" fmla="*/ 497 h 497"/>
                  <a:gd name="T10" fmla="*/ 191 w 717"/>
                  <a:gd name="T11" fmla="*/ 497 h 497"/>
                  <a:gd name="T12" fmla="*/ 307 w 717"/>
                  <a:gd name="T13" fmla="*/ 497 h 497"/>
                  <a:gd name="T14" fmla="*/ 257 w 717"/>
                  <a:gd name="T15" fmla="*/ 487 h 497"/>
                  <a:gd name="T16" fmla="*/ 257 w 717"/>
                  <a:gd name="T17" fmla="*/ 487 h 497"/>
                  <a:gd name="T18" fmla="*/ 0 w 717"/>
                  <a:gd name="T19" fmla="*/ 410 h 497"/>
                  <a:gd name="T20" fmla="*/ 715 w 717"/>
                  <a:gd name="T21" fmla="*/ 116 h 497"/>
                  <a:gd name="T22" fmla="*/ 634 w 717"/>
                  <a:gd name="T23" fmla="*/ 116 h 497"/>
                  <a:gd name="T24" fmla="*/ 636 w 717"/>
                  <a:gd name="T25" fmla="*/ 124 h 497"/>
                  <a:gd name="T26" fmla="*/ 638 w 717"/>
                  <a:gd name="T27" fmla="*/ 126 h 497"/>
                  <a:gd name="T28" fmla="*/ 636 w 717"/>
                  <a:gd name="T29" fmla="*/ 273 h 497"/>
                  <a:gd name="T30" fmla="*/ 634 w 717"/>
                  <a:gd name="T31" fmla="*/ 282 h 497"/>
                  <a:gd name="T32" fmla="*/ 634 w 717"/>
                  <a:gd name="T33" fmla="*/ 282 h 497"/>
                  <a:gd name="T34" fmla="*/ 382 w 717"/>
                  <a:gd name="T35" fmla="*/ 497 h 497"/>
                  <a:gd name="T36" fmla="*/ 717 w 717"/>
                  <a:gd name="T37" fmla="*/ 495 h 497"/>
                  <a:gd name="T38" fmla="*/ 715 w 717"/>
                  <a:gd name="T39" fmla="*/ 116 h 497"/>
                  <a:gd name="T40" fmla="*/ 715 w 717"/>
                  <a:gd name="T41" fmla="*/ 0 h 497"/>
                  <a:gd name="T42" fmla="*/ 574 w 717"/>
                  <a:gd name="T43" fmla="*/ 1 h 497"/>
                  <a:gd name="T44" fmla="*/ 616 w 717"/>
                  <a:gd name="T45" fmla="*/ 67 h 497"/>
                  <a:gd name="T46" fmla="*/ 715 w 717"/>
                  <a:gd name="T47" fmla="*/ 67 h 497"/>
                  <a:gd name="T48" fmla="*/ 715 w 717"/>
                  <a:gd name="T49"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17" h="497">
                    <a:moveTo>
                      <a:pt x="0" y="410"/>
                    </a:moveTo>
                    <a:cubicBezTo>
                      <a:pt x="6" y="427"/>
                      <a:pt x="14" y="443"/>
                      <a:pt x="22" y="458"/>
                    </a:cubicBezTo>
                    <a:cubicBezTo>
                      <a:pt x="23" y="458"/>
                      <a:pt x="24" y="459"/>
                      <a:pt x="25" y="459"/>
                    </a:cubicBezTo>
                    <a:cubicBezTo>
                      <a:pt x="74" y="483"/>
                      <a:pt x="130" y="497"/>
                      <a:pt x="189" y="497"/>
                    </a:cubicBezTo>
                    <a:cubicBezTo>
                      <a:pt x="189" y="497"/>
                      <a:pt x="189" y="497"/>
                      <a:pt x="190" y="497"/>
                    </a:cubicBezTo>
                    <a:cubicBezTo>
                      <a:pt x="190" y="497"/>
                      <a:pt x="190" y="497"/>
                      <a:pt x="191" y="497"/>
                    </a:cubicBezTo>
                    <a:cubicBezTo>
                      <a:pt x="307" y="497"/>
                      <a:pt x="307" y="497"/>
                      <a:pt x="307" y="497"/>
                    </a:cubicBezTo>
                    <a:cubicBezTo>
                      <a:pt x="290" y="495"/>
                      <a:pt x="273" y="491"/>
                      <a:pt x="257" y="487"/>
                    </a:cubicBezTo>
                    <a:cubicBezTo>
                      <a:pt x="257" y="487"/>
                      <a:pt x="257" y="487"/>
                      <a:pt x="257" y="487"/>
                    </a:cubicBezTo>
                    <a:cubicBezTo>
                      <a:pt x="0" y="410"/>
                      <a:pt x="0" y="410"/>
                      <a:pt x="0" y="410"/>
                    </a:cubicBezTo>
                    <a:moveTo>
                      <a:pt x="715" y="116"/>
                    </a:moveTo>
                    <a:cubicBezTo>
                      <a:pt x="634" y="116"/>
                      <a:pt x="634" y="116"/>
                      <a:pt x="634" y="116"/>
                    </a:cubicBezTo>
                    <a:cubicBezTo>
                      <a:pt x="635" y="119"/>
                      <a:pt x="636" y="122"/>
                      <a:pt x="636" y="124"/>
                    </a:cubicBezTo>
                    <a:cubicBezTo>
                      <a:pt x="637" y="125"/>
                      <a:pt x="637" y="125"/>
                      <a:pt x="638" y="126"/>
                    </a:cubicBezTo>
                    <a:cubicBezTo>
                      <a:pt x="649" y="173"/>
                      <a:pt x="650" y="224"/>
                      <a:pt x="636" y="273"/>
                    </a:cubicBezTo>
                    <a:cubicBezTo>
                      <a:pt x="636" y="276"/>
                      <a:pt x="635" y="279"/>
                      <a:pt x="634" y="282"/>
                    </a:cubicBezTo>
                    <a:cubicBezTo>
                      <a:pt x="634" y="282"/>
                      <a:pt x="634" y="282"/>
                      <a:pt x="634" y="282"/>
                    </a:cubicBezTo>
                    <a:cubicBezTo>
                      <a:pt x="598" y="401"/>
                      <a:pt x="497" y="481"/>
                      <a:pt x="382" y="497"/>
                    </a:cubicBezTo>
                    <a:cubicBezTo>
                      <a:pt x="717" y="495"/>
                      <a:pt x="717" y="495"/>
                      <a:pt x="717" y="495"/>
                    </a:cubicBezTo>
                    <a:cubicBezTo>
                      <a:pt x="715" y="116"/>
                      <a:pt x="715" y="116"/>
                      <a:pt x="715" y="116"/>
                    </a:cubicBezTo>
                    <a:moveTo>
                      <a:pt x="715" y="0"/>
                    </a:moveTo>
                    <a:cubicBezTo>
                      <a:pt x="574" y="1"/>
                      <a:pt x="574" y="1"/>
                      <a:pt x="574" y="1"/>
                    </a:cubicBezTo>
                    <a:cubicBezTo>
                      <a:pt x="591" y="21"/>
                      <a:pt x="605" y="44"/>
                      <a:pt x="616" y="67"/>
                    </a:cubicBezTo>
                    <a:cubicBezTo>
                      <a:pt x="715" y="67"/>
                      <a:pt x="715" y="67"/>
                      <a:pt x="715" y="67"/>
                    </a:cubicBezTo>
                    <a:cubicBezTo>
                      <a:pt x="715" y="0"/>
                      <a:pt x="715" y="0"/>
                      <a:pt x="71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2" name="ïṥľiḋê"/>
              <p:cNvSpPr/>
              <p:nvPr/>
            </p:nvSpPr>
            <p:spPr bwMode="auto">
              <a:xfrm>
                <a:off x="5687565" y="4279665"/>
                <a:ext cx="259738" cy="58900"/>
              </a:xfrm>
              <a:custGeom>
                <a:avLst/>
                <a:gdLst>
                  <a:gd name="T0" fmla="*/ 694 w 694"/>
                  <a:gd name="T1" fmla="*/ 0 h 156"/>
                  <a:gd name="T2" fmla="*/ 693 w 694"/>
                  <a:gd name="T3" fmla="*/ 1 h 156"/>
                  <a:gd name="T4" fmla="*/ 693 w 694"/>
                  <a:gd name="T5" fmla="*/ 1 h 156"/>
                  <a:gd name="T6" fmla="*/ 544 w 694"/>
                  <a:gd name="T7" fmla="*/ 42 h 156"/>
                  <a:gd name="T8" fmla="*/ 526 w 694"/>
                  <a:gd name="T9" fmla="*/ 42 h 156"/>
                  <a:gd name="T10" fmla="*/ 0 w 694"/>
                  <a:gd name="T11" fmla="*/ 45 h 156"/>
                  <a:gd name="T12" fmla="*/ 0 w 694"/>
                  <a:gd name="T13" fmla="*/ 156 h 156"/>
                  <a:gd name="T14" fmla="*/ 431 w 694"/>
                  <a:gd name="T15" fmla="*/ 154 h 156"/>
                  <a:gd name="T16" fmla="*/ 460 w 694"/>
                  <a:gd name="T17" fmla="*/ 152 h 156"/>
                  <a:gd name="T18" fmla="*/ 633 w 694"/>
                  <a:gd name="T19" fmla="*/ 76 h 156"/>
                  <a:gd name="T20" fmla="*/ 633 w 694"/>
                  <a:gd name="T21" fmla="*/ 76 h 156"/>
                  <a:gd name="T22" fmla="*/ 694 w 694"/>
                  <a:gd name="T23"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4" h="156">
                    <a:moveTo>
                      <a:pt x="694" y="0"/>
                    </a:moveTo>
                    <a:cubicBezTo>
                      <a:pt x="694" y="0"/>
                      <a:pt x="694" y="1"/>
                      <a:pt x="693" y="1"/>
                    </a:cubicBezTo>
                    <a:cubicBezTo>
                      <a:pt x="693" y="1"/>
                      <a:pt x="693" y="1"/>
                      <a:pt x="693" y="1"/>
                    </a:cubicBezTo>
                    <a:cubicBezTo>
                      <a:pt x="648" y="24"/>
                      <a:pt x="598" y="39"/>
                      <a:pt x="544" y="42"/>
                    </a:cubicBezTo>
                    <a:cubicBezTo>
                      <a:pt x="538" y="42"/>
                      <a:pt x="532" y="42"/>
                      <a:pt x="526" y="42"/>
                    </a:cubicBezTo>
                    <a:cubicBezTo>
                      <a:pt x="0" y="45"/>
                      <a:pt x="0" y="45"/>
                      <a:pt x="0" y="45"/>
                    </a:cubicBezTo>
                    <a:cubicBezTo>
                      <a:pt x="0" y="156"/>
                      <a:pt x="0" y="156"/>
                      <a:pt x="0" y="156"/>
                    </a:cubicBezTo>
                    <a:cubicBezTo>
                      <a:pt x="431" y="154"/>
                      <a:pt x="431" y="154"/>
                      <a:pt x="431" y="154"/>
                    </a:cubicBezTo>
                    <a:cubicBezTo>
                      <a:pt x="441" y="154"/>
                      <a:pt x="451" y="153"/>
                      <a:pt x="460" y="152"/>
                    </a:cubicBezTo>
                    <a:cubicBezTo>
                      <a:pt x="526" y="145"/>
                      <a:pt x="586" y="118"/>
                      <a:pt x="633" y="76"/>
                    </a:cubicBezTo>
                    <a:cubicBezTo>
                      <a:pt x="633" y="76"/>
                      <a:pt x="633" y="76"/>
                      <a:pt x="633" y="76"/>
                    </a:cubicBezTo>
                    <a:cubicBezTo>
                      <a:pt x="657" y="54"/>
                      <a:pt x="678" y="29"/>
                      <a:pt x="694"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3" name="ïṧlïḑè"/>
              <p:cNvSpPr/>
              <p:nvPr/>
            </p:nvSpPr>
            <p:spPr bwMode="auto">
              <a:xfrm>
                <a:off x="5686600" y="4111657"/>
                <a:ext cx="274221" cy="185389"/>
              </a:xfrm>
              <a:custGeom>
                <a:avLst/>
                <a:gdLst>
                  <a:gd name="T0" fmla="*/ 432 w 735"/>
                  <a:gd name="T1" fmla="*/ 0 h 497"/>
                  <a:gd name="T2" fmla="*/ 432 w 735"/>
                  <a:gd name="T3" fmla="*/ 0 h 497"/>
                  <a:gd name="T4" fmla="*/ 430 w 735"/>
                  <a:gd name="T5" fmla="*/ 0 h 497"/>
                  <a:gd name="T6" fmla="*/ 0 w 735"/>
                  <a:gd name="T7" fmla="*/ 2 h 497"/>
                  <a:gd name="T8" fmla="*/ 1 w 735"/>
                  <a:gd name="T9" fmla="*/ 69 h 497"/>
                  <a:gd name="T10" fmla="*/ 1 w 735"/>
                  <a:gd name="T11" fmla="*/ 69 h 497"/>
                  <a:gd name="T12" fmla="*/ 1 w 735"/>
                  <a:gd name="T13" fmla="*/ 69 h 497"/>
                  <a:gd name="T14" fmla="*/ 360 w 735"/>
                  <a:gd name="T15" fmla="*/ 67 h 497"/>
                  <a:gd name="T16" fmla="*/ 410 w 735"/>
                  <a:gd name="T17" fmla="*/ 67 h 497"/>
                  <a:gd name="T18" fmla="*/ 413 w 735"/>
                  <a:gd name="T19" fmla="*/ 67 h 497"/>
                  <a:gd name="T20" fmla="*/ 505 w 735"/>
                  <a:gd name="T21" fmla="*/ 80 h 497"/>
                  <a:gd name="T22" fmla="*/ 660 w 735"/>
                  <a:gd name="T23" fmla="*/ 198 h 497"/>
                  <a:gd name="T24" fmla="*/ 663 w 735"/>
                  <a:gd name="T25" fmla="*/ 210 h 497"/>
                  <a:gd name="T26" fmla="*/ 663 w 735"/>
                  <a:gd name="T27" fmla="*/ 212 h 497"/>
                  <a:gd name="T28" fmla="*/ 663 w 735"/>
                  <a:gd name="T29" fmla="*/ 212 h 497"/>
                  <a:gd name="T30" fmla="*/ 663 w 735"/>
                  <a:gd name="T31" fmla="*/ 212 h 497"/>
                  <a:gd name="T32" fmla="*/ 650 w 735"/>
                  <a:gd name="T33" fmla="*/ 232 h 497"/>
                  <a:gd name="T34" fmla="*/ 638 w 735"/>
                  <a:gd name="T35" fmla="*/ 235 h 497"/>
                  <a:gd name="T36" fmla="*/ 624 w 735"/>
                  <a:gd name="T37" fmla="*/ 230 h 497"/>
                  <a:gd name="T38" fmla="*/ 617 w 735"/>
                  <a:gd name="T39" fmla="*/ 223 h 497"/>
                  <a:gd name="T40" fmla="*/ 492 w 735"/>
                  <a:gd name="T41" fmla="*/ 128 h 497"/>
                  <a:gd name="T42" fmla="*/ 413 w 735"/>
                  <a:gd name="T43" fmla="*/ 116 h 497"/>
                  <a:gd name="T44" fmla="*/ 411 w 735"/>
                  <a:gd name="T45" fmla="*/ 116 h 497"/>
                  <a:gd name="T46" fmla="*/ 410 w 735"/>
                  <a:gd name="T47" fmla="*/ 116 h 497"/>
                  <a:gd name="T48" fmla="*/ 360 w 735"/>
                  <a:gd name="T49" fmla="*/ 116 h 497"/>
                  <a:gd name="T50" fmla="*/ 1 w 735"/>
                  <a:gd name="T51" fmla="*/ 118 h 497"/>
                  <a:gd name="T52" fmla="*/ 3 w 735"/>
                  <a:gd name="T53" fmla="*/ 497 h 497"/>
                  <a:gd name="T54" fmla="*/ 529 w 735"/>
                  <a:gd name="T55" fmla="*/ 494 h 497"/>
                  <a:gd name="T56" fmla="*/ 547 w 735"/>
                  <a:gd name="T57" fmla="*/ 494 h 497"/>
                  <a:gd name="T58" fmla="*/ 696 w 735"/>
                  <a:gd name="T59" fmla="*/ 453 h 497"/>
                  <a:gd name="T60" fmla="*/ 696 w 735"/>
                  <a:gd name="T61" fmla="*/ 453 h 497"/>
                  <a:gd name="T62" fmla="*/ 735 w 735"/>
                  <a:gd name="T63" fmla="*/ 302 h 497"/>
                  <a:gd name="T64" fmla="*/ 735 w 735"/>
                  <a:gd name="T65" fmla="*/ 302 h 497"/>
                  <a:gd name="T66" fmla="*/ 735 w 735"/>
                  <a:gd name="T67" fmla="*/ 302 h 497"/>
                  <a:gd name="T68" fmla="*/ 735 w 735"/>
                  <a:gd name="T69" fmla="*/ 302 h 497"/>
                  <a:gd name="T70" fmla="*/ 695 w 735"/>
                  <a:gd name="T71" fmla="*/ 153 h 497"/>
                  <a:gd name="T72" fmla="*/ 651 w 735"/>
                  <a:gd name="T73" fmla="*/ 93 h 497"/>
                  <a:gd name="T74" fmla="*/ 432 w 735"/>
                  <a:gd name="T75"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5" h="497">
                    <a:moveTo>
                      <a:pt x="432" y="0"/>
                    </a:moveTo>
                    <a:cubicBezTo>
                      <a:pt x="432" y="0"/>
                      <a:pt x="432" y="0"/>
                      <a:pt x="432" y="0"/>
                    </a:cubicBezTo>
                    <a:cubicBezTo>
                      <a:pt x="431" y="0"/>
                      <a:pt x="431" y="0"/>
                      <a:pt x="430" y="0"/>
                    </a:cubicBezTo>
                    <a:cubicBezTo>
                      <a:pt x="0" y="2"/>
                      <a:pt x="0" y="2"/>
                      <a:pt x="0" y="2"/>
                    </a:cubicBezTo>
                    <a:cubicBezTo>
                      <a:pt x="1" y="69"/>
                      <a:pt x="1" y="69"/>
                      <a:pt x="1" y="69"/>
                    </a:cubicBezTo>
                    <a:cubicBezTo>
                      <a:pt x="1" y="69"/>
                      <a:pt x="1" y="69"/>
                      <a:pt x="1" y="69"/>
                    </a:cubicBezTo>
                    <a:cubicBezTo>
                      <a:pt x="1" y="69"/>
                      <a:pt x="1" y="69"/>
                      <a:pt x="1" y="69"/>
                    </a:cubicBezTo>
                    <a:cubicBezTo>
                      <a:pt x="360" y="67"/>
                      <a:pt x="360" y="67"/>
                      <a:pt x="360" y="67"/>
                    </a:cubicBezTo>
                    <a:cubicBezTo>
                      <a:pt x="410" y="67"/>
                      <a:pt x="410" y="67"/>
                      <a:pt x="410" y="67"/>
                    </a:cubicBezTo>
                    <a:cubicBezTo>
                      <a:pt x="410" y="67"/>
                      <a:pt x="411" y="67"/>
                      <a:pt x="413" y="67"/>
                    </a:cubicBezTo>
                    <a:cubicBezTo>
                      <a:pt x="424" y="67"/>
                      <a:pt x="461" y="68"/>
                      <a:pt x="505" y="80"/>
                    </a:cubicBezTo>
                    <a:cubicBezTo>
                      <a:pt x="574" y="101"/>
                      <a:pt x="628" y="141"/>
                      <a:pt x="660" y="198"/>
                    </a:cubicBezTo>
                    <a:cubicBezTo>
                      <a:pt x="662" y="202"/>
                      <a:pt x="663" y="206"/>
                      <a:pt x="663" y="210"/>
                    </a:cubicBezTo>
                    <a:cubicBezTo>
                      <a:pt x="663" y="211"/>
                      <a:pt x="663" y="211"/>
                      <a:pt x="663" y="212"/>
                    </a:cubicBezTo>
                    <a:cubicBezTo>
                      <a:pt x="663" y="212"/>
                      <a:pt x="663" y="212"/>
                      <a:pt x="663" y="212"/>
                    </a:cubicBezTo>
                    <a:cubicBezTo>
                      <a:pt x="663" y="212"/>
                      <a:pt x="663" y="212"/>
                      <a:pt x="663" y="212"/>
                    </a:cubicBezTo>
                    <a:cubicBezTo>
                      <a:pt x="662" y="220"/>
                      <a:pt x="658" y="228"/>
                      <a:pt x="650" y="232"/>
                    </a:cubicBezTo>
                    <a:cubicBezTo>
                      <a:pt x="647" y="234"/>
                      <a:pt x="642" y="235"/>
                      <a:pt x="638" y="235"/>
                    </a:cubicBezTo>
                    <a:cubicBezTo>
                      <a:pt x="633" y="235"/>
                      <a:pt x="628" y="234"/>
                      <a:pt x="624" y="230"/>
                    </a:cubicBezTo>
                    <a:cubicBezTo>
                      <a:pt x="621" y="228"/>
                      <a:pt x="619" y="226"/>
                      <a:pt x="617" y="223"/>
                    </a:cubicBezTo>
                    <a:cubicBezTo>
                      <a:pt x="591" y="177"/>
                      <a:pt x="549" y="145"/>
                      <a:pt x="492" y="128"/>
                    </a:cubicBezTo>
                    <a:cubicBezTo>
                      <a:pt x="454" y="117"/>
                      <a:pt x="420" y="116"/>
                      <a:pt x="413" y="116"/>
                    </a:cubicBezTo>
                    <a:cubicBezTo>
                      <a:pt x="412" y="116"/>
                      <a:pt x="411" y="116"/>
                      <a:pt x="411" y="116"/>
                    </a:cubicBezTo>
                    <a:cubicBezTo>
                      <a:pt x="410" y="116"/>
                      <a:pt x="410" y="116"/>
                      <a:pt x="410" y="116"/>
                    </a:cubicBezTo>
                    <a:cubicBezTo>
                      <a:pt x="360" y="116"/>
                      <a:pt x="360" y="116"/>
                      <a:pt x="360" y="116"/>
                    </a:cubicBezTo>
                    <a:cubicBezTo>
                      <a:pt x="1" y="118"/>
                      <a:pt x="1" y="118"/>
                      <a:pt x="1" y="118"/>
                    </a:cubicBezTo>
                    <a:cubicBezTo>
                      <a:pt x="3" y="497"/>
                      <a:pt x="3" y="497"/>
                      <a:pt x="3" y="497"/>
                    </a:cubicBezTo>
                    <a:cubicBezTo>
                      <a:pt x="529" y="494"/>
                      <a:pt x="529" y="494"/>
                      <a:pt x="529" y="494"/>
                    </a:cubicBezTo>
                    <a:cubicBezTo>
                      <a:pt x="535" y="494"/>
                      <a:pt x="541" y="494"/>
                      <a:pt x="547" y="494"/>
                    </a:cubicBezTo>
                    <a:cubicBezTo>
                      <a:pt x="601" y="491"/>
                      <a:pt x="651" y="476"/>
                      <a:pt x="696" y="453"/>
                    </a:cubicBezTo>
                    <a:cubicBezTo>
                      <a:pt x="696" y="453"/>
                      <a:pt x="696" y="453"/>
                      <a:pt x="696" y="453"/>
                    </a:cubicBezTo>
                    <a:cubicBezTo>
                      <a:pt x="721" y="408"/>
                      <a:pt x="735" y="357"/>
                      <a:pt x="735" y="302"/>
                    </a:cubicBezTo>
                    <a:cubicBezTo>
                      <a:pt x="735" y="302"/>
                      <a:pt x="735" y="302"/>
                      <a:pt x="735" y="302"/>
                    </a:cubicBezTo>
                    <a:cubicBezTo>
                      <a:pt x="735" y="302"/>
                      <a:pt x="735" y="302"/>
                      <a:pt x="735" y="302"/>
                    </a:cubicBezTo>
                    <a:cubicBezTo>
                      <a:pt x="735" y="302"/>
                      <a:pt x="735" y="302"/>
                      <a:pt x="735" y="302"/>
                    </a:cubicBezTo>
                    <a:cubicBezTo>
                      <a:pt x="735" y="248"/>
                      <a:pt x="720" y="197"/>
                      <a:pt x="695" y="153"/>
                    </a:cubicBezTo>
                    <a:cubicBezTo>
                      <a:pt x="683" y="131"/>
                      <a:pt x="668" y="111"/>
                      <a:pt x="651" y="93"/>
                    </a:cubicBezTo>
                    <a:cubicBezTo>
                      <a:pt x="596" y="36"/>
                      <a:pt x="518" y="0"/>
                      <a:pt x="43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4" name="îS1îďé"/>
              <p:cNvSpPr/>
              <p:nvPr/>
            </p:nvSpPr>
            <p:spPr bwMode="auto">
              <a:xfrm>
                <a:off x="5649908" y="4136761"/>
                <a:ext cx="36692" cy="18346"/>
              </a:xfrm>
              <a:custGeom>
                <a:avLst/>
                <a:gdLst>
                  <a:gd name="T0" fmla="*/ 100 w 100"/>
                  <a:gd name="T1" fmla="*/ 0 h 49"/>
                  <a:gd name="T2" fmla="*/ 100 w 100"/>
                  <a:gd name="T3" fmla="*/ 0 h 49"/>
                  <a:gd name="T4" fmla="*/ 99 w 100"/>
                  <a:gd name="T5" fmla="*/ 0 h 49"/>
                  <a:gd name="T6" fmla="*/ 0 w 100"/>
                  <a:gd name="T7" fmla="*/ 0 h 49"/>
                  <a:gd name="T8" fmla="*/ 18 w 100"/>
                  <a:gd name="T9" fmla="*/ 49 h 49"/>
                  <a:gd name="T10" fmla="*/ 99 w 100"/>
                  <a:gd name="T11" fmla="*/ 49 h 49"/>
                  <a:gd name="T12" fmla="*/ 100 w 100"/>
                  <a:gd name="T13" fmla="*/ 49 h 49"/>
                  <a:gd name="T14" fmla="*/ 100 w 100"/>
                  <a:gd name="T15" fmla="*/ 0 h 49"/>
                  <a:gd name="T16" fmla="*/ 100 w 100"/>
                  <a:gd name="T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49">
                    <a:moveTo>
                      <a:pt x="100" y="0"/>
                    </a:moveTo>
                    <a:cubicBezTo>
                      <a:pt x="100" y="0"/>
                      <a:pt x="100" y="0"/>
                      <a:pt x="100" y="0"/>
                    </a:cubicBezTo>
                    <a:cubicBezTo>
                      <a:pt x="99" y="0"/>
                      <a:pt x="99" y="0"/>
                      <a:pt x="99" y="0"/>
                    </a:cubicBezTo>
                    <a:cubicBezTo>
                      <a:pt x="0" y="0"/>
                      <a:pt x="0" y="0"/>
                      <a:pt x="0" y="0"/>
                    </a:cubicBezTo>
                    <a:cubicBezTo>
                      <a:pt x="8" y="16"/>
                      <a:pt x="14" y="32"/>
                      <a:pt x="18" y="49"/>
                    </a:cubicBezTo>
                    <a:cubicBezTo>
                      <a:pt x="99" y="49"/>
                      <a:pt x="99" y="49"/>
                      <a:pt x="99" y="49"/>
                    </a:cubicBezTo>
                    <a:cubicBezTo>
                      <a:pt x="100" y="49"/>
                      <a:pt x="100" y="49"/>
                      <a:pt x="100" y="49"/>
                    </a:cubicBezTo>
                    <a:cubicBezTo>
                      <a:pt x="100" y="0"/>
                      <a:pt x="100" y="0"/>
                      <a:pt x="100" y="0"/>
                    </a:cubicBezTo>
                    <a:cubicBezTo>
                      <a:pt x="100" y="0"/>
                      <a:pt x="100" y="0"/>
                      <a:pt x="100"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5" name="ïṡḻíḑe"/>
              <p:cNvSpPr/>
              <p:nvPr/>
            </p:nvSpPr>
            <p:spPr bwMode="auto">
              <a:xfrm>
                <a:off x="5686600" y="4136761"/>
                <a:ext cx="247185" cy="62762"/>
              </a:xfrm>
              <a:custGeom>
                <a:avLst/>
                <a:gdLst>
                  <a:gd name="T0" fmla="*/ 412 w 662"/>
                  <a:gd name="T1" fmla="*/ 0 h 168"/>
                  <a:gd name="T2" fmla="*/ 409 w 662"/>
                  <a:gd name="T3" fmla="*/ 0 h 168"/>
                  <a:gd name="T4" fmla="*/ 359 w 662"/>
                  <a:gd name="T5" fmla="*/ 0 h 168"/>
                  <a:gd name="T6" fmla="*/ 0 w 662"/>
                  <a:gd name="T7" fmla="*/ 2 h 168"/>
                  <a:gd name="T8" fmla="*/ 0 w 662"/>
                  <a:gd name="T9" fmla="*/ 51 h 168"/>
                  <a:gd name="T10" fmla="*/ 359 w 662"/>
                  <a:gd name="T11" fmla="*/ 49 h 168"/>
                  <a:gd name="T12" fmla="*/ 409 w 662"/>
                  <a:gd name="T13" fmla="*/ 49 h 168"/>
                  <a:gd name="T14" fmla="*/ 410 w 662"/>
                  <a:gd name="T15" fmla="*/ 49 h 168"/>
                  <a:gd name="T16" fmla="*/ 412 w 662"/>
                  <a:gd name="T17" fmla="*/ 49 h 168"/>
                  <a:gd name="T18" fmla="*/ 491 w 662"/>
                  <a:gd name="T19" fmla="*/ 61 h 168"/>
                  <a:gd name="T20" fmla="*/ 616 w 662"/>
                  <a:gd name="T21" fmla="*/ 156 h 168"/>
                  <a:gd name="T22" fmla="*/ 623 w 662"/>
                  <a:gd name="T23" fmla="*/ 163 h 168"/>
                  <a:gd name="T24" fmla="*/ 637 w 662"/>
                  <a:gd name="T25" fmla="*/ 168 h 168"/>
                  <a:gd name="T26" fmla="*/ 649 w 662"/>
                  <a:gd name="T27" fmla="*/ 165 h 168"/>
                  <a:gd name="T28" fmla="*/ 662 w 662"/>
                  <a:gd name="T29" fmla="*/ 145 h 168"/>
                  <a:gd name="T30" fmla="*/ 662 w 662"/>
                  <a:gd name="T31" fmla="*/ 145 h 168"/>
                  <a:gd name="T32" fmla="*/ 662 w 662"/>
                  <a:gd name="T33" fmla="*/ 145 h 168"/>
                  <a:gd name="T34" fmla="*/ 662 w 662"/>
                  <a:gd name="T35" fmla="*/ 143 h 168"/>
                  <a:gd name="T36" fmla="*/ 659 w 662"/>
                  <a:gd name="T37" fmla="*/ 131 h 168"/>
                  <a:gd name="T38" fmla="*/ 504 w 662"/>
                  <a:gd name="T39" fmla="*/ 13 h 168"/>
                  <a:gd name="T40" fmla="*/ 412 w 662"/>
                  <a:gd name="T41"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2" h="168">
                    <a:moveTo>
                      <a:pt x="412" y="0"/>
                    </a:moveTo>
                    <a:cubicBezTo>
                      <a:pt x="410" y="0"/>
                      <a:pt x="409" y="0"/>
                      <a:pt x="409" y="0"/>
                    </a:cubicBezTo>
                    <a:cubicBezTo>
                      <a:pt x="359" y="0"/>
                      <a:pt x="359" y="0"/>
                      <a:pt x="359" y="0"/>
                    </a:cubicBezTo>
                    <a:cubicBezTo>
                      <a:pt x="0" y="2"/>
                      <a:pt x="0" y="2"/>
                      <a:pt x="0" y="2"/>
                    </a:cubicBezTo>
                    <a:cubicBezTo>
                      <a:pt x="0" y="51"/>
                      <a:pt x="0" y="51"/>
                      <a:pt x="0" y="51"/>
                    </a:cubicBezTo>
                    <a:cubicBezTo>
                      <a:pt x="359" y="49"/>
                      <a:pt x="359" y="49"/>
                      <a:pt x="359" y="49"/>
                    </a:cubicBezTo>
                    <a:cubicBezTo>
                      <a:pt x="409" y="49"/>
                      <a:pt x="409" y="49"/>
                      <a:pt x="409" y="49"/>
                    </a:cubicBezTo>
                    <a:cubicBezTo>
                      <a:pt x="410" y="49"/>
                      <a:pt x="410" y="49"/>
                      <a:pt x="410" y="49"/>
                    </a:cubicBezTo>
                    <a:cubicBezTo>
                      <a:pt x="410" y="49"/>
                      <a:pt x="411" y="49"/>
                      <a:pt x="412" y="49"/>
                    </a:cubicBezTo>
                    <a:cubicBezTo>
                      <a:pt x="419" y="49"/>
                      <a:pt x="453" y="50"/>
                      <a:pt x="491" y="61"/>
                    </a:cubicBezTo>
                    <a:cubicBezTo>
                      <a:pt x="548" y="78"/>
                      <a:pt x="590" y="110"/>
                      <a:pt x="616" y="156"/>
                    </a:cubicBezTo>
                    <a:cubicBezTo>
                      <a:pt x="618" y="159"/>
                      <a:pt x="620" y="161"/>
                      <a:pt x="623" y="163"/>
                    </a:cubicBezTo>
                    <a:cubicBezTo>
                      <a:pt x="627" y="167"/>
                      <a:pt x="632" y="168"/>
                      <a:pt x="637" y="168"/>
                    </a:cubicBezTo>
                    <a:cubicBezTo>
                      <a:pt x="641" y="168"/>
                      <a:pt x="646" y="167"/>
                      <a:pt x="649" y="165"/>
                    </a:cubicBezTo>
                    <a:cubicBezTo>
                      <a:pt x="657" y="161"/>
                      <a:pt x="661" y="153"/>
                      <a:pt x="662" y="145"/>
                    </a:cubicBezTo>
                    <a:cubicBezTo>
                      <a:pt x="662" y="145"/>
                      <a:pt x="662" y="145"/>
                      <a:pt x="662" y="145"/>
                    </a:cubicBezTo>
                    <a:cubicBezTo>
                      <a:pt x="662" y="145"/>
                      <a:pt x="662" y="145"/>
                      <a:pt x="662" y="145"/>
                    </a:cubicBezTo>
                    <a:cubicBezTo>
                      <a:pt x="662" y="144"/>
                      <a:pt x="662" y="144"/>
                      <a:pt x="662" y="143"/>
                    </a:cubicBezTo>
                    <a:cubicBezTo>
                      <a:pt x="662" y="139"/>
                      <a:pt x="661" y="135"/>
                      <a:pt x="659" y="131"/>
                    </a:cubicBezTo>
                    <a:cubicBezTo>
                      <a:pt x="627" y="74"/>
                      <a:pt x="573" y="34"/>
                      <a:pt x="504" y="13"/>
                    </a:cubicBezTo>
                    <a:cubicBezTo>
                      <a:pt x="460" y="1"/>
                      <a:pt x="423" y="0"/>
                      <a:pt x="412"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6" name="ïṥľïde"/>
              <p:cNvSpPr/>
              <p:nvPr/>
            </p:nvSpPr>
            <p:spPr bwMode="auto">
              <a:xfrm>
                <a:off x="5205747" y="4014134"/>
                <a:ext cx="451886" cy="283877"/>
              </a:xfrm>
              <a:custGeom>
                <a:avLst/>
                <a:gdLst>
                  <a:gd name="T0" fmla="*/ 1209 w 1209"/>
                  <a:gd name="T1" fmla="*/ 535 h 761"/>
                  <a:gd name="T2" fmla="*/ 1207 w 1209"/>
                  <a:gd name="T3" fmla="*/ 544 h 761"/>
                  <a:gd name="T4" fmla="*/ 1207 w 1209"/>
                  <a:gd name="T5" fmla="*/ 544 h 761"/>
                  <a:gd name="T6" fmla="*/ 916 w 1209"/>
                  <a:gd name="T7" fmla="*/ 761 h 761"/>
                  <a:gd name="T8" fmla="*/ 830 w 1209"/>
                  <a:gd name="T9" fmla="*/ 749 h 761"/>
                  <a:gd name="T10" fmla="*/ 830 w 1209"/>
                  <a:gd name="T11" fmla="*/ 749 h 761"/>
                  <a:gd name="T12" fmla="*/ 880 w 1209"/>
                  <a:gd name="T13" fmla="*/ 759 h 761"/>
                  <a:gd name="T14" fmla="*/ 880 w 1209"/>
                  <a:gd name="T15" fmla="*/ 759 h 761"/>
                  <a:gd name="T16" fmla="*/ 916 w 1209"/>
                  <a:gd name="T17" fmla="*/ 761 h 761"/>
                  <a:gd name="T18" fmla="*/ 955 w 1209"/>
                  <a:gd name="T19" fmla="*/ 759 h 761"/>
                  <a:gd name="T20" fmla="*/ 955 w 1209"/>
                  <a:gd name="T21" fmla="*/ 759 h 761"/>
                  <a:gd name="T22" fmla="*/ 1207 w 1209"/>
                  <a:gd name="T23" fmla="*/ 544 h 761"/>
                  <a:gd name="T24" fmla="*/ 1207 w 1209"/>
                  <a:gd name="T25" fmla="*/ 544 h 761"/>
                  <a:gd name="T26" fmla="*/ 1209 w 1209"/>
                  <a:gd name="T27" fmla="*/ 535 h 761"/>
                  <a:gd name="T28" fmla="*/ 0 w 1209"/>
                  <a:gd name="T29" fmla="*/ 503 h 761"/>
                  <a:gd name="T30" fmla="*/ 3 w 1209"/>
                  <a:gd name="T31" fmla="*/ 504 h 761"/>
                  <a:gd name="T32" fmla="*/ 47 w 1209"/>
                  <a:gd name="T33" fmla="*/ 517 h 761"/>
                  <a:gd name="T34" fmla="*/ 48 w 1209"/>
                  <a:gd name="T35" fmla="*/ 517 h 761"/>
                  <a:gd name="T36" fmla="*/ 416 w 1209"/>
                  <a:gd name="T37" fmla="*/ 626 h 761"/>
                  <a:gd name="T38" fmla="*/ 435 w 1209"/>
                  <a:gd name="T39" fmla="*/ 562 h 761"/>
                  <a:gd name="T40" fmla="*/ 435 w 1209"/>
                  <a:gd name="T41" fmla="*/ 562 h 761"/>
                  <a:gd name="T42" fmla="*/ 416 w 1209"/>
                  <a:gd name="T43" fmla="*/ 626 h 761"/>
                  <a:gd name="T44" fmla="*/ 3 w 1209"/>
                  <a:gd name="T45" fmla="*/ 504 h 761"/>
                  <a:gd name="T46" fmla="*/ 0 w 1209"/>
                  <a:gd name="T47" fmla="*/ 503 h 761"/>
                  <a:gd name="T48" fmla="*/ 1067 w 1209"/>
                  <a:gd name="T49" fmla="*/ 303 h 761"/>
                  <a:gd name="T50" fmla="*/ 1067 w 1209"/>
                  <a:gd name="T51" fmla="*/ 303 h 761"/>
                  <a:gd name="T52" fmla="*/ 1067 w 1209"/>
                  <a:gd name="T53" fmla="*/ 303 h 761"/>
                  <a:gd name="T54" fmla="*/ 587 w 1209"/>
                  <a:gd name="T55" fmla="*/ 45 h 761"/>
                  <a:gd name="T56" fmla="*/ 556 w 1209"/>
                  <a:gd name="T57" fmla="*/ 152 h 761"/>
                  <a:gd name="T58" fmla="*/ 448 w 1209"/>
                  <a:gd name="T59" fmla="*/ 515 h 761"/>
                  <a:gd name="T60" fmla="*/ 448 w 1209"/>
                  <a:gd name="T61" fmla="*/ 515 h 761"/>
                  <a:gd name="T62" fmla="*/ 436 w 1209"/>
                  <a:gd name="T63" fmla="*/ 558 h 761"/>
                  <a:gd name="T64" fmla="*/ 448 w 1209"/>
                  <a:gd name="T65" fmla="*/ 515 h 761"/>
                  <a:gd name="T66" fmla="*/ 449 w 1209"/>
                  <a:gd name="T67" fmla="*/ 515 h 761"/>
                  <a:gd name="T68" fmla="*/ 556 w 1209"/>
                  <a:gd name="T69" fmla="*/ 152 h 761"/>
                  <a:gd name="T70" fmla="*/ 1061 w 1209"/>
                  <a:gd name="T71" fmla="*/ 301 h 761"/>
                  <a:gd name="T72" fmla="*/ 1066 w 1209"/>
                  <a:gd name="T73" fmla="*/ 303 h 761"/>
                  <a:gd name="T74" fmla="*/ 1061 w 1209"/>
                  <a:gd name="T75" fmla="*/ 301 h 761"/>
                  <a:gd name="T76" fmla="*/ 556 w 1209"/>
                  <a:gd name="T77" fmla="*/ 152 h 761"/>
                  <a:gd name="T78" fmla="*/ 587 w 1209"/>
                  <a:gd name="T79" fmla="*/ 45 h 761"/>
                  <a:gd name="T80" fmla="*/ 43 w 1209"/>
                  <a:gd name="T81" fmla="*/ 0 h 761"/>
                  <a:gd name="T82" fmla="*/ 52 w 1209"/>
                  <a:gd name="T83" fmla="*/ 2 h 761"/>
                  <a:gd name="T84" fmla="*/ 556 w 1209"/>
                  <a:gd name="T85" fmla="*/ 152 h 761"/>
                  <a:gd name="T86" fmla="*/ 52 w 1209"/>
                  <a:gd name="T87" fmla="*/ 2 h 761"/>
                  <a:gd name="T88" fmla="*/ 43 w 1209"/>
                  <a:gd name="T89"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9" h="761">
                    <a:moveTo>
                      <a:pt x="1209" y="535"/>
                    </a:moveTo>
                    <a:cubicBezTo>
                      <a:pt x="1209" y="538"/>
                      <a:pt x="1208" y="541"/>
                      <a:pt x="1207" y="544"/>
                    </a:cubicBezTo>
                    <a:cubicBezTo>
                      <a:pt x="1207" y="544"/>
                      <a:pt x="1207" y="544"/>
                      <a:pt x="1207" y="544"/>
                    </a:cubicBezTo>
                    <a:cubicBezTo>
                      <a:pt x="1167" y="676"/>
                      <a:pt x="1047" y="761"/>
                      <a:pt x="916" y="761"/>
                    </a:cubicBezTo>
                    <a:cubicBezTo>
                      <a:pt x="888" y="761"/>
                      <a:pt x="859" y="757"/>
                      <a:pt x="830" y="749"/>
                    </a:cubicBezTo>
                    <a:cubicBezTo>
                      <a:pt x="830" y="749"/>
                      <a:pt x="830" y="749"/>
                      <a:pt x="830" y="749"/>
                    </a:cubicBezTo>
                    <a:cubicBezTo>
                      <a:pt x="846" y="753"/>
                      <a:pt x="863" y="757"/>
                      <a:pt x="880" y="759"/>
                    </a:cubicBezTo>
                    <a:cubicBezTo>
                      <a:pt x="880" y="759"/>
                      <a:pt x="880" y="759"/>
                      <a:pt x="880" y="759"/>
                    </a:cubicBezTo>
                    <a:cubicBezTo>
                      <a:pt x="892" y="760"/>
                      <a:pt x="904" y="761"/>
                      <a:pt x="916" y="761"/>
                    </a:cubicBezTo>
                    <a:cubicBezTo>
                      <a:pt x="929" y="761"/>
                      <a:pt x="942" y="760"/>
                      <a:pt x="955" y="759"/>
                    </a:cubicBezTo>
                    <a:cubicBezTo>
                      <a:pt x="955" y="759"/>
                      <a:pt x="955" y="759"/>
                      <a:pt x="955" y="759"/>
                    </a:cubicBezTo>
                    <a:cubicBezTo>
                      <a:pt x="1070" y="743"/>
                      <a:pt x="1171" y="663"/>
                      <a:pt x="1207" y="544"/>
                    </a:cubicBezTo>
                    <a:cubicBezTo>
                      <a:pt x="1207" y="544"/>
                      <a:pt x="1207" y="544"/>
                      <a:pt x="1207" y="544"/>
                    </a:cubicBezTo>
                    <a:cubicBezTo>
                      <a:pt x="1208" y="541"/>
                      <a:pt x="1209" y="538"/>
                      <a:pt x="1209" y="535"/>
                    </a:cubicBezTo>
                    <a:moveTo>
                      <a:pt x="0" y="503"/>
                    </a:moveTo>
                    <a:cubicBezTo>
                      <a:pt x="1" y="503"/>
                      <a:pt x="2" y="504"/>
                      <a:pt x="3" y="504"/>
                    </a:cubicBezTo>
                    <a:cubicBezTo>
                      <a:pt x="47" y="517"/>
                      <a:pt x="47" y="517"/>
                      <a:pt x="47" y="517"/>
                    </a:cubicBezTo>
                    <a:cubicBezTo>
                      <a:pt x="48" y="517"/>
                      <a:pt x="48" y="517"/>
                      <a:pt x="48" y="517"/>
                    </a:cubicBezTo>
                    <a:cubicBezTo>
                      <a:pt x="416" y="626"/>
                      <a:pt x="416" y="626"/>
                      <a:pt x="416" y="626"/>
                    </a:cubicBezTo>
                    <a:cubicBezTo>
                      <a:pt x="435" y="562"/>
                      <a:pt x="435" y="562"/>
                      <a:pt x="435" y="562"/>
                    </a:cubicBezTo>
                    <a:cubicBezTo>
                      <a:pt x="435" y="562"/>
                      <a:pt x="435" y="562"/>
                      <a:pt x="435" y="562"/>
                    </a:cubicBezTo>
                    <a:cubicBezTo>
                      <a:pt x="416" y="626"/>
                      <a:pt x="416" y="626"/>
                      <a:pt x="416" y="626"/>
                    </a:cubicBezTo>
                    <a:cubicBezTo>
                      <a:pt x="3" y="504"/>
                      <a:pt x="3" y="504"/>
                      <a:pt x="3" y="504"/>
                    </a:cubicBezTo>
                    <a:cubicBezTo>
                      <a:pt x="2" y="503"/>
                      <a:pt x="1" y="503"/>
                      <a:pt x="0" y="503"/>
                    </a:cubicBezTo>
                    <a:moveTo>
                      <a:pt x="1067" y="303"/>
                    </a:moveTo>
                    <a:cubicBezTo>
                      <a:pt x="1067" y="303"/>
                      <a:pt x="1067" y="303"/>
                      <a:pt x="1067" y="303"/>
                    </a:cubicBezTo>
                    <a:cubicBezTo>
                      <a:pt x="1067" y="303"/>
                      <a:pt x="1067" y="303"/>
                      <a:pt x="1067" y="303"/>
                    </a:cubicBezTo>
                    <a:moveTo>
                      <a:pt x="587" y="45"/>
                    </a:moveTo>
                    <a:cubicBezTo>
                      <a:pt x="556" y="152"/>
                      <a:pt x="556" y="152"/>
                      <a:pt x="556" y="152"/>
                    </a:cubicBezTo>
                    <a:cubicBezTo>
                      <a:pt x="448" y="515"/>
                      <a:pt x="448" y="515"/>
                      <a:pt x="448" y="515"/>
                    </a:cubicBezTo>
                    <a:cubicBezTo>
                      <a:pt x="448" y="515"/>
                      <a:pt x="448" y="515"/>
                      <a:pt x="448" y="515"/>
                    </a:cubicBezTo>
                    <a:cubicBezTo>
                      <a:pt x="436" y="558"/>
                      <a:pt x="436" y="558"/>
                      <a:pt x="436" y="558"/>
                    </a:cubicBezTo>
                    <a:cubicBezTo>
                      <a:pt x="448" y="515"/>
                      <a:pt x="448" y="515"/>
                      <a:pt x="448" y="515"/>
                    </a:cubicBezTo>
                    <a:cubicBezTo>
                      <a:pt x="449" y="515"/>
                      <a:pt x="449" y="515"/>
                      <a:pt x="449" y="515"/>
                    </a:cubicBezTo>
                    <a:cubicBezTo>
                      <a:pt x="556" y="152"/>
                      <a:pt x="556" y="152"/>
                      <a:pt x="556" y="152"/>
                    </a:cubicBezTo>
                    <a:cubicBezTo>
                      <a:pt x="1061" y="301"/>
                      <a:pt x="1061" y="301"/>
                      <a:pt x="1061" y="301"/>
                    </a:cubicBezTo>
                    <a:cubicBezTo>
                      <a:pt x="1063" y="302"/>
                      <a:pt x="1065" y="302"/>
                      <a:pt x="1066" y="303"/>
                    </a:cubicBezTo>
                    <a:cubicBezTo>
                      <a:pt x="1065" y="302"/>
                      <a:pt x="1063" y="302"/>
                      <a:pt x="1061" y="301"/>
                    </a:cubicBezTo>
                    <a:cubicBezTo>
                      <a:pt x="556" y="152"/>
                      <a:pt x="556" y="152"/>
                      <a:pt x="556" y="152"/>
                    </a:cubicBezTo>
                    <a:cubicBezTo>
                      <a:pt x="587" y="45"/>
                      <a:pt x="587" y="45"/>
                      <a:pt x="587" y="45"/>
                    </a:cubicBezTo>
                    <a:moveTo>
                      <a:pt x="43" y="0"/>
                    </a:moveTo>
                    <a:cubicBezTo>
                      <a:pt x="46" y="1"/>
                      <a:pt x="49" y="2"/>
                      <a:pt x="52" y="2"/>
                    </a:cubicBezTo>
                    <a:cubicBezTo>
                      <a:pt x="556" y="152"/>
                      <a:pt x="556" y="152"/>
                      <a:pt x="556" y="152"/>
                    </a:cubicBezTo>
                    <a:cubicBezTo>
                      <a:pt x="52" y="2"/>
                      <a:pt x="52" y="2"/>
                      <a:pt x="52" y="2"/>
                    </a:cubicBezTo>
                    <a:cubicBezTo>
                      <a:pt x="49" y="2"/>
                      <a:pt x="46" y="1"/>
                      <a:pt x="4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7" name="iṧľïďè"/>
              <p:cNvSpPr/>
              <p:nvPr/>
            </p:nvSpPr>
            <p:spPr bwMode="auto">
              <a:xfrm>
                <a:off x="5413344" y="4031514"/>
                <a:ext cx="244289" cy="127455"/>
              </a:xfrm>
              <a:custGeom>
                <a:avLst/>
                <a:gdLst>
                  <a:gd name="T0" fmla="*/ 31 w 653"/>
                  <a:gd name="T1" fmla="*/ 0 h 341"/>
                  <a:gd name="T2" fmla="*/ 31 w 653"/>
                  <a:gd name="T3" fmla="*/ 0 h 341"/>
                  <a:gd name="T4" fmla="*/ 0 w 653"/>
                  <a:gd name="T5" fmla="*/ 107 h 341"/>
                  <a:gd name="T6" fmla="*/ 505 w 653"/>
                  <a:gd name="T7" fmla="*/ 256 h 341"/>
                  <a:gd name="T8" fmla="*/ 510 w 653"/>
                  <a:gd name="T9" fmla="*/ 258 h 341"/>
                  <a:gd name="T10" fmla="*/ 511 w 653"/>
                  <a:gd name="T11" fmla="*/ 258 h 341"/>
                  <a:gd name="T12" fmla="*/ 511 w 653"/>
                  <a:gd name="T13" fmla="*/ 258 h 341"/>
                  <a:gd name="T14" fmla="*/ 653 w 653"/>
                  <a:gd name="T15" fmla="*/ 341 h 341"/>
                  <a:gd name="T16" fmla="*/ 651 w 653"/>
                  <a:gd name="T17" fmla="*/ 333 h 341"/>
                  <a:gd name="T18" fmla="*/ 633 w 653"/>
                  <a:gd name="T19" fmla="*/ 284 h 341"/>
                  <a:gd name="T20" fmla="*/ 591 w 653"/>
                  <a:gd name="T21" fmla="*/ 218 h 341"/>
                  <a:gd name="T22" fmla="*/ 591 w 653"/>
                  <a:gd name="T23" fmla="*/ 218 h 341"/>
                  <a:gd name="T24" fmla="*/ 537 w 653"/>
                  <a:gd name="T25" fmla="*/ 168 h 341"/>
                  <a:gd name="T26" fmla="*/ 537 w 653"/>
                  <a:gd name="T27" fmla="*/ 168 h 341"/>
                  <a:gd name="T28" fmla="*/ 502 w 653"/>
                  <a:gd name="T29" fmla="*/ 146 h 341"/>
                  <a:gd name="T30" fmla="*/ 502 w 653"/>
                  <a:gd name="T31" fmla="*/ 146 h 341"/>
                  <a:gd name="T32" fmla="*/ 445 w 653"/>
                  <a:gd name="T33" fmla="*/ 123 h 341"/>
                  <a:gd name="T34" fmla="*/ 31 w 653"/>
                  <a:gd name="T35"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341">
                    <a:moveTo>
                      <a:pt x="31" y="0"/>
                    </a:moveTo>
                    <a:cubicBezTo>
                      <a:pt x="31" y="0"/>
                      <a:pt x="31" y="0"/>
                      <a:pt x="31" y="0"/>
                    </a:cubicBezTo>
                    <a:cubicBezTo>
                      <a:pt x="0" y="107"/>
                      <a:pt x="0" y="107"/>
                      <a:pt x="0" y="107"/>
                    </a:cubicBezTo>
                    <a:cubicBezTo>
                      <a:pt x="505" y="256"/>
                      <a:pt x="505" y="256"/>
                      <a:pt x="505" y="256"/>
                    </a:cubicBezTo>
                    <a:cubicBezTo>
                      <a:pt x="507" y="257"/>
                      <a:pt x="509" y="257"/>
                      <a:pt x="510" y="258"/>
                    </a:cubicBezTo>
                    <a:cubicBezTo>
                      <a:pt x="511" y="258"/>
                      <a:pt x="511" y="258"/>
                      <a:pt x="511" y="258"/>
                    </a:cubicBezTo>
                    <a:cubicBezTo>
                      <a:pt x="511" y="258"/>
                      <a:pt x="511" y="258"/>
                      <a:pt x="511" y="258"/>
                    </a:cubicBezTo>
                    <a:cubicBezTo>
                      <a:pt x="566" y="275"/>
                      <a:pt x="614" y="305"/>
                      <a:pt x="653" y="341"/>
                    </a:cubicBezTo>
                    <a:cubicBezTo>
                      <a:pt x="653" y="339"/>
                      <a:pt x="652" y="336"/>
                      <a:pt x="651" y="333"/>
                    </a:cubicBezTo>
                    <a:cubicBezTo>
                      <a:pt x="647" y="316"/>
                      <a:pt x="641" y="300"/>
                      <a:pt x="633" y="284"/>
                    </a:cubicBezTo>
                    <a:cubicBezTo>
                      <a:pt x="622" y="261"/>
                      <a:pt x="608" y="238"/>
                      <a:pt x="591" y="218"/>
                    </a:cubicBezTo>
                    <a:cubicBezTo>
                      <a:pt x="591" y="218"/>
                      <a:pt x="591" y="218"/>
                      <a:pt x="591" y="218"/>
                    </a:cubicBezTo>
                    <a:cubicBezTo>
                      <a:pt x="575" y="199"/>
                      <a:pt x="557" y="182"/>
                      <a:pt x="537" y="168"/>
                    </a:cubicBezTo>
                    <a:cubicBezTo>
                      <a:pt x="537" y="168"/>
                      <a:pt x="537" y="168"/>
                      <a:pt x="537" y="168"/>
                    </a:cubicBezTo>
                    <a:cubicBezTo>
                      <a:pt x="526" y="160"/>
                      <a:pt x="514" y="152"/>
                      <a:pt x="502" y="146"/>
                    </a:cubicBezTo>
                    <a:cubicBezTo>
                      <a:pt x="502" y="146"/>
                      <a:pt x="502" y="146"/>
                      <a:pt x="502" y="146"/>
                    </a:cubicBezTo>
                    <a:cubicBezTo>
                      <a:pt x="484" y="137"/>
                      <a:pt x="465" y="129"/>
                      <a:pt x="445" y="123"/>
                    </a:cubicBezTo>
                    <a:cubicBezTo>
                      <a:pt x="31" y="0"/>
                      <a:pt x="31" y="0"/>
                      <a:pt x="31"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8" name="ïŝlïḑê"/>
              <p:cNvSpPr/>
              <p:nvPr/>
            </p:nvSpPr>
            <p:spPr bwMode="auto">
              <a:xfrm>
                <a:off x="5361203" y="4071103"/>
                <a:ext cx="301257" cy="226909"/>
              </a:xfrm>
              <a:custGeom>
                <a:avLst/>
                <a:gdLst>
                  <a:gd name="T0" fmla="*/ 140 w 807"/>
                  <a:gd name="T1" fmla="*/ 0 h 609"/>
                  <a:gd name="T2" fmla="*/ 33 w 807"/>
                  <a:gd name="T3" fmla="*/ 363 h 609"/>
                  <a:gd name="T4" fmla="*/ 368 w 807"/>
                  <a:gd name="T5" fmla="*/ 463 h 609"/>
                  <a:gd name="T6" fmla="*/ 416 w 807"/>
                  <a:gd name="T7" fmla="*/ 477 h 609"/>
                  <a:gd name="T8" fmla="*/ 417 w 807"/>
                  <a:gd name="T9" fmla="*/ 477 h 609"/>
                  <a:gd name="T10" fmla="*/ 497 w 807"/>
                  <a:gd name="T11" fmla="*/ 488 h 609"/>
                  <a:gd name="T12" fmla="*/ 499 w 807"/>
                  <a:gd name="T13" fmla="*/ 488 h 609"/>
                  <a:gd name="T14" fmla="*/ 645 w 807"/>
                  <a:gd name="T15" fmla="*/ 432 h 609"/>
                  <a:gd name="T16" fmla="*/ 653 w 807"/>
                  <a:gd name="T17" fmla="*/ 427 h 609"/>
                  <a:gd name="T18" fmla="*/ 662 w 807"/>
                  <a:gd name="T19" fmla="*/ 425 h 609"/>
                  <a:gd name="T20" fmla="*/ 679 w 807"/>
                  <a:gd name="T21" fmla="*/ 433 h 609"/>
                  <a:gd name="T22" fmla="*/ 686 w 807"/>
                  <a:gd name="T23" fmla="*/ 455 h 609"/>
                  <a:gd name="T24" fmla="*/ 686 w 807"/>
                  <a:gd name="T25" fmla="*/ 456 h 609"/>
                  <a:gd name="T26" fmla="*/ 686 w 807"/>
                  <a:gd name="T27" fmla="*/ 455 h 609"/>
                  <a:gd name="T28" fmla="*/ 686 w 807"/>
                  <a:gd name="T29" fmla="*/ 456 h 609"/>
                  <a:gd name="T30" fmla="*/ 686 w 807"/>
                  <a:gd name="T31" fmla="*/ 456 h 609"/>
                  <a:gd name="T32" fmla="*/ 686 w 807"/>
                  <a:gd name="T33" fmla="*/ 457 h 609"/>
                  <a:gd name="T34" fmla="*/ 679 w 807"/>
                  <a:gd name="T35" fmla="*/ 467 h 609"/>
                  <a:gd name="T36" fmla="*/ 497 w 807"/>
                  <a:gd name="T37" fmla="*/ 537 h 609"/>
                  <a:gd name="T38" fmla="*/ 497 w 807"/>
                  <a:gd name="T39" fmla="*/ 537 h 609"/>
                  <a:gd name="T40" fmla="*/ 402 w 807"/>
                  <a:gd name="T41" fmla="*/ 524 h 609"/>
                  <a:gd name="T42" fmla="*/ 354 w 807"/>
                  <a:gd name="T43" fmla="*/ 510 h 609"/>
                  <a:gd name="T44" fmla="*/ 19 w 807"/>
                  <a:gd name="T45" fmla="*/ 410 h 609"/>
                  <a:gd name="T46" fmla="*/ 0 w 807"/>
                  <a:gd name="T47" fmla="*/ 474 h 609"/>
                  <a:gd name="T48" fmla="*/ 157 w 807"/>
                  <a:gd name="T49" fmla="*/ 520 h 609"/>
                  <a:gd name="T50" fmla="*/ 414 w 807"/>
                  <a:gd name="T51" fmla="*/ 597 h 609"/>
                  <a:gd name="T52" fmla="*/ 500 w 807"/>
                  <a:gd name="T53" fmla="*/ 609 h 609"/>
                  <a:gd name="T54" fmla="*/ 791 w 807"/>
                  <a:gd name="T55" fmla="*/ 392 h 609"/>
                  <a:gd name="T56" fmla="*/ 791 w 807"/>
                  <a:gd name="T57" fmla="*/ 392 h 609"/>
                  <a:gd name="T58" fmla="*/ 793 w 807"/>
                  <a:gd name="T59" fmla="*/ 383 h 609"/>
                  <a:gd name="T60" fmla="*/ 795 w 807"/>
                  <a:gd name="T61" fmla="*/ 236 h 609"/>
                  <a:gd name="T62" fmla="*/ 793 w 807"/>
                  <a:gd name="T63" fmla="*/ 234 h 609"/>
                  <a:gd name="T64" fmla="*/ 651 w 807"/>
                  <a:gd name="T65" fmla="*/ 151 h 609"/>
                  <a:gd name="T66" fmla="*/ 651 w 807"/>
                  <a:gd name="T67" fmla="*/ 151 h 609"/>
                  <a:gd name="T68" fmla="*/ 650 w 807"/>
                  <a:gd name="T69" fmla="*/ 151 h 609"/>
                  <a:gd name="T70" fmla="*/ 645 w 807"/>
                  <a:gd name="T71" fmla="*/ 149 h 609"/>
                  <a:gd name="T72" fmla="*/ 140 w 807"/>
                  <a:gd name="T73"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7" h="609">
                    <a:moveTo>
                      <a:pt x="140" y="0"/>
                    </a:moveTo>
                    <a:cubicBezTo>
                      <a:pt x="33" y="363"/>
                      <a:pt x="33" y="363"/>
                      <a:pt x="33" y="363"/>
                    </a:cubicBezTo>
                    <a:cubicBezTo>
                      <a:pt x="368" y="463"/>
                      <a:pt x="368" y="463"/>
                      <a:pt x="368" y="463"/>
                    </a:cubicBezTo>
                    <a:cubicBezTo>
                      <a:pt x="416" y="477"/>
                      <a:pt x="416" y="477"/>
                      <a:pt x="416" y="477"/>
                    </a:cubicBezTo>
                    <a:cubicBezTo>
                      <a:pt x="417" y="477"/>
                      <a:pt x="417" y="477"/>
                      <a:pt x="417" y="477"/>
                    </a:cubicBezTo>
                    <a:cubicBezTo>
                      <a:pt x="418" y="477"/>
                      <a:pt x="452" y="488"/>
                      <a:pt x="497" y="488"/>
                    </a:cubicBezTo>
                    <a:cubicBezTo>
                      <a:pt x="497" y="488"/>
                      <a:pt x="498" y="488"/>
                      <a:pt x="499" y="488"/>
                    </a:cubicBezTo>
                    <a:cubicBezTo>
                      <a:pt x="558" y="488"/>
                      <a:pt x="607" y="469"/>
                      <a:pt x="645" y="432"/>
                    </a:cubicBezTo>
                    <a:cubicBezTo>
                      <a:pt x="647" y="430"/>
                      <a:pt x="650" y="428"/>
                      <a:pt x="653" y="427"/>
                    </a:cubicBezTo>
                    <a:cubicBezTo>
                      <a:pt x="656" y="426"/>
                      <a:pt x="659" y="425"/>
                      <a:pt x="662" y="425"/>
                    </a:cubicBezTo>
                    <a:cubicBezTo>
                      <a:pt x="668" y="425"/>
                      <a:pt x="675" y="428"/>
                      <a:pt x="679" y="433"/>
                    </a:cubicBezTo>
                    <a:cubicBezTo>
                      <a:pt x="686" y="439"/>
                      <a:pt x="688" y="447"/>
                      <a:pt x="686" y="455"/>
                    </a:cubicBezTo>
                    <a:cubicBezTo>
                      <a:pt x="686" y="456"/>
                      <a:pt x="686" y="456"/>
                      <a:pt x="686" y="456"/>
                    </a:cubicBezTo>
                    <a:cubicBezTo>
                      <a:pt x="686" y="455"/>
                      <a:pt x="686" y="455"/>
                      <a:pt x="686" y="455"/>
                    </a:cubicBezTo>
                    <a:cubicBezTo>
                      <a:pt x="686" y="456"/>
                      <a:pt x="686" y="456"/>
                      <a:pt x="686" y="456"/>
                    </a:cubicBezTo>
                    <a:cubicBezTo>
                      <a:pt x="686" y="456"/>
                      <a:pt x="686" y="456"/>
                      <a:pt x="686" y="456"/>
                    </a:cubicBezTo>
                    <a:cubicBezTo>
                      <a:pt x="686" y="456"/>
                      <a:pt x="686" y="456"/>
                      <a:pt x="686" y="457"/>
                    </a:cubicBezTo>
                    <a:cubicBezTo>
                      <a:pt x="684" y="461"/>
                      <a:pt x="682" y="464"/>
                      <a:pt x="679" y="467"/>
                    </a:cubicBezTo>
                    <a:cubicBezTo>
                      <a:pt x="632" y="513"/>
                      <a:pt x="569" y="537"/>
                      <a:pt x="497" y="537"/>
                    </a:cubicBezTo>
                    <a:cubicBezTo>
                      <a:pt x="497" y="537"/>
                      <a:pt x="497" y="537"/>
                      <a:pt x="497" y="537"/>
                    </a:cubicBezTo>
                    <a:cubicBezTo>
                      <a:pt x="446" y="537"/>
                      <a:pt x="407" y="525"/>
                      <a:pt x="402" y="524"/>
                    </a:cubicBezTo>
                    <a:cubicBezTo>
                      <a:pt x="354" y="510"/>
                      <a:pt x="354" y="510"/>
                      <a:pt x="354" y="510"/>
                    </a:cubicBezTo>
                    <a:cubicBezTo>
                      <a:pt x="19" y="410"/>
                      <a:pt x="19" y="410"/>
                      <a:pt x="19" y="410"/>
                    </a:cubicBezTo>
                    <a:cubicBezTo>
                      <a:pt x="0" y="474"/>
                      <a:pt x="0" y="474"/>
                      <a:pt x="0" y="474"/>
                    </a:cubicBezTo>
                    <a:cubicBezTo>
                      <a:pt x="157" y="520"/>
                      <a:pt x="157" y="520"/>
                      <a:pt x="157" y="520"/>
                    </a:cubicBezTo>
                    <a:cubicBezTo>
                      <a:pt x="414" y="597"/>
                      <a:pt x="414" y="597"/>
                      <a:pt x="414" y="597"/>
                    </a:cubicBezTo>
                    <a:cubicBezTo>
                      <a:pt x="443" y="605"/>
                      <a:pt x="472" y="609"/>
                      <a:pt x="500" y="609"/>
                    </a:cubicBezTo>
                    <a:cubicBezTo>
                      <a:pt x="631" y="609"/>
                      <a:pt x="751" y="524"/>
                      <a:pt x="791" y="392"/>
                    </a:cubicBezTo>
                    <a:cubicBezTo>
                      <a:pt x="791" y="392"/>
                      <a:pt x="791" y="392"/>
                      <a:pt x="791" y="392"/>
                    </a:cubicBezTo>
                    <a:cubicBezTo>
                      <a:pt x="792" y="389"/>
                      <a:pt x="793" y="386"/>
                      <a:pt x="793" y="383"/>
                    </a:cubicBezTo>
                    <a:cubicBezTo>
                      <a:pt x="807" y="334"/>
                      <a:pt x="806" y="283"/>
                      <a:pt x="795" y="236"/>
                    </a:cubicBezTo>
                    <a:cubicBezTo>
                      <a:pt x="794" y="235"/>
                      <a:pt x="794" y="235"/>
                      <a:pt x="793" y="234"/>
                    </a:cubicBezTo>
                    <a:cubicBezTo>
                      <a:pt x="754" y="198"/>
                      <a:pt x="706" y="168"/>
                      <a:pt x="651" y="151"/>
                    </a:cubicBezTo>
                    <a:cubicBezTo>
                      <a:pt x="651" y="151"/>
                      <a:pt x="651" y="151"/>
                      <a:pt x="651" y="151"/>
                    </a:cubicBezTo>
                    <a:cubicBezTo>
                      <a:pt x="651" y="151"/>
                      <a:pt x="651" y="151"/>
                      <a:pt x="650" y="151"/>
                    </a:cubicBezTo>
                    <a:cubicBezTo>
                      <a:pt x="649" y="150"/>
                      <a:pt x="647" y="150"/>
                      <a:pt x="645" y="149"/>
                    </a:cubicBezTo>
                    <a:cubicBezTo>
                      <a:pt x="140" y="0"/>
                      <a:pt x="140" y="0"/>
                      <a:pt x="140"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9" name="ísḻiḋe"/>
              <p:cNvSpPr/>
              <p:nvPr/>
            </p:nvSpPr>
            <p:spPr bwMode="auto">
              <a:xfrm>
                <a:off x="5160365" y="3981305"/>
                <a:ext cx="264565" cy="89798"/>
              </a:xfrm>
              <a:custGeom>
                <a:avLst/>
                <a:gdLst>
                  <a:gd name="T0" fmla="*/ 208 w 708"/>
                  <a:gd name="T1" fmla="*/ 0 h 242"/>
                  <a:gd name="T2" fmla="*/ 0 w 708"/>
                  <a:gd name="T3" fmla="*/ 84 h 242"/>
                  <a:gd name="T4" fmla="*/ 0 w 708"/>
                  <a:gd name="T5" fmla="*/ 84 h 242"/>
                  <a:gd name="T6" fmla="*/ 0 w 708"/>
                  <a:gd name="T7" fmla="*/ 84 h 242"/>
                  <a:gd name="T8" fmla="*/ 69 w 708"/>
                  <a:gd name="T9" fmla="*/ 77 h 242"/>
                  <a:gd name="T10" fmla="*/ 164 w 708"/>
                  <a:gd name="T11" fmla="*/ 90 h 242"/>
                  <a:gd name="T12" fmla="*/ 173 w 708"/>
                  <a:gd name="T13" fmla="*/ 92 h 242"/>
                  <a:gd name="T14" fmla="*/ 677 w 708"/>
                  <a:gd name="T15" fmla="*/ 242 h 242"/>
                  <a:gd name="T16" fmla="*/ 708 w 708"/>
                  <a:gd name="T17" fmla="*/ 135 h 242"/>
                  <a:gd name="T18" fmla="*/ 708 w 708"/>
                  <a:gd name="T19" fmla="*/ 135 h 242"/>
                  <a:gd name="T20" fmla="*/ 479 w 708"/>
                  <a:gd name="T21" fmla="*/ 67 h 242"/>
                  <a:gd name="T22" fmla="*/ 469 w 708"/>
                  <a:gd name="T23" fmla="*/ 65 h 242"/>
                  <a:gd name="T24" fmla="*/ 395 w 708"/>
                  <a:gd name="T25" fmla="*/ 43 h 242"/>
                  <a:gd name="T26" fmla="*/ 296 w 708"/>
                  <a:gd name="T27" fmla="*/ 13 h 242"/>
                  <a:gd name="T28" fmla="*/ 208 w 708"/>
                  <a:gd name="T29"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8" h="242">
                    <a:moveTo>
                      <a:pt x="208" y="0"/>
                    </a:moveTo>
                    <a:cubicBezTo>
                      <a:pt x="130" y="0"/>
                      <a:pt x="55" y="31"/>
                      <a:pt x="0" y="84"/>
                    </a:cubicBezTo>
                    <a:cubicBezTo>
                      <a:pt x="0" y="84"/>
                      <a:pt x="0" y="84"/>
                      <a:pt x="0" y="84"/>
                    </a:cubicBezTo>
                    <a:cubicBezTo>
                      <a:pt x="0" y="84"/>
                      <a:pt x="0" y="84"/>
                      <a:pt x="0" y="84"/>
                    </a:cubicBezTo>
                    <a:cubicBezTo>
                      <a:pt x="23" y="80"/>
                      <a:pt x="46" y="77"/>
                      <a:pt x="69" y="77"/>
                    </a:cubicBezTo>
                    <a:cubicBezTo>
                      <a:pt x="100" y="77"/>
                      <a:pt x="132" y="81"/>
                      <a:pt x="164" y="90"/>
                    </a:cubicBezTo>
                    <a:cubicBezTo>
                      <a:pt x="167" y="91"/>
                      <a:pt x="170" y="92"/>
                      <a:pt x="173" y="92"/>
                    </a:cubicBezTo>
                    <a:cubicBezTo>
                      <a:pt x="677" y="242"/>
                      <a:pt x="677" y="242"/>
                      <a:pt x="677" y="242"/>
                    </a:cubicBezTo>
                    <a:cubicBezTo>
                      <a:pt x="708" y="135"/>
                      <a:pt x="708" y="135"/>
                      <a:pt x="708" y="135"/>
                    </a:cubicBezTo>
                    <a:cubicBezTo>
                      <a:pt x="708" y="135"/>
                      <a:pt x="708" y="135"/>
                      <a:pt x="708" y="135"/>
                    </a:cubicBezTo>
                    <a:cubicBezTo>
                      <a:pt x="479" y="67"/>
                      <a:pt x="479" y="67"/>
                      <a:pt x="479" y="67"/>
                    </a:cubicBezTo>
                    <a:cubicBezTo>
                      <a:pt x="469" y="65"/>
                      <a:pt x="469" y="65"/>
                      <a:pt x="469" y="65"/>
                    </a:cubicBezTo>
                    <a:cubicBezTo>
                      <a:pt x="395" y="43"/>
                      <a:pt x="395" y="43"/>
                      <a:pt x="395" y="43"/>
                    </a:cubicBezTo>
                    <a:cubicBezTo>
                      <a:pt x="296" y="13"/>
                      <a:pt x="296" y="13"/>
                      <a:pt x="296" y="13"/>
                    </a:cubicBezTo>
                    <a:cubicBezTo>
                      <a:pt x="267" y="5"/>
                      <a:pt x="237" y="0"/>
                      <a:pt x="208"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0" name="ísḻïde"/>
              <p:cNvSpPr/>
              <p:nvPr/>
            </p:nvSpPr>
            <p:spPr bwMode="auto">
              <a:xfrm>
                <a:off x="5125605" y="4009306"/>
                <a:ext cx="287739" cy="238495"/>
              </a:xfrm>
              <a:custGeom>
                <a:avLst/>
                <a:gdLst>
                  <a:gd name="T0" fmla="*/ 163 w 771"/>
                  <a:gd name="T1" fmla="*/ 0 h 639"/>
                  <a:gd name="T2" fmla="*/ 94 w 771"/>
                  <a:gd name="T3" fmla="*/ 7 h 639"/>
                  <a:gd name="T4" fmla="*/ 94 w 771"/>
                  <a:gd name="T5" fmla="*/ 7 h 639"/>
                  <a:gd name="T6" fmla="*/ 13 w 771"/>
                  <a:gd name="T7" fmla="*/ 140 h 639"/>
                  <a:gd name="T8" fmla="*/ 13 w 771"/>
                  <a:gd name="T9" fmla="*/ 140 h 639"/>
                  <a:gd name="T10" fmla="*/ 1 w 771"/>
                  <a:gd name="T11" fmla="*/ 228 h 639"/>
                  <a:gd name="T12" fmla="*/ 1 w 771"/>
                  <a:gd name="T13" fmla="*/ 239 h 639"/>
                  <a:gd name="T14" fmla="*/ 1 w 771"/>
                  <a:gd name="T15" fmla="*/ 239 h 639"/>
                  <a:gd name="T16" fmla="*/ 19 w 771"/>
                  <a:gd name="T17" fmla="*/ 330 h 639"/>
                  <a:gd name="T18" fmla="*/ 90 w 771"/>
                  <a:gd name="T19" fmla="*/ 441 h 639"/>
                  <a:gd name="T20" fmla="*/ 90 w 771"/>
                  <a:gd name="T21" fmla="*/ 441 h 639"/>
                  <a:gd name="T22" fmla="*/ 215 w 771"/>
                  <a:gd name="T23" fmla="*/ 516 h 639"/>
                  <a:gd name="T24" fmla="*/ 218 w 771"/>
                  <a:gd name="T25" fmla="*/ 517 h 639"/>
                  <a:gd name="T26" fmla="*/ 631 w 771"/>
                  <a:gd name="T27" fmla="*/ 639 h 639"/>
                  <a:gd name="T28" fmla="*/ 650 w 771"/>
                  <a:gd name="T29" fmla="*/ 575 h 639"/>
                  <a:gd name="T30" fmla="*/ 651 w 771"/>
                  <a:gd name="T31" fmla="*/ 571 h 639"/>
                  <a:gd name="T32" fmla="*/ 650 w 771"/>
                  <a:gd name="T33" fmla="*/ 575 h 639"/>
                  <a:gd name="T34" fmla="*/ 305 w 771"/>
                  <a:gd name="T35" fmla="*/ 473 h 639"/>
                  <a:gd name="T36" fmla="*/ 257 w 771"/>
                  <a:gd name="T37" fmla="*/ 459 h 639"/>
                  <a:gd name="T38" fmla="*/ 170 w 771"/>
                  <a:gd name="T39" fmla="*/ 419 h 639"/>
                  <a:gd name="T40" fmla="*/ 56 w 771"/>
                  <a:gd name="T41" fmla="*/ 261 h 639"/>
                  <a:gd name="T42" fmla="*/ 56 w 771"/>
                  <a:gd name="T43" fmla="*/ 249 h 639"/>
                  <a:gd name="T44" fmla="*/ 57 w 771"/>
                  <a:gd name="T45" fmla="*/ 247 h 639"/>
                  <a:gd name="T46" fmla="*/ 57 w 771"/>
                  <a:gd name="T47" fmla="*/ 247 h 639"/>
                  <a:gd name="T48" fmla="*/ 57 w 771"/>
                  <a:gd name="T49" fmla="*/ 247 h 639"/>
                  <a:gd name="T50" fmla="*/ 74 w 771"/>
                  <a:gd name="T51" fmla="*/ 232 h 639"/>
                  <a:gd name="T52" fmla="*/ 80 w 771"/>
                  <a:gd name="T53" fmla="*/ 231 h 639"/>
                  <a:gd name="T54" fmla="*/ 100 w 771"/>
                  <a:gd name="T55" fmla="*/ 241 h 639"/>
                  <a:gd name="T56" fmla="*/ 104 w 771"/>
                  <a:gd name="T57" fmla="*/ 250 h 639"/>
                  <a:gd name="T58" fmla="*/ 196 w 771"/>
                  <a:gd name="T59" fmla="*/ 377 h 639"/>
                  <a:gd name="T60" fmla="*/ 270 w 771"/>
                  <a:gd name="T61" fmla="*/ 412 h 639"/>
                  <a:gd name="T62" fmla="*/ 271 w 771"/>
                  <a:gd name="T63" fmla="*/ 412 h 639"/>
                  <a:gd name="T64" fmla="*/ 319 w 771"/>
                  <a:gd name="T65" fmla="*/ 426 h 639"/>
                  <a:gd name="T66" fmla="*/ 663 w 771"/>
                  <a:gd name="T67" fmla="*/ 528 h 639"/>
                  <a:gd name="T68" fmla="*/ 771 w 771"/>
                  <a:gd name="T69" fmla="*/ 165 h 639"/>
                  <a:gd name="T70" fmla="*/ 267 w 771"/>
                  <a:gd name="T71" fmla="*/ 15 h 639"/>
                  <a:gd name="T72" fmla="*/ 258 w 771"/>
                  <a:gd name="T73" fmla="*/ 13 h 639"/>
                  <a:gd name="T74" fmla="*/ 163 w 771"/>
                  <a:gd name="T75"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1" h="639">
                    <a:moveTo>
                      <a:pt x="163" y="0"/>
                    </a:moveTo>
                    <a:cubicBezTo>
                      <a:pt x="140" y="0"/>
                      <a:pt x="117" y="3"/>
                      <a:pt x="94" y="7"/>
                    </a:cubicBezTo>
                    <a:cubicBezTo>
                      <a:pt x="94" y="7"/>
                      <a:pt x="94" y="7"/>
                      <a:pt x="94" y="7"/>
                    </a:cubicBezTo>
                    <a:cubicBezTo>
                      <a:pt x="57" y="42"/>
                      <a:pt x="29" y="88"/>
                      <a:pt x="13" y="140"/>
                    </a:cubicBezTo>
                    <a:cubicBezTo>
                      <a:pt x="13" y="140"/>
                      <a:pt x="13" y="140"/>
                      <a:pt x="13" y="140"/>
                    </a:cubicBezTo>
                    <a:cubicBezTo>
                      <a:pt x="5" y="170"/>
                      <a:pt x="0" y="199"/>
                      <a:pt x="1" y="228"/>
                    </a:cubicBezTo>
                    <a:cubicBezTo>
                      <a:pt x="1" y="232"/>
                      <a:pt x="1" y="235"/>
                      <a:pt x="1" y="239"/>
                    </a:cubicBezTo>
                    <a:cubicBezTo>
                      <a:pt x="1" y="239"/>
                      <a:pt x="1" y="239"/>
                      <a:pt x="1" y="239"/>
                    </a:cubicBezTo>
                    <a:cubicBezTo>
                      <a:pt x="2" y="270"/>
                      <a:pt x="8" y="301"/>
                      <a:pt x="19" y="330"/>
                    </a:cubicBezTo>
                    <a:cubicBezTo>
                      <a:pt x="34" y="372"/>
                      <a:pt x="59" y="410"/>
                      <a:pt x="90" y="441"/>
                    </a:cubicBezTo>
                    <a:cubicBezTo>
                      <a:pt x="90" y="441"/>
                      <a:pt x="90" y="441"/>
                      <a:pt x="90" y="441"/>
                    </a:cubicBezTo>
                    <a:cubicBezTo>
                      <a:pt x="124" y="475"/>
                      <a:pt x="166" y="501"/>
                      <a:pt x="215" y="516"/>
                    </a:cubicBezTo>
                    <a:cubicBezTo>
                      <a:pt x="216" y="516"/>
                      <a:pt x="217" y="516"/>
                      <a:pt x="218" y="517"/>
                    </a:cubicBezTo>
                    <a:cubicBezTo>
                      <a:pt x="631" y="639"/>
                      <a:pt x="631" y="639"/>
                      <a:pt x="631" y="639"/>
                    </a:cubicBezTo>
                    <a:cubicBezTo>
                      <a:pt x="650" y="575"/>
                      <a:pt x="650" y="575"/>
                      <a:pt x="650" y="575"/>
                    </a:cubicBezTo>
                    <a:cubicBezTo>
                      <a:pt x="651" y="571"/>
                      <a:pt x="651" y="571"/>
                      <a:pt x="651" y="571"/>
                    </a:cubicBezTo>
                    <a:cubicBezTo>
                      <a:pt x="650" y="575"/>
                      <a:pt x="650" y="575"/>
                      <a:pt x="650" y="575"/>
                    </a:cubicBezTo>
                    <a:cubicBezTo>
                      <a:pt x="305" y="473"/>
                      <a:pt x="305" y="473"/>
                      <a:pt x="305" y="473"/>
                    </a:cubicBezTo>
                    <a:cubicBezTo>
                      <a:pt x="257" y="459"/>
                      <a:pt x="257" y="459"/>
                      <a:pt x="257" y="459"/>
                    </a:cubicBezTo>
                    <a:cubicBezTo>
                      <a:pt x="252" y="458"/>
                      <a:pt x="213" y="447"/>
                      <a:pt x="170" y="419"/>
                    </a:cubicBezTo>
                    <a:cubicBezTo>
                      <a:pt x="110" y="379"/>
                      <a:pt x="70" y="325"/>
                      <a:pt x="56" y="261"/>
                    </a:cubicBezTo>
                    <a:cubicBezTo>
                      <a:pt x="55" y="257"/>
                      <a:pt x="55" y="252"/>
                      <a:pt x="56" y="249"/>
                    </a:cubicBezTo>
                    <a:cubicBezTo>
                      <a:pt x="56" y="248"/>
                      <a:pt x="56" y="248"/>
                      <a:pt x="57" y="247"/>
                    </a:cubicBezTo>
                    <a:cubicBezTo>
                      <a:pt x="57" y="247"/>
                      <a:pt x="57" y="247"/>
                      <a:pt x="57" y="247"/>
                    </a:cubicBezTo>
                    <a:cubicBezTo>
                      <a:pt x="57" y="247"/>
                      <a:pt x="57" y="247"/>
                      <a:pt x="57" y="247"/>
                    </a:cubicBezTo>
                    <a:cubicBezTo>
                      <a:pt x="59" y="239"/>
                      <a:pt x="66" y="233"/>
                      <a:pt x="74" y="232"/>
                    </a:cubicBezTo>
                    <a:cubicBezTo>
                      <a:pt x="76" y="231"/>
                      <a:pt x="78" y="231"/>
                      <a:pt x="80" y="231"/>
                    </a:cubicBezTo>
                    <a:cubicBezTo>
                      <a:pt x="88" y="231"/>
                      <a:pt x="95" y="235"/>
                      <a:pt x="100" y="241"/>
                    </a:cubicBezTo>
                    <a:cubicBezTo>
                      <a:pt x="102" y="243"/>
                      <a:pt x="103" y="247"/>
                      <a:pt x="104" y="250"/>
                    </a:cubicBezTo>
                    <a:cubicBezTo>
                      <a:pt x="115" y="301"/>
                      <a:pt x="146" y="344"/>
                      <a:pt x="196" y="377"/>
                    </a:cubicBezTo>
                    <a:cubicBezTo>
                      <a:pt x="234" y="402"/>
                      <a:pt x="270" y="412"/>
                      <a:pt x="270" y="412"/>
                    </a:cubicBezTo>
                    <a:cubicBezTo>
                      <a:pt x="271" y="412"/>
                      <a:pt x="271" y="412"/>
                      <a:pt x="271" y="412"/>
                    </a:cubicBezTo>
                    <a:cubicBezTo>
                      <a:pt x="319" y="426"/>
                      <a:pt x="319" y="426"/>
                      <a:pt x="319" y="426"/>
                    </a:cubicBezTo>
                    <a:cubicBezTo>
                      <a:pt x="663" y="528"/>
                      <a:pt x="663" y="528"/>
                      <a:pt x="663" y="528"/>
                    </a:cubicBezTo>
                    <a:cubicBezTo>
                      <a:pt x="771" y="165"/>
                      <a:pt x="771" y="165"/>
                      <a:pt x="771" y="165"/>
                    </a:cubicBezTo>
                    <a:cubicBezTo>
                      <a:pt x="267" y="15"/>
                      <a:pt x="267" y="15"/>
                      <a:pt x="267" y="15"/>
                    </a:cubicBezTo>
                    <a:cubicBezTo>
                      <a:pt x="264" y="15"/>
                      <a:pt x="261" y="14"/>
                      <a:pt x="258" y="13"/>
                    </a:cubicBezTo>
                    <a:cubicBezTo>
                      <a:pt x="226" y="4"/>
                      <a:pt x="194" y="0"/>
                      <a:pt x="16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1" name="îṩ1idé"/>
              <p:cNvSpPr/>
              <p:nvPr/>
            </p:nvSpPr>
            <p:spPr bwMode="auto">
              <a:xfrm>
                <a:off x="5367962" y="4206282"/>
                <a:ext cx="250082" cy="64693"/>
              </a:xfrm>
              <a:custGeom>
                <a:avLst/>
                <a:gdLst>
                  <a:gd name="T0" fmla="*/ 667 w 669"/>
                  <a:gd name="T1" fmla="*/ 92 h 174"/>
                  <a:gd name="T2" fmla="*/ 667 w 669"/>
                  <a:gd name="T3" fmla="*/ 93 h 174"/>
                  <a:gd name="T4" fmla="*/ 667 w 669"/>
                  <a:gd name="T5" fmla="*/ 93 h 174"/>
                  <a:gd name="T6" fmla="*/ 667 w 669"/>
                  <a:gd name="T7" fmla="*/ 92 h 174"/>
                  <a:gd name="T8" fmla="*/ 13 w 669"/>
                  <a:gd name="T9" fmla="*/ 0 h 174"/>
                  <a:gd name="T10" fmla="*/ 1 w 669"/>
                  <a:gd name="T11" fmla="*/ 43 h 174"/>
                  <a:gd name="T12" fmla="*/ 0 w 669"/>
                  <a:gd name="T13" fmla="*/ 47 h 174"/>
                  <a:gd name="T14" fmla="*/ 0 w 669"/>
                  <a:gd name="T15" fmla="*/ 47 h 174"/>
                  <a:gd name="T16" fmla="*/ 335 w 669"/>
                  <a:gd name="T17" fmla="*/ 147 h 174"/>
                  <a:gd name="T18" fmla="*/ 383 w 669"/>
                  <a:gd name="T19" fmla="*/ 161 h 174"/>
                  <a:gd name="T20" fmla="*/ 478 w 669"/>
                  <a:gd name="T21" fmla="*/ 174 h 174"/>
                  <a:gd name="T22" fmla="*/ 478 w 669"/>
                  <a:gd name="T23" fmla="*/ 174 h 174"/>
                  <a:gd name="T24" fmla="*/ 660 w 669"/>
                  <a:gd name="T25" fmla="*/ 104 h 174"/>
                  <a:gd name="T26" fmla="*/ 667 w 669"/>
                  <a:gd name="T27" fmla="*/ 94 h 174"/>
                  <a:gd name="T28" fmla="*/ 667 w 669"/>
                  <a:gd name="T29" fmla="*/ 93 h 174"/>
                  <a:gd name="T30" fmla="*/ 667 w 669"/>
                  <a:gd name="T31" fmla="*/ 92 h 174"/>
                  <a:gd name="T32" fmla="*/ 660 w 669"/>
                  <a:gd name="T33" fmla="*/ 70 h 174"/>
                  <a:gd name="T34" fmla="*/ 643 w 669"/>
                  <a:gd name="T35" fmla="*/ 62 h 174"/>
                  <a:gd name="T36" fmla="*/ 634 w 669"/>
                  <a:gd name="T37" fmla="*/ 64 h 174"/>
                  <a:gd name="T38" fmla="*/ 626 w 669"/>
                  <a:gd name="T39" fmla="*/ 69 h 174"/>
                  <a:gd name="T40" fmla="*/ 480 w 669"/>
                  <a:gd name="T41" fmla="*/ 125 h 174"/>
                  <a:gd name="T42" fmla="*/ 478 w 669"/>
                  <a:gd name="T43" fmla="*/ 125 h 174"/>
                  <a:gd name="T44" fmla="*/ 398 w 669"/>
                  <a:gd name="T45" fmla="*/ 114 h 174"/>
                  <a:gd name="T46" fmla="*/ 397 w 669"/>
                  <a:gd name="T47" fmla="*/ 114 h 174"/>
                  <a:gd name="T48" fmla="*/ 349 w 669"/>
                  <a:gd name="T49" fmla="*/ 100 h 174"/>
                  <a:gd name="T50" fmla="*/ 14 w 669"/>
                  <a:gd name="T51" fmla="*/ 0 h 174"/>
                  <a:gd name="T52" fmla="*/ 13 w 669"/>
                  <a:gd name="T53"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69" h="174">
                    <a:moveTo>
                      <a:pt x="667" y="92"/>
                    </a:moveTo>
                    <a:cubicBezTo>
                      <a:pt x="667" y="92"/>
                      <a:pt x="667" y="92"/>
                      <a:pt x="667" y="93"/>
                    </a:cubicBezTo>
                    <a:cubicBezTo>
                      <a:pt x="667" y="93"/>
                      <a:pt x="667" y="93"/>
                      <a:pt x="667" y="93"/>
                    </a:cubicBezTo>
                    <a:cubicBezTo>
                      <a:pt x="667" y="92"/>
                      <a:pt x="667" y="92"/>
                      <a:pt x="667" y="92"/>
                    </a:cubicBezTo>
                    <a:moveTo>
                      <a:pt x="13" y="0"/>
                    </a:moveTo>
                    <a:cubicBezTo>
                      <a:pt x="1" y="43"/>
                      <a:pt x="1" y="43"/>
                      <a:pt x="1" y="43"/>
                    </a:cubicBezTo>
                    <a:cubicBezTo>
                      <a:pt x="0" y="47"/>
                      <a:pt x="0" y="47"/>
                      <a:pt x="0" y="47"/>
                    </a:cubicBezTo>
                    <a:cubicBezTo>
                      <a:pt x="0" y="47"/>
                      <a:pt x="0" y="47"/>
                      <a:pt x="0" y="47"/>
                    </a:cubicBezTo>
                    <a:cubicBezTo>
                      <a:pt x="335" y="147"/>
                      <a:pt x="335" y="147"/>
                      <a:pt x="335" y="147"/>
                    </a:cubicBezTo>
                    <a:cubicBezTo>
                      <a:pt x="383" y="161"/>
                      <a:pt x="383" y="161"/>
                      <a:pt x="383" y="161"/>
                    </a:cubicBezTo>
                    <a:cubicBezTo>
                      <a:pt x="388" y="162"/>
                      <a:pt x="427" y="174"/>
                      <a:pt x="478" y="174"/>
                    </a:cubicBezTo>
                    <a:cubicBezTo>
                      <a:pt x="478" y="174"/>
                      <a:pt x="478" y="174"/>
                      <a:pt x="478" y="174"/>
                    </a:cubicBezTo>
                    <a:cubicBezTo>
                      <a:pt x="550" y="174"/>
                      <a:pt x="613" y="150"/>
                      <a:pt x="660" y="104"/>
                    </a:cubicBezTo>
                    <a:cubicBezTo>
                      <a:pt x="663" y="101"/>
                      <a:pt x="665" y="98"/>
                      <a:pt x="667" y="94"/>
                    </a:cubicBezTo>
                    <a:cubicBezTo>
                      <a:pt x="667" y="93"/>
                      <a:pt x="667" y="93"/>
                      <a:pt x="667" y="93"/>
                    </a:cubicBezTo>
                    <a:cubicBezTo>
                      <a:pt x="667" y="92"/>
                      <a:pt x="667" y="92"/>
                      <a:pt x="667" y="92"/>
                    </a:cubicBezTo>
                    <a:cubicBezTo>
                      <a:pt x="669" y="84"/>
                      <a:pt x="667" y="76"/>
                      <a:pt x="660" y="70"/>
                    </a:cubicBezTo>
                    <a:cubicBezTo>
                      <a:pt x="656" y="65"/>
                      <a:pt x="649" y="62"/>
                      <a:pt x="643" y="62"/>
                    </a:cubicBezTo>
                    <a:cubicBezTo>
                      <a:pt x="640" y="62"/>
                      <a:pt x="637" y="63"/>
                      <a:pt x="634" y="64"/>
                    </a:cubicBezTo>
                    <a:cubicBezTo>
                      <a:pt x="631" y="65"/>
                      <a:pt x="628" y="67"/>
                      <a:pt x="626" y="69"/>
                    </a:cubicBezTo>
                    <a:cubicBezTo>
                      <a:pt x="588" y="106"/>
                      <a:pt x="539" y="125"/>
                      <a:pt x="480" y="125"/>
                    </a:cubicBezTo>
                    <a:cubicBezTo>
                      <a:pt x="479" y="125"/>
                      <a:pt x="478" y="125"/>
                      <a:pt x="478" y="125"/>
                    </a:cubicBezTo>
                    <a:cubicBezTo>
                      <a:pt x="433" y="125"/>
                      <a:pt x="399" y="114"/>
                      <a:pt x="398" y="114"/>
                    </a:cubicBezTo>
                    <a:cubicBezTo>
                      <a:pt x="397" y="114"/>
                      <a:pt x="397" y="114"/>
                      <a:pt x="397" y="114"/>
                    </a:cubicBezTo>
                    <a:cubicBezTo>
                      <a:pt x="349" y="100"/>
                      <a:pt x="349" y="100"/>
                      <a:pt x="349" y="100"/>
                    </a:cubicBezTo>
                    <a:cubicBezTo>
                      <a:pt x="14" y="0"/>
                      <a:pt x="14" y="0"/>
                      <a:pt x="14" y="0"/>
                    </a:cubicBezTo>
                    <a:cubicBezTo>
                      <a:pt x="13" y="0"/>
                      <a:pt x="13" y="0"/>
                      <a:pt x="13"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2" name="îsḷiḓé"/>
              <p:cNvSpPr/>
              <p:nvPr/>
            </p:nvSpPr>
            <p:spPr bwMode="auto">
              <a:xfrm>
                <a:off x="5145882" y="4096208"/>
                <a:ext cx="226909" cy="127455"/>
              </a:xfrm>
              <a:custGeom>
                <a:avLst/>
                <a:gdLst>
                  <a:gd name="T0" fmla="*/ 25 w 608"/>
                  <a:gd name="T1" fmla="*/ 0 h 344"/>
                  <a:gd name="T2" fmla="*/ 19 w 608"/>
                  <a:gd name="T3" fmla="*/ 1 h 344"/>
                  <a:gd name="T4" fmla="*/ 2 w 608"/>
                  <a:gd name="T5" fmla="*/ 16 h 344"/>
                  <a:gd name="T6" fmla="*/ 2 w 608"/>
                  <a:gd name="T7" fmla="*/ 16 h 344"/>
                  <a:gd name="T8" fmla="*/ 2 w 608"/>
                  <a:gd name="T9" fmla="*/ 16 h 344"/>
                  <a:gd name="T10" fmla="*/ 1 w 608"/>
                  <a:gd name="T11" fmla="*/ 18 h 344"/>
                  <a:gd name="T12" fmla="*/ 1 w 608"/>
                  <a:gd name="T13" fmla="*/ 30 h 344"/>
                  <a:gd name="T14" fmla="*/ 115 w 608"/>
                  <a:gd name="T15" fmla="*/ 188 h 344"/>
                  <a:gd name="T16" fmla="*/ 202 w 608"/>
                  <a:gd name="T17" fmla="*/ 228 h 344"/>
                  <a:gd name="T18" fmla="*/ 250 w 608"/>
                  <a:gd name="T19" fmla="*/ 242 h 344"/>
                  <a:gd name="T20" fmla="*/ 595 w 608"/>
                  <a:gd name="T21" fmla="*/ 344 h 344"/>
                  <a:gd name="T22" fmla="*/ 596 w 608"/>
                  <a:gd name="T23" fmla="*/ 340 h 344"/>
                  <a:gd name="T24" fmla="*/ 608 w 608"/>
                  <a:gd name="T25" fmla="*/ 297 h 344"/>
                  <a:gd name="T26" fmla="*/ 264 w 608"/>
                  <a:gd name="T27" fmla="*/ 195 h 344"/>
                  <a:gd name="T28" fmla="*/ 216 w 608"/>
                  <a:gd name="T29" fmla="*/ 181 h 344"/>
                  <a:gd name="T30" fmla="*/ 215 w 608"/>
                  <a:gd name="T31" fmla="*/ 181 h 344"/>
                  <a:gd name="T32" fmla="*/ 141 w 608"/>
                  <a:gd name="T33" fmla="*/ 146 h 344"/>
                  <a:gd name="T34" fmla="*/ 49 w 608"/>
                  <a:gd name="T35" fmla="*/ 19 h 344"/>
                  <a:gd name="T36" fmla="*/ 45 w 608"/>
                  <a:gd name="T37" fmla="*/ 10 h 344"/>
                  <a:gd name="T38" fmla="*/ 25 w 608"/>
                  <a:gd name="T3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8" h="344">
                    <a:moveTo>
                      <a:pt x="25" y="0"/>
                    </a:moveTo>
                    <a:cubicBezTo>
                      <a:pt x="23" y="0"/>
                      <a:pt x="21" y="0"/>
                      <a:pt x="19" y="1"/>
                    </a:cubicBezTo>
                    <a:cubicBezTo>
                      <a:pt x="11" y="2"/>
                      <a:pt x="4" y="8"/>
                      <a:pt x="2" y="16"/>
                    </a:cubicBezTo>
                    <a:cubicBezTo>
                      <a:pt x="2" y="16"/>
                      <a:pt x="2" y="16"/>
                      <a:pt x="2" y="16"/>
                    </a:cubicBezTo>
                    <a:cubicBezTo>
                      <a:pt x="2" y="16"/>
                      <a:pt x="2" y="16"/>
                      <a:pt x="2" y="16"/>
                    </a:cubicBezTo>
                    <a:cubicBezTo>
                      <a:pt x="1" y="17"/>
                      <a:pt x="1" y="17"/>
                      <a:pt x="1" y="18"/>
                    </a:cubicBezTo>
                    <a:cubicBezTo>
                      <a:pt x="0" y="21"/>
                      <a:pt x="0" y="26"/>
                      <a:pt x="1" y="30"/>
                    </a:cubicBezTo>
                    <a:cubicBezTo>
                      <a:pt x="15" y="94"/>
                      <a:pt x="55" y="148"/>
                      <a:pt x="115" y="188"/>
                    </a:cubicBezTo>
                    <a:cubicBezTo>
                      <a:pt x="158" y="216"/>
                      <a:pt x="197" y="227"/>
                      <a:pt x="202" y="228"/>
                    </a:cubicBezTo>
                    <a:cubicBezTo>
                      <a:pt x="250" y="242"/>
                      <a:pt x="250" y="242"/>
                      <a:pt x="250" y="242"/>
                    </a:cubicBezTo>
                    <a:cubicBezTo>
                      <a:pt x="595" y="344"/>
                      <a:pt x="595" y="344"/>
                      <a:pt x="595" y="344"/>
                    </a:cubicBezTo>
                    <a:cubicBezTo>
                      <a:pt x="596" y="340"/>
                      <a:pt x="596" y="340"/>
                      <a:pt x="596" y="340"/>
                    </a:cubicBezTo>
                    <a:cubicBezTo>
                      <a:pt x="608" y="297"/>
                      <a:pt x="608" y="297"/>
                      <a:pt x="608" y="297"/>
                    </a:cubicBezTo>
                    <a:cubicBezTo>
                      <a:pt x="264" y="195"/>
                      <a:pt x="264" y="195"/>
                      <a:pt x="264" y="195"/>
                    </a:cubicBezTo>
                    <a:cubicBezTo>
                      <a:pt x="216" y="181"/>
                      <a:pt x="216" y="181"/>
                      <a:pt x="216" y="181"/>
                    </a:cubicBezTo>
                    <a:cubicBezTo>
                      <a:pt x="215" y="181"/>
                      <a:pt x="215" y="181"/>
                      <a:pt x="215" y="181"/>
                    </a:cubicBezTo>
                    <a:cubicBezTo>
                      <a:pt x="215" y="181"/>
                      <a:pt x="179" y="171"/>
                      <a:pt x="141" y="146"/>
                    </a:cubicBezTo>
                    <a:cubicBezTo>
                      <a:pt x="91" y="113"/>
                      <a:pt x="60" y="70"/>
                      <a:pt x="49" y="19"/>
                    </a:cubicBezTo>
                    <a:cubicBezTo>
                      <a:pt x="48" y="16"/>
                      <a:pt x="47" y="12"/>
                      <a:pt x="45" y="10"/>
                    </a:cubicBezTo>
                    <a:cubicBezTo>
                      <a:pt x="40" y="4"/>
                      <a:pt x="33" y="0"/>
                      <a:pt x="25"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3" name="iṧ1ïḓe"/>
              <p:cNvSpPr/>
              <p:nvPr/>
            </p:nvSpPr>
            <p:spPr bwMode="auto">
              <a:xfrm>
                <a:off x="5786053" y="3883783"/>
                <a:ext cx="242358" cy="229805"/>
              </a:xfrm>
              <a:custGeom>
                <a:avLst/>
                <a:gdLst>
                  <a:gd name="T0" fmla="*/ 0 w 648"/>
                  <a:gd name="T1" fmla="*/ 254 h 616"/>
                  <a:gd name="T2" fmla="*/ 176 w 648"/>
                  <a:gd name="T3" fmla="*/ 359 h 616"/>
                  <a:gd name="T4" fmla="*/ 265 w 648"/>
                  <a:gd name="T5" fmla="*/ 411 h 616"/>
                  <a:gd name="T6" fmla="*/ 548 w 648"/>
                  <a:gd name="T7" fmla="*/ 579 h 616"/>
                  <a:gd name="T8" fmla="*/ 648 w 648"/>
                  <a:gd name="T9" fmla="*/ 616 h 616"/>
                  <a:gd name="T10" fmla="*/ 648 w 648"/>
                  <a:gd name="T11" fmla="*/ 616 h 616"/>
                  <a:gd name="T12" fmla="*/ 548 w 648"/>
                  <a:gd name="T13" fmla="*/ 579 h 616"/>
                  <a:gd name="T14" fmla="*/ 176 w 648"/>
                  <a:gd name="T15" fmla="*/ 359 h 616"/>
                  <a:gd name="T16" fmla="*/ 210 w 648"/>
                  <a:gd name="T17" fmla="*/ 301 h 616"/>
                  <a:gd name="T18" fmla="*/ 210 w 648"/>
                  <a:gd name="T19" fmla="*/ 301 h 616"/>
                  <a:gd name="T20" fmla="*/ 176 w 648"/>
                  <a:gd name="T21" fmla="*/ 358 h 616"/>
                  <a:gd name="T22" fmla="*/ 0 w 648"/>
                  <a:gd name="T23" fmla="*/ 254 h 616"/>
                  <a:gd name="T24" fmla="*/ 389 w 648"/>
                  <a:gd name="T25" fmla="*/ 0 h 616"/>
                  <a:gd name="T26" fmla="*/ 388 w 648"/>
                  <a:gd name="T27" fmla="*/ 0 h 616"/>
                  <a:gd name="T28" fmla="*/ 235 w 648"/>
                  <a:gd name="T29" fmla="*/ 259 h 616"/>
                  <a:gd name="T30" fmla="*/ 235 w 648"/>
                  <a:gd name="T31" fmla="*/ 259 h 616"/>
                  <a:gd name="T32" fmla="*/ 389 w 648"/>
                  <a:gd name="T33" fmla="*/ 0 h 616"/>
                  <a:gd name="T34" fmla="*/ 541 w 648"/>
                  <a:gd name="T35" fmla="*/ 0 h 616"/>
                  <a:gd name="T36" fmla="*/ 541 w 648"/>
                  <a:gd name="T37" fmla="*/ 0 h 616"/>
                  <a:gd name="T38" fmla="*/ 648 w 648"/>
                  <a:gd name="T39" fmla="*/ 63 h 616"/>
                  <a:gd name="T40" fmla="*/ 648 w 648"/>
                  <a:gd name="T41" fmla="*/ 63 h 616"/>
                  <a:gd name="T42" fmla="*/ 541 w 648"/>
                  <a:gd name="T43"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8" h="616">
                    <a:moveTo>
                      <a:pt x="0" y="254"/>
                    </a:moveTo>
                    <a:cubicBezTo>
                      <a:pt x="176" y="359"/>
                      <a:pt x="176" y="359"/>
                      <a:pt x="176" y="359"/>
                    </a:cubicBezTo>
                    <a:cubicBezTo>
                      <a:pt x="265" y="411"/>
                      <a:pt x="265" y="411"/>
                      <a:pt x="265" y="411"/>
                    </a:cubicBezTo>
                    <a:cubicBezTo>
                      <a:pt x="548" y="579"/>
                      <a:pt x="548" y="579"/>
                      <a:pt x="548" y="579"/>
                    </a:cubicBezTo>
                    <a:cubicBezTo>
                      <a:pt x="579" y="597"/>
                      <a:pt x="613" y="610"/>
                      <a:pt x="648" y="616"/>
                    </a:cubicBezTo>
                    <a:cubicBezTo>
                      <a:pt x="648" y="616"/>
                      <a:pt x="648" y="616"/>
                      <a:pt x="648" y="616"/>
                    </a:cubicBezTo>
                    <a:cubicBezTo>
                      <a:pt x="613" y="610"/>
                      <a:pt x="579" y="597"/>
                      <a:pt x="548" y="579"/>
                    </a:cubicBezTo>
                    <a:cubicBezTo>
                      <a:pt x="176" y="359"/>
                      <a:pt x="176" y="359"/>
                      <a:pt x="176" y="359"/>
                    </a:cubicBezTo>
                    <a:cubicBezTo>
                      <a:pt x="210" y="301"/>
                      <a:pt x="210" y="301"/>
                      <a:pt x="210" y="301"/>
                    </a:cubicBezTo>
                    <a:cubicBezTo>
                      <a:pt x="210" y="301"/>
                      <a:pt x="210" y="301"/>
                      <a:pt x="210" y="301"/>
                    </a:cubicBezTo>
                    <a:cubicBezTo>
                      <a:pt x="176" y="358"/>
                      <a:pt x="176" y="358"/>
                      <a:pt x="176" y="358"/>
                    </a:cubicBezTo>
                    <a:cubicBezTo>
                      <a:pt x="0" y="254"/>
                      <a:pt x="0" y="254"/>
                      <a:pt x="0" y="254"/>
                    </a:cubicBezTo>
                    <a:moveTo>
                      <a:pt x="389" y="0"/>
                    </a:moveTo>
                    <a:cubicBezTo>
                      <a:pt x="388" y="0"/>
                      <a:pt x="388" y="0"/>
                      <a:pt x="388" y="0"/>
                    </a:cubicBezTo>
                    <a:cubicBezTo>
                      <a:pt x="235" y="259"/>
                      <a:pt x="235" y="259"/>
                      <a:pt x="235" y="259"/>
                    </a:cubicBezTo>
                    <a:cubicBezTo>
                      <a:pt x="235" y="259"/>
                      <a:pt x="235" y="259"/>
                      <a:pt x="235" y="259"/>
                    </a:cubicBezTo>
                    <a:cubicBezTo>
                      <a:pt x="389" y="0"/>
                      <a:pt x="389" y="0"/>
                      <a:pt x="389" y="0"/>
                    </a:cubicBezTo>
                    <a:moveTo>
                      <a:pt x="541" y="0"/>
                    </a:moveTo>
                    <a:cubicBezTo>
                      <a:pt x="541" y="0"/>
                      <a:pt x="541" y="0"/>
                      <a:pt x="541" y="0"/>
                    </a:cubicBezTo>
                    <a:cubicBezTo>
                      <a:pt x="648" y="63"/>
                      <a:pt x="648" y="63"/>
                      <a:pt x="648" y="63"/>
                    </a:cubicBezTo>
                    <a:cubicBezTo>
                      <a:pt x="648" y="63"/>
                      <a:pt x="648" y="63"/>
                      <a:pt x="648" y="63"/>
                    </a:cubicBezTo>
                    <a:cubicBezTo>
                      <a:pt x="541" y="0"/>
                      <a:pt x="541" y="0"/>
                      <a:pt x="541"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4" name="íšḷidè"/>
              <p:cNvSpPr/>
              <p:nvPr/>
            </p:nvSpPr>
            <p:spPr bwMode="auto">
              <a:xfrm>
                <a:off x="5987857" y="3883783"/>
                <a:ext cx="40554" cy="23174"/>
              </a:xfrm>
              <a:custGeom>
                <a:avLst/>
                <a:gdLst>
                  <a:gd name="T0" fmla="*/ 42 w 42"/>
                  <a:gd name="T1" fmla="*/ 0 h 24"/>
                  <a:gd name="T2" fmla="*/ 0 w 42"/>
                  <a:gd name="T3" fmla="*/ 0 h 24"/>
                  <a:gd name="T4" fmla="*/ 42 w 42"/>
                  <a:gd name="T5" fmla="*/ 24 h 24"/>
                  <a:gd name="T6" fmla="*/ 42 w 42"/>
                  <a:gd name="T7" fmla="*/ 0 h 24"/>
                </a:gdLst>
                <a:ahLst/>
                <a:cxnLst>
                  <a:cxn ang="0">
                    <a:pos x="T0" y="T1"/>
                  </a:cxn>
                  <a:cxn ang="0">
                    <a:pos x="T2" y="T3"/>
                  </a:cxn>
                  <a:cxn ang="0">
                    <a:pos x="T4" y="T5"/>
                  </a:cxn>
                  <a:cxn ang="0">
                    <a:pos x="T6" y="T7"/>
                  </a:cxn>
                </a:cxnLst>
                <a:rect l="0" t="0" r="r" b="b"/>
                <a:pathLst>
                  <a:path w="42" h="24">
                    <a:moveTo>
                      <a:pt x="42" y="0"/>
                    </a:moveTo>
                    <a:lnTo>
                      <a:pt x="0" y="0"/>
                    </a:lnTo>
                    <a:lnTo>
                      <a:pt x="42" y="24"/>
                    </a:lnTo>
                    <a:lnTo>
                      <a:pt x="42" y="0"/>
                    </a:lnTo>
                    <a:close/>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5" name="íṧľíḍê"/>
              <p:cNvSpPr/>
              <p:nvPr/>
            </p:nvSpPr>
            <p:spPr bwMode="auto">
              <a:xfrm>
                <a:off x="5987857" y="3883783"/>
                <a:ext cx="40554" cy="23174"/>
              </a:xfrm>
              <a:custGeom>
                <a:avLst/>
                <a:gdLst>
                  <a:gd name="T0" fmla="*/ 42 w 42"/>
                  <a:gd name="T1" fmla="*/ 0 h 24"/>
                  <a:gd name="T2" fmla="*/ 0 w 42"/>
                  <a:gd name="T3" fmla="*/ 0 h 24"/>
                  <a:gd name="T4" fmla="*/ 42 w 42"/>
                  <a:gd name="T5" fmla="*/ 24 h 24"/>
                  <a:gd name="T6" fmla="*/ 42 w 42"/>
                  <a:gd name="T7" fmla="*/ 0 h 24"/>
                </a:gdLst>
                <a:ahLst/>
                <a:cxnLst>
                  <a:cxn ang="0">
                    <a:pos x="T0" y="T1"/>
                  </a:cxn>
                  <a:cxn ang="0">
                    <a:pos x="T2" y="T3"/>
                  </a:cxn>
                  <a:cxn ang="0">
                    <a:pos x="T4" y="T5"/>
                  </a:cxn>
                  <a:cxn ang="0">
                    <a:pos x="T6" y="T7"/>
                  </a:cxn>
                </a:cxnLst>
                <a:rect l="0" t="0" r="r" b="b"/>
                <a:pathLst>
                  <a:path w="42" h="24">
                    <a:moveTo>
                      <a:pt x="42" y="0"/>
                    </a:moveTo>
                    <a:lnTo>
                      <a:pt x="0" y="0"/>
                    </a:lnTo>
                    <a:lnTo>
                      <a:pt x="42" y="24"/>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6" name="íśḷídè"/>
              <p:cNvSpPr/>
              <p:nvPr/>
            </p:nvSpPr>
            <p:spPr bwMode="auto">
              <a:xfrm>
                <a:off x="5851711" y="3883783"/>
                <a:ext cx="176699" cy="229805"/>
              </a:xfrm>
              <a:custGeom>
                <a:avLst/>
                <a:gdLst>
                  <a:gd name="T0" fmla="*/ 34 w 472"/>
                  <a:gd name="T1" fmla="*/ 301 h 616"/>
                  <a:gd name="T2" fmla="*/ 0 w 472"/>
                  <a:gd name="T3" fmla="*/ 359 h 616"/>
                  <a:gd name="T4" fmla="*/ 372 w 472"/>
                  <a:gd name="T5" fmla="*/ 579 h 616"/>
                  <a:gd name="T6" fmla="*/ 472 w 472"/>
                  <a:gd name="T7" fmla="*/ 616 h 616"/>
                  <a:gd name="T8" fmla="*/ 472 w 472"/>
                  <a:gd name="T9" fmla="*/ 543 h 616"/>
                  <a:gd name="T10" fmla="*/ 467 w 472"/>
                  <a:gd name="T11" fmla="*/ 542 h 616"/>
                  <a:gd name="T12" fmla="*/ 378 w 472"/>
                  <a:gd name="T13" fmla="*/ 505 h 616"/>
                  <a:gd name="T14" fmla="*/ 335 w 472"/>
                  <a:gd name="T15" fmla="*/ 480 h 616"/>
                  <a:gd name="T16" fmla="*/ 34 w 472"/>
                  <a:gd name="T17" fmla="*/ 301 h 616"/>
                  <a:gd name="T18" fmla="*/ 365 w 472"/>
                  <a:gd name="T19" fmla="*/ 0 h 616"/>
                  <a:gd name="T20" fmla="*/ 213 w 472"/>
                  <a:gd name="T21" fmla="*/ 0 h 616"/>
                  <a:gd name="T22" fmla="*/ 59 w 472"/>
                  <a:gd name="T23" fmla="*/ 259 h 616"/>
                  <a:gd name="T24" fmla="*/ 360 w 472"/>
                  <a:gd name="T25" fmla="*/ 438 h 616"/>
                  <a:gd name="T26" fmla="*/ 403 w 472"/>
                  <a:gd name="T27" fmla="*/ 463 h 616"/>
                  <a:gd name="T28" fmla="*/ 404 w 472"/>
                  <a:gd name="T29" fmla="*/ 464 h 616"/>
                  <a:gd name="T30" fmla="*/ 472 w 472"/>
                  <a:gd name="T31" fmla="*/ 492 h 616"/>
                  <a:gd name="T32" fmla="*/ 472 w 472"/>
                  <a:gd name="T33" fmla="*/ 63 h 616"/>
                  <a:gd name="T34" fmla="*/ 365 w 472"/>
                  <a:gd name="T35"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16">
                    <a:moveTo>
                      <a:pt x="34" y="301"/>
                    </a:moveTo>
                    <a:cubicBezTo>
                      <a:pt x="0" y="359"/>
                      <a:pt x="0" y="359"/>
                      <a:pt x="0" y="359"/>
                    </a:cubicBezTo>
                    <a:cubicBezTo>
                      <a:pt x="372" y="579"/>
                      <a:pt x="372" y="579"/>
                      <a:pt x="372" y="579"/>
                    </a:cubicBezTo>
                    <a:cubicBezTo>
                      <a:pt x="403" y="597"/>
                      <a:pt x="437" y="610"/>
                      <a:pt x="472" y="616"/>
                    </a:cubicBezTo>
                    <a:cubicBezTo>
                      <a:pt x="472" y="543"/>
                      <a:pt x="472" y="543"/>
                      <a:pt x="472" y="543"/>
                    </a:cubicBezTo>
                    <a:cubicBezTo>
                      <a:pt x="470" y="542"/>
                      <a:pt x="468" y="542"/>
                      <a:pt x="467" y="542"/>
                    </a:cubicBezTo>
                    <a:cubicBezTo>
                      <a:pt x="417" y="529"/>
                      <a:pt x="383" y="508"/>
                      <a:pt x="378" y="505"/>
                    </a:cubicBezTo>
                    <a:cubicBezTo>
                      <a:pt x="335" y="480"/>
                      <a:pt x="335" y="480"/>
                      <a:pt x="335" y="480"/>
                    </a:cubicBezTo>
                    <a:cubicBezTo>
                      <a:pt x="34" y="301"/>
                      <a:pt x="34" y="301"/>
                      <a:pt x="34" y="301"/>
                    </a:cubicBezTo>
                    <a:moveTo>
                      <a:pt x="365" y="0"/>
                    </a:moveTo>
                    <a:cubicBezTo>
                      <a:pt x="213" y="0"/>
                      <a:pt x="213" y="0"/>
                      <a:pt x="213" y="0"/>
                    </a:cubicBezTo>
                    <a:cubicBezTo>
                      <a:pt x="59" y="259"/>
                      <a:pt x="59" y="259"/>
                      <a:pt x="59" y="259"/>
                    </a:cubicBezTo>
                    <a:cubicBezTo>
                      <a:pt x="360" y="438"/>
                      <a:pt x="360" y="438"/>
                      <a:pt x="360" y="438"/>
                    </a:cubicBezTo>
                    <a:cubicBezTo>
                      <a:pt x="403" y="463"/>
                      <a:pt x="403" y="463"/>
                      <a:pt x="403" y="463"/>
                    </a:cubicBezTo>
                    <a:cubicBezTo>
                      <a:pt x="404" y="464"/>
                      <a:pt x="404" y="464"/>
                      <a:pt x="404" y="464"/>
                    </a:cubicBezTo>
                    <a:cubicBezTo>
                      <a:pt x="404" y="464"/>
                      <a:pt x="432" y="481"/>
                      <a:pt x="472" y="492"/>
                    </a:cubicBezTo>
                    <a:cubicBezTo>
                      <a:pt x="472" y="63"/>
                      <a:pt x="472" y="63"/>
                      <a:pt x="472" y="63"/>
                    </a:cubicBezTo>
                    <a:cubicBezTo>
                      <a:pt x="365" y="0"/>
                      <a:pt x="365" y="0"/>
                      <a:pt x="36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7" name="íŝļîḍè"/>
              <p:cNvSpPr/>
              <p:nvPr/>
            </p:nvSpPr>
            <p:spPr bwMode="auto">
              <a:xfrm>
                <a:off x="5667288" y="3883783"/>
                <a:ext cx="263600" cy="133248"/>
              </a:xfrm>
              <a:custGeom>
                <a:avLst/>
                <a:gdLst>
                  <a:gd name="T0" fmla="*/ 706 w 706"/>
                  <a:gd name="T1" fmla="*/ 0 h 358"/>
                  <a:gd name="T2" fmla="*/ 139 w 706"/>
                  <a:gd name="T3" fmla="*/ 0 h 358"/>
                  <a:gd name="T4" fmla="*/ 200 w 706"/>
                  <a:gd name="T5" fmla="*/ 50 h 358"/>
                  <a:gd name="T6" fmla="*/ 201 w 706"/>
                  <a:gd name="T7" fmla="*/ 51 h 358"/>
                  <a:gd name="T8" fmla="*/ 244 w 706"/>
                  <a:gd name="T9" fmla="*/ 76 h 358"/>
                  <a:gd name="T10" fmla="*/ 553 w 706"/>
                  <a:gd name="T11" fmla="*/ 259 h 358"/>
                  <a:gd name="T12" fmla="*/ 528 w 706"/>
                  <a:gd name="T13" fmla="*/ 301 h 358"/>
                  <a:gd name="T14" fmla="*/ 219 w 706"/>
                  <a:gd name="T15" fmla="*/ 118 h 358"/>
                  <a:gd name="T16" fmla="*/ 176 w 706"/>
                  <a:gd name="T17" fmla="*/ 93 h 358"/>
                  <a:gd name="T18" fmla="*/ 101 w 706"/>
                  <a:gd name="T19" fmla="*/ 32 h 358"/>
                  <a:gd name="T20" fmla="*/ 75 w 706"/>
                  <a:gd name="T21" fmla="*/ 0 h 358"/>
                  <a:gd name="T22" fmla="*/ 0 w 706"/>
                  <a:gd name="T23" fmla="*/ 0 h 358"/>
                  <a:gd name="T24" fmla="*/ 8 w 706"/>
                  <a:gd name="T25" fmla="*/ 17 h 358"/>
                  <a:gd name="T26" fmla="*/ 8 w 706"/>
                  <a:gd name="T27" fmla="*/ 17 h 358"/>
                  <a:gd name="T28" fmla="*/ 26 w 706"/>
                  <a:gd name="T29" fmla="*/ 47 h 358"/>
                  <a:gd name="T30" fmla="*/ 26 w 706"/>
                  <a:gd name="T31" fmla="*/ 47 h 358"/>
                  <a:gd name="T32" fmla="*/ 87 w 706"/>
                  <a:gd name="T33" fmla="*/ 113 h 358"/>
                  <a:gd name="T34" fmla="*/ 124 w 706"/>
                  <a:gd name="T35" fmla="*/ 139 h 358"/>
                  <a:gd name="T36" fmla="*/ 162 w 706"/>
                  <a:gd name="T37" fmla="*/ 162 h 358"/>
                  <a:gd name="T38" fmla="*/ 318 w 706"/>
                  <a:gd name="T39" fmla="*/ 254 h 358"/>
                  <a:gd name="T40" fmla="*/ 494 w 706"/>
                  <a:gd name="T41" fmla="*/ 358 h 358"/>
                  <a:gd name="T42" fmla="*/ 528 w 706"/>
                  <a:gd name="T43" fmla="*/ 301 h 358"/>
                  <a:gd name="T44" fmla="*/ 528 w 706"/>
                  <a:gd name="T45" fmla="*/ 301 h 358"/>
                  <a:gd name="T46" fmla="*/ 553 w 706"/>
                  <a:gd name="T47" fmla="*/ 259 h 358"/>
                  <a:gd name="T48" fmla="*/ 706 w 706"/>
                  <a:gd name="T49"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6" h="358">
                    <a:moveTo>
                      <a:pt x="706" y="0"/>
                    </a:moveTo>
                    <a:cubicBezTo>
                      <a:pt x="139" y="0"/>
                      <a:pt x="139" y="0"/>
                      <a:pt x="139" y="0"/>
                    </a:cubicBezTo>
                    <a:cubicBezTo>
                      <a:pt x="169" y="32"/>
                      <a:pt x="200" y="50"/>
                      <a:pt x="200" y="50"/>
                    </a:cubicBezTo>
                    <a:cubicBezTo>
                      <a:pt x="201" y="51"/>
                      <a:pt x="201" y="51"/>
                      <a:pt x="201" y="51"/>
                    </a:cubicBezTo>
                    <a:cubicBezTo>
                      <a:pt x="244" y="76"/>
                      <a:pt x="244" y="76"/>
                      <a:pt x="244" y="76"/>
                    </a:cubicBezTo>
                    <a:cubicBezTo>
                      <a:pt x="553" y="259"/>
                      <a:pt x="553" y="259"/>
                      <a:pt x="553" y="259"/>
                    </a:cubicBezTo>
                    <a:cubicBezTo>
                      <a:pt x="528" y="301"/>
                      <a:pt x="528" y="301"/>
                      <a:pt x="528" y="301"/>
                    </a:cubicBezTo>
                    <a:cubicBezTo>
                      <a:pt x="219" y="118"/>
                      <a:pt x="219" y="118"/>
                      <a:pt x="219" y="118"/>
                    </a:cubicBezTo>
                    <a:cubicBezTo>
                      <a:pt x="176" y="93"/>
                      <a:pt x="176" y="93"/>
                      <a:pt x="176" y="93"/>
                    </a:cubicBezTo>
                    <a:cubicBezTo>
                      <a:pt x="171" y="90"/>
                      <a:pt x="136" y="70"/>
                      <a:pt x="101" y="32"/>
                    </a:cubicBezTo>
                    <a:cubicBezTo>
                      <a:pt x="92" y="22"/>
                      <a:pt x="83" y="11"/>
                      <a:pt x="75" y="0"/>
                    </a:cubicBezTo>
                    <a:cubicBezTo>
                      <a:pt x="0" y="0"/>
                      <a:pt x="0" y="0"/>
                      <a:pt x="0" y="0"/>
                    </a:cubicBezTo>
                    <a:cubicBezTo>
                      <a:pt x="3" y="6"/>
                      <a:pt x="6" y="11"/>
                      <a:pt x="8" y="17"/>
                    </a:cubicBezTo>
                    <a:cubicBezTo>
                      <a:pt x="8" y="17"/>
                      <a:pt x="8" y="17"/>
                      <a:pt x="8" y="17"/>
                    </a:cubicBezTo>
                    <a:cubicBezTo>
                      <a:pt x="14" y="27"/>
                      <a:pt x="20" y="37"/>
                      <a:pt x="26" y="47"/>
                    </a:cubicBezTo>
                    <a:cubicBezTo>
                      <a:pt x="26" y="47"/>
                      <a:pt x="26" y="47"/>
                      <a:pt x="26" y="47"/>
                    </a:cubicBezTo>
                    <a:cubicBezTo>
                      <a:pt x="43" y="71"/>
                      <a:pt x="63" y="94"/>
                      <a:pt x="87" y="113"/>
                    </a:cubicBezTo>
                    <a:cubicBezTo>
                      <a:pt x="98" y="123"/>
                      <a:pt x="111" y="131"/>
                      <a:pt x="124" y="139"/>
                    </a:cubicBezTo>
                    <a:cubicBezTo>
                      <a:pt x="162" y="162"/>
                      <a:pt x="162" y="162"/>
                      <a:pt x="162" y="162"/>
                    </a:cubicBezTo>
                    <a:cubicBezTo>
                      <a:pt x="318" y="254"/>
                      <a:pt x="318" y="254"/>
                      <a:pt x="318" y="254"/>
                    </a:cubicBezTo>
                    <a:cubicBezTo>
                      <a:pt x="494" y="358"/>
                      <a:pt x="494" y="358"/>
                      <a:pt x="494" y="358"/>
                    </a:cubicBezTo>
                    <a:cubicBezTo>
                      <a:pt x="528" y="301"/>
                      <a:pt x="528" y="301"/>
                      <a:pt x="528" y="301"/>
                    </a:cubicBezTo>
                    <a:cubicBezTo>
                      <a:pt x="528" y="301"/>
                      <a:pt x="528" y="301"/>
                      <a:pt x="528" y="301"/>
                    </a:cubicBezTo>
                    <a:cubicBezTo>
                      <a:pt x="553" y="259"/>
                      <a:pt x="553" y="259"/>
                      <a:pt x="553" y="259"/>
                    </a:cubicBezTo>
                    <a:cubicBezTo>
                      <a:pt x="706" y="0"/>
                      <a:pt x="706" y="0"/>
                      <a:pt x="706"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8" name="i$ľidè"/>
              <p:cNvSpPr/>
              <p:nvPr/>
            </p:nvSpPr>
            <p:spPr bwMode="auto">
              <a:xfrm>
                <a:off x="5864264" y="3980339"/>
                <a:ext cx="164146" cy="106212"/>
              </a:xfrm>
              <a:custGeom>
                <a:avLst/>
                <a:gdLst>
                  <a:gd name="T0" fmla="*/ 25 w 438"/>
                  <a:gd name="T1" fmla="*/ 0 h 284"/>
                  <a:gd name="T2" fmla="*/ 0 w 438"/>
                  <a:gd name="T3" fmla="*/ 42 h 284"/>
                  <a:gd name="T4" fmla="*/ 0 w 438"/>
                  <a:gd name="T5" fmla="*/ 42 h 284"/>
                  <a:gd name="T6" fmla="*/ 301 w 438"/>
                  <a:gd name="T7" fmla="*/ 221 h 284"/>
                  <a:gd name="T8" fmla="*/ 344 w 438"/>
                  <a:gd name="T9" fmla="*/ 246 h 284"/>
                  <a:gd name="T10" fmla="*/ 433 w 438"/>
                  <a:gd name="T11" fmla="*/ 283 h 284"/>
                  <a:gd name="T12" fmla="*/ 438 w 438"/>
                  <a:gd name="T13" fmla="*/ 284 h 284"/>
                  <a:gd name="T14" fmla="*/ 438 w 438"/>
                  <a:gd name="T15" fmla="*/ 233 h 284"/>
                  <a:gd name="T16" fmla="*/ 370 w 438"/>
                  <a:gd name="T17" fmla="*/ 205 h 284"/>
                  <a:gd name="T18" fmla="*/ 369 w 438"/>
                  <a:gd name="T19" fmla="*/ 204 h 284"/>
                  <a:gd name="T20" fmla="*/ 326 w 438"/>
                  <a:gd name="T21" fmla="*/ 179 h 284"/>
                  <a:gd name="T22" fmla="*/ 25 w 438"/>
                  <a:gd name="T23" fmla="*/ 0 h 284"/>
                  <a:gd name="T24" fmla="*/ 25 w 438"/>
                  <a:gd name="T25"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8" h="284">
                    <a:moveTo>
                      <a:pt x="25" y="0"/>
                    </a:moveTo>
                    <a:cubicBezTo>
                      <a:pt x="0" y="42"/>
                      <a:pt x="0" y="42"/>
                      <a:pt x="0" y="42"/>
                    </a:cubicBezTo>
                    <a:cubicBezTo>
                      <a:pt x="0" y="42"/>
                      <a:pt x="0" y="42"/>
                      <a:pt x="0" y="42"/>
                    </a:cubicBezTo>
                    <a:cubicBezTo>
                      <a:pt x="301" y="221"/>
                      <a:pt x="301" y="221"/>
                      <a:pt x="301" y="221"/>
                    </a:cubicBezTo>
                    <a:cubicBezTo>
                      <a:pt x="344" y="246"/>
                      <a:pt x="344" y="246"/>
                      <a:pt x="344" y="246"/>
                    </a:cubicBezTo>
                    <a:cubicBezTo>
                      <a:pt x="349" y="249"/>
                      <a:pt x="383" y="270"/>
                      <a:pt x="433" y="283"/>
                    </a:cubicBezTo>
                    <a:cubicBezTo>
                      <a:pt x="434" y="283"/>
                      <a:pt x="436" y="283"/>
                      <a:pt x="438" y="284"/>
                    </a:cubicBezTo>
                    <a:cubicBezTo>
                      <a:pt x="438" y="233"/>
                      <a:pt x="438" y="233"/>
                      <a:pt x="438" y="233"/>
                    </a:cubicBezTo>
                    <a:cubicBezTo>
                      <a:pt x="398" y="222"/>
                      <a:pt x="370" y="205"/>
                      <a:pt x="370" y="205"/>
                    </a:cubicBezTo>
                    <a:cubicBezTo>
                      <a:pt x="369" y="204"/>
                      <a:pt x="369" y="204"/>
                      <a:pt x="369" y="204"/>
                    </a:cubicBezTo>
                    <a:cubicBezTo>
                      <a:pt x="326" y="179"/>
                      <a:pt x="326" y="179"/>
                      <a:pt x="326" y="179"/>
                    </a:cubicBezTo>
                    <a:cubicBezTo>
                      <a:pt x="25" y="0"/>
                      <a:pt x="25" y="0"/>
                      <a:pt x="25" y="0"/>
                    </a:cubicBezTo>
                    <a:cubicBezTo>
                      <a:pt x="25" y="0"/>
                      <a:pt x="25" y="0"/>
                      <a:pt x="25"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9" name="ïṥľîḑe"/>
              <p:cNvSpPr/>
              <p:nvPr/>
            </p:nvSpPr>
            <p:spPr bwMode="auto">
              <a:xfrm>
                <a:off x="5695290" y="3883783"/>
                <a:ext cx="178630" cy="112006"/>
              </a:xfrm>
              <a:custGeom>
                <a:avLst/>
                <a:gdLst>
                  <a:gd name="T0" fmla="*/ 64 w 478"/>
                  <a:gd name="T1" fmla="*/ 0 h 301"/>
                  <a:gd name="T2" fmla="*/ 0 w 478"/>
                  <a:gd name="T3" fmla="*/ 0 h 301"/>
                  <a:gd name="T4" fmla="*/ 26 w 478"/>
                  <a:gd name="T5" fmla="*/ 32 h 301"/>
                  <a:gd name="T6" fmla="*/ 101 w 478"/>
                  <a:gd name="T7" fmla="*/ 93 h 301"/>
                  <a:gd name="T8" fmla="*/ 144 w 478"/>
                  <a:gd name="T9" fmla="*/ 118 h 301"/>
                  <a:gd name="T10" fmla="*/ 453 w 478"/>
                  <a:gd name="T11" fmla="*/ 301 h 301"/>
                  <a:gd name="T12" fmla="*/ 478 w 478"/>
                  <a:gd name="T13" fmla="*/ 259 h 301"/>
                  <a:gd name="T14" fmla="*/ 169 w 478"/>
                  <a:gd name="T15" fmla="*/ 76 h 301"/>
                  <a:gd name="T16" fmla="*/ 126 w 478"/>
                  <a:gd name="T17" fmla="*/ 51 h 301"/>
                  <a:gd name="T18" fmla="*/ 125 w 478"/>
                  <a:gd name="T19" fmla="*/ 50 h 301"/>
                  <a:gd name="T20" fmla="*/ 64 w 478"/>
                  <a:gd name="T21"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8" h="301">
                    <a:moveTo>
                      <a:pt x="64" y="0"/>
                    </a:moveTo>
                    <a:cubicBezTo>
                      <a:pt x="0" y="0"/>
                      <a:pt x="0" y="0"/>
                      <a:pt x="0" y="0"/>
                    </a:cubicBezTo>
                    <a:cubicBezTo>
                      <a:pt x="8" y="11"/>
                      <a:pt x="17" y="22"/>
                      <a:pt x="26" y="32"/>
                    </a:cubicBezTo>
                    <a:cubicBezTo>
                      <a:pt x="61" y="70"/>
                      <a:pt x="96" y="90"/>
                      <a:pt x="101" y="93"/>
                    </a:cubicBezTo>
                    <a:cubicBezTo>
                      <a:pt x="144" y="118"/>
                      <a:pt x="144" y="118"/>
                      <a:pt x="144" y="118"/>
                    </a:cubicBezTo>
                    <a:cubicBezTo>
                      <a:pt x="453" y="301"/>
                      <a:pt x="453" y="301"/>
                      <a:pt x="453" y="301"/>
                    </a:cubicBezTo>
                    <a:cubicBezTo>
                      <a:pt x="478" y="259"/>
                      <a:pt x="478" y="259"/>
                      <a:pt x="478" y="259"/>
                    </a:cubicBezTo>
                    <a:cubicBezTo>
                      <a:pt x="169" y="76"/>
                      <a:pt x="169" y="76"/>
                      <a:pt x="169" y="76"/>
                    </a:cubicBezTo>
                    <a:cubicBezTo>
                      <a:pt x="126" y="51"/>
                      <a:pt x="126" y="51"/>
                      <a:pt x="126" y="51"/>
                    </a:cubicBezTo>
                    <a:cubicBezTo>
                      <a:pt x="125" y="50"/>
                      <a:pt x="125" y="50"/>
                      <a:pt x="125" y="50"/>
                    </a:cubicBezTo>
                    <a:cubicBezTo>
                      <a:pt x="125" y="50"/>
                      <a:pt x="94" y="32"/>
                      <a:pt x="64"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0" name="íṩľîḓè"/>
              <p:cNvSpPr/>
              <p:nvPr/>
            </p:nvSpPr>
            <p:spPr bwMode="auto">
              <a:xfrm>
                <a:off x="4693030" y="2529091"/>
                <a:ext cx="438368" cy="227874"/>
              </a:xfrm>
              <a:custGeom>
                <a:avLst/>
                <a:gdLst>
                  <a:gd name="T0" fmla="*/ 361 w 1174"/>
                  <a:gd name="T1" fmla="*/ 609 h 610"/>
                  <a:gd name="T2" fmla="*/ 266 w 1174"/>
                  <a:gd name="T3" fmla="*/ 610 h 610"/>
                  <a:gd name="T4" fmla="*/ 264 w 1174"/>
                  <a:gd name="T5" fmla="*/ 610 h 610"/>
                  <a:gd name="T6" fmla="*/ 264 w 1174"/>
                  <a:gd name="T7" fmla="*/ 610 h 610"/>
                  <a:gd name="T8" fmla="*/ 266 w 1174"/>
                  <a:gd name="T9" fmla="*/ 610 h 610"/>
                  <a:gd name="T10" fmla="*/ 361 w 1174"/>
                  <a:gd name="T11" fmla="*/ 609 h 610"/>
                  <a:gd name="T12" fmla="*/ 361 w 1174"/>
                  <a:gd name="T13" fmla="*/ 609 h 610"/>
                  <a:gd name="T14" fmla="*/ 0 w 1174"/>
                  <a:gd name="T15" fmla="*/ 157 h 610"/>
                  <a:gd name="T16" fmla="*/ 0 w 1174"/>
                  <a:gd name="T17" fmla="*/ 157 h 610"/>
                  <a:gd name="T18" fmla="*/ 0 w 1174"/>
                  <a:gd name="T19" fmla="*/ 157 h 610"/>
                  <a:gd name="T20" fmla="*/ 0 w 1174"/>
                  <a:gd name="T21" fmla="*/ 157 h 610"/>
                  <a:gd name="T22" fmla="*/ 0 w 1174"/>
                  <a:gd name="T23" fmla="*/ 157 h 610"/>
                  <a:gd name="T24" fmla="*/ 253 w 1174"/>
                  <a:gd name="T25" fmla="*/ 115 h 610"/>
                  <a:gd name="T26" fmla="*/ 167 w 1174"/>
                  <a:gd name="T27" fmla="*/ 116 h 610"/>
                  <a:gd name="T28" fmla="*/ 143 w 1174"/>
                  <a:gd name="T29" fmla="*/ 117 h 610"/>
                  <a:gd name="T30" fmla="*/ 167 w 1174"/>
                  <a:gd name="T31" fmla="*/ 116 h 610"/>
                  <a:gd name="T32" fmla="*/ 253 w 1174"/>
                  <a:gd name="T33" fmla="*/ 115 h 610"/>
                  <a:gd name="T34" fmla="*/ 253 w 1174"/>
                  <a:gd name="T35" fmla="*/ 115 h 610"/>
                  <a:gd name="T36" fmla="*/ 693 w 1174"/>
                  <a:gd name="T37" fmla="*/ 113 h 610"/>
                  <a:gd name="T38" fmla="*/ 455 w 1174"/>
                  <a:gd name="T39" fmla="*/ 114 h 610"/>
                  <a:gd name="T40" fmla="*/ 455 w 1174"/>
                  <a:gd name="T41" fmla="*/ 114 h 610"/>
                  <a:gd name="T42" fmla="*/ 693 w 1174"/>
                  <a:gd name="T43" fmla="*/ 113 h 610"/>
                  <a:gd name="T44" fmla="*/ 720 w 1174"/>
                  <a:gd name="T45" fmla="*/ 113 h 610"/>
                  <a:gd name="T46" fmla="*/ 693 w 1174"/>
                  <a:gd name="T47" fmla="*/ 113 h 610"/>
                  <a:gd name="T48" fmla="*/ 693 w 1174"/>
                  <a:gd name="T49" fmla="*/ 150 h 610"/>
                  <a:gd name="T50" fmla="*/ 694 w 1174"/>
                  <a:gd name="T51" fmla="*/ 149 h 610"/>
                  <a:gd name="T52" fmla="*/ 693 w 1174"/>
                  <a:gd name="T53" fmla="*/ 113 h 610"/>
                  <a:gd name="T54" fmla="*/ 720 w 1174"/>
                  <a:gd name="T55" fmla="*/ 113 h 610"/>
                  <a:gd name="T56" fmla="*/ 720 w 1174"/>
                  <a:gd name="T57" fmla="*/ 113 h 610"/>
                  <a:gd name="T58" fmla="*/ 1173 w 1174"/>
                  <a:gd name="T59" fmla="*/ 4 h 610"/>
                  <a:gd name="T60" fmla="*/ 1174 w 1174"/>
                  <a:gd name="T61" fmla="*/ 4 h 610"/>
                  <a:gd name="T62" fmla="*/ 1173 w 1174"/>
                  <a:gd name="T63" fmla="*/ 4 h 610"/>
                  <a:gd name="T64" fmla="*/ 1133 w 1174"/>
                  <a:gd name="T65" fmla="*/ 0 h 610"/>
                  <a:gd name="T66" fmla="*/ 1133 w 1174"/>
                  <a:gd name="T67" fmla="*/ 0 h 610"/>
                  <a:gd name="T68" fmla="*/ 1173 w 1174"/>
                  <a:gd name="T69" fmla="*/ 4 h 610"/>
                  <a:gd name="T70" fmla="*/ 1133 w 1174"/>
                  <a:gd name="T71"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4" h="610">
                    <a:moveTo>
                      <a:pt x="361" y="609"/>
                    </a:moveTo>
                    <a:cubicBezTo>
                      <a:pt x="266" y="610"/>
                      <a:pt x="266" y="610"/>
                      <a:pt x="266" y="610"/>
                    </a:cubicBezTo>
                    <a:cubicBezTo>
                      <a:pt x="265" y="610"/>
                      <a:pt x="265" y="610"/>
                      <a:pt x="264" y="610"/>
                    </a:cubicBezTo>
                    <a:cubicBezTo>
                      <a:pt x="264" y="610"/>
                      <a:pt x="264" y="610"/>
                      <a:pt x="264" y="610"/>
                    </a:cubicBezTo>
                    <a:cubicBezTo>
                      <a:pt x="265" y="610"/>
                      <a:pt x="265" y="610"/>
                      <a:pt x="266" y="610"/>
                    </a:cubicBezTo>
                    <a:cubicBezTo>
                      <a:pt x="361" y="609"/>
                      <a:pt x="361" y="609"/>
                      <a:pt x="361" y="609"/>
                    </a:cubicBezTo>
                    <a:cubicBezTo>
                      <a:pt x="361" y="609"/>
                      <a:pt x="361" y="609"/>
                      <a:pt x="361" y="609"/>
                    </a:cubicBezTo>
                    <a:moveTo>
                      <a:pt x="0" y="157"/>
                    </a:moveTo>
                    <a:cubicBezTo>
                      <a:pt x="0" y="157"/>
                      <a:pt x="0" y="157"/>
                      <a:pt x="0" y="157"/>
                    </a:cubicBezTo>
                    <a:cubicBezTo>
                      <a:pt x="0" y="157"/>
                      <a:pt x="0" y="157"/>
                      <a:pt x="0" y="157"/>
                    </a:cubicBezTo>
                    <a:cubicBezTo>
                      <a:pt x="0" y="157"/>
                      <a:pt x="0" y="157"/>
                      <a:pt x="0" y="157"/>
                    </a:cubicBezTo>
                    <a:cubicBezTo>
                      <a:pt x="0" y="157"/>
                      <a:pt x="0" y="157"/>
                      <a:pt x="0" y="157"/>
                    </a:cubicBezTo>
                    <a:moveTo>
                      <a:pt x="253" y="115"/>
                    </a:moveTo>
                    <a:cubicBezTo>
                      <a:pt x="167" y="116"/>
                      <a:pt x="167" y="116"/>
                      <a:pt x="167" y="116"/>
                    </a:cubicBezTo>
                    <a:cubicBezTo>
                      <a:pt x="159" y="116"/>
                      <a:pt x="151" y="116"/>
                      <a:pt x="143" y="117"/>
                    </a:cubicBezTo>
                    <a:cubicBezTo>
                      <a:pt x="151" y="116"/>
                      <a:pt x="159" y="116"/>
                      <a:pt x="167" y="116"/>
                    </a:cubicBezTo>
                    <a:cubicBezTo>
                      <a:pt x="253" y="115"/>
                      <a:pt x="253" y="115"/>
                      <a:pt x="253" y="115"/>
                    </a:cubicBezTo>
                    <a:cubicBezTo>
                      <a:pt x="253" y="115"/>
                      <a:pt x="253" y="115"/>
                      <a:pt x="253" y="115"/>
                    </a:cubicBezTo>
                    <a:moveTo>
                      <a:pt x="693" y="113"/>
                    </a:moveTo>
                    <a:cubicBezTo>
                      <a:pt x="455" y="114"/>
                      <a:pt x="455" y="114"/>
                      <a:pt x="455" y="114"/>
                    </a:cubicBezTo>
                    <a:cubicBezTo>
                      <a:pt x="455" y="114"/>
                      <a:pt x="455" y="114"/>
                      <a:pt x="455" y="114"/>
                    </a:cubicBezTo>
                    <a:cubicBezTo>
                      <a:pt x="693" y="113"/>
                      <a:pt x="693" y="113"/>
                      <a:pt x="693" y="113"/>
                    </a:cubicBezTo>
                    <a:moveTo>
                      <a:pt x="720" y="113"/>
                    </a:moveTo>
                    <a:cubicBezTo>
                      <a:pt x="693" y="113"/>
                      <a:pt x="693" y="113"/>
                      <a:pt x="693" y="113"/>
                    </a:cubicBezTo>
                    <a:cubicBezTo>
                      <a:pt x="693" y="150"/>
                      <a:pt x="693" y="150"/>
                      <a:pt x="693" y="150"/>
                    </a:cubicBezTo>
                    <a:cubicBezTo>
                      <a:pt x="694" y="149"/>
                      <a:pt x="694" y="149"/>
                      <a:pt x="694" y="149"/>
                    </a:cubicBezTo>
                    <a:cubicBezTo>
                      <a:pt x="693" y="113"/>
                      <a:pt x="693" y="113"/>
                      <a:pt x="693" y="113"/>
                    </a:cubicBezTo>
                    <a:cubicBezTo>
                      <a:pt x="720" y="113"/>
                      <a:pt x="720" y="113"/>
                      <a:pt x="720" y="113"/>
                    </a:cubicBezTo>
                    <a:cubicBezTo>
                      <a:pt x="720" y="113"/>
                      <a:pt x="720" y="113"/>
                      <a:pt x="720" y="113"/>
                    </a:cubicBezTo>
                    <a:moveTo>
                      <a:pt x="1173" y="4"/>
                    </a:moveTo>
                    <a:cubicBezTo>
                      <a:pt x="1174" y="4"/>
                      <a:pt x="1174" y="4"/>
                      <a:pt x="1174" y="4"/>
                    </a:cubicBezTo>
                    <a:cubicBezTo>
                      <a:pt x="1174" y="4"/>
                      <a:pt x="1174" y="4"/>
                      <a:pt x="1173" y="4"/>
                    </a:cubicBezTo>
                    <a:moveTo>
                      <a:pt x="1133" y="0"/>
                    </a:moveTo>
                    <a:cubicBezTo>
                      <a:pt x="1133" y="0"/>
                      <a:pt x="1133" y="0"/>
                      <a:pt x="1133" y="0"/>
                    </a:cubicBezTo>
                    <a:cubicBezTo>
                      <a:pt x="1147" y="1"/>
                      <a:pt x="1160" y="2"/>
                      <a:pt x="1173" y="4"/>
                    </a:cubicBezTo>
                    <a:cubicBezTo>
                      <a:pt x="1160" y="2"/>
                      <a:pt x="1147" y="1"/>
                      <a:pt x="113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1" name="ísḷïḓè"/>
              <p:cNvSpPr/>
              <p:nvPr/>
            </p:nvSpPr>
            <p:spPr bwMode="auto">
              <a:xfrm>
                <a:off x="4951803" y="2529091"/>
                <a:ext cx="235598" cy="42485"/>
              </a:xfrm>
              <a:custGeom>
                <a:avLst/>
                <a:gdLst>
                  <a:gd name="T0" fmla="*/ 140 w 630"/>
                  <a:gd name="T1" fmla="*/ 2 h 113"/>
                  <a:gd name="T2" fmla="*/ 0 w 630"/>
                  <a:gd name="T3" fmla="*/ 2 h 113"/>
                  <a:gd name="T4" fmla="*/ 0 w 630"/>
                  <a:gd name="T5" fmla="*/ 113 h 113"/>
                  <a:gd name="T6" fmla="*/ 27 w 630"/>
                  <a:gd name="T7" fmla="*/ 113 h 113"/>
                  <a:gd name="T8" fmla="*/ 46 w 630"/>
                  <a:gd name="T9" fmla="*/ 87 h 113"/>
                  <a:gd name="T10" fmla="*/ 51 w 630"/>
                  <a:gd name="T11" fmla="*/ 80 h 113"/>
                  <a:gd name="T12" fmla="*/ 140 w 630"/>
                  <a:gd name="T13" fmla="*/ 2 h 113"/>
                  <a:gd name="T14" fmla="*/ 440 w 630"/>
                  <a:gd name="T15" fmla="*/ 0 h 113"/>
                  <a:gd name="T16" fmla="*/ 468 w 630"/>
                  <a:gd name="T17" fmla="*/ 18 h 113"/>
                  <a:gd name="T18" fmla="*/ 469 w 630"/>
                  <a:gd name="T19" fmla="*/ 19 h 113"/>
                  <a:gd name="T20" fmla="*/ 469 w 630"/>
                  <a:gd name="T21" fmla="*/ 19 h 113"/>
                  <a:gd name="T22" fmla="*/ 469 w 630"/>
                  <a:gd name="T23" fmla="*/ 19 h 113"/>
                  <a:gd name="T24" fmla="*/ 470 w 630"/>
                  <a:gd name="T25" fmla="*/ 20 h 113"/>
                  <a:gd name="T26" fmla="*/ 472 w 630"/>
                  <a:gd name="T27" fmla="*/ 21 h 113"/>
                  <a:gd name="T28" fmla="*/ 472 w 630"/>
                  <a:gd name="T29" fmla="*/ 21 h 113"/>
                  <a:gd name="T30" fmla="*/ 479 w 630"/>
                  <a:gd name="T31" fmla="*/ 27 h 113"/>
                  <a:gd name="T32" fmla="*/ 554 w 630"/>
                  <a:gd name="T33" fmla="*/ 111 h 113"/>
                  <a:gd name="T34" fmla="*/ 560 w 630"/>
                  <a:gd name="T35" fmla="*/ 112 h 113"/>
                  <a:gd name="T36" fmla="*/ 616 w 630"/>
                  <a:gd name="T37" fmla="*/ 81 h 113"/>
                  <a:gd name="T38" fmla="*/ 630 w 630"/>
                  <a:gd name="T39" fmla="*/ 73 h 113"/>
                  <a:gd name="T40" fmla="*/ 481 w 630"/>
                  <a:gd name="T41" fmla="*/ 4 h 113"/>
                  <a:gd name="T42" fmla="*/ 480 w 630"/>
                  <a:gd name="T43" fmla="*/ 4 h 113"/>
                  <a:gd name="T44" fmla="*/ 480 w 630"/>
                  <a:gd name="T45" fmla="*/ 4 h 113"/>
                  <a:gd name="T46" fmla="*/ 440 w 630"/>
                  <a:gd name="T4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0" h="113">
                    <a:moveTo>
                      <a:pt x="140" y="2"/>
                    </a:moveTo>
                    <a:cubicBezTo>
                      <a:pt x="0" y="2"/>
                      <a:pt x="0" y="2"/>
                      <a:pt x="0" y="2"/>
                    </a:cubicBezTo>
                    <a:cubicBezTo>
                      <a:pt x="0" y="113"/>
                      <a:pt x="0" y="113"/>
                      <a:pt x="0" y="113"/>
                    </a:cubicBezTo>
                    <a:cubicBezTo>
                      <a:pt x="27" y="113"/>
                      <a:pt x="27" y="113"/>
                      <a:pt x="27" y="113"/>
                    </a:cubicBezTo>
                    <a:cubicBezTo>
                      <a:pt x="46" y="87"/>
                      <a:pt x="46" y="87"/>
                      <a:pt x="46" y="87"/>
                    </a:cubicBezTo>
                    <a:cubicBezTo>
                      <a:pt x="48" y="85"/>
                      <a:pt x="49" y="82"/>
                      <a:pt x="51" y="80"/>
                    </a:cubicBezTo>
                    <a:cubicBezTo>
                      <a:pt x="76" y="47"/>
                      <a:pt x="107" y="21"/>
                      <a:pt x="140" y="2"/>
                    </a:cubicBezTo>
                    <a:moveTo>
                      <a:pt x="440" y="0"/>
                    </a:moveTo>
                    <a:cubicBezTo>
                      <a:pt x="449" y="6"/>
                      <a:pt x="459" y="12"/>
                      <a:pt x="468" y="18"/>
                    </a:cubicBezTo>
                    <a:cubicBezTo>
                      <a:pt x="468" y="18"/>
                      <a:pt x="468" y="19"/>
                      <a:pt x="469" y="19"/>
                    </a:cubicBezTo>
                    <a:cubicBezTo>
                      <a:pt x="469" y="19"/>
                      <a:pt x="469" y="19"/>
                      <a:pt x="469" y="19"/>
                    </a:cubicBezTo>
                    <a:cubicBezTo>
                      <a:pt x="469" y="19"/>
                      <a:pt x="469" y="19"/>
                      <a:pt x="469" y="19"/>
                    </a:cubicBezTo>
                    <a:cubicBezTo>
                      <a:pt x="469" y="19"/>
                      <a:pt x="470" y="20"/>
                      <a:pt x="470" y="20"/>
                    </a:cubicBezTo>
                    <a:cubicBezTo>
                      <a:pt x="471" y="20"/>
                      <a:pt x="471" y="21"/>
                      <a:pt x="472" y="21"/>
                    </a:cubicBezTo>
                    <a:cubicBezTo>
                      <a:pt x="472" y="21"/>
                      <a:pt x="472" y="21"/>
                      <a:pt x="472" y="21"/>
                    </a:cubicBezTo>
                    <a:cubicBezTo>
                      <a:pt x="475" y="23"/>
                      <a:pt x="477" y="25"/>
                      <a:pt x="479" y="27"/>
                    </a:cubicBezTo>
                    <a:cubicBezTo>
                      <a:pt x="510" y="51"/>
                      <a:pt x="535" y="80"/>
                      <a:pt x="554" y="111"/>
                    </a:cubicBezTo>
                    <a:cubicBezTo>
                      <a:pt x="556" y="112"/>
                      <a:pt x="558" y="112"/>
                      <a:pt x="560" y="112"/>
                    </a:cubicBezTo>
                    <a:cubicBezTo>
                      <a:pt x="616" y="81"/>
                      <a:pt x="616" y="81"/>
                      <a:pt x="616" y="81"/>
                    </a:cubicBezTo>
                    <a:cubicBezTo>
                      <a:pt x="621" y="78"/>
                      <a:pt x="626" y="76"/>
                      <a:pt x="630" y="73"/>
                    </a:cubicBezTo>
                    <a:cubicBezTo>
                      <a:pt x="589" y="38"/>
                      <a:pt x="537" y="13"/>
                      <a:pt x="481" y="4"/>
                    </a:cubicBezTo>
                    <a:cubicBezTo>
                      <a:pt x="481" y="4"/>
                      <a:pt x="481" y="4"/>
                      <a:pt x="480" y="4"/>
                    </a:cubicBezTo>
                    <a:cubicBezTo>
                      <a:pt x="480" y="4"/>
                      <a:pt x="480" y="4"/>
                      <a:pt x="480" y="4"/>
                    </a:cubicBezTo>
                    <a:cubicBezTo>
                      <a:pt x="467" y="2"/>
                      <a:pt x="454" y="1"/>
                      <a:pt x="440"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2" name="ïṥļîḑe"/>
              <p:cNvSpPr/>
              <p:nvPr/>
            </p:nvSpPr>
            <p:spPr bwMode="auto">
              <a:xfrm>
                <a:off x="4951803" y="2570611"/>
                <a:ext cx="208563" cy="14484"/>
              </a:xfrm>
              <a:custGeom>
                <a:avLst/>
                <a:gdLst>
                  <a:gd name="T0" fmla="*/ 27 w 560"/>
                  <a:gd name="T1" fmla="*/ 2 h 38"/>
                  <a:gd name="T2" fmla="*/ 0 w 560"/>
                  <a:gd name="T3" fmla="*/ 2 h 38"/>
                  <a:gd name="T4" fmla="*/ 1 w 560"/>
                  <a:gd name="T5" fmla="*/ 38 h 38"/>
                  <a:gd name="T6" fmla="*/ 27 w 560"/>
                  <a:gd name="T7" fmla="*/ 2 h 38"/>
                  <a:gd name="T8" fmla="*/ 554 w 560"/>
                  <a:gd name="T9" fmla="*/ 0 h 38"/>
                  <a:gd name="T10" fmla="*/ 555 w 560"/>
                  <a:gd name="T11" fmla="*/ 4 h 38"/>
                  <a:gd name="T12" fmla="*/ 560 w 560"/>
                  <a:gd name="T13" fmla="*/ 1 h 38"/>
                  <a:gd name="T14" fmla="*/ 554 w 560"/>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0" h="38">
                    <a:moveTo>
                      <a:pt x="27" y="2"/>
                    </a:moveTo>
                    <a:cubicBezTo>
                      <a:pt x="0" y="2"/>
                      <a:pt x="0" y="2"/>
                      <a:pt x="0" y="2"/>
                    </a:cubicBezTo>
                    <a:cubicBezTo>
                      <a:pt x="1" y="38"/>
                      <a:pt x="1" y="38"/>
                      <a:pt x="1" y="38"/>
                    </a:cubicBezTo>
                    <a:cubicBezTo>
                      <a:pt x="27" y="2"/>
                      <a:pt x="27" y="2"/>
                      <a:pt x="27" y="2"/>
                    </a:cubicBezTo>
                    <a:moveTo>
                      <a:pt x="554" y="0"/>
                    </a:moveTo>
                    <a:cubicBezTo>
                      <a:pt x="554" y="1"/>
                      <a:pt x="555" y="3"/>
                      <a:pt x="555" y="4"/>
                    </a:cubicBezTo>
                    <a:cubicBezTo>
                      <a:pt x="560" y="1"/>
                      <a:pt x="560" y="1"/>
                      <a:pt x="560" y="1"/>
                    </a:cubicBezTo>
                    <a:cubicBezTo>
                      <a:pt x="558" y="1"/>
                      <a:pt x="556" y="1"/>
                      <a:pt x="554"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3" name="îšľídê"/>
              <p:cNvSpPr/>
              <p:nvPr/>
            </p:nvSpPr>
            <p:spPr bwMode="auto">
              <a:xfrm>
                <a:off x="4693030" y="2530057"/>
                <a:ext cx="258772" cy="57934"/>
              </a:xfrm>
              <a:custGeom>
                <a:avLst/>
                <a:gdLst>
                  <a:gd name="T0" fmla="*/ 254 w 694"/>
                  <a:gd name="T1" fmla="*/ 3 h 156"/>
                  <a:gd name="T2" fmla="*/ 226 w 694"/>
                  <a:gd name="T3" fmla="*/ 5 h 156"/>
                  <a:gd name="T4" fmla="*/ 0 w 694"/>
                  <a:gd name="T5" fmla="*/ 156 h 156"/>
                  <a:gd name="T6" fmla="*/ 1 w 694"/>
                  <a:gd name="T7" fmla="*/ 155 h 156"/>
                  <a:gd name="T8" fmla="*/ 1 w 694"/>
                  <a:gd name="T9" fmla="*/ 155 h 156"/>
                  <a:gd name="T10" fmla="*/ 1 w 694"/>
                  <a:gd name="T11" fmla="*/ 155 h 156"/>
                  <a:gd name="T12" fmla="*/ 144 w 694"/>
                  <a:gd name="T13" fmla="*/ 115 h 156"/>
                  <a:gd name="T14" fmla="*/ 168 w 694"/>
                  <a:gd name="T15" fmla="*/ 114 h 156"/>
                  <a:gd name="T16" fmla="*/ 254 w 694"/>
                  <a:gd name="T17" fmla="*/ 113 h 156"/>
                  <a:gd name="T18" fmla="*/ 254 w 694"/>
                  <a:gd name="T19" fmla="*/ 3 h 156"/>
                  <a:gd name="T20" fmla="*/ 694 w 694"/>
                  <a:gd name="T21" fmla="*/ 0 h 156"/>
                  <a:gd name="T22" fmla="*/ 456 w 694"/>
                  <a:gd name="T23" fmla="*/ 1 h 156"/>
                  <a:gd name="T24" fmla="*/ 456 w 694"/>
                  <a:gd name="T25" fmla="*/ 112 h 156"/>
                  <a:gd name="T26" fmla="*/ 694 w 694"/>
                  <a:gd name="T27" fmla="*/ 111 h 156"/>
                  <a:gd name="T28" fmla="*/ 694 w 694"/>
                  <a:gd name="T2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4" h="156">
                    <a:moveTo>
                      <a:pt x="254" y="3"/>
                    </a:moveTo>
                    <a:cubicBezTo>
                      <a:pt x="244" y="3"/>
                      <a:pt x="235" y="4"/>
                      <a:pt x="226" y="5"/>
                    </a:cubicBezTo>
                    <a:cubicBezTo>
                      <a:pt x="129" y="17"/>
                      <a:pt x="46" y="74"/>
                      <a:pt x="0" y="156"/>
                    </a:cubicBezTo>
                    <a:cubicBezTo>
                      <a:pt x="0" y="155"/>
                      <a:pt x="0" y="155"/>
                      <a:pt x="1" y="155"/>
                    </a:cubicBezTo>
                    <a:cubicBezTo>
                      <a:pt x="1" y="155"/>
                      <a:pt x="1" y="155"/>
                      <a:pt x="1" y="155"/>
                    </a:cubicBezTo>
                    <a:cubicBezTo>
                      <a:pt x="1" y="155"/>
                      <a:pt x="1" y="155"/>
                      <a:pt x="1" y="155"/>
                    </a:cubicBezTo>
                    <a:cubicBezTo>
                      <a:pt x="44" y="133"/>
                      <a:pt x="93" y="118"/>
                      <a:pt x="144" y="115"/>
                    </a:cubicBezTo>
                    <a:cubicBezTo>
                      <a:pt x="152" y="114"/>
                      <a:pt x="160" y="114"/>
                      <a:pt x="168" y="114"/>
                    </a:cubicBezTo>
                    <a:cubicBezTo>
                      <a:pt x="254" y="113"/>
                      <a:pt x="254" y="113"/>
                      <a:pt x="254" y="113"/>
                    </a:cubicBezTo>
                    <a:cubicBezTo>
                      <a:pt x="254" y="3"/>
                      <a:pt x="254" y="3"/>
                      <a:pt x="254" y="3"/>
                    </a:cubicBezTo>
                    <a:moveTo>
                      <a:pt x="694" y="0"/>
                    </a:moveTo>
                    <a:cubicBezTo>
                      <a:pt x="456" y="1"/>
                      <a:pt x="456" y="1"/>
                      <a:pt x="456" y="1"/>
                    </a:cubicBezTo>
                    <a:cubicBezTo>
                      <a:pt x="456" y="112"/>
                      <a:pt x="456" y="112"/>
                      <a:pt x="456" y="112"/>
                    </a:cubicBezTo>
                    <a:cubicBezTo>
                      <a:pt x="694" y="111"/>
                      <a:pt x="694" y="111"/>
                      <a:pt x="694" y="111"/>
                    </a:cubicBezTo>
                    <a:cubicBezTo>
                      <a:pt x="694" y="0"/>
                      <a:pt x="694" y="0"/>
                      <a:pt x="694"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4" name="i$ļiḍê"/>
              <p:cNvSpPr/>
              <p:nvPr/>
            </p:nvSpPr>
            <p:spPr bwMode="auto">
              <a:xfrm>
                <a:off x="4678547" y="2571576"/>
                <a:ext cx="273256" cy="185389"/>
              </a:xfrm>
              <a:custGeom>
                <a:avLst/>
                <a:gdLst>
                  <a:gd name="T0" fmla="*/ 292 w 732"/>
                  <a:gd name="T1" fmla="*/ 428 h 497"/>
                  <a:gd name="T2" fmla="*/ 292 w 732"/>
                  <a:gd name="T3" fmla="*/ 497 h 497"/>
                  <a:gd name="T4" fmla="*/ 303 w 732"/>
                  <a:gd name="T5" fmla="*/ 497 h 497"/>
                  <a:gd name="T6" fmla="*/ 303 w 732"/>
                  <a:gd name="T7" fmla="*/ 497 h 497"/>
                  <a:gd name="T8" fmla="*/ 305 w 732"/>
                  <a:gd name="T9" fmla="*/ 497 h 497"/>
                  <a:gd name="T10" fmla="*/ 400 w 732"/>
                  <a:gd name="T11" fmla="*/ 496 h 497"/>
                  <a:gd name="T12" fmla="*/ 449 w 732"/>
                  <a:gd name="T13" fmla="*/ 429 h 497"/>
                  <a:gd name="T14" fmla="*/ 375 w 732"/>
                  <a:gd name="T15" fmla="*/ 430 h 497"/>
                  <a:gd name="T16" fmla="*/ 325 w 732"/>
                  <a:gd name="T17" fmla="*/ 430 h 497"/>
                  <a:gd name="T18" fmla="*/ 322 w 732"/>
                  <a:gd name="T19" fmla="*/ 430 h 497"/>
                  <a:gd name="T20" fmla="*/ 292 w 732"/>
                  <a:gd name="T21" fmla="*/ 428 h 497"/>
                  <a:gd name="T22" fmla="*/ 732 w 732"/>
                  <a:gd name="T23" fmla="*/ 0 h 497"/>
                  <a:gd name="T24" fmla="*/ 732 w 732"/>
                  <a:gd name="T25" fmla="*/ 0 h 497"/>
                  <a:gd name="T26" fmla="*/ 494 w 732"/>
                  <a:gd name="T27" fmla="*/ 1 h 497"/>
                  <a:gd name="T28" fmla="*/ 494 w 732"/>
                  <a:gd name="T29" fmla="*/ 301 h 497"/>
                  <a:gd name="T30" fmla="*/ 292 w 732"/>
                  <a:gd name="T31" fmla="*/ 301 h 497"/>
                  <a:gd name="T32" fmla="*/ 292 w 732"/>
                  <a:gd name="T33" fmla="*/ 2 h 497"/>
                  <a:gd name="T34" fmla="*/ 206 w 732"/>
                  <a:gd name="T35" fmla="*/ 3 h 497"/>
                  <a:gd name="T36" fmla="*/ 182 w 732"/>
                  <a:gd name="T37" fmla="*/ 4 h 497"/>
                  <a:gd name="T38" fmla="*/ 39 w 732"/>
                  <a:gd name="T39" fmla="*/ 44 h 497"/>
                  <a:gd name="T40" fmla="*/ 39 w 732"/>
                  <a:gd name="T41" fmla="*/ 44 h 497"/>
                  <a:gd name="T42" fmla="*/ 39 w 732"/>
                  <a:gd name="T43" fmla="*/ 44 h 497"/>
                  <a:gd name="T44" fmla="*/ 0 w 732"/>
                  <a:gd name="T45" fmla="*/ 195 h 497"/>
                  <a:gd name="T46" fmla="*/ 0 w 732"/>
                  <a:gd name="T47" fmla="*/ 195 h 497"/>
                  <a:gd name="T48" fmla="*/ 0 w 732"/>
                  <a:gd name="T49" fmla="*/ 195 h 497"/>
                  <a:gd name="T50" fmla="*/ 0 w 732"/>
                  <a:gd name="T51" fmla="*/ 196 h 497"/>
                  <a:gd name="T52" fmla="*/ 2 w 732"/>
                  <a:gd name="T53" fmla="*/ 226 h 497"/>
                  <a:gd name="T54" fmla="*/ 19 w 732"/>
                  <a:gd name="T55" fmla="*/ 301 h 497"/>
                  <a:gd name="T56" fmla="*/ 76 w 732"/>
                  <a:gd name="T57" fmla="*/ 301 h 497"/>
                  <a:gd name="T58" fmla="*/ 75 w 732"/>
                  <a:gd name="T59" fmla="*/ 299 h 497"/>
                  <a:gd name="T60" fmla="*/ 72 w 732"/>
                  <a:gd name="T61" fmla="*/ 287 h 497"/>
                  <a:gd name="T62" fmla="*/ 72 w 732"/>
                  <a:gd name="T63" fmla="*/ 285 h 497"/>
                  <a:gd name="T64" fmla="*/ 72 w 732"/>
                  <a:gd name="T65" fmla="*/ 285 h 497"/>
                  <a:gd name="T66" fmla="*/ 72 w 732"/>
                  <a:gd name="T67" fmla="*/ 285 h 497"/>
                  <a:gd name="T68" fmla="*/ 84 w 732"/>
                  <a:gd name="T69" fmla="*/ 265 h 497"/>
                  <a:gd name="T70" fmla="*/ 96 w 732"/>
                  <a:gd name="T71" fmla="*/ 262 h 497"/>
                  <a:gd name="T72" fmla="*/ 111 w 732"/>
                  <a:gd name="T73" fmla="*/ 267 h 497"/>
                  <a:gd name="T74" fmla="*/ 118 w 732"/>
                  <a:gd name="T75" fmla="*/ 274 h 497"/>
                  <a:gd name="T76" fmla="*/ 136 w 732"/>
                  <a:gd name="T77" fmla="*/ 301 h 497"/>
                  <a:gd name="T78" fmla="*/ 292 w 732"/>
                  <a:gd name="T79" fmla="*/ 301 h 497"/>
                  <a:gd name="T80" fmla="*/ 292 w 732"/>
                  <a:gd name="T81" fmla="*/ 379 h 497"/>
                  <a:gd name="T82" fmla="*/ 322 w 732"/>
                  <a:gd name="T83" fmla="*/ 381 h 497"/>
                  <a:gd name="T84" fmla="*/ 324 w 732"/>
                  <a:gd name="T85" fmla="*/ 381 h 497"/>
                  <a:gd name="T86" fmla="*/ 325 w 732"/>
                  <a:gd name="T87" fmla="*/ 381 h 497"/>
                  <a:gd name="T88" fmla="*/ 375 w 732"/>
                  <a:gd name="T89" fmla="*/ 381 h 497"/>
                  <a:gd name="T90" fmla="*/ 484 w 732"/>
                  <a:gd name="T91" fmla="*/ 381 h 497"/>
                  <a:gd name="T92" fmla="*/ 494 w 732"/>
                  <a:gd name="T93" fmla="*/ 367 h 497"/>
                  <a:gd name="T94" fmla="*/ 494 w 732"/>
                  <a:gd name="T95" fmla="*/ 301 h 497"/>
                  <a:gd name="T96" fmla="*/ 542 w 732"/>
                  <a:gd name="T97" fmla="*/ 301 h 497"/>
                  <a:gd name="T98" fmla="*/ 732 w 732"/>
                  <a:gd name="T99" fmla="*/ 37 h 497"/>
                  <a:gd name="T100" fmla="*/ 732 w 732"/>
                  <a:gd name="T101"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2" h="497">
                    <a:moveTo>
                      <a:pt x="292" y="428"/>
                    </a:moveTo>
                    <a:cubicBezTo>
                      <a:pt x="292" y="497"/>
                      <a:pt x="292" y="497"/>
                      <a:pt x="292" y="497"/>
                    </a:cubicBezTo>
                    <a:cubicBezTo>
                      <a:pt x="295" y="497"/>
                      <a:pt x="299" y="497"/>
                      <a:pt x="303" y="497"/>
                    </a:cubicBezTo>
                    <a:cubicBezTo>
                      <a:pt x="303" y="497"/>
                      <a:pt x="303" y="497"/>
                      <a:pt x="303" y="497"/>
                    </a:cubicBezTo>
                    <a:cubicBezTo>
                      <a:pt x="304" y="497"/>
                      <a:pt x="304" y="497"/>
                      <a:pt x="305" y="497"/>
                    </a:cubicBezTo>
                    <a:cubicBezTo>
                      <a:pt x="400" y="496"/>
                      <a:pt x="400" y="496"/>
                      <a:pt x="400" y="496"/>
                    </a:cubicBezTo>
                    <a:cubicBezTo>
                      <a:pt x="449" y="429"/>
                      <a:pt x="449" y="429"/>
                      <a:pt x="449" y="429"/>
                    </a:cubicBezTo>
                    <a:cubicBezTo>
                      <a:pt x="375" y="430"/>
                      <a:pt x="375" y="430"/>
                      <a:pt x="375" y="430"/>
                    </a:cubicBezTo>
                    <a:cubicBezTo>
                      <a:pt x="325" y="430"/>
                      <a:pt x="325" y="430"/>
                      <a:pt x="325" y="430"/>
                    </a:cubicBezTo>
                    <a:cubicBezTo>
                      <a:pt x="325" y="430"/>
                      <a:pt x="324" y="430"/>
                      <a:pt x="322" y="430"/>
                    </a:cubicBezTo>
                    <a:cubicBezTo>
                      <a:pt x="317" y="430"/>
                      <a:pt x="306" y="430"/>
                      <a:pt x="292" y="428"/>
                    </a:cubicBezTo>
                    <a:moveTo>
                      <a:pt x="732" y="0"/>
                    </a:moveTo>
                    <a:cubicBezTo>
                      <a:pt x="732" y="0"/>
                      <a:pt x="732" y="0"/>
                      <a:pt x="732" y="0"/>
                    </a:cubicBezTo>
                    <a:cubicBezTo>
                      <a:pt x="494" y="1"/>
                      <a:pt x="494" y="1"/>
                      <a:pt x="494" y="1"/>
                    </a:cubicBezTo>
                    <a:cubicBezTo>
                      <a:pt x="494" y="301"/>
                      <a:pt x="494" y="301"/>
                      <a:pt x="494" y="301"/>
                    </a:cubicBezTo>
                    <a:cubicBezTo>
                      <a:pt x="292" y="301"/>
                      <a:pt x="292" y="301"/>
                      <a:pt x="292" y="301"/>
                    </a:cubicBezTo>
                    <a:cubicBezTo>
                      <a:pt x="292" y="2"/>
                      <a:pt x="292" y="2"/>
                      <a:pt x="292" y="2"/>
                    </a:cubicBezTo>
                    <a:cubicBezTo>
                      <a:pt x="206" y="3"/>
                      <a:pt x="206" y="3"/>
                      <a:pt x="206" y="3"/>
                    </a:cubicBezTo>
                    <a:cubicBezTo>
                      <a:pt x="198" y="3"/>
                      <a:pt x="190" y="3"/>
                      <a:pt x="182" y="4"/>
                    </a:cubicBezTo>
                    <a:cubicBezTo>
                      <a:pt x="131" y="7"/>
                      <a:pt x="82" y="22"/>
                      <a:pt x="39" y="44"/>
                    </a:cubicBezTo>
                    <a:cubicBezTo>
                      <a:pt x="39" y="44"/>
                      <a:pt x="39" y="44"/>
                      <a:pt x="39" y="44"/>
                    </a:cubicBezTo>
                    <a:cubicBezTo>
                      <a:pt x="39" y="44"/>
                      <a:pt x="39" y="44"/>
                      <a:pt x="39" y="44"/>
                    </a:cubicBezTo>
                    <a:cubicBezTo>
                      <a:pt x="14" y="89"/>
                      <a:pt x="0" y="140"/>
                      <a:pt x="0" y="195"/>
                    </a:cubicBezTo>
                    <a:cubicBezTo>
                      <a:pt x="0" y="195"/>
                      <a:pt x="0" y="195"/>
                      <a:pt x="0" y="195"/>
                    </a:cubicBezTo>
                    <a:cubicBezTo>
                      <a:pt x="0" y="195"/>
                      <a:pt x="0" y="195"/>
                      <a:pt x="0" y="195"/>
                    </a:cubicBezTo>
                    <a:cubicBezTo>
                      <a:pt x="0" y="196"/>
                      <a:pt x="0" y="196"/>
                      <a:pt x="0" y="196"/>
                    </a:cubicBezTo>
                    <a:cubicBezTo>
                      <a:pt x="0" y="206"/>
                      <a:pt x="1" y="216"/>
                      <a:pt x="2" y="226"/>
                    </a:cubicBezTo>
                    <a:cubicBezTo>
                      <a:pt x="5" y="252"/>
                      <a:pt x="10" y="277"/>
                      <a:pt x="19" y="301"/>
                    </a:cubicBezTo>
                    <a:cubicBezTo>
                      <a:pt x="76" y="301"/>
                      <a:pt x="76" y="301"/>
                      <a:pt x="76" y="301"/>
                    </a:cubicBezTo>
                    <a:cubicBezTo>
                      <a:pt x="76" y="300"/>
                      <a:pt x="75" y="299"/>
                      <a:pt x="75" y="299"/>
                    </a:cubicBezTo>
                    <a:cubicBezTo>
                      <a:pt x="73" y="295"/>
                      <a:pt x="72" y="291"/>
                      <a:pt x="72" y="287"/>
                    </a:cubicBezTo>
                    <a:cubicBezTo>
                      <a:pt x="72" y="286"/>
                      <a:pt x="72" y="286"/>
                      <a:pt x="72" y="285"/>
                    </a:cubicBezTo>
                    <a:cubicBezTo>
                      <a:pt x="72" y="285"/>
                      <a:pt x="72" y="285"/>
                      <a:pt x="72" y="285"/>
                    </a:cubicBezTo>
                    <a:cubicBezTo>
                      <a:pt x="72" y="285"/>
                      <a:pt x="72" y="285"/>
                      <a:pt x="72" y="285"/>
                    </a:cubicBezTo>
                    <a:cubicBezTo>
                      <a:pt x="72" y="277"/>
                      <a:pt x="77" y="269"/>
                      <a:pt x="84" y="265"/>
                    </a:cubicBezTo>
                    <a:cubicBezTo>
                      <a:pt x="88" y="263"/>
                      <a:pt x="92" y="262"/>
                      <a:pt x="96" y="262"/>
                    </a:cubicBezTo>
                    <a:cubicBezTo>
                      <a:pt x="102" y="262"/>
                      <a:pt x="107" y="264"/>
                      <a:pt x="111" y="267"/>
                    </a:cubicBezTo>
                    <a:cubicBezTo>
                      <a:pt x="114" y="269"/>
                      <a:pt x="116" y="271"/>
                      <a:pt x="118" y="274"/>
                    </a:cubicBezTo>
                    <a:cubicBezTo>
                      <a:pt x="123" y="284"/>
                      <a:pt x="129" y="292"/>
                      <a:pt x="136" y="301"/>
                    </a:cubicBezTo>
                    <a:cubicBezTo>
                      <a:pt x="292" y="301"/>
                      <a:pt x="292" y="301"/>
                      <a:pt x="292" y="301"/>
                    </a:cubicBezTo>
                    <a:cubicBezTo>
                      <a:pt x="292" y="379"/>
                      <a:pt x="292" y="379"/>
                      <a:pt x="292" y="379"/>
                    </a:cubicBezTo>
                    <a:cubicBezTo>
                      <a:pt x="307" y="381"/>
                      <a:pt x="318" y="381"/>
                      <a:pt x="322" y="381"/>
                    </a:cubicBezTo>
                    <a:cubicBezTo>
                      <a:pt x="323" y="381"/>
                      <a:pt x="324" y="381"/>
                      <a:pt x="324" y="381"/>
                    </a:cubicBezTo>
                    <a:cubicBezTo>
                      <a:pt x="325" y="381"/>
                      <a:pt x="325" y="381"/>
                      <a:pt x="325" y="381"/>
                    </a:cubicBezTo>
                    <a:cubicBezTo>
                      <a:pt x="375" y="381"/>
                      <a:pt x="375" y="381"/>
                      <a:pt x="375" y="381"/>
                    </a:cubicBezTo>
                    <a:cubicBezTo>
                      <a:pt x="484" y="381"/>
                      <a:pt x="484" y="381"/>
                      <a:pt x="484" y="381"/>
                    </a:cubicBezTo>
                    <a:cubicBezTo>
                      <a:pt x="494" y="367"/>
                      <a:pt x="494" y="367"/>
                      <a:pt x="494" y="367"/>
                    </a:cubicBezTo>
                    <a:cubicBezTo>
                      <a:pt x="494" y="301"/>
                      <a:pt x="494" y="301"/>
                      <a:pt x="494" y="301"/>
                    </a:cubicBezTo>
                    <a:cubicBezTo>
                      <a:pt x="542" y="301"/>
                      <a:pt x="542" y="301"/>
                      <a:pt x="542" y="301"/>
                    </a:cubicBezTo>
                    <a:cubicBezTo>
                      <a:pt x="732" y="37"/>
                      <a:pt x="732" y="37"/>
                      <a:pt x="732" y="37"/>
                    </a:cubicBezTo>
                    <a:cubicBezTo>
                      <a:pt x="732" y="0"/>
                      <a:pt x="732" y="0"/>
                      <a:pt x="73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5" name="îṥḷîḋé"/>
              <p:cNvSpPr/>
              <p:nvPr/>
            </p:nvSpPr>
            <p:spPr bwMode="auto">
              <a:xfrm>
                <a:off x="4705583" y="2669099"/>
                <a:ext cx="153526" cy="62762"/>
              </a:xfrm>
              <a:custGeom>
                <a:avLst/>
                <a:gdLst>
                  <a:gd name="T0" fmla="*/ 220 w 412"/>
                  <a:gd name="T1" fmla="*/ 117 h 168"/>
                  <a:gd name="T2" fmla="*/ 220 w 412"/>
                  <a:gd name="T3" fmla="*/ 166 h 168"/>
                  <a:gd name="T4" fmla="*/ 250 w 412"/>
                  <a:gd name="T5" fmla="*/ 168 h 168"/>
                  <a:gd name="T6" fmla="*/ 253 w 412"/>
                  <a:gd name="T7" fmla="*/ 168 h 168"/>
                  <a:gd name="T8" fmla="*/ 303 w 412"/>
                  <a:gd name="T9" fmla="*/ 168 h 168"/>
                  <a:gd name="T10" fmla="*/ 377 w 412"/>
                  <a:gd name="T11" fmla="*/ 167 h 168"/>
                  <a:gd name="T12" fmla="*/ 412 w 412"/>
                  <a:gd name="T13" fmla="*/ 119 h 168"/>
                  <a:gd name="T14" fmla="*/ 303 w 412"/>
                  <a:gd name="T15" fmla="*/ 119 h 168"/>
                  <a:gd name="T16" fmla="*/ 253 w 412"/>
                  <a:gd name="T17" fmla="*/ 119 h 168"/>
                  <a:gd name="T18" fmla="*/ 252 w 412"/>
                  <a:gd name="T19" fmla="*/ 119 h 168"/>
                  <a:gd name="T20" fmla="*/ 250 w 412"/>
                  <a:gd name="T21" fmla="*/ 119 h 168"/>
                  <a:gd name="T22" fmla="*/ 220 w 412"/>
                  <a:gd name="T23" fmla="*/ 117 h 168"/>
                  <a:gd name="T24" fmla="*/ 24 w 412"/>
                  <a:gd name="T25" fmla="*/ 0 h 168"/>
                  <a:gd name="T26" fmla="*/ 12 w 412"/>
                  <a:gd name="T27" fmla="*/ 3 h 168"/>
                  <a:gd name="T28" fmla="*/ 0 w 412"/>
                  <a:gd name="T29" fmla="*/ 23 h 168"/>
                  <a:gd name="T30" fmla="*/ 0 w 412"/>
                  <a:gd name="T31" fmla="*/ 23 h 168"/>
                  <a:gd name="T32" fmla="*/ 0 w 412"/>
                  <a:gd name="T33" fmla="*/ 23 h 168"/>
                  <a:gd name="T34" fmla="*/ 0 w 412"/>
                  <a:gd name="T35" fmla="*/ 25 h 168"/>
                  <a:gd name="T36" fmla="*/ 3 w 412"/>
                  <a:gd name="T37" fmla="*/ 37 h 168"/>
                  <a:gd name="T38" fmla="*/ 4 w 412"/>
                  <a:gd name="T39" fmla="*/ 39 h 168"/>
                  <a:gd name="T40" fmla="*/ 64 w 412"/>
                  <a:gd name="T41" fmla="*/ 39 h 168"/>
                  <a:gd name="T42" fmla="*/ 46 w 412"/>
                  <a:gd name="T43" fmla="*/ 12 h 168"/>
                  <a:gd name="T44" fmla="*/ 39 w 412"/>
                  <a:gd name="T45" fmla="*/ 5 h 168"/>
                  <a:gd name="T46" fmla="*/ 24 w 412"/>
                  <a:gd name="T4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2" h="168">
                    <a:moveTo>
                      <a:pt x="220" y="117"/>
                    </a:moveTo>
                    <a:cubicBezTo>
                      <a:pt x="220" y="166"/>
                      <a:pt x="220" y="166"/>
                      <a:pt x="220" y="166"/>
                    </a:cubicBezTo>
                    <a:cubicBezTo>
                      <a:pt x="234" y="168"/>
                      <a:pt x="245" y="168"/>
                      <a:pt x="250" y="168"/>
                    </a:cubicBezTo>
                    <a:cubicBezTo>
                      <a:pt x="252" y="168"/>
                      <a:pt x="253" y="168"/>
                      <a:pt x="253" y="168"/>
                    </a:cubicBezTo>
                    <a:cubicBezTo>
                      <a:pt x="303" y="168"/>
                      <a:pt x="303" y="168"/>
                      <a:pt x="303" y="168"/>
                    </a:cubicBezTo>
                    <a:cubicBezTo>
                      <a:pt x="377" y="167"/>
                      <a:pt x="377" y="167"/>
                      <a:pt x="377" y="167"/>
                    </a:cubicBezTo>
                    <a:cubicBezTo>
                      <a:pt x="412" y="119"/>
                      <a:pt x="412" y="119"/>
                      <a:pt x="412" y="119"/>
                    </a:cubicBezTo>
                    <a:cubicBezTo>
                      <a:pt x="303" y="119"/>
                      <a:pt x="303" y="119"/>
                      <a:pt x="303" y="119"/>
                    </a:cubicBezTo>
                    <a:cubicBezTo>
                      <a:pt x="253" y="119"/>
                      <a:pt x="253" y="119"/>
                      <a:pt x="253" y="119"/>
                    </a:cubicBezTo>
                    <a:cubicBezTo>
                      <a:pt x="252" y="119"/>
                      <a:pt x="252" y="119"/>
                      <a:pt x="252" y="119"/>
                    </a:cubicBezTo>
                    <a:cubicBezTo>
                      <a:pt x="252" y="119"/>
                      <a:pt x="251" y="119"/>
                      <a:pt x="250" y="119"/>
                    </a:cubicBezTo>
                    <a:cubicBezTo>
                      <a:pt x="246" y="119"/>
                      <a:pt x="235" y="119"/>
                      <a:pt x="220" y="117"/>
                    </a:cubicBezTo>
                    <a:moveTo>
                      <a:pt x="24" y="0"/>
                    </a:moveTo>
                    <a:cubicBezTo>
                      <a:pt x="20" y="0"/>
                      <a:pt x="16" y="1"/>
                      <a:pt x="12" y="3"/>
                    </a:cubicBezTo>
                    <a:cubicBezTo>
                      <a:pt x="5" y="7"/>
                      <a:pt x="0" y="15"/>
                      <a:pt x="0" y="23"/>
                    </a:cubicBezTo>
                    <a:cubicBezTo>
                      <a:pt x="0" y="23"/>
                      <a:pt x="0" y="23"/>
                      <a:pt x="0" y="23"/>
                    </a:cubicBezTo>
                    <a:cubicBezTo>
                      <a:pt x="0" y="23"/>
                      <a:pt x="0" y="23"/>
                      <a:pt x="0" y="23"/>
                    </a:cubicBezTo>
                    <a:cubicBezTo>
                      <a:pt x="0" y="24"/>
                      <a:pt x="0" y="24"/>
                      <a:pt x="0" y="25"/>
                    </a:cubicBezTo>
                    <a:cubicBezTo>
                      <a:pt x="0" y="29"/>
                      <a:pt x="1" y="33"/>
                      <a:pt x="3" y="37"/>
                    </a:cubicBezTo>
                    <a:cubicBezTo>
                      <a:pt x="3" y="37"/>
                      <a:pt x="4" y="38"/>
                      <a:pt x="4" y="39"/>
                    </a:cubicBezTo>
                    <a:cubicBezTo>
                      <a:pt x="64" y="39"/>
                      <a:pt x="64" y="39"/>
                      <a:pt x="64" y="39"/>
                    </a:cubicBezTo>
                    <a:cubicBezTo>
                      <a:pt x="57" y="30"/>
                      <a:pt x="51" y="22"/>
                      <a:pt x="46" y="12"/>
                    </a:cubicBezTo>
                    <a:cubicBezTo>
                      <a:pt x="44" y="9"/>
                      <a:pt x="42" y="7"/>
                      <a:pt x="39" y="5"/>
                    </a:cubicBezTo>
                    <a:cubicBezTo>
                      <a:pt x="35" y="2"/>
                      <a:pt x="30" y="0"/>
                      <a:pt x="24"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6" name="iŝḻiḋè"/>
              <p:cNvSpPr/>
              <p:nvPr/>
            </p:nvSpPr>
            <p:spPr bwMode="auto">
              <a:xfrm>
                <a:off x="5159400" y="2559024"/>
                <a:ext cx="178630" cy="48278"/>
              </a:xfrm>
              <a:custGeom>
                <a:avLst/>
                <a:gdLst>
                  <a:gd name="T0" fmla="*/ 480 w 480"/>
                  <a:gd name="T1" fmla="*/ 130 h 130"/>
                  <a:gd name="T2" fmla="*/ 480 w 480"/>
                  <a:gd name="T3" fmla="*/ 130 h 130"/>
                  <a:gd name="T4" fmla="*/ 480 w 480"/>
                  <a:gd name="T5" fmla="*/ 130 h 130"/>
                  <a:gd name="T6" fmla="*/ 480 w 480"/>
                  <a:gd name="T7" fmla="*/ 129 h 130"/>
                  <a:gd name="T8" fmla="*/ 480 w 480"/>
                  <a:gd name="T9" fmla="*/ 129 h 130"/>
                  <a:gd name="T10" fmla="*/ 480 w 480"/>
                  <a:gd name="T11" fmla="*/ 129 h 130"/>
                  <a:gd name="T12" fmla="*/ 479 w 480"/>
                  <a:gd name="T13" fmla="*/ 128 h 130"/>
                  <a:gd name="T14" fmla="*/ 479 w 480"/>
                  <a:gd name="T15" fmla="*/ 129 h 130"/>
                  <a:gd name="T16" fmla="*/ 479 w 480"/>
                  <a:gd name="T17" fmla="*/ 128 h 130"/>
                  <a:gd name="T18" fmla="*/ 479 w 480"/>
                  <a:gd name="T19" fmla="*/ 128 h 130"/>
                  <a:gd name="T20" fmla="*/ 479 w 480"/>
                  <a:gd name="T21" fmla="*/ 128 h 130"/>
                  <a:gd name="T22" fmla="*/ 479 w 480"/>
                  <a:gd name="T23" fmla="*/ 128 h 130"/>
                  <a:gd name="T24" fmla="*/ 473 w 480"/>
                  <a:gd name="T25" fmla="*/ 117 h 130"/>
                  <a:gd name="T26" fmla="*/ 479 w 480"/>
                  <a:gd name="T27" fmla="*/ 127 h 130"/>
                  <a:gd name="T28" fmla="*/ 473 w 480"/>
                  <a:gd name="T29" fmla="*/ 117 h 130"/>
                  <a:gd name="T30" fmla="*/ 61 w 480"/>
                  <a:gd name="T31" fmla="*/ 0 h 130"/>
                  <a:gd name="T32" fmla="*/ 5 w 480"/>
                  <a:gd name="T33" fmla="*/ 31 h 130"/>
                  <a:gd name="T34" fmla="*/ 0 w 480"/>
                  <a:gd name="T35" fmla="*/ 34 h 130"/>
                  <a:gd name="T36" fmla="*/ 0 w 480"/>
                  <a:gd name="T37" fmla="*/ 34 h 130"/>
                  <a:gd name="T38" fmla="*/ 61 w 480"/>
                  <a:gd name="T3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0" h="130">
                    <a:moveTo>
                      <a:pt x="480" y="130"/>
                    </a:moveTo>
                    <a:cubicBezTo>
                      <a:pt x="480" y="130"/>
                      <a:pt x="480" y="130"/>
                      <a:pt x="480" y="130"/>
                    </a:cubicBezTo>
                    <a:cubicBezTo>
                      <a:pt x="480" y="130"/>
                      <a:pt x="480" y="130"/>
                      <a:pt x="480" y="130"/>
                    </a:cubicBezTo>
                    <a:moveTo>
                      <a:pt x="480" y="129"/>
                    </a:moveTo>
                    <a:cubicBezTo>
                      <a:pt x="480" y="129"/>
                      <a:pt x="480" y="129"/>
                      <a:pt x="480" y="129"/>
                    </a:cubicBezTo>
                    <a:cubicBezTo>
                      <a:pt x="480" y="129"/>
                      <a:pt x="480" y="129"/>
                      <a:pt x="480" y="129"/>
                    </a:cubicBezTo>
                    <a:moveTo>
                      <a:pt x="479" y="128"/>
                    </a:moveTo>
                    <a:cubicBezTo>
                      <a:pt x="479" y="128"/>
                      <a:pt x="479" y="129"/>
                      <a:pt x="479" y="129"/>
                    </a:cubicBezTo>
                    <a:cubicBezTo>
                      <a:pt x="479" y="129"/>
                      <a:pt x="479" y="128"/>
                      <a:pt x="479" y="128"/>
                    </a:cubicBezTo>
                    <a:moveTo>
                      <a:pt x="479" y="128"/>
                    </a:moveTo>
                    <a:cubicBezTo>
                      <a:pt x="479" y="128"/>
                      <a:pt x="479" y="128"/>
                      <a:pt x="479" y="128"/>
                    </a:cubicBezTo>
                    <a:cubicBezTo>
                      <a:pt x="479" y="128"/>
                      <a:pt x="479" y="128"/>
                      <a:pt x="479" y="128"/>
                    </a:cubicBezTo>
                    <a:moveTo>
                      <a:pt x="473" y="117"/>
                    </a:moveTo>
                    <a:cubicBezTo>
                      <a:pt x="475" y="121"/>
                      <a:pt x="477" y="124"/>
                      <a:pt x="479" y="127"/>
                    </a:cubicBezTo>
                    <a:cubicBezTo>
                      <a:pt x="477" y="124"/>
                      <a:pt x="475" y="121"/>
                      <a:pt x="473" y="117"/>
                    </a:cubicBezTo>
                    <a:moveTo>
                      <a:pt x="61" y="0"/>
                    </a:moveTo>
                    <a:cubicBezTo>
                      <a:pt x="5" y="31"/>
                      <a:pt x="5" y="31"/>
                      <a:pt x="5" y="31"/>
                    </a:cubicBezTo>
                    <a:cubicBezTo>
                      <a:pt x="0" y="34"/>
                      <a:pt x="0" y="34"/>
                      <a:pt x="0" y="34"/>
                    </a:cubicBezTo>
                    <a:cubicBezTo>
                      <a:pt x="0" y="34"/>
                      <a:pt x="0" y="34"/>
                      <a:pt x="0" y="34"/>
                    </a:cubicBezTo>
                    <a:cubicBezTo>
                      <a:pt x="61" y="0"/>
                      <a:pt x="61" y="0"/>
                      <a:pt x="61"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7" name="î$ľïḋé"/>
              <p:cNvSpPr/>
              <p:nvPr/>
            </p:nvSpPr>
            <p:spPr bwMode="auto">
              <a:xfrm>
                <a:off x="5330305" y="2659443"/>
                <a:ext cx="19311" cy="24139"/>
              </a:xfrm>
              <a:custGeom>
                <a:avLst/>
                <a:gdLst>
                  <a:gd name="T0" fmla="*/ 54 w 54"/>
                  <a:gd name="T1" fmla="*/ 0 h 64"/>
                  <a:gd name="T2" fmla="*/ 0 w 54"/>
                  <a:gd name="T3" fmla="*/ 64 h 64"/>
                  <a:gd name="T4" fmla="*/ 46 w 54"/>
                  <a:gd name="T5" fmla="*/ 64 h 64"/>
                  <a:gd name="T6" fmla="*/ 54 w 54"/>
                  <a:gd name="T7" fmla="*/ 0 h 64"/>
                </a:gdLst>
                <a:ahLst/>
                <a:cxnLst>
                  <a:cxn ang="0">
                    <a:pos x="T0" y="T1"/>
                  </a:cxn>
                  <a:cxn ang="0">
                    <a:pos x="T2" y="T3"/>
                  </a:cxn>
                  <a:cxn ang="0">
                    <a:pos x="T4" y="T5"/>
                  </a:cxn>
                  <a:cxn ang="0">
                    <a:pos x="T6" y="T7"/>
                  </a:cxn>
                </a:cxnLst>
                <a:rect l="0" t="0" r="r" b="b"/>
                <a:pathLst>
                  <a:path w="54" h="64">
                    <a:moveTo>
                      <a:pt x="54" y="0"/>
                    </a:moveTo>
                    <a:cubicBezTo>
                      <a:pt x="38" y="23"/>
                      <a:pt x="20" y="44"/>
                      <a:pt x="0" y="64"/>
                    </a:cubicBezTo>
                    <a:cubicBezTo>
                      <a:pt x="46" y="64"/>
                      <a:pt x="46" y="64"/>
                      <a:pt x="46" y="64"/>
                    </a:cubicBezTo>
                    <a:cubicBezTo>
                      <a:pt x="51" y="43"/>
                      <a:pt x="53" y="22"/>
                      <a:pt x="54"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8" name="ïśḻídé"/>
              <p:cNvSpPr/>
              <p:nvPr/>
            </p:nvSpPr>
            <p:spPr bwMode="auto">
              <a:xfrm>
                <a:off x="5159400" y="2544540"/>
                <a:ext cx="190217" cy="139042"/>
              </a:xfrm>
              <a:custGeom>
                <a:avLst/>
                <a:gdLst>
                  <a:gd name="T0" fmla="*/ 208 w 512"/>
                  <a:gd name="T1" fmla="*/ 0 h 372"/>
                  <a:gd name="T2" fmla="*/ 75 w 512"/>
                  <a:gd name="T3" fmla="*/ 31 h 372"/>
                  <a:gd name="T4" fmla="*/ 61 w 512"/>
                  <a:gd name="T5" fmla="*/ 39 h 372"/>
                  <a:gd name="T6" fmla="*/ 61 w 512"/>
                  <a:gd name="T7" fmla="*/ 39 h 372"/>
                  <a:gd name="T8" fmla="*/ 0 w 512"/>
                  <a:gd name="T9" fmla="*/ 73 h 372"/>
                  <a:gd name="T10" fmla="*/ 13 w 512"/>
                  <a:gd name="T11" fmla="*/ 97 h 372"/>
                  <a:gd name="T12" fmla="*/ 13 w 512"/>
                  <a:gd name="T13" fmla="*/ 97 h 372"/>
                  <a:gd name="T14" fmla="*/ 27 w 512"/>
                  <a:gd name="T15" fmla="*/ 134 h 372"/>
                  <a:gd name="T16" fmla="*/ 67 w 512"/>
                  <a:gd name="T17" fmla="*/ 112 h 372"/>
                  <a:gd name="T18" fmla="*/ 156 w 512"/>
                  <a:gd name="T19" fmla="*/ 78 h 372"/>
                  <a:gd name="T20" fmla="*/ 220 w 512"/>
                  <a:gd name="T21" fmla="*/ 71 h 372"/>
                  <a:gd name="T22" fmla="*/ 349 w 512"/>
                  <a:gd name="T23" fmla="*/ 106 h 372"/>
                  <a:gd name="T24" fmla="*/ 358 w 512"/>
                  <a:gd name="T25" fmla="*/ 115 h 372"/>
                  <a:gd name="T26" fmla="*/ 358 w 512"/>
                  <a:gd name="T27" fmla="*/ 117 h 372"/>
                  <a:gd name="T28" fmla="*/ 358 w 512"/>
                  <a:gd name="T29" fmla="*/ 117 h 372"/>
                  <a:gd name="T30" fmla="*/ 358 w 512"/>
                  <a:gd name="T31" fmla="*/ 117 h 372"/>
                  <a:gd name="T32" fmla="*/ 358 w 512"/>
                  <a:gd name="T33" fmla="*/ 117 h 372"/>
                  <a:gd name="T34" fmla="*/ 358 w 512"/>
                  <a:gd name="T35" fmla="*/ 117 h 372"/>
                  <a:gd name="T36" fmla="*/ 357 w 512"/>
                  <a:gd name="T37" fmla="*/ 140 h 372"/>
                  <a:gd name="T38" fmla="*/ 336 w 512"/>
                  <a:gd name="T39" fmla="*/ 152 h 372"/>
                  <a:gd name="T40" fmla="*/ 333 w 512"/>
                  <a:gd name="T41" fmla="*/ 152 h 372"/>
                  <a:gd name="T42" fmla="*/ 323 w 512"/>
                  <a:gd name="T43" fmla="*/ 148 h 372"/>
                  <a:gd name="T44" fmla="*/ 221 w 512"/>
                  <a:gd name="T45" fmla="*/ 120 h 372"/>
                  <a:gd name="T46" fmla="*/ 168 w 512"/>
                  <a:gd name="T47" fmla="*/ 126 h 372"/>
                  <a:gd name="T48" fmla="*/ 91 w 512"/>
                  <a:gd name="T49" fmla="*/ 154 h 372"/>
                  <a:gd name="T50" fmla="*/ 91 w 512"/>
                  <a:gd name="T51" fmla="*/ 154 h 372"/>
                  <a:gd name="T52" fmla="*/ 47 w 512"/>
                  <a:gd name="T53" fmla="*/ 179 h 372"/>
                  <a:gd name="T54" fmla="*/ 37 w 512"/>
                  <a:gd name="T55" fmla="*/ 184 h 372"/>
                  <a:gd name="T56" fmla="*/ 0 w 512"/>
                  <a:gd name="T57" fmla="*/ 372 h 372"/>
                  <a:gd name="T58" fmla="*/ 173 w 512"/>
                  <a:gd name="T59" fmla="*/ 372 h 372"/>
                  <a:gd name="T60" fmla="*/ 222 w 512"/>
                  <a:gd name="T61" fmla="*/ 368 h 372"/>
                  <a:gd name="T62" fmla="*/ 272 w 512"/>
                  <a:gd name="T63" fmla="*/ 372 h 372"/>
                  <a:gd name="T64" fmla="*/ 458 w 512"/>
                  <a:gd name="T65" fmla="*/ 372 h 372"/>
                  <a:gd name="T66" fmla="*/ 512 w 512"/>
                  <a:gd name="T67" fmla="*/ 308 h 372"/>
                  <a:gd name="T68" fmla="*/ 512 w 512"/>
                  <a:gd name="T69" fmla="*/ 308 h 372"/>
                  <a:gd name="T70" fmla="*/ 512 w 512"/>
                  <a:gd name="T71" fmla="*/ 297 h 372"/>
                  <a:gd name="T72" fmla="*/ 480 w 512"/>
                  <a:gd name="T73" fmla="*/ 169 h 372"/>
                  <a:gd name="T74" fmla="*/ 480 w 512"/>
                  <a:gd name="T75" fmla="*/ 169 h 372"/>
                  <a:gd name="T76" fmla="*/ 480 w 512"/>
                  <a:gd name="T77" fmla="*/ 168 h 372"/>
                  <a:gd name="T78" fmla="*/ 480 w 512"/>
                  <a:gd name="T79" fmla="*/ 168 h 372"/>
                  <a:gd name="T80" fmla="*/ 479 w 512"/>
                  <a:gd name="T81" fmla="*/ 168 h 372"/>
                  <a:gd name="T82" fmla="*/ 479 w 512"/>
                  <a:gd name="T83" fmla="*/ 167 h 372"/>
                  <a:gd name="T84" fmla="*/ 479 w 512"/>
                  <a:gd name="T85" fmla="*/ 167 h 372"/>
                  <a:gd name="T86" fmla="*/ 479 w 512"/>
                  <a:gd name="T87" fmla="*/ 167 h 372"/>
                  <a:gd name="T88" fmla="*/ 479 w 512"/>
                  <a:gd name="T89" fmla="*/ 166 h 372"/>
                  <a:gd name="T90" fmla="*/ 473 w 512"/>
                  <a:gd name="T91" fmla="*/ 156 h 372"/>
                  <a:gd name="T92" fmla="*/ 473 w 512"/>
                  <a:gd name="T93" fmla="*/ 156 h 372"/>
                  <a:gd name="T94" fmla="*/ 473 w 512"/>
                  <a:gd name="T95" fmla="*/ 156 h 372"/>
                  <a:gd name="T96" fmla="*/ 208 w 512"/>
                  <a:gd name="T9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2" h="372">
                    <a:moveTo>
                      <a:pt x="208" y="0"/>
                    </a:moveTo>
                    <a:cubicBezTo>
                      <a:pt x="164" y="0"/>
                      <a:pt x="118" y="10"/>
                      <a:pt x="75" y="31"/>
                    </a:cubicBezTo>
                    <a:cubicBezTo>
                      <a:pt x="71" y="34"/>
                      <a:pt x="66" y="36"/>
                      <a:pt x="61" y="39"/>
                    </a:cubicBezTo>
                    <a:cubicBezTo>
                      <a:pt x="61" y="39"/>
                      <a:pt x="61" y="39"/>
                      <a:pt x="61" y="39"/>
                    </a:cubicBezTo>
                    <a:cubicBezTo>
                      <a:pt x="0" y="73"/>
                      <a:pt x="0" y="73"/>
                      <a:pt x="0" y="73"/>
                    </a:cubicBezTo>
                    <a:cubicBezTo>
                      <a:pt x="5" y="81"/>
                      <a:pt x="9" y="89"/>
                      <a:pt x="13" y="97"/>
                    </a:cubicBezTo>
                    <a:cubicBezTo>
                      <a:pt x="13" y="97"/>
                      <a:pt x="13" y="97"/>
                      <a:pt x="13" y="97"/>
                    </a:cubicBezTo>
                    <a:cubicBezTo>
                      <a:pt x="18" y="109"/>
                      <a:pt x="23" y="121"/>
                      <a:pt x="27" y="134"/>
                    </a:cubicBezTo>
                    <a:cubicBezTo>
                      <a:pt x="67" y="112"/>
                      <a:pt x="67" y="112"/>
                      <a:pt x="67" y="112"/>
                    </a:cubicBezTo>
                    <a:cubicBezTo>
                      <a:pt x="71" y="109"/>
                      <a:pt x="106" y="89"/>
                      <a:pt x="156" y="78"/>
                    </a:cubicBezTo>
                    <a:cubicBezTo>
                      <a:pt x="178" y="73"/>
                      <a:pt x="200" y="71"/>
                      <a:pt x="220" y="71"/>
                    </a:cubicBezTo>
                    <a:cubicBezTo>
                      <a:pt x="267" y="71"/>
                      <a:pt x="311" y="83"/>
                      <a:pt x="349" y="106"/>
                    </a:cubicBezTo>
                    <a:cubicBezTo>
                      <a:pt x="353" y="109"/>
                      <a:pt x="356" y="112"/>
                      <a:pt x="358" y="115"/>
                    </a:cubicBezTo>
                    <a:cubicBezTo>
                      <a:pt x="358" y="116"/>
                      <a:pt x="358" y="116"/>
                      <a:pt x="358" y="117"/>
                    </a:cubicBezTo>
                    <a:cubicBezTo>
                      <a:pt x="358" y="117"/>
                      <a:pt x="358" y="117"/>
                      <a:pt x="358" y="117"/>
                    </a:cubicBezTo>
                    <a:cubicBezTo>
                      <a:pt x="358" y="117"/>
                      <a:pt x="358" y="117"/>
                      <a:pt x="358" y="117"/>
                    </a:cubicBezTo>
                    <a:cubicBezTo>
                      <a:pt x="358" y="117"/>
                      <a:pt x="358" y="117"/>
                      <a:pt x="358" y="117"/>
                    </a:cubicBezTo>
                    <a:cubicBezTo>
                      <a:pt x="358" y="117"/>
                      <a:pt x="358" y="117"/>
                      <a:pt x="358" y="117"/>
                    </a:cubicBezTo>
                    <a:cubicBezTo>
                      <a:pt x="363" y="125"/>
                      <a:pt x="362" y="133"/>
                      <a:pt x="357" y="140"/>
                    </a:cubicBezTo>
                    <a:cubicBezTo>
                      <a:pt x="352" y="148"/>
                      <a:pt x="344" y="152"/>
                      <a:pt x="336" y="152"/>
                    </a:cubicBezTo>
                    <a:cubicBezTo>
                      <a:pt x="335" y="152"/>
                      <a:pt x="334" y="152"/>
                      <a:pt x="333" y="152"/>
                    </a:cubicBezTo>
                    <a:cubicBezTo>
                      <a:pt x="330" y="151"/>
                      <a:pt x="326" y="150"/>
                      <a:pt x="323" y="148"/>
                    </a:cubicBezTo>
                    <a:cubicBezTo>
                      <a:pt x="292" y="129"/>
                      <a:pt x="258" y="120"/>
                      <a:pt x="221" y="120"/>
                    </a:cubicBezTo>
                    <a:cubicBezTo>
                      <a:pt x="204" y="120"/>
                      <a:pt x="186" y="122"/>
                      <a:pt x="168" y="126"/>
                    </a:cubicBezTo>
                    <a:cubicBezTo>
                      <a:pt x="124" y="135"/>
                      <a:pt x="92" y="154"/>
                      <a:pt x="91" y="154"/>
                    </a:cubicBezTo>
                    <a:cubicBezTo>
                      <a:pt x="91" y="154"/>
                      <a:pt x="91" y="154"/>
                      <a:pt x="91" y="154"/>
                    </a:cubicBezTo>
                    <a:cubicBezTo>
                      <a:pt x="47" y="179"/>
                      <a:pt x="47" y="179"/>
                      <a:pt x="47" y="179"/>
                    </a:cubicBezTo>
                    <a:cubicBezTo>
                      <a:pt x="37" y="184"/>
                      <a:pt x="37" y="184"/>
                      <a:pt x="37" y="184"/>
                    </a:cubicBezTo>
                    <a:cubicBezTo>
                      <a:pt x="45" y="247"/>
                      <a:pt x="33" y="313"/>
                      <a:pt x="0" y="372"/>
                    </a:cubicBezTo>
                    <a:cubicBezTo>
                      <a:pt x="173" y="372"/>
                      <a:pt x="173" y="372"/>
                      <a:pt x="173" y="372"/>
                    </a:cubicBezTo>
                    <a:cubicBezTo>
                      <a:pt x="189" y="369"/>
                      <a:pt x="206" y="368"/>
                      <a:pt x="222" y="368"/>
                    </a:cubicBezTo>
                    <a:cubicBezTo>
                      <a:pt x="239" y="368"/>
                      <a:pt x="255" y="369"/>
                      <a:pt x="272" y="372"/>
                    </a:cubicBezTo>
                    <a:cubicBezTo>
                      <a:pt x="458" y="372"/>
                      <a:pt x="458" y="372"/>
                      <a:pt x="458" y="372"/>
                    </a:cubicBezTo>
                    <a:cubicBezTo>
                      <a:pt x="478" y="352"/>
                      <a:pt x="496" y="331"/>
                      <a:pt x="512" y="308"/>
                    </a:cubicBezTo>
                    <a:cubicBezTo>
                      <a:pt x="512" y="308"/>
                      <a:pt x="512" y="308"/>
                      <a:pt x="512" y="308"/>
                    </a:cubicBezTo>
                    <a:cubicBezTo>
                      <a:pt x="512" y="304"/>
                      <a:pt x="512" y="300"/>
                      <a:pt x="512" y="297"/>
                    </a:cubicBezTo>
                    <a:cubicBezTo>
                      <a:pt x="511" y="254"/>
                      <a:pt x="500" y="210"/>
                      <a:pt x="480" y="169"/>
                    </a:cubicBezTo>
                    <a:cubicBezTo>
                      <a:pt x="480" y="169"/>
                      <a:pt x="480" y="169"/>
                      <a:pt x="480" y="169"/>
                    </a:cubicBezTo>
                    <a:cubicBezTo>
                      <a:pt x="480" y="169"/>
                      <a:pt x="480" y="168"/>
                      <a:pt x="480" y="168"/>
                    </a:cubicBezTo>
                    <a:cubicBezTo>
                      <a:pt x="480" y="168"/>
                      <a:pt x="480" y="168"/>
                      <a:pt x="480" y="168"/>
                    </a:cubicBezTo>
                    <a:cubicBezTo>
                      <a:pt x="479" y="168"/>
                      <a:pt x="479" y="168"/>
                      <a:pt x="479" y="168"/>
                    </a:cubicBezTo>
                    <a:cubicBezTo>
                      <a:pt x="479" y="168"/>
                      <a:pt x="479" y="167"/>
                      <a:pt x="479" y="167"/>
                    </a:cubicBezTo>
                    <a:cubicBezTo>
                      <a:pt x="479" y="167"/>
                      <a:pt x="479" y="167"/>
                      <a:pt x="479" y="167"/>
                    </a:cubicBezTo>
                    <a:cubicBezTo>
                      <a:pt x="479" y="167"/>
                      <a:pt x="479" y="167"/>
                      <a:pt x="479" y="167"/>
                    </a:cubicBezTo>
                    <a:cubicBezTo>
                      <a:pt x="479" y="167"/>
                      <a:pt x="479" y="167"/>
                      <a:pt x="479" y="166"/>
                    </a:cubicBezTo>
                    <a:cubicBezTo>
                      <a:pt x="477" y="163"/>
                      <a:pt x="475" y="160"/>
                      <a:pt x="473" y="156"/>
                    </a:cubicBezTo>
                    <a:cubicBezTo>
                      <a:pt x="473" y="156"/>
                      <a:pt x="473" y="156"/>
                      <a:pt x="473" y="156"/>
                    </a:cubicBezTo>
                    <a:cubicBezTo>
                      <a:pt x="473" y="156"/>
                      <a:pt x="473" y="156"/>
                      <a:pt x="473" y="156"/>
                    </a:cubicBezTo>
                    <a:cubicBezTo>
                      <a:pt x="418" y="57"/>
                      <a:pt x="315" y="0"/>
                      <a:pt x="208"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9" name="îşlîḑé"/>
              <p:cNvSpPr/>
              <p:nvPr/>
            </p:nvSpPr>
            <p:spPr bwMode="auto">
              <a:xfrm>
                <a:off x="5169056" y="2571576"/>
                <a:ext cx="125524" cy="41520"/>
              </a:xfrm>
              <a:custGeom>
                <a:avLst/>
                <a:gdLst>
                  <a:gd name="T0" fmla="*/ 331 w 336"/>
                  <a:gd name="T1" fmla="*/ 46 h 113"/>
                  <a:gd name="T2" fmla="*/ 331 w 336"/>
                  <a:gd name="T3" fmla="*/ 46 h 113"/>
                  <a:gd name="T4" fmla="*/ 331 w 336"/>
                  <a:gd name="T5" fmla="*/ 46 h 113"/>
                  <a:gd name="T6" fmla="*/ 331 w 336"/>
                  <a:gd name="T7" fmla="*/ 46 h 113"/>
                  <a:gd name="T8" fmla="*/ 193 w 336"/>
                  <a:gd name="T9" fmla="*/ 0 h 113"/>
                  <a:gd name="T10" fmla="*/ 129 w 336"/>
                  <a:gd name="T11" fmla="*/ 7 h 113"/>
                  <a:gd name="T12" fmla="*/ 40 w 336"/>
                  <a:gd name="T13" fmla="*/ 41 h 113"/>
                  <a:gd name="T14" fmla="*/ 0 w 336"/>
                  <a:gd name="T15" fmla="*/ 63 h 113"/>
                  <a:gd name="T16" fmla="*/ 10 w 336"/>
                  <a:gd name="T17" fmla="*/ 113 h 113"/>
                  <a:gd name="T18" fmla="*/ 20 w 336"/>
                  <a:gd name="T19" fmla="*/ 108 h 113"/>
                  <a:gd name="T20" fmla="*/ 64 w 336"/>
                  <a:gd name="T21" fmla="*/ 83 h 113"/>
                  <a:gd name="T22" fmla="*/ 64 w 336"/>
                  <a:gd name="T23" fmla="*/ 83 h 113"/>
                  <a:gd name="T24" fmla="*/ 141 w 336"/>
                  <a:gd name="T25" fmla="*/ 55 h 113"/>
                  <a:gd name="T26" fmla="*/ 194 w 336"/>
                  <a:gd name="T27" fmla="*/ 49 h 113"/>
                  <a:gd name="T28" fmla="*/ 296 w 336"/>
                  <a:gd name="T29" fmla="*/ 77 h 113"/>
                  <a:gd name="T30" fmla="*/ 306 w 336"/>
                  <a:gd name="T31" fmla="*/ 81 h 113"/>
                  <a:gd name="T32" fmla="*/ 309 w 336"/>
                  <a:gd name="T33" fmla="*/ 81 h 113"/>
                  <a:gd name="T34" fmla="*/ 330 w 336"/>
                  <a:gd name="T35" fmla="*/ 69 h 113"/>
                  <a:gd name="T36" fmla="*/ 331 w 336"/>
                  <a:gd name="T37" fmla="*/ 46 h 113"/>
                  <a:gd name="T38" fmla="*/ 331 w 336"/>
                  <a:gd name="T39" fmla="*/ 46 h 113"/>
                  <a:gd name="T40" fmla="*/ 331 w 336"/>
                  <a:gd name="T41" fmla="*/ 44 h 113"/>
                  <a:gd name="T42" fmla="*/ 322 w 336"/>
                  <a:gd name="T43" fmla="*/ 35 h 113"/>
                  <a:gd name="T44" fmla="*/ 193 w 336"/>
                  <a:gd name="T4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113">
                    <a:moveTo>
                      <a:pt x="331" y="46"/>
                    </a:moveTo>
                    <a:cubicBezTo>
                      <a:pt x="331" y="46"/>
                      <a:pt x="331" y="46"/>
                      <a:pt x="331" y="46"/>
                    </a:cubicBezTo>
                    <a:cubicBezTo>
                      <a:pt x="331" y="46"/>
                      <a:pt x="331" y="46"/>
                      <a:pt x="331" y="46"/>
                    </a:cubicBezTo>
                    <a:cubicBezTo>
                      <a:pt x="331" y="46"/>
                      <a:pt x="331" y="46"/>
                      <a:pt x="331" y="46"/>
                    </a:cubicBezTo>
                    <a:moveTo>
                      <a:pt x="193" y="0"/>
                    </a:moveTo>
                    <a:cubicBezTo>
                      <a:pt x="173" y="0"/>
                      <a:pt x="151" y="2"/>
                      <a:pt x="129" y="7"/>
                    </a:cubicBezTo>
                    <a:cubicBezTo>
                      <a:pt x="79" y="18"/>
                      <a:pt x="44" y="38"/>
                      <a:pt x="40" y="41"/>
                    </a:cubicBezTo>
                    <a:cubicBezTo>
                      <a:pt x="0" y="63"/>
                      <a:pt x="0" y="63"/>
                      <a:pt x="0" y="63"/>
                    </a:cubicBezTo>
                    <a:cubicBezTo>
                      <a:pt x="5" y="79"/>
                      <a:pt x="8" y="96"/>
                      <a:pt x="10" y="113"/>
                    </a:cubicBezTo>
                    <a:cubicBezTo>
                      <a:pt x="20" y="108"/>
                      <a:pt x="20" y="108"/>
                      <a:pt x="20" y="108"/>
                    </a:cubicBezTo>
                    <a:cubicBezTo>
                      <a:pt x="64" y="83"/>
                      <a:pt x="64" y="83"/>
                      <a:pt x="64" y="83"/>
                    </a:cubicBezTo>
                    <a:cubicBezTo>
                      <a:pt x="64" y="83"/>
                      <a:pt x="64" y="83"/>
                      <a:pt x="64" y="83"/>
                    </a:cubicBezTo>
                    <a:cubicBezTo>
                      <a:pt x="65" y="83"/>
                      <a:pt x="97" y="64"/>
                      <a:pt x="141" y="55"/>
                    </a:cubicBezTo>
                    <a:cubicBezTo>
                      <a:pt x="159" y="51"/>
                      <a:pt x="177" y="49"/>
                      <a:pt x="194" y="49"/>
                    </a:cubicBezTo>
                    <a:cubicBezTo>
                      <a:pt x="231" y="49"/>
                      <a:pt x="265" y="58"/>
                      <a:pt x="296" y="77"/>
                    </a:cubicBezTo>
                    <a:cubicBezTo>
                      <a:pt x="299" y="79"/>
                      <a:pt x="303" y="80"/>
                      <a:pt x="306" y="81"/>
                    </a:cubicBezTo>
                    <a:cubicBezTo>
                      <a:pt x="307" y="81"/>
                      <a:pt x="308" y="81"/>
                      <a:pt x="309" y="81"/>
                    </a:cubicBezTo>
                    <a:cubicBezTo>
                      <a:pt x="317" y="81"/>
                      <a:pt x="325" y="77"/>
                      <a:pt x="330" y="69"/>
                    </a:cubicBezTo>
                    <a:cubicBezTo>
                      <a:pt x="335" y="62"/>
                      <a:pt x="336" y="54"/>
                      <a:pt x="331" y="46"/>
                    </a:cubicBezTo>
                    <a:cubicBezTo>
                      <a:pt x="331" y="46"/>
                      <a:pt x="331" y="46"/>
                      <a:pt x="331" y="46"/>
                    </a:cubicBezTo>
                    <a:cubicBezTo>
                      <a:pt x="331" y="45"/>
                      <a:pt x="331" y="45"/>
                      <a:pt x="331" y="44"/>
                    </a:cubicBezTo>
                    <a:cubicBezTo>
                      <a:pt x="329" y="41"/>
                      <a:pt x="326" y="38"/>
                      <a:pt x="322" y="35"/>
                    </a:cubicBezTo>
                    <a:cubicBezTo>
                      <a:pt x="284" y="12"/>
                      <a:pt x="240" y="0"/>
                      <a:pt x="193"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0" name="îśļïḋè"/>
              <p:cNvSpPr/>
              <p:nvPr/>
            </p:nvSpPr>
            <p:spPr bwMode="auto">
              <a:xfrm>
                <a:off x="4881316" y="2535850"/>
                <a:ext cx="262634" cy="147732"/>
              </a:xfrm>
              <a:custGeom>
                <a:avLst/>
                <a:gdLst>
                  <a:gd name="T0" fmla="*/ 705 w 705"/>
                  <a:gd name="T1" fmla="*/ 263 h 396"/>
                  <a:gd name="T2" fmla="*/ 693 w 705"/>
                  <a:gd name="T3" fmla="*/ 281 h 396"/>
                  <a:gd name="T4" fmla="*/ 610 w 705"/>
                  <a:gd name="T5" fmla="*/ 396 h 396"/>
                  <a:gd name="T6" fmla="*/ 610 w 705"/>
                  <a:gd name="T7" fmla="*/ 396 h 396"/>
                  <a:gd name="T8" fmla="*/ 693 w 705"/>
                  <a:gd name="T9" fmla="*/ 281 h 396"/>
                  <a:gd name="T10" fmla="*/ 705 w 705"/>
                  <a:gd name="T11" fmla="*/ 263 h 396"/>
                  <a:gd name="T12" fmla="*/ 241 w 705"/>
                  <a:gd name="T13" fmla="*/ 62 h 396"/>
                  <a:gd name="T14" fmla="*/ 236 w 705"/>
                  <a:gd name="T15" fmla="*/ 69 h 396"/>
                  <a:gd name="T16" fmla="*/ 217 w 705"/>
                  <a:gd name="T17" fmla="*/ 95 h 396"/>
                  <a:gd name="T18" fmla="*/ 217 w 705"/>
                  <a:gd name="T19" fmla="*/ 95 h 396"/>
                  <a:gd name="T20" fmla="*/ 191 w 705"/>
                  <a:gd name="T21" fmla="*/ 131 h 396"/>
                  <a:gd name="T22" fmla="*/ 190 w 705"/>
                  <a:gd name="T23" fmla="*/ 132 h 396"/>
                  <a:gd name="T24" fmla="*/ 0 w 705"/>
                  <a:gd name="T25" fmla="*/ 396 h 396"/>
                  <a:gd name="T26" fmla="*/ 0 w 705"/>
                  <a:gd name="T27" fmla="*/ 396 h 396"/>
                  <a:gd name="T28" fmla="*/ 236 w 705"/>
                  <a:gd name="T29" fmla="*/ 69 h 396"/>
                  <a:gd name="T30" fmla="*/ 241 w 705"/>
                  <a:gd name="T31" fmla="*/ 62 h 396"/>
                  <a:gd name="T32" fmla="*/ 662 w 705"/>
                  <a:gd name="T33" fmla="*/ 3 h 396"/>
                  <a:gd name="T34" fmla="*/ 669 w 705"/>
                  <a:gd name="T35" fmla="*/ 9 h 396"/>
                  <a:gd name="T36" fmla="*/ 662 w 705"/>
                  <a:gd name="T37" fmla="*/ 3 h 396"/>
                  <a:gd name="T38" fmla="*/ 660 w 705"/>
                  <a:gd name="T39" fmla="*/ 2 h 396"/>
                  <a:gd name="T40" fmla="*/ 662 w 705"/>
                  <a:gd name="T41" fmla="*/ 3 h 396"/>
                  <a:gd name="T42" fmla="*/ 660 w 705"/>
                  <a:gd name="T43" fmla="*/ 2 h 396"/>
                  <a:gd name="T44" fmla="*/ 658 w 705"/>
                  <a:gd name="T45" fmla="*/ 0 h 396"/>
                  <a:gd name="T46" fmla="*/ 659 w 705"/>
                  <a:gd name="T47" fmla="*/ 1 h 396"/>
                  <a:gd name="T48" fmla="*/ 658 w 705"/>
                  <a:gd name="T49"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5" h="396">
                    <a:moveTo>
                      <a:pt x="705" y="263"/>
                    </a:moveTo>
                    <a:cubicBezTo>
                      <a:pt x="701" y="269"/>
                      <a:pt x="697" y="275"/>
                      <a:pt x="693" y="281"/>
                    </a:cubicBezTo>
                    <a:cubicBezTo>
                      <a:pt x="610" y="396"/>
                      <a:pt x="610" y="396"/>
                      <a:pt x="610" y="396"/>
                    </a:cubicBezTo>
                    <a:cubicBezTo>
                      <a:pt x="610" y="396"/>
                      <a:pt x="610" y="396"/>
                      <a:pt x="610" y="396"/>
                    </a:cubicBezTo>
                    <a:cubicBezTo>
                      <a:pt x="693" y="281"/>
                      <a:pt x="693" y="281"/>
                      <a:pt x="693" y="281"/>
                    </a:cubicBezTo>
                    <a:cubicBezTo>
                      <a:pt x="697" y="275"/>
                      <a:pt x="701" y="269"/>
                      <a:pt x="705" y="263"/>
                    </a:cubicBezTo>
                    <a:moveTo>
                      <a:pt x="241" y="62"/>
                    </a:moveTo>
                    <a:cubicBezTo>
                      <a:pt x="239" y="64"/>
                      <a:pt x="238" y="67"/>
                      <a:pt x="236" y="69"/>
                    </a:cubicBezTo>
                    <a:cubicBezTo>
                      <a:pt x="217" y="95"/>
                      <a:pt x="217" y="95"/>
                      <a:pt x="217" y="95"/>
                    </a:cubicBezTo>
                    <a:cubicBezTo>
                      <a:pt x="217" y="95"/>
                      <a:pt x="217" y="95"/>
                      <a:pt x="217" y="95"/>
                    </a:cubicBezTo>
                    <a:cubicBezTo>
                      <a:pt x="191" y="131"/>
                      <a:pt x="191" y="131"/>
                      <a:pt x="191" y="131"/>
                    </a:cubicBezTo>
                    <a:cubicBezTo>
                      <a:pt x="190" y="132"/>
                      <a:pt x="190" y="132"/>
                      <a:pt x="190" y="132"/>
                    </a:cubicBezTo>
                    <a:cubicBezTo>
                      <a:pt x="0" y="396"/>
                      <a:pt x="0" y="396"/>
                      <a:pt x="0" y="396"/>
                    </a:cubicBezTo>
                    <a:cubicBezTo>
                      <a:pt x="0" y="396"/>
                      <a:pt x="0" y="396"/>
                      <a:pt x="0" y="396"/>
                    </a:cubicBezTo>
                    <a:cubicBezTo>
                      <a:pt x="236" y="69"/>
                      <a:pt x="236" y="69"/>
                      <a:pt x="236" y="69"/>
                    </a:cubicBezTo>
                    <a:cubicBezTo>
                      <a:pt x="238" y="67"/>
                      <a:pt x="239" y="64"/>
                      <a:pt x="241" y="62"/>
                    </a:cubicBezTo>
                    <a:moveTo>
                      <a:pt x="662" y="3"/>
                    </a:moveTo>
                    <a:cubicBezTo>
                      <a:pt x="665" y="5"/>
                      <a:pt x="667" y="7"/>
                      <a:pt x="669" y="9"/>
                    </a:cubicBezTo>
                    <a:cubicBezTo>
                      <a:pt x="667" y="7"/>
                      <a:pt x="665" y="5"/>
                      <a:pt x="662" y="3"/>
                    </a:cubicBezTo>
                    <a:moveTo>
                      <a:pt x="660" y="2"/>
                    </a:moveTo>
                    <a:cubicBezTo>
                      <a:pt x="661" y="2"/>
                      <a:pt x="661" y="3"/>
                      <a:pt x="662" y="3"/>
                    </a:cubicBezTo>
                    <a:cubicBezTo>
                      <a:pt x="661" y="3"/>
                      <a:pt x="661" y="2"/>
                      <a:pt x="660" y="2"/>
                    </a:cubicBezTo>
                    <a:moveTo>
                      <a:pt x="658" y="0"/>
                    </a:moveTo>
                    <a:cubicBezTo>
                      <a:pt x="658" y="0"/>
                      <a:pt x="658" y="1"/>
                      <a:pt x="659" y="1"/>
                    </a:cubicBezTo>
                    <a:cubicBezTo>
                      <a:pt x="658" y="1"/>
                      <a:pt x="658" y="0"/>
                      <a:pt x="658"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1" name="îśľïḑê"/>
              <p:cNvSpPr/>
              <p:nvPr/>
            </p:nvSpPr>
            <p:spPr bwMode="auto">
              <a:xfrm>
                <a:off x="4861039" y="2999323"/>
                <a:ext cx="1931" cy="966"/>
              </a:xfrm>
              <a:custGeom>
                <a:avLst/>
                <a:gdLst>
                  <a:gd name="T0" fmla="*/ 5 w 5"/>
                  <a:gd name="T1" fmla="*/ 0 h 4"/>
                  <a:gd name="T2" fmla="*/ 0 w 5"/>
                  <a:gd name="T3" fmla="*/ 3 h 4"/>
                  <a:gd name="T4" fmla="*/ 5 w 5"/>
                  <a:gd name="T5" fmla="*/ 4 h 4"/>
                  <a:gd name="T6" fmla="*/ 5 w 5"/>
                  <a:gd name="T7" fmla="*/ 0 h 4"/>
                </a:gdLst>
                <a:ahLst/>
                <a:cxnLst>
                  <a:cxn ang="0">
                    <a:pos x="T0" y="T1"/>
                  </a:cxn>
                  <a:cxn ang="0">
                    <a:pos x="T2" y="T3"/>
                  </a:cxn>
                  <a:cxn ang="0">
                    <a:pos x="T4" y="T5"/>
                  </a:cxn>
                  <a:cxn ang="0">
                    <a:pos x="T6" y="T7"/>
                  </a:cxn>
                </a:cxnLst>
                <a:rect l="0" t="0" r="r" b="b"/>
                <a:pathLst>
                  <a:path w="5" h="4">
                    <a:moveTo>
                      <a:pt x="5" y="0"/>
                    </a:moveTo>
                    <a:cubicBezTo>
                      <a:pt x="3" y="1"/>
                      <a:pt x="1" y="2"/>
                      <a:pt x="0" y="3"/>
                    </a:cubicBezTo>
                    <a:cubicBezTo>
                      <a:pt x="1" y="3"/>
                      <a:pt x="3" y="4"/>
                      <a:pt x="5" y="4"/>
                    </a:cubicBezTo>
                    <a:cubicBezTo>
                      <a:pt x="5" y="0"/>
                      <a:pt x="5" y="0"/>
                      <a:pt x="5"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2" name="iṩļiḑê"/>
              <p:cNvSpPr/>
              <p:nvPr/>
            </p:nvSpPr>
            <p:spPr bwMode="auto">
              <a:xfrm>
                <a:off x="4787656" y="2707721"/>
                <a:ext cx="75314" cy="292567"/>
              </a:xfrm>
              <a:custGeom>
                <a:avLst/>
                <a:gdLst>
                  <a:gd name="T0" fmla="*/ 202 w 202"/>
                  <a:gd name="T1" fmla="*/ 197 h 785"/>
                  <a:gd name="T2" fmla="*/ 122 w 202"/>
                  <a:gd name="T3" fmla="*/ 307 h 785"/>
                  <a:gd name="T4" fmla="*/ 93 w 202"/>
                  <a:gd name="T5" fmla="*/ 348 h 785"/>
                  <a:gd name="T6" fmla="*/ 92 w 202"/>
                  <a:gd name="T7" fmla="*/ 349 h 785"/>
                  <a:gd name="T8" fmla="*/ 55 w 202"/>
                  <a:gd name="T9" fmla="*/ 422 h 785"/>
                  <a:gd name="T10" fmla="*/ 59 w 202"/>
                  <a:gd name="T11" fmla="*/ 578 h 785"/>
                  <a:gd name="T12" fmla="*/ 62 w 202"/>
                  <a:gd name="T13" fmla="*/ 588 h 785"/>
                  <a:gd name="T14" fmla="*/ 47 w 202"/>
                  <a:gd name="T15" fmla="*/ 611 h 785"/>
                  <a:gd name="T16" fmla="*/ 36 w 202"/>
                  <a:gd name="T17" fmla="*/ 613 h 785"/>
                  <a:gd name="T18" fmla="*/ 24 w 202"/>
                  <a:gd name="T19" fmla="*/ 609 h 785"/>
                  <a:gd name="T20" fmla="*/ 23 w 202"/>
                  <a:gd name="T21" fmla="*/ 609 h 785"/>
                  <a:gd name="T22" fmla="*/ 24 w 202"/>
                  <a:gd name="T23" fmla="*/ 609 h 785"/>
                  <a:gd name="T24" fmla="*/ 23 w 202"/>
                  <a:gd name="T25" fmla="*/ 609 h 785"/>
                  <a:gd name="T26" fmla="*/ 23 w 202"/>
                  <a:gd name="T27" fmla="*/ 609 h 785"/>
                  <a:gd name="T28" fmla="*/ 22 w 202"/>
                  <a:gd name="T29" fmla="*/ 609 h 785"/>
                  <a:gd name="T30" fmla="*/ 14 w 202"/>
                  <a:gd name="T31" fmla="*/ 599 h 785"/>
                  <a:gd name="T32" fmla="*/ 0 w 202"/>
                  <a:gd name="T33" fmla="*/ 557 h 785"/>
                  <a:gd name="T34" fmla="*/ 0 w 202"/>
                  <a:gd name="T35" fmla="*/ 685 h 785"/>
                  <a:gd name="T36" fmla="*/ 48 w 202"/>
                  <a:gd name="T37" fmla="*/ 729 h 785"/>
                  <a:gd name="T38" fmla="*/ 48 w 202"/>
                  <a:gd name="T39" fmla="*/ 729 h 785"/>
                  <a:gd name="T40" fmla="*/ 48 w 202"/>
                  <a:gd name="T41" fmla="*/ 729 h 785"/>
                  <a:gd name="T42" fmla="*/ 178 w 202"/>
                  <a:gd name="T43" fmla="*/ 783 h 785"/>
                  <a:gd name="T44" fmla="*/ 195 w 202"/>
                  <a:gd name="T45" fmla="*/ 785 h 785"/>
                  <a:gd name="T46" fmla="*/ 197 w 202"/>
                  <a:gd name="T47" fmla="*/ 784 h 785"/>
                  <a:gd name="T48" fmla="*/ 202 w 202"/>
                  <a:gd name="T49" fmla="*/ 781 h 785"/>
                  <a:gd name="T50" fmla="*/ 202 w 202"/>
                  <a:gd name="T51" fmla="*/ 197 h 785"/>
                  <a:gd name="T52" fmla="*/ 202 w 202"/>
                  <a:gd name="T53" fmla="*/ 0 h 785"/>
                  <a:gd name="T54" fmla="*/ 192 w 202"/>
                  <a:gd name="T55" fmla="*/ 14 h 785"/>
                  <a:gd name="T56" fmla="*/ 157 w 202"/>
                  <a:gd name="T57" fmla="*/ 62 h 785"/>
                  <a:gd name="T58" fmla="*/ 108 w 202"/>
                  <a:gd name="T59" fmla="*/ 129 h 785"/>
                  <a:gd name="T60" fmla="*/ 108 w 202"/>
                  <a:gd name="T61" fmla="*/ 129 h 785"/>
                  <a:gd name="T62" fmla="*/ 0 w 202"/>
                  <a:gd name="T63" fmla="*/ 280 h 785"/>
                  <a:gd name="T64" fmla="*/ 0 w 202"/>
                  <a:gd name="T65" fmla="*/ 436 h 785"/>
                  <a:gd name="T66" fmla="*/ 9 w 202"/>
                  <a:gd name="T67" fmla="*/ 404 h 785"/>
                  <a:gd name="T68" fmla="*/ 53 w 202"/>
                  <a:gd name="T69" fmla="*/ 319 h 785"/>
                  <a:gd name="T70" fmla="*/ 82 w 202"/>
                  <a:gd name="T71" fmla="*/ 279 h 785"/>
                  <a:gd name="T72" fmla="*/ 202 w 202"/>
                  <a:gd name="T73" fmla="*/ 113 h 785"/>
                  <a:gd name="T74" fmla="*/ 202 w 202"/>
                  <a:gd name="T75"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2" h="785">
                    <a:moveTo>
                      <a:pt x="202" y="197"/>
                    </a:moveTo>
                    <a:cubicBezTo>
                      <a:pt x="122" y="307"/>
                      <a:pt x="122" y="307"/>
                      <a:pt x="122" y="307"/>
                    </a:cubicBezTo>
                    <a:cubicBezTo>
                      <a:pt x="93" y="348"/>
                      <a:pt x="93" y="348"/>
                      <a:pt x="93" y="348"/>
                    </a:cubicBezTo>
                    <a:cubicBezTo>
                      <a:pt x="92" y="349"/>
                      <a:pt x="92" y="349"/>
                      <a:pt x="92" y="349"/>
                    </a:cubicBezTo>
                    <a:cubicBezTo>
                      <a:pt x="92" y="349"/>
                      <a:pt x="70" y="378"/>
                      <a:pt x="55" y="422"/>
                    </a:cubicBezTo>
                    <a:cubicBezTo>
                      <a:pt x="36" y="478"/>
                      <a:pt x="37" y="531"/>
                      <a:pt x="59" y="578"/>
                    </a:cubicBezTo>
                    <a:cubicBezTo>
                      <a:pt x="61" y="581"/>
                      <a:pt x="62" y="585"/>
                      <a:pt x="62" y="588"/>
                    </a:cubicBezTo>
                    <a:cubicBezTo>
                      <a:pt x="62" y="598"/>
                      <a:pt x="56" y="607"/>
                      <a:pt x="47" y="611"/>
                    </a:cubicBezTo>
                    <a:cubicBezTo>
                      <a:pt x="44" y="613"/>
                      <a:pt x="40" y="613"/>
                      <a:pt x="36" y="613"/>
                    </a:cubicBezTo>
                    <a:cubicBezTo>
                      <a:pt x="32" y="613"/>
                      <a:pt x="28" y="612"/>
                      <a:pt x="24" y="609"/>
                    </a:cubicBezTo>
                    <a:cubicBezTo>
                      <a:pt x="23" y="609"/>
                      <a:pt x="23" y="609"/>
                      <a:pt x="23" y="609"/>
                    </a:cubicBezTo>
                    <a:cubicBezTo>
                      <a:pt x="23" y="609"/>
                      <a:pt x="24" y="609"/>
                      <a:pt x="24" y="609"/>
                    </a:cubicBezTo>
                    <a:cubicBezTo>
                      <a:pt x="23" y="609"/>
                      <a:pt x="23" y="609"/>
                      <a:pt x="23" y="609"/>
                    </a:cubicBezTo>
                    <a:cubicBezTo>
                      <a:pt x="23" y="609"/>
                      <a:pt x="23" y="609"/>
                      <a:pt x="23" y="609"/>
                    </a:cubicBezTo>
                    <a:cubicBezTo>
                      <a:pt x="23" y="609"/>
                      <a:pt x="23" y="609"/>
                      <a:pt x="22" y="609"/>
                    </a:cubicBezTo>
                    <a:cubicBezTo>
                      <a:pt x="19" y="606"/>
                      <a:pt x="16" y="603"/>
                      <a:pt x="14" y="599"/>
                    </a:cubicBezTo>
                    <a:cubicBezTo>
                      <a:pt x="8" y="585"/>
                      <a:pt x="3" y="572"/>
                      <a:pt x="0" y="557"/>
                    </a:cubicBezTo>
                    <a:cubicBezTo>
                      <a:pt x="0" y="685"/>
                      <a:pt x="0" y="685"/>
                      <a:pt x="0" y="685"/>
                    </a:cubicBezTo>
                    <a:cubicBezTo>
                      <a:pt x="14" y="701"/>
                      <a:pt x="30" y="716"/>
                      <a:pt x="48" y="729"/>
                    </a:cubicBezTo>
                    <a:cubicBezTo>
                      <a:pt x="48" y="729"/>
                      <a:pt x="48" y="729"/>
                      <a:pt x="48" y="729"/>
                    </a:cubicBezTo>
                    <a:cubicBezTo>
                      <a:pt x="48" y="729"/>
                      <a:pt x="48" y="729"/>
                      <a:pt x="48" y="729"/>
                    </a:cubicBezTo>
                    <a:cubicBezTo>
                      <a:pt x="88" y="758"/>
                      <a:pt x="133" y="775"/>
                      <a:pt x="178" y="783"/>
                    </a:cubicBezTo>
                    <a:cubicBezTo>
                      <a:pt x="183" y="784"/>
                      <a:pt x="189" y="784"/>
                      <a:pt x="195" y="785"/>
                    </a:cubicBezTo>
                    <a:cubicBezTo>
                      <a:pt x="195" y="785"/>
                      <a:pt x="196" y="784"/>
                      <a:pt x="197" y="784"/>
                    </a:cubicBezTo>
                    <a:cubicBezTo>
                      <a:pt x="198" y="783"/>
                      <a:pt x="200" y="782"/>
                      <a:pt x="202" y="781"/>
                    </a:cubicBezTo>
                    <a:cubicBezTo>
                      <a:pt x="202" y="197"/>
                      <a:pt x="202" y="197"/>
                      <a:pt x="202" y="197"/>
                    </a:cubicBezTo>
                    <a:moveTo>
                      <a:pt x="202" y="0"/>
                    </a:moveTo>
                    <a:cubicBezTo>
                      <a:pt x="192" y="14"/>
                      <a:pt x="192" y="14"/>
                      <a:pt x="192" y="14"/>
                    </a:cubicBezTo>
                    <a:cubicBezTo>
                      <a:pt x="157" y="62"/>
                      <a:pt x="157" y="62"/>
                      <a:pt x="157" y="62"/>
                    </a:cubicBezTo>
                    <a:cubicBezTo>
                      <a:pt x="108" y="129"/>
                      <a:pt x="108" y="129"/>
                      <a:pt x="108" y="129"/>
                    </a:cubicBezTo>
                    <a:cubicBezTo>
                      <a:pt x="108" y="129"/>
                      <a:pt x="108" y="129"/>
                      <a:pt x="108" y="129"/>
                    </a:cubicBezTo>
                    <a:cubicBezTo>
                      <a:pt x="0" y="280"/>
                      <a:pt x="0" y="280"/>
                      <a:pt x="0" y="280"/>
                    </a:cubicBezTo>
                    <a:cubicBezTo>
                      <a:pt x="0" y="436"/>
                      <a:pt x="0" y="436"/>
                      <a:pt x="0" y="436"/>
                    </a:cubicBezTo>
                    <a:cubicBezTo>
                      <a:pt x="2" y="425"/>
                      <a:pt x="5" y="415"/>
                      <a:pt x="9" y="404"/>
                    </a:cubicBezTo>
                    <a:cubicBezTo>
                      <a:pt x="26" y="356"/>
                      <a:pt x="50" y="323"/>
                      <a:pt x="53" y="319"/>
                    </a:cubicBezTo>
                    <a:cubicBezTo>
                      <a:pt x="82" y="279"/>
                      <a:pt x="82" y="279"/>
                      <a:pt x="82" y="279"/>
                    </a:cubicBezTo>
                    <a:cubicBezTo>
                      <a:pt x="202" y="113"/>
                      <a:pt x="202" y="113"/>
                      <a:pt x="202" y="113"/>
                    </a:cubicBezTo>
                    <a:cubicBezTo>
                      <a:pt x="202" y="0"/>
                      <a:pt x="202" y="0"/>
                      <a:pt x="202"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3" name="íS1iḋe"/>
              <p:cNvSpPr/>
              <p:nvPr/>
            </p:nvSpPr>
            <p:spPr bwMode="auto">
              <a:xfrm>
                <a:off x="5108224" y="2581232"/>
                <a:ext cx="67590" cy="102350"/>
              </a:xfrm>
              <a:custGeom>
                <a:avLst/>
                <a:gdLst>
                  <a:gd name="T0" fmla="*/ 148 w 180"/>
                  <a:gd name="T1" fmla="*/ 0 h 275"/>
                  <a:gd name="T2" fmla="*/ 148 w 180"/>
                  <a:gd name="T3" fmla="*/ 0 h 275"/>
                  <a:gd name="T4" fmla="*/ 148 w 180"/>
                  <a:gd name="T5" fmla="*/ 0 h 275"/>
                  <a:gd name="T6" fmla="*/ 95 w 180"/>
                  <a:gd name="T7" fmla="*/ 142 h 275"/>
                  <a:gd name="T8" fmla="*/ 83 w 180"/>
                  <a:gd name="T9" fmla="*/ 160 h 275"/>
                  <a:gd name="T10" fmla="*/ 0 w 180"/>
                  <a:gd name="T11" fmla="*/ 275 h 275"/>
                  <a:gd name="T12" fmla="*/ 135 w 180"/>
                  <a:gd name="T13" fmla="*/ 275 h 275"/>
                  <a:gd name="T14" fmla="*/ 172 w 180"/>
                  <a:gd name="T15" fmla="*/ 87 h 275"/>
                  <a:gd name="T16" fmla="*/ 162 w 180"/>
                  <a:gd name="T17" fmla="*/ 37 h 275"/>
                  <a:gd name="T18" fmla="*/ 148 w 180"/>
                  <a:gd name="T19"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75">
                    <a:moveTo>
                      <a:pt x="148" y="0"/>
                    </a:moveTo>
                    <a:cubicBezTo>
                      <a:pt x="148" y="0"/>
                      <a:pt x="148" y="0"/>
                      <a:pt x="148" y="0"/>
                    </a:cubicBezTo>
                    <a:cubicBezTo>
                      <a:pt x="148" y="0"/>
                      <a:pt x="148" y="0"/>
                      <a:pt x="148" y="0"/>
                    </a:cubicBezTo>
                    <a:cubicBezTo>
                      <a:pt x="140" y="50"/>
                      <a:pt x="123" y="98"/>
                      <a:pt x="95" y="142"/>
                    </a:cubicBezTo>
                    <a:cubicBezTo>
                      <a:pt x="91" y="148"/>
                      <a:pt x="87" y="154"/>
                      <a:pt x="83" y="160"/>
                    </a:cubicBezTo>
                    <a:cubicBezTo>
                      <a:pt x="0" y="275"/>
                      <a:pt x="0" y="275"/>
                      <a:pt x="0" y="275"/>
                    </a:cubicBezTo>
                    <a:cubicBezTo>
                      <a:pt x="135" y="275"/>
                      <a:pt x="135" y="275"/>
                      <a:pt x="135" y="275"/>
                    </a:cubicBezTo>
                    <a:cubicBezTo>
                      <a:pt x="168" y="216"/>
                      <a:pt x="180" y="150"/>
                      <a:pt x="172" y="87"/>
                    </a:cubicBezTo>
                    <a:cubicBezTo>
                      <a:pt x="170" y="70"/>
                      <a:pt x="167" y="53"/>
                      <a:pt x="162" y="37"/>
                    </a:cubicBezTo>
                    <a:cubicBezTo>
                      <a:pt x="158" y="24"/>
                      <a:pt x="153" y="12"/>
                      <a:pt x="148"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4" name="ï$ľiďe"/>
              <p:cNvSpPr/>
              <p:nvPr/>
            </p:nvSpPr>
            <p:spPr bwMode="auto">
              <a:xfrm>
                <a:off x="4881316" y="2514608"/>
                <a:ext cx="282912" cy="168975"/>
              </a:xfrm>
              <a:custGeom>
                <a:avLst/>
                <a:gdLst>
                  <a:gd name="T0" fmla="*/ 482 w 758"/>
                  <a:gd name="T1" fmla="*/ 0 h 453"/>
                  <a:gd name="T2" fmla="*/ 330 w 758"/>
                  <a:gd name="T3" fmla="*/ 41 h 453"/>
                  <a:gd name="T4" fmla="*/ 241 w 758"/>
                  <a:gd name="T5" fmla="*/ 119 h 453"/>
                  <a:gd name="T6" fmla="*/ 236 w 758"/>
                  <a:gd name="T7" fmla="*/ 126 h 453"/>
                  <a:gd name="T8" fmla="*/ 0 w 758"/>
                  <a:gd name="T9" fmla="*/ 453 h 453"/>
                  <a:gd name="T10" fmla="*/ 82 w 758"/>
                  <a:gd name="T11" fmla="*/ 453 h 453"/>
                  <a:gd name="T12" fmla="*/ 248 w 758"/>
                  <a:gd name="T13" fmla="*/ 223 h 453"/>
                  <a:gd name="T14" fmla="*/ 277 w 758"/>
                  <a:gd name="T15" fmla="*/ 182 h 453"/>
                  <a:gd name="T16" fmla="*/ 344 w 758"/>
                  <a:gd name="T17" fmla="*/ 114 h 453"/>
                  <a:gd name="T18" fmla="*/ 503 w 758"/>
                  <a:gd name="T19" fmla="*/ 56 h 453"/>
                  <a:gd name="T20" fmla="*/ 531 w 758"/>
                  <a:gd name="T21" fmla="*/ 58 h 453"/>
                  <a:gd name="T22" fmla="*/ 542 w 758"/>
                  <a:gd name="T23" fmla="*/ 62 h 453"/>
                  <a:gd name="T24" fmla="*/ 544 w 758"/>
                  <a:gd name="T25" fmla="*/ 63 h 453"/>
                  <a:gd name="T26" fmla="*/ 544 w 758"/>
                  <a:gd name="T27" fmla="*/ 63 h 453"/>
                  <a:gd name="T28" fmla="*/ 544 w 758"/>
                  <a:gd name="T29" fmla="*/ 63 h 453"/>
                  <a:gd name="T30" fmla="*/ 552 w 758"/>
                  <a:gd name="T31" fmla="*/ 85 h 453"/>
                  <a:gd name="T32" fmla="*/ 535 w 758"/>
                  <a:gd name="T33" fmla="*/ 106 h 453"/>
                  <a:gd name="T34" fmla="*/ 528 w 758"/>
                  <a:gd name="T35" fmla="*/ 107 h 453"/>
                  <a:gd name="T36" fmla="*/ 525 w 758"/>
                  <a:gd name="T37" fmla="*/ 107 h 453"/>
                  <a:gd name="T38" fmla="*/ 503 w 758"/>
                  <a:gd name="T39" fmla="*/ 105 h 453"/>
                  <a:gd name="T40" fmla="*/ 375 w 758"/>
                  <a:gd name="T41" fmla="*/ 152 h 453"/>
                  <a:gd name="T42" fmla="*/ 318 w 758"/>
                  <a:gd name="T43" fmla="*/ 210 h 453"/>
                  <a:gd name="T44" fmla="*/ 317 w 758"/>
                  <a:gd name="T45" fmla="*/ 211 h 453"/>
                  <a:gd name="T46" fmla="*/ 287 w 758"/>
                  <a:gd name="T47" fmla="*/ 251 h 453"/>
                  <a:gd name="T48" fmla="*/ 142 w 758"/>
                  <a:gd name="T49" fmla="*/ 453 h 453"/>
                  <a:gd name="T50" fmla="*/ 610 w 758"/>
                  <a:gd name="T51" fmla="*/ 453 h 453"/>
                  <a:gd name="T52" fmla="*/ 693 w 758"/>
                  <a:gd name="T53" fmla="*/ 338 h 453"/>
                  <a:gd name="T54" fmla="*/ 705 w 758"/>
                  <a:gd name="T55" fmla="*/ 320 h 453"/>
                  <a:gd name="T56" fmla="*/ 758 w 758"/>
                  <a:gd name="T57" fmla="*/ 178 h 453"/>
                  <a:gd name="T58" fmla="*/ 758 w 758"/>
                  <a:gd name="T59" fmla="*/ 178 h 453"/>
                  <a:gd name="T60" fmla="*/ 745 w 758"/>
                  <a:gd name="T61" fmla="*/ 154 h 453"/>
                  <a:gd name="T62" fmla="*/ 745 w 758"/>
                  <a:gd name="T63" fmla="*/ 154 h 453"/>
                  <a:gd name="T64" fmla="*/ 744 w 758"/>
                  <a:gd name="T65" fmla="*/ 150 h 453"/>
                  <a:gd name="T66" fmla="*/ 669 w 758"/>
                  <a:gd name="T67" fmla="*/ 66 h 453"/>
                  <a:gd name="T68" fmla="*/ 662 w 758"/>
                  <a:gd name="T69" fmla="*/ 60 h 453"/>
                  <a:gd name="T70" fmla="*/ 662 w 758"/>
                  <a:gd name="T71" fmla="*/ 60 h 453"/>
                  <a:gd name="T72" fmla="*/ 660 w 758"/>
                  <a:gd name="T73" fmla="*/ 59 h 453"/>
                  <a:gd name="T74" fmla="*/ 659 w 758"/>
                  <a:gd name="T75" fmla="*/ 58 h 453"/>
                  <a:gd name="T76" fmla="*/ 659 w 758"/>
                  <a:gd name="T77" fmla="*/ 58 h 453"/>
                  <a:gd name="T78" fmla="*/ 659 w 758"/>
                  <a:gd name="T79" fmla="*/ 58 h 453"/>
                  <a:gd name="T80" fmla="*/ 658 w 758"/>
                  <a:gd name="T81" fmla="*/ 57 h 453"/>
                  <a:gd name="T82" fmla="*/ 630 w 758"/>
                  <a:gd name="T83" fmla="*/ 39 h 453"/>
                  <a:gd name="T84" fmla="*/ 630 w 758"/>
                  <a:gd name="T85" fmla="*/ 39 h 453"/>
                  <a:gd name="T86" fmla="*/ 482 w 758"/>
                  <a:gd name="T8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8" h="453">
                    <a:moveTo>
                      <a:pt x="482" y="0"/>
                    </a:moveTo>
                    <a:cubicBezTo>
                      <a:pt x="429" y="0"/>
                      <a:pt x="377" y="14"/>
                      <a:pt x="330" y="41"/>
                    </a:cubicBezTo>
                    <a:cubicBezTo>
                      <a:pt x="297" y="60"/>
                      <a:pt x="266" y="86"/>
                      <a:pt x="241" y="119"/>
                    </a:cubicBezTo>
                    <a:cubicBezTo>
                      <a:pt x="239" y="121"/>
                      <a:pt x="238" y="124"/>
                      <a:pt x="236" y="126"/>
                    </a:cubicBezTo>
                    <a:cubicBezTo>
                      <a:pt x="0" y="453"/>
                      <a:pt x="0" y="453"/>
                      <a:pt x="0" y="453"/>
                    </a:cubicBezTo>
                    <a:cubicBezTo>
                      <a:pt x="82" y="453"/>
                      <a:pt x="82" y="453"/>
                      <a:pt x="82" y="453"/>
                    </a:cubicBezTo>
                    <a:cubicBezTo>
                      <a:pt x="248" y="223"/>
                      <a:pt x="248" y="223"/>
                      <a:pt x="248" y="223"/>
                    </a:cubicBezTo>
                    <a:cubicBezTo>
                      <a:pt x="277" y="182"/>
                      <a:pt x="277" y="182"/>
                      <a:pt x="277" y="182"/>
                    </a:cubicBezTo>
                    <a:cubicBezTo>
                      <a:pt x="280" y="178"/>
                      <a:pt x="304" y="145"/>
                      <a:pt x="344" y="114"/>
                    </a:cubicBezTo>
                    <a:cubicBezTo>
                      <a:pt x="393" y="76"/>
                      <a:pt x="448" y="56"/>
                      <a:pt x="503" y="56"/>
                    </a:cubicBezTo>
                    <a:cubicBezTo>
                      <a:pt x="512" y="56"/>
                      <a:pt x="522" y="57"/>
                      <a:pt x="531" y="58"/>
                    </a:cubicBezTo>
                    <a:cubicBezTo>
                      <a:pt x="535" y="58"/>
                      <a:pt x="539" y="60"/>
                      <a:pt x="542" y="62"/>
                    </a:cubicBezTo>
                    <a:cubicBezTo>
                      <a:pt x="543" y="63"/>
                      <a:pt x="543" y="63"/>
                      <a:pt x="544" y="63"/>
                    </a:cubicBezTo>
                    <a:cubicBezTo>
                      <a:pt x="544" y="63"/>
                      <a:pt x="544" y="63"/>
                      <a:pt x="544" y="63"/>
                    </a:cubicBezTo>
                    <a:cubicBezTo>
                      <a:pt x="544" y="63"/>
                      <a:pt x="544" y="63"/>
                      <a:pt x="544" y="63"/>
                    </a:cubicBezTo>
                    <a:cubicBezTo>
                      <a:pt x="550" y="68"/>
                      <a:pt x="554" y="77"/>
                      <a:pt x="552" y="85"/>
                    </a:cubicBezTo>
                    <a:cubicBezTo>
                      <a:pt x="551" y="95"/>
                      <a:pt x="544" y="103"/>
                      <a:pt x="535" y="106"/>
                    </a:cubicBezTo>
                    <a:cubicBezTo>
                      <a:pt x="533" y="107"/>
                      <a:pt x="531" y="107"/>
                      <a:pt x="528" y="107"/>
                    </a:cubicBezTo>
                    <a:cubicBezTo>
                      <a:pt x="527" y="107"/>
                      <a:pt x="526" y="107"/>
                      <a:pt x="525" y="107"/>
                    </a:cubicBezTo>
                    <a:cubicBezTo>
                      <a:pt x="518" y="106"/>
                      <a:pt x="510" y="105"/>
                      <a:pt x="503" y="105"/>
                    </a:cubicBezTo>
                    <a:cubicBezTo>
                      <a:pt x="458" y="105"/>
                      <a:pt x="416" y="121"/>
                      <a:pt x="375" y="152"/>
                    </a:cubicBezTo>
                    <a:cubicBezTo>
                      <a:pt x="339" y="180"/>
                      <a:pt x="318" y="210"/>
                      <a:pt x="318" y="210"/>
                    </a:cubicBezTo>
                    <a:cubicBezTo>
                      <a:pt x="317" y="211"/>
                      <a:pt x="317" y="211"/>
                      <a:pt x="317" y="211"/>
                    </a:cubicBezTo>
                    <a:cubicBezTo>
                      <a:pt x="287" y="251"/>
                      <a:pt x="287" y="251"/>
                      <a:pt x="287" y="251"/>
                    </a:cubicBezTo>
                    <a:cubicBezTo>
                      <a:pt x="142" y="453"/>
                      <a:pt x="142" y="453"/>
                      <a:pt x="142" y="453"/>
                    </a:cubicBezTo>
                    <a:cubicBezTo>
                      <a:pt x="610" y="453"/>
                      <a:pt x="610" y="453"/>
                      <a:pt x="610" y="453"/>
                    </a:cubicBezTo>
                    <a:cubicBezTo>
                      <a:pt x="693" y="338"/>
                      <a:pt x="693" y="338"/>
                      <a:pt x="693" y="338"/>
                    </a:cubicBezTo>
                    <a:cubicBezTo>
                      <a:pt x="697" y="332"/>
                      <a:pt x="701" y="326"/>
                      <a:pt x="705" y="320"/>
                    </a:cubicBezTo>
                    <a:cubicBezTo>
                      <a:pt x="733" y="276"/>
                      <a:pt x="750" y="228"/>
                      <a:pt x="758" y="178"/>
                    </a:cubicBezTo>
                    <a:cubicBezTo>
                      <a:pt x="758" y="178"/>
                      <a:pt x="758" y="178"/>
                      <a:pt x="758" y="178"/>
                    </a:cubicBezTo>
                    <a:cubicBezTo>
                      <a:pt x="754" y="170"/>
                      <a:pt x="750" y="162"/>
                      <a:pt x="745" y="154"/>
                    </a:cubicBezTo>
                    <a:cubicBezTo>
                      <a:pt x="745" y="154"/>
                      <a:pt x="745" y="154"/>
                      <a:pt x="745" y="154"/>
                    </a:cubicBezTo>
                    <a:cubicBezTo>
                      <a:pt x="745" y="153"/>
                      <a:pt x="744" y="151"/>
                      <a:pt x="744" y="150"/>
                    </a:cubicBezTo>
                    <a:cubicBezTo>
                      <a:pt x="725" y="119"/>
                      <a:pt x="700" y="90"/>
                      <a:pt x="669" y="66"/>
                    </a:cubicBezTo>
                    <a:cubicBezTo>
                      <a:pt x="667" y="64"/>
                      <a:pt x="665" y="62"/>
                      <a:pt x="662" y="60"/>
                    </a:cubicBezTo>
                    <a:cubicBezTo>
                      <a:pt x="662" y="60"/>
                      <a:pt x="662" y="60"/>
                      <a:pt x="662" y="60"/>
                    </a:cubicBezTo>
                    <a:cubicBezTo>
                      <a:pt x="661" y="60"/>
                      <a:pt x="661" y="59"/>
                      <a:pt x="660" y="59"/>
                    </a:cubicBezTo>
                    <a:cubicBezTo>
                      <a:pt x="660" y="59"/>
                      <a:pt x="659" y="58"/>
                      <a:pt x="659" y="58"/>
                    </a:cubicBezTo>
                    <a:cubicBezTo>
                      <a:pt x="659" y="58"/>
                      <a:pt x="659" y="58"/>
                      <a:pt x="659" y="58"/>
                    </a:cubicBezTo>
                    <a:cubicBezTo>
                      <a:pt x="659" y="58"/>
                      <a:pt x="659" y="58"/>
                      <a:pt x="659" y="58"/>
                    </a:cubicBezTo>
                    <a:cubicBezTo>
                      <a:pt x="658" y="58"/>
                      <a:pt x="658" y="57"/>
                      <a:pt x="658" y="57"/>
                    </a:cubicBezTo>
                    <a:cubicBezTo>
                      <a:pt x="649" y="51"/>
                      <a:pt x="639" y="45"/>
                      <a:pt x="630" y="39"/>
                    </a:cubicBezTo>
                    <a:cubicBezTo>
                      <a:pt x="630" y="39"/>
                      <a:pt x="630" y="39"/>
                      <a:pt x="630" y="39"/>
                    </a:cubicBezTo>
                    <a:cubicBezTo>
                      <a:pt x="584" y="13"/>
                      <a:pt x="533" y="0"/>
                      <a:pt x="48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5" name="íṡ1íḍê"/>
              <p:cNvSpPr/>
              <p:nvPr/>
            </p:nvSpPr>
            <p:spPr bwMode="auto">
              <a:xfrm>
                <a:off x="4787656" y="2750206"/>
                <a:ext cx="75314" cy="186355"/>
              </a:xfrm>
              <a:custGeom>
                <a:avLst/>
                <a:gdLst>
                  <a:gd name="T0" fmla="*/ 23 w 202"/>
                  <a:gd name="T1" fmla="*/ 496 h 500"/>
                  <a:gd name="T2" fmla="*/ 23 w 202"/>
                  <a:gd name="T3" fmla="*/ 496 h 500"/>
                  <a:gd name="T4" fmla="*/ 24 w 202"/>
                  <a:gd name="T5" fmla="*/ 496 h 500"/>
                  <a:gd name="T6" fmla="*/ 23 w 202"/>
                  <a:gd name="T7" fmla="*/ 496 h 500"/>
                  <a:gd name="T8" fmla="*/ 202 w 202"/>
                  <a:gd name="T9" fmla="*/ 0 h 500"/>
                  <a:gd name="T10" fmla="*/ 82 w 202"/>
                  <a:gd name="T11" fmla="*/ 166 h 500"/>
                  <a:gd name="T12" fmla="*/ 53 w 202"/>
                  <a:gd name="T13" fmla="*/ 206 h 500"/>
                  <a:gd name="T14" fmla="*/ 9 w 202"/>
                  <a:gd name="T15" fmla="*/ 291 h 500"/>
                  <a:gd name="T16" fmla="*/ 0 w 202"/>
                  <a:gd name="T17" fmla="*/ 323 h 500"/>
                  <a:gd name="T18" fmla="*/ 0 w 202"/>
                  <a:gd name="T19" fmla="*/ 444 h 500"/>
                  <a:gd name="T20" fmla="*/ 14 w 202"/>
                  <a:gd name="T21" fmla="*/ 486 h 500"/>
                  <a:gd name="T22" fmla="*/ 22 w 202"/>
                  <a:gd name="T23" fmla="*/ 496 h 500"/>
                  <a:gd name="T24" fmla="*/ 23 w 202"/>
                  <a:gd name="T25" fmla="*/ 496 h 500"/>
                  <a:gd name="T26" fmla="*/ 24 w 202"/>
                  <a:gd name="T27" fmla="*/ 496 h 500"/>
                  <a:gd name="T28" fmla="*/ 36 w 202"/>
                  <a:gd name="T29" fmla="*/ 500 h 500"/>
                  <a:gd name="T30" fmla="*/ 47 w 202"/>
                  <a:gd name="T31" fmla="*/ 498 h 500"/>
                  <a:gd name="T32" fmla="*/ 62 w 202"/>
                  <a:gd name="T33" fmla="*/ 475 h 500"/>
                  <a:gd name="T34" fmla="*/ 59 w 202"/>
                  <a:gd name="T35" fmla="*/ 465 h 500"/>
                  <a:gd name="T36" fmla="*/ 55 w 202"/>
                  <a:gd name="T37" fmla="*/ 309 h 500"/>
                  <a:gd name="T38" fmla="*/ 92 w 202"/>
                  <a:gd name="T39" fmla="*/ 236 h 500"/>
                  <a:gd name="T40" fmla="*/ 93 w 202"/>
                  <a:gd name="T41" fmla="*/ 235 h 500"/>
                  <a:gd name="T42" fmla="*/ 122 w 202"/>
                  <a:gd name="T43" fmla="*/ 194 h 500"/>
                  <a:gd name="T44" fmla="*/ 202 w 202"/>
                  <a:gd name="T45" fmla="*/ 84 h 500"/>
                  <a:gd name="T46" fmla="*/ 202 w 202"/>
                  <a:gd name="T47"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2" h="500">
                    <a:moveTo>
                      <a:pt x="23" y="496"/>
                    </a:moveTo>
                    <a:cubicBezTo>
                      <a:pt x="23" y="496"/>
                      <a:pt x="23" y="496"/>
                      <a:pt x="23" y="496"/>
                    </a:cubicBezTo>
                    <a:cubicBezTo>
                      <a:pt x="24" y="496"/>
                      <a:pt x="24" y="496"/>
                      <a:pt x="24" y="496"/>
                    </a:cubicBezTo>
                    <a:cubicBezTo>
                      <a:pt x="24" y="496"/>
                      <a:pt x="23" y="496"/>
                      <a:pt x="23" y="496"/>
                    </a:cubicBezTo>
                    <a:moveTo>
                      <a:pt x="202" y="0"/>
                    </a:moveTo>
                    <a:cubicBezTo>
                      <a:pt x="82" y="166"/>
                      <a:pt x="82" y="166"/>
                      <a:pt x="82" y="166"/>
                    </a:cubicBezTo>
                    <a:cubicBezTo>
                      <a:pt x="53" y="206"/>
                      <a:pt x="53" y="206"/>
                      <a:pt x="53" y="206"/>
                    </a:cubicBezTo>
                    <a:cubicBezTo>
                      <a:pt x="50" y="210"/>
                      <a:pt x="26" y="243"/>
                      <a:pt x="9" y="291"/>
                    </a:cubicBezTo>
                    <a:cubicBezTo>
                      <a:pt x="5" y="302"/>
                      <a:pt x="2" y="312"/>
                      <a:pt x="0" y="323"/>
                    </a:cubicBezTo>
                    <a:cubicBezTo>
                      <a:pt x="0" y="444"/>
                      <a:pt x="0" y="444"/>
                      <a:pt x="0" y="444"/>
                    </a:cubicBezTo>
                    <a:cubicBezTo>
                      <a:pt x="3" y="459"/>
                      <a:pt x="8" y="472"/>
                      <a:pt x="14" y="486"/>
                    </a:cubicBezTo>
                    <a:cubicBezTo>
                      <a:pt x="16" y="490"/>
                      <a:pt x="19" y="493"/>
                      <a:pt x="22" y="496"/>
                    </a:cubicBezTo>
                    <a:cubicBezTo>
                      <a:pt x="23" y="496"/>
                      <a:pt x="23" y="496"/>
                      <a:pt x="23" y="496"/>
                    </a:cubicBezTo>
                    <a:cubicBezTo>
                      <a:pt x="24" y="496"/>
                      <a:pt x="24" y="496"/>
                      <a:pt x="24" y="496"/>
                    </a:cubicBezTo>
                    <a:cubicBezTo>
                      <a:pt x="28" y="499"/>
                      <a:pt x="32" y="500"/>
                      <a:pt x="36" y="500"/>
                    </a:cubicBezTo>
                    <a:cubicBezTo>
                      <a:pt x="40" y="500"/>
                      <a:pt x="44" y="500"/>
                      <a:pt x="47" y="498"/>
                    </a:cubicBezTo>
                    <a:cubicBezTo>
                      <a:pt x="56" y="494"/>
                      <a:pt x="62" y="485"/>
                      <a:pt x="62" y="475"/>
                    </a:cubicBezTo>
                    <a:cubicBezTo>
                      <a:pt x="62" y="472"/>
                      <a:pt x="61" y="468"/>
                      <a:pt x="59" y="465"/>
                    </a:cubicBezTo>
                    <a:cubicBezTo>
                      <a:pt x="37" y="418"/>
                      <a:pt x="36" y="365"/>
                      <a:pt x="55" y="309"/>
                    </a:cubicBezTo>
                    <a:cubicBezTo>
                      <a:pt x="70" y="265"/>
                      <a:pt x="92" y="236"/>
                      <a:pt x="92" y="236"/>
                    </a:cubicBezTo>
                    <a:cubicBezTo>
                      <a:pt x="93" y="235"/>
                      <a:pt x="93" y="235"/>
                      <a:pt x="93" y="235"/>
                    </a:cubicBezTo>
                    <a:cubicBezTo>
                      <a:pt x="122" y="194"/>
                      <a:pt x="122" y="194"/>
                      <a:pt x="122" y="194"/>
                    </a:cubicBezTo>
                    <a:cubicBezTo>
                      <a:pt x="202" y="84"/>
                      <a:pt x="202" y="84"/>
                      <a:pt x="202" y="84"/>
                    </a:cubicBezTo>
                    <a:cubicBezTo>
                      <a:pt x="202" y="0"/>
                      <a:pt x="202" y="0"/>
                      <a:pt x="202"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6" name="îšḻiḋê"/>
              <p:cNvSpPr/>
              <p:nvPr/>
            </p:nvSpPr>
            <p:spPr bwMode="auto">
              <a:xfrm>
                <a:off x="4911249" y="2535850"/>
                <a:ext cx="176699" cy="147732"/>
              </a:xfrm>
              <a:custGeom>
                <a:avLst/>
                <a:gdLst>
                  <a:gd name="T0" fmla="*/ 421 w 472"/>
                  <a:gd name="T1" fmla="*/ 0 h 397"/>
                  <a:gd name="T2" fmla="*/ 262 w 472"/>
                  <a:gd name="T3" fmla="*/ 58 h 397"/>
                  <a:gd name="T4" fmla="*/ 195 w 472"/>
                  <a:gd name="T5" fmla="*/ 126 h 397"/>
                  <a:gd name="T6" fmla="*/ 166 w 472"/>
                  <a:gd name="T7" fmla="*/ 167 h 397"/>
                  <a:gd name="T8" fmla="*/ 0 w 472"/>
                  <a:gd name="T9" fmla="*/ 397 h 397"/>
                  <a:gd name="T10" fmla="*/ 60 w 472"/>
                  <a:gd name="T11" fmla="*/ 397 h 397"/>
                  <a:gd name="T12" fmla="*/ 205 w 472"/>
                  <a:gd name="T13" fmla="*/ 195 h 397"/>
                  <a:gd name="T14" fmla="*/ 235 w 472"/>
                  <a:gd name="T15" fmla="*/ 155 h 397"/>
                  <a:gd name="T16" fmla="*/ 236 w 472"/>
                  <a:gd name="T17" fmla="*/ 154 h 397"/>
                  <a:gd name="T18" fmla="*/ 293 w 472"/>
                  <a:gd name="T19" fmla="*/ 96 h 397"/>
                  <a:gd name="T20" fmla="*/ 421 w 472"/>
                  <a:gd name="T21" fmla="*/ 49 h 397"/>
                  <a:gd name="T22" fmla="*/ 443 w 472"/>
                  <a:gd name="T23" fmla="*/ 51 h 397"/>
                  <a:gd name="T24" fmla="*/ 446 w 472"/>
                  <a:gd name="T25" fmla="*/ 51 h 397"/>
                  <a:gd name="T26" fmla="*/ 453 w 472"/>
                  <a:gd name="T27" fmla="*/ 50 h 397"/>
                  <a:gd name="T28" fmla="*/ 470 w 472"/>
                  <a:gd name="T29" fmla="*/ 29 h 397"/>
                  <a:gd name="T30" fmla="*/ 462 w 472"/>
                  <a:gd name="T31" fmla="*/ 7 h 397"/>
                  <a:gd name="T32" fmla="*/ 462 w 472"/>
                  <a:gd name="T33" fmla="*/ 7 h 397"/>
                  <a:gd name="T34" fmla="*/ 462 w 472"/>
                  <a:gd name="T35" fmla="*/ 7 h 397"/>
                  <a:gd name="T36" fmla="*/ 460 w 472"/>
                  <a:gd name="T37" fmla="*/ 6 h 397"/>
                  <a:gd name="T38" fmla="*/ 449 w 472"/>
                  <a:gd name="T39" fmla="*/ 2 h 397"/>
                  <a:gd name="T40" fmla="*/ 421 w 472"/>
                  <a:gd name="T41"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397">
                    <a:moveTo>
                      <a:pt x="421" y="0"/>
                    </a:moveTo>
                    <a:cubicBezTo>
                      <a:pt x="366" y="0"/>
                      <a:pt x="311" y="20"/>
                      <a:pt x="262" y="58"/>
                    </a:cubicBezTo>
                    <a:cubicBezTo>
                      <a:pt x="222" y="89"/>
                      <a:pt x="198" y="122"/>
                      <a:pt x="195" y="126"/>
                    </a:cubicBezTo>
                    <a:cubicBezTo>
                      <a:pt x="166" y="167"/>
                      <a:pt x="166" y="167"/>
                      <a:pt x="166" y="167"/>
                    </a:cubicBezTo>
                    <a:cubicBezTo>
                      <a:pt x="0" y="397"/>
                      <a:pt x="0" y="397"/>
                      <a:pt x="0" y="397"/>
                    </a:cubicBezTo>
                    <a:cubicBezTo>
                      <a:pt x="60" y="397"/>
                      <a:pt x="60" y="397"/>
                      <a:pt x="60" y="397"/>
                    </a:cubicBezTo>
                    <a:cubicBezTo>
                      <a:pt x="205" y="195"/>
                      <a:pt x="205" y="195"/>
                      <a:pt x="205" y="195"/>
                    </a:cubicBezTo>
                    <a:cubicBezTo>
                      <a:pt x="235" y="155"/>
                      <a:pt x="235" y="155"/>
                      <a:pt x="235" y="155"/>
                    </a:cubicBezTo>
                    <a:cubicBezTo>
                      <a:pt x="236" y="154"/>
                      <a:pt x="236" y="154"/>
                      <a:pt x="236" y="154"/>
                    </a:cubicBezTo>
                    <a:cubicBezTo>
                      <a:pt x="236" y="154"/>
                      <a:pt x="257" y="124"/>
                      <a:pt x="293" y="96"/>
                    </a:cubicBezTo>
                    <a:cubicBezTo>
                      <a:pt x="334" y="65"/>
                      <a:pt x="376" y="49"/>
                      <a:pt x="421" y="49"/>
                    </a:cubicBezTo>
                    <a:cubicBezTo>
                      <a:pt x="428" y="49"/>
                      <a:pt x="436" y="50"/>
                      <a:pt x="443" y="51"/>
                    </a:cubicBezTo>
                    <a:cubicBezTo>
                      <a:pt x="444" y="51"/>
                      <a:pt x="445" y="51"/>
                      <a:pt x="446" y="51"/>
                    </a:cubicBezTo>
                    <a:cubicBezTo>
                      <a:pt x="449" y="51"/>
                      <a:pt x="451" y="51"/>
                      <a:pt x="453" y="50"/>
                    </a:cubicBezTo>
                    <a:cubicBezTo>
                      <a:pt x="462" y="47"/>
                      <a:pt x="469" y="39"/>
                      <a:pt x="470" y="29"/>
                    </a:cubicBezTo>
                    <a:cubicBezTo>
                      <a:pt x="472" y="21"/>
                      <a:pt x="468" y="12"/>
                      <a:pt x="462" y="7"/>
                    </a:cubicBezTo>
                    <a:cubicBezTo>
                      <a:pt x="462" y="7"/>
                      <a:pt x="462" y="7"/>
                      <a:pt x="462" y="7"/>
                    </a:cubicBezTo>
                    <a:cubicBezTo>
                      <a:pt x="462" y="7"/>
                      <a:pt x="462" y="7"/>
                      <a:pt x="462" y="7"/>
                    </a:cubicBezTo>
                    <a:cubicBezTo>
                      <a:pt x="461" y="7"/>
                      <a:pt x="461" y="7"/>
                      <a:pt x="460" y="6"/>
                    </a:cubicBezTo>
                    <a:cubicBezTo>
                      <a:pt x="457" y="4"/>
                      <a:pt x="453" y="2"/>
                      <a:pt x="449" y="2"/>
                    </a:cubicBezTo>
                    <a:cubicBezTo>
                      <a:pt x="440" y="1"/>
                      <a:pt x="430" y="0"/>
                      <a:pt x="421"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7" name="iṧḷiḋé"/>
              <p:cNvSpPr/>
              <p:nvPr/>
            </p:nvSpPr>
            <p:spPr bwMode="auto">
              <a:xfrm>
                <a:off x="5455829" y="2601509"/>
                <a:ext cx="224978" cy="82074"/>
              </a:xfrm>
              <a:custGeom>
                <a:avLst/>
                <a:gdLst>
                  <a:gd name="T0" fmla="*/ 166 w 233"/>
                  <a:gd name="T1" fmla="*/ 38 h 85"/>
                  <a:gd name="T2" fmla="*/ 167 w 233"/>
                  <a:gd name="T3" fmla="*/ 45 h 85"/>
                  <a:gd name="T4" fmla="*/ 166 w 233"/>
                  <a:gd name="T5" fmla="*/ 45 h 85"/>
                  <a:gd name="T6" fmla="*/ 167 w 233"/>
                  <a:gd name="T7" fmla="*/ 85 h 85"/>
                  <a:gd name="T8" fmla="*/ 167 w 233"/>
                  <a:gd name="T9" fmla="*/ 85 h 85"/>
                  <a:gd name="T10" fmla="*/ 167 w 233"/>
                  <a:gd name="T11" fmla="*/ 45 h 85"/>
                  <a:gd name="T12" fmla="*/ 167 w 233"/>
                  <a:gd name="T13" fmla="*/ 45 h 85"/>
                  <a:gd name="T14" fmla="*/ 166 w 233"/>
                  <a:gd name="T15" fmla="*/ 38 h 85"/>
                  <a:gd name="T16" fmla="*/ 233 w 233"/>
                  <a:gd name="T17" fmla="*/ 0 h 85"/>
                  <a:gd name="T18" fmla="*/ 166 w 233"/>
                  <a:gd name="T19" fmla="*/ 0 h 85"/>
                  <a:gd name="T20" fmla="*/ 0 w 233"/>
                  <a:gd name="T21" fmla="*/ 1 h 85"/>
                  <a:gd name="T22" fmla="*/ 166 w 233"/>
                  <a:gd name="T23" fmla="*/ 0 h 85"/>
                  <a:gd name="T24" fmla="*/ 166 w 233"/>
                  <a:gd name="T25" fmla="*/ 26 h 85"/>
                  <a:gd name="T26" fmla="*/ 166 w 233"/>
                  <a:gd name="T27" fmla="*/ 26 h 85"/>
                  <a:gd name="T28" fmla="*/ 166 w 233"/>
                  <a:gd name="T29" fmla="*/ 0 h 85"/>
                  <a:gd name="T30" fmla="*/ 233 w 233"/>
                  <a:gd name="T31" fmla="*/ 0 h 85"/>
                  <a:gd name="T32" fmla="*/ 233 w 233"/>
                  <a:gd name="T3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 h="85">
                    <a:moveTo>
                      <a:pt x="166" y="38"/>
                    </a:moveTo>
                    <a:lnTo>
                      <a:pt x="167" y="45"/>
                    </a:lnTo>
                    <a:lnTo>
                      <a:pt x="166" y="45"/>
                    </a:lnTo>
                    <a:lnTo>
                      <a:pt x="167" y="85"/>
                    </a:lnTo>
                    <a:lnTo>
                      <a:pt x="167" y="85"/>
                    </a:lnTo>
                    <a:lnTo>
                      <a:pt x="167" y="45"/>
                    </a:lnTo>
                    <a:lnTo>
                      <a:pt x="167" y="45"/>
                    </a:lnTo>
                    <a:lnTo>
                      <a:pt x="166" y="38"/>
                    </a:lnTo>
                    <a:close/>
                    <a:moveTo>
                      <a:pt x="233" y="0"/>
                    </a:moveTo>
                    <a:lnTo>
                      <a:pt x="166" y="0"/>
                    </a:lnTo>
                    <a:lnTo>
                      <a:pt x="0" y="1"/>
                    </a:lnTo>
                    <a:lnTo>
                      <a:pt x="166" y="0"/>
                    </a:lnTo>
                    <a:lnTo>
                      <a:pt x="166" y="26"/>
                    </a:lnTo>
                    <a:lnTo>
                      <a:pt x="166" y="26"/>
                    </a:lnTo>
                    <a:lnTo>
                      <a:pt x="166" y="0"/>
                    </a:lnTo>
                    <a:lnTo>
                      <a:pt x="233" y="0"/>
                    </a:lnTo>
                    <a:lnTo>
                      <a:pt x="233"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8" name="iṣľíḋé"/>
              <p:cNvSpPr/>
              <p:nvPr/>
            </p:nvSpPr>
            <p:spPr bwMode="auto">
              <a:xfrm>
                <a:off x="5455829" y="2601509"/>
                <a:ext cx="224978" cy="82074"/>
              </a:xfrm>
              <a:custGeom>
                <a:avLst/>
                <a:gdLst>
                  <a:gd name="T0" fmla="*/ 166 w 233"/>
                  <a:gd name="T1" fmla="*/ 38 h 85"/>
                  <a:gd name="T2" fmla="*/ 167 w 233"/>
                  <a:gd name="T3" fmla="*/ 45 h 85"/>
                  <a:gd name="T4" fmla="*/ 166 w 233"/>
                  <a:gd name="T5" fmla="*/ 45 h 85"/>
                  <a:gd name="T6" fmla="*/ 167 w 233"/>
                  <a:gd name="T7" fmla="*/ 85 h 85"/>
                  <a:gd name="T8" fmla="*/ 167 w 233"/>
                  <a:gd name="T9" fmla="*/ 85 h 85"/>
                  <a:gd name="T10" fmla="*/ 167 w 233"/>
                  <a:gd name="T11" fmla="*/ 45 h 85"/>
                  <a:gd name="T12" fmla="*/ 167 w 233"/>
                  <a:gd name="T13" fmla="*/ 45 h 85"/>
                  <a:gd name="T14" fmla="*/ 166 w 233"/>
                  <a:gd name="T15" fmla="*/ 38 h 85"/>
                  <a:gd name="T16" fmla="*/ 233 w 233"/>
                  <a:gd name="T17" fmla="*/ 0 h 85"/>
                  <a:gd name="T18" fmla="*/ 166 w 233"/>
                  <a:gd name="T19" fmla="*/ 0 h 85"/>
                  <a:gd name="T20" fmla="*/ 0 w 233"/>
                  <a:gd name="T21" fmla="*/ 1 h 85"/>
                  <a:gd name="T22" fmla="*/ 166 w 233"/>
                  <a:gd name="T23" fmla="*/ 0 h 85"/>
                  <a:gd name="T24" fmla="*/ 166 w 233"/>
                  <a:gd name="T25" fmla="*/ 26 h 85"/>
                  <a:gd name="T26" fmla="*/ 166 w 233"/>
                  <a:gd name="T27" fmla="*/ 26 h 85"/>
                  <a:gd name="T28" fmla="*/ 166 w 233"/>
                  <a:gd name="T29" fmla="*/ 0 h 85"/>
                  <a:gd name="T30" fmla="*/ 233 w 233"/>
                  <a:gd name="T31" fmla="*/ 0 h 85"/>
                  <a:gd name="T32" fmla="*/ 233 w 233"/>
                  <a:gd name="T3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 h="85">
                    <a:moveTo>
                      <a:pt x="166" y="38"/>
                    </a:moveTo>
                    <a:lnTo>
                      <a:pt x="167" y="45"/>
                    </a:lnTo>
                    <a:lnTo>
                      <a:pt x="166" y="45"/>
                    </a:lnTo>
                    <a:lnTo>
                      <a:pt x="167" y="85"/>
                    </a:lnTo>
                    <a:lnTo>
                      <a:pt x="167" y="85"/>
                    </a:lnTo>
                    <a:lnTo>
                      <a:pt x="167" y="45"/>
                    </a:lnTo>
                    <a:lnTo>
                      <a:pt x="167" y="45"/>
                    </a:lnTo>
                    <a:lnTo>
                      <a:pt x="166" y="38"/>
                    </a:lnTo>
                    <a:moveTo>
                      <a:pt x="233" y="0"/>
                    </a:moveTo>
                    <a:lnTo>
                      <a:pt x="166" y="0"/>
                    </a:lnTo>
                    <a:lnTo>
                      <a:pt x="0" y="1"/>
                    </a:lnTo>
                    <a:lnTo>
                      <a:pt x="166" y="0"/>
                    </a:lnTo>
                    <a:lnTo>
                      <a:pt x="166" y="26"/>
                    </a:lnTo>
                    <a:lnTo>
                      <a:pt x="166" y="26"/>
                    </a:lnTo>
                    <a:lnTo>
                      <a:pt x="166" y="0"/>
                    </a:lnTo>
                    <a:lnTo>
                      <a:pt x="233" y="0"/>
                    </a:lnTo>
                    <a:lnTo>
                      <a:pt x="2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9" name="îṣ1íde"/>
              <p:cNvSpPr/>
              <p:nvPr/>
            </p:nvSpPr>
            <p:spPr bwMode="auto">
              <a:xfrm>
                <a:off x="5347685" y="2601509"/>
                <a:ext cx="269394" cy="82074"/>
              </a:xfrm>
              <a:custGeom>
                <a:avLst/>
                <a:gdLst>
                  <a:gd name="T0" fmla="*/ 721 w 722"/>
                  <a:gd name="T1" fmla="*/ 116 h 219"/>
                  <a:gd name="T2" fmla="*/ 371 w 722"/>
                  <a:gd name="T3" fmla="*/ 117 h 219"/>
                  <a:gd name="T4" fmla="*/ 321 w 722"/>
                  <a:gd name="T5" fmla="*/ 117 h 219"/>
                  <a:gd name="T6" fmla="*/ 320 w 722"/>
                  <a:gd name="T7" fmla="*/ 117 h 219"/>
                  <a:gd name="T8" fmla="*/ 319 w 722"/>
                  <a:gd name="T9" fmla="*/ 117 h 219"/>
                  <a:gd name="T10" fmla="*/ 239 w 722"/>
                  <a:gd name="T11" fmla="*/ 130 h 219"/>
                  <a:gd name="T12" fmla="*/ 119 w 722"/>
                  <a:gd name="T13" fmla="*/ 219 h 219"/>
                  <a:gd name="T14" fmla="*/ 722 w 722"/>
                  <a:gd name="T15" fmla="*/ 219 h 219"/>
                  <a:gd name="T16" fmla="*/ 721 w 722"/>
                  <a:gd name="T17" fmla="*/ 116 h 219"/>
                  <a:gd name="T18" fmla="*/ 721 w 722"/>
                  <a:gd name="T19" fmla="*/ 0 h 219"/>
                  <a:gd name="T20" fmla="*/ 290 w 722"/>
                  <a:gd name="T21" fmla="*/ 2 h 219"/>
                  <a:gd name="T22" fmla="*/ 34 w 722"/>
                  <a:gd name="T23" fmla="*/ 144 h 219"/>
                  <a:gd name="T24" fmla="*/ 0 w 722"/>
                  <a:gd name="T25" fmla="*/ 219 h 219"/>
                  <a:gd name="T26" fmla="*/ 69 w 722"/>
                  <a:gd name="T27" fmla="*/ 219 h 219"/>
                  <a:gd name="T28" fmla="*/ 69 w 722"/>
                  <a:gd name="T29" fmla="*/ 215 h 219"/>
                  <a:gd name="T30" fmla="*/ 69 w 722"/>
                  <a:gd name="T31" fmla="*/ 215 h 219"/>
                  <a:gd name="T32" fmla="*/ 69 w 722"/>
                  <a:gd name="T33" fmla="*/ 215 h 219"/>
                  <a:gd name="T34" fmla="*/ 69 w 722"/>
                  <a:gd name="T35" fmla="*/ 215 h 219"/>
                  <a:gd name="T36" fmla="*/ 69 w 722"/>
                  <a:gd name="T37" fmla="*/ 215 h 219"/>
                  <a:gd name="T38" fmla="*/ 69 w 722"/>
                  <a:gd name="T39" fmla="*/ 213 h 219"/>
                  <a:gd name="T40" fmla="*/ 72 w 722"/>
                  <a:gd name="T41" fmla="*/ 201 h 219"/>
                  <a:gd name="T42" fmla="*/ 226 w 722"/>
                  <a:gd name="T43" fmla="*/ 82 h 219"/>
                  <a:gd name="T44" fmla="*/ 320 w 722"/>
                  <a:gd name="T45" fmla="*/ 68 h 219"/>
                  <a:gd name="T46" fmla="*/ 321 w 722"/>
                  <a:gd name="T47" fmla="*/ 68 h 219"/>
                  <a:gd name="T48" fmla="*/ 321 w 722"/>
                  <a:gd name="T49" fmla="*/ 68 h 219"/>
                  <a:gd name="T50" fmla="*/ 371 w 722"/>
                  <a:gd name="T51" fmla="*/ 68 h 219"/>
                  <a:gd name="T52" fmla="*/ 721 w 722"/>
                  <a:gd name="T53" fmla="*/ 67 h 219"/>
                  <a:gd name="T54" fmla="*/ 721 w 722"/>
                  <a:gd name="T5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2" h="219">
                    <a:moveTo>
                      <a:pt x="721" y="116"/>
                    </a:moveTo>
                    <a:cubicBezTo>
                      <a:pt x="371" y="117"/>
                      <a:pt x="371" y="117"/>
                      <a:pt x="371" y="117"/>
                    </a:cubicBezTo>
                    <a:cubicBezTo>
                      <a:pt x="321" y="117"/>
                      <a:pt x="321" y="117"/>
                      <a:pt x="321" y="117"/>
                    </a:cubicBezTo>
                    <a:cubicBezTo>
                      <a:pt x="320" y="117"/>
                      <a:pt x="320" y="117"/>
                      <a:pt x="320" y="117"/>
                    </a:cubicBezTo>
                    <a:cubicBezTo>
                      <a:pt x="320" y="117"/>
                      <a:pt x="320" y="117"/>
                      <a:pt x="319" y="117"/>
                    </a:cubicBezTo>
                    <a:cubicBezTo>
                      <a:pt x="312" y="117"/>
                      <a:pt x="278" y="118"/>
                      <a:pt x="239" y="130"/>
                    </a:cubicBezTo>
                    <a:cubicBezTo>
                      <a:pt x="185" y="146"/>
                      <a:pt x="145" y="176"/>
                      <a:pt x="119" y="219"/>
                    </a:cubicBezTo>
                    <a:cubicBezTo>
                      <a:pt x="722" y="219"/>
                      <a:pt x="722" y="219"/>
                      <a:pt x="722" y="219"/>
                    </a:cubicBezTo>
                    <a:cubicBezTo>
                      <a:pt x="721" y="116"/>
                      <a:pt x="721" y="116"/>
                      <a:pt x="721" y="116"/>
                    </a:cubicBezTo>
                    <a:moveTo>
                      <a:pt x="721" y="0"/>
                    </a:moveTo>
                    <a:cubicBezTo>
                      <a:pt x="290" y="2"/>
                      <a:pt x="290" y="2"/>
                      <a:pt x="290" y="2"/>
                    </a:cubicBezTo>
                    <a:cubicBezTo>
                      <a:pt x="182" y="2"/>
                      <a:pt x="87" y="59"/>
                      <a:pt x="34" y="144"/>
                    </a:cubicBezTo>
                    <a:cubicBezTo>
                      <a:pt x="19" y="167"/>
                      <a:pt x="8" y="192"/>
                      <a:pt x="0" y="219"/>
                    </a:cubicBezTo>
                    <a:cubicBezTo>
                      <a:pt x="69" y="219"/>
                      <a:pt x="69" y="219"/>
                      <a:pt x="69" y="219"/>
                    </a:cubicBezTo>
                    <a:cubicBezTo>
                      <a:pt x="69" y="217"/>
                      <a:pt x="69" y="216"/>
                      <a:pt x="69" y="215"/>
                    </a:cubicBezTo>
                    <a:cubicBezTo>
                      <a:pt x="69" y="215"/>
                      <a:pt x="69" y="215"/>
                      <a:pt x="69" y="215"/>
                    </a:cubicBezTo>
                    <a:cubicBezTo>
                      <a:pt x="69" y="215"/>
                      <a:pt x="69" y="215"/>
                      <a:pt x="69" y="215"/>
                    </a:cubicBezTo>
                    <a:cubicBezTo>
                      <a:pt x="69" y="215"/>
                      <a:pt x="69" y="215"/>
                      <a:pt x="69" y="215"/>
                    </a:cubicBezTo>
                    <a:cubicBezTo>
                      <a:pt x="69" y="215"/>
                      <a:pt x="69" y="215"/>
                      <a:pt x="69" y="215"/>
                    </a:cubicBezTo>
                    <a:cubicBezTo>
                      <a:pt x="69" y="214"/>
                      <a:pt x="69" y="214"/>
                      <a:pt x="69" y="213"/>
                    </a:cubicBezTo>
                    <a:cubicBezTo>
                      <a:pt x="69" y="209"/>
                      <a:pt x="70" y="205"/>
                      <a:pt x="72" y="201"/>
                    </a:cubicBezTo>
                    <a:cubicBezTo>
                      <a:pt x="104" y="144"/>
                      <a:pt x="157" y="103"/>
                      <a:pt x="226" y="82"/>
                    </a:cubicBezTo>
                    <a:cubicBezTo>
                      <a:pt x="273" y="68"/>
                      <a:pt x="312" y="68"/>
                      <a:pt x="320" y="68"/>
                    </a:cubicBezTo>
                    <a:cubicBezTo>
                      <a:pt x="320" y="68"/>
                      <a:pt x="320" y="68"/>
                      <a:pt x="321" y="68"/>
                    </a:cubicBezTo>
                    <a:cubicBezTo>
                      <a:pt x="321" y="68"/>
                      <a:pt x="321" y="68"/>
                      <a:pt x="321" y="68"/>
                    </a:cubicBezTo>
                    <a:cubicBezTo>
                      <a:pt x="371" y="68"/>
                      <a:pt x="371" y="68"/>
                      <a:pt x="371" y="68"/>
                    </a:cubicBezTo>
                    <a:cubicBezTo>
                      <a:pt x="721" y="67"/>
                      <a:pt x="721" y="67"/>
                      <a:pt x="721" y="67"/>
                    </a:cubicBezTo>
                    <a:cubicBezTo>
                      <a:pt x="721" y="0"/>
                      <a:pt x="721" y="0"/>
                      <a:pt x="721"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0" name="ïŝliḑe"/>
              <p:cNvSpPr/>
              <p:nvPr/>
            </p:nvSpPr>
            <p:spPr bwMode="auto">
              <a:xfrm>
                <a:off x="5616113" y="2601509"/>
                <a:ext cx="180561" cy="82074"/>
              </a:xfrm>
              <a:custGeom>
                <a:avLst/>
                <a:gdLst>
                  <a:gd name="T0" fmla="*/ 308 w 483"/>
                  <a:gd name="T1" fmla="*/ 115 h 219"/>
                  <a:gd name="T2" fmla="*/ 1 w 483"/>
                  <a:gd name="T3" fmla="*/ 116 h 219"/>
                  <a:gd name="T4" fmla="*/ 1 w 483"/>
                  <a:gd name="T5" fmla="*/ 219 h 219"/>
                  <a:gd name="T6" fmla="*/ 483 w 483"/>
                  <a:gd name="T7" fmla="*/ 219 h 219"/>
                  <a:gd name="T8" fmla="*/ 308 w 483"/>
                  <a:gd name="T9" fmla="*/ 115 h 219"/>
                  <a:gd name="T10" fmla="*/ 172 w 483"/>
                  <a:gd name="T11" fmla="*/ 0 h 219"/>
                  <a:gd name="T12" fmla="*/ 0 w 483"/>
                  <a:gd name="T13" fmla="*/ 0 h 219"/>
                  <a:gd name="T14" fmla="*/ 0 w 483"/>
                  <a:gd name="T15" fmla="*/ 67 h 219"/>
                  <a:gd name="T16" fmla="*/ 0 w 483"/>
                  <a:gd name="T17" fmla="*/ 67 h 219"/>
                  <a:gd name="T18" fmla="*/ 0 w 483"/>
                  <a:gd name="T19" fmla="*/ 97 h 219"/>
                  <a:gd name="T20" fmla="*/ 0 w 483"/>
                  <a:gd name="T21" fmla="*/ 67 h 219"/>
                  <a:gd name="T22" fmla="*/ 233 w 483"/>
                  <a:gd name="T23" fmla="*/ 66 h 219"/>
                  <a:gd name="T24" fmla="*/ 172 w 483"/>
                  <a:gd name="T2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3" h="219">
                    <a:moveTo>
                      <a:pt x="308" y="115"/>
                    </a:moveTo>
                    <a:cubicBezTo>
                      <a:pt x="1" y="116"/>
                      <a:pt x="1" y="116"/>
                      <a:pt x="1" y="116"/>
                    </a:cubicBezTo>
                    <a:cubicBezTo>
                      <a:pt x="1" y="219"/>
                      <a:pt x="1" y="219"/>
                      <a:pt x="1" y="219"/>
                    </a:cubicBezTo>
                    <a:cubicBezTo>
                      <a:pt x="483" y="219"/>
                      <a:pt x="483" y="219"/>
                      <a:pt x="483" y="219"/>
                    </a:cubicBezTo>
                    <a:cubicBezTo>
                      <a:pt x="308" y="115"/>
                      <a:pt x="308" y="115"/>
                      <a:pt x="308" y="115"/>
                    </a:cubicBezTo>
                    <a:moveTo>
                      <a:pt x="172" y="0"/>
                    </a:moveTo>
                    <a:cubicBezTo>
                      <a:pt x="0" y="0"/>
                      <a:pt x="0" y="0"/>
                      <a:pt x="0" y="0"/>
                    </a:cubicBezTo>
                    <a:cubicBezTo>
                      <a:pt x="0" y="67"/>
                      <a:pt x="0" y="67"/>
                      <a:pt x="0" y="67"/>
                    </a:cubicBezTo>
                    <a:cubicBezTo>
                      <a:pt x="0" y="67"/>
                      <a:pt x="0" y="67"/>
                      <a:pt x="0" y="67"/>
                    </a:cubicBezTo>
                    <a:cubicBezTo>
                      <a:pt x="0" y="97"/>
                      <a:pt x="0" y="97"/>
                      <a:pt x="0" y="97"/>
                    </a:cubicBezTo>
                    <a:cubicBezTo>
                      <a:pt x="0" y="67"/>
                      <a:pt x="0" y="67"/>
                      <a:pt x="0" y="67"/>
                    </a:cubicBezTo>
                    <a:cubicBezTo>
                      <a:pt x="233" y="66"/>
                      <a:pt x="233" y="66"/>
                      <a:pt x="233" y="66"/>
                    </a:cubicBezTo>
                    <a:cubicBezTo>
                      <a:pt x="209" y="47"/>
                      <a:pt x="189" y="24"/>
                      <a:pt x="17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1" name="ïṧḻîḍé"/>
              <p:cNvSpPr/>
              <p:nvPr/>
            </p:nvSpPr>
            <p:spPr bwMode="auto">
              <a:xfrm>
                <a:off x="5372790" y="2626614"/>
                <a:ext cx="244289" cy="56969"/>
              </a:xfrm>
              <a:custGeom>
                <a:avLst/>
                <a:gdLst>
                  <a:gd name="T0" fmla="*/ 0 w 653"/>
                  <a:gd name="T1" fmla="*/ 148 h 152"/>
                  <a:gd name="T2" fmla="*/ 0 w 653"/>
                  <a:gd name="T3" fmla="*/ 148 h 152"/>
                  <a:gd name="T4" fmla="*/ 0 w 653"/>
                  <a:gd name="T5" fmla="*/ 148 h 152"/>
                  <a:gd name="T6" fmla="*/ 0 w 653"/>
                  <a:gd name="T7" fmla="*/ 148 h 152"/>
                  <a:gd name="T8" fmla="*/ 652 w 653"/>
                  <a:gd name="T9" fmla="*/ 0 h 152"/>
                  <a:gd name="T10" fmla="*/ 652 w 653"/>
                  <a:gd name="T11" fmla="*/ 0 h 152"/>
                  <a:gd name="T12" fmla="*/ 652 w 653"/>
                  <a:gd name="T13" fmla="*/ 0 h 152"/>
                  <a:gd name="T14" fmla="*/ 302 w 653"/>
                  <a:gd name="T15" fmla="*/ 1 h 152"/>
                  <a:gd name="T16" fmla="*/ 252 w 653"/>
                  <a:gd name="T17" fmla="*/ 1 h 152"/>
                  <a:gd name="T18" fmla="*/ 252 w 653"/>
                  <a:gd name="T19" fmla="*/ 1 h 152"/>
                  <a:gd name="T20" fmla="*/ 251 w 653"/>
                  <a:gd name="T21" fmla="*/ 1 h 152"/>
                  <a:gd name="T22" fmla="*/ 157 w 653"/>
                  <a:gd name="T23" fmla="*/ 15 h 152"/>
                  <a:gd name="T24" fmla="*/ 3 w 653"/>
                  <a:gd name="T25" fmla="*/ 134 h 152"/>
                  <a:gd name="T26" fmla="*/ 0 w 653"/>
                  <a:gd name="T27" fmla="*/ 146 h 152"/>
                  <a:gd name="T28" fmla="*/ 0 w 653"/>
                  <a:gd name="T29" fmla="*/ 148 h 152"/>
                  <a:gd name="T30" fmla="*/ 0 w 653"/>
                  <a:gd name="T31" fmla="*/ 148 h 152"/>
                  <a:gd name="T32" fmla="*/ 0 w 653"/>
                  <a:gd name="T33" fmla="*/ 152 h 152"/>
                  <a:gd name="T34" fmla="*/ 50 w 653"/>
                  <a:gd name="T35" fmla="*/ 152 h 152"/>
                  <a:gd name="T36" fmla="*/ 170 w 653"/>
                  <a:gd name="T37" fmla="*/ 63 h 152"/>
                  <a:gd name="T38" fmla="*/ 250 w 653"/>
                  <a:gd name="T39" fmla="*/ 50 h 152"/>
                  <a:gd name="T40" fmla="*/ 251 w 653"/>
                  <a:gd name="T41" fmla="*/ 50 h 152"/>
                  <a:gd name="T42" fmla="*/ 252 w 653"/>
                  <a:gd name="T43" fmla="*/ 50 h 152"/>
                  <a:gd name="T44" fmla="*/ 302 w 653"/>
                  <a:gd name="T45" fmla="*/ 50 h 152"/>
                  <a:gd name="T46" fmla="*/ 652 w 653"/>
                  <a:gd name="T47" fmla="*/ 49 h 152"/>
                  <a:gd name="T48" fmla="*/ 653 w 653"/>
                  <a:gd name="T49" fmla="*/ 49 h 152"/>
                  <a:gd name="T50" fmla="*/ 652 w 653"/>
                  <a:gd name="T51" fmla="*/ 30 h 152"/>
                  <a:gd name="T52" fmla="*/ 652 w 653"/>
                  <a:gd name="T5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3" h="152">
                    <a:moveTo>
                      <a:pt x="0" y="148"/>
                    </a:moveTo>
                    <a:cubicBezTo>
                      <a:pt x="0" y="148"/>
                      <a:pt x="0" y="148"/>
                      <a:pt x="0" y="148"/>
                    </a:cubicBezTo>
                    <a:cubicBezTo>
                      <a:pt x="0" y="148"/>
                      <a:pt x="0" y="148"/>
                      <a:pt x="0" y="148"/>
                    </a:cubicBezTo>
                    <a:cubicBezTo>
                      <a:pt x="0" y="148"/>
                      <a:pt x="0" y="148"/>
                      <a:pt x="0" y="148"/>
                    </a:cubicBezTo>
                    <a:moveTo>
                      <a:pt x="652" y="0"/>
                    </a:moveTo>
                    <a:cubicBezTo>
                      <a:pt x="652" y="0"/>
                      <a:pt x="652" y="0"/>
                      <a:pt x="652" y="0"/>
                    </a:cubicBezTo>
                    <a:cubicBezTo>
                      <a:pt x="652" y="0"/>
                      <a:pt x="652" y="0"/>
                      <a:pt x="652" y="0"/>
                    </a:cubicBezTo>
                    <a:cubicBezTo>
                      <a:pt x="302" y="1"/>
                      <a:pt x="302" y="1"/>
                      <a:pt x="302" y="1"/>
                    </a:cubicBezTo>
                    <a:cubicBezTo>
                      <a:pt x="252" y="1"/>
                      <a:pt x="252" y="1"/>
                      <a:pt x="252" y="1"/>
                    </a:cubicBezTo>
                    <a:cubicBezTo>
                      <a:pt x="252" y="1"/>
                      <a:pt x="252" y="1"/>
                      <a:pt x="252" y="1"/>
                    </a:cubicBezTo>
                    <a:cubicBezTo>
                      <a:pt x="251" y="1"/>
                      <a:pt x="251" y="1"/>
                      <a:pt x="251" y="1"/>
                    </a:cubicBezTo>
                    <a:cubicBezTo>
                      <a:pt x="243" y="1"/>
                      <a:pt x="204" y="1"/>
                      <a:pt x="157" y="15"/>
                    </a:cubicBezTo>
                    <a:cubicBezTo>
                      <a:pt x="88" y="36"/>
                      <a:pt x="35" y="77"/>
                      <a:pt x="3" y="134"/>
                    </a:cubicBezTo>
                    <a:cubicBezTo>
                      <a:pt x="1" y="138"/>
                      <a:pt x="0" y="142"/>
                      <a:pt x="0" y="146"/>
                    </a:cubicBezTo>
                    <a:cubicBezTo>
                      <a:pt x="0" y="147"/>
                      <a:pt x="0" y="147"/>
                      <a:pt x="0" y="148"/>
                    </a:cubicBezTo>
                    <a:cubicBezTo>
                      <a:pt x="0" y="148"/>
                      <a:pt x="0" y="148"/>
                      <a:pt x="0" y="148"/>
                    </a:cubicBezTo>
                    <a:cubicBezTo>
                      <a:pt x="0" y="149"/>
                      <a:pt x="0" y="150"/>
                      <a:pt x="0" y="152"/>
                    </a:cubicBezTo>
                    <a:cubicBezTo>
                      <a:pt x="50" y="152"/>
                      <a:pt x="50" y="152"/>
                      <a:pt x="50" y="152"/>
                    </a:cubicBezTo>
                    <a:cubicBezTo>
                      <a:pt x="76" y="109"/>
                      <a:pt x="116" y="79"/>
                      <a:pt x="170" y="63"/>
                    </a:cubicBezTo>
                    <a:cubicBezTo>
                      <a:pt x="209" y="51"/>
                      <a:pt x="243" y="50"/>
                      <a:pt x="250" y="50"/>
                    </a:cubicBezTo>
                    <a:cubicBezTo>
                      <a:pt x="251" y="50"/>
                      <a:pt x="251" y="50"/>
                      <a:pt x="251" y="50"/>
                    </a:cubicBezTo>
                    <a:cubicBezTo>
                      <a:pt x="252" y="50"/>
                      <a:pt x="252" y="50"/>
                      <a:pt x="252" y="50"/>
                    </a:cubicBezTo>
                    <a:cubicBezTo>
                      <a:pt x="302" y="50"/>
                      <a:pt x="302" y="50"/>
                      <a:pt x="302" y="50"/>
                    </a:cubicBezTo>
                    <a:cubicBezTo>
                      <a:pt x="652" y="49"/>
                      <a:pt x="652" y="49"/>
                      <a:pt x="652" y="49"/>
                    </a:cubicBezTo>
                    <a:cubicBezTo>
                      <a:pt x="653" y="49"/>
                      <a:pt x="653" y="49"/>
                      <a:pt x="653" y="49"/>
                    </a:cubicBezTo>
                    <a:cubicBezTo>
                      <a:pt x="652" y="30"/>
                      <a:pt x="652" y="30"/>
                      <a:pt x="652" y="30"/>
                    </a:cubicBezTo>
                    <a:cubicBezTo>
                      <a:pt x="652" y="0"/>
                      <a:pt x="652" y="0"/>
                      <a:pt x="652"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2" name="i$ḻiḓè"/>
              <p:cNvSpPr/>
              <p:nvPr/>
            </p:nvSpPr>
            <p:spPr bwMode="auto">
              <a:xfrm>
                <a:off x="5616113" y="2626614"/>
                <a:ext cx="114903" cy="18346"/>
              </a:xfrm>
              <a:custGeom>
                <a:avLst/>
                <a:gdLst>
                  <a:gd name="T0" fmla="*/ 233 w 308"/>
                  <a:gd name="T1" fmla="*/ 0 h 50"/>
                  <a:gd name="T2" fmla="*/ 0 w 308"/>
                  <a:gd name="T3" fmla="*/ 1 h 50"/>
                  <a:gd name="T4" fmla="*/ 0 w 308"/>
                  <a:gd name="T5" fmla="*/ 31 h 50"/>
                  <a:gd name="T6" fmla="*/ 1 w 308"/>
                  <a:gd name="T7" fmla="*/ 50 h 50"/>
                  <a:gd name="T8" fmla="*/ 308 w 308"/>
                  <a:gd name="T9" fmla="*/ 49 h 50"/>
                  <a:gd name="T10" fmla="*/ 270 w 308"/>
                  <a:gd name="T11" fmla="*/ 26 h 50"/>
                  <a:gd name="T12" fmla="*/ 261 w 308"/>
                  <a:gd name="T13" fmla="*/ 21 h 50"/>
                  <a:gd name="T14" fmla="*/ 233 w 308"/>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8" h="50">
                    <a:moveTo>
                      <a:pt x="233" y="0"/>
                    </a:moveTo>
                    <a:cubicBezTo>
                      <a:pt x="0" y="1"/>
                      <a:pt x="0" y="1"/>
                      <a:pt x="0" y="1"/>
                    </a:cubicBezTo>
                    <a:cubicBezTo>
                      <a:pt x="0" y="31"/>
                      <a:pt x="0" y="31"/>
                      <a:pt x="0" y="31"/>
                    </a:cubicBezTo>
                    <a:cubicBezTo>
                      <a:pt x="1" y="50"/>
                      <a:pt x="1" y="50"/>
                      <a:pt x="1" y="50"/>
                    </a:cubicBezTo>
                    <a:cubicBezTo>
                      <a:pt x="308" y="49"/>
                      <a:pt x="308" y="49"/>
                      <a:pt x="308" y="49"/>
                    </a:cubicBezTo>
                    <a:cubicBezTo>
                      <a:pt x="270" y="26"/>
                      <a:pt x="270" y="26"/>
                      <a:pt x="270" y="26"/>
                    </a:cubicBezTo>
                    <a:cubicBezTo>
                      <a:pt x="267" y="24"/>
                      <a:pt x="264" y="23"/>
                      <a:pt x="261" y="21"/>
                    </a:cubicBezTo>
                    <a:cubicBezTo>
                      <a:pt x="251" y="15"/>
                      <a:pt x="242" y="8"/>
                      <a:pt x="233"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3" name="íṧ1ïdè"/>
              <p:cNvSpPr/>
              <p:nvPr/>
            </p:nvSpPr>
            <p:spPr bwMode="auto">
              <a:xfrm>
                <a:off x="5223127" y="2681651"/>
                <a:ext cx="37657" cy="1931"/>
              </a:xfrm>
              <a:custGeom>
                <a:avLst/>
                <a:gdLst>
                  <a:gd name="T0" fmla="*/ 49 w 99"/>
                  <a:gd name="T1" fmla="*/ 0 h 4"/>
                  <a:gd name="T2" fmla="*/ 0 w 99"/>
                  <a:gd name="T3" fmla="*/ 4 h 4"/>
                  <a:gd name="T4" fmla="*/ 99 w 99"/>
                  <a:gd name="T5" fmla="*/ 4 h 4"/>
                  <a:gd name="T6" fmla="*/ 49 w 99"/>
                  <a:gd name="T7" fmla="*/ 0 h 4"/>
                </a:gdLst>
                <a:ahLst/>
                <a:cxnLst>
                  <a:cxn ang="0">
                    <a:pos x="T0" y="T1"/>
                  </a:cxn>
                  <a:cxn ang="0">
                    <a:pos x="T2" y="T3"/>
                  </a:cxn>
                  <a:cxn ang="0">
                    <a:pos x="T4" y="T5"/>
                  </a:cxn>
                  <a:cxn ang="0">
                    <a:pos x="T6" y="T7"/>
                  </a:cxn>
                </a:cxnLst>
                <a:rect l="0" t="0" r="r" b="b"/>
                <a:pathLst>
                  <a:path w="99" h="4">
                    <a:moveTo>
                      <a:pt x="49" y="0"/>
                    </a:moveTo>
                    <a:cubicBezTo>
                      <a:pt x="33" y="0"/>
                      <a:pt x="16" y="1"/>
                      <a:pt x="0" y="4"/>
                    </a:cubicBezTo>
                    <a:cubicBezTo>
                      <a:pt x="99" y="4"/>
                      <a:pt x="99" y="4"/>
                      <a:pt x="99" y="4"/>
                    </a:cubicBezTo>
                    <a:cubicBezTo>
                      <a:pt x="82" y="1"/>
                      <a:pt x="66" y="0"/>
                      <a:pt x="49"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4" name="ïS1îḓê"/>
              <p:cNvSpPr/>
              <p:nvPr/>
            </p:nvSpPr>
            <p:spPr bwMode="auto">
              <a:xfrm>
                <a:off x="5713636" y="2440259"/>
                <a:ext cx="314775" cy="243323"/>
              </a:xfrm>
              <a:custGeom>
                <a:avLst/>
                <a:gdLst>
                  <a:gd name="T0" fmla="*/ 0 w 842"/>
                  <a:gd name="T1" fmla="*/ 521 h 653"/>
                  <a:gd name="T2" fmla="*/ 9 w 842"/>
                  <a:gd name="T3" fmla="*/ 526 h 653"/>
                  <a:gd name="T4" fmla="*/ 47 w 842"/>
                  <a:gd name="T5" fmla="*/ 549 h 653"/>
                  <a:gd name="T6" fmla="*/ 222 w 842"/>
                  <a:gd name="T7" fmla="*/ 653 h 653"/>
                  <a:gd name="T8" fmla="*/ 222 w 842"/>
                  <a:gd name="T9" fmla="*/ 653 h 653"/>
                  <a:gd name="T10" fmla="*/ 9 w 842"/>
                  <a:gd name="T11" fmla="*/ 526 h 653"/>
                  <a:gd name="T12" fmla="*/ 0 w 842"/>
                  <a:gd name="T13" fmla="*/ 521 h 653"/>
                  <a:gd name="T14" fmla="*/ 771 w 842"/>
                  <a:gd name="T15" fmla="*/ 274 h 653"/>
                  <a:gd name="T16" fmla="*/ 842 w 842"/>
                  <a:gd name="T17" fmla="*/ 316 h 653"/>
                  <a:gd name="T18" fmla="*/ 842 w 842"/>
                  <a:gd name="T19" fmla="*/ 316 h 653"/>
                  <a:gd name="T20" fmla="*/ 771 w 842"/>
                  <a:gd name="T21" fmla="*/ 274 h 653"/>
                  <a:gd name="T22" fmla="*/ 688 w 842"/>
                  <a:gd name="T23" fmla="*/ 225 h 653"/>
                  <a:gd name="T24" fmla="*/ 631 w 842"/>
                  <a:gd name="T25" fmla="*/ 320 h 653"/>
                  <a:gd name="T26" fmla="*/ 438 w 842"/>
                  <a:gd name="T27" fmla="*/ 646 h 653"/>
                  <a:gd name="T28" fmla="*/ 438 w 842"/>
                  <a:gd name="T29" fmla="*/ 646 h 653"/>
                  <a:gd name="T30" fmla="*/ 434 w 842"/>
                  <a:gd name="T31" fmla="*/ 653 h 653"/>
                  <a:gd name="T32" fmla="*/ 438 w 842"/>
                  <a:gd name="T33" fmla="*/ 646 h 653"/>
                  <a:gd name="T34" fmla="*/ 438 w 842"/>
                  <a:gd name="T35" fmla="*/ 646 h 653"/>
                  <a:gd name="T36" fmla="*/ 631 w 842"/>
                  <a:gd name="T37" fmla="*/ 320 h 653"/>
                  <a:gd name="T38" fmla="*/ 842 w 842"/>
                  <a:gd name="T39" fmla="*/ 445 h 653"/>
                  <a:gd name="T40" fmla="*/ 842 w 842"/>
                  <a:gd name="T41" fmla="*/ 445 h 653"/>
                  <a:gd name="T42" fmla="*/ 631 w 842"/>
                  <a:gd name="T43" fmla="*/ 320 h 653"/>
                  <a:gd name="T44" fmla="*/ 688 w 842"/>
                  <a:gd name="T45" fmla="*/ 225 h 653"/>
                  <a:gd name="T46" fmla="*/ 688 w 842"/>
                  <a:gd name="T47" fmla="*/ 225 h 653"/>
                  <a:gd name="T48" fmla="*/ 165 w 842"/>
                  <a:gd name="T49" fmla="*/ 44 h 653"/>
                  <a:gd name="T50" fmla="*/ 179 w 842"/>
                  <a:gd name="T51" fmla="*/ 52 h 653"/>
                  <a:gd name="T52" fmla="*/ 631 w 842"/>
                  <a:gd name="T53" fmla="*/ 320 h 653"/>
                  <a:gd name="T54" fmla="*/ 178 w 842"/>
                  <a:gd name="T55" fmla="*/ 52 h 653"/>
                  <a:gd name="T56" fmla="*/ 165 w 842"/>
                  <a:gd name="T57" fmla="*/ 44 h 653"/>
                  <a:gd name="T58" fmla="*/ 308 w 842"/>
                  <a:gd name="T59" fmla="*/ 0 h 653"/>
                  <a:gd name="T60" fmla="*/ 317 w 842"/>
                  <a:gd name="T61" fmla="*/ 5 h 653"/>
                  <a:gd name="T62" fmla="*/ 598 w 842"/>
                  <a:gd name="T63" fmla="*/ 172 h 653"/>
                  <a:gd name="T64" fmla="*/ 317 w 842"/>
                  <a:gd name="T65" fmla="*/ 5 h 653"/>
                  <a:gd name="T66" fmla="*/ 308 w 842"/>
                  <a:gd name="T67"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653">
                    <a:moveTo>
                      <a:pt x="0" y="521"/>
                    </a:moveTo>
                    <a:cubicBezTo>
                      <a:pt x="3" y="523"/>
                      <a:pt x="6" y="524"/>
                      <a:pt x="9" y="526"/>
                    </a:cubicBezTo>
                    <a:cubicBezTo>
                      <a:pt x="47" y="549"/>
                      <a:pt x="47" y="549"/>
                      <a:pt x="47" y="549"/>
                    </a:cubicBezTo>
                    <a:cubicBezTo>
                      <a:pt x="222" y="653"/>
                      <a:pt x="222" y="653"/>
                      <a:pt x="222" y="653"/>
                    </a:cubicBezTo>
                    <a:cubicBezTo>
                      <a:pt x="222" y="653"/>
                      <a:pt x="222" y="653"/>
                      <a:pt x="222" y="653"/>
                    </a:cubicBezTo>
                    <a:cubicBezTo>
                      <a:pt x="9" y="526"/>
                      <a:pt x="9" y="526"/>
                      <a:pt x="9" y="526"/>
                    </a:cubicBezTo>
                    <a:cubicBezTo>
                      <a:pt x="6" y="524"/>
                      <a:pt x="3" y="523"/>
                      <a:pt x="0" y="521"/>
                    </a:cubicBezTo>
                    <a:moveTo>
                      <a:pt x="771" y="274"/>
                    </a:moveTo>
                    <a:cubicBezTo>
                      <a:pt x="842" y="316"/>
                      <a:pt x="842" y="316"/>
                      <a:pt x="842" y="316"/>
                    </a:cubicBezTo>
                    <a:cubicBezTo>
                      <a:pt x="842" y="316"/>
                      <a:pt x="842" y="316"/>
                      <a:pt x="842" y="316"/>
                    </a:cubicBezTo>
                    <a:cubicBezTo>
                      <a:pt x="771" y="274"/>
                      <a:pt x="771" y="274"/>
                      <a:pt x="771" y="274"/>
                    </a:cubicBezTo>
                    <a:moveTo>
                      <a:pt x="688" y="225"/>
                    </a:moveTo>
                    <a:cubicBezTo>
                      <a:pt x="631" y="320"/>
                      <a:pt x="631" y="320"/>
                      <a:pt x="631" y="320"/>
                    </a:cubicBezTo>
                    <a:cubicBezTo>
                      <a:pt x="438" y="646"/>
                      <a:pt x="438" y="646"/>
                      <a:pt x="438" y="646"/>
                    </a:cubicBezTo>
                    <a:cubicBezTo>
                      <a:pt x="438" y="646"/>
                      <a:pt x="438" y="646"/>
                      <a:pt x="438" y="646"/>
                    </a:cubicBezTo>
                    <a:cubicBezTo>
                      <a:pt x="434" y="653"/>
                      <a:pt x="434" y="653"/>
                      <a:pt x="434" y="653"/>
                    </a:cubicBezTo>
                    <a:cubicBezTo>
                      <a:pt x="438" y="646"/>
                      <a:pt x="438" y="646"/>
                      <a:pt x="438" y="646"/>
                    </a:cubicBezTo>
                    <a:cubicBezTo>
                      <a:pt x="438" y="646"/>
                      <a:pt x="438" y="646"/>
                      <a:pt x="438" y="646"/>
                    </a:cubicBezTo>
                    <a:cubicBezTo>
                      <a:pt x="631" y="320"/>
                      <a:pt x="631" y="320"/>
                      <a:pt x="631" y="320"/>
                    </a:cubicBezTo>
                    <a:cubicBezTo>
                      <a:pt x="842" y="445"/>
                      <a:pt x="842" y="445"/>
                      <a:pt x="842" y="445"/>
                    </a:cubicBezTo>
                    <a:cubicBezTo>
                      <a:pt x="842" y="445"/>
                      <a:pt x="842" y="445"/>
                      <a:pt x="842" y="445"/>
                    </a:cubicBezTo>
                    <a:cubicBezTo>
                      <a:pt x="631" y="320"/>
                      <a:pt x="631" y="320"/>
                      <a:pt x="631" y="320"/>
                    </a:cubicBezTo>
                    <a:cubicBezTo>
                      <a:pt x="688" y="225"/>
                      <a:pt x="688" y="225"/>
                      <a:pt x="688" y="225"/>
                    </a:cubicBezTo>
                    <a:cubicBezTo>
                      <a:pt x="688" y="225"/>
                      <a:pt x="688" y="225"/>
                      <a:pt x="688" y="225"/>
                    </a:cubicBezTo>
                    <a:moveTo>
                      <a:pt x="165" y="44"/>
                    </a:moveTo>
                    <a:cubicBezTo>
                      <a:pt x="169" y="47"/>
                      <a:pt x="174" y="49"/>
                      <a:pt x="179" y="52"/>
                    </a:cubicBezTo>
                    <a:cubicBezTo>
                      <a:pt x="631" y="320"/>
                      <a:pt x="631" y="320"/>
                      <a:pt x="631" y="320"/>
                    </a:cubicBezTo>
                    <a:cubicBezTo>
                      <a:pt x="178" y="52"/>
                      <a:pt x="178" y="52"/>
                      <a:pt x="178" y="52"/>
                    </a:cubicBezTo>
                    <a:cubicBezTo>
                      <a:pt x="174" y="49"/>
                      <a:pt x="169" y="46"/>
                      <a:pt x="165" y="44"/>
                    </a:cubicBezTo>
                    <a:moveTo>
                      <a:pt x="308" y="0"/>
                    </a:moveTo>
                    <a:cubicBezTo>
                      <a:pt x="311" y="2"/>
                      <a:pt x="314" y="3"/>
                      <a:pt x="317" y="5"/>
                    </a:cubicBezTo>
                    <a:cubicBezTo>
                      <a:pt x="598" y="172"/>
                      <a:pt x="598" y="172"/>
                      <a:pt x="598" y="172"/>
                    </a:cubicBezTo>
                    <a:cubicBezTo>
                      <a:pt x="317" y="5"/>
                      <a:pt x="317" y="5"/>
                      <a:pt x="317" y="5"/>
                    </a:cubicBezTo>
                    <a:cubicBezTo>
                      <a:pt x="314" y="3"/>
                      <a:pt x="311" y="2"/>
                      <a:pt x="308"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5" name="ï$ḷïḍé"/>
              <p:cNvSpPr/>
              <p:nvPr/>
            </p:nvSpPr>
            <p:spPr bwMode="auto">
              <a:xfrm>
                <a:off x="5949234" y="2524263"/>
                <a:ext cx="79177" cy="82074"/>
              </a:xfrm>
              <a:custGeom>
                <a:avLst/>
                <a:gdLst>
                  <a:gd name="T0" fmla="*/ 22 w 82"/>
                  <a:gd name="T1" fmla="*/ 0 h 85"/>
                  <a:gd name="T2" fmla="*/ 22 w 82"/>
                  <a:gd name="T3" fmla="*/ 0 h 85"/>
                  <a:gd name="T4" fmla="*/ 0 w 82"/>
                  <a:gd name="T5" fmla="*/ 36 h 85"/>
                  <a:gd name="T6" fmla="*/ 82 w 82"/>
                  <a:gd name="T7" fmla="*/ 85 h 85"/>
                  <a:gd name="T8" fmla="*/ 82 w 82"/>
                  <a:gd name="T9" fmla="*/ 35 h 85"/>
                  <a:gd name="T10" fmla="*/ 54 w 82"/>
                  <a:gd name="T11" fmla="*/ 19 h 85"/>
                  <a:gd name="T12" fmla="*/ 22 w 82"/>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82" h="85">
                    <a:moveTo>
                      <a:pt x="22" y="0"/>
                    </a:moveTo>
                    <a:lnTo>
                      <a:pt x="22" y="0"/>
                    </a:lnTo>
                    <a:lnTo>
                      <a:pt x="0" y="36"/>
                    </a:lnTo>
                    <a:lnTo>
                      <a:pt x="82" y="85"/>
                    </a:lnTo>
                    <a:lnTo>
                      <a:pt x="82" y="35"/>
                    </a:lnTo>
                    <a:lnTo>
                      <a:pt x="54" y="19"/>
                    </a:lnTo>
                    <a:lnTo>
                      <a:pt x="22" y="0"/>
                    </a:lnTo>
                    <a:close/>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6" name="îslíḋè"/>
              <p:cNvSpPr/>
              <p:nvPr/>
            </p:nvSpPr>
            <p:spPr bwMode="auto">
              <a:xfrm>
                <a:off x="5949234" y="2524263"/>
                <a:ext cx="79177" cy="82074"/>
              </a:xfrm>
              <a:custGeom>
                <a:avLst/>
                <a:gdLst>
                  <a:gd name="T0" fmla="*/ 22 w 82"/>
                  <a:gd name="T1" fmla="*/ 0 h 85"/>
                  <a:gd name="T2" fmla="*/ 22 w 82"/>
                  <a:gd name="T3" fmla="*/ 0 h 85"/>
                  <a:gd name="T4" fmla="*/ 0 w 82"/>
                  <a:gd name="T5" fmla="*/ 36 h 85"/>
                  <a:gd name="T6" fmla="*/ 82 w 82"/>
                  <a:gd name="T7" fmla="*/ 85 h 85"/>
                  <a:gd name="T8" fmla="*/ 82 w 82"/>
                  <a:gd name="T9" fmla="*/ 35 h 85"/>
                  <a:gd name="T10" fmla="*/ 54 w 82"/>
                  <a:gd name="T11" fmla="*/ 19 h 85"/>
                  <a:gd name="T12" fmla="*/ 22 w 82"/>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82" h="85">
                    <a:moveTo>
                      <a:pt x="22" y="0"/>
                    </a:moveTo>
                    <a:lnTo>
                      <a:pt x="22" y="0"/>
                    </a:lnTo>
                    <a:lnTo>
                      <a:pt x="0" y="36"/>
                    </a:lnTo>
                    <a:lnTo>
                      <a:pt x="82" y="85"/>
                    </a:lnTo>
                    <a:lnTo>
                      <a:pt x="82" y="35"/>
                    </a:lnTo>
                    <a:lnTo>
                      <a:pt x="54" y="19"/>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7" name="îślîḋe"/>
              <p:cNvSpPr/>
              <p:nvPr/>
            </p:nvSpPr>
            <p:spPr bwMode="auto">
              <a:xfrm>
                <a:off x="5877782" y="2559024"/>
                <a:ext cx="150629" cy="124559"/>
              </a:xfrm>
              <a:custGeom>
                <a:avLst/>
                <a:gdLst>
                  <a:gd name="T0" fmla="*/ 74 w 156"/>
                  <a:gd name="T1" fmla="*/ 0 h 129"/>
                  <a:gd name="T2" fmla="*/ 0 w 156"/>
                  <a:gd name="T3" fmla="*/ 126 h 129"/>
                  <a:gd name="T4" fmla="*/ 3 w 156"/>
                  <a:gd name="T5" fmla="*/ 129 h 129"/>
                  <a:gd name="T6" fmla="*/ 156 w 156"/>
                  <a:gd name="T7" fmla="*/ 129 h 129"/>
                  <a:gd name="T8" fmla="*/ 156 w 156"/>
                  <a:gd name="T9" fmla="*/ 49 h 129"/>
                  <a:gd name="T10" fmla="*/ 74 w 156"/>
                  <a:gd name="T11" fmla="*/ 0 h 129"/>
                </a:gdLst>
                <a:ahLst/>
                <a:cxnLst>
                  <a:cxn ang="0">
                    <a:pos x="T0" y="T1"/>
                  </a:cxn>
                  <a:cxn ang="0">
                    <a:pos x="T2" y="T3"/>
                  </a:cxn>
                  <a:cxn ang="0">
                    <a:pos x="T4" y="T5"/>
                  </a:cxn>
                  <a:cxn ang="0">
                    <a:pos x="T6" y="T7"/>
                  </a:cxn>
                  <a:cxn ang="0">
                    <a:pos x="T8" y="T9"/>
                  </a:cxn>
                  <a:cxn ang="0">
                    <a:pos x="T10" y="T11"/>
                  </a:cxn>
                </a:cxnLst>
                <a:rect l="0" t="0" r="r" b="b"/>
                <a:pathLst>
                  <a:path w="156" h="129">
                    <a:moveTo>
                      <a:pt x="74" y="0"/>
                    </a:moveTo>
                    <a:lnTo>
                      <a:pt x="0" y="126"/>
                    </a:lnTo>
                    <a:lnTo>
                      <a:pt x="3" y="129"/>
                    </a:lnTo>
                    <a:lnTo>
                      <a:pt x="156" y="129"/>
                    </a:lnTo>
                    <a:lnTo>
                      <a:pt x="156" y="49"/>
                    </a:lnTo>
                    <a:lnTo>
                      <a:pt x="74" y="0"/>
                    </a:lnTo>
                    <a:close/>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8" name="îṥḷîde"/>
              <p:cNvSpPr/>
              <p:nvPr/>
            </p:nvSpPr>
            <p:spPr bwMode="auto">
              <a:xfrm>
                <a:off x="5877782" y="2559024"/>
                <a:ext cx="150629" cy="124559"/>
              </a:xfrm>
              <a:custGeom>
                <a:avLst/>
                <a:gdLst>
                  <a:gd name="T0" fmla="*/ 74 w 156"/>
                  <a:gd name="T1" fmla="*/ 0 h 129"/>
                  <a:gd name="T2" fmla="*/ 0 w 156"/>
                  <a:gd name="T3" fmla="*/ 126 h 129"/>
                  <a:gd name="T4" fmla="*/ 3 w 156"/>
                  <a:gd name="T5" fmla="*/ 129 h 129"/>
                  <a:gd name="T6" fmla="*/ 156 w 156"/>
                  <a:gd name="T7" fmla="*/ 129 h 129"/>
                  <a:gd name="T8" fmla="*/ 156 w 156"/>
                  <a:gd name="T9" fmla="*/ 49 h 129"/>
                  <a:gd name="T10" fmla="*/ 74 w 156"/>
                  <a:gd name="T11" fmla="*/ 0 h 129"/>
                </a:gdLst>
                <a:ahLst/>
                <a:cxnLst>
                  <a:cxn ang="0">
                    <a:pos x="T0" y="T1"/>
                  </a:cxn>
                  <a:cxn ang="0">
                    <a:pos x="T2" y="T3"/>
                  </a:cxn>
                  <a:cxn ang="0">
                    <a:pos x="T4" y="T5"/>
                  </a:cxn>
                  <a:cxn ang="0">
                    <a:pos x="T6" y="T7"/>
                  </a:cxn>
                  <a:cxn ang="0">
                    <a:pos x="T8" y="T9"/>
                  </a:cxn>
                  <a:cxn ang="0">
                    <a:pos x="T10" y="T11"/>
                  </a:cxn>
                </a:cxnLst>
                <a:rect l="0" t="0" r="r" b="b"/>
                <a:pathLst>
                  <a:path w="156" h="129">
                    <a:moveTo>
                      <a:pt x="74" y="0"/>
                    </a:moveTo>
                    <a:lnTo>
                      <a:pt x="0" y="126"/>
                    </a:lnTo>
                    <a:lnTo>
                      <a:pt x="3" y="129"/>
                    </a:lnTo>
                    <a:lnTo>
                      <a:pt x="156" y="129"/>
                    </a:lnTo>
                    <a:lnTo>
                      <a:pt x="156" y="49"/>
                    </a:lnTo>
                    <a:lnTo>
                      <a:pt x="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9" name="ïşļïḋé"/>
              <p:cNvSpPr/>
              <p:nvPr/>
            </p:nvSpPr>
            <p:spPr bwMode="auto">
              <a:xfrm>
                <a:off x="5718463" y="2425776"/>
                <a:ext cx="252013" cy="133248"/>
              </a:xfrm>
              <a:custGeom>
                <a:avLst/>
                <a:gdLst>
                  <a:gd name="T0" fmla="*/ 149 w 675"/>
                  <a:gd name="T1" fmla="*/ 0 h 358"/>
                  <a:gd name="T2" fmla="*/ 0 w 675"/>
                  <a:gd name="T3" fmla="*/ 39 h 358"/>
                  <a:gd name="T4" fmla="*/ 0 w 675"/>
                  <a:gd name="T5" fmla="*/ 39 h 358"/>
                  <a:gd name="T6" fmla="*/ 0 w 675"/>
                  <a:gd name="T7" fmla="*/ 39 h 358"/>
                  <a:gd name="T8" fmla="*/ 152 w 675"/>
                  <a:gd name="T9" fmla="*/ 82 h 358"/>
                  <a:gd name="T10" fmla="*/ 165 w 675"/>
                  <a:gd name="T11" fmla="*/ 90 h 358"/>
                  <a:gd name="T12" fmla="*/ 618 w 675"/>
                  <a:gd name="T13" fmla="*/ 358 h 358"/>
                  <a:gd name="T14" fmla="*/ 675 w 675"/>
                  <a:gd name="T15" fmla="*/ 263 h 358"/>
                  <a:gd name="T16" fmla="*/ 585 w 675"/>
                  <a:gd name="T17" fmla="*/ 210 h 358"/>
                  <a:gd name="T18" fmla="*/ 304 w 675"/>
                  <a:gd name="T19" fmla="*/ 43 h 358"/>
                  <a:gd name="T20" fmla="*/ 295 w 675"/>
                  <a:gd name="T21" fmla="*/ 38 h 358"/>
                  <a:gd name="T22" fmla="*/ 149 w 675"/>
                  <a:gd name="T23"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5" h="358">
                    <a:moveTo>
                      <a:pt x="149" y="0"/>
                    </a:moveTo>
                    <a:cubicBezTo>
                      <a:pt x="97" y="0"/>
                      <a:pt x="45" y="14"/>
                      <a:pt x="0" y="39"/>
                    </a:cubicBezTo>
                    <a:cubicBezTo>
                      <a:pt x="0" y="39"/>
                      <a:pt x="0" y="39"/>
                      <a:pt x="0" y="39"/>
                    </a:cubicBezTo>
                    <a:cubicBezTo>
                      <a:pt x="0" y="39"/>
                      <a:pt x="0" y="39"/>
                      <a:pt x="0" y="39"/>
                    </a:cubicBezTo>
                    <a:cubicBezTo>
                      <a:pt x="52" y="43"/>
                      <a:pt x="103" y="56"/>
                      <a:pt x="152" y="82"/>
                    </a:cubicBezTo>
                    <a:cubicBezTo>
                      <a:pt x="156" y="84"/>
                      <a:pt x="161" y="87"/>
                      <a:pt x="165" y="90"/>
                    </a:cubicBezTo>
                    <a:cubicBezTo>
                      <a:pt x="618" y="358"/>
                      <a:pt x="618" y="358"/>
                      <a:pt x="618" y="358"/>
                    </a:cubicBezTo>
                    <a:cubicBezTo>
                      <a:pt x="675" y="263"/>
                      <a:pt x="675" y="263"/>
                      <a:pt x="675" y="263"/>
                    </a:cubicBezTo>
                    <a:cubicBezTo>
                      <a:pt x="585" y="210"/>
                      <a:pt x="585" y="210"/>
                      <a:pt x="585" y="210"/>
                    </a:cubicBezTo>
                    <a:cubicBezTo>
                      <a:pt x="304" y="43"/>
                      <a:pt x="304" y="43"/>
                      <a:pt x="304" y="43"/>
                    </a:cubicBezTo>
                    <a:cubicBezTo>
                      <a:pt x="301" y="41"/>
                      <a:pt x="298" y="40"/>
                      <a:pt x="295" y="38"/>
                    </a:cubicBezTo>
                    <a:cubicBezTo>
                      <a:pt x="248" y="12"/>
                      <a:pt x="198" y="0"/>
                      <a:pt x="149"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0" name="iś1iḓe"/>
              <p:cNvSpPr/>
              <p:nvPr/>
            </p:nvSpPr>
            <p:spPr bwMode="auto">
              <a:xfrm>
                <a:off x="5653770" y="2440259"/>
                <a:ext cx="295464" cy="243323"/>
              </a:xfrm>
              <a:custGeom>
                <a:avLst/>
                <a:gdLst>
                  <a:gd name="T0" fmla="*/ 173 w 791"/>
                  <a:gd name="T1" fmla="*/ 0 h 652"/>
                  <a:gd name="T2" fmla="*/ 173 w 791"/>
                  <a:gd name="T3" fmla="*/ 0 h 652"/>
                  <a:gd name="T4" fmla="*/ 62 w 791"/>
                  <a:gd name="T5" fmla="*/ 110 h 652"/>
                  <a:gd name="T6" fmla="*/ 62 w 791"/>
                  <a:gd name="T7" fmla="*/ 110 h 652"/>
                  <a:gd name="T8" fmla="*/ 71 w 791"/>
                  <a:gd name="T9" fmla="*/ 433 h 652"/>
                  <a:gd name="T10" fmla="*/ 71 w 791"/>
                  <a:gd name="T11" fmla="*/ 433 h 652"/>
                  <a:gd name="T12" fmla="*/ 132 w 791"/>
                  <a:gd name="T13" fmla="*/ 499 h 652"/>
                  <a:gd name="T14" fmla="*/ 160 w 791"/>
                  <a:gd name="T15" fmla="*/ 520 h 652"/>
                  <a:gd name="T16" fmla="*/ 169 w 791"/>
                  <a:gd name="T17" fmla="*/ 525 h 652"/>
                  <a:gd name="T18" fmla="*/ 382 w 791"/>
                  <a:gd name="T19" fmla="*/ 652 h 652"/>
                  <a:gd name="T20" fmla="*/ 513 w 791"/>
                  <a:gd name="T21" fmla="*/ 652 h 652"/>
                  <a:gd name="T22" fmla="*/ 264 w 791"/>
                  <a:gd name="T23" fmla="*/ 504 h 652"/>
                  <a:gd name="T24" fmla="*/ 221 w 791"/>
                  <a:gd name="T25" fmla="*/ 479 h 652"/>
                  <a:gd name="T26" fmla="*/ 146 w 791"/>
                  <a:gd name="T27" fmla="*/ 418 h 652"/>
                  <a:gd name="T28" fmla="*/ 74 w 791"/>
                  <a:gd name="T29" fmla="*/ 237 h 652"/>
                  <a:gd name="T30" fmla="*/ 76 w 791"/>
                  <a:gd name="T31" fmla="*/ 225 h 652"/>
                  <a:gd name="T32" fmla="*/ 76 w 791"/>
                  <a:gd name="T33" fmla="*/ 224 h 652"/>
                  <a:gd name="T34" fmla="*/ 76 w 791"/>
                  <a:gd name="T35" fmla="*/ 224 h 652"/>
                  <a:gd name="T36" fmla="*/ 77 w 791"/>
                  <a:gd name="T37" fmla="*/ 224 h 652"/>
                  <a:gd name="T38" fmla="*/ 98 w 791"/>
                  <a:gd name="T39" fmla="*/ 213 h 652"/>
                  <a:gd name="T40" fmla="*/ 99 w 791"/>
                  <a:gd name="T41" fmla="*/ 213 h 652"/>
                  <a:gd name="T42" fmla="*/ 121 w 791"/>
                  <a:gd name="T43" fmla="*/ 228 h 652"/>
                  <a:gd name="T44" fmla="*/ 123 w 791"/>
                  <a:gd name="T45" fmla="*/ 239 h 652"/>
                  <a:gd name="T46" fmla="*/ 182 w 791"/>
                  <a:gd name="T47" fmla="*/ 384 h 652"/>
                  <a:gd name="T48" fmla="*/ 245 w 791"/>
                  <a:gd name="T49" fmla="*/ 436 h 652"/>
                  <a:gd name="T50" fmla="*/ 246 w 791"/>
                  <a:gd name="T51" fmla="*/ 437 h 652"/>
                  <a:gd name="T52" fmla="*/ 289 w 791"/>
                  <a:gd name="T53" fmla="*/ 462 h 652"/>
                  <a:gd name="T54" fmla="*/ 598 w 791"/>
                  <a:gd name="T55" fmla="*/ 645 h 652"/>
                  <a:gd name="T56" fmla="*/ 791 w 791"/>
                  <a:gd name="T57" fmla="*/ 319 h 652"/>
                  <a:gd name="T58" fmla="*/ 339 w 791"/>
                  <a:gd name="T59" fmla="*/ 51 h 652"/>
                  <a:gd name="T60" fmla="*/ 325 w 791"/>
                  <a:gd name="T61" fmla="*/ 43 h 652"/>
                  <a:gd name="T62" fmla="*/ 173 w 791"/>
                  <a:gd name="T63"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1" h="652">
                    <a:moveTo>
                      <a:pt x="173" y="0"/>
                    </a:moveTo>
                    <a:cubicBezTo>
                      <a:pt x="173" y="0"/>
                      <a:pt x="173" y="0"/>
                      <a:pt x="173" y="0"/>
                    </a:cubicBezTo>
                    <a:cubicBezTo>
                      <a:pt x="129" y="26"/>
                      <a:pt x="91" y="63"/>
                      <a:pt x="62" y="110"/>
                    </a:cubicBezTo>
                    <a:cubicBezTo>
                      <a:pt x="62" y="110"/>
                      <a:pt x="62" y="110"/>
                      <a:pt x="62" y="110"/>
                    </a:cubicBezTo>
                    <a:cubicBezTo>
                      <a:pt x="0" y="213"/>
                      <a:pt x="8" y="339"/>
                      <a:pt x="71" y="433"/>
                    </a:cubicBezTo>
                    <a:cubicBezTo>
                      <a:pt x="71" y="433"/>
                      <a:pt x="71" y="433"/>
                      <a:pt x="71" y="433"/>
                    </a:cubicBezTo>
                    <a:cubicBezTo>
                      <a:pt x="88" y="457"/>
                      <a:pt x="108" y="480"/>
                      <a:pt x="132" y="499"/>
                    </a:cubicBezTo>
                    <a:cubicBezTo>
                      <a:pt x="141" y="507"/>
                      <a:pt x="150" y="514"/>
                      <a:pt x="160" y="520"/>
                    </a:cubicBezTo>
                    <a:cubicBezTo>
                      <a:pt x="163" y="522"/>
                      <a:pt x="166" y="523"/>
                      <a:pt x="169" y="525"/>
                    </a:cubicBezTo>
                    <a:cubicBezTo>
                      <a:pt x="382" y="652"/>
                      <a:pt x="382" y="652"/>
                      <a:pt x="382" y="652"/>
                    </a:cubicBezTo>
                    <a:cubicBezTo>
                      <a:pt x="513" y="652"/>
                      <a:pt x="513" y="652"/>
                      <a:pt x="513" y="652"/>
                    </a:cubicBezTo>
                    <a:cubicBezTo>
                      <a:pt x="264" y="504"/>
                      <a:pt x="264" y="504"/>
                      <a:pt x="264" y="504"/>
                    </a:cubicBezTo>
                    <a:cubicBezTo>
                      <a:pt x="221" y="479"/>
                      <a:pt x="221" y="479"/>
                      <a:pt x="221" y="479"/>
                    </a:cubicBezTo>
                    <a:cubicBezTo>
                      <a:pt x="216" y="476"/>
                      <a:pt x="181" y="456"/>
                      <a:pt x="146" y="418"/>
                    </a:cubicBezTo>
                    <a:cubicBezTo>
                      <a:pt x="97" y="365"/>
                      <a:pt x="72" y="303"/>
                      <a:pt x="74" y="237"/>
                    </a:cubicBezTo>
                    <a:cubicBezTo>
                      <a:pt x="74" y="233"/>
                      <a:pt x="74" y="229"/>
                      <a:pt x="76" y="225"/>
                    </a:cubicBezTo>
                    <a:cubicBezTo>
                      <a:pt x="77" y="225"/>
                      <a:pt x="76" y="225"/>
                      <a:pt x="76" y="224"/>
                    </a:cubicBezTo>
                    <a:cubicBezTo>
                      <a:pt x="76" y="224"/>
                      <a:pt x="76" y="224"/>
                      <a:pt x="76" y="224"/>
                    </a:cubicBezTo>
                    <a:cubicBezTo>
                      <a:pt x="77" y="224"/>
                      <a:pt x="77" y="224"/>
                      <a:pt x="77" y="224"/>
                    </a:cubicBezTo>
                    <a:cubicBezTo>
                      <a:pt x="82" y="218"/>
                      <a:pt x="90" y="213"/>
                      <a:pt x="98" y="213"/>
                    </a:cubicBezTo>
                    <a:cubicBezTo>
                      <a:pt x="98" y="213"/>
                      <a:pt x="99" y="213"/>
                      <a:pt x="99" y="213"/>
                    </a:cubicBezTo>
                    <a:cubicBezTo>
                      <a:pt x="109" y="214"/>
                      <a:pt x="117" y="220"/>
                      <a:pt x="121" y="228"/>
                    </a:cubicBezTo>
                    <a:cubicBezTo>
                      <a:pt x="122" y="232"/>
                      <a:pt x="123" y="235"/>
                      <a:pt x="123" y="239"/>
                    </a:cubicBezTo>
                    <a:cubicBezTo>
                      <a:pt x="122" y="291"/>
                      <a:pt x="142" y="340"/>
                      <a:pt x="182" y="384"/>
                    </a:cubicBezTo>
                    <a:cubicBezTo>
                      <a:pt x="213" y="418"/>
                      <a:pt x="245" y="436"/>
                      <a:pt x="245" y="436"/>
                    </a:cubicBezTo>
                    <a:cubicBezTo>
                      <a:pt x="246" y="437"/>
                      <a:pt x="246" y="437"/>
                      <a:pt x="246" y="437"/>
                    </a:cubicBezTo>
                    <a:cubicBezTo>
                      <a:pt x="289" y="462"/>
                      <a:pt x="289" y="462"/>
                      <a:pt x="289" y="462"/>
                    </a:cubicBezTo>
                    <a:cubicBezTo>
                      <a:pt x="598" y="645"/>
                      <a:pt x="598" y="645"/>
                      <a:pt x="598" y="645"/>
                    </a:cubicBezTo>
                    <a:cubicBezTo>
                      <a:pt x="791" y="319"/>
                      <a:pt x="791" y="319"/>
                      <a:pt x="791" y="319"/>
                    </a:cubicBezTo>
                    <a:cubicBezTo>
                      <a:pt x="339" y="51"/>
                      <a:pt x="339" y="51"/>
                      <a:pt x="339" y="51"/>
                    </a:cubicBezTo>
                    <a:cubicBezTo>
                      <a:pt x="334" y="48"/>
                      <a:pt x="329" y="46"/>
                      <a:pt x="325" y="43"/>
                    </a:cubicBezTo>
                    <a:cubicBezTo>
                      <a:pt x="276" y="17"/>
                      <a:pt x="225" y="4"/>
                      <a:pt x="17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1" name="ïsḻíḍé"/>
              <p:cNvSpPr/>
              <p:nvPr/>
            </p:nvSpPr>
            <p:spPr bwMode="auto">
              <a:xfrm>
                <a:off x="5875851" y="2680685"/>
                <a:ext cx="4828" cy="2897"/>
              </a:xfrm>
              <a:custGeom>
                <a:avLst/>
                <a:gdLst>
                  <a:gd name="T0" fmla="*/ 2 w 5"/>
                  <a:gd name="T1" fmla="*/ 0 h 3"/>
                  <a:gd name="T2" fmla="*/ 0 w 5"/>
                  <a:gd name="T3" fmla="*/ 3 h 3"/>
                  <a:gd name="T4" fmla="*/ 5 w 5"/>
                  <a:gd name="T5" fmla="*/ 3 h 3"/>
                  <a:gd name="T6" fmla="*/ 2 w 5"/>
                  <a:gd name="T7" fmla="*/ 0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5" y="3"/>
                    </a:lnTo>
                    <a:lnTo>
                      <a:pt x="2" y="0"/>
                    </a:lnTo>
                    <a:lnTo>
                      <a:pt x="2" y="0"/>
                    </a:lnTo>
                    <a:close/>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2" name="iSļîḋé"/>
              <p:cNvSpPr/>
              <p:nvPr/>
            </p:nvSpPr>
            <p:spPr bwMode="auto">
              <a:xfrm>
                <a:off x="5875851" y="2680685"/>
                <a:ext cx="4828" cy="2897"/>
              </a:xfrm>
              <a:custGeom>
                <a:avLst/>
                <a:gdLst>
                  <a:gd name="T0" fmla="*/ 2 w 5"/>
                  <a:gd name="T1" fmla="*/ 0 h 3"/>
                  <a:gd name="T2" fmla="*/ 0 w 5"/>
                  <a:gd name="T3" fmla="*/ 3 h 3"/>
                  <a:gd name="T4" fmla="*/ 5 w 5"/>
                  <a:gd name="T5" fmla="*/ 3 h 3"/>
                  <a:gd name="T6" fmla="*/ 2 w 5"/>
                  <a:gd name="T7" fmla="*/ 0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5" y="3"/>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3" name="isḷïďe"/>
              <p:cNvSpPr/>
              <p:nvPr/>
            </p:nvSpPr>
            <p:spPr bwMode="auto">
              <a:xfrm>
                <a:off x="5680806" y="2519435"/>
                <a:ext cx="196976" cy="164146"/>
              </a:xfrm>
              <a:custGeom>
                <a:avLst/>
                <a:gdLst>
                  <a:gd name="T0" fmla="*/ 26 w 526"/>
                  <a:gd name="T1" fmla="*/ 0 h 439"/>
                  <a:gd name="T2" fmla="*/ 5 w 526"/>
                  <a:gd name="T3" fmla="*/ 11 h 439"/>
                  <a:gd name="T4" fmla="*/ 4 w 526"/>
                  <a:gd name="T5" fmla="*/ 11 h 439"/>
                  <a:gd name="T6" fmla="*/ 4 w 526"/>
                  <a:gd name="T7" fmla="*/ 11 h 439"/>
                  <a:gd name="T8" fmla="*/ 4 w 526"/>
                  <a:gd name="T9" fmla="*/ 12 h 439"/>
                  <a:gd name="T10" fmla="*/ 2 w 526"/>
                  <a:gd name="T11" fmla="*/ 24 h 439"/>
                  <a:gd name="T12" fmla="*/ 74 w 526"/>
                  <a:gd name="T13" fmla="*/ 205 h 439"/>
                  <a:gd name="T14" fmla="*/ 149 w 526"/>
                  <a:gd name="T15" fmla="*/ 266 h 439"/>
                  <a:gd name="T16" fmla="*/ 192 w 526"/>
                  <a:gd name="T17" fmla="*/ 291 h 439"/>
                  <a:gd name="T18" fmla="*/ 441 w 526"/>
                  <a:gd name="T19" fmla="*/ 439 h 439"/>
                  <a:gd name="T20" fmla="*/ 522 w 526"/>
                  <a:gd name="T21" fmla="*/ 439 h 439"/>
                  <a:gd name="T22" fmla="*/ 526 w 526"/>
                  <a:gd name="T23" fmla="*/ 432 h 439"/>
                  <a:gd name="T24" fmla="*/ 217 w 526"/>
                  <a:gd name="T25" fmla="*/ 249 h 439"/>
                  <a:gd name="T26" fmla="*/ 174 w 526"/>
                  <a:gd name="T27" fmla="*/ 224 h 439"/>
                  <a:gd name="T28" fmla="*/ 173 w 526"/>
                  <a:gd name="T29" fmla="*/ 223 h 439"/>
                  <a:gd name="T30" fmla="*/ 110 w 526"/>
                  <a:gd name="T31" fmla="*/ 171 h 439"/>
                  <a:gd name="T32" fmla="*/ 51 w 526"/>
                  <a:gd name="T33" fmla="*/ 26 h 439"/>
                  <a:gd name="T34" fmla="*/ 49 w 526"/>
                  <a:gd name="T35" fmla="*/ 15 h 439"/>
                  <a:gd name="T36" fmla="*/ 27 w 526"/>
                  <a:gd name="T37" fmla="*/ 0 h 439"/>
                  <a:gd name="T38" fmla="*/ 26 w 526"/>
                  <a:gd name="T39" fmla="*/ 0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6" h="439">
                    <a:moveTo>
                      <a:pt x="26" y="0"/>
                    </a:moveTo>
                    <a:cubicBezTo>
                      <a:pt x="18" y="0"/>
                      <a:pt x="10" y="5"/>
                      <a:pt x="5" y="11"/>
                    </a:cubicBezTo>
                    <a:cubicBezTo>
                      <a:pt x="4" y="11"/>
                      <a:pt x="4" y="11"/>
                      <a:pt x="4" y="11"/>
                    </a:cubicBezTo>
                    <a:cubicBezTo>
                      <a:pt x="4" y="11"/>
                      <a:pt x="4" y="11"/>
                      <a:pt x="4" y="11"/>
                    </a:cubicBezTo>
                    <a:cubicBezTo>
                      <a:pt x="4" y="12"/>
                      <a:pt x="5" y="12"/>
                      <a:pt x="4" y="12"/>
                    </a:cubicBezTo>
                    <a:cubicBezTo>
                      <a:pt x="2" y="16"/>
                      <a:pt x="2" y="20"/>
                      <a:pt x="2" y="24"/>
                    </a:cubicBezTo>
                    <a:cubicBezTo>
                      <a:pt x="0" y="90"/>
                      <a:pt x="25" y="152"/>
                      <a:pt x="74" y="205"/>
                    </a:cubicBezTo>
                    <a:cubicBezTo>
                      <a:pt x="109" y="243"/>
                      <a:pt x="144" y="263"/>
                      <a:pt x="149" y="266"/>
                    </a:cubicBezTo>
                    <a:cubicBezTo>
                      <a:pt x="192" y="291"/>
                      <a:pt x="192" y="291"/>
                      <a:pt x="192" y="291"/>
                    </a:cubicBezTo>
                    <a:cubicBezTo>
                      <a:pt x="441" y="439"/>
                      <a:pt x="441" y="439"/>
                      <a:pt x="441" y="439"/>
                    </a:cubicBezTo>
                    <a:cubicBezTo>
                      <a:pt x="522" y="439"/>
                      <a:pt x="522" y="439"/>
                      <a:pt x="522" y="439"/>
                    </a:cubicBezTo>
                    <a:cubicBezTo>
                      <a:pt x="526" y="432"/>
                      <a:pt x="526" y="432"/>
                      <a:pt x="526" y="432"/>
                    </a:cubicBezTo>
                    <a:cubicBezTo>
                      <a:pt x="217" y="249"/>
                      <a:pt x="217" y="249"/>
                      <a:pt x="217" y="249"/>
                    </a:cubicBezTo>
                    <a:cubicBezTo>
                      <a:pt x="174" y="224"/>
                      <a:pt x="174" y="224"/>
                      <a:pt x="174" y="224"/>
                    </a:cubicBezTo>
                    <a:cubicBezTo>
                      <a:pt x="173" y="223"/>
                      <a:pt x="173" y="223"/>
                      <a:pt x="173" y="223"/>
                    </a:cubicBezTo>
                    <a:cubicBezTo>
                      <a:pt x="173" y="223"/>
                      <a:pt x="141" y="205"/>
                      <a:pt x="110" y="171"/>
                    </a:cubicBezTo>
                    <a:cubicBezTo>
                      <a:pt x="70" y="127"/>
                      <a:pt x="50" y="78"/>
                      <a:pt x="51" y="26"/>
                    </a:cubicBezTo>
                    <a:cubicBezTo>
                      <a:pt x="51" y="22"/>
                      <a:pt x="50" y="19"/>
                      <a:pt x="49" y="15"/>
                    </a:cubicBezTo>
                    <a:cubicBezTo>
                      <a:pt x="45" y="7"/>
                      <a:pt x="37" y="1"/>
                      <a:pt x="27" y="0"/>
                    </a:cubicBezTo>
                    <a:cubicBezTo>
                      <a:pt x="27" y="0"/>
                      <a:pt x="26" y="0"/>
                      <a:pt x="26"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4" name="iślîďè"/>
              <p:cNvSpPr/>
              <p:nvPr/>
            </p:nvSpPr>
            <p:spPr bwMode="auto">
              <a:xfrm>
                <a:off x="5685634" y="1392618"/>
                <a:ext cx="224978" cy="506923"/>
              </a:xfrm>
              <a:custGeom>
                <a:avLst/>
                <a:gdLst>
                  <a:gd name="T0" fmla="*/ 325 w 605"/>
                  <a:gd name="T1" fmla="*/ 0 h 1362"/>
                  <a:gd name="T2" fmla="*/ 48 w 605"/>
                  <a:gd name="T3" fmla="*/ 0 h 1362"/>
                  <a:gd name="T4" fmla="*/ 151 w 605"/>
                  <a:gd name="T5" fmla="*/ 226 h 1362"/>
                  <a:gd name="T6" fmla="*/ 151 w 605"/>
                  <a:gd name="T7" fmla="*/ 1098 h 1362"/>
                  <a:gd name="T8" fmla="*/ 0 w 605"/>
                  <a:gd name="T9" fmla="*/ 1362 h 1362"/>
                  <a:gd name="T10" fmla="*/ 325 w 605"/>
                  <a:gd name="T11" fmla="*/ 1362 h 1362"/>
                  <a:gd name="T12" fmla="*/ 605 w 605"/>
                  <a:gd name="T13" fmla="*/ 1080 h 1362"/>
                  <a:gd name="T14" fmla="*/ 605 w 605"/>
                  <a:gd name="T15" fmla="*/ 279 h 1362"/>
                  <a:gd name="T16" fmla="*/ 325 w 605"/>
                  <a:gd name="T17" fmla="*/ 0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5" h="1362">
                    <a:moveTo>
                      <a:pt x="325" y="0"/>
                    </a:moveTo>
                    <a:cubicBezTo>
                      <a:pt x="48" y="0"/>
                      <a:pt x="48" y="0"/>
                      <a:pt x="48" y="0"/>
                    </a:cubicBezTo>
                    <a:cubicBezTo>
                      <a:pt x="110" y="54"/>
                      <a:pt x="151" y="136"/>
                      <a:pt x="151" y="226"/>
                    </a:cubicBezTo>
                    <a:cubicBezTo>
                      <a:pt x="151" y="1098"/>
                      <a:pt x="151" y="1098"/>
                      <a:pt x="151" y="1098"/>
                    </a:cubicBezTo>
                    <a:cubicBezTo>
                      <a:pt x="151" y="1209"/>
                      <a:pt x="89" y="1302"/>
                      <a:pt x="0" y="1362"/>
                    </a:cubicBezTo>
                    <a:cubicBezTo>
                      <a:pt x="325" y="1362"/>
                      <a:pt x="325" y="1362"/>
                      <a:pt x="325" y="1362"/>
                    </a:cubicBezTo>
                    <a:cubicBezTo>
                      <a:pt x="480" y="1362"/>
                      <a:pt x="605" y="1234"/>
                      <a:pt x="605" y="1080"/>
                    </a:cubicBezTo>
                    <a:cubicBezTo>
                      <a:pt x="605" y="279"/>
                      <a:pt x="605" y="279"/>
                      <a:pt x="605" y="279"/>
                    </a:cubicBezTo>
                    <a:cubicBezTo>
                      <a:pt x="605" y="125"/>
                      <a:pt x="480" y="0"/>
                      <a:pt x="325"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5" name="ïṧḷïḋê"/>
              <p:cNvSpPr/>
              <p:nvPr/>
            </p:nvSpPr>
            <p:spPr bwMode="auto">
              <a:xfrm>
                <a:off x="4931526" y="1392618"/>
                <a:ext cx="810111" cy="506923"/>
              </a:xfrm>
              <a:custGeom>
                <a:avLst/>
                <a:gdLst>
                  <a:gd name="T0" fmla="*/ 2171 w 2171"/>
                  <a:gd name="T1" fmla="*/ 1098 h 1362"/>
                  <a:gd name="T2" fmla="*/ 2171 w 2171"/>
                  <a:gd name="T3" fmla="*/ 226 h 1362"/>
                  <a:gd name="T4" fmla="*/ 2068 w 2171"/>
                  <a:gd name="T5" fmla="*/ 0 h 1362"/>
                  <a:gd name="T6" fmla="*/ 279 w 2171"/>
                  <a:gd name="T7" fmla="*/ 0 h 1362"/>
                  <a:gd name="T8" fmla="*/ 0 w 2171"/>
                  <a:gd name="T9" fmla="*/ 279 h 1362"/>
                  <a:gd name="T10" fmla="*/ 0 w 2171"/>
                  <a:gd name="T11" fmla="*/ 1080 h 1362"/>
                  <a:gd name="T12" fmla="*/ 279 w 2171"/>
                  <a:gd name="T13" fmla="*/ 1362 h 1362"/>
                  <a:gd name="T14" fmla="*/ 2020 w 2171"/>
                  <a:gd name="T15" fmla="*/ 1362 h 1362"/>
                  <a:gd name="T16" fmla="*/ 2171 w 2171"/>
                  <a:gd name="T17" fmla="*/ 1098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71" h="1362">
                    <a:moveTo>
                      <a:pt x="2171" y="1098"/>
                    </a:moveTo>
                    <a:cubicBezTo>
                      <a:pt x="2171" y="226"/>
                      <a:pt x="2171" y="226"/>
                      <a:pt x="2171" y="226"/>
                    </a:cubicBezTo>
                    <a:cubicBezTo>
                      <a:pt x="2171" y="136"/>
                      <a:pt x="2130" y="54"/>
                      <a:pt x="2068" y="0"/>
                    </a:cubicBezTo>
                    <a:cubicBezTo>
                      <a:pt x="279" y="0"/>
                      <a:pt x="279" y="0"/>
                      <a:pt x="279" y="0"/>
                    </a:cubicBezTo>
                    <a:cubicBezTo>
                      <a:pt x="124" y="0"/>
                      <a:pt x="0" y="125"/>
                      <a:pt x="0" y="279"/>
                    </a:cubicBezTo>
                    <a:cubicBezTo>
                      <a:pt x="0" y="1080"/>
                      <a:pt x="0" y="1080"/>
                      <a:pt x="0" y="1080"/>
                    </a:cubicBezTo>
                    <a:cubicBezTo>
                      <a:pt x="0" y="1234"/>
                      <a:pt x="124" y="1362"/>
                      <a:pt x="279" y="1362"/>
                    </a:cubicBezTo>
                    <a:cubicBezTo>
                      <a:pt x="2020" y="1362"/>
                      <a:pt x="2020" y="1362"/>
                      <a:pt x="2020" y="1362"/>
                    </a:cubicBezTo>
                    <a:cubicBezTo>
                      <a:pt x="2109" y="1302"/>
                      <a:pt x="2171" y="1209"/>
                      <a:pt x="2171" y="1098"/>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6" name="íṩļiḓe"/>
              <p:cNvSpPr/>
              <p:nvPr/>
            </p:nvSpPr>
            <p:spPr bwMode="auto">
              <a:xfrm>
                <a:off x="5013599" y="1484347"/>
                <a:ext cx="138076" cy="336983"/>
              </a:xfrm>
              <a:custGeom>
                <a:avLst/>
                <a:gdLst>
                  <a:gd name="T0" fmla="*/ 369 w 369"/>
                  <a:gd name="T1" fmla="*/ 721 h 903"/>
                  <a:gd name="T2" fmla="*/ 186 w 369"/>
                  <a:gd name="T3" fmla="*/ 903 h 903"/>
                  <a:gd name="T4" fmla="*/ 182 w 369"/>
                  <a:gd name="T5" fmla="*/ 903 h 903"/>
                  <a:gd name="T6" fmla="*/ 0 w 369"/>
                  <a:gd name="T7" fmla="*/ 721 h 903"/>
                  <a:gd name="T8" fmla="*/ 0 w 369"/>
                  <a:gd name="T9" fmla="*/ 182 h 903"/>
                  <a:gd name="T10" fmla="*/ 182 w 369"/>
                  <a:gd name="T11" fmla="*/ 0 h 903"/>
                  <a:gd name="T12" fmla="*/ 186 w 369"/>
                  <a:gd name="T13" fmla="*/ 0 h 903"/>
                  <a:gd name="T14" fmla="*/ 369 w 369"/>
                  <a:gd name="T15" fmla="*/ 182 h 903"/>
                  <a:gd name="T16" fmla="*/ 369 w 369"/>
                  <a:gd name="T17" fmla="*/ 7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903">
                    <a:moveTo>
                      <a:pt x="369" y="721"/>
                    </a:moveTo>
                    <a:cubicBezTo>
                      <a:pt x="369" y="822"/>
                      <a:pt x="287" y="903"/>
                      <a:pt x="186" y="903"/>
                    </a:cubicBezTo>
                    <a:cubicBezTo>
                      <a:pt x="182" y="903"/>
                      <a:pt x="182" y="903"/>
                      <a:pt x="182" y="903"/>
                    </a:cubicBezTo>
                    <a:cubicBezTo>
                      <a:pt x="82" y="903"/>
                      <a:pt x="0" y="822"/>
                      <a:pt x="0" y="721"/>
                    </a:cubicBezTo>
                    <a:cubicBezTo>
                      <a:pt x="0" y="182"/>
                      <a:pt x="0" y="182"/>
                      <a:pt x="0" y="182"/>
                    </a:cubicBezTo>
                    <a:cubicBezTo>
                      <a:pt x="0" y="82"/>
                      <a:pt x="82" y="0"/>
                      <a:pt x="182" y="0"/>
                    </a:cubicBezTo>
                    <a:cubicBezTo>
                      <a:pt x="186" y="0"/>
                      <a:pt x="186" y="0"/>
                      <a:pt x="186" y="0"/>
                    </a:cubicBezTo>
                    <a:cubicBezTo>
                      <a:pt x="287" y="0"/>
                      <a:pt x="369" y="82"/>
                      <a:pt x="369" y="182"/>
                    </a:cubicBezTo>
                    <a:lnTo>
                      <a:pt x="369" y="721"/>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7" name="íṡ1iḍe"/>
              <p:cNvSpPr/>
              <p:nvPr/>
            </p:nvSpPr>
            <p:spPr bwMode="auto">
              <a:xfrm>
                <a:off x="4646683" y="2683582"/>
                <a:ext cx="140973" cy="1200201"/>
              </a:xfrm>
              <a:custGeom>
                <a:avLst/>
                <a:gdLst>
                  <a:gd name="T0" fmla="*/ 0 w 146"/>
                  <a:gd name="T1" fmla="*/ 0 h 1243"/>
                  <a:gd name="T2" fmla="*/ 0 w 146"/>
                  <a:gd name="T3" fmla="*/ 204 h 1243"/>
                  <a:gd name="T4" fmla="*/ 0 w 146"/>
                  <a:gd name="T5" fmla="*/ 396 h 1243"/>
                  <a:gd name="T6" fmla="*/ 0 w 146"/>
                  <a:gd name="T7" fmla="*/ 1243 h 1243"/>
                  <a:gd name="T8" fmla="*/ 146 w 146"/>
                  <a:gd name="T9" fmla="*/ 1243 h 1243"/>
                  <a:gd name="T10" fmla="*/ 146 w 146"/>
                  <a:gd name="T11" fmla="*/ 0 h 1243"/>
                  <a:gd name="T12" fmla="*/ 0 w 146"/>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46" h="1243">
                    <a:moveTo>
                      <a:pt x="0" y="0"/>
                    </a:moveTo>
                    <a:lnTo>
                      <a:pt x="0" y="204"/>
                    </a:lnTo>
                    <a:lnTo>
                      <a:pt x="0" y="396"/>
                    </a:lnTo>
                    <a:lnTo>
                      <a:pt x="0" y="1243"/>
                    </a:lnTo>
                    <a:lnTo>
                      <a:pt x="146" y="1243"/>
                    </a:lnTo>
                    <a:lnTo>
                      <a:pt x="146"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8" name="îṡļïḓe"/>
              <p:cNvSpPr/>
              <p:nvPr/>
            </p:nvSpPr>
            <p:spPr bwMode="auto">
              <a:xfrm>
                <a:off x="4646683" y="2683582"/>
                <a:ext cx="140973" cy="1200201"/>
              </a:xfrm>
              <a:custGeom>
                <a:avLst/>
                <a:gdLst>
                  <a:gd name="T0" fmla="*/ 0 w 146"/>
                  <a:gd name="T1" fmla="*/ 0 h 1243"/>
                  <a:gd name="T2" fmla="*/ 0 w 146"/>
                  <a:gd name="T3" fmla="*/ 204 h 1243"/>
                  <a:gd name="T4" fmla="*/ 0 w 146"/>
                  <a:gd name="T5" fmla="*/ 396 h 1243"/>
                  <a:gd name="T6" fmla="*/ 0 w 146"/>
                  <a:gd name="T7" fmla="*/ 1243 h 1243"/>
                  <a:gd name="T8" fmla="*/ 146 w 146"/>
                  <a:gd name="T9" fmla="*/ 1243 h 1243"/>
                  <a:gd name="T10" fmla="*/ 146 w 146"/>
                  <a:gd name="T11" fmla="*/ 0 h 1243"/>
                  <a:gd name="T12" fmla="*/ 0 w 146"/>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46" h="1243">
                    <a:moveTo>
                      <a:pt x="0" y="0"/>
                    </a:moveTo>
                    <a:lnTo>
                      <a:pt x="0" y="204"/>
                    </a:lnTo>
                    <a:lnTo>
                      <a:pt x="0" y="396"/>
                    </a:lnTo>
                    <a:lnTo>
                      <a:pt x="0" y="1243"/>
                    </a:lnTo>
                    <a:lnTo>
                      <a:pt x="146" y="1243"/>
                    </a:lnTo>
                    <a:lnTo>
                      <a:pt x="14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9" name="ïśľïdè"/>
              <p:cNvSpPr/>
              <p:nvPr/>
            </p:nvSpPr>
            <p:spPr bwMode="auto">
              <a:xfrm>
                <a:off x="4862970" y="2683582"/>
                <a:ext cx="1329587" cy="1200201"/>
              </a:xfrm>
              <a:custGeom>
                <a:avLst/>
                <a:gdLst>
                  <a:gd name="T0" fmla="*/ 0 w 1377"/>
                  <a:gd name="T1" fmla="*/ 0 h 1243"/>
                  <a:gd name="T2" fmla="*/ 0 w 1377"/>
                  <a:gd name="T3" fmla="*/ 1243 h 1243"/>
                  <a:gd name="T4" fmla="*/ 1377 w 1377"/>
                  <a:gd name="T5" fmla="*/ 1243 h 1243"/>
                  <a:gd name="T6" fmla="*/ 1377 w 1377"/>
                  <a:gd name="T7" fmla="*/ 396 h 1243"/>
                  <a:gd name="T8" fmla="*/ 1377 w 1377"/>
                  <a:gd name="T9" fmla="*/ 204 h 1243"/>
                  <a:gd name="T10" fmla="*/ 1377 w 1377"/>
                  <a:gd name="T11" fmla="*/ 0 h 1243"/>
                  <a:gd name="T12" fmla="*/ 0 w 1377"/>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377" h="1243">
                    <a:moveTo>
                      <a:pt x="0" y="0"/>
                    </a:moveTo>
                    <a:lnTo>
                      <a:pt x="0" y="1243"/>
                    </a:lnTo>
                    <a:lnTo>
                      <a:pt x="1377" y="1243"/>
                    </a:lnTo>
                    <a:lnTo>
                      <a:pt x="1377" y="396"/>
                    </a:lnTo>
                    <a:lnTo>
                      <a:pt x="1377" y="204"/>
                    </a:lnTo>
                    <a:lnTo>
                      <a:pt x="1377"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0" name="ïṡlíḍé"/>
              <p:cNvSpPr/>
              <p:nvPr/>
            </p:nvSpPr>
            <p:spPr bwMode="auto">
              <a:xfrm>
                <a:off x="4862970" y="2683582"/>
                <a:ext cx="1329587" cy="1200201"/>
              </a:xfrm>
              <a:custGeom>
                <a:avLst/>
                <a:gdLst>
                  <a:gd name="T0" fmla="*/ 0 w 1377"/>
                  <a:gd name="T1" fmla="*/ 0 h 1243"/>
                  <a:gd name="T2" fmla="*/ 0 w 1377"/>
                  <a:gd name="T3" fmla="*/ 1243 h 1243"/>
                  <a:gd name="T4" fmla="*/ 1377 w 1377"/>
                  <a:gd name="T5" fmla="*/ 1243 h 1243"/>
                  <a:gd name="T6" fmla="*/ 1377 w 1377"/>
                  <a:gd name="T7" fmla="*/ 396 h 1243"/>
                  <a:gd name="T8" fmla="*/ 1377 w 1377"/>
                  <a:gd name="T9" fmla="*/ 204 h 1243"/>
                  <a:gd name="T10" fmla="*/ 1377 w 1377"/>
                  <a:gd name="T11" fmla="*/ 0 h 1243"/>
                  <a:gd name="T12" fmla="*/ 0 w 1377"/>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377" h="1243">
                    <a:moveTo>
                      <a:pt x="0" y="0"/>
                    </a:moveTo>
                    <a:lnTo>
                      <a:pt x="0" y="1243"/>
                    </a:lnTo>
                    <a:lnTo>
                      <a:pt x="1377" y="1243"/>
                    </a:lnTo>
                    <a:lnTo>
                      <a:pt x="1377" y="396"/>
                    </a:lnTo>
                    <a:lnTo>
                      <a:pt x="1377" y="204"/>
                    </a:lnTo>
                    <a:lnTo>
                      <a:pt x="1377"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1" name="ïṡḷîḋê"/>
              <p:cNvSpPr/>
              <p:nvPr/>
            </p:nvSpPr>
            <p:spPr bwMode="auto">
              <a:xfrm>
                <a:off x="4965321" y="4329875"/>
                <a:ext cx="26071" cy="6759"/>
              </a:xfrm>
              <a:custGeom>
                <a:avLst/>
                <a:gdLst>
                  <a:gd name="T0" fmla="*/ 61 w 71"/>
                  <a:gd name="T1" fmla="*/ 0 h 19"/>
                  <a:gd name="T2" fmla="*/ 6 w 71"/>
                  <a:gd name="T3" fmla="*/ 16 h 19"/>
                  <a:gd name="T4" fmla="*/ 0 w 71"/>
                  <a:gd name="T5" fmla="*/ 16 h 19"/>
                  <a:gd name="T6" fmla="*/ 26 w 71"/>
                  <a:gd name="T7" fmla="*/ 19 h 19"/>
                  <a:gd name="T8" fmla="*/ 71 w 71"/>
                  <a:gd name="T9" fmla="*/ 9 h 19"/>
                  <a:gd name="T10" fmla="*/ 61 w 71"/>
                  <a:gd name="T11" fmla="*/ 0 h 19"/>
                </a:gdLst>
                <a:ahLst/>
                <a:cxnLst>
                  <a:cxn ang="0">
                    <a:pos x="T0" y="T1"/>
                  </a:cxn>
                  <a:cxn ang="0">
                    <a:pos x="T2" y="T3"/>
                  </a:cxn>
                  <a:cxn ang="0">
                    <a:pos x="T4" y="T5"/>
                  </a:cxn>
                  <a:cxn ang="0">
                    <a:pos x="T6" y="T7"/>
                  </a:cxn>
                  <a:cxn ang="0">
                    <a:pos x="T8" y="T9"/>
                  </a:cxn>
                  <a:cxn ang="0">
                    <a:pos x="T10" y="T11"/>
                  </a:cxn>
                </a:cxnLst>
                <a:rect l="0" t="0" r="r" b="b"/>
                <a:pathLst>
                  <a:path w="71" h="19">
                    <a:moveTo>
                      <a:pt x="61" y="0"/>
                    </a:moveTo>
                    <a:cubicBezTo>
                      <a:pt x="45" y="10"/>
                      <a:pt x="26" y="16"/>
                      <a:pt x="6" y="16"/>
                    </a:cubicBezTo>
                    <a:cubicBezTo>
                      <a:pt x="4" y="16"/>
                      <a:pt x="2" y="16"/>
                      <a:pt x="0" y="16"/>
                    </a:cubicBezTo>
                    <a:cubicBezTo>
                      <a:pt x="8" y="18"/>
                      <a:pt x="17" y="19"/>
                      <a:pt x="26" y="19"/>
                    </a:cubicBezTo>
                    <a:cubicBezTo>
                      <a:pt x="41" y="19"/>
                      <a:pt x="57" y="15"/>
                      <a:pt x="71" y="9"/>
                    </a:cubicBezTo>
                    <a:cubicBezTo>
                      <a:pt x="67" y="6"/>
                      <a:pt x="64" y="3"/>
                      <a:pt x="61" y="0"/>
                    </a:cubicBezTo>
                  </a:path>
                </a:pathLst>
              </a:custGeom>
              <a:solidFill>
                <a:srgbClr val="732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2" name="işlîḑé"/>
              <p:cNvSpPr/>
              <p:nvPr/>
            </p:nvSpPr>
            <p:spPr bwMode="auto">
              <a:xfrm>
                <a:off x="4787656" y="4055654"/>
                <a:ext cx="199873" cy="280015"/>
              </a:xfrm>
              <a:custGeom>
                <a:avLst/>
                <a:gdLst>
                  <a:gd name="T0" fmla="*/ 439 w 536"/>
                  <a:gd name="T1" fmla="*/ 560 h 752"/>
                  <a:gd name="T2" fmla="*/ 290 w 536"/>
                  <a:gd name="T3" fmla="*/ 648 h 752"/>
                  <a:gd name="T4" fmla="*/ 467 w 536"/>
                  <a:gd name="T5" fmla="*/ 749 h 752"/>
                  <a:gd name="T6" fmla="*/ 475 w 536"/>
                  <a:gd name="T7" fmla="*/ 752 h 752"/>
                  <a:gd name="T8" fmla="*/ 481 w 536"/>
                  <a:gd name="T9" fmla="*/ 752 h 752"/>
                  <a:gd name="T10" fmla="*/ 536 w 536"/>
                  <a:gd name="T11" fmla="*/ 736 h 752"/>
                  <a:gd name="T12" fmla="*/ 439 w 536"/>
                  <a:gd name="T13" fmla="*/ 560 h 752"/>
                  <a:gd name="T14" fmla="*/ 99 w 536"/>
                  <a:gd name="T15" fmla="*/ 0 h 752"/>
                  <a:gd name="T16" fmla="*/ 4 w 536"/>
                  <a:gd name="T17" fmla="*/ 1 h 752"/>
                  <a:gd name="T18" fmla="*/ 2 w 536"/>
                  <a:gd name="T19" fmla="*/ 1 h 752"/>
                  <a:gd name="T20" fmla="*/ 2 w 536"/>
                  <a:gd name="T21" fmla="*/ 1 h 752"/>
                  <a:gd name="T22" fmla="*/ 2 w 536"/>
                  <a:gd name="T23" fmla="*/ 1 h 752"/>
                  <a:gd name="T24" fmla="*/ 0 w 536"/>
                  <a:gd name="T25" fmla="*/ 1 h 752"/>
                  <a:gd name="T26" fmla="*/ 16 w 536"/>
                  <a:gd name="T27" fmla="*/ 116 h 752"/>
                  <a:gd name="T28" fmla="*/ 99 w 536"/>
                  <a:gd name="T2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6" h="752">
                    <a:moveTo>
                      <a:pt x="439" y="560"/>
                    </a:moveTo>
                    <a:cubicBezTo>
                      <a:pt x="398" y="604"/>
                      <a:pt x="346" y="634"/>
                      <a:pt x="290" y="648"/>
                    </a:cubicBezTo>
                    <a:cubicBezTo>
                      <a:pt x="340" y="690"/>
                      <a:pt x="399" y="725"/>
                      <a:pt x="467" y="749"/>
                    </a:cubicBezTo>
                    <a:cubicBezTo>
                      <a:pt x="470" y="750"/>
                      <a:pt x="472" y="751"/>
                      <a:pt x="475" y="752"/>
                    </a:cubicBezTo>
                    <a:cubicBezTo>
                      <a:pt x="477" y="752"/>
                      <a:pt x="479" y="752"/>
                      <a:pt x="481" y="752"/>
                    </a:cubicBezTo>
                    <a:cubicBezTo>
                      <a:pt x="501" y="752"/>
                      <a:pt x="520" y="746"/>
                      <a:pt x="536" y="736"/>
                    </a:cubicBezTo>
                    <a:cubicBezTo>
                      <a:pt x="485" y="691"/>
                      <a:pt x="450" y="629"/>
                      <a:pt x="439" y="560"/>
                    </a:cubicBezTo>
                    <a:moveTo>
                      <a:pt x="99" y="0"/>
                    </a:moveTo>
                    <a:cubicBezTo>
                      <a:pt x="4" y="1"/>
                      <a:pt x="4" y="1"/>
                      <a:pt x="4" y="1"/>
                    </a:cubicBezTo>
                    <a:cubicBezTo>
                      <a:pt x="3" y="1"/>
                      <a:pt x="3" y="1"/>
                      <a:pt x="2" y="1"/>
                    </a:cubicBezTo>
                    <a:cubicBezTo>
                      <a:pt x="2" y="1"/>
                      <a:pt x="2" y="1"/>
                      <a:pt x="2" y="1"/>
                    </a:cubicBezTo>
                    <a:cubicBezTo>
                      <a:pt x="2" y="1"/>
                      <a:pt x="2" y="1"/>
                      <a:pt x="2" y="1"/>
                    </a:cubicBezTo>
                    <a:cubicBezTo>
                      <a:pt x="1" y="1"/>
                      <a:pt x="0" y="1"/>
                      <a:pt x="0" y="1"/>
                    </a:cubicBezTo>
                    <a:cubicBezTo>
                      <a:pt x="1" y="18"/>
                      <a:pt x="5" y="60"/>
                      <a:pt x="16" y="116"/>
                    </a:cubicBezTo>
                    <a:cubicBezTo>
                      <a:pt x="99" y="0"/>
                      <a:pt x="99" y="0"/>
                      <a:pt x="99" y="0"/>
                    </a:cubicBezTo>
                  </a:path>
                </a:pathLst>
              </a:custGeom>
              <a:solidFill>
                <a:srgbClr val="8E391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3" name="iSḻiďé"/>
              <p:cNvSpPr/>
              <p:nvPr/>
            </p:nvSpPr>
            <p:spPr bwMode="auto">
              <a:xfrm>
                <a:off x="4788622" y="4055654"/>
                <a:ext cx="35726" cy="0"/>
              </a:xfrm>
              <a:custGeom>
                <a:avLst/>
                <a:gdLst>
                  <a:gd name="T0" fmla="*/ 97 w 97"/>
                  <a:gd name="T1" fmla="*/ 0 h 1"/>
                  <a:gd name="T2" fmla="*/ 1 w 97"/>
                  <a:gd name="T3" fmla="*/ 1 h 1"/>
                  <a:gd name="T4" fmla="*/ 0 w 97"/>
                  <a:gd name="T5" fmla="*/ 1 h 1"/>
                  <a:gd name="T6" fmla="*/ 0 w 97"/>
                  <a:gd name="T7" fmla="*/ 1 h 1"/>
                  <a:gd name="T8" fmla="*/ 2 w 97"/>
                  <a:gd name="T9" fmla="*/ 1 h 1"/>
                  <a:gd name="T10" fmla="*/ 97 w 97"/>
                  <a:gd name="T11" fmla="*/ 0 h 1"/>
                  <a:gd name="T12" fmla="*/ 97 w 9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97" h="1">
                    <a:moveTo>
                      <a:pt x="97" y="0"/>
                    </a:moveTo>
                    <a:cubicBezTo>
                      <a:pt x="1" y="1"/>
                      <a:pt x="1" y="1"/>
                      <a:pt x="1" y="1"/>
                    </a:cubicBezTo>
                    <a:cubicBezTo>
                      <a:pt x="1" y="1"/>
                      <a:pt x="1" y="1"/>
                      <a:pt x="0" y="1"/>
                    </a:cubicBezTo>
                    <a:cubicBezTo>
                      <a:pt x="0" y="1"/>
                      <a:pt x="0" y="1"/>
                      <a:pt x="0" y="1"/>
                    </a:cubicBezTo>
                    <a:cubicBezTo>
                      <a:pt x="1" y="1"/>
                      <a:pt x="1" y="1"/>
                      <a:pt x="2" y="1"/>
                    </a:cubicBezTo>
                    <a:cubicBezTo>
                      <a:pt x="97" y="0"/>
                      <a:pt x="97" y="0"/>
                      <a:pt x="97" y="0"/>
                    </a:cubicBezTo>
                    <a:cubicBezTo>
                      <a:pt x="97" y="0"/>
                      <a:pt x="97" y="0"/>
                      <a:pt x="97"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4" name="ïšḻîdê"/>
              <p:cNvSpPr/>
              <p:nvPr/>
            </p:nvSpPr>
            <p:spPr bwMode="auto">
              <a:xfrm>
                <a:off x="4786691" y="3883783"/>
                <a:ext cx="76280" cy="171871"/>
              </a:xfrm>
              <a:custGeom>
                <a:avLst/>
                <a:gdLst>
                  <a:gd name="T0" fmla="*/ 1 w 203"/>
                  <a:gd name="T1" fmla="*/ 394 h 462"/>
                  <a:gd name="T2" fmla="*/ 1 w 203"/>
                  <a:gd name="T3" fmla="*/ 451 h 462"/>
                  <a:gd name="T4" fmla="*/ 0 w 203"/>
                  <a:gd name="T5" fmla="*/ 454 h 462"/>
                  <a:gd name="T6" fmla="*/ 1 w 203"/>
                  <a:gd name="T7" fmla="*/ 462 h 462"/>
                  <a:gd name="T8" fmla="*/ 3 w 203"/>
                  <a:gd name="T9" fmla="*/ 462 h 462"/>
                  <a:gd name="T10" fmla="*/ 3 w 203"/>
                  <a:gd name="T11" fmla="*/ 462 h 462"/>
                  <a:gd name="T12" fmla="*/ 4 w 203"/>
                  <a:gd name="T13" fmla="*/ 462 h 462"/>
                  <a:gd name="T14" fmla="*/ 100 w 203"/>
                  <a:gd name="T15" fmla="*/ 461 h 462"/>
                  <a:gd name="T16" fmla="*/ 149 w 203"/>
                  <a:gd name="T17" fmla="*/ 394 h 462"/>
                  <a:gd name="T18" fmla="*/ 75 w 203"/>
                  <a:gd name="T19" fmla="*/ 395 h 462"/>
                  <a:gd name="T20" fmla="*/ 25 w 203"/>
                  <a:gd name="T21" fmla="*/ 395 h 462"/>
                  <a:gd name="T22" fmla="*/ 22 w 203"/>
                  <a:gd name="T23" fmla="*/ 395 h 462"/>
                  <a:gd name="T24" fmla="*/ 1 w 203"/>
                  <a:gd name="T25" fmla="*/ 394 h 462"/>
                  <a:gd name="T26" fmla="*/ 203 w 203"/>
                  <a:gd name="T27" fmla="*/ 0 h 462"/>
                  <a:gd name="T28" fmla="*/ 1 w 203"/>
                  <a:gd name="T29" fmla="*/ 0 h 462"/>
                  <a:gd name="T30" fmla="*/ 1 w 203"/>
                  <a:gd name="T31" fmla="*/ 345 h 462"/>
                  <a:gd name="T32" fmla="*/ 22 w 203"/>
                  <a:gd name="T33" fmla="*/ 346 h 462"/>
                  <a:gd name="T34" fmla="*/ 24 w 203"/>
                  <a:gd name="T35" fmla="*/ 346 h 462"/>
                  <a:gd name="T36" fmla="*/ 25 w 203"/>
                  <a:gd name="T37" fmla="*/ 346 h 462"/>
                  <a:gd name="T38" fmla="*/ 75 w 203"/>
                  <a:gd name="T39" fmla="*/ 346 h 462"/>
                  <a:gd name="T40" fmla="*/ 184 w 203"/>
                  <a:gd name="T41" fmla="*/ 345 h 462"/>
                  <a:gd name="T42" fmla="*/ 203 w 203"/>
                  <a:gd name="T43" fmla="*/ 319 h 462"/>
                  <a:gd name="T44" fmla="*/ 203 w 203"/>
                  <a:gd name="T45"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3" h="462">
                    <a:moveTo>
                      <a:pt x="1" y="394"/>
                    </a:moveTo>
                    <a:cubicBezTo>
                      <a:pt x="1" y="451"/>
                      <a:pt x="1" y="451"/>
                      <a:pt x="1" y="451"/>
                    </a:cubicBezTo>
                    <a:cubicBezTo>
                      <a:pt x="0" y="454"/>
                      <a:pt x="0" y="454"/>
                      <a:pt x="0" y="454"/>
                    </a:cubicBezTo>
                    <a:cubicBezTo>
                      <a:pt x="0" y="455"/>
                      <a:pt x="0" y="458"/>
                      <a:pt x="1" y="462"/>
                    </a:cubicBezTo>
                    <a:cubicBezTo>
                      <a:pt x="1" y="462"/>
                      <a:pt x="2" y="462"/>
                      <a:pt x="3" y="462"/>
                    </a:cubicBezTo>
                    <a:cubicBezTo>
                      <a:pt x="3" y="462"/>
                      <a:pt x="3" y="462"/>
                      <a:pt x="3" y="462"/>
                    </a:cubicBezTo>
                    <a:cubicBezTo>
                      <a:pt x="4" y="462"/>
                      <a:pt x="4" y="462"/>
                      <a:pt x="4" y="462"/>
                    </a:cubicBezTo>
                    <a:cubicBezTo>
                      <a:pt x="100" y="461"/>
                      <a:pt x="100" y="461"/>
                      <a:pt x="100" y="461"/>
                    </a:cubicBezTo>
                    <a:cubicBezTo>
                      <a:pt x="149" y="394"/>
                      <a:pt x="149" y="394"/>
                      <a:pt x="149" y="394"/>
                    </a:cubicBezTo>
                    <a:cubicBezTo>
                      <a:pt x="75" y="395"/>
                      <a:pt x="75" y="395"/>
                      <a:pt x="75" y="395"/>
                    </a:cubicBezTo>
                    <a:cubicBezTo>
                      <a:pt x="25" y="395"/>
                      <a:pt x="25" y="395"/>
                      <a:pt x="25" y="395"/>
                    </a:cubicBezTo>
                    <a:cubicBezTo>
                      <a:pt x="25" y="395"/>
                      <a:pt x="24" y="395"/>
                      <a:pt x="22" y="395"/>
                    </a:cubicBezTo>
                    <a:cubicBezTo>
                      <a:pt x="18" y="395"/>
                      <a:pt x="10" y="395"/>
                      <a:pt x="1" y="394"/>
                    </a:cubicBezTo>
                    <a:moveTo>
                      <a:pt x="203" y="0"/>
                    </a:moveTo>
                    <a:cubicBezTo>
                      <a:pt x="1" y="0"/>
                      <a:pt x="1" y="0"/>
                      <a:pt x="1" y="0"/>
                    </a:cubicBezTo>
                    <a:cubicBezTo>
                      <a:pt x="1" y="345"/>
                      <a:pt x="1" y="345"/>
                      <a:pt x="1" y="345"/>
                    </a:cubicBezTo>
                    <a:cubicBezTo>
                      <a:pt x="11" y="346"/>
                      <a:pt x="19" y="346"/>
                      <a:pt x="22" y="346"/>
                    </a:cubicBezTo>
                    <a:cubicBezTo>
                      <a:pt x="23" y="346"/>
                      <a:pt x="24" y="346"/>
                      <a:pt x="24" y="346"/>
                    </a:cubicBezTo>
                    <a:cubicBezTo>
                      <a:pt x="25" y="346"/>
                      <a:pt x="25" y="346"/>
                      <a:pt x="25" y="346"/>
                    </a:cubicBezTo>
                    <a:cubicBezTo>
                      <a:pt x="75" y="346"/>
                      <a:pt x="75" y="346"/>
                      <a:pt x="75" y="346"/>
                    </a:cubicBezTo>
                    <a:cubicBezTo>
                      <a:pt x="184" y="345"/>
                      <a:pt x="184" y="345"/>
                      <a:pt x="184" y="345"/>
                    </a:cubicBezTo>
                    <a:cubicBezTo>
                      <a:pt x="203" y="319"/>
                      <a:pt x="203" y="319"/>
                      <a:pt x="203" y="319"/>
                    </a:cubicBezTo>
                    <a:cubicBezTo>
                      <a:pt x="203" y="0"/>
                      <a:pt x="203" y="0"/>
                      <a:pt x="203"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5" name="îṥľiḋè"/>
              <p:cNvSpPr/>
              <p:nvPr/>
            </p:nvSpPr>
            <p:spPr bwMode="auto">
              <a:xfrm>
                <a:off x="4787656" y="4012203"/>
                <a:ext cx="68556" cy="18346"/>
              </a:xfrm>
              <a:custGeom>
                <a:avLst/>
                <a:gdLst>
                  <a:gd name="T0" fmla="*/ 0 w 183"/>
                  <a:gd name="T1" fmla="*/ 0 h 50"/>
                  <a:gd name="T2" fmla="*/ 0 w 183"/>
                  <a:gd name="T3" fmla="*/ 49 h 50"/>
                  <a:gd name="T4" fmla="*/ 21 w 183"/>
                  <a:gd name="T5" fmla="*/ 50 h 50"/>
                  <a:gd name="T6" fmla="*/ 24 w 183"/>
                  <a:gd name="T7" fmla="*/ 50 h 50"/>
                  <a:gd name="T8" fmla="*/ 74 w 183"/>
                  <a:gd name="T9" fmla="*/ 50 h 50"/>
                  <a:gd name="T10" fmla="*/ 148 w 183"/>
                  <a:gd name="T11" fmla="*/ 49 h 50"/>
                  <a:gd name="T12" fmla="*/ 183 w 183"/>
                  <a:gd name="T13" fmla="*/ 0 h 50"/>
                  <a:gd name="T14" fmla="*/ 74 w 183"/>
                  <a:gd name="T15" fmla="*/ 1 h 50"/>
                  <a:gd name="T16" fmla="*/ 24 w 183"/>
                  <a:gd name="T17" fmla="*/ 1 h 50"/>
                  <a:gd name="T18" fmla="*/ 23 w 183"/>
                  <a:gd name="T19" fmla="*/ 1 h 50"/>
                  <a:gd name="T20" fmla="*/ 21 w 183"/>
                  <a:gd name="T21" fmla="*/ 1 h 50"/>
                  <a:gd name="T22" fmla="*/ 0 w 183"/>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50">
                    <a:moveTo>
                      <a:pt x="0" y="0"/>
                    </a:moveTo>
                    <a:cubicBezTo>
                      <a:pt x="0" y="49"/>
                      <a:pt x="0" y="49"/>
                      <a:pt x="0" y="49"/>
                    </a:cubicBezTo>
                    <a:cubicBezTo>
                      <a:pt x="9" y="50"/>
                      <a:pt x="17" y="50"/>
                      <a:pt x="21" y="50"/>
                    </a:cubicBezTo>
                    <a:cubicBezTo>
                      <a:pt x="23" y="50"/>
                      <a:pt x="24" y="50"/>
                      <a:pt x="24" y="50"/>
                    </a:cubicBezTo>
                    <a:cubicBezTo>
                      <a:pt x="74" y="50"/>
                      <a:pt x="74" y="50"/>
                      <a:pt x="74" y="50"/>
                    </a:cubicBezTo>
                    <a:cubicBezTo>
                      <a:pt x="148" y="49"/>
                      <a:pt x="148" y="49"/>
                      <a:pt x="148" y="49"/>
                    </a:cubicBezTo>
                    <a:cubicBezTo>
                      <a:pt x="183" y="0"/>
                      <a:pt x="183" y="0"/>
                      <a:pt x="183" y="0"/>
                    </a:cubicBezTo>
                    <a:cubicBezTo>
                      <a:pt x="74" y="1"/>
                      <a:pt x="74" y="1"/>
                      <a:pt x="74" y="1"/>
                    </a:cubicBezTo>
                    <a:cubicBezTo>
                      <a:pt x="24" y="1"/>
                      <a:pt x="24" y="1"/>
                      <a:pt x="24" y="1"/>
                    </a:cubicBezTo>
                    <a:cubicBezTo>
                      <a:pt x="23" y="1"/>
                      <a:pt x="23" y="1"/>
                      <a:pt x="23" y="1"/>
                    </a:cubicBezTo>
                    <a:cubicBezTo>
                      <a:pt x="23" y="1"/>
                      <a:pt x="22" y="1"/>
                      <a:pt x="21" y="1"/>
                    </a:cubicBezTo>
                    <a:cubicBezTo>
                      <a:pt x="18" y="1"/>
                      <a:pt x="10" y="1"/>
                      <a:pt x="0" y="0"/>
                    </a:cubicBezTo>
                  </a:path>
                </a:pathLst>
              </a:custGeom>
              <a:solidFill>
                <a:srgbClr val="80ABD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6" name="ïṧḻîde"/>
              <p:cNvSpPr/>
              <p:nvPr/>
            </p:nvSpPr>
            <p:spPr bwMode="auto">
              <a:xfrm>
                <a:off x="4793450" y="4002547"/>
                <a:ext cx="137111" cy="258772"/>
              </a:xfrm>
              <a:custGeom>
                <a:avLst/>
                <a:gdLst>
                  <a:gd name="T0" fmla="*/ 366 w 366"/>
                  <a:gd name="T1" fmla="*/ 595 h 693"/>
                  <a:gd name="T2" fmla="*/ 301 w 366"/>
                  <a:gd name="T3" fmla="*/ 685 h 693"/>
                  <a:gd name="T4" fmla="*/ 295 w 366"/>
                  <a:gd name="T5" fmla="*/ 693 h 693"/>
                  <a:gd name="T6" fmla="*/ 301 w 366"/>
                  <a:gd name="T7" fmla="*/ 685 h 693"/>
                  <a:gd name="T8" fmla="*/ 366 w 366"/>
                  <a:gd name="T9" fmla="*/ 595 h 693"/>
                  <a:gd name="T10" fmla="*/ 366 w 366"/>
                  <a:gd name="T11" fmla="*/ 595 h 693"/>
                  <a:gd name="T12" fmla="*/ 186 w 366"/>
                  <a:gd name="T13" fmla="*/ 0 h 693"/>
                  <a:gd name="T14" fmla="*/ 167 w 366"/>
                  <a:gd name="T15" fmla="*/ 26 h 693"/>
                  <a:gd name="T16" fmla="*/ 132 w 366"/>
                  <a:gd name="T17" fmla="*/ 75 h 693"/>
                  <a:gd name="T18" fmla="*/ 83 w 366"/>
                  <a:gd name="T19" fmla="*/ 142 h 693"/>
                  <a:gd name="T20" fmla="*/ 83 w 366"/>
                  <a:gd name="T21" fmla="*/ 142 h 693"/>
                  <a:gd name="T22" fmla="*/ 0 w 366"/>
                  <a:gd name="T23" fmla="*/ 258 h 693"/>
                  <a:gd name="T24" fmla="*/ 0 w 366"/>
                  <a:gd name="T25" fmla="*/ 258 h 693"/>
                  <a:gd name="T26" fmla="*/ 186 w 366"/>
                  <a:gd name="T27" fmla="*/ 0 h 693"/>
                  <a:gd name="T28" fmla="*/ 186 w 366"/>
                  <a:gd name="T29"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6" h="693">
                    <a:moveTo>
                      <a:pt x="366" y="595"/>
                    </a:moveTo>
                    <a:cubicBezTo>
                      <a:pt x="301" y="685"/>
                      <a:pt x="301" y="685"/>
                      <a:pt x="301" y="685"/>
                    </a:cubicBezTo>
                    <a:cubicBezTo>
                      <a:pt x="299" y="688"/>
                      <a:pt x="297" y="691"/>
                      <a:pt x="295" y="693"/>
                    </a:cubicBezTo>
                    <a:cubicBezTo>
                      <a:pt x="297" y="691"/>
                      <a:pt x="299" y="688"/>
                      <a:pt x="301" y="685"/>
                    </a:cubicBezTo>
                    <a:cubicBezTo>
                      <a:pt x="366" y="595"/>
                      <a:pt x="366" y="595"/>
                      <a:pt x="366" y="595"/>
                    </a:cubicBezTo>
                    <a:cubicBezTo>
                      <a:pt x="366" y="595"/>
                      <a:pt x="366" y="595"/>
                      <a:pt x="366" y="595"/>
                    </a:cubicBezTo>
                    <a:moveTo>
                      <a:pt x="186" y="0"/>
                    </a:moveTo>
                    <a:cubicBezTo>
                      <a:pt x="167" y="26"/>
                      <a:pt x="167" y="26"/>
                      <a:pt x="167" y="26"/>
                    </a:cubicBezTo>
                    <a:cubicBezTo>
                      <a:pt x="132" y="75"/>
                      <a:pt x="132" y="75"/>
                      <a:pt x="132" y="75"/>
                    </a:cubicBezTo>
                    <a:cubicBezTo>
                      <a:pt x="83" y="142"/>
                      <a:pt x="83" y="142"/>
                      <a:pt x="83" y="142"/>
                    </a:cubicBezTo>
                    <a:cubicBezTo>
                      <a:pt x="83" y="142"/>
                      <a:pt x="83" y="142"/>
                      <a:pt x="83" y="142"/>
                    </a:cubicBezTo>
                    <a:cubicBezTo>
                      <a:pt x="0" y="258"/>
                      <a:pt x="0" y="258"/>
                      <a:pt x="0" y="258"/>
                    </a:cubicBezTo>
                    <a:cubicBezTo>
                      <a:pt x="0" y="258"/>
                      <a:pt x="0" y="258"/>
                      <a:pt x="0" y="258"/>
                    </a:cubicBezTo>
                    <a:cubicBezTo>
                      <a:pt x="186" y="0"/>
                      <a:pt x="186" y="0"/>
                      <a:pt x="186" y="0"/>
                    </a:cubicBezTo>
                    <a:cubicBezTo>
                      <a:pt x="186" y="0"/>
                      <a:pt x="186" y="0"/>
                      <a:pt x="186"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7" name="iS1ïḓê"/>
              <p:cNvSpPr/>
              <p:nvPr/>
            </p:nvSpPr>
            <p:spPr bwMode="auto">
              <a:xfrm>
                <a:off x="4881316" y="4224628"/>
                <a:ext cx="70487" cy="72418"/>
              </a:xfrm>
              <a:custGeom>
                <a:avLst/>
                <a:gdLst>
                  <a:gd name="T0" fmla="*/ 130 w 187"/>
                  <a:gd name="T1" fmla="*/ 0 h 195"/>
                  <a:gd name="T2" fmla="*/ 65 w 187"/>
                  <a:gd name="T3" fmla="*/ 90 h 195"/>
                  <a:gd name="T4" fmla="*/ 59 w 187"/>
                  <a:gd name="T5" fmla="*/ 98 h 195"/>
                  <a:gd name="T6" fmla="*/ 0 w 187"/>
                  <a:gd name="T7" fmla="*/ 159 h 195"/>
                  <a:gd name="T8" fmla="*/ 38 w 187"/>
                  <a:gd name="T9" fmla="*/ 195 h 195"/>
                  <a:gd name="T10" fmla="*/ 187 w 187"/>
                  <a:gd name="T11" fmla="*/ 107 h 195"/>
                  <a:gd name="T12" fmla="*/ 184 w 187"/>
                  <a:gd name="T13" fmla="*/ 61 h 195"/>
                  <a:gd name="T14" fmla="*/ 184 w 187"/>
                  <a:gd name="T15" fmla="*/ 59 h 195"/>
                  <a:gd name="T16" fmla="*/ 184 w 187"/>
                  <a:gd name="T17" fmla="*/ 59 h 195"/>
                  <a:gd name="T18" fmla="*/ 184 w 187"/>
                  <a:gd name="T19" fmla="*/ 59 h 195"/>
                  <a:gd name="T20" fmla="*/ 184 w 187"/>
                  <a:gd name="T21" fmla="*/ 50 h 195"/>
                  <a:gd name="T22" fmla="*/ 130 w 187"/>
                  <a:gd name="T2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195">
                    <a:moveTo>
                      <a:pt x="130" y="0"/>
                    </a:moveTo>
                    <a:cubicBezTo>
                      <a:pt x="65" y="90"/>
                      <a:pt x="65" y="90"/>
                      <a:pt x="65" y="90"/>
                    </a:cubicBezTo>
                    <a:cubicBezTo>
                      <a:pt x="63" y="93"/>
                      <a:pt x="61" y="96"/>
                      <a:pt x="59" y="98"/>
                    </a:cubicBezTo>
                    <a:cubicBezTo>
                      <a:pt x="41" y="121"/>
                      <a:pt x="22" y="142"/>
                      <a:pt x="0" y="159"/>
                    </a:cubicBezTo>
                    <a:cubicBezTo>
                      <a:pt x="12" y="172"/>
                      <a:pt x="25" y="183"/>
                      <a:pt x="38" y="195"/>
                    </a:cubicBezTo>
                    <a:cubicBezTo>
                      <a:pt x="94" y="181"/>
                      <a:pt x="146" y="151"/>
                      <a:pt x="187" y="107"/>
                    </a:cubicBezTo>
                    <a:cubicBezTo>
                      <a:pt x="185" y="92"/>
                      <a:pt x="184" y="77"/>
                      <a:pt x="184" y="61"/>
                    </a:cubicBezTo>
                    <a:cubicBezTo>
                      <a:pt x="184" y="61"/>
                      <a:pt x="184" y="60"/>
                      <a:pt x="184" y="59"/>
                    </a:cubicBezTo>
                    <a:cubicBezTo>
                      <a:pt x="184" y="59"/>
                      <a:pt x="184" y="59"/>
                      <a:pt x="184" y="59"/>
                    </a:cubicBezTo>
                    <a:cubicBezTo>
                      <a:pt x="184" y="59"/>
                      <a:pt x="184" y="59"/>
                      <a:pt x="184" y="59"/>
                    </a:cubicBezTo>
                    <a:cubicBezTo>
                      <a:pt x="184" y="56"/>
                      <a:pt x="184" y="53"/>
                      <a:pt x="184" y="50"/>
                    </a:cubicBezTo>
                    <a:cubicBezTo>
                      <a:pt x="164" y="35"/>
                      <a:pt x="147" y="18"/>
                      <a:pt x="130" y="0"/>
                    </a:cubicBezTo>
                  </a:path>
                </a:pathLst>
              </a:custGeom>
              <a:solidFill>
                <a:srgbClr val="B9221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8" name="ïsḷïḓe"/>
              <p:cNvSpPr/>
              <p:nvPr/>
            </p:nvSpPr>
            <p:spPr bwMode="auto">
              <a:xfrm>
                <a:off x="4793450" y="4002547"/>
                <a:ext cx="137111" cy="280980"/>
              </a:xfrm>
              <a:custGeom>
                <a:avLst/>
                <a:gdLst>
                  <a:gd name="T0" fmla="*/ 194 w 366"/>
                  <a:gd name="T1" fmla="*/ 186 h 754"/>
                  <a:gd name="T2" fmla="*/ 97 w 366"/>
                  <a:gd name="T3" fmla="*/ 320 h 754"/>
                  <a:gd name="T4" fmla="*/ 68 w 366"/>
                  <a:gd name="T5" fmla="*/ 361 h 754"/>
                  <a:gd name="T6" fmla="*/ 67 w 366"/>
                  <a:gd name="T7" fmla="*/ 362 h 754"/>
                  <a:gd name="T8" fmla="*/ 39 w 366"/>
                  <a:gd name="T9" fmla="*/ 411 h 754"/>
                  <a:gd name="T10" fmla="*/ 236 w 366"/>
                  <a:gd name="T11" fmla="*/ 754 h 754"/>
                  <a:gd name="T12" fmla="*/ 295 w 366"/>
                  <a:gd name="T13" fmla="*/ 693 h 754"/>
                  <a:gd name="T14" fmla="*/ 301 w 366"/>
                  <a:gd name="T15" fmla="*/ 685 h 754"/>
                  <a:gd name="T16" fmla="*/ 366 w 366"/>
                  <a:gd name="T17" fmla="*/ 595 h 754"/>
                  <a:gd name="T18" fmla="*/ 194 w 366"/>
                  <a:gd name="T19" fmla="*/ 186 h 754"/>
                  <a:gd name="T20" fmla="*/ 186 w 366"/>
                  <a:gd name="T21" fmla="*/ 0 h 754"/>
                  <a:gd name="T22" fmla="*/ 0 w 366"/>
                  <a:gd name="T23" fmla="*/ 258 h 754"/>
                  <a:gd name="T24" fmla="*/ 20 w 366"/>
                  <a:gd name="T25" fmla="*/ 344 h 754"/>
                  <a:gd name="T26" fmla="*/ 28 w 366"/>
                  <a:gd name="T27" fmla="*/ 332 h 754"/>
                  <a:gd name="T28" fmla="*/ 58 w 366"/>
                  <a:gd name="T29" fmla="*/ 291 h 754"/>
                  <a:gd name="T30" fmla="*/ 186 w 366"/>
                  <a:gd name="T31" fmla="*/ 114 h 754"/>
                  <a:gd name="T32" fmla="*/ 186 w 366"/>
                  <a:gd name="T33" fmla="*/ 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6" h="754">
                    <a:moveTo>
                      <a:pt x="194" y="186"/>
                    </a:moveTo>
                    <a:cubicBezTo>
                      <a:pt x="97" y="320"/>
                      <a:pt x="97" y="320"/>
                      <a:pt x="97" y="320"/>
                    </a:cubicBezTo>
                    <a:cubicBezTo>
                      <a:pt x="68" y="361"/>
                      <a:pt x="68" y="361"/>
                      <a:pt x="68" y="361"/>
                    </a:cubicBezTo>
                    <a:cubicBezTo>
                      <a:pt x="67" y="362"/>
                      <a:pt x="67" y="362"/>
                      <a:pt x="67" y="362"/>
                    </a:cubicBezTo>
                    <a:cubicBezTo>
                      <a:pt x="67" y="362"/>
                      <a:pt x="53" y="381"/>
                      <a:pt x="39" y="411"/>
                    </a:cubicBezTo>
                    <a:cubicBezTo>
                      <a:pt x="76" y="526"/>
                      <a:pt x="137" y="654"/>
                      <a:pt x="236" y="754"/>
                    </a:cubicBezTo>
                    <a:cubicBezTo>
                      <a:pt x="258" y="737"/>
                      <a:pt x="277" y="716"/>
                      <a:pt x="295" y="693"/>
                    </a:cubicBezTo>
                    <a:cubicBezTo>
                      <a:pt x="297" y="691"/>
                      <a:pt x="299" y="688"/>
                      <a:pt x="301" y="685"/>
                    </a:cubicBezTo>
                    <a:cubicBezTo>
                      <a:pt x="366" y="595"/>
                      <a:pt x="366" y="595"/>
                      <a:pt x="366" y="595"/>
                    </a:cubicBezTo>
                    <a:cubicBezTo>
                      <a:pt x="253" y="471"/>
                      <a:pt x="210" y="284"/>
                      <a:pt x="194" y="186"/>
                    </a:cubicBezTo>
                    <a:moveTo>
                      <a:pt x="186" y="0"/>
                    </a:moveTo>
                    <a:cubicBezTo>
                      <a:pt x="0" y="258"/>
                      <a:pt x="0" y="258"/>
                      <a:pt x="0" y="258"/>
                    </a:cubicBezTo>
                    <a:cubicBezTo>
                      <a:pt x="5" y="284"/>
                      <a:pt x="11" y="313"/>
                      <a:pt x="20" y="344"/>
                    </a:cubicBezTo>
                    <a:cubicBezTo>
                      <a:pt x="24" y="338"/>
                      <a:pt x="27" y="333"/>
                      <a:pt x="28" y="332"/>
                    </a:cubicBezTo>
                    <a:cubicBezTo>
                      <a:pt x="58" y="291"/>
                      <a:pt x="58" y="291"/>
                      <a:pt x="58" y="291"/>
                    </a:cubicBezTo>
                    <a:cubicBezTo>
                      <a:pt x="186" y="114"/>
                      <a:pt x="186" y="114"/>
                      <a:pt x="186" y="114"/>
                    </a:cubicBezTo>
                    <a:cubicBezTo>
                      <a:pt x="186" y="0"/>
                      <a:pt x="186" y="0"/>
                      <a:pt x="186" y="0"/>
                    </a:cubicBezTo>
                  </a:path>
                </a:pathLst>
              </a:custGeom>
              <a:solidFill>
                <a:srgbClr val="CA271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9" name="îṣľîḓé"/>
              <p:cNvSpPr/>
              <p:nvPr/>
            </p:nvSpPr>
            <p:spPr bwMode="auto">
              <a:xfrm>
                <a:off x="4801174" y="4045032"/>
                <a:ext cx="64693" cy="111041"/>
              </a:xfrm>
              <a:custGeom>
                <a:avLst/>
                <a:gdLst>
                  <a:gd name="T0" fmla="*/ 166 w 174"/>
                  <a:gd name="T1" fmla="*/ 0 h 297"/>
                  <a:gd name="T2" fmla="*/ 38 w 174"/>
                  <a:gd name="T3" fmla="*/ 177 h 297"/>
                  <a:gd name="T4" fmla="*/ 8 w 174"/>
                  <a:gd name="T5" fmla="*/ 218 h 297"/>
                  <a:gd name="T6" fmla="*/ 0 w 174"/>
                  <a:gd name="T7" fmla="*/ 230 h 297"/>
                  <a:gd name="T8" fmla="*/ 19 w 174"/>
                  <a:gd name="T9" fmla="*/ 297 h 297"/>
                  <a:gd name="T10" fmla="*/ 47 w 174"/>
                  <a:gd name="T11" fmla="*/ 248 h 297"/>
                  <a:gd name="T12" fmla="*/ 48 w 174"/>
                  <a:gd name="T13" fmla="*/ 247 h 297"/>
                  <a:gd name="T14" fmla="*/ 77 w 174"/>
                  <a:gd name="T15" fmla="*/ 206 h 297"/>
                  <a:gd name="T16" fmla="*/ 174 w 174"/>
                  <a:gd name="T17" fmla="*/ 72 h 297"/>
                  <a:gd name="T18" fmla="*/ 166 w 174"/>
                  <a:gd name="T19" fmla="*/ 10 h 297"/>
                  <a:gd name="T20" fmla="*/ 166 w 174"/>
                  <a:gd name="T2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97">
                    <a:moveTo>
                      <a:pt x="166" y="0"/>
                    </a:moveTo>
                    <a:cubicBezTo>
                      <a:pt x="38" y="177"/>
                      <a:pt x="38" y="177"/>
                      <a:pt x="38" y="177"/>
                    </a:cubicBezTo>
                    <a:cubicBezTo>
                      <a:pt x="8" y="218"/>
                      <a:pt x="8" y="218"/>
                      <a:pt x="8" y="218"/>
                    </a:cubicBezTo>
                    <a:cubicBezTo>
                      <a:pt x="7" y="219"/>
                      <a:pt x="4" y="224"/>
                      <a:pt x="0" y="230"/>
                    </a:cubicBezTo>
                    <a:cubicBezTo>
                      <a:pt x="5" y="252"/>
                      <a:pt x="12" y="274"/>
                      <a:pt x="19" y="297"/>
                    </a:cubicBezTo>
                    <a:cubicBezTo>
                      <a:pt x="33" y="267"/>
                      <a:pt x="47" y="248"/>
                      <a:pt x="47" y="248"/>
                    </a:cubicBezTo>
                    <a:cubicBezTo>
                      <a:pt x="48" y="247"/>
                      <a:pt x="48" y="247"/>
                      <a:pt x="48" y="247"/>
                    </a:cubicBezTo>
                    <a:cubicBezTo>
                      <a:pt x="77" y="206"/>
                      <a:pt x="77" y="206"/>
                      <a:pt x="77" y="206"/>
                    </a:cubicBezTo>
                    <a:cubicBezTo>
                      <a:pt x="174" y="72"/>
                      <a:pt x="174" y="72"/>
                      <a:pt x="174" y="72"/>
                    </a:cubicBezTo>
                    <a:cubicBezTo>
                      <a:pt x="169" y="40"/>
                      <a:pt x="166" y="18"/>
                      <a:pt x="166" y="10"/>
                    </a:cubicBezTo>
                    <a:cubicBezTo>
                      <a:pt x="166" y="0"/>
                      <a:pt x="166" y="0"/>
                      <a:pt x="166" y="0"/>
                    </a:cubicBezTo>
                  </a:path>
                </a:pathLst>
              </a:custGeom>
              <a:solidFill>
                <a:srgbClr val="DA391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0" name="îṡľïdé"/>
              <p:cNvSpPr/>
              <p:nvPr/>
            </p:nvSpPr>
            <p:spPr bwMode="auto">
              <a:xfrm>
                <a:off x="4949871" y="4242974"/>
                <a:ext cx="62762" cy="90763"/>
              </a:xfrm>
              <a:custGeom>
                <a:avLst/>
                <a:gdLst>
                  <a:gd name="T0" fmla="*/ 0 w 167"/>
                  <a:gd name="T1" fmla="*/ 0 h 242"/>
                  <a:gd name="T2" fmla="*/ 0 w 167"/>
                  <a:gd name="T3" fmla="*/ 9 h 242"/>
                  <a:gd name="T4" fmla="*/ 0 w 167"/>
                  <a:gd name="T5" fmla="*/ 9 h 242"/>
                  <a:gd name="T6" fmla="*/ 0 w 167"/>
                  <a:gd name="T7" fmla="*/ 9 h 242"/>
                  <a:gd name="T8" fmla="*/ 0 w 167"/>
                  <a:gd name="T9" fmla="*/ 11 h 242"/>
                  <a:gd name="T10" fmla="*/ 3 w 167"/>
                  <a:gd name="T11" fmla="*/ 57 h 242"/>
                  <a:gd name="T12" fmla="*/ 100 w 167"/>
                  <a:gd name="T13" fmla="*/ 233 h 242"/>
                  <a:gd name="T14" fmla="*/ 110 w 167"/>
                  <a:gd name="T15" fmla="*/ 242 h 242"/>
                  <a:gd name="T16" fmla="*/ 155 w 167"/>
                  <a:gd name="T17" fmla="*/ 197 h 242"/>
                  <a:gd name="T18" fmla="*/ 75 w 167"/>
                  <a:gd name="T19" fmla="*/ 113 h 242"/>
                  <a:gd name="T20" fmla="*/ 72 w 167"/>
                  <a:gd name="T21" fmla="*/ 101 h 242"/>
                  <a:gd name="T22" fmla="*/ 72 w 167"/>
                  <a:gd name="T23" fmla="*/ 99 h 242"/>
                  <a:gd name="T24" fmla="*/ 72 w 167"/>
                  <a:gd name="T25" fmla="*/ 99 h 242"/>
                  <a:gd name="T26" fmla="*/ 72 w 167"/>
                  <a:gd name="T27" fmla="*/ 99 h 242"/>
                  <a:gd name="T28" fmla="*/ 84 w 167"/>
                  <a:gd name="T29" fmla="*/ 79 h 242"/>
                  <a:gd name="T30" fmla="*/ 96 w 167"/>
                  <a:gd name="T31" fmla="*/ 76 h 242"/>
                  <a:gd name="T32" fmla="*/ 111 w 167"/>
                  <a:gd name="T33" fmla="*/ 81 h 242"/>
                  <a:gd name="T34" fmla="*/ 118 w 167"/>
                  <a:gd name="T35" fmla="*/ 88 h 242"/>
                  <a:gd name="T36" fmla="*/ 167 w 167"/>
                  <a:gd name="T37" fmla="*/ 145 h 242"/>
                  <a:gd name="T38" fmla="*/ 98 w 167"/>
                  <a:gd name="T39" fmla="*/ 53 h 242"/>
                  <a:gd name="T40" fmla="*/ 0 w 167"/>
                  <a:gd name="T41"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7" h="242">
                    <a:moveTo>
                      <a:pt x="0" y="0"/>
                    </a:moveTo>
                    <a:cubicBezTo>
                      <a:pt x="0" y="3"/>
                      <a:pt x="0" y="6"/>
                      <a:pt x="0" y="9"/>
                    </a:cubicBezTo>
                    <a:cubicBezTo>
                      <a:pt x="0" y="9"/>
                      <a:pt x="0" y="9"/>
                      <a:pt x="0" y="9"/>
                    </a:cubicBezTo>
                    <a:cubicBezTo>
                      <a:pt x="0" y="9"/>
                      <a:pt x="0" y="9"/>
                      <a:pt x="0" y="9"/>
                    </a:cubicBezTo>
                    <a:cubicBezTo>
                      <a:pt x="0" y="10"/>
                      <a:pt x="0" y="11"/>
                      <a:pt x="0" y="11"/>
                    </a:cubicBezTo>
                    <a:cubicBezTo>
                      <a:pt x="0" y="27"/>
                      <a:pt x="1" y="42"/>
                      <a:pt x="3" y="57"/>
                    </a:cubicBezTo>
                    <a:cubicBezTo>
                      <a:pt x="14" y="126"/>
                      <a:pt x="49" y="188"/>
                      <a:pt x="100" y="233"/>
                    </a:cubicBezTo>
                    <a:cubicBezTo>
                      <a:pt x="103" y="236"/>
                      <a:pt x="106" y="239"/>
                      <a:pt x="110" y="242"/>
                    </a:cubicBezTo>
                    <a:cubicBezTo>
                      <a:pt x="129" y="232"/>
                      <a:pt x="145" y="217"/>
                      <a:pt x="155" y="197"/>
                    </a:cubicBezTo>
                    <a:cubicBezTo>
                      <a:pt x="121" y="176"/>
                      <a:pt x="94" y="147"/>
                      <a:pt x="75" y="113"/>
                    </a:cubicBezTo>
                    <a:cubicBezTo>
                      <a:pt x="73" y="109"/>
                      <a:pt x="72" y="105"/>
                      <a:pt x="72" y="101"/>
                    </a:cubicBezTo>
                    <a:cubicBezTo>
                      <a:pt x="72" y="100"/>
                      <a:pt x="72" y="100"/>
                      <a:pt x="72" y="99"/>
                    </a:cubicBezTo>
                    <a:cubicBezTo>
                      <a:pt x="72" y="99"/>
                      <a:pt x="72" y="99"/>
                      <a:pt x="72" y="99"/>
                    </a:cubicBezTo>
                    <a:cubicBezTo>
                      <a:pt x="72" y="99"/>
                      <a:pt x="72" y="99"/>
                      <a:pt x="72" y="99"/>
                    </a:cubicBezTo>
                    <a:cubicBezTo>
                      <a:pt x="72" y="91"/>
                      <a:pt x="77" y="83"/>
                      <a:pt x="84" y="79"/>
                    </a:cubicBezTo>
                    <a:cubicBezTo>
                      <a:pt x="88" y="77"/>
                      <a:pt x="92" y="76"/>
                      <a:pt x="96" y="76"/>
                    </a:cubicBezTo>
                    <a:cubicBezTo>
                      <a:pt x="101" y="76"/>
                      <a:pt x="107" y="78"/>
                      <a:pt x="111" y="81"/>
                    </a:cubicBezTo>
                    <a:cubicBezTo>
                      <a:pt x="114" y="83"/>
                      <a:pt x="116" y="85"/>
                      <a:pt x="118" y="88"/>
                    </a:cubicBezTo>
                    <a:cubicBezTo>
                      <a:pt x="130" y="111"/>
                      <a:pt x="147" y="130"/>
                      <a:pt x="167" y="145"/>
                    </a:cubicBezTo>
                    <a:cubicBezTo>
                      <a:pt x="165" y="105"/>
                      <a:pt x="139" y="67"/>
                      <a:pt x="98" y="53"/>
                    </a:cubicBezTo>
                    <a:cubicBezTo>
                      <a:pt x="61" y="40"/>
                      <a:pt x="29" y="22"/>
                      <a:pt x="0"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1" name="íSḷïḓê"/>
              <p:cNvSpPr/>
              <p:nvPr/>
            </p:nvSpPr>
            <p:spPr bwMode="auto">
              <a:xfrm>
                <a:off x="4976907" y="4270975"/>
                <a:ext cx="35726" cy="45382"/>
              </a:xfrm>
              <a:custGeom>
                <a:avLst/>
                <a:gdLst>
                  <a:gd name="T0" fmla="*/ 24 w 95"/>
                  <a:gd name="T1" fmla="*/ 0 h 121"/>
                  <a:gd name="T2" fmla="*/ 12 w 95"/>
                  <a:gd name="T3" fmla="*/ 3 h 121"/>
                  <a:gd name="T4" fmla="*/ 0 w 95"/>
                  <a:gd name="T5" fmla="*/ 23 h 121"/>
                  <a:gd name="T6" fmla="*/ 0 w 95"/>
                  <a:gd name="T7" fmla="*/ 23 h 121"/>
                  <a:gd name="T8" fmla="*/ 0 w 95"/>
                  <a:gd name="T9" fmla="*/ 23 h 121"/>
                  <a:gd name="T10" fmla="*/ 0 w 95"/>
                  <a:gd name="T11" fmla="*/ 25 h 121"/>
                  <a:gd name="T12" fmla="*/ 3 w 95"/>
                  <a:gd name="T13" fmla="*/ 37 h 121"/>
                  <a:gd name="T14" fmla="*/ 83 w 95"/>
                  <a:gd name="T15" fmla="*/ 121 h 121"/>
                  <a:gd name="T16" fmla="*/ 89 w 95"/>
                  <a:gd name="T17" fmla="*/ 107 h 121"/>
                  <a:gd name="T18" fmla="*/ 95 w 95"/>
                  <a:gd name="T19" fmla="*/ 69 h 121"/>
                  <a:gd name="T20" fmla="*/ 46 w 95"/>
                  <a:gd name="T21" fmla="*/ 12 h 121"/>
                  <a:gd name="T22" fmla="*/ 39 w 95"/>
                  <a:gd name="T23" fmla="*/ 5 h 121"/>
                  <a:gd name="T24" fmla="*/ 24 w 95"/>
                  <a:gd name="T25"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1">
                    <a:moveTo>
                      <a:pt x="24" y="0"/>
                    </a:moveTo>
                    <a:cubicBezTo>
                      <a:pt x="20" y="0"/>
                      <a:pt x="16" y="1"/>
                      <a:pt x="12" y="3"/>
                    </a:cubicBezTo>
                    <a:cubicBezTo>
                      <a:pt x="5" y="7"/>
                      <a:pt x="0" y="15"/>
                      <a:pt x="0" y="23"/>
                    </a:cubicBezTo>
                    <a:cubicBezTo>
                      <a:pt x="0" y="23"/>
                      <a:pt x="0" y="23"/>
                      <a:pt x="0" y="23"/>
                    </a:cubicBezTo>
                    <a:cubicBezTo>
                      <a:pt x="0" y="23"/>
                      <a:pt x="0" y="23"/>
                      <a:pt x="0" y="23"/>
                    </a:cubicBezTo>
                    <a:cubicBezTo>
                      <a:pt x="0" y="24"/>
                      <a:pt x="0" y="24"/>
                      <a:pt x="0" y="25"/>
                    </a:cubicBezTo>
                    <a:cubicBezTo>
                      <a:pt x="0" y="29"/>
                      <a:pt x="1" y="33"/>
                      <a:pt x="3" y="37"/>
                    </a:cubicBezTo>
                    <a:cubicBezTo>
                      <a:pt x="22" y="71"/>
                      <a:pt x="49" y="100"/>
                      <a:pt x="83" y="121"/>
                    </a:cubicBezTo>
                    <a:cubicBezTo>
                      <a:pt x="86" y="117"/>
                      <a:pt x="88" y="112"/>
                      <a:pt x="89" y="107"/>
                    </a:cubicBezTo>
                    <a:cubicBezTo>
                      <a:pt x="94" y="95"/>
                      <a:pt x="95" y="82"/>
                      <a:pt x="95" y="69"/>
                    </a:cubicBezTo>
                    <a:cubicBezTo>
                      <a:pt x="75" y="54"/>
                      <a:pt x="58" y="35"/>
                      <a:pt x="46" y="12"/>
                    </a:cubicBezTo>
                    <a:cubicBezTo>
                      <a:pt x="44" y="9"/>
                      <a:pt x="42" y="7"/>
                      <a:pt x="39" y="5"/>
                    </a:cubicBezTo>
                    <a:cubicBezTo>
                      <a:pt x="35" y="2"/>
                      <a:pt x="29" y="0"/>
                      <a:pt x="24" y="0"/>
                    </a:cubicBezTo>
                  </a:path>
                </a:pathLst>
              </a:custGeom>
              <a:solidFill>
                <a:srgbClr val="80ABD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2" name="îṩḻïďê"/>
              <p:cNvSpPr/>
              <p:nvPr/>
            </p:nvSpPr>
            <p:spPr bwMode="auto">
              <a:xfrm>
                <a:off x="4854281" y="2125484"/>
                <a:ext cx="279049" cy="405538"/>
              </a:xfrm>
              <a:custGeom>
                <a:avLst/>
                <a:gdLst>
                  <a:gd name="T0" fmla="*/ 713 w 748"/>
                  <a:gd name="T1" fmla="*/ 0 h 1087"/>
                  <a:gd name="T2" fmla="*/ 670 w 748"/>
                  <a:gd name="T3" fmla="*/ 52 h 1087"/>
                  <a:gd name="T4" fmla="*/ 669 w 748"/>
                  <a:gd name="T5" fmla="*/ 52 h 1087"/>
                  <a:gd name="T6" fmla="*/ 323 w 748"/>
                  <a:gd name="T7" fmla="*/ 308 h 1087"/>
                  <a:gd name="T8" fmla="*/ 0 w 748"/>
                  <a:gd name="T9" fmla="*/ 815 h 1087"/>
                  <a:gd name="T10" fmla="*/ 0 w 748"/>
                  <a:gd name="T11" fmla="*/ 1087 h 1087"/>
                  <a:gd name="T12" fmla="*/ 24 w 748"/>
                  <a:gd name="T13" fmla="*/ 1086 h 1087"/>
                  <a:gd name="T14" fmla="*/ 24 w 748"/>
                  <a:gd name="T15" fmla="*/ 899 h 1087"/>
                  <a:gd name="T16" fmla="*/ 342 w 748"/>
                  <a:gd name="T17" fmla="*/ 402 h 1087"/>
                  <a:gd name="T18" fmla="*/ 683 w 748"/>
                  <a:gd name="T19" fmla="*/ 150 h 1087"/>
                  <a:gd name="T20" fmla="*/ 683 w 748"/>
                  <a:gd name="T21" fmla="*/ 150 h 1087"/>
                  <a:gd name="T22" fmla="*/ 719 w 748"/>
                  <a:gd name="T23" fmla="*/ 8 h 1087"/>
                  <a:gd name="T24" fmla="*/ 713 w 748"/>
                  <a:gd name="T25"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8" h="1087">
                    <a:moveTo>
                      <a:pt x="713" y="0"/>
                    </a:moveTo>
                    <a:cubicBezTo>
                      <a:pt x="705" y="20"/>
                      <a:pt x="690" y="39"/>
                      <a:pt x="670" y="52"/>
                    </a:cubicBezTo>
                    <a:cubicBezTo>
                      <a:pt x="669" y="52"/>
                      <a:pt x="669" y="52"/>
                      <a:pt x="669" y="52"/>
                    </a:cubicBezTo>
                    <a:cubicBezTo>
                      <a:pt x="668" y="52"/>
                      <a:pt x="494" y="156"/>
                      <a:pt x="323" y="308"/>
                    </a:cubicBezTo>
                    <a:cubicBezTo>
                      <a:pt x="112" y="497"/>
                      <a:pt x="0" y="671"/>
                      <a:pt x="0" y="815"/>
                    </a:cubicBezTo>
                    <a:cubicBezTo>
                      <a:pt x="0" y="1087"/>
                      <a:pt x="0" y="1087"/>
                      <a:pt x="0" y="1087"/>
                    </a:cubicBezTo>
                    <a:cubicBezTo>
                      <a:pt x="24" y="1086"/>
                      <a:pt x="24" y="1086"/>
                      <a:pt x="24" y="1086"/>
                    </a:cubicBezTo>
                    <a:cubicBezTo>
                      <a:pt x="24" y="899"/>
                      <a:pt x="24" y="899"/>
                      <a:pt x="24" y="899"/>
                    </a:cubicBezTo>
                    <a:cubicBezTo>
                      <a:pt x="24" y="758"/>
                      <a:pt x="134" y="587"/>
                      <a:pt x="342" y="402"/>
                    </a:cubicBezTo>
                    <a:cubicBezTo>
                      <a:pt x="510" y="252"/>
                      <a:pt x="681" y="150"/>
                      <a:pt x="683" y="150"/>
                    </a:cubicBezTo>
                    <a:cubicBezTo>
                      <a:pt x="683" y="150"/>
                      <a:pt x="683" y="150"/>
                      <a:pt x="683" y="150"/>
                    </a:cubicBezTo>
                    <a:cubicBezTo>
                      <a:pt x="732" y="118"/>
                      <a:pt x="748" y="57"/>
                      <a:pt x="719" y="8"/>
                    </a:cubicBezTo>
                    <a:cubicBezTo>
                      <a:pt x="717" y="5"/>
                      <a:pt x="715" y="2"/>
                      <a:pt x="713" y="0"/>
                    </a:cubicBezTo>
                  </a:path>
                </a:pathLst>
              </a:custGeom>
              <a:solidFill>
                <a:srgbClr val="732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3" name="íş1iḑê"/>
              <p:cNvSpPr/>
              <p:nvPr/>
            </p:nvSpPr>
            <p:spPr bwMode="auto">
              <a:xfrm>
                <a:off x="4787656" y="2110035"/>
                <a:ext cx="332155" cy="420987"/>
              </a:xfrm>
              <a:custGeom>
                <a:avLst/>
                <a:gdLst>
                  <a:gd name="T0" fmla="*/ 808 w 891"/>
                  <a:gd name="T1" fmla="*/ 0 h 1130"/>
                  <a:gd name="T2" fmla="*/ 757 w 891"/>
                  <a:gd name="T3" fmla="*/ 14 h 1130"/>
                  <a:gd name="T4" fmla="*/ 388 w 891"/>
                  <a:gd name="T5" fmla="*/ 288 h 1130"/>
                  <a:gd name="T6" fmla="*/ 0 w 891"/>
                  <a:gd name="T7" fmla="*/ 941 h 1130"/>
                  <a:gd name="T8" fmla="*/ 0 w 891"/>
                  <a:gd name="T9" fmla="*/ 1130 h 1130"/>
                  <a:gd name="T10" fmla="*/ 9 w 891"/>
                  <a:gd name="T11" fmla="*/ 1129 h 1130"/>
                  <a:gd name="T12" fmla="*/ 178 w 891"/>
                  <a:gd name="T13" fmla="*/ 1129 h 1130"/>
                  <a:gd name="T14" fmla="*/ 178 w 891"/>
                  <a:gd name="T15" fmla="*/ 857 h 1130"/>
                  <a:gd name="T16" fmla="*/ 501 w 891"/>
                  <a:gd name="T17" fmla="*/ 350 h 1130"/>
                  <a:gd name="T18" fmla="*/ 847 w 891"/>
                  <a:gd name="T19" fmla="*/ 94 h 1130"/>
                  <a:gd name="T20" fmla="*/ 848 w 891"/>
                  <a:gd name="T21" fmla="*/ 94 h 1130"/>
                  <a:gd name="T22" fmla="*/ 891 w 891"/>
                  <a:gd name="T23" fmla="*/ 42 h 1130"/>
                  <a:gd name="T24" fmla="*/ 808 w 891"/>
                  <a:gd name="T25" fmla="*/ 0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1" h="1130">
                    <a:moveTo>
                      <a:pt x="808" y="0"/>
                    </a:moveTo>
                    <a:cubicBezTo>
                      <a:pt x="791" y="0"/>
                      <a:pt x="773" y="4"/>
                      <a:pt x="757" y="14"/>
                    </a:cubicBezTo>
                    <a:cubicBezTo>
                      <a:pt x="749" y="18"/>
                      <a:pt x="570" y="125"/>
                      <a:pt x="388" y="288"/>
                    </a:cubicBezTo>
                    <a:cubicBezTo>
                      <a:pt x="130" y="517"/>
                      <a:pt x="0" y="737"/>
                      <a:pt x="0" y="941"/>
                    </a:cubicBezTo>
                    <a:cubicBezTo>
                      <a:pt x="0" y="1130"/>
                      <a:pt x="0" y="1130"/>
                      <a:pt x="0" y="1130"/>
                    </a:cubicBezTo>
                    <a:cubicBezTo>
                      <a:pt x="3" y="1129"/>
                      <a:pt x="6" y="1129"/>
                      <a:pt x="9" y="1129"/>
                    </a:cubicBezTo>
                    <a:cubicBezTo>
                      <a:pt x="178" y="1129"/>
                      <a:pt x="178" y="1129"/>
                      <a:pt x="178" y="1129"/>
                    </a:cubicBezTo>
                    <a:cubicBezTo>
                      <a:pt x="178" y="857"/>
                      <a:pt x="178" y="857"/>
                      <a:pt x="178" y="857"/>
                    </a:cubicBezTo>
                    <a:cubicBezTo>
                      <a:pt x="178" y="713"/>
                      <a:pt x="290" y="539"/>
                      <a:pt x="501" y="350"/>
                    </a:cubicBezTo>
                    <a:cubicBezTo>
                      <a:pt x="672" y="198"/>
                      <a:pt x="846" y="94"/>
                      <a:pt x="847" y="94"/>
                    </a:cubicBezTo>
                    <a:cubicBezTo>
                      <a:pt x="848" y="94"/>
                      <a:pt x="848" y="94"/>
                      <a:pt x="848" y="94"/>
                    </a:cubicBezTo>
                    <a:cubicBezTo>
                      <a:pt x="868" y="81"/>
                      <a:pt x="883" y="62"/>
                      <a:pt x="891" y="42"/>
                    </a:cubicBezTo>
                    <a:cubicBezTo>
                      <a:pt x="871" y="15"/>
                      <a:pt x="840" y="0"/>
                      <a:pt x="808" y="0"/>
                    </a:cubicBezTo>
                  </a:path>
                </a:pathLst>
              </a:custGeom>
              <a:solidFill>
                <a:srgbClr val="8E391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4" name="iṣḷíḍé"/>
              <p:cNvSpPr/>
              <p:nvPr/>
            </p:nvSpPr>
            <p:spPr bwMode="auto">
              <a:xfrm>
                <a:off x="4787656" y="2571576"/>
                <a:ext cx="75314" cy="966"/>
              </a:xfrm>
              <a:prstGeom prst="rect">
                <a:avLst/>
              </a:prstGeom>
              <a:solidFill>
                <a:srgbClr val="6476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5" name="ï$1íďê"/>
              <p:cNvSpPr/>
              <p:nvPr/>
            </p:nvSpPr>
            <p:spPr bwMode="auto">
              <a:xfrm>
                <a:off x="4787656" y="2571576"/>
                <a:ext cx="75314" cy="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6" name="îṡḻíḍé"/>
              <p:cNvSpPr/>
              <p:nvPr/>
            </p:nvSpPr>
            <p:spPr bwMode="auto">
              <a:xfrm>
                <a:off x="4787656" y="2530057"/>
                <a:ext cx="75314" cy="41520"/>
              </a:xfrm>
              <a:custGeom>
                <a:avLst/>
                <a:gdLst>
                  <a:gd name="T0" fmla="*/ 202 w 202"/>
                  <a:gd name="T1" fmla="*/ 0 h 112"/>
                  <a:gd name="T2" fmla="*/ 178 w 202"/>
                  <a:gd name="T3" fmla="*/ 1 h 112"/>
                  <a:gd name="T4" fmla="*/ 9 w 202"/>
                  <a:gd name="T5" fmla="*/ 1 h 112"/>
                  <a:gd name="T6" fmla="*/ 0 w 202"/>
                  <a:gd name="T7" fmla="*/ 2 h 112"/>
                  <a:gd name="T8" fmla="*/ 0 w 202"/>
                  <a:gd name="T9" fmla="*/ 112 h 112"/>
                  <a:gd name="T10" fmla="*/ 202 w 202"/>
                  <a:gd name="T11" fmla="*/ 111 h 112"/>
                  <a:gd name="T12" fmla="*/ 202 w 20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02" h="112">
                    <a:moveTo>
                      <a:pt x="202" y="0"/>
                    </a:moveTo>
                    <a:cubicBezTo>
                      <a:pt x="178" y="1"/>
                      <a:pt x="178" y="1"/>
                      <a:pt x="178" y="1"/>
                    </a:cubicBezTo>
                    <a:cubicBezTo>
                      <a:pt x="9" y="1"/>
                      <a:pt x="9" y="1"/>
                      <a:pt x="9" y="1"/>
                    </a:cubicBezTo>
                    <a:cubicBezTo>
                      <a:pt x="6" y="1"/>
                      <a:pt x="3" y="1"/>
                      <a:pt x="0" y="2"/>
                    </a:cubicBezTo>
                    <a:cubicBezTo>
                      <a:pt x="0" y="112"/>
                      <a:pt x="0" y="112"/>
                      <a:pt x="0" y="112"/>
                    </a:cubicBezTo>
                    <a:cubicBezTo>
                      <a:pt x="202" y="111"/>
                      <a:pt x="202" y="111"/>
                      <a:pt x="202" y="111"/>
                    </a:cubicBezTo>
                    <a:cubicBezTo>
                      <a:pt x="202" y="0"/>
                      <a:pt x="202" y="0"/>
                      <a:pt x="202" y="0"/>
                    </a:cubicBezTo>
                  </a:path>
                </a:pathLst>
              </a:custGeom>
              <a:solidFill>
                <a:srgbClr val="52625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7" name="iSľïḋè"/>
              <p:cNvSpPr/>
              <p:nvPr/>
            </p:nvSpPr>
            <p:spPr bwMode="auto">
              <a:xfrm>
                <a:off x="4787656" y="2571576"/>
                <a:ext cx="75314" cy="112006"/>
              </a:xfrm>
              <a:prstGeom prst="rect">
                <a:avLst/>
              </a:prstGeom>
              <a:solidFill>
                <a:srgbClr val="6476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8" name="iŝḷîḋê"/>
              <p:cNvSpPr/>
              <p:nvPr/>
            </p:nvSpPr>
            <p:spPr bwMode="auto">
              <a:xfrm>
                <a:off x="4787656" y="2571576"/>
                <a:ext cx="75314" cy="112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9" name="íṩḷîḑè"/>
              <p:cNvSpPr/>
              <p:nvPr/>
            </p:nvSpPr>
            <p:spPr bwMode="auto">
              <a:xfrm>
                <a:off x="4787656" y="2683582"/>
                <a:ext cx="75314" cy="120020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40" name="işļiďè"/>
              <p:cNvSpPr/>
              <p:nvPr/>
            </p:nvSpPr>
            <p:spPr bwMode="auto">
              <a:xfrm>
                <a:off x="4723929" y="3106500"/>
                <a:ext cx="306085" cy="310913"/>
              </a:xfrm>
              <a:custGeom>
                <a:avLst/>
                <a:gdLst>
                  <a:gd name="T0" fmla="*/ 542 w 819"/>
                  <a:gd name="T1" fmla="*/ 833 h 833"/>
                  <a:gd name="T2" fmla="*/ 613 w 819"/>
                  <a:gd name="T3" fmla="*/ 334 h 833"/>
                  <a:gd name="T4" fmla="*/ 404 w 819"/>
                  <a:gd name="T5" fmla="*/ 833 h 833"/>
                  <a:gd name="T6" fmla="*/ 252 w 819"/>
                  <a:gd name="T7" fmla="*/ 833 h 833"/>
                  <a:gd name="T8" fmla="*/ 274 w 819"/>
                  <a:gd name="T9" fmla="*/ 332 h 833"/>
                  <a:gd name="T10" fmla="*/ 89 w 819"/>
                  <a:gd name="T11" fmla="*/ 833 h 833"/>
                  <a:gd name="T12" fmla="*/ 0 w 819"/>
                  <a:gd name="T13" fmla="*/ 833 h 833"/>
                  <a:gd name="T14" fmla="*/ 282 w 819"/>
                  <a:gd name="T15" fmla="*/ 70 h 833"/>
                  <a:gd name="T16" fmla="*/ 105 w 819"/>
                  <a:gd name="T17" fmla="*/ 320 h 833"/>
                  <a:gd name="T18" fmla="*/ 121 w 819"/>
                  <a:gd name="T19" fmla="*/ 396 h 833"/>
                  <a:gd name="T20" fmla="*/ 2 w 819"/>
                  <a:gd name="T21" fmla="*/ 295 h 833"/>
                  <a:gd name="T22" fmla="*/ 355 w 819"/>
                  <a:gd name="T23" fmla="*/ 0 h 833"/>
                  <a:gd name="T24" fmla="*/ 440 w 819"/>
                  <a:gd name="T25" fmla="*/ 15 h 833"/>
                  <a:gd name="T26" fmla="*/ 414 w 819"/>
                  <a:gd name="T27" fmla="*/ 601 h 833"/>
                  <a:gd name="T28" fmla="*/ 659 w 819"/>
                  <a:gd name="T29" fmla="*/ 15 h 833"/>
                  <a:gd name="T30" fmla="*/ 819 w 819"/>
                  <a:gd name="T31" fmla="*/ 15 h 833"/>
                  <a:gd name="T32" fmla="*/ 702 w 819"/>
                  <a:gd name="T33" fmla="*/ 833 h 833"/>
                  <a:gd name="T34" fmla="*/ 542 w 819"/>
                  <a:gd name="T35" fmla="*/ 833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9" h="833">
                    <a:moveTo>
                      <a:pt x="542" y="833"/>
                    </a:moveTo>
                    <a:cubicBezTo>
                      <a:pt x="613" y="334"/>
                      <a:pt x="613" y="334"/>
                      <a:pt x="613" y="334"/>
                    </a:cubicBezTo>
                    <a:cubicBezTo>
                      <a:pt x="404" y="833"/>
                      <a:pt x="404" y="833"/>
                      <a:pt x="404" y="833"/>
                    </a:cubicBezTo>
                    <a:cubicBezTo>
                      <a:pt x="252" y="833"/>
                      <a:pt x="252" y="833"/>
                      <a:pt x="252" y="833"/>
                    </a:cubicBezTo>
                    <a:cubicBezTo>
                      <a:pt x="274" y="332"/>
                      <a:pt x="274" y="332"/>
                      <a:pt x="274" y="332"/>
                    </a:cubicBezTo>
                    <a:cubicBezTo>
                      <a:pt x="89" y="833"/>
                      <a:pt x="89" y="833"/>
                      <a:pt x="89" y="833"/>
                    </a:cubicBezTo>
                    <a:cubicBezTo>
                      <a:pt x="0" y="833"/>
                      <a:pt x="0" y="833"/>
                      <a:pt x="0" y="833"/>
                    </a:cubicBezTo>
                    <a:cubicBezTo>
                      <a:pt x="282" y="70"/>
                      <a:pt x="282" y="70"/>
                      <a:pt x="282" y="70"/>
                    </a:cubicBezTo>
                    <a:cubicBezTo>
                      <a:pt x="172" y="106"/>
                      <a:pt x="105" y="193"/>
                      <a:pt x="105" y="320"/>
                    </a:cubicBezTo>
                    <a:cubicBezTo>
                      <a:pt x="105" y="379"/>
                      <a:pt x="120" y="386"/>
                      <a:pt x="121" y="396"/>
                    </a:cubicBezTo>
                    <a:cubicBezTo>
                      <a:pt x="49" y="396"/>
                      <a:pt x="2" y="369"/>
                      <a:pt x="2" y="295"/>
                    </a:cubicBezTo>
                    <a:cubicBezTo>
                      <a:pt x="2" y="153"/>
                      <a:pt x="187" y="0"/>
                      <a:pt x="355" y="0"/>
                    </a:cubicBezTo>
                    <a:cubicBezTo>
                      <a:pt x="384" y="0"/>
                      <a:pt x="413" y="5"/>
                      <a:pt x="440" y="15"/>
                    </a:cubicBezTo>
                    <a:cubicBezTo>
                      <a:pt x="414" y="601"/>
                      <a:pt x="414" y="601"/>
                      <a:pt x="414" y="601"/>
                    </a:cubicBezTo>
                    <a:cubicBezTo>
                      <a:pt x="659" y="15"/>
                      <a:pt x="659" y="15"/>
                      <a:pt x="659" y="15"/>
                    </a:cubicBezTo>
                    <a:cubicBezTo>
                      <a:pt x="819" y="15"/>
                      <a:pt x="819" y="15"/>
                      <a:pt x="819" y="15"/>
                    </a:cubicBezTo>
                    <a:cubicBezTo>
                      <a:pt x="702" y="833"/>
                      <a:pt x="702" y="833"/>
                      <a:pt x="702" y="833"/>
                    </a:cubicBezTo>
                    <a:lnTo>
                      <a:pt x="542" y="8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1" name="îśļiḋé"/>
              <p:cNvSpPr/>
              <p:nvPr/>
            </p:nvSpPr>
            <p:spPr bwMode="auto">
              <a:xfrm>
                <a:off x="5017461" y="3206919"/>
                <a:ext cx="178630" cy="213391"/>
              </a:xfrm>
              <a:custGeom>
                <a:avLst/>
                <a:gdLst>
                  <a:gd name="T0" fmla="*/ 244 w 479"/>
                  <a:gd name="T1" fmla="*/ 479 h 572"/>
                  <a:gd name="T2" fmla="*/ 441 w 479"/>
                  <a:gd name="T3" fmla="*/ 366 h 572"/>
                  <a:gd name="T4" fmla="*/ 479 w 479"/>
                  <a:gd name="T5" fmla="*/ 366 h 572"/>
                  <a:gd name="T6" fmla="*/ 173 w 479"/>
                  <a:gd name="T7" fmla="*/ 572 h 572"/>
                  <a:gd name="T8" fmla="*/ 0 w 479"/>
                  <a:gd name="T9" fmla="*/ 395 h 572"/>
                  <a:gd name="T10" fmla="*/ 300 w 479"/>
                  <a:gd name="T11" fmla="*/ 0 h 572"/>
                  <a:gd name="T12" fmla="*/ 422 w 479"/>
                  <a:gd name="T13" fmla="*/ 106 h 572"/>
                  <a:gd name="T14" fmla="*/ 166 w 479"/>
                  <a:gd name="T15" fmla="*/ 341 h 572"/>
                  <a:gd name="T16" fmla="*/ 164 w 479"/>
                  <a:gd name="T17" fmla="*/ 385 h 572"/>
                  <a:gd name="T18" fmla="*/ 244 w 479"/>
                  <a:gd name="T19" fmla="*/ 479 h 572"/>
                  <a:gd name="T20" fmla="*/ 308 w 479"/>
                  <a:gd name="T21" fmla="*/ 58 h 572"/>
                  <a:gd name="T22" fmla="*/ 175 w 479"/>
                  <a:gd name="T23" fmla="*/ 287 h 572"/>
                  <a:gd name="T24" fmla="*/ 336 w 479"/>
                  <a:gd name="T25" fmla="*/ 104 h 572"/>
                  <a:gd name="T26" fmla="*/ 308 w 479"/>
                  <a:gd name="T27" fmla="*/ 5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9" h="572">
                    <a:moveTo>
                      <a:pt x="244" y="479"/>
                    </a:moveTo>
                    <a:cubicBezTo>
                      <a:pt x="332" y="479"/>
                      <a:pt x="385" y="430"/>
                      <a:pt x="441" y="366"/>
                    </a:cubicBezTo>
                    <a:cubicBezTo>
                      <a:pt x="479" y="366"/>
                      <a:pt x="479" y="366"/>
                      <a:pt x="479" y="366"/>
                    </a:cubicBezTo>
                    <a:cubicBezTo>
                      <a:pt x="415" y="469"/>
                      <a:pt x="321" y="572"/>
                      <a:pt x="173" y="572"/>
                    </a:cubicBezTo>
                    <a:cubicBezTo>
                      <a:pt x="68" y="572"/>
                      <a:pt x="0" y="521"/>
                      <a:pt x="0" y="395"/>
                    </a:cubicBezTo>
                    <a:cubicBezTo>
                      <a:pt x="0" y="267"/>
                      <a:pt x="72" y="0"/>
                      <a:pt x="300" y="0"/>
                    </a:cubicBezTo>
                    <a:cubicBezTo>
                      <a:pt x="399" y="0"/>
                      <a:pt x="422" y="51"/>
                      <a:pt x="422" y="106"/>
                    </a:cubicBezTo>
                    <a:cubicBezTo>
                      <a:pt x="422" y="234"/>
                      <a:pt x="300" y="333"/>
                      <a:pt x="166" y="341"/>
                    </a:cubicBezTo>
                    <a:cubicBezTo>
                      <a:pt x="165" y="356"/>
                      <a:pt x="164" y="372"/>
                      <a:pt x="164" y="385"/>
                    </a:cubicBezTo>
                    <a:cubicBezTo>
                      <a:pt x="164" y="461"/>
                      <a:pt x="191" y="479"/>
                      <a:pt x="244" y="479"/>
                    </a:cubicBezTo>
                    <a:close/>
                    <a:moveTo>
                      <a:pt x="308" y="58"/>
                    </a:moveTo>
                    <a:cubicBezTo>
                      <a:pt x="252" y="58"/>
                      <a:pt x="197" y="177"/>
                      <a:pt x="175" y="287"/>
                    </a:cubicBezTo>
                    <a:cubicBezTo>
                      <a:pt x="261" y="282"/>
                      <a:pt x="336" y="196"/>
                      <a:pt x="336" y="104"/>
                    </a:cubicBezTo>
                    <a:cubicBezTo>
                      <a:pt x="336" y="76"/>
                      <a:pt x="330" y="58"/>
                      <a:pt x="308"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2" name="ïşľídé"/>
              <p:cNvSpPr/>
              <p:nvPr/>
            </p:nvSpPr>
            <p:spPr bwMode="auto">
              <a:xfrm>
                <a:off x="5176780" y="3127743"/>
                <a:ext cx="240427" cy="292567"/>
              </a:xfrm>
              <a:custGeom>
                <a:avLst/>
                <a:gdLst>
                  <a:gd name="T0" fmla="*/ 595 w 645"/>
                  <a:gd name="T1" fmla="*/ 0 h 785"/>
                  <a:gd name="T2" fmla="*/ 467 w 645"/>
                  <a:gd name="T3" fmla="*/ 600 h 785"/>
                  <a:gd name="T4" fmla="*/ 463 w 645"/>
                  <a:gd name="T5" fmla="*/ 636 h 785"/>
                  <a:gd name="T6" fmla="*/ 508 w 645"/>
                  <a:gd name="T7" fmla="*/ 677 h 785"/>
                  <a:gd name="T8" fmla="*/ 598 w 645"/>
                  <a:gd name="T9" fmla="*/ 579 h 785"/>
                  <a:gd name="T10" fmla="*/ 645 w 645"/>
                  <a:gd name="T11" fmla="*/ 579 h 785"/>
                  <a:gd name="T12" fmla="*/ 421 w 645"/>
                  <a:gd name="T13" fmla="*/ 778 h 785"/>
                  <a:gd name="T14" fmla="*/ 313 w 645"/>
                  <a:gd name="T15" fmla="*/ 683 h 785"/>
                  <a:gd name="T16" fmla="*/ 148 w 645"/>
                  <a:gd name="T17" fmla="*/ 785 h 785"/>
                  <a:gd name="T18" fmla="*/ 0 w 645"/>
                  <a:gd name="T19" fmla="*/ 606 h 785"/>
                  <a:gd name="T20" fmla="*/ 286 w 645"/>
                  <a:gd name="T21" fmla="*/ 217 h 785"/>
                  <a:gd name="T22" fmla="*/ 376 w 645"/>
                  <a:gd name="T23" fmla="*/ 274 h 785"/>
                  <a:gd name="T24" fmla="*/ 376 w 645"/>
                  <a:gd name="T25" fmla="*/ 278 h 785"/>
                  <a:gd name="T26" fmla="*/ 430 w 645"/>
                  <a:gd name="T27" fmla="*/ 22 h 785"/>
                  <a:gd name="T28" fmla="*/ 595 w 645"/>
                  <a:gd name="T29" fmla="*/ 0 h 785"/>
                  <a:gd name="T30" fmla="*/ 311 w 645"/>
                  <a:gd name="T31" fmla="*/ 579 h 785"/>
                  <a:gd name="T32" fmla="*/ 366 w 645"/>
                  <a:gd name="T33" fmla="*/ 325 h 785"/>
                  <a:gd name="T34" fmla="*/ 320 w 645"/>
                  <a:gd name="T35" fmla="*/ 286 h 785"/>
                  <a:gd name="T36" fmla="*/ 165 w 645"/>
                  <a:gd name="T37" fmla="*/ 590 h 785"/>
                  <a:gd name="T38" fmla="*/ 220 w 645"/>
                  <a:gd name="T39" fmla="*/ 677 h 785"/>
                  <a:gd name="T40" fmla="*/ 311 w 645"/>
                  <a:gd name="T41" fmla="*/ 585 h 785"/>
                  <a:gd name="T42" fmla="*/ 311 w 645"/>
                  <a:gd name="T43" fmla="*/ 579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5" h="785">
                    <a:moveTo>
                      <a:pt x="595" y="0"/>
                    </a:moveTo>
                    <a:cubicBezTo>
                      <a:pt x="467" y="600"/>
                      <a:pt x="467" y="600"/>
                      <a:pt x="467" y="600"/>
                    </a:cubicBezTo>
                    <a:cubicBezTo>
                      <a:pt x="464" y="615"/>
                      <a:pt x="463" y="626"/>
                      <a:pt x="463" y="636"/>
                    </a:cubicBezTo>
                    <a:cubicBezTo>
                      <a:pt x="463" y="667"/>
                      <a:pt x="477" y="677"/>
                      <a:pt x="508" y="677"/>
                    </a:cubicBezTo>
                    <a:cubicBezTo>
                      <a:pt x="552" y="677"/>
                      <a:pt x="582" y="635"/>
                      <a:pt x="598" y="579"/>
                    </a:cubicBezTo>
                    <a:cubicBezTo>
                      <a:pt x="645" y="579"/>
                      <a:pt x="645" y="579"/>
                      <a:pt x="645" y="579"/>
                    </a:cubicBezTo>
                    <a:cubicBezTo>
                      <a:pt x="582" y="760"/>
                      <a:pt x="481" y="778"/>
                      <a:pt x="421" y="778"/>
                    </a:cubicBezTo>
                    <a:cubicBezTo>
                      <a:pt x="361" y="778"/>
                      <a:pt x="321" y="745"/>
                      <a:pt x="313" y="683"/>
                    </a:cubicBezTo>
                    <a:cubicBezTo>
                      <a:pt x="279" y="734"/>
                      <a:pt x="227" y="785"/>
                      <a:pt x="148" y="785"/>
                    </a:cubicBezTo>
                    <a:cubicBezTo>
                      <a:pt x="73" y="785"/>
                      <a:pt x="0" y="738"/>
                      <a:pt x="0" y="606"/>
                    </a:cubicBezTo>
                    <a:cubicBezTo>
                      <a:pt x="0" y="456"/>
                      <a:pt x="93" y="217"/>
                      <a:pt x="286" y="217"/>
                    </a:cubicBezTo>
                    <a:cubicBezTo>
                      <a:pt x="349" y="217"/>
                      <a:pt x="376" y="241"/>
                      <a:pt x="376" y="274"/>
                    </a:cubicBezTo>
                    <a:cubicBezTo>
                      <a:pt x="376" y="278"/>
                      <a:pt x="376" y="278"/>
                      <a:pt x="376" y="278"/>
                    </a:cubicBezTo>
                    <a:cubicBezTo>
                      <a:pt x="430" y="22"/>
                      <a:pt x="430" y="22"/>
                      <a:pt x="430" y="22"/>
                    </a:cubicBezTo>
                    <a:lnTo>
                      <a:pt x="595" y="0"/>
                    </a:lnTo>
                    <a:close/>
                    <a:moveTo>
                      <a:pt x="311" y="579"/>
                    </a:moveTo>
                    <a:cubicBezTo>
                      <a:pt x="366" y="325"/>
                      <a:pt x="366" y="325"/>
                      <a:pt x="366" y="325"/>
                    </a:cubicBezTo>
                    <a:cubicBezTo>
                      <a:pt x="364" y="311"/>
                      <a:pt x="354" y="286"/>
                      <a:pt x="320" y="286"/>
                    </a:cubicBezTo>
                    <a:cubicBezTo>
                      <a:pt x="226" y="286"/>
                      <a:pt x="165" y="486"/>
                      <a:pt x="165" y="590"/>
                    </a:cubicBezTo>
                    <a:cubicBezTo>
                      <a:pt x="165" y="676"/>
                      <a:pt x="200" y="677"/>
                      <a:pt x="220" y="677"/>
                    </a:cubicBezTo>
                    <a:cubicBezTo>
                      <a:pt x="251" y="677"/>
                      <a:pt x="297" y="646"/>
                      <a:pt x="311" y="585"/>
                    </a:cubicBezTo>
                    <a:lnTo>
                      <a:pt x="311" y="57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3" name="íśľíḋê"/>
              <p:cNvSpPr/>
              <p:nvPr/>
            </p:nvSpPr>
            <p:spPr bwMode="auto">
              <a:xfrm>
                <a:off x="5395964" y="3121950"/>
                <a:ext cx="132283" cy="298361"/>
              </a:xfrm>
              <a:custGeom>
                <a:avLst/>
                <a:gdLst>
                  <a:gd name="T0" fmla="*/ 245 w 353"/>
                  <a:gd name="T1" fmla="*/ 237 h 799"/>
                  <a:gd name="T2" fmla="*/ 165 w 353"/>
                  <a:gd name="T3" fmla="*/ 614 h 799"/>
                  <a:gd name="T4" fmla="*/ 160 w 353"/>
                  <a:gd name="T5" fmla="*/ 650 h 799"/>
                  <a:gd name="T6" fmla="*/ 206 w 353"/>
                  <a:gd name="T7" fmla="*/ 691 h 799"/>
                  <a:gd name="T8" fmla="*/ 306 w 353"/>
                  <a:gd name="T9" fmla="*/ 593 h 799"/>
                  <a:gd name="T10" fmla="*/ 353 w 353"/>
                  <a:gd name="T11" fmla="*/ 593 h 799"/>
                  <a:gd name="T12" fmla="*/ 119 w 353"/>
                  <a:gd name="T13" fmla="*/ 799 h 799"/>
                  <a:gd name="T14" fmla="*/ 0 w 353"/>
                  <a:gd name="T15" fmla="*/ 666 h 799"/>
                  <a:gd name="T16" fmla="*/ 9 w 353"/>
                  <a:gd name="T17" fmla="*/ 593 h 799"/>
                  <a:gd name="T18" fmla="*/ 85 w 353"/>
                  <a:gd name="T19" fmla="*/ 237 h 799"/>
                  <a:gd name="T20" fmla="*/ 245 w 353"/>
                  <a:gd name="T21" fmla="*/ 237 h 799"/>
                  <a:gd name="T22" fmla="*/ 195 w 353"/>
                  <a:gd name="T23" fmla="*/ 0 h 799"/>
                  <a:gd name="T24" fmla="*/ 284 w 353"/>
                  <a:gd name="T25" fmla="*/ 89 h 799"/>
                  <a:gd name="T26" fmla="*/ 195 w 353"/>
                  <a:gd name="T27" fmla="*/ 177 h 799"/>
                  <a:gd name="T28" fmla="*/ 107 w 353"/>
                  <a:gd name="T29" fmla="*/ 89 h 799"/>
                  <a:gd name="T30" fmla="*/ 195 w 353"/>
                  <a:gd name="T31"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3" h="799">
                    <a:moveTo>
                      <a:pt x="245" y="237"/>
                    </a:moveTo>
                    <a:cubicBezTo>
                      <a:pt x="165" y="614"/>
                      <a:pt x="165" y="614"/>
                      <a:pt x="165" y="614"/>
                    </a:cubicBezTo>
                    <a:cubicBezTo>
                      <a:pt x="161" y="629"/>
                      <a:pt x="160" y="640"/>
                      <a:pt x="160" y="650"/>
                    </a:cubicBezTo>
                    <a:cubicBezTo>
                      <a:pt x="160" y="681"/>
                      <a:pt x="175" y="691"/>
                      <a:pt x="206" y="691"/>
                    </a:cubicBezTo>
                    <a:cubicBezTo>
                      <a:pt x="249" y="691"/>
                      <a:pt x="289" y="649"/>
                      <a:pt x="306" y="593"/>
                    </a:cubicBezTo>
                    <a:cubicBezTo>
                      <a:pt x="353" y="593"/>
                      <a:pt x="353" y="593"/>
                      <a:pt x="353" y="593"/>
                    </a:cubicBezTo>
                    <a:cubicBezTo>
                      <a:pt x="289" y="774"/>
                      <a:pt x="179" y="799"/>
                      <a:pt x="119" y="799"/>
                    </a:cubicBezTo>
                    <a:cubicBezTo>
                      <a:pt x="53" y="799"/>
                      <a:pt x="0" y="759"/>
                      <a:pt x="0" y="666"/>
                    </a:cubicBezTo>
                    <a:cubicBezTo>
                      <a:pt x="0" y="644"/>
                      <a:pt x="4" y="620"/>
                      <a:pt x="9" y="593"/>
                    </a:cubicBezTo>
                    <a:cubicBezTo>
                      <a:pt x="85" y="237"/>
                      <a:pt x="85" y="237"/>
                      <a:pt x="85" y="237"/>
                    </a:cubicBezTo>
                    <a:lnTo>
                      <a:pt x="245" y="237"/>
                    </a:lnTo>
                    <a:close/>
                    <a:moveTo>
                      <a:pt x="195" y="0"/>
                    </a:moveTo>
                    <a:cubicBezTo>
                      <a:pt x="244" y="0"/>
                      <a:pt x="284" y="40"/>
                      <a:pt x="284" y="89"/>
                    </a:cubicBezTo>
                    <a:cubicBezTo>
                      <a:pt x="284" y="138"/>
                      <a:pt x="244" y="177"/>
                      <a:pt x="195" y="177"/>
                    </a:cubicBezTo>
                    <a:cubicBezTo>
                      <a:pt x="146" y="177"/>
                      <a:pt x="107" y="138"/>
                      <a:pt x="107" y="89"/>
                    </a:cubicBezTo>
                    <a:cubicBezTo>
                      <a:pt x="107" y="40"/>
                      <a:pt x="146" y="0"/>
                      <a:pt x="19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4" name="ïśḻíďé"/>
              <p:cNvSpPr/>
              <p:nvPr/>
            </p:nvSpPr>
            <p:spPr bwMode="auto">
              <a:xfrm>
                <a:off x="5505073" y="3206919"/>
                <a:ext cx="178630" cy="213391"/>
              </a:xfrm>
              <a:custGeom>
                <a:avLst/>
                <a:gdLst>
                  <a:gd name="T0" fmla="*/ 338 w 479"/>
                  <a:gd name="T1" fmla="*/ 104 h 572"/>
                  <a:gd name="T2" fmla="*/ 307 w 479"/>
                  <a:gd name="T3" fmla="*/ 58 h 572"/>
                  <a:gd name="T4" fmla="*/ 165 w 479"/>
                  <a:gd name="T5" fmla="*/ 385 h 572"/>
                  <a:gd name="T6" fmla="*/ 245 w 479"/>
                  <a:gd name="T7" fmla="*/ 479 h 572"/>
                  <a:gd name="T8" fmla="*/ 442 w 479"/>
                  <a:gd name="T9" fmla="*/ 366 h 572"/>
                  <a:gd name="T10" fmla="*/ 479 w 479"/>
                  <a:gd name="T11" fmla="*/ 366 h 572"/>
                  <a:gd name="T12" fmla="*/ 174 w 479"/>
                  <a:gd name="T13" fmla="*/ 572 h 572"/>
                  <a:gd name="T14" fmla="*/ 0 w 479"/>
                  <a:gd name="T15" fmla="*/ 395 h 572"/>
                  <a:gd name="T16" fmla="*/ 299 w 479"/>
                  <a:gd name="T17" fmla="*/ 0 h 572"/>
                  <a:gd name="T18" fmla="*/ 423 w 479"/>
                  <a:gd name="T19" fmla="*/ 102 h 572"/>
                  <a:gd name="T20" fmla="*/ 364 w 479"/>
                  <a:gd name="T21" fmla="*/ 183 h 572"/>
                  <a:gd name="T22" fmla="*/ 325 w 479"/>
                  <a:gd name="T23" fmla="*/ 170 h 572"/>
                  <a:gd name="T24" fmla="*/ 338 w 479"/>
                  <a:gd name="T25" fmla="*/ 104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9" h="572">
                    <a:moveTo>
                      <a:pt x="338" y="104"/>
                    </a:moveTo>
                    <a:cubicBezTo>
                      <a:pt x="338" y="76"/>
                      <a:pt x="328" y="58"/>
                      <a:pt x="307" y="58"/>
                    </a:cubicBezTo>
                    <a:cubicBezTo>
                      <a:pt x="237" y="58"/>
                      <a:pt x="165" y="262"/>
                      <a:pt x="165" y="385"/>
                    </a:cubicBezTo>
                    <a:cubicBezTo>
                      <a:pt x="165" y="461"/>
                      <a:pt x="192" y="479"/>
                      <a:pt x="245" y="479"/>
                    </a:cubicBezTo>
                    <a:cubicBezTo>
                      <a:pt x="333" y="479"/>
                      <a:pt x="386" y="430"/>
                      <a:pt x="442" y="366"/>
                    </a:cubicBezTo>
                    <a:cubicBezTo>
                      <a:pt x="479" y="366"/>
                      <a:pt x="479" y="366"/>
                      <a:pt x="479" y="366"/>
                    </a:cubicBezTo>
                    <a:cubicBezTo>
                      <a:pt x="416" y="469"/>
                      <a:pt x="322" y="572"/>
                      <a:pt x="174" y="572"/>
                    </a:cubicBezTo>
                    <a:cubicBezTo>
                      <a:pt x="69" y="572"/>
                      <a:pt x="0" y="521"/>
                      <a:pt x="0" y="395"/>
                    </a:cubicBezTo>
                    <a:cubicBezTo>
                      <a:pt x="0" y="266"/>
                      <a:pt x="74" y="0"/>
                      <a:pt x="299" y="0"/>
                    </a:cubicBezTo>
                    <a:cubicBezTo>
                      <a:pt x="398" y="0"/>
                      <a:pt x="423" y="51"/>
                      <a:pt x="423" y="102"/>
                    </a:cubicBezTo>
                    <a:cubicBezTo>
                      <a:pt x="423" y="156"/>
                      <a:pt x="396" y="183"/>
                      <a:pt x="364" y="183"/>
                    </a:cubicBezTo>
                    <a:cubicBezTo>
                      <a:pt x="352" y="183"/>
                      <a:pt x="338" y="178"/>
                      <a:pt x="325" y="170"/>
                    </a:cubicBezTo>
                    <a:cubicBezTo>
                      <a:pt x="334" y="145"/>
                      <a:pt x="338" y="123"/>
                      <a:pt x="338" y="10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5" name="isḷíḍé"/>
              <p:cNvSpPr/>
              <p:nvPr/>
            </p:nvSpPr>
            <p:spPr bwMode="auto">
              <a:xfrm>
                <a:off x="5666322" y="3121950"/>
                <a:ext cx="131317" cy="298361"/>
              </a:xfrm>
              <a:custGeom>
                <a:avLst/>
                <a:gdLst>
                  <a:gd name="T0" fmla="*/ 244 w 352"/>
                  <a:gd name="T1" fmla="*/ 237 h 799"/>
                  <a:gd name="T2" fmla="*/ 164 w 352"/>
                  <a:gd name="T3" fmla="*/ 614 h 799"/>
                  <a:gd name="T4" fmla="*/ 160 w 352"/>
                  <a:gd name="T5" fmla="*/ 650 h 799"/>
                  <a:gd name="T6" fmla="*/ 205 w 352"/>
                  <a:gd name="T7" fmla="*/ 691 h 799"/>
                  <a:gd name="T8" fmla="*/ 305 w 352"/>
                  <a:gd name="T9" fmla="*/ 593 h 799"/>
                  <a:gd name="T10" fmla="*/ 352 w 352"/>
                  <a:gd name="T11" fmla="*/ 593 h 799"/>
                  <a:gd name="T12" fmla="*/ 119 w 352"/>
                  <a:gd name="T13" fmla="*/ 799 h 799"/>
                  <a:gd name="T14" fmla="*/ 0 w 352"/>
                  <a:gd name="T15" fmla="*/ 666 h 799"/>
                  <a:gd name="T16" fmla="*/ 9 w 352"/>
                  <a:gd name="T17" fmla="*/ 593 h 799"/>
                  <a:gd name="T18" fmla="*/ 84 w 352"/>
                  <a:gd name="T19" fmla="*/ 237 h 799"/>
                  <a:gd name="T20" fmla="*/ 244 w 352"/>
                  <a:gd name="T21" fmla="*/ 237 h 799"/>
                  <a:gd name="T22" fmla="*/ 194 w 352"/>
                  <a:gd name="T23" fmla="*/ 0 h 799"/>
                  <a:gd name="T24" fmla="*/ 283 w 352"/>
                  <a:gd name="T25" fmla="*/ 89 h 799"/>
                  <a:gd name="T26" fmla="*/ 194 w 352"/>
                  <a:gd name="T27" fmla="*/ 177 h 799"/>
                  <a:gd name="T28" fmla="*/ 106 w 352"/>
                  <a:gd name="T29" fmla="*/ 89 h 799"/>
                  <a:gd name="T30" fmla="*/ 194 w 352"/>
                  <a:gd name="T31"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799">
                    <a:moveTo>
                      <a:pt x="244" y="237"/>
                    </a:moveTo>
                    <a:cubicBezTo>
                      <a:pt x="164" y="614"/>
                      <a:pt x="164" y="614"/>
                      <a:pt x="164" y="614"/>
                    </a:cubicBezTo>
                    <a:cubicBezTo>
                      <a:pt x="161" y="629"/>
                      <a:pt x="160" y="640"/>
                      <a:pt x="160" y="650"/>
                    </a:cubicBezTo>
                    <a:cubicBezTo>
                      <a:pt x="160" y="681"/>
                      <a:pt x="174" y="691"/>
                      <a:pt x="205" y="691"/>
                    </a:cubicBezTo>
                    <a:cubicBezTo>
                      <a:pt x="249" y="691"/>
                      <a:pt x="289" y="649"/>
                      <a:pt x="305" y="593"/>
                    </a:cubicBezTo>
                    <a:cubicBezTo>
                      <a:pt x="352" y="593"/>
                      <a:pt x="352" y="593"/>
                      <a:pt x="352" y="593"/>
                    </a:cubicBezTo>
                    <a:cubicBezTo>
                      <a:pt x="289" y="774"/>
                      <a:pt x="179" y="799"/>
                      <a:pt x="119" y="799"/>
                    </a:cubicBezTo>
                    <a:cubicBezTo>
                      <a:pt x="52" y="799"/>
                      <a:pt x="0" y="759"/>
                      <a:pt x="0" y="666"/>
                    </a:cubicBezTo>
                    <a:cubicBezTo>
                      <a:pt x="0" y="644"/>
                      <a:pt x="3" y="620"/>
                      <a:pt x="9" y="593"/>
                    </a:cubicBezTo>
                    <a:cubicBezTo>
                      <a:pt x="84" y="237"/>
                      <a:pt x="84" y="237"/>
                      <a:pt x="84" y="237"/>
                    </a:cubicBezTo>
                    <a:lnTo>
                      <a:pt x="244" y="237"/>
                    </a:lnTo>
                    <a:close/>
                    <a:moveTo>
                      <a:pt x="194" y="0"/>
                    </a:moveTo>
                    <a:cubicBezTo>
                      <a:pt x="243" y="0"/>
                      <a:pt x="283" y="40"/>
                      <a:pt x="283" y="89"/>
                    </a:cubicBezTo>
                    <a:cubicBezTo>
                      <a:pt x="283" y="138"/>
                      <a:pt x="243" y="177"/>
                      <a:pt x="194" y="177"/>
                    </a:cubicBezTo>
                    <a:cubicBezTo>
                      <a:pt x="145" y="177"/>
                      <a:pt x="106" y="138"/>
                      <a:pt x="106" y="89"/>
                    </a:cubicBezTo>
                    <a:cubicBezTo>
                      <a:pt x="106" y="40"/>
                      <a:pt x="145" y="0"/>
                      <a:pt x="19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6" name="iş1ïḋe"/>
              <p:cNvSpPr/>
              <p:nvPr/>
            </p:nvSpPr>
            <p:spPr bwMode="auto">
              <a:xfrm>
                <a:off x="5764810" y="3208851"/>
                <a:ext cx="242358" cy="211460"/>
              </a:xfrm>
              <a:custGeom>
                <a:avLst/>
                <a:gdLst>
                  <a:gd name="T0" fmla="*/ 322 w 650"/>
                  <a:gd name="T1" fmla="*/ 101 h 567"/>
                  <a:gd name="T2" fmla="*/ 236 w 650"/>
                  <a:gd name="T3" fmla="*/ 203 h 567"/>
                  <a:gd name="T4" fmla="*/ 160 w 650"/>
                  <a:gd name="T5" fmla="*/ 560 h 567"/>
                  <a:gd name="T6" fmla="*/ 0 w 650"/>
                  <a:gd name="T7" fmla="*/ 560 h 567"/>
                  <a:gd name="T8" fmla="*/ 118 w 650"/>
                  <a:gd name="T9" fmla="*/ 5 h 567"/>
                  <a:gd name="T10" fmla="*/ 278 w 650"/>
                  <a:gd name="T11" fmla="*/ 5 h 567"/>
                  <a:gd name="T12" fmla="*/ 266 w 650"/>
                  <a:gd name="T13" fmla="*/ 62 h 567"/>
                  <a:gd name="T14" fmla="*/ 396 w 650"/>
                  <a:gd name="T15" fmla="*/ 0 h 567"/>
                  <a:gd name="T16" fmla="*/ 519 w 650"/>
                  <a:gd name="T17" fmla="*/ 126 h 567"/>
                  <a:gd name="T18" fmla="*/ 466 w 650"/>
                  <a:gd name="T19" fmla="*/ 412 h 567"/>
                  <a:gd name="T20" fmla="*/ 510 w 650"/>
                  <a:gd name="T21" fmla="*/ 459 h 567"/>
                  <a:gd name="T22" fmla="*/ 604 w 650"/>
                  <a:gd name="T23" fmla="*/ 361 h 567"/>
                  <a:gd name="T24" fmla="*/ 650 w 650"/>
                  <a:gd name="T25" fmla="*/ 361 h 567"/>
                  <a:gd name="T26" fmla="*/ 444 w 650"/>
                  <a:gd name="T27" fmla="*/ 567 h 567"/>
                  <a:gd name="T28" fmla="*/ 312 w 650"/>
                  <a:gd name="T29" fmla="*/ 441 h 567"/>
                  <a:gd name="T30" fmla="*/ 362 w 650"/>
                  <a:gd name="T31" fmla="*/ 158 h 567"/>
                  <a:gd name="T32" fmla="*/ 322 w 650"/>
                  <a:gd name="T33" fmla="*/ 101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0" h="567">
                    <a:moveTo>
                      <a:pt x="322" y="101"/>
                    </a:moveTo>
                    <a:cubicBezTo>
                      <a:pt x="282" y="101"/>
                      <a:pt x="252" y="148"/>
                      <a:pt x="236" y="203"/>
                    </a:cubicBezTo>
                    <a:cubicBezTo>
                      <a:pt x="160" y="560"/>
                      <a:pt x="160" y="560"/>
                      <a:pt x="160" y="560"/>
                    </a:cubicBezTo>
                    <a:cubicBezTo>
                      <a:pt x="0" y="560"/>
                      <a:pt x="0" y="560"/>
                      <a:pt x="0" y="560"/>
                    </a:cubicBezTo>
                    <a:cubicBezTo>
                      <a:pt x="118" y="5"/>
                      <a:pt x="118" y="5"/>
                      <a:pt x="118" y="5"/>
                    </a:cubicBezTo>
                    <a:cubicBezTo>
                      <a:pt x="278" y="5"/>
                      <a:pt x="278" y="5"/>
                      <a:pt x="278" y="5"/>
                    </a:cubicBezTo>
                    <a:cubicBezTo>
                      <a:pt x="266" y="62"/>
                      <a:pt x="266" y="62"/>
                      <a:pt x="266" y="62"/>
                    </a:cubicBezTo>
                    <a:cubicBezTo>
                      <a:pt x="312" y="9"/>
                      <a:pt x="361" y="0"/>
                      <a:pt x="396" y="0"/>
                    </a:cubicBezTo>
                    <a:cubicBezTo>
                      <a:pt x="467" y="0"/>
                      <a:pt x="519" y="37"/>
                      <a:pt x="519" y="126"/>
                    </a:cubicBezTo>
                    <a:cubicBezTo>
                      <a:pt x="519" y="216"/>
                      <a:pt x="466" y="350"/>
                      <a:pt x="466" y="412"/>
                    </a:cubicBezTo>
                    <a:cubicBezTo>
                      <a:pt x="466" y="440"/>
                      <a:pt x="477" y="459"/>
                      <a:pt x="510" y="459"/>
                    </a:cubicBezTo>
                    <a:cubicBezTo>
                      <a:pt x="559" y="459"/>
                      <a:pt x="579" y="419"/>
                      <a:pt x="604" y="361"/>
                    </a:cubicBezTo>
                    <a:cubicBezTo>
                      <a:pt x="650" y="361"/>
                      <a:pt x="650" y="361"/>
                      <a:pt x="650" y="361"/>
                    </a:cubicBezTo>
                    <a:cubicBezTo>
                      <a:pt x="588" y="544"/>
                      <a:pt x="502" y="567"/>
                      <a:pt x="444" y="567"/>
                    </a:cubicBezTo>
                    <a:cubicBezTo>
                      <a:pt x="347" y="567"/>
                      <a:pt x="312" y="505"/>
                      <a:pt x="312" y="441"/>
                    </a:cubicBezTo>
                    <a:cubicBezTo>
                      <a:pt x="312" y="366"/>
                      <a:pt x="362" y="229"/>
                      <a:pt x="362" y="158"/>
                    </a:cubicBezTo>
                    <a:cubicBezTo>
                      <a:pt x="362" y="121"/>
                      <a:pt x="349" y="101"/>
                      <a:pt x="322" y="10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7" name="ïşļiḓè"/>
              <p:cNvSpPr/>
              <p:nvPr/>
            </p:nvSpPr>
            <p:spPr bwMode="auto">
              <a:xfrm>
                <a:off x="5983994" y="3206919"/>
                <a:ext cx="157388" cy="213391"/>
              </a:xfrm>
              <a:custGeom>
                <a:avLst/>
                <a:gdLst>
                  <a:gd name="T0" fmla="*/ 233 w 422"/>
                  <a:gd name="T1" fmla="*/ 466 h 572"/>
                  <a:gd name="T2" fmla="*/ 365 w 422"/>
                  <a:gd name="T3" fmla="*/ 407 h 572"/>
                  <a:gd name="T4" fmla="*/ 172 w 422"/>
                  <a:gd name="T5" fmla="*/ 572 h 572"/>
                  <a:gd name="T6" fmla="*/ 0 w 422"/>
                  <a:gd name="T7" fmla="*/ 395 h 572"/>
                  <a:gd name="T8" fmla="*/ 300 w 422"/>
                  <a:gd name="T9" fmla="*/ 0 h 572"/>
                  <a:gd name="T10" fmla="*/ 422 w 422"/>
                  <a:gd name="T11" fmla="*/ 106 h 572"/>
                  <a:gd name="T12" fmla="*/ 167 w 422"/>
                  <a:gd name="T13" fmla="*/ 341 h 572"/>
                  <a:gd name="T14" fmla="*/ 165 w 422"/>
                  <a:gd name="T15" fmla="*/ 374 h 572"/>
                  <a:gd name="T16" fmla="*/ 233 w 422"/>
                  <a:gd name="T17" fmla="*/ 466 h 572"/>
                  <a:gd name="T18" fmla="*/ 309 w 422"/>
                  <a:gd name="T19" fmla="*/ 58 h 572"/>
                  <a:gd name="T20" fmla="*/ 175 w 422"/>
                  <a:gd name="T21" fmla="*/ 287 h 572"/>
                  <a:gd name="T22" fmla="*/ 337 w 422"/>
                  <a:gd name="T23" fmla="*/ 104 h 572"/>
                  <a:gd name="T24" fmla="*/ 309 w 422"/>
                  <a:gd name="T25" fmla="*/ 5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2" h="572">
                    <a:moveTo>
                      <a:pt x="233" y="466"/>
                    </a:moveTo>
                    <a:cubicBezTo>
                      <a:pt x="276" y="466"/>
                      <a:pt x="329" y="439"/>
                      <a:pt x="365" y="407"/>
                    </a:cubicBezTo>
                    <a:cubicBezTo>
                      <a:pt x="341" y="534"/>
                      <a:pt x="261" y="572"/>
                      <a:pt x="172" y="572"/>
                    </a:cubicBezTo>
                    <a:cubicBezTo>
                      <a:pt x="69" y="572"/>
                      <a:pt x="0" y="521"/>
                      <a:pt x="0" y="395"/>
                    </a:cubicBezTo>
                    <a:cubicBezTo>
                      <a:pt x="0" y="267"/>
                      <a:pt x="72" y="0"/>
                      <a:pt x="300" y="0"/>
                    </a:cubicBezTo>
                    <a:cubicBezTo>
                      <a:pt x="399" y="0"/>
                      <a:pt x="422" y="51"/>
                      <a:pt x="422" y="106"/>
                    </a:cubicBezTo>
                    <a:cubicBezTo>
                      <a:pt x="422" y="235"/>
                      <a:pt x="300" y="333"/>
                      <a:pt x="167" y="341"/>
                    </a:cubicBezTo>
                    <a:cubicBezTo>
                      <a:pt x="166" y="352"/>
                      <a:pt x="165" y="364"/>
                      <a:pt x="165" y="374"/>
                    </a:cubicBezTo>
                    <a:cubicBezTo>
                      <a:pt x="165" y="444"/>
                      <a:pt x="195" y="466"/>
                      <a:pt x="233" y="466"/>
                    </a:cubicBezTo>
                    <a:close/>
                    <a:moveTo>
                      <a:pt x="309" y="58"/>
                    </a:moveTo>
                    <a:cubicBezTo>
                      <a:pt x="253" y="58"/>
                      <a:pt x="198" y="182"/>
                      <a:pt x="175" y="287"/>
                    </a:cubicBezTo>
                    <a:cubicBezTo>
                      <a:pt x="261" y="283"/>
                      <a:pt x="337" y="197"/>
                      <a:pt x="337" y="104"/>
                    </a:cubicBezTo>
                    <a:cubicBezTo>
                      <a:pt x="337" y="76"/>
                      <a:pt x="330" y="58"/>
                      <a:pt x="309"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8" name="íslidè"/>
              <p:cNvSpPr/>
              <p:nvPr/>
            </p:nvSpPr>
            <p:spPr bwMode="auto">
              <a:xfrm>
                <a:off x="4735515" y="3125812"/>
                <a:ext cx="300292" cy="306085"/>
              </a:xfrm>
              <a:custGeom>
                <a:avLst/>
                <a:gdLst>
                  <a:gd name="T0" fmla="*/ 534 w 806"/>
                  <a:gd name="T1" fmla="*/ 821 h 821"/>
                  <a:gd name="T2" fmla="*/ 604 w 806"/>
                  <a:gd name="T3" fmla="*/ 330 h 821"/>
                  <a:gd name="T4" fmla="*/ 398 w 806"/>
                  <a:gd name="T5" fmla="*/ 821 h 821"/>
                  <a:gd name="T6" fmla="*/ 248 w 806"/>
                  <a:gd name="T7" fmla="*/ 821 h 821"/>
                  <a:gd name="T8" fmla="*/ 270 w 806"/>
                  <a:gd name="T9" fmla="*/ 327 h 821"/>
                  <a:gd name="T10" fmla="*/ 87 w 806"/>
                  <a:gd name="T11" fmla="*/ 821 h 821"/>
                  <a:gd name="T12" fmla="*/ 0 w 806"/>
                  <a:gd name="T13" fmla="*/ 821 h 821"/>
                  <a:gd name="T14" fmla="*/ 278 w 806"/>
                  <a:gd name="T15" fmla="*/ 69 h 821"/>
                  <a:gd name="T16" fmla="*/ 104 w 806"/>
                  <a:gd name="T17" fmla="*/ 315 h 821"/>
                  <a:gd name="T18" fmla="*/ 119 w 806"/>
                  <a:gd name="T19" fmla="*/ 391 h 821"/>
                  <a:gd name="T20" fmla="*/ 2 w 806"/>
                  <a:gd name="T21" fmla="*/ 291 h 821"/>
                  <a:gd name="T22" fmla="*/ 350 w 806"/>
                  <a:gd name="T23" fmla="*/ 0 h 821"/>
                  <a:gd name="T24" fmla="*/ 433 w 806"/>
                  <a:gd name="T25" fmla="*/ 16 h 821"/>
                  <a:gd name="T26" fmla="*/ 408 w 806"/>
                  <a:gd name="T27" fmla="*/ 592 h 821"/>
                  <a:gd name="T28" fmla="*/ 648 w 806"/>
                  <a:gd name="T29" fmla="*/ 16 h 821"/>
                  <a:gd name="T30" fmla="*/ 806 w 806"/>
                  <a:gd name="T31" fmla="*/ 16 h 821"/>
                  <a:gd name="T32" fmla="*/ 691 w 806"/>
                  <a:gd name="T33" fmla="*/ 821 h 821"/>
                  <a:gd name="T34" fmla="*/ 534 w 806"/>
                  <a:gd name="T35" fmla="*/ 821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6" h="821">
                    <a:moveTo>
                      <a:pt x="534" y="821"/>
                    </a:moveTo>
                    <a:cubicBezTo>
                      <a:pt x="604" y="330"/>
                      <a:pt x="604" y="330"/>
                      <a:pt x="604" y="330"/>
                    </a:cubicBezTo>
                    <a:cubicBezTo>
                      <a:pt x="398" y="821"/>
                      <a:pt x="398" y="821"/>
                      <a:pt x="398" y="821"/>
                    </a:cubicBezTo>
                    <a:cubicBezTo>
                      <a:pt x="248" y="821"/>
                      <a:pt x="248" y="821"/>
                      <a:pt x="248" y="821"/>
                    </a:cubicBezTo>
                    <a:cubicBezTo>
                      <a:pt x="270" y="327"/>
                      <a:pt x="270" y="327"/>
                      <a:pt x="270" y="327"/>
                    </a:cubicBezTo>
                    <a:cubicBezTo>
                      <a:pt x="87" y="821"/>
                      <a:pt x="87" y="821"/>
                      <a:pt x="87" y="821"/>
                    </a:cubicBezTo>
                    <a:cubicBezTo>
                      <a:pt x="0" y="821"/>
                      <a:pt x="0" y="821"/>
                      <a:pt x="0" y="821"/>
                    </a:cubicBezTo>
                    <a:cubicBezTo>
                      <a:pt x="278" y="69"/>
                      <a:pt x="278" y="69"/>
                      <a:pt x="278" y="69"/>
                    </a:cubicBezTo>
                    <a:cubicBezTo>
                      <a:pt x="169" y="105"/>
                      <a:pt x="104" y="191"/>
                      <a:pt x="104" y="315"/>
                    </a:cubicBezTo>
                    <a:cubicBezTo>
                      <a:pt x="104" y="373"/>
                      <a:pt x="118" y="381"/>
                      <a:pt x="119" y="391"/>
                    </a:cubicBezTo>
                    <a:cubicBezTo>
                      <a:pt x="48" y="391"/>
                      <a:pt x="2" y="364"/>
                      <a:pt x="2" y="291"/>
                    </a:cubicBezTo>
                    <a:cubicBezTo>
                      <a:pt x="2" y="151"/>
                      <a:pt x="184" y="0"/>
                      <a:pt x="350" y="0"/>
                    </a:cubicBezTo>
                    <a:cubicBezTo>
                      <a:pt x="378" y="0"/>
                      <a:pt x="407" y="6"/>
                      <a:pt x="433" y="16"/>
                    </a:cubicBezTo>
                    <a:cubicBezTo>
                      <a:pt x="408" y="592"/>
                      <a:pt x="408" y="592"/>
                      <a:pt x="408" y="592"/>
                    </a:cubicBezTo>
                    <a:cubicBezTo>
                      <a:pt x="648" y="16"/>
                      <a:pt x="648" y="16"/>
                      <a:pt x="648" y="16"/>
                    </a:cubicBezTo>
                    <a:cubicBezTo>
                      <a:pt x="806" y="16"/>
                      <a:pt x="806" y="16"/>
                      <a:pt x="806" y="16"/>
                    </a:cubicBezTo>
                    <a:cubicBezTo>
                      <a:pt x="691" y="821"/>
                      <a:pt x="691" y="821"/>
                      <a:pt x="691" y="821"/>
                    </a:cubicBezTo>
                    <a:lnTo>
                      <a:pt x="534" y="821"/>
                    </a:ln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9" name="iŝļïḋé"/>
              <p:cNvSpPr/>
              <p:nvPr/>
            </p:nvSpPr>
            <p:spPr bwMode="auto">
              <a:xfrm>
                <a:off x="5024220" y="3224300"/>
                <a:ext cx="175733" cy="209528"/>
              </a:xfrm>
              <a:custGeom>
                <a:avLst/>
                <a:gdLst>
                  <a:gd name="T0" fmla="*/ 241 w 472"/>
                  <a:gd name="T1" fmla="*/ 471 h 563"/>
                  <a:gd name="T2" fmla="*/ 434 w 472"/>
                  <a:gd name="T3" fmla="*/ 361 h 563"/>
                  <a:gd name="T4" fmla="*/ 472 w 472"/>
                  <a:gd name="T5" fmla="*/ 361 h 563"/>
                  <a:gd name="T6" fmla="*/ 171 w 472"/>
                  <a:gd name="T7" fmla="*/ 563 h 563"/>
                  <a:gd name="T8" fmla="*/ 0 w 472"/>
                  <a:gd name="T9" fmla="*/ 389 h 563"/>
                  <a:gd name="T10" fmla="*/ 295 w 472"/>
                  <a:gd name="T11" fmla="*/ 0 h 563"/>
                  <a:gd name="T12" fmla="*/ 416 w 472"/>
                  <a:gd name="T13" fmla="*/ 105 h 563"/>
                  <a:gd name="T14" fmla="*/ 164 w 472"/>
                  <a:gd name="T15" fmla="*/ 336 h 563"/>
                  <a:gd name="T16" fmla="*/ 162 w 472"/>
                  <a:gd name="T17" fmla="*/ 380 h 563"/>
                  <a:gd name="T18" fmla="*/ 241 w 472"/>
                  <a:gd name="T19" fmla="*/ 471 h 563"/>
                  <a:gd name="T20" fmla="*/ 304 w 472"/>
                  <a:gd name="T21" fmla="*/ 58 h 563"/>
                  <a:gd name="T22" fmla="*/ 173 w 472"/>
                  <a:gd name="T23" fmla="*/ 283 h 563"/>
                  <a:gd name="T24" fmla="*/ 332 w 472"/>
                  <a:gd name="T25" fmla="*/ 103 h 563"/>
                  <a:gd name="T26" fmla="*/ 304 w 472"/>
                  <a:gd name="T27" fmla="*/ 58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2" h="563">
                    <a:moveTo>
                      <a:pt x="241" y="471"/>
                    </a:moveTo>
                    <a:cubicBezTo>
                      <a:pt x="327" y="471"/>
                      <a:pt x="380" y="423"/>
                      <a:pt x="434" y="361"/>
                    </a:cubicBezTo>
                    <a:cubicBezTo>
                      <a:pt x="472" y="361"/>
                      <a:pt x="472" y="361"/>
                      <a:pt x="472" y="361"/>
                    </a:cubicBezTo>
                    <a:cubicBezTo>
                      <a:pt x="409" y="462"/>
                      <a:pt x="316" y="563"/>
                      <a:pt x="171" y="563"/>
                    </a:cubicBezTo>
                    <a:cubicBezTo>
                      <a:pt x="68" y="563"/>
                      <a:pt x="0" y="513"/>
                      <a:pt x="0" y="389"/>
                    </a:cubicBezTo>
                    <a:cubicBezTo>
                      <a:pt x="0" y="264"/>
                      <a:pt x="71" y="0"/>
                      <a:pt x="295" y="0"/>
                    </a:cubicBezTo>
                    <a:cubicBezTo>
                      <a:pt x="393" y="0"/>
                      <a:pt x="416" y="50"/>
                      <a:pt x="416" y="105"/>
                    </a:cubicBezTo>
                    <a:cubicBezTo>
                      <a:pt x="416" y="231"/>
                      <a:pt x="295" y="328"/>
                      <a:pt x="164" y="336"/>
                    </a:cubicBezTo>
                    <a:cubicBezTo>
                      <a:pt x="163" y="351"/>
                      <a:pt x="162" y="366"/>
                      <a:pt x="162" y="380"/>
                    </a:cubicBezTo>
                    <a:cubicBezTo>
                      <a:pt x="162" y="454"/>
                      <a:pt x="188" y="471"/>
                      <a:pt x="241" y="471"/>
                    </a:cubicBezTo>
                    <a:close/>
                    <a:moveTo>
                      <a:pt x="304" y="58"/>
                    </a:moveTo>
                    <a:cubicBezTo>
                      <a:pt x="248" y="58"/>
                      <a:pt x="195" y="175"/>
                      <a:pt x="173" y="283"/>
                    </a:cubicBezTo>
                    <a:cubicBezTo>
                      <a:pt x="257" y="278"/>
                      <a:pt x="332" y="194"/>
                      <a:pt x="332" y="103"/>
                    </a:cubicBezTo>
                    <a:cubicBezTo>
                      <a:pt x="332" y="75"/>
                      <a:pt x="325" y="58"/>
                      <a:pt x="304" y="58"/>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0" name="îśľide"/>
              <p:cNvSpPr/>
              <p:nvPr/>
            </p:nvSpPr>
            <p:spPr bwMode="auto">
              <a:xfrm>
                <a:off x="5180642" y="3146089"/>
                <a:ext cx="236564" cy="287739"/>
              </a:xfrm>
              <a:custGeom>
                <a:avLst/>
                <a:gdLst>
                  <a:gd name="T0" fmla="*/ 585 w 635"/>
                  <a:gd name="T1" fmla="*/ 0 h 772"/>
                  <a:gd name="T2" fmla="*/ 460 w 635"/>
                  <a:gd name="T3" fmla="*/ 591 h 772"/>
                  <a:gd name="T4" fmla="*/ 455 w 635"/>
                  <a:gd name="T5" fmla="*/ 626 h 772"/>
                  <a:gd name="T6" fmla="*/ 500 w 635"/>
                  <a:gd name="T7" fmla="*/ 666 h 772"/>
                  <a:gd name="T8" fmla="*/ 589 w 635"/>
                  <a:gd name="T9" fmla="*/ 570 h 772"/>
                  <a:gd name="T10" fmla="*/ 635 w 635"/>
                  <a:gd name="T11" fmla="*/ 570 h 772"/>
                  <a:gd name="T12" fmla="*/ 415 w 635"/>
                  <a:gd name="T13" fmla="*/ 766 h 772"/>
                  <a:gd name="T14" fmla="*/ 307 w 635"/>
                  <a:gd name="T15" fmla="*/ 672 h 772"/>
                  <a:gd name="T16" fmla="*/ 146 w 635"/>
                  <a:gd name="T17" fmla="*/ 772 h 772"/>
                  <a:gd name="T18" fmla="*/ 0 w 635"/>
                  <a:gd name="T19" fmla="*/ 596 h 772"/>
                  <a:gd name="T20" fmla="*/ 281 w 635"/>
                  <a:gd name="T21" fmla="*/ 213 h 772"/>
                  <a:gd name="T22" fmla="*/ 370 w 635"/>
                  <a:gd name="T23" fmla="*/ 269 h 772"/>
                  <a:gd name="T24" fmla="*/ 370 w 635"/>
                  <a:gd name="T25" fmla="*/ 274 h 772"/>
                  <a:gd name="T26" fmla="*/ 423 w 635"/>
                  <a:gd name="T27" fmla="*/ 22 h 772"/>
                  <a:gd name="T28" fmla="*/ 585 w 635"/>
                  <a:gd name="T29" fmla="*/ 0 h 772"/>
                  <a:gd name="T30" fmla="*/ 306 w 635"/>
                  <a:gd name="T31" fmla="*/ 570 h 772"/>
                  <a:gd name="T32" fmla="*/ 360 w 635"/>
                  <a:gd name="T33" fmla="*/ 319 h 772"/>
                  <a:gd name="T34" fmla="*/ 315 w 635"/>
                  <a:gd name="T35" fmla="*/ 281 h 772"/>
                  <a:gd name="T36" fmla="*/ 162 w 635"/>
                  <a:gd name="T37" fmla="*/ 581 h 772"/>
                  <a:gd name="T38" fmla="*/ 217 w 635"/>
                  <a:gd name="T39" fmla="*/ 666 h 772"/>
                  <a:gd name="T40" fmla="*/ 306 w 635"/>
                  <a:gd name="T41" fmla="*/ 575 h 772"/>
                  <a:gd name="T42" fmla="*/ 306 w 635"/>
                  <a:gd name="T43" fmla="*/ 57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5" h="772">
                    <a:moveTo>
                      <a:pt x="585" y="0"/>
                    </a:moveTo>
                    <a:cubicBezTo>
                      <a:pt x="460" y="591"/>
                      <a:pt x="460" y="591"/>
                      <a:pt x="460" y="591"/>
                    </a:cubicBezTo>
                    <a:cubicBezTo>
                      <a:pt x="456" y="605"/>
                      <a:pt x="455" y="616"/>
                      <a:pt x="455" y="626"/>
                    </a:cubicBezTo>
                    <a:cubicBezTo>
                      <a:pt x="455" y="656"/>
                      <a:pt x="469" y="666"/>
                      <a:pt x="500" y="666"/>
                    </a:cubicBezTo>
                    <a:cubicBezTo>
                      <a:pt x="543" y="666"/>
                      <a:pt x="572" y="625"/>
                      <a:pt x="589" y="570"/>
                    </a:cubicBezTo>
                    <a:cubicBezTo>
                      <a:pt x="635" y="570"/>
                      <a:pt x="635" y="570"/>
                      <a:pt x="635" y="570"/>
                    </a:cubicBezTo>
                    <a:cubicBezTo>
                      <a:pt x="572" y="748"/>
                      <a:pt x="474" y="766"/>
                      <a:pt x="415" y="766"/>
                    </a:cubicBezTo>
                    <a:cubicBezTo>
                      <a:pt x="356" y="766"/>
                      <a:pt x="316" y="733"/>
                      <a:pt x="307" y="672"/>
                    </a:cubicBezTo>
                    <a:cubicBezTo>
                      <a:pt x="275" y="722"/>
                      <a:pt x="223" y="772"/>
                      <a:pt x="146" y="772"/>
                    </a:cubicBezTo>
                    <a:cubicBezTo>
                      <a:pt x="71" y="772"/>
                      <a:pt x="0" y="726"/>
                      <a:pt x="0" y="596"/>
                    </a:cubicBezTo>
                    <a:cubicBezTo>
                      <a:pt x="0" y="449"/>
                      <a:pt x="91" y="213"/>
                      <a:pt x="281" y="213"/>
                    </a:cubicBezTo>
                    <a:cubicBezTo>
                      <a:pt x="344" y="213"/>
                      <a:pt x="370" y="237"/>
                      <a:pt x="370" y="269"/>
                    </a:cubicBezTo>
                    <a:cubicBezTo>
                      <a:pt x="370" y="274"/>
                      <a:pt x="370" y="274"/>
                      <a:pt x="370" y="274"/>
                    </a:cubicBezTo>
                    <a:cubicBezTo>
                      <a:pt x="423" y="22"/>
                      <a:pt x="423" y="22"/>
                      <a:pt x="423" y="22"/>
                    </a:cubicBezTo>
                    <a:lnTo>
                      <a:pt x="585" y="0"/>
                    </a:lnTo>
                    <a:close/>
                    <a:moveTo>
                      <a:pt x="306" y="570"/>
                    </a:moveTo>
                    <a:cubicBezTo>
                      <a:pt x="360" y="319"/>
                      <a:pt x="360" y="319"/>
                      <a:pt x="360" y="319"/>
                    </a:cubicBezTo>
                    <a:cubicBezTo>
                      <a:pt x="358" y="306"/>
                      <a:pt x="348" y="281"/>
                      <a:pt x="315" y="281"/>
                    </a:cubicBezTo>
                    <a:cubicBezTo>
                      <a:pt x="222" y="281"/>
                      <a:pt x="162" y="478"/>
                      <a:pt x="162" y="581"/>
                    </a:cubicBezTo>
                    <a:cubicBezTo>
                      <a:pt x="162" y="665"/>
                      <a:pt x="197" y="666"/>
                      <a:pt x="217" y="666"/>
                    </a:cubicBezTo>
                    <a:cubicBezTo>
                      <a:pt x="247" y="666"/>
                      <a:pt x="292" y="636"/>
                      <a:pt x="306" y="575"/>
                    </a:cubicBezTo>
                    <a:lnTo>
                      <a:pt x="306" y="570"/>
                    </a:ln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1" name="ïṩļïḋe"/>
              <p:cNvSpPr/>
              <p:nvPr/>
            </p:nvSpPr>
            <p:spPr bwMode="auto">
              <a:xfrm>
                <a:off x="5396929" y="3141261"/>
                <a:ext cx="129386" cy="292567"/>
              </a:xfrm>
              <a:custGeom>
                <a:avLst/>
                <a:gdLst>
                  <a:gd name="T0" fmla="*/ 240 w 347"/>
                  <a:gd name="T1" fmla="*/ 233 h 786"/>
                  <a:gd name="T2" fmla="*/ 162 w 347"/>
                  <a:gd name="T3" fmla="*/ 605 h 786"/>
                  <a:gd name="T4" fmla="*/ 157 w 347"/>
                  <a:gd name="T5" fmla="*/ 640 h 786"/>
                  <a:gd name="T6" fmla="*/ 202 w 347"/>
                  <a:gd name="T7" fmla="*/ 680 h 786"/>
                  <a:gd name="T8" fmla="*/ 301 w 347"/>
                  <a:gd name="T9" fmla="*/ 584 h 786"/>
                  <a:gd name="T10" fmla="*/ 347 w 347"/>
                  <a:gd name="T11" fmla="*/ 584 h 786"/>
                  <a:gd name="T12" fmla="*/ 117 w 347"/>
                  <a:gd name="T13" fmla="*/ 786 h 786"/>
                  <a:gd name="T14" fmla="*/ 0 w 347"/>
                  <a:gd name="T15" fmla="*/ 655 h 786"/>
                  <a:gd name="T16" fmla="*/ 9 w 347"/>
                  <a:gd name="T17" fmla="*/ 584 h 786"/>
                  <a:gd name="T18" fmla="*/ 83 w 347"/>
                  <a:gd name="T19" fmla="*/ 233 h 786"/>
                  <a:gd name="T20" fmla="*/ 240 w 347"/>
                  <a:gd name="T21" fmla="*/ 233 h 786"/>
                  <a:gd name="T22" fmla="*/ 191 w 347"/>
                  <a:gd name="T23" fmla="*/ 0 h 786"/>
                  <a:gd name="T24" fmla="*/ 279 w 347"/>
                  <a:gd name="T25" fmla="*/ 87 h 786"/>
                  <a:gd name="T26" fmla="*/ 191 w 347"/>
                  <a:gd name="T27" fmla="*/ 174 h 786"/>
                  <a:gd name="T28" fmla="*/ 105 w 347"/>
                  <a:gd name="T29" fmla="*/ 87 h 786"/>
                  <a:gd name="T30" fmla="*/ 191 w 347"/>
                  <a:gd name="T31"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7" h="786">
                    <a:moveTo>
                      <a:pt x="240" y="233"/>
                    </a:moveTo>
                    <a:cubicBezTo>
                      <a:pt x="162" y="605"/>
                      <a:pt x="162" y="605"/>
                      <a:pt x="162" y="605"/>
                    </a:cubicBezTo>
                    <a:cubicBezTo>
                      <a:pt x="158" y="619"/>
                      <a:pt x="157" y="630"/>
                      <a:pt x="157" y="640"/>
                    </a:cubicBezTo>
                    <a:cubicBezTo>
                      <a:pt x="157" y="670"/>
                      <a:pt x="172" y="680"/>
                      <a:pt x="202" y="680"/>
                    </a:cubicBezTo>
                    <a:cubicBezTo>
                      <a:pt x="245" y="680"/>
                      <a:pt x="284" y="639"/>
                      <a:pt x="301" y="584"/>
                    </a:cubicBezTo>
                    <a:cubicBezTo>
                      <a:pt x="347" y="584"/>
                      <a:pt x="347" y="584"/>
                      <a:pt x="347" y="584"/>
                    </a:cubicBezTo>
                    <a:cubicBezTo>
                      <a:pt x="284" y="762"/>
                      <a:pt x="176" y="786"/>
                      <a:pt x="117" y="786"/>
                    </a:cubicBezTo>
                    <a:cubicBezTo>
                      <a:pt x="51" y="786"/>
                      <a:pt x="0" y="747"/>
                      <a:pt x="0" y="655"/>
                    </a:cubicBezTo>
                    <a:cubicBezTo>
                      <a:pt x="0" y="634"/>
                      <a:pt x="3" y="610"/>
                      <a:pt x="9" y="584"/>
                    </a:cubicBezTo>
                    <a:cubicBezTo>
                      <a:pt x="83" y="233"/>
                      <a:pt x="83" y="233"/>
                      <a:pt x="83" y="233"/>
                    </a:cubicBezTo>
                    <a:lnTo>
                      <a:pt x="240" y="233"/>
                    </a:lnTo>
                    <a:close/>
                    <a:moveTo>
                      <a:pt x="191" y="0"/>
                    </a:moveTo>
                    <a:cubicBezTo>
                      <a:pt x="239" y="0"/>
                      <a:pt x="279" y="39"/>
                      <a:pt x="279" y="87"/>
                    </a:cubicBezTo>
                    <a:cubicBezTo>
                      <a:pt x="279" y="136"/>
                      <a:pt x="239" y="174"/>
                      <a:pt x="191" y="174"/>
                    </a:cubicBezTo>
                    <a:cubicBezTo>
                      <a:pt x="143" y="174"/>
                      <a:pt x="105" y="136"/>
                      <a:pt x="105" y="87"/>
                    </a:cubicBezTo>
                    <a:cubicBezTo>
                      <a:pt x="105" y="39"/>
                      <a:pt x="143" y="0"/>
                      <a:pt x="191" y="0"/>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2" name="îṩ1íḑè"/>
              <p:cNvSpPr/>
              <p:nvPr/>
            </p:nvSpPr>
            <p:spPr bwMode="auto">
              <a:xfrm>
                <a:off x="5504107" y="3224300"/>
                <a:ext cx="175733" cy="209528"/>
              </a:xfrm>
              <a:custGeom>
                <a:avLst/>
                <a:gdLst>
                  <a:gd name="T0" fmla="*/ 333 w 472"/>
                  <a:gd name="T1" fmla="*/ 103 h 563"/>
                  <a:gd name="T2" fmla="*/ 302 w 472"/>
                  <a:gd name="T3" fmla="*/ 58 h 563"/>
                  <a:gd name="T4" fmla="*/ 162 w 472"/>
                  <a:gd name="T5" fmla="*/ 380 h 563"/>
                  <a:gd name="T6" fmla="*/ 241 w 472"/>
                  <a:gd name="T7" fmla="*/ 471 h 563"/>
                  <a:gd name="T8" fmla="*/ 435 w 472"/>
                  <a:gd name="T9" fmla="*/ 361 h 563"/>
                  <a:gd name="T10" fmla="*/ 472 w 472"/>
                  <a:gd name="T11" fmla="*/ 361 h 563"/>
                  <a:gd name="T12" fmla="*/ 171 w 472"/>
                  <a:gd name="T13" fmla="*/ 563 h 563"/>
                  <a:gd name="T14" fmla="*/ 0 w 472"/>
                  <a:gd name="T15" fmla="*/ 389 h 563"/>
                  <a:gd name="T16" fmla="*/ 295 w 472"/>
                  <a:gd name="T17" fmla="*/ 0 h 563"/>
                  <a:gd name="T18" fmla="*/ 416 w 472"/>
                  <a:gd name="T19" fmla="*/ 101 h 563"/>
                  <a:gd name="T20" fmla="*/ 358 w 472"/>
                  <a:gd name="T21" fmla="*/ 180 h 563"/>
                  <a:gd name="T22" fmla="*/ 320 w 472"/>
                  <a:gd name="T23" fmla="*/ 167 h 563"/>
                  <a:gd name="T24" fmla="*/ 333 w 472"/>
                  <a:gd name="T25" fmla="*/ 10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2" h="563">
                    <a:moveTo>
                      <a:pt x="333" y="103"/>
                    </a:moveTo>
                    <a:cubicBezTo>
                      <a:pt x="333" y="75"/>
                      <a:pt x="323" y="58"/>
                      <a:pt x="302" y="58"/>
                    </a:cubicBezTo>
                    <a:cubicBezTo>
                      <a:pt x="233" y="58"/>
                      <a:pt x="162" y="258"/>
                      <a:pt x="162" y="380"/>
                    </a:cubicBezTo>
                    <a:cubicBezTo>
                      <a:pt x="162" y="454"/>
                      <a:pt x="189" y="471"/>
                      <a:pt x="241" y="471"/>
                    </a:cubicBezTo>
                    <a:cubicBezTo>
                      <a:pt x="327" y="471"/>
                      <a:pt x="380" y="423"/>
                      <a:pt x="435" y="361"/>
                    </a:cubicBezTo>
                    <a:cubicBezTo>
                      <a:pt x="472" y="361"/>
                      <a:pt x="472" y="361"/>
                      <a:pt x="472" y="361"/>
                    </a:cubicBezTo>
                    <a:cubicBezTo>
                      <a:pt x="409" y="462"/>
                      <a:pt x="317" y="563"/>
                      <a:pt x="171" y="563"/>
                    </a:cubicBezTo>
                    <a:cubicBezTo>
                      <a:pt x="68" y="563"/>
                      <a:pt x="0" y="513"/>
                      <a:pt x="0" y="389"/>
                    </a:cubicBezTo>
                    <a:cubicBezTo>
                      <a:pt x="0" y="263"/>
                      <a:pt x="73" y="0"/>
                      <a:pt x="295" y="0"/>
                    </a:cubicBezTo>
                    <a:cubicBezTo>
                      <a:pt x="392" y="0"/>
                      <a:pt x="416" y="50"/>
                      <a:pt x="416" y="101"/>
                    </a:cubicBezTo>
                    <a:cubicBezTo>
                      <a:pt x="416" y="154"/>
                      <a:pt x="390" y="180"/>
                      <a:pt x="358" y="180"/>
                    </a:cubicBezTo>
                    <a:cubicBezTo>
                      <a:pt x="346" y="180"/>
                      <a:pt x="333" y="176"/>
                      <a:pt x="320" y="167"/>
                    </a:cubicBezTo>
                    <a:cubicBezTo>
                      <a:pt x="329" y="143"/>
                      <a:pt x="333" y="121"/>
                      <a:pt x="333" y="103"/>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3" name="išļîdê"/>
              <p:cNvSpPr/>
              <p:nvPr/>
            </p:nvSpPr>
            <p:spPr bwMode="auto">
              <a:xfrm>
                <a:off x="5662460" y="3141261"/>
                <a:ext cx="129386" cy="292567"/>
              </a:xfrm>
              <a:custGeom>
                <a:avLst/>
                <a:gdLst>
                  <a:gd name="T0" fmla="*/ 240 w 347"/>
                  <a:gd name="T1" fmla="*/ 233 h 786"/>
                  <a:gd name="T2" fmla="*/ 162 w 347"/>
                  <a:gd name="T3" fmla="*/ 605 h 786"/>
                  <a:gd name="T4" fmla="*/ 157 w 347"/>
                  <a:gd name="T5" fmla="*/ 640 h 786"/>
                  <a:gd name="T6" fmla="*/ 202 w 347"/>
                  <a:gd name="T7" fmla="*/ 680 h 786"/>
                  <a:gd name="T8" fmla="*/ 301 w 347"/>
                  <a:gd name="T9" fmla="*/ 584 h 786"/>
                  <a:gd name="T10" fmla="*/ 347 w 347"/>
                  <a:gd name="T11" fmla="*/ 584 h 786"/>
                  <a:gd name="T12" fmla="*/ 117 w 347"/>
                  <a:gd name="T13" fmla="*/ 786 h 786"/>
                  <a:gd name="T14" fmla="*/ 0 w 347"/>
                  <a:gd name="T15" fmla="*/ 655 h 786"/>
                  <a:gd name="T16" fmla="*/ 9 w 347"/>
                  <a:gd name="T17" fmla="*/ 584 h 786"/>
                  <a:gd name="T18" fmla="*/ 83 w 347"/>
                  <a:gd name="T19" fmla="*/ 233 h 786"/>
                  <a:gd name="T20" fmla="*/ 240 w 347"/>
                  <a:gd name="T21" fmla="*/ 233 h 786"/>
                  <a:gd name="T22" fmla="*/ 191 w 347"/>
                  <a:gd name="T23" fmla="*/ 0 h 786"/>
                  <a:gd name="T24" fmla="*/ 279 w 347"/>
                  <a:gd name="T25" fmla="*/ 87 h 786"/>
                  <a:gd name="T26" fmla="*/ 191 w 347"/>
                  <a:gd name="T27" fmla="*/ 174 h 786"/>
                  <a:gd name="T28" fmla="*/ 105 w 347"/>
                  <a:gd name="T29" fmla="*/ 87 h 786"/>
                  <a:gd name="T30" fmla="*/ 191 w 347"/>
                  <a:gd name="T31"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7" h="786">
                    <a:moveTo>
                      <a:pt x="240" y="233"/>
                    </a:moveTo>
                    <a:cubicBezTo>
                      <a:pt x="162" y="605"/>
                      <a:pt x="162" y="605"/>
                      <a:pt x="162" y="605"/>
                    </a:cubicBezTo>
                    <a:cubicBezTo>
                      <a:pt x="158" y="619"/>
                      <a:pt x="157" y="630"/>
                      <a:pt x="157" y="640"/>
                    </a:cubicBezTo>
                    <a:cubicBezTo>
                      <a:pt x="157" y="670"/>
                      <a:pt x="172" y="680"/>
                      <a:pt x="202" y="680"/>
                    </a:cubicBezTo>
                    <a:cubicBezTo>
                      <a:pt x="245" y="680"/>
                      <a:pt x="284" y="639"/>
                      <a:pt x="301" y="584"/>
                    </a:cubicBezTo>
                    <a:cubicBezTo>
                      <a:pt x="347" y="584"/>
                      <a:pt x="347" y="584"/>
                      <a:pt x="347" y="584"/>
                    </a:cubicBezTo>
                    <a:cubicBezTo>
                      <a:pt x="284" y="762"/>
                      <a:pt x="176" y="786"/>
                      <a:pt x="117" y="786"/>
                    </a:cubicBezTo>
                    <a:cubicBezTo>
                      <a:pt x="51" y="786"/>
                      <a:pt x="0" y="747"/>
                      <a:pt x="0" y="655"/>
                    </a:cubicBezTo>
                    <a:cubicBezTo>
                      <a:pt x="0" y="634"/>
                      <a:pt x="3" y="610"/>
                      <a:pt x="9" y="584"/>
                    </a:cubicBezTo>
                    <a:cubicBezTo>
                      <a:pt x="83" y="233"/>
                      <a:pt x="83" y="233"/>
                      <a:pt x="83" y="233"/>
                    </a:cubicBezTo>
                    <a:lnTo>
                      <a:pt x="240" y="233"/>
                    </a:lnTo>
                    <a:close/>
                    <a:moveTo>
                      <a:pt x="191" y="0"/>
                    </a:moveTo>
                    <a:cubicBezTo>
                      <a:pt x="239" y="0"/>
                      <a:pt x="279" y="39"/>
                      <a:pt x="279" y="87"/>
                    </a:cubicBezTo>
                    <a:cubicBezTo>
                      <a:pt x="279" y="136"/>
                      <a:pt x="239" y="174"/>
                      <a:pt x="191" y="174"/>
                    </a:cubicBezTo>
                    <a:cubicBezTo>
                      <a:pt x="143" y="174"/>
                      <a:pt x="105" y="136"/>
                      <a:pt x="105" y="87"/>
                    </a:cubicBezTo>
                    <a:cubicBezTo>
                      <a:pt x="105" y="39"/>
                      <a:pt x="143" y="0"/>
                      <a:pt x="191" y="0"/>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4" name="iş1íḋé"/>
              <p:cNvSpPr/>
              <p:nvPr/>
            </p:nvSpPr>
            <p:spPr bwMode="auto">
              <a:xfrm>
                <a:off x="5759017" y="3226231"/>
                <a:ext cx="239461" cy="207597"/>
              </a:xfrm>
              <a:custGeom>
                <a:avLst/>
                <a:gdLst>
                  <a:gd name="T0" fmla="*/ 317 w 640"/>
                  <a:gd name="T1" fmla="*/ 100 h 558"/>
                  <a:gd name="T2" fmla="*/ 232 w 640"/>
                  <a:gd name="T3" fmla="*/ 201 h 558"/>
                  <a:gd name="T4" fmla="*/ 158 w 640"/>
                  <a:gd name="T5" fmla="*/ 552 h 558"/>
                  <a:gd name="T6" fmla="*/ 0 w 640"/>
                  <a:gd name="T7" fmla="*/ 552 h 558"/>
                  <a:gd name="T8" fmla="*/ 116 w 640"/>
                  <a:gd name="T9" fmla="*/ 5 h 558"/>
                  <a:gd name="T10" fmla="*/ 274 w 640"/>
                  <a:gd name="T11" fmla="*/ 5 h 558"/>
                  <a:gd name="T12" fmla="*/ 261 w 640"/>
                  <a:gd name="T13" fmla="*/ 62 h 558"/>
                  <a:gd name="T14" fmla="*/ 389 w 640"/>
                  <a:gd name="T15" fmla="*/ 0 h 558"/>
                  <a:gd name="T16" fmla="*/ 511 w 640"/>
                  <a:gd name="T17" fmla="*/ 124 h 558"/>
                  <a:gd name="T18" fmla="*/ 458 w 640"/>
                  <a:gd name="T19" fmla="*/ 406 h 558"/>
                  <a:gd name="T20" fmla="*/ 502 w 640"/>
                  <a:gd name="T21" fmla="*/ 452 h 558"/>
                  <a:gd name="T22" fmla="*/ 594 w 640"/>
                  <a:gd name="T23" fmla="*/ 356 h 558"/>
                  <a:gd name="T24" fmla="*/ 640 w 640"/>
                  <a:gd name="T25" fmla="*/ 356 h 558"/>
                  <a:gd name="T26" fmla="*/ 436 w 640"/>
                  <a:gd name="T27" fmla="*/ 558 h 558"/>
                  <a:gd name="T28" fmla="*/ 307 w 640"/>
                  <a:gd name="T29" fmla="*/ 435 h 558"/>
                  <a:gd name="T30" fmla="*/ 357 w 640"/>
                  <a:gd name="T31" fmla="*/ 156 h 558"/>
                  <a:gd name="T32" fmla="*/ 317 w 640"/>
                  <a:gd name="T33" fmla="*/ 10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0" h="558">
                    <a:moveTo>
                      <a:pt x="317" y="100"/>
                    </a:moveTo>
                    <a:cubicBezTo>
                      <a:pt x="278" y="100"/>
                      <a:pt x="248" y="146"/>
                      <a:pt x="232" y="201"/>
                    </a:cubicBezTo>
                    <a:cubicBezTo>
                      <a:pt x="158" y="552"/>
                      <a:pt x="158" y="552"/>
                      <a:pt x="158" y="552"/>
                    </a:cubicBezTo>
                    <a:cubicBezTo>
                      <a:pt x="0" y="552"/>
                      <a:pt x="0" y="552"/>
                      <a:pt x="0" y="552"/>
                    </a:cubicBezTo>
                    <a:cubicBezTo>
                      <a:pt x="116" y="5"/>
                      <a:pt x="116" y="5"/>
                      <a:pt x="116" y="5"/>
                    </a:cubicBezTo>
                    <a:cubicBezTo>
                      <a:pt x="274" y="5"/>
                      <a:pt x="274" y="5"/>
                      <a:pt x="274" y="5"/>
                    </a:cubicBezTo>
                    <a:cubicBezTo>
                      <a:pt x="261" y="62"/>
                      <a:pt x="261" y="62"/>
                      <a:pt x="261" y="62"/>
                    </a:cubicBezTo>
                    <a:cubicBezTo>
                      <a:pt x="307" y="9"/>
                      <a:pt x="356" y="0"/>
                      <a:pt x="389" y="0"/>
                    </a:cubicBezTo>
                    <a:cubicBezTo>
                      <a:pt x="459" y="0"/>
                      <a:pt x="511" y="37"/>
                      <a:pt x="511" y="124"/>
                    </a:cubicBezTo>
                    <a:cubicBezTo>
                      <a:pt x="511" y="213"/>
                      <a:pt x="458" y="345"/>
                      <a:pt x="458" y="406"/>
                    </a:cubicBezTo>
                    <a:cubicBezTo>
                      <a:pt x="458" y="434"/>
                      <a:pt x="469" y="452"/>
                      <a:pt x="502" y="452"/>
                    </a:cubicBezTo>
                    <a:cubicBezTo>
                      <a:pt x="550" y="452"/>
                      <a:pt x="570" y="413"/>
                      <a:pt x="594" y="356"/>
                    </a:cubicBezTo>
                    <a:cubicBezTo>
                      <a:pt x="640" y="356"/>
                      <a:pt x="640" y="356"/>
                      <a:pt x="640" y="356"/>
                    </a:cubicBezTo>
                    <a:cubicBezTo>
                      <a:pt x="579" y="535"/>
                      <a:pt x="494" y="558"/>
                      <a:pt x="436" y="558"/>
                    </a:cubicBezTo>
                    <a:cubicBezTo>
                      <a:pt x="341" y="558"/>
                      <a:pt x="307" y="497"/>
                      <a:pt x="307" y="435"/>
                    </a:cubicBezTo>
                    <a:cubicBezTo>
                      <a:pt x="307" y="360"/>
                      <a:pt x="357" y="226"/>
                      <a:pt x="357" y="156"/>
                    </a:cubicBezTo>
                    <a:cubicBezTo>
                      <a:pt x="357" y="120"/>
                      <a:pt x="344" y="100"/>
                      <a:pt x="317" y="100"/>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5" name="ïṡḷíḍê"/>
              <p:cNvSpPr/>
              <p:nvPr/>
            </p:nvSpPr>
            <p:spPr bwMode="auto">
              <a:xfrm>
                <a:off x="5975304" y="3224300"/>
                <a:ext cx="155457" cy="209528"/>
              </a:xfrm>
              <a:custGeom>
                <a:avLst/>
                <a:gdLst>
                  <a:gd name="T0" fmla="*/ 229 w 415"/>
                  <a:gd name="T1" fmla="*/ 459 h 563"/>
                  <a:gd name="T2" fmla="*/ 358 w 415"/>
                  <a:gd name="T3" fmla="*/ 401 h 563"/>
                  <a:gd name="T4" fmla="*/ 169 w 415"/>
                  <a:gd name="T5" fmla="*/ 563 h 563"/>
                  <a:gd name="T6" fmla="*/ 0 w 415"/>
                  <a:gd name="T7" fmla="*/ 389 h 563"/>
                  <a:gd name="T8" fmla="*/ 295 w 415"/>
                  <a:gd name="T9" fmla="*/ 0 h 563"/>
                  <a:gd name="T10" fmla="*/ 415 w 415"/>
                  <a:gd name="T11" fmla="*/ 105 h 563"/>
                  <a:gd name="T12" fmla="*/ 164 w 415"/>
                  <a:gd name="T13" fmla="*/ 336 h 563"/>
                  <a:gd name="T14" fmla="*/ 162 w 415"/>
                  <a:gd name="T15" fmla="*/ 369 h 563"/>
                  <a:gd name="T16" fmla="*/ 229 w 415"/>
                  <a:gd name="T17" fmla="*/ 459 h 563"/>
                  <a:gd name="T18" fmla="*/ 304 w 415"/>
                  <a:gd name="T19" fmla="*/ 58 h 563"/>
                  <a:gd name="T20" fmla="*/ 171 w 415"/>
                  <a:gd name="T21" fmla="*/ 283 h 563"/>
                  <a:gd name="T22" fmla="*/ 331 w 415"/>
                  <a:gd name="T23" fmla="*/ 103 h 563"/>
                  <a:gd name="T24" fmla="*/ 304 w 415"/>
                  <a:gd name="T25" fmla="*/ 58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5" h="563">
                    <a:moveTo>
                      <a:pt x="229" y="459"/>
                    </a:moveTo>
                    <a:cubicBezTo>
                      <a:pt x="271" y="459"/>
                      <a:pt x="323" y="432"/>
                      <a:pt x="358" y="401"/>
                    </a:cubicBezTo>
                    <a:cubicBezTo>
                      <a:pt x="335" y="526"/>
                      <a:pt x="257" y="563"/>
                      <a:pt x="169" y="563"/>
                    </a:cubicBezTo>
                    <a:cubicBezTo>
                      <a:pt x="67" y="563"/>
                      <a:pt x="0" y="513"/>
                      <a:pt x="0" y="389"/>
                    </a:cubicBezTo>
                    <a:cubicBezTo>
                      <a:pt x="0" y="264"/>
                      <a:pt x="71" y="0"/>
                      <a:pt x="295" y="0"/>
                    </a:cubicBezTo>
                    <a:cubicBezTo>
                      <a:pt x="392" y="0"/>
                      <a:pt x="415" y="50"/>
                      <a:pt x="415" y="105"/>
                    </a:cubicBezTo>
                    <a:cubicBezTo>
                      <a:pt x="415" y="232"/>
                      <a:pt x="295" y="328"/>
                      <a:pt x="164" y="336"/>
                    </a:cubicBezTo>
                    <a:cubicBezTo>
                      <a:pt x="163" y="347"/>
                      <a:pt x="162" y="359"/>
                      <a:pt x="162" y="369"/>
                    </a:cubicBezTo>
                    <a:cubicBezTo>
                      <a:pt x="162" y="438"/>
                      <a:pt x="191" y="459"/>
                      <a:pt x="229" y="459"/>
                    </a:cubicBezTo>
                    <a:close/>
                    <a:moveTo>
                      <a:pt x="304" y="58"/>
                    </a:moveTo>
                    <a:cubicBezTo>
                      <a:pt x="249" y="58"/>
                      <a:pt x="194" y="179"/>
                      <a:pt x="171" y="283"/>
                    </a:cubicBezTo>
                    <a:cubicBezTo>
                      <a:pt x="257" y="279"/>
                      <a:pt x="331" y="195"/>
                      <a:pt x="331" y="103"/>
                    </a:cubicBezTo>
                    <a:cubicBezTo>
                      <a:pt x="331" y="75"/>
                      <a:pt x="325" y="58"/>
                      <a:pt x="304" y="58"/>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6" name="îṧḻíḋè"/>
              <p:cNvSpPr/>
              <p:nvPr/>
            </p:nvSpPr>
            <p:spPr bwMode="auto">
              <a:xfrm>
                <a:off x="5999444" y="4680376"/>
                <a:ext cx="762798" cy="314775"/>
              </a:xfrm>
              <a:custGeom>
                <a:avLst/>
                <a:gdLst>
                  <a:gd name="T0" fmla="*/ 1987 w 2042"/>
                  <a:gd name="T1" fmla="*/ 632 h 844"/>
                  <a:gd name="T2" fmla="*/ 1987 w 2042"/>
                  <a:gd name="T3" fmla="*/ 632 h 844"/>
                  <a:gd name="T4" fmla="*/ 2042 w 2042"/>
                  <a:gd name="T5" fmla="*/ 422 h 844"/>
                  <a:gd name="T6" fmla="*/ 2042 w 2042"/>
                  <a:gd name="T7" fmla="*/ 422 h 844"/>
                  <a:gd name="T8" fmla="*/ 1621 w 2042"/>
                  <a:gd name="T9" fmla="*/ 0 h 844"/>
                  <a:gd name="T10" fmla="*/ 1021 w 2042"/>
                  <a:gd name="T11" fmla="*/ 0 h 844"/>
                  <a:gd name="T12" fmla="*/ 422 w 2042"/>
                  <a:gd name="T13" fmla="*/ 0 h 844"/>
                  <a:gd name="T14" fmla="*/ 0 w 2042"/>
                  <a:gd name="T15" fmla="*/ 422 h 844"/>
                  <a:gd name="T16" fmla="*/ 0 w 2042"/>
                  <a:gd name="T17" fmla="*/ 422 h 844"/>
                  <a:gd name="T18" fmla="*/ 55 w 2042"/>
                  <a:gd name="T19" fmla="*/ 632 h 844"/>
                  <a:gd name="T20" fmla="*/ 55 w 2042"/>
                  <a:gd name="T21" fmla="*/ 632 h 844"/>
                  <a:gd name="T22" fmla="*/ 422 w 2042"/>
                  <a:gd name="T23" fmla="*/ 844 h 844"/>
                  <a:gd name="T24" fmla="*/ 1021 w 2042"/>
                  <a:gd name="T25" fmla="*/ 844 h 844"/>
                  <a:gd name="T26" fmla="*/ 1621 w 2042"/>
                  <a:gd name="T27" fmla="*/ 844 h 844"/>
                  <a:gd name="T28" fmla="*/ 1987 w 2042"/>
                  <a:gd name="T29" fmla="*/ 632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2" h="844">
                    <a:moveTo>
                      <a:pt x="1987" y="632"/>
                    </a:moveTo>
                    <a:cubicBezTo>
                      <a:pt x="1987" y="632"/>
                      <a:pt x="1987" y="632"/>
                      <a:pt x="1987" y="632"/>
                    </a:cubicBezTo>
                    <a:cubicBezTo>
                      <a:pt x="2022" y="571"/>
                      <a:pt x="2042" y="499"/>
                      <a:pt x="2042" y="422"/>
                    </a:cubicBezTo>
                    <a:cubicBezTo>
                      <a:pt x="2042" y="422"/>
                      <a:pt x="2042" y="422"/>
                      <a:pt x="2042" y="422"/>
                    </a:cubicBezTo>
                    <a:cubicBezTo>
                      <a:pt x="2042" y="189"/>
                      <a:pt x="1854" y="0"/>
                      <a:pt x="1621" y="0"/>
                    </a:cubicBezTo>
                    <a:cubicBezTo>
                      <a:pt x="1021" y="0"/>
                      <a:pt x="1021" y="0"/>
                      <a:pt x="1021" y="0"/>
                    </a:cubicBezTo>
                    <a:cubicBezTo>
                      <a:pt x="422" y="0"/>
                      <a:pt x="422" y="0"/>
                      <a:pt x="422" y="0"/>
                    </a:cubicBezTo>
                    <a:cubicBezTo>
                      <a:pt x="189" y="0"/>
                      <a:pt x="0" y="189"/>
                      <a:pt x="0" y="422"/>
                    </a:cubicBezTo>
                    <a:cubicBezTo>
                      <a:pt x="0" y="422"/>
                      <a:pt x="0" y="422"/>
                      <a:pt x="0" y="422"/>
                    </a:cubicBezTo>
                    <a:cubicBezTo>
                      <a:pt x="0" y="499"/>
                      <a:pt x="20" y="570"/>
                      <a:pt x="55" y="632"/>
                    </a:cubicBezTo>
                    <a:cubicBezTo>
                      <a:pt x="55" y="632"/>
                      <a:pt x="55" y="632"/>
                      <a:pt x="55" y="632"/>
                    </a:cubicBezTo>
                    <a:cubicBezTo>
                      <a:pt x="128" y="759"/>
                      <a:pt x="265" y="844"/>
                      <a:pt x="422" y="844"/>
                    </a:cubicBezTo>
                    <a:cubicBezTo>
                      <a:pt x="1021" y="844"/>
                      <a:pt x="1021" y="844"/>
                      <a:pt x="1021" y="844"/>
                    </a:cubicBezTo>
                    <a:cubicBezTo>
                      <a:pt x="1621" y="844"/>
                      <a:pt x="1621" y="844"/>
                      <a:pt x="1621" y="844"/>
                    </a:cubicBezTo>
                    <a:cubicBezTo>
                      <a:pt x="1778" y="844"/>
                      <a:pt x="1914" y="759"/>
                      <a:pt x="1987" y="632"/>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7" name="îṡḻiḑé"/>
              <p:cNvSpPr/>
              <p:nvPr/>
            </p:nvSpPr>
            <p:spPr bwMode="auto">
              <a:xfrm>
                <a:off x="6380842" y="4915974"/>
                <a:ext cx="361122" cy="79177"/>
              </a:xfrm>
              <a:custGeom>
                <a:avLst/>
                <a:gdLst>
                  <a:gd name="T0" fmla="*/ 966 w 966"/>
                  <a:gd name="T1" fmla="*/ 0 h 212"/>
                  <a:gd name="T2" fmla="*/ 733 w 966"/>
                  <a:gd name="T3" fmla="*/ 56 h 212"/>
                  <a:gd name="T4" fmla="*/ 0 w 966"/>
                  <a:gd name="T5" fmla="*/ 56 h 212"/>
                  <a:gd name="T6" fmla="*/ 0 w 966"/>
                  <a:gd name="T7" fmla="*/ 212 h 212"/>
                  <a:gd name="T8" fmla="*/ 600 w 966"/>
                  <a:gd name="T9" fmla="*/ 212 h 212"/>
                  <a:gd name="T10" fmla="*/ 966 w 966"/>
                  <a:gd name="T11" fmla="*/ 0 h 212"/>
                </a:gdLst>
                <a:ahLst/>
                <a:cxnLst>
                  <a:cxn ang="0">
                    <a:pos x="T0" y="T1"/>
                  </a:cxn>
                  <a:cxn ang="0">
                    <a:pos x="T2" y="T3"/>
                  </a:cxn>
                  <a:cxn ang="0">
                    <a:pos x="T4" y="T5"/>
                  </a:cxn>
                  <a:cxn ang="0">
                    <a:pos x="T6" y="T7"/>
                  </a:cxn>
                  <a:cxn ang="0">
                    <a:pos x="T8" y="T9"/>
                  </a:cxn>
                  <a:cxn ang="0">
                    <a:pos x="T10" y="T11"/>
                  </a:cxn>
                </a:cxnLst>
                <a:rect l="0" t="0" r="r" b="b"/>
                <a:pathLst>
                  <a:path w="966" h="212">
                    <a:moveTo>
                      <a:pt x="966" y="0"/>
                    </a:moveTo>
                    <a:cubicBezTo>
                      <a:pt x="896" y="36"/>
                      <a:pt x="817" y="56"/>
                      <a:pt x="733" y="56"/>
                    </a:cubicBezTo>
                    <a:cubicBezTo>
                      <a:pt x="0" y="56"/>
                      <a:pt x="0" y="56"/>
                      <a:pt x="0" y="56"/>
                    </a:cubicBezTo>
                    <a:cubicBezTo>
                      <a:pt x="0" y="212"/>
                      <a:pt x="0" y="212"/>
                      <a:pt x="0" y="212"/>
                    </a:cubicBezTo>
                    <a:cubicBezTo>
                      <a:pt x="600" y="212"/>
                      <a:pt x="600" y="212"/>
                      <a:pt x="600" y="212"/>
                    </a:cubicBezTo>
                    <a:cubicBezTo>
                      <a:pt x="757" y="212"/>
                      <a:pt x="893" y="127"/>
                      <a:pt x="966" y="0"/>
                    </a:cubicBezTo>
                    <a:close/>
                  </a:path>
                </a:pathLst>
              </a:custGeom>
              <a:solidFill>
                <a:srgbClr val="549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8" name="iṧlíḑè"/>
              <p:cNvSpPr/>
              <p:nvPr/>
            </p:nvSpPr>
            <p:spPr bwMode="auto">
              <a:xfrm>
                <a:off x="6380842" y="4680376"/>
                <a:ext cx="381399" cy="256841"/>
              </a:xfrm>
              <a:custGeom>
                <a:avLst/>
                <a:gdLst>
                  <a:gd name="T0" fmla="*/ 1021 w 1021"/>
                  <a:gd name="T1" fmla="*/ 422 h 688"/>
                  <a:gd name="T2" fmla="*/ 600 w 1021"/>
                  <a:gd name="T3" fmla="*/ 0 h 688"/>
                  <a:gd name="T4" fmla="*/ 0 w 1021"/>
                  <a:gd name="T5" fmla="*/ 0 h 688"/>
                  <a:gd name="T6" fmla="*/ 0 w 1021"/>
                  <a:gd name="T7" fmla="*/ 688 h 688"/>
                  <a:gd name="T8" fmla="*/ 733 w 1021"/>
                  <a:gd name="T9" fmla="*/ 688 h 688"/>
                  <a:gd name="T10" fmla="*/ 965 w 1021"/>
                  <a:gd name="T11" fmla="*/ 633 h 688"/>
                  <a:gd name="T12" fmla="*/ 1021 w 1021"/>
                  <a:gd name="T13" fmla="*/ 422 h 688"/>
                </a:gdLst>
                <a:ahLst/>
                <a:cxnLst>
                  <a:cxn ang="0">
                    <a:pos x="T0" y="T1"/>
                  </a:cxn>
                  <a:cxn ang="0">
                    <a:pos x="T2" y="T3"/>
                  </a:cxn>
                  <a:cxn ang="0">
                    <a:pos x="T4" y="T5"/>
                  </a:cxn>
                  <a:cxn ang="0">
                    <a:pos x="T6" y="T7"/>
                  </a:cxn>
                  <a:cxn ang="0">
                    <a:pos x="T8" y="T9"/>
                  </a:cxn>
                  <a:cxn ang="0">
                    <a:pos x="T10" y="T11"/>
                  </a:cxn>
                  <a:cxn ang="0">
                    <a:pos x="T12" y="T13"/>
                  </a:cxn>
                </a:cxnLst>
                <a:rect l="0" t="0" r="r" b="b"/>
                <a:pathLst>
                  <a:path w="1021" h="688">
                    <a:moveTo>
                      <a:pt x="1021" y="422"/>
                    </a:moveTo>
                    <a:cubicBezTo>
                      <a:pt x="1021" y="189"/>
                      <a:pt x="833" y="0"/>
                      <a:pt x="600" y="0"/>
                    </a:cubicBezTo>
                    <a:cubicBezTo>
                      <a:pt x="0" y="0"/>
                      <a:pt x="0" y="0"/>
                      <a:pt x="0" y="0"/>
                    </a:cubicBezTo>
                    <a:cubicBezTo>
                      <a:pt x="0" y="688"/>
                      <a:pt x="0" y="688"/>
                      <a:pt x="0" y="688"/>
                    </a:cubicBezTo>
                    <a:cubicBezTo>
                      <a:pt x="733" y="688"/>
                      <a:pt x="733" y="688"/>
                      <a:pt x="733" y="688"/>
                    </a:cubicBezTo>
                    <a:cubicBezTo>
                      <a:pt x="817" y="688"/>
                      <a:pt x="896" y="668"/>
                      <a:pt x="965" y="633"/>
                    </a:cubicBezTo>
                    <a:cubicBezTo>
                      <a:pt x="1001" y="571"/>
                      <a:pt x="1021" y="499"/>
                      <a:pt x="1021" y="422"/>
                    </a:cubicBezTo>
                    <a:close/>
                  </a:path>
                </a:pathLst>
              </a:custGeom>
              <a:solidFill>
                <a:srgbClr val="80C2E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9" name="išlîďe"/>
              <p:cNvSpPr/>
              <p:nvPr/>
            </p:nvSpPr>
            <p:spPr bwMode="auto">
              <a:xfrm>
                <a:off x="6020686" y="4915974"/>
                <a:ext cx="360157" cy="79177"/>
              </a:xfrm>
              <a:custGeom>
                <a:avLst/>
                <a:gdLst>
                  <a:gd name="T0" fmla="*/ 234 w 966"/>
                  <a:gd name="T1" fmla="*/ 56 h 212"/>
                  <a:gd name="T2" fmla="*/ 0 w 966"/>
                  <a:gd name="T3" fmla="*/ 0 h 212"/>
                  <a:gd name="T4" fmla="*/ 367 w 966"/>
                  <a:gd name="T5" fmla="*/ 212 h 212"/>
                  <a:gd name="T6" fmla="*/ 966 w 966"/>
                  <a:gd name="T7" fmla="*/ 212 h 212"/>
                  <a:gd name="T8" fmla="*/ 966 w 966"/>
                  <a:gd name="T9" fmla="*/ 56 h 212"/>
                  <a:gd name="T10" fmla="*/ 234 w 966"/>
                  <a:gd name="T11" fmla="*/ 56 h 212"/>
                </a:gdLst>
                <a:ahLst/>
                <a:cxnLst>
                  <a:cxn ang="0">
                    <a:pos x="T0" y="T1"/>
                  </a:cxn>
                  <a:cxn ang="0">
                    <a:pos x="T2" y="T3"/>
                  </a:cxn>
                  <a:cxn ang="0">
                    <a:pos x="T4" y="T5"/>
                  </a:cxn>
                  <a:cxn ang="0">
                    <a:pos x="T6" y="T7"/>
                  </a:cxn>
                  <a:cxn ang="0">
                    <a:pos x="T8" y="T9"/>
                  </a:cxn>
                  <a:cxn ang="0">
                    <a:pos x="T10" y="T11"/>
                  </a:cxn>
                </a:cxnLst>
                <a:rect l="0" t="0" r="r" b="b"/>
                <a:pathLst>
                  <a:path w="966" h="212">
                    <a:moveTo>
                      <a:pt x="234" y="56"/>
                    </a:moveTo>
                    <a:cubicBezTo>
                      <a:pt x="150" y="56"/>
                      <a:pt x="70" y="35"/>
                      <a:pt x="0" y="0"/>
                    </a:cubicBezTo>
                    <a:cubicBezTo>
                      <a:pt x="73" y="127"/>
                      <a:pt x="210" y="212"/>
                      <a:pt x="367" y="212"/>
                    </a:cubicBezTo>
                    <a:cubicBezTo>
                      <a:pt x="966" y="212"/>
                      <a:pt x="966" y="212"/>
                      <a:pt x="966" y="212"/>
                    </a:cubicBezTo>
                    <a:cubicBezTo>
                      <a:pt x="966" y="56"/>
                      <a:pt x="966" y="56"/>
                      <a:pt x="966" y="56"/>
                    </a:cubicBezTo>
                    <a:lnTo>
                      <a:pt x="234" y="56"/>
                    </a:lnTo>
                    <a:close/>
                  </a:path>
                </a:pathLst>
              </a:custGeom>
              <a:solidFill>
                <a:srgbClr val="A0A9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0" name="iṩ1ïďê"/>
              <p:cNvSpPr/>
              <p:nvPr/>
            </p:nvSpPr>
            <p:spPr bwMode="auto">
              <a:xfrm>
                <a:off x="5999444" y="4680376"/>
                <a:ext cx="381399" cy="256841"/>
              </a:xfrm>
              <a:custGeom>
                <a:avLst/>
                <a:gdLst>
                  <a:gd name="T0" fmla="*/ 1021 w 1021"/>
                  <a:gd name="T1" fmla="*/ 688 h 688"/>
                  <a:gd name="T2" fmla="*/ 1021 w 1021"/>
                  <a:gd name="T3" fmla="*/ 0 h 688"/>
                  <a:gd name="T4" fmla="*/ 422 w 1021"/>
                  <a:gd name="T5" fmla="*/ 0 h 688"/>
                  <a:gd name="T6" fmla="*/ 0 w 1021"/>
                  <a:gd name="T7" fmla="*/ 422 h 688"/>
                  <a:gd name="T8" fmla="*/ 0 w 1021"/>
                  <a:gd name="T9" fmla="*/ 422 h 688"/>
                  <a:gd name="T10" fmla="*/ 55 w 1021"/>
                  <a:gd name="T11" fmla="*/ 632 h 688"/>
                  <a:gd name="T12" fmla="*/ 289 w 1021"/>
                  <a:gd name="T13" fmla="*/ 688 h 688"/>
                  <a:gd name="T14" fmla="*/ 1021 w 1021"/>
                  <a:gd name="T15" fmla="*/ 688 h 6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1" h="688">
                    <a:moveTo>
                      <a:pt x="1021" y="688"/>
                    </a:moveTo>
                    <a:cubicBezTo>
                      <a:pt x="1021" y="0"/>
                      <a:pt x="1021" y="0"/>
                      <a:pt x="1021" y="0"/>
                    </a:cubicBezTo>
                    <a:cubicBezTo>
                      <a:pt x="422" y="0"/>
                      <a:pt x="422" y="0"/>
                      <a:pt x="422" y="0"/>
                    </a:cubicBezTo>
                    <a:cubicBezTo>
                      <a:pt x="189" y="0"/>
                      <a:pt x="0" y="189"/>
                      <a:pt x="0" y="422"/>
                    </a:cubicBezTo>
                    <a:cubicBezTo>
                      <a:pt x="0" y="422"/>
                      <a:pt x="0" y="422"/>
                      <a:pt x="0" y="422"/>
                    </a:cubicBezTo>
                    <a:cubicBezTo>
                      <a:pt x="0" y="499"/>
                      <a:pt x="20" y="570"/>
                      <a:pt x="55" y="632"/>
                    </a:cubicBezTo>
                    <a:cubicBezTo>
                      <a:pt x="125" y="668"/>
                      <a:pt x="205" y="688"/>
                      <a:pt x="289" y="688"/>
                    </a:cubicBezTo>
                    <a:lnTo>
                      <a:pt x="1021" y="688"/>
                    </a:lnTo>
                    <a:close/>
                  </a:path>
                </a:pathLst>
              </a:custGeom>
              <a:solidFill>
                <a:srgbClr val="DBE4E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1" name="íS1iḓé"/>
              <p:cNvSpPr/>
              <p:nvPr/>
            </p:nvSpPr>
            <p:spPr bwMode="auto">
              <a:xfrm>
                <a:off x="6380842" y="4715136"/>
                <a:ext cx="338914" cy="88832"/>
              </a:xfrm>
              <a:custGeom>
                <a:avLst/>
                <a:gdLst>
                  <a:gd name="T0" fmla="*/ 487 w 909"/>
                  <a:gd name="T1" fmla="*/ 69 h 239"/>
                  <a:gd name="T2" fmla="*/ 557 w 909"/>
                  <a:gd name="T3" fmla="*/ 69 h 239"/>
                  <a:gd name="T4" fmla="*/ 559 w 909"/>
                  <a:gd name="T5" fmla="*/ 69 h 239"/>
                  <a:gd name="T6" fmla="*/ 671 w 909"/>
                  <a:gd name="T7" fmla="*/ 87 h 239"/>
                  <a:gd name="T8" fmla="*/ 844 w 909"/>
                  <a:gd name="T9" fmla="*/ 219 h 239"/>
                  <a:gd name="T10" fmla="*/ 854 w 909"/>
                  <a:gd name="T11" fmla="*/ 230 h 239"/>
                  <a:gd name="T12" fmla="*/ 891 w 909"/>
                  <a:gd name="T13" fmla="*/ 233 h 239"/>
                  <a:gd name="T14" fmla="*/ 909 w 909"/>
                  <a:gd name="T15" fmla="*/ 205 h 239"/>
                  <a:gd name="T16" fmla="*/ 909 w 909"/>
                  <a:gd name="T17" fmla="*/ 205 h 239"/>
                  <a:gd name="T18" fmla="*/ 909 w 909"/>
                  <a:gd name="T19" fmla="*/ 205 h 239"/>
                  <a:gd name="T20" fmla="*/ 909 w 909"/>
                  <a:gd name="T21" fmla="*/ 203 h 239"/>
                  <a:gd name="T22" fmla="*/ 904 w 909"/>
                  <a:gd name="T23" fmla="*/ 186 h 239"/>
                  <a:gd name="T24" fmla="*/ 689 w 909"/>
                  <a:gd name="T25" fmla="*/ 20 h 239"/>
                  <a:gd name="T26" fmla="*/ 557 w 909"/>
                  <a:gd name="T27" fmla="*/ 1 h 239"/>
                  <a:gd name="T28" fmla="*/ 487 w 909"/>
                  <a:gd name="T29" fmla="*/ 1 h 239"/>
                  <a:gd name="T30" fmla="*/ 0 w 909"/>
                  <a:gd name="T31" fmla="*/ 1 h 239"/>
                  <a:gd name="T32" fmla="*/ 0 w 909"/>
                  <a:gd name="T33" fmla="*/ 69 h 239"/>
                  <a:gd name="T34" fmla="*/ 487 w 909"/>
                  <a:gd name="T35" fmla="*/ 6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9" h="239">
                    <a:moveTo>
                      <a:pt x="487" y="69"/>
                    </a:moveTo>
                    <a:cubicBezTo>
                      <a:pt x="557" y="69"/>
                      <a:pt x="557" y="69"/>
                      <a:pt x="557" y="69"/>
                    </a:cubicBezTo>
                    <a:cubicBezTo>
                      <a:pt x="558" y="69"/>
                      <a:pt x="558" y="69"/>
                      <a:pt x="559" y="69"/>
                    </a:cubicBezTo>
                    <a:cubicBezTo>
                      <a:pt x="559" y="69"/>
                      <a:pt x="610" y="68"/>
                      <a:pt x="671" y="87"/>
                    </a:cubicBezTo>
                    <a:cubicBezTo>
                      <a:pt x="750" y="111"/>
                      <a:pt x="809" y="155"/>
                      <a:pt x="844" y="219"/>
                    </a:cubicBezTo>
                    <a:cubicBezTo>
                      <a:pt x="847" y="224"/>
                      <a:pt x="850" y="227"/>
                      <a:pt x="854" y="230"/>
                    </a:cubicBezTo>
                    <a:cubicBezTo>
                      <a:pt x="864" y="238"/>
                      <a:pt x="879" y="239"/>
                      <a:pt x="891" y="233"/>
                    </a:cubicBezTo>
                    <a:cubicBezTo>
                      <a:pt x="902" y="227"/>
                      <a:pt x="908" y="216"/>
                      <a:pt x="909" y="205"/>
                    </a:cubicBezTo>
                    <a:cubicBezTo>
                      <a:pt x="909" y="205"/>
                      <a:pt x="909" y="205"/>
                      <a:pt x="909" y="205"/>
                    </a:cubicBezTo>
                    <a:cubicBezTo>
                      <a:pt x="909" y="205"/>
                      <a:pt x="909" y="205"/>
                      <a:pt x="909" y="205"/>
                    </a:cubicBezTo>
                    <a:cubicBezTo>
                      <a:pt x="909" y="204"/>
                      <a:pt x="909" y="203"/>
                      <a:pt x="909" y="203"/>
                    </a:cubicBezTo>
                    <a:cubicBezTo>
                      <a:pt x="909" y="197"/>
                      <a:pt x="907" y="191"/>
                      <a:pt x="904" y="186"/>
                    </a:cubicBezTo>
                    <a:cubicBezTo>
                      <a:pt x="860" y="106"/>
                      <a:pt x="785" y="49"/>
                      <a:pt x="689" y="20"/>
                    </a:cubicBezTo>
                    <a:cubicBezTo>
                      <a:pt x="621" y="0"/>
                      <a:pt x="564" y="1"/>
                      <a:pt x="557" y="1"/>
                    </a:cubicBezTo>
                    <a:cubicBezTo>
                      <a:pt x="487" y="1"/>
                      <a:pt x="487" y="1"/>
                      <a:pt x="487" y="1"/>
                    </a:cubicBezTo>
                    <a:cubicBezTo>
                      <a:pt x="0" y="1"/>
                      <a:pt x="0" y="1"/>
                      <a:pt x="0" y="1"/>
                    </a:cubicBezTo>
                    <a:cubicBezTo>
                      <a:pt x="0" y="69"/>
                      <a:pt x="0" y="69"/>
                      <a:pt x="0" y="69"/>
                    </a:cubicBezTo>
                    <a:lnTo>
                      <a:pt x="487" y="69"/>
                    </a:lnTo>
                    <a:close/>
                  </a:path>
                </a:pathLst>
              </a:custGeom>
              <a:solidFill>
                <a:srgbClr val="DAECF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2" name="íṧḷíďé"/>
              <p:cNvSpPr/>
              <p:nvPr/>
            </p:nvSpPr>
            <p:spPr bwMode="auto">
              <a:xfrm>
                <a:off x="6037100" y="4715136"/>
                <a:ext cx="343742" cy="88832"/>
              </a:xfrm>
              <a:custGeom>
                <a:avLst/>
                <a:gdLst>
                  <a:gd name="T0" fmla="*/ 65 w 921"/>
                  <a:gd name="T1" fmla="*/ 219 h 239"/>
                  <a:gd name="T2" fmla="*/ 237 w 921"/>
                  <a:gd name="T3" fmla="*/ 87 h 239"/>
                  <a:gd name="T4" fmla="*/ 350 w 921"/>
                  <a:gd name="T5" fmla="*/ 69 h 239"/>
                  <a:gd name="T6" fmla="*/ 351 w 921"/>
                  <a:gd name="T7" fmla="*/ 69 h 239"/>
                  <a:gd name="T8" fmla="*/ 422 w 921"/>
                  <a:gd name="T9" fmla="*/ 69 h 239"/>
                  <a:gd name="T10" fmla="*/ 921 w 921"/>
                  <a:gd name="T11" fmla="*/ 69 h 239"/>
                  <a:gd name="T12" fmla="*/ 921 w 921"/>
                  <a:gd name="T13" fmla="*/ 1 h 239"/>
                  <a:gd name="T14" fmla="*/ 422 w 921"/>
                  <a:gd name="T15" fmla="*/ 1 h 239"/>
                  <a:gd name="T16" fmla="*/ 352 w 921"/>
                  <a:gd name="T17" fmla="*/ 1 h 239"/>
                  <a:gd name="T18" fmla="*/ 220 w 921"/>
                  <a:gd name="T19" fmla="*/ 20 h 239"/>
                  <a:gd name="T20" fmla="*/ 5 w 921"/>
                  <a:gd name="T21" fmla="*/ 186 h 239"/>
                  <a:gd name="T22" fmla="*/ 0 w 921"/>
                  <a:gd name="T23" fmla="*/ 202 h 239"/>
                  <a:gd name="T24" fmla="*/ 0 w 921"/>
                  <a:gd name="T25" fmla="*/ 205 h 239"/>
                  <a:gd name="T26" fmla="*/ 0 w 921"/>
                  <a:gd name="T27" fmla="*/ 205 h 239"/>
                  <a:gd name="T28" fmla="*/ 0 w 921"/>
                  <a:gd name="T29" fmla="*/ 205 h 239"/>
                  <a:gd name="T30" fmla="*/ 18 w 921"/>
                  <a:gd name="T31" fmla="*/ 233 h 239"/>
                  <a:gd name="T32" fmla="*/ 55 w 921"/>
                  <a:gd name="T33" fmla="*/ 230 h 239"/>
                  <a:gd name="T34" fmla="*/ 65 w 921"/>
                  <a:gd name="T35" fmla="*/ 21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1" h="239">
                    <a:moveTo>
                      <a:pt x="65" y="219"/>
                    </a:moveTo>
                    <a:cubicBezTo>
                      <a:pt x="100" y="155"/>
                      <a:pt x="158" y="111"/>
                      <a:pt x="237" y="87"/>
                    </a:cubicBezTo>
                    <a:cubicBezTo>
                      <a:pt x="299" y="68"/>
                      <a:pt x="350" y="69"/>
                      <a:pt x="350" y="69"/>
                    </a:cubicBezTo>
                    <a:cubicBezTo>
                      <a:pt x="351" y="69"/>
                      <a:pt x="351" y="69"/>
                      <a:pt x="351" y="69"/>
                    </a:cubicBezTo>
                    <a:cubicBezTo>
                      <a:pt x="422" y="69"/>
                      <a:pt x="422" y="69"/>
                      <a:pt x="422" y="69"/>
                    </a:cubicBezTo>
                    <a:cubicBezTo>
                      <a:pt x="921" y="69"/>
                      <a:pt x="921" y="69"/>
                      <a:pt x="921" y="69"/>
                    </a:cubicBezTo>
                    <a:cubicBezTo>
                      <a:pt x="921" y="1"/>
                      <a:pt x="921" y="1"/>
                      <a:pt x="921" y="1"/>
                    </a:cubicBezTo>
                    <a:cubicBezTo>
                      <a:pt x="422" y="1"/>
                      <a:pt x="422" y="1"/>
                      <a:pt x="422" y="1"/>
                    </a:cubicBezTo>
                    <a:cubicBezTo>
                      <a:pt x="352" y="1"/>
                      <a:pt x="352" y="1"/>
                      <a:pt x="352" y="1"/>
                    </a:cubicBezTo>
                    <a:cubicBezTo>
                      <a:pt x="345" y="1"/>
                      <a:pt x="288" y="0"/>
                      <a:pt x="220" y="20"/>
                    </a:cubicBezTo>
                    <a:cubicBezTo>
                      <a:pt x="123" y="49"/>
                      <a:pt x="49" y="106"/>
                      <a:pt x="5" y="186"/>
                    </a:cubicBezTo>
                    <a:cubicBezTo>
                      <a:pt x="2" y="191"/>
                      <a:pt x="0" y="197"/>
                      <a:pt x="0" y="202"/>
                    </a:cubicBezTo>
                    <a:cubicBezTo>
                      <a:pt x="0" y="203"/>
                      <a:pt x="0" y="204"/>
                      <a:pt x="0" y="205"/>
                    </a:cubicBezTo>
                    <a:cubicBezTo>
                      <a:pt x="0" y="205"/>
                      <a:pt x="0" y="205"/>
                      <a:pt x="0" y="205"/>
                    </a:cubicBezTo>
                    <a:cubicBezTo>
                      <a:pt x="0" y="205"/>
                      <a:pt x="0" y="205"/>
                      <a:pt x="0" y="205"/>
                    </a:cubicBezTo>
                    <a:cubicBezTo>
                      <a:pt x="1" y="216"/>
                      <a:pt x="7" y="227"/>
                      <a:pt x="18" y="233"/>
                    </a:cubicBezTo>
                    <a:cubicBezTo>
                      <a:pt x="30" y="239"/>
                      <a:pt x="45" y="238"/>
                      <a:pt x="55" y="230"/>
                    </a:cubicBezTo>
                    <a:cubicBezTo>
                      <a:pt x="59" y="227"/>
                      <a:pt x="62" y="224"/>
                      <a:pt x="65" y="219"/>
                    </a:cubicBezTo>
                    <a:close/>
                  </a:path>
                </a:pathLst>
              </a:custGeom>
              <a:solidFill>
                <a:srgbClr val="F8F9F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sp>
          <p:nvSpPr>
            <p:cNvPr id="11" name="ïṡlíḓé"/>
            <p:cNvSpPr txBox="1"/>
            <p:nvPr/>
          </p:nvSpPr>
          <p:spPr>
            <a:xfrm>
              <a:off x="9358247" y="1578663"/>
              <a:ext cx="2674026" cy="553998"/>
            </a:xfrm>
            <a:prstGeom prst="rect">
              <a:avLst/>
            </a:prstGeom>
            <a:noFill/>
          </p:spPr>
          <p:txBody>
            <a:bodyPr wrap="square" rtlCol="0" anchor="b">
              <a:spAutoFit/>
            </a:bodyPr>
            <a:lstStyle/>
            <a:p>
              <a:r>
                <a:rPr lang="en-US" altLang="zh-CN" sz="3000" b="1" dirty="0">
                  <a:solidFill>
                    <a:schemeClr val="bg1"/>
                  </a:solidFill>
                  <a:latin typeface="华文楷体" panose="02010600040101010101" pitchFamily="2" charset="-122"/>
                  <a:ea typeface="华文楷体" panose="02010600040101010101" pitchFamily="2" charset="-122"/>
                </a:rPr>
                <a:t>2.</a:t>
              </a:r>
              <a:r>
                <a:rPr lang="zh-CN" altLang="en-US" sz="3000" b="1" dirty="0">
                  <a:solidFill>
                    <a:schemeClr val="bg1"/>
                  </a:solidFill>
                  <a:latin typeface="华文楷体" panose="02010600040101010101" pitchFamily="2" charset="-122"/>
                  <a:ea typeface="华文楷体" panose="02010600040101010101" pitchFamily="2" charset="-122"/>
                </a:rPr>
                <a:t>临床应用</a:t>
              </a:r>
              <a:endParaRPr lang="en-GB" altLang="zh-CN" sz="3000" b="1" dirty="0">
                <a:solidFill>
                  <a:schemeClr val="bg1"/>
                </a:solidFill>
                <a:latin typeface="华文楷体" panose="02010600040101010101" pitchFamily="2" charset="-122"/>
                <a:ea typeface="华文楷体" panose="02010600040101010101" pitchFamily="2" charset="-122"/>
              </a:endParaRPr>
            </a:p>
          </p:txBody>
        </p:sp>
      </p:grpSp>
      <p:grpSp>
        <p:nvGrpSpPr>
          <p:cNvPr id="1763" name="组合 1762"/>
          <p:cNvGrpSpPr/>
          <p:nvPr/>
        </p:nvGrpSpPr>
        <p:grpSpPr>
          <a:xfrm>
            <a:off x="1423766" y="1413066"/>
            <a:ext cx="4672233" cy="1310350"/>
            <a:chOff x="3291312" y="914401"/>
            <a:chExt cx="4672233" cy="1310350"/>
          </a:xfrm>
        </p:grpSpPr>
        <p:sp>
          <p:nvSpPr>
            <p:cNvPr id="1764" name="ïṡľîḋe"/>
            <p:cNvSpPr/>
            <p:nvPr/>
          </p:nvSpPr>
          <p:spPr>
            <a:xfrm>
              <a:off x="3521796" y="1544277"/>
              <a:ext cx="4441749" cy="648713"/>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solidFill>
                  <a:schemeClr val="tx1"/>
                </a:solidFill>
              </a:endParaRPr>
            </a:p>
          </p:txBody>
        </p:sp>
        <p:grpSp>
          <p:nvGrpSpPr>
            <p:cNvPr id="1765" name="组合 1764"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p:cNvGrpSpPr>
              <a:grpSpLocks noChangeAspect="1"/>
            </p:cNvGrpSpPr>
            <p:nvPr/>
          </p:nvGrpSpPr>
          <p:grpSpPr>
            <a:xfrm>
              <a:off x="3291312" y="914401"/>
              <a:ext cx="1705883" cy="1310350"/>
              <a:chOff x="3046060" y="1438576"/>
              <a:chExt cx="6099880" cy="4685541"/>
            </a:xfrm>
          </p:grpSpPr>
          <p:sp>
            <p:nvSpPr>
              <p:cNvPr id="1767" name="iŝľíďe"/>
              <p:cNvSpPr/>
              <p:nvPr/>
            </p:nvSpPr>
            <p:spPr bwMode="auto">
              <a:xfrm>
                <a:off x="3986422" y="1438576"/>
                <a:ext cx="3670340" cy="2806986"/>
              </a:xfrm>
              <a:custGeom>
                <a:avLst/>
                <a:gdLst>
                  <a:gd name="T0" fmla="*/ 10709 w 10709"/>
                  <a:gd name="T1" fmla="*/ 8071 h 8200"/>
                  <a:gd name="T2" fmla="*/ 10708 w 10709"/>
                  <a:gd name="T3" fmla="*/ 1925 h 8200"/>
                  <a:gd name="T4" fmla="*/ 10093 w 10709"/>
                  <a:gd name="T5" fmla="*/ 1483 h 8200"/>
                  <a:gd name="T6" fmla="*/ 9478 w 10709"/>
                  <a:gd name="T7" fmla="*/ 1870 h 8200"/>
                  <a:gd name="T8" fmla="*/ 9423 w 10709"/>
                  <a:gd name="T9" fmla="*/ 4926 h 8200"/>
                  <a:gd name="T10" fmla="*/ 8769 w 10709"/>
                  <a:gd name="T11" fmla="*/ 4933 h 8200"/>
                  <a:gd name="T12" fmla="*/ 8718 w 10709"/>
                  <a:gd name="T13" fmla="*/ 777 h 8200"/>
                  <a:gd name="T14" fmla="*/ 8132 w 10709"/>
                  <a:gd name="T15" fmla="*/ 130 h 8200"/>
                  <a:gd name="T16" fmla="*/ 7570 w 10709"/>
                  <a:gd name="T17" fmla="*/ 804 h 8200"/>
                  <a:gd name="T18" fmla="*/ 7570 w 10709"/>
                  <a:gd name="T19" fmla="*/ 2924 h 8200"/>
                  <a:gd name="T20" fmla="*/ 7279 w 10709"/>
                  <a:gd name="T21" fmla="*/ 3290 h 8200"/>
                  <a:gd name="T22" fmla="*/ 6940 w 10709"/>
                  <a:gd name="T23" fmla="*/ 2899 h 8200"/>
                  <a:gd name="T24" fmla="*/ 6543 w 10709"/>
                  <a:gd name="T25" fmla="*/ 105 h 8200"/>
                  <a:gd name="T26" fmla="*/ 6156 w 10709"/>
                  <a:gd name="T27" fmla="*/ 0 h 8200"/>
                  <a:gd name="T28" fmla="*/ 2412 w 10709"/>
                  <a:gd name="T29" fmla="*/ 359 h 8200"/>
                  <a:gd name="T30" fmla="*/ 2312 w 10709"/>
                  <a:gd name="T31" fmla="*/ 701 h 8200"/>
                  <a:gd name="T32" fmla="*/ 2312 w 10709"/>
                  <a:gd name="T33" fmla="*/ 1670 h 8200"/>
                  <a:gd name="T34" fmla="*/ 1831 w 10709"/>
                  <a:gd name="T35" fmla="*/ 2395 h 8200"/>
                  <a:gd name="T36" fmla="*/ 214 w 10709"/>
                  <a:gd name="T37" fmla="*/ 2558 h 8200"/>
                  <a:gd name="T38" fmla="*/ 0 w 10709"/>
                  <a:gd name="T39" fmla="*/ 6749 h 8200"/>
                  <a:gd name="T40" fmla="*/ 258 w 10709"/>
                  <a:gd name="T41" fmla="*/ 6749 h 8200"/>
                  <a:gd name="T42" fmla="*/ 382 w 10709"/>
                  <a:gd name="T43" fmla="*/ 2755 h 8200"/>
                  <a:gd name="T44" fmla="*/ 834 w 10709"/>
                  <a:gd name="T45" fmla="*/ 2653 h 8200"/>
                  <a:gd name="T46" fmla="*/ 1831 w 10709"/>
                  <a:gd name="T47" fmla="*/ 2653 h 8200"/>
                  <a:gd name="T48" fmla="*/ 2570 w 10709"/>
                  <a:gd name="T49" fmla="*/ 1651 h 8200"/>
                  <a:gd name="T50" fmla="*/ 2645 w 10709"/>
                  <a:gd name="T51" fmla="*/ 471 h 8200"/>
                  <a:gd name="T52" fmla="*/ 6154 w 10709"/>
                  <a:gd name="T53" fmla="*/ 259 h 8200"/>
                  <a:gd name="T54" fmla="*/ 6682 w 10709"/>
                  <a:gd name="T55" fmla="*/ 800 h 8200"/>
                  <a:gd name="T56" fmla="*/ 6682 w 10709"/>
                  <a:gd name="T57" fmla="*/ 2912 h 8200"/>
                  <a:gd name="T58" fmla="*/ 7279 w 10709"/>
                  <a:gd name="T59" fmla="*/ 3548 h 8200"/>
                  <a:gd name="T60" fmla="*/ 7829 w 10709"/>
                  <a:gd name="T61" fmla="*/ 2918 h 8200"/>
                  <a:gd name="T62" fmla="*/ 7828 w 10709"/>
                  <a:gd name="T63" fmla="*/ 791 h 8200"/>
                  <a:gd name="T64" fmla="*/ 8132 w 10709"/>
                  <a:gd name="T65" fmla="*/ 388 h 8200"/>
                  <a:gd name="T66" fmla="*/ 8459 w 10709"/>
                  <a:gd name="T67" fmla="*/ 773 h 8200"/>
                  <a:gd name="T68" fmla="*/ 8459 w 10709"/>
                  <a:gd name="T69" fmla="*/ 776 h 8200"/>
                  <a:gd name="T70" fmla="*/ 8460 w 10709"/>
                  <a:gd name="T71" fmla="*/ 4829 h 8200"/>
                  <a:gd name="T72" fmla="*/ 9105 w 10709"/>
                  <a:gd name="T73" fmla="*/ 5328 h 8200"/>
                  <a:gd name="T74" fmla="*/ 9736 w 10709"/>
                  <a:gd name="T75" fmla="*/ 4778 h 8200"/>
                  <a:gd name="T76" fmla="*/ 9736 w 10709"/>
                  <a:gd name="T77" fmla="*/ 1880 h 8200"/>
                  <a:gd name="T78" fmla="*/ 10411 w 10709"/>
                  <a:gd name="T79" fmla="*/ 1851 h 8200"/>
                  <a:gd name="T80" fmla="*/ 10450 w 10709"/>
                  <a:gd name="T81" fmla="*/ 8071 h 8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09" h="8200">
                    <a:moveTo>
                      <a:pt x="10579" y="8200"/>
                    </a:moveTo>
                    <a:cubicBezTo>
                      <a:pt x="10651" y="8200"/>
                      <a:pt x="10709" y="8143"/>
                      <a:pt x="10709" y="8071"/>
                    </a:cubicBezTo>
                    <a:cubicBezTo>
                      <a:pt x="10709" y="1928"/>
                      <a:pt x="10709" y="1928"/>
                      <a:pt x="10709" y="1928"/>
                    </a:cubicBezTo>
                    <a:cubicBezTo>
                      <a:pt x="10708" y="1925"/>
                      <a:pt x="10708" y="1925"/>
                      <a:pt x="10708" y="1925"/>
                    </a:cubicBezTo>
                    <a:cubicBezTo>
                      <a:pt x="10708" y="1912"/>
                      <a:pt x="10700" y="1801"/>
                      <a:pt x="10615" y="1692"/>
                    </a:cubicBezTo>
                    <a:cubicBezTo>
                      <a:pt x="10540" y="1596"/>
                      <a:pt x="10388" y="1483"/>
                      <a:pt x="10093" y="1483"/>
                    </a:cubicBezTo>
                    <a:cubicBezTo>
                      <a:pt x="9507" y="1483"/>
                      <a:pt x="9479" y="1847"/>
                      <a:pt x="9478" y="1863"/>
                    </a:cubicBezTo>
                    <a:cubicBezTo>
                      <a:pt x="9478" y="1870"/>
                      <a:pt x="9478" y="1870"/>
                      <a:pt x="9478" y="1870"/>
                    </a:cubicBezTo>
                    <a:cubicBezTo>
                      <a:pt x="9478" y="4769"/>
                      <a:pt x="9478" y="4769"/>
                      <a:pt x="9478" y="4769"/>
                    </a:cubicBezTo>
                    <a:cubicBezTo>
                      <a:pt x="9477" y="4781"/>
                      <a:pt x="9469" y="4856"/>
                      <a:pt x="9423" y="4926"/>
                    </a:cubicBezTo>
                    <a:cubicBezTo>
                      <a:pt x="9362" y="5021"/>
                      <a:pt x="9255" y="5070"/>
                      <a:pt x="9105" y="5070"/>
                    </a:cubicBezTo>
                    <a:cubicBezTo>
                      <a:pt x="8947" y="5070"/>
                      <a:pt x="8834" y="5024"/>
                      <a:pt x="8769" y="4933"/>
                    </a:cubicBezTo>
                    <a:cubicBezTo>
                      <a:pt x="8730" y="4879"/>
                      <a:pt x="8720" y="4824"/>
                      <a:pt x="8718" y="4811"/>
                    </a:cubicBezTo>
                    <a:cubicBezTo>
                      <a:pt x="8718" y="777"/>
                      <a:pt x="8718" y="777"/>
                      <a:pt x="8718" y="777"/>
                    </a:cubicBezTo>
                    <a:cubicBezTo>
                      <a:pt x="8718" y="746"/>
                      <a:pt x="8717" y="472"/>
                      <a:pt x="8540" y="289"/>
                    </a:cubicBezTo>
                    <a:cubicBezTo>
                      <a:pt x="8437" y="184"/>
                      <a:pt x="8300" y="130"/>
                      <a:pt x="8132" y="130"/>
                    </a:cubicBezTo>
                    <a:cubicBezTo>
                      <a:pt x="7970" y="130"/>
                      <a:pt x="7832" y="185"/>
                      <a:pt x="7735" y="290"/>
                    </a:cubicBezTo>
                    <a:cubicBezTo>
                      <a:pt x="7560" y="477"/>
                      <a:pt x="7567" y="753"/>
                      <a:pt x="7570" y="804"/>
                    </a:cubicBezTo>
                    <a:cubicBezTo>
                      <a:pt x="7570" y="2922"/>
                      <a:pt x="7570" y="2922"/>
                      <a:pt x="7570" y="2922"/>
                    </a:cubicBezTo>
                    <a:cubicBezTo>
                      <a:pt x="7570" y="2924"/>
                      <a:pt x="7570" y="2924"/>
                      <a:pt x="7570" y="2924"/>
                    </a:cubicBezTo>
                    <a:cubicBezTo>
                      <a:pt x="7571" y="2976"/>
                      <a:pt x="7556" y="3132"/>
                      <a:pt x="7471" y="3219"/>
                    </a:cubicBezTo>
                    <a:cubicBezTo>
                      <a:pt x="7425" y="3267"/>
                      <a:pt x="7362" y="3290"/>
                      <a:pt x="7279" y="3290"/>
                    </a:cubicBezTo>
                    <a:cubicBezTo>
                      <a:pt x="7149" y="3290"/>
                      <a:pt x="7057" y="3229"/>
                      <a:pt x="6997" y="3105"/>
                    </a:cubicBezTo>
                    <a:cubicBezTo>
                      <a:pt x="6952" y="3012"/>
                      <a:pt x="6942" y="2917"/>
                      <a:pt x="6940" y="2899"/>
                    </a:cubicBezTo>
                    <a:cubicBezTo>
                      <a:pt x="6940" y="800"/>
                      <a:pt x="6940" y="800"/>
                      <a:pt x="6940" y="800"/>
                    </a:cubicBezTo>
                    <a:cubicBezTo>
                      <a:pt x="6940" y="397"/>
                      <a:pt x="6724" y="199"/>
                      <a:pt x="6543" y="105"/>
                    </a:cubicBezTo>
                    <a:cubicBezTo>
                      <a:pt x="6355" y="6"/>
                      <a:pt x="6167" y="0"/>
                      <a:pt x="6159" y="0"/>
                    </a:cubicBezTo>
                    <a:cubicBezTo>
                      <a:pt x="6156" y="0"/>
                      <a:pt x="6156" y="0"/>
                      <a:pt x="6156" y="0"/>
                    </a:cubicBezTo>
                    <a:cubicBezTo>
                      <a:pt x="2986" y="0"/>
                      <a:pt x="2986" y="0"/>
                      <a:pt x="2986" y="0"/>
                    </a:cubicBezTo>
                    <a:cubicBezTo>
                      <a:pt x="2731" y="0"/>
                      <a:pt x="2532" y="124"/>
                      <a:pt x="2412" y="359"/>
                    </a:cubicBezTo>
                    <a:cubicBezTo>
                      <a:pt x="2327" y="524"/>
                      <a:pt x="2313" y="689"/>
                      <a:pt x="2312" y="696"/>
                    </a:cubicBezTo>
                    <a:cubicBezTo>
                      <a:pt x="2312" y="701"/>
                      <a:pt x="2312" y="701"/>
                      <a:pt x="2312" y="701"/>
                    </a:cubicBezTo>
                    <a:cubicBezTo>
                      <a:pt x="2312" y="1664"/>
                      <a:pt x="2312" y="1664"/>
                      <a:pt x="2312" y="1664"/>
                    </a:cubicBezTo>
                    <a:cubicBezTo>
                      <a:pt x="2312" y="1670"/>
                      <a:pt x="2312" y="1670"/>
                      <a:pt x="2312" y="1670"/>
                    </a:cubicBezTo>
                    <a:cubicBezTo>
                      <a:pt x="2313" y="1674"/>
                      <a:pt x="2349" y="2059"/>
                      <a:pt x="2162" y="2265"/>
                    </a:cubicBezTo>
                    <a:cubicBezTo>
                      <a:pt x="2083" y="2352"/>
                      <a:pt x="1975" y="2395"/>
                      <a:pt x="1831" y="2395"/>
                    </a:cubicBezTo>
                    <a:cubicBezTo>
                      <a:pt x="852" y="2395"/>
                      <a:pt x="852" y="2395"/>
                      <a:pt x="852" y="2395"/>
                    </a:cubicBezTo>
                    <a:cubicBezTo>
                      <a:pt x="786" y="2387"/>
                      <a:pt x="447" y="2358"/>
                      <a:pt x="214" y="2558"/>
                    </a:cubicBezTo>
                    <a:cubicBezTo>
                      <a:pt x="72" y="2681"/>
                      <a:pt x="0" y="2858"/>
                      <a:pt x="0" y="3086"/>
                    </a:cubicBezTo>
                    <a:cubicBezTo>
                      <a:pt x="0" y="6749"/>
                      <a:pt x="0" y="6749"/>
                      <a:pt x="0" y="6749"/>
                    </a:cubicBezTo>
                    <a:cubicBezTo>
                      <a:pt x="0" y="6820"/>
                      <a:pt x="58" y="6878"/>
                      <a:pt x="129" y="6878"/>
                    </a:cubicBezTo>
                    <a:cubicBezTo>
                      <a:pt x="200" y="6878"/>
                      <a:pt x="258" y="6820"/>
                      <a:pt x="258" y="6749"/>
                    </a:cubicBezTo>
                    <a:cubicBezTo>
                      <a:pt x="258" y="3086"/>
                      <a:pt x="258" y="3086"/>
                      <a:pt x="258" y="3086"/>
                    </a:cubicBezTo>
                    <a:cubicBezTo>
                      <a:pt x="258" y="2935"/>
                      <a:pt x="299" y="2827"/>
                      <a:pt x="382" y="2755"/>
                    </a:cubicBezTo>
                    <a:cubicBezTo>
                      <a:pt x="544" y="2614"/>
                      <a:pt x="822" y="2651"/>
                      <a:pt x="825" y="2652"/>
                    </a:cubicBezTo>
                    <a:cubicBezTo>
                      <a:pt x="834" y="2653"/>
                      <a:pt x="834" y="2653"/>
                      <a:pt x="834" y="2653"/>
                    </a:cubicBezTo>
                    <a:cubicBezTo>
                      <a:pt x="843" y="2653"/>
                      <a:pt x="843" y="2653"/>
                      <a:pt x="843" y="2653"/>
                    </a:cubicBezTo>
                    <a:cubicBezTo>
                      <a:pt x="1831" y="2653"/>
                      <a:pt x="1831" y="2653"/>
                      <a:pt x="1831" y="2653"/>
                    </a:cubicBezTo>
                    <a:cubicBezTo>
                      <a:pt x="2050" y="2653"/>
                      <a:pt x="2226" y="2581"/>
                      <a:pt x="2354" y="2438"/>
                    </a:cubicBezTo>
                    <a:cubicBezTo>
                      <a:pt x="2603" y="2162"/>
                      <a:pt x="2576" y="1716"/>
                      <a:pt x="2570" y="1651"/>
                    </a:cubicBezTo>
                    <a:cubicBezTo>
                      <a:pt x="2570" y="713"/>
                      <a:pt x="2570" y="713"/>
                      <a:pt x="2570" y="713"/>
                    </a:cubicBezTo>
                    <a:cubicBezTo>
                      <a:pt x="2573" y="691"/>
                      <a:pt x="2588" y="578"/>
                      <a:pt x="2645" y="471"/>
                    </a:cubicBezTo>
                    <a:cubicBezTo>
                      <a:pt x="2720" y="328"/>
                      <a:pt x="2832" y="259"/>
                      <a:pt x="2986" y="259"/>
                    </a:cubicBezTo>
                    <a:cubicBezTo>
                      <a:pt x="6154" y="259"/>
                      <a:pt x="6154" y="259"/>
                      <a:pt x="6154" y="259"/>
                    </a:cubicBezTo>
                    <a:cubicBezTo>
                      <a:pt x="6166" y="259"/>
                      <a:pt x="6301" y="267"/>
                      <a:pt x="6430" y="337"/>
                    </a:cubicBezTo>
                    <a:cubicBezTo>
                      <a:pt x="6599" y="429"/>
                      <a:pt x="6682" y="580"/>
                      <a:pt x="6682" y="800"/>
                    </a:cubicBezTo>
                    <a:cubicBezTo>
                      <a:pt x="6682" y="2908"/>
                      <a:pt x="6682" y="2908"/>
                      <a:pt x="6682" y="2908"/>
                    </a:cubicBezTo>
                    <a:cubicBezTo>
                      <a:pt x="6682" y="2912"/>
                      <a:pt x="6682" y="2912"/>
                      <a:pt x="6682" y="2912"/>
                    </a:cubicBezTo>
                    <a:cubicBezTo>
                      <a:pt x="6683" y="2928"/>
                      <a:pt x="6693" y="3071"/>
                      <a:pt x="6765" y="3218"/>
                    </a:cubicBezTo>
                    <a:cubicBezTo>
                      <a:pt x="6868" y="3431"/>
                      <a:pt x="7050" y="3548"/>
                      <a:pt x="7279" y="3548"/>
                    </a:cubicBezTo>
                    <a:cubicBezTo>
                      <a:pt x="7431" y="3548"/>
                      <a:pt x="7562" y="3496"/>
                      <a:pt x="7657" y="3398"/>
                    </a:cubicBezTo>
                    <a:cubicBezTo>
                      <a:pt x="7829" y="3221"/>
                      <a:pt x="7830" y="2958"/>
                      <a:pt x="7829" y="2918"/>
                    </a:cubicBezTo>
                    <a:cubicBezTo>
                      <a:pt x="7829" y="795"/>
                      <a:pt x="7829" y="795"/>
                      <a:pt x="7829" y="795"/>
                    </a:cubicBezTo>
                    <a:cubicBezTo>
                      <a:pt x="7828" y="791"/>
                      <a:pt x="7828" y="791"/>
                      <a:pt x="7828" y="791"/>
                    </a:cubicBezTo>
                    <a:cubicBezTo>
                      <a:pt x="7825" y="733"/>
                      <a:pt x="7835" y="561"/>
                      <a:pt x="7924" y="465"/>
                    </a:cubicBezTo>
                    <a:cubicBezTo>
                      <a:pt x="7973" y="413"/>
                      <a:pt x="8041" y="388"/>
                      <a:pt x="8132" y="388"/>
                    </a:cubicBezTo>
                    <a:cubicBezTo>
                      <a:pt x="8229" y="388"/>
                      <a:pt x="8301" y="415"/>
                      <a:pt x="8354" y="468"/>
                    </a:cubicBezTo>
                    <a:cubicBezTo>
                      <a:pt x="8462" y="579"/>
                      <a:pt x="8459" y="771"/>
                      <a:pt x="8459" y="773"/>
                    </a:cubicBezTo>
                    <a:cubicBezTo>
                      <a:pt x="8459" y="775"/>
                      <a:pt x="8459" y="775"/>
                      <a:pt x="8459" y="775"/>
                    </a:cubicBezTo>
                    <a:cubicBezTo>
                      <a:pt x="8459" y="776"/>
                      <a:pt x="8459" y="776"/>
                      <a:pt x="8459" y="776"/>
                    </a:cubicBezTo>
                    <a:cubicBezTo>
                      <a:pt x="8459" y="4824"/>
                      <a:pt x="8459" y="4824"/>
                      <a:pt x="8459" y="4824"/>
                    </a:cubicBezTo>
                    <a:cubicBezTo>
                      <a:pt x="8460" y="4829"/>
                      <a:pt x="8460" y="4829"/>
                      <a:pt x="8460" y="4829"/>
                    </a:cubicBezTo>
                    <a:cubicBezTo>
                      <a:pt x="8461" y="4842"/>
                      <a:pt x="8473" y="4963"/>
                      <a:pt x="8560" y="5084"/>
                    </a:cubicBezTo>
                    <a:cubicBezTo>
                      <a:pt x="8640" y="5195"/>
                      <a:pt x="8799" y="5328"/>
                      <a:pt x="9105" y="5328"/>
                    </a:cubicBezTo>
                    <a:cubicBezTo>
                      <a:pt x="9416" y="5328"/>
                      <a:pt x="9573" y="5178"/>
                      <a:pt x="9649" y="5053"/>
                    </a:cubicBezTo>
                    <a:cubicBezTo>
                      <a:pt x="9729" y="4922"/>
                      <a:pt x="9735" y="4792"/>
                      <a:pt x="9736" y="4778"/>
                    </a:cubicBezTo>
                    <a:cubicBezTo>
                      <a:pt x="9736" y="4773"/>
                      <a:pt x="9736" y="4773"/>
                      <a:pt x="9736" y="4773"/>
                    </a:cubicBezTo>
                    <a:cubicBezTo>
                      <a:pt x="9736" y="1880"/>
                      <a:pt x="9736" y="1880"/>
                      <a:pt x="9736" y="1880"/>
                    </a:cubicBezTo>
                    <a:cubicBezTo>
                      <a:pt x="9742" y="1858"/>
                      <a:pt x="9786" y="1741"/>
                      <a:pt x="10093" y="1741"/>
                    </a:cubicBezTo>
                    <a:cubicBezTo>
                      <a:pt x="10245" y="1741"/>
                      <a:pt x="10355" y="1779"/>
                      <a:pt x="10411" y="1851"/>
                    </a:cubicBezTo>
                    <a:cubicBezTo>
                      <a:pt x="10442" y="1890"/>
                      <a:pt x="10449" y="1929"/>
                      <a:pt x="10450" y="1936"/>
                    </a:cubicBezTo>
                    <a:cubicBezTo>
                      <a:pt x="10450" y="8071"/>
                      <a:pt x="10450" y="8071"/>
                      <a:pt x="10450" y="8071"/>
                    </a:cubicBezTo>
                    <a:cubicBezTo>
                      <a:pt x="10450" y="8143"/>
                      <a:pt x="10508" y="8200"/>
                      <a:pt x="10579" y="8200"/>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8" name="iṧ1iḋé"/>
              <p:cNvSpPr/>
              <p:nvPr/>
            </p:nvSpPr>
            <p:spPr bwMode="auto">
              <a:xfrm>
                <a:off x="8107963" y="5009131"/>
                <a:ext cx="365516" cy="689816"/>
              </a:xfrm>
              <a:custGeom>
                <a:avLst/>
                <a:gdLst>
                  <a:gd name="T0" fmla="*/ 1067 w 1067"/>
                  <a:gd name="T1" fmla="*/ 124 h 2016"/>
                  <a:gd name="T2" fmla="*/ 1062 w 1067"/>
                  <a:gd name="T3" fmla="*/ 0 h 2016"/>
                  <a:gd name="T4" fmla="*/ 939 w 1067"/>
                  <a:gd name="T5" fmla="*/ 124 h 2016"/>
                  <a:gd name="T6" fmla="*/ 632 w 1067"/>
                  <a:gd name="T7" fmla="*/ 344 h 2016"/>
                  <a:gd name="T8" fmla="*/ 0 w 1067"/>
                  <a:gd name="T9" fmla="*/ 2016 h 2016"/>
                  <a:gd name="T10" fmla="*/ 1067 w 1067"/>
                  <a:gd name="T11" fmla="*/ 135 h 2016"/>
                  <a:gd name="T12" fmla="*/ 1067 w 1067"/>
                  <a:gd name="T13" fmla="*/ 124 h 2016"/>
                </a:gdLst>
                <a:ahLst/>
                <a:cxnLst>
                  <a:cxn ang="0">
                    <a:pos x="T0" y="T1"/>
                  </a:cxn>
                  <a:cxn ang="0">
                    <a:pos x="T2" y="T3"/>
                  </a:cxn>
                  <a:cxn ang="0">
                    <a:pos x="T4" y="T5"/>
                  </a:cxn>
                  <a:cxn ang="0">
                    <a:pos x="T6" y="T7"/>
                  </a:cxn>
                  <a:cxn ang="0">
                    <a:pos x="T8" y="T9"/>
                  </a:cxn>
                  <a:cxn ang="0">
                    <a:pos x="T10" y="T11"/>
                  </a:cxn>
                  <a:cxn ang="0">
                    <a:pos x="T12" y="T13"/>
                  </a:cxn>
                </a:cxnLst>
                <a:rect l="0" t="0" r="r" b="b"/>
                <a:pathLst>
                  <a:path w="1067" h="2016">
                    <a:moveTo>
                      <a:pt x="1067" y="124"/>
                    </a:moveTo>
                    <a:cubicBezTo>
                      <a:pt x="1067" y="82"/>
                      <a:pt x="1065" y="41"/>
                      <a:pt x="1062" y="0"/>
                    </a:cubicBezTo>
                    <a:cubicBezTo>
                      <a:pt x="1024" y="43"/>
                      <a:pt x="983" y="85"/>
                      <a:pt x="939" y="124"/>
                    </a:cubicBezTo>
                    <a:cubicBezTo>
                      <a:pt x="848" y="206"/>
                      <a:pt x="744" y="279"/>
                      <a:pt x="632" y="344"/>
                    </a:cubicBezTo>
                    <a:cubicBezTo>
                      <a:pt x="589" y="1370"/>
                      <a:pt x="230" y="1827"/>
                      <a:pt x="0" y="2016"/>
                    </a:cubicBezTo>
                    <a:cubicBezTo>
                      <a:pt x="353" y="1770"/>
                      <a:pt x="1067" y="1148"/>
                      <a:pt x="1067" y="135"/>
                    </a:cubicBezTo>
                    <a:cubicBezTo>
                      <a:pt x="1067" y="131"/>
                      <a:pt x="1067" y="127"/>
                      <a:pt x="1067" y="124"/>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9" name="iṡ1îḋe"/>
              <p:cNvSpPr/>
              <p:nvPr/>
            </p:nvSpPr>
            <p:spPr bwMode="auto">
              <a:xfrm>
                <a:off x="7805355" y="4317146"/>
                <a:ext cx="665954" cy="809123"/>
              </a:xfrm>
              <a:custGeom>
                <a:avLst/>
                <a:gdLst>
                  <a:gd name="T0" fmla="*/ 0 w 1944"/>
                  <a:gd name="T1" fmla="*/ 0 h 2366"/>
                  <a:gd name="T2" fmla="*/ 1518 w 1944"/>
                  <a:gd name="T3" fmla="*/ 2146 h 2366"/>
                  <a:gd name="T4" fmla="*/ 1518 w 1944"/>
                  <a:gd name="T5" fmla="*/ 2157 h 2366"/>
                  <a:gd name="T6" fmla="*/ 1514 w 1944"/>
                  <a:gd name="T7" fmla="*/ 2366 h 2366"/>
                  <a:gd name="T8" fmla="*/ 1821 w 1944"/>
                  <a:gd name="T9" fmla="*/ 2146 h 2366"/>
                  <a:gd name="T10" fmla="*/ 1944 w 1944"/>
                  <a:gd name="T11" fmla="*/ 2022 h 2366"/>
                  <a:gd name="T12" fmla="*/ 0 w 1944"/>
                  <a:gd name="T13" fmla="*/ 0 h 2366"/>
                </a:gdLst>
                <a:ahLst/>
                <a:cxnLst>
                  <a:cxn ang="0">
                    <a:pos x="T0" y="T1"/>
                  </a:cxn>
                  <a:cxn ang="0">
                    <a:pos x="T2" y="T3"/>
                  </a:cxn>
                  <a:cxn ang="0">
                    <a:pos x="T4" y="T5"/>
                  </a:cxn>
                  <a:cxn ang="0">
                    <a:pos x="T6" y="T7"/>
                  </a:cxn>
                  <a:cxn ang="0">
                    <a:pos x="T8" y="T9"/>
                  </a:cxn>
                  <a:cxn ang="0">
                    <a:pos x="T10" y="T11"/>
                  </a:cxn>
                  <a:cxn ang="0">
                    <a:pos x="T12" y="T13"/>
                  </a:cxn>
                </a:cxnLst>
                <a:rect l="0" t="0" r="r" b="b"/>
                <a:pathLst>
                  <a:path w="1944" h="2366">
                    <a:moveTo>
                      <a:pt x="0" y="0"/>
                    </a:moveTo>
                    <a:cubicBezTo>
                      <a:pt x="0" y="0"/>
                      <a:pt x="1512" y="447"/>
                      <a:pt x="1518" y="2146"/>
                    </a:cubicBezTo>
                    <a:cubicBezTo>
                      <a:pt x="1518" y="2149"/>
                      <a:pt x="1518" y="2153"/>
                      <a:pt x="1518" y="2157"/>
                    </a:cubicBezTo>
                    <a:cubicBezTo>
                      <a:pt x="1518" y="2229"/>
                      <a:pt x="1517" y="2298"/>
                      <a:pt x="1514" y="2366"/>
                    </a:cubicBezTo>
                    <a:cubicBezTo>
                      <a:pt x="1626" y="2301"/>
                      <a:pt x="1730" y="2228"/>
                      <a:pt x="1821" y="2146"/>
                    </a:cubicBezTo>
                    <a:cubicBezTo>
                      <a:pt x="1865" y="2107"/>
                      <a:pt x="1906" y="2065"/>
                      <a:pt x="1944" y="2022"/>
                    </a:cubicBezTo>
                    <a:cubicBezTo>
                      <a:pt x="1849" y="760"/>
                      <a:pt x="433" y="50"/>
                      <a:pt x="0" y="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0" name="ïṥḷidè"/>
              <p:cNvSpPr/>
              <p:nvPr/>
            </p:nvSpPr>
            <p:spPr bwMode="auto">
              <a:xfrm>
                <a:off x="6738093" y="3438608"/>
                <a:ext cx="1763586" cy="1821070"/>
              </a:xfrm>
              <a:custGeom>
                <a:avLst/>
                <a:gdLst>
                  <a:gd name="T0" fmla="*/ 5060 w 5147"/>
                  <a:gd name="T1" fmla="*/ 4587 h 5321"/>
                  <a:gd name="T2" fmla="*/ 5147 w 5147"/>
                  <a:gd name="T3" fmla="*/ 4476 h 5321"/>
                  <a:gd name="T4" fmla="*/ 3133 w 5147"/>
                  <a:gd name="T5" fmla="*/ 2430 h 5321"/>
                  <a:gd name="T6" fmla="*/ 3133 w 5147"/>
                  <a:gd name="T7" fmla="*/ 496 h 5321"/>
                  <a:gd name="T8" fmla="*/ 3302 w 5147"/>
                  <a:gd name="T9" fmla="*/ 496 h 5321"/>
                  <a:gd name="T10" fmla="*/ 3550 w 5147"/>
                  <a:gd name="T11" fmla="*/ 248 h 5321"/>
                  <a:gd name="T12" fmla="*/ 3302 w 5147"/>
                  <a:gd name="T13" fmla="*/ 0 h 5321"/>
                  <a:gd name="T14" fmla="*/ 2578 w 5147"/>
                  <a:gd name="T15" fmla="*/ 0 h 5321"/>
                  <a:gd name="T16" fmla="*/ 1855 w 5147"/>
                  <a:gd name="T17" fmla="*/ 0 h 5321"/>
                  <a:gd name="T18" fmla="*/ 1607 w 5147"/>
                  <a:gd name="T19" fmla="*/ 248 h 5321"/>
                  <a:gd name="T20" fmla="*/ 1855 w 5147"/>
                  <a:gd name="T21" fmla="*/ 496 h 5321"/>
                  <a:gd name="T22" fmla="*/ 2024 w 5147"/>
                  <a:gd name="T23" fmla="*/ 496 h 5321"/>
                  <a:gd name="T24" fmla="*/ 2024 w 5147"/>
                  <a:gd name="T25" fmla="*/ 2430 h 5321"/>
                  <a:gd name="T26" fmla="*/ 0 w 5147"/>
                  <a:gd name="T27" fmla="*/ 4611 h 5321"/>
                  <a:gd name="T28" fmla="*/ 69 w 5147"/>
                  <a:gd name="T29" fmla="*/ 4539 h 5321"/>
                  <a:gd name="T30" fmla="*/ 2154 w 5147"/>
                  <a:gd name="T31" fmla="*/ 2445 h 5321"/>
                  <a:gd name="T32" fmla="*/ 2154 w 5147"/>
                  <a:gd name="T33" fmla="*/ 482 h 5321"/>
                  <a:gd name="T34" fmla="*/ 1699 w 5147"/>
                  <a:gd name="T35" fmla="*/ 338 h 5321"/>
                  <a:gd name="T36" fmla="*/ 1836 w 5147"/>
                  <a:gd name="T37" fmla="*/ 88 h 5321"/>
                  <a:gd name="T38" fmla="*/ 2662 w 5147"/>
                  <a:gd name="T39" fmla="*/ 88 h 5321"/>
                  <a:gd name="T40" fmla="*/ 2662 w 5147"/>
                  <a:gd name="T41" fmla="*/ 2521 h 5321"/>
                  <a:gd name="T42" fmla="*/ 1059 w 5147"/>
                  <a:gd name="T43" fmla="*/ 4357 h 5321"/>
                  <a:gd name="T44" fmla="*/ 1128 w 5147"/>
                  <a:gd name="T45" fmla="*/ 4376 h 5321"/>
                  <a:gd name="T46" fmla="*/ 1868 w 5147"/>
                  <a:gd name="T47" fmla="*/ 4711 h 5321"/>
                  <a:gd name="T48" fmla="*/ 3145 w 5147"/>
                  <a:gd name="T49" fmla="*/ 5302 h 5321"/>
                  <a:gd name="T50" fmla="*/ 4630 w 5147"/>
                  <a:gd name="T51" fmla="*/ 4931 h 5321"/>
                  <a:gd name="T52" fmla="*/ 4634 w 5147"/>
                  <a:gd name="T53" fmla="*/ 4722 h 5321"/>
                  <a:gd name="T54" fmla="*/ 4634 w 5147"/>
                  <a:gd name="T55" fmla="*/ 4711 h 5321"/>
                  <a:gd name="T56" fmla="*/ 3116 w 5147"/>
                  <a:gd name="T57" fmla="*/ 2565 h 5321"/>
                  <a:gd name="T58" fmla="*/ 5060 w 5147"/>
                  <a:gd name="T59" fmla="*/ 4587 h 5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147" h="5321">
                    <a:moveTo>
                      <a:pt x="5060" y="4587"/>
                    </a:moveTo>
                    <a:cubicBezTo>
                      <a:pt x="5092" y="4552"/>
                      <a:pt x="5121" y="4515"/>
                      <a:pt x="5147" y="4476"/>
                    </a:cubicBezTo>
                    <a:cubicBezTo>
                      <a:pt x="5036" y="3382"/>
                      <a:pt x="4211" y="2667"/>
                      <a:pt x="3133" y="2430"/>
                    </a:cubicBezTo>
                    <a:cubicBezTo>
                      <a:pt x="3133" y="496"/>
                      <a:pt x="3133" y="496"/>
                      <a:pt x="3133" y="496"/>
                    </a:cubicBezTo>
                    <a:cubicBezTo>
                      <a:pt x="3302" y="496"/>
                      <a:pt x="3302" y="496"/>
                      <a:pt x="3302" y="496"/>
                    </a:cubicBezTo>
                    <a:cubicBezTo>
                      <a:pt x="3439" y="496"/>
                      <a:pt x="3550" y="385"/>
                      <a:pt x="3550" y="248"/>
                    </a:cubicBezTo>
                    <a:cubicBezTo>
                      <a:pt x="3550" y="111"/>
                      <a:pt x="3439" y="0"/>
                      <a:pt x="3302" y="0"/>
                    </a:cubicBezTo>
                    <a:cubicBezTo>
                      <a:pt x="2578" y="0"/>
                      <a:pt x="2578" y="0"/>
                      <a:pt x="2578" y="0"/>
                    </a:cubicBezTo>
                    <a:cubicBezTo>
                      <a:pt x="1855" y="0"/>
                      <a:pt x="1855" y="0"/>
                      <a:pt x="1855" y="0"/>
                    </a:cubicBezTo>
                    <a:cubicBezTo>
                      <a:pt x="1718" y="0"/>
                      <a:pt x="1607" y="111"/>
                      <a:pt x="1607" y="248"/>
                    </a:cubicBezTo>
                    <a:cubicBezTo>
                      <a:pt x="1607" y="385"/>
                      <a:pt x="1718" y="496"/>
                      <a:pt x="1855" y="496"/>
                    </a:cubicBezTo>
                    <a:cubicBezTo>
                      <a:pt x="2024" y="496"/>
                      <a:pt x="2024" y="496"/>
                      <a:pt x="2024" y="496"/>
                    </a:cubicBezTo>
                    <a:cubicBezTo>
                      <a:pt x="2024" y="2430"/>
                      <a:pt x="2024" y="2430"/>
                      <a:pt x="2024" y="2430"/>
                    </a:cubicBezTo>
                    <a:cubicBezTo>
                      <a:pt x="902" y="2676"/>
                      <a:pt x="55" y="3441"/>
                      <a:pt x="0" y="4611"/>
                    </a:cubicBezTo>
                    <a:cubicBezTo>
                      <a:pt x="15" y="4592"/>
                      <a:pt x="38" y="4567"/>
                      <a:pt x="69" y="4539"/>
                    </a:cubicBezTo>
                    <a:cubicBezTo>
                      <a:pt x="198" y="2899"/>
                      <a:pt x="2154" y="2445"/>
                      <a:pt x="2154" y="2445"/>
                    </a:cubicBezTo>
                    <a:cubicBezTo>
                      <a:pt x="2154" y="482"/>
                      <a:pt x="2154" y="482"/>
                      <a:pt x="2154" y="482"/>
                    </a:cubicBezTo>
                    <a:cubicBezTo>
                      <a:pt x="2154" y="482"/>
                      <a:pt x="1699" y="497"/>
                      <a:pt x="1699" y="338"/>
                    </a:cubicBezTo>
                    <a:cubicBezTo>
                      <a:pt x="1699" y="338"/>
                      <a:pt x="1677" y="88"/>
                      <a:pt x="1836" y="88"/>
                    </a:cubicBezTo>
                    <a:cubicBezTo>
                      <a:pt x="1995" y="88"/>
                      <a:pt x="2662" y="88"/>
                      <a:pt x="2662" y="88"/>
                    </a:cubicBezTo>
                    <a:cubicBezTo>
                      <a:pt x="2662" y="2521"/>
                      <a:pt x="2662" y="2521"/>
                      <a:pt x="2662" y="2521"/>
                    </a:cubicBezTo>
                    <a:cubicBezTo>
                      <a:pt x="2662" y="2521"/>
                      <a:pt x="1292" y="3123"/>
                      <a:pt x="1059" y="4357"/>
                    </a:cubicBezTo>
                    <a:cubicBezTo>
                      <a:pt x="1081" y="4363"/>
                      <a:pt x="1104" y="4369"/>
                      <a:pt x="1128" y="4376"/>
                    </a:cubicBezTo>
                    <a:cubicBezTo>
                      <a:pt x="1396" y="4456"/>
                      <a:pt x="1640" y="4580"/>
                      <a:pt x="1868" y="4711"/>
                    </a:cubicBezTo>
                    <a:cubicBezTo>
                      <a:pt x="2340" y="4981"/>
                      <a:pt x="2742" y="5284"/>
                      <a:pt x="3145" y="5302"/>
                    </a:cubicBezTo>
                    <a:cubicBezTo>
                      <a:pt x="3559" y="5321"/>
                      <a:pt x="4162" y="5201"/>
                      <a:pt x="4630" y="4931"/>
                    </a:cubicBezTo>
                    <a:cubicBezTo>
                      <a:pt x="4633" y="4863"/>
                      <a:pt x="4634" y="4794"/>
                      <a:pt x="4634" y="4722"/>
                    </a:cubicBezTo>
                    <a:cubicBezTo>
                      <a:pt x="4634" y="4718"/>
                      <a:pt x="4634" y="4714"/>
                      <a:pt x="4634" y="4711"/>
                    </a:cubicBezTo>
                    <a:cubicBezTo>
                      <a:pt x="4628" y="3012"/>
                      <a:pt x="3116" y="2565"/>
                      <a:pt x="3116" y="2565"/>
                    </a:cubicBezTo>
                    <a:cubicBezTo>
                      <a:pt x="3549" y="2615"/>
                      <a:pt x="4965" y="3325"/>
                      <a:pt x="5060" y="4587"/>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1" name="ï$ľîḍê"/>
              <p:cNvSpPr/>
              <p:nvPr/>
            </p:nvSpPr>
            <p:spPr bwMode="auto">
              <a:xfrm>
                <a:off x="6760870" y="3468977"/>
                <a:ext cx="889385" cy="1523886"/>
              </a:xfrm>
              <a:custGeom>
                <a:avLst/>
                <a:gdLst>
                  <a:gd name="T0" fmla="*/ 2593 w 2593"/>
                  <a:gd name="T1" fmla="*/ 2433 h 4451"/>
                  <a:gd name="T2" fmla="*/ 2593 w 2593"/>
                  <a:gd name="T3" fmla="*/ 0 h 4451"/>
                  <a:gd name="T4" fmla="*/ 1767 w 2593"/>
                  <a:gd name="T5" fmla="*/ 0 h 4451"/>
                  <a:gd name="T6" fmla="*/ 1630 w 2593"/>
                  <a:gd name="T7" fmla="*/ 250 h 4451"/>
                  <a:gd name="T8" fmla="*/ 2085 w 2593"/>
                  <a:gd name="T9" fmla="*/ 394 h 4451"/>
                  <a:gd name="T10" fmla="*/ 2085 w 2593"/>
                  <a:gd name="T11" fmla="*/ 2357 h 4451"/>
                  <a:gd name="T12" fmla="*/ 0 w 2593"/>
                  <a:gd name="T13" fmla="*/ 4451 h 4451"/>
                  <a:gd name="T14" fmla="*/ 990 w 2593"/>
                  <a:gd name="T15" fmla="*/ 4269 h 4451"/>
                  <a:gd name="T16" fmla="*/ 2593 w 2593"/>
                  <a:gd name="T17" fmla="*/ 2433 h 4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3" h="4451">
                    <a:moveTo>
                      <a:pt x="2593" y="2433"/>
                    </a:moveTo>
                    <a:cubicBezTo>
                      <a:pt x="2593" y="0"/>
                      <a:pt x="2593" y="0"/>
                      <a:pt x="2593" y="0"/>
                    </a:cubicBezTo>
                    <a:cubicBezTo>
                      <a:pt x="2593" y="0"/>
                      <a:pt x="1926" y="0"/>
                      <a:pt x="1767" y="0"/>
                    </a:cubicBezTo>
                    <a:cubicBezTo>
                      <a:pt x="1608" y="0"/>
                      <a:pt x="1630" y="250"/>
                      <a:pt x="1630" y="250"/>
                    </a:cubicBezTo>
                    <a:cubicBezTo>
                      <a:pt x="1630" y="409"/>
                      <a:pt x="2085" y="394"/>
                      <a:pt x="2085" y="394"/>
                    </a:cubicBezTo>
                    <a:cubicBezTo>
                      <a:pt x="2085" y="2357"/>
                      <a:pt x="2085" y="2357"/>
                      <a:pt x="2085" y="2357"/>
                    </a:cubicBezTo>
                    <a:cubicBezTo>
                      <a:pt x="2085" y="2357"/>
                      <a:pt x="129" y="2811"/>
                      <a:pt x="0" y="4451"/>
                    </a:cubicBezTo>
                    <a:cubicBezTo>
                      <a:pt x="143" y="4321"/>
                      <a:pt x="456" y="4132"/>
                      <a:pt x="990" y="4269"/>
                    </a:cubicBezTo>
                    <a:cubicBezTo>
                      <a:pt x="1223" y="3035"/>
                      <a:pt x="2593" y="2433"/>
                      <a:pt x="2593" y="2433"/>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2" name="is1îdé"/>
              <p:cNvSpPr/>
              <p:nvPr/>
            </p:nvSpPr>
            <p:spPr bwMode="auto">
              <a:xfrm>
                <a:off x="8041801" y="5698947"/>
                <a:ext cx="66162" cy="41215"/>
              </a:xfrm>
              <a:custGeom>
                <a:avLst/>
                <a:gdLst>
                  <a:gd name="T0" fmla="*/ 192 w 192"/>
                  <a:gd name="T1" fmla="*/ 0 h 120"/>
                  <a:gd name="T2" fmla="*/ 0 w 192"/>
                  <a:gd name="T3" fmla="*/ 120 h 120"/>
                  <a:gd name="T4" fmla="*/ 192 w 192"/>
                  <a:gd name="T5" fmla="*/ 0 h 120"/>
                </a:gdLst>
                <a:ahLst/>
                <a:cxnLst>
                  <a:cxn ang="0">
                    <a:pos x="T0" y="T1"/>
                  </a:cxn>
                  <a:cxn ang="0">
                    <a:pos x="T2" y="T3"/>
                  </a:cxn>
                  <a:cxn ang="0">
                    <a:pos x="T4" y="T5"/>
                  </a:cxn>
                </a:cxnLst>
                <a:rect l="0" t="0" r="r" b="b"/>
                <a:pathLst>
                  <a:path w="192" h="120">
                    <a:moveTo>
                      <a:pt x="192" y="0"/>
                    </a:moveTo>
                    <a:cubicBezTo>
                      <a:pt x="77" y="80"/>
                      <a:pt x="0" y="120"/>
                      <a:pt x="0" y="120"/>
                    </a:cubicBezTo>
                    <a:cubicBezTo>
                      <a:pt x="0" y="120"/>
                      <a:pt x="81" y="91"/>
                      <a:pt x="192" y="0"/>
                    </a:cubicBezTo>
                    <a:close/>
                  </a:path>
                </a:pathLst>
              </a:custGeom>
              <a:solidFill>
                <a:srgbClr val="EFF3F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3" name="iṡ1ïḓê"/>
              <p:cNvSpPr/>
              <p:nvPr/>
            </p:nvSpPr>
            <p:spPr bwMode="auto">
              <a:xfrm>
                <a:off x="7651339" y="5857301"/>
                <a:ext cx="27116" cy="3254"/>
              </a:xfrm>
              <a:custGeom>
                <a:avLst/>
                <a:gdLst>
                  <a:gd name="T0" fmla="*/ 80 w 80"/>
                  <a:gd name="T1" fmla="*/ 10 h 10"/>
                  <a:gd name="T2" fmla="*/ 63 w 80"/>
                  <a:gd name="T3" fmla="*/ 0 h 10"/>
                  <a:gd name="T4" fmla="*/ 0 w 80"/>
                  <a:gd name="T5" fmla="*/ 3 h 10"/>
                  <a:gd name="T6" fmla="*/ 80 w 80"/>
                  <a:gd name="T7" fmla="*/ 10 h 10"/>
                </a:gdLst>
                <a:ahLst/>
                <a:cxnLst>
                  <a:cxn ang="0">
                    <a:pos x="T0" y="T1"/>
                  </a:cxn>
                  <a:cxn ang="0">
                    <a:pos x="T2" y="T3"/>
                  </a:cxn>
                  <a:cxn ang="0">
                    <a:pos x="T4" y="T5"/>
                  </a:cxn>
                  <a:cxn ang="0">
                    <a:pos x="T6" y="T7"/>
                  </a:cxn>
                </a:cxnLst>
                <a:rect l="0" t="0" r="r" b="b"/>
                <a:pathLst>
                  <a:path w="80" h="10">
                    <a:moveTo>
                      <a:pt x="80" y="10"/>
                    </a:moveTo>
                    <a:cubicBezTo>
                      <a:pt x="80" y="10"/>
                      <a:pt x="74" y="6"/>
                      <a:pt x="63" y="0"/>
                    </a:cubicBezTo>
                    <a:cubicBezTo>
                      <a:pt x="42" y="2"/>
                      <a:pt x="21" y="2"/>
                      <a:pt x="0" y="3"/>
                    </a:cubicBezTo>
                    <a:cubicBezTo>
                      <a:pt x="51" y="8"/>
                      <a:pt x="80" y="10"/>
                      <a:pt x="80" y="1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4" name="íŝḷîďé"/>
              <p:cNvSpPr/>
              <p:nvPr/>
            </p:nvSpPr>
            <p:spPr bwMode="auto">
              <a:xfrm>
                <a:off x="7089508" y="4929955"/>
                <a:ext cx="1417593" cy="927347"/>
              </a:xfrm>
              <a:custGeom>
                <a:avLst/>
                <a:gdLst>
                  <a:gd name="T0" fmla="*/ 4135 w 4137"/>
                  <a:gd name="T1" fmla="*/ 354 h 2709"/>
                  <a:gd name="T2" fmla="*/ 4122 w 4137"/>
                  <a:gd name="T3" fmla="*/ 119 h 2709"/>
                  <a:gd name="T4" fmla="*/ 4035 w 4137"/>
                  <a:gd name="T5" fmla="*/ 230 h 2709"/>
                  <a:gd name="T6" fmla="*/ 4040 w 4137"/>
                  <a:gd name="T7" fmla="*/ 354 h 2709"/>
                  <a:gd name="T8" fmla="*/ 4040 w 4137"/>
                  <a:gd name="T9" fmla="*/ 365 h 2709"/>
                  <a:gd name="T10" fmla="*/ 2973 w 4137"/>
                  <a:gd name="T11" fmla="*/ 2246 h 2709"/>
                  <a:gd name="T12" fmla="*/ 2781 w 4137"/>
                  <a:gd name="T13" fmla="*/ 2366 h 2709"/>
                  <a:gd name="T14" fmla="*/ 2973 w 4137"/>
                  <a:gd name="T15" fmla="*/ 2246 h 2709"/>
                  <a:gd name="T16" fmla="*/ 3605 w 4137"/>
                  <a:gd name="T17" fmla="*/ 574 h 2709"/>
                  <a:gd name="T18" fmla="*/ 2120 w 4137"/>
                  <a:gd name="T19" fmla="*/ 945 h 2709"/>
                  <a:gd name="T20" fmla="*/ 843 w 4137"/>
                  <a:gd name="T21" fmla="*/ 354 h 2709"/>
                  <a:gd name="T22" fmla="*/ 103 w 4137"/>
                  <a:gd name="T23" fmla="*/ 19 h 2709"/>
                  <a:gd name="T24" fmla="*/ 34 w 4137"/>
                  <a:gd name="T25" fmla="*/ 0 h 2709"/>
                  <a:gd name="T26" fmla="*/ 0 w 4137"/>
                  <a:gd name="T27" fmla="*/ 354 h 2709"/>
                  <a:gd name="T28" fmla="*/ 0 w 4137"/>
                  <a:gd name="T29" fmla="*/ 362 h 2709"/>
                  <a:gd name="T30" fmla="*/ 1703 w 4137"/>
                  <a:gd name="T31" fmla="*/ 2709 h 2709"/>
                  <a:gd name="T32" fmla="*/ 4137 w 4137"/>
                  <a:gd name="T33" fmla="*/ 374 h 2709"/>
                  <a:gd name="T34" fmla="*/ 4135 w 4137"/>
                  <a:gd name="T35" fmla="*/ 35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37" h="2709">
                    <a:moveTo>
                      <a:pt x="4135" y="354"/>
                    </a:moveTo>
                    <a:cubicBezTo>
                      <a:pt x="4134" y="274"/>
                      <a:pt x="4130" y="196"/>
                      <a:pt x="4122" y="119"/>
                    </a:cubicBezTo>
                    <a:cubicBezTo>
                      <a:pt x="4096" y="158"/>
                      <a:pt x="4067" y="195"/>
                      <a:pt x="4035" y="230"/>
                    </a:cubicBezTo>
                    <a:cubicBezTo>
                      <a:pt x="4038" y="271"/>
                      <a:pt x="4040" y="312"/>
                      <a:pt x="4040" y="354"/>
                    </a:cubicBezTo>
                    <a:cubicBezTo>
                      <a:pt x="4040" y="357"/>
                      <a:pt x="4040" y="361"/>
                      <a:pt x="4040" y="365"/>
                    </a:cubicBezTo>
                    <a:cubicBezTo>
                      <a:pt x="4040" y="1378"/>
                      <a:pt x="3326" y="2000"/>
                      <a:pt x="2973" y="2246"/>
                    </a:cubicBezTo>
                    <a:cubicBezTo>
                      <a:pt x="2862" y="2337"/>
                      <a:pt x="2781" y="2366"/>
                      <a:pt x="2781" y="2366"/>
                    </a:cubicBezTo>
                    <a:cubicBezTo>
                      <a:pt x="2781" y="2366"/>
                      <a:pt x="2858" y="2326"/>
                      <a:pt x="2973" y="2246"/>
                    </a:cubicBezTo>
                    <a:cubicBezTo>
                      <a:pt x="3203" y="2057"/>
                      <a:pt x="3562" y="1600"/>
                      <a:pt x="3605" y="574"/>
                    </a:cubicBezTo>
                    <a:cubicBezTo>
                      <a:pt x="3137" y="844"/>
                      <a:pt x="2534" y="964"/>
                      <a:pt x="2120" y="945"/>
                    </a:cubicBezTo>
                    <a:cubicBezTo>
                      <a:pt x="1717" y="927"/>
                      <a:pt x="1315" y="624"/>
                      <a:pt x="843" y="354"/>
                    </a:cubicBezTo>
                    <a:cubicBezTo>
                      <a:pt x="615" y="223"/>
                      <a:pt x="371" y="99"/>
                      <a:pt x="103" y="19"/>
                    </a:cubicBezTo>
                    <a:cubicBezTo>
                      <a:pt x="79" y="12"/>
                      <a:pt x="56" y="6"/>
                      <a:pt x="34" y="0"/>
                    </a:cubicBezTo>
                    <a:cubicBezTo>
                      <a:pt x="12" y="112"/>
                      <a:pt x="0" y="230"/>
                      <a:pt x="0" y="354"/>
                    </a:cubicBezTo>
                    <a:cubicBezTo>
                      <a:pt x="0" y="356"/>
                      <a:pt x="0" y="359"/>
                      <a:pt x="0" y="362"/>
                    </a:cubicBezTo>
                    <a:cubicBezTo>
                      <a:pt x="0" y="1752"/>
                      <a:pt x="1522" y="2612"/>
                      <a:pt x="1703" y="2709"/>
                    </a:cubicBezTo>
                    <a:cubicBezTo>
                      <a:pt x="3050" y="2638"/>
                      <a:pt x="4137" y="1742"/>
                      <a:pt x="4137" y="374"/>
                    </a:cubicBezTo>
                    <a:cubicBezTo>
                      <a:pt x="4137" y="367"/>
                      <a:pt x="4135" y="361"/>
                      <a:pt x="4135" y="354"/>
                    </a:cubicBezTo>
                    <a:close/>
                  </a:path>
                </a:pathLst>
              </a:custGeom>
              <a:solidFill>
                <a:srgbClr val="E31E3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5" name="íSḷïḓé"/>
              <p:cNvSpPr/>
              <p:nvPr/>
            </p:nvSpPr>
            <p:spPr bwMode="auto">
              <a:xfrm>
                <a:off x="6735923" y="4992862"/>
                <a:ext cx="915416" cy="866608"/>
              </a:xfrm>
              <a:custGeom>
                <a:avLst/>
                <a:gdLst>
                  <a:gd name="T0" fmla="*/ 67 w 2670"/>
                  <a:gd name="T1" fmla="*/ 172 h 2533"/>
                  <a:gd name="T2" fmla="*/ 67 w 2670"/>
                  <a:gd name="T3" fmla="*/ 172 h 2533"/>
                  <a:gd name="T4" fmla="*/ 74 w 2670"/>
                  <a:gd name="T5" fmla="*/ 0 h 2533"/>
                  <a:gd name="T6" fmla="*/ 5 w 2670"/>
                  <a:gd name="T7" fmla="*/ 72 h 2533"/>
                  <a:gd name="T8" fmla="*/ 2 w 2670"/>
                  <a:gd name="T9" fmla="*/ 172 h 2533"/>
                  <a:gd name="T10" fmla="*/ 0 w 2670"/>
                  <a:gd name="T11" fmla="*/ 192 h 2533"/>
                  <a:gd name="T12" fmla="*/ 2558 w 2670"/>
                  <a:gd name="T13" fmla="*/ 2533 h 2533"/>
                  <a:gd name="T14" fmla="*/ 2583 w 2670"/>
                  <a:gd name="T15" fmla="*/ 2532 h 2533"/>
                  <a:gd name="T16" fmla="*/ 2670 w 2670"/>
                  <a:gd name="T17" fmla="*/ 2530 h 2533"/>
                  <a:gd name="T18" fmla="*/ 67 w 2670"/>
                  <a:gd name="T19" fmla="*/ 172 h 2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70" h="2533">
                    <a:moveTo>
                      <a:pt x="67" y="172"/>
                    </a:moveTo>
                    <a:cubicBezTo>
                      <a:pt x="67" y="172"/>
                      <a:pt x="67" y="172"/>
                      <a:pt x="67" y="172"/>
                    </a:cubicBezTo>
                    <a:cubicBezTo>
                      <a:pt x="67" y="113"/>
                      <a:pt x="70" y="56"/>
                      <a:pt x="74" y="0"/>
                    </a:cubicBezTo>
                    <a:cubicBezTo>
                      <a:pt x="43" y="28"/>
                      <a:pt x="20" y="53"/>
                      <a:pt x="5" y="72"/>
                    </a:cubicBezTo>
                    <a:cubicBezTo>
                      <a:pt x="3" y="105"/>
                      <a:pt x="2" y="138"/>
                      <a:pt x="2" y="172"/>
                    </a:cubicBezTo>
                    <a:cubicBezTo>
                      <a:pt x="2" y="179"/>
                      <a:pt x="0" y="185"/>
                      <a:pt x="0" y="192"/>
                    </a:cubicBezTo>
                    <a:cubicBezTo>
                      <a:pt x="0" y="1619"/>
                      <a:pt x="1132" y="2533"/>
                      <a:pt x="2558" y="2533"/>
                    </a:cubicBezTo>
                    <a:cubicBezTo>
                      <a:pt x="2567" y="2533"/>
                      <a:pt x="2575" y="2532"/>
                      <a:pt x="2583" y="2532"/>
                    </a:cubicBezTo>
                    <a:cubicBezTo>
                      <a:pt x="2612" y="2532"/>
                      <a:pt x="2641" y="2531"/>
                      <a:pt x="2670" y="2530"/>
                    </a:cubicBezTo>
                    <a:cubicBezTo>
                      <a:pt x="2225" y="2486"/>
                      <a:pt x="67" y="2170"/>
                      <a:pt x="67" y="172"/>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6" name="ïSļiḍé"/>
              <p:cNvSpPr/>
              <p:nvPr/>
            </p:nvSpPr>
            <p:spPr bwMode="auto">
              <a:xfrm>
                <a:off x="6758701" y="4883316"/>
                <a:ext cx="914332" cy="975070"/>
              </a:xfrm>
              <a:custGeom>
                <a:avLst/>
                <a:gdLst>
                  <a:gd name="T0" fmla="*/ 963 w 2666"/>
                  <a:gd name="T1" fmla="*/ 499 h 2849"/>
                  <a:gd name="T2" fmla="*/ 963 w 2666"/>
                  <a:gd name="T3" fmla="*/ 491 h 2849"/>
                  <a:gd name="T4" fmla="*/ 997 w 2666"/>
                  <a:gd name="T5" fmla="*/ 137 h 2849"/>
                  <a:gd name="T6" fmla="*/ 7 w 2666"/>
                  <a:gd name="T7" fmla="*/ 319 h 2849"/>
                  <a:gd name="T8" fmla="*/ 0 w 2666"/>
                  <a:gd name="T9" fmla="*/ 491 h 2849"/>
                  <a:gd name="T10" fmla="*/ 0 w 2666"/>
                  <a:gd name="T11" fmla="*/ 491 h 2849"/>
                  <a:gd name="T12" fmla="*/ 2603 w 2666"/>
                  <a:gd name="T13" fmla="*/ 2849 h 2849"/>
                  <a:gd name="T14" fmla="*/ 2666 w 2666"/>
                  <a:gd name="T15" fmla="*/ 2846 h 2849"/>
                  <a:gd name="T16" fmla="*/ 963 w 2666"/>
                  <a:gd name="T17" fmla="*/ 499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6" h="2849">
                    <a:moveTo>
                      <a:pt x="963" y="499"/>
                    </a:moveTo>
                    <a:cubicBezTo>
                      <a:pt x="963" y="496"/>
                      <a:pt x="963" y="493"/>
                      <a:pt x="963" y="491"/>
                    </a:cubicBezTo>
                    <a:cubicBezTo>
                      <a:pt x="963" y="367"/>
                      <a:pt x="975" y="249"/>
                      <a:pt x="997" y="137"/>
                    </a:cubicBezTo>
                    <a:cubicBezTo>
                      <a:pt x="463" y="0"/>
                      <a:pt x="150" y="189"/>
                      <a:pt x="7" y="319"/>
                    </a:cubicBezTo>
                    <a:cubicBezTo>
                      <a:pt x="3" y="375"/>
                      <a:pt x="0" y="432"/>
                      <a:pt x="0" y="491"/>
                    </a:cubicBezTo>
                    <a:cubicBezTo>
                      <a:pt x="0" y="491"/>
                      <a:pt x="0" y="491"/>
                      <a:pt x="0" y="491"/>
                    </a:cubicBezTo>
                    <a:cubicBezTo>
                      <a:pt x="0" y="2489"/>
                      <a:pt x="2158" y="2805"/>
                      <a:pt x="2603" y="2849"/>
                    </a:cubicBezTo>
                    <a:cubicBezTo>
                      <a:pt x="2624" y="2848"/>
                      <a:pt x="2645" y="2848"/>
                      <a:pt x="2666" y="2846"/>
                    </a:cubicBezTo>
                    <a:cubicBezTo>
                      <a:pt x="2485" y="2749"/>
                      <a:pt x="963" y="1889"/>
                      <a:pt x="963" y="499"/>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7" name="îṡľiďe"/>
              <p:cNvSpPr/>
              <p:nvPr/>
            </p:nvSpPr>
            <p:spPr bwMode="auto">
              <a:xfrm>
                <a:off x="7406216" y="5498293"/>
                <a:ext cx="216923" cy="218008"/>
              </a:xfrm>
              <a:prstGeom prst="ellipse">
                <a:avLst/>
              </a:pr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8" name="íṩlíḋê"/>
              <p:cNvSpPr/>
              <p:nvPr/>
            </p:nvSpPr>
            <p:spPr bwMode="auto">
              <a:xfrm>
                <a:off x="7060224" y="5220632"/>
                <a:ext cx="202824" cy="202823"/>
              </a:xfrm>
              <a:custGeom>
                <a:avLst/>
                <a:gdLst>
                  <a:gd name="T0" fmla="*/ 296 w 592"/>
                  <a:gd name="T1" fmla="*/ 593 h 593"/>
                  <a:gd name="T2" fmla="*/ 0 w 592"/>
                  <a:gd name="T3" fmla="*/ 297 h 593"/>
                  <a:gd name="T4" fmla="*/ 296 w 592"/>
                  <a:gd name="T5" fmla="*/ 0 h 593"/>
                  <a:gd name="T6" fmla="*/ 592 w 592"/>
                  <a:gd name="T7" fmla="*/ 297 h 593"/>
                  <a:gd name="T8" fmla="*/ 296 w 592"/>
                  <a:gd name="T9" fmla="*/ 593 h 593"/>
                  <a:gd name="T10" fmla="*/ 296 w 592"/>
                  <a:gd name="T11" fmla="*/ 101 h 593"/>
                  <a:gd name="T12" fmla="*/ 100 w 592"/>
                  <a:gd name="T13" fmla="*/ 297 h 593"/>
                  <a:gd name="T14" fmla="*/ 296 w 592"/>
                  <a:gd name="T15" fmla="*/ 493 h 593"/>
                  <a:gd name="T16" fmla="*/ 492 w 592"/>
                  <a:gd name="T17" fmla="*/ 297 h 593"/>
                  <a:gd name="T18" fmla="*/ 296 w 592"/>
                  <a:gd name="T19" fmla="*/ 10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2" h="593">
                    <a:moveTo>
                      <a:pt x="296" y="593"/>
                    </a:moveTo>
                    <a:cubicBezTo>
                      <a:pt x="132" y="593"/>
                      <a:pt x="0" y="460"/>
                      <a:pt x="0" y="297"/>
                    </a:cubicBezTo>
                    <a:cubicBezTo>
                      <a:pt x="0" y="133"/>
                      <a:pt x="132" y="0"/>
                      <a:pt x="296" y="0"/>
                    </a:cubicBezTo>
                    <a:cubicBezTo>
                      <a:pt x="459" y="0"/>
                      <a:pt x="592" y="133"/>
                      <a:pt x="592" y="297"/>
                    </a:cubicBezTo>
                    <a:cubicBezTo>
                      <a:pt x="592" y="460"/>
                      <a:pt x="459" y="593"/>
                      <a:pt x="296" y="593"/>
                    </a:cubicBezTo>
                    <a:close/>
                    <a:moveTo>
                      <a:pt x="296" y="101"/>
                    </a:moveTo>
                    <a:cubicBezTo>
                      <a:pt x="188" y="101"/>
                      <a:pt x="100" y="189"/>
                      <a:pt x="100" y="297"/>
                    </a:cubicBezTo>
                    <a:cubicBezTo>
                      <a:pt x="100" y="405"/>
                      <a:pt x="188" y="493"/>
                      <a:pt x="296" y="493"/>
                    </a:cubicBezTo>
                    <a:cubicBezTo>
                      <a:pt x="404" y="493"/>
                      <a:pt x="492" y="405"/>
                      <a:pt x="492" y="297"/>
                    </a:cubicBezTo>
                    <a:cubicBezTo>
                      <a:pt x="492" y="189"/>
                      <a:pt x="404" y="101"/>
                      <a:pt x="296" y="101"/>
                    </a:cubicBezTo>
                    <a:close/>
                  </a:path>
                </a:pathLst>
              </a:cu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9" name="išḷïḑè"/>
              <p:cNvSpPr/>
              <p:nvPr/>
            </p:nvSpPr>
            <p:spPr bwMode="auto">
              <a:xfrm>
                <a:off x="7457193" y="3692408"/>
                <a:ext cx="162692" cy="175708"/>
              </a:xfrm>
              <a:custGeom>
                <a:avLst/>
                <a:gdLst>
                  <a:gd name="T0" fmla="*/ 118 w 474"/>
                  <a:gd name="T1" fmla="*/ 18 h 515"/>
                  <a:gd name="T2" fmla="*/ 118 w 474"/>
                  <a:gd name="T3" fmla="*/ 0 h 515"/>
                  <a:gd name="T4" fmla="*/ 0 w 474"/>
                  <a:gd name="T5" fmla="*/ 231 h 515"/>
                  <a:gd name="T6" fmla="*/ 285 w 474"/>
                  <a:gd name="T7" fmla="*/ 515 h 515"/>
                  <a:gd name="T8" fmla="*/ 474 w 474"/>
                  <a:gd name="T9" fmla="*/ 444 h 515"/>
                  <a:gd name="T10" fmla="*/ 118 w 474"/>
                  <a:gd name="T11" fmla="*/ 18 h 515"/>
                </a:gdLst>
                <a:ahLst/>
                <a:cxnLst>
                  <a:cxn ang="0">
                    <a:pos x="T0" y="T1"/>
                  </a:cxn>
                  <a:cxn ang="0">
                    <a:pos x="T2" y="T3"/>
                  </a:cxn>
                  <a:cxn ang="0">
                    <a:pos x="T4" y="T5"/>
                  </a:cxn>
                  <a:cxn ang="0">
                    <a:pos x="T6" y="T7"/>
                  </a:cxn>
                  <a:cxn ang="0">
                    <a:pos x="T8" y="T9"/>
                  </a:cxn>
                  <a:cxn ang="0">
                    <a:pos x="T10" y="T11"/>
                  </a:cxn>
                </a:cxnLst>
                <a:rect l="0" t="0" r="r" b="b"/>
                <a:pathLst>
                  <a:path w="474" h="515">
                    <a:moveTo>
                      <a:pt x="118" y="18"/>
                    </a:moveTo>
                    <a:cubicBezTo>
                      <a:pt x="118" y="12"/>
                      <a:pt x="118" y="6"/>
                      <a:pt x="118" y="0"/>
                    </a:cubicBezTo>
                    <a:cubicBezTo>
                      <a:pt x="47" y="52"/>
                      <a:pt x="0" y="136"/>
                      <a:pt x="0" y="231"/>
                    </a:cubicBezTo>
                    <a:cubicBezTo>
                      <a:pt x="0" y="388"/>
                      <a:pt x="128" y="515"/>
                      <a:pt x="285" y="515"/>
                    </a:cubicBezTo>
                    <a:cubicBezTo>
                      <a:pt x="357" y="515"/>
                      <a:pt x="423" y="488"/>
                      <a:pt x="474" y="444"/>
                    </a:cubicBezTo>
                    <a:cubicBezTo>
                      <a:pt x="271" y="407"/>
                      <a:pt x="118" y="231"/>
                      <a:pt x="118" y="18"/>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0" name="îślîḋè"/>
              <p:cNvSpPr/>
              <p:nvPr/>
            </p:nvSpPr>
            <p:spPr bwMode="auto">
              <a:xfrm>
                <a:off x="7497324" y="3673970"/>
                <a:ext cx="155100" cy="170285"/>
              </a:xfrm>
              <a:custGeom>
                <a:avLst/>
                <a:gdLst>
                  <a:gd name="T0" fmla="*/ 451 w 451"/>
                  <a:gd name="T1" fmla="*/ 285 h 498"/>
                  <a:gd name="T2" fmla="*/ 167 w 451"/>
                  <a:gd name="T3" fmla="*/ 0 h 498"/>
                  <a:gd name="T4" fmla="*/ 0 w 451"/>
                  <a:gd name="T5" fmla="*/ 54 h 498"/>
                  <a:gd name="T6" fmla="*/ 0 w 451"/>
                  <a:gd name="T7" fmla="*/ 72 h 498"/>
                  <a:gd name="T8" fmla="*/ 356 w 451"/>
                  <a:gd name="T9" fmla="*/ 498 h 498"/>
                  <a:gd name="T10" fmla="*/ 451 w 451"/>
                  <a:gd name="T11" fmla="*/ 285 h 498"/>
                </a:gdLst>
                <a:ahLst/>
                <a:cxnLst>
                  <a:cxn ang="0">
                    <a:pos x="T0" y="T1"/>
                  </a:cxn>
                  <a:cxn ang="0">
                    <a:pos x="T2" y="T3"/>
                  </a:cxn>
                  <a:cxn ang="0">
                    <a:pos x="T4" y="T5"/>
                  </a:cxn>
                  <a:cxn ang="0">
                    <a:pos x="T6" y="T7"/>
                  </a:cxn>
                  <a:cxn ang="0">
                    <a:pos x="T8" y="T9"/>
                  </a:cxn>
                  <a:cxn ang="0">
                    <a:pos x="T10" y="T11"/>
                  </a:cxn>
                </a:cxnLst>
                <a:rect l="0" t="0" r="r" b="b"/>
                <a:pathLst>
                  <a:path w="451" h="498">
                    <a:moveTo>
                      <a:pt x="451" y="285"/>
                    </a:moveTo>
                    <a:cubicBezTo>
                      <a:pt x="451" y="128"/>
                      <a:pt x="324" y="0"/>
                      <a:pt x="167" y="0"/>
                    </a:cubicBezTo>
                    <a:cubicBezTo>
                      <a:pt x="105" y="0"/>
                      <a:pt x="47" y="20"/>
                      <a:pt x="0" y="54"/>
                    </a:cubicBezTo>
                    <a:cubicBezTo>
                      <a:pt x="0" y="60"/>
                      <a:pt x="0" y="66"/>
                      <a:pt x="0" y="72"/>
                    </a:cubicBezTo>
                    <a:cubicBezTo>
                      <a:pt x="0" y="285"/>
                      <a:pt x="153" y="461"/>
                      <a:pt x="356" y="498"/>
                    </a:cubicBezTo>
                    <a:cubicBezTo>
                      <a:pt x="414" y="446"/>
                      <a:pt x="451" y="369"/>
                      <a:pt x="451" y="285"/>
                    </a:cubicBezTo>
                    <a:close/>
                  </a:path>
                </a:pathLst>
              </a:custGeom>
              <a:solidFill>
                <a:srgbClr val="E31E3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1" name="iśľîḓê"/>
              <p:cNvSpPr/>
              <p:nvPr/>
            </p:nvSpPr>
            <p:spPr bwMode="auto">
              <a:xfrm>
                <a:off x="7453939" y="4511293"/>
                <a:ext cx="236446" cy="255969"/>
              </a:xfrm>
              <a:custGeom>
                <a:avLst/>
                <a:gdLst>
                  <a:gd name="T0" fmla="*/ 167 w 690"/>
                  <a:gd name="T1" fmla="*/ 86 h 748"/>
                  <a:gd name="T2" fmla="*/ 174 w 690"/>
                  <a:gd name="T3" fmla="*/ 0 h 748"/>
                  <a:gd name="T4" fmla="*/ 0 w 690"/>
                  <a:gd name="T5" fmla="*/ 336 h 748"/>
                  <a:gd name="T6" fmla="*/ 412 w 690"/>
                  <a:gd name="T7" fmla="*/ 748 h 748"/>
                  <a:gd name="T8" fmla="*/ 690 w 690"/>
                  <a:gd name="T9" fmla="*/ 640 h 748"/>
                  <a:gd name="T10" fmla="*/ 167 w 690"/>
                  <a:gd name="T11" fmla="*/ 86 h 748"/>
                </a:gdLst>
                <a:ahLst/>
                <a:cxnLst>
                  <a:cxn ang="0">
                    <a:pos x="T0" y="T1"/>
                  </a:cxn>
                  <a:cxn ang="0">
                    <a:pos x="T2" y="T3"/>
                  </a:cxn>
                  <a:cxn ang="0">
                    <a:pos x="T4" y="T5"/>
                  </a:cxn>
                  <a:cxn ang="0">
                    <a:pos x="T6" y="T7"/>
                  </a:cxn>
                  <a:cxn ang="0">
                    <a:pos x="T8" y="T9"/>
                  </a:cxn>
                  <a:cxn ang="0">
                    <a:pos x="T10" y="T11"/>
                  </a:cxn>
                </a:cxnLst>
                <a:rect l="0" t="0" r="r" b="b"/>
                <a:pathLst>
                  <a:path w="690" h="748">
                    <a:moveTo>
                      <a:pt x="167" y="86"/>
                    </a:moveTo>
                    <a:cubicBezTo>
                      <a:pt x="167" y="57"/>
                      <a:pt x="169" y="28"/>
                      <a:pt x="174" y="0"/>
                    </a:cubicBezTo>
                    <a:cubicBezTo>
                      <a:pt x="69" y="74"/>
                      <a:pt x="0" y="197"/>
                      <a:pt x="0" y="336"/>
                    </a:cubicBezTo>
                    <a:cubicBezTo>
                      <a:pt x="0" y="563"/>
                      <a:pt x="184" y="748"/>
                      <a:pt x="412" y="748"/>
                    </a:cubicBezTo>
                    <a:cubicBezTo>
                      <a:pt x="519" y="748"/>
                      <a:pt x="617" y="707"/>
                      <a:pt x="690" y="640"/>
                    </a:cubicBezTo>
                    <a:cubicBezTo>
                      <a:pt x="398" y="624"/>
                      <a:pt x="167" y="382"/>
                      <a:pt x="167" y="86"/>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2" name="iSḻíḋè"/>
              <p:cNvSpPr/>
              <p:nvPr/>
            </p:nvSpPr>
            <p:spPr bwMode="auto">
              <a:xfrm>
                <a:off x="7511424" y="4484177"/>
                <a:ext cx="224516" cy="246208"/>
              </a:xfrm>
              <a:custGeom>
                <a:avLst/>
                <a:gdLst>
                  <a:gd name="T0" fmla="*/ 657 w 657"/>
                  <a:gd name="T1" fmla="*/ 413 h 717"/>
                  <a:gd name="T2" fmla="*/ 245 w 657"/>
                  <a:gd name="T3" fmla="*/ 0 h 717"/>
                  <a:gd name="T4" fmla="*/ 7 w 657"/>
                  <a:gd name="T5" fmla="*/ 77 h 717"/>
                  <a:gd name="T6" fmla="*/ 0 w 657"/>
                  <a:gd name="T7" fmla="*/ 163 h 717"/>
                  <a:gd name="T8" fmla="*/ 523 w 657"/>
                  <a:gd name="T9" fmla="*/ 717 h 717"/>
                  <a:gd name="T10" fmla="*/ 657 w 657"/>
                  <a:gd name="T11" fmla="*/ 413 h 717"/>
                </a:gdLst>
                <a:ahLst/>
                <a:cxnLst>
                  <a:cxn ang="0">
                    <a:pos x="T0" y="T1"/>
                  </a:cxn>
                  <a:cxn ang="0">
                    <a:pos x="T2" y="T3"/>
                  </a:cxn>
                  <a:cxn ang="0">
                    <a:pos x="T4" y="T5"/>
                  </a:cxn>
                  <a:cxn ang="0">
                    <a:pos x="T6" y="T7"/>
                  </a:cxn>
                  <a:cxn ang="0">
                    <a:pos x="T8" y="T9"/>
                  </a:cxn>
                  <a:cxn ang="0">
                    <a:pos x="T10" y="T11"/>
                  </a:cxn>
                </a:cxnLst>
                <a:rect l="0" t="0" r="r" b="b"/>
                <a:pathLst>
                  <a:path w="657" h="717">
                    <a:moveTo>
                      <a:pt x="657" y="413"/>
                    </a:moveTo>
                    <a:cubicBezTo>
                      <a:pt x="657" y="185"/>
                      <a:pt x="473" y="0"/>
                      <a:pt x="245" y="0"/>
                    </a:cubicBezTo>
                    <a:cubicBezTo>
                      <a:pt x="156" y="0"/>
                      <a:pt x="74" y="29"/>
                      <a:pt x="7" y="77"/>
                    </a:cubicBezTo>
                    <a:cubicBezTo>
                      <a:pt x="2" y="105"/>
                      <a:pt x="0" y="134"/>
                      <a:pt x="0" y="163"/>
                    </a:cubicBezTo>
                    <a:cubicBezTo>
                      <a:pt x="0" y="459"/>
                      <a:pt x="231" y="701"/>
                      <a:pt x="523" y="717"/>
                    </a:cubicBezTo>
                    <a:cubicBezTo>
                      <a:pt x="606" y="642"/>
                      <a:pt x="657" y="533"/>
                      <a:pt x="657" y="413"/>
                    </a:cubicBezTo>
                    <a:close/>
                  </a:path>
                </a:pathLst>
              </a:custGeom>
              <a:solidFill>
                <a:srgbClr val="E31E3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3" name="í$ḷîdè"/>
              <p:cNvSpPr/>
              <p:nvPr/>
            </p:nvSpPr>
            <p:spPr bwMode="auto">
              <a:xfrm>
                <a:off x="7140485" y="4537324"/>
                <a:ext cx="188723" cy="188723"/>
              </a:xfrm>
              <a:custGeom>
                <a:avLst/>
                <a:gdLst>
                  <a:gd name="T0" fmla="*/ 277 w 553"/>
                  <a:gd name="T1" fmla="*/ 92 h 553"/>
                  <a:gd name="T2" fmla="*/ 462 w 553"/>
                  <a:gd name="T3" fmla="*/ 276 h 553"/>
                  <a:gd name="T4" fmla="*/ 277 w 553"/>
                  <a:gd name="T5" fmla="*/ 461 h 553"/>
                  <a:gd name="T6" fmla="*/ 92 w 553"/>
                  <a:gd name="T7" fmla="*/ 276 h 553"/>
                  <a:gd name="T8" fmla="*/ 277 w 553"/>
                  <a:gd name="T9" fmla="*/ 92 h 553"/>
                  <a:gd name="T10" fmla="*/ 277 w 553"/>
                  <a:gd name="T11" fmla="*/ 0 h 553"/>
                  <a:gd name="T12" fmla="*/ 0 w 553"/>
                  <a:gd name="T13" fmla="*/ 276 h 553"/>
                  <a:gd name="T14" fmla="*/ 277 w 553"/>
                  <a:gd name="T15" fmla="*/ 553 h 553"/>
                  <a:gd name="T16" fmla="*/ 553 w 553"/>
                  <a:gd name="T17" fmla="*/ 276 h 553"/>
                  <a:gd name="T18" fmla="*/ 277 w 553"/>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553">
                    <a:moveTo>
                      <a:pt x="277" y="92"/>
                    </a:moveTo>
                    <a:cubicBezTo>
                      <a:pt x="379" y="92"/>
                      <a:pt x="462" y="174"/>
                      <a:pt x="462" y="276"/>
                    </a:cubicBezTo>
                    <a:cubicBezTo>
                      <a:pt x="462" y="378"/>
                      <a:pt x="379" y="461"/>
                      <a:pt x="277" y="461"/>
                    </a:cubicBezTo>
                    <a:cubicBezTo>
                      <a:pt x="175" y="461"/>
                      <a:pt x="92" y="378"/>
                      <a:pt x="92" y="276"/>
                    </a:cubicBezTo>
                    <a:cubicBezTo>
                      <a:pt x="92" y="174"/>
                      <a:pt x="175" y="92"/>
                      <a:pt x="277" y="92"/>
                    </a:cubicBezTo>
                    <a:moveTo>
                      <a:pt x="277" y="0"/>
                    </a:moveTo>
                    <a:cubicBezTo>
                      <a:pt x="124" y="0"/>
                      <a:pt x="0" y="124"/>
                      <a:pt x="0" y="276"/>
                    </a:cubicBezTo>
                    <a:cubicBezTo>
                      <a:pt x="0" y="429"/>
                      <a:pt x="124" y="553"/>
                      <a:pt x="277" y="553"/>
                    </a:cubicBezTo>
                    <a:cubicBezTo>
                      <a:pt x="430" y="553"/>
                      <a:pt x="553" y="429"/>
                      <a:pt x="553" y="276"/>
                    </a:cubicBezTo>
                    <a:cubicBezTo>
                      <a:pt x="553" y="124"/>
                      <a:pt x="430" y="0"/>
                      <a:pt x="277" y="0"/>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4" name="íšḷïḓê"/>
              <p:cNvSpPr/>
              <p:nvPr/>
            </p:nvSpPr>
            <p:spPr bwMode="auto">
              <a:xfrm>
                <a:off x="7752209" y="4718454"/>
                <a:ext cx="188723" cy="188723"/>
              </a:xfrm>
              <a:custGeom>
                <a:avLst/>
                <a:gdLst>
                  <a:gd name="T0" fmla="*/ 277 w 553"/>
                  <a:gd name="T1" fmla="*/ 92 h 553"/>
                  <a:gd name="T2" fmla="*/ 462 w 553"/>
                  <a:gd name="T3" fmla="*/ 277 h 553"/>
                  <a:gd name="T4" fmla="*/ 277 w 553"/>
                  <a:gd name="T5" fmla="*/ 461 h 553"/>
                  <a:gd name="T6" fmla="*/ 92 w 553"/>
                  <a:gd name="T7" fmla="*/ 277 h 553"/>
                  <a:gd name="T8" fmla="*/ 277 w 553"/>
                  <a:gd name="T9" fmla="*/ 92 h 553"/>
                  <a:gd name="T10" fmla="*/ 277 w 553"/>
                  <a:gd name="T11" fmla="*/ 0 h 553"/>
                  <a:gd name="T12" fmla="*/ 0 w 553"/>
                  <a:gd name="T13" fmla="*/ 277 h 553"/>
                  <a:gd name="T14" fmla="*/ 277 w 553"/>
                  <a:gd name="T15" fmla="*/ 553 h 553"/>
                  <a:gd name="T16" fmla="*/ 553 w 553"/>
                  <a:gd name="T17" fmla="*/ 277 h 553"/>
                  <a:gd name="T18" fmla="*/ 277 w 553"/>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553">
                    <a:moveTo>
                      <a:pt x="277" y="92"/>
                    </a:moveTo>
                    <a:cubicBezTo>
                      <a:pt x="379" y="92"/>
                      <a:pt x="462" y="175"/>
                      <a:pt x="462" y="277"/>
                    </a:cubicBezTo>
                    <a:cubicBezTo>
                      <a:pt x="462" y="379"/>
                      <a:pt x="379" y="461"/>
                      <a:pt x="277" y="461"/>
                    </a:cubicBezTo>
                    <a:cubicBezTo>
                      <a:pt x="175" y="461"/>
                      <a:pt x="92" y="379"/>
                      <a:pt x="92" y="277"/>
                    </a:cubicBezTo>
                    <a:cubicBezTo>
                      <a:pt x="92" y="175"/>
                      <a:pt x="175" y="92"/>
                      <a:pt x="277" y="92"/>
                    </a:cubicBezTo>
                    <a:moveTo>
                      <a:pt x="277" y="0"/>
                    </a:moveTo>
                    <a:cubicBezTo>
                      <a:pt x="124" y="0"/>
                      <a:pt x="0" y="124"/>
                      <a:pt x="0" y="277"/>
                    </a:cubicBezTo>
                    <a:cubicBezTo>
                      <a:pt x="0" y="429"/>
                      <a:pt x="124" y="553"/>
                      <a:pt x="277" y="553"/>
                    </a:cubicBezTo>
                    <a:cubicBezTo>
                      <a:pt x="430" y="553"/>
                      <a:pt x="553" y="429"/>
                      <a:pt x="553" y="277"/>
                    </a:cubicBezTo>
                    <a:cubicBezTo>
                      <a:pt x="553" y="124"/>
                      <a:pt x="430" y="0"/>
                      <a:pt x="277" y="0"/>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5" name="ïšľiḓe"/>
              <p:cNvSpPr/>
              <p:nvPr/>
            </p:nvSpPr>
            <p:spPr bwMode="auto">
              <a:xfrm>
                <a:off x="8041801" y="3642515"/>
                <a:ext cx="552070" cy="104123"/>
              </a:xfrm>
              <a:custGeom>
                <a:avLst/>
                <a:gdLst>
                  <a:gd name="T0" fmla="*/ 1473 w 1612"/>
                  <a:gd name="T1" fmla="*/ 0 h 306"/>
                  <a:gd name="T2" fmla="*/ 1451 w 1612"/>
                  <a:gd name="T3" fmla="*/ 0 h 306"/>
                  <a:gd name="T4" fmla="*/ 161 w 1612"/>
                  <a:gd name="T5" fmla="*/ 0 h 306"/>
                  <a:gd name="T6" fmla="*/ 139 w 1612"/>
                  <a:gd name="T7" fmla="*/ 0 h 306"/>
                  <a:gd name="T8" fmla="*/ 0 w 1612"/>
                  <a:gd name="T9" fmla="*/ 138 h 306"/>
                  <a:gd name="T10" fmla="*/ 0 w 1612"/>
                  <a:gd name="T11" fmla="*/ 168 h 306"/>
                  <a:gd name="T12" fmla="*/ 110 w 1612"/>
                  <a:gd name="T13" fmla="*/ 303 h 306"/>
                  <a:gd name="T14" fmla="*/ 139 w 1612"/>
                  <a:gd name="T15" fmla="*/ 306 h 306"/>
                  <a:gd name="T16" fmla="*/ 1473 w 1612"/>
                  <a:gd name="T17" fmla="*/ 306 h 306"/>
                  <a:gd name="T18" fmla="*/ 1502 w 1612"/>
                  <a:gd name="T19" fmla="*/ 303 h 306"/>
                  <a:gd name="T20" fmla="*/ 1612 w 1612"/>
                  <a:gd name="T21" fmla="*/ 168 h 306"/>
                  <a:gd name="T22" fmla="*/ 1612 w 1612"/>
                  <a:gd name="T23" fmla="*/ 138 h 306"/>
                  <a:gd name="T24" fmla="*/ 1473 w 1612"/>
                  <a:gd name="T25" fmla="*/ 0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2" h="306">
                    <a:moveTo>
                      <a:pt x="1473" y="0"/>
                    </a:moveTo>
                    <a:cubicBezTo>
                      <a:pt x="1451" y="0"/>
                      <a:pt x="1451" y="0"/>
                      <a:pt x="1451" y="0"/>
                    </a:cubicBezTo>
                    <a:cubicBezTo>
                      <a:pt x="161" y="0"/>
                      <a:pt x="161" y="0"/>
                      <a:pt x="161" y="0"/>
                    </a:cubicBezTo>
                    <a:cubicBezTo>
                      <a:pt x="139" y="0"/>
                      <a:pt x="139" y="0"/>
                      <a:pt x="139" y="0"/>
                    </a:cubicBezTo>
                    <a:cubicBezTo>
                      <a:pt x="62" y="0"/>
                      <a:pt x="0" y="62"/>
                      <a:pt x="0" y="138"/>
                    </a:cubicBezTo>
                    <a:cubicBezTo>
                      <a:pt x="0" y="168"/>
                      <a:pt x="0" y="168"/>
                      <a:pt x="0" y="168"/>
                    </a:cubicBezTo>
                    <a:cubicBezTo>
                      <a:pt x="0" y="234"/>
                      <a:pt x="47" y="290"/>
                      <a:pt x="110" y="303"/>
                    </a:cubicBezTo>
                    <a:cubicBezTo>
                      <a:pt x="119" y="305"/>
                      <a:pt x="129" y="306"/>
                      <a:pt x="139" y="306"/>
                    </a:cubicBezTo>
                    <a:cubicBezTo>
                      <a:pt x="1473" y="306"/>
                      <a:pt x="1473" y="306"/>
                      <a:pt x="1473" y="306"/>
                    </a:cubicBezTo>
                    <a:cubicBezTo>
                      <a:pt x="1483" y="306"/>
                      <a:pt x="1493" y="305"/>
                      <a:pt x="1502" y="303"/>
                    </a:cubicBezTo>
                    <a:cubicBezTo>
                      <a:pt x="1565" y="290"/>
                      <a:pt x="1612" y="234"/>
                      <a:pt x="1612" y="168"/>
                    </a:cubicBezTo>
                    <a:cubicBezTo>
                      <a:pt x="1612" y="138"/>
                      <a:pt x="1612" y="138"/>
                      <a:pt x="1612" y="138"/>
                    </a:cubicBezTo>
                    <a:cubicBezTo>
                      <a:pt x="1612" y="62"/>
                      <a:pt x="1550" y="0"/>
                      <a:pt x="1473" y="0"/>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6" name="íS1ïdé"/>
              <p:cNvSpPr/>
              <p:nvPr/>
            </p:nvSpPr>
            <p:spPr bwMode="auto">
              <a:xfrm>
                <a:off x="8078678" y="3773754"/>
                <a:ext cx="477231" cy="834070"/>
              </a:xfrm>
              <a:prstGeom prst="rect">
                <a:avLst/>
              </a:prstGeom>
              <a:solidFill>
                <a:srgbClr val="E3EAE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87" name="îşḷíḍe"/>
              <p:cNvSpPr/>
              <p:nvPr/>
            </p:nvSpPr>
            <p:spPr bwMode="auto">
              <a:xfrm>
                <a:off x="8310786" y="3745554"/>
                <a:ext cx="245123" cy="28200"/>
              </a:xfrm>
              <a:custGeom>
                <a:avLst/>
                <a:gdLst>
                  <a:gd name="T0" fmla="*/ 716 w 716"/>
                  <a:gd name="T1" fmla="*/ 0 h 82"/>
                  <a:gd name="T2" fmla="*/ 687 w 716"/>
                  <a:gd name="T3" fmla="*/ 3 h 82"/>
                  <a:gd name="T4" fmla="*/ 0 w 716"/>
                  <a:gd name="T5" fmla="*/ 3 h 82"/>
                  <a:gd name="T6" fmla="*/ 0 w 716"/>
                  <a:gd name="T7" fmla="*/ 82 h 82"/>
                  <a:gd name="T8" fmla="*/ 716 w 716"/>
                  <a:gd name="T9" fmla="*/ 82 h 82"/>
                  <a:gd name="T10" fmla="*/ 716 w 716"/>
                  <a:gd name="T11" fmla="*/ 0 h 82"/>
                </a:gdLst>
                <a:ahLst/>
                <a:cxnLst>
                  <a:cxn ang="0">
                    <a:pos x="T0" y="T1"/>
                  </a:cxn>
                  <a:cxn ang="0">
                    <a:pos x="T2" y="T3"/>
                  </a:cxn>
                  <a:cxn ang="0">
                    <a:pos x="T4" y="T5"/>
                  </a:cxn>
                  <a:cxn ang="0">
                    <a:pos x="T6" y="T7"/>
                  </a:cxn>
                  <a:cxn ang="0">
                    <a:pos x="T8" y="T9"/>
                  </a:cxn>
                  <a:cxn ang="0">
                    <a:pos x="T10" y="T11"/>
                  </a:cxn>
                </a:cxnLst>
                <a:rect l="0" t="0" r="r" b="b"/>
                <a:pathLst>
                  <a:path w="716" h="82">
                    <a:moveTo>
                      <a:pt x="716" y="0"/>
                    </a:moveTo>
                    <a:cubicBezTo>
                      <a:pt x="707" y="2"/>
                      <a:pt x="697" y="3"/>
                      <a:pt x="687" y="3"/>
                    </a:cubicBezTo>
                    <a:cubicBezTo>
                      <a:pt x="0" y="3"/>
                      <a:pt x="0" y="3"/>
                      <a:pt x="0" y="3"/>
                    </a:cubicBezTo>
                    <a:cubicBezTo>
                      <a:pt x="0" y="82"/>
                      <a:pt x="0" y="82"/>
                      <a:pt x="0" y="82"/>
                    </a:cubicBezTo>
                    <a:cubicBezTo>
                      <a:pt x="716" y="82"/>
                      <a:pt x="716" y="82"/>
                      <a:pt x="716" y="82"/>
                    </a:cubicBezTo>
                    <a:lnTo>
                      <a:pt x="71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8" name="ïṣļîḑè"/>
              <p:cNvSpPr/>
              <p:nvPr/>
            </p:nvSpPr>
            <p:spPr bwMode="auto">
              <a:xfrm>
                <a:off x="8078678" y="3745554"/>
                <a:ext cx="36877" cy="28200"/>
              </a:xfrm>
              <a:custGeom>
                <a:avLst/>
                <a:gdLst>
                  <a:gd name="T0" fmla="*/ 29 w 105"/>
                  <a:gd name="T1" fmla="*/ 3 h 82"/>
                  <a:gd name="T2" fmla="*/ 0 w 105"/>
                  <a:gd name="T3" fmla="*/ 0 h 82"/>
                  <a:gd name="T4" fmla="*/ 0 w 105"/>
                  <a:gd name="T5" fmla="*/ 82 h 82"/>
                  <a:gd name="T6" fmla="*/ 105 w 105"/>
                  <a:gd name="T7" fmla="*/ 82 h 82"/>
                  <a:gd name="T8" fmla="*/ 105 w 105"/>
                  <a:gd name="T9" fmla="*/ 3 h 82"/>
                  <a:gd name="T10" fmla="*/ 29 w 105"/>
                  <a:gd name="T11" fmla="*/ 3 h 82"/>
                </a:gdLst>
                <a:ahLst/>
                <a:cxnLst>
                  <a:cxn ang="0">
                    <a:pos x="T0" y="T1"/>
                  </a:cxn>
                  <a:cxn ang="0">
                    <a:pos x="T2" y="T3"/>
                  </a:cxn>
                  <a:cxn ang="0">
                    <a:pos x="T4" y="T5"/>
                  </a:cxn>
                  <a:cxn ang="0">
                    <a:pos x="T6" y="T7"/>
                  </a:cxn>
                  <a:cxn ang="0">
                    <a:pos x="T8" y="T9"/>
                  </a:cxn>
                  <a:cxn ang="0">
                    <a:pos x="T10" y="T11"/>
                  </a:cxn>
                </a:cxnLst>
                <a:rect l="0" t="0" r="r" b="b"/>
                <a:pathLst>
                  <a:path w="105" h="82">
                    <a:moveTo>
                      <a:pt x="29" y="3"/>
                    </a:moveTo>
                    <a:cubicBezTo>
                      <a:pt x="19" y="3"/>
                      <a:pt x="9" y="2"/>
                      <a:pt x="0" y="0"/>
                    </a:cubicBezTo>
                    <a:cubicBezTo>
                      <a:pt x="0" y="82"/>
                      <a:pt x="0" y="82"/>
                      <a:pt x="0" y="82"/>
                    </a:cubicBezTo>
                    <a:cubicBezTo>
                      <a:pt x="105" y="82"/>
                      <a:pt x="105" y="82"/>
                      <a:pt x="105" y="82"/>
                    </a:cubicBezTo>
                    <a:cubicBezTo>
                      <a:pt x="105" y="50"/>
                      <a:pt x="105" y="24"/>
                      <a:pt x="105" y="3"/>
                    </a:cubicBezTo>
                    <a:lnTo>
                      <a:pt x="29" y="3"/>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9" name="îṧlïḋè"/>
              <p:cNvSpPr/>
              <p:nvPr/>
            </p:nvSpPr>
            <p:spPr bwMode="auto">
              <a:xfrm>
                <a:off x="8059155" y="3663123"/>
                <a:ext cx="251631" cy="83516"/>
              </a:xfrm>
              <a:custGeom>
                <a:avLst/>
                <a:gdLst>
                  <a:gd name="T0" fmla="*/ 735 w 735"/>
                  <a:gd name="T1" fmla="*/ 0 h 243"/>
                  <a:gd name="T2" fmla="*/ 101 w 735"/>
                  <a:gd name="T3" fmla="*/ 0 h 243"/>
                  <a:gd name="T4" fmla="*/ 0 w 735"/>
                  <a:gd name="T5" fmla="*/ 95 h 243"/>
                  <a:gd name="T6" fmla="*/ 91 w 735"/>
                  <a:gd name="T7" fmla="*/ 185 h 243"/>
                  <a:gd name="T8" fmla="*/ 110 w 735"/>
                  <a:gd name="T9" fmla="*/ 185 h 243"/>
                  <a:gd name="T10" fmla="*/ 164 w 735"/>
                  <a:gd name="T11" fmla="*/ 195 h 243"/>
                  <a:gd name="T12" fmla="*/ 164 w 735"/>
                  <a:gd name="T13" fmla="*/ 243 h 243"/>
                  <a:gd name="T14" fmla="*/ 735 w 735"/>
                  <a:gd name="T15" fmla="*/ 243 h 243"/>
                  <a:gd name="T16" fmla="*/ 735 w 735"/>
                  <a:gd name="T1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5" h="243">
                    <a:moveTo>
                      <a:pt x="735" y="0"/>
                    </a:moveTo>
                    <a:cubicBezTo>
                      <a:pt x="101" y="0"/>
                      <a:pt x="101" y="0"/>
                      <a:pt x="101" y="0"/>
                    </a:cubicBezTo>
                    <a:cubicBezTo>
                      <a:pt x="101" y="0"/>
                      <a:pt x="0" y="10"/>
                      <a:pt x="0" y="95"/>
                    </a:cubicBezTo>
                    <a:cubicBezTo>
                      <a:pt x="0" y="180"/>
                      <a:pt x="91" y="185"/>
                      <a:pt x="91" y="185"/>
                    </a:cubicBezTo>
                    <a:cubicBezTo>
                      <a:pt x="110" y="185"/>
                      <a:pt x="110" y="185"/>
                      <a:pt x="110" y="185"/>
                    </a:cubicBezTo>
                    <a:cubicBezTo>
                      <a:pt x="164" y="195"/>
                      <a:pt x="164" y="195"/>
                      <a:pt x="164" y="195"/>
                    </a:cubicBezTo>
                    <a:cubicBezTo>
                      <a:pt x="164" y="195"/>
                      <a:pt x="164" y="212"/>
                      <a:pt x="164" y="243"/>
                    </a:cubicBezTo>
                    <a:cubicBezTo>
                      <a:pt x="735" y="243"/>
                      <a:pt x="735" y="243"/>
                      <a:pt x="735" y="243"/>
                    </a:cubicBezTo>
                    <a:lnTo>
                      <a:pt x="735"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0" name="îsľîḓê"/>
              <p:cNvSpPr/>
              <p:nvPr/>
            </p:nvSpPr>
            <p:spPr bwMode="auto">
              <a:xfrm>
                <a:off x="8115555" y="3746638"/>
                <a:ext cx="195231" cy="27116"/>
              </a:xfrm>
              <a:custGeom>
                <a:avLst/>
                <a:gdLst>
                  <a:gd name="T0" fmla="*/ 0 w 571"/>
                  <a:gd name="T1" fmla="*/ 0 h 79"/>
                  <a:gd name="T2" fmla="*/ 0 w 571"/>
                  <a:gd name="T3" fmla="*/ 79 h 79"/>
                  <a:gd name="T4" fmla="*/ 571 w 571"/>
                  <a:gd name="T5" fmla="*/ 79 h 79"/>
                  <a:gd name="T6" fmla="*/ 571 w 571"/>
                  <a:gd name="T7" fmla="*/ 0 h 79"/>
                  <a:gd name="T8" fmla="*/ 0 w 571"/>
                  <a:gd name="T9" fmla="*/ 0 h 79"/>
                </a:gdLst>
                <a:ahLst/>
                <a:cxnLst>
                  <a:cxn ang="0">
                    <a:pos x="T0" y="T1"/>
                  </a:cxn>
                  <a:cxn ang="0">
                    <a:pos x="T2" y="T3"/>
                  </a:cxn>
                  <a:cxn ang="0">
                    <a:pos x="T4" y="T5"/>
                  </a:cxn>
                  <a:cxn ang="0">
                    <a:pos x="T6" y="T7"/>
                  </a:cxn>
                  <a:cxn ang="0">
                    <a:pos x="T8" y="T9"/>
                  </a:cxn>
                </a:cxnLst>
                <a:rect l="0" t="0" r="r" b="b"/>
                <a:pathLst>
                  <a:path w="571" h="79">
                    <a:moveTo>
                      <a:pt x="0" y="0"/>
                    </a:moveTo>
                    <a:cubicBezTo>
                      <a:pt x="0" y="21"/>
                      <a:pt x="0" y="47"/>
                      <a:pt x="0" y="79"/>
                    </a:cubicBezTo>
                    <a:cubicBezTo>
                      <a:pt x="571" y="79"/>
                      <a:pt x="571" y="79"/>
                      <a:pt x="571" y="79"/>
                    </a:cubicBezTo>
                    <a:cubicBezTo>
                      <a:pt x="571" y="0"/>
                      <a:pt x="571" y="0"/>
                      <a:pt x="571" y="0"/>
                    </a:cubicBezTo>
                    <a:lnTo>
                      <a:pt x="0" y="0"/>
                    </a:ln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1" name="îşľïde"/>
              <p:cNvSpPr/>
              <p:nvPr/>
            </p:nvSpPr>
            <p:spPr bwMode="auto">
              <a:xfrm>
                <a:off x="8078678" y="4910432"/>
                <a:ext cx="165947" cy="31454"/>
              </a:xfrm>
              <a:custGeom>
                <a:avLst/>
                <a:gdLst>
                  <a:gd name="T0" fmla="*/ 438 w 483"/>
                  <a:gd name="T1" fmla="*/ 0 h 91"/>
                  <a:gd name="T2" fmla="*/ 0 w 483"/>
                  <a:gd name="T3" fmla="*/ 0 h 91"/>
                  <a:gd name="T4" fmla="*/ 0 w 483"/>
                  <a:gd name="T5" fmla="*/ 91 h 91"/>
                  <a:gd name="T6" fmla="*/ 438 w 483"/>
                  <a:gd name="T7" fmla="*/ 91 h 91"/>
                  <a:gd name="T8" fmla="*/ 483 w 483"/>
                  <a:gd name="T9" fmla="*/ 46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1"/>
                      <a:pt x="483" y="46"/>
                    </a:cubicBezTo>
                    <a:cubicBezTo>
                      <a:pt x="483" y="21"/>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2" name="iṥ1iďe"/>
              <p:cNvSpPr/>
              <p:nvPr/>
            </p:nvSpPr>
            <p:spPr bwMode="auto">
              <a:xfrm>
                <a:off x="8078678" y="5124101"/>
                <a:ext cx="165947" cy="30369"/>
              </a:xfrm>
              <a:custGeom>
                <a:avLst/>
                <a:gdLst>
                  <a:gd name="T0" fmla="*/ 438 w 483"/>
                  <a:gd name="T1" fmla="*/ 0 h 91"/>
                  <a:gd name="T2" fmla="*/ 0 w 483"/>
                  <a:gd name="T3" fmla="*/ 0 h 91"/>
                  <a:gd name="T4" fmla="*/ 0 w 483"/>
                  <a:gd name="T5" fmla="*/ 91 h 91"/>
                  <a:gd name="T6" fmla="*/ 438 w 483"/>
                  <a:gd name="T7" fmla="*/ 91 h 91"/>
                  <a:gd name="T8" fmla="*/ 483 w 483"/>
                  <a:gd name="T9" fmla="*/ 46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1"/>
                      <a:pt x="483" y="46"/>
                    </a:cubicBezTo>
                    <a:cubicBezTo>
                      <a:pt x="483" y="20"/>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3" name="îsļîde"/>
              <p:cNvSpPr/>
              <p:nvPr/>
            </p:nvSpPr>
            <p:spPr bwMode="auto">
              <a:xfrm>
                <a:off x="8078678" y="5336685"/>
                <a:ext cx="165947" cy="31454"/>
              </a:xfrm>
              <a:custGeom>
                <a:avLst/>
                <a:gdLst>
                  <a:gd name="T0" fmla="*/ 438 w 483"/>
                  <a:gd name="T1" fmla="*/ 0 h 91"/>
                  <a:gd name="T2" fmla="*/ 0 w 483"/>
                  <a:gd name="T3" fmla="*/ 0 h 91"/>
                  <a:gd name="T4" fmla="*/ 0 w 483"/>
                  <a:gd name="T5" fmla="*/ 91 h 91"/>
                  <a:gd name="T6" fmla="*/ 438 w 483"/>
                  <a:gd name="T7" fmla="*/ 91 h 91"/>
                  <a:gd name="T8" fmla="*/ 483 w 483"/>
                  <a:gd name="T9" fmla="*/ 45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1"/>
                      <a:pt x="483" y="45"/>
                    </a:cubicBezTo>
                    <a:cubicBezTo>
                      <a:pt x="483" y="20"/>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4" name="iśľïḍê"/>
              <p:cNvSpPr/>
              <p:nvPr/>
            </p:nvSpPr>
            <p:spPr bwMode="auto">
              <a:xfrm>
                <a:off x="8078678" y="5550355"/>
                <a:ext cx="165947" cy="31454"/>
              </a:xfrm>
              <a:custGeom>
                <a:avLst/>
                <a:gdLst>
                  <a:gd name="T0" fmla="*/ 438 w 483"/>
                  <a:gd name="T1" fmla="*/ 0 h 91"/>
                  <a:gd name="T2" fmla="*/ 0 w 483"/>
                  <a:gd name="T3" fmla="*/ 0 h 91"/>
                  <a:gd name="T4" fmla="*/ 0 w 483"/>
                  <a:gd name="T5" fmla="*/ 91 h 91"/>
                  <a:gd name="T6" fmla="*/ 438 w 483"/>
                  <a:gd name="T7" fmla="*/ 91 h 91"/>
                  <a:gd name="T8" fmla="*/ 483 w 483"/>
                  <a:gd name="T9" fmla="*/ 45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0"/>
                      <a:pt x="483" y="45"/>
                    </a:cubicBezTo>
                    <a:cubicBezTo>
                      <a:pt x="483" y="20"/>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5" name="ïṩḻîḋê"/>
              <p:cNvSpPr/>
              <p:nvPr/>
            </p:nvSpPr>
            <p:spPr bwMode="auto">
              <a:xfrm>
                <a:off x="8078678" y="4621924"/>
                <a:ext cx="36877" cy="75923"/>
              </a:xfrm>
              <a:custGeom>
                <a:avLst/>
                <a:gdLst>
                  <a:gd name="T0" fmla="*/ 105 w 105"/>
                  <a:gd name="T1" fmla="*/ 0 h 220"/>
                  <a:gd name="T2" fmla="*/ 0 w 105"/>
                  <a:gd name="T3" fmla="*/ 0 h 220"/>
                  <a:gd name="T4" fmla="*/ 0 w 105"/>
                  <a:gd name="T5" fmla="*/ 220 h 220"/>
                  <a:gd name="T6" fmla="*/ 105 w 105"/>
                  <a:gd name="T7" fmla="*/ 220 h 220"/>
                  <a:gd name="T8" fmla="*/ 105 w 105"/>
                  <a:gd name="T9" fmla="*/ 0 h 220"/>
                </a:gdLst>
                <a:ahLst/>
                <a:cxnLst>
                  <a:cxn ang="0">
                    <a:pos x="T0" y="T1"/>
                  </a:cxn>
                  <a:cxn ang="0">
                    <a:pos x="T2" y="T3"/>
                  </a:cxn>
                  <a:cxn ang="0">
                    <a:pos x="T4" y="T5"/>
                  </a:cxn>
                  <a:cxn ang="0">
                    <a:pos x="T6" y="T7"/>
                  </a:cxn>
                  <a:cxn ang="0">
                    <a:pos x="T8" y="T9"/>
                  </a:cxn>
                </a:cxnLst>
                <a:rect l="0" t="0" r="r" b="b"/>
                <a:pathLst>
                  <a:path w="105" h="220">
                    <a:moveTo>
                      <a:pt x="105" y="0"/>
                    </a:moveTo>
                    <a:cubicBezTo>
                      <a:pt x="0" y="0"/>
                      <a:pt x="0" y="0"/>
                      <a:pt x="0" y="0"/>
                    </a:cubicBezTo>
                    <a:cubicBezTo>
                      <a:pt x="0" y="220"/>
                      <a:pt x="0" y="220"/>
                      <a:pt x="0" y="220"/>
                    </a:cubicBezTo>
                    <a:cubicBezTo>
                      <a:pt x="105" y="220"/>
                      <a:pt x="105" y="220"/>
                      <a:pt x="105" y="220"/>
                    </a:cubicBezTo>
                    <a:cubicBezTo>
                      <a:pt x="105" y="147"/>
                      <a:pt x="105" y="73"/>
                      <a:pt x="105" y="0"/>
                    </a:cubicBezTo>
                    <a:close/>
                  </a:path>
                </a:pathLst>
              </a:custGeom>
              <a:solidFill>
                <a:srgbClr val="F3B2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6" name="islïḓè"/>
              <p:cNvSpPr/>
              <p:nvPr/>
            </p:nvSpPr>
            <p:spPr bwMode="auto">
              <a:xfrm>
                <a:off x="8078678" y="4561185"/>
                <a:ext cx="36877" cy="30369"/>
              </a:xfrm>
              <a:custGeom>
                <a:avLst/>
                <a:gdLst>
                  <a:gd name="T0" fmla="*/ 105 w 105"/>
                  <a:gd name="T1" fmla="*/ 0 h 87"/>
                  <a:gd name="T2" fmla="*/ 0 w 105"/>
                  <a:gd name="T3" fmla="*/ 0 h 87"/>
                  <a:gd name="T4" fmla="*/ 0 w 105"/>
                  <a:gd name="T5" fmla="*/ 87 h 87"/>
                  <a:gd name="T6" fmla="*/ 105 w 105"/>
                  <a:gd name="T7" fmla="*/ 87 h 87"/>
                  <a:gd name="T8" fmla="*/ 105 w 105"/>
                  <a:gd name="T9" fmla="*/ 0 h 87"/>
                </a:gdLst>
                <a:ahLst/>
                <a:cxnLst>
                  <a:cxn ang="0">
                    <a:pos x="T0" y="T1"/>
                  </a:cxn>
                  <a:cxn ang="0">
                    <a:pos x="T2" y="T3"/>
                  </a:cxn>
                  <a:cxn ang="0">
                    <a:pos x="T4" y="T5"/>
                  </a:cxn>
                  <a:cxn ang="0">
                    <a:pos x="T6" y="T7"/>
                  </a:cxn>
                  <a:cxn ang="0">
                    <a:pos x="T8" y="T9"/>
                  </a:cxn>
                </a:cxnLst>
                <a:rect l="0" t="0" r="r" b="b"/>
                <a:pathLst>
                  <a:path w="105" h="87">
                    <a:moveTo>
                      <a:pt x="105" y="0"/>
                    </a:moveTo>
                    <a:cubicBezTo>
                      <a:pt x="0" y="0"/>
                      <a:pt x="0" y="0"/>
                      <a:pt x="0" y="0"/>
                    </a:cubicBezTo>
                    <a:cubicBezTo>
                      <a:pt x="0" y="87"/>
                      <a:pt x="0" y="87"/>
                      <a:pt x="0" y="87"/>
                    </a:cubicBezTo>
                    <a:cubicBezTo>
                      <a:pt x="105" y="87"/>
                      <a:pt x="105" y="87"/>
                      <a:pt x="105" y="87"/>
                    </a:cubicBezTo>
                    <a:cubicBezTo>
                      <a:pt x="105" y="58"/>
                      <a:pt x="105" y="29"/>
                      <a:pt x="105" y="0"/>
                    </a:cubicBezTo>
                    <a:close/>
                  </a:path>
                </a:pathLst>
              </a:custGeom>
              <a:solidFill>
                <a:srgbClr val="F3B2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7" name="ïsļíḋê"/>
              <p:cNvSpPr/>
              <p:nvPr/>
            </p:nvSpPr>
            <p:spPr bwMode="auto">
              <a:xfrm>
                <a:off x="8078678" y="4561185"/>
                <a:ext cx="477231" cy="1287439"/>
              </a:xfrm>
              <a:custGeom>
                <a:avLst/>
                <a:gdLst>
                  <a:gd name="T0" fmla="*/ 676 w 1392"/>
                  <a:gd name="T1" fmla="*/ 0 h 3762"/>
                  <a:gd name="T2" fmla="*/ 676 w 1392"/>
                  <a:gd name="T3" fmla="*/ 3696 h 3762"/>
                  <a:gd name="T4" fmla="*/ 105 w 1392"/>
                  <a:gd name="T5" fmla="*/ 3051 h 3762"/>
                  <a:gd name="T6" fmla="*/ 105 w 1392"/>
                  <a:gd name="T7" fmla="*/ 489 h 3762"/>
                  <a:gd name="T8" fmla="*/ 0 w 1392"/>
                  <a:gd name="T9" fmla="*/ 489 h 3762"/>
                  <a:gd name="T10" fmla="*/ 0 w 1392"/>
                  <a:gd name="T11" fmla="*/ 3065 h 3762"/>
                  <a:gd name="T12" fmla="*/ 696 w 1392"/>
                  <a:gd name="T13" fmla="*/ 3762 h 3762"/>
                  <a:gd name="T14" fmla="*/ 1392 w 1392"/>
                  <a:gd name="T15" fmla="*/ 3065 h 3762"/>
                  <a:gd name="T16" fmla="*/ 1392 w 1392"/>
                  <a:gd name="T17" fmla="*/ 0 h 3762"/>
                  <a:gd name="T18" fmla="*/ 676 w 1392"/>
                  <a:gd name="T19" fmla="*/ 0 h 3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2" h="3762">
                    <a:moveTo>
                      <a:pt x="676" y="0"/>
                    </a:moveTo>
                    <a:cubicBezTo>
                      <a:pt x="676" y="3696"/>
                      <a:pt x="676" y="3696"/>
                      <a:pt x="676" y="3696"/>
                    </a:cubicBezTo>
                    <a:cubicBezTo>
                      <a:pt x="676" y="3696"/>
                      <a:pt x="105" y="3559"/>
                      <a:pt x="105" y="3051"/>
                    </a:cubicBezTo>
                    <a:cubicBezTo>
                      <a:pt x="105" y="2821"/>
                      <a:pt x="105" y="1675"/>
                      <a:pt x="105" y="489"/>
                    </a:cubicBezTo>
                    <a:cubicBezTo>
                      <a:pt x="0" y="489"/>
                      <a:pt x="0" y="489"/>
                      <a:pt x="0" y="489"/>
                    </a:cubicBezTo>
                    <a:cubicBezTo>
                      <a:pt x="0" y="3065"/>
                      <a:pt x="0" y="3065"/>
                      <a:pt x="0" y="3065"/>
                    </a:cubicBezTo>
                    <a:cubicBezTo>
                      <a:pt x="0" y="3450"/>
                      <a:pt x="311" y="3762"/>
                      <a:pt x="696" y="3762"/>
                    </a:cubicBezTo>
                    <a:cubicBezTo>
                      <a:pt x="1081" y="3762"/>
                      <a:pt x="1392" y="3450"/>
                      <a:pt x="1392" y="3065"/>
                    </a:cubicBezTo>
                    <a:cubicBezTo>
                      <a:pt x="1392" y="0"/>
                      <a:pt x="1392" y="0"/>
                      <a:pt x="1392" y="0"/>
                    </a:cubicBezTo>
                    <a:lnTo>
                      <a:pt x="676" y="0"/>
                    </a:lnTo>
                    <a:close/>
                  </a:path>
                </a:pathLst>
              </a:custGeom>
              <a:solidFill>
                <a:srgbClr val="F3B2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8" name="íṣḻide"/>
              <p:cNvSpPr/>
              <p:nvPr/>
            </p:nvSpPr>
            <p:spPr bwMode="auto">
              <a:xfrm>
                <a:off x="8115555" y="3773754"/>
                <a:ext cx="195231" cy="787431"/>
              </a:xfrm>
              <a:custGeom>
                <a:avLst/>
                <a:gdLst>
                  <a:gd name="T0" fmla="*/ 571 w 571"/>
                  <a:gd name="T1" fmla="*/ 0 h 2301"/>
                  <a:gd name="T2" fmla="*/ 0 w 571"/>
                  <a:gd name="T3" fmla="*/ 0 h 2301"/>
                  <a:gd name="T4" fmla="*/ 0 w 571"/>
                  <a:gd name="T5" fmla="*/ 208 h 2301"/>
                  <a:gd name="T6" fmla="*/ 333 w 571"/>
                  <a:gd name="T7" fmla="*/ 208 h 2301"/>
                  <a:gd name="T8" fmla="*/ 378 w 571"/>
                  <a:gd name="T9" fmla="*/ 254 h 2301"/>
                  <a:gd name="T10" fmla="*/ 333 w 571"/>
                  <a:gd name="T11" fmla="*/ 299 h 2301"/>
                  <a:gd name="T12" fmla="*/ 0 w 571"/>
                  <a:gd name="T13" fmla="*/ 299 h 2301"/>
                  <a:gd name="T14" fmla="*/ 0 w 571"/>
                  <a:gd name="T15" fmla="*/ 520 h 2301"/>
                  <a:gd name="T16" fmla="*/ 131 w 571"/>
                  <a:gd name="T17" fmla="*/ 520 h 2301"/>
                  <a:gd name="T18" fmla="*/ 176 w 571"/>
                  <a:gd name="T19" fmla="*/ 565 h 2301"/>
                  <a:gd name="T20" fmla="*/ 131 w 571"/>
                  <a:gd name="T21" fmla="*/ 611 h 2301"/>
                  <a:gd name="T22" fmla="*/ 0 w 571"/>
                  <a:gd name="T23" fmla="*/ 611 h 2301"/>
                  <a:gd name="T24" fmla="*/ 0 w 571"/>
                  <a:gd name="T25" fmla="*/ 831 h 2301"/>
                  <a:gd name="T26" fmla="*/ 333 w 571"/>
                  <a:gd name="T27" fmla="*/ 831 h 2301"/>
                  <a:gd name="T28" fmla="*/ 378 w 571"/>
                  <a:gd name="T29" fmla="*/ 876 h 2301"/>
                  <a:gd name="T30" fmla="*/ 333 w 571"/>
                  <a:gd name="T31" fmla="*/ 922 h 2301"/>
                  <a:gd name="T32" fmla="*/ 0 w 571"/>
                  <a:gd name="T33" fmla="*/ 922 h 2301"/>
                  <a:gd name="T34" fmla="*/ 0 w 571"/>
                  <a:gd name="T35" fmla="*/ 1142 h 2301"/>
                  <a:gd name="T36" fmla="*/ 131 w 571"/>
                  <a:gd name="T37" fmla="*/ 1142 h 2301"/>
                  <a:gd name="T38" fmla="*/ 176 w 571"/>
                  <a:gd name="T39" fmla="*/ 1188 h 2301"/>
                  <a:gd name="T40" fmla="*/ 131 w 571"/>
                  <a:gd name="T41" fmla="*/ 1233 h 2301"/>
                  <a:gd name="T42" fmla="*/ 0 w 571"/>
                  <a:gd name="T43" fmla="*/ 1233 h 2301"/>
                  <a:gd name="T44" fmla="*/ 0 w 571"/>
                  <a:gd name="T45" fmla="*/ 1454 h 2301"/>
                  <a:gd name="T46" fmla="*/ 333 w 571"/>
                  <a:gd name="T47" fmla="*/ 1454 h 2301"/>
                  <a:gd name="T48" fmla="*/ 378 w 571"/>
                  <a:gd name="T49" fmla="*/ 1499 h 2301"/>
                  <a:gd name="T50" fmla="*/ 333 w 571"/>
                  <a:gd name="T51" fmla="*/ 1545 h 2301"/>
                  <a:gd name="T52" fmla="*/ 0 w 571"/>
                  <a:gd name="T53" fmla="*/ 1545 h 2301"/>
                  <a:gd name="T54" fmla="*/ 0 w 571"/>
                  <a:gd name="T55" fmla="*/ 1765 h 2301"/>
                  <a:gd name="T56" fmla="*/ 131 w 571"/>
                  <a:gd name="T57" fmla="*/ 1765 h 2301"/>
                  <a:gd name="T58" fmla="*/ 176 w 571"/>
                  <a:gd name="T59" fmla="*/ 1811 h 2301"/>
                  <a:gd name="T60" fmla="*/ 131 w 571"/>
                  <a:gd name="T61" fmla="*/ 1856 h 2301"/>
                  <a:gd name="T62" fmla="*/ 0 w 571"/>
                  <a:gd name="T63" fmla="*/ 1856 h 2301"/>
                  <a:gd name="T64" fmla="*/ 0 w 571"/>
                  <a:gd name="T65" fmla="*/ 2077 h 2301"/>
                  <a:gd name="T66" fmla="*/ 333 w 571"/>
                  <a:gd name="T67" fmla="*/ 2077 h 2301"/>
                  <a:gd name="T68" fmla="*/ 378 w 571"/>
                  <a:gd name="T69" fmla="*/ 2122 h 2301"/>
                  <a:gd name="T70" fmla="*/ 333 w 571"/>
                  <a:gd name="T71" fmla="*/ 2168 h 2301"/>
                  <a:gd name="T72" fmla="*/ 0 w 571"/>
                  <a:gd name="T73" fmla="*/ 2168 h 2301"/>
                  <a:gd name="T74" fmla="*/ 0 w 571"/>
                  <a:gd name="T75" fmla="*/ 2301 h 2301"/>
                  <a:gd name="T76" fmla="*/ 571 w 571"/>
                  <a:gd name="T77" fmla="*/ 2301 h 2301"/>
                  <a:gd name="T78" fmla="*/ 571 w 571"/>
                  <a:gd name="T79" fmla="*/ 0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1" h="2301">
                    <a:moveTo>
                      <a:pt x="571" y="0"/>
                    </a:moveTo>
                    <a:cubicBezTo>
                      <a:pt x="0" y="0"/>
                      <a:pt x="0" y="0"/>
                      <a:pt x="0" y="0"/>
                    </a:cubicBezTo>
                    <a:cubicBezTo>
                      <a:pt x="0" y="54"/>
                      <a:pt x="0" y="124"/>
                      <a:pt x="0" y="208"/>
                    </a:cubicBezTo>
                    <a:cubicBezTo>
                      <a:pt x="333" y="208"/>
                      <a:pt x="333" y="208"/>
                      <a:pt x="333" y="208"/>
                    </a:cubicBezTo>
                    <a:cubicBezTo>
                      <a:pt x="358" y="208"/>
                      <a:pt x="378" y="229"/>
                      <a:pt x="378" y="254"/>
                    </a:cubicBezTo>
                    <a:cubicBezTo>
                      <a:pt x="378" y="279"/>
                      <a:pt x="358" y="299"/>
                      <a:pt x="333" y="299"/>
                    </a:cubicBezTo>
                    <a:cubicBezTo>
                      <a:pt x="0" y="299"/>
                      <a:pt x="0" y="299"/>
                      <a:pt x="0" y="299"/>
                    </a:cubicBezTo>
                    <a:cubicBezTo>
                      <a:pt x="0" y="366"/>
                      <a:pt x="0" y="440"/>
                      <a:pt x="0" y="520"/>
                    </a:cubicBezTo>
                    <a:cubicBezTo>
                      <a:pt x="131" y="520"/>
                      <a:pt x="131" y="520"/>
                      <a:pt x="131" y="520"/>
                    </a:cubicBezTo>
                    <a:cubicBezTo>
                      <a:pt x="156" y="520"/>
                      <a:pt x="176" y="540"/>
                      <a:pt x="176" y="565"/>
                    </a:cubicBezTo>
                    <a:cubicBezTo>
                      <a:pt x="176" y="590"/>
                      <a:pt x="156" y="611"/>
                      <a:pt x="131" y="611"/>
                    </a:cubicBezTo>
                    <a:cubicBezTo>
                      <a:pt x="0" y="611"/>
                      <a:pt x="0" y="611"/>
                      <a:pt x="0" y="611"/>
                    </a:cubicBezTo>
                    <a:cubicBezTo>
                      <a:pt x="0" y="680"/>
                      <a:pt x="0" y="754"/>
                      <a:pt x="0" y="831"/>
                    </a:cubicBezTo>
                    <a:cubicBezTo>
                      <a:pt x="333" y="831"/>
                      <a:pt x="333" y="831"/>
                      <a:pt x="333" y="831"/>
                    </a:cubicBezTo>
                    <a:cubicBezTo>
                      <a:pt x="358" y="831"/>
                      <a:pt x="378" y="851"/>
                      <a:pt x="378" y="876"/>
                    </a:cubicBezTo>
                    <a:cubicBezTo>
                      <a:pt x="378" y="902"/>
                      <a:pt x="358" y="922"/>
                      <a:pt x="333" y="922"/>
                    </a:cubicBezTo>
                    <a:cubicBezTo>
                      <a:pt x="0" y="922"/>
                      <a:pt x="0" y="922"/>
                      <a:pt x="0" y="922"/>
                    </a:cubicBezTo>
                    <a:cubicBezTo>
                      <a:pt x="0" y="993"/>
                      <a:pt x="0" y="1067"/>
                      <a:pt x="0" y="1142"/>
                    </a:cubicBezTo>
                    <a:cubicBezTo>
                      <a:pt x="131" y="1142"/>
                      <a:pt x="131" y="1142"/>
                      <a:pt x="131" y="1142"/>
                    </a:cubicBezTo>
                    <a:cubicBezTo>
                      <a:pt x="156" y="1142"/>
                      <a:pt x="176" y="1163"/>
                      <a:pt x="176" y="1188"/>
                    </a:cubicBezTo>
                    <a:cubicBezTo>
                      <a:pt x="176" y="1213"/>
                      <a:pt x="156" y="1233"/>
                      <a:pt x="131" y="1233"/>
                    </a:cubicBezTo>
                    <a:cubicBezTo>
                      <a:pt x="0" y="1233"/>
                      <a:pt x="0" y="1233"/>
                      <a:pt x="0" y="1233"/>
                    </a:cubicBezTo>
                    <a:cubicBezTo>
                      <a:pt x="0" y="1305"/>
                      <a:pt x="0" y="1379"/>
                      <a:pt x="0" y="1454"/>
                    </a:cubicBezTo>
                    <a:cubicBezTo>
                      <a:pt x="333" y="1454"/>
                      <a:pt x="333" y="1454"/>
                      <a:pt x="333" y="1454"/>
                    </a:cubicBezTo>
                    <a:cubicBezTo>
                      <a:pt x="358" y="1454"/>
                      <a:pt x="378" y="1474"/>
                      <a:pt x="378" y="1499"/>
                    </a:cubicBezTo>
                    <a:cubicBezTo>
                      <a:pt x="378" y="1524"/>
                      <a:pt x="358" y="1545"/>
                      <a:pt x="333" y="1545"/>
                    </a:cubicBezTo>
                    <a:cubicBezTo>
                      <a:pt x="0" y="1545"/>
                      <a:pt x="0" y="1545"/>
                      <a:pt x="0" y="1545"/>
                    </a:cubicBezTo>
                    <a:cubicBezTo>
                      <a:pt x="0" y="1617"/>
                      <a:pt x="0" y="1691"/>
                      <a:pt x="0" y="1765"/>
                    </a:cubicBezTo>
                    <a:cubicBezTo>
                      <a:pt x="131" y="1765"/>
                      <a:pt x="131" y="1765"/>
                      <a:pt x="131" y="1765"/>
                    </a:cubicBezTo>
                    <a:cubicBezTo>
                      <a:pt x="156" y="1765"/>
                      <a:pt x="176" y="1786"/>
                      <a:pt x="176" y="1811"/>
                    </a:cubicBezTo>
                    <a:cubicBezTo>
                      <a:pt x="176" y="1836"/>
                      <a:pt x="156" y="1856"/>
                      <a:pt x="131" y="1856"/>
                    </a:cubicBezTo>
                    <a:cubicBezTo>
                      <a:pt x="0" y="1856"/>
                      <a:pt x="0" y="1856"/>
                      <a:pt x="0" y="1856"/>
                    </a:cubicBezTo>
                    <a:cubicBezTo>
                      <a:pt x="0" y="1929"/>
                      <a:pt x="0" y="2003"/>
                      <a:pt x="0" y="2077"/>
                    </a:cubicBezTo>
                    <a:cubicBezTo>
                      <a:pt x="333" y="2077"/>
                      <a:pt x="333" y="2077"/>
                      <a:pt x="333" y="2077"/>
                    </a:cubicBezTo>
                    <a:cubicBezTo>
                      <a:pt x="358" y="2077"/>
                      <a:pt x="378" y="2097"/>
                      <a:pt x="378" y="2122"/>
                    </a:cubicBezTo>
                    <a:cubicBezTo>
                      <a:pt x="378" y="2147"/>
                      <a:pt x="358" y="2168"/>
                      <a:pt x="333" y="2168"/>
                    </a:cubicBezTo>
                    <a:cubicBezTo>
                      <a:pt x="0" y="2168"/>
                      <a:pt x="0" y="2168"/>
                      <a:pt x="0" y="2168"/>
                    </a:cubicBezTo>
                    <a:cubicBezTo>
                      <a:pt x="0" y="2212"/>
                      <a:pt x="0" y="2257"/>
                      <a:pt x="0" y="2301"/>
                    </a:cubicBezTo>
                    <a:cubicBezTo>
                      <a:pt x="571" y="2301"/>
                      <a:pt x="571" y="2301"/>
                      <a:pt x="571" y="2301"/>
                    </a:cubicBezTo>
                    <a:lnTo>
                      <a:pt x="571"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9" name="ïS1íḍè"/>
              <p:cNvSpPr/>
              <p:nvPr/>
            </p:nvSpPr>
            <p:spPr bwMode="auto">
              <a:xfrm>
                <a:off x="8115555" y="4561185"/>
                <a:ext cx="195231" cy="1264662"/>
              </a:xfrm>
              <a:custGeom>
                <a:avLst/>
                <a:gdLst>
                  <a:gd name="T0" fmla="*/ 131 w 571"/>
                  <a:gd name="T1" fmla="*/ 87 h 3696"/>
                  <a:gd name="T2" fmla="*/ 176 w 571"/>
                  <a:gd name="T3" fmla="*/ 133 h 3696"/>
                  <a:gd name="T4" fmla="*/ 131 w 571"/>
                  <a:gd name="T5" fmla="*/ 178 h 3696"/>
                  <a:gd name="T6" fmla="*/ 0 w 571"/>
                  <a:gd name="T7" fmla="*/ 178 h 3696"/>
                  <a:gd name="T8" fmla="*/ 0 w 571"/>
                  <a:gd name="T9" fmla="*/ 398 h 3696"/>
                  <a:gd name="T10" fmla="*/ 333 w 571"/>
                  <a:gd name="T11" fmla="*/ 398 h 3696"/>
                  <a:gd name="T12" fmla="*/ 378 w 571"/>
                  <a:gd name="T13" fmla="*/ 444 h 3696"/>
                  <a:gd name="T14" fmla="*/ 333 w 571"/>
                  <a:gd name="T15" fmla="*/ 489 h 3696"/>
                  <a:gd name="T16" fmla="*/ 0 w 571"/>
                  <a:gd name="T17" fmla="*/ 489 h 3696"/>
                  <a:gd name="T18" fmla="*/ 0 w 571"/>
                  <a:gd name="T19" fmla="*/ 3051 h 3696"/>
                  <a:gd name="T20" fmla="*/ 571 w 571"/>
                  <a:gd name="T21" fmla="*/ 3696 h 3696"/>
                  <a:gd name="T22" fmla="*/ 571 w 571"/>
                  <a:gd name="T23" fmla="*/ 0 h 3696"/>
                  <a:gd name="T24" fmla="*/ 0 w 571"/>
                  <a:gd name="T25" fmla="*/ 0 h 3696"/>
                  <a:gd name="T26" fmla="*/ 0 w 571"/>
                  <a:gd name="T27" fmla="*/ 87 h 3696"/>
                  <a:gd name="T28" fmla="*/ 131 w 571"/>
                  <a:gd name="T29" fmla="*/ 87 h 3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1" h="3696">
                    <a:moveTo>
                      <a:pt x="131" y="87"/>
                    </a:moveTo>
                    <a:cubicBezTo>
                      <a:pt x="156" y="87"/>
                      <a:pt x="176" y="107"/>
                      <a:pt x="176" y="133"/>
                    </a:cubicBezTo>
                    <a:cubicBezTo>
                      <a:pt x="176" y="158"/>
                      <a:pt x="156" y="178"/>
                      <a:pt x="131" y="178"/>
                    </a:cubicBezTo>
                    <a:cubicBezTo>
                      <a:pt x="0" y="178"/>
                      <a:pt x="0" y="178"/>
                      <a:pt x="0" y="178"/>
                    </a:cubicBezTo>
                    <a:cubicBezTo>
                      <a:pt x="0" y="251"/>
                      <a:pt x="0" y="325"/>
                      <a:pt x="0" y="398"/>
                    </a:cubicBezTo>
                    <a:cubicBezTo>
                      <a:pt x="333" y="398"/>
                      <a:pt x="333" y="398"/>
                      <a:pt x="333" y="398"/>
                    </a:cubicBezTo>
                    <a:cubicBezTo>
                      <a:pt x="358" y="398"/>
                      <a:pt x="378" y="419"/>
                      <a:pt x="378" y="444"/>
                    </a:cubicBezTo>
                    <a:cubicBezTo>
                      <a:pt x="378" y="469"/>
                      <a:pt x="358" y="489"/>
                      <a:pt x="333" y="489"/>
                    </a:cubicBezTo>
                    <a:cubicBezTo>
                      <a:pt x="0" y="489"/>
                      <a:pt x="0" y="489"/>
                      <a:pt x="0" y="489"/>
                    </a:cubicBezTo>
                    <a:cubicBezTo>
                      <a:pt x="0" y="1675"/>
                      <a:pt x="0" y="2821"/>
                      <a:pt x="0" y="3051"/>
                    </a:cubicBezTo>
                    <a:cubicBezTo>
                      <a:pt x="0" y="3559"/>
                      <a:pt x="571" y="3696"/>
                      <a:pt x="571" y="3696"/>
                    </a:cubicBezTo>
                    <a:cubicBezTo>
                      <a:pt x="571" y="0"/>
                      <a:pt x="571" y="0"/>
                      <a:pt x="571" y="0"/>
                    </a:cubicBezTo>
                    <a:cubicBezTo>
                      <a:pt x="0" y="0"/>
                      <a:pt x="0" y="0"/>
                      <a:pt x="0" y="0"/>
                    </a:cubicBezTo>
                    <a:cubicBezTo>
                      <a:pt x="0" y="29"/>
                      <a:pt x="0" y="58"/>
                      <a:pt x="0" y="87"/>
                    </a:cubicBezTo>
                    <a:lnTo>
                      <a:pt x="131" y="87"/>
                    </a:lnTo>
                    <a:close/>
                  </a:path>
                </a:pathLst>
              </a:custGeom>
              <a:solidFill>
                <a:srgbClr val="F9CC8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0" name="íṣļîďé"/>
              <p:cNvSpPr/>
              <p:nvPr/>
            </p:nvSpPr>
            <p:spPr bwMode="auto">
              <a:xfrm>
                <a:off x="8078678" y="3845339"/>
                <a:ext cx="36877" cy="30369"/>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59"/>
                      <a:pt x="105" y="29"/>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1" name="íṥliďê"/>
              <p:cNvSpPr/>
              <p:nvPr/>
            </p:nvSpPr>
            <p:spPr bwMode="auto">
              <a:xfrm>
                <a:off x="8115555" y="3845339"/>
                <a:ext cx="129070" cy="30369"/>
              </a:xfrm>
              <a:custGeom>
                <a:avLst/>
                <a:gdLst>
                  <a:gd name="T0" fmla="*/ 378 w 378"/>
                  <a:gd name="T1" fmla="*/ 46 h 91"/>
                  <a:gd name="T2" fmla="*/ 333 w 378"/>
                  <a:gd name="T3" fmla="*/ 0 h 91"/>
                  <a:gd name="T4" fmla="*/ 0 w 378"/>
                  <a:gd name="T5" fmla="*/ 0 h 91"/>
                  <a:gd name="T6" fmla="*/ 0 w 378"/>
                  <a:gd name="T7" fmla="*/ 91 h 91"/>
                  <a:gd name="T8" fmla="*/ 333 w 378"/>
                  <a:gd name="T9" fmla="*/ 91 h 91"/>
                  <a:gd name="T10" fmla="*/ 378 w 378"/>
                  <a:gd name="T11" fmla="*/ 46 h 91"/>
                </a:gdLst>
                <a:ahLst/>
                <a:cxnLst>
                  <a:cxn ang="0">
                    <a:pos x="T0" y="T1"/>
                  </a:cxn>
                  <a:cxn ang="0">
                    <a:pos x="T2" y="T3"/>
                  </a:cxn>
                  <a:cxn ang="0">
                    <a:pos x="T4" y="T5"/>
                  </a:cxn>
                  <a:cxn ang="0">
                    <a:pos x="T6" y="T7"/>
                  </a:cxn>
                  <a:cxn ang="0">
                    <a:pos x="T8" y="T9"/>
                  </a:cxn>
                  <a:cxn ang="0">
                    <a:pos x="T10" y="T11"/>
                  </a:cxn>
                </a:cxnLst>
                <a:rect l="0" t="0" r="r" b="b"/>
                <a:pathLst>
                  <a:path w="378" h="91">
                    <a:moveTo>
                      <a:pt x="378" y="46"/>
                    </a:moveTo>
                    <a:cubicBezTo>
                      <a:pt x="378" y="21"/>
                      <a:pt x="358" y="0"/>
                      <a:pt x="333" y="0"/>
                    </a:cubicBezTo>
                    <a:cubicBezTo>
                      <a:pt x="0" y="0"/>
                      <a:pt x="0" y="0"/>
                      <a:pt x="0" y="0"/>
                    </a:cubicBezTo>
                    <a:cubicBezTo>
                      <a:pt x="0" y="29"/>
                      <a:pt x="0" y="59"/>
                      <a:pt x="0" y="91"/>
                    </a:cubicBezTo>
                    <a:cubicBezTo>
                      <a:pt x="333" y="91"/>
                      <a:pt x="333" y="91"/>
                      <a:pt x="333" y="91"/>
                    </a:cubicBezTo>
                    <a:cubicBezTo>
                      <a:pt x="358" y="91"/>
                      <a:pt x="378" y="71"/>
                      <a:pt x="378" y="46"/>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2" name="ïšľiḓê"/>
              <p:cNvSpPr/>
              <p:nvPr/>
            </p:nvSpPr>
            <p:spPr bwMode="auto">
              <a:xfrm>
                <a:off x="8078678" y="4057924"/>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0"/>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3" name="îṧḻíḑê"/>
              <p:cNvSpPr/>
              <p:nvPr/>
            </p:nvSpPr>
            <p:spPr bwMode="auto">
              <a:xfrm>
                <a:off x="8115555" y="4057924"/>
                <a:ext cx="129070" cy="31454"/>
              </a:xfrm>
              <a:custGeom>
                <a:avLst/>
                <a:gdLst>
                  <a:gd name="T0" fmla="*/ 378 w 378"/>
                  <a:gd name="T1" fmla="*/ 45 h 91"/>
                  <a:gd name="T2" fmla="*/ 333 w 378"/>
                  <a:gd name="T3" fmla="*/ 0 h 91"/>
                  <a:gd name="T4" fmla="*/ 0 w 378"/>
                  <a:gd name="T5" fmla="*/ 0 h 91"/>
                  <a:gd name="T6" fmla="*/ 0 w 378"/>
                  <a:gd name="T7" fmla="*/ 91 h 91"/>
                  <a:gd name="T8" fmla="*/ 333 w 378"/>
                  <a:gd name="T9" fmla="*/ 91 h 91"/>
                  <a:gd name="T10" fmla="*/ 378 w 378"/>
                  <a:gd name="T11" fmla="*/ 45 h 91"/>
                </a:gdLst>
                <a:ahLst/>
                <a:cxnLst>
                  <a:cxn ang="0">
                    <a:pos x="T0" y="T1"/>
                  </a:cxn>
                  <a:cxn ang="0">
                    <a:pos x="T2" y="T3"/>
                  </a:cxn>
                  <a:cxn ang="0">
                    <a:pos x="T4" y="T5"/>
                  </a:cxn>
                  <a:cxn ang="0">
                    <a:pos x="T6" y="T7"/>
                  </a:cxn>
                  <a:cxn ang="0">
                    <a:pos x="T8" y="T9"/>
                  </a:cxn>
                  <a:cxn ang="0">
                    <a:pos x="T10" y="T11"/>
                  </a:cxn>
                </a:cxnLst>
                <a:rect l="0" t="0" r="r" b="b"/>
                <a:pathLst>
                  <a:path w="378" h="91">
                    <a:moveTo>
                      <a:pt x="378" y="45"/>
                    </a:moveTo>
                    <a:cubicBezTo>
                      <a:pt x="378" y="20"/>
                      <a:pt x="358" y="0"/>
                      <a:pt x="333" y="0"/>
                    </a:cubicBezTo>
                    <a:cubicBezTo>
                      <a:pt x="0" y="0"/>
                      <a:pt x="0" y="0"/>
                      <a:pt x="0" y="0"/>
                    </a:cubicBezTo>
                    <a:cubicBezTo>
                      <a:pt x="0" y="30"/>
                      <a:pt x="0" y="60"/>
                      <a:pt x="0" y="91"/>
                    </a:cubicBezTo>
                    <a:cubicBezTo>
                      <a:pt x="333" y="91"/>
                      <a:pt x="333" y="91"/>
                      <a:pt x="333" y="91"/>
                    </a:cubicBezTo>
                    <a:cubicBezTo>
                      <a:pt x="358" y="91"/>
                      <a:pt x="378" y="71"/>
                      <a:pt x="378"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4" name="ïṧľïḓe"/>
              <p:cNvSpPr/>
              <p:nvPr/>
            </p:nvSpPr>
            <p:spPr bwMode="auto">
              <a:xfrm>
                <a:off x="8078678" y="4271593"/>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0"/>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5" name="ïšḷîḍe"/>
              <p:cNvSpPr/>
              <p:nvPr/>
            </p:nvSpPr>
            <p:spPr bwMode="auto">
              <a:xfrm>
                <a:off x="8115555" y="4271593"/>
                <a:ext cx="129070" cy="31454"/>
              </a:xfrm>
              <a:custGeom>
                <a:avLst/>
                <a:gdLst>
                  <a:gd name="T0" fmla="*/ 378 w 378"/>
                  <a:gd name="T1" fmla="*/ 45 h 91"/>
                  <a:gd name="T2" fmla="*/ 333 w 378"/>
                  <a:gd name="T3" fmla="*/ 0 h 91"/>
                  <a:gd name="T4" fmla="*/ 0 w 378"/>
                  <a:gd name="T5" fmla="*/ 0 h 91"/>
                  <a:gd name="T6" fmla="*/ 0 w 378"/>
                  <a:gd name="T7" fmla="*/ 91 h 91"/>
                  <a:gd name="T8" fmla="*/ 333 w 378"/>
                  <a:gd name="T9" fmla="*/ 91 h 91"/>
                  <a:gd name="T10" fmla="*/ 378 w 378"/>
                  <a:gd name="T11" fmla="*/ 45 h 91"/>
                </a:gdLst>
                <a:ahLst/>
                <a:cxnLst>
                  <a:cxn ang="0">
                    <a:pos x="T0" y="T1"/>
                  </a:cxn>
                  <a:cxn ang="0">
                    <a:pos x="T2" y="T3"/>
                  </a:cxn>
                  <a:cxn ang="0">
                    <a:pos x="T4" y="T5"/>
                  </a:cxn>
                  <a:cxn ang="0">
                    <a:pos x="T6" y="T7"/>
                  </a:cxn>
                  <a:cxn ang="0">
                    <a:pos x="T8" y="T9"/>
                  </a:cxn>
                  <a:cxn ang="0">
                    <a:pos x="T10" y="T11"/>
                  </a:cxn>
                </a:cxnLst>
                <a:rect l="0" t="0" r="r" b="b"/>
                <a:pathLst>
                  <a:path w="378" h="91">
                    <a:moveTo>
                      <a:pt x="378" y="45"/>
                    </a:moveTo>
                    <a:cubicBezTo>
                      <a:pt x="378" y="20"/>
                      <a:pt x="358" y="0"/>
                      <a:pt x="333" y="0"/>
                    </a:cubicBezTo>
                    <a:cubicBezTo>
                      <a:pt x="0" y="0"/>
                      <a:pt x="0" y="0"/>
                      <a:pt x="0" y="0"/>
                    </a:cubicBezTo>
                    <a:cubicBezTo>
                      <a:pt x="0" y="30"/>
                      <a:pt x="0" y="60"/>
                      <a:pt x="0" y="91"/>
                    </a:cubicBezTo>
                    <a:cubicBezTo>
                      <a:pt x="333" y="91"/>
                      <a:pt x="333" y="91"/>
                      <a:pt x="333" y="91"/>
                    </a:cubicBezTo>
                    <a:cubicBezTo>
                      <a:pt x="358" y="91"/>
                      <a:pt x="378" y="70"/>
                      <a:pt x="378"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6" name="ïślïḋê"/>
              <p:cNvSpPr/>
              <p:nvPr/>
            </p:nvSpPr>
            <p:spPr bwMode="auto">
              <a:xfrm>
                <a:off x="8078678" y="4697847"/>
                <a:ext cx="36877" cy="30369"/>
              </a:xfrm>
              <a:custGeom>
                <a:avLst/>
                <a:gdLst>
                  <a:gd name="T0" fmla="*/ 105 w 105"/>
                  <a:gd name="T1" fmla="*/ 0 h 91"/>
                  <a:gd name="T2" fmla="*/ 0 w 105"/>
                  <a:gd name="T3" fmla="*/ 0 h 91"/>
                  <a:gd name="T4" fmla="*/ 0 w 105"/>
                  <a:gd name="T5" fmla="*/ 91 h 91"/>
                  <a:gd name="T6" fmla="*/ 105 w 105"/>
                  <a:gd name="T7" fmla="*/ 91 h 91"/>
                  <a:gd name="T8" fmla="*/ 105 w 105"/>
                  <a:gd name="T9" fmla="*/ 0 h 91"/>
                </a:gdLst>
                <a:ahLst/>
                <a:cxnLst>
                  <a:cxn ang="0">
                    <a:pos x="T0" y="T1"/>
                  </a:cxn>
                  <a:cxn ang="0">
                    <a:pos x="T2" y="T3"/>
                  </a:cxn>
                  <a:cxn ang="0">
                    <a:pos x="T4" y="T5"/>
                  </a:cxn>
                  <a:cxn ang="0">
                    <a:pos x="T6" y="T7"/>
                  </a:cxn>
                  <a:cxn ang="0">
                    <a:pos x="T8" y="T9"/>
                  </a:cxn>
                </a:cxnLst>
                <a:rect l="0" t="0" r="r" b="b"/>
                <a:pathLst>
                  <a:path w="105" h="91">
                    <a:moveTo>
                      <a:pt x="105" y="0"/>
                    </a:moveTo>
                    <a:cubicBezTo>
                      <a:pt x="0" y="0"/>
                      <a:pt x="0" y="0"/>
                      <a:pt x="0" y="0"/>
                    </a:cubicBezTo>
                    <a:cubicBezTo>
                      <a:pt x="0" y="91"/>
                      <a:pt x="0" y="91"/>
                      <a:pt x="0" y="91"/>
                    </a:cubicBezTo>
                    <a:cubicBezTo>
                      <a:pt x="105" y="91"/>
                      <a:pt x="105" y="91"/>
                      <a:pt x="105" y="91"/>
                    </a:cubicBezTo>
                    <a:cubicBezTo>
                      <a:pt x="105" y="61"/>
                      <a:pt x="105" y="31"/>
                      <a:pt x="105"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7" name="ï$ḷiḋe"/>
              <p:cNvSpPr/>
              <p:nvPr/>
            </p:nvSpPr>
            <p:spPr bwMode="auto">
              <a:xfrm>
                <a:off x="8115555" y="4697847"/>
                <a:ext cx="129070" cy="30369"/>
              </a:xfrm>
              <a:custGeom>
                <a:avLst/>
                <a:gdLst>
                  <a:gd name="T0" fmla="*/ 378 w 378"/>
                  <a:gd name="T1" fmla="*/ 46 h 91"/>
                  <a:gd name="T2" fmla="*/ 333 w 378"/>
                  <a:gd name="T3" fmla="*/ 0 h 91"/>
                  <a:gd name="T4" fmla="*/ 0 w 378"/>
                  <a:gd name="T5" fmla="*/ 0 h 91"/>
                  <a:gd name="T6" fmla="*/ 0 w 378"/>
                  <a:gd name="T7" fmla="*/ 91 h 91"/>
                  <a:gd name="T8" fmla="*/ 333 w 378"/>
                  <a:gd name="T9" fmla="*/ 91 h 91"/>
                  <a:gd name="T10" fmla="*/ 378 w 378"/>
                  <a:gd name="T11" fmla="*/ 46 h 91"/>
                </a:gdLst>
                <a:ahLst/>
                <a:cxnLst>
                  <a:cxn ang="0">
                    <a:pos x="T0" y="T1"/>
                  </a:cxn>
                  <a:cxn ang="0">
                    <a:pos x="T2" y="T3"/>
                  </a:cxn>
                  <a:cxn ang="0">
                    <a:pos x="T4" y="T5"/>
                  </a:cxn>
                  <a:cxn ang="0">
                    <a:pos x="T6" y="T7"/>
                  </a:cxn>
                  <a:cxn ang="0">
                    <a:pos x="T8" y="T9"/>
                  </a:cxn>
                  <a:cxn ang="0">
                    <a:pos x="T10" y="T11"/>
                  </a:cxn>
                </a:cxnLst>
                <a:rect l="0" t="0" r="r" b="b"/>
                <a:pathLst>
                  <a:path w="378" h="91">
                    <a:moveTo>
                      <a:pt x="378" y="46"/>
                    </a:moveTo>
                    <a:cubicBezTo>
                      <a:pt x="378" y="21"/>
                      <a:pt x="358" y="0"/>
                      <a:pt x="333" y="0"/>
                    </a:cubicBezTo>
                    <a:cubicBezTo>
                      <a:pt x="0" y="0"/>
                      <a:pt x="0" y="0"/>
                      <a:pt x="0" y="0"/>
                    </a:cubicBezTo>
                    <a:cubicBezTo>
                      <a:pt x="0" y="31"/>
                      <a:pt x="0" y="61"/>
                      <a:pt x="0" y="91"/>
                    </a:cubicBezTo>
                    <a:cubicBezTo>
                      <a:pt x="333" y="91"/>
                      <a:pt x="333" y="91"/>
                      <a:pt x="333" y="91"/>
                    </a:cubicBezTo>
                    <a:cubicBezTo>
                      <a:pt x="358" y="91"/>
                      <a:pt x="378" y="71"/>
                      <a:pt x="378" y="46"/>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8" name="îšľiḓé"/>
              <p:cNvSpPr/>
              <p:nvPr/>
            </p:nvSpPr>
            <p:spPr bwMode="auto">
              <a:xfrm>
                <a:off x="8078678" y="4484177"/>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0"/>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9" name="îS1îḑe"/>
              <p:cNvSpPr/>
              <p:nvPr/>
            </p:nvSpPr>
            <p:spPr bwMode="auto">
              <a:xfrm>
                <a:off x="8115555" y="4484177"/>
                <a:ext cx="129070" cy="31454"/>
              </a:xfrm>
              <a:custGeom>
                <a:avLst/>
                <a:gdLst>
                  <a:gd name="T0" fmla="*/ 378 w 378"/>
                  <a:gd name="T1" fmla="*/ 45 h 91"/>
                  <a:gd name="T2" fmla="*/ 333 w 378"/>
                  <a:gd name="T3" fmla="*/ 0 h 91"/>
                  <a:gd name="T4" fmla="*/ 0 w 378"/>
                  <a:gd name="T5" fmla="*/ 0 h 91"/>
                  <a:gd name="T6" fmla="*/ 0 w 378"/>
                  <a:gd name="T7" fmla="*/ 91 h 91"/>
                  <a:gd name="T8" fmla="*/ 333 w 378"/>
                  <a:gd name="T9" fmla="*/ 91 h 91"/>
                  <a:gd name="T10" fmla="*/ 378 w 378"/>
                  <a:gd name="T11" fmla="*/ 45 h 91"/>
                </a:gdLst>
                <a:ahLst/>
                <a:cxnLst>
                  <a:cxn ang="0">
                    <a:pos x="T0" y="T1"/>
                  </a:cxn>
                  <a:cxn ang="0">
                    <a:pos x="T2" y="T3"/>
                  </a:cxn>
                  <a:cxn ang="0">
                    <a:pos x="T4" y="T5"/>
                  </a:cxn>
                  <a:cxn ang="0">
                    <a:pos x="T6" y="T7"/>
                  </a:cxn>
                  <a:cxn ang="0">
                    <a:pos x="T8" y="T9"/>
                  </a:cxn>
                  <a:cxn ang="0">
                    <a:pos x="T10" y="T11"/>
                  </a:cxn>
                </a:cxnLst>
                <a:rect l="0" t="0" r="r" b="b"/>
                <a:pathLst>
                  <a:path w="378" h="91">
                    <a:moveTo>
                      <a:pt x="378" y="45"/>
                    </a:moveTo>
                    <a:cubicBezTo>
                      <a:pt x="378" y="20"/>
                      <a:pt x="358" y="0"/>
                      <a:pt x="333" y="0"/>
                    </a:cubicBezTo>
                    <a:cubicBezTo>
                      <a:pt x="0" y="0"/>
                      <a:pt x="0" y="0"/>
                      <a:pt x="0" y="0"/>
                    </a:cubicBezTo>
                    <a:cubicBezTo>
                      <a:pt x="0" y="30"/>
                      <a:pt x="0" y="60"/>
                      <a:pt x="0" y="91"/>
                    </a:cubicBezTo>
                    <a:cubicBezTo>
                      <a:pt x="333" y="91"/>
                      <a:pt x="333" y="91"/>
                      <a:pt x="333" y="91"/>
                    </a:cubicBezTo>
                    <a:cubicBezTo>
                      <a:pt x="358" y="91"/>
                      <a:pt x="378" y="70"/>
                      <a:pt x="378"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0" name="íṡḷiḋe"/>
              <p:cNvSpPr/>
              <p:nvPr/>
            </p:nvSpPr>
            <p:spPr bwMode="auto">
              <a:xfrm>
                <a:off x="8078678" y="3951631"/>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59"/>
                      <a:pt x="105" y="29"/>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1" name="i$ļíḋè"/>
              <p:cNvSpPr/>
              <p:nvPr/>
            </p:nvSpPr>
            <p:spPr bwMode="auto">
              <a:xfrm>
                <a:off x="8115555" y="3951631"/>
                <a:ext cx="59654" cy="31454"/>
              </a:xfrm>
              <a:custGeom>
                <a:avLst/>
                <a:gdLst>
                  <a:gd name="T0" fmla="*/ 176 w 176"/>
                  <a:gd name="T1" fmla="*/ 45 h 91"/>
                  <a:gd name="T2" fmla="*/ 131 w 176"/>
                  <a:gd name="T3" fmla="*/ 0 h 91"/>
                  <a:gd name="T4" fmla="*/ 0 w 176"/>
                  <a:gd name="T5" fmla="*/ 0 h 91"/>
                  <a:gd name="T6" fmla="*/ 0 w 176"/>
                  <a:gd name="T7" fmla="*/ 91 h 91"/>
                  <a:gd name="T8" fmla="*/ 131 w 176"/>
                  <a:gd name="T9" fmla="*/ 91 h 91"/>
                  <a:gd name="T10" fmla="*/ 176 w 176"/>
                  <a:gd name="T11" fmla="*/ 45 h 91"/>
                </a:gdLst>
                <a:ahLst/>
                <a:cxnLst>
                  <a:cxn ang="0">
                    <a:pos x="T0" y="T1"/>
                  </a:cxn>
                  <a:cxn ang="0">
                    <a:pos x="T2" y="T3"/>
                  </a:cxn>
                  <a:cxn ang="0">
                    <a:pos x="T4" y="T5"/>
                  </a:cxn>
                  <a:cxn ang="0">
                    <a:pos x="T6" y="T7"/>
                  </a:cxn>
                  <a:cxn ang="0">
                    <a:pos x="T8" y="T9"/>
                  </a:cxn>
                  <a:cxn ang="0">
                    <a:pos x="T10" y="T11"/>
                  </a:cxn>
                </a:cxnLst>
                <a:rect l="0" t="0" r="r" b="b"/>
                <a:pathLst>
                  <a:path w="176" h="91">
                    <a:moveTo>
                      <a:pt x="176" y="45"/>
                    </a:moveTo>
                    <a:cubicBezTo>
                      <a:pt x="176" y="20"/>
                      <a:pt x="156" y="0"/>
                      <a:pt x="131" y="0"/>
                    </a:cubicBezTo>
                    <a:cubicBezTo>
                      <a:pt x="0" y="0"/>
                      <a:pt x="0" y="0"/>
                      <a:pt x="0" y="0"/>
                    </a:cubicBezTo>
                    <a:cubicBezTo>
                      <a:pt x="0" y="29"/>
                      <a:pt x="0" y="59"/>
                      <a:pt x="0" y="91"/>
                    </a:cubicBezTo>
                    <a:cubicBezTo>
                      <a:pt x="131" y="91"/>
                      <a:pt x="131" y="91"/>
                      <a:pt x="131" y="91"/>
                    </a:cubicBezTo>
                    <a:cubicBezTo>
                      <a:pt x="156" y="91"/>
                      <a:pt x="176" y="70"/>
                      <a:pt x="176"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2" name="îṥļiḑè"/>
              <p:cNvSpPr/>
              <p:nvPr/>
            </p:nvSpPr>
            <p:spPr bwMode="auto">
              <a:xfrm>
                <a:off x="8078678" y="4164216"/>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1"/>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3" name="işļiḋê"/>
              <p:cNvSpPr/>
              <p:nvPr/>
            </p:nvSpPr>
            <p:spPr bwMode="auto">
              <a:xfrm>
                <a:off x="8115555" y="4164216"/>
                <a:ext cx="59654" cy="31454"/>
              </a:xfrm>
              <a:custGeom>
                <a:avLst/>
                <a:gdLst>
                  <a:gd name="T0" fmla="*/ 176 w 176"/>
                  <a:gd name="T1" fmla="*/ 46 h 91"/>
                  <a:gd name="T2" fmla="*/ 131 w 176"/>
                  <a:gd name="T3" fmla="*/ 0 h 91"/>
                  <a:gd name="T4" fmla="*/ 0 w 176"/>
                  <a:gd name="T5" fmla="*/ 0 h 91"/>
                  <a:gd name="T6" fmla="*/ 0 w 176"/>
                  <a:gd name="T7" fmla="*/ 91 h 91"/>
                  <a:gd name="T8" fmla="*/ 131 w 176"/>
                  <a:gd name="T9" fmla="*/ 91 h 91"/>
                  <a:gd name="T10" fmla="*/ 176 w 176"/>
                  <a:gd name="T11" fmla="*/ 46 h 91"/>
                </a:gdLst>
                <a:ahLst/>
                <a:cxnLst>
                  <a:cxn ang="0">
                    <a:pos x="T0" y="T1"/>
                  </a:cxn>
                  <a:cxn ang="0">
                    <a:pos x="T2" y="T3"/>
                  </a:cxn>
                  <a:cxn ang="0">
                    <a:pos x="T4" y="T5"/>
                  </a:cxn>
                  <a:cxn ang="0">
                    <a:pos x="T6" y="T7"/>
                  </a:cxn>
                  <a:cxn ang="0">
                    <a:pos x="T8" y="T9"/>
                  </a:cxn>
                  <a:cxn ang="0">
                    <a:pos x="T10" y="T11"/>
                  </a:cxn>
                </a:cxnLst>
                <a:rect l="0" t="0" r="r" b="b"/>
                <a:pathLst>
                  <a:path w="176" h="91">
                    <a:moveTo>
                      <a:pt x="176" y="46"/>
                    </a:moveTo>
                    <a:cubicBezTo>
                      <a:pt x="176" y="21"/>
                      <a:pt x="156" y="0"/>
                      <a:pt x="131" y="0"/>
                    </a:cubicBezTo>
                    <a:cubicBezTo>
                      <a:pt x="0" y="0"/>
                      <a:pt x="0" y="0"/>
                      <a:pt x="0" y="0"/>
                    </a:cubicBezTo>
                    <a:cubicBezTo>
                      <a:pt x="0" y="30"/>
                      <a:pt x="0" y="61"/>
                      <a:pt x="0" y="91"/>
                    </a:cubicBezTo>
                    <a:cubicBezTo>
                      <a:pt x="131" y="91"/>
                      <a:pt x="131" y="91"/>
                      <a:pt x="131" y="91"/>
                    </a:cubicBezTo>
                    <a:cubicBezTo>
                      <a:pt x="156" y="91"/>
                      <a:pt x="176" y="71"/>
                      <a:pt x="176" y="46"/>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4" name="ïṧ1iḋè"/>
              <p:cNvSpPr/>
              <p:nvPr/>
            </p:nvSpPr>
            <p:spPr bwMode="auto">
              <a:xfrm>
                <a:off x="8078678" y="4377885"/>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1"/>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5" name="i$ḷiḓê"/>
              <p:cNvSpPr/>
              <p:nvPr/>
            </p:nvSpPr>
            <p:spPr bwMode="auto">
              <a:xfrm>
                <a:off x="8115555" y="4377885"/>
                <a:ext cx="59654" cy="31454"/>
              </a:xfrm>
              <a:custGeom>
                <a:avLst/>
                <a:gdLst>
                  <a:gd name="T0" fmla="*/ 176 w 176"/>
                  <a:gd name="T1" fmla="*/ 46 h 91"/>
                  <a:gd name="T2" fmla="*/ 131 w 176"/>
                  <a:gd name="T3" fmla="*/ 0 h 91"/>
                  <a:gd name="T4" fmla="*/ 0 w 176"/>
                  <a:gd name="T5" fmla="*/ 0 h 91"/>
                  <a:gd name="T6" fmla="*/ 0 w 176"/>
                  <a:gd name="T7" fmla="*/ 91 h 91"/>
                  <a:gd name="T8" fmla="*/ 131 w 176"/>
                  <a:gd name="T9" fmla="*/ 91 h 91"/>
                  <a:gd name="T10" fmla="*/ 176 w 176"/>
                  <a:gd name="T11" fmla="*/ 46 h 91"/>
                </a:gdLst>
                <a:ahLst/>
                <a:cxnLst>
                  <a:cxn ang="0">
                    <a:pos x="T0" y="T1"/>
                  </a:cxn>
                  <a:cxn ang="0">
                    <a:pos x="T2" y="T3"/>
                  </a:cxn>
                  <a:cxn ang="0">
                    <a:pos x="T4" y="T5"/>
                  </a:cxn>
                  <a:cxn ang="0">
                    <a:pos x="T6" y="T7"/>
                  </a:cxn>
                  <a:cxn ang="0">
                    <a:pos x="T8" y="T9"/>
                  </a:cxn>
                  <a:cxn ang="0">
                    <a:pos x="T10" y="T11"/>
                  </a:cxn>
                </a:cxnLst>
                <a:rect l="0" t="0" r="r" b="b"/>
                <a:pathLst>
                  <a:path w="176" h="91">
                    <a:moveTo>
                      <a:pt x="176" y="46"/>
                    </a:moveTo>
                    <a:cubicBezTo>
                      <a:pt x="176" y="21"/>
                      <a:pt x="156" y="0"/>
                      <a:pt x="131" y="0"/>
                    </a:cubicBezTo>
                    <a:cubicBezTo>
                      <a:pt x="0" y="0"/>
                      <a:pt x="0" y="0"/>
                      <a:pt x="0" y="0"/>
                    </a:cubicBezTo>
                    <a:cubicBezTo>
                      <a:pt x="0" y="30"/>
                      <a:pt x="0" y="61"/>
                      <a:pt x="0" y="91"/>
                    </a:cubicBezTo>
                    <a:cubicBezTo>
                      <a:pt x="131" y="91"/>
                      <a:pt x="131" y="91"/>
                      <a:pt x="131" y="91"/>
                    </a:cubicBezTo>
                    <a:cubicBezTo>
                      <a:pt x="156" y="91"/>
                      <a:pt x="176" y="71"/>
                      <a:pt x="176" y="46"/>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6" name="iŝḻîďê"/>
              <p:cNvSpPr/>
              <p:nvPr/>
            </p:nvSpPr>
            <p:spPr bwMode="auto">
              <a:xfrm>
                <a:off x="8078678" y="4591555"/>
                <a:ext cx="36877" cy="30369"/>
              </a:xfrm>
              <a:custGeom>
                <a:avLst/>
                <a:gdLst>
                  <a:gd name="T0" fmla="*/ 105 w 105"/>
                  <a:gd name="T1" fmla="*/ 0 h 91"/>
                  <a:gd name="T2" fmla="*/ 0 w 105"/>
                  <a:gd name="T3" fmla="*/ 0 h 91"/>
                  <a:gd name="T4" fmla="*/ 0 w 105"/>
                  <a:gd name="T5" fmla="*/ 91 h 91"/>
                  <a:gd name="T6" fmla="*/ 105 w 105"/>
                  <a:gd name="T7" fmla="*/ 91 h 91"/>
                  <a:gd name="T8" fmla="*/ 105 w 105"/>
                  <a:gd name="T9" fmla="*/ 0 h 91"/>
                </a:gdLst>
                <a:ahLst/>
                <a:cxnLst>
                  <a:cxn ang="0">
                    <a:pos x="T0" y="T1"/>
                  </a:cxn>
                  <a:cxn ang="0">
                    <a:pos x="T2" y="T3"/>
                  </a:cxn>
                  <a:cxn ang="0">
                    <a:pos x="T4" y="T5"/>
                  </a:cxn>
                  <a:cxn ang="0">
                    <a:pos x="T6" y="T7"/>
                  </a:cxn>
                  <a:cxn ang="0">
                    <a:pos x="T8" y="T9"/>
                  </a:cxn>
                </a:cxnLst>
                <a:rect l="0" t="0" r="r" b="b"/>
                <a:pathLst>
                  <a:path w="105" h="91">
                    <a:moveTo>
                      <a:pt x="105" y="0"/>
                    </a:moveTo>
                    <a:cubicBezTo>
                      <a:pt x="0" y="0"/>
                      <a:pt x="0" y="0"/>
                      <a:pt x="0" y="0"/>
                    </a:cubicBezTo>
                    <a:cubicBezTo>
                      <a:pt x="0" y="91"/>
                      <a:pt x="0" y="91"/>
                      <a:pt x="0" y="91"/>
                    </a:cubicBezTo>
                    <a:cubicBezTo>
                      <a:pt x="105" y="91"/>
                      <a:pt x="105" y="91"/>
                      <a:pt x="105" y="91"/>
                    </a:cubicBezTo>
                    <a:cubicBezTo>
                      <a:pt x="105" y="61"/>
                      <a:pt x="105" y="30"/>
                      <a:pt x="105"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7" name="î$ḷïḑè"/>
              <p:cNvSpPr/>
              <p:nvPr/>
            </p:nvSpPr>
            <p:spPr bwMode="auto">
              <a:xfrm>
                <a:off x="8115555" y="4591555"/>
                <a:ext cx="59654" cy="30369"/>
              </a:xfrm>
              <a:custGeom>
                <a:avLst/>
                <a:gdLst>
                  <a:gd name="T0" fmla="*/ 176 w 176"/>
                  <a:gd name="T1" fmla="*/ 46 h 91"/>
                  <a:gd name="T2" fmla="*/ 131 w 176"/>
                  <a:gd name="T3" fmla="*/ 0 h 91"/>
                  <a:gd name="T4" fmla="*/ 0 w 176"/>
                  <a:gd name="T5" fmla="*/ 0 h 91"/>
                  <a:gd name="T6" fmla="*/ 0 w 176"/>
                  <a:gd name="T7" fmla="*/ 91 h 91"/>
                  <a:gd name="T8" fmla="*/ 131 w 176"/>
                  <a:gd name="T9" fmla="*/ 91 h 91"/>
                  <a:gd name="T10" fmla="*/ 176 w 176"/>
                  <a:gd name="T11" fmla="*/ 46 h 91"/>
                </a:gdLst>
                <a:ahLst/>
                <a:cxnLst>
                  <a:cxn ang="0">
                    <a:pos x="T0" y="T1"/>
                  </a:cxn>
                  <a:cxn ang="0">
                    <a:pos x="T2" y="T3"/>
                  </a:cxn>
                  <a:cxn ang="0">
                    <a:pos x="T4" y="T5"/>
                  </a:cxn>
                  <a:cxn ang="0">
                    <a:pos x="T6" y="T7"/>
                  </a:cxn>
                  <a:cxn ang="0">
                    <a:pos x="T8" y="T9"/>
                  </a:cxn>
                  <a:cxn ang="0">
                    <a:pos x="T10" y="T11"/>
                  </a:cxn>
                </a:cxnLst>
                <a:rect l="0" t="0" r="r" b="b"/>
                <a:pathLst>
                  <a:path w="176" h="91">
                    <a:moveTo>
                      <a:pt x="176" y="46"/>
                    </a:moveTo>
                    <a:cubicBezTo>
                      <a:pt x="176" y="20"/>
                      <a:pt x="156" y="0"/>
                      <a:pt x="131" y="0"/>
                    </a:cubicBezTo>
                    <a:cubicBezTo>
                      <a:pt x="0" y="0"/>
                      <a:pt x="0" y="0"/>
                      <a:pt x="0" y="0"/>
                    </a:cubicBezTo>
                    <a:cubicBezTo>
                      <a:pt x="0" y="30"/>
                      <a:pt x="0" y="61"/>
                      <a:pt x="0" y="91"/>
                    </a:cubicBezTo>
                    <a:cubicBezTo>
                      <a:pt x="131" y="91"/>
                      <a:pt x="131" y="91"/>
                      <a:pt x="131" y="91"/>
                    </a:cubicBezTo>
                    <a:cubicBezTo>
                      <a:pt x="156" y="91"/>
                      <a:pt x="176" y="71"/>
                      <a:pt x="176" y="46"/>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8" name="ïṡľîḓé"/>
              <p:cNvSpPr/>
              <p:nvPr/>
            </p:nvSpPr>
            <p:spPr bwMode="auto">
              <a:xfrm>
                <a:off x="8078678" y="4804139"/>
                <a:ext cx="96531" cy="31454"/>
              </a:xfrm>
              <a:custGeom>
                <a:avLst/>
                <a:gdLst>
                  <a:gd name="T0" fmla="*/ 236 w 281"/>
                  <a:gd name="T1" fmla="*/ 0 h 91"/>
                  <a:gd name="T2" fmla="*/ 0 w 281"/>
                  <a:gd name="T3" fmla="*/ 0 h 91"/>
                  <a:gd name="T4" fmla="*/ 0 w 281"/>
                  <a:gd name="T5" fmla="*/ 91 h 91"/>
                  <a:gd name="T6" fmla="*/ 236 w 281"/>
                  <a:gd name="T7" fmla="*/ 91 h 91"/>
                  <a:gd name="T8" fmla="*/ 281 w 281"/>
                  <a:gd name="T9" fmla="*/ 45 h 91"/>
                  <a:gd name="T10" fmla="*/ 236 w 281"/>
                  <a:gd name="T11" fmla="*/ 0 h 91"/>
                </a:gdLst>
                <a:ahLst/>
                <a:cxnLst>
                  <a:cxn ang="0">
                    <a:pos x="T0" y="T1"/>
                  </a:cxn>
                  <a:cxn ang="0">
                    <a:pos x="T2" y="T3"/>
                  </a:cxn>
                  <a:cxn ang="0">
                    <a:pos x="T4" y="T5"/>
                  </a:cxn>
                  <a:cxn ang="0">
                    <a:pos x="T6" y="T7"/>
                  </a:cxn>
                  <a:cxn ang="0">
                    <a:pos x="T8" y="T9"/>
                  </a:cxn>
                  <a:cxn ang="0">
                    <a:pos x="T10" y="T11"/>
                  </a:cxn>
                </a:cxnLst>
                <a:rect l="0" t="0" r="r" b="b"/>
                <a:pathLst>
                  <a:path w="281" h="91">
                    <a:moveTo>
                      <a:pt x="236" y="0"/>
                    </a:moveTo>
                    <a:cubicBezTo>
                      <a:pt x="0" y="0"/>
                      <a:pt x="0" y="0"/>
                      <a:pt x="0" y="0"/>
                    </a:cubicBezTo>
                    <a:cubicBezTo>
                      <a:pt x="0" y="91"/>
                      <a:pt x="0" y="91"/>
                      <a:pt x="0" y="91"/>
                    </a:cubicBezTo>
                    <a:cubicBezTo>
                      <a:pt x="236" y="91"/>
                      <a:pt x="236" y="91"/>
                      <a:pt x="236" y="91"/>
                    </a:cubicBezTo>
                    <a:cubicBezTo>
                      <a:pt x="261" y="91"/>
                      <a:pt x="281" y="70"/>
                      <a:pt x="281" y="45"/>
                    </a:cubicBezTo>
                    <a:cubicBezTo>
                      <a:pt x="281" y="20"/>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9" name="í$1ïḋè"/>
              <p:cNvSpPr/>
              <p:nvPr/>
            </p:nvSpPr>
            <p:spPr bwMode="auto">
              <a:xfrm>
                <a:off x="8078678" y="5017808"/>
                <a:ext cx="96531" cy="30369"/>
              </a:xfrm>
              <a:custGeom>
                <a:avLst/>
                <a:gdLst>
                  <a:gd name="T0" fmla="*/ 236 w 281"/>
                  <a:gd name="T1" fmla="*/ 0 h 91"/>
                  <a:gd name="T2" fmla="*/ 0 w 281"/>
                  <a:gd name="T3" fmla="*/ 0 h 91"/>
                  <a:gd name="T4" fmla="*/ 0 w 281"/>
                  <a:gd name="T5" fmla="*/ 91 h 91"/>
                  <a:gd name="T6" fmla="*/ 236 w 281"/>
                  <a:gd name="T7" fmla="*/ 91 h 91"/>
                  <a:gd name="T8" fmla="*/ 281 w 281"/>
                  <a:gd name="T9" fmla="*/ 45 h 91"/>
                  <a:gd name="T10" fmla="*/ 236 w 281"/>
                  <a:gd name="T11" fmla="*/ 0 h 91"/>
                </a:gdLst>
                <a:ahLst/>
                <a:cxnLst>
                  <a:cxn ang="0">
                    <a:pos x="T0" y="T1"/>
                  </a:cxn>
                  <a:cxn ang="0">
                    <a:pos x="T2" y="T3"/>
                  </a:cxn>
                  <a:cxn ang="0">
                    <a:pos x="T4" y="T5"/>
                  </a:cxn>
                  <a:cxn ang="0">
                    <a:pos x="T6" y="T7"/>
                  </a:cxn>
                  <a:cxn ang="0">
                    <a:pos x="T8" y="T9"/>
                  </a:cxn>
                  <a:cxn ang="0">
                    <a:pos x="T10" y="T11"/>
                  </a:cxn>
                </a:cxnLst>
                <a:rect l="0" t="0" r="r" b="b"/>
                <a:pathLst>
                  <a:path w="281" h="91">
                    <a:moveTo>
                      <a:pt x="236" y="0"/>
                    </a:moveTo>
                    <a:cubicBezTo>
                      <a:pt x="0" y="0"/>
                      <a:pt x="0" y="0"/>
                      <a:pt x="0" y="0"/>
                    </a:cubicBezTo>
                    <a:cubicBezTo>
                      <a:pt x="0" y="91"/>
                      <a:pt x="0" y="91"/>
                      <a:pt x="0" y="91"/>
                    </a:cubicBezTo>
                    <a:cubicBezTo>
                      <a:pt x="236" y="91"/>
                      <a:pt x="236" y="91"/>
                      <a:pt x="236" y="91"/>
                    </a:cubicBezTo>
                    <a:cubicBezTo>
                      <a:pt x="261" y="91"/>
                      <a:pt x="281" y="70"/>
                      <a:pt x="281" y="45"/>
                    </a:cubicBezTo>
                    <a:cubicBezTo>
                      <a:pt x="281" y="20"/>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0" name="ïš1íḍê"/>
              <p:cNvSpPr/>
              <p:nvPr/>
            </p:nvSpPr>
            <p:spPr bwMode="auto">
              <a:xfrm>
                <a:off x="8078678" y="5230393"/>
                <a:ext cx="96531" cy="31454"/>
              </a:xfrm>
              <a:custGeom>
                <a:avLst/>
                <a:gdLst>
                  <a:gd name="T0" fmla="*/ 236 w 281"/>
                  <a:gd name="T1" fmla="*/ 0 h 92"/>
                  <a:gd name="T2" fmla="*/ 0 w 281"/>
                  <a:gd name="T3" fmla="*/ 0 h 92"/>
                  <a:gd name="T4" fmla="*/ 0 w 281"/>
                  <a:gd name="T5" fmla="*/ 92 h 92"/>
                  <a:gd name="T6" fmla="*/ 236 w 281"/>
                  <a:gd name="T7" fmla="*/ 92 h 92"/>
                  <a:gd name="T8" fmla="*/ 281 w 281"/>
                  <a:gd name="T9" fmla="*/ 46 h 92"/>
                  <a:gd name="T10" fmla="*/ 236 w 281"/>
                  <a:gd name="T11" fmla="*/ 0 h 92"/>
                </a:gdLst>
                <a:ahLst/>
                <a:cxnLst>
                  <a:cxn ang="0">
                    <a:pos x="T0" y="T1"/>
                  </a:cxn>
                  <a:cxn ang="0">
                    <a:pos x="T2" y="T3"/>
                  </a:cxn>
                  <a:cxn ang="0">
                    <a:pos x="T4" y="T5"/>
                  </a:cxn>
                  <a:cxn ang="0">
                    <a:pos x="T6" y="T7"/>
                  </a:cxn>
                  <a:cxn ang="0">
                    <a:pos x="T8" y="T9"/>
                  </a:cxn>
                  <a:cxn ang="0">
                    <a:pos x="T10" y="T11"/>
                  </a:cxn>
                </a:cxnLst>
                <a:rect l="0" t="0" r="r" b="b"/>
                <a:pathLst>
                  <a:path w="281" h="92">
                    <a:moveTo>
                      <a:pt x="236" y="0"/>
                    </a:moveTo>
                    <a:cubicBezTo>
                      <a:pt x="0" y="0"/>
                      <a:pt x="0" y="0"/>
                      <a:pt x="0" y="0"/>
                    </a:cubicBezTo>
                    <a:cubicBezTo>
                      <a:pt x="0" y="92"/>
                      <a:pt x="0" y="92"/>
                      <a:pt x="0" y="92"/>
                    </a:cubicBezTo>
                    <a:cubicBezTo>
                      <a:pt x="236" y="92"/>
                      <a:pt x="236" y="92"/>
                      <a:pt x="236" y="92"/>
                    </a:cubicBezTo>
                    <a:cubicBezTo>
                      <a:pt x="261" y="92"/>
                      <a:pt x="281" y="71"/>
                      <a:pt x="281" y="46"/>
                    </a:cubicBezTo>
                    <a:cubicBezTo>
                      <a:pt x="281" y="21"/>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1" name="îṡḻïdê"/>
              <p:cNvSpPr/>
              <p:nvPr/>
            </p:nvSpPr>
            <p:spPr bwMode="auto">
              <a:xfrm>
                <a:off x="8078678" y="5442978"/>
                <a:ext cx="96531" cy="31454"/>
              </a:xfrm>
              <a:custGeom>
                <a:avLst/>
                <a:gdLst>
                  <a:gd name="T0" fmla="*/ 236 w 281"/>
                  <a:gd name="T1" fmla="*/ 0 h 91"/>
                  <a:gd name="T2" fmla="*/ 0 w 281"/>
                  <a:gd name="T3" fmla="*/ 0 h 91"/>
                  <a:gd name="T4" fmla="*/ 0 w 281"/>
                  <a:gd name="T5" fmla="*/ 91 h 91"/>
                  <a:gd name="T6" fmla="*/ 236 w 281"/>
                  <a:gd name="T7" fmla="*/ 91 h 91"/>
                  <a:gd name="T8" fmla="*/ 281 w 281"/>
                  <a:gd name="T9" fmla="*/ 46 h 91"/>
                  <a:gd name="T10" fmla="*/ 236 w 281"/>
                  <a:gd name="T11" fmla="*/ 0 h 91"/>
                </a:gdLst>
                <a:ahLst/>
                <a:cxnLst>
                  <a:cxn ang="0">
                    <a:pos x="T0" y="T1"/>
                  </a:cxn>
                  <a:cxn ang="0">
                    <a:pos x="T2" y="T3"/>
                  </a:cxn>
                  <a:cxn ang="0">
                    <a:pos x="T4" y="T5"/>
                  </a:cxn>
                  <a:cxn ang="0">
                    <a:pos x="T6" y="T7"/>
                  </a:cxn>
                  <a:cxn ang="0">
                    <a:pos x="T8" y="T9"/>
                  </a:cxn>
                  <a:cxn ang="0">
                    <a:pos x="T10" y="T11"/>
                  </a:cxn>
                </a:cxnLst>
                <a:rect l="0" t="0" r="r" b="b"/>
                <a:pathLst>
                  <a:path w="281" h="91">
                    <a:moveTo>
                      <a:pt x="236" y="0"/>
                    </a:moveTo>
                    <a:cubicBezTo>
                      <a:pt x="0" y="0"/>
                      <a:pt x="0" y="0"/>
                      <a:pt x="0" y="0"/>
                    </a:cubicBezTo>
                    <a:cubicBezTo>
                      <a:pt x="0" y="91"/>
                      <a:pt x="0" y="91"/>
                      <a:pt x="0" y="91"/>
                    </a:cubicBezTo>
                    <a:cubicBezTo>
                      <a:pt x="236" y="91"/>
                      <a:pt x="236" y="91"/>
                      <a:pt x="236" y="91"/>
                    </a:cubicBezTo>
                    <a:cubicBezTo>
                      <a:pt x="261" y="91"/>
                      <a:pt x="281" y="71"/>
                      <a:pt x="281" y="46"/>
                    </a:cubicBezTo>
                    <a:cubicBezTo>
                      <a:pt x="281" y="21"/>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2" name="íś1îḍe"/>
              <p:cNvSpPr/>
              <p:nvPr/>
            </p:nvSpPr>
            <p:spPr bwMode="auto">
              <a:xfrm>
                <a:off x="4554761" y="4909347"/>
                <a:ext cx="401308" cy="757062"/>
              </a:xfrm>
              <a:custGeom>
                <a:avLst/>
                <a:gdLst>
                  <a:gd name="T0" fmla="*/ 1173 w 1173"/>
                  <a:gd name="T1" fmla="*/ 135 h 2215"/>
                  <a:gd name="T2" fmla="*/ 1168 w 1173"/>
                  <a:gd name="T3" fmla="*/ 0 h 2215"/>
                  <a:gd name="T4" fmla="*/ 1033 w 1173"/>
                  <a:gd name="T5" fmla="*/ 135 h 2215"/>
                  <a:gd name="T6" fmla="*/ 694 w 1173"/>
                  <a:gd name="T7" fmla="*/ 377 h 2215"/>
                  <a:gd name="T8" fmla="*/ 0 w 1173"/>
                  <a:gd name="T9" fmla="*/ 2215 h 2215"/>
                  <a:gd name="T10" fmla="*/ 1173 w 1173"/>
                  <a:gd name="T11" fmla="*/ 148 h 2215"/>
                  <a:gd name="T12" fmla="*/ 1173 w 1173"/>
                  <a:gd name="T13" fmla="*/ 135 h 2215"/>
                </a:gdLst>
                <a:ahLst/>
                <a:cxnLst>
                  <a:cxn ang="0">
                    <a:pos x="T0" y="T1"/>
                  </a:cxn>
                  <a:cxn ang="0">
                    <a:pos x="T2" y="T3"/>
                  </a:cxn>
                  <a:cxn ang="0">
                    <a:pos x="T4" y="T5"/>
                  </a:cxn>
                  <a:cxn ang="0">
                    <a:pos x="T6" y="T7"/>
                  </a:cxn>
                  <a:cxn ang="0">
                    <a:pos x="T8" y="T9"/>
                  </a:cxn>
                  <a:cxn ang="0">
                    <a:pos x="T10" y="T11"/>
                  </a:cxn>
                  <a:cxn ang="0">
                    <a:pos x="T12" y="T13"/>
                  </a:cxn>
                </a:cxnLst>
                <a:rect l="0" t="0" r="r" b="b"/>
                <a:pathLst>
                  <a:path w="1173" h="2215">
                    <a:moveTo>
                      <a:pt x="1173" y="135"/>
                    </a:moveTo>
                    <a:cubicBezTo>
                      <a:pt x="1173" y="90"/>
                      <a:pt x="1171" y="44"/>
                      <a:pt x="1168" y="0"/>
                    </a:cubicBezTo>
                    <a:cubicBezTo>
                      <a:pt x="1126" y="47"/>
                      <a:pt x="1081" y="92"/>
                      <a:pt x="1033" y="135"/>
                    </a:cubicBezTo>
                    <a:cubicBezTo>
                      <a:pt x="931" y="226"/>
                      <a:pt x="817" y="306"/>
                      <a:pt x="694" y="377"/>
                    </a:cubicBezTo>
                    <a:cubicBezTo>
                      <a:pt x="647" y="1505"/>
                      <a:pt x="253" y="2007"/>
                      <a:pt x="0" y="2215"/>
                    </a:cubicBezTo>
                    <a:cubicBezTo>
                      <a:pt x="388" y="1946"/>
                      <a:pt x="1173" y="1262"/>
                      <a:pt x="1173" y="148"/>
                    </a:cubicBezTo>
                    <a:cubicBezTo>
                      <a:pt x="1173" y="143"/>
                      <a:pt x="1173" y="139"/>
                      <a:pt x="1173" y="135"/>
                    </a:cubicBezTo>
                    <a:close/>
                  </a:path>
                </a:pathLst>
              </a:custGeom>
              <a:solidFill>
                <a:srgbClr val="CCE9F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3" name="išlïḋê"/>
              <p:cNvSpPr/>
              <p:nvPr/>
            </p:nvSpPr>
            <p:spPr bwMode="auto">
              <a:xfrm>
                <a:off x="4221784" y="4147946"/>
                <a:ext cx="733200" cy="890470"/>
              </a:xfrm>
              <a:custGeom>
                <a:avLst/>
                <a:gdLst>
                  <a:gd name="T0" fmla="*/ 0 w 2138"/>
                  <a:gd name="T1" fmla="*/ 0 h 2600"/>
                  <a:gd name="T2" fmla="*/ 1669 w 2138"/>
                  <a:gd name="T3" fmla="*/ 2358 h 2600"/>
                  <a:gd name="T4" fmla="*/ 1669 w 2138"/>
                  <a:gd name="T5" fmla="*/ 2371 h 2600"/>
                  <a:gd name="T6" fmla="*/ 1664 w 2138"/>
                  <a:gd name="T7" fmla="*/ 2600 h 2600"/>
                  <a:gd name="T8" fmla="*/ 2003 w 2138"/>
                  <a:gd name="T9" fmla="*/ 2358 h 2600"/>
                  <a:gd name="T10" fmla="*/ 2138 w 2138"/>
                  <a:gd name="T11" fmla="*/ 2223 h 2600"/>
                  <a:gd name="T12" fmla="*/ 0 w 2138"/>
                  <a:gd name="T13" fmla="*/ 0 h 2600"/>
                </a:gdLst>
                <a:ahLst/>
                <a:cxnLst>
                  <a:cxn ang="0">
                    <a:pos x="T0" y="T1"/>
                  </a:cxn>
                  <a:cxn ang="0">
                    <a:pos x="T2" y="T3"/>
                  </a:cxn>
                  <a:cxn ang="0">
                    <a:pos x="T4" y="T5"/>
                  </a:cxn>
                  <a:cxn ang="0">
                    <a:pos x="T6" y="T7"/>
                  </a:cxn>
                  <a:cxn ang="0">
                    <a:pos x="T8" y="T9"/>
                  </a:cxn>
                  <a:cxn ang="0">
                    <a:pos x="T10" y="T11"/>
                  </a:cxn>
                  <a:cxn ang="0">
                    <a:pos x="T12" y="T13"/>
                  </a:cxn>
                </a:cxnLst>
                <a:rect l="0" t="0" r="r" b="b"/>
                <a:pathLst>
                  <a:path w="2138" h="2600">
                    <a:moveTo>
                      <a:pt x="0" y="0"/>
                    </a:moveTo>
                    <a:cubicBezTo>
                      <a:pt x="0" y="0"/>
                      <a:pt x="1662" y="491"/>
                      <a:pt x="1669" y="2358"/>
                    </a:cubicBezTo>
                    <a:cubicBezTo>
                      <a:pt x="1669" y="2362"/>
                      <a:pt x="1669" y="2366"/>
                      <a:pt x="1669" y="2371"/>
                    </a:cubicBezTo>
                    <a:cubicBezTo>
                      <a:pt x="1669" y="2450"/>
                      <a:pt x="1667" y="2526"/>
                      <a:pt x="1664" y="2600"/>
                    </a:cubicBezTo>
                    <a:cubicBezTo>
                      <a:pt x="1787" y="2529"/>
                      <a:pt x="1901" y="2449"/>
                      <a:pt x="2003" y="2358"/>
                    </a:cubicBezTo>
                    <a:cubicBezTo>
                      <a:pt x="2051" y="2315"/>
                      <a:pt x="2096" y="2270"/>
                      <a:pt x="2138" y="2223"/>
                    </a:cubicBezTo>
                    <a:cubicBezTo>
                      <a:pt x="2033" y="836"/>
                      <a:pt x="477" y="55"/>
                      <a:pt x="0" y="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4" name="ïṡľiḓé"/>
              <p:cNvSpPr/>
              <p:nvPr/>
            </p:nvSpPr>
            <p:spPr bwMode="auto">
              <a:xfrm>
                <a:off x="3048229" y="3183723"/>
                <a:ext cx="1939293" cy="2001117"/>
              </a:xfrm>
              <a:custGeom>
                <a:avLst/>
                <a:gdLst>
                  <a:gd name="T0" fmla="*/ 5563 w 5658"/>
                  <a:gd name="T1" fmla="*/ 5042 h 5848"/>
                  <a:gd name="T2" fmla="*/ 5658 w 5658"/>
                  <a:gd name="T3" fmla="*/ 4920 h 5848"/>
                  <a:gd name="T4" fmla="*/ 3444 w 5658"/>
                  <a:gd name="T5" fmla="*/ 2671 h 5848"/>
                  <a:gd name="T6" fmla="*/ 3444 w 5658"/>
                  <a:gd name="T7" fmla="*/ 544 h 5848"/>
                  <a:gd name="T8" fmla="*/ 3630 w 5658"/>
                  <a:gd name="T9" fmla="*/ 544 h 5848"/>
                  <a:gd name="T10" fmla="*/ 3902 w 5658"/>
                  <a:gd name="T11" fmla="*/ 272 h 5848"/>
                  <a:gd name="T12" fmla="*/ 3630 w 5658"/>
                  <a:gd name="T13" fmla="*/ 0 h 5848"/>
                  <a:gd name="T14" fmla="*/ 2835 w 5658"/>
                  <a:gd name="T15" fmla="*/ 0 h 5848"/>
                  <a:gd name="T16" fmla="*/ 2039 w 5658"/>
                  <a:gd name="T17" fmla="*/ 0 h 5848"/>
                  <a:gd name="T18" fmla="*/ 1767 w 5658"/>
                  <a:gd name="T19" fmla="*/ 272 h 5848"/>
                  <a:gd name="T20" fmla="*/ 2039 w 5658"/>
                  <a:gd name="T21" fmla="*/ 544 h 5848"/>
                  <a:gd name="T22" fmla="*/ 2225 w 5658"/>
                  <a:gd name="T23" fmla="*/ 544 h 5848"/>
                  <a:gd name="T24" fmla="*/ 2225 w 5658"/>
                  <a:gd name="T25" fmla="*/ 2671 h 5848"/>
                  <a:gd name="T26" fmla="*/ 0 w 5658"/>
                  <a:gd name="T27" fmla="*/ 5068 h 5848"/>
                  <a:gd name="T28" fmla="*/ 76 w 5658"/>
                  <a:gd name="T29" fmla="*/ 4989 h 5848"/>
                  <a:gd name="T30" fmla="*/ 2368 w 5658"/>
                  <a:gd name="T31" fmla="*/ 2687 h 5848"/>
                  <a:gd name="T32" fmla="*/ 2368 w 5658"/>
                  <a:gd name="T33" fmla="*/ 529 h 5848"/>
                  <a:gd name="T34" fmla="*/ 1868 w 5658"/>
                  <a:gd name="T35" fmla="*/ 371 h 5848"/>
                  <a:gd name="T36" fmla="*/ 2018 w 5658"/>
                  <a:gd name="T37" fmla="*/ 96 h 5848"/>
                  <a:gd name="T38" fmla="*/ 2926 w 5658"/>
                  <a:gd name="T39" fmla="*/ 96 h 5848"/>
                  <a:gd name="T40" fmla="*/ 2926 w 5658"/>
                  <a:gd name="T41" fmla="*/ 2770 h 5848"/>
                  <a:gd name="T42" fmla="*/ 1164 w 5658"/>
                  <a:gd name="T43" fmla="*/ 4788 h 5848"/>
                  <a:gd name="T44" fmla="*/ 1240 w 5658"/>
                  <a:gd name="T45" fmla="*/ 4810 h 5848"/>
                  <a:gd name="T46" fmla="*/ 2054 w 5658"/>
                  <a:gd name="T47" fmla="*/ 5177 h 5848"/>
                  <a:gd name="T48" fmla="*/ 3457 w 5658"/>
                  <a:gd name="T49" fmla="*/ 5828 h 5848"/>
                  <a:gd name="T50" fmla="*/ 5089 w 5658"/>
                  <a:gd name="T51" fmla="*/ 5419 h 5848"/>
                  <a:gd name="T52" fmla="*/ 5094 w 5658"/>
                  <a:gd name="T53" fmla="*/ 5190 h 5848"/>
                  <a:gd name="T54" fmla="*/ 5094 w 5658"/>
                  <a:gd name="T55" fmla="*/ 5177 h 5848"/>
                  <a:gd name="T56" fmla="*/ 3425 w 5658"/>
                  <a:gd name="T57" fmla="*/ 2819 h 5848"/>
                  <a:gd name="T58" fmla="*/ 5563 w 5658"/>
                  <a:gd name="T59" fmla="*/ 5042 h 5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8" h="5848">
                    <a:moveTo>
                      <a:pt x="5563" y="5042"/>
                    </a:moveTo>
                    <a:cubicBezTo>
                      <a:pt x="5597" y="5003"/>
                      <a:pt x="5629" y="4962"/>
                      <a:pt x="5658" y="4920"/>
                    </a:cubicBezTo>
                    <a:cubicBezTo>
                      <a:pt x="5536" y="3717"/>
                      <a:pt x="4629" y="2931"/>
                      <a:pt x="3444" y="2671"/>
                    </a:cubicBezTo>
                    <a:cubicBezTo>
                      <a:pt x="3444" y="544"/>
                      <a:pt x="3444" y="544"/>
                      <a:pt x="3444" y="544"/>
                    </a:cubicBezTo>
                    <a:cubicBezTo>
                      <a:pt x="3630" y="544"/>
                      <a:pt x="3630" y="544"/>
                      <a:pt x="3630" y="544"/>
                    </a:cubicBezTo>
                    <a:cubicBezTo>
                      <a:pt x="3780" y="544"/>
                      <a:pt x="3902" y="422"/>
                      <a:pt x="3902" y="272"/>
                    </a:cubicBezTo>
                    <a:cubicBezTo>
                      <a:pt x="3902" y="121"/>
                      <a:pt x="3780" y="0"/>
                      <a:pt x="3630" y="0"/>
                    </a:cubicBezTo>
                    <a:cubicBezTo>
                      <a:pt x="2835" y="0"/>
                      <a:pt x="2835" y="0"/>
                      <a:pt x="2835" y="0"/>
                    </a:cubicBezTo>
                    <a:cubicBezTo>
                      <a:pt x="2039" y="0"/>
                      <a:pt x="2039" y="0"/>
                      <a:pt x="2039" y="0"/>
                    </a:cubicBezTo>
                    <a:cubicBezTo>
                      <a:pt x="1889" y="0"/>
                      <a:pt x="1767" y="121"/>
                      <a:pt x="1767" y="272"/>
                    </a:cubicBezTo>
                    <a:cubicBezTo>
                      <a:pt x="1767" y="422"/>
                      <a:pt x="1889" y="544"/>
                      <a:pt x="2039" y="544"/>
                    </a:cubicBezTo>
                    <a:cubicBezTo>
                      <a:pt x="2225" y="544"/>
                      <a:pt x="2225" y="544"/>
                      <a:pt x="2225" y="544"/>
                    </a:cubicBezTo>
                    <a:cubicBezTo>
                      <a:pt x="2225" y="2671"/>
                      <a:pt x="2225" y="2671"/>
                      <a:pt x="2225" y="2671"/>
                    </a:cubicBezTo>
                    <a:cubicBezTo>
                      <a:pt x="992" y="2941"/>
                      <a:pt x="60" y="3781"/>
                      <a:pt x="0" y="5068"/>
                    </a:cubicBezTo>
                    <a:cubicBezTo>
                      <a:pt x="17" y="5047"/>
                      <a:pt x="42" y="5020"/>
                      <a:pt x="76" y="4989"/>
                    </a:cubicBezTo>
                    <a:cubicBezTo>
                      <a:pt x="218" y="3186"/>
                      <a:pt x="2368" y="2687"/>
                      <a:pt x="2368" y="2687"/>
                    </a:cubicBezTo>
                    <a:cubicBezTo>
                      <a:pt x="2368" y="529"/>
                      <a:pt x="2368" y="529"/>
                      <a:pt x="2368" y="529"/>
                    </a:cubicBezTo>
                    <a:cubicBezTo>
                      <a:pt x="2368" y="529"/>
                      <a:pt x="1868" y="546"/>
                      <a:pt x="1868" y="371"/>
                    </a:cubicBezTo>
                    <a:cubicBezTo>
                      <a:pt x="1868" y="371"/>
                      <a:pt x="1843" y="96"/>
                      <a:pt x="2018" y="96"/>
                    </a:cubicBezTo>
                    <a:cubicBezTo>
                      <a:pt x="2193" y="96"/>
                      <a:pt x="2926" y="96"/>
                      <a:pt x="2926" y="96"/>
                    </a:cubicBezTo>
                    <a:cubicBezTo>
                      <a:pt x="2926" y="2770"/>
                      <a:pt x="2926" y="2770"/>
                      <a:pt x="2926" y="2770"/>
                    </a:cubicBezTo>
                    <a:cubicBezTo>
                      <a:pt x="2926" y="2770"/>
                      <a:pt x="1421" y="3432"/>
                      <a:pt x="1164" y="4788"/>
                    </a:cubicBezTo>
                    <a:cubicBezTo>
                      <a:pt x="1189" y="4795"/>
                      <a:pt x="1214" y="4802"/>
                      <a:pt x="1240" y="4810"/>
                    </a:cubicBezTo>
                    <a:cubicBezTo>
                      <a:pt x="1535" y="4898"/>
                      <a:pt x="1803" y="5034"/>
                      <a:pt x="2054" y="5177"/>
                    </a:cubicBezTo>
                    <a:cubicBezTo>
                      <a:pt x="2572" y="5475"/>
                      <a:pt x="3014" y="5807"/>
                      <a:pt x="3457" y="5828"/>
                    </a:cubicBezTo>
                    <a:cubicBezTo>
                      <a:pt x="3912" y="5848"/>
                      <a:pt x="4575" y="5717"/>
                      <a:pt x="5089" y="5419"/>
                    </a:cubicBezTo>
                    <a:cubicBezTo>
                      <a:pt x="5092" y="5345"/>
                      <a:pt x="5094" y="5269"/>
                      <a:pt x="5094" y="5190"/>
                    </a:cubicBezTo>
                    <a:cubicBezTo>
                      <a:pt x="5094" y="5185"/>
                      <a:pt x="5094" y="5181"/>
                      <a:pt x="5094" y="5177"/>
                    </a:cubicBezTo>
                    <a:cubicBezTo>
                      <a:pt x="5087" y="3310"/>
                      <a:pt x="3425" y="2819"/>
                      <a:pt x="3425" y="2819"/>
                    </a:cubicBezTo>
                    <a:cubicBezTo>
                      <a:pt x="3902" y="2874"/>
                      <a:pt x="5458" y="3655"/>
                      <a:pt x="5563" y="5042"/>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5" name="î$ļíḓe"/>
              <p:cNvSpPr/>
              <p:nvPr/>
            </p:nvSpPr>
            <p:spPr bwMode="auto">
              <a:xfrm>
                <a:off x="3074260" y="3216262"/>
                <a:ext cx="976154" cy="1674647"/>
              </a:xfrm>
              <a:custGeom>
                <a:avLst/>
                <a:gdLst>
                  <a:gd name="T0" fmla="*/ 2850 w 2850"/>
                  <a:gd name="T1" fmla="*/ 2674 h 4893"/>
                  <a:gd name="T2" fmla="*/ 2850 w 2850"/>
                  <a:gd name="T3" fmla="*/ 0 h 4893"/>
                  <a:gd name="T4" fmla="*/ 1942 w 2850"/>
                  <a:gd name="T5" fmla="*/ 0 h 4893"/>
                  <a:gd name="T6" fmla="*/ 1792 w 2850"/>
                  <a:gd name="T7" fmla="*/ 275 h 4893"/>
                  <a:gd name="T8" fmla="*/ 2292 w 2850"/>
                  <a:gd name="T9" fmla="*/ 433 h 4893"/>
                  <a:gd name="T10" fmla="*/ 2292 w 2850"/>
                  <a:gd name="T11" fmla="*/ 2591 h 4893"/>
                  <a:gd name="T12" fmla="*/ 0 w 2850"/>
                  <a:gd name="T13" fmla="*/ 4893 h 4893"/>
                  <a:gd name="T14" fmla="*/ 1088 w 2850"/>
                  <a:gd name="T15" fmla="*/ 4692 h 4893"/>
                  <a:gd name="T16" fmla="*/ 2850 w 2850"/>
                  <a:gd name="T17" fmla="*/ 2674 h 4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0" h="4893">
                    <a:moveTo>
                      <a:pt x="2850" y="2674"/>
                    </a:moveTo>
                    <a:cubicBezTo>
                      <a:pt x="2850" y="0"/>
                      <a:pt x="2850" y="0"/>
                      <a:pt x="2850" y="0"/>
                    </a:cubicBezTo>
                    <a:cubicBezTo>
                      <a:pt x="2850" y="0"/>
                      <a:pt x="2117" y="0"/>
                      <a:pt x="1942" y="0"/>
                    </a:cubicBezTo>
                    <a:cubicBezTo>
                      <a:pt x="1767" y="0"/>
                      <a:pt x="1792" y="275"/>
                      <a:pt x="1792" y="275"/>
                    </a:cubicBezTo>
                    <a:cubicBezTo>
                      <a:pt x="1792" y="450"/>
                      <a:pt x="2292" y="433"/>
                      <a:pt x="2292" y="433"/>
                    </a:cubicBezTo>
                    <a:cubicBezTo>
                      <a:pt x="2292" y="2591"/>
                      <a:pt x="2292" y="2591"/>
                      <a:pt x="2292" y="2591"/>
                    </a:cubicBezTo>
                    <a:cubicBezTo>
                      <a:pt x="2292" y="2591"/>
                      <a:pt x="142" y="3090"/>
                      <a:pt x="0" y="4893"/>
                    </a:cubicBezTo>
                    <a:cubicBezTo>
                      <a:pt x="157" y="4750"/>
                      <a:pt x="501" y="4542"/>
                      <a:pt x="1088" y="4692"/>
                    </a:cubicBezTo>
                    <a:cubicBezTo>
                      <a:pt x="1345" y="3336"/>
                      <a:pt x="2850" y="2674"/>
                      <a:pt x="2850" y="2674"/>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6" name="ïṩḷîḋe"/>
              <p:cNvSpPr/>
              <p:nvPr/>
            </p:nvSpPr>
            <p:spPr bwMode="auto">
              <a:xfrm>
                <a:off x="4482091" y="5666408"/>
                <a:ext cx="72670" cy="45554"/>
              </a:xfrm>
              <a:custGeom>
                <a:avLst/>
                <a:gdLst>
                  <a:gd name="T0" fmla="*/ 211 w 211"/>
                  <a:gd name="T1" fmla="*/ 0 h 133"/>
                  <a:gd name="T2" fmla="*/ 0 w 211"/>
                  <a:gd name="T3" fmla="*/ 133 h 133"/>
                  <a:gd name="T4" fmla="*/ 211 w 211"/>
                  <a:gd name="T5" fmla="*/ 0 h 133"/>
                </a:gdLst>
                <a:ahLst/>
                <a:cxnLst>
                  <a:cxn ang="0">
                    <a:pos x="T0" y="T1"/>
                  </a:cxn>
                  <a:cxn ang="0">
                    <a:pos x="T2" y="T3"/>
                  </a:cxn>
                  <a:cxn ang="0">
                    <a:pos x="T4" y="T5"/>
                  </a:cxn>
                </a:cxnLst>
                <a:rect l="0" t="0" r="r" b="b"/>
                <a:pathLst>
                  <a:path w="211" h="133">
                    <a:moveTo>
                      <a:pt x="211" y="0"/>
                    </a:moveTo>
                    <a:cubicBezTo>
                      <a:pt x="84" y="89"/>
                      <a:pt x="0" y="133"/>
                      <a:pt x="0" y="133"/>
                    </a:cubicBezTo>
                    <a:cubicBezTo>
                      <a:pt x="0" y="133"/>
                      <a:pt x="89" y="101"/>
                      <a:pt x="211" y="0"/>
                    </a:cubicBezTo>
                    <a:close/>
                  </a:path>
                </a:pathLst>
              </a:custGeom>
              <a:solidFill>
                <a:srgbClr val="EFF3F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7" name="í$líḋè"/>
              <p:cNvSpPr/>
              <p:nvPr/>
            </p:nvSpPr>
            <p:spPr bwMode="auto">
              <a:xfrm>
                <a:off x="4052584" y="5841032"/>
                <a:ext cx="30369" cy="4338"/>
              </a:xfrm>
              <a:custGeom>
                <a:avLst/>
                <a:gdLst>
                  <a:gd name="T0" fmla="*/ 88 w 88"/>
                  <a:gd name="T1" fmla="*/ 10 h 10"/>
                  <a:gd name="T2" fmla="*/ 69 w 88"/>
                  <a:gd name="T3" fmla="*/ 0 h 10"/>
                  <a:gd name="T4" fmla="*/ 0 w 88"/>
                  <a:gd name="T5" fmla="*/ 3 h 10"/>
                  <a:gd name="T6" fmla="*/ 88 w 88"/>
                  <a:gd name="T7" fmla="*/ 10 h 10"/>
                </a:gdLst>
                <a:ahLst/>
                <a:cxnLst>
                  <a:cxn ang="0">
                    <a:pos x="T0" y="T1"/>
                  </a:cxn>
                  <a:cxn ang="0">
                    <a:pos x="T2" y="T3"/>
                  </a:cxn>
                  <a:cxn ang="0">
                    <a:pos x="T4" y="T5"/>
                  </a:cxn>
                  <a:cxn ang="0">
                    <a:pos x="T6" y="T7"/>
                  </a:cxn>
                </a:cxnLst>
                <a:rect l="0" t="0" r="r" b="b"/>
                <a:pathLst>
                  <a:path w="88" h="10">
                    <a:moveTo>
                      <a:pt x="88" y="10"/>
                    </a:moveTo>
                    <a:cubicBezTo>
                      <a:pt x="88" y="10"/>
                      <a:pt x="81" y="7"/>
                      <a:pt x="69" y="0"/>
                    </a:cubicBezTo>
                    <a:cubicBezTo>
                      <a:pt x="46" y="1"/>
                      <a:pt x="23" y="2"/>
                      <a:pt x="0" y="3"/>
                    </a:cubicBezTo>
                    <a:cubicBezTo>
                      <a:pt x="56" y="8"/>
                      <a:pt x="88" y="10"/>
                      <a:pt x="88" y="1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8" name="îṧḷiḑè"/>
              <p:cNvSpPr/>
              <p:nvPr/>
            </p:nvSpPr>
            <p:spPr bwMode="auto">
              <a:xfrm>
                <a:off x="3434353" y="4821493"/>
                <a:ext cx="1558593" cy="1019539"/>
              </a:xfrm>
              <a:custGeom>
                <a:avLst/>
                <a:gdLst>
                  <a:gd name="T0" fmla="*/ 4545 w 4547"/>
                  <a:gd name="T1" fmla="*/ 389 h 2979"/>
                  <a:gd name="T2" fmla="*/ 4531 w 4547"/>
                  <a:gd name="T3" fmla="*/ 132 h 2979"/>
                  <a:gd name="T4" fmla="*/ 4436 w 4547"/>
                  <a:gd name="T5" fmla="*/ 254 h 2979"/>
                  <a:gd name="T6" fmla="*/ 4441 w 4547"/>
                  <a:gd name="T7" fmla="*/ 389 h 2979"/>
                  <a:gd name="T8" fmla="*/ 4441 w 4547"/>
                  <a:gd name="T9" fmla="*/ 402 h 2979"/>
                  <a:gd name="T10" fmla="*/ 3268 w 4547"/>
                  <a:gd name="T11" fmla="*/ 2469 h 2979"/>
                  <a:gd name="T12" fmla="*/ 3057 w 4547"/>
                  <a:gd name="T13" fmla="*/ 2602 h 2979"/>
                  <a:gd name="T14" fmla="*/ 3268 w 4547"/>
                  <a:gd name="T15" fmla="*/ 2469 h 2979"/>
                  <a:gd name="T16" fmla="*/ 3962 w 4547"/>
                  <a:gd name="T17" fmla="*/ 631 h 2979"/>
                  <a:gd name="T18" fmla="*/ 2330 w 4547"/>
                  <a:gd name="T19" fmla="*/ 1040 h 2979"/>
                  <a:gd name="T20" fmla="*/ 927 w 4547"/>
                  <a:gd name="T21" fmla="*/ 389 h 2979"/>
                  <a:gd name="T22" fmla="*/ 113 w 4547"/>
                  <a:gd name="T23" fmla="*/ 22 h 2979"/>
                  <a:gd name="T24" fmla="*/ 37 w 4547"/>
                  <a:gd name="T25" fmla="*/ 0 h 2979"/>
                  <a:gd name="T26" fmla="*/ 0 w 4547"/>
                  <a:gd name="T27" fmla="*/ 389 h 2979"/>
                  <a:gd name="T28" fmla="*/ 0 w 4547"/>
                  <a:gd name="T29" fmla="*/ 398 h 2979"/>
                  <a:gd name="T30" fmla="*/ 1872 w 4547"/>
                  <a:gd name="T31" fmla="*/ 2979 h 2979"/>
                  <a:gd name="T32" fmla="*/ 4547 w 4547"/>
                  <a:gd name="T33" fmla="*/ 412 h 2979"/>
                  <a:gd name="T34" fmla="*/ 4545 w 4547"/>
                  <a:gd name="T35" fmla="*/ 389 h 2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47" h="2979">
                    <a:moveTo>
                      <a:pt x="4545" y="389"/>
                    </a:moveTo>
                    <a:cubicBezTo>
                      <a:pt x="4544" y="302"/>
                      <a:pt x="4540" y="216"/>
                      <a:pt x="4531" y="132"/>
                    </a:cubicBezTo>
                    <a:cubicBezTo>
                      <a:pt x="4502" y="174"/>
                      <a:pt x="4470" y="215"/>
                      <a:pt x="4436" y="254"/>
                    </a:cubicBezTo>
                    <a:cubicBezTo>
                      <a:pt x="4439" y="298"/>
                      <a:pt x="4441" y="344"/>
                      <a:pt x="4441" y="389"/>
                    </a:cubicBezTo>
                    <a:cubicBezTo>
                      <a:pt x="4441" y="393"/>
                      <a:pt x="4441" y="397"/>
                      <a:pt x="4441" y="402"/>
                    </a:cubicBezTo>
                    <a:cubicBezTo>
                      <a:pt x="4441" y="1516"/>
                      <a:pt x="3656" y="2200"/>
                      <a:pt x="3268" y="2469"/>
                    </a:cubicBezTo>
                    <a:cubicBezTo>
                      <a:pt x="3146" y="2570"/>
                      <a:pt x="3057" y="2602"/>
                      <a:pt x="3057" y="2602"/>
                    </a:cubicBezTo>
                    <a:cubicBezTo>
                      <a:pt x="3057" y="2602"/>
                      <a:pt x="3141" y="2558"/>
                      <a:pt x="3268" y="2469"/>
                    </a:cubicBezTo>
                    <a:cubicBezTo>
                      <a:pt x="3521" y="2261"/>
                      <a:pt x="3915" y="1759"/>
                      <a:pt x="3962" y="631"/>
                    </a:cubicBezTo>
                    <a:cubicBezTo>
                      <a:pt x="3448" y="929"/>
                      <a:pt x="2785" y="1060"/>
                      <a:pt x="2330" y="1040"/>
                    </a:cubicBezTo>
                    <a:cubicBezTo>
                      <a:pt x="1887" y="1019"/>
                      <a:pt x="1445" y="687"/>
                      <a:pt x="927" y="389"/>
                    </a:cubicBezTo>
                    <a:cubicBezTo>
                      <a:pt x="676" y="246"/>
                      <a:pt x="408" y="110"/>
                      <a:pt x="113" y="22"/>
                    </a:cubicBezTo>
                    <a:cubicBezTo>
                      <a:pt x="87" y="14"/>
                      <a:pt x="62" y="7"/>
                      <a:pt x="37" y="0"/>
                    </a:cubicBezTo>
                    <a:cubicBezTo>
                      <a:pt x="13" y="124"/>
                      <a:pt x="0" y="254"/>
                      <a:pt x="0" y="389"/>
                    </a:cubicBezTo>
                    <a:cubicBezTo>
                      <a:pt x="0" y="392"/>
                      <a:pt x="0" y="395"/>
                      <a:pt x="0" y="398"/>
                    </a:cubicBezTo>
                    <a:cubicBezTo>
                      <a:pt x="0" y="1926"/>
                      <a:pt x="1673" y="2872"/>
                      <a:pt x="1872" y="2979"/>
                    </a:cubicBezTo>
                    <a:cubicBezTo>
                      <a:pt x="3352" y="2901"/>
                      <a:pt x="4547" y="1916"/>
                      <a:pt x="4547" y="412"/>
                    </a:cubicBezTo>
                    <a:cubicBezTo>
                      <a:pt x="4547" y="405"/>
                      <a:pt x="4545" y="397"/>
                      <a:pt x="4545" y="389"/>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9" name="i$ḷiḍe"/>
              <p:cNvSpPr/>
              <p:nvPr/>
            </p:nvSpPr>
            <p:spPr bwMode="auto">
              <a:xfrm>
                <a:off x="3046060" y="4890908"/>
                <a:ext cx="1006524" cy="952293"/>
              </a:xfrm>
              <a:custGeom>
                <a:avLst/>
                <a:gdLst>
                  <a:gd name="T0" fmla="*/ 74 w 2935"/>
                  <a:gd name="T1" fmla="*/ 189 h 2784"/>
                  <a:gd name="T2" fmla="*/ 74 w 2935"/>
                  <a:gd name="T3" fmla="*/ 188 h 2784"/>
                  <a:gd name="T4" fmla="*/ 81 w 2935"/>
                  <a:gd name="T5" fmla="*/ 0 h 2784"/>
                  <a:gd name="T6" fmla="*/ 5 w 2935"/>
                  <a:gd name="T7" fmla="*/ 79 h 2784"/>
                  <a:gd name="T8" fmla="*/ 2 w 2935"/>
                  <a:gd name="T9" fmla="*/ 188 h 2784"/>
                  <a:gd name="T10" fmla="*/ 0 w 2935"/>
                  <a:gd name="T11" fmla="*/ 211 h 2784"/>
                  <a:gd name="T12" fmla="*/ 2812 w 2935"/>
                  <a:gd name="T13" fmla="*/ 2784 h 2784"/>
                  <a:gd name="T14" fmla="*/ 2840 w 2935"/>
                  <a:gd name="T15" fmla="*/ 2783 h 2784"/>
                  <a:gd name="T16" fmla="*/ 2935 w 2935"/>
                  <a:gd name="T17" fmla="*/ 2781 h 2784"/>
                  <a:gd name="T18" fmla="*/ 74 w 2935"/>
                  <a:gd name="T19" fmla="*/ 189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35" h="2784">
                    <a:moveTo>
                      <a:pt x="74" y="189"/>
                    </a:moveTo>
                    <a:cubicBezTo>
                      <a:pt x="74" y="189"/>
                      <a:pt x="74" y="189"/>
                      <a:pt x="74" y="188"/>
                    </a:cubicBezTo>
                    <a:cubicBezTo>
                      <a:pt x="74" y="124"/>
                      <a:pt x="76" y="61"/>
                      <a:pt x="81" y="0"/>
                    </a:cubicBezTo>
                    <a:cubicBezTo>
                      <a:pt x="47" y="31"/>
                      <a:pt x="22" y="58"/>
                      <a:pt x="5" y="79"/>
                    </a:cubicBezTo>
                    <a:cubicBezTo>
                      <a:pt x="3" y="115"/>
                      <a:pt x="2" y="152"/>
                      <a:pt x="2" y="188"/>
                    </a:cubicBezTo>
                    <a:cubicBezTo>
                      <a:pt x="2" y="196"/>
                      <a:pt x="0" y="204"/>
                      <a:pt x="0" y="211"/>
                    </a:cubicBezTo>
                    <a:cubicBezTo>
                      <a:pt x="0" y="1779"/>
                      <a:pt x="1244" y="2784"/>
                      <a:pt x="2812" y="2784"/>
                    </a:cubicBezTo>
                    <a:cubicBezTo>
                      <a:pt x="2821" y="2784"/>
                      <a:pt x="2831" y="2783"/>
                      <a:pt x="2840" y="2783"/>
                    </a:cubicBezTo>
                    <a:cubicBezTo>
                      <a:pt x="2871" y="2783"/>
                      <a:pt x="2903" y="2782"/>
                      <a:pt x="2935" y="2781"/>
                    </a:cubicBezTo>
                    <a:cubicBezTo>
                      <a:pt x="2445" y="2733"/>
                      <a:pt x="74" y="2385"/>
                      <a:pt x="74" y="189"/>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0" name="îṥļíḋê"/>
              <p:cNvSpPr/>
              <p:nvPr/>
            </p:nvSpPr>
            <p:spPr bwMode="auto">
              <a:xfrm>
                <a:off x="3072091" y="4770516"/>
                <a:ext cx="1004354" cy="1071600"/>
              </a:xfrm>
              <a:custGeom>
                <a:avLst/>
                <a:gdLst>
                  <a:gd name="T0" fmla="*/ 1058 w 2930"/>
                  <a:gd name="T1" fmla="*/ 548 h 3132"/>
                  <a:gd name="T2" fmla="*/ 1058 w 2930"/>
                  <a:gd name="T3" fmla="*/ 539 h 3132"/>
                  <a:gd name="T4" fmla="*/ 1095 w 2930"/>
                  <a:gd name="T5" fmla="*/ 150 h 3132"/>
                  <a:gd name="T6" fmla="*/ 7 w 2930"/>
                  <a:gd name="T7" fmla="*/ 351 h 3132"/>
                  <a:gd name="T8" fmla="*/ 0 w 2930"/>
                  <a:gd name="T9" fmla="*/ 539 h 3132"/>
                  <a:gd name="T10" fmla="*/ 0 w 2930"/>
                  <a:gd name="T11" fmla="*/ 540 h 3132"/>
                  <a:gd name="T12" fmla="*/ 2861 w 2930"/>
                  <a:gd name="T13" fmla="*/ 3132 h 3132"/>
                  <a:gd name="T14" fmla="*/ 2930 w 2930"/>
                  <a:gd name="T15" fmla="*/ 3129 h 3132"/>
                  <a:gd name="T16" fmla="*/ 1058 w 2930"/>
                  <a:gd name="T17" fmla="*/ 548 h 3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0" h="3132">
                    <a:moveTo>
                      <a:pt x="1058" y="548"/>
                    </a:moveTo>
                    <a:cubicBezTo>
                      <a:pt x="1058" y="545"/>
                      <a:pt x="1058" y="542"/>
                      <a:pt x="1058" y="539"/>
                    </a:cubicBezTo>
                    <a:cubicBezTo>
                      <a:pt x="1058" y="404"/>
                      <a:pt x="1071" y="274"/>
                      <a:pt x="1095" y="150"/>
                    </a:cubicBezTo>
                    <a:cubicBezTo>
                      <a:pt x="508" y="0"/>
                      <a:pt x="164" y="208"/>
                      <a:pt x="7" y="351"/>
                    </a:cubicBezTo>
                    <a:cubicBezTo>
                      <a:pt x="2" y="412"/>
                      <a:pt x="0" y="475"/>
                      <a:pt x="0" y="539"/>
                    </a:cubicBezTo>
                    <a:cubicBezTo>
                      <a:pt x="0" y="540"/>
                      <a:pt x="0" y="540"/>
                      <a:pt x="0" y="540"/>
                    </a:cubicBezTo>
                    <a:cubicBezTo>
                      <a:pt x="0" y="2736"/>
                      <a:pt x="2371" y="3084"/>
                      <a:pt x="2861" y="3132"/>
                    </a:cubicBezTo>
                    <a:cubicBezTo>
                      <a:pt x="2884" y="3131"/>
                      <a:pt x="2907" y="3130"/>
                      <a:pt x="2930" y="3129"/>
                    </a:cubicBezTo>
                    <a:cubicBezTo>
                      <a:pt x="2731" y="3022"/>
                      <a:pt x="1058" y="2076"/>
                      <a:pt x="1058" y="548"/>
                    </a:cubicBezTo>
                    <a:close/>
                  </a:path>
                </a:pathLst>
              </a:custGeom>
              <a:solidFill>
                <a:srgbClr val="CCE9F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1" name="íşļiḓê"/>
              <p:cNvSpPr/>
              <p:nvPr/>
            </p:nvSpPr>
            <p:spPr bwMode="auto">
              <a:xfrm>
                <a:off x="3782515" y="5446232"/>
                <a:ext cx="239700" cy="239700"/>
              </a:xfrm>
              <a:prstGeom prst="ellipse">
                <a:avLst/>
              </a:pr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2" name="íṥļiḍe"/>
              <p:cNvSpPr/>
              <p:nvPr/>
            </p:nvSpPr>
            <p:spPr bwMode="auto">
              <a:xfrm>
                <a:off x="3402899" y="5141454"/>
                <a:ext cx="223431" cy="223431"/>
              </a:xfrm>
              <a:custGeom>
                <a:avLst/>
                <a:gdLst>
                  <a:gd name="T0" fmla="*/ 326 w 652"/>
                  <a:gd name="T1" fmla="*/ 652 h 652"/>
                  <a:gd name="T2" fmla="*/ 0 w 652"/>
                  <a:gd name="T3" fmla="*/ 326 h 652"/>
                  <a:gd name="T4" fmla="*/ 326 w 652"/>
                  <a:gd name="T5" fmla="*/ 0 h 652"/>
                  <a:gd name="T6" fmla="*/ 652 w 652"/>
                  <a:gd name="T7" fmla="*/ 326 h 652"/>
                  <a:gd name="T8" fmla="*/ 326 w 652"/>
                  <a:gd name="T9" fmla="*/ 652 h 652"/>
                  <a:gd name="T10" fmla="*/ 326 w 652"/>
                  <a:gd name="T11" fmla="*/ 111 h 652"/>
                  <a:gd name="T12" fmla="*/ 110 w 652"/>
                  <a:gd name="T13" fmla="*/ 326 h 652"/>
                  <a:gd name="T14" fmla="*/ 326 w 652"/>
                  <a:gd name="T15" fmla="*/ 541 h 652"/>
                  <a:gd name="T16" fmla="*/ 541 w 652"/>
                  <a:gd name="T17" fmla="*/ 326 h 652"/>
                  <a:gd name="T18" fmla="*/ 326 w 652"/>
                  <a:gd name="T19" fmla="*/ 111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2" h="652">
                    <a:moveTo>
                      <a:pt x="326" y="652"/>
                    </a:moveTo>
                    <a:cubicBezTo>
                      <a:pt x="146" y="652"/>
                      <a:pt x="0" y="506"/>
                      <a:pt x="0" y="326"/>
                    </a:cubicBezTo>
                    <a:cubicBezTo>
                      <a:pt x="0" y="146"/>
                      <a:pt x="146" y="0"/>
                      <a:pt x="326" y="0"/>
                    </a:cubicBezTo>
                    <a:cubicBezTo>
                      <a:pt x="505" y="0"/>
                      <a:pt x="652" y="146"/>
                      <a:pt x="652" y="326"/>
                    </a:cubicBezTo>
                    <a:cubicBezTo>
                      <a:pt x="652" y="506"/>
                      <a:pt x="505" y="652"/>
                      <a:pt x="326" y="652"/>
                    </a:cubicBezTo>
                    <a:close/>
                    <a:moveTo>
                      <a:pt x="326" y="111"/>
                    </a:moveTo>
                    <a:cubicBezTo>
                      <a:pt x="207" y="111"/>
                      <a:pt x="110" y="207"/>
                      <a:pt x="110" y="326"/>
                    </a:cubicBezTo>
                    <a:cubicBezTo>
                      <a:pt x="110" y="445"/>
                      <a:pt x="207" y="541"/>
                      <a:pt x="326" y="541"/>
                    </a:cubicBezTo>
                    <a:cubicBezTo>
                      <a:pt x="445" y="541"/>
                      <a:pt x="541" y="445"/>
                      <a:pt x="541" y="326"/>
                    </a:cubicBezTo>
                    <a:cubicBezTo>
                      <a:pt x="541" y="207"/>
                      <a:pt x="445" y="111"/>
                      <a:pt x="326" y="111"/>
                    </a:cubicBezTo>
                    <a:close/>
                  </a:path>
                </a:pathLst>
              </a:cu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3" name="îṡ1iḑê"/>
              <p:cNvSpPr/>
              <p:nvPr/>
            </p:nvSpPr>
            <p:spPr bwMode="auto">
              <a:xfrm>
                <a:off x="3741299" y="2592607"/>
                <a:ext cx="233193" cy="291762"/>
              </a:xfrm>
              <a:custGeom>
                <a:avLst/>
                <a:gdLst>
                  <a:gd name="T0" fmla="*/ 201 w 679"/>
                  <a:gd name="T1" fmla="*/ 212 h 853"/>
                  <a:gd name="T2" fmla="*/ 240 w 679"/>
                  <a:gd name="T3" fmla="*/ 0 h 853"/>
                  <a:gd name="T4" fmla="*/ 0 w 679"/>
                  <a:gd name="T5" fmla="*/ 400 h 853"/>
                  <a:gd name="T6" fmla="*/ 453 w 679"/>
                  <a:gd name="T7" fmla="*/ 853 h 853"/>
                  <a:gd name="T8" fmla="*/ 679 w 679"/>
                  <a:gd name="T9" fmla="*/ 793 h 853"/>
                  <a:gd name="T10" fmla="*/ 201 w 679"/>
                  <a:gd name="T11" fmla="*/ 212 h 853"/>
                </a:gdLst>
                <a:ahLst/>
                <a:cxnLst>
                  <a:cxn ang="0">
                    <a:pos x="T0" y="T1"/>
                  </a:cxn>
                  <a:cxn ang="0">
                    <a:pos x="T2" y="T3"/>
                  </a:cxn>
                  <a:cxn ang="0">
                    <a:pos x="T4" y="T5"/>
                  </a:cxn>
                  <a:cxn ang="0">
                    <a:pos x="T6" y="T7"/>
                  </a:cxn>
                  <a:cxn ang="0">
                    <a:pos x="T8" y="T9"/>
                  </a:cxn>
                  <a:cxn ang="0">
                    <a:pos x="T10" y="T11"/>
                  </a:cxn>
                </a:cxnLst>
                <a:rect l="0" t="0" r="r" b="b"/>
                <a:pathLst>
                  <a:path w="679" h="853">
                    <a:moveTo>
                      <a:pt x="201" y="212"/>
                    </a:moveTo>
                    <a:cubicBezTo>
                      <a:pt x="201" y="137"/>
                      <a:pt x="215" y="66"/>
                      <a:pt x="240" y="0"/>
                    </a:cubicBezTo>
                    <a:cubicBezTo>
                      <a:pt x="97" y="76"/>
                      <a:pt x="0" y="227"/>
                      <a:pt x="0" y="400"/>
                    </a:cubicBezTo>
                    <a:cubicBezTo>
                      <a:pt x="0" y="650"/>
                      <a:pt x="203" y="853"/>
                      <a:pt x="453" y="853"/>
                    </a:cubicBezTo>
                    <a:cubicBezTo>
                      <a:pt x="535" y="853"/>
                      <a:pt x="612" y="831"/>
                      <a:pt x="679" y="793"/>
                    </a:cubicBezTo>
                    <a:cubicBezTo>
                      <a:pt x="407" y="740"/>
                      <a:pt x="201" y="500"/>
                      <a:pt x="201" y="212"/>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4" name="îṣļiḋé"/>
              <p:cNvSpPr/>
              <p:nvPr/>
            </p:nvSpPr>
            <p:spPr bwMode="auto">
              <a:xfrm>
                <a:off x="3810715" y="2574169"/>
                <a:ext cx="240785" cy="289593"/>
              </a:xfrm>
              <a:custGeom>
                <a:avLst/>
                <a:gdLst>
                  <a:gd name="T0" fmla="*/ 705 w 705"/>
                  <a:gd name="T1" fmla="*/ 453 h 846"/>
                  <a:gd name="T2" fmla="*/ 252 w 705"/>
                  <a:gd name="T3" fmla="*/ 0 h 846"/>
                  <a:gd name="T4" fmla="*/ 39 w 705"/>
                  <a:gd name="T5" fmla="*/ 53 h 846"/>
                  <a:gd name="T6" fmla="*/ 0 w 705"/>
                  <a:gd name="T7" fmla="*/ 265 h 846"/>
                  <a:gd name="T8" fmla="*/ 478 w 705"/>
                  <a:gd name="T9" fmla="*/ 846 h 846"/>
                  <a:gd name="T10" fmla="*/ 705 w 705"/>
                  <a:gd name="T11" fmla="*/ 453 h 846"/>
                </a:gdLst>
                <a:ahLst/>
                <a:cxnLst>
                  <a:cxn ang="0">
                    <a:pos x="T0" y="T1"/>
                  </a:cxn>
                  <a:cxn ang="0">
                    <a:pos x="T2" y="T3"/>
                  </a:cxn>
                  <a:cxn ang="0">
                    <a:pos x="T4" y="T5"/>
                  </a:cxn>
                  <a:cxn ang="0">
                    <a:pos x="T6" y="T7"/>
                  </a:cxn>
                  <a:cxn ang="0">
                    <a:pos x="T8" y="T9"/>
                  </a:cxn>
                  <a:cxn ang="0">
                    <a:pos x="T10" y="T11"/>
                  </a:cxn>
                </a:cxnLst>
                <a:rect l="0" t="0" r="r" b="b"/>
                <a:pathLst>
                  <a:path w="705" h="846">
                    <a:moveTo>
                      <a:pt x="705" y="453"/>
                    </a:moveTo>
                    <a:cubicBezTo>
                      <a:pt x="705" y="203"/>
                      <a:pt x="502" y="0"/>
                      <a:pt x="252" y="0"/>
                    </a:cubicBezTo>
                    <a:cubicBezTo>
                      <a:pt x="175" y="0"/>
                      <a:pt x="103" y="19"/>
                      <a:pt x="39" y="53"/>
                    </a:cubicBezTo>
                    <a:cubicBezTo>
                      <a:pt x="14" y="119"/>
                      <a:pt x="0" y="190"/>
                      <a:pt x="0" y="265"/>
                    </a:cubicBezTo>
                    <a:cubicBezTo>
                      <a:pt x="0" y="553"/>
                      <a:pt x="206" y="793"/>
                      <a:pt x="478" y="846"/>
                    </a:cubicBezTo>
                    <a:cubicBezTo>
                      <a:pt x="614" y="767"/>
                      <a:pt x="705" y="621"/>
                      <a:pt x="705" y="453"/>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5" name="íṧ1îḋé"/>
              <p:cNvSpPr/>
              <p:nvPr/>
            </p:nvSpPr>
            <p:spPr bwMode="auto">
              <a:xfrm>
                <a:off x="4041737" y="3011269"/>
                <a:ext cx="127985" cy="122562"/>
              </a:xfrm>
              <a:custGeom>
                <a:avLst/>
                <a:gdLst>
                  <a:gd name="T0" fmla="*/ 48 w 372"/>
                  <a:gd name="T1" fmla="*/ 0 h 358"/>
                  <a:gd name="T2" fmla="*/ 0 w 372"/>
                  <a:gd name="T3" fmla="*/ 138 h 358"/>
                  <a:gd name="T4" fmla="*/ 221 w 372"/>
                  <a:gd name="T5" fmla="*/ 358 h 358"/>
                  <a:gd name="T6" fmla="*/ 372 w 372"/>
                  <a:gd name="T7" fmla="*/ 298 h 358"/>
                  <a:gd name="T8" fmla="*/ 48 w 372"/>
                  <a:gd name="T9" fmla="*/ 0 h 358"/>
                </a:gdLst>
                <a:ahLst/>
                <a:cxnLst>
                  <a:cxn ang="0">
                    <a:pos x="T0" y="T1"/>
                  </a:cxn>
                  <a:cxn ang="0">
                    <a:pos x="T2" y="T3"/>
                  </a:cxn>
                  <a:cxn ang="0">
                    <a:pos x="T4" y="T5"/>
                  </a:cxn>
                  <a:cxn ang="0">
                    <a:pos x="T6" y="T7"/>
                  </a:cxn>
                  <a:cxn ang="0">
                    <a:pos x="T8" y="T9"/>
                  </a:cxn>
                </a:cxnLst>
                <a:rect l="0" t="0" r="r" b="b"/>
                <a:pathLst>
                  <a:path w="372" h="358">
                    <a:moveTo>
                      <a:pt x="48" y="0"/>
                    </a:moveTo>
                    <a:cubicBezTo>
                      <a:pt x="18" y="38"/>
                      <a:pt x="0" y="86"/>
                      <a:pt x="0" y="138"/>
                    </a:cubicBezTo>
                    <a:cubicBezTo>
                      <a:pt x="0" y="259"/>
                      <a:pt x="99" y="358"/>
                      <a:pt x="221" y="358"/>
                    </a:cubicBezTo>
                    <a:cubicBezTo>
                      <a:pt x="279" y="358"/>
                      <a:pt x="333" y="335"/>
                      <a:pt x="372" y="298"/>
                    </a:cubicBezTo>
                    <a:cubicBezTo>
                      <a:pt x="206" y="289"/>
                      <a:pt x="70" y="163"/>
                      <a:pt x="48" y="0"/>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6" name="îsḻídè"/>
              <p:cNvSpPr/>
              <p:nvPr/>
            </p:nvSpPr>
            <p:spPr bwMode="auto">
              <a:xfrm>
                <a:off x="4058007" y="2983069"/>
                <a:ext cx="135577" cy="130154"/>
              </a:xfrm>
              <a:custGeom>
                <a:avLst/>
                <a:gdLst>
                  <a:gd name="T0" fmla="*/ 393 w 393"/>
                  <a:gd name="T1" fmla="*/ 221 h 381"/>
                  <a:gd name="T2" fmla="*/ 173 w 393"/>
                  <a:gd name="T3" fmla="*/ 0 h 381"/>
                  <a:gd name="T4" fmla="*/ 0 w 393"/>
                  <a:gd name="T5" fmla="*/ 83 h 381"/>
                  <a:gd name="T6" fmla="*/ 324 w 393"/>
                  <a:gd name="T7" fmla="*/ 381 h 381"/>
                  <a:gd name="T8" fmla="*/ 393 w 393"/>
                  <a:gd name="T9" fmla="*/ 221 h 381"/>
                </a:gdLst>
                <a:ahLst/>
                <a:cxnLst>
                  <a:cxn ang="0">
                    <a:pos x="T0" y="T1"/>
                  </a:cxn>
                  <a:cxn ang="0">
                    <a:pos x="T2" y="T3"/>
                  </a:cxn>
                  <a:cxn ang="0">
                    <a:pos x="T4" y="T5"/>
                  </a:cxn>
                  <a:cxn ang="0">
                    <a:pos x="T6" y="T7"/>
                  </a:cxn>
                  <a:cxn ang="0">
                    <a:pos x="T8" y="T9"/>
                  </a:cxn>
                </a:cxnLst>
                <a:rect l="0" t="0" r="r" b="b"/>
                <a:pathLst>
                  <a:path w="393" h="381">
                    <a:moveTo>
                      <a:pt x="393" y="221"/>
                    </a:moveTo>
                    <a:cubicBezTo>
                      <a:pt x="393" y="99"/>
                      <a:pt x="295" y="0"/>
                      <a:pt x="173" y="0"/>
                    </a:cubicBezTo>
                    <a:cubicBezTo>
                      <a:pt x="102" y="0"/>
                      <a:pt x="40" y="32"/>
                      <a:pt x="0" y="83"/>
                    </a:cubicBezTo>
                    <a:cubicBezTo>
                      <a:pt x="22" y="246"/>
                      <a:pt x="158" y="372"/>
                      <a:pt x="324" y="381"/>
                    </a:cubicBezTo>
                    <a:cubicBezTo>
                      <a:pt x="367" y="341"/>
                      <a:pt x="393" y="284"/>
                      <a:pt x="393" y="221"/>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7" name="ïṩ1ïḓe"/>
              <p:cNvSpPr/>
              <p:nvPr/>
            </p:nvSpPr>
            <p:spPr bwMode="auto">
              <a:xfrm>
                <a:off x="3838915" y="3461385"/>
                <a:ext cx="177877" cy="194147"/>
              </a:xfrm>
              <a:custGeom>
                <a:avLst/>
                <a:gdLst>
                  <a:gd name="T0" fmla="*/ 129 w 520"/>
                  <a:gd name="T1" fmla="*/ 20 h 566"/>
                  <a:gd name="T2" fmla="*/ 129 w 520"/>
                  <a:gd name="T3" fmla="*/ 0 h 566"/>
                  <a:gd name="T4" fmla="*/ 0 w 520"/>
                  <a:gd name="T5" fmla="*/ 253 h 566"/>
                  <a:gd name="T6" fmla="*/ 313 w 520"/>
                  <a:gd name="T7" fmla="*/ 566 h 566"/>
                  <a:gd name="T8" fmla="*/ 520 w 520"/>
                  <a:gd name="T9" fmla="*/ 487 h 566"/>
                  <a:gd name="T10" fmla="*/ 129 w 520"/>
                  <a:gd name="T11" fmla="*/ 20 h 566"/>
                </a:gdLst>
                <a:ahLst/>
                <a:cxnLst>
                  <a:cxn ang="0">
                    <a:pos x="T0" y="T1"/>
                  </a:cxn>
                  <a:cxn ang="0">
                    <a:pos x="T2" y="T3"/>
                  </a:cxn>
                  <a:cxn ang="0">
                    <a:pos x="T4" y="T5"/>
                  </a:cxn>
                  <a:cxn ang="0">
                    <a:pos x="T6" y="T7"/>
                  </a:cxn>
                  <a:cxn ang="0">
                    <a:pos x="T8" y="T9"/>
                  </a:cxn>
                  <a:cxn ang="0">
                    <a:pos x="T10" y="T11"/>
                  </a:cxn>
                </a:cxnLst>
                <a:rect l="0" t="0" r="r" b="b"/>
                <a:pathLst>
                  <a:path w="520" h="566">
                    <a:moveTo>
                      <a:pt x="129" y="20"/>
                    </a:moveTo>
                    <a:cubicBezTo>
                      <a:pt x="129" y="13"/>
                      <a:pt x="129" y="7"/>
                      <a:pt x="129" y="0"/>
                    </a:cubicBezTo>
                    <a:cubicBezTo>
                      <a:pt x="51" y="57"/>
                      <a:pt x="0" y="149"/>
                      <a:pt x="0" y="253"/>
                    </a:cubicBezTo>
                    <a:cubicBezTo>
                      <a:pt x="0" y="426"/>
                      <a:pt x="140" y="566"/>
                      <a:pt x="313" y="566"/>
                    </a:cubicBezTo>
                    <a:cubicBezTo>
                      <a:pt x="392" y="566"/>
                      <a:pt x="465" y="536"/>
                      <a:pt x="520" y="487"/>
                    </a:cubicBezTo>
                    <a:cubicBezTo>
                      <a:pt x="298" y="448"/>
                      <a:pt x="129" y="253"/>
                      <a:pt x="129" y="20"/>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8" name="îsḷîḍe"/>
              <p:cNvSpPr/>
              <p:nvPr/>
            </p:nvSpPr>
            <p:spPr bwMode="auto">
              <a:xfrm>
                <a:off x="3883383" y="3441862"/>
                <a:ext cx="170285" cy="186554"/>
              </a:xfrm>
              <a:custGeom>
                <a:avLst/>
                <a:gdLst>
                  <a:gd name="T0" fmla="*/ 496 w 496"/>
                  <a:gd name="T1" fmla="*/ 312 h 546"/>
                  <a:gd name="T2" fmla="*/ 184 w 496"/>
                  <a:gd name="T3" fmla="*/ 0 h 546"/>
                  <a:gd name="T4" fmla="*/ 0 w 496"/>
                  <a:gd name="T5" fmla="*/ 59 h 546"/>
                  <a:gd name="T6" fmla="*/ 0 w 496"/>
                  <a:gd name="T7" fmla="*/ 79 h 546"/>
                  <a:gd name="T8" fmla="*/ 391 w 496"/>
                  <a:gd name="T9" fmla="*/ 546 h 546"/>
                  <a:gd name="T10" fmla="*/ 496 w 496"/>
                  <a:gd name="T11" fmla="*/ 312 h 546"/>
                </a:gdLst>
                <a:ahLst/>
                <a:cxnLst>
                  <a:cxn ang="0">
                    <a:pos x="T0" y="T1"/>
                  </a:cxn>
                  <a:cxn ang="0">
                    <a:pos x="T2" y="T3"/>
                  </a:cxn>
                  <a:cxn ang="0">
                    <a:pos x="T4" y="T5"/>
                  </a:cxn>
                  <a:cxn ang="0">
                    <a:pos x="T6" y="T7"/>
                  </a:cxn>
                  <a:cxn ang="0">
                    <a:pos x="T8" y="T9"/>
                  </a:cxn>
                  <a:cxn ang="0">
                    <a:pos x="T10" y="T11"/>
                  </a:cxn>
                </a:cxnLst>
                <a:rect l="0" t="0" r="r" b="b"/>
                <a:pathLst>
                  <a:path w="496" h="546">
                    <a:moveTo>
                      <a:pt x="496" y="312"/>
                    </a:moveTo>
                    <a:cubicBezTo>
                      <a:pt x="496" y="140"/>
                      <a:pt x="356" y="0"/>
                      <a:pt x="184" y="0"/>
                    </a:cubicBezTo>
                    <a:cubicBezTo>
                      <a:pt x="115" y="0"/>
                      <a:pt x="52" y="22"/>
                      <a:pt x="0" y="59"/>
                    </a:cubicBezTo>
                    <a:cubicBezTo>
                      <a:pt x="0" y="66"/>
                      <a:pt x="0" y="72"/>
                      <a:pt x="0" y="79"/>
                    </a:cubicBezTo>
                    <a:cubicBezTo>
                      <a:pt x="0" y="312"/>
                      <a:pt x="169" y="507"/>
                      <a:pt x="391" y="546"/>
                    </a:cubicBezTo>
                    <a:cubicBezTo>
                      <a:pt x="456" y="489"/>
                      <a:pt x="496" y="406"/>
                      <a:pt x="496" y="312"/>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9" name="ïṡḻîḑé"/>
              <p:cNvSpPr/>
              <p:nvPr/>
            </p:nvSpPr>
            <p:spPr bwMode="auto">
              <a:xfrm>
                <a:off x="3834576" y="4361616"/>
                <a:ext cx="260308" cy="280916"/>
              </a:xfrm>
              <a:custGeom>
                <a:avLst/>
                <a:gdLst>
                  <a:gd name="T0" fmla="*/ 184 w 759"/>
                  <a:gd name="T1" fmla="*/ 95 h 822"/>
                  <a:gd name="T2" fmla="*/ 191 w 759"/>
                  <a:gd name="T3" fmla="*/ 0 h 822"/>
                  <a:gd name="T4" fmla="*/ 0 w 759"/>
                  <a:gd name="T5" fmla="*/ 369 h 822"/>
                  <a:gd name="T6" fmla="*/ 454 w 759"/>
                  <a:gd name="T7" fmla="*/ 822 h 822"/>
                  <a:gd name="T8" fmla="*/ 759 w 759"/>
                  <a:gd name="T9" fmla="*/ 704 h 822"/>
                  <a:gd name="T10" fmla="*/ 184 w 759"/>
                  <a:gd name="T11" fmla="*/ 95 h 822"/>
                </a:gdLst>
                <a:ahLst/>
                <a:cxnLst>
                  <a:cxn ang="0">
                    <a:pos x="T0" y="T1"/>
                  </a:cxn>
                  <a:cxn ang="0">
                    <a:pos x="T2" y="T3"/>
                  </a:cxn>
                  <a:cxn ang="0">
                    <a:pos x="T4" y="T5"/>
                  </a:cxn>
                  <a:cxn ang="0">
                    <a:pos x="T6" y="T7"/>
                  </a:cxn>
                  <a:cxn ang="0">
                    <a:pos x="T8" y="T9"/>
                  </a:cxn>
                  <a:cxn ang="0">
                    <a:pos x="T10" y="T11"/>
                  </a:cxn>
                </a:cxnLst>
                <a:rect l="0" t="0" r="r" b="b"/>
                <a:pathLst>
                  <a:path w="759" h="822">
                    <a:moveTo>
                      <a:pt x="184" y="95"/>
                    </a:moveTo>
                    <a:cubicBezTo>
                      <a:pt x="184" y="62"/>
                      <a:pt x="186" y="31"/>
                      <a:pt x="191" y="0"/>
                    </a:cubicBezTo>
                    <a:cubicBezTo>
                      <a:pt x="76" y="82"/>
                      <a:pt x="0" y="217"/>
                      <a:pt x="0" y="369"/>
                    </a:cubicBezTo>
                    <a:cubicBezTo>
                      <a:pt x="0" y="619"/>
                      <a:pt x="203" y="822"/>
                      <a:pt x="454" y="822"/>
                    </a:cubicBezTo>
                    <a:cubicBezTo>
                      <a:pt x="571" y="822"/>
                      <a:pt x="678" y="777"/>
                      <a:pt x="759" y="704"/>
                    </a:cubicBezTo>
                    <a:cubicBezTo>
                      <a:pt x="438" y="686"/>
                      <a:pt x="184" y="420"/>
                      <a:pt x="184" y="95"/>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0" name="í$ļiḓê"/>
              <p:cNvSpPr/>
              <p:nvPr/>
            </p:nvSpPr>
            <p:spPr bwMode="auto">
              <a:xfrm>
                <a:off x="3898568" y="4332331"/>
                <a:ext cx="247292" cy="270070"/>
              </a:xfrm>
              <a:custGeom>
                <a:avLst/>
                <a:gdLst>
                  <a:gd name="T0" fmla="*/ 723 w 723"/>
                  <a:gd name="T1" fmla="*/ 453 h 788"/>
                  <a:gd name="T2" fmla="*/ 270 w 723"/>
                  <a:gd name="T3" fmla="*/ 0 h 788"/>
                  <a:gd name="T4" fmla="*/ 7 w 723"/>
                  <a:gd name="T5" fmla="*/ 84 h 788"/>
                  <a:gd name="T6" fmla="*/ 0 w 723"/>
                  <a:gd name="T7" fmla="*/ 179 h 788"/>
                  <a:gd name="T8" fmla="*/ 575 w 723"/>
                  <a:gd name="T9" fmla="*/ 788 h 788"/>
                  <a:gd name="T10" fmla="*/ 723 w 723"/>
                  <a:gd name="T11" fmla="*/ 453 h 788"/>
                </a:gdLst>
                <a:ahLst/>
                <a:cxnLst>
                  <a:cxn ang="0">
                    <a:pos x="T0" y="T1"/>
                  </a:cxn>
                  <a:cxn ang="0">
                    <a:pos x="T2" y="T3"/>
                  </a:cxn>
                  <a:cxn ang="0">
                    <a:pos x="T4" y="T5"/>
                  </a:cxn>
                  <a:cxn ang="0">
                    <a:pos x="T6" y="T7"/>
                  </a:cxn>
                  <a:cxn ang="0">
                    <a:pos x="T8" y="T9"/>
                  </a:cxn>
                  <a:cxn ang="0">
                    <a:pos x="T10" y="T11"/>
                  </a:cxn>
                </a:cxnLst>
                <a:rect l="0" t="0" r="r" b="b"/>
                <a:pathLst>
                  <a:path w="723" h="788">
                    <a:moveTo>
                      <a:pt x="723" y="453"/>
                    </a:moveTo>
                    <a:cubicBezTo>
                      <a:pt x="723" y="203"/>
                      <a:pt x="520" y="0"/>
                      <a:pt x="270" y="0"/>
                    </a:cubicBezTo>
                    <a:cubicBezTo>
                      <a:pt x="172" y="0"/>
                      <a:pt x="81" y="31"/>
                      <a:pt x="7" y="84"/>
                    </a:cubicBezTo>
                    <a:cubicBezTo>
                      <a:pt x="2" y="115"/>
                      <a:pt x="0" y="146"/>
                      <a:pt x="0" y="179"/>
                    </a:cubicBezTo>
                    <a:cubicBezTo>
                      <a:pt x="0" y="504"/>
                      <a:pt x="254" y="770"/>
                      <a:pt x="575" y="788"/>
                    </a:cubicBezTo>
                    <a:cubicBezTo>
                      <a:pt x="666" y="705"/>
                      <a:pt x="723" y="586"/>
                      <a:pt x="723" y="453"/>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1" name="ïṥľïḑè"/>
              <p:cNvSpPr/>
              <p:nvPr/>
            </p:nvSpPr>
            <p:spPr bwMode="auto">
              <a:xfrm>
                <a:off x="3490753" y="4389816"/>
                <a:ext cx="208246" cy="208246"/>
              </a:xfrm>
              <a:custGeom>
                <a:avLst/>
                <a:gdLst>
                  <a:gd name="T0" fmla="*/ 304 w 608"/>
                  <a:gd name="T1" fmla="*/ 101 h 609"/>
                  <a:gd name="T2" fmla="*/ 507 w 608"/>
                  <a:gd name="T3" fmla="*/ 305 h 609"/>
                  <a:gd name="T4" fmla="*/ 304 w 608"/>
                  <a:gd name="T5" fmla="*/ 508 h 609"/>
                  <a:gd name="T6" fmla="*/ 101 w 608"/>
                  <a:gd name="T7" fmla="*/ 305 h 609"/>
                  <a:gd name="T8" fmla="*/ 304 w 608"/>
                  <a:gd name="T9" fmla="*/ 101 h 609"/>
                  <a:gd name="T10" fmla="*/ 304 w 608"/>
                  <a:gd name="T11" fmla="*/ 0 h 609"/>
                  <a:gd name="T12" fmla="*/ 0 w 608"/>
                  <a:gd name="T13" fmla="*/ 305 h 609"/>
                  <a:gd name="T14" fmla="*/ 304 w 608"/>
                  <a:gd name="T15" fmla="*/ 609 h 609"/>
                  <a:gd name="T16" fmla="*/ 608 w 608"/>
                  <a:gd name="T17" fmla="*/ 305 h 609"/>
                  <a:gd name="T18" fmla="*/ 304 w 608"/>
                  <a:gd name="T19"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8" h="609">
                    <a:moveTo>
                      <a:pt x="304" y="101"/>
                    </a:moveTo>
                    <a:cubicBezTo>
                      <a:pt x="416" y="101"/>
                      <a:pt x="507" y="193"/>
                      <a:pt x="507" y="305"/>
                    </a:cubicBezTo>
                    <a:cubicBezTo>
                      <a:pt x="507" y="417"/>
                      <a:pt x="416" y="508"/>
                      <a:pt x="304" y="508"/>
                    </a:cubicBezTo>
                    <a:cubicBezTo>
                      <a:pt x="192" y="508"/>
                      <a:pt x="101" y="417"/>
                      <a:pt x="101" y="305"/>
                    </a:cubicBezTo>
                    <a:cubicBezTo>
                      <a:pt x="101" y="193"/>
                      <a:pt x="192" y="101"/>
                      <a:pt x="304" y="101"/>
                    </a:cubicBezTo>
                    <a:moveTo>
                      <a:pt x="304" y="0"/>
                    </a:moveTo>
                    <a:cubicBezTo>
                      <a:pt x="136" y="0"/>
                      <a:pt x="0" y="137"/>
                      <a:pt x="0" y="305"/>
                    </a:cubicBezTo>
                    <a:cubicBezTo>
                      <a:pt x="0" y="473"/>
                      <a:pt x="136" y="609"/>
                      <a:pt x="304" y="609"/>
                    </a:cubicBezTo>
                    <a:cubicBezTo>
                      <a:pt x="472" y="609"/>
                      <a:pt x="608" y="473"/>
                      <a:pt x="608" y="305"/>
                    </a:cubicBezTo>
                    <a:cubicBezTo>
                      <a:pt x="608" y="137"/>
                      <a:pt x="472" y="0"/>
                      <a:pt x="304"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2" name="iślïḍe"/>
              <p:cNvSpPr/>
              <p:nvPr/>
            </p:nvSpPr>
            <p:spPr bwMode="auto">
              <a:xfrm>
                <a:off x="4079699" y="2387615"/>
                <a:ext cx="182215" cy="181131"/>
              </a:xfrm>
              <a:custGeom>
                <a:avLst/>
                <a:gdLst>
                  <a:gd name="T0" fmla="*/ 266 w 531"/>
                  <a:gd name="T1" fmla="*/ 88 h 530"/>
                  <a:gd name="T2" fmla="*/ 443 w 531"/>
                  <a:gd name="T3" fmla="*/ 265 h 530"/>
                  <a:gd name="T4" fmla="*/ 266 w 531"/>
                  <a:gd name="T5" fmla="*/ 442 h 530"/>
                  <a:gd name="T6" fmla="*/ 89 w 531"/>
                  <a:gd name="T7" fmla="*/ 265 h 530"/>
                  <a:gd name="T8" fmla="*/ 266 w 531"/>
                  <a:gd name="T9" fmla="*/ 88 h 530"/>
                  <a:gd name="T10" fmla="*/ 266 w 531"/>
                  <a:gd name="T11" fmla="*/ 0 h 530"/>
                  <a:gd name="T12" fmla="*/ 0 w 531"/>
                  <a:gd name="T13" fmla="*/ 265 h 530"/>
                  <a:gd name="T14" fmla="*/ 266 w 531"/>
                  <a:gd name="T15" fmla="*/ 530 h 530"/>
                  <a:gd name="T16" fmla="*/ 531 w 531"/>
                  <a:gd name="T17" fmla="*/ 265 h 530"/>
                  <a:gd name="T18" fmla="*/ 266 w 531"/>
                  <a:gd name="T19"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530">
                    <a:moveTo>
                      <a:pt x="266" y="88"/>
                    </a:moveTo>
                    <a:cubicBezTo>
                      <a:pt x="364" y="88"/>
                      <a:pt x="443" y="167"/>
                      <a:pt x="443" y="265"/>
                    </a:cubicBezTo>
                    <a:cubicBezTo>
                      <a:pt x="443" y="363"/>
                      <a:pt x="364" y="442"/>
                      <a:pt x="266" y="442"/>
                    </a:cubicBezTo>
                    <a:cubicBezTo>
                      <a:pt x="168" y="442"/>
                      <a:pt x="89" y="363"/>
                      <a:pt x="89" y="265"/>
                    </a:cubicBezTo>
                    <a:cubicBezTo>
                      <a:pt x="89" y="167"/>
                      <a:pt x="168" y="88"/>
                      <a:pt x="266" y="88"/>
                    </a:cubicBezTo>
                    <a:moveTo>
                      <a:pt x="266" y="0"/>
                    </a:moveTo>
                    <a:cubicBezTo>
                      <a:pt x="119" y="0"/>
                      <a:pt x="0" y="118"/>
                      <a:pt x="0" y="265"/>
                    </a:cubicBezTo>
                    <a:cubicBezTo>
                      <a:pt x="0" y="411"/>
                      <a:pt x="119" y="530"/>
                      <a:pt x="266" y="530"/>
                    </a:cubicBezTo>
                    <a:cubicBezTo>
                      <a:pt x="412" y="530"/>
                      <a:pt x="531" y="411"/>
                      <a:pt x="531" y="265"/>
                    </a:cubicBezTo>
                    <a:cubicBezTo>
                      <a:pt x="531" y="118"/>
                      <a:pt x="412" y="0"/>
                      <a:pt x="266"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3" name="ïšḻîḑe"/>
              <p:cNvSpPr/>
              <p:nvPr/>
            </p:nvSpPr>
            <p:spPr bwMode="auto">
              <a:xfrm>
                <a:off x="4163214" y="4589385"/>
                <a:ext cx="208246" cy="207162"/>
              </a:xfrm>
              <a:custGeom>
                <a:avLst/>
                <a:gdLst>
                  <a:gd name="T0" fmla="*/ 304 w 608"/>
                  <a:gd name="T1" fmla="*/ 101 h 608"/>
                  <a:gd name="T2" fmla="*/ 507 w 608"/>
                  <a:gd name="T3" fmla="*/ 304 h 608"/>
                  <a:gd name="T4" fmla="*/ 304 w 608"/>
                  <a:gd name="T5" fmla="*/ 507 h 608"/>
                  <a:gd name="T6" fmla="*/ 101 w 608"/>
                  <a:gd name="T7" fmla="*/ 304 h 608"/>
                  <a:gd name="T8" fmla="*/ 304 w 608"/>
                  <a:gd name="T9" fmla="*/ 101 h 608"/>
                  <a:gd name="T10" fmla="*/ 304 w 608"/>
                  <a:gd name="T11" fmla="*/ 0 h 608"/>
                  <a:gd name="T12" fmla="*/ 0 w 608"/>
                  <a:gd name="T13" fmla="*/ 304 h 608"/>
                  <a:gd name="T14" fmla="*/ 304 w 608"/>
                  <a:gd name="T15" fmla="*/ 608 h 608"/>
                  <a:gd name="T16" fmla="*/ 608 w 608"/>
                  <a:gd name="T17" fmla="*/ 304 h 608"/>
                  <a:gd name="T18" fmla="*/ 304 w 608"/>
                  <a:gd name="T19"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8" h="608">
                    <a:moveTo>
                      <a:pt x="304" y="101"/>
                    </a:moveTo>
                    <a:cubicBezTo>
                      <a:pt x="416" y="101"/>
                      <a:pt x="507" y="192"/>
                      <a:pt x="507" y="304"/>
                    </a:cubicBezTo>
                    <a:cubicBezTo>
                      <a:pt x="507" y="416"/>
                      <a:pt x="416" y="507"/>
                      <a:pt x="304" y="507"/>
                    </a:cubicBezTo>
                    <a:cubicBezTo>
                      <a:pt x="192" y="507"/>
                      <a:pt x="101" y="416"/>
                      <a:pt x="101" y="304"/>
                    </a:cubicBezTo>
                    <a:cubicBezTo>
                      <a:pt x="101" y="192"/>
                      <a:pt x="192" y="101"/>
                      <a:pt x="304" y="101"/>
                    </a:cubicBezTo>
                    <a:moveTo>
                      <a:pt x="304" y="0"/>
                    </a:moveTo>
                    <a:cubicBezTo>
                      <a:pt x="136" y="0"/>
                      <a:pt x="0" y="136"/>
                      <a:pt x="0" y="304"/>
                    </a:cubicBezTo>
                    <a:cubicBezTo>
                      <a:pt x="0" y="472"/>
                      <a:pt x="136" y="608"/>
                      <a:pt x="304" y="608"/>
                    </a:cubicBezTo>
                    <a:cubicBezTo>
                      <a:pt x="472" y="608"/>
                      <a:pt x="608" y="472"/>
                      <a:pt x="608" y="304"/>
                    </a:cubicBezTo>
                    <a:cubicBezTo>
                      <a:pt x="608" y="136"/>
                      <a:pt x="472" y="0"/>
                      <a:pt x="304"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4" name="îṥlïḓê"/>
              <p:cNvSpPr/>
              <p:nvPr/>
            </p:nvSpPr>
            <p:spPr bwMode="auto">
              <a:xfrm>
                <a:off x="4187076" y="2826884"/>
                <a:ext cx="52062" cy="71585"/>
              </a:xfrm>
              <a:custGeom>
                <a:avLst/>
                <a:gdLst>
                  <a:gd name="T0" fmla="*/ 0 w 48"/>
                  <a:gd name="T1" fmla="*/ 45 h 66"/>
                  <a:gd name="T2" fmla="*/ 0 w 48"/>
                  <a:gd name="T3" fmla="*/ 66 h 66"/>
                  <a:gd name="T4" fmla="*/ 48 w 48"/>
                  <a:gd name="T5" fmla="*/ 22 h 66"/>
                  <a:gd name="T6" fmla="*/ 47 w 48"/>
                  <a:gd name="T7" fmla="*/ 0 h 66"/>
                  <a:gd name="T8" fmla="*/ 0 w 48"/>
                  <a:gd name="T9" fmla="*/ 45 h 66"/>
                </a:gdLst>
                <a:ahLst/>
                <a:cxnLst>
                  <a:cxn ang="0">
                    <a:pos x="T0" y="T1"/>
                  </a:cxn>
                  <a:cxn ang="0">
                    <a:pos x="T2" y="T3"/>
                  </a:cxn>
                  <a:cxn ang="0">
                    <a:pos x="T4" y="T5"/>
                  </a:cxn>
                  <a:cxn ang="0">
                    <a:pos x="T6" y="T7"/>
                  </a:cxn>
                  <a:cxn ang="0">
                    <a:pos x="T8" y="T9"/>
                  </a:cxn>
                </a:cxnLst>
                <a:rect l="0" t="0" r="r" b="b"/>
                <a:pathLst>
                  <a:path w="48" h="66">
                    <a:moveTo>
                      <a:pt x="0" y="45"/>
                    </a:moveTo>
                    <a:lnTo>
                      <a:pt x="0" y="66"/>
                    </a:lnTo>
                    <a:lnTo>
                      <a:pt x="48" y="22"/>
                    </a:lnTo>
                    <a:lnTo>
                      <a:pt x="47" y="0"/>
                    </a:lnTo>
                    <a:lnTo>
                      <a:pt x="0" y="45"/>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5" name="ïšļídê"/>
              <p:cNvSpPr/>
              <p:nvPr/>
            </p:nvSpPr>
            <p:spPr bwMode="auto">
              <a:xfrm>
                <a:off x="4313976" y="2707577"/>
                <a:ext cx="52062" cy="71585"/>
              </a:xfrm>
              <a:custGeom>
                <a:avLst/>
                <a:gdLst>
                  <a:gd name="T0" fmla="*/ 0 w 48"/>
                  <a:gd name="T1" fmla="*/ 66 h 66"/>
                  <a:gd name="T2" fmla="*/ 48 w 48"/>
                  <a:gd name="T3" fmla="*/ 22 h 66"/>
                  <a:gd name="T4" fmla="*/ 48 w 48"/>
                  <a:gd name="T5" fmla="*/ 0 h 66"/>
                  <a:gd name="T6" fmla="*/ 0 w 48"/>
                  <a:gd name="T7" fmla="*/ 45 h 66"/>
                  <a:gd name="T8" fmla="*/ 0 w 48"/>
                  <a:gd name="T9" fmla="*/ 66 h 66"/>
                </a:gdLst>
                <a:ahLst/>
                <a:cxnLst>
                  <a:cxn ang="0">
                    <a:pos x="T0" y="T1"/>
                  </a:cxn>
                  <a:cxn ang="0">
                    <a:pos x="T2" y="T3"/>
                  </a:cxn>
                  <a:cxn ang="0">
                    <a:pos x="T4" y="T5"/>
                  </a:cxn>
                  <a:cxn ang="0">
                    <a:pos x="T6" y="T7"/>
                  </a:cxn>
                  <a:cxn ang="0">
                    <a:pos x="T8" y="T9"/>
                  </a:cxn>
                </a:cxnLst>
                <a:rect l="0" t="0" r="r" b="b"/>
                <a:pathLst>
                  <a:path w="48" h="66">
                    <a:moveTo>
                      <a:pt x="0" y="66"/>
                    </a:moveTo>
                    <a:lnTo>
                      <a:pt x="48" y="22"/>
                    </a:lnTo>
                    <a:lnTo>
                      <a:pt x="48" y="0"/>
                    </a:lnTo>
                    <a:lnTo>
                      <a:pt x="0" y="45"/>
                    </a:lnTo>
                    <a:lnTo>
                      <a:pt x="0" y="66"/>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6" name="îŝḷide"/>
              <p:cNvSpPr/>
              <p:nvPr/>
            </p:nvSpPr>
            <p:spPr bwMode="auto">
              <a:xfrm>
                <a:off x="4315061" y="2823631"/>
                <a:ext cx="55316" cy="68331"/>
              </a:xfrm>
              <a:custGeom>
                <a:avLst/>
                <a:gdLst>
                  <a:gd name="T0" fmla="*/ 51 w 51"/>
                  <a:gd name="T1" fmla="*/ 63 h 63"/>
                  <a:gd name="T2" fmla="*/ 50 w 51"/>
                  <a:gd name="T3" fmla="*/ 42 h 63"/>
                  <a:gd name="T4" fmla="*/ 0 w 51"/>
                  <a:gd name="T5" fmla="*/ 0 h 63"/>
                  <a:gd name="T6" fmla="*/ 1 w 51"/>
                  <a:gd name="T7" fmla="*/ 21 h 63"/>
                  <a:gd name="T8" fmla="*/ 51 w 51"/>
                  <a:gd name="T9" fmla="*/ 63 h 63"/>
                </a:gdLst>
                <a:ahLst/>
                <a:cxnLst>
                  <a:cxn ang="0">
                    <a:pos x="T0" y="T1"/>
                  </a:cxn>
                  <a:cxn ang="0">
                    <a:pos x="T2" y="T3"/>
                  </a:cxn>
                  <a:cxn ang="0">
                    <a:pos x="T4" y="T5"/>
                  </a:cxn>
                  <a:cxn ang="0">
                    <a:pos x="T6" y="T7"/>
                  </a:cxn>
                  <a:cxn ang="0">
                    <a:pos x="T8" y="T9"/>
                  </a:cxn>
                </a:cxnLst>
                <a:rect l="0" t="0" r="r" b="b"/>
                <a:pathLst>
                  <a:path w="51" h="63">
                    <a:moveTo>
                      <a:pt x="51" y="63"/>
                    </a:moveTo>
                    <a:lnTo>
                      <a:pt x="50" y="42"/>
                    </a:lnTo>
                    <a:lnTo>
                      <a:pt x="0" y="0"/>
                    </a:lnTo>
                    <a:lnTo>
                      <a:pt x="1" y="21"/>
                    </a:lnTo>
                    <a:lnTo>
                      <a:pt x="51" y="63"/>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7" name="îŝļîḓe"/>
              <p:cNvSpPr/>
              <p:nvPr/>
            </p:nvSpPr>
            <p:spPr bwMode="auto">
              <a:xfrm>
                <a:off x="4181653" y="2710831"/>
                <a:ext cx="55316" cy="69415"/>
              </a:xfrm>
              <a:custGeom>
                <a:avLst/>
                <a:gdLst>
                  <a:gd name="T0" fmla="*/ 0 w 51"/>
                  <a:gd name="T1" fmla="*/ 0 h 64"/>
                  <a:gd name="T2" fmla="*/ 1 w 51"/>
                  <a:gd name="T3" fmla="*/ 22 h 64"/>
                  <a:gd name="T4" fmla="*/ 51 w 51"/>
                  <a:gd name="T5" fmla="*/ 64 h 64"/>
                  <a:gd name="T6" fmla="*/ 50 w 51"/>
                  <a:gd name="T7" fmla="*/ 42 h 64"/>
                  <a:gd name="T8" fmla="*/ 0 w 51"/>
                  <a:gd name="T9" fmla="*/ 0 h 64"/>
                </a:gdLst>
                <a:ahLst/>
                <a:cxnLst>
                  <a:cxn ang="0">
                    <a:pos x="T0" y="T1"/>
                  </a:cxn>
                  <a:cxn ang="0">
                    <a:pos x="T2" y="T3"/>
                  </a:cxn>
                  <a:cxn ang="0">
                    <a:pos x="T4" y="T5"/>
                  </a:cxn>
                  <a:cxn ang="0">
                    <a:pos x="T6" y="T7"/>
                  </a:cxn>
                  <a:cxn ang="0">
                    <a:pos x="T8" y="T9"/>
                  </a:cxn>
                </a:cxnLst>
                <a:rect l="0" t="0" r="r" b="b"/>
                <a:pathLst>
                  <a:path w="51" h="64">
                    <a:moveTo>
                      <a:pt x="0" y="0"/>
                    </a:moveTo>
                    <a:lnTo>
                      <a:pt x="1" y="22"/>
                    </a:lnTo>
                    <a:lnTo>
                      <a:pt x="51" y="64"/>
                    </a:lnTo>
                    <a:lnTo>
                      <a:pt x="50" y="42"/>
                    </a:lnTo>
                    <a:lnTo>
                      <a:pt x="0" y="0"/>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8" name="ï$ḻïďé"/>
              <p:cNvSpPr/>
              <p:nvPr/>
            </p:nvSpPr>
            <p:spPr bwMode="auto">
              <a:xfrm>
                <a:off x="3285760" y="3516700"/>
                <a:ext cx="52062" cy="71585"/>
              </a:xfrm>
              <a:custGeom>
                <a:avLst/>
                <a:gdLst>
                  <a:gd name="T0" fmla="*/ 0 w 48"/>
                  <a:gd name="T1" fmla="*/ 45 h 66"/>
                  <a:gd name="T2" fmla="*/ 0 w 48"/>
                  <a:gd name="T3" fmla="*/ 66 h 66"/>
                  <a:gd name="T4" fmla="*/ 48 w 48"/>
                  <a:gd name="T5" fmla="*/ 22 h 66"/>
                  <a:gd name="T6" fmla="*/ 47 w 48"/>
                  <a:gd name="T7" fmla="*/ 0 h 66"/>
                  <a:gd name="T8" fmla="*/ 0 w 48"/>
                  <a:gd name="T9" fmla="*/ 45 h 66"/>
                </a:gdLst>
                <a:ahLst/>
                <a:cxnLst>
                  <a:cxn ang="0">
                    <a:pos x="T0" y="T1"/>
                  </a:cxn>
                  <a:cxn ang="0">
                    <a:pos x="T2" y="T3"/>
                  </a:cxn>
                  <a:cxn ang="0">
                    <a:pos x="T4" y="T5"/>
                  </a:cxn>
                  <a:cxn ang="0">
                    <a:pos x="T6" y="T7"/>
                  </a:cxn>
                  <a:cxn ang="0">
                    <a:pos x="T8" y="T9"/>
                  </a:cxn>
                </a:cxnLst>
                <a:rect l="0" t="0" r="r" b="b"/>
                <a:pathLst>
                  <a:path w="48" h="66">
                    <a:moveTo>
                      <a:pt x="0" y="45"/>
                    </a:moveTo>
                    <a:lnTo>
                      <a:pt x="0" y="66"/>
                    </a:lnTo>
                    <a:lnTo>
                      <a:pt x="48" y="22"/>
                    </a:lnTo>
                    <a:lnTo>
                      <a:pt x="47" y="0"/>
                    </a:lnTo>
                    <a:lnTo>
                      <a:pt x="0" y="45"/>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9" name="ïŝļîḋe"/>
              <p:cNvSpPr/>
              <p:nvPr/>
            </p:nvSpPr>
            <p:spPr bwMode="auto">
              <a:xfrm>
                <a:off x="3412660" y="3397392"/>
                <a:ext cx="52062" cy="72670"/>
              </a:xfrm>
              <a:custGeom>
                <a:avLst/>
                <a:gdLst>
                  <a:gd name="T0" fmla="*/ 0 w 48"/>
                  <a:gd name="T1" fmla="*/ 67 h 67"/>
                  <a:gd name="T2" fmla="*/ 48 w 48"/>
                  <a:gd name="T3" fmla="*/ 22 h 67"/>
                  <a:gd name="T4" fmla="*/ 48 w 48"/>
                  <a:gd name="T5" fmla="*/ 0 h 67"/>
                  <a:gd name="T6" fmla="*/ 0 w 48"/>
                  <a:gd name="T7" fmla="*/ 45 h 67"/>
                  <a:gd name="T8" fmla="*/ 0 w 48"/>
                  <a:gd name="T9" fmla="*/ 67 h 67"/>
                </a:gdLst>
                <a:ahLst/>
                <a:cxnLst>
                  <a:cxn ang="0">
                    <a:pos x="T0" y="T1"/>
                  </a:cxn>
                  <a:cxn ang="0">
                    <a:pos x="T2" y="T3"/>
                  </a:cxn>
                  <a:cxn ang="0">
                    <a:pos x="T4" y="T5"/>
                  </a:cxn>
                  <a:cxn ang="0">
                    <a:pos x="T6" y="T7"/>
                  </a:cxn>
                  <a:cxn ang="0">
                    <a:pos x="T8" y="T9"/>
                  </a:cxn>
                </a:cxnLst>
                <a:rect l="0" t="0" r="r" b="b"/>
                <a:pathLst>
                  <a:path w="48" h="67">
                    <a:moveTo>
                      <a:pt x="0" y="67"/>
                    </a:moveTo>
                    <a:lnTo>
                      <a:pt x="48" y="22"/>
                    </a:lnTo>
                    <a:lnTo>
                      <a:pt x="48" y="0"/>
                    </a:lnTo>
                    <a:lnTo>
                      <a:pt x="0" y="45"/>
                    </a:lnTo>
                    <a:lnTo>
                      <a:pt x="0" y="67"/>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0" name="îšḷîḋé"/>
              <p:cNvSpPr/>
              <p:nvPr/>
            </p:nvSpPr>
            <p:spPr bwMode="auto">
              <a:xfrm>
                <a:off x="3414829" y="3513446"/>
                <a:ext cx="54231" cy="68331"/>
              </a:xfrm>
              <a:custGeom>
                <a:avLst/>
                <a:gdLst>
                  <a:gd name="T0" fmla="*/ 50 w 50"/>
                  <a:gd name="T1" fmla="*/ 63 h 63"/>
                  <a:gd name="T2" fmla="*/ 50 w 50"/>
                  <a:gd name="T3" fmla="*/ 42 h 63"/>
                  <a:gd name="T4" fmla="*/ 0 w 50"/>
                  <a:gd name="T5" fmla="*/ 0 h 63"/>
                  <a:gd name="T6" fmla="*/ 0 w 50"/>
                  <a:gd name="T7" fmla="*/ 21 h 63"/>
                  <a:gd name="T8" fmla="*/ 50 w 50"/>
                  <a:gd name="T9" fmla="*/ 63 h 63"/>
                </a:gdLst>
                <a:ahLst/>
                <a:cxnLst>
                  <a:cxn ang="0">
                    <a:pos x="T0" y="T1"/>
                  </a:cxn>
                  <a:cxn ang="0">
                    <a:pos x="T2" y="T3"/>
                  </a:cxn>
                  <a:cxn ang="0">
                    <a:pos x="T4" y="T5"/>
                  </a:cxn>
                  <a:cxn ang="0">
                    <a:pos x="T6" y="T7"/>
                  </a:cxn>
                  <a:cxn ang="0">
                    <a:pos x="T8" y="T9"/>
                  </a:cxn>
                </a:cxnLst>
                <a:rect l="0" t="0" r="r" b="b"/>
                <a:pathLst>
                  <a:path w="50" h="63">
                    <a:moveTo>
                      <a:pt x="50" y="63"/>
                    </a:moveTo>
                    <a:lnTo>
                      <a:pt x="50" y="42"/>
                    </a:lnTo>
                    <a:lnTo>
                      <a:pt x="0" y="0"/>
                    </a:lnTo>
                    <a:lnTo>
                      <a:pt x="0" y="21"/>
                    </a:lnTo>
                    <a:lnTo>
                      <a:pt x="50" y="63"/>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1" name="îṣlídé"/>
              <p:cNvSpPr/>
              <p:nvPr/>
            </p:nvSpPr>
            <p:spPr bwMode="auto">
              <a:xfrm>
                <a:off x="3281422" y="3400646"/>
                <a:ext cx="54231" cy="69415"/>
              </a:xfrm>
              <a:custGeom>
                <a:avLst/>
                <a:gdLst>
                  <a:gd name="T0" fmla="*/ 0 w 50"/>
                  <a:gd name="T1" fmla="*/ 0 h 64"/>
                  <a:gd name="T2" fmla="*/ 0 w 50"/>
                  <a:gd name="T3" fmla="*/ 22 h 64"/>
                  <a:gd name="T4" fmla="*/ 50 w 50"/>
                  <a:gd name="T5" fmla="*/ 64 h 64"/>
                  <a:gd name="T6" fmla="*/ 49 w 50"/>
                  <a:gd name="T7" fmla="*/ 42 h 64"/>
                  <a:gd name="T8" fmla="*/ 0 w 50"/>
                  <a:gd name="T9" fmla="*/ 0 h 64"/>
                </a:gdLst>
                <a:ahLst/>
                <a:cxnLst>
                  <a:cxn ang="0">
                    <a:pos x="T0" y="T1"/>
                  </a:cxn>
                  <a:cxn ang="0">
                    <a:pos x="T2" y="T3"/>
                  </a:cxn>
                  <a:cxn ang="0">
                    <a:pos x="T4" y="T5"/>
                  </a:cxn>
                  <a:cxn ang="0">
                    <a:pos x="T6" y="T7"/>
                  </a:cxn>
                  <a:cxn ang="0">
                    <a:pos x="T8" y="T9"/>
                  </a:cxn>
                </a:cxnLst>
                <a:rect l="0" t="0" r="r" b="b"/>
                <a:pathLst>
                  <a:path w="50" h="64">
                    <a:moveTo>
                      <a:pt x="0" y="0"/>
                    </a:moveTo>
                    <a:lnTo>
                      <a:pt x="0" y="22"/>
                    </a:lnTo>
                    <a:lnTo>
                      <a:pt x="50" y="64"/>
                    </a:lnTo>
                    <a:lnTo>
                      <a:pt x="49" y="42"/>
                    </a:lnTo>
                    <a:lnTo>
                      <a:pt x="0" y="0"/>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2" name="íṣḻîďê"/>
              <p:cNvSpPr/>
              <p:nvPr/>
            </p:nvSpPr>
            <p:spPr bwMode="auto">
              <a:xfrm>
                <a:off x="6040685" y="4159877"/>
                <a:ext cx="687647" cy="247292"/>
              </a:xfrm>
              <a:custGeom>
                <a:avLst/>
                <a:gdLst>
                  <a:gd name="T0" fmla="*/ 20 w 2006"/>
                  <a:gd name="T1" fmla="*/ 551 h 723"/>
                  <a:gd name="T2" fmla="*/ 245 w 2006"/>
                  <a:gd name="T3" fmla="*/ 703 h 723"/>
                  <a:gd name="T4" fmla="*/ 1834 w 2006"/>
                  <a:gd name="T5" fmla="*/ 397 h 723"/>
                  <a:gd name="T6" fmla="*/ 1986 w 2006"/>
                  <a:gd name="T7" fmla="*/ 172 h 723"/>
                  <a:gd name="T8" fmla="*/ 1986 w 2006"/>
                  <a:gd name="T9" fmla="*/ 172 h 723"/>
                  <a:gd name="T10" fmla="*/ 1761 w 2006"/>
                  <a:gd name="T11" fmla="*/ 20 h 723"/>
                  <a:gd name="T12" fmla="*/ 172 w 2006"/>
                  <a:gd name="T13" fmla="*/ 326 h 723"/>
                  <a:gd name="T14" fmla="*/ 20 w 2006"/>
                  <a:gd name="T15" fmla="*/ 551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6" h="723">
                    <a:moveTo>
                      <a:pt x="20" y="551"/>
                    </a:moveTo>
                    <a:cubicBezTo>
                      <a:pt x="40" y="655"/>
                      <a:pt x="141" y="723"/>
                      <a:pt x="245" y="703"/>
                    </a:cubicBezTo>
                    <a:cubicBezTo>
                      <a:pt x="1834" y="397"/>
                      <a:pt x="1834" y="397"/>
                      <a:pt x="1834" y="397"/>
                    </a:cubicBezTo>
                    <a:cubicBezTo>
                      <a:pt x="1938" y="377"/>
                      <a:pt x="2006" y="276"/>
                      <a:pt x="1986" y="172"/>
                    </a:cubicBezTo>
                    <a:cubicBezTo>
                      <a:pt x="1986" y="172"/>
                      <a:pt x="1986" y="172"/>
                      <a:pt x="1986" y="172"/>
                    </a:cubicBezTo>
                    <a:cubicBezTo>
                      <a:pt x="1966" y="68"/>
                      <a:pt x="1865" y="0"/>
                      <a:pt x="1761" y="20"/>
                    </a:cubicBezTo>
                    <a:cubicBezTo>
                      <a:pt x="172" y="326"/>
                      <a:pt x="172" y="326"/>
                      <a:pt x="172" y="326"/>
                    </a:cubicBezTo>
                    <a:cubicBezTo>
                      <a:pt x="68" y="346"/>
                      <a:pt x="0" y="447"/>
                      <a:pt x="20" y="551"/>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3" name="í$ḻiḋé"/>
              <p:cNvSpPr/>
              <p:nvPr/>
            </p:nvSpPr>
            <p:spPr bwMode="auto">
              <a:xfrm>
                <a:off x="5719639" y="2501499"/>
                <a:ext cx="687647" cy="247292"/>
              </a:xfrm>
              <a:custGeom>
                <a:avLst/>
                <a:gdLst>
                  <a:gd name="T0" fmla="*/ 20 w 2006"/>
                  <a:gd name="T1" fmla="*/ 552 h 724"/>
                  <a:gd name="T2" fmla="*/ 245 w 2006"/>
                  <a:gd name="T3" fmla="*/ 704 h 724"/>
                  <a:gd name="T4" fmla="*/ 1834 w 2006"/>
                  <a:gd name="T5" fmla="*/ 397 h 724"/>
                  <a:gd name="T6" fmla="*/ 1986 w 2006"/>
                  <a:gd name="T7" fmla="*/ 173 h 724"/>
                  <a:gd name="T8" fmla="*/ 1986 w 2006"/>
                  <a:gd name="T9" fmla="*/ 173 h 724"/>
                  <a:gd name="T10" fmla="*/ 1761 w 2006"/>
                  <a:gd name="T11" fmla="*/ 20 h 724"/>
                  <a:gd name="T12" fmla="*/ 172 w 2006"/>
                  <a:gd name="T13" fmla="*/ 327 h 724"/>
                  <a:gd name="T14" fmla="*/ 20 w 2006"/>
                  <a:gd name="T15" fmla="*/ 552 h 7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6" h="724">
                    <a:moveTo>
                      <a:pt x="20" y="552"/>
                    </a:moveTo>
                    <a:cubicBezTo>
                      <a:pt x="40" y="656"/>
                      <a:pt x="141" y="724"/>
                      <a:pt x="245" y="704"/>
                    </a:cubicBezTo>
                    <a:cubicBezTo>
                      <a:pt x="1834" y="397"/>
                      <a:pt x="1834" y="397"/>
                      <a:pt x="1834" y="397"/>
                    </a:cubicBezTo>
                    <a:cubicBezTo>
                      <a:pt x="1938" y="377"/>
                      <a:pt x="2006" y="276"/>
                      <a:pt x="1986" y="173"/>
                    </a:cubicBezTo>
                    <a:cubicBezTo>
                      <a:pt x="1986" y="173"/>
                      <a:pt x="1986" y="173"/>
                      <a:pt x="1986" y="173"/>
                    </a:cubicBezTo>
                    <a:cubicBezTo>
                      <a:pt x="1966" y="68"/>
                      <a:pt x="1865" y="0"/>
                      <a:pt x="1761" y="20"/>
                    </a:cubicBezTo>
                    <a:cubicBezTo>
                      <a:pt x="172" y="327"/>
                      <a:pt x="172" y="327"/>
                      <a:pt x="172" y="327"/>
                    </a:cubicBezTo>
                    <a:cubicBezTo>
                      <a:pt x="68" y="347"/>
                      <a:pt x="0" y="448"/>
                      <a:pt x="20" y="552"/>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4" name="ïS1ïḑè"/>
              <p:cNvSpPr/>
              <p:nvPr/>
            </p:nvSpPr>
            <p:spPr bwMode="auto">
              <a:xfrm>
                <a:off x="5658900" y="2209738"/>
                <a:ext cx="673547" cy="403477"/>
              </a:xfrm>
              <a:custGeom>
                <a:avLst/>
                <a:gdLst>
                  <a:gd name="T0" fmla="*/ 613 w 621"/>
                  <a:gd name="T1" fmla="*/ 275 h 372"/>
                  <a:gd name="T2" fmla="*/ 621 w 621"/>
                  <a:gd name="T3" fmla="*/ 0 h 372"/>
                  <a:gd name="T4" fmla="*/ 0 w 621"/>
                  <a:gd name="T5" fmla="*/ 120 h 372"/>
                  <a:gd name="T6" fmla="*/ 111 w 621"/>
                  <a:gd name="T7" fmla="*/ 372 h 372"/>
                  <a:gd name="T8" fmla="*/ 613 w 621"/>
                  <a:gd name="T9" fmla="*/ 275 h 372"/>
                </a:gdLst>
                <a:ahLst/>
                <a:cxnLst>
                  <a:cxn ang="0">
                    <a:pos x="T0" y="T1"/>
                  </a:cxn>
                  <a:cxn ang="0">
                    <a:pos x="T2" y="T3"/>
                  </a:cxn>
                  <a:cxn ang="0">
                    <a:pos x="T4" y="T5"/>
                  </a:cxn>
                  <a:cxn ang="0">
                    <a:pos x="T6" y="T7"/>
                  </a:cxn>
                  <a:cxn ang="0">
                    <a:pos x="T8" y="T9"/>
                  </a:cxn>
                </a:cxnLst>
                <a:rect l="0" t="0" r="r" b="b"/>
                <a:pathLst>
                  <a:path w="621" h="372">
                    <a:moveTo>
                      <a:pt x="613" y="275"/>
                    </a:moveTo>
                    <a:lnTo>
                      <a:pt x="621" y="0"/>
                    </a:lnTo>
                    <a:lnTo>
                      <a:pt x="0" y="120"/>
                    </a:lnTo>
                    <a:lnTo>
                      <a:pt x="111" y="372"/>
                    </a:lnTo>
                    <a:lnTo>
                      <a:pt x="613" y="275"/>
                    </a:ln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5" name="isľíḑe"/>
              <p:cNvSpPr/>
              <p:nvPr/>
            </p:nvSpPr>
            <p:spPr bwMode="auto">
              <a:xfrm>
                <a:off x="5629615" y="2167438"/>
                <a:ext cx="714762" cy="175708"/>
              </a:xfrm>
              <a:custGeom>
                <a:avLst/>
                <a:gdLst>
                  <a:gd name="T0" fmla="*/ 6 w 2086"/>
                  <a:gd name="T1" fmla="*/ 455 h 511"/>
                  <a:gd name="T2" fmla="*/ 79 w 2086"/>
                  <a:gd name="T3" fmla="*/ 504 h 511"/>
                  <a:gd name="T4" fmla="*/ 2031 w 2086"/>
                  <a:gd name="T5" fmla="*/ 127 h 511"/>
                  <a:gd name="T6" fmla="*/ 2080 w 2086"/>
                  <a:gd name="T7" fmla="*/ 55 h 511"/>
                  <a:gd name="T8" fmla="*/ 2080 w 2086"/>
                  <a:gd name="T9" fmla="*/ 55 h 511"/>
                  <a:gd name="T10" fmla="*/ 2007 w 2086"/>
                  <a:gd name="T11" fmla="*/ 6 h 511"/>
                  <a:gd name="T12" fmla="*/ 55 w 2086"/>
                  <a:gd name="T13" fmla="*/ 383 h 511"/>
                  <a:gd name="T14" fmla="*/ 6 w 2086"/>
                  <a:gd name="T15" fmla="*/ 455 h 5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6" h="511">
                    <a:moveTo>
                      <a:pt x="6" y="455"/>
                    </a:moveTo>
                    <a:cubicBezTo>
                      <a:pt x="13" y="489"/>
                      <a:pt x="45" y="511"/>
                      <a:pt x="79" y="504"/>
                    </a:cubicBezTo>
                    <a:cubicBezTo>
                      <a:pt x="2031" y="127"/>
                      <a:pt x="2031" y="127"/>
                      <a:pt x="2031" y="127"/>
                    </a:cubicBezTo>
                    <a:cubicBezTo>
                      <a:pt x="2064" y="121"/>
                      <a:pt x="2086" y="89"/>
                      <a:pt x="2080" y="55"/>
                    </a:cubicBezTo>
                    <a:cubicBezTo>
                      <a:pt x="2080" y="55"/>
                      <a:pt x="2080" y="55"/>
                      <a:pt x="2080" y="55"/>
                    </a:cubicBezTo>
                    <a:cubicBezTo>
                      <a:pt x="2073" y="21"/>
                      <a:pt x="2041" y="0"/>
                      <a:pt x="2007" y="6"/>
                    </a:cubicBezTo>
                    <a:cubicBezTo>
                      <a:pt x="55" y="383"/>
                      <a:pt x="55" y="383"/>
                      <a:pt x="55" y="383"/>
                    </a:cubicBezTo>
                    <a:cubicBezTo>
                      <a:pt x="22" y="389"/>
                      <a:pt x="0" y="422"/>
                      <a:pt x="6" y="4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6" name="ísļiďe"/>
              <p:cNvSpPr/>
              <p:nvPr/>
            </p:nvSpPr>
            <p:spPr bwMode="auto">
              <a:xfrm>
                <a:off x="5758685" y="2464623"/>
                <a:ext cx="581354" cy="149677"/>
              </a:xfrm>
              <a:custGeom>
                <a:avLst/>
                <a:gdLst>
                  <a:gd name="T0" fmla="*/ 7 w 1697"/>
                  <a:gd name="T1" fmla="*/ 382 h 438"/>
                  <a:gd name="T2" fmla="*/ 68 w 1697"/>
                  <a:gd name="T3" fmla="*/ 433 h 438"/>
                  <a:gd name="T4" fmla="*/ 1653 w 1697"/>
                  <a:gd name="T5" fmla="*/ 127 h 438"/>
                  <a:gd name="T6" fmla="*/ 1691 w 1697"/>
                  <a:gd name="T7" fmla="*/ 57 h 438"/>
                  <a:gd name="T8" fmla="*/ 1691 w 1697"/>
                  <a:gd name="T9" fmla="*/ 57 h 438"/>
                  <a:gd name="T10" fmla="*/ 1630 w 1697"/>
                  <a:gd name="T11" fmla="*/ 6 h 438"/>
                  <a:gd name="T12" fmla="*/ 44 w 1697"/>
                  <a:gd name="T13" fmla="*/ 312 h 438"/>
                  <a:gd name="T14" fmla="*/ 7 w 1697"/>
                  <a:gd name="T15" fmla="*/ 382 h 4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7" h="438">
                    <a:moveTo>
                      <a:pt x="7" y="382"/>
                    </a:moveTo>
                    <a:cubicBezTo>
                      <a:pt x="13" y="416"/>
                      <a:pt x="41" y="438"/>
                      <a:pt x="68" y="433"/>
                    </a:cubicBezTo>
                    <a:cubicBezTo>
                      <a:pt x="1653" y="127"/>
                      <a:pt x="1653" y="127"/>
                      <a:pt x="1653" y="127"/>
                    </a:cubicBezTo>
                    <a:cubicBezTo>
                      <a:pt x="1680" y="122"/>
                      <a:pt x="1697" y="90"/>
                      <a:pt x="1691" y="57"/>
                    </a:cubicBezTo>
                    <a:cubicBezTo>
                      <a:pt x="1691" y="57"/>
                      <a:pt x="1691" y="57"/>
                      <a:pt x="1691" y="57"/>
                    </a:cubicBezTo>
                    <a:cubicBezTo>
                      <a:pt x="1684" y="23"/>
                      <a:pt x="1657" y="0"/>
                      <a:pt x="1630" y="6"/>
                    </a:cubicBezTo>
                    <a:cubicBezTo>
                      <a:pt x="44" y="312"/>
                      <a:pt x="44" y="312"/>
                      <a:pt x="44" y="312"/>
                    </a:cubicBezTo>
                    <a:cubicBezTo>
                      <a:pt x="17" y="317"/>
                      <a:pt x="0" y="348"/>
                      <a:pt x="7" y="3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7" name="ïś1íḍe"/>
              <p:cNvSpPr/>
              <p:nvPr/>
            </p:nvSpPr>
            <p:spPr bwMode="auto">
              <a:xfrm>
                <a:off x="6129623" y="4296539"/>
                <a:ext cx="575931" cy="266815"/>
              </a:xfrm>
              <a:custGeom>
                <a:avLst/>
                <a:gdLst>
                  <a:gd name="T0" fmla="*/ 0 w 1678"/>
                  <a:gd name="T1" fmla="*/ 303 h 780"/>
                  <a:gd name="T2" fmla="*/ 786 w 1678"/>
                  <a:gd name="T3" fmla="*/ 151 h 780"/>
                  <a:gd name="T4" fmla="*/ 1573 w 1678"/>
                  <a:gd name="T5" fmla="*/ 0 h 780"/>
                  <a:gd name="T6" fmla="*/ 1433 w 1678"/>
                  <a:gd name="T7" fmla="*/ 518 h 780"/>
                  <a:gd name="T8" fmla="*/ 877 w 1678"/>
                  <a:gd name="T9" fmla="*/ 625 h 780"/>
                  <a:gd name="T10" fmla="*/ 322 w 1678"/>
                  <a:gd name="T11" fmla="*/ 733 h 780"/>
                  <a:gd name="T12" fmla="*/ 0 w 1678"/>
                  <a:gd name="T13" fmla="*/ 303 h 780"/>
                </a:gdLst>
                <a:ahLst/>
                <a:cxnLst>
                  <a:cxn ang="0">
                    <a:pos x="T0" y="T1"/>
                  </a:cxn>
                  <a:cxn ang="0">
                    <a:pos x="T2" y="T3"/>
                  </a:cxn>
                  <a:cxn ang="0">
                    <a:pos x="T4" y="T5"/>
                  </a:cxn>
                  <a:cxn ang="0">
                    <a:pos x="T6" y="T7"/>
                  </a:cxn>
                  <a:cxn ang="0">
                    <a:pos x="T8" y="T9"/>
                  </a:cxn>
                  <a:cxn ang="0">
                    <a:pos x="T10" y="T11"/>
                  </a:cxn>
                  <a:cxn ang="0">
                    <a:pos x="T12" y="T13"/>
                  </a:cxn>
                </a:cxnLst>
                <a:rect l="0" t="0" r="r" b="b"/>
                <a:pathLst>
                  <a:path w="1678" h="780">
                    <a:moveTo>
                      <a:pt x="0" y="303"/>
                    </a:moveTo>
                    <a:cubicBezTo>
                      <a:pt x="786" y="151"/>
                      <a:pt x="786" y="151"/>
                      <a:pt x="786" y="151"/>
                    </a:cubicBezTo>
                    <a:cubicBezTo>
                      <a:pt x="1573" y="0"/>
                      <a:pt x="1573" y="0"/>
                      <a:pt x="1573" y="0"/>
                    </a:cubicBezTo>
                    <a:cubicBezTo>
                      <a:pt x="1573" y="0"/>
                      <a:pt x="1678" y="471"/>
                      <a:pt x="1433" y="518"/>
                    </a:cubicBezTo>
                    <a:cubicBezTo>
                      <a:pt x="877" y="625"/>
                      <a:pt x="877" y="625"/>
                      <a:pt x="877" y="625"/>
                    </a:cubicBezTo>
                    <a:cubicBezTo>
                      <a:pt x="322" y="733"/>
                      <a:pt x="322" y="733"/>
                      <a:pt x="322" y="733"/>
                    </a:cubicBezTo>
                    <a:cubicBezTo>
                      <a:pt x="77" y="780"/>
                      <a:pt x="0" y="303"/>
                      <a:pt x="0" y="30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8" name="ïSḻîde"/>
              <p:cNvSpPr/>
              <p:nvPr/>
            </p:nvSpPr>
            <p:spPr bwMode="auto">
              <a:xfrm>
                <a:off x="4835676" y="3294354"/>
                <a:ext cx="1533647" cy="2323247"/>
              </a:xfrm>
              <a:custGeom>
                <a:avLst/>
                <a:gdLst>
                  <a:gd name="T0" fmla="*/ 4051 w 4476"/>
                  <a:gd name="T1" fmla="*/ 0 h 6790"/>
                  <a:gd name="T2" fmla="*/ 966 w 4476"/>
                  <a:gd name="T3" fmla="*/ 2414 h 6790"/>
                  <a:gd name="T4" fmla="*/ 136 w 4476"/>
                  <a:gd name="T5" fmla="*/ 6484 h 6790"/>
                  <a:gd name="T6" fmla="*/ 2281 w 4476"/>
                  <a:gd name="T7" fmla="*/ 6790 h 6790"/>
                  <a:gd name="T8" fmla="*/ 2119 w 4476"/>
                  <a:gd name="T9" fmla="*/ 2806 h 6790"/>
                  <a:gd name="T10" fmla="*/ 4476 w 4476"/>
                  <a:gd name="T11" fmla="*/ 942 h 6790"/>
                  <a:gd name="T12" fmla="*/ 4051 w 4476"/>
                  <a:gd name="T13" fmla="*/ 0 h 6790"/>
                </a:gdLst>
                <a:ahLst/>
                <a:cxnLst>
                  <a:cxn ang="0">
                    <a:pos x="T0" y="T1"/>
                  </a:cxn>
                  <a:cxn ang="0">
                    <a:pos x="T2" y="T3"/>
                  </a:cxn>
                  <a:cxn ang="0">
                    <a:pos x="T4" y="T5"/>
                  </a:cxn>
                  <a:cxn ang="0">
                    <a:pos x="T6" y="T7"/>
                  </a:cxn>
                  <a:cxn ang="0">
                    <a:pos x="T8" y="T9"/>
                  </a:cxn>
                  <a:cxn ang="0">
                    <a:pos x="T10" y="T11"/>
                  </a:cxn>
                  <a:cxn ang="0">
                    <a:pos x="T12" y="T13"/>
                  </a:cxn>
                </a:cxnLst>
                <a:rect l="0" t="0" r="r" b="b"/>
                <a:pathLst>
                  <a:path w="4476" h="6790">
                    <a:moveTo>
                      <a:pt x="4051" y="0"/>
                    </a:moveTo>
                    <a:cubicBezTo>
                      <a:pt x="4051" y="0"/>
                      <a:pt x="1932" y="616"/>
                      <a:pt x="966" y="2414"/>
                    </a:cubicBezTo>
                    <a:cubicBezTo>
                      <a:pt x="0" y="4213"/>
                      <a:pt x="136" y="6484"/>
                      <a:pt x="136" y="6484"/>
                    </a:cubicBezTo>
                    <a:cubicBezTo>
                      <a:pt x="2281" y="6790"/>
                      <a:pt x="2281" y="6790"/>
                      <a:pt x="2281" y="6790"/>
                    </a:cubicBezTo>
                    <a:cubicBezTo>
                      <a:pt x="2281" y="6790"/>
                      <a:pt x="1061" y="4958"/>
                      <a:pt x="2119" y="2806"/>
                    </a:cubicBezTo>
                    <a:cubicBezTo>
                      <a:pt x="3176" y="654"/>
                      <a:pt x="4476" y="942"/>
                      <a:pt x="4476" y="942"/>
                    </a:cubicBezTo>
                    <a:lnTo>
                      <a:pt x="4051" y="0"/>
                    </a:ln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9" name="íṥḷiḓe"/>
              <p:cNvSpPr/>
              <p:nvPr/>
            </p:nvSpPr>
            <p:spPr bwMode="auto">
              <a:xfrm>
                <a:off x="5812916" y="2639246"/>
                <a:ext cx="822139" cy="1631262"/>
              </a:xfrm>
              <a:custGeom>
                <a:avLst/>
                <a:gdLst>
                  <a:gd name="T0" fmla="*/ 273 w 758"/>
                  <a:gd name="T1" fmla="*/ 1504 h 1504"/>
                  <a:gd name="T2" fmla="*/ 758 w 758"/>
                  <a:gd name="T3" fmla="*/ 1410 h 1504"/>
                  <a:gd name="T4" fmla="*/ 485 w 758"/>
                  <a:gd name="T5" fmla="*/ 0 h 1504"/>
                  <a:gd name="T6" fmla="*/ 0 w 758"/>
                  <a:gd name="T7" fmla="*/ 93 h 1504"/>
                  <a:gd name="T8" fmla="*/ 273 w 758"/>
                  <a:gd name="T9" fmla="*/ 1504 h 1504"/>
                </a:gdLst>
                <a:ahLst/>
                <a:cxnLst>
                  <a:cxn ang="0">
                    <a:pos x="T0" y="T1"/>
                  </a:cxn>
                  <a:cxn ang="0">
                    <a:pos x="T2" y="T3"/>
                  </a:cxn>
                  <a:cxn ang="0">
                    <a:pos x="T4" y="T5"/>
                  </a:cxn>
                  <a:cxn ang="0">
                    <a:pos x="T6" y="T7"/>
                  </a:cxn>
                  <a:cxn ang="0">
                    <a:pos x="T8" y="T9"/>
                  </a:cxn>
                </a:cxnLst>
                <a:rect l="0" t="0" r="r" b="b"/>
                <a:pathLst>
                  <a:path w="758" h="1504">
                    <a:moveTo>
                      <a:pt x="273" y="1504"/>
                    </a:moveTo>
                    <a:lnTo>
                      <a:pt x="758" y="1410"/>
                    </a:lnTo>
                    <a:lnTo>
                      <a:pt x="485" y="0"/>
                    </a:lnTo>
                    <a:lnTo>
                      <a:pt x="0" y="93"/>
                    </a:lnTo>
                    <a:lnTo>
                      <a:pt x="273" y="1504"/>
                    </a:ln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0" name="îṧ1ïḋe"/>
              <p:cNvSpPr/>
              <p:nvPr/>
            </p:nvSpPr>
            <p:spPr bwMode="auto">
              <a:xfrm>
                <a:off x="5560200" y="3151185"/>
                <a:ext cx="724523" cy="723439"/>
              </a:xfrm>
              <a:custGeom>
                <a:avLst/>
                <a:gdLst>
                  <a:gd name="T0" fmla="*/ 88 w 2112"/>
                  <a:gd name="T1" fmla="*/ 897 h 2112"/>
                  <a:gd name="T2" fmla="*/ 898 w 2112"/>
                  <a:gd name="T3" fmla="*/ 2024 h 2112"/>
                  <a:gd name="T4" fmla="*/ 2024 w 2112"/>
                  <a:gd name="T5" fmla="*/ 1215 h 2112"/>
                  <a:gd name="T6" fmla="*/ 1215 w 2112"/>
                  <a:gd name="T7" fmla="*/ 88 h 2112"/>
                  <a:gd name="T8" fmla="*/ 88 w 2112"/>
                  <a:gd name="T9" fmla="*/ 897 h 2112"/>
                </a:gdLst>
                <a:ahLst/>
                <a:cxnLst>
                  <a:cxn ang="0">
                    <a:pos x="T0" y="T1"/>
                  </a:cxn>
                  <a:cxn ang="0">
                    <a:pos x="T2" y="T3"/>
                  </a:cxn>
                  <a:cxn ang="0">
                    <a:pos x="T4" y="T5"/>
                  </a:cxn>
                  <a:cxn ang="0">
                    <a:pos x="T6" y="T7"/>
                  </a:cxn>
                  <a:cxn ang="0">
                    <a:pos x="T8" y="T9"/>
                  </a:cxn>
                </a:cxnLst>
                <a:rect l="0" t="0" r="r" b="b"/>
                <a:pathLst>
                  <a:path w="2112" h="2112">
                    <a:moveTo>
                      <a:pt x="88" y="897"/>
                    </a:moveTo>
                    <a:cubicBezTo>
                      <a:pt x="0" y="1432"/>
                      <a:pt x="363" y="1936"/>
                      <a:pt x="898" y="2024"/>
                    </a:cubicBezTo>
                    <a:cubicBezTo>
                      <a:pt x="1432" y="2112"/>
                      <a:pt x="1936" y="1749"/>
                      <a:pt x="2024" y="1215"/>
                    </a:cubicBezTo>
                    <a:cubicBezTo>
                      <a:pt x="2112" y="680"/>
                      <a:pt x="1749" y="175"/>
                      <a:pt x="1215" y="88"/>
                    </a:cubicBezTo>
                    <a:cubicBezTo>
                      <a:pt x="680" y="0"/>
                      <a:pt x="176" y="362"/>
                      <a:pt x="88" y="897"/>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1" name="iş1ïḍé"/>
              <p:cNvSpPr/>
              <p:nvPr/>
            </p:nvSpPr>
            <p:spPr bwMode="auto">
              <a:xfrm>
                <a:off x="5803154" y="3393054"/>
                <a:ext cx="239700" cy="239700"/>
              </a:xfrm>
              <a:custGeom>
                <a:avLst/>
                <a:gdLst>
                  <a:gd name="T0" fmla="*/ 28 w 699"/>
                  <a:gd name="T1" fmla="*/ 297 h 699"/>
                  <a:gd name="T2" fmla="*/ 297 w 699"/>
                  <a:gd name="T3" fmla="*/ 670 h 699"/>
                  <a:gd name="T4" fmla="*/ 670 w 699"/>
                  <a:gd name="T5" fmla="*/ 402 h 699"/>
                  <a:gd name="T6" fmla="*/ 402 w 699"/>
                  <a:gd name="T7" fmla="*/ 29 h 699"/>
                  <a:gd name="T8" fmla="*/ 28 w 699"/>
                  <a:gd name="T9" fmla="*/ 297 h 699"/>
                </a:gdLst>
                <a:ahLst/>
                <a:cxnLst>
                  <a:cxn ang="0">
                    <a:pos x="T0" y="T1"/>
                  </a:cxn>
                  <a:cxn ang="0">
                    <a:pos x="T2" y="T3"/>
                  </a:cxn>
                  <a:cxn ang="0">
                    <a:pos x="T4" y="T5"/>
                  </a:cxn>
                  <a:cxn ang="0">
                    <a:pos x="T6" y="T7"/>
                  </a:cxn>
                  <a:cxn ang="0">
                    <a:pos x="T8" y="T9"/>
                  </a:cxn>
                </a:cxnLst>
                <a:rect l="0" t="0" r="r" b="b"/>
                <a:pathLst>
                  <a:path w="699" h="699">
                    <a:moveTo>
                      <a:pt x="28" y="297"/>
                    </a:moveTo>
                    <a:cubicBezTo>
                      <a:pt x="0" y="474"/>
                      <a:pt x="120" y="641"/>
                      <a:pt x="297" y="670"/>
                    </a:cubicBezTo>
                    <a:cubicBezTo>
                      <a:pt x="474" y="699"/>
                      <a:pt x="641" y="579"/>
                      <a:pt x="670" y="402"/>
                    </a:cubicBezTo>
                    <a:cubicBezTo>
                      <a:pt x="699" y="225"/>
                      <a:pt x="579" y="58"/>
                      <a:pt x="402" y="29"/>
                    </a:cubicBezTo>
                    <a:cubicBezTo>
                      <a:pt x="225" y="0"/>
                      <a:pt x="58" y="120"/>
                      <a:pt x="28" y="2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2" name="íṩľïdê"/>
              <p:cNvSpPr/>
              <p:nvPr/>
            </p:nvSpPr>
            <p:spPr bwMode="auto">
              <a:xfrm>
                <a:off x="5918123" y="5216293"/>
                <a:ext cx="1250563" cy="229939"/>
              </a:xfrm>
              <a:custGeom>
                <a:avLst/>
                <a:gdLst>
                  <a:gd name="T0" fmla="*/ 0 w 3652"/>
                  <a:gd name="T1" fmla="*/ 336 h 672"/>
                  <a:gd name="T2" fmla="*/ 336 w 3652"/>
                  <a:gd name="T3" fmla="*/ 672 h 672"/>
                  <a:gd name="T4" fmla="*/ 3316 w 3652"/>
                  <a:gd name="T5" fmla="*/ 672 h 672"/>
                  <a:gd name="T6" fmla="*/ 3652 w 3652"/>
                  <a:gd name="T7" fmla="*/ 336 h 672"/>
                  <a:gd name="T8" fmla="*/ 3652 w 3652"/>
                  <a:gd name="T9" fmla="*/ 336 h 672"/>
                  <a:gd name="T10" fmla="*/ 3316 w 3652"/>
                  <a:gd name="T11" fmla="*/ 0 h 672"/>
                  <a:gd name="T12" fmla="*/ 336 w 3652"/>
                  <a:gd name="T13" fmla="*/ 0 h 672"/>
                  <a:gd name="T14" fmla="*/ 0 w 3652"/>
                  <a:gd name="T15" fmla="*/ 336 h 6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2" h="672">
                    <a:moveTo>
                      <a:pt x="0" y="336"/>
                    </a:moveTo>
                    <a:cubicBezTo>
                      <a:pt x="0" y="522"/>
                      <a:pt x="151" y="672"/>
                      <a:pt x="336" y="672"/>
                    </a:cubicBezTo>
                    <a:cubicBezTo>
                      <a:pt x="3316" y="672"/>
                      <a:pt x="3316" y="672"/>
                      <a:pt x="3316" y="672"/>
                    </a:cubicBezTo>
                    <a:cubicBezTo>
                      <a:pt x="3502" y="672"/>
                      <a:pt x="3652" y="522"/>
                      <a:pt x="3652" y="336"/>
                    </a:cubicBezTo>
                    <a:cubicBezTo>
                      <a:pt x="3652" y="336"/>
                      <a:pt x="3652" y="336"/>
                      <a:pt x="3652" y="336"/>
                    </a:cubicBezTo>
                    <a:cubicBezTo>
                      <a:pt x="3652" y="151"/>
                      <a:pt x="3502" y="0"/>
                      <a:pt x="3316" y="0"/>
                    </a:cubicBezTo>
                    <a:cubicBezTo>
                      <a:pt x="336" y="0"/>
                      <a:pt x="336" y="0"/>
                      <a:pt x="336" y="0"/>
                    </a:cubicBezTo>
                    <a:cubicBezTo>
                      <a:pt x="151" y="0"/>
                      <a:pt x="0" y="151"/>
                      <a:pt x="0" y="336"/>
                    </a:cubicBezTo>
                    <a:close/>
                  </a:path>
                </a:pathLst>
              </a:custGeom>
              <a:solidFill>
                <a:srgbClr val="E0D9D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3" name="îṥḷïdé"/>
              <p:cNvSpPr/>
              <p:nvPr/>
            </p:nvSpPr>
            <p:spPr bwMode="auto">
              <a:xfrm>
                <a:off x="4389899" y="5508055"/>
                <a:ext cx="3148640" cy="442523"/>
              </a:xfrm>
              <a:custGeom>
                <a:avLst/>
                <a:gdLst>
                  <a:gd name="T0" fmla="*/ 0 w 9187"/>
                  <a:gd name="T1" fmla="*/ 1233 h 1291"/>
                  <a:gd name="T2" fmla="*/ 1059 w 9187"/>
                  <a:gd name="T3" fmla="*/ 0 h 1291"/>
                  <a:gd name="T4" fmla="*/ 8128 w 9187"/>
                  <a:gd name="T5" fmla="*/ 0 h 1291"/>
                  <a:gd name="T6" fmla="*/ 9187 w 9187"/>
                  <a:gd name="T7" fmla="*/ 1233 h 1291"/>
                  <a:gd name="T8" fmla="*/ 9186 w 9187"/>
                  <a:gd name="T9" fmla="*/ 1291 h 1291"/>
                  <a:gd name="T10" fmla="*/ 1 w 9187"/>
                  <a:gd name="T11" fmla="*/ 1291 h 1291"/>
                  <a:gd name="T12" fmla="*/ 0 w 9187"/>
                  <a:gd name="T13" fmla="*/ 1233 h 1291"/>
                </a:gdLst>
                <a:ahLst/>
                <a:cxnLst>
                  <a:cxn ang="0">
                    <a:pos x="T0" y="T1"/>
                  </a:cxn>
                  <a:cxn ang="0">
                    <a:pos x="T2" y="T3"/>
                  </a:cxn>
                  <a:cxn ang="0">
                    <a:pos x="T4" y="T5"/>
                  </a:cxn>
                  <a:cxn ang="0">
                    <a:pos x="T6" y="T7"/>
                  </a:cxn>
                  <a:cxn ang="0">
                    <a:pos x="T8" y="T9"/>
                  </a:cxn>
                  <a:cxn ang="0">
                    <a:pos x="T10" y="T11"/>
                  </a:cxn>
                  <a:cxn ang="0">
                    <a:pos x="T12" y="T13"/>
                  </a:cxn>
                </a:cxnLst>
                <a:rect l="0" t="0" r="r" b="b"/>
                <a:pathLst>
                  <a:path w="9187" h="1291">
                    <a:moveTo>
                      <a:pt x="0" y="1233"/>
                    </a:moveTo>
                    <a:cubicBezTo>
                      <a:pt x="0" y="552"/>
                      <a:pt x="474" y="0"/>
                      <a:pt x="1059" y="0"/>
                    </a:cubicBezTo>
                    <a:cubicBezTo>
                      <a:pt x="8128" y="0"/>
                      <a:pt x="8128" y="0"/>
                      <a:pt x="8128" y="0"/>
                    </a:cubicBezTo>
                    <a:cubicBezTo>
                      <a:pt x="8713" y="0"/>
                      <a:pt x="9187" y="552"/>
                      <a:pt x="9187" y="1233"/>
                    </a:cubicBezTo>
                    <a:cubicBezTo>
                      <a:pt x="9187" y="1253"/>
                      <a:pt x="9187" y="1272"/>
                      <a:pt x="9186" y="1291"/>
                    </a:cubicBezTo>
                    <a:cubicBezTo>
                      <a:pt x="1" y="1291"/>
                      <a:pt x="1" y="1291"/>
                      <a:pt x="1" y="1291"/>
                    </a:cubicBezTo>
                    <a:cubicBezTo>
                      <a:pt x="1" y="1272"/>
                      <a:pt x="0" y="1253"/>
                      <a:pt x="0" y="1233"/>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4" name="îṡ1ídê"/>
              <p:cNvSpPr/>
              <p:nvPr/>
            </p:nvSpPr>
            <p:spPr bwMode="auto">
              <a:xfrm>
                <a:off x="7148077" y="5949494"/>
                <a:ext cx="388293" cy="174623"/>
              </a:xfrm>
              <a:custGeom>
                <a:avLst/>
                <a:gdLst>
                  <a:gd name="T0" fmla="*/ 1134 w 1134"/>
                  <a:gd name="T1" fmla="*/ 0 h 511"/>
                  <a:gd name="T2" fmla="*/ 1134 w 1134"/>
                  <a:gd name="T3" fmla="*/ 375 h 511"/>
                  <a:gd name="T4" fmla="*/ 999 w 1134"/>
                  <a:gd name="T5" fmla="*/ 511 h 511"/>
                  <a:gd name="T6" fmla="*/ 136 w 1134"/>
                  <a:gd name="T7" fmla="*/ 511 h 511"/>
                  <a:gd name="T8" fmla="*/ 0 w 1134"/>
                  <a:gd name="T9" fmla="*/ 375 h 511"/>
                  <a:gd name="T10" fmla="*/ 0 w 1134"/>
                  <a:gd name="T11" fmla="*/ 0 h 511"/>
                  <a:gd name="T12" fmla="*/ 1134 w 1134"/>
                  <a:gd name="T13" fmla="*/ 0 h 511"/>
                </a:gdLst>
                <a:ahLst/>
                <a:cxnLst>
                  <a:cxn ang="0">
                    <a:pos x="T0" y="T1"/>
                  </a:cxn>
                  <a:cxn ang="0">
                    <a:pos x="T2" y="T3"/>
                  </a:cxn>
                  <a:cxn ang="0">
                    <a:pos x="T4" y="T5"/>
                  </a:cxn>
                  <a:cxn ang="0">
                    <a:pos x="T6" y="T7"/>
                  </a:cxn>
                  <a:cxn ang="0">
                    <a:pos x="T8" y="T9"/>
                  </a:cxn>
                  <a:cxn ang="0">
                    <a:pos x="T10" y="T11"/>
                  </a:cxn>
                  <a:cxn ang="0">
                    <a:pos x="T12" y="T13"/>
                  </a:cxn>
                </a:cxnLst>
                <a:rect l="0" t="0" r="r" b="b"/>
                <a:pathLst>
                  <a:path w="1134" h="511">
                    <a:moveTo>
                      <a:pt x="1134" y="0"/>
                    </a:moveTo>
                    <a:cubicBezTo>
                      <a:pt x="1134" y="375"/>
                      <a:pt x="1134" y="375"/>
                      <a:pt x="1134" y="375"/>
                    </a:cubicBezTo>
                    <a:cubicBezTo>
                      <a:pt x="1134" y="450"/>
                      <a:pt x="1074" y="511"/>
                      <a:pt x="999" y="511"/>
                    </a:cubicBezTo>
                    <a:cubicBezTo>
                      <a:pt x="136" y="511"/>
                      <a:pt x="136" y="511"/>
                      <a:pt x="136" y="511"/>
                    </a:cubicBezTo>
                    <a:cubicBezTo>
                      <a:pt x="61" y="511"/>
                      <a:pt x="0" y="450"/>
                      <a:pt x="0" y="375"/>
                    </a:cubicBezTo>
                    <a:cubicBezTo>
                      <a:pt x="0" y="0"/>
                      <a:pt x="0" y="0"/>
                      <a:pt x="0" y="0"/>
                    </a:cubicBezTo>
                    <a:lnTo>
                      <a:pt x="1134" y="0"/>
                    </a:ln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5" name="ísľíḑe"/>
              <p:cNvSpPr/>
              <p:nvPr/>
            </p:nvSpPr>
            <p:spPr bwMode="auto">
              <a:xfrm>
                <a:off x="4392069" y="5948409"/>
                <a:ext cx="388293" cy="174623"/>
              </a:xfrm>
              <a:custGeom>
                <a:avLst/>
                <a:gdLst>
                  <a:gd name="T0" fmla="*/ 1134 w 1134"/>
                  <a:gd name="T1" fmla="*/ 375 h 511"/>
                  <a:gd name="T2" fmla="*/ 999 w 1134"/>
                  <a:gd name="T3" fmla="*/ 511 h 511"/>
                  <a:gd name="T4" fmla="*/ 136 w 1134"/>
                  <a:gd name="T5" fmla="*/ 511 h 511"/>
                  <a:gd name="T6" fmla="*/ 0 w 1134"/>
                  <a:gd name="T7" fmla="*/ 375 h 511"/>
                  <a:gd name="T8" fmla="*/ 0 w 1134"/>
                  <a:gd name="T9" fmla="*/ 0 h 511"/>
                  <a:gd name="T10" fmla="*/ 1134 w 1134"/>
                  <a:gd name="T11" fmla="*/ 0 h 511"/>
                  <a:gd name="T12" fmla="*/ 1134 w 1134"/>
                  <a:gd name="T13" fmla="*/ 375 h 511"/>
                </a:gdLst>
                <a:ahLst/>
                <a:cxnLst>
                  <a:cxn ang="0">
                    <a:pos x="T0" y="T1"/>
                  </a:cxn>
                  <a:cxn ang="0">
                    <a:pos x="T2" y="T3"/>
                  </a:cxn>
                  <a:cxn ang="0">
                    <a:pos x="T4" y="T5"/>
                  </a:cxn>
                  <a:cxn ang="0">
                    <a:pos x="T6" y="T7"/>
                  </a:cxn>
                  <a:cxn ang="0">
                    <a:pos x="T8" y="T9"/>
                  </a:cxn>
                  <a:cxn ang="0">
                    <a:pos x="T10" y="T11"/>
                  </a:cxn>
                  <a:cxn ang="0">
                    <a:pos x="T12" y="T13"/>
                  </a:cxn>
                </a:cxnLst>
                <a:rect l="0" t="0" r="r" b="b"/>
                <a:pathLst>
                  <a:path w="1134" h="511">
                    <a:moveTo>
                      <a:pt x="1134" y="375"/>
                    </a:moveTo>
                    <a:cubicBezTo>
                      <a:pt x="1134" y="450"/>
                      <a:pt x="1073" y="511"/>
                      <a:pt x="999" y="511"/>
                    </a:cubicBezTo>
                    <a:cubicBezTo>
                      <a:pt x="136" y="511"/>
                      <a:pt x="136" y="511"/>
                      <a:pt x="136" y="511"/>
                    </a:cubicBezTo>
                    <a:cubicBezTo>
                      <a:pt x="61" y="511"/>
                      <a:pt x="0" y="450"/>
                      <a:pt x="0" y="375"/>
                    </a:cubicBezTo>
                    <a:cubicBezTo>
                      <a:pt x="0" y="0"/>
                      <a:pt x="0" y="0"/>
                      <a:pt x="0" y="0"/>
                    </a:cubicBezTo>
                    <a:cubicBezTo>
                      <a:pt x="1134" y="0"/>
                      <a:pt x="1134" y="0"/>
                      <a:pt x="1134" y="0"/>
                    </a:cubicBezTo>
                    <a:lnTo>
                      <a:pt x="1134" y="375"/>
                    </a:ln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6" name="isḻidè"/>
              <p:cNvSpPr/>
              <p:nvPr/>
            </p:nvSpPr>
            <p:spPr bwMode="auto">
              <a:xfrm>
                <a:off x="5846538" y="5452739"/>
                <a:ext cx="1411086" cy="197400"/>
              </a:xfrm>
              <a:custGeom>
                <a:avLst/>
                <a:gdLst>
                  <a:gd name="T0" fmla="*/ 0 w 4117"/>
                  <a:gd name="T1" fmla="*/ 552 h 578"/>
                  <a:gd name="T2" fmla="*/ 474 w 4117"/>
                  <a:gd name="T3" fmla="*/ 0 h 578"/>
                  <a:gd name="T4" fmla="*/ 3642 w 4117"/>
                  <a:gd name="T5" fmla="*/ 0 h 578"/>
                  <a:gd name="T6" fmla="*/ 4117 w 4117"/>
                  <a:gd name="T7" fmla="*/ 552 h 578"/>
                  <a:gd name="T8" fmla="*/ 4116 w 4117"/>
                  <a:gd name="T9" fmla="*/ 578 h 578"/>
                  <a:gd name="T10" fmla="*/ 0 w 4117"/>
                  <a:gd name="T11" fmla="*/ 578 h 578"/>
                  <a:gd name="T12" fmla="*/ 0 w 4117"/>
                  <a:gd name="T13" fmla="*/ 552 h 578"/>
                </a:gdLst>
                <a:ahLst/>
                <a:cxnLst>
                  <a:cxn ang="0">
                    <a:pos x="T0" y="T1"/>
                  </a:cxn>
                  <a:cxn ang="0">
                    <a:pos x="T2" y="T3"/>
                  </a:cxn>
                  <a:cxn ang="0">
                    <a:pos x="T4" y="T5"/>
                  </a:cxn>
                  <a:cxn ang="0">
                    <a:pos x="T6" y="T7"/>
                  </a:cxn>
                  <a:cxn ang="0">
                    <a:pos x="T8" y="T9"/>
                  </a:cxn>
                  <a:cxn ang="0">
                    <a:pos x="T10" y="T11"/>
                  </a:cxn>
                  <a:cxn ang="0">
                    <a:pos x="T12" y="T13"/>
                  </a:cxn>
                </a:cxnLst>
                <a:rect l="0" t="0" r="r" b="b"/>
                <a:pathLst>
                  <a:path w="4117" h="578">
                    <a:moveTo>
                      <a:pt x="0" y="552"/>
                    </a:moveTo>
                    <a:cubicBezTo>
                      <a:pt x="0" y="247"/>
                      <a:pt x="212" y="0"/>
                      <a:pt x="474" y="0"/>
                    </a:cubicBezTo>
                    <a:cubicBezTo>
                      <a:pt x="3642" y="0"/>
                      <a:pt x="3642" y="0"/>
                      <a:pt x="3642" y="0"/>
                    </a:cubicBezTo>
                    <a:cubicBezTo>
                      <a:pt x="3905" y="0"/>
                      <a:pt x="4117" y="247"/>
                      <a:pt x="4117" y="552"/>
                    </a:cubicBezTo>
                    <a:cubicBezTo>
                      <a:pt x="4117" y="561"/>
                      <a:pt x="4117" y="570"/>
                      <a:pt x="4116" y="578"/>
                    </a:cubicBezTo>
                    <a:cubicBezTo>
                      <a:pt x="0" y="578"/>
                      <a:pt x="0" y="578"/>
                      <a:pt x="0" y="578"/>
                    </a:cubicBezTo>
                    <a:cubicBezTo>
                      <a:pt x="0" y="570"/>
                      <a:pt x="0" y="561"/>
                      <a:pt x="0" y="552"/>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7" name="iSḷiḍé"/>
              <p:cNvSpPr/>
              <p:nvPr/>
            </p:nvSpPr>
            <p:spPr bwMode="auto">
              <a:xfrm>
                <a:off x="4700100" y="4865962"/>
                <a:ext cx="1006524" cy="947954"/>
              </a:xfrm>
              <a:custGeom>
                <a:avLst/>
                <a:gdLst>
                  <a:gd name="T0" fmla="*/ 2936 w 2936"/>
                  <a:gd name="T1" fmla="*/ 2024 h 2773"/>
                  <a:gd name="T2" fmla="*/ 1963 w 2936"/>
                  <a:gd name="T3" fmla="*/ 457 h 2773"/>
                  <a:gd name="T4" fmla="*/ 1471 w 2936"/>
                  <a:gd name="T5" fmla="*/ 13 h 2773"/>
                  <a:gd name="T6" fmla="*/ 944 w 2936"/>
                  <a:gd name="T7" fmla="*/ 292 h 2773"/>
                  <a:gd name="T8" fmla="*/ 0 w 2936"/>
                  <a:gd name="T9" fmla="*/ 2773 h 2773"/>
                  <a:gd name="T10" fmla="*/ 2936 w 2936"/>
                  <a:gd name="T11" fmla="*/ 2024 h 2773"/>
                  <a:gd name="T12" fmla="*/ 1570 w 2936"/>
                  <a:gd name="T13" fmla="*/ 295 h 2773"/>
                  <a:gd name="T14" fmla="*/ 1479 w 2936"/>
                  <a:gd name="T15" fmla="*/ 546 h 2773"/>
                  <a:gd name="T16" fmla="*/ 1228 w 2936"/>
                  <a:gd name="T17" fmla="*/ 455 h 2773"/>
                  <a:gd name="T18" fmla="*/ 1319 w 2936"/>
                  <a:gd name="T19" fmla="*/ 204 h 2773"/>
                  <a:gd name="T20" fmla="*/ 1570 w 2936"/>
                  <a:gd name="T21" fmla="*/ 295 h 2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6" h="2773">
                    <a:moveTo>
                      <a:pt x="2936" y="2024"/>
                    </a:moveTo>
                    <a:cubicBezTo>
                      <a:pt x="1963" y="457"/>
                      <a:pt x="1963" y="457"/>
                      <a:pt x="1963" y="457"/>
                    </a:cubicBezTo>
                    <a:cubicBezTo>
                      <a:pt x="1963" y="457"/>
                      <a:pt x="1788" y="24"/>
                      <a:pt x="1471" y="13"/>
                    </a:cubicBezTo>
                    <a:cubicBezTo>
                      <a:pt x="1092" y="0"/>
                      <a:pt x="944" y="292"/>
                      <a:pt x="944" y="292"/>
                    </a:cubicBezTo>
                    <a:cubicBezTo>
                      <a:pt x="0" y="2773"/>
                      <a:pt x="0" y="2773"/>
                      <a:pt x="0" y="2773"/>
                    </a:cubicBezTo>
                    <a:lnTo>
                      <a:pt x="2936" y="2024"/>
                    </a:lnTo>
                    <a:close/>
                    <a:moveTo>
                      <a:pt x="1570" y="295"/>
                    </a:moveTo>
                    <a:cubicBezTo>
                      <a:pt x="1614" y="390"/>
                      <a:pt x="1573" y="502"/>
                      <a:pt x="1479" y="546"/>
                    </a:cubicBezTo>
                    <a:cubicBezTo>
                      <a:pt x="1384" y="590"/>
                      <a:pt x="1272" y="549"/>
                      <a:pt x="1228" y="455"/>
                    </a:cubicBezTo>
                    <a:cubicBezTo>
                      <a:pt x="1184" y="360"/>
                      <a:pt x="1225" y="248"/>
                      <a:pt x="1319" y="204"/>
                    </a:cubicBezTo>
                    <a:cubicBezTo>
                      <a:pt x="1414" y="160"/>
                      <a:pt x="1526" y="201"/>
                      <a:pt x="1570" y="295"/>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8" name="ïṥľïḓe"/>
              <p:cNvSpPr/>
              <p:nvPr/>
            </p:nvSpPr>
            <p:spPr bwMode="auto">
              <a:xfrm>
                <a:off x="8642678" y="3836662"/>
                <a:ext cx="503262" cy="95446"/>
              </a:xfrm>
              <a:custGeom>
                <a:avLst/>
                <a:gdLst>
                  <a:gd name="T0" fmla="*/ 126 w 1469"/>
                  <a:gd name="T1" fmla="*/ 0 h 279"/>
                  <a:gd name="T2" fmla="*/ 146 w 1469"/>
                  <a:gd name="T3" fmla="*/ 0 h 279"/>
                  <a:gd name="T4" fmla="*/ 1323 w 1469"/>
                  <a:gd name="T5" fmla="*/ 0 h 279"/>
                  <a:gd name="T6" fmla="*/ 1342 w 1469"/>
                  <a:gd name="T7" fmla="*/ 0 h 279"/>
                  <a:gd name="T8" fmla="*/ 1469 w 1469"/>
                  <a:gd name="T9" fmla="*/ 126 h 279"/>
                  <a:gd name="T10" fmla="*/ 1469 w 1469"/>
                  <a:gd name="T11" fmla="*/ 153 h 279"/>
                  <a:gd name="T12" fmla="*/ 1369 w 1469"/>
                  <a:gd name="T13" fmla="*/ 276 h 279"/>
                  <a:gd name="T14" fmla="*/ 1342 w 1469"/>
                  <a:gd name="T15" fmla="*/ 279 h 279"/>
                  <a:gd name="T16" fmla="*/ 126 w 1469"/>
                  <a:gd name="T17" fmla="*/ 279 h 279"/>
                  <a:gd name="T18" fmla="*/ 99 w 1469"/>
                  <a:gd name="T19" fmla="*/ 276 h 279"/>
                  <a:gd name="T20" fmla="*/ 0 w 1469"/>
                  <a:gd name="T21" fmla="*/ 153 h 279"/>
                  <a:gd name="T22" fmla="*/ 0 w 1469"/>
                  <a:gd name="T23" fmla="*/ 126 h 279"/>
                  <a:gd name="T24" fmla="*/ 126 w 1469"/>
                  <a:gd name="T25"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9" h="279">
                    <a:moveTo>
                      <a:pt x="126" y="0"/>
                    </a:moveTo>
                    <a:cubicBezTo>
                      <a:pt x="146" y="0"/>
                      <a:pt x="146" y="0"/>
                      <a:pt x="146" y="0"/>
                    </a:cubicBezTo>
                    <a:cubicBezTo>
                      <a:pt x="1323" y="0"/>
                      <a:pt x="1323" y="0"/>
                      <a:pt x="1323" y="0"/>
                    </a:cubicBezTo>
                    <a:cubicBezTo>
                      <a:pt x="1342" y="0"/>
                      <a:pt x="1342" y="0"/>
                      <a:pt x="1342" y="0"/>
                    </a:cubicBezTo>
                    <a:cubicBezTo>
                      <a:pt x="1412" y="0"/>
                      <a:pt x="1469" y="56"/>
                      <a:pt x="1469" y="126"/>
                    </a:cubicBezTo>
                    <a:cubicBezTo>
                      <a:pt x="1469" y="153"/>
                      <a:pt x="1469" y="153"/>
                      <a:pt x="1469" y="153"/>
                    </a:cubicBezTo>
                    <a:cubicBezTo>
                      <a:pt x="1469" y="213"/>
                      <a:pt x="1426" y="264"/>
                      <a:pt x="1369" y="276"/>
                    </a:cubicBezTo>
                    <a:cubicBezTo>
                      <a:pt x="1361" y="278"/>
                      <a:pt x="1352" y="279"/>
                      <a:pt x="1342" y="279"/>
                    </a:cubicBezTo>
                    <a:cubicBezTo>
                      <a:pt x="126" y="279"/>
                      <a:pt x="126" y="279"/>
                      <a:pt x="126" y="279"/>
                    </a:cubicBezTo>
                    <a:cubicBezTo>
                      <a:pt x="117" y="279"/>
                      <a:pt x="108" y="278"/>
                      <a:pt x="99" y="276"/>
                    </a:cubicBezTo>
                    <a:cubicBezTo>
                      <a:pt x="42" y="264"/>
                      <a:pt x="0" y="213"/>
                      <a:pt x="0" y="153"/>
                    </a:cubicBezTo>
                    <a:cubicBezTo>
                      <a:pt x="0" y="126"/>
                      <a:pt x="0" y="126"/>
                      <a:pt x="0" y="126"/>
                    </a:cubicBezTo>
                    <a:cubicBezTo>
                      <a:pt x="0" y="56"/>
                      <a:pt x="56" y="0"/>
                      <a:pt x="126" y="0"/>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9" name="íṣḷíḍê"/>
              <p:cNvSpPr/>
              <p:nvPr/>
            </p:nvSpPr>
            <p:spPr bwMode="auto">
              <a:xfrm>
                <a:off x="8676302" y="3957054"/>
                <a:ext cx="434931" cy="759231"/>
              </a:xfrm>
              <a:prstGeom prst="rect">
                <a:avLst/>
              </a:prstGeom>
              <a:solidFill>
                <a:srgbClr val="E3EAE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870" name="ïşḷiḍe"/>
              <p:cNvSpPr/>
              <p:nvPr/>
            </p:nvSpPr>
            <p:spPr bwMode="auto">
              <a:xfrm>
                <a:off x="8676302" y="3931023"/>
                <a:ext cx="223431" cy="26031"/>
              </a:xfrm>
              <a:custGeom>
                <a:avLst/>
                <a:gdLst>
                  <a:gd name="T0" fmla="*/ 0 w 653"/>
                  <a:gd name="T1" fmla="*/ 0 h 75"/>
                  <a:gd name="T2" fmla="*/ 27 w 653"/>
                  <a:gd name="T3" fmla="*/ 3 h 75"/>
                  <a:gd name="T4" fmla="*/ 653 w 653"/>
                  <a:gd name="T5" fmla="*/ 3 h 75"/>
                  <a:gd name="T6" fmla="*/ 653 w 653"/>
                  <a:gd name="T7" fmla="*/ 75 h 75"/>
                  <a:gd name="T8" fmla="*/ 0 w 653"/>
                  <a:gd name="T9" fmla="*/ 75 h 75"/>
                  <a:gd name="T10" fmla="*/ 0 w 653"/>
                  <a:gd name="T11" fmla="*/ 0 h 75"/>
                </a:gdLst>
                <a:ahLst/>
                <a:cxnLst>
                  <a:cxn ang="0">
                    <a:pos x="T0" y="T1"/>
                  </a:cxn>
                  <a:cxn ang="0">
                    <a:pos x="T2" y="T3"/>
                  </a:cxn>
                  <a:cxn ang="0">
                    <a:pos x="T4" y="T5"/>
                  </a:cxn>
                  <a:cxn ang="0">
                    <a:pos x="T6" y="T7"/>
                  </a:cxn>
                  <a:cxn ang="0">
                    <a:pos x="T8" y="T9"/>
                  </a:cxn>
                  <a:cxn ang="0">
                    <a:pos x="T10" y="T11"/>
                  </a:cxn>
                </a:cxnLst>
                <a:rect l="0" t="0" r="r" b="b"/>
                <a:pathLst>
                  <a:path w="653" h="75">
                    <a:moveTo>
                      <a:pt x="0" y="0"/>
                    </a:moveTo>
                    <a:cubicBezTo>
                      <a:pt x="9" y="2"/>
                      <a:pt x="18" y="3"/>
                      <a:pt x="27" y="3"/>
                    </a:cubicBezTo>
                    <a:cubicBezTo>
                      <a:pt x="653" y="3"/>
                      <a:pt x="653" y="3"/>
                      <a:pt x="653" y="3"/>
                    </a:cubicBezTo>
                    <a:cubicBezTo>
                      <a:pt x="653" y="75"/>
                      <a:pt x="653" y="75"/>
                      <a:pt x="653" y="75"/>
                    </a:cubicBezTo>
                    <a:cubicBezTo>
                      <a:pt x="0" y="75"/>
                      <a:pt x="0" y="75"/>
                      <a:pt x="0" y="75"/>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1" name="íSḻíḓe"/>
              <p:cNvSpPr/>
              <p:nvPr/>
            </p:nvSpPr>
            <p:spPr bwMode="auto">
              <a:xfrm>
                <a:off x="9078694" y="3931023"/>
                <a:ext cx="32538" cy="26031"/>
              </a:xfrm>
              <a:custGeom>
                <a:avLst/>
                <a:gdLst>
                  <a:gd name="T0" fmla="*/ 69 w 96"/>
                  <a:gd name="T1" fmla="*/ 3 h 75"/>
                  <a:gd name="T2" fmla="*/ 96 w 96"/>
                  <a:gd name="T3" fmla="*/ 0 h 75"/>
                  <a:gd name="T4" fmla="*/ 96 w 96"/>
                  <a:gd name="T5" fmla="*/ 75 h 75"/>
                  <a:gd name="T6" fmla="*/ 0 w 96"/>
                  <a:gd name="T7" fmla="*/ 75 h 75"/>
                  <a:gd name="T8" fmla="*/ 0 w 96"/>
                  <a:gd name="T9" fmla="*/ 3 h 75"/>
                  <a:gd name="T10" fmla="*/ 69 w 96"/>
                  <a:gd name="T11" fmla="*/ 3 h 75"/>
                </a:gdLst>
                <a:ahLst/>
                <a:cxnLst>
                  <a:cxn ang="0">
                    <a:pos x="T0" y="T1"/>
                  </a:cxn>
                  <a:cxn ang="0">
                    <a:pos x="T2" y="T3"/>
                  </a:cxn>
                  <a:cxn ang="0">
                    <a:pos x="T4" y="T5"/>
                  </a:cxn>
                  <a:cxn ang="0">
                    <a:pos x="T6" y="T7"/>
                  </a:cxn>
                  <a:cxn ang="0">
                    <a:pos x="T8" y="T9"/>
                  </a:cxn>
                  <a:cxn ang="0">
                    <a:pos x="T10" y="T11"/>
                  </a:cxn>
                </a:cxnLst>
                <a:rect l="0" t="0" r="r" b="b"/>
                <a:pathLst>
                  <a:path w="96" h="75">
                    <a:moveTo>
                      <a:pt x="69" y="3"/>
                    </a:moveTo>
                    <a:cubicBezTo>
                      <a:pt x="79" y="3"/>
                      <a:pt x="88" y="2"/>
                      <a:pt x="96" y="0"/>
                    </a:cubicBezTo>
                    <a:cubicBezTo>
                      <a:pt x="96" y="75"/>
                      <a:pt x="96" y="75"/>
                      <a:pt x="96" y="75"/>
                    </a:cubicBezTo>
                    <a:cubicBezTo>
                      <a:pt x="0" y="75"/>
                      <a:pt x="0" y="75"/>
                      <a:pt x="0" y="75"/>
                    </a:cubicBezTo>
                    <a:cubicBezTo>
                      <a:pt x="0" y="45"/>
                      <a:pt x="0" y="21"/>
                      <a:pt x="0" y="3"/>
                    </a:cubicBezTo>
                    <a:lnTo>
                      <a:pt x="69" y="3"/>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2" name="ïṩľíďe"/>
              <p:cNvSpPr/>
              <p:nvPr/>
            </p:nvSpPr>
            <p:spPr bwMode="auto">
              <a:xfrm>
                <a:off x="8899733" y="3856185"/>
                <a:ext cx="229939" cy="75923"/>
              </a:xfrm>
              <a:custGeom>
                <a:avLst/>
                <a:gdLst>
                  <a:gd name="T0" fmla="*/ 0 w 670"/>
                  <a:gd name="T1" fmla="*/ 0 h 222"/>
                  <a:gd name="T2" fmla="*/ 579 w 670"/>
                  <a:gd name="T3" fmla="*/ 0 h 222"/>
                  <a:gd name="T4" fmla="*/ 670 w 670"/>
                  <a:gd name="T5" fmla="*/ 87 h 222"/>
                  <a:gd name="T6" fmla="*/ 588 w 670"/>
                  <a:gd name="T7" fmla="*/ 169 h 222"/>
                  <a:gd name="T8" fmla="*/ 570 w 670"/>
                  <a:gd name="T9" fmla="*/ 169 h 222"/>
                  <a:gd name="T10" fmla="*/ 521 w 670"/>
                  <a:gd name="T11" fmla="*/ 178 h 222"/>
                  <a:gd name="T12" fmla="*/ 521 w 670"/>
                  <a:gd name="T13" fmla="*/ 222 h 222"/>
                  <a:gd name="T14" fmla="*/ 0 w 670"/>
                  <a:gd name="T15" fmla="*/ 222 h 222"/>
                  <a:gd name="T16" fmla="*/ 0 w 670"/>
                  <a:gd name="T1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 h="222">
                    <a:moveTo>
                      <a:pt x="0" y="0"/>
                    </a:moveTo>
                    <a:cubicBezTo>
                      <a:pt x="579" y="0"/>
                      <a:pt x="579" y="0"/>
                      <a:pt x="579" y="0"/>
                    </a:cubicBezTo>
                    <a:cubicBezTo>
                      <a:pt x="579" y="0"/>
                      <a:pt x="670" y="9"/>
                      <a:pt x="670" y="87"/>
                    </a:cubicBezTo>
                    <a:cubicBezTo>
                      <a:pt x="670" y="165"/>
                      <a:pt x="588" y="169"/>
                      <a:pt x="588" y="169"/>
                    </a:cubicBezTo>
                    <a:cubicBezTo>
                      <a:pt x="570" y="169"/>
                      <a:pt x="570" y="169"/>
                      <a:pt x="570" y="169"/>
                    </a:cubicBezTo>
                    <a:cubicBezTo>
                      <a:pt x="521" y="178"/>
                      <a:pt x="521" y="178"/>
                      <a:pt x="521" y="178"/>
                    </a:cubicBezTo>
                    <a:cubicBezTo>
                      <a:pt x="521" y="178"/>
                      <a:pt x="521" y="193"/>
                      <a:pt x="521" y="222"/>
                    </a:cubicBezTo>
                    <a:cubicBezTo>
                      <a:pt x="0" y="222"/>
                      <a:pt x="0" y="222"/>
                      <a:pt x="0" y="222"/>
                    </a:cubicBezTo>
                    <a:lnTo>
                      <a:pt x="0"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3" name="ïṡ1íḑé"/>
              <p:cNvSpPr/>
              <p:nvPr/>
            </p:nvSpPr>
            <p:spPr bwMode="auto">
              <a:xfrm>
                <a:off x="8899733" y="3932108"/>
                <a:ext cx="178962" cy="24947"/>
              </a:xfrm>
              <a:custGeom>
                <a:avLst/>
                <a:gdLst>
                  <a:gd name="T0" fmla="*/ 521 w 521"/>
                  <a:gd name="T1" fmla="*/ 0 h 72"/>
                  <a:gd name="T2" fmla="*/ 521 w 521"/>
                  <a:gd name="T3" fmla="*/ 72 h 72"/>
                  <a:gd name="T4" fmla="*/ 0 w 521"/>
                  <a:gd name="T5" fmla="*/ 72 h 72"/>
                  <a:gd name="T6" fmla="*/ 0 w 521"/>
                  <a:gd name="T7" fmla="*/ 0 h 72"/>
                  <a:gd name="T8" fmla="*/ 521 w 521"/>
                  <a:gd name="T9" fmla="*/ 0 h 72"/>
                </a:gdLst>
                <a:ahLst/>
                <a:cxnLst>
                  <a:cxn ang="0">
                    <a:pos x="T0" y="T1"/>
                  </a:cxn>
                  <a:cxn ang="0">
                    <a:pos x="T2" y="T3"/>
                  </a:cxn>
                  <a:cxn ang="0">
                    <a:pos x="T4" y="T5"/>
                  </a:cxn>
                  <a:cxn ang="0">
                    <a:pos x="T6" y="T7"/>
                  </a:cxn>
                  <a:cxn ang="0">
                    <a:pos x="T8" y="T9"/>
                  </a:cxn>
                </a:cxnLst>
                <a:rect l="0" t="0" r="r" b="b"/>
                <a:pathLst>
                  <a:path w="521" h="72">
                    <a:moveTo>
                      <a:pt x="521" y="0"/>
                    </a:moveTo>
                    <a:cubicBezTo>
                      <a:pt x="521" y="18"/>
                      <a:pt x="521" y="42"/>
                      <a:pt x="521" y="72"/>
                    </a:cubicBezTo>
                    <a:cubicBezTo>
                      <a:pt x="0" y="72"/>
                      <a:pt x="0" y="72"/>
                      <a:pt x="0" y="72"/>
                    </a:cubicBezTo>
                    <a:cubicBezTo>
                      <a:pt x="0" y="0"/>
                      <a:pt x="0" y="0"/>
                      <a:pt x="0" y="0"/>
                    </a:cubicBezTo>
                    <a:lnTo>
                      <a:pt x="521" y="0"/>
                    </a:ln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4" name="îṥľíďê"/>
              <p:cNvSpPr/>
              <p:nvPr/>
            </p:nvSpPr>
            <p:spPr bwMode="auto">
              <a:xfrm>
                <a:off x="8960471" y="4992862"/>
                <a:ext cx="150762" cy="29285"/>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5" name="íṥḷide"/>
              <p:cNvSpPr/>
              <p:nvPr/>
            </p:nvSpPr>
            <p:spPr bwMode="auto">
              <a:xfrm>
                <a:off x="8960471" y="5187008"/>
                <a:ext cx="150762" cy="29285"/>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6" name="îšļíďè"/>
              <p:cNvSpPr/>
              <p:nvPr/>
            </p:nvSpPr>
            <p:spPr bwMode="auto">
              <a:xfrm>
                <a:off x="8960471" y="5382239"/>
                <a:ext cx="150762" cy="28200"/>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7" name="îṩḷíďe"/>
              <p:cNvSpPr/>
              <p:nvPr/>
            </p:nvSpPr>
            <p:spPr bwMode="auto">
              <a:xfrm>
                <a:off x="8960471" y="5576386"/>
                <a:ext cx="150762" cy="28200"/>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8" name="î$ḷïḑe"/>
              <p:cNvSpPr/>
              <p:nvPr/>
            </p:nvSpPr>
            <p:spPr bwMode="auto">
              <a:xfrm>
                <a:off x="9078694" y="4730385"/>
                <a:ext cx="32538" cy="68331"/>
              </a:xfrm>
              <a:custGeom>
                <a:avLst/>
                <a:gdLst>
                  <a:gd name="T0" fmla="*/ 0 w 96"/>
                  <a:gd name="T1" fmla="*/ 0 h 200"/>
                  <a:gd name="T2" fmla="*/ 96 w 96"/>
                  <a:gd name="T3" fmla="*/ 0 h 200"/>
                  <a:gd name="T4" fmla="*/ 96 w 96"/>
                  <a:gd name="T5" fmla="*/ 200 h 200"/>
                  <a:gd name="T6" fmla="*/ 0 w 96"/>
                  <a:gd name="T7" fmla="*/ 200 h 200"/>
                  <a:gd name="T8" fmla="*/ 0 w 96"/>
                  <a:gd name="T9" fmla="*/ 0 h 200"/>
                </a:gdLst>
                <a:ahLst/>
                <a:cxnLst>
                  <a:cxn ang="0">
                    <a:pos x="T0" y="T1"/>
                  </a:cxn>
                  <a:cxn ang="0">
                    <a:pos x="T2" y="T3"/>
                  </a:cxn>
                  <a:cxn ang="0">
                    <a:pos x="T4" y="T5"/>
                  </a:cxn>
                  <a:cxn ang="0">
                    <a:pos x="T6" y="T7"/>
                  </a:cxn>
                  <a:cxn ang="0">
                    <a:pos x="T8" y="T9"/>
                  </a:cxn>
                </a:cxnLst>
                <a:rect l="0" t="0" r="r" b="b"/>
                <a:pathLst>
                  <a:path w="96" h="200">
                    <a:moveTo>
                      <a:pt x="0" y="0"/>
                    </a:moveTo>
                    <a:cubicBezTo>
                      <a:pt x="96" y="0"/>
                      <a:pt x="96" y="0"/>
                      <a:pt x="96" y="0"/>
                    </a:cubicBezTo>
                    <a:cubicBezTo>
                      <a:pt x="96" y="200"/>
                      <a:pt x="96" y="200"/>
                      <a:pt x="96" y="200"/>
                    </a:cubicBezTo>
                    <a:cubicBezTo>
                      <a:pt x="0" y="200"/>
                      <a:pt x="0" y="200"/>
                      <a:pt x="0" y="200"/>
                    </a:cubicBezTo>
                    <a:cubicBezTo>
                      <a:pt x="0" y="133"/>
                      <a:pt x="0" y="66"/>
                      <a:pt x="0"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9" name="ïṣľiḓê"/>
              <p:cNvSpPr/>
              <p:nvPr/>
            </p:nvSpPr>
            <p:spPr bwMode="auto">
              <a:xfrm>
                <a:off x="9078694" y="4673985"/>
                <a:ext cx="32538" cy="27116"/>
              </a:xfrm>
              <a:custGeom>
                <a:avLst/>
                <a:gdLst>
                  <a:gd name="T0" fmla="*/ 0 w 96"/>
                  <a:gd name="T1" fmla="*/ 0 h 79"/>
                  <a:gd name="T2" fmla="*/ 96 w 96"/>
                  <a:gd name="T3" fmla="*/ 0 h 79"/>
                  <a:gd name="T4" fmla="*/ 96 w 96"/>
                  <a:gd name="T5" fmla="*/ 79 h 79"/>
                  <a:gd name="T6" fmla="*/ 0 w 96"/>
                  <a:gd name="T7" fmla="*/ 79 h 79"/>
                  <a:gd name="T8" fmla="*/ 0 w 96"/>
                  <a:gd name="T9" fmla="*/ 0 h 79"/>
                </a:gdLst>
                <a:ahLst/>
                <a:cxnLst>
                  <a:cxn ang="0">
                    <a:pos x="T0" y="T1"/>
                  </a:cxn>
                  <a:cxn ang="0">
                    <a:pos x="T2" y="T3"/>
                  </a:cxn>
                  <a:cxn ang="0">
                    <a:pos x="T4" y="T5"/>
                  </a:cxn>
                  <a:cxn ang="0">
                    <a:pos x="T6" y="T7"/>
                  </a:cxn>
                  <a:cxn ang="0">
                    <a:pos x="T8" y="T9"/>
                  </a:cxn>
                </a:cxnLst>
                <a:rect l="0" t="0" r="r" b="b"/>
                <a:pathLst>
                  <a:path w="96" h="79">
                    <a:moveTo>
                      <a:pt x="0" y="0"/>
                    </a:moveTo>
                    <a:cubicBezTo>
                      <a:pt x="96" y="0"/>
                      <a:pt x="96" y="0"/>
                      <a:pt x="96" y="0"/>
                    </a:cubicBezTo>
                    <a:cubicBezTo>
                      <a:pt x="96" y="79"/>
                      <a:pt x="96" y="79"/>
                      <a:pt x="96" y="79"/>
                    </a:cubicBezTo>
                    <a:cubicBezTo>
                      <a:pt x="0" y="79"/>
                      <a:pt x="0" y="79"/>
                      <a:pt x="0" y="79"/>
                    </a:cubicBezTo>
                    <a:cubicBezTo>
                      <a:pt x="0" y="53"/>
                      <a:pt x="0" y="27"/>
                      <a:pt x="0"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0" name="ïşlidè"/>
              <p:cNvSpPr/>
              <p:nvPr/>
            </p:nvSpPr>
            <p:spPr bwMode="auto">
              <a:xfrm>
                <a:off x="8676302" y="4673985"/>
                <a:ext cx="434931" cy="1174639"/>
              </a:xfrm>
              <a:custGeom>
                <a:avLst/>
                <a:gdLst>
                  <a:gd name="T0" fmla="*/ 653 w 1270"/>
                  <a:gd name="T1" fmla="*/ 0 h 3431"/>
                  <a:gd name="T2" fmla="*/ 653 w 1270"/>
                  <a:gd name="T3" fmla="*/ 3371 h 3431"/>
                  <a:gd name="T4" fmla="*/ 1174 w 1270"/>
                  <a:gd name="T5" fmla="*/ 2783 h 3431"/>
                  <a:gd name="T6" fmla="*/ 1174 w 1270"/>
                  <a:gd name="T7" fmla="*/ 447 h 3431"/>
                  <a:gd name="T8" fmla="*/ 1270 w 1270"/>
                  <a:gd name="T9" fmla="*/ 447 h 3431"/>
                  <a:gd name="T10" fmla="*/ 1270 w 1270"/>
                  <a:gd name="T11" fmla="*/ 2796 h 3431"/>
                  <a:gd name="T12" fmla="*/ 635 w 1270"/>
                  <a:gd name="T13" fmla="*/ 3431 h 3431"/>
                  <a:gd name="T14" fmla="*/ 0 w 1270"/>
                  <a:gd name="T15" fmla="*/ 2796 h 3431"/>
                  <a:gd name="T16" fmla="*/ 0 w 1270"/>
                  <a:gd name="T17" fmla="*/ 0 h 3431"/>
                  <a:gd name="T18" fmla="*/ 653 w 1270"/>
                  <a:gd name="T19" fmla="*/ 0 h 3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0" h="3431">
                    <a:moveTo>
                      <a:pt x="653" y="0"/>
                    </a:moveTo>
                    <a:cubicBezTo>
                      <a:pt x="653" y="3371"/>
                      <a:pt x="653" y="3371"/>
                      <a:pt x="653" y="3371"/>
                    </a:cubicBezTo>
                    <a:cubicBezTo>
                      <a:pt x="653" y="3371"/>
                      <a:pt x="1174" y="3246"/>
                      <a:pt x="1174" y="2783"/>
                    </a:cubicBezTo>
                    <a:cubicBezTo>
                      <a:pt x="1174" y="2573"/>
                      <a:pt x="1174" y="1527"/>
                      <a:pt x="1174" y="447"/>
                    </a:cubicBezTo>
                    <a:cubicBezTo>
                      <a:pt x="1270" y="447"/>
                      <a:pt x="1270" y="447"/>
                      <a:pt x="1270" y="447"/>
                    </a:cubicBezTo>
                    <a:cubicBezTo>
                      <a:pt x="1270" y="2796"/>
                      <a:pt x="1270" y="2796"/>
                      <a:pt x="1270" y="2796"/>
                    </a:cubicBezTo>
                    <a:cubicBezTo>
                      <a:pt x="1270" y="3147"/>
                      <a:pt x="986" y="3431"/>
                      <a:pt x="635" y="3431"/>
                    </a:cubicBezTo>
                    <a:cubicBezTo>
                      <a:pt x="284" y="3431"/>
                      <a:pt x="0" y="3147"/>
                      <a:pt x="0" y="2796"/>
                    </a:cubicBezTo>
                    <a:cubicBezTo>
                      <a:pt x="0" y="0"/>
                      <a:pt x="0" y="0"/>
                      <a:pt x="0" y="0"/>
                    </a:cubicBezTo>
                    <a:lnTo>
                      <a:pt x="653" y="0"/>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1" name="íṧľíḑe"/>
              <p:cNvSpPr/>
              <p:nvPr/>
            </p:nvSpPr>
            <p:spPr bwMode="auto">
              <a:xfrm>
                <a:off x="8899733" y="3957054"/>
                <a:ext cx="178962" cy="716931"/>
              </a:xfrm>
              <a:custGeom>
                <a:avLst/>
                <a:gdLst>
                  <a:gd name="T0" fmla="*/ 0 w 521"/>
                  <a:gd name="T1" fmla="*/ 0 h 2098"/>
                  <a:gd name="T2" fmla="*/ 521 w 521"/>
                  <a:gd name="T3" fmla="*/ 0 h 2098"/>
                  <a:gd name="T4" fmla="*/ 521 w 521"/>
                  <a:gd name="T5" fmla="*/ 189 h 2098"/>
                  <a:gd name="T6" fmla="*/ 218 w 521"/>
                  <a:gd name="T7" fmla="*/ 189 h 2098"/>
                  <a:gd name="T8" fmla="*/ 176 w 521"/>
                  <a:gd name="T9" fmla="*/ 231 h 2098"/>
                  <a:gd name="T10" fmla="*/ 218 w 521"/>
                  <a:gd name="T11" fmla="*/ 273 h 2098"/>
                  <a:gd name="T12" fmla="*/ 521 w 521"/>
                  <a:gd name="T13" fmla="*/ 273 h 2098"/>
                  <a:gd name="T14" fmla="*/ 521 w 521"/>
                  <a:gd name="T15" fmla="*/ 473 h 2098"/>
                  <a:gd name="T16" fmla="*/ 402 w 521"/>
                  <a:gd name="T17" fmla="*/ 473 h 2098"/>
                  <a:gd name="T18" fmla="*/ 360 w 521"/>
                  <a:gd name="T19" fmla="*/ 515 h 2098"/>
                  <a:gd name="T20" fmla="*/ 402 w 521"/>
                  <a:gd name="T21" fmla="*/ 557 h 2098"/>
                  <a:gd name="T22" fmla="*/ 521 w 521"/>
                  <a:gd name="T23" fmla="*/ 557 h 2098"/>
                  <a:gd name="T24" fmla="*/ 521 w 521"/>
                  <a:gd name="T25" fmla="*/ 757 h 2098"/>
                  <a:gd name="T26" fmla="*/ 218 w 521"/>
                  <a:gd name="T27" fmla="*/ 757 h 2098"/>
                  <a:gd name="T28" fmla="*/ 176 w 521"/>
                  <a:gd name="T29" fmla="*/ 799 h 2098"/>
                  <a:gd name="T30" fmla="*/ 218 w 521"/>
                  <a:gd name="T31" fmla="*/ 841 h 2098"/>
                  <a:gd name="T32" fmla="*/ 521 w 521"/>
                  <a:gd name="T33" fmla="*/ 841 h 2098"/>
                  <a:gd name="T34" fmla="*/ 521 w 521"/>
                  <a:gd name="T35" fmla="*/ 1041 h 2098"/>
                  <a:gd name="T36" fmla="*/ 402 w 521"/>
                  <a:gd name="T37" fmla="*/ 1041 h 2098"/>
                  <a:gd name="T38" fmla="*/ 360 w 521"/>
                  <a:gd name="T39" fmla="*/ 1083 h 2098"/>
                  <a:gd name="T40" fmla="*/ 402 w 521"/>
                  <a:gd name="T41" fmla="*/ 1125 h 2098"/>
                  <a:gd name="T42" fmla="*/ 521 w 521"/>
                  <a:gd name="T43" fmla="*/ 1125 h 2098"/>
                  <a:gd name="T44" fmla="*/ 521 w 521"/>
                  <a:gd name="T45" fmla="*/ 1325 h 2098"/>
                  <a:gd name="T46" fmla="*/ 218 w 521"/>
                  <a:gd name="T47" fmla="*/ 1325 h 2098"/>
                  <a:gd name="T48" fmla="*/ 176 w 521"/>
                  <a:gd name="T49" fmla="*/ 1367 h 2098"/>
                  <a:gd name="T50" fmla="*/ 218 w 521"/>
                  <a:gd name="T51" fmla="*/ 1409 h 2098"/>
                  <a:gd name="T52" fmla="*/ 521 w 521"/>
                  <a:gd name="T53" fmla="*/ 1409 h 2098"/>
                  <a:gd name="T54" fmla="*/ 521 w 521"/>
                  <a:gd name="T55" fmla="*/ 1609 h 2098"/>
                  <a:gd name="T56" fmla="*/ 402 w 521"/>
                  <a:gd name="T57" fmla="*/ 1609 h 2098"/>
                  <a:gd name="T58" fmla="*/ 360 w 521"/>
                  <a:gd name="T59" fmla="*/ 1651 h 2098"/>
                  <a:gd name="T60" fmla="*/ 402 w 521"/>
                  <a:gd name="T61" fmla="*/ 1693 h 2098"/>
                  <a:gd name="T62" fmla="*/ 521 w 521"/>
                  <a:gd name="T63" fmla="*/ 1693 h 2098"/>
                  <a:gd name="T64" fmla="*/ 521 w 521"/>
                  <a:gd name="T65" fmla="*/ 1893 h 2098"/>
                  <a:gd name="T66" fmla="*/ 218 w 521"/>
                  <a:gd name="T67" fmla="*/ 1893 h 2098"/>
                  <a:gd name="T68" fmla="*/ 176 w 521"/>
                  <a:gd name="T69" fmla="*/ 1935 h 2098"/>
                  <a:gd name="T70" fmla="*/ 218 w 521"/>
                  <a:gd name="T71" fmla="*/ 1977 h 2098"/>
                  <a:gd name="T72" fmla="*/ 521 w 521"/>
                  <a:gd name="T73" fmla="*/ 1977 h 2098"/>
                  <a:gd name="T74" fmla="*/ 521 w 521"/>
                  <a:gd name="T75" fmla="*/ 2098 h 2098"/>
                  <a:gd name="T76" fmla="*/ 0 w 521"/>
                  <a:gd name="T77" fmla="*/ 2098 h 2098"/>
                  <a:gd name="T78" fmla="*/ 0 w 521"/>
                  <a:gd name="T79" fmla="*/ 0 h 2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1" h="2098">
                    <a:moveTo>
                      <a:pt x="0" y="0"/>
                    </a:moveTo>
                    <a:cubicBezTo>
                      <a:pt x="521" y="0"/>
                      <a:pt x="521" y="0"/>
                      <a:pt x="521" y="0"/>
                    </a:cubicBezTo>
                    <a:cubicBezTo>
                      <a:pt x="521" y="49"/>
                      <a:pt x="521" y="113"/>
                      <a:pt x="521" y="189"/>
                    </a:cubicBezTo>
                    <a:cubicBezTo>
                      <a:pt x="218" y="189"/>
                      <a:pt x="218" y="189"/>
                      <a:pt x="218" y="189"/>
                    </a:cubicBezTo>
                    <a:cubicBezTo>
                      <a:pt x="195" y="189"/>
                      <a:pt x="176" y="208"/>
                      <a:pt x="176" y="231"/>
                    </a:cubicBezTo>
                    <a:cubicBezTo>
                      <a:pt x="176" y="254"/>
                      <a:pt x="195" y="273"/>
                      <a:pt x="218" y="273"/>
                    </a:cubicBezTo>
                    <a:cubicBezTo>
                      <a:pt x="521" y="273"/>
                      <a:pt x="521" y="273"/>
                      <a:pt x="521" y="273"/>
                    </a:cubicBezTo>
                    <a:cubicBezTo>
                      <a:pt x="521" y="334"/>
                      <a:pt x="521" y="401"/>
                      <a:pt x="521" y="473"/>
                    </a:cubicBezTo>
                    <a:cubicBezTo>
                      <a:pt x="402" y="473"/>
                      <a:pt x="402" y="473"/>
                      <a:pt x="402" y="473"/>
                    </a:cubicBezTo>
                    <a:cubicBezTo>
                      <a:pt x="379" y="473"/>
                      <a:pt x="360" y="492"/>
                      <a:pt x="360" y="515"/>
                    </a:cubicBezTo>
                    <a:cubicBezTo>
                      <a:pt x="360" y="538"/>
                      <a:pt x="379" y="557"/>
                      <a:pt x="402" y="557"/>
                    </a:cubicBezTo>
                    <a:cubicBezTo>
                      <a:pt x="521" y="557"/>
                      <a:pt x="521" y="557"/>
                      <a:pt x="521" y="557"/>
                    </a:cubicBezTo>
                    <a:cubicBezTo>
                      <a:pt x="521" y="620"/>
                      <a:pt x="521" y="687"/>
                      <a:pt x="521" y="757"/>
                    </a:cubicBezTo>
                    <a:cubicBezTo>
                      <a:pt x="218" y="757"/>
                      <a:pt x="218" y="757"/>
                      <a:pt x="218" y="757"/>
                    </a:cubicBezTo>
                    <a:cubicBezTo>
                      <a:pt x="195" y="757"/>
                      <a:pt x="176" y="776"/>
                      <a:pt x="176" y="799"/>
                    </a:cubicBezTo>
                    <a:cubicBezTo>
                      <a:pt x="176" y="822"/>
                      <a:pt x="195" y="841"/>
                      <a:pt x="218" y="841"/>
                    </a:cubicBezTo>
                    <a:cubicBezTo>
                      <a:pt x="521" y="841"/>
                      <a:pt x="521" y="841"/>
                      <a:pt x="521" y="841"/>
                    </a:cubicBezTo>
                    <a:cubicBezTo>
                      <a:pt x="521" y="905"/>
                      <a:pt x="521" y="972"/>
                      <a:pt x="521" y="1041"/>
                    </a:cubicBezTo>
                    <a:cubicBezTo>
                      <a:pt x="402" y="1041"/>
                      <a:pt x="402" y="1041"/>
                      <a:pt x="402" y="1041"/>
                    </a:cubicBezTo>
                    <a:cubicBezTo>
                      <a:pt x="379" y="1041"/>
                      <a:pt x="360" y="1060"/>
                      <a:pt x="360" y="1083"/>
                    </a:cubicBezTo>
                    <a:cubicBezTo>
                      <a:pt x="360" y="1106"/>
                      <a:pt x="379" y="1125"/>
                      <a:pt x="402" y="1125"/>
                    </a:cubicBezTo>
                    <a:cubicBezTo>
                      <a:pt x="521" y="1125"/>
                      <a:pt x="521" y="1125"/>
                      <a:pt x="521" y="1125"/>
                    </a:cubicBezTo>
                    <a:cubicBezTo>
                      <a:pt x="521" y="1190"/>
                      <a:pt x="521" y="1257"/>
                      <a:pt x="521" y="1325"/>
                    </a:cubicBezTo>
                    <a:cubicBezTo>
                      <a:pt x="218" y="1325"/>
                      <a:pt x="218" y="1325"/>
                      <a:pt x="218" y="1325"/>
                    </a:cubicBezTo>
                    <a:cubicBezTo>
                      <a:pt x="195" y="1325"/>
                      <a:pt x="176" y="1344"/>
                      <a:pt x="176" y="1367"/>
                    </a:cubicBezTo>
                    <a:cubicBezTo>
                      <a:pt x="176" y="1390"/>
                      <a:pt x="195" y="1409"/>
                      <a:pt x="218" y="1409"/>
                    </a:cubicBezTo>
                    <a:cubicBezTo>
                      <a:pt x="521" y="1409"/>
                      <a:pt x="521" y="1409"/>
                      <a:pt x="521" y="1409"/>
                    </a:cubicBezTo>
                    <a:cubicBezTo>
                      <a:pt x="521" y="1474"/>
                      <a:pt x="521" y="1542"/>
                      <a:pt x="521" y="1609"/>
                    </a:cubicBezTo>
                    <a:cubicBezTo>
                      <a:pt x="402" y="1609"/>
                      <a:pt x="402" y="1609"/>
                      <a:pt x="402" y="1609"/>
                    </a:cubicBezTo>
                    <a:cubicBezTo>
                      <a:pt x="379" y="1609"/>
                      <a:pt x="360" y="1628"/>
                      <a:pt x="360" y="1651"/>
                    </a:cubicBezTo>
                    <a:cubicBezTo>
                      <a:pt x="360" y="1674"/>
                      <a:pt x="379" y="1693"/>
                      <a:pt x="402" y="1693"/>
                    </a:cubicBezTo>
                    <a:cubicBezTo>
                      <a:pt x="521" y="1693"/>
                      <a:pt x="521" y="1693"/>
                      <a:pt x="521" y="1693"/>
                    </a:cubicBezTo>
                    <a:cubicBezTo>
                      <a:pt x="521" y="1759"/>
                      <a:pt x="521" y="1826"/>
                      <a:pt x="521" y="1893"/>
                    </a:cubicBezTo>
                    <a:cubicBezTo>
                      <a:pt x="218" y="1893"/>
                      <a:pt x="218" y="1893"/>
                      <a:pt x="218" y="1893"/>
                    </a:cubicBezTo>
                    <a:cubicBezTo>
                      <a:pt x="195" y="1893"/>
                      <a:pt x="176" y="1912"/>
                      <a:pt x="176" y="1935"/>
                    </a:cubicBezTo>
                    <a:cubicBezTo>
                      <a:pt x="176" y="1958"/>
                      <a:pt x="195" y="1977"/>
                      <a:pt x="218" y="1977"/>
                    </a:cubicBezTo>
                    <a:cubicBezTo>
                      <a:pt x="521" y="1977"/>
                      <a:pt x="521" y="1977"/>
                      <a:pt x="521" y="1977"/>
                    </a:cubicBezTo>
                    <a:cubicBezTo>
                      <a:pt x="521" y="2017"/>
                      <a:pt x="521" y="2058"/>
                      <a:pt x="521" y="2098"/>
                    </a:cubicBezTo>
                    <a:cubicBezTo>
                      <a:pt x="0" y="2098"/>
                      <a:pt x="0" y="2098"/>
                      <a:pt x="0" y="2098"/>
                    </a:cubicBezTo>
                    <a:lnTo>
                      <a:pt x="0"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2" name="íśļïḑe"/>
              <p:cNvSpPr/>
              <p:nvPr/>
            </p:nvSpPr>
            <p:spPr bwMode="auto">
              <a:xfrm>
                <a:off x="8899733" y="4673985"/>
                <a:ext cx="178962" cy="1154031"/>
              </a:xfrm>
              <a:custGeom>
                <a:avLst/>
                <a:gdLst>
                  <a:gd name="T0" fmla="*/ 402 w 521"/>
                  <a:gd name="T1" fmla="*/ 79 h 3371"/>
                  <a:gd name="T2" fmla="*/ 360 w 521"/>
                  <a:gd name="T3" fmla="*/ 121 h 3371"/>
                  <a:gd name="T4" fmla="*/ 402 w 521"/>
                  <a:gd name="T5" fmla="*/ 163 h 3371"/>
                  <a:gd name="T6" fmla="*/ 521 w 521"/>
                  <a:gd name="T7" fmla="*/ 163 h 3371"/>
                  <a:gd name="T8" fmla="*/ 521 w 521"/>
                  <a:gd name="T9" fmla="*/ 363 h 3371"/>
                  <a:gd name="T10" fmla="*/ 218 w 521"/>
                  <a:gd name="T11" fmla="*/ 363 h 3371"/>
                  <a:gd name="T12" fmla="*/ 176 w 521"/>
                  <a:gd name="T13" fmla="*/ 405 h 3371"/>
                  <a:gd name="T14" fmla="*/ 218 w 521"/>
                  <a:gd name="T15" fmla="*/ 447 h 3371"/>
                  <a:gd name="T16" fmla="*/ 521 w 521"/>
                  <a:gd name="T17" fmla="*/ 447 h 3371"/>
                  <a:gd name="T18" fmla="*/ 521 w 521"/>
                  <a:gd name="T19" fmla="*/ 2783 h 3371"/>
                  <a:gd name="T20" fmla="*/ 0 w 521"/>
                  <a:gd name="T21" fmla="*/ 3371 h 3371"/>
                  <a:gd name="T22" fmla="*/ 0 w 521"/>
                  <a:gd name="T23" fmla="*/ 0 h 3371"/>
                  <a:gd name="T24" fmla="*/ 521 w 521"/>
                  <a:gd name="T25" fmla="*/ 0 h 3371"/>
                  <a:gd name="T26" fmla="*/ 521 w 521"/>
                  <a:gd name="T27" fmla="*/ 79 h 3371"/>
                  <a:gd name="T28" fmla="*/ 402 w 521"/>
                  <a:gd name="T29" fmla="*/ 79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1" h="3371">
                    <a:moveTo>
                      <a:pt x="402" y="79"/>
                    </a:moveTo>
                    <a:cubicBezTo>
                      <a:pt x="379" y="79"/>
                      <a:pt x="360" y="98"/>
                      <a:pt x="360" y="121"/>
                    </a:cubicBezTo>
                    <a:cubicBezTo>
                      <a:pt x="360" y="144"/>
                      <a:pt x="379" y="163"/>
                      <a:pt x="402" y="163"/>
                    </a:cubicBezTo>
                    <a:cubicBezTo>
                      <a:pt x="521" y="163"/>
                      <a:pt x="521" y="163"/>
                      <a:pt x="521" y="163"/>
                    </a:cubicBezTo>
                    <a:cubicBezTo>
                      <a:pt x="521" y="229"/>
                      <a:pt x="521" y="296"/>
                      <a:pt x="521" y="363"/>
                    </a:cubicBezTo>
                    <a:cubicBezTo>
                      <a:pt x="218" y="363"/>
                      <a:pt x="218" y="363"/>
                      <a:pt x="218" y="363"/>
                    </a:cubicBezTo>
                    <a:cubicBezTo>
                      <a:pt x="195" y="363"/>
                      <a:pt x="176" y="382"/>
                      <a:pt x="176" y="405"/>
                    </a:cubicBezTo>
                    <a:cubicBezTo>
                      <a:pt x="176" y="428"/>
                      <a:pt x="195" y="447"/>
                      <a:pt x="218" y="447"/>
                    </a:cubicBezTo>
                    <a:cubicBezTo>
                      <a:pt x="521" y="447"/>
                      <a:pt x="521" y="447"/>
                      <a:pt x="521" y="447"/>
                    </a:cubicBezTo>
                    <a:cubicBezTo>
                      <a:pt x="521" y="1527"/>
                      <a:pt x="521" y="2573"/>
                      <a:pt x="521" y="2783"/>
                    </a:cubicBezTo>
                    <a:cubicBezTo>
                      <a:pt x="521" y="3246"/>
                      <a:pt x="0" y="3371"/>
                      <a:pt x="0" y="3371"/>
                    </a:cubicBezTo>
                    <a:cubicBezTo>
                      <a:pt x="0" y="0"/>
                      <a:pt x="0" y="0"/>
                      <a:pt x="0" y="0"/>
                    </a:cubicBezTo>
                    <a:cubicBezTo>
                      <a:pt x="521" y="0"/>
                      <a:pt x="521" y="0"/>
                      <a:pt x="521" y="0"/>
                    </a:cubicBezTo>
                    <a:cubicBezTo>
                      <a:pt x="521" y="27"/>
                      <a:pt x="521" y="53"/>
                      <a:pt x="521" y="79"/>
                    </a:cubicBezTo>
                    <a:lnTo>
                      <a:pt x="402" y="79"/>
                    </a:lnTo>
                    <a:close/>
                  </a:path>
                </a:pathLst>
              </a:custGeom>
              <a:solidFill>
                <a:srgbClr val="CCE9F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3" name="ïsļiḑé"/>
              <p:cNvSpPr/>
              <p:nvPr/>
            </p:nvSpPr>
            <p:spPr bwMode="auto">
              <a:xfrm>
                <a:off x="9078694" y="4021047"/>
                <a:ext cx="32538" cy="29285"/>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4"/>
                      <a:pt x="0" y="27"/>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4" name="iṥḻîḋè"/>
              <p:cNvSpPr/>
              <p:nvPr/>
            </p:nvSpPr>
            <p:spPr bwMode="auto">
              <a:xfrm>
                <a:off x="8960471" y="4021047"/>
                <a:ext cx="118223" cy="29285"/>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7"/>
                      <a:pt x="345" y="54"/>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5" name="îṩ1ïḑê"/>
              <p:cNvSpPr/>
              <p:nvPr/>
            </p:nvSpPr>
            <p:spPr bwMode="auto">
              <a:xfrm>
                <a:off x="9078694" y="4215192"/>
                <a:ext cx="32538" cy="29285"/>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5"/>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6" name="iŝľíde"/>
              <p:cNvSpPr/>
              <p:nvPr/>
            </p:nvSpPr>
            <p:spPr bwMode="auto">
              <a:xfrm>
                <a:off x="8960471" y="4215192"/>
                <a:ext cx="118223" cy="29285"/>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5"/>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7" name="ïṡļîḍè"/>
              <p:cNvSpPr/>
              <p:nvPr/>
            </p:nvSpPr>
            <p:spPr bwMode="auto">
              <a:xfrm>
                <a:off x="9078694" y="4410423"/>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8" name="íSḻíḋé"/>
              <p:cNvSpPr/>
              <p:nvPr/>
            </p:nvSpPr>
            <p:spPr bwMode="auto">
              <a:xfrm>
                <a:off x="8960471" y="4410423"/>
                <a:ext cx="118223" cy="28200"/>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6"/>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9" name="íŝľîďé"/>
              <p:cNvSpPr/>
              <p:nvPr/>
            </p:nvSpPr>
            <p:spPr bwMode="auto">
              <a:xfrm>
                <a:off x="9078694" y="4798716"/>
                <a:ext cx="32538" cy="29285"/>
              </a:xfrm>
              <a:custGeom>
                <a:avLst/>
                <a:gdLst>
                  <a:gd name="T0" fmla="*/ 0 w 96"/>
                  <a:gd name="T1" fmla="*/ 0 h 84"/>
                  <a:gd name="T2" fmla="*/ 96 w 96"/>
                  <a:gd name="T3" fmla="*/ 0 h 84"/>
                  <a:gd name="T4" fmla="*/ 96 w 96"/>
                  <a:gd name="T5" fmla="*/ 84 h 84"/>
                  <a:gd name="T6" fmla="*/ 0 w 96"/>
                  <a:gd name="T7" fmla="*/ 84 h 84"/>
                  <a:gd name="T8" fmla="*/ 0 w 96"/>
                  <a:gd name="T9" fmla="*/ 0 h 84"/>
                </a:gdLst>
                <a:ahLst/>
                <a:cxnLst>
                  <a:cxn ang="0">
                    <a:pos x="T0" y="T1"/>
                  </a:cxn>
                  <a:cxn ang="0">
                    <a:pos x="T2" y="T3"/>
                  </a:cxn>
                  <a:cxn ang="0">
                    <a:pos x="T4" y="T5"/>
                  </a:cxn>
                  <a:cxn ang="0">
                    <a:pos x="T6" y="T7"/>
                  </a:cxn>
                  <a:cxn ang="0">
                    <a:pos x="T8" y="T9"/>
                  </a:cxn>
                </a:cxnLst>
                <a:rect l="0" t="0" r="r" b="b"/>
                <a:pathLst>
                  <a:path w="96" h="84">
                    <a:moveTo>
                      <a:pt x="0" y="0"/>
                    </a:moveTo>
                    <a:cubicBezTo>
                      <a:pt x="96" y="0"/>
                      <a:pt x="96" y="0"/>
                      <a:pt x="96" y="0"/>
                    </a:cubicBezTo>
                    <a:cubicBezTo>
                      <a:pt x="96" y="84"/>
                      <a:pt x="96" y="84"/>
                      <a:pt x="96" y="84"/>
                    </a:cubicBezTo>
                    <a:cubicBezTo>
                      <a:pt x="0" y="84"/>
                      <a:pt x="0" y="84"/>
                      <a:pt x="0" y="84"/>
                    </a:cubicBezTo>
                    <a:cubicBezTo>
                      <a:pt x="0" y="56"/>
                      <a:pt x="0" y="28"/>
                      <a:pt x="0"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0" name="íṣļïḑe"/>
              <p:cNvSpPr/>
              <p:nvPr/>
            </p:nvSpPr>
            <p:spPr bwMode="auto">
              <a:xfrm>
                <a:off x="8960471" y="4798716"/>
                <a:ext cx="118223" cy="29285"/>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6"/>
                      <a:pt x="345" y="84"/>
                    </a:cubicBezTo>
                    <a:cubicBezTo>
                      <a:pt x="42" y="84"/>
                      <a:pt x="42" y="84"/>
                      <a:pt x="42" y="84"/>
                    </a:cubicBezTo>
                    <a:cubicBezTo>
                      <a:pt x="19" y="84"/>
                      <a:pt x="0" y="65"/>
                      <a:pt x="0" y="42"/>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1" name="ïṣḷîḑê"/>
              <p:cNvSpPr/>
              <p:nvPr/>
            </p:nvSpPr>
            <p:spPr bwMode="auto">
              <a:xfrm>
                <a:off x="9078694" y="4604570"/>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2" name="ïṥḻíḋe"/>
              <p:cNvSpPr/>
              <p:nvPr/>
            </p:nvSpPr>
            <p:spPr bwMode="auto">
              <a:xfrm>
                <a:off x="8960471" y="4604570"/>
                <a:ext cx="118223" cy="28200"/>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6"/>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3" name="iṡ1îḋe"/>
              <p:cNvSpPr/>
              <p:nvPr/>
            </p:nvSpPr>
            <p:spPr bwMode="auto">
              <a:xfrm>
                <a:off x="9078694" y="4118662"/>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5"/>
                      <a:pt x="0" y="27"/>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4" name="îṩlîḍê"/>
              <p:cNvSpPr/>
              <p:nvPr/>
            </p:nvSpPr>
            <p:spPr bwMode="auto">
              <a:xfrm>
                <a:off x="9023379" y="4118662"/>
                <a:ext cx="55316" cy="28200"/>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7"/>
                      <a:pt x="161" y="55"/>
                      <a:pt x="161"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5" name="íṣḷïdé"/>
              <p:cNvSpPr/>
              <p:nvPr/>
            </p:nvSpPr>
            <p:spPr bwMode="auto">
              <a:xfrm>
                <a:off x="9078694" y="4312808"/>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6" name="îšḷíďê"/>
              <p:cNvSpPr/>
              <p:nvPr/>
            </p:nvSpPr>
            <p:spPr bwMode="auto">
              <a:xfrm>
                <a:off x="9023379" y="4312808"/>
                <a:ext cx="55316" cy="28200"/>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8"/>
                      <a:pt x="161" y="56"/>
                      <a:pt x="161"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7" name="îšľïḍé"/>
              <p:cNvSpPr/>
              <p:nvPr/>
            </p:nvSpPr>
            <p:spPr bwMode="auto">
              <a:xfrm>
                <a:off x="9078694" y="4506954"/>
                <a:ext cx="32538" cy="29285"/>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8" name="îşľiḍé"/>
              <p:cNvSpPr/>
              <p:nvPr/>
            </p:nvSpPr>
            <p:spPr bwMode="auto">
              <a:xfrm>
                <a:off x="9023379" y="4506954"/>
                <a:ext cx="55316" cy="29285"/>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8"/>
                      <a:pt x="161" y="56"/>
                      <a:pt x="161"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9" name="íṧľíḍe"/>
              <p:cNvSpPr/>
              <p:nvPr/>
            </p:nvSpPr>
            <p:spPr bwMode="auto">
              <a:xfrm>
                <a:off x="9078694" y="4701100"/>
                <a:ext cx="32538" cy="29285"/>
              </a:xfrm>
              <a:custGeom>
                <a:avLst/>
                <a:gdLst>
                  <a:gd name="T0" fmla="*/ 0 w 96"/>
                  <a:gd name="T1" fmla="*/ 0 h 84"/>
                  <a:gd name="T2" fmla="*/ 96 w 96"/>
                  <a:gd name="T3" fmla="*/ 0 h 84"/>
                  <a:gd name="T4" fmla="*/ 96 w 96"/>
                  <a:gd name="T5" fmla="*/ 84 h 84"/>
                  <a:gd name="T6" fmla="*/ 0 w 96"/>
                  <a:gd name="T7" fmla="*/ 84 h 84"/>
                  <a:gd name="T8" fmla="*/ 0 w 96"/>
                  <a:gd name="T9" fmla="*/ 0 h 84"/>
                </a:gdLst>
                <a:ahLst/>
                <a:cxnLst>
                  <a:cxn ang="0">
                    <a:pos x="T0" y="T1"/>
                  </a:cxn>
                  <a:cxn ang="0">
                    <a:pos x="T2" y="T3"/>
                  </a:cxn>
                  <a:cxn ang="0">
                    <a:pos x="T4" y="T5"/>
                  </a:cxn>
                  <a:cxn ang="0">
                    <a:pos x="T6" y="T7"/>
                  </a:cxn>
                  <a:cxn ang="0">
                    <a:pos x="T8" y="T9"/>
                  </a:cxn>
                </a:cxnLst>
                <a:rect l="0" t="0" r="r" b="b"/>
                <a:pathLst>
                  <a:path w="96" h="84">
                    <a:moveTo>
                      <a:pt x="0" y="0"/>
                    </a:moveTo>
                    <a:cubicBezTo>
                      <a:pt x="96" y="0"/>
                      <a:pt x="96" y="0"/>
                      <a:pt x="96" y="0"/>
                    </a:cubicBezTo>
                    <a:cubicBezTo>
                      <a:pt x="96" y="84"/>
                      <a:pt x="96" y="84"/>
                      <a:pt x="96" y="84"/>
                    </a:cubicBezTo>
                    <a:cubicBezTo>
                      <a:pt x="0" y="84"/>
                      <a:pt x="0" y="84"/>
                      <a:pt x="0" y="84"/>
                    </a:cubicBezTo>
                    <a:cubicBezTo>
                      <a:pt x="0" y="56"/>
                      <a:pt x="0" y="28"/>
                      <a:pt x="0"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0" name="ïś1ïḋe"/>
              <p:cNvSpPr/>
              <p:nvPr/>
            </p:nvSpPr>
            <p:spPr bwMode="auto">
              <a:xfrm>
                <a:off x="9023379" y="4701100"/>
                <a:ext cx="55316" cy="29285"/>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8"/>
                      <a:pt x="161" y="56"/>
                      <a:pt x="161" y="84"/>
                    </a:cubicBezTo>
                    <a:cubicBezTo>
                      <a:pt x="42" y="84"/>
                      <a:pt x="42" y="84"/>
                      <a:pt x="42" y="84"/>
                    </a:cubicBezTo>
                    <a:cubicBezTo>
                      <a:pt x="19" y="84"/>
                      <a:pt x="0" y="65"/>
                      <a:pt x="0" y="42"/>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1" name="iSļíḓè"/>
              <p:cNvSpPr/>
              <p:nvPr/>
            </p:nvSpPr>
            <p:spPr bwMode="auto">
              <a:xfrm>
                <a:off x="9023379" y="4896331"/>
                <a:ext cx="87854" cy="28200"/>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2" name="íṧļíďè"/>
              <p:cNvSpPr/>
              <p:nvPr/>
            </p:nvSpPr>
            <p:spPr bwMode="auto">
              <a:xfrm>
                <a:off x="9023379" y="5090478"/>
                <a:ext cx="87854" cy="28200"/>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3" name="ïṥḻîďé"/>
              <p:cNvSpPr/>
              <p:nvPr/>
            </p:nvSpPr>
            <p:spPr bwMode="auto">
              <a:xfrm>
                <a:off x="9023379" y="5284624"/>
                <a:ext cx="87854" cy="29285"/>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4" name="íś1íḋe"/>
              <p:cNvSpPr/>
              <p:nvPr/>
            </p:nvSpPr>
            <p:spPr bwMode="auto">
              <a:xfrm>
                <a:off x="9023379" y="5478770"/>
                <a:ext cx="87854" cy="29285"/>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sp>
          <p:nvSpPr>
            <p:cNvPr id="1766" name="isľiḑê"/>
            <p:cNvSpPr txBox="1"/>
            <p:nvPr/>
          </p:nvSpPr>
          <p:spPr>
            <a:xfrm>
              <a:off x="5113347" y="1591634"/>
              <a:ext cx="2102567" cy="553998"/>
            </a:xfrm>
            <a:prstGeom prst="rect">
              <a:avLst/>
            </a:prstGeom>
            <a:noFill/>
          </p:spPr>
          <p:txBody>
            <a:bodyPr wrap="square" rtlCol="0" anchor="b">
              <a:spAutoFit/>
            </a:bodyPr>
            <a:lstStyle/>
            <a:p>
              <a:r>
                <a:rPr lang="en-US" altLang="zh-CN" sz="3000" b="1" dirty="0">
                  <a:solidFill>
                    <a:schemeClr val="bg1"/>
                  </a:solidFill>
                  <a:latin typeface="华文楷体" panose="02010600040101010101" pitchFamily="2" charset="-122"/>
                  <a:ea typeface="华文楷体" panose="02010600040101010101" pitchFamily="2" charset="-122"/>
                </a:rPr>
                <a:t>1.</a:t>
              </a:r>
              <a:r>
                <a:rPr lang="zh-CN" altLang="en-US" sz="3000" b="1" dirty="0">
                  <a:solidFill>
                    <a:schemeClr val="bg1"/>
                  </a:solidFill>
                  <a:latin typeface="华文楷体" panose="02010600040101010101" pitchFamily="2" charset="-122"/>
                  <a:ea typeface="华文楷体" panose="02010600040101010101" pitchFamily="2" charset="-122"/>
                </a:rPr>
                <a:t>药理作用</a:t>
              </a:r>
              <a:endParaRPr lang="en-GB" altLang="zh-CN" sz="3000" b="1" dirty="0">
                <a:solidFill>
                  <a:schemeClr val="bg1"/>
                </a:solidFill>
                <a:latin typeface="华文楷体" panose="02010600040101010101" pitchFamily="2" charset="-122"/>
                <a:ea typeface="华文楷体" panose="02010600040101010101" pitchFamily="2" charset="-122"/>
              </a:endParaRPr>
            </a:p>
          </p:txBody>
        </p:sp>
      </p:grpSp>
      <p:grpSp>
        <p:nvGrpSpPr>
          <p:cNvPr id="1937" name="组合 1936"/>
          <p:cNvGrpSpPr/>
          <p:nvPr/>
        </p:nvGrpSpPr>
        <p:grpSpPr>
          <a:xfrm>
            <a:off x="946872" y="2898126"/>
            <a:ext cx="5151408" cy="2283474"/>
            <a:chOff x="2871112" y="4445597"/>
            <a:chExt cx="4875890" cy="2283474"/>
          </a:xfrm>
        </p:grpSpPr>
        <p:sp>
          <p:nvSpPr>
            <p:cNvPr id="1938" name="iṡḷïḓé"/>
            <p:cNvSpPr/>
            <p:nvPr/>
          </p:nvSpPr>
          <p:spPr>
            <a:xfrm>
              <a:off x="2871112" y="4445597"/>
              <a:ext cx="4875890" cy="2283474"/>
            </a:xfrm>
            <a:prstGeom prst="roundRect">
              <a:avLst>
                <a:gd name="adj" fmla="val 4531"/>
              </a:avLst>
            </a:prstGeom>
            <a:solidFill>
              <a:srgbClr val="15B6BC">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1939" name="文本框 1938"/>
            <p:cNvSpPr txBox="1"/>
            <p:nvPr/>
          </p:nvSpPr>
          <p:spPr>
            <a:xfrm>
              <a:off x="3244165" y="4830980"/>
              <a:ext cx="4279498" cy="1396857"/>
            </a:xfrm>
            <a:prstGeom prst="rect">
              <a:avLst/>
            </a:prstGeom>
            <a:noFill/>
          </p:spPr>
          <p:txBody>
            <a:bodyPr wrap="square">
              <a:spAutoFit/>
            </a:bodyPr>
            <a:lstStyle/>
            <a:p>
              <a:pPr indent="0" algn="l" fontAlgn="auto">
                <a:lnSpc>
                  <a:spcPct val="120000"/>
                </a:lnSpc>
              </a:pPr>
              <a:r>
                <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rPr>
                <a:t>（1）降低心肌耗氧量</a:t>
              </a:r>
              <a:endPar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endParaRPr>
            </a:p>
            <a:p>
              <a:pPr indent="0" fontAlgn="auto">
                <a:lnSpc>
                  <a:spcPct val="120000"/>
                </a:lnSpc>
              </a:pPr>
              <a:r>
                <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rPr>
                <a:t>（2）改善缺血区供血</a:t>
              </a:r>
              <a:endPar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endParaRPr>
            </a:p>
            <a:p>
              <a:pPr indent="0" fontAlgn="auto">
                <a:lnSpc>
                  <a:spcPct val="120000"/>
                </a:lnSpc>
              </a:pPr>
              <a:r>
                <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rPr>
                <a:t>（3）保护缺血心肌细胞</a:t>
              </a:r>
              <a:endPar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endParaRPr>
            </a:p>
          </p:txBody>
        </p:sp>
      </p:grpSp>
      <p:grpSp>
        <p:nvGrpSpPr>
          <p:cNvPr id="1945" name="组合 1944"/>
          <p:cNvGrpSpPr/>
          <p:nvPr/>
        </p:nvGrpSpPr>
        <p:grpSpPr>
          <a:xfrm>
            <a:off x="6380148" y="2867624"/>
            <a:ext cx="5062552" cy="2313976"/>
            <a:chOff x="3331422" y="4454593"/>
            <a:chExt cx="4351364" cy="2313976"/>
          </a:xfrm>
        </p:grpSpPr>
        <p:sp>
          <p:nvSpPr>
            <p:cNvPr id="1946" name="iṡḷïḓé"/>
            <p:cNvSpPr/>
            <p:nvPr/>
          </p:nvSpPr>
          <p:spPr>
            <a:xfrm>
              <a:off x="3331422" y="4454593"/>
              <a:ext cx="4351364" cy="2313976"/>
            </a:xfrm>
            <a:prstGeom prst="roundRect">
              <a:avLst>
                <a:gd name="adj" fmla="val 4531"/>
              </a:avLst>
            </a:prstGeom>
            <a:solidFill>
              <a:srgbClr val="15B6BC">
                <a:alpha val="15000"/>
              </a:srgbClr>
            </a:solidFill>
            <a:ln>
              <a:solidFill>
                <a:srgbClr val="A1E2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solidFill>
                  <a:schemeClr val="tx1"/>
                </a:solidFill>
              </a:endParaRPr>
            </a:p>
          </p:txBody>
        </p:sp>
        <p:sp>
          <p:nvSpPr>
            <p:cNvPr id="1947" name="文本框 1946"/>
            <p:cNvSpPr txBox="1"/>
            <p:nvPr/>
          </p:nvSpPr>
          <p:spPr>
            <a:xfrm>
              <a:off x="3663513" y="4870477"/>
              <a:ext cx="3687182" cy="1396857"/>
            </a:xfrm>
            <a:prstGeom prst="rect">
              <a:avLst/>
            </a:prstGeom>
            <a:noFill/>
          </p:spPr>
          <p:txBody>
            <a:bodyPr wrap="square">
              <a:spAutoFit/>
            </a:bodyPr>
            <a:lstStyle/>
            <a:p>
              <a:pPr marL="0" marR="0" lvl="0" indent="457200" algn="l" defTabSz="914400" rtl="0" eaLnBrk="1" fontAlgn="auto" latinLnBrk="0" hangingPunct="1">
                <a:lnSpc>
                  <a:spcPct val="120000"/>
                </a:lnSpc>
                <a:spcBef>
                  <a:spcPts val="0"/>
                </a:spcBef>
                <a:spcAft>
                  <a:spcPts val="0"/>
                </a:spcAft>
                <a:buClrTx/>
                <a:buSzTx/>
                <a:buFontTx/>
                <a:buNone/>
                <a:defRPr/>
              </a:pPr>
              <a:r>
                <a:rPr lang="zh-CN" altLang="en-US" sz="2400" b="0" dirty="0">
                  <a:solidFill>
                    <a:schemeClr val="tx1">
                      <a:lumMod val="75000"/>
                      <a:lumOff val="25000"/>
                    </a:schemeClr>
                  </a:solidFill>
                  <a:latin typeface="华文楷体" panose="02010600040101010101" pitchFamily="2" charset="-122"/>
                  <a:ea typeface="华文楷体" panose="02010600040101010101" pitchFamily="2" charset="-122"/>
                </a:rPr>
                <a:t>是治疗变异型心绞痛的首选，对稳定型和不稳定性心绞痛也有效。</a:t>
              </a:r>
              <a:endParaRPr lang="en-US" altLang="zh-CN" sz="2400" b="0" dirty="0">
                <a:solidFill>
                  <a:schemeClr val="tx1">
                    <a:lumMod val="75000"/>
                    <a:lumOff val="25000"/>
                  </a:schemeClr>
                </a:solidFill>
                <a:latin typeface="华文楷体" panose="02010600040101010101" pitchFamily="2" charset="-122"/>
                <a:ea typeface="华文楷体" panose="02010600040101010101" pitchFamily="2" charset="-122"/>
              </a:endParaRPr>
            </a:p>
          </p:txBody>
        </p:sp>
      </p:grpSp>
      <p:sp>
        <p:nvSpPr>
          <p:cNvPr id="1980" name="标题 1"/>
          <p:cNvSpPr txBox="1"/>
          <p:nvPr/>
        </p:nvSpPr>
        <p:spPr>
          <a:xfrm>
            <a:off x="3737185" y="71895"/>
            <a:ext cx="3956611" cy="675775"/>
          </a:xfrm>
          <a:prstGeom prst="rect">
            <a:avLst/>
          </a:prstGeom>
        </p:spPr>
        <p:txBody>
          <a:bodyPr anchor="ctr"/>
          <a:lstStyle>
            <a:lvl1pPr algn="l" defTabSz="914400" rtl="0" eaLnBrk="1" latinLnBrk="0" hangingPunct="1">
              <a:lnSpc>
                <a:spcPct val="90000"/>
              </a:lnSpc>
              <a:spcBef>
                <a:spcPct val="0"/>
              </a:spcBef>
              <a:buNone/>
              <a:defRPr sz="3000" b="1" kern="1200">
                <a:solidFill>
                  <a:schemeClr val="tx1">
                    <a:lumMod val="75000"/>
                    <a:lumOff val="25000"/>
                  </a:schemeClr>
                </a:solidFill>
                <a:latin typeface="黑体" panose="02010609060101010101" pitchFamily="49" charset="-122"/>
                <a:ea typeface="黑体" panose="02010609060101010101" pitchFamily="49" charset="-122"/>
                <a:cs typeface="+mj-cs"/>
              </a:defRPr>
            </a:lvl1pPr>
          </a:lstStyle>
          <a:p>
            <a:r>
              <a:rPr lang="zh-CN" altLang="en-US" i="1" dirty="0"/>
              <a:t>（四）硝苯地平</a:t>
            </a:r>
            <a:endParaRPr lang="zh-CN" alt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80"/>
                                        </p:tgtEl>
                                        <p:attrNameLst>
                                          <p:attrName>style.visibility</p:attrName>
                                        </p:attrNameLst>
                                      </p:cBhvr>
                                      <p:to>
                                        <p:strVal val="visible"/>
                                      </p:to>
                                    </p:set>
                                    <p:animEffect transition="in" filter="fade">
                                      <p:cBhvr>
                                        <p:cTn id="7" dur="500"/>
                                        <p:tgtEl>
                                          <p:spTgt spid="198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63"/>
                                        </p:tgtEl>
                                        <p:attrNameLst>
                                          <p:attrName>style.visibility</p:attrName>
                                        </p:attrNameLst>
                                      </p:cBhvr>
                                      <p:to>
                                        <p:strVal val="visible"/>
                                      </p:to>
                                    </p:set>
                                    <p:animEffect transition="in" filter="wipe(down)">
                                      <p:cBhvr>
                                        <p:cTn id="11" dur="500"/>
                                        <p:tgtEl>
                                          <p:spTgt spid="176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1937"/>
                                        </p:tgtEl>
                                        <p:attrNameLst>
                                          <p:attrName>style.visibility</p:attrName>
                                        </p:attrNameLst>
                                      </p:cBhvr>
                                      <p:to>
                                        <p:strVal val="visible"/>
                                      </p:to>
                                    </p:set>
                                    <p:animEffect transition="in" filter="randombar(horizontal)">
                                      <p:cBhvr>
                                        <p:cTn id="19" dur="500"/>
                                        <p:tgtEl>
                                          <p:spTgt spid="1937"/>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1945"/>
                                        </p:tgtEl>
                                        <p:attrNameLst>
                                          <p:attrName>style.visibility</p:attrName>
                                        </p:attrNameLst>
                                      </p:cBhvr>
                                      <p:to>
                                        <p:strVal val="visible"/>
                                      </p:to>
                                    </p:set>
                                    <p:animEffect transition="in" filter="randombar(horizontal)">
                                      <p:cBhvr>
                                        <p:cTn id="23" dur="500"/>
                                        <p:tgtEl>
                                          <p:spTgt spid="19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45191" y="3235891"/>
            <a:ext cx="4664553" cy="707886"/>
          </a:xfrm>
          <a:prstGeom prst="rect">
            <a:avLst/>
          </a:prstGeom>
        </p:spPr>
        <p:txBody>
          <a:bodyPr wrap="square">
            <a:spAutoFit/>
          </a:bodyPr>
          <a:lstStyle/>
          <a:p>
            <a:pPr marL="0" lvl="1"/>
            <a:r>
              <a:rPr lang="zh-CN" altLang="en-US" sz="4000" b="1" dirty="0">
                <a:solidFill>
                  <a:schemeClr val="tx1">
                    <a:lumMod val="75000"/>
                    <a:lumOff val="25000"/>
                  </a:schemeClr>
                </a:solidFill>
                <a:latin typeface="黑体" panose="02010609060101010101" pitchFamily="49" charset="-122"/>
                <a:ea typeface="黑体" panose="02010609060101010101" pitchFamily="49" charset="-122"/>
              </a:rPr>
              <a:t>调血脂药</a:t>
            </a:r>
            <a:endParaRPr lang="zh-CN" altLang="zh-CN" sz="4000" b="1"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3" name="矩形 2"/>
          <p:cNvSpPr/>
          <p:nvPr/>
        </p:nvSpPr>
        <p:spPr>
          <a:xfrm>
            <a:off x="6345192" y="2295238"/>
            <a:ext cx="1541508" cy="707886"/>
          </a:xfrm>
          <a:prstGeom prst="rect">
            <a:avLst/>
          </a:prstGeom>
        </p:spPr>
        <p:txBody>
          <a:bodyPr wrap="square">
            <a:spAutoFit/>
          </a:bodyPr>
          <a:lstStyle/>
          <a:p>
            <a:r>
              <a:rPr lang="en-US" altLang="zh-CN" sz="4000" b="1" i="1" u="sng" spc="300" dirty="0">
                <a:solidFill>
                  <a:srgbClr val="15B6BC"/>
                </a:solidFill>
                <a:latin typeface="Times New Roman" panose="02020603050405020304" pitchFamily="18" charset="0"/>
                <a:ea typeface="仓耳玄三M W05" panose="02020400000000000000" pitchFamily="18" charset="-122"/>
                <a:cs typeface="Times New Roman" panose="02020603050405020304" pitchFamily="18" charset="0"/>
              </a:rPr>
              <a:t>TWO</a:t>
            </a:r>
            <a:endParaRPr lang="zh-CN" altLang="en-US" sz="4000" b="1" i="1" u="sng" spc="300" dirty="0">
              <a:solidFill>
                <a:srgbClr val="15B6BC"/>
              </a:solidFill>
              <a:latin typeface="Times New Roman" panose="02020603050405020304" pitchFamily="18" charset="0"/>
              <a:ea typeface="仓耳玄三M W05" panose="02020400000000000000" pitchFamily="18"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prstGeom prst="rect">
            <a:avLst/>
          </a:prstGeom>
        </p:spPr>
        <p:txBody>
          <a:bodyPr/>
          <a:lstStyle/>
          <a:p>
            <a:r>
              <a:rPr lang="zh-CN" altLang="en-US" dirty="0"/>
              <a:t>一、概念</a:t>
            </a:r>
            <a:endParaRPr lang="zh-CN" altLang="en-US" dirty="0"/>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4169" y="1737360"/>
            <a:ext cx="4777831" cy="5737041"/>
          </a:xfrm>
          <a:prstGeom prst="rect">
            <a:avLst/>
          </a:prstGeom>
        </p:spPr>
      </p:pic>
      <p:sp>
        <p:nvSpPr>
          <p:cNvPr id="8" name="矩形 7"/>
          <p:cNvSpPr/>
          <p:nvPr/>
        </p:nvSpPr>
        <p:spPr>
          <a:xfrm>
            <a:off x="1317038" y="2006159"/>
            <a:ext cx="8046403" cy="953659"/>
          </a:xfrm>
          <a:prstGeom prst="rect">
            <a:avLst/>
          </a:prstGeom>
        </p:spPr>
        <p:txBody>
          <a:bodyPr wrap="square">
            <a:spAutoFit/>
          </a:bodyPr>
          <a:lstStyle/>
          <a:p>
            <a:pPr indent="457200">
              <a:lnSpc>
                <a:spcPct val="120000"/>
              </a:lnSpc>
            </a:pPr>
            <a:r>
              <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sym typeface="+mn-ea"/>
              </a:rPr>
              <a:t>血脂是血浆或血清中胆固醇、甘油三酯、磷脂等脂类的总称。各种脂蛋白比例失调可引起动脉粥样硬化心脏病。</a:t>
            </a:r>
            <a:endParaRPr kumimoji="1" lang="en-US" altLang="zh-CN" sz="2400" dirty="0">
              <a:solidFill>
                <a:prstClr val="black">
                  <a:lumMod val="85000"/>
                  <a:lumOff val="15000"/>
                </a:prstClr>
              </a:solidFill>
              <a:latin typeface="华文楷体" panose="02010600040101010101" pitchFamily="2" charset="-122"/>
              <a:ea typeface="华文楷体" panose="02010600040101010101" pitchFamily="2" charset="-122"/>
              <a:sym typeface="+mn-ea"/>
            </a:endParaRPr>
          </a:p>
        </p:txBody>
      </p:sp>
      <p:grpSp>
        <p:nvGrpSpPr>
          <p:cNvPr id="3" name="组合 2"/>
          <p:cNvGrpSpPr/>
          <p:nvPr/>
        </p:nvGrpSpPr>
        <p:grpSpPr>
          <a:xfrm>
            <a:off x="1286240" y="1367902"/>
            <a:ext cx="8077201" cy="1749269"/>
            <a:chOff x="1286240" y="1367902"/>
            <a:chExt cx="8077201" cy="1749269"/>
          </a:xfrm>
        </p:grpSpPr>
        <p:sp>
          <p:nvSpPr>
            <p:cNvPr id="9" name="矩形: 圆角 8"/>
            <p:cNvSpPr/>
            <p:nvPr/>
          </p:nvSpPr>
          <p:spPr>
            <a:xfrm>
              <a:off x="1286240" y="1848806"/>
              <a:ext cx="8077201" cy="1268365"/>
            </a:xfrm>
            <a:prstGeom prst="roundRect">
              <a:avLst>
                <a:gd name="adj" fmla="val 6173"/>
              </a:avLst>
            </a:prstGeom>
            <a:noFill/>
            <a:ln w="19050">
              <a:solidFill>
                <a:srgbClr val="15B6BC"/>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îṩliḑê"/>
            <p:cNvSpPr/>
            <p:nvPr/>
          </p:nvSpPr>
          <p:spPr>
            <a:xfrm>
              <a:off x="1286240" y="1367902"/>
              <a:ext cx="2286001" cy="480904"/>
            </a:xfrm>
            <a:prstGeom prst="round2SameRect">
              <a:avLst>
                <a:gd name="adj1" fmla="val 34445"/>
                <a:gd name="adj2" fmla="val 0"/>
              </a:avLst>
            </a:prstGeom>
            <a:solidFill>
              <a:srgbClr val="15B6BC"/>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defTabSz="914400"/>
              <a:r>
                <a:rPr lang="zh-CN" altLang="en-US" sz="2800" b="1" kern="0" dirty="0">
                  <a:solidFill>
                    <a:prstClr val="white"/>
                  </a:solidFill>
                  <a:latin typeface="华文楷体" panose="02010600040101010101" pitchFamily="2" charset="-122"/>
                  <a:ea typeface="华文楷体" panose="02010600040101010101" pitchFamily="2" charset="-122"/>
                  <a:sym typeface="+mn-ea"/>
                </a:rPr>
                <a:t>（一）血脂</a:t>
              </a:r>
              <a:endParaRPr lang="zh-CN" altLang="en-US" sz="2800" b="1" kern="0" dirty="0">
                <a:solidFill>
                  <a:prstClr val="white"/>
                </a:solidFill>
                <a:latin typeface="华文楷体" panose="02010600040101010101" pitchFamily="2" charset="-122"/>
                <a:ea typeface="华文楷体" panose="02010600040101010101" pitchFamily="2" charset="-122"/>
              </a:endParaRPr>
            </a:p>
          </p:txBody>
        </p:sp>
      </p:grpSp>
      <p:sp>
        <p:nvSpPr>
          <p:cNvPr id="10" name="矩形 9"/>
          <p:cNvSpPr/>
          <p:nvPr/>
        </p:nvSpPr>
        <p:spPr>
          <a:xfrm>
            <a:off x="1317038" y="4163637"/>
            <a:ext cx="6715443" cy="1396857"/>
          </a:xfrm>
          <a:prstGeom prst="rect">
            <a:avLst/>
          </a:prstGeom>
        </p:spPr>
        <p:txBody>
          <a:bodyPr wrap="square">
            <a:spAutoFit/>
          </a:bodyPr>
          <a:lstStyle/>
          <a:p>
            <a:pPr indent="457200">
              <a:lnSpc>
                <a:spcPct val="120000"/>
              </a:lnSpc>
            </a:pPr>
            <a:r>
              <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sym typeface="+mn-ea"/>
              </a:rPr>
              <a:t>调血脂药通过降低血浆胆固醇和甘油三酯或者升高高密度脂蛋白，明显降低冠状动脉粥样硬化性心脏病的发病率和病死率。</a:t>
            </a:r>
            <a:endPar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sym typeface="+mn-ea"/>
            </a:endParaRPr>
          </a:p>
        </p:txBody>
      </p:sp>
      <p:grpSp>
        <p:nvGrpSpPr>
          <p:cNvPr id="6" name="组合 5"/>
          <p:cNvGrpSpPr/>
          <p:nvPr/>
        </p:nvGrpSpPr>
        <p:grpSpPr>
          <a:xfrm>
            <a:off x="1286240" y="3463125"/>
            <a:ext cx="6922605" cy="2230173"/>
            <a:chOff x="1286240" y="3463125"/>
            <a:chExt cx="6922605" cy="2230173"/>
          </a:xfrm>
        </p:grpSpPr>
        <p:sp>
          <p:nvSpPr>
            <p:cNvPr id="11" name="矩形: 圆角 10"/>
            <p:cNvSpPr/>
            <p:nvPr/>
          </p:nvSpPr>
          <p:spPr>
            <a:xfrm>
              <a:off x="1286240" y="3944029"/>
              <a:ext cx="6922605" cy="1749269"/>
            </a:xfrm>
            <a:prstGeom prst="roundRect">
              <a:avLst>
                <a:gd name="adj" fmla="val 6173"/>
              </a:avLst>
            </a:prstGeom>
            <a:noFill/>
            <a:ln w="19050">
              <a:solidFill>
                <a:srgbClr val="15B6BC"/>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îṩliḑê"/>
            <p:cNvSpPr/>
            <p:nvPr/>
          </p:nvSpPr>
          <p:spPr>
            <a:xfrm>
              <a:off x="1286240" y="3463125"/>
              <a:ext cx="2824965" cy="480904"/>
            </a:xfrm>
            <a:prstGeom prst="round2SameRect">
              <a:avLst>
                <a:gd name="adj1" fmla="val 34445"/>
                <a:gd name="adj2" fmla="val 0"/>
              </a:avLst>
            </a:prstGeom>
            <a:solidFill>
              <a:srgbClr val="15B6BC"/>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defTabSz="914400"/>
              <a:r>
                <a:rPr lang="zh-CN" altLang="en-US" sz="2800" b="1" kern="0" dirty="0">
                  <a:solidFill>
                    <a:prstClr val="white"/>
                  </a:solidFill>
                  <a:latin typeface="华文楷体" panose="02010600040101010101" pitchFamily="2" charset="-122"/>
                  <a:ea typeface="华文楷体" panose="02010600040101010101" pitchFamily="2" charset="-122"/>
                  <a:sym typeface="+mn-ea"/>
                </a:rPr>
                <a:t>（二）调血脂药</a:t>
              </a:r>
              <a:endParaRPr lang="zh-CN" altLang="en-US" sz="2800" b="1" kern="0" dirty="0">
                <a:solidFill>
                  <a:prstClr val="white"/>
                </a:solidFill>
                <a:latin typeface="华文楷体" panose="02010600040101010101" pitchFamily="2" charset="-122"/>
                <a:ea typeface="华文楷体" panose="0201060004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par>
                          <p:cTn id="11" fill="hold">
                            <p:stCondLst>
                              <p:cond delay="1000"/>
                            </p:stCondLst>
                            <p:childTnLst>
                              <p:par>
                                <p:cTn id="12" presetID="10" presetClass="entr" presetSubtype="0" fill="hold" grpId="0" nodeType="afterEffect">
                                  <p:stCondLst>
                                    <p:cond delay="0"/>
                                  </p:stCondLst>
                                  <p:iterate type="lt">
                                    <p:tmPct val="10000"/>
                                  </p:iterate>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par>
                          <p:cTn id="15" fill="hold">
                            <p:stCondLst>
                              <p:cond delay="3651"/>
                            </p:stCondLst>
                            <p:childTnLst>
                              <p:par>
                                <p:cTn id="16" presetID="1"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par>
                          <p:cTn id="18" fill="hold">
                            <p:stCondLst>
                              <p:cond delay="3651"/>
                            </p:stCondLst>
                            <p:childTnLst>
                              <p:par>
                                <p:cTn id="19" presetID="10" presetClass="entr" presetSubtype="0" fill="hold" grpId="0" nodeType="afterEffect">
                                  <p:stCondLst>
                                    <p:cond delay="0"/>
                                  </p:stCondLst>
                                  <p:iterate type="lt">
                                    <p:tmPct val="10000"/>
                                  </p:iterate>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prstGeom prst="rect">
            <a:avLst/>
          </a:prstGeom>
        </p:spPr>
        <p:txBody>
          <a:bodyPr/>
          <a:lstStyle/>
          <a:p>
            <a:r>
              <a:rPr lang="zh-CN" altLang="en-US"/>
              <a:t>二、分类</a:t>
            </a:r>
            <a:endParaRPr lang="zh-CN" altLang="en-US" dirty="0"/>
          </a:p>
        </p:txBody>
      </p:sp>
      <p:grpSp>
        <p:nvGrpSpPr>
          <p:cNvPr id="21" name="组合 20"/>
          <p:cNvGrpSpPr/>
          <p:nvPr/>
        </p:nvGrpSpPr>
        <p:grpSpPr>
          <a:xfrm>
            <a:off x="1051173" y="1373741"/>
            <a:ext cx="10089653" cy="480904"/>
            <a:chOff x="1129271" y="1005441"/>
            <a:chExt cx="10089653" cy="480904"/>
          </a:xfrm>
        </p:grpSpPr>
        <p:sp>
          <p:nvSpPr>
            <p:cNvPr id="5" name="îṩliḑê"/>
            <p:cNvSpPr/>
            <p:nvPr/>
          </p:nvSpPr>
          <p:spPr>
            <a:xfrm>
              <a:off x="5845961" y="1005441"/>
              <a:ext cx="5372963" cy="480904"/>
            </a:xfrm>
            <a:prstGeom prst="round2SameRect">
              <a:avLst>
                <a:gd name="adj1" fmla="val 34445"/>
                <a:gd name="adj2" fmla="val 0"/>
              </a:avLst>
            </a:prstGeom>
            <a:solidFill>
              <a:srgbClr val="15B6BC"/>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lnSpcReduction="10000"/>
            </a:bodyPr>
            <a:lstStyle/>
            <a:p>
              <a:pPr algn="ctr" defTabSz="914400"/>
              <a:r>
                <a:rPr lang="zh-CN" altLang="en-US" sz="2400" b="1" dirty="0">
                  <a:solidFill>
                    <a:schemeClr val="bg1"/>
                  </a:solidFill>
                  <a:latin typeface="华文楷体" panose="02010600040101010101" pitchFamily="2" charset="-122"/>
                  <a:ea typeface="华文楷体" panose="02010600040101010101" pitchFamily="2" charset="-122"/>
                </a:rPr>
                <a:t>特点</a:t>
              </a:r>
              <a:endParaRPr lang="en-US" altLang="zh-CN" sz="2400" b="1" dirty="0">
                <a:solidFill>
                  <a:schemeClr val="bg1"/>
                </a:solidFill>
                <a:latin typeface="华文楷体" panose="02010600040101010101" pitchFamily="2" charset="-122"/>
                <a:ea typeface="华文楷体" panose="02010600040101010101" pitchFamily="2" charset="-122"/>
              </a:endParaRPr>
            </a:p>
          </p:txBody>
        </p:sp>
        <p:sp>
          <p:nvSpPr>
            <p:cNvPr id="6" name="iṧļïḓe"/>
            <p:cNvSpPr/>
            <p:nvPr/>
          </p:nvSpPr>
          <p:spPr>
            <a:xfrm>
              <a:off x="4260678" y="1005441"/>
              <a:ext cx="1516329" cy="480904"/>
            </a:xfrm>
            <a:prstGeom prst="round2SameRect">
              <a:avLst>
                <a:gd name="adj1" fmla="val 34445"/>
                <a:gd name="adj2" fmla="val 0"/>
              </a:avLst>
            </a:prstGeom>
            <a:solidFill>
              <a:srgbClr val="15B6BC"/>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lnSpcReduction="10000"/>
            </a:bodyPr>
            <a:lstStyle/>
            <a:p>
              <a:pPr algn="ctr" defTabSz="914400"/>
              <a:r>
                <a:rPr lang="zh-CN" altLang="en-US" sz="2400" b="1" dirty="0">
                  <a:solidFill>
                    <a:schemeClr val="bg1"/>
                  </a:solidFill>
                  <a:latin typeface="华文楷体" panose="02010600040101010101" pitchFamily="2" charset="-122"/>
                  <a:ea typeface="华文楷体" panose="02010600040101010101" pitchFamily="2" charset="-122"/>
                </a:rPr>
                <a:t>代表药物</a:t>
              </a:r>
              <a:endParaRPr lang="en-US" altLang="zh-CN" sz="2400" b="1" dirty="0">
                <a:solidFill>
                  <a:schemeClr val="bg1"/>
                </a:solidFill>
                <a:latin typeface="华文楷体" panose="02010600040101010101" pitchFamily="2" charset="-122"/>
                <a:ea typeface="华文楷体" panose="02010600040101010101" pitchFamily="2" charset="-122"/>
              </a:endParaRPr>
            </a:p>
          </p:txBody>
        </p:sp>
        <p:sp>
          <p:nvSpPr>
            <p:cNvPr id="7" name="iṥḻîďé"/>
            <p:cNvSpPr/>
            <p:nvPr/>
          </p:nvSpPr>
          <p:spPr>
            <a:xfrm>
              <a:off x="2675395" y="1005441"/>
              <a:ext cx="1516329" cy="480904"/>
            </a:xfrm>
            <a:prstGeom prst="round2SameRect">
              <a:avLst>
                <a:gd name="adj1" fmla="val 34445"/>
                <a:gd name="adj2" fmla="val 0"/>
              </a:avLst>
            </a:prstGeom>
            <a:solidFill>
              <a:srgbClr val="15B6BC"/>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lnSpcReduction="10000"/>
            </a:bodyPr>
            <a:lstStyle/>
            <a:p>
              <a:pPr algn="ctr" defTabSz="914400"/>
              <a:r>
                <a:rPr lang="zh-CN" altLang="en-US" sz="2400" b="1" dirty="0">
                  <a:solidFill>
                    <a:schemeClr val="bg1"/>
                  </a:solidFill>
                  <a:latin typeface="华文楷体" panose="02010600040101010101" pitchFamily="2" charset="-122"/>
                  <a:ea typeface="华文楷体" panose="02010600040101010101" pitchFamily="2" charset="-122"/>
                </a:rPr>
                <a:t>分类</a:t>
              </a:r>
              <a:endParaRPr lang="en-US" altLang="zh-CN" sz="2400" b="1" dirty="0">
                <a:solidFill>
                  <a:schemeClr val="bg1"/>
                </a:solidFill>
                <a:latin typeface="华文楷体" panose="02010600040101010101" pitchFamily="2" charset="-122"/>
                <a:ea typeface="华文楷体" panose="02010600040101010101" pitchFamily="2" charset="-122"/>
              </a:endParaRPr>
            </a:p>
          </p:txBody>
        </p:sp>
        <p:sp>
          <p:nvSpPr>
            <p:cNvPr id="8" name="iṥḻîďé"/>
            <p:cNvSpPr/>
            <p:nvPr/>
          </p:nvSpPr>
          <p:spPr>
            <a:xfrm>
              <a:off x="1129271" y="1005441"/>
              <a:ext cx="1477170" cy="480904"/>
            </a:xfrm>
            <a:prstGeom prst="round2SameRect">
              <a:avLst>
                <a:gd name="adj1" fmla="val 34445"/>
                <a:gd name="adj2" fmla="val 0"/>
              </a:avLst>
            </a:prstGeom>
            <a:solidFill>
              <a:srgbClr val="15B6BC"/>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lnSpcReduction="10000"/>
            </a:bodyPr>
            <a:lstStyle/>
            <a:p>
              <a:pPr algn="ctr" defTabSz="914400"/>
              <a:r>
                <a:rPr lang="zh-CN" altLang="en-US" sz="2400" b="1" dirty="0">
                  <a:solidFill>
                    <a:schemeClr val="bg1"/>
                  </a:solidFill>
                  <a:latin typeface="华文楷体" panose="02010600040101010101" pitchFamily="2" charset="-122"/>
                  <a:ea typeface="华文楷体" panose="02010600040101010101" pitchFamily="2" charset="-122"/>
                </a:rPr>
                <a:t>分类</a:t>
              </a:r>
              <a:endParaRPr lang="en-US" altLang="zh-CN" sz="2400" b="1" dirty="0">
                <a:solidFill>
                  <a:schemeClr val="bg1"/>
                </a:solidFill>
                <a:latin typeface="华文楷体" panose="02010600040101010101" pitchFamily="2" charset="-122"/>
                <a:ea typeface="华文楷体" panose="02010600040101010101" pitchFamily="2" charset="-122"/>
              </a:endParaRPr>
            </a:p>
          </p:txBody>
        </p:sp>
      </p:grpSp>
      <p:grpSp>
        <p:nvGrpSpPr>
          <p:cNvPr id="14" name="组合 13"/>
          <p:cNvGrpSpPr/>
          <p:nvPr/>
        </p:nvGrpSpPr>
        <p:grpSpPr>
          <a:xfrm>
            <a:off x="2597297" y="1952680"/>
            <a:ext cx="8543529" cy="1275847"/>
            <a:chOff x="2675395" y="1584380"/>
            <a:chExt cx="8543529" cy="1275847"/>
          </a:xfrm>
        </p:grpSpPr>
        <p:sp>
          <p:nvSpPr>
            <p:cNvPr id="10" name="ïSľïḋê"/>
            <p:cNvSpPr/>
            <p:nvPr/>
          </p:nvSpPr>
          <p:spPr>
            <a:xfrm>
              <a:off x="2675395" y="1584380"/>
              <a:ext cx="8543529" cy="1275847"/>
            </a:xfrm>
            <a:prstGeom prst="roundRect">
              <a:avLst>
                <a:gd name="adj" fmla="val 8860"/>
              </a:avLst>
            </a:prstGeom>
            <a:solidFill>
              <a:srgbClr val="ED7D31">
                <a:alpha val="15000"/>
              </a:srgbClr>
            </a:solidFill>
            <a:ln w="3175"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endParaRPr>
            </a:p>
          </p:txBody>
        </p:sp>
        <p:sp>
          <p:nvSpPr>
            <p:cNvPr id="11" name="îṧḷïḋê"/>
            <p:cNvSpPr txBox="1"/>
            <p:nvPr/>
          </p:nvSpPr>
          <p:spPr>
            <a:xfrm>
              <a:off x="2681811" y="2022096"/>
              <a:ext cx="1332083" cy="400110"/>
            </a:xfrm>
            <a:prstGeom prst="rect">
              <a:avLst/>
            </a:prstGeom>
            <a:noFill/>
          </p:spPr>
          <p:txBody>
            <a:bodyPr wrap="square" rtlCol="0">
              <a:spAutoFit/>
            </a:bodyPr>
            <a:lstStyle/>
            <a:p>
              <a:pPr algn="ctr">
                <a:defRP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他汀类</a:t>
              </a:r>
              <a:endParaRPr kumimoji="1" lang="en-US" altLang="zh-CN"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sp>
          <p:nvSpPr>
            <p:cNvPr id="12" name="îŝļíďê"/>
            <p:cNvSpPr txBox="1"/>
            <p:nvPr/>
          </p:nvSpPr>
          <p:spPr>
            <a:xfrm>
              <a:off x="4279729" y="1803653"/>
              <a:ext cx="1566232" cy="810094"/>
            </a:xfrm>
            <a:prstGeom prst="rect">
              <a:avLst/>
            </a:prstGeom>
            <a:noFill/>
          </p:spPr>
          <p:txBody>
            <a:bodyPr wrap="square" rtlCol="0">
              <a:spAutoFit/>
            </a:bodyPr>
            <a:lstStyle/>
            <a:p>
              <a:pPr marL="172720" indent="-172720">
                <a:lnSpc>
                  <a:spcPct val="120000"/>
                </a:lnSpc>
                <a:buSzPct val="50000"/>
                <a:buFont typeface="Arial" panose="020B0604020202020204" pitchFamily="34" charset="0"/>
                <a:buChar cha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洛伐他汀</a:t>
              </a:r>
              <a:endParaRPr kumimoji="1" lang="en-US" altLang="zh-CN" sz="2000" dirty="0">
                <a:solidFill>
                  <a:prstClr val="black">
                    <a:lumMod val="85000"/>
                    <a:lumOff val="15000"/>
                  </a:prstClr>
                </a:solidFill>
                <a:latin typeface="华文楷体" panose="02010600040101010101" pitchFamily="2" charset="-122"/>
                <a:ea typeface="华文楷体" panose="02010600040101010101" pitchFamily="2" charset="-122"/>
              </a:endParaRPr>
            </a:p>
            <a:p>
              <a:pPr marL="172720" indent="-172720">
                <a:lnSpc>
                  <a:spcPct val="120000"/>
                </a:lnSpc>
                <a:buSzPct val="50000"/>
                <a:buFont typeface="Arial" panose="020B0604020202020204" pitchFamily="34" charset="0"/>
                <a:buChar cha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辛伐他汀</a:t>
              </a:r>
              <a:endPar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sp>
          <p:nvSpPr>
            <p:cNvPr id="13" name="îṣľiďe"/>
            <p:cNvSpPr txBox="1"/>
            <p:nvPr/>
          </p:nvSpPr>
          <p:spPr>
            <a:xfrm>
              <a:off x="5903637" y="1615254"/>
              <a:ext cx="5110382" cy="1179425"/>
            </a:xfrm>
            <a:prstGeom prst="rect">
              <a:avLst/>
            </a:prstGeom>
            <a:noFill/>
          </p:spPr>
          <p:txBody>
            <a:bodyPr wrap="square" rtlCol="0">
              <a:spAutoFit/>
            </a:bodyPr>
            <a:lstStyle/>
            <a:p>
              <a:pPr marL="342900" indent="-342900">
                <a:lnSpc>
                  <a:spcPct val="120000"/>
                </a:lnSpc>
                <a:buFont typeface="+mj-lt"/>
                <a:buAutoNum type="arabicPeriod"/>
                <a:defRPr/>
              </a:pPr>
              <a:r>
                <a:rPr lang="zh-CN" altLang="en-US" sz="2000" dirty="0">
                  <a:latin typeface="华文楷体" panose="02010600040101010101" pitchFamily="2" charset="-122"/>
                  <a:ea typeface="华文楷体" panose="02010600040101010101" pitchFamily="2" charset="-122"/>
                </a:rPr>
                <a:t>羟甲戊二酰辅酶</a:t>
              </a:r>
              <a:r>
                <a:rPr lang="en-US" altLang="zh-CN" sz="2000" dirty="0">
                  <a:latin typeface="华文楷体" panose="02010600040101010101" pitchFamily="2" charset="-122"/>
                  <a:ea typeface="华文楷体" panose="02010600040101010101" pitchFamily="2" charset="-122"/>
                </a:rPr>
                <a:t>A</a:t>
              </a:r>
              <a:r>
                <a:rPr lang="zh-CN" altLang="en-US" sz="2000" dirty="0">
                  <a:latin typeface="华文楷体" panose="02010600040101010101" pitchFamily="2" charset="-122"/>
                  <a:ea typeface="华文楷体" panose="02010600040101010101" pitchFamily="2" charset="-122"/>
                </a:rPr>
                <a:t>还原酶抑制剂</a:t>
              </a:r>
              <a:endParaRPr lang="en-US" altLang="zh-CN" sz="2000" dirty="0">
                <a:latin typeface="华文楷体" panose="02010600040101010101" pitchFamily="2" charset="-122"/>
                <a:ea typeface="华文楷体" panose="02010600040101010101" pitchFamily="2" charset="-122"/>
              </a:endParaRPr>
            </a:p>
            <a:p>
              <a:pPr marL="342900" marR="0" indent="-342900" algn="l" defTabSz="914400" rtl="0" eaLnBrk="1" fontAlgn="auto" latinLnBrk="0" hangingPunct="1">
                <a:lnSpc>
                  <a:spcPct val="120000"/>
                </a:lnSpc>
                <a:spcBef>
                  <a:spcPts val="0"/>
                </a:spcBef>
                <a:spcAft>
                  <a:spcPts val="0"/>
                </a:spcAft>
                <a:buClrTx/>
                <a:buSzTx/>
                <a:buFont typeface="+mj-lt"/>
                <a:buAutoNum type="arabicPeriod"/>
                <a:defRPr/>
              </a:pPr>
              <a:r>
                <a:rPr lang="zh-CN" altLang="zh-CN" sz="2000" dirty="0">
                  <a:latin typeface="华文楷体" panose="02010600040101010101" pitchFamily="2" charset="-122"/>
                  <a:ea typeface="华文楷体" panose="02010600040101010101" pitchFamily="2" charset="-122"/>
                </a:rPr>
                <a:t>偶见严重不良反应横纹肌溶解症，服药期间应定期检查肝功能，出现肌痛及时停药。</a:t>
              </a:r>
              <a:endParaRPr lang="zh-CN" altLang="zh-CN" sz="2000" dirty="0">
                <a:latin typeface="华文楷体" panose="02010600040101010101" pitchFamily="2" charset="-122"/>
                <a:ea typeface="华文楷体" panose="02010600040101010101" pitchFamily="2" charset="-122"/>
              </a:endParaRPr>
            </a:p>
          </p:txBody>
        </p:sp>
      </p:grpSp>
      <p:grpSp>
        <p:nvGrpSpPr>
          <p:cNvPr id="17" name="组合 16"/>
          <p:cNvGrpSpPr/>
          <p:nvPr/>
        </p:nvGrpSpPr>
        <p:grpSpPr>
          <a:xfrm>
            <a:off x="1051173" y="1983554"/>
            <a:ext cx="1459868" cy="2206648"/>
            <a:chOff x="1129271" y="1615254"/>
            <a:chExt cx="1459868" cy="2206648"/>
          </a:xfrm>
        </p:grpSpPr>
        <p:sp>
          <p:nvSpPr>
            <p:cNvPr id="2" name="矩形: 圆角 1"/>
            <p:cNvSpPr/>
            <p:nvPr/>
          </p:nvSpPr>
          <p:spPr>
            <a:xfrm>
              <a:off x="1129271" y="1615254"/>
              <a:ext cx="1459868" cy="2206648"/>
            </a:xfrm>
            <a:prstGeom prst="roundRect">
              <a:avLst>
                <a:gd name="adj" fmla="val 5701"/>
              </a:avLst>
            </a:prstGeom>
            <a:solidFill>
              <a:srgbClr val="ED7D31">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îṧḷïḋê"/>
            <p:cNvSpPr txBox="1"/>
            <p:nvPr/>
          </p:nvSpPr>
          <p:spPr>
            <a:xfrm>
              <a:off x="1137046" y="2439174"/>
              <a:ext cx="1332083" cy="707886"/>
            </a:xfrm>
            <a:prstGeom prst="rect">
              <a:avLst/>
            </a:prstGeom>
            <a:noFill/>
          </p:spPr>
          <p:txBody>
            <a:bodyPr wrap="square" rtlCol="0">
              <a:spAutoFit/>
            </a:bodyPr>
            <a:lstStyle/>
            <a:p>
              <a:pPr algn="ctr">
                <a:defRP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主要降低胆固醇</a:t>
              </a:r>
              <a:endParaRPr kumimoji="1" lang="en-US" altLang="zh-CN"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grpSp>
      <p:grpSp>
        <p:nvGrpSpPr>
          <p:cNvPr id="16" name="组合 15"/>
          <p:cNvGrpSpPr/>
          <p:nvPr/>
        </p:nvGrpSpPr>
        <p:grpSpPr>
          <a:xfrm>
            <a:off x="2597296" y="3326562"/>
            <a:ext cx="8543529" cy="863640"/>
            <a:chOff x="2675394" y="2958262"/>
            <a:chExt cx="8543529" cy="863640"/>
          </a:xfrm>
        </p:grpSpPr>
        <p:sp>
          <p:nvSpPr>
            <p:cNvPr id="35" name="ïSľïḋê"/>
            <p:cNvSpPr/>
            <p:nvPr/>
          </p:nvSpPr>
          <p:spPr>
            <a:xfrm>
              <a:off x="2675394" y="2975973"/>
              <a:ext cx="8543529" cy="845929"/>
            </a:xfrm>
            <a:prstGeom prst="roundRect">
              <a:avLst>
                <a:gd name="adj" fmla="val 8860"/>
              </a:avLst>
            </a:prstGeom>
            <a:solidFill>
              <a:srgbClr val="ED7D31">
                <a:alpha val="15000"/>
              </a:srgbClr>
            </a:solidFill>
            <a:ln w="3175"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endParaRPr>
            </a:p>
          </p:txBody>
        </p:sp>
        <p:sp>
          <p:nvSpPr>
            <p:cNvPr id="24" name="îṧḷïḋê"/>
            <p:cNvSpPr txBox="1"/>
            <p:nvPr/>
          </p:nvSpPr>
          <p:spPr>
            <a:xfrm>
              <a:off x="2698946" y="3163254"/>
              <a:ext cx="1523534" cy="400110"/>
            </a:xfrm>
            <a:prstGeom prst="rect">
              <a:avLst/>
            </a:prstGeom>
            <a:noFill/>
          </p:spPr>
          <p:txBody>
            <a:bodyPr wrap="square" rtlCol="0">
              <a:spAutoFit/>
            </a:bodyPr>
            <a:lstStyle/>
            <a:p>
              <a:pPr algn="ctr">
                <a:defRP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胆酸螯合药</a:t>
              </a:r>
              <a:endParaRPr kumimoji="1" lang="en-US" altLang="zh-CN"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sp>
          <p:nvSpPr>
            <p:cNvPr id="25" name="文本框 24"/>
            <p:cNvSpPr txBox="1"/>
            <p:nvPr/>
          </p:nvSpPr>
          <p:spPr>
            <a:xfrm>
              <a:off x="4308735" y="2958262"/>
              <a:ext cx="1427171" cy="810094"/>
            </a:xfrm>
            <a:prstGeom prst="rect">
              <a:avLst/>
            </a:prstGeom>
            <a:noFill/>
          </p:spPr>
          <p:txBody>
            <a:bodyPr wrap="square">
              <a:spAutoFit/>
            </a:bodyPr>
            <a:lstStyle/>
            <a:p>
              <a:pPr marL="172720" indent="-172720">
                <a:lnSpc>
                  <a:spcPct val="120000"/>
                </a:lnSpc>
                <a:buSzPct val="50000"/>
                <a:buFont typeface="Arial" panose="020B0604020202020204" pitchFamily="34" charset="0"/>
                <a:buChar cha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考来烯胺</a:t>
              </a:r>
              <a:endParaRPr kumimoji="1" lang="en-US" altLang="zh-CN" sz="2000" dirty="0">
                <a:solidFill>
                  <a:prstClr val="black">
                    <a:lumMod val="85000"/>
                    <a:lumOff val="15000"/>
                  </a:prstClr>
                </a:solidFill>
                <a:latin typeface="华文楷体" panose="02010600040101010101" pitchFamily="2" charset="-122"/>
                <a:ea typeface="华文楷体" panose="02010600040101010101" pitchFamily="2" charset="-122"/>
              </a:endParaRPr>
            </a:p>
            <a:p>
              <a:pPr marL="172720" indent="-172720">
                <a:lnSpc>
                  <a:spcPct val="120000"/>
                </a:lnSpc>
                <a:buSzPct val="50000"/>
                <a:buFont typeface="Arial" panose="020B0604020202020204" pitchFamily="34" charset="0"/>
                <a:buChar cha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考来替泊</a:t>
              </a:r>
              <a:endPar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sp>
          <p:nvSpPr>
            <p:cNvPr id="27" name="文本框 26"/>
            <p:cNvSpPr txBox="1"/>
            <p:nvPr/>
          </p:nvSpPr>
          <p:spPr>
            <a:xfrm>
              <a:off x="5934696" y="2958262"/>
              <a:ext cx="5079323" cy="810094"/>
            </a:xfrm>
            <a:prstGeom prst="rect">
              <a:avLst/>
            </a:prstGeom>
            <a:noFill/>
          </p:spPr>
          <p:txBody>
            <a:bodyPr wrap="square">
              <a:spAutoFit/>
            </a:bodyPr>
            <a:lstStyle/>
            <a:p>
              <a:pPr marL="0" marR="0" indent="0" algn="l" defTabSz="914400" rtl="0" eaLnBrk="1" fontAlgn="auto" latinLnBrk="0" hangingPunct="1">
                <a:lnSpc>
                  <a:spcPct val="120000"/>
                </a:lnSpc>
                <a:spcBef>
                  <a:spcPts val="0"/>
                </a:spcBef>
                <a:spcAft>
                  <a:spcPts val="0"/>
                </a:spcAft>
                <a:buClrTx/>
                <a:buSzTx/>
                <a:buFontTx/>
                <a:buNone/>
                <a:defRPr/>
              </a:pPr>
              <a:r>
                <a:rPr lang="zh-CN" altLang="en-US" sz="2000" b="0" dirty="0">
                  <a:latin typeface="华文楷体" panose="02010600040101010101" pitchFamily="2" charset="-122"/>
                  <a:ea typeface="华文楷体" panose="02010600040101010101" pitchFamily="2" charset="-122"/>
                </a:rPr>
                <a:t>在肠道与胆酸螯合，阻断胆酸肝肠循环，加速肝内胆固醇转化为胆酸。</a:t>
              </a:r>
              <a:endParaRPr lang="zh-CN" altLang="en-US" sz="2000" b="0" dirty="0">
                <a:latin typeface="华文楷体" panose="02010600040101010101" pitchFamily="2" charset="-122"/>
                <a:ea typeface="华文楷体" panose="02010600040101010101" pitchFamily="2" charset="-122"/>
              </a:endParaRPr>
            </a:p>
          </p:txBody>
        </p:sp>
      </p:grpSp>
      <p:grpSp>
        <p:nvGrpSpPr>
          <p:cNvPr id="19" name="组合 18"/>
          <p:cNvGrpSpPr/>
          <p:nvPr/>
        </p:nvGrpSpPr>
        <p:grpSpPr>
          <a:xfrm>
            <a:off x="2620848" y="4292458"/>
            <a:ext cx="8519977" cy="944593"/>
            <a:chOff x="2698946" y="3924158"/>
            <a:chExt cx="8519977" cy="944593"/>
          </a:xfrm>
        </p:grpSpPr>
        <p:sp>
          <p:nvSpPr>
            <p:cNvPr id="54" name="ïSľïḋê"/>
            <p:cNvSpPr/>
            <p:nvPr/>
          </p:nvSpPr>
          <p:spPr>
            <a:xfrm>
              <a:off x="2698946" y="3924158"/>
              <a:ext cx="8519977" cy="944593"/>
            </a:xfrm>
            <a:prstGeom prst="roundRect">
              <a:avLst>
                <a:gd name="adj" fmla="val 8860"/>
              </a:avLst>
            </a:prstGeom>
            <a:solidFill>
              <a:srgbClr val="15B6BC">
                <a:alpha val="15000"/>
              </a:srgbClr>
            </a:solidFill>
            <a:ln w="3175"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endParaRPr>
            </a:p>
          </p:txBody>
        </p:sp>
        <p:sp>
          <p:nvSpPr>
            <p:cNvPr id="55" name="îṧḷïḋê"/>
            <p:cNvSpPr txBox="1"/>
            <p:nvPr/>
          </p:nvSpPr>
          <p:spPr>
            <a:xfrm>
              <a:off x="2751481" y="4241348"/>
              <a:ext cx="1332083" cy="400110"/>
            </a:xfrm>
            <a:prstGeom prst="rect">
              <a:avLst/>
            </a:prstGeom>
            <a:noFill/>
          </p:spPr>
          <p:txBody>
            <a:bodyPr wrap="square" rtlCol="0">
              <a:spAutoFit/>
            </a:bodyPr>
            <a:lstStyle/>
            <a:p>
              <a:pPr algn="ctr">
                <a:defRP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贝特类</a:t>
              </a:r>
              <a:endParaRPr kumimoji="1" lang="en-US" altLang="zh-CN"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sp>
          <p:nvSpPr>
            <p:cNvPr id="56" name="îŝļíďê"/>
            <p:cNvSpPr txBox="1"/>
            <p:nvPr/>
          </p:nvSpPr>
          <p:spPr>
            <a:xfrm>
              <a:off x="4325453" y="3999837"/>
              <a:ext cx="1566232" cy="810094"/>
            </a:xfrm>
            <a:prstGeom prst="rect">
              <a:avLst/>
            </a:prstGeom>
            <a:noFill/>
          </p:spPr>
          <p:txBody>
            <a:bodyPr wrap="square" rtlCol="0">
              <a:spAutoFit/>
            </a:bodyPr>
            <a:lstStyle/>
            <a:p>
              <a:pPr marL="172720" indent="-172720">
                <a:lnSpc>
                  <a:spcPct val="120000"/>
                </a:lnSpc>
                <a:buSzPct val="50000"/>
                <a:buFont typeface="Arial" panose="020B0604020202020204" pitchFamily="34" charset="0"/>
                <a:buChar cha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非诺贝特</a:t>
              </a:r>
              <a:endParaRPr kumimoji="1" lang="en-US" altLang="zh-CN" sz="2000" dirty="0">
                <a:solidFill>
                  <a:prstClr val="black">
                    <a:lumMod val="85000"/>
                    <a:lumOff val="15000"/>
                  </a:prstClr>
                </a:solidFill>
                <a:latin typeface="华文楷体" panose="02010600040101010101" pitchFamily="2" charset="-122"/>
                <a:ea typeface="华文楷体" panose="02010600040101010101" pitchFamily="2" charset="-122"/>
              </a:endParaRPr>
            </a:p>
            <a:p>
              <a:pPr marL="172720" indent="-172720">
                <a:lnSpc>
                  <a:spcPct val="120000"/>
                </a:lnSpc>
                <a:buSzPct val="50000"/>
                <a:buFont typeface="Arial" panose="020B0604020202020204" pitchFamily="34" charset="0"/>
                <a:buChar cha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吉非贝齐</a:t>
              </a:r>
              <a:endPar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sp>
          <p:nvSpPr>
            <p:cNvPr id="57" name="îṣľiďe"/>
            <p:cNvSpPr txBox="1"/>
            <p:nvPr/>
          </p:nvSpPr>
          <p:spPr>
            <a:xfrm>
              <a:off x="5920355" y="4117669"/>
              <a:ext cx="5110382" cy="440762"/>
            </a:xfrm>
            <a:prstGeom prst="rect">
              <a:avLst/>
            </a:prstGeom>
            <a:noFill/>
          </p:spPr>
          <p:txBody>
            <a:bodyPr wrap="square" rtlCol="0">
              <a:spAutoFit/>
            </a:bodyPr>
            <a:lstStyle/>
            <a:p>
              <a:pPr marL="0" marR="0" indent="0" algn="l" defTabSz="914400" rtl="0" eaLnBrk="1" fontAlgn="auto" latinLnBrk="0" hangingPunct="1">
                <a:lnSpc>
                  <a:spcPct val="120000"/>
                </a:lnSpc>
                <a:spcBef>
                  <a:spcPts val="0"/>
                </a:spcBef>
                <a:spcAft>
                  <a:spcPts val="0"/>
                </a:spcAft>
                <a:buClrTx/>
                <a:buSzTx/>
                <a:buFontTx/>
                <a:buNone/>
                <a:defRPr/>
              </a:pPr>
              <a:r>
                <a:rPr lang="zh-CN" altLang="en-US" sz="2000" dirty="0">
                  <a:latin typeface="华文楷体" panose="02010600040101010101" pitchFamily="2" charset="-122"/>
                  <a:ea typeface="华文楷体" panose="02010600040101010101" pitchFamily="2" charset="-122"/>
                </a:rPr>
                <a:t>与他汀类合用可增加</a:t>
              </a:r>
              <a:r>
                <a:rPr lang="zh-CN" altLang="zh-CN" sz="2000" kern="1200" dirty="0">
                  <a:solidFill>
                    <a:schemeClr val="dk1"/>
                  </a:solidFill>
                  <a:latin typeface="华文楷体" panose="02010600040101010101" pitchFamily="2" charset="-122"/>
                  <a:ea typeface="华文楷体" panose="02010600040101010101" pitchFamily="2" charset="-122"/>
                </a:rPr>
                <a:t>横纹肌溶解症</a:t>
              </a:r>
              <a:r>
                <a:rPr lang="zh-CN" altLang="en-US" sz="2000" dirty="0">
                  <a:latin typeface="华文楷体" panose="02010600040101010101" pitchFamily="2" charset="-122"/>
                  <a:ea typeface="华文楷体" panose="02010600040101010101" pitchFamily="2" charset="-122"/>
                </a:rPr>
                <a:t>的发生率。</a:t>
              </a:r>
              <a:endParaRPr lang="zh-CN" altLang="en-US" sz="2000" dirty="0">
                <a:latin typeface="华文楷体" panose="02010600040101010101" pitchFamily="2" charset="-122"/>
                <a:ea typeface="华文楷体" panose="02010600040101010101" pitchFamily="2" charset="-122"/>
              </a:endParaRPr>
            </a:p>
          </p:txBody>
        </p:sp>
      </p:grpSp>
      <p:grpSp>
        <p:nvGrpSpPr>
          <p:cNvPr id="18" name="组合 17"/>
          <p:cNvGrpSpPr/>
          <p:nvPr/>
        </p:nvGrpSpPr>
        <p:grpSpPr>
          <a:xfrm>
            <a:off x="1058948" y="4292458"/>
            <a:ext cx="1452093" cy="1964865"/>
            <a:chOff x="1137046" y="3924158"/>
            <a:chExt cx="1452093" cy="1964865"/>
          </a:xfrm>
        </p:grpSpPr>
        <p:sp>
          <p:nvSpPr>
            <p:cNvPr id="3" name="矩形: 圆角 2"/>
            <p:cNvSpPr/>
            <p:nvPr/>
          </p:nvSpPr>
          <p:spPr>
            <a:xfrm>
              <a:off x="1137046" y="3924158"/>
              <a:ext cx="1452093" cy="1964865"/>
            </a:xfrm>
            <a:prstGeom prst="roundRect">
              <a:avLst>
                <a:gd name="adj" fmla="val 5854"/>
              </a:avLst>
            </a:prstGeom>
            <a:solidFill>
              <a:srgbClr val="15B6BC">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îṧḷïḋê"/>
            <p:cNvSpPr txBox="1"/>
            <p:nvPr/>
          </p:nvSpPr>
          <p:spPr>
            <a:xfrm>
              <a:off x="1201814" y="4558431"/>
              <a:ext cx="1332083" cy="707886"/>
            </a:xfrm>
            <a:prstGeom prst="rect">
              <a:avLst/>
            </a:prstGeom>
            <a:noFill/>
          </p:spPr>
          <p:txBody>
            <a:bodyPr wrap="square" rtlCol="0">
              <a:spAutoFit/>
            </a:bodyPr>
            <a:lstStyle/>
            <a:p>
              <a:pPr algn="ctr">
                <a:defRP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主要降低甘油三酯</a:t>
              </a:r>
              <a:endParaRPr kumimoji="1" lang="en-US" altLang="zh-CN"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grpSp>
      <p:grpSp>
        <p:nvGrpSpPr>
          <p:cNvPr id="20" name="组合 19"/>
          <p:cNvGrpSpPr/>
          <p:nvPr/>
        </p:nvGrpSpPr>
        <p:grpSpPr>
          <a:xfrm>
            <a:off x="2620847" y="5312730"/>
            <a:ext cx="8519977" cy="944593"/>
            <a:chOff x="2698945" y="4944430"/>
            <a:chExt cx="8519977" cy="944593"/>
          </a:xfrm>
        </p:grpSpPr>
        <p:sp>
          <p:nvSpPr>
            <p:cNvPr id="36" name="ïSľïḋê"/>
            <p:cNvSpPr/>
            <p:nvPr/>
          </p:nvSpPr>
          <p:spPr>
            <a:xfrm>
              <a:off x="2698945" y="4944430"/>
              <a:ext cx="8519977" cy="944593"/>
            </a:xfrm>
            <a:prstGeom prst="roundRect">
              <a:avLst>
                <a:gd name="adj" fmla="val 8860"/>
              </a:avLst>
            </a:prstGeom>
            <a:solidFill>
              <a:srgbClr val="15B6BC">
                <a:alpha val="15000"/>
              </a:srgbClr>
            </a:solidFill>
            <a:ln w="3175"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endParaRPr>
            </a:p>
          </p:txBody>
        </p:sp>
        <p:sp>
          <p:nvSpPr>
            <p:cNvPr id="60" name="îṧḷïḋê"/>
            <p:cNvSpPr txBox="1"/>
            <p:nvPr/>
          </p:nvSpPr>
          <p:spPr>
            <a:xfrm>
              <a:off x="2842108" y="5185941"/>
              <a:ext cx="1182902" cy="400110"/>
            </a:xfrm>
            <a:prstGeom prst="rect">
              <a:avLst/>
            </a:prstGeom>
            <a:noFill/>
          </p:spPr>
          <p:txBody>
            <a:bodyPr wrap="square" rtlCol="0">
              <a:spAutoFit/>
            </a:bodyPr>
            <a:lstStyle/>
            <a:p>
              <a:pPr algn="ctr">
                <a:defRP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烟酸类</a:t>
              </a:r>
              <a:endParaRPr kumimoji="1" lang="en-US" altLang="zh-CN"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sp>
          <p:nvSpPr>
            <p:cNvPr id="48" name="文本框 47"/>
            <p:cNvSpPr txBox="1"/>
            <p:nvPr/>
          </p:nvSpPr>
          <p:spPr>
            <a:xfrm>
              <a:off x="4349836" y="5155673"/>
              <a:ext cx="1427171" cy="440762"/>
            </a:xfrm>
            <a:prstGeom prst="rect">
              <a:avLst/>
            </a:prstGeom>
            <a:noFill/>
          </p:spPr>
          <p:txBody>
            <a:bodyPr wrap="square">
              <a:spAutoFit/>
            </a:bodyPr>
            <a:lstStyle/>
            <a:p>
              <a:pPr marL="172720" indent="-172720">
                <a:lnSpc>
                  <a:spcPct val="120000"/>
                </a:lnSpc>
                <a:buSzPct val="50000"/>
                <a:buFont typeface="Arial" panose="020B0604020202020204" pitchFamily="34" charset="0"/>
                <a:buChar char="•"/>
              </a:pPr>
              <a:r>
                <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rPr>
                <a:t>烟酸</a:t>
              </a:r>
              <a:endParaRPr kumimoji="1" lang="zh-CN" altLang="en-US" sz="2000" dirty="0">
                <a:solidFill>
                  <a:prstClr val="black">
                    <a:lumMod val="85000"/>
                    <a:lumOff val="15000"/>
                  </a:prstClr>
                </a:solidFill>
                <a:latin typeface="华文楷体" panose="02010600040101010101" pitchFamily="2" charset="-122"/>
                <a:ea typeface="华文楷体" panose="02010600040101010101" pitchFamily="2" charset="-122"/>
              </a:endParaRPr>
            </a:p>
          </p:txBody>
        </p:sp>
        <p:sp>
          <p:nvSpPr>
            <p:cNvPr id="49" name="文本框 48"/>
            <p:cNvSpPr txBox="1"/>
            <p:nvPr/>
          </p:nvSpPr>
          <p:spPr>
            <a:xfrm>
              <a:off x="5980476" y="4971007"/>
              <a:ext cx="5079323" cy="810094"/>
            </a:xfrm>
            <a:prstGeom prst="rect">
              <a:avLst/>
            </a:prstGeom>
            <a:noFill/>
          </p:spPr>
          <p:txBody>
            <a:bodyPr wrap="square">
              <a:spAutoFit/>
            </a:bodyPr>
            <a:lstStyle/>
            <a:p>
              <a:pPr marL="0" marR="0" indent="0" algn="l" defTabSz="914400" rtl="0" eaLnBrk="1" fontAlgn="auto" latinLnBrk="0" hangingPunct="1">
                <a:lnSpc>
                  <a:spcPct val="120000"/>
                </a:lnSpc>
                <a:spcBef>
                  <a:spcPts val="0"/>
                </a:spcBef>
                <a:spcAft>
                  <a:spcPts val="0"/>
                </a:spcAft>
                <a:buClrTx/>
                <a:buSzTx/>
                <a:buFontTx/>
                <a:buNone/>
                <a:defRPr/>
              </a:pPr>
              <a:r>
                <a:rPr lang="zh-CN" altLang="en-US" sz="2000" b="0" dirty="0">
                  <a:latin typeface="华文楷体" panose="02010600040101010101" pitchFamily="2" charset="-122"/>
                  <a:ea typeface="华文楷体" panose="02010600040101010101" pitchFamily="2" charset="-122"/>
                </a:rPr>
                <a:t>在肠道与胆酸螯合，阻断胆酸肝肠循环，加速肝内胆固醇转化为胆酸。</a:t>
              </a:r>
              <a:endParaRPr lang="zh-CN" altLang="en-US" sz="2000" b="0" dirty="0">
                <a:latin typeface="华文楷体" panose="02010600040101010101" pitchFamily="2" charset="-122"/>
                <a:ea typeface="华文楷体" panose="0201060004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4" descr="1.jpg"/>
          <p:cNvPicPr>
            <a:picLocks noChangeAspect="1"/>
          </p:cNvPicPr>
          <p:nvPr/>
        </p:nvPicPr>
        <p:blipFill>
          <a:blip r:embed="rId1" cstate="print"/>
          <a:srcRect l="52769" t="18186"/>
          <a:stretch>
            <a:fillRect/>
          </a:stretch>
        </p:blipFill>
        <p:spPr bwMode="auto">
          <a:xfrm>
            <a:off x="8368374" y="1507250"/>
            <a:ext cx="2408082" cy="4172705"/>
          </a:xfrm>
          <a:prstGeom prst="rect">
            <a:avLst/>
          </a:prstGeom>
          <a:ln>
            <a:noFill/>
          </a:ln>
          <a:effectLst>
            <a:softEdge rad="112500"/>
          </a:effectLst>
        </p:spPr>
      </p:pic>
      <p:pic>
        <p:nvPicPr>
          <p:cNvPr id="4" name="图片 3" descr="src=http___www_365lo_com_wp-content_uploads_2018_05_20180505101009-5aed8301d0e10_jpg&amp;refer=http___www_365lo.jpg"/>
          <p:cNvPicPr>
            <a:picLocks noChangeAspect="1"/>
          </p:cNvPicPr>
          <p:nvPr/>
        </p:nvPicPr>
        <p:blipFill>
          <a:blip r:embed="rId2" cstate="print"/>
          <a:srcRect r="15425"/>
          <a:stretch>
            <a:fillRect/>
          </a:stretch>
        </p:blipFill>
        <p:spPr>
          <a:xfrm>
            <a:off x="1305933" y="1507251"/>
            <a:ext cx="3022849" cy="2162909"/>
          </a:xfrm>
          <a:prstGeom prst="rect">
            <a:avLst/>
          </a:prstGeom>
          <a:ln>
            <a:noFill/>
          </a:ln>
          <a:effectLst>
            <a:softEdge rad="112500"/>
          </a:effectLst>
        </p:spPr>
      </p:pic>
      <p:pic>
        <p:nvPicPr>
          <p:cNvPr id="5" name="图片 4" descr="src=http___nimg_ws_126_net__url=http%253A%252F%252Fdingyue_ws_126_net%252F2021%252F1026%252Fcb31adf1j00r1kgls000sc000dw00bng_jpg&amp;thumbnail=650x2147483647&amp;quality=80&amp;type=jpg&amp;.jpg"/>
          <p:cNvPicPr>
            <a:picLocks noChangeAspect="1"/>
          </p:cNvPicPr>
          <p:nvPr/>
        </p:nvPicPr>
        <p:blipFill>
          <a:blip r:embed="rId3" cstate="print"/>
          <a:srcRect l="10359" r="13917"/>
          <a:stretch>
            <a:fillRect/>
          </a:stretch>
        </p:blipFill>
        <p:spPr>
          <a:xfrm>
            <a:off x="4463289" y="1507251"/>
            <a:ext cx="3770578" cy="4172706"/>
          </a:xfrm>
          <a:prstGeom prst="rect">
            <a:avLst/>
          </a:prstGeom>
          <a:ln>
            <a:noFill/>
          </a:ln>
          <a:effectLst>
            <a:softEdge rad="112500"/>
          </a:effectLst>
        </p:spPr>
      </p:pic>
      <p:pic>
        <p:nvPicPr>
          <p:cNvPr id="6" name="图片 5" descr="肥甘厚为.jpg"/>
          <p:cNvPicPr>
            <a:picLocks noChangeAspect="1"/>
          </p:cNvPicPr>
          <p:nvPr/>
        </p:nvPicPr>
        <p:blipFill>
          <a:blip r:embed="rId4" cstate="print"/>
          <a:srcRect l="6386" t="6440" r="2745" b="10926"/>
          <a:stretch>
            <a:fillRect/>
          </a:stretch>
        </p:blipFill>
        <p:spPr>
          <a:xfrm>
            <a:off x="1305933" y="3774750"/>
            <a:ext cx="3022849" cy="190520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14"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randombar(horizontal)">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r>
              <a:rPr lang="zh-CN" altLang="en-US" dirty="0"/>
              <a:t>主讲人：曾伟川</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421581" y="2348401"/>
            <a:ext cx="4255655" cy="688928"/>
            <a:chOff x="5378898" y="1305903"/>
            <a:chExt cx="4494638" cy="727616"/>
          </a:xfrm>
        </p:grpSpPr>
        <p:sp>
          <p:nvSpPr>
            <p:cNvPr id="3" name="矩形: 圆角 78"/>
            <p:cNvSpPr/>
            <p:nvPr/>
          </p:nvSpPr>
          <p:spPr>
            <a:xfrm flipH="1">
              <a:off x="5378898" y="1305903"/>
              <a:ext cx="4494638" cy="727616"/>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zh-CN" altLang="en-US" sz="2000" b="1" dirty="0">
                <a:solidFill>
                  <a:schemeClr val="tx1">
                    <a:lumMod val="75000"/>
                    <a:lumOff val="25000"/>
                  </a:schemeClr>
                </a:solidFill>
                <a:latin typeface="仓耳明楷 W03" panose="00000500000000000000" pitchFamily="2" charset="-122"/>
                <a:ea typeface="仓耳明楷 W03" panose="00000500000000000000" pitchFamily="2" charset="-122"/>
              </a:endParaRPr>
            </a:p>
          </p:txBody>
        </p:sp>
        <p:sp>
          <p:nvSpPr>
            <p:cNvPr id="4" name="文本框 94"/>
            <p:cNvSpPr txBox="1"/>
            <p:nvPr/>
          </p:nvSpPr>
          <p:spPr>
            <a:xfrm>
              <a:off x="5881086" y="1458422"/>
              <a:ext cx="2785359" cy="422579"/>
            </a:xfrm>
            <a:prstGeom prst="rect">
              <a:avLst/>
            </a:prstGeom>
            <a:noFill/>
          </p:spPr>
          <p:txBody>
            <a:bodyPr wrap="none" rtlCol="0">
              <a:spAutoFit/>
            </a:bodyPr>
            <a:lstStyle/>
            <a:p>
              <a:pPr defTabSz="914400" fontAlgn="base">
                <a:spcBef>
                  <a:spcPct val="0"/>
                </a:spcBef>
                <a:spcAft>
                  <a:spcPct val="0"/>
                </a:spcAft>
              </a:pPr>
              <a:r>
                <a:rPr lang="zh-CN" altLang="en-US" sz="2000" b="1" dirty="0">
                  <a:solidFill>
                    <a:schemeClr val="bg1"/>
                  </a:solidFill>
                  <a:latin typeface="黑体" panose="02010609060101010101" pitchFamily="49" charset="-122"/>
                  <a:ea typeface="黑体" panose="02010609060101010101" pitchFamily="49" charset="-122"/>
                </a:rPr>
                <a:t>第一部分 抗心绞痛药</a:t>
              </a:r>
              <a:endParaRPr lang="zh-CN" altLang="en-US" sz="2000" b="1" dirty="0">
                <a:solidFill>
                  <a:schemeClr val="bg1"/>
                </a:solidFill>
                <a:latin typeface="黑体" panose="02010609060101010101" pitchFamily="49" charset="-122"/>
                <a:ea typeface="黑体" panose="02010609060101010101" pitchFamily="49" charset="-122"/>
              </a:endParaRPr>
            </a:p>
          </p:txBody>
        </p:sp>
      </p:grpSp>
      <p:grpSp>
        <p:nvGrpSpPr>
          <p:cNvPr id="5" name="组合 4"/>
          <p:cNvGrpSpPr/>
          <p:nvPr/>
        </p:nvGrpSpPr>
        <p:grpSpPr>
          <a:xfrm>
            <a:off x="6421582" y="3749554"/>
            <a:ext cx="4255654" cy="688928"/>
            <a:chOff x="5378899" y="2457128"/>
            <a:chExt cx="4494637" cy="727616"/>
          </a:xfrm>
        </p:grpSpPr>
        <p:sp>
          <p:nvSpPr>
            <p:cNvPr id="6" name="矩形: 圆角 86"/>
            <p:cNvSpPr/>
            <p:nvPr/>
          </p:nvSpPr>
          <p:spPr>
            <a:xfrm flipH="1">
              <a:off x="5378899" y="2457128"/>
              <a:ext cx="4494637" cy="727616"/>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zh-CN" altLang="en-US" sz="2000" b="1" dirty="0">
                <a:solidFill>
                  <a:schemeClr val="tx1">
                    <a:lumMod val="75000"/>
                    <a:lumOff val="25000"/>
                  </a:schemeClr>
                </a:solidFill>
                <a:latin typeface="仓耳明楷 W03" panose="00000500000000000000" pitchFamily="2" charset="-122"/>
                <a:ea typeface="仓耳明楷 W03" panose="00000500000000000000" pitchFamily="2" charset="-122"/>
              </a:endParaRPr>
            </a:p>
          </p:txBody>
        </p:sp>
        <p:sp>
          <p:nvSpPr>
            <p:cNvPr id="7" name="文本框 95"/>
            <p:cNvSpPr txBox="1"/>
            <p:nvPr/>
          </p:nvSpPr>
          <p:spPr>
            <a:xfrm>
              <a:off x="5881086" y="2573870"/>
              <a:ext cx="2512783" cy="422579"/>
            </a:xfrm>
            <a:prstGeom prst="rect">
              <a:avLst/>
            </a:prstGeom>
            <a:noFill/>
          </p:spPr>
          <p:txBody>
            <a:bodyPr wrap="none" rtlCol="0">
              <a:spAutoFit/>
            </a:bodyPr>
            <a:lstStyle/>
            <a:p>
              <a:pPr defTabSz="914400" fontAlgn="base">
                <a:spcBef>
                  <a:spcPct val="0"/>
                </a:spcBef>
                <a:spcAft>
                  <a:spcPct val="0"/>
                </a:spcAft>
              </a:pPr>
              <a:r>
                <a:rPr lang="zh-CN" altLang="en-US" sz="2000" b="1" dirty="0">
                  <a:solidFill>
                    <a:schemeClr val="bg1"/>
                  </a:solidFill>
                  <a:latin typeface="黑体" panose="02010609060101010101" pitchFamily="49" charset="-122"/>
                  <a:ea typeface="黑体" panose="02010609060101010101" pitchFamily="49" charset="-122"/>
                </a:rPr>
                <a:t>第二部分 调血脂药</a:t>
              </a:r>
              <a:endParaRPr lang="zh-CN" altLang="en-US" sz="2000" b="1" dirty="0">
                <a:solidFill>
                  <a:schemeClr val="bg1"/>
                </a:solidFill>
                <a:latin typeface="黑体" panose="02010609060101010101" pitchFamily="49" charset="-122"/>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45191" y="3235891"/>
            <a:ext cx="4664553" cy="707886"/>
          </a:xfrm>
          <a:prstGeom prst="rect">
            <a:avLst/>
          </a:prstGeom>
        </p:spPr>
        <p:txBody>
          <a:bodyPr wrap="square">
            <a:spAutoFit/>
          </a:bodyPr>
          <a:lstStyle/>
          <a:p>
            <a:pPr marL="0" lvl="1"/>
            <a:r>
              <a:rPr lang="zh-CN" altLang="en-US" sz="4000" b="1" dirty="0">
                <a:solidFill>
                  <a:schemeClr val="tx1">
                    <a:lumMod val="75000"/>
                    <a:lumOff val="25000"/>
                  </a:schemeClr>
                </a:solidFill>
                <a:latin typeface="黑体" panose="02010609060101010101" pitchFamily="49" charset="-122"/>
                <a:ea typeface="黑体" panose="02010609060101010101" pitchFamily="49" charset="-122"/>
              </a:rPr>
              <a:t>抗心绞痛药</a:t>
            </a:r>
            <a:endParaRPr lang="zh-CN" altLang="zh-CN" sz="4000" b="1"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3" name="矩形 2"/>
          <p:cNvSpPr/>
          <p:nvPr/>
        </p:nvSpPr>
        <p:spPr>
          <a:xfrm>
            <a:off x="6345192" y="2295238"/>
            <a:ext cx="1541508" cy="707886"/>
          </a:xfrm>
          <a:prstGeom prst="rect">
            <a:avLst/>
          </a:prstGeom>
        </p:spPr>
        <p:txBody>
          <a:bodyPr wrap="square">
            <a:spAutoFit/>
          </a:bodyPr>
          <a:lstStyle/>
          <a:p>
            <a:r>
              <a:rPr lang="en-US" altLang="zh-CN" sz="4000" b="1" i="1" u="sng" spc="300" dirty="0">
                <a:solidFill>
                  <a:srgbClr val="15B6BC"/>
                </a:solidFill>
                <a:latin typeface="Times New Roman" panose="02020603050405020304" pitchFamily="18" charset="0"/>
                <a:ea typeface="仓耳玄三M W05" panose="02020400000000000000" pitchFamily="18" charset="-122"/>
                <a:cs typeface="Times New Roman" panose="02020603050405020304" pitchFamily="18" charset="0"/>
              </a:rPr>
              <a:t>ONE</a:t>
            </a:r>
            <a:endParaRPr lang="zh-CN" altLang="en-US" sz="4000" b="1" i="1" u="sng" spc="300" dirty="0">
              <a:solidFill>
                <a:srgbClr val="15B6BC"/>
              </a:solidFill>
              <a:latin typeface="Times New Roman" panose="02020603050405020304" pitchFamily="18" charset="0"/>
              <a:ea typeface="仓耳玄三M W05" panose="02020400000000000000" pitchFamily="18"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8"/>
          <p:cNvSpPr/>
          <p:nvPr/>
        </p:nvSpPr>
        <p:spPr>
          <a:xfrm>
            <a:off x="1371599" y="1548090"/>
            <a:ext cx="6922605" cy="3948810"/>
          </a:xfrm>
          <a:prstGeom prst="roundRect">
            <a:avLst>
              <a:gd name="adj" fmla="val 6173"/>
            </a:avLst>
          </a:prstGeom>
          <a:solidFill>
            <a:srgbClr val="15B6BC">
              <a:alpha val="10000"/>
            </a:srgbClr>
          </a:solidFill>
          <a:ln w="19050">
            <a:solidFill>
              <a:srgbClr val="15B6BC"/>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p:cNvSpPr>
            <a:spLocks noGrp="1"/>
          </p:cNvSpPr>
          <p:nvPr>
            <p:ph type="title"/>
          </p:nvPr>
        </p:nvSpPr>
        <p:spPr>
          <a:prstGeom prst="rect">
            <a:avLst/>
          </a:prstGeom>
        </p:spPr>
        <p:txBody>
          <a:bodyPr/>
          <a:lstStyle/>
          <a:p>
            <a:r>
              <a:rPr lang="zh-CN" altLang="en-US" dirty="0"/>
              <a:t>一、心绞痛</a:t>
            </a:r>
            <a:endParaRPr lang="zh-CN" altLang="en-US" dirty="0"/>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51564" y="1867137"/>
            <a:ext cx="4740436" cy="5692139"/>
          </a:xfrm>
          <a:prstGeom prst="rect">
            <a:avLst/>
          </a:prstGeom>
        </p:spPr>
      </p:pic>
      <p:sp>
        <p:nvSpPr>
          <p:cNvPr id="8" name="矩形 7"/>
          <p:cNvSpPr/>
          <p:nvPr/>
        </p:nvSpPr>
        <p:spPr>
          <a:xfrm>
            <a:off x="1619277" y="2102287"/>
            <a:ext cx="6427247" cy="2726452"/>
          </a:xfrm>
          <a:prstGeom prst="rect">
            <a:avLst/>
          </a:prstGeom>
        </p:spPr>
        <p:txBody>
          <a:bodyPr wrap="square">
            <a:spAutoFit/>
          </a:bodyPr>
          <a:lstStyle/>
          <a:p>
            <a:pPr indent="457200">
              <a:lnSpc>
                <a:spcPct val="120000"/>
              </a:lnSpc>
            </a:pPr>
            <a:r>
              <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sym typeface="+mn-ea"/>
              </a:rPr>
              <a:t>心绞痛是心脏冠状动脉供血不足引起的心肌急剧的、暂时的缺血与缺氧综合症，是缺血性心脏病的主要临床症状。</a:t>
            </a:r>
            <a:endParaRPr kumimoji="1" lang="en-US" altLang="zh-CN" sz="2400" dirty="0">
              <a:solidFill>
                <a:prstClr val="black">
                  <a:lumMod val="85000"/>
                  <a:lumOff val="15000"/>
                </a:prstClr>
              </a:solidFill>
              <a:latin typeface="华文楷体" panose="02010600040101010101" pitchFamily="2" charset="-122"/>
              <a:ea typeface="华文楷体" panose="02010600040101010101" pitchFamily="2" charset="-122"/>
              <a:sym typeface="+mn-ea"/>
            </a:endParaRPr>
          </a:p>
          <a:p>
            <a:pPr indent="457200">
              <a:lnSpc>
                <a:spcPct val="120000"/>
              </a:lnSpc>
            </a:pPr>
            <a:r>
              <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sym typeface="+mn-ea"/>
              </a:rPr>
              <a:t>主要表现为胸骨后或左心前区出现阵发性绞痛、闷痛或压榨性疼痛，可放射到左肩、左上肢。</a:t>
            </a:r>
            <a:endPar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E:\涪陵卫校2022.2.16\PPT\图片1.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720" y="1074420"/>
            <a:ext cx="3256277" cy="586771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prstGeom prst="rect">
            <a:avLst/>
          </a:prstGeom>
        </p:spPr>
        <p:txBody>
          <a:bodyPr/>
          <a:lstStyle/>
          <a:p>
            <a:r>
              <a:rPr lang="zh-CN" altLang="en-US" dirty="0"/>
              <a:t>二、心绞痛类型</a:t>
            </a:r>
            <a:endParaRPr lang="zh-CN" altLang="en-US" dirty="0"/>
          </a:p>
        </p:txBody>
      </p:sp>
      <p:grpSp>
        <p:nvGrpSpPr>
          <p:cNvPr id="75" name="Group 8"/>
          <p:cNvGrpSpPr/>
          <p:nvPr/>
        </p:nvGrpSpPr>
        <p:grpSpPr>
          <a:xfrm>
            <a:off x="2093373" y="3025801"/>
            <a:ext cx="2642537" cy="2268522"/>
            <a:chOff x="671252" y="2204028"/>
            <a:chExt cx="3156379" cy="2709636"/>
          </a:xfrm>
        </p:grpSpPr>
        <p:sp>
          <p:nvSpPr>
            <p:cNvPr id="76" name="íśḷíḓê"/>
            <p:cNvSpPr/>
            <p:nvPr/>
          </p:nvSpPr>
          <p:spPr>
            <a:xfrm>
              <a:off x="894624" y="2204028"/>
              <a:ext cx="2709636" cy="1354818"/>
            </a:xfrm>
            <a:custGeom>
              <a:avLst/>
              <a:gdLst>
                <a:gd name="connsiteX0" fmla="*/ 1030310 w 2060620"/>
                <a:gd name="connsiteY0" fmla="*/ 0 h 1030310"/>
                <a:gd name="connsiteX1" fmla="*/ 2060620 w 2060620"/>
                <a:gd name="connsiteY1" fmla="*/ 1030310 h 1030310"/>
                <a:gd name="connsiteX2" fmla="*/ 0 w 2060620"/>
                <a:gd name="connsiteY2" fmla="*/ 1030310 h 1030310"/>
                <a:gd name="connsiteX3" fmla="*/ 1030310 w 2060620"/>
                <a:gd name="connsiteY3" fmla="*/ 0 h 1030310"/>
              </a:gdLst>
              <a:ahLst/>
              <a:cxnLst>
                <a:cxn ang="0">
                  <a:pos x="connsiteX0" y="connsiteY0"/>
                </a:cxn>
                <a:cxn ang="0">
                  <a:pos x="connsiteX1" y="connsiteY1"/>
                </a:cxn>
                <a:cxn ang="0">
                  <a:pos x="connsiteX2" y="connsiteY2"/>
                </a:cxn>
                <a:cxn ang="0">
                  <a:pos x="connsiteX3" y="connsiteY3"/>
                </a:cxn>
              </a:cxnLst>
              <a:rect l="l" t="t" r="r" b="b"/>
              <a:pathLst>
                <a:path w="2060620" h="1030310">
                  <a:moveTo>
                    <a:pt x="1030310" y="0"/>
                  </a:moveTo>
                  <a:cubicBezTo>
                    <a:pt x="1599335" y="0"/>
                    <a:pt x="2060620" y="461285"/>
                    <a:pt x="2060620" y="1030310"/>
                  </a:cubicBezTo>
                  <a:lnTo>
                    <a:pt x="0" y="1030310"/>
                  </a:lnTo>
                  <a:cubicBezTo>
                    <a:pt x="0" y="461285"/>
                    <a:pt x="461285" y="0"/>
                    <a:pt x="1030310" y="0"/>
                  </a:cubicBezTo>
                  <a:close/>
                </a:path>
              </a:pathLst>
            </a:custGeom>
            <a:noFill/>
            <a:ln w="19050" cap="rnd">
              <a:solidFill>
                <a:srgbClr val="15B6BC"/>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a:solidFill>
                  <a:schemeClr val="bg1"/>
                </a:solidFill>
              </a:endParaRPr>
            </a:p>
          </p:txBody>
        </p:sp>
        <p:sp>
          <p:nvSpPr>
            <p:cNvPr id="77" name="iṣľíḍe"/>
            <p:cNvSpPr/>
            <p:nvPr/>
          </p:nvSpPr>
          <p:spPr>
            <a:xfrm flipV="1">
              <a:off x="894624" y="3558846"/>
              <a:ext cx="2709636" cy="1354818"/>
            </a:xfrm>
            <a:custGeom>
              <a:avLst/>
              <a:gdLst>
                <a:gd name="connsiteX0" fmla="*/ 1030310 w 2060620"/>
                <a:gd name="connsiteY0" fmla="*/ 0 h 1030310"/>
                <a:gd name="connsiteX1" fmla="*/ 2060620 w 2060620"/>
                <a:gd name="connsiteY1" fmla="*/ 1030310 h 1030310"/>
                <a:gd name="connsiteX2" fmla="*/ 0 w 2060620"/>
                <a:gd name="connsiteY2" fmla="*/ 1030310 h 1030310"/>
                <a:gd name="connsiteX3" fmla="*/ 1030310 w 2060620"/>
                <a:gd name="connsiteY3" fmla="*/ 0 h 1030310"/>
              </a:gdLst>
              <a:ahLst/>
              <a:cxnLst>
                <a:cxn ang="0">
                  <a:pos x="connsiteX0" y="connsiteY0"/>
                </a:cxn>
                <a:cxn ang="0">
                  <a:pos x="connsiteX1" y="connsiteY1"/>
                </a:cxn>
                <a:cxn ang="0">
                  <a:pos x="connsiteX2" y="connsiteY2"/>
                </a:cxn>
                <a:cxn ang="0">
                  <a:pos x="connsiteX3" y="connsiteY3"/>
                </a:cxn>
              </a:cxnLst>
              <a:rect l="l" t="t" r="r" b="b"/>
              <a:pathLst>
                <a:path w="2060620" h="1030310">
                  <a:moveTo>
                    <a:pt x="1030310" y="0"/>
                  </a:moveTo>
                  <a:cubicBezTo>
                    <a:pt x="1599335" y="0"/>
                    <a:pt x="2060620" y="461285"/>
                    <a:pt x="2060620" y="1030310"/>
                  </a:cubicBezTo>
                  <a:lnTo>
                    <a:pt x="0" y="1030310"/>
                  </a:lnTo>
                  <a:cubicBezTo>
                    <a:pt x="0" y="461285"/>
                    <a:pt x="461285" y="0"/>
                    <a:pt x="1030310" y="0"/>
                  </a:cubicBezTo>
                  <a:close/>
                </a:path>
              </a:pathLst>
            </a:custGeom>
            <a:gradFill>
              <a:gsLst>
                <a:gs pos="0">
                  <a:srgbClr val="15B6BC">
                    <a:lumMod val="60000"/>
                    <a:lumOff val="40000"/>
                  </a:srgbClr>
                </a:gs>
                <a:gs pos="60000">
                  <a:srgbClr val="15B6BC"/>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dirty="0">
                <a:solidFill>
                  <a:schemeClr val="bg1"/>
                </a:solidFill>
              </a:endParaRPr>
            </a:p>
          </p:txBody>
        </p:sp>
        <p:sp>
          <p:nvSpPr>
            <p:cNvPr id="78" name="ïsḻiḓê"/>
            <p:cNvSpPr/>
            <p:nvPr/>
          </p:nvSpPr>
          <p:spPr>
            <a:xfrm>
              <a:off x="671252" y="3236415"/>
              <a:ext cx="3156379" cy="990249"/>
            </a:xfrm>
            <a:prstGeom prst="roundRect">
              <a:avLst>
                <a:gd name="adj" fmla="val 50000"/>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30000"/>
                </a:lnSpc>
                <a:defRPr/>
              </a:pPr>
              <a:r>
                <a:rPr lang="zh-CN" altLang="en-US" sz="2400" b="1" dirty="0">
                  <a:solidFill>
                    <a:srgbClr val="15B6BC"/>
                  </a:solidFill>
                  <a:latin typeface="华文楷体" panose="02010600040101010101" pitchFamily="2" charset="-122"/>
                  <a:ea typeface="华文楷体" panose="02010600040101010101" pitchFamily="2" charset="-122"/>
                  <a:sym typeface="+mn-ea"/>
                </a:rPr>
                <a:t>稳定性心绞痛</a:t>
              </a:r>
              <a:endParaRPr lang="zh-CN" altLang="en-US" sz="2400" b="1" dirty="0">
                <a:solidFill>
                  <a:srgbClr val="15B6BC"/>
                </a:solidFill>
                <a:latin typeface="华文楷体" panose="02010600040101010101" pitchFamily="2" charset="-122"/>
                <a:ea typeface="华文楷体" panose="02010600040101010101" pitchFamily="2" charset="-122"/>
                <a:sym typeface="+mn-ea"/>
              </a:endParaRPr>
            </a:p>
          </p:txBody>
        </p:sp>
        <p:sp>
          <p:nvSpPr>
            <p:cNvPr id="79" name="îṩļîḑe"/>
            <p:cNvSpPr/>
            <p:nvPr/>
          </p:nvSpPr>
          <p:spPr>
            <a:xfrm>
              <a:off x="2083796" y="2433443"/>
              <a:ext cx="365231" cy="672845"/>
            </a:xfrm>
            <a:custGeom>
              <a:avLst/>
              <a:gdLst>
                <a:gd name="T0" fmla="*/ 332 w 426"/>
                <a:gd name="T1" fmla="*/ 187 h 786"/>
                <a:gd name="T2" fmla="*/ 332 w 426"/>
                <a:gd name="T3" fmla="*/ 159 h 786"/>
                <a:gd name="T4" fmla="*/ 390 w 426"/>
                <a:gd name="T5" fmla="*/ 159 h 786"/>
                <a:gd name="T6" fmla="*/ 390 w 426"/>
                <a:gd name="T7" fmla="*/ 0 h 786"/>
                <a:gd name="T8" fmla="*/ 36 w 426"/>
                <a:gd name="T9" fmla="*/ 0 h 786"/>
                <a:gd name="T10" fmla="*/ 36 w 426"/>
                <a:gd name="T11" fmla="*/ 159 h 786"/>
                <a:gd name="T12" fmla="*/ 94 w 426"/>
                <a:gd name="T13" fmla="*/ 159 h 786"/>
                <a:gd name="T14" fmla="*/ 94 w 426"/>
                <a:gd name="T15" fmla="*/ 187 h 786"/>
                <a:gd name="T16" fmla="*/ 0 w 426"/>
                <a:gd name="T17" fmla="*/ 187 h 786"/>
                <a:gd name="T18" fmla="*/ 0 w 426"/>
                <a:gd name="T19" fmla="*/ 279 h 786"/>
                <a:gd name="T20" fmla="*/ 0 w 426"/>
                <a:gd name="T21" fmla="*/ 676 h 786"/>
                <a:gd name="T22" fmla="*/ 0 w 426"/>
                <a:gd name="T23" fmla="*/ 786 h 786"/>
                <a:gd name="T24" fmla="*/ 426 w 426"/>
                <a:gd name="T25" fmla="*/ 786 h 786"/>
                <a:gd name="T26" fmla="*/ 426 w 426"/>
                <a:gd name="T27" fmla="*/ 187 h 786"/>
                <a:gd name="T28" fmla="*/ 332 w 426"/>
                <a:gd name="T29" fmla="*/ 187 h 786"/>
                <a:gd name="T30" fmla="*/ 78 w 426"/>
                <a:gd name="T31" fmla="*/ 118 h 786"/>
                <a:gd name="T32" fmla="*/ 78 w 426"/>
                <a:gd name="T33" fmla="*/ 42 h 786"/>
                <a:gd name="T34" fmla="*/ 348 w 426"/>
                <a:gd name="T35" fmla="*/ 42 h 786"/>
                <a:gd name="T36" fmla="*/ 348 w 426"/>
                <a:gd name="T37" fmla="*/ 118 h 786"/>
                <a:gd name="T38" fmla="*/ 311 w 426"/>
                <a:gd name="T39" fmla="*/ 118 h 786"/>
                <a:gd name="T40" fmla="*/ 311 w 426"/>
                <a:gd name="T41" fmla="*/ 118 h 786"/>
                <a:gd name="T42" fmla="*/ 115 w 426"/>
                <a:gd name="T43" fmla="*/ 118 h 786"/>
                <a:gd name="T44" fmla="*/ 115 w 426"/>
                <a:gd name="T45" fmla="*/ 118 h 786"/>
                <a:gd name="T46" fmla="*/ 78 w 426"/>
                <a:gd name="T47" fmla="*/ 118 h 786"/>
                <a:gd name="T48" fmla="*/ 42 w 426"/>
                <a:gd name="T49" fmla="*/ 320 h 786"/>
                <a:gd name="T50" fmla="*/ 280 w 426"/>
                <a:gd name="T51" fmla="*/ 320 h 786"/>
                <a:gd name="T52" fmla="*/ 280 w 426"/>
                <a:gd name="T53" fmla="*/ 634 h 786"/>
                <a:gd name="T54" fmla="*/ 42 w 426"/>
                <a:gd name="T55" fmla="*/ 634 h 786"/>
                <a:gd name="T56" fmla="*/ 42 w 426"/>
                <a:gd name="T57" fmla="*/ 320 h 786"/>
                <a:gd name="T58" fmla="*/ 384 w 426"/>
                <a:gd name="T59" fmla="*/ 744 h 786"/>
                <a:gd name="T60" fmla="*/ 42 w 426"/>
                <a:gd name="T61" fmla="*/ 744 h 786"/>
                <a:gd name="T62" fmla="*/ 42 w 426"/>
                <a:gd name="T63" fmla="*/ 676 h 786"/>
                <a:gd name="T64" fmla="*/ 321 w 426"/>
                <a:gd name="T65" fmla="*/ 676 h 786"/>
                <a:gd name="T66" fmla="*/ 321 w 426"/>
                <a:gd name="T67" fmla="*/ 279 h 786"/>
                <a:gd name="T68" fmla="*/ 42 w 426"/>
                <a:gd name="T69" fmla="*/ 279 h 786"/>
                <a:gd name="T70" fmla="*/ 42 w 426"/>
                <a:gd name="T71" fmla="*/ 228 h 786"/>
                <a:gd name="T72" fmla="*/ 135 w 426"/>
                <a:gd name="T73" fmla="*/ 228 h 786"/>
                <a:gd name="T74" fmla="*/ 135 w 426"/>
                <a:gd name="T75" fmla="*/ 227 h 786"/>
                <a:gd name="T76" fmla="*/ 290 w 426"/>
                <a:gd name="T77" fmla="*/ 227 h 786"/>
                <a:gd name="T78" fmla="*/ 290 w 426"/>
                <a:gd name="T79" fmla="*/ 228 h 786"/>
                <a:gd name="T80" fmla="*/ 384 w 426"/>
                <a:gd name="T81" fmla="*/ 228 h 786"/>
                <a:gd name="T82" fmla="*/ 384 w 426"/>
                <a:gd name="T83" fmla="*/ 744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6" h="786">
                  <a:moveTo>
                    <a:pt x="332" y="187"/>
                  </a:moveTo>
                  <a:lnTo>
                    <a:pt x="332" y="159"/>
                  </a:lnTo>
                  <a:lnTo>
                    <a:pt x="390" y="159"/>
                  </a:lnTo>
                  <a:lnTo>
                    <a:pt x="390" y="0"/>
                  </a:lnTo>
                  <a:lnTo>
                    <a:pt x="36" y="0"/>
                  </a:lnTo>
                  <a:lnTo>
                    <a:pt x="36" y="159"/>
                  </a:lnTo>
                  <a:lnTo>
                    <a:pt x="94" y="159"/>
                  </a:lnTo>
                  <a:lnTo>
                    <a:pt x="94" y="187"/>
                  </a:lnTo>
                  <a:lnTo>
                    <a:pt x="0" y="187"/>
                  </a:lnTo>
                  <a:lnTo>
                    <a:pt x="0" y="279"/>
                  </a:lnTo>
                  <a:lnTo>
                    <a:pt x="0" y="676"/>
                  </a:lnTo>
                  <a:lnTo>
                    <a:pt x="0" y="786"/>
                  </a:lnTo>
                  <a:lnTo>
                    <a:pt x="426" y="786"/>
                  </a:lnTo>
                  <a:lnTo>
                    <a:pt x="426" y="187"/>
                  </a:lnTo>
                  <a:lnTo>
                    <a:pt x="332" y="187"/>
                  </a:lnTo>
                  <a:close/>
                  <a:moveTo>
                    <a:pt x="78" y="118"/>
                  </a:moveTo>
                  <a:lnTo>
                    <a:pt x="78" y="42"/>
                  </a:lnTo>
                  <a:lnTo>
                    <a:pt x="348" y="42"/>
                  </a:lnTo>
                  <a:lnTo>
                    <a:pt x="348" y="118"/>
                  </a:lnTo>
                  <a:lnTo>
                    <a:pt x="311" y="118"/>
                  </a:lnTo>
                  <a:lnTo>
                    <a:pt x="311" y="118"/>
                  </a:lnTo>
                  <a:lnTo>
                    <a:pt x="115" y="118"/>
                  </a:lnTo>
                  <a:lnTo>
                    <a:pt x="115" y="118"/>
                  </a:lnTo>
                  <a:lnTo>
                    <a:pt x="78" y="118"/>
                  </a:lnTo>
                  <a:close/>
                  <a:moveTo>
                    <a:pt x="42" y="320"/>
                  </a:moveTo>
                  <a:lnTo>
                    <a:pt x="280" y="320"/>
                  </a:lnTo>
                  <a:lnTo>
                    <a:pt x="280" y="634"/>
                  </a:lnTo>
                  <a:lnTo>
                    <a:pt x="42" y="634"/>
                  </a:lnTo>
                  <a:lnTo>
                    <a:pt x="42" y="320"/>
                  </a:lnTo>
                  <a:close/>
                  <a:moveTo>
                    <a:pt x="384" y="744"/>
                  </a:moveTo>
                  <a:lnTo>
                    <a:pt x="42" y="744"/>
                  </a:lnTo>
                  <a:lnTo>
                    <a:pt x="42" y="676"/>
                  </a:lnTo>
                  <a:lnTo>
                    <a:pt x="321" y="676"/>
                  </a:lnTo>
                  <a:lnTo>
                    <a:pt x="321" y="279"/>
                  </a:lnTo>
                  <a:lnTo>
                    <a:pt x="42" y="279"/>
                  </a:lnTo>
                  <a:lnTo>
                    <a:pt x="42" y="228"/>
                  </a:lnTo>
                  <a:lnTo>
                    <a:pt x="135" y="228"/>
                  </a:lnTo>
                  <a:lnTo>
                    <a:pt x="135" y="227"/>
                  </a:lnTo>
                  <a:lnTo>
                    <a:pt x="290" y="227"/>
                  </a:lnTo>
                  <a:lnTo>
                    <a:pt x="290" y="228"/>
                  </a:lnTo>
                  <a:lnTo>
                    <a:pt x="384" y="228"/>
                  </a:lnTo>
                  <a:lnTo>
                    <a:pt x="384" y="744"/>
                  </a:lnTo>
                  <a:close/>
                </a:path>
              </a:pathLst>
            </a:custGeom>
            <a:solidFill>
              <a:srgbClr val="15B6BC"/>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dirty="0">
                <a:solidFill>
                  <a:schemeClr val="bg1"/>
                </a:solidFill>
              </a:endParaRPr>
            </a:p>
          </p:txBody>
        </p:sp>
      </p:grpSp>
      <p:grpSp>
        <p:nvGrpSpPr>
          <p:cNvPr id="86" name="Group 6"/>
          <p:cNvGrpSpPr/>
          <p:nvPr/>
        </p:nvGrpSpPr>
        <p:grpSpPr>
          <a:xfrm>
            <a:off x="8055457" y="3025801"/>
            <a:ext cx="2510943" cy="2268522"/>
            <a:chOff x="4596402" y="2204028"/>
            <a:chExt cx="2999196" cy="2709636"/>
          </a:xfrm>
        </p:grpSpPr>
        <p:grpSp>
          <p:nvGrpSpPr>
            <p:cNvPr id="87" name="íşľiḋé"/>
            <p:cNvGrpSpPr/>
            <p:nvPr/>
          </p:nvGrpSpPr>
          <p:grpSpPr>
            <a:xfrm>
              <a:off x="4596402" y="2204028"/>
              <a:ext cx="2999196" cy="2709636"/>
              <a:chOff x="749844" y="2204028"/>
              <a:chExt cx="2999196" cy="2709636"/>
            </a:xfrm>
          </p:grpSpPr>
          <p:sp>
            <p:nvSpPr>
              <p:cNvPr id="89" name="iS1iḓê"/>
              <p:cNvSpPr/>
              <p:nvPr/>
            </p:nvSpPr>
            <p:spPr>
              <a:xfrm>
                <a:off x="894624" y="2204028"/>
                <a:ext cx="2709636" cy="1354818"/>
              </a:xfrm>
              <a:custGeom>
                <a:avLst/>
                <a:gdLst>
                  <a:gd name="connsiteX0" fmla="*/ 1030310 w 2060620"/>
                  <a:gd name="connsiteY0" fmla="*/ 0 h 1030310"/>
                  <a:gd name="connsiteX1" fmla="*/ 2060620 w 2060620"/>
                  <a:gd name="connsiteY1" fmla="*/ 1030310 h 1030310"/>
                  <a:gd name="connsiteX2" fmla="*/ 0 w 2060620"/>
                  <a:gd name="connsiteY2" fmla="*/ 1030310 h 1030310"/>
                  <a:gd name="connsiteX3" fmla="*/ 1030310 w 2060620"/>
                  <a:gd name="connsiteY3" fmla="*/ 0 h 1030310"/>
                </a:gdLst>
                <a:ahLst/>
                <a:cxnLst>
                  <a:cxn ang="0">
                    <a:pos x="connsiteX0" y="connsiteY0"/>
                  </a:cxn>
                  <a:cxn ang="0">
                    <a:pos x="connsiteX1" y="connsiteY1"/>
                  </a:cxn>
                  <a:cxn ang="0">
                    <a:pos x="connsiteX2" y="connsiteY2"/>
                  </a:cxn>
                  <a:cxn ang="0">
                    <a:pos x="connsiteX3" y="connsiteY3"/>
                  </a:cxn>
                </a:cxnLst>
                <a:rect l="l" t="t" r="r" b="b"/>
                <a:pathLst>
                  <a:path w="2060620" h="1030310">
                    <a:moveTo>
                      <a:pt x="1030310" y="0"/>
                    </a:moveTo>
                    <a:cubicBezTo>
                      <a:pt x="1599335" y="0"/>
                      <a:pt x="2060620" y="461285"/>
                      <a:pt x="2060620" y="1030310"/>
                    </a:cubicBezTo>
                    <a:lnTo>
                      <a:pt x="0" y="1030310"/>
                    </a:lnTo>
                    <a:cubicBezTo>
                      <a:pt x="0" y="461285"/>
                      <a:pt x="461285" y="0"/>
                      <a:pt x="1030310" y="0"/>
                    </a:cubicBezTo>
                    <a:close/>
                  </a:path>
                </a:pathLst>
              </a:custGeom>
              <a:noFill/>
              <a:ln w="19050" cap="rnd">
                <a:solidFill>
                  <a:srgbClr val="15B6BC"/>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a:solidFill>
                    <a:schemeClr val="bg1"/>
                  </a:solidFill>
                </a:endParaRPr>
              </a:p>
            </p:txBody>
          </p:sp>
          <p:sp>
            <p:nvSpPr>
              <p:cNvPr id="90" name="îśľiḍe"/>
              <p:cNvSpPr/>
              <p:nvPr/>
            </p:nvSpPr>
            <p:spPr>
              <a:xfrm flipV="1">
                <a:off x="894624" y="3558846"/>
                <a:ext cx="2709636" cy="1354818"/>
              </a:xfrm>
              <a:custGeom>
                <a:avLst/>
                <a:gdLst>
                  <a:gd name="connsiteX0" fmla="*/ 1030310 w 2060620"/>
                  <a:gd name="connsiteY0" fmla="*/ 0 h 1030310"/>
                  <a:gd name="connsiteX1" fmla="*/ 2060620 w 2060620"/>
                  <a:gd name="connsiteY1" fmla="*/ 1030310 h 1030310"/>
                  <a:gd name="connsiteX2" fmla="*/ 0 w 2060620"/>
                  <a:gd name="connsiteY2" fmla="*/ 1030310 h 1030310"/>
                  <a:gd name="connsiteX3" fmla="*/ 1030310 w 2060620"/>
                  <a:gd name="connsiteY3" fmla="*/ 0 h 1030310"/>
                </a:gdLst>
                <a:ahLst/>
                <a:cxnLst>
                  <a:cxn ang="0">
                    <a:pos x="connsiteX0" y="connsiteY0"/>
                  </a:cxn>
                  <a:cxn ang="0">
                    <a:pos x="connsiteX1" y="connsiteY1"/>
                  </a:cxn>
                  <a:cxn ang="0">
                    <a:pos x="connsiteX2" y="connsiteY2"/>
                  </a:cxn>
                  <a:cxn ang="0">
                    <a:pos x="connsiteX3" y="connsiteY3"/>
                  </a:cxn>
                </a:cxnLst>
                <a:rect l="l" t="t" r="r" b="b"/>
                <a:pathLst>
                  <a:path w="2060620" h="1030310">
                    <a:moveTo>
                      <a:pt x="1030310" y="0"/>
                    </a:moveTo>
                    <a:cubicBezTo>
                      <a:pt x="1599335" y="0"/>
                      <a:pt x="2060620" y="461285"/>
                      <a:pt x="2060620" y="1030310"/>
                    </a:cubicBezTo>
                    <a:lnTo>
                      <a:pt x="0" y="1030310"/>
                    </a:lnTo>
                    <a:cubicBezTo>
                      <a:pt x="0" y="461285"/>
                      <a:pt x="461285" y="0"/>
                      <a:pt x="1030310" y="0"/>
                    </a:cubicBezTo>
                    <a:close/>
                  </a:path>
                </a:pathLst>
              </a:custGeom>
              <a:gradFill>
                <a:gsLst>
                  <a:gs pos="0">
                    <a:srgbClr val="15B6BC">
                      <a:lumMod val="60000"/>
                      <a:lumOff val="40000"/>
                    </a:srgbClr>
                  </a:gs>
                  <a:gs pos="60000">
                    <a:srgbClr val="15B6BC"/>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dirty="0">
                  <a:solidFill>
                    <a:schemeClr val="bg1"/>
                  </a:solidFill>
                </a:endParaRPr>
              </a:p>
            </p:txBody>
          </p:sp>
          <p:sp>
            <p:nvSpPr>
              <p:cNvPr id="91" name="isļïḍè"/>
              <p:cNvSpPr/>
              <p:nvPr/>
            </p:nvSpPr>
            <p:spPr>
              <a:xfrm>
                <a:off x="749844" y="3215641"/>
                <a:ext cx="2999196" cy="990249"/>
              </a:xfrm>
              <a:prstGeom prst="roundRect">
                <a:avLst>
                  <a:gd name="adj" fmla="val 50000"/>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30000"/>
                  </a:lnSpc>
                  <a:defRPr/>
                </a:pPr>
                <a:r>
                  <a:rPr lang="zh-CN" altLang="en-US" sz="2400" b="1" dirty="0">
                    <a:solidFill>
                      <a:srgbClr val="15B6BC"/>
                    </a:solidFill>
                    <a:latin typeface="华文楷体" panose="02010600040101010101" pitchFamily="2" charset="-122"/>
                    <a:ea typeface="华文楷体" panose="02010600040101010101" pitchFamily="2" charset="-122"/>
                    <a:sym typeface="+mn-ea"/>
                  </a:rPr>
                  <a:t>变异型心绞痛</a:t>
                </a:r>
                <a:endParaRPr lang="zh-CN" altLang="en-US" sz="2400" b="1" dirty="0">
                  <a:solidFill>
                    <a:srgbClr val="15B6BC"/>
                  </a:solidFill>
                  <a:latin typeface="华文楷体" panose="02010600040101010101" pitchFamily="2" charset="-122"/>
                  <a:ea typeface="华文楷体" panose="02010600040101010101" pitchFamily="2" charset="-122"/>
                  <a:sym typeface="+mn-ea"/>
                </a:endParaRPr>
              </a:p>
            </p:txBody>
          </p:sp>
        </p:grpSp>
        <p:sp>
          <p:nvSpPr>
            <p:cNvPr id="88" name="isľïḓè"/>
            <p:cNvSpPr/>
            <p:nvPr/>
          </p:nvSpPr>
          <p:spPr>
            <a:xfrm>
              <a:off x="5909599" y="2464500"/>
              <a:ext cx="372802" cy="641789"/>
            </a:xfrm>
            <a:custGeom>
              <a:avLst/>
              <a:gdLst>
                <a:gd name="T0" fmla="*/ 1236 w 1464"/>
                <a:gd name="T1" fmla="*/ 328 h 2524"/>
                <a:gd name="T2" fmla="*/ 228 w 1464"/>
                <a:gd name="T3" fmla="*/ 328 h 2524"/>
                <a:gd name="T4" fmla="*/ 158 w 1464"/>
                <a:gd name="T5" fmla="*/ 258 h 2524"/>
                <a:gd name="T6" fmla="*/ 158 w 1464"/>
                <a:gd name="T7" fmla="*/ 70 h 2524"/>
                <a:gd name="T8" fmla="*/ 228 w 1464"/>
                <a:gd name="T9" fmla="*/ 0 h 2524"/>
                <a:gd name="T10" fmla="*/ 1236 w 1464"/>
                <a:gd name="T11" fmla="*/ 0 h 2524"/>
                <a:gd name="T12" fmla="*/ 1306 w 1464"/>
                <a:gd name="T13" fmla="*/ 70 h 2524"/>
                <a:gd name="T14" fmla="*/ 1306 w 1464"/>
                <a:gd name="T15" fmla="*/ 258 h 2524"/>
                <a:gd name="T16" fmla="*/ 1236 w 1464"/>
                <a:gd name="T17" fmla="*/ 328 h 2524"/>
                <a:gd name="T18" fmla="*/ 1239 w 1464"/>
                <a:gd name="T19" fmla="*/ 462 h 2524"/>
                <a:gd name="T20" fmla="*/ 1236 w 1464"/>
                <a:gd name="T21" fmla="*/ 462 h 2524"/>
                <a:gd name="T22" fmla="*/ 228 w 1464"/>
                <a:gd name="T23" fmla="*/ 462 h 2524"/>
                <a:gd name="T24" fmla="*/ 225 w 1464"/>
                <a:gd name="T25" fmla="*/ 462 h 2524"/>
                <a:gd name="T26" fmla="*/ 49 w 1464"/>
                <a:gd name="T27" fmla="*/ 731 h 2524"/>
                <a:gd name="T28" fmla="*/ 90 w 1464"/>
                <a:gd name="T29" fmla="*/ 806 h 2524"/>
                <a:gd name="T30" fmla="*/ 1374 w 1464"/>
                <a:gd name="T31" fmla="*/ 806 h 2524"/>
                <a:gd name="T32" fmla="*/ 1415 w 1464"/>
                <a:gd name="T33" fmla="*/ 731 h 2524"/>
                <a:gd name="T34" fmla="*/ 1239 w 1464"/>
                <a:gd name="T35" fmla="*/ 462 h 2524"/>
                <a:gd name="T36" fmla="*/ 1464 w 1464"/>
                <a:gd name="T37" fmla="*/ 967 h 2524"/>
                <a:gd name="T38" fmla="*/ 1464 w 1464"/>
                <a:gd name="T39" fmla="*/ 2137 h 2524"/>
                <a:gd name="T40" fmla="*/ 1076 w 1464"/>
                <a:gd name="T41" fmla="*/ 2524 h 2524"/>
                <a:gd name="T42" fmla="*/ 388 w 1464"/>
                <a:gd name="T43" fmla="*/ 2524 h 2524"/>
                <a:gd name="T44" fmla="*/ 0 w 1464"/>
                <a:gd name="T45" fmla="*/ 2137 h 2524"/>
                <a:gd name="T46" fmla="*/ 0 w 1464"/>
                <a:gd name="T47" fmla="*/ 967 h 2524"/>
                <a:gd name="T48" fmla="*/ 59 w 1464"/>
                <a:gd name="T49" fmla="*/ 909 h 2524"/>
                <a:gd name="T50" fmla="*/ 1405 w 1464"/>
                <a:gd name="T51" fmla="*/ 909 h 2524"/>
                <a:gd name="T52" fmla="*/ 1464 w 1464"/>
                <a:gd name="T53" fmla="*/ 967 h 2524"/>
                <a:gd name="T54" fmla="*/ 1326 w 1464"/>
                <a:gd name="T55" fmla="*/ 1355 h 2524"/>
                <a:gd name="T56" fmla="*/ 1180 w 1464"/>
                <a:gd name="T57" fmla="*/ 1209 h 2524"/>
                <a:gd name="T58" fmla="*/ 284 w 1464"/>
                <a:gd name="T59" fmla="*/ 1209 h 2524"/>
                <a:gd name="T60" fmla="*/ 138 w 1464"/>
                <a:gd name="T61" fmla="*/ 1355 h 2524"/>
                <a:gd name="T62" fmla="*/ 138 w 1464"/>
                <a:gd name="T63" fmla="*/ 1895 h 2524"/>
                <a:gd name="T64" fmla="*/ 284 w 1464"/>
                <a:gd name="T65" fmla="*/ 2041 h 2524"/>
                <a:gd name="T66" fmla="*/ 1180 w 1464"/>
                <a:gd name="T67" fmla="*/ 2041 h 2524"/>
                <a:gd name="T68" fmla="*/ 1326 w 1464"/>
                <a:gd name="T69" fmla="*/ 1895 h 2524"/>
                <a:gd name="T70" fmla="*/ 1326 w 1464"/>
                <a:gd name="T71" fmla="*/ 1355 h 2524"/>
                <a:gd name="T72" fmla="*/ 1113 w 1464"/>
                <a:gd name="T73" fmla="*/ 1409 h 2524"/>
                <a:gd name="T74" fmla="*/ 1047 w 1464"/>
                <a:gd name="T75" fmla="*/ 1343 h 2524"/>
                <a:gd name="T76" fmla="*/ 310 w 1464"/>
                <a:gd name="T77" fmla="*/ 1343 h 2524"/>
                <a:gd name="T78" fmla="*/ 243 w 1464"/>
                <a:gd name="T79" fmla="*/ 1409 h 2524"/>
                <a:gd name="T80" fmla="*/ 310 w 1464"/>
                <a:gd name="T81" fmla="*/ 1476 h 2524"/>
                <a:gd name="T82" fmla="*/ 1047 w 1464"/>
                <a:gd name="T83" fmla="*/ 1476 h 2524"/>
                <a:gd name="T84" fmla="*/ 1113 w 1464"/>
                <a:gd name="T85" fmla="*/ 1409 h 2524"/>
                <a:gd name="T86" fmla="*/ 953 w 1464"/>
                <a:gd name="T87" fmla="*/ 1624 h 2524"/>
                <a:gd name="T88" fmla="*/ 887 w 1464"/>
                <a:gd name="T89" fmla="*/ 1558 h 2524"/>
                <a:gd name="T90" fmla="*/ 310 w 1464"/>
                <a:gd name="T91" fmla="*/ 1558 h 2524"/>
                <a:gd name="T92" fmla="*/ 243 w 1464"/>
                <a:gd name="T93" fmla="*/ 1624 h 2524"/>
                <a:gd name="T94" fmla="*/ 310 w 1464"/>
                <a:gd name="T95" fmla="*/ 1691 h 2524"/>
                <a:gd name="T96" fmla="*/ 887 w 1464"/>
                <a:gd name="T97" fmla="*/ 1691 h 2524"/>
                <a:gd name="T98" fmla="*/ 953 w 1464"/>
                <a:gd name="T99" fmla="*/ 1624 h 2524"/>
                <a:gd name="T100" fmla="*/ 1171 w 1464"/>
                <a:gd name="T101" fmla="*/ 1839 h 2524"/>
                <a:gd name="T102" fmla="*/ 1104 w 1464"/>
                <a:gd name="T103" fmla="*/ 1773 h 2524"/>
                <a:gd name="T104" fmla="*/ 310 w 1464"/>
                <a:gd name="T105" fmla="*/ 1773 h 2524"/>
                <a:gd name="T106" fmla="*/ 243 w 1464"/>
                <a:gd name="T107" fmla="*/ 1839 h 2524"/>
                <a:gd name="T108" fmla="*/ 310 w 1464"/>
                <a:gd name="T109" fmla="*/ 1906 h 2524"/>
                <a:gd name="T110" fmla="*/ 1104 w 1464"/>
                <a:gd name="T111" fmla="*/ 1906 h 2524"/>
                <a:gd name="T112" fmla="*/ 1171 w 1464"/>
                <a:gd name="T113" fmla="*/ 1839 h 2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4" h="2524">
                  <a:moveTo>
                    <a:pt x="1236" y="328"/>
                  </a:moveTo>
                  <a:lnTo>
                    <a:pt x="228" y="328"/>
                  </a:lnTo>
                  <a:cubicBezTo>
                    <a:pt x="190" y="328"/>
                    <a:pt x="158" y="297"/>
                    <a:pt x="158" y="258"/>
                  </a:cubicBezTo>
                  <a:lnTo>
                    <a:pt x="158" y="70"/>
                  </a:lnTo>
                  <a:cubicBezTo>
                    <a:pt x="158" y="31"/>
                    <a:pt x="190" y="0"/>
                    <a:pt x="228" y="0"/>
                  </a:cubicBezTo>
                  <a:lnTo>
                    <a:pt x="1236" y="0"/>
                  </a:lnTo>
                  <a:cubicBezTo>
                    <a:pt x="1274" y="0"/>
                    <a:pt x="1306" y="31"/>
                    <a:pt x="1306" y="70"/>
                  </a:cubicBezTo>
                  <a:lnTo>
                    <a:pt x="1306" y="258"/>
                  </a:lnTo>
                  <a:cubicBezTo>
                    <a:pt x="1306" y="297"/>
                    <a:pt x="1274" y="328"/>
                    <a:pt x="1236" y="328"/>
                  </a:cubicBezTo>
                  <a:close/>
                  <a:moveTo>
                    <a:pt x="1239" y="462"/>
                  </a:moveTo>
                  <a:cubicBezTo>
                    <a:pt x="1238" y="462"/>
                    <a:pt x="1237" y="462"/>
                    <a:pt x="1236" y="462"/>
                  </a:cubicBezTo>
                  <a:lnTo>
                    <a:pt x="228" y="462"/>
                  </a:lnTo>
                  <a:cubicBezTo>
                    <a:pt x="227" y="462"/>
                    <a:pt x="226" y="462"/>
                    <a:pt x="225" y="462"/>
                  </a:cubicBezTo>
                  <a:lnTo>
                    <a:pt x="49" y="731"/>
                  </a:lnTo>
                  <a:cubicBezTo>
                    <a:pt x="28" y="763"/>
                    <a:pt x="51" y="806"/>
                    <a:pt x="90" y="806"/>
                  </a:cubicBezTo>
                  <a:lnTo>
                    <a:pt x="1374" y="806"/>
                  </a:lnTo>
                  <a:cubicBezTo>
                    <a:pt x="1413" y="806"/>
                    <a:pt x="1436" y="763"/>
                    <a:pt x="1415" y="731"/>
                  </a:cubicBezTo>
                  <a:lnTo>
                    <a:pt x="1239" y="462"/>
                  </a:lnTo>
                  <a:close/>
                  <a:moveTo>
                    <a:pt x="1464" y="967"/>
                  </a:moveTo>
                  <a:lnTo>
                    <a:pt x="1464" y="2137"/>
                  </a:lnTo>
                  <a:cubicBezTo>
                    <a:pt x="1464" y="2351"/>
                    <a:pt x="1290" y="2524"/>
                    <a:pt x="1076" y="2524"/>
                  </a:cubicBezTo>
                  <a:lnTo>
                    <a:pt x="388" y="2524"/>
                  </a:lnTo>
                  <a:cubicBezTo>
                    <a:pt x="174" y="2524"/>
                    <a:pt x="0" y="2351"/>
                    <a:pt x="0" y="2137"/>
                  </a:cubicBezTo>
                  <a:lnTo>
                    <a:pt x="0" y="967"/>
                  </a:lnTo>
                  <a:cubicBezTo>
                    <a:pt x="0" y="935"/>
                    <a:pt x="27" y="909"/>
                    <a:pt x="59" y="909"/>
                  </a:cubicBezTo>
                  <a:lnTo>
                    <a:pt x="1405" y="909"/>
                  </a:lnTo>
                  <a:cubicBezTo>
                    <a:pt x="1437" y="909"/>
                    <a:pt x="1464" y="935"/>
                    <a:pt x="1464" y="967"/>
                  </a:cubicBezTo>
                  <a:close/>
                  <a:moveTo>
                    <a:pt x="1326" y="1355"/>
                  </a:moveTo>
                  <a:cubicBezTo>
                    <a:pt x="1326" y="1274"/>
                    <a:pt x="1261" y="1209"/>
                    <a:pt x="1180" y="1209"/>
                  </a:cubicBezTo>
                  <a:lnTo>
                    <a:pt x="284" y="1209"/>
                  </a:lnTo>
                  <a:cubicBezTo>
                    <a:pt x="203" y="1209"/>
                    <a:pt x="138" y="1274"/>
                    <a:pt x="138" y="1355"/>
                  </a:cubicBezTo>
                  <a:lnTo>
                    <a:pt x="138" y="1895"/>
                  </a:lnTo>
                  <a:cubicBezTo>
                    <a:pt x="138" y="1976"/>
                    <a:pt x="203" y="2041"/>
                    <a:pt x="284" y="2041"/>
                  </a:cubicBezTo>
                  <a:lnTo>
                    <a:pt x="1180" y="2041"/>
                  </a:lnTo>
                  <a:cubicBezTo>
                    <a:pt x="1261" y="2041"/>
                    <a:pt x="1326" y="1976"/>
                    <a:pt x="1326" y="1895"/>
                  </a:cubicBezTo>
                  <a:lnTo>
                    <a:pt x="1326" y="1355"/>
                  </a:lnTo>
                  <a:close/>
                  <a:moveTo>
                    <a:pt x="1113" y="1409"/>
                  </a:moveTo>
                  <a:cubicBezTo>
                    <a:pt x="1113" y="1372"/>
                    <a:pt x="1084" y="1343"/>
                    <a:pt x="1047" y="1343"/>
                  </a:cubicBezTo>
                  <a:lnTo>
                    <a:pt x="310" y="1343"/>
                  </a:lnTo>
                  <a:cubicBezTo>
                    <a:pt x="273" y="1343"/>
                    <a:pt x="243" y="1372"/>
                    <a:pt x="243" y="1409"/>
                  </a:cubicBezTo>
                  <a:cubicBezTo>
                    <a:pt x="243" y="1446"/>
                    <a:pt x="273" y="1476"/>
                    <a:pt x="310" y="1476"/>
                  </a:cubicBezTo>
                  <a:lnTo>
                    <a:pt x="1047" y="1476"/>
                  </a:lnTo>
                  <a:cubicBezTo>
                    <a:pt x="1084" y="1476"/>
                    <a:pt x="1113" y="1446"/>
                    <a:pt x="1113" y="1409"/>
                  </a:cubicBezTo>
                  <a:close/>
                  <a:moveTo>
                    <a:pt x="953" y="1624"/>
                  </a:moveTo>
                  <a:cubicBezTo>
                    <a:pt x="953" y="1588"/>
                    <a:pt x="923" y="1558"/>
                    <a:pt x="887" y="1558"/>
                  </a:cubicBezTo>
                  <a:lnTo>
                    <a:pt x="310" y="1558"/>
                  </a:lnTo>
                  <a:cubicBezTo>
                    <a:pt x="273" y="1558"/>
                    <a:pt x="243" y="1588"/>
                    <a:pt x="243" y="1624"/>
                  </a:cubicBezTo>
                  <a:cubicBezTo>
                    <a:pt x="243" y="1661"/>
                    <a:pt x="273" y="1691"/>
                    <a:pt x="310" y="1691"/>
                  </a:cubicBezTo>
                  <a:lnTo>
                    <a:pt x="887" y="1691"/>
                  </a:lnTo>
                  <a:cubicBezTo>
                    <a:pt x="923" y="1691"/>
                    <a:pt x="953" y="1661"/>
                    <a:pt x="953" y="1624"/>
                  </a:cubicBezTo>
                  <a:close/>
                  <a:moveTo>
                    <a:pt x="1171" y="1839"/>
                  </a:moveTo>
                  <a:cubicBezTo>
                    <a:pt x="1171" y="1803"/>
                    <a:pt x="1141" y="1773"/>
                    <a:pt x="1104" y="1773"/>
                  </a:cubicBezTo>
                  <a:lnTo>
                    <a:pt x="310" y="1773"/>
                  </a:lnTo>
                  <a:cubicBezTo>
                    <a:pt x="273" y="1773"/>
                    <a:pt x="243" y="1803"/>
                    <a:pt x="243" y="1839"/>
                  </a:cubicBezTo>
                  <a:cubicBezTo>
                    <a:pt x="243" y="1876"/>
                    <a:pt x="273" y="1906"/>
                    <a:pt x="310" y="1906"/>
                  </a:cubicBezTo>
                  <a:lnTo>
                    <a:pt x="1104" y="1906"/>
                  </a:lnTo>
                  <a:cubicBezTo>
                    <a:pt x="1141" y="1906"/>
                    <a:pt x="1171" y="1876"/>
                    <a:pt x="1171" y="1839"/>
                  </a:cubicBezTo>
                  <a:close/>
                </a:path>
              </a:pathLst>
            </a:custGeom>
            <a:solidFill>
              <a:srgbClr val="15B6BC"/>
            </a:soli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dirty="0">
                <a:solidFill>
                  <a:schemeClr val="bg1"/>
                </a:solidFill>
              </a:endParaRPr>
            </a:p>
          </p:txBody>
        </p:sp>
      </p:grpSp>
      <p:grpSp>
        <p:nvGrpSpPr>
          <p:cNvPr id="80" name="Group 7"/>
          <p:cNvGrpSpPr/>
          <p:nvPr/>
        </p:nvGrpSpPr>
        <p:grpSpPr>
          <a:xfrm>
            <a:off x="5074415" y="3025801"/>
            <a:ext cx="2642537" cy="2268522"/>
            <a:chOff x="8298180" y="2204028"/>
            <a:chExt cx="3156378" cy="2709636"/>
          </a:xfrm>
        </p:grpSpPr>
        <p:grpSp>
          <p:nvGrpSpPr>
            <p:cNvPr id="81" name="íṥ1íďè"/>
            <p:cNvGrpSpPr/>
            <p:nvPr/>
          </p:nvGrpSpPr>
          <p:grpSpPr>
            <a:xfrm>
              <a:off x="8298180" y="2204028"/>
              <a:ext cx="3156378" cy="2709636"/>
              <a:chOff x="749844" y="2204028"/>
              <a:chExt cx="3156378" cy="2709636"/>
            </a:xfrm>
          </p:grpSpPr>
          <p:sp>
            <p:nvSpPr>
              <p:cNvPr id="83" name="ïṣḻiďé"/>
              <p:cNvSpPr/>
              <p:nvPr/>
            </p:nvSpPr>
            <p:spPr>
              <a:xfrm>
                <a:off x="894624" y="2204028"/>
                <a:ext cx="2709636" cy="1354818"/>
              </a:xfrm>
              <a:custGeom>
                <a:avLst/>
                <a:gdLst>
                  <a:gd name="connsiteX0" fmla="*/ 1030310 w 2060620"/>
                  <a:gd name="connsiteY0" fmla="*/ 0 h 1030310"/>
                  <a:gd name="connsiteX1" fmla="*/ 2060620 w 2060620"/>
                  <a:gd name="connsiteY1" fmla="*/ 1030310 h 1030310"/>
                  <a:gd name="connsiteX2" fmla="*/ 0 w 2060620"/>
                  <a:gd name="connsiteY2" fmla="*/ 1030310 h 1030310"/>
                  <a:gd name="connsiteX3" fmla="*/ 1030310 w 2060620"/>
                  <a:gd name="connsiteY3" fmla="*/ 0 h 1030310"/>
                </a:gdLst>
                <a:ahLst/>
                <a:cxnLst>
                  <a:cxn ang="0">
                    <a:pos x="connsiteX0" y="connsiteY0"/>
                  </a:cxn>
                  <a:cxn ang="0">
                    <a:pos x="connsiteX1" y="connsiteY1"/>
                  </a:cxn>
                  <a:cxn ang="0">
                    <a:pos x="connsiteX2" y="connsiteY2"/>
                  </a:cxn>
                  <a:cxn ang="0">
                    <a:pos x="connsiteX3" y="connsiteY3"/>
                  </a:cxn>
                </a:cxnLst>
                <a:rect l="l" t="t" r="r" b="b"/>
                <a:pathLst>
                  <a:path w="2060620" h="1030310">
                    <a:moveTo>
                      <a:pt x="1030310" y="0"/>
                    </a:moveTo>
                    <a:cubicBezTo>
                      <a:pt x="1599335" y="0"/>
                      <a:pt x="2060620" y="461285"/>
                      <a:pt x="2060620" y="1030310"/>
                    </a:cubicBezTo>
                    <a:lnTo>
                      <a:pt x="0" y="1030310"/>
                    </a:lnTo>
                    <a:cubicBezTo>
                      <a:pt x="0" y="461285"/>
                      <a:pt x="461285" y="0"/>
                      <a:pt x="1030310" y="0"/>
                    </a:cubicBezTo>
                    <a:close/>
                  </a:path>
                </a:pathLst>
              </a:custGeom>
              <a:noFill/>
              <a:ln w="19050" cap="rnd">
                <a:solidFill>
                  <a:schemeClr val="accent3"/>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a:solidFill>
                    <a:schemeClr val="bg1"/>
                  </a:solidFill>
                </a:endParaRPr>
              </a:p>
            </p:txBody>
          </p:sp>
          <p:sp>
            <p:nvSpPr>
              <p:cNvPr id="84" name="îṩlîďè"/>
              <p:cNvSpPr/>
              <p:nvPr/>
            </p:nvSpPr>
            <p:spPr>
              <a:xfrm flipV="1">
                <a:off x="894624" y="3558846"/>
                <a:ext cx="2709636" cy="1354818"/>
              </a:xfrm>
              <a:custGeom>
                <a:avLst/>
                <a:gdLst>
                  <a:gd name="connsiteX0" fmla="*/ 1030310 w 2060620"/>
                  <a:gd name="connsiteY0" fmla="*/ 0 h 1030310"/>
                  <a:gd name="connsiteX1" fmla="*/ 2060620 w 2060620"/>
                  <a:gd name="connsiteY1" fmla="*/ 1030310 h 1030310"/>
                  <a:gd name="connsiteX2" fmla="*/ 0 w 2060620"/>
                  <a:gd name="connsiteY2" fmla="*/ 1030310 h 1030310"/>
                  <a:gd name="connsiteX3" fmla="*/ 1030310 w 2060620"/>
                  <a:gd name="connsiteY3" fmla="*/ 0 h 1030310"/>
                </a:gdLst>
                <a:ahLst/>
                <a:cxnLst>
                  <a:cxn ang="0">
                    <a:pos x="connsiteX0" y="connsiteY0"/>
                  </a:cxn>
                  <a:cxn ang="0">
                    <a:pos x="connsiteX1" y="connsiteY1"/>
                  </a:cxn>
                  <a:cxn ang="0">
                    <a:pos x="connsiteX2" y="connsiteY2"/>
                  </a:cxn>
                  <a:cxn ang="0">
                    <a:pos x="connsiteX3" y="connsiteY3"/>
                  </a:cxn>
                </a:cxnLst>
                <a:rect l="l" t="t" r="r" b="b"/>
                <a:pathLst>
                  <a:path w="2060620" h="1030310">
                    <a:moveTo>
                      <a:pt x="1030310" y="0"/>
                    </a:moveTo>
                    <a:cubicBezTo>
                      <a:pt x="1599335" y="0"/>
                      <a:pt x="2060620" y="461285"/>
                      <a:pt x="2060620" y="1030310"/>
                    </a:cubicBezTo>
                    <a:lnTo>
                      <a:pt x="0" y="1030310"/>
                    </a:lnTo>
                    <a:cubicBezTo>
                      <a:pt x="0" y="461285"/>
                      <a:pt x="461285" y="0"/>
                      <a:pt x="1030310" y="0"/>
                    </a:cubicBezTo>
                    <a:close/>
                  </a:path>
                </a:pathLst>
              </a:cu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dirty="0">
                  <a:solidFill>
                    <a:schemeClr val="bg1"/>
                  </a:solidFill>
                </a:endParaRPr>
              </a:p>
            </p:txBody>
          </p:sp>
          <p:sp>
            <p:nvSpPr>
              <p:cNvPr id="85" name="íṩḻíḍè"/>
              <p:cNvSpPr/>
              <p:nvPr/>
            </p:nvSpPr>
            <p:spPr>
              <a:xfrm>
                <a:off x="749844" y="3215641"/>
                <a:ext cx="3156378" cy="990249"/>
              </a:xfrm>
              <a:prstGeom prst="roundRect">
                <a:avLst>
                  <a:gd name="adj" fmla="val 50000"/>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30000"/>
                  </a:lnSpc>
                  <a:defRPr/>
                </a:pPr>
                <a:r>
                  <a:rPr lang="zh-CN" altLang="en-US" sz="2400" b="1" dirty="0">
                    <a:solidFill>
                      <a:schemeClr val="tx1">
                        <a:lumMod val="75000"/>
                        <a:lumOff val="25000"/>
                      </a:schemeClr>
                    </a:solidFill>
                    <a:latin typeface="华文楷体" panose="02010600040101010101" pitchFamily="2" charset="-122"/>
                    <a:ea typeface="华文楷体" panose="02010600040101010101" pitchFamily="2" charset="-122"/>
                    <a:sym typeface="+mn-ea"/>
                  </a:rPr>
                  <a:t>不稳定性心绞痛</a:t>
                </a:r>
                <a:endParaRPr lang="zh-CN" altLang="en-US" sz="2400" b="1" dirty="0">
                  <a:solidFill>
                    <a:schemeClr val="tx1">
                      <a:lumMod val="75000"/>
                      <a:lumOff val="25000"/>
                    </a:schemeClr>
                  </a:solidFill>
                  <a:latin typeface="华文楷体" panose="02010600040101010101" pitchFamily="2" charset="-122"/>
                  <a:ea typeface="华文楷体" panose="02010600040101010101" pitchFamily="2" charset="-122"/>
                  <a:sym typeface="+mn-ea"/>
                </a:endParaRPr>
              </a:p>
            </p:txBody>
          </p:sp>
        </p:grpSp>
        <p:sp>
          <p:nvSpPr>
            <p:cNvPr id="82" name="ïṡlïḍê"/>
            <p:cNvSpPr/>
            <p:nvPr/>
          </p:nvSpPr>
          <p:spPr>
            <a:xfrm>
              <a:off x="9532759" y="2507867"/>
              <a:ext cx="440229" cy="611365"/>
            </a:xfrm>
            <a:custGeom>
              <a:avLst/>
              <a:gdLst>
                <a:gd name="T0" fmla="*/ 4641 w 4642"/>
                <a:gd name="T1" fmla="*/ 2696 h 6456"/>
                <a:gd name="T2" fmla="*/ 4411 w 4642"/>
                <a:gd name="T3" fmla="*/ 2254 h 6456"/>
                <a:gd name="T4" fmla="*/ 4411 w 4642"/>
                <a:gd name="T5" fmla="*/ 2254 h 6456"/>
                <a:gd name="T6" fmla="*/ 3950 w 4642"/>
                <a:gd name="T7" fmla="*/ 1827 h 6456"/>
                <a:gd name="T8" fmla="*/ 3885 w 4642"/>
                <a:gd name="T9" fmla="*/ 1753 h 6456"/>
                <a:gd name="T10" fmla="*/ 3879 w 4642"/>
                <a:gd name="T11" fmla="*/ 1745 h 6456"/>
                <a:gd name="T12" fmla="*/ 3871 w 4642"/>
                <a:gd name="T13" fmla="*/ 1736 h 6456"/>
                <a:gd name="T14" fmla="*/ 3869 w 4642"/>
                <a:gd name="T15" fmla="*/ 1733 h 6456"/>
                <a:gd name="T16" fmla="*/ 3784 w 4642"/>
                <a:gd name="T17" fmla="*/ 1483 h 6456"/>
                <a:gd name="T18" fmla="*/ 3784 w 4642"/>
                <a:gd name="T19" fmla="*/ 1229 h 6456"/>
                <a:gd name="T20" fmla="*/ 3908 w 4642"/>
                <a:gd name="T21" fmla="*/ 1229 h 6456"/>
                <a:gd name="T22" fmla="*/ 4228 w 4642"/>
                <a:gd name="T23" fmla="*/ 943 h 6456"/>
                <a:gd name="T24" fmla="*/ 4228 w 4642"/>
                <a:gd name="T25" fmla="*/ 286 h 6456"/>
                <a:gd name="T26" fmla="*/ 3908 w 4642"/>
                <a:gd name="T27" fmla="*/ 0 h 6456"/>
                <a:gd name="T28" fmla="*/ 734 w 4642"/>
                <a:gd name="T29" fmla="*/ 0 h 6456"/>
                <a:gd name="T30" fmla="*/ 414 w 4642"/>
                <a:gd name="T31" fmla="*/ 286 h 6456"/>
                <a:gd name="T32" fmla="*/ 414 w 4642"/>
                <a:gd name="T33" fmla="*/ 943 h 6456"/>
                <a:gd name="T34" fmla="*/ 734 w 4642"/>
                <a:gd name="T35" fmla="*/ 1229 h 6456"/>
                <a:gd name="T36" fmla="*/ 858 w 4642"/>
                <a:gd name="T37" fmla="*/ 1229 h 6456"/>
                <a:gd name="T38" fmla="*/ 858 w 4642"/>
                <a:gd name="T39" fmla="*/ 1483 h 6456"/>
                <a:gd name="T40" fmla="*/ 773 w 4642"/>
                <a:gd name="T41" fmla="*/ 1733 h 6456"/>
                <a:gd name="T42" fmla="*/ 771 w 4642"/>
                <a:gd name="T43" fmla="*/ 1736 h 6456"/>
                <a:gd name="T44" fmla="*/ 764 w 4642"/>
                <a:gd name="T45" fmla="*/ 1745 h 6456"/>
                <a:gd name="T46" fmla="*/ 757 w 4642"/>
                <a:gd name="T47" fmla="*/ 1753 h 6456"/>
                <a:gd name="T48" fmla="*/ 692 w 4642"/>
                <a:gd name="T49" fmla="*/ 1827 h 6456"/>
                <a:gd name="T50" fmla="*/ 232 w 4642"/>
                <a:gd name="T51" fmla="*/ 2254 h 6456"/>
                <a:gd name="T52" fmla="*/ 232 w 4642"/>
                <a:gd name="T53" fmla="*/ 2254 h 6456"/>
                <a:gd name="T54" fmla="*/ 1 w 4642"/>
                <a:gd name="T55" fmla="*/ 2696 h 6456"/>
                <a:gd name="T56" fmla="*/ 0 w 4642"/>
                <a:gd name="T57" fmla="*/ 2696 h 6456"/>
                <a:gd name="T58" fmla="*/ 0 w 4642"/>
                <a:gd name="T59" fmla="*/ 2712 h 6456"/>
                <a:gd name="T60" fmla="*/ 0 w 4642"/>
                <a:gd name="T61" fmla="*/ 2712 h 6456"/>
                <a:gd name="T62" fmla="*/ 0 w 4642"/>
                <a:gd name="T63" fmla="*/ 2712 h 6456"/>
                <a:gd name="T64" fmla="*/ 0 w 4642"/>
                <a:gd name="T65" fmla="*/ 5843 h 6456"/>
                <a:gd name="T66" fmla="*/ 614 w 4642"/>
                <a:gd name="T67" fmla="*/ 6456 h 6456"/>
                <a:gd name="T68" fmla="*/ 2309 w 4642"/>
                <a:gd name="T69" fmla="*/ 6456 h 6456"/>
                <a:gd name="T70" fmla="*/ 2318 w 4642"/>
                <a:gd name="T71" fmla="*/ 6456 h 6456"/>
                <a:gd name="T72" fmla="*/ 2318 w 4642"/>
                <a:gd name="T73" fmla="*/ 6456 h 6456"/>
                <a:gd name="T74" fmla="*/ 2321 w 4642"/>
                <a:gd name="T75" fmla="*/ 6456 h 6456"/>
                <a:gd name="T76" fmla="*/ 2324 w 4642"/>
                <a:gd name="T77" fmla="*/ 6456 h 6456"/>
                <a:gd name="T78" fmla="*/ 2324 w 4642"/>
                <a:gd name="T79" fmla="*/ 6456 h 6456"/>
                <a:gd name="T80" fmla="*/ 2333 w 4642"/>
                <a:gd name="T81" fmla="*/ 6456 h 6456"/>
                <a:gd name="T82" fmla="*/ 4029 w 4642"/>
                <a:gd name="T83" fmla="*/ 6456 h 6456"/>
                <a:gd name="T84" fmla="*/ 4642 w 4642"/>
                <a:gd name="T85" fmla="*/ 5843 h 6456"/>
                <a:gd name="T86" fmla="*/ 4642 w 4642"/>
                <a:gd name="T87" fmla="*/ 2712 h 6456"/>
                <a:gd name="T88" fmla="*/ 4642 w 4642"/>
                <a:gd name="T89" fmla="*/ 2712 h 6456"/>
                <a:gd name="T90" fmla="*/ 4642 w 4642"/>
                <a:gd name="T91" fmla="*/ 2712 h 6456"/>
                <a:gd name="T92" fmla="*/ 4642 w 4642"/>
                <a:gd name="T93" fmla="*/ 2696 h 6456"/>
                <a:gd name="T94" fmla="*/ 4641 w 4642"/>
                <a:gd name="T95" fmla="*/ 2696 h 6456"/>
                <a:gd name="T96" fmla="*/ 4000 w 4642"/>
                <a:gd name="T97" fmla="*/ 5129 h 6456"/>
                <a:gd name="T98" fmla="*/ 3679 w 4642"/>
                <a:gd name="T99" fmla="*/ 5450 h 6456"/>
                <a:gd name="T100" fmla="*/ 963 w 4642"/>
                <a:gd name="T101" fmla="*/ 5450 h 6456"/>
                <a:gd name="T102" fmla="*/ 642 w 4642"/>
                <a:gd name="T103" fmla="*/ 5129 h 6456"/>
                <a:gd name="T104" fmla="*/ 642 w 4642"/>
                <a:gd name="T105" fmla="*/ 3687 h 6456"/>
                <a:gd name="T106" fmla="*/ 963 w 4642"/>
                <a:gd name="T107" fmla="*/ 3366 h 6456"/>
                <a:gd name="T108" fmla="*/ 3679 w 4642"/>
                <a:gd name="T109" fmla="*/ 3366 h 6456"/>
                <a:gd name="T110" fmla="*/ 4000 w 4642"/>
                <a:gd name="T111" fmla="*/ 3687 h 6456"/>
                <a:gd name="T112" fmla="*/ 4000 w 4642"/>
                <a:gd name="T113" fmla="*/ 5129 h 6456"/>
                <a:gd name="T114" fmla="*/ 4000 w 4642"/>
                <a:gd name="T115" fmla="*/ 5129 h 6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42" h="6456">
                  <a:moveTo>
                    <a:pt x="4641" y="2696"/>
                  </a:moveTo>
                  <a:cubicBezTo>
                    <a:pt x="4636" y="2515"/>
                    <a:pt x="4547" y="2354"/>
                    <a:pt x="4411" y="2254"/>
                  </a:cubicBezTo>
                  <a:lnTo>
                    <a:pt x="4411" y="2254"/>
                  </a:lnTo>
                  <a:cubicBezTo>
                    <a:pt x="4263" y="2115"/>
                    <a:pt x="4104" y="1992"/>
                    <a:pt x="3950" y="1827"/>
                  </a:cubicBezTo>
                  <a:cubicBezTo>
                    <a:pt x="3925" y="1799"/>
                    <a:pt x="3903" y="1775"/>
                    <a:pt x="3885" y="1753"/>
                  </a:cubicBezTo>
                  <a:cubicBezTo>
                    <a:pt x="3883" y="1750"/>
                    <a:pt x="3881" y="1748"/>
                    <a:pt x="3879" y="1745"/>
                  </a:cubicBezTo>
                  <a:cubicBezTo>
                    <a:pt x="3876" y="1742"/>
                    <a:pt x="3874" y="1739"/>
                    <a:pt x="3871" y="1736"/>
                  </a:cubicBezTo>
                  <a:cubicBezTo>
                    <a:pt x="3870" y="1735"/>
                    <a:pt x="3870" y="1734"/>
                    <a:pt x="3869" y="1733"/>
                  </a:cubicBezTo>
                  <a:cubicBezTo>
                    <a:pt x="3792" y="1634"/>
                    <a:pt x="3784" y="1578"/>
                    <a:pt x="3784" y="1483"/>
                  </a:cubicBezTo>
                  <a:lnTo>
                    <a:pt x="3784" y="1229"/>
                  </a:lnTo>
                  <a:lnTo>
                    <a:pt x="3908" y="1229"/>
                  </a:lnTo>
                  <a:cubicBezTo>
                    <a:pt x="4085" y="1229"/>
                    <a:pt x="4228" y="1101"/>
                    <a:pt x="4228" y="943"/>
                  </a:cubicBezTo>
                  <a:lnTo>
                    <a:pt x="4228" y="286"/>
                  </a:lnTo>
                  <a:cubicBezTo>
                    <a:pt x="4228" y="128"/>
                    <a:pt x="4085" y="0"/>
                    <a:pt x="3908" y="0"/>
                  </a:cubicBezTo>
                  <a:lnTo>
                    <a:pt x="734" y="0"/>
                  </a:lnTo>
                  <a:cubicBezTo>
                    <a:pt x="557" y="0"/>
                    <a:pt x="414" y="128"/>
                    <a:pt x="414" y="286"/>
                  </a:cubicBezTo>
                  <a:lnTo>
                    <a:pt x="414" y="943"/>
                  </a:lnTo>
                  <a:cubicBezTo>
                    <a:pt x="414" y="1101"/>
                    <a:pt x="557" y="1229"/>
                    <a:pt x="734" y="1229"/>
                  </a:cubicBezTo>
                  <a:lnTo>
                    <a:pt x="858" y="1229"/>
                  </a:lnTo>
                  <a:lnTo>
                    <a:pt x="858" y="1483"/>
                  </a:lnTo>
                  <a:cubicBezTo>
                    <a:pt x="858" y="1578"/>
                    <a:pt x="850" y="1634"/>
                    <a:pt x="773" y="1733"/>
                  </a:cubicBezTo>
                  <a:cubicBezTo>
                    <a:pt x="773" y="1734"/>
                    <a:pt x="772" y="1735"/>
                    <a:pt x="771" y="1736"/>
                  </a:cubicBezTo>
                  <a:cubicBezTo>
                    <a:pt x="768" y="1739"/>
                    <a:pt x="766" y="1742"/>
                    <a:pt x="764" y="1745"/>
                  </a:cubicBezTo>
                  <a:cubicBezTo>
                    <a:pt x="761" y="1748"/>
                    <a:pt x="759" y="1750"/>
                    <a:pt x="757" y="1753"/>
                  </a:cubicBezTo>
                  <a:cubicBezTo>
                    <a:pt x="739" y="1775"/>
                    <a:pt x="718" y="1799"/>
                    <a:pt x="692" y="1827"/>
                  </a:cubicBezTo>
                  <a:cubicBezTo>
                    <a:pt x="538" y="1992"/>
                    <a:pt x="379" y="2115"/>
                    <a:pt x="232" y="2254"/>
                  </a:cubicBezTo>
                  <a:lnTo>
                    <a:pt x="232" y="2254"/>
                  </a:lnTo>
                  <a:cubicBezTo>
                    <a:pt x="95" y="2354"/>
                    <a:pt x="6" y="2515"/>
                    <a:pt x="1" y="2696"/>
                  </a:cubicBezTo>
                  <a:cubicBezTo>
                    <a:pt x="1" y="2696"/>
                    <a:pt x="1" y="2696"/>
                    <a:pt x="0" y="2696"/>
                  </a:cubicBezTo>
                  <a:lnTo>
                    <a:pt x="0" y="2712"/>
                  </a:lnTo>
                  <a:lnTo>
                    <a:pt x="0" y="2712"/>
                  </a:lnTo>
                  <a:lnTo>
                    <a:pt x="0" y="2712"/>
                  </a:lnTo>
                  <a:lnTo>
                    <a:pt x="0" y="5843"/>
                  </a:lnTo>
                  <a:cubicBezTo>
                    <a:pt x="0" y="6153"/>
                    <a:pt x="229" y="6456"/>
                    <a:pt x="614" y="6456"/>
                  </a:cubicBezTo>
                  <a:lnTo>
                    <a:pt x="2309" y="6456"/>
                  </a:lnTo>
                  <a:lnTo>
                    <a:pt x="2318" y="6456"/>
                  </a:lnTo>
                  <a:lnTo>
                    <a:pt x="2318" y="6456"/>
                  </a:lnTo>
                  <a:lnTo>
                    <a:pt x="2321" y="6456"/>
                  </a:lnTo>
                  <a:lnTo>
                    <a:pt x="2324" y="6456"/>
                  </a:lnTo>
                  <a:lnTo>
                    <a:pt x="2324" y="6456"/>
                  </a:lnTo>
                  <a:lnTo>
                    <a:pt x="2333" y="6456"/>
                  </a:lnTo>
                  <a:lnTo>
                    <a:pt x="4029" y="6456"/>
                  </a:lnTo>
                  <a:cubicBezTo>
                    <a:pt x="4413" y="6456"/>
                    <a:pt x="4642" y="6153"/>
                    <a:pt x="4642" y="5843"/>
                  </a:cubicBezTo>
                  <a:lnTo>
                    <a:pt x="4642" y="2712"/>
                  </a:lnTo>
                  <a:lnTo>
                    <a:pt x="4642" y="2712"/>
                  </a:lnTo>
                  <a:lnTo>
                    <a:pt x="4642" y="2712"/>
                  </a:lnTo>
                  <a:lnTo>
                    <a:pt x="4642" y="2696"/>
                  </a:lnTo>
                  <a:cubicBezTo>
                    <a:pt x="4642" y="2696"/>
                    <a:pt x="4641" y="2696"/>
                    <a:pt x="4641" y="2696"/>
                  </a:cubicBezTo>
                  <a:close/>
                  <a:moveTo>
                    <a:pt x="4000" y="5129"/>
                  </a:moveTo>
                  <a:cubicBezTo>
                    <a:pt x="4000" y="5306"/>
                    <a:pt x="3856" y="5450"/>
                    <a:pt x="3679" y="5450"/>
                  </a:cubicBezTo>
                  <a:lnTo>
                    <a:pt x="963" y="5450"/>
                  </a:lnTo>
                  <a:cubicBezTo>
                    <a:pt x="786" y="5450"/>
                    <a:pt x="642" y="5306"/>
                    <a:pt x="642" y="5129"/>
                  </a:cubicBezTo>
                  <a:lnTo>
                    <a:pt x="642" y="3687"/>
                  </a:lnTo>
                  <a:cubicBezTo>
                    <a:pt x="642" y="3509"/>
                    <a:pt x="786" y="3366"/>
                    <a:pt x="963" y="3366"/>
                  </a:cubicBezTo>
                  <a:lnTo>
                    <a:pt x="3679" y="3366"/>
                  </a:lnTo>
                  <a:cubicBezTo>
                    <a:pt x="3856" y="3366"/>
                    <a:pt x="4000" y="3509"/>
                    <a:pt x="4000" y="3687"/>
                  </a:cubicBezTo>
                  <a:lnTo>
                    <a:pt x="4000" y="5129"/>
                  </a:lnTo>
                  <a:lnTo>
                    <a:pt x="4000" y="5129"/>
                  </a:lnTo>
                  <a:close/>
                </a:path>
              </a:pathLst>
            </a:custGeom>
            <a:gradFill>
              <a:gsLst>
                <a:gs pos="0">
                  <a:schemeClr val="accent3">
                    <a:lumMod val="60000"/>
                    <a:lumOff val="40000"/>
                  </a:schemeClr>
                </a:gs>
                <a:gs pos="60000">
                  <a:schemeClr val="accent3"/>
                </a:gs>
              </a:gsLst>
              <a:lin ang="27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dirty="0">
                <a:solidFill>
                  <a:schemeClr val="bg1"/>
                </a:solidFill>
              </a:endParaRPr>
            </a:p>
          </p:txBody>
        </p:sp>
      </p:grpSp>
      <p:grpSp>
        <p:nvGrpSpPr>
          <p:cNvPr id="29" name="组合 28"/>
          <p:cNvGrpSpPr/>
          <p:nvPr/>
        </p:nvGrpSpPr>
        <p:grpSpPr>
          <a:xfrm>
            <a:off x="4450296" y="1758053"/>
            <a:ext cx="3741710" cy="587688"/>
            <a:chOff x="2340416" y="2841312"/>
            <a:chExt cx="4519940" cy="587688"/>
          </a:xfrm>
        </p:grpSpPr>
        <p:grpSp>
          <p:nvGrpSpPr>
            <p:cNvPr id="30" name="组合 29"/>
            <p:cNvGrpSpPr/>
            <p:nvPr/>
          </p:nvGrpSpPr>
          <p:grpSpPr>
            <a:xfrm>
              <a:off x="2340416" y="2841312"/>
              <a:ext cx="4519940" cy="587688"/>
              <a:chOff x="2409162" y="3160904"/>
              <a:chExt cx="4519940" cy="587688"/>
            </a:xfrm>
          </p:grpSpPr>
          <p:sp>
            <p:nvSpPr>
              <p:cNvPr id="32" name="平行四边形 31"/>
              <p:cNvSpPr/>
              <p:nvPr/>
            </p:nvSpPr>
            <p:spPr>
              <a:xfrm>
                <a:off x="2514583" y="3266764"/>
                <a:ext cx="4414519" cy="481828"/>
              </a:xfrm>
              <a:prstGeom prst="parallelogram">
                <a:avLst>
                  <a:gd name="adj" fmla="val 84042"/>
                </a:avLst>
              </a:prstGeom>
              <a:solidFill>
                <a:schemeClr val="bg1"/>
              </a:solidFill>
              <a:ln>
                <a:solidFill>
                  <a:srgbClr val="15B6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平行四边形 32"/>
              <p:cNvSpPr/>
              <p:nvPr/>
            </p:nvSpPr>
            <p:spPr>
              <a:xfrm>
                <a:off x="2409162" y="3160904"/>
                <a:ext cx="4414519" cy="481828"/>
              </a:xfrm>
              <a:prstGeom prst="parallelogram">
                <a:avLst>
                  <a:gd name="adj" fmla="val 84042"/>
                </a:avLst>
              </a:prstGeom>
              <a:solidFill>
                <a:srgbClr val="15B6BC"/>
              </a:solidFill>
              <a:ln>
                <a:solidFill>
                  <a:srgbClr val="15B6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2340416" y="2885750"/>
              <a:ext cx="4414520"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400" b="1" dirty="0">
                  <a:solidFill>
                    <a:schemeClr val="bg1"/>
                  </a:solidFill>
                  <a:latin typeface="华文楷体" panose="02010600040101010101" pitchFamily="2" charset="-122"/>
                  <a:ea typeface="华文楷体" panose="02010600040101010101" pitchFamily="2" charset="-122"/>
                </a:rPr>
                <a:t>心绞痛临床类型</a:t>
              </a:r>
              <a:endParaRPr kumimoji="1" lang="en-US" altLang="zh-CN" sz="2400" b="1" dirty="0">
                <a:solidFill>
                  <a:schemeClr val="bg1"/>
                </a:solidFill>
                <a:latin typeface="华文楷体" panose="02010600040101010101" pitchFamily="2" charset="-122"/>
                <a:ea typeface="华文楷体" panose="02010600040101010101" pitchFamily="2" charset="-122"/>
              </a:endParaRPr>
            </a:p>
          </p:txBody>
        </p:sp>
      </p:gr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Vertical)">
                                      <p:cBhvr>
                                        <p:cTn id="7" dur="500"/>
                                        <p:tgtEl>
                                          <p:spTgt spid="29"/>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style.rotation</p:attrName>
                                        </p:attrNameLst>
                                      </p:cBhvr>
                                      <p:tavLst>
                                        <p:tav tm="0">
                                          <p:val>
                                            <p:fltVal val="90"/>
                                          </p:val>
                                        </p:tav>
                                        <p:tav tm="100000">
                                          <p:val>
                                            <p:fltVal val="0"/>
                                          </p:val>
                                        </p:tav>
                                      </p:tavLst>
                                    </p:anim>
                                    <p:animEffect transition="in" filter="fade">
                                      <p:cBhvr>
                                        <p:cTn id="14" dur="1000"/>
                                        <p:tgtEl>
                                          <p:spTgt spid="75"/>
                                        </p:tgtEl>
                                      </p:cBhvr>
                                    </p:animEffect>
                                  </p:childTnLst>
                                </p:cTn>
                              </p:par>
                            </p:childTnLst>
                          </p:cTn>
                        </p:par>
                        <p:par>
                          <p:cTn id="15" fill="hold">
                            <p:stCondLst>
                              <p:cond delay="1500"/>
                            </p:stCondLst>
                            <p:childTnLst>
                              <p:par>
                                <p:cTn id="16" presetID="31" presetClass="entr" presetSubtype="0" fill="hold" nodeType="afterEffect">
                                  <p:stCondLst>
                                    <p:cond delay="0"/>
                                  </p:stCondLst>
                                  <p:childTnLst>
                                    <p:set>
                                      <p:cBhvr>
                                        <p:cTn id="17" dur="1" fill="hold">
                                          <p:stCondLst>
                                            <p:cond delay="0"/>
                                          </p:stCondLst>
                                        </p:cTn>
                                        <p:tgtEl>
                                          <p:spTgt spid="80"/>
                                        </p:tgtEl>
                                        <p:attrNameLst>
                                          <p:attrName>style.visibility</p:attrName>
                                        </p:attrNameLst>
                                      </p:cBhvr>
                                      <p:to>
                                        <p:strVal val="visible"/>
                                      </p:to>
                                    </p:set>
                                    <p:anim calcmode="lin" valueType="num">
                                      <p:cBhvr>
                                        <p:cTn id="18" dur="1000" fill="hold"/>
                                        <p:tgtEl>
                                          <p:spTgt spid="80"/>
                                        </p:tgtEl>
                                        <p:attrNameLst>
                                          <p:attrName>ppt_w</p:attrName>
                                        </p:attrNameLst>
                                      </p:cBhvr>
                                      <p:tavLst>
                                        <p:tav tm="0">
                                          <p:val>
                                            <p:fltVal val="0"/>
                                          </p:val>
                                        </p:tav>
                                        <p:tav tm="100000">
                                          <p:val>
                                            <p:strVal val="#ppt_w"/>
                                          </p:val>
                                        </p:tav>
                                      </p:tavLst>
                                    </p:anim>
                                    <p:anim calcmode="lin" valueType="num">
                                      <p:cBhvr>
                                        <p:cTn id="19" dur="1000" fill="hold"/>
                                        <p:tgtEl>
                                          <p:spTgt spid="80"/>
                                        </p:tgtEl>
                                        <p:attrNameLst>
                                          <p:attrName>ppt_h</p:attrName>
                                        </p:attrNameLst>
                                      </p:cBhvr>
                                      <p:tavLst>
                                        <p:tav tm="0">
                                          <p:val>
                                            <p:fltVal val="0"/>
                                          </p:val>
                                        </p:tav>
                                        <p:tav tm="100000">
                                          <p:val>
                                            <p:strVal val="#ppt_h"/>
                                          </p:val>
                                        </p:tav>
                                      </p:tavLst>
                                    </p:anim>
                                    <p:anim calcmode="lin" valueType="num">
                                      <p:cBhvr>
                                        <p:cTn id="20" dur="1000" fill="hold"/>
                                        <p:tgtEl>
                                          <p:spTgt spid="80"/>
                                        </p:tgtEl>
                                        <p:attrNameLst>
                                          <p:attrName>style.rotation</p:attrName>
                                        </p:attrNameLst>
                                      </p:cBhvr>
                                      <p:tavLst>
                                        <p:tav tm="0">
                                          <p:val>
                                            <p:fltVal val="90"/>
                                          </p:val>
                                        </p:tav>
                                        <p:tav tm="100000">
                                          <p:val>
                                            <p:fltVal val="0"/>
                                          </p:val>
                                        </p:tav>
                                      </p:tavLst>
                                    </p:anim>
                                    <p:animEffect transition="in" filter="fade">
                                      <p:cBhvr>
                                        <p:cTn id="21" dur="1000"/>
                                        <p:tgtEl>
                                          <p:spTgt spid="80"/>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86"/>
                                        </p:tgtEl>
                                        <p:attrNameLst>
                                          <p:attrName>style.visibility</p:attrName>
                                        </p:attrNameLst>
                                      </p:cBhvr>
                                      <p:to>
                                        <p:strVal val="visible"/>
                                      </p:to>
                                    </p:set>
                                    <p:anim calcmode="lin" valueType="num">
                                      <p:cBhvr>
                                        <p:cTn id="25" dur="1000" fill="hold"/>
                                        <p:tgtEl>
                                          <p:spTgt spid="86"/>
                                        </p:tgtEl>
                                        <p:attrNameLst>
                                          <p:attrName>ppt_w</p:attrName>
                                        </p:attrNameLst>
                                      </p:cBhvr>
                                      <p:tavLst>
                                        <p:tav tm="0">
                                          <p:val>
                                            <p:fltVal val="0"/>
                                          </p:val>
                                        </p:tav>
                                        <p:tav tm="100000">
                                          <p:val>
                                            <p:strVal val="#ppt_w"/>
                                          </p:val>
                                        </p:tav>
                                      </p:tavLst>
                                    </p:anim>
                                    <p:anim calcmode="lin" valueType="num">
                                      <p:cBhvr>
                                        <p:cTn id="26" dur="1000" fill="hold"/>
                                        <p:tgtEl>
                                          <p:spTgt spid="86"/>
                                        </p:tgtEl>
                                        <p:attrNameLst>
                                          <p:attrName>ppt_h</p:attrName>
                                        </p:attrNameLst>
                                      </p:cBhvr>
                                      <p:tavLst>
                                        <p:tav tm="0">
                                          <p:val>
                                            <p:fltVal val="0"/>
                                          </p:val>
                                        </p:tav>
                                        <p:tav tm="100000">
                                          <p:val>
                                            <p:strVal val="#ppt_h"/>
                                          </p:val>
                                        </p:tav>
                                      </p:tavLst>
                                    </p:anim>
                                    <p:anim calcmode="lin" valueType="num">
                                      <p:cBhvr>
                                        <p:cTn id="27" dur="1000" fill="hold"/>
                                        <p:tgtEl>
                                          <p:spTgt spid="86"/>
                                        </p:tgtEl>
                                        <p:attrNameLst>
                                          <p:attrName>style.rotation</p:attrName>
                                        </p:attrNameLst>
                                      </p:cBhvr>
                                      <p:tavLst>
                                        <p:tav tm="0">
                                          <p:val>
                                            <p:fltVal val="90"/>
                                          </p:val>
                                        </p:tav>
                                        <p:tav tm="100000">
                                          <p:val>
                                            <p:fltVal val="0"/>
                                          </p:val>
                                        </p:tav>
                                      </p:tavLst>
                                    </p:anim>
                                    <p:animEffect transition="in" filter="fade">
                                      <p:cBhvr>
                                        <p:cTn id="28" dur="10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prstGeom prst="rect">
            <a:avLst/>
          </a:prstGeom>
        </p:spPr>
        <p:txBody>
          <a:bodyPr/>
          <a:lstStyle/>
          <a:p>
            <a:r>
              <a:rPr lang="zh-CN" altLang="en-US" dirty="0"/>
              <a:t>三、抗心绞痛药</a:t>
            </a:r>
            <a:endParaRPr lang="zh-CN" altLang="en-US" dirty="0"/>
          </a:p>
        </p:txBody>
      </p:sp>
      <p:sp>
        <p:nvSpPr>
          <p:cNvPr id="28" name="矩形: 圆角 27"/>
          <p:cNvSpPr/>
          <p:nvPr/>
        </p:nvSpPr>
        <p:spPr>
          <a:xfrm>
            <a:off x="847144" y="1036841"/>
            <a:ext cx="3084992" cy="597890"/>
          </a:xfrm>
          <a:prstGeom prst="roundRect">
            <a:avLst>
              <a:gd name="adj" fmla="val 30414"/>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latin typeface="华文楷体" panose="02010600040101010101" pitchFamily="2" charset="-122"/>
                <a:ea typeface="华文楷体" panose="02010600040101010101" pitchFamily="2" charset="-122"/>
              </a:rPr>
              <a:t>（一）药物分类</a:t>
            </a:r>
            <a:endParaRPr lang="zh-CN" altLang="en-US" sz="3000" b="1" dirty="0">
              <a:latin typeface="华文楷体" panose="02010600040101010101" pitchFamily="2" charset="-122"/>
              <a:ea typeface="华文楷体" panose="02010600040101010101" pitchFamily="2" charset="-122"/>
            </a:endParaRPr>
          </a:p>
        </p:txBody>
      </p:sp>
      <p:sp>
        <p:nvSpPr>
          <p:cNvPr id="34" name="îṩliḑê"/>
          <p:cNvSpPr/>
          <p:nvPr/>
        </p:nvSpPr>
        <p:spPr>
          <a:xfrm>
            <a:off x="3052033" y="2415734"/>
            <a:ext cx="3237007" cy="480904"/>
          </a:xfrm>
          <a:prstGeom prst="round2SameRect">
            <a:avLst>
              <a:gd name="adj1" fmla="val 34445"/>
              <a:gd name="adj2" fmla="val 0"/>
            </a:avLst>
          </a:prstGeom>
          <a:solidFill>
            <a:srgbClr val="15B6BC"/>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r>
              <a:rPr lang="zh-CN" altLang="en-US" sz="2800" b="1" kern="0" dirty="0">
                <a:solidFill>
                  <a:prstClr val="white"/>
                </a:solidFill>
                <a:latin typeface="华文楷体" panose="02010600040101010101" pitchFamily="2" charset="-122"/>
                <a:ea typeface="华文楷体" panose="02010600040101010101" pitchFamily="2" charset="-122"/>
                <a:sym typeface="+mn-ea"/>
              </a:rPr>
              <a:t>硝酸酯类</a:t>
            </a:r>
            <a:endParaRPr lang="zh-CN" altLang="en-US" sz="2800" b="1" kern="0" dirty="0">
              <a:solidFill>
                <a:prstClr val="white"/>
              </a:solidFill>
              <a:latin typeface="华文楷体" panose="02010600040101010101" pitchFamily="2" charset="-122"/>
              <a:ea typeface="华文楷体" panose="02010600040101010101" pitchFamily="2" charset="-122"/>
            </a:endParaRPr>
          </a:p>
        </p:txBody>
      </p:sp>
      <p:sp>
        <p:nvSpPr>
          <p:cNvPr id="35" name="îṩliḑê"/>
          <p:cNvSpPr/>
          <p:nvPr/>
        </p:nvSpPr>
        <p:spPr>
          <a:xfrm>
            <a:off x="3052032" y="3613672"/>
            <a:ext cx="3237007" cy="480904"/>
          </a:xfrm>
          <a:prstGeom prst="round2SameRect">
            <a:avLst>
              <a:gd name="adj1" fmla="val 34445"/>
              <a:gd name="adj2" fmla="val 0"/>
            </a:avLst>
          </a:prstGeom>
          <a:solidFill>
            <a:srgbClr val="15B6BC"/>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defRPr/>
            </a:pPr>
            <a:r>
              <a:rPr lang="el-GR" altLang="zh-CN" sz="2800" b="1" kern="0" dirty="0">
                <a:solidFill>
                  <a:prstClr val="white"/>
                </a:solidFill>
                <a:latin typeface="华文楷体" panose="02010600040101010101" pitchFamily="2" charset="-122"/>
                <a:ea typeface="华文楷体" panose="02010600040101010101" pitchFamily="2" charset="-122"/>
                <a:sym typeface="+mn-ea"/>
              </a:rPr>
              <a:t>β</a:t>
            </a:r>
            <a:r>
              <a:rPr lang="zh-CN" altLang="en-US" sz="2800" b="1" kern="0" dirty="0">
                <a:solidFill>
                  <a:prstClr val="white"/>
                </a:solidFill>
                <a:latin typeface="华文楷体" panose="02010600040101010101" pitchFamily="2" charset="-122"/>
                <a:ea typeface="华文楷体" panose="02010600040101010101" pitchFamily="2" charset="-122"/>
                <a:sym typeface="+mn-ea"/>
              </a:rPr>
              <a:t>受体阻断药</a:t>
            </a:r>
            <a:endParaRPr lang="zh-CN" altLang="en-US" sz="2800" b="1" kern="0" dirty="0">
              <a:solidFill>
                <a:prstClr val="white"/>
              </a:solidFill>
              <a:latin typeface="华文楷体" panose="02010600040101010101" pitchFamily="2" charset="-122"/>
              <a:ea typeface="华文楷体" panose="02010600040101010101" pitchFamily="2" charset="-122"/>
            </a:endParaRPr>
          </a:p>
        </p:txBody>
      </p:sp>
      <p:sp>
        <p:nvSpPr>
          <p:cNvPr id="36" name="îṩliḑê"/>
          <p:cNvSpPr/>
          <p:nvPr/>
        </p:nvSpPr>
        <p:spPr>
          <a:xfrm>
            <a:off x="3052031" y="4811610"/>
            <a:ext cx="3237007" cy="480904"/>
          </a:xfrm>
          <a:prstGeom prst="round2SameRect">
            <a:avLst>
              <a:gd name="adj1" fmla="val 34445"/>
              <a:gd name="adj2" fmla="val 0"/>
            </a:avLst>
          </a:prstGeom>
          <a:solidFill>
            <a:srgbClr val="15B6BC"/>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defRPr/>
            </a:pPr>
            <a:r>
              <a:rPr lang="zh-CN" altLang="en-US" sz="2800" b="1" kern="0" dirty="0">
                <a:solidFill>
                  <a:prstClr val="white"/>
                </a:solidFill>
                <a:latin typeface="华文楷体" panose="02010600040101010101" pitchFamily="2" charset="-122"/>
                <a:ea typeface="华文楷体" panose="02010600040101010101" pitchFamily="2" charset="-122"/>
                <a:sym typeface="+mn-ea"/>
              </a:rPr>
              <a:t>钙离子通道阻滞药</a:t>
            </a:r>
            <a:endParaRPr lang="zh-CN" altLang="en-US" sz="2800" b="1" kern="0" dirty="0">
              <a:solidFill>
                <a:prstClr val="white"/>
              </a:solidFill>
              <a:latin typeface="华文楷体" panose="02010600040101010101" pitchFamily="2" charset="-122"/>
              <a:ea typeface="华文楷体" panose="02010600040101010101" pitchFamily="2" charset="-122"/>
            </a:endParaRPr>
          </a:p>
        </p:txBody>
      </p:sp>
      <p:sp>
        <p:nvSpPr>
          <p:cNvPr id="37" name="îṩliḑê"/>
          <p:cNvSpPr/>
          <p:nvPr/>
        </p:nvSpPr>
        <p:spPr>
          <a:xfrm>
            <a:off x="6695440" y="2415734"/>
            <a:ext cx="4358640" cy="480904"/>
          </a:xfrm>
          <a:prstGeom prst="round2SameRect">
            <a:avLst>
              <a:gd name="adj1" fmla="val 34445"/>
              <a:gd name="adj2" fmla="val 0"/>
            </a:avLst>
          </a:prstGeom>
          <a:noFill/>
          <a:ln w="12700" cap="rnd">
            <a:solidFill>
              <a:srgbClr val="15B6BC"/>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800" dirty="0">
                <a:solidFill>
                  <a:schemeClr val="tx1">
                    <a:lumMod val="75000"/>
                    <a:lumOff val="25000"/>
                  </a:schemeClr>
                </a:solidFill>
                <a:latin typeface="华文楷体" panose="02010600040101010101" pitchFamily="2" charset="-122"/>
                <a:ea typeface="华文楷体" panose="02010600040101010101" pitchFamily="2" charset="-122"/>
                <a:sym typeface="+mn-ea"/>
              </a:rPr>
              <a:t>硝酸甘油、硝酸异山梨酯</a:t>
            </a:r>
            <a:endParaRPr lang="zh-CN" altLang="en-US" sz="2800" dirty="0">
              <a:solidFill>
                <a:schemeClr val="tx1">
                  <a:lumMod val="75000"/>
                  <a:lumOff val="25000"/>
                </a:schemeClr>
              </a:solidFill>
              <a:latin typeface="华文楷体" panose="02010600040101010101" pitchFamily="2" charset="-122"/>
              <a:ea typeface="华文楷体" panose="02010600040101010101" pitchFamily="2" charset="-122"/>
            </a:endParaRPr>
          </a:p>
        </p:txBody>
      </p:sp>
      <p:sp>
        <p:nvSpPr>
          <p:cNvPr id="38" name="îṩliḑê"/>
          <p:cNvSpPr/>
          <p:nvPr/>
        </p:nvSpPr>
        <p:spPr>
          <a:xfrm>
            <a:off x="6695440" y="3613672"/>
            <a:ext cx="4358640" cy="480904"/>
          </a:xfrm>
          <a:prstGeom prst="round2SameRect">
            <a:avLst>
              <a:gd name="adj1" fmla="val 34445"/>
              <a:gd name="adj2" fmla="val 0"/>
            </a:avLst>
          </a:prstGeom>
          <a:noFill/>
          <a:ln w="12700" cap="rnd">
            <a:solidFill>
              <a:srgbClr val="15B6BC"/>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800" dirty="0">
                <a:solidFill>
                  <a:schemeClr val="tx1">
                    <a:lumMod val="75000"/>
                    <a:lumOff val="25000"/>
                  </a:schemeClr>
                </a:solidFill>
                <a:latin typeface="华文楷体" panose="02010600040101010101" pitchFamily="2" charset="-122"/>
                <a:ea typeface="华文楷体" panose="02010600040101010101" pitchFamily="2" charset="-122"/>
                <a:sym typeface="+mn-ea"/>
              </a:rPr>
              <a:t>普萘洛尔</a:t>
            </a:r>
            <a:endParaRPr lang="zh-CN" altLang="en-US" sz="2800" dirty="0">
              <a:solidFill>
                <a:schemeClr val="tx1">
                  <a:lumMod val="75000"/>
                  <a:lumOff val="25000"/>
                </a:schemeClr>
              </a:solidFill>
              <a:latin typeface="华文楷体" panose="02010600040101010101" pitchFamily="2" charset="-122"/>
              <a:ea typeface="华文楷体" panose="02010600040101010101" pitchFamily="2" charset="-122"/>
            </a:endParaRPr>
          </a:p>
        </p:txBody>
      </p:sp>
      <p:sp>
        <p:nvSpPr>
          <p:cNvPr id="39" name="îṩliḑê"/>
          <p:cNvSpPr/>
          <p:nvPr/>
        </p:nvSpPr>
        <p:spPr>
          <a:xfrm>
            <a:off x="6695440" y="4811610"/>
            <a:ext cx="4358640" cy="480904"/>
          </a:xfrm>
          <a:prstGeom prst="round2SameRect">
            <a:avLst>
              <a:gd name="adj1" fmla="val 34445"/>
              <a:gd name="adj2" fmla="val 0"/>
            </a:avLst>
          </a:prstGeom>
          <a:noFill/>
          <a:ln w="12700" cap="rnd">
            <a:solidFill>
              <a:srgbClr val="15B6BC"/>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800" dirty="0">
                <a:solidFill>
                  <a:schemeClr val="tx1">
                    <a:lumMod val="75000"/>
                    <a:lumOff val="25000"/>
                  </a:schemeClr>
                </a:solidFill>
                <a:latin typeface="华文楷体" panose="02010600040101010101" pitchFamily="2" charset="-122"/>
                <a:ea typeface="华文楷体" panose="02010600040101010101" pitchFamily="2" charset="-122"/>
                <a:sym typeface="+mn-ea"/>
              </a:rPr>
              <a:t>硝苯地平</a:t>
            </a:r>
            <a:endParaRPr lang="zh-CN" altLang="en-US" sz="2800" dirty="0">
              <a:solidFill>
                <a:schemeClr val="tx1">
                  <a:lumMod val="75000"/>
                  <a:lumOff val="25000"/>
                </a:schemeClr>
              </a:solidFill>
              <a:latin typeface="华文楷体" panose="02010600040101010101" pitchFamily="2" charset="-122"/>
              <a:ea typeface="华文楷体" panose="02010600040101010101" pitchFamily="2" charset="-122"/>
            </a:endParaRPr>
          </a:p>
        </p:txBody>
      </p:sp>
      <p:grpSp>
        <p:nvGrpSpPr>
          <p:cNvPr id="17" name="组合 16"/>
          <p:cNvGrpSpPr/>
          <p:nvPr/>
        </p:nvGrpSpPr>
        <p:grpSpPr>
          <a:xfrm>
            <a:off x="1722187" y="2493966"/>
            <a:ext cx="1075710" cy="2752256"/>
            <a:chOff x="1722187" y="2493966"/>
            <a:chExt cx="1075710" cy="2752256"/>
          </a:xfrm>
        </p:grpSpPr>
        <p:sp>
          <p:nvSpPr>
            <p:cNvPr id="3" name="矩形: 圆角 2"/>
            <p:cNvSpPr/>
            <p:nvPr/>
          </p:nvSpPr>
          <p:spPr>
            <a:xfrm>
              <a:off x="1722187" y="2493966"/>
              <a:ext cx="528320" cy="2752256"/>
            </a:xfrm>
            <a:prstGeom prst="roundRect">
              <a:avLst/>
            </a:prstGeom>
            <a:noFill/>
            <a:ln w="28575">
              <a:solidFill>
                <a:srgbClr val="15B6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kern="0" dirty="0">
                  <a:solidFill>
                    <a:srgbClr val="15B6BC"/>
                  </a:solidFill>
                  <a:latin typeface="华文楷体" panose="02010600040101010101" pitchFamily="2" charset="-122"/>
                  <a:ea typeface="华文楷体" panose="02010600040101010101" pitchFamily="2" charset="-122"/>
                </a:rPr>
                <a:t>抗心绞痛药物</a:t>
              </a:r>
              <a:endParaRPr lang="zh-CN" altLang="en-US" sz="2800" b="1" kern="0" dirty="0">
                <a:solidFill>
                  <a:srgbClr val="15B6BC"/>
                </a:solidFill>
                <a:latin typeface="华文楷体" panose="02010600040101010101" pitchFamily="2" charset="-122"/>
                <a:ea typeface="华文楷体" panose="02010600040101010101" pitchFamily="2" charset="-122"/>
              </a:endParaRPr>
            </a:p>
          </p:txBody>
        </p:sp>
        <p:cxnSp>
          <p:nvCxnSpPr>
            <p:cNvPr id="7" name="直接连接符 6"/>
            <p:cNvCxnSpPr/>
            <p:nvPr/>
          </p:nvCxnSpPr>
          <p:spPr>
            <a:xfrm>
              <a:off x="2250507" y="3870094"/>
              <a:ext cx="547390" cy="0"/>
            </a:xfrm>
            <a:prstGeom prst="line">
              <a:avLst/>
            </a:prstGeom>
            <a:ln>
              <a:solidFill>
                <a:srgbClr val="15B6BC"/>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543898" y="2656186"/>
              <a:ext cx="0" cy="2395876"/>
            </a:xfrm>
            <a:prstGeom prst="line">
              <a:avLst/>
            </a:prstGeom>
            <a:ln>
              <a:solidFill>
                <a:srgbClr val="15B6BC"/>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543898" y="2656186"/>
              <a:ext cx="253999" cy="0"/>
            </a:xfrm>
            <a:prstGeom prst="line">
              <a:avLst/>
            </a:prstGeom>
            <a:ln>
              <a:solidFill>
                <a:srgbClr val="15B6BC"/>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2543898" y="5046328"/>
              <a:ext cx="253999" cy="0"/>
            </a:xfrm>
            <a:prstGeom prst="line">
              <a:avLst/>
            </a:prstGeom>
            <a:ln>
              <a:solidFill>
                <a:srgbClr val="15B6BC"/>
              </a:solidFill>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down)">
                                      <p:cBhvr>
                                        <p:cTn id="14" dur="500"/>
                                        <p:tgtEl>
                                          <p:spTgt spid="3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down)">
                                      <p:cBhvr>
                                        <p:cTn id="17" dur="500"/>
                                        <p:tgtEl>
                                          <p:spTgt spid="3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down)">
                                      <p:cBhvr>
                                        <p:cTn id="20" dur="500"/>
                                        <p:tgtEl>
                                          <p:spTgt spid="35"/>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00"/>
                                        <p:tgtEl>
                                          <p:spTgt spid="38"/>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down)">
                                      <p:cBhvr>
                                        <p:cTn id="26" dur="500"/>
                                        <p:tgtEl>
                                          <p:spTgt spid="3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down)">
                                      <p:cBhvr>
                                        <p:cTn id="2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4" grpId="0" animBg="1"/>
      <p:bldP spid="35" grpId="0" animBg="1"/>
      <p:bldP spid="36" grpId="0" animBg="1"/>
      <p:bldP spid="37" grpId="0" animBg="1"/>
      <p:bldP spid="38" grpId="0" animBg="1"/>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prstGeom prst="rect">
            <a:avLst/>
          </a:prstGeom>
        </p:spPr>
        <p:txBody>
          <a:bodyPr/>
          <a:lstStyle/>
          <a:p>
            <a:r>
              <a:rPr lang="zh-CN" altLang="en-US" dirty="0"/>
              <a:t>三、抗心绞痛药</a:t>
            </a:r>
            <a:endParaRPr lang="zh-CN" altLang="en-US" dirty="0"/>
          </a:p>
        </p:txBody>
      </p:sp>
      <p:grpSp>
        <p:nvGrpSpPr>
          <p:cNvPr id="8" name="组合 7"/>
          <p:cNvGrpSpPr/>
          <p:nvPr/>
        </p:nvGrpSpPr>
        <p:grpSpPr>
          <a:xfrm>
            <a:off x="6505763" y="1596878"/>
            <a:ext cx="4936937" cy="1106215"/>
            <a:chOff x="7260436" y="1158791"/>
            <a:chExt cx="4936937" cy="1106215"/>
          </a:xfrm>
        </p:grpSpPr>
        <p:sp>
          <p:nvSpPr>
            <p:cNvPr id="9" name="îṡļîďê"/>
            <p:cNvSpPr/>
            <p:nvPr/>
          </p:nvSpPr>
          <p:spPr>
            <a:xfrm>
              <a:off x="7457977" y="1544277"/>
              <a:ext cx="4739396" cy="648713"/>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solidFill>
                  <a:schemeClr val="tx1"/>
                </a:solidFill>
              </a:endParaRPr>
            </a:p>
          </p:txBody>
        </p:sp>
        <p:grpSp>
          <p:nvGrpSpPr>
            <p:cNvPr id="10" name="组合 175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p:cNvGrpSpPr>
              <a:grpSpLocks noChangeAspect="1"/>
            </p:cNvGrpSpPr>
            <p:nvPr/>
          </p:nvGrpSpPr>
          <p:grpSpPr>
            <a:xfrm>
              <a:off x="7260436" y="1158791"/>
              <a:ext cx="1932291" cy="1106215"/>
              <a:chOff x="2452914" y="1343374"/>
              <a:chExt cx="7286172" cy="4171252"/>
            </a:xfrm>
          </p:grpSpPr>
          <p:sp>
            <p:nvSpPr>
              <p:cNvPr id="12" name="ïṥlïďé"/>
              <p:cNvSpPr/>
              <p:nvPr/>
            </p:nvSpPr>
            <p:spPr bwMode="auto">
              <a:xfrm>
                <a:off x="6821141" y="5170884"/>
                <a:ext cx="634378" cy="343742"/>
              </a:xfrm>
              <a:custGeom>
                <a:avLst/>
                <a:gdLst>
                  <a:gd name="T0" fmla="*/ 1699 w 1700"/>
                  <a:gd name="T1" fmla="*/ 357 h 923"/>
                  <a:gd name="T2" fmla="*/ 815 w 1700"/>
                  <a:gd name="T3" fmla="*/ 923 h 923"/>
                  <a:gd name="T4" fmla="*/ 0 w 1700"/>
                  <a:gd name="T5" fmla="*/ 357 h 923"/>
                  <a:gd name="T6" fmla="*/ 849 w 1700"/>
                  <a:gd name="T7" fmla="*/ 0 h 923"/>
                  <a:gd name="T8" fmla="*/ 1699 w 1700"/>
                  <a:gd name="T9" fmla="*/ 357 h 923"/>
                </a:gdLst>
                <a:ahLst/>
                <a:cxnLst>
                  <a:cxn ang="0">
                    <a:pos x="T0" y="T1"/>
                  </a:cxn>
                  <a:cxn ang="0">
                    <a:pos x="T2" y="T3"/>
                  </a:cxn>
                  <a:cxn ang="0">
                    <a:pos x="T4" y="T5"/>
                  </a:cxn>
                  <a:cxn ang="0">
                    <a:pos x="T6" y="T7"/>
                  </a:cxn>
                  <a:cxn ang="0">
                    <a:pos x="T8" y="T9"/>
                  </a:cxn>
                </a:cxnLst>
                <a:rect l="0" t="0" r="r" b="b"/>
                <a:pathLst>
                  <a:path w="1700" h="923">
                    <a:moveTo>
                      <a:pt x="1699" y="357"/>
                    </a:moveTo>
                    <a:cubicBezTo>
                      <a:pt x="1700" y="718"/>
                      <a:pt x="1284" y="923"/>
                      <a:pt x="815" y="923"/>
                    </a:cubicBezTo>
                    <a:cubicBezTo>
                      <a:pt x="346" y="923"/>
                      <a:pt x="0" y="554"/>
                      <a:pt x="0" y="357"/>
                    </a:cubicBezTo>
                    <a:cubicBezTo>
                      <a:pt x="0" y="160"/>
                      <a:pt x="380" y="0"/>
                      <a:pt x="849" y="0"/>
                    </a:cubicBezTo>
                    <a:cubicBezTo>
                      <a:pt x="1318" y="0"/>
                      <a:pt x="1698" y="160"/>
                      <a:pt x="1699" y="357"/>
                    </a:cubicBezTo>
                    <a:close/>
                  </a:path>
                </a:pathLst>
              </a:cu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 name="îslíḋé"/>
              <p:cNvSpPr/>
              <p:nvPr/>
            </p:nvSpPr>
            <p:spPr bwMode="auto">
              <a:xfrm>
                <a:off x="5597767" y="5264544"/>
                <a:ext cx="634378" cy="209528"/>
              </a:xfrm>
              <a:custGeom>
                <a:avLst/>
                <a:gdLst>
                  <a:gd name="T0" fmla="*/ 1698 w 1699"/>
                  <a:gd name="T1" fmla="*/ 241 h 563"/>
                  <a:gd name="T2" fmla="*/ 856 w 1699"/>
                  <a:gd name="T3" fmla="*/ 563 h 563"/>
                  <a:gd name="T4" fmla="*/ 0 w 1699"/>
                  <a:gd name="T5" fmla="*/ 241 h 563"/>
                  <a:gd name="T6" fmla="*/ 849 w 1699"/>
                  <a:gd name="T7" fmla="*/ 0 h 563"/>
                  <a:gd name="T8" fmla="*/ 1698 w 1699"/>
                  <a:gd name="T9" fmla="*/ 241 h 563"/>
                </a:gdLst>
                <a:ahLst/>
                <a:cxnLst>
                  <a:cxn ang="0">
                    <a:pos x="T0" y="T1"/>
                  </a:cxn>
                  <a:cxn ang="0">
                    <a:pos x="T2" y="T3"/>
                  </a:cxn>
                  <a:cxn ang="0">
                    <a:pos x="T4" y="T5"/>
                  </a:cxn>
                  <a:cxn ang="0">
                    <a:pos x="T6" y="T7"/>
                  </a:cxn>
                  <a:cxn ang="0">
                    <a:pos x="T8" y="T9"/>
                  </a:cxn>
                </a:cxnLst>
                <a:rect l="0" t="0" r="r" b="b"/>
                <a:pathLst>
                  <a:path w="1699" h="563">
                    <a:moveTo>
                      <a:pt x="1698" y="241"/>
                    </a:moveTo>
                    <a:cubicBezTo>
                      <a:pt x="1699" y="485"/>
                      <a:pt x="1325" y="563"/>
                      <a:pt x="856" y="563"/>
                    </a:cubicBezTo>
                    <a:cubicBezTo>
                      <a:pt x="387" y="563"/>
                      <a:pt x="0" y="374"/>
                      <a:pt x="0" y="241"/>
                    </a:cubicBezTo>
                    <a:cubicBezTo>
                      <a:pt x="0" y="108"/>
                      <a:pt x="380" y="0"/>
                      <a:pt x="849" y="0"/>
                    </a:cubicBezTo>
                    <a:cubicBezTo>
                      <a:pt x="1318" y="0"/>
                      <a:pt x="1697" y="108"/>
                      <a:pt x="1698" y="241"/>
                    </a:cubicBezTo>
                    <a:close/>
                  </a:path>
                </a:pathLst>
              </a:cu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 name="ïSḻïḑé"/>
              <p:cNvSpPr/>
              <p:nvPr/>
            </p:nvSpPr>
            <p:spPr bwMode="auto">
              <a:xfrm>
                <a:off x="5914474" y="4958459"/>
                <a:ext cx="932738" cy="72418"/>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 name="îṩḻïḓe"/>
              <p:cNvSpPr/>
              <p:nvPr/>
            </p:nvSpPr>
            <p:spPr bwMode="auto">
              <a:xfrm>
                <a:off x="4212178" y="5395861"/>
                <a:ext cx="1009984" cy="78211"/>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 name="ïšḻïḑe"/>
              <p:cNvSpPr/>
              <p:nvPr/>
            </p:nvSpPr>
            <p:spPr bwMode="auto">
              <a:xfrm>
                <a:off x="3161641" y="4270010"/>
                <a:ext cx="6577445" cy="321534"/>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 name="ïşļîḍé"/>
              <p:cNvSpPr/>
              <p:nvPr/>
            </p:nvSpPr>
            <p:spPr bwMode="auto">
              <a:xfrm>
                <a:off x="2452914" y="4757621"/>
                <a:ext cx="1874167" cy="293533"/>
              </a:xfrm>
              <a:prstGeom prst="ellipse">
                <a:avLst/>
              </a:prstGeom>
              <a:solidFill>
                <a:srgbClr val="00647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 name="îŝļîḍe"/>
              <p:cNvSpPr/>
              <p:nvPr/>
            </p:nvSpPr>
            <p:spPr bwMode="auto">
              <a:xfrm>
                <a:off x="8972425" y="3950407"/>
                <a:ext cx="170906" cy="234633"/>
              </a:xfrm>
              <a:custGeom>
                <a:avLst/>
                <a:gdLst>
                  <a:gd name="T0" fmla="*/ 116 w 459"/>
                  <a:gd name="T1" fmla="*/ 397 h 627"/>
                  <a:gd name="T2" fmla="*/ 0 w 459"/>
                  <a:gd name="T3" fmla="*/ 627 h 627"/>
                  <a:gd name="T4" fmla="*/ 214 w 459"/>
                  <a:gd name="T5" fmla="*/ 627 h 627"/>
                  <a:gd name="T6" fmla="*/ 459 w 459"/>
                  <a:gd name="T7" fmla="*/ 382 h 627"/>
                  <a:gd name="T8" fmla="*/ 459 w 459"/>
                  <a:gd name="T9" fmla="*/ 0 h 627"/>
                  <a:gd name="T10" fmla="*/ 116 w 459"/>
                  <a:gd name="T11" fmla="*/ 0 h 627"/>
                  <a:gd name="T12" fmla="*/ 116 w 459"/>
                  <a:gd name="T13" fmla="*/ 397 h 627"/>
                </a:gdLst>
                <a:ahLst/>
                <a:cxnLst>
                  <a:cxn ang="0">
                    <a:pos x="T0" y="T1"/>
                  </a:cxn>
                  <a:cxn ang="0">
                    <a:pos x="T2" y="T3"/>
                  </a:cxn>
                  <a:cxn ang="0">
                    <a:pos x="T4" y="T5"/>
                  </a:cxn>
                  <a:cxn ang="0">
                    <a:pos x="T6" y="T7"/>
                  </a:cxn>
                  <a:cxn ang="0">
                    <a:pos x="T8" y="T9"/>
                  </a:cxn>
                  <a:cxn ang="0">
                    <a:pos x="T10" y="T11"/>
                  </a:cxn>
                  <a:cxn ang="0">
                    <a:pos x="T12" y="T13"/>
                  </a:cxn>
                </a:cxnLst>
                <a:rect l="0" t="0" r="r" b="b"/>
                <a:pathLst>
                  <a:path w="459" h="627">
                    <a:moveTo>
                      <a:pt x="116" y="397"/>
                    </a:moveTo>
                    <a:cubicBezTo>
                      <a:pt x="116" y="491"/>
                      <a:pt x="70" y="575"/>
                      <a:pt x="0" y="627"/>
                    </a:cubicBezTo>
                    <a:cubicBezTo>
                      <a:pt x="214" y="627"/>
                      <a:pt x="214" y="627"/>
                      <a:pt x="214" y="627"/>
                    </a:cubicBezTo>
                    <a:cubicBezTo>
                      <a:pt x="350" y="627"/>
                      <a:pt x="459" y="517"/>
                      <a:pt x="459" y="382"/>
                    </a:cubicBezTo>
                    <a:cubicBezTo>
                      <a:pt x="459" y="0"/>
                      <a:pt x="459" y="0"/>
                      <a:pt x="459" y="0"/>
                    </a:cubicBezTo>
                    <a:cubicBezTo>
                      <a:pt x="116" y="0"/>
                      <a:pt x="116" y="0"/>
                      <a:pt x="116" y="0"/>
                    </a:cubicBezTo>
                    <a:lnTo>
                      <a:pt x="116" y="397"/>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 name="ïš1ïḓé"/>
              <p:cNvSpPr/>
              <p:nvPr/>
            </p:nvSpPr>
            <p:spPr bwMode="auto">
              <a:xfrm>
                <a:off x="9015876" y="2824555"/>
                <a:ext cx="127455" cy="444161"/>
              </a:xfrm>
              <a:custGeom>
                <a:avLst/>
                <a:gdLst>
                  <a:gd name="T0" fmla="*/ 343 w 343"/>
                  <a:gd name="T1" fmla="*/ 1191 h 1191"/>
                  <a:gd name="T2" fmla="*/ 343 w 343"/>
                  <a:gd name="T3" fmla="*/ 245 h 1191"/>
                  <a:gd name="T4" fmla="*/ 98 w 343"/>
                  <a:gd name="T5" fmla="*/ 0 h 1191"/>
                  <a:gd name="T6" fmla="*/ 0 w 343"/>
                  <a:gd name="T7" fmla="*/ 0 h 1191"/>
                  <a:gd name="T8" fmla="*/ 0 w 343"/>
                  <a:gd name="T9" fmla="*/ 1191 h 1191"/>
                  <a:gd name="T10" fmla="*/ 343 w 343"/>
                  <a:gd name="T11" fmla="*/ 1191 h 1191"/>
                </a:gdLst>
                <a:ahLst/>
                <a:cxnLst>
                  <a:cxn ang="0">
                    <a:pos x="T0" y="T1"/>
                  </a:cxn>
                  <a:cxn ang="0">
                    <a:pos x="T2" y="T3"/>
                  </a:cxn>
                  <a:cxn ang="0">
                    <a:pos x="T4" y="T5"/>
                  </a:cxn>
                  <a:cxn ang="0">
                    <a:pos x="T6" y="T7"/>
                  </a:cxn>
                  <a:cxn ang="0">
                    <a:pos x="T8" y="T9"/>
                  </a:cxn>
                  <a:cxn ang="0">
                    <a:pos x="T10" y="T11"/>
                  </a:cxn>
                </a:cxnLst>
                <a:rect l="0" t="0" r="r" b="b"/>
                <a:pathLst>
                  <a:path w="343" h="1191">
                    <a:moveTo>
                      <a:pt x="343" y="1191"/>
                    </a:moveTo>
                    <a:cubicBezTo>
                      <a:pt x="343" y="245"/>
                      <a:pt x="343" y="245"/>
                      <a:pt x="343" y="245"/>
                    </a:cubicBezTo>
                    <a:cubicBezTo>
                      <a:pt x="343" y="109"/>
                      <a:pt x="234" y="0"/>
                      <a:pt x="98" y="0"/>
                    </a:cubicBezTo>
                    <a:cubicBezTo>
                      <a:pt x="0" y="0"/>
                      <a:pt x="0" y="0"/>
                      <a:pt x="0" y="0"/>
                    </a:cubicBezTo>
                    <a:cubicBezTo>
                      <a:pt x="0" y="1191"/>
                      <a:pt x="0" y="1191"/>
                      <a:pt x="0" y="1191"/>
                    </a:cubicBezTo>
                    <a:lnTo>
                      <a:pt x="343" y="1191"/>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 name="îṩlidê"/>
              <p:cNvSpPr/>
              <p:nvPr/>
            </p:nvSpPr>
            <p:spPr bwMode="auto">
              <a:xfrm>
                <a:off x="8275286" y="3950407"/>
                <a:ext cx="740591" cy="234633"/>
              </a:xfrm>
              <a:custGeom>
                <a:avLst/>
                <a:gdLst>
                  <a:gd name="T0" fmla="*/ 1983 w 1983"/>
                  <a:gd name="T1" fmla="*/ 397 h 627"/>
                  <a:gd name="T2" fmla="*/ 1983 w 1983"/>
                  <a:gd name="T3" fmla="*/ 0 h 627"/>
                  <a:gd name="T4" fmla="*/ 380 w 1983"/>
                  <a:gd name="T5" fmla="*/ 0 h 627"/>
                  <a:gd name="T6" fmla="*/ 380 w 1983"/>
                  <a:gd name="T7" fmla="*/ 215 h 627"/>
                  <a:gd name="T8" fmla="*/ 305 w 1983"/>
                  <a:gd name="T9" fmla="*/ 290 h 627"/>
                  <a:gd name="T10" fmla="*/ 305 w 1983"/>
                  <a:gd name="T11" fmla="*/ 290 h 627"/>
                  <a:gd name="T12" fmla="*/ 231 w 1983"/>
                  <a:gd name="T13" fmla="*/ 215 h 627"/>
                  <a:gd name="T14" fmla="*/ 231 w 1983"/>
                  <a:gd name="T15" fmla="*/ 0 h 627"/>
                  <a:gd name="T16" fmla="*/ 0 w 1983"/>
                  <a:gd name="T17" fmla="*/ 0 h 627"/>
                  <a:gd name="T18" fmla="*/ 0 w 1983"/>
                  <a:gd name="T19" fmla="*/ 382 h 627"/>
                  <a:gd name="T20" fmla="*/ 247 w 1983"/>
                  <a:gd name="T21" fmla="*/ 627 h 627"/>
                  <a:gd name="T22" fmla="*/ 1867 w 1983"/>
                  <a:gd name="T23" fmla="*/ 627 h 627"/>
                  <a:gd name="T24" fmla="*/ 1983 w 1983"/>
                  <a:gd name="T25" fmla="*/ 39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3" h="627">
                    <a:moveTo>
                      <a:pt x="1983" y="397"/>
                    </a:moveTo>
                    <a:cubicBezTo>
                      <a:pt x="1983" y="0"/>
                      <a:pt x="1983" y="0"/>
                      <a:pt x="1983" y="0"/>
                    </a:cubicBezTo>
                    <a:cubicBezTo>
                      <a:pt x="380" y="0"/>
                      <a:pt x="380" y="0"/>
                      <a:pt x="380" y="0"/>
                    </a:cubicBezTo>
                    <a:cubicBezTo>
                      <a:pt x="380" y="215"/>
                      <a:pt x="380" y="215"/>
                      <a:pt x="380" y="215"/>
                    </a:cubicBezTo>
                    <a:cubicBezTo>
                      <a:pt x="380" y="257"/>
                      <a:pt x="347" y="290"/>
                      <a:pt x="305" y="290"/>
                    </a:cubicBezTo>
                    <a:cubicBezTo>
                      <a:pt x="305" y="290"/>
                      <a:pt x="305" y="290"/>
                      <a:pt x="305" y="290"/>
                    </a:cubicBezTo>
                    <a:cubicBezTo>
                      <a:pt x="264" y="290"/>
                      <a:pt x="231" y="257"/>
                      <a:pt x="231" y="215"/>
                    </a:cubicBezTo>
                    <a:cubicBezTo>
                      <a:pt x="231" y="0"/>
                      <a:pt x="231" y="0"/>
                      <a:pt x="231" y="0"/>
                    </a:cubicBezTo>
                    <a:cubicBezTo>
                      <a:pt x="0" y="0"/>
                      <a:pt x="0" y="0"/>
                      <a:pt x="0" y="0"/>
                    </a:cubicBezTo>
                    <a:cubicBezTo>
                      <a:pt x="0" y="382"/>
                      <a:pt x="0" y="382"/>
                      <a:pt x="0" y="382"/>
                    </a:cubicBezTo>
                    <a:cubicBezTo>
                      <a:pt x="0" y="517"/>
                      <a:pt x="112" y="627"/>
                      <a:pt x="247" y="627"/>
                    </a:cubicBezTo>
                    <a:cubicBezTo>
                      <a:pt x="1867" y="627"/>
                      <a:pt x="1867" y="627"/>
                      <a:pt x="1867" y="627"/>
                    </a:cubicBezTo>
                    <a:cubicBezTo>
                      <a:pt x="1937" y="575"/>
                      <a:pt x="1983" y="491"/>
                      <a:pt x="1983" y="397"/>
                    </a:cubicBez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 name="îSḷidê"/>
              <p:cNvSpPr/>
              <p:nvPr/>
            </p:nvSpPr>
            <p:spPr bwMode="auto">
              <a:xfrm>
                <a:off x="8275286" y="2824555"/>
                <a:ext cx="740591" cy="444161"/>
              </a:xfrm>
              <a:custGeom>
                <a:avLst/>
                <a:gdLst>
                  <a:gd name="T0" fmla="*/ 231 w 1983"/>
                  <a:gd name="T1" fmla="*/ 879 h 1191"/>
                  <a:gd name="T2" fmla="*/ 305 w 1983"/>
                  <a:gd name="T3" fmla="*/ 805 h 1191"/>
                  <a:gd name="T4" fmla="*/ 305 w 1983"/>
                  <a:gd name="T5" fmla="*/ 805 h 1191"/>
                  <a:gd name="T6" fmla="*/ 380 w 1983"/>
                  <a:gd name="T7" fmla="*/ 879 h 1191"/>
                  <a:gd name="T8" fmla="*/ 380 w 1983"/>
                  <a:gd name="T9" fmla="*/ 1191 h 1191"/>
                  <a:gd name="T10" fmla="*/ 1983 w 1983"/>
                  <a:gd name="T11" fmla="*/ 1191 h 1191"/>
                  <a:gd name="T12" fmla="*/ 1983 w 1983"/>
                  <a:gd name="T13" fmla="*/ 0 h 1191"/>
                  <a:gd name="T14" fmla="*/ 247 w 1983"/>
                  <a:gd name="T15" fmla="*/ 0 h 1191"/>
                  <a:gd name="T16" fmla="*/ 0 w 1983"/>
                  <a:gd name="T17" fmla="*/ 245 h 1191"/>
                  <a:gd name="T18" fmla="*/ 0 w 1983"/>
                  <a:gd name="T19" fmla="*/ 1191 h 1191"/>
                  <a:gd name="T20" fmla="*/ 231 w 1983"/>
                  <a:gd name="T21" fmla="*/ 1191 h 1191"/>
                  <a:gd name="T22" fmla="*/ 231 w 1983"/>
                  <a:gd name="T23" fmla="*/ 87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83" h="1191">
                    <a:moveTo>
                      <a:pt x="231" y="879"/>
                    </a:moveTo>
                    <a:cubicBezTo>
                      <a:pt x="231" y="838"/>
                      <a:pt x="264" y="805"/>
                      <a:pt x="305" y="805"/>
                    </a:cubicBezTo>
                    <a:cubicBezTo>
                      <a:pt x="305" y="805"/>
                      <a:pt x="305" y="805"/>
                      <a:pt x="305" y="805"/>
                    </a:cubicBezTo>
                    <a:cubicBezTo>
                      <a:pt x="347" y="805"/>
                      <a:pt x="380" y="838"/>
                      <a:pt x="380" y="879"/>
                    </a:cubicBezTo>
                    <a:cubicBezTo>
                      <a:pt x="380" y="1191"/>
                      <a:pt x="380" y="1191"/>
                      <a:pt x="380" y="1191"/>
                    </a:cubicBezTo>
                    <a:cubicBezTo>
                      <a:pt x="1983" y="1191"/>
                      <a:pt x="1983" y="1191"/>
                      <a:pt x="1983" y="1191"/>
                    </a:cubicBezTo>
                    <a:cubicBezTo>
                      <a:pt x="1983" y="0"/>
                      <a:pt x="1983" y="0"/>
                      <a:pt x="1983" y="0"/>
                    </a:cubicBezTo>
                    <a:cubicBezTo>
                      <a:pt x="247" y="0"/>
                      <a:pt x="247" y="0"/>
                      <a:pt x="247" y="0"/>
                    </a:cubicBezTo>
                    <a:cubicBezTo>
                      <a:pt x="112" y="0"/>
                      <a:pt x="0" y="109"/>
                      <a:pt x="0" y="245"/>
                    </a:cubicBezTo>
                    <a:cubicBezTo>
                      <a:pt x="0" y="1191"/>
                      <a:pt x="0" y="1191"/>
                      <a:pt x="0" y="1191"/>
                    </a:cubicBezTo>
                    <a:cubicBezTo>
                      <a:pt x="231" y="1191"/>
                      <a:pt x="231" y="1191"/>
                      <a:pt x="231" y="1191"/>
                    </a:cubicBezTo>
                    <a:lnTo>
                      <a:pt x="231" y="879"/>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 name="ïšļiḍè"/>
              <p:cNvSpPr/>
              <p:nvPr/>
            </p:nvSpPr>
            <p:spPr bwMode="auto">
              <a:xfrm>
                <a:off x="8362187" y="3950407"/>
                <a:ext cx="55038" cy="108144"/>
              </a:xfrm>
              <a:custGeom>
                <a:avLst/>
                <a:gdLst>
                  <a:gd name="T0" fmla="*/ 0 w 149"/>
                  <a:gd name="T1" fmla="*/ 215 h 290"/>
                  <a:gd name="T2" fmla="*/ 74 w 149"/>
                  <a:gd name="T3" fmla="*/ 290 h 290"/>
                  <a:gd name="T4" fmla="*/ 74 w 149"/>
                  <a:gd name="T5" fmla="*/ 290 h 290"/>
                  <a:gd name="T6" fmla="*/ 149 w 149"/>
                  <a:gd name="T7" fmla="*/ 215 h 290"/>
                  <a:gd name="T8" fmla="*/ 149 w 149"/>
                  <a:gd name="T9" fmla="*/ 0 h 290"/>
                  <a:gd name="T10" fmla="*/ 0 w 149"/>
                  <a:gd name="T11" fmla="*/ 0 h 290"/>
                  <a:gd name="T12" fmla="*/ 0 w 149"/>
                  <a:gd name="T13" fmla="*/ 215 h 290"/>
                </a:gdLst>
                <a:ahLst/>
                <a:cxnLst>
                  <a:cxn ang="0">
                    <a:pos x="T0" y="T1"/>
                  </a:cxn>
                  <a:cxn ang="0">
                    <a:pos x="T2" y="T3"/>
                  </a:cxn>
                  <a:cxn ang="0">
                    <a:pos x="T4" y="T5"/>
                  </a:cxn>
                  <a:cxn ang="0">
                    <a:pos x="T6" y="T7"/>
                  </a:cxn>
                  <a:cxn ang="0">
                    <a:pos x="T8" y="T9"/>
                  </a:cxn>
                  <a:cxn ang="0">
                    <a:pos x="T10" y="T11"/>
                  </a:cxn>
                  <a:cxn ang="0">
                    <a:pos x="T12" y="T13"/>
                  </a:cxn>
                </a:cxnLst>
                <a:rect l="0" t="0" r="r" b="b"/>
                <a:pathLst>
                  <a:path w="149" h="290">
                    <a:moveTo>
                      <a:pt x="0" y="215"/>
                    </a:moveTo>
                    <a:cubicBezTo>
                      <a:pt x="0" y="257"/>
                      <a:pt x="33" y="290"/>
                      <a:pt x="74" y="290"/>
                    </a:cubicBezTo>
                    <a:cubicBezTo>
                      <a:pt x="74" y="290"/>
                      <a:pt x="74" y="290"/>
                      <a:pt x="74" y="290"/>
                    </a:cubicBezTo>
                    <a:cubicBezTo>
                      <a:pt x="116" y="290"/>
                      <a:pt x="149" y="257"/>
                      <a:pt x="149" y="215"/>
                    </a:cubicBezTo>
                    <a:cubicBezTo>
                      <a:pt x="149" y="0"/>
                      <a:pt x="149" y="0"/>
                      <a:pt x="149" y="0"/>
                    </a:cubicBezTo>
                    <a:cubicBezTo>
                      <a:pt x="0" y="0"/>
                      <a:pt x="0" y="0"/>
                      <a:pt x="0" y="0"/>
                    </a:cubicBezTo>
                    <a:lnTo>
                      <a:pt x="0" y="215"/>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 name="ïSļiḍê"/>
              <p:cNvSpPr/>
              <p:nvPr/>
            </p:nvSpPr>
            <p:spPr bwMode="auto">
              <a:xfrm>
                <a:off x="8362187" y="3124847"/>
                <a:ext cx="55038" cy="143870"/>
              </a:xfrm>
              <a:custGeom>
                <a:avLst/>
                <a:gdLst>
                  <a:gd name="T0" fmla="*/ 149 w 149"/>
                  <a:gd name="T1" fmla="*/ 74 h 386"/>
                  <a:gd name="T2" fmla="*/ 74 w 149"/>
                  <a:gd name="T3" fmla="*/ 0 h 386"/>
                  <a:gd name="T4" fmla="*/ 74 w 149"/>
                  <a:gd name="T5" fmla="*/ 0 h 386"/>
                  <a:gd name="T6" fmla="*/ 0 w 149"/>
                  <a:gd name="T7" fmla="*/ 74 h 386"/>
                  <a:gd name="T8" fmla="*/ 0 w 149"/>
                  <a:gd name="T9" fmla="*/ 386 h 386"/>
                  <a:gd name="T10" fmla="*/ 149 w 149"/>
                  <a:gd name="T11" fmla="*/ 386 h 386"/>
                  <a:gd name="T12" fmla="*/ 149 w 149"/>
                  <a:gd name="T13" fmla="*/ 74 h 386"/>
                </a:gdLst>
                <a:ahLst/>
                <a:cxnLst>
                  <a:cxn ang="0">
                    <a:pos x="T0" y="T1"/>
                  </a:cxn>
                  <a:cxn ang="0">
                    <a:pos x="T2" y="T3"/>
                  </a:cxn>
                  <a:cxn ang="0">
                    <a:pos x="T4" y="T5"/>
                  </a:cxn>
                  <a:cxn ang="0">
                    <a:pos x="T6" y="T7"/>
                  </a:cxn>
                  <a:cxn ang="0">
                    <a:pos x="T8" y="T9"/>
                  </a:cxn>
                  <a:cxn ang="0">
                    <a:pos x="T10" y="T11"/>
                  </a:cxn>
                  <a:cxn ang="0">
                    <a:pos x="T12" y="T13"/>
                  </a:cxn>
                </a:cxnLst>
                <a:rect l="0" t="0" r="r" b="b"/>
                <a:pathLst>
                  <a:path w="149" h="386">
                    <a:moveTo>
                      <a:pt x="149" y="74"/>
                    </a:moveTo>
                    <a:cubicBezTo>
                      <a:pt x="149" y="33"/>
                      <a:pt x="116" y="0"/>
                      <a:pt x="74" y="0"/>
                    </a:cubicBezTo>
                    <a:cubicBezTo>
                      <a:pt x="74" y="0"/>
                      <a:pt x="74" y="0"/>
                      <a:pt x="74" y="0"/>
                    </a:cubicBezTo>
                    <a:cubicBezTo>
                      <a:pt x="33" y="0"/>
                      <a:pt x="0" y="33"/>
                      <a:pt x="0" y="74"/>
                    </a:cubicBezTo>
                    <a:cubicBezTo>
                      <a:pt x="0" y="386"/>
                      <a:pt x="0" y="386"/>
                      <a:pt x="0" y="386"/>
                    </a:cubicBezTo>
                    <a:cubicBezTo>
                      <a:pt x="149" y="386"/>
                      <a:pt x="149" y="386"/>
                      <a:pt x="149" y="386"/>
                    </a:cubicBezTo>
                    <a:lnTo>
                      <a:pt x="149" y="74"/>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 name="i$1îdê"/>
              <p:cNvSpPr/>
              <p:nvPr/>
            </p:nvSpPr>
            <p:spPr bwMode="auto">
              <a:xfrm>
                <a:off x="9015876" y="3268716"/>
                <a:ext cx="127455" cy="681691"/>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5" name="iSliḍe"/>
              <p:cNvSpPr/>
              <p:nvPr/>
            </p:nvSpPr>
            <p:spPr bwMode="auto">
              <a:xfrm>
                <a:off x="8417224" y="3268716"/>
                <a:ext cx="598652" cy="681691"/>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6" name="ïŝḻîdè"/>
              <p:cNvSpPr/>
              <p:nvPr/>
            </p:nvSpPr>
            <p:spPr bwMode="auto">
              <a:xfrm>
                <a:off x="8275286" y="3268716"/>
                <a:ext cx="86901" cy="681691"/>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7" name="ïśḷîḓé"/>
              <p:cNvSpPr/>
              <p:nvPr/>
            </p:nvSpPr>
            <p:spPr bwMode="auto">
              <a:xfrm>
                <a:off x="8361222" y="3268716"/>
                <a:ext cx="56969" cy="681691"/>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 name="îṧľïďé"/>
              <p:cNvSpPr/>
              <p:nvPr/>
            </p:nvSpPr>
            <p:spPr bwMode="auto">
              <a:xfrm>
                <a:off x="9033256" y="2650753"/>
                <a:ext cx="196976" cy="377537"/>
              </a:xfrm>
              <a:custGeom>
                <a:avLst/>
                <a:gdLst>
                  <a:gd name="T0" fmla="*/ 284 w 529"/>
                  <a:gd name="T1" fmla="*/ 0 h 1014"/>
                  <a:gd name="T2" fmla="*/ 41 w 529"/>
                  <a:gd name="T3" fmla="*/ 0 h 1014"/>
                  <a:gd name="T4" fmla="*/ 127 w 529"/>
                  <a:gd name="T5" fmla="*/ 198 h 1014"/>
                  <a:gd name="T6" fmla="*/ 127 w 529"/>
                  <a:gd name="T7" fmla="*/ 784 h 1014"/>
                  <a:gd name="T8" fmla="*/ 0 w 529"/>
                  <a:gd name="T9" fmla="*/ 1014 h 1014"/>
                  <a:gd name="T10" fmla="*/ 284 w 529"/>
                  <a:gd name="T11" fmla="*/ 1014 h 1014"/>
                  <a:gd name="T12" fmla="*/ 529 w 529"/>
                  <a:gd name="T13" fmla="*/ 768 h 1014"/>
                  <a:gd name="T14" fmla="*/ 529 w 529"/>
                  <a:gd name="T15" fmla="*/ 245 h 1014"/>
                  <a:gd name="T16" fmla="*/ 284 w 529"/>
                  <a:gd name="T17" fmla="*/ 0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9" h="1014">
                    <a:moveTo>
                      <a:pt x="284" y="0"/>
                    </a:moveTo>
                    <a:cubicBezTo>
                      <a:pt x="41" y="0"/>
                      <a:pt x="41" y="0"/>
                      <a:pt x="41" y="0"/>
                    </a:cubicBezTo>
                    <a:cubicBezTo>
                      <a:pt x="96" y="46"/>
                      <a:pt x="127" y="119"/>
                      <a:pt x="127" y="198"/>
                    </a:cubicBezTo>
                    <a:cubicBezTo>
                      <a:pt x="127" y="784"/>
                      <a:pt x="127" y="784"/>
                      <a:pt x="127" y="784"/>
                    </a:cubicBezTo>
                    <a:cubicBezTo>
                      <a:pt x="127" y="882"/>
                      <a:pt x="78" y="961"/>
                      <a:pt x="0" y="1014"/>
                    </a:cubicBezTo>
                    <a:cubicBezTo>
                      <a:pt x="284" y="1014"/>
                      <a:pt x="284" y="1014"/>
                      <a:pt x="284" y="1014"/>
                    </a:cubicBezTo>
                    <a:cubicBezTo>
                      <a:pt x="420" y="1014"/>
                      <a:pt x="529" y="904"/>
                      <a:pt x="529" y="768"/>
                    </a:cubicBezTo>
                    <a:cubicBezTo>
                      <a:pt x="529" y="245"/>
                      <a:pt x="529" y="245"/>
                      <a:pt x="529" y="245"/>
                    </a:cubicBezTo>
                    <a:cubicBezTo>
                      <a:pt x="529" y="109"/>
                      <a:pt x="420" y="0"/>
                      <a:pt x="284"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 name="iṡ1ídê"/>
              <p:cNvSpPr/>
              <p:nvPr/>
            </p:nvSpPr>
            <p:spPr bwMode="auto">
              <a:xfrm>
                <a:off x="8189351" y="2650753"/>
                <a:ext cx="891219" cy="377537"/>
              </a:xfrm>
              <a:custGeom>
                <a:avLst/>
                <a:gdLst>
                  <a:gd name="T0" fmla="*/ 2388 w 2388"/>
                  <a:gd name="T1" fmla="*/ 784 h 1014"/>
                  <a:gd name="T2" fmla="*/ 2388 w 2388"/>
                  <a:gd name="T3" fmla="*/ 198 h 1014"/>
                  <a:gd name="T4" fmla="*/ 2302 w 2388"/>
                  <a:gd name="T5" fmla="*/ 0 h 1014"/>
                  <a:gd name="T6" fmla="*/ 246 w 2388"/>
                  <a:gd name="T7" fmla="*/ 0 h 1014"/>
                  <a:gd name="T8" fmla="*/ 0 w 2388"/>
                  <a:gd name="T9" fmla="*/ 245 h 1014"/>
                  <a:gd name="T10" fmla="*/ 0 w 2388"/>
                  <a:gd name="T11" fmla="*/ 768 h 1014"/>
                  <a:gd name="T12" fmla="*/ 246 w 2388"/>
                  <a:gd name="T13" fmla="*/ 1014 h 1014"/>
                  <a:gd name="T14" fmla="*/ 2261 w 2388"/>
                  <a:gd name="T15" fmla="*/ 1014 h 1014"/>
                  <a:gd name="T16" fmla="*/ 2388 w 2388"/>
                  <a:gd name="T17" fmla="*/ 784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8" h="1014">
                    <a:moveTo>
                      <a:pt x="2388" y="784"/>
                    </a:moveTo>
                    <a:cubicBezTo>
                      <a:pt x="2388" y="198"/>
                      <a:pt x="2388" y="198"/>
                      <a:pt x="2388" y="198"/>
                    </a:cubicBezTo>
                    <a:cubicBezTo>
                      <a:pt x="2388" y="119"/>
                      <a:pt x="2357" y="46"/>
                      <a:pt x="2302" y="0"/>
                    </a:cubicBezTo>
                    <a:cubicBezTo>
                      <a:pt x="246" y="0"/>
                      <a:pt x="246" y="0"/>
                      <a:pt x="246" y="0"/>
                    </a:cubicBezTo>
                    <a:cubicBezTo>
                      <a:pt x="111" y="0"/>
                      <a:pt x="0" y="109"/>
                      <a:pt x="0" y="245"/>
                    </a:cubicBezTo>
                    <a:cubicBezTo>
                      <a:pt x="0" y="768"/>
                      <a:pt x="0" y="768"/>
                      <a:pt x="0" y="768"/>
                    </a:cubicBezTo>
                    <a:cubicBezTo>
                      <a:pt x="0" y="904"/>
                      <a:pt x="111" y="1014"/>
                      <a:pt x="246" y="1014"/>
                    </a:cubicBezTo>
                    <a:cubicBezTo>
                      <a:pt x="2261" y="1014"/>
                      <a:pt x="2261" y="1014"/>
                      <a:pt x="2261" y="1014"/>
                    </a:cubicBezTo>
                    <a:cubicBezTo>
                      <a:pt x="2339" y="961"/>
                      <a:pt x="2388" y="882"/>
                      <a:pt x="2388" y="784"/>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 name="ïšḻïde"/>
              <p:cNvSpPr/>
              <p:nvPr/>
            </p:nvSpPr>
            <p:spPr bwMode="auto">
              <a:xfrm>
                <a:off x="8260803" y="2727033"/>
                <a:ext cx="120696" cy="227874"/>
              </a:xfrm>
              <a:custGeom>
                <a:avLst/>
                <a:gdLst>
                  <a:gd name="T0" fmla="*/ 324 w 324"/>
                  <a:gd name="T1" fmla="*/ 453 h 613"/>
                  <a:gd name="T2" fmla="*/ 165 w 324"/>
                  <a:gd name="T3" fmla="*/ 613 h 613"/>
                  <a:gd name="T4" fmla="*/ 160 w 324"/>
                  <a:gd name="T5" fmla="*/ 613 h 613"/>
                  <a:gd name="T6" fmla="*/ 0 w 324"/>
                  <a:gd name="T7" fmla="*/ 453 h 613"/>
                  <a:gd name="T8" fmla="*/ 0 w 324"/>
                  <a:gd name="T9" fmla="*/ 159 h 613"/>
                  <a:gd name="T10" fmla="*/ 160 w 324"/>
                  <a:gd name="T11" fmla="*/ 0 h 613"/>
                  <a:gd name="T12" fmla="*/ 165 w 324"/>
                  <a:gd name="T13" fmla="*/ 0 h 613"/>
                  <a:gd name="T14" fmla="*/ 324 w 324"/>
                  <a:gd name="T15" fmla="*/ 159 h 613"/>
                  <a:gd name="T16" fmla="*/ 324 w 324"/>
                  <a:gd name="T17" fmla="*/ 453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613">
                    <a:moveTo>
                      <a:pt x="324" y="453"/>
                    </a:moveTo>
                    <a:cubicBezTo>
                      <a:pt x="324" y="542"/>
                      <a:pt x="253" y="613"/>
                      <a:pt x="165" y="613"/>
                    </a:cubicBezTo>
                    <a:cubicBezTo>
                      <a:pt x="160" y="613"/>
                      <a:pt x="160" y="613"/>
                      <a:pt x="160" y="613"/>
                    </a:cubicBezTo>
                    <a:cubicBezTo>
                      <a:pt x="72" y="613"/>
                      <a:pt x="0" y="542"/>
                      <a:pt x="0" y="453"/>
                    </a:cubicBezTo>
                    <a:cubicBezTo>
                      <a:pt x="0" y="159"/>
                      <a:pt x="0" y="159"/>
                      <a:pt x="0" y="159"/>
                    </a:cubicBezTo>
                    <a:cubicBezTo>
                      <a:pt x="0" y="71"/>
                      <a:pt x="72" y="0"/>
                      <a:pt x="160" y="0"/>
                    </a:cubicBezTo>
                    <a:cubicBezTo>
                      <a:pt x="165" y="0"/>
                      <a:pt x="165" y="0"/>
                      <a:pt x="165" y="0"/>
                    </a:cubicBezTo>
                    <a:cubicBezTo>
                      <a:pt x="253" y="0"/>
                      <a:pt x="324" y="71"/>
                      <a:pt x="324" y="159"/>
                    </a:cubicBezTo>
                    <a:lnTo>
                      <a:pt x="324" y="453"/>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 name="ïṣľídê"/>
              <p:cNvSpPr/>
              <p:nvPr/>
            </p:nvSpPr>
            <p:spPr bwMode="auto">
              <a:xfrm>
                <a:off x="6981425" y="2289630"/>
                <a:ext cx="98488" cy="338915"/>
              </a:xfrm>
              <a:custGeom>
                <a:avLst/>
                <a:gdLst>
                  <a:gd name="T0" fmla="*/ 262 w 262"/>
                  <a:gd name="T1" fmla="*/ 908 h 908"/>
                  <a:gd name="T2" fmla="*/ 262 w 262"/>
                  <a:gd name="T3" fmla="*/ 186 h 908"/>
                  <a:gd name="T4" fmla="*/ 75 w 262"/>
                  <a:gd name="T5" fmla="*/ 0 h 908"/>
                  <a:gd name="T6" fmla="*/ 0 w 262"/>
                  <a:gd name="T7" fmla="*/ 0 h 908"/>
                  <a:gd name="T8" fmla="*/ 0 w 262"/>
                  <a:gd name="T9" fmla="*/ 908 h 908"/>
                  <a:gd name="T10" fmla="*/ 262 w 262"/>
                  <a:gd name="T11" fmla="*/ 908 h 908"/>
                </a:gdLst>
                <a:ahLst/>
                <a:cxnLst>
                  <a:cxn ang="0">
                    <a:pos x="T0" y="T1"/>
                  </a:cxn>
                  <a:cxn ang="0">
                    <a:pos x="T2" y="T3"/>
                  </a:cxn>
                  <a:cxn ang="0">
                    <a:pos x="T4" y="T5"/>
                  </a:cxn>
                  <a:cxn ang="0">
                    <a:pos x="T6" y="T7"/>
                  </a:cxn>
                  <a:cxn ang="0">
                    <a:pos x="T8" y="T9"/>
                  </a:cxn>
                  <a:cxn ang="0">
                    <a:pos x="T10" y="T11"/>
                  </a:cxn>
                </a:cxnLst>
                <a:rect l="0" t="0" r="r" b="b"/>
                <a:pathLst>
                  <a:path w="262" h="908">
                    <a:moveTo>
                      <a:pt x="262" y="908"/>
                    </a:moveTo>
                    <a:cubicBezTo>
                      <a:pt x="262" y="186"/>
                      <a:pt x="262" y="186"/>
                      <a:pt x="262" y="186"/>
                    </a:cubicBezTo>
                    <a:cubicBezTo>
                      <a:pt x="262" y="83"/>
                      <a:pt x="179" y="0"/>
                      <a:pt x="75" y="0"/>
                    </a:cubicBezTo>
                    <a:cubicBezTo>
                      <a:pt x="0" y="0"/>
                      <a:pt x="0" y="0"/>
                      <a:pt x="0" y="0"/>
                    </a:cubicBezTo>
                    <a:cubicBezTo>
                      <a:pt x="0" y="908"/>
                      <a:pt x="0" y="908"/>
                      <a:pt x="0" y="908"/>
                    </a:cubicBezTo>
                    <a:lnTo>
                      <a:pt x="262" y="908"/>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 name="í$ḻiḋe"/>
              <p:cNvSpPr/>
              <p:nvPr/>
            </p:nvSpPr>
            <p:spPr bwMode="auto">
              <a:xfrm>
                <a:off x="6417534" y="2289630"/>
                <a:ext cx="65659" cy="338915"/>
              </a:xfrm>
              <a:custGeom>
                <a:avLst/>
                <a:gdLst>
                  <a:gd name="T0" fmla="*/ 176 w 176"/>
                  <a:gd name="T1" fmla="*/ 0 h 908"/>
                  <a:gd name="T2" fmla="*/ 0 w 176"/>
                  <a:gd name="T3" fmla="*/ 186 h 908"/>
                  <a:gd name="T4" fmla="*/ 0 w 176"/>
                  <a:gd name="T5" fmla="*/ 908 h 908"/>
                  <a:gd name="T6" fmla="*/ 176 w 176"/>
                  <a:gd name="T7" fmla="*/ 908 h 908"/>
                  <a:gd name="T8" fmla="*/ 176 w 176"/>
                  <a:gd name="T9" fmla="*/ 670 h 908"/>
                  <a:gd name="T10" fmla="*/ 176 w 176"/>
                  <a:gd name="T11" fmla="*/ 0 h 908"/>
                </a:gdLst>
                <a:ahLst/>
                <a:cxnLst>
                  <a:cxn ang="0">
                    <a:pos x="T0" y="T1"/>
                  </a:cxn>
                  <a:cxn ang="0">
                    <a:pos x="T2" y="T3"/>
                  </a:cxn>
                  <a:cxn ang="0">
                    <a:pos x="T4" y="T5"/>
                  </a:cxn>
                  <a:cxn ang="0">
                    <a:pos x="T6" y="T7"/>
                  </a:cxn>
                  <a:cxn ang="0">
                    <a:pos x="T8" y="T9"/>
                  </a:cxn>
                  <a:cxn ang="0">
                    <a:pos x="T10" y="T11"/>
                  </a:cxn>
                </a:cxnLst>
                <a:rect l="0" t="0" r="r" b="b"/>
                <a:pathLst>
                  <a:path w="176" h="908">
                    <a:moveTo>
                      <a:pt x="176" y="0"/>
                    </a:moveTo>
                    <a:cubicBezTo>
                      <a:pt x="79" y="7"/>
                      <a:pt x="0" y="87"/>
                      <a:pt x="0" y="186"/>
                    </a:cubicBezTo>
                    <a:cubicBezTo>
                      <a:pt x="0" y="908"/>
                      <a:pt x="0" y="908"/>
                      <a:pt x="0" y="908"/>
                    </a:cubicBezTo>
                    <a:cubicBezTo>
                      <a:pt x="176" y="908"/>
                      <a:pt x="176" y="908"/>
                      <a:pt x="176" y="908"/>
                    </a:cubicBezTo>
                    <a:cubicBezTo>
                      <a:pt x="176" y="670"/>
                      <a:pt x="176" y="670"/>
                      <a:pt x="176" y="670"/>
                    </a:cubicBezTo>
                    <a:lnTo>
                      <a:pt x="176" y="0"/>
                    </a:ln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 name="iṣľídè"/>
              <p:cNvSpPr/>
              <p:nvPr/>
            </p:nvSpPr>
            <p:spPr bwMode="auto">
              <a:xfrm>
                <a:off x="6525678" y="2289630"/>
                <a:ext cx="455748" cy="338915"/>
              </a:xfrm>
              <a:custGeom>
                <a:avLst/>
                <a:gdLst>
                  <a:gd name="T0" fmla="*/ 0 w 472"/>
                  <a:gd name="T1" fmla="*/ 0 h 351"/>
                  <a:gd name="T2" fmla="*/ 0 w 472"/>
                  <a:gd name="T3" fmla="*/ 259 h 351"/>
                  <a:gd name="T4" fmla="*/ 0 w 472"/>
                  <a:gd name="T5" fmla="*/ 351 h 351"/>
                  <a:gd name="T6" fmla="*/ 472 w 472"/>
                  <a:gd name="T7" fmla="*/ 351 h 351"/>
                  <a:gd name="T8" fmla="*/ 472 w 472"/>
                  <a:gd name="T9" fmla="*/ 0 h 351"/>
                  <a:gd name="T10" fmla="*/ 0 w 472"/>
                  <a:gd name="T11" fmla="*/ 0 h 351"/>
                </a:gdLst>
                <a:ahLst/>
                <a:cxnLst>
                  <a:cxn ang="0">
                    <a:pos x="T0" y="T1"/>
                  </a:cxn>
                  <a:cxn ang="0">
                    <a:pos x="T2" y="T3"/>
                  </a:cxn>
                  <a:cxn ang="0">
                    <a:pos x="T4" y="T5"/>
                  </a:cxn>
                  <a:cxn ang="0">
                    <a:pos x="T6" y="T7"/>
                  </a:cxn>
                  <a:cxn ang="0">
                    <a:pos x="T8" y="T9"/>
                  </a:cxn>
                  <a:cxn ang="0">
                    <a:pos x="T10" y="T11"/>
                  </a:cxn>
                </a:cxnLst>
                <a:rect l="0" t="0" r="r" b="b"/>
                <a:pathLst>
                  <a:path w="472" h="351">
                    <a:moveTo>
                      <a:pt x="0" y="0"/>
                    </a:moveTo>
                    <a:lnTo>
                      <a:pt x="0" y="259"/>
                    </a:lnTo>
                    <a:lnTo>
                      <a:pt x="0" y="351"/>
                    </a:lnTo>
                    <a:lnTo>
                      <a:pt x="472" y="351"/>
                    </a:lnTo>
                    <a:lnTo>
                      <a:pt x="472" y="0"/>
                    </a:lnTo>
                    <a:lnTo>
                      <a:pt x="0" y="0"/>
                    </a:ln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 name="íś1îďe"/>
              <p:cNvSpPr/>
              <p:nvPr/>
            </p:nvSpPr>
            <p:spPr bwMode="auto">
              <a:xfrm>
                <a:off x="6483193" y="2289630"/>
                <a:ext cx="42485" cy="338915"/>
              </a:xfrm>
              <a:custGeom>
                <a:avLst/>
                <a:gdLst>
                  <a:gd name="T0" fmla="*/ 13 w 114"/>
                  <a:gd name="T1" fmla="*/ 0 h 908"/>
                  <a:gd name="T2" fmla="*/ 0 w 114"/>
                  <a:gd name="T3" fmla="*/ 0 h 908"/>
                  <a:gd name="T4" fmla="*/ 0 w 114"/>
                  <a:gd name="T5" fmla="*/ 670 h 908"/>
                  <a:gd name="T6" fmla="*/ 0 w 114"/>
                  <a:gd name="T7" fmla="*/ 908 h 908"/>
                  <a:gd name="T8" fmla="*/ 114 w 114"/>
                  <a:gd name="T9" fmla="*/ 908 h 908"/>
                  <a:gd name="T10" fmla="*/ 114 w 114"/>
                  <a:gd name="T11" fmla="*/ 670 h 908"/>
                  <a:gd name="T12" fmla="*/ 114 w 114"/>
                  <a:gd name="T13" fmla="*/ 0 h 908"/>
                  <a:gd name="T14" fmla="*/ 13 w 114"/>
                  <a:gd name="T15" fmla="*/ 0 h 9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908">
                    <a:moveTo>
                      <a:pt x="13" y="0"/>
                    </a:moveTo>
                    <a:cubicBezTo>
                      <a:pt x="9" y="0"/>
                      <a:pt x="5" y="0"/>
                      <a:pt x="0" y="0"/>
                    </a:cubicBezTo>
                    <a:cubicBezTo>
                      <a:pt x="0" y="670"/>
                      <a:pt x="0" y="670"/>
                      <a:pt x="0" y="670"/>
                    </a:cubicBezTo>
                    <a:cubicBezTo>
                      <a:pt x="0" y="908"/>
                      <a:pt x="0" y="908"/>
                      <a:pt x="0" y="908"/>
                    </a:cubicBezTo>
                    <a:cubicBezTo>
                      <a:pt x="114" y="908"/>
                      <a:pt x="114" y="908"/>
                      <a:pt x="114" y="908"/>
                    </a:cubicBezTo>
                    <a:cubicBezTo>
                      <a:pt x="114" y="670"/>
                      <a:pt x="114" y="670"/>
                      <a:pt x="114" y="670"/>
                    </a:cubicBezTo>
                    <a:cubicBezTo>
                      <a:pt x="114" y="0"/>
                      <a:pt x="114" y="0"/>
                      <a:pt x="114" y="0"/>
                    </a:cubicBezTo>
                    <a:lnTo>
                      <a:pt x="13" y="0"/>
                    </a:lnTo>
                    <a:close/>
                  </a:path>
                </a:pathLst>
              </a:custGeom>
              <a:solidFill>
                <a:srgbClr val="E47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 name="iṥḷïďè"/>
              <p:cNvSpPr/>
              <p:nvPr/>
            </p:nvSpPr>
            <p:spPr bwMode="auto">
              <a:xfrm>
                <a:off x="6670513" y="2587025"/>
                <a:ext cx="455748" cy="228840"/>
              </a:xfrm>
              <a:custGeom>
                <a:avLst/>
                <a:gdLst>
                  <a:gd name="T0" fmla="*/ 1097 w 1221"/>
                  <a:gd name="T1" fmla="*/ 0 h 614"/>
                  <a:gd name="T2" fmla="*/ 0 w 1221"/>
                  <a:gd name="T3" fmla="*/ 0 h 614"/>
                  <a:gd name="T4" fmla="*/ 0 w 1221"/>
                  <a:gd name="T5" fmla="*/ 586 h 614"/>
                  <a:gd name="T6" fmla="*/ 1221 w 1221"/>
                  <a:gd name="T7" fmla="*/ 614 h 614"/>
                  <a:gd name="T8" fmla="*/ 1221 w 1221"/>
                  <a:gd name="T9" fmla="*/ 153 h 614"/>
                  <a:gd name="T10" fmla="*/ 1097 w 1221"/>
                  <a:gd name="T11" fmla="*/ 0 h 614"/>
                </a:gdLst>
                <a:ahLst/>
                <a:cxnLst>
                  <a:cxn ang="0">
                    <a:pos x="T0" y="T1"/>
                  </a:cxn>
                  <a:cxn ang="0">
                    <a:pos x="T2" y="T3"/>
                  </a:cxn>
                  <a:cxn ang="0">
                    <a:pos x="T4" y="T5"/>
                  </a:cxn>
                  <a:cxn ang="0">
                    <a:pos x="T6" y="T7"/>
                  </a:cxn>
                  <a:cxn ang="0">
                    <a:pos x="T8" y="T9"/>
                  </a:cxn>
                  <a:cxn ang="0">
                    <a:pos x="T10" y="T11"/>
                  </a:cxn>
                </a:cxnLst>
                <a:rect l="0" t="0" r="r" b="b"/>
                <a:pathLst>
                  <a:path w="1221" h="614">
                    <a:moveTo>
                      <a:pt x="1097" y="0"/>
                    </a:moveTo>
                    <a:cubicBezTo>
                      <a:pt x="0" y="0"/>
                      <a:pt x="0" y="0"/>
                      <a:pt x="0" y="0"/>
                    </a:cubicBezTo>
                    <a:cubicBezTo>
                      <a:pt x="0" y="586"/>
                      <a:pt x="0" y="586"/>
                      <a:pt x="0" y="586"/>
                    </a:cubicBezTo>
                    <a:cubicBezTo>
                      <a:pt x="1221" y="614"/>
                      <a:pt x="1221" y="614"/>
                      <a:pt x="1221" y="614"/>
                    </a:cubicBezTo>
                    <a:cubicBezTo>
                      <a:pt x="1221" y="153"/>
                      <a:pt x="1221" y="153"/>
                      <a:pt x="1221" y="153"/>
                    </a:cubicBezTo>
                    <a:cubicBezTo>
                      <a:pt x="1167" y="95"/>
                      <a:pt x="1121" y="41"/>
                      <a:pt x="1097" y="0"/>
                    </a:cubicBez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 name="íşlîḓe"/>
              <p:cNvSpPr/>
              <p:nvPr/>
            </p:nvSpPr>
            <p:spPr bwMode="auto">
              <a:xfrm>
                <a:off x="7126260" y="2643994"/>
                <a:ext cx="123593" cy="174768"/>
              </a:xfrm>
              <a:custGeom>
                <a:avLst/>
                <a:gdLst>
                  <a:gd name="T0" fmla="*/ 331 w 331"/>
                  <a:gd name="T1" fmla="*/ 317 h 467"/>
                  <a:gd name="T2" fmla="*/ 0 w 331"/>
                  <a:gd name="T3" fmla="*/ 0 h 467"/>
                  <a:gd name="T4" fmla="*/ 0 w 331"/>
                  <a:gd name="T5" fmla="*/ 461 h 467"/>
                  <a:gd name="T6" fmla="*/ 271 w 331"/>
                  <a:gd name="T7" fmla="*/ 467 h 467"/>
                  <a:gd name="T8" fmla="*/ 331 w 331"/>
                  <a:gd name="T9" fmla="*/ 317 h 467"/>
                </a:gdLst>
                <a:ahLst/>
                <a:cxnLst>
                  <a:cxn ang="0">
                    <a:pos x="T0" y="T1"/>
                  </a:cxn>
                  <a:cxn ang="0">
                    <a:pos x="T2" y="T3"/>
                  </a:cxn>
                  <a:cxn ang="0">
                    <a:pos x="T4" y="T5"/>
                  </a:cxn>
                  <a:cxn ang="0">
                    <a:pos x="T6" y="T7"/>
                  </a:cxn>
                  <a:cxn ang="0">
                    <a:pos x="T8" y="T9"/>
                  </a:cxn>
                </a:cxnLst>
                <a:rect l="0" t="0" r="r" b="b"/>
                <a:pathLst>
                  <a:path w="331" h="467">
                    <a:moveTo>
                      <a:pt x="331" y="317"/>
                    </a:moveTo>
                    <a:cubicBezTo>
                      <a:pt x="331" y="317"/>
                      <a:pt x="139" y="149"/>
                      <a:pt x="0" y="0"/>
                    </a:cubicBezTo>
                    <a:cubicBezTo>
                      <a:pt x="0" y="461"/>
                      <a:pt x="0" y="461"/>
                      <a:pt x="0" y="461"/>
                    </a:cubicBezTo>
                    <a:cubicBezTo>
                      <a:pt x="271" y="467"/>
                      <a:pt x="271" y="467"/>
                      <a:pt x="271" y="467"/>
                    </a:cubicBezTo>
                    <a:lnTo>
                      <a:pt x="331" y="317"/>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 name="iśḷîḍé"/>
              <p:cNvSpPr/>
              <p:nvPr/>
            </p:nvSpPr>
            <p:spPr bwMode="auto">
              <a:xfrm>
                <a:off x="6244698" y="2587025"/>
                <a:ext cx="477956" cy="231736"/>
              </a:xfrm>
              <a:custGeom>
                <a:avLst/>
                <a:gdLst>
                  <a:gd name="T0" fmla="*/ 60 w 1279"/>
                  <a:gd name="T1" fmla="*/ 620 h 620"/>
                  <a:gd name="T2" fmla="*/ 0 w 1279"/>
                  <a:gd name="T3" fmla="*/ 470 h 620"/>
                  <a:gd name="T4" fmla="*/ 456 w 1279"/>
                  <a:gd name="T5" fmla="*/ 0 h 620"/>
                  <a:gd name="T6" fmla="*/ 1279 w 1279"/>
                  <a:gd name="T7" fmla="*/ 0 h 620"/>
                  <a:gd name="T8" fmla="*/ 1279 w 1279"/>
                  <a:gd name="T9" fmla="*/ 586 h 620"/>
                  <a:gd name="T10" fmla="*/ 60 w 1279"/>
                  <a:gd name="T11" fmla="*/ 620 h 620"/>
                </a:gdLst>
                <a:ahLst/>
                <a:cxnLst>
                  <a:cxn ang="0">
                    <a:pos x="T0" y="T1"/>
                  </a:cxn>
                  <a:cxn ang="0">
                    <a:pos x="T2" y="T3"/>
                  </a:cxn>
                  <a:cxn ang="0">
                    <a:pos x="T4" y="T5"/>
                  </a:cxn>
                  <a:cxn ang="0">
                    <a:pos x="T6" y="T7"/>
                  </a:cxn>
                  <a:cxn ang="0">
                    <a:pos x="T8" y="T9"/>
                  </a:cxn>
                  <a:cxn ang="0">
                    <a:pos x="T10" y="T11"/>
                  </a:cxn>
                </a:cxnLst>
                <a:rect l="0" t="0" r="r" b="b"/>
                <a:pathLst>
                  <a:path w="1279" h="620">
                    <a:moveTo>
                      <a:pt x="60" y="620"/>
                    </a:moveTo>
                    <a:cubicBezTo>
                      <a:pt x="0" y="470"/>
                      <a:pt x="0" y="470"/>
                      <a:pt x="0" y="470"/>
                    </a:cubicBezTo>
                    <a:cubicBezTo>
                      <a:pt x="0" y="470"/>
                      <a:pt x="371" y="144"/>
                      <a:pt x="456" y="0"/>
                    </a:cubicBezTo>
                    <a:cubicBezTo>
                      <a:pt x="1279" y="0"/>
                      <a:pt x="1279" y="0"/>
                      <a:pt x="1279" y="0"/>
                    </a:cubicBezTo>
                    <a:cubicBezTo>
                      <a:pt x="1279" y="586"/>
                      <a:pt x="1279" y="586"/>
                      <a:pt x="1279" y="586"/>
                    </a:cubicBezTo>
                    <a:lnTo>
                      <a:pt x="60" y="620"/>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 name="ïş1ïḋè"/>
              <p:cNvSpPr/>
              <p:nvPr/>
            </p:nvSpPr>
            <p:spPr bwMode="auto">
              <a:xfrm>
                <a:off x="7072189" y="4112622"/>
                <a:ext cx="210494" cy="287739"/>
              </a:xfrm>
              <a:custGeom>
                <a:avLst/>
                <a:gdLst>
                  <a:gd name="T0" fmla="*/ 142 w 564"/>
                  <a:gd name="T1" fmla="*/ 488 h 772"/>
                  <a:gd name="T2" fmla="*/ 0 w 564"/>
                  <a:gd name="T3" fmla="*/ 772 h 772"/>
                  <a:gd name="T4" fmla="*/ 263 w 564"/>
                  <a:gd name="T5" fmla="*/ 772 h 772"/>
                  <a:gd name="T6" fmla="*/ 564 w 564"/>
                  <a:gd name="T7" fmla="*/ 470 h 772"/>
                  <a:gd name="T8" fmla="*/ 564 w 564"/>
                  <a:gd name="T9" fmla="*/ 0 h 772"/>
                  <a:gd name="T10" fmla="*/ 142 w 564"/>
                  <a:gd name="T11" fmla="*/ 0 h 772"/>
                  <a:gd name="T12" fmla="*/ 142 w 564"/>
                  <a:gd name="T13" fmla="*/ 488 h 772"/>
                </a:gdLst>
                <a:ahLst/>
                <a:cxnLst>
                  <a:cxn ang="0">
                    <a:pos x="T0" y="T1"/>
                  </a:cxn>
                  <a:cxn ang="0">
                    <a:pos x="T2" y="T3"/>
                  </a:cxn>
                  <a:cxn ang="0">
                    <a:pos x="T4" y="T5"/>
                  </a:cxn>
                  <a:cxn ang="0">
                    <a:pos x="T6" y="T7"/>
                  </a:cxn>
                  <a:cxn ang="0">
                    <a:pos x="T8" y="T9"/>
                  </a:cxn>
                  <a:cxn ang="0">
                    <a:pos x="T10" y="T11"/>
                  </a:cxn>
                  <a:cxn ang="0">
                    <a:pos x="T12" y="T13"/>
                  </a:cxn>
                </a:cxnLst>
                <a:rect l="0" t="0" r="r" b="b"/>
                <a:pathLst>
                  <a:path w="564" h="772">
                    <a:moveTo>
                      <a:pt x="142" y="488"/>
                    </a:moveTo>
                    <a:cubicBezTo>
                      <a:pt x="142" y="604"/>
                      <a:pt x="86" y="707"/>
                      <a:pt x="0" y="772"/>
                    </a:cubicBezTo>
                    <a:cubicBezTo>
                      <a:pt x="263" y="772"/>
                      <a:pt x="263" y="772"/>
                      <a:pt x="263" y="772"/>
                    </a:cubicBezTo>
                    <a:cubicBezTo>
                      <a:pt x="430" y="772"/>
                      <a:pt x="564" y="636"/>
                      <a:pt x="564" y="470"/>
                    </a:cubicBezTo>
                    <a:cubicBezTo>
                      <a:pt x="564" y="0"/>
                      <a:pt x="564" y="0"/>
                      <a:pt x="564" y="0"/>
                    </a:cubicBezTo>
                    <a:cubicBezTo>
                      <a:pt x="142" y="0"/>
                      <a:pt x="142" y="0"/>
                      <a:pt x="142" y="0"/>
                    </a:cubicBezTo>
                    <a:lnTo>
                      <a:pt x="142" y="488"/>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 name="íṡḻîḍê"/>
              <p:cNvSpPr/>
              <p:nvPr/>
            </p:nvSpPr>
            <p:spPr bwMode="auto">
              <a:xfrm>
                <a:off x="7125295" y="2727033"/>
                <a:ext cx="157388" cy="546511"/>
              </a:xfrm>
              <a:custGeom>
                <a:avLst/>
                <a:gdLst>
                  <a:gd name="T0" fmla="*/ 422 w 422"/>
                  <a:gd name="T1" fmla="*/ 1466 h 1466"/>
                  <a:gd name="T2" fmla="*/ 422 w 422"/>
                  <a:gd name="T3" fmla="*/ 301 h 1466"/>
                  <a:gd name="T4" fmla="*/ 121 w 422"/>
                  <a:gd name="T5" fmla="*/ 0 h 1466"/>
                  <a:gd name="T6" fmla="*/ 0 w 422"/>
                  <a:gd name="T7" fmla="*/ 0 h 1466"/>
                  <a:gd name="T8" fmla="*/ 0 w 422"/>
                  <a:gd name="T9" fmla="*/ 1466 h 1466"/>
                  <a:gd name="T10" fmla="*/ 422 w 422"/>
                  <a:gd name="T11" fmla="*/ 1466 h 1466"/>
                </a:gdLst>
                <a:ahLst/>
                <a:cxnLst>
                  <a:cxn ang="0">
                    <a:pos x="T0" y="T1"/>
                  </a:cxn>
                  <a:cxn ang="0">
                    <a:pos x="T2" y="T3"/>
                  </a:cxn>
                  <a:cxn ang="0">
                    <a:pos x="T4" y="T5"/>
                  </a:cxn>
                  <a:cxn ang="0">
                    <a:pos x="T6" y="T7"/>
                  </a:cxn>
                  <a:cxn ang="0">
                    <a:pos x="T8" y="T9"/>
                  </a:cxn>
                  <a:cxn ang="0">
                    <a:pos x="T10" y="T11"/>
                  </a:cxn>
                </a:cxnLst>
                <a:rect l="0" t="0" r="r" b="b"/>
                <a:pathLst>
                  <a:path w="422" h="1466">
                    <a:moveTo>
                      <a:pt x="422" y="1466"/>
                    </a:moveTo>
                    <a:cubicBezTo>
                      <a:pt x="422" y="301"/>
                      <a:pt x="422" y="301"/>
                      <a:pt x="422" y="301"/>
                    </a:cubicBezTo>
                    <a:cubicBezTo>
                      <a:pt x="422" y="135"/>
                      <a:pt x="288" y="0"/>
                      <a:pt x="121" y="0"/>
                    </a:cubicBezTo>
                    <a:cubicBezTo>
                      <a:pt x="0" y="0"/>
                      <a:pt x="0" y="0"/>
                      <a:pt x="0" y="0"/>
                    </a:cubicBezTo>
                    <a:cubicBezTo>
                      <a:pt x="0" y="1466"/>
                      <a:pt x="0" y="1466"/>
                      <a:pt x="0" y="1466"/>
                    </a:cubicBezTo>
                    <a:lnTo>
                      <a:pt x="422" y="1466"/>
                    </a:lnTo>
                    <a:close/>
                  </a:path>
                </a:pathLst>
              </a:custGeom>
              <a:solidFill>
                <a:srgbClr val="CA591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 name="ï$ļíḋé"/>
              <p:cNvSpPr/>
              <p:nvPr/>
            </p:nvSpPr>
            <p:spPr bwMode="auto">
              <a:xfrm>
                <a:off x="6214765" y="4112622"/>
                <a:ext cx="910530" cy="287739"/>
              </a:xfrm>
              <a:custGeom>
                <a:avLst/>
                <a:gdLst>
                  <a:gd name="T0" fmla="*/ 2441 w 2441"/>
                  <a:gd name="T1" fmla="*/ 488 h 772"/>
                  <a:gd name="T2" fmla="*/ 2441 w 2441"/>
                  <a:gd name="T3" fmla="*/ 0 h 772"/>
                  <a:gd name="T4" fmla="*/ 469 w 2441"/>
                  <a:gd name="T5" fmla="*/ 0 h 772"/>
                  <a:gd name="T6" fmla="*/ 469 w 2441"/>
                  <a:gd name="T7" fmla="*/ 265 h 772"/>
                  <a:gd name="T8" fmla="*/ 376 w 2441"/>
                  <a:gd name="T9" fmla="*/ 357 h 772"/>
                  <a:gd name="T10" fmla="*/ 376 w 2441"/>
                  <a:gd name="T11" fmla="*/ 357 h 772"/>
                  <a:gd name="T12" fmla="*/ 284 w 2441"/>
                  <a:gd name="T13" fmla="*/ 265 h 772"/>
                  <a:gd name="T14" fmla="*/ 284 w 2441"/>
                  <a:gd name="T15" fmla="*/ 0 h 772"/>
                  <a:gd name="T16" fmla="*/ 0 w 2441"/>
                  <a:gd name="T17" fmla="*/ 0 h 772"/>
                  <a:gd name="T18" fmla="*/ 0 w 2441"/>
                  <a:gd name="T19" fmla="*/ 470 h 772"/>
                  <a:gd name="T20" fmla="*/ 305 w 2441"/>
                  <a:gd name="T21" fmla="*/ 772 h 772"/>
                  <a:gd name="T22" fmla="*/ 2299 w 2441"/>
                  <a:gd name="T23" fmla="*/ 772 h 772"/>
                  <a:gd name="T24" fmla="*/ 2441 w 2441"/>
                  <a:gd name="T25" fmla="*/ 488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1" h="772">
                    <a:moveTo>
                      <a:pt x="2441" y="488"/>
                    </a:moveTo>
                    <a:cubicBezTo>
                      <a:pt x="2441" y="0"/>
                      <a:pt x="2441" y="0"/>
                      <a:pt x="2441" y="0"/>
                    </a:cubicBezTo>
                    <a:cubicBezTo>
                      <a:pt x="469" y="0"/>
                      <a:pt x="469" y="0"/>
                      <a:pt x="469" y="0"/>
                    </a:cubicBezTo>
                    <a:cubicBezTo>
                      <a:pt x="469" y="265"/>
                      <a:pt x="469" y="265"/>
                      <a:pt x="469" y="265"/>
                    </a:cubicBezTo>
                    <a:cubicBezTo>
                      <a:pt x="469" y="316"/>
                      <a:pt x="427" y="357"/>
                      <a:pt x="376" y="357"/>
                    </a:cubicBezTo>
                    <a:cubicBezTo>
                      <a:pt x="376" y="357"/>
                      <a:pt x="376" y="357"/>
                      <a:pt x="376" y="357"/>
                    </a:cubicBezTo>
                    <a:cubicBezTo>
                      <a:pt x="326" y="357"/>
                      <a:pt x="284" y="316"/>
                      <a:pt x="284" y="265"/>
                    </a:cubicBezTo>
                    <a:cubicBezTo>
                      <a:pt x="284" y="0"/>
                      <a:pt x="284" y="0"/>
                      <a:pt x="284" y="0"/>
                    </a:cubicBezTo>
                    <a:cubicBezTo>
                      <a:pt x="0" y="0"/>
                      <a:pt x="0" y="0"/>
                      <a:pt x="0" y="0"/>
                    </a:cubicBezTo>
                    <a:cubicBezTo>
                      <a:pt x="0" y="470"/>
                      <a:pt x="0" y="470"/>
                      <a:pt x="0" y="470"/>
                    </a:cubicBezTo>
                    <a:cubicBezTo>
                      <a:pt x="0" y="636"/>
                      <a:pt x="138" y="772"/>
                      <a:pt x="305" y="772"/>
                    </a:cubicBezTo>
                    <a:cubicBezTo>
                      <a:pt x="2299" y="772"/>
                      <a:pt x="2299" y="772"/>
                      <a:pt x="2299" y="772"/>
                    </a:cubicBezTo>
                    <a:cubicBezTo>
                      <a:pt x="2385" y="707"/>
                      <a:pt x="2441" y="604"/>
                      <a:pt x="2441" y="488"/>
                    </a:cubicBez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 name="iṩlîḓè"/>
              <p:cNvSpPr/>
              <p:nvPr/>
            </p:nvSpPr>
            <p:spPr bwMode="auto">
              <a:xfrm>
                <a:off x="6214765" y="2727033"/>
                <a:ext cx="910530" cy="546511"/>
              </a:xfrm>
              <a:custGeom>
                <a:avLst/>
                <a:gdLst>
                  <a:gd name="T0" fmla="*/ 284 w 2441"/>
                  <a:gd name="T1" fmla="*/ 1083 h 1466"/>
                  <a:gd name="T2" fmla="*/ 376 w 2441"/>
                  <a:gd name="T3" fmla="*/ 991 h 1466"/>
                  <a:gd name="T4" fmla="*/ 376 w 2441"/>
                  <a:gd name="T5" fmla="*/ 991 h 1466"/>
                  <a:gd name="T6" fmla="*/ 469 w 2441"/>
                  <a:gd name="T7" fmla="*/ 1083 h 1466"/>
                  <a:gd name="T8" fmla="*/ 469 w 2441"/>
                  <a:gd name="T9" fmla="*/ 1466 h 1466"/>
                  <a:gd name="T10" fmla="*/ 2441 w 2441"/>
                  <a:gd name="T11" fmla="*/ 1466 h 1466"/>
                  <a:gd name="T12" fmla="*/ 2441 w 2441"/>
                  <a:gd name="T13" fmla="*/ 0 h 1466"/>
                  <a:gd name="T14" fmla="*/ 305 w 2441"/>
                  <a:gd name="T15" fmla="*/ 0 h 1466"/>
                  <a:gd name="T16" fmla="*/ 0 w 2441"/>
                  <a:gd name="T17" fmla="*/ 301 h 1466"/>
                  <a:gd name="T18" fmla="*/ 0 w 2441"/>
                  <a:gd name="T19" fmla="*/ 1466 h 1466"/>
                  <a:gd name="T20" fmla="*/ 284 w 2441"/>
                  <a:gd name="T21" fmla="*/ 1466 h 1466"/>
                  <a:gd name="T22" fmla="*/ 284 w 2441"/>
                  <a:gd name="T23" fmla="*/ 108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41" h="1466">
                    <a:moveTo>
                      <a:pt x="284" y="1083"/>
                    </a:moveTo>
                    <a:cubicBezTo>
                      <a:pt x="284" y="1032"/>
                      <a:pt x="326" y="991"/>
                      <a:pt x="376" y="991"/>
                    </a:cubicBezTo>
                    <a:cubicBezTo>
                      <a:pt x="376" y="991"/>
                      <a:pt x="376" y="991"/>
                      <a:pt x="376" y="991"/>
                    </a:cubicBezTo>
                    <a:cubicBezTo>
                      <a:pt x="427" y="991"/>
                      <a:pt x="469" y="1032"/>
                      <a:pt x="469" y="1083"/>
                    </a:cubicBezTo>
                    <a:cubicBezTo>
                      <a:pt x="469" y="1466"/>
                      <a:pt x="469" y="1466"/>
                      <a:pt x="469" y="1466"/>
                    </a:cubicBezTo>
                    <a:cubicBezTo>
                      <a:pt x="2441" y="1466"/>
                      <a:pt x="2441" y="1466"/>
                      <a:pt x="2441" y="1466"/>
                    </a:cubicBezTo>
                    <a:cubicBezTo>
                      <a:pt x="2441" y="0"/>
                      <a:pt x="2441" y="0"/>
                      <a:pt x="2441" y="0"/>
                    </a:cubicBezTo>
                    <a:cubicBezTo>
                      <a:pt x="305" y="0"/>
                      <a:pt x="305" y="0"/>
                      <a:pt x="305" y="0"/>
                    </a:cubicBezTo>
                    <a:cubicBezTo>
                      <a:pt x="138" y="0"/>
                      <a:pt x="0" y="135"/>
                      <a:pt x="0" y="301"/>
                    </a:cubicBezTo>
                    <a:cubicBezTo>
                      <a:pt x="0" y="1466"/>
                      <a:pt x="0" y="1466"/>
                      <a:pt x="0" y="1466"/>
                    </a:cubicBezTo>
                    <a:cubicBezTo>
                      <a:pt x="284" y="1466"/>
                      <a:pt x="284" y="1466"/>
                      <a:pt x="284" y="1466"/>
                    </a:cubicBezTo>
                    <a:lnTo>
                      <a:pt x="284" y="1083"/>
                    </a:lnTo>
                    <a:close/>
                  </a:path>
                </a:pathLst>
              </a:custGeom>
              <a:solidFill>
                <a:srgbClr val="DE650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 name="ïṥḻíḋé"/>
              <p:cNvSpPr/>
              <p:nvPr/>
            </p:nvSpPr>
            <p:spPr bwMode="auto">
              <a:xfrm>
                <a:off x="6320012" y="4112622"/>
                <a:ext cx="69521" cy="133248"/>
              </a:xfrm>
              <a:custGeom>
                <a:avLst/>
                <a:gdLst>
                  <a:gd name="T0" fmla="*/ 0 w 185"/>
                  <a:gd name="T1" fmla="*/ 265 h 357"/>
                  <a:gd name="T2" fmla="*/ 92 w 185"/>
                  <a:gd name="T3" fmla="*/ 357 h 357"/>
                  <a:gd name="T4" fmla="*/ 92 w 185"/>
                  <a:gd name="T5" fmla="*/ 357 h 357"/>
                  <a:gd name="T6" fmla="*/ 185 w 185"/>
                  <a:gd name="T7" fmla="*/ 265 h 357"/>
                  <a:gd name="T8" fmla="*/ 185 w 185"/>
                  <a:gd name="T9" fmla="*/ 0 h 357"/>
                  <a:gd name="T10" fmla="*/ 0 w 185"/>
                  <a:gd name="T11" fmla="*/ 0 h 357"/>
                  <a:gd name="T12" fmla="*/ 0 w 185"/>
                  <a:gd name="T13" fmla="*/ 265 h 357"/>
                </a:gdLst>
                <a:ahLst/>
                <a:cxnLst>
                  <a:cxn ang="0">
                    <a:pos x="T0" y="T1"/>
                  </a:cxn>
                  <a:cxn ang="0">
                    <a:pos x="T2" y="T3"/>
                  </a:cxn>
                  <a:cxn ang="0">
                    <a:pos x="T4" y="T5"/>
                  </a:cxn>
                  <a:cxn ang="0">
                    <a:pos x="T6" y="T7"/>
                  </a:cxn>
                  <a:cxn ang="0">
                    <a:pos x="T8" y="T9"/>
                  </a:cxn>
                  <a:cxn ang="0">
                    <a:pos x="T10" y="T11"/>
                  </a:cxn>
                  <a:cxn ang="0">
                    <a:pos x="T12" y="T13"/>
                  </a:cxn>
                </a:cxnLst>
                <a:rect l="0" t="0" r="r" b="b"/>
                <a:pathLst>
                  <a:path w="185" h="357">
                    <a:moveTo>
                      <a:pt x="0" y="265"/>
                    </a:moveTo>
                    <a:cubicBezTo>
                      <a:pt x="0" y="316"/>
                      <a:pt x="42" y="357"/>
                      <a:pt x="92" y="357"/>
                    </a:cubicBezTo>
                    <a:cubicBezTo>
                      <a:pt x="92" y="357"/>
                      <a:pt x="92" y="357"/>
                      <a:pt x="92" y="357"/>
                    </a:cubicBezTo>
                    <a:cubicBezTo>
                      <a:pt x="143" y="357"/>
                      <a:pt x="185" y="316"/>
                      <a:pt x="185" y="265"/>
                    </a:cubicBezTo>
                    <a:cubicBezTo>
                      <a:pt x="185" y="0"/>
                      <a:pt x="185" y="0"/>
                      <a:pt x="185" y="0"/>
                    </a:cubicBezTo>
                    <a:cubicBezTo>
                      <a:pt x="0" y="0"/>
                      <a:pt x="0" y="0"/>
                      <a:pt x="0" y="0"/>
                    </a:cubicBezTo>
                    <a:lnTo>
                      <a:pt x="0" y="265"/>
                    </a:lnTo>
                    <a:close/>
                  </a:path>
                </a:pathLst>
              </a:custGeom>
              <a:solidFill>
                <a:srgbClr val="E47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 name="îšḻíḓe"/>
              <p:cNvSpPr/>
              <p:nvPr/>
            </p:nvSpPr>
            <p:spPr bwMode="auto">
              <a:xfrm>
                <a:off x="6320012" y="3095879"/>
                <a:ext cx="69521" cy="177664"/>
              </a:xfrm>
              <a:custGeom>
                <a:avLst/>
                <a:gdLst>
                  <a:gd name="T0" fmla="*/ 185 w 185"/>
                  <a:gd name="T1" fmla="*/ 92 h 475"/>
                  <a:gd name="T2" fmla="*/ 92 w 185"/>
                  <a:gd name="T3" fmla="*/ 0 h 475"/>
                  <a:gd name="T4" fmla="*/ 92 w 185"/>
                  <a:gd name="T5" fmla="*/ 0 h 475"/>
                  <a:gd name="T6" fmla="*/ 0 w 185"/>
                  <a:gd name="T7" fmla="*/ 92 h 475"/>
                  <a:gd name="T8" fmla="*/ 0 w 185"/>
                  <a:gd name="T9" fmla="*/ 475 h 475"/>
                  <a:gd name="T10" fmla="*/ 185 w 185"/>
                  <a:gd name="T11" fmla="*/ 475 h 475"/>
                  <a:gd name="T12" fmla="*/ 185 w 185"/>
                  <a:gd name="T13" fmla="*/ 92 h 475"/>
                </a:gdLst>
                <a:ahLst/>
                <a:cxnLst>
                  <a:cxn ang="0">
                    <a:pos x="T0" y="T1"/>
                  </a:cxn>
                  <a:cxn ang="0">
                    <a:pos x="T2" y="T3"/>
                  </a:cxn>
                  <a:cxn ang="0">
                    <a:pos x="T4" y="T5"/>
                  </a:cxn>
                  <a:cxn ang="0">
                    <a:pos x="T6" y="T7"/>
                  </a:cxn>
                  <a:cxn ang="0">
                    <a:pos x="T8" y="T9"/>
                  </a:cxn>
                  <a:cxn ang="0">
                    <a:pos x="T10" y="T11"/>
                  </a:cxn>
                  <a:cxn ang="0">
                    <a:pos x="T12" y="T13"/>
                  </a:cxn>
                </a:cxnLst>
                <a:rect l="0" t="0" r="r" b="b"/>
                <a:pathLst>
                  <a:path w="185" h="475">
                    <a:moveTo>
                      <a:pt x="185" y="92"/>
                    </a:moveTo>
                    <a:cubicBezTo>
                      <a:pt x="185" y="41"/>
                      <a:pt x="143" y="0"/>
                      <a:pt x="92" y="0"/>
                    </a:cubicBezTo>
                    <a:cubicBezTo>
                      <a:pt x="92" y="0"/>
                      <a:pt x="92" y="0"/>
                      <a:pt x="92" y="0"/>
                    </a:cubicBezTo>
                    <a:cubicBezTo>
                      <a:pt x="42" y="0"/>
                      <a:pt x="0" y="41"/>
                      <a:pt x="0" y="92"/>
                    </a:cubicBezTo>
                    <a:cubicBezTo>
                      <a:pt x="0" y="475"/>
                      <a:pt x="0" y="475"/>
                      <a:pt x="0" y="475"/>
                    </a:cubicBezTo>
                    <a:cubicBezTo>
                      <a:pt x="185" y="475"/>
                      <a:pt x="185" y="475"/>
                      <a:pt x="185" y="475"/>
                    </a:cubicBezTo>
                    <a:lnTo>
                      <a:pt x="185" y="92"/>
                    </a:lnTo>
                    <a:close/>
                  </a:path>
                </a:pathLst>
              </a:custGeom>
              <a:solidFill>
                <a:srgbClr val="E475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 name="iśľíḑé"/>
              <p:cNvSpPr/>
              <p:nvPr/>
            </p:nvSpPr>
            <p:spPr bwMode="auto">
              <a:xfrm>
                <a:off x="7126260" y="3273544"/>
                <a:ext cx="156422" cy="839079"/>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5" name="íṧļíḓé"/>
              <p:cNvSpPr/>
              <p:nvPr/>
            </p:nvSpPr>
            <p:spPr bwMode="auto">
              <a:xfrm>
                <a:off x="6389533" y="3273544"/>
                <a:ext cx="735762" cy="839079"/>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6" name="íŝ1iḑê"/>
              <p:cNvSpPr/>
              <p:nvPr/>
            </p:nvSpPr>
            <p:spPr bwMode="auto">
              <a:xfrm>
                <a:off x="6214765" y="3273544"/>
                <a:ext cx="105247" cy="839079"/>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7" name="íslîďé"/>
              <p:cNvSpPr/>
              <p:nvPr/>
            </p:nvSpPr>
            <p:spPr bwMode="auto">
              <a:xfrm>
                <a:off x="6320012" y="3273544"/>
                <a:ext cx="69521" cy="839079"/>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8" name="ís1idé"/>
              <p:cNvSpPr/>
              <p:nvPr/>
            </p:nvSpPr>
            <p:spPr bwMode="auto">
              <a:xfrm>
                <a:off x="6376015" y="2289630"/>
                <a:ext cx="745418" cy="95591"/>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9" name="ïṣľîḍê"/>
              <p:cNvSpPr/>
              <p:nvPr/>
            </p:nvSpPr>
            <p:spPr bwMode="auto">
              <a:xfrm>
                <a:off x="7025841" y="1925612"/>
                <a:ext cx="95591" cy="364019"/>
              </a:xfrm>
              <a:custGeom>
                <a:avLst/>
                <a:gdLst>
                  <a:gd name="T0" fmla="*/ 256 w 256"/>
                  <a:gd name="T1" fmla="*/ 480 h 976"/>
                  <a:gd name="T2" fmla="*/ 0 w 256"/>
                  <a:gd name="T3" fmla="*/ 0 h 976"/>
                  <a:gd name="T4" fmla="*/ 0 w 256"/>
                  <a:gd name="T5" fmla="*/ 976 h 976"/>
                  <a:gd name="T6" fmla="*/ 256 w 256"/>
                  <a:gd name="T7" fmla="*/ 976 h 976"/>
                  <a:gd name="T8" fmla="*/ 256 w 256"/>
                  <a:gd name="T9" fmla="*/ 480 h 976"/>
                </a:gdLst>
                <a:ahLst/>
                <a:cxnLst>
                  <a:cxn ang="0">
                    <a:pos x="T0" y="T1"/>
                  </a:cxn>
                  <a:cxn ang="0">
                    <a:pos x="T2" y="T3"/>
                  </a:cxn>
                  <a:cxn ang="0">
                    <a:pos x="T4" y="T5"/>
                  </a:cxn>
                  <a:cxn ang="0">
                    <a:pos x="T6" y="T7"/>
                  </a:cxn>
                  <a:cxn ang="0">
                    <a:pos x="T8" y="T9"/>
                  </a:cxn>
                </a:cxnLst>
                <a:rect l="0" t="0" r="r" b="b"/>
                <a:pathLst>
                  <a:path w="256" h="976">
                    <a:moveTo>
                      <a:pt x="256" y="480"/>
                    </a:moveTo>
                    <a:cubicBezTo>
                      <a:pt x="256" y="267"/>
                      <a:pt x="151" y="83"/>
                      <a:pt x="0" y="0"/>
                    </a:cubicBezTo>
                    <a:cubicBezTo>
                      <a:pt x="0" y="976"/>
                      <a:pt x="0" y="976"/>
                      <a:pt x="0" y="976"/>
                    </a:cubicBezTo>
                    <a:cubicBezTo>
                      <a:pt x="256" y="976"/>
                      <a:pt x="256" y="976"/>
                      <a:pt x="256" y="976"/>
                    </a:cubicBezTo>
                    <a:lnTo>
                      <a:pt x="256" y="480"/>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 name="iṧḻïḋê"/>
              <p:cNvSpPr/>
              <p:nvPr/>
            </p:nvSpPr>
            <p:spPr bwMode="auto">
              <a:xfrm>
                <a:off x="6958252" y="1908231"/>
                <a:ext cx="67590" cy="381400"/>
              </a:xfrm>
              <a:custGeom>
                <a:avLst/>
                <a:gdLst>
                  <a:gd name="T0" fmla="*/ 180 w 180"/>
                  <a:gd name="T1" fmla="*/ 47 h 1023"/>
                  <a:gd name="T2" fmla="*/ 0 w 180"/>
                  <a:gd name="T3" fmla="*/ 0 h 1023"/>
                  <a:gd name="T4" fmla="*/ 0 w 180"/>
                  <a:gd name="T5" fmla="*/ 1023 h 1023"/>
                  <a:gd name="T6" fmla="*/ 180 w 180"/>
                  <a:gd name="T7" fmla="*/ 1023 h 1023"/>
                  <a:gd name="T8" fmla="*/ 180 w 180"/>
                  <a:gd name="T9" fmla="*/ 47 h 1023"/>
                </a:gdLst>
                <a:ahLst/>
                <a:cxnLst>
                  <a:cxn ang="0">
                    <a:pos x="T0" y="T1"/>
                  </a:cxn>
                  <a:cxn ang="0">
                    <a:pos x="T2" y="T3"/>
                  </a:cxn>
                  <a:cxn ang="0">
                    <a:pos x="T4" y="T5"/>
                  </a:cxn>
                  <a:cxn ang="0">
                    <a:pos x="T6" y="T7"/>
                  </a:cxn>
                  <a:cxn ang="0">
                    <a:pos x="T8" y="T9"/>
                  </a:cxn>
                </a:cxnLst>
                <a:rect l="0" t="0" r="r" b="b"/>
                <a:pathLst>
                  <a:path w="180" h="1023">
                    <a:moveTo>
                      <a:pt x="180" y="47"/>
                    </a:moveTo>
                    <a:cubicBezTo>
                      <a:pt x="126" y="17"/>
                      <a:pt x="65" y="0"/>
                      <a:pt x="0" y="0"/>
                    </a:cubicBezTo>
                    <a:cubicBezTo>
                      <a:pt x="0" y="1023"/>
                      <a:pt x="0" y="1023"/>
                      <a:pt x="0" y="1023"/>
                    </a:cubicBezTo>
                    <a:cubicBezTo>
                      <a:pt x="180" y="1023"/>
                      <a:pt x="180" y="1023"/>
                      <a:pt x="180" y="1023"/>
                    </a:cubicBezTo>
                    <a:lnTo>
                      <a:pt x="180" y="47"/>
                    </a:lnTo>
                    <a:close/>
                  </a:path>
                </a:pathLst>
              </a:custGeom>
              <a:solidFill>
                <a:srgbClr val="D5D4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 name="ïṣḷíďé"/>
              <p:cNvSpPr/>
              <p:nvPr/>
            </p:nvSpPr>
            <p:spPr bwMode="auto">
              <a:xfrm>
                <a:off x="6376015" y="1908231"/>
                <a:ext cx="219184" cy="381400"/>
              </a:xfrm>
              <a:custGeom>
                <a:avLst/>
                <a:gdLst>
                  <a:gd name="T0" fmla="*/ 435 w 586"/>
                  <a:gd name="T1" fmla="*/ 0 h 1023"/>
                  <a:gd name="T2" fmla="*/ 0 w 586"/>
                  <a:gd name="T3" fmla="*/ 527 h 1023"/>
                  <a:gd name="T4" fmla="*/ 0 w 586"/>
                  <a:gd name="T5" fmla="*/ 1023 h 1023"/>
                  <a:gd name="T6" fmla="*/ 586 w 586"/>
                  <a:gd name="T7" fmla="*/ 1023 h 1023"/>
                  <a:gd name="T8" fmla="*/ 586 w 586"/>
                  <a:gd name="T9" fmla="*/ 0 h 1023"/>
                  <a:gd name="T10" fmla="*/ 435 w 586"/>
                  <a:gd name="T11" fmla="*/ 0 h 1023"/>
                </a:gdLst>
                <a:ahLst/>
                <a:cxnLst>
                  <a:cxn ang="0">
                    <a:pos x="T0" y="T1"/>
                  </a:cxn>
                  <a:cxn ang="0">
                    <a:pos x="T2" y="T3"/>
                  </a:cxn>
                  <a:cxn ang="0">
                    <a:pos x="T4" y="T5"/>
                  </a:cxn>
                  <a:cxn ang="0">
                    <a:pos x="T6" y="T7"/>
                  </a:cxn>
                  <a:cxn ang="0">
                    <a:pos x="T8" y="T9"/>
                  </a:cxn>
                  <a:cxn ang="0">
                    <a:pos x="T10" y="T11"/>
                  </a:cxn>
                </a:cxnLst>
                <a:rect l="0" t="0" r="r" b="b"/>
                <a:pathLst>
                  <a:path w="586" h="1023">
                    <a:moveTo>
                      <a:pt x="435" y="0"/>
                    </a:moveTo>
                    <a:cubicBezTo>
                      <a:pt x="195" y="0"/>
                      <a:pt x="0" y="236"/>
                      <a:pt x="0" y="527"/>
                    </a:cubicBezTo>
                    <a:cubicBezTo>
                      <a:pt x="0" y="1023"/>
                      <a:pt x="0" y="1023"/>
                      <a:pt x="0" y="1023"/>
                    </a:cubicBezTo>
                    <a:cubicBezTo>
                      <a:pt x="586" y="1023"/>
                      <a:pt x="586" y="1023"/>
                      <a:pt x="586" y="1023"/>
                    </a:cubicBezTo>
                    <a:cubicBezTo>
                      <a:pt x="586" y="0"/>
                      <a:pt x="586" y="0"/>
                      <a:pt x="586" y="0"/>
                    </a:cubicBezTo>
                    <a:lnTo>
                      <a:pt x="435" y="0"/>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 name="îṩlïďé"/>
              <p:cNvSpPr/>
              <p:nvPr/>
            </p:nvSpPr>
            <p:spPr bwMode="auto">
              <a:xfrm>
                <a:off x="6595198" y="1908231"/>
                <a:ext cx="170906" cy="381400"/>
              </a:xfrm>
              <a:prstGeom prst="rect">
                <a:avLst/>
              </a:prstGeom>
              <a:solidFill>
                <a:srgbClr val="F3F3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 name="ïśľîďè"/>
              <p:cNvSpPr/>
              <p:nvPr/>
            </p:nvSpPr>
            <p:spPr bwMode="auto">
              <a:xfrm>
                <a:off x="6766104" y="1908231"/>
                <a:ext cx="192148" cy="381400"/>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4" name="íśļïḍe"/>
              <p:cNvSpPr/>
              <p:nvPr/>
            </p:nvSpPr>
            <p:spPr bwMode="auto">
              <a:xfrm>
                <a:off x="6538230" y="1854160"/>
                <a:ext cx="421953" cy="54072"/>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5" name="išliďê"/>
              <p:cNvSpPr/>
              <p:nvPr/>
            </p:nvSpPr>
            <p:spPr bwMode="auto">
              <a:xfrm>
                <a:off x="6906111" y="1667805"/>
                <a:ext cx="54072" cy="186355"/>
              </a:xfrm>
              <a:custGeom>
                <a:avLst/>
                <a:gdLst>
                  <a:gd name="T0" fmla="*/ 145 w 145"/>
                  <a:gd name="T1" fmla="*/ 183 h 501"/>
                  <a:gd name="T2" fmla="*/ 0 w 145"/>
                  <a:gd name="T3" fmla="*/ 0 h 501"/>
                  <a:gd name="T4" fmla="*/ 0 w 145"/>
                  <a:gd name="T5" fmla="*/ 501 h 501"/>
                  <a:gd name="T6" fmla="*/ 145 w 145"/>
                  <a:gd name="T7" fmla="*/ 501 h 501"/>
                  <a:gd name="T8" fmla="*/ 145 w 145"/>
                  <a:gd name="T9" fmla="*/ 183 h 501"/>
                </a:gdLst>
                <a:ahLst/>
                <a:cxnLst>
                  <a:cxn ang="0">
                    <a:pos x="T0" y="T1"/>
                  </a:cxn>
                  <a:cxn ang="0">
                    <a:pos x="T2" y="T3"/>
                  </a:cxn>
                  <a:cxn ang="0">
                    <a:pos x="T4" y="T5"/>
                  </a:cxn>
                  <a:cxn ang="0">
                    <a:pos x="T6" y="T7"/>
                  </a:cxn>
                  <a:cxn ang="0">
                    <a:pos x="T8" y="T9"/>
                  </a:cxn>
                </a:cxnLst>
                <a:rect l="0" t="0" r="r" b="b"/>
                <a:pathLst>
                  <a:path w="145" h="501">
                    <a:moveTo>
                      <a:pt x="145" y="183"/>
                    </a:moveTo>
                    <a:cubicBezTo>
                      <a:pt x="145" y="63"/>
                      <a:pt x="101" y="0"/>
                      <a:pt x="0" y="0"/>
                    </a:cubicBezTo>
                    <a:cubicBezTo>
                      <a:pt x="0" y="501"/>
                      <a:pt x="0" y="501"/>
                      <a:pt x="0" y="501"/>
                    </a:cubicBezTo>
                    <a:cubicBezTo>
                      <a:pt x="145" y="501"/>
                      <a:pt x="145" y="501"/>
                      <a:pt x="145" y="501"/>
                    </a:cubicBezTo>
                    <a:lnTo>
                      <a:pt x="145" y="183"/>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 name="ïṣḻíďè"/>
              <p:cNvSpPr/>
              <p:nvPr/>
            </p:nvSpPr>
            <p:spPr bwMode="auto">
              <a:xfrm>
                <a:off x="6867488" y="1667805"/>
                <a:ext cx="38623" cy="186355"/>
              </a:xfrm>
              <a:custGeom>
                <a:avLst/>
                <a:gdLst>
                  <a:gd name="T0" fmla="*/ 102 w 102"/>
                  <a:gd name="T1" fmla="*/ 0 h 501"/>
                  <a:gd name="T2" fmla="*/ 0 w 102"/>
                  <a:gd name="T3" fmla="*/ 0 h 501"/>
                  <a:gd name="T4" fmla="*/ 0 w 102"/>
                  <a:gd name="T5" fmla="*/ 501 h 501"/>
                  <a:gd name="T6" fmla="*/ 102 w 102"/>
                  <a:gd name="T7" fmla="*/ 501 h 501"/>
                  <a:gd name="T8" fmla="*/ 102 w 102"/>
                  <a:gd name="T9" fmla="*/ 0 h 501"/>
                </a:gdLst>
                <a:ahLst/>
                <a:cxnLst>
                  <a:cxn ang="0">
                    <a:pos x="T0" y="T1"/>
                  </a:cxn>
                  <a:cxn ang="0">
                    <a:pos x="T2" y="T3"/>
                  </a:cxn>
                  <a:cxn ang="0">
                    <a:pos x="T4" y="T5"/>
                  </a:cxn>
                  <a:cxn ang="0">
                    <a:pos x="T6" y="T7"/>
                  </a:cxn>
                  <a:cxn ang="0">
                    <a:pos x="T8" y="T9"/>
                  </a:cxn>
                </a:cxnLst>
                <a:rect l="0" t="0" r="r" b="b"/>
                <a:pathLst>
                  <a:path w="102" h="501">
                    <a:moveTo>
                      <a:pt x="102" y="0"/>
                    </a:moveTo>
                    <a:cubicBezTo>
                      <a:pt x="68" y="0"/>
                      <a:pt x="37" y="0"/>
                      <a:pt x="0" y="0"/>
                    </a:cubicBezTo>
                    <a:cubicBezTo>
                      <a:pt x="0" y="501"/>
                      <a:pt x="0" y="501"/>
                      <a:pt x="0" y="501"/>
                    </a:cubicBezTo>
                    <a:cubicBezTo>
                      <a:pt x="102" y="501"/>
                      <a:pt x="102" y="501"/>
                      <a:pt x="102" y="501"/>
                    </a:cubicBezTo>
                    <a:lnTo>
                      <a:pt x="102" y="0"/>
                    </a:lnTo>
                    <a:close/>
                  </a:path>
                </a:pathLst>
              </a:custGeom>
              <a:solidFill>
                <a:srgbClr val="D5D4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 name="ïslíḍé"/>
              <p:cNvSpPr/>
              <p:nvPr/>
            </p:nvSpPr>
            <p:spPr bwMode="auto">
              <a:xfrm>
                <a:off x="6538230" y="1667805"/>
                <a:ext cx="123593" cy="186355"/>
              </a:xfrm>
              <a:custGeom>
                <a:avLst/>
                <a:gdLst>
                  <a:gd name="T0" fmla="*/ 246 w 332"/>
                  <a:gd name="T1" fmla="*/ 0 h 501"/>
                  <a:gd name="T2" fmla="*/ 0 w 332"/>
                  <a:gd name="T3" fmla="*/ 183 h 501"/>
                  <a:gd name="T4" fmla="*/ 0 w 332"/>
                  <a:gd name="T5" fmla="*/ 501 h 501"/>
                  <a:gd name="T6" fmla="*/ 332 w 332"/>
                  <a:gd name="T7" fmla="*/ 501 h 501"/>
                  <a:gd name="T8" fmla="*/ 332 w 332"/>
                  <a:gd name="T9" fmla="*/ 0 h 501"/>
                  <a:gd name="T10" fmla="*/ 246 w 332"/>
                  <a:gd name="T11" fmla="*/ 0 h 501"/>
                </a:gdLst>
                <a:ahLst/>
                <a:cxnLst>
                  <a:cxn ang="0">
                    <a:pos x="T0" y="T1"/>
                  </a:cxn>
                  <a:cxn ang="0">
                    <a:pos x="T2" y="T3"/>
                  </a:cxn>
                  <a:cxn ang="0">
                    <a:pos x="T4" y="T5"/>
                  </a:cxn>
                  <a:cxn ang="0">
                    <a:pos x="T6" y="T7"/>
                  </a:cxn>
                  <a:cxn ang="0">
                    <a:pos x="T8" y="T9"/>
                  </a:cxn>
                  <a:cxn ang="0">
                    <a:pos x="T10" y="T11"/>
                  </a:cxn>
                </a:cxnLst>
                <a:rect l="0" t="0" r="r" b="b"/>
                <a:pathLst>
                  <a:path w="332" h="501">
                    <a:moveTo>
                      <a:pt x="246" y="0"/>
                    </a:moveTo>
                    <a:cubicBezTo>
                      <a:pt x="110" y="0"/>
                      <a:pt x="0" y="19"/>
                      <a:pt x="0" y="183"/>
                    </a:cubicBezTo>
                    <a:cubicBezTo>
                      <a:pt x="0" y="501"/>
                      <a:pt x="0" y="501"/>
                      <a:pt x="0" y="501"/>
                    </a:cubicBezTo>
                    <a:cubicBezTo>
                      <a:pt x="332" y="501"/>
                      <a:pt x="332" y="501"/>
                      <a:pt x="332" y="501"/>
                    </a:cubicBezTo>
                    <a:cubicBezTo>
                      <a:pt x="332" y="0"/>
                      <a:pt x="332" y="0"/>
                      <a:pt x="332" y="0"/>
                    </a:cubicBezTo>
                    <a:lnTo>
                      <a:pt x="246" y="0"/>
                    </a:lnTo>
                    <a:close/>
                  </a:path>
                </a:pathLst>
              </a:custGeom>
              <a:solidFill>
                <a:srgbClr val="E7E6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 name="íşḷïḓe"/>
              <p:cNvSpPr/>
              <p:nvPr/>
            </p:nvSpPr>
            <p:spPr bwMode="auto">
              <a:xfrm>
                <a:off x="6661823" y="1667805"/>
                <a:ext cx="96557" cy="186355"/>
              </a:xfrm>
              <a:prstGeom prst="rect">
                <a:avLst/>
              </a:prstGeom>
              <a:solidFill>
                <a:srgbClr val="F3F3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 name="îṥḻíḍê"/>
              <p:cNvSpPr/>
              <p:nvPr/>
            </p:nvSpPr>
            <p:spPr bwMode="auto">
              <a:xfrm>
                <a:off x="6758380" y="1667805"/>
                <a:ext cx="109109" cy="186355"/>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 name="íšlïḋê"/>
              <p:cNvSpPr/>
              <p:nvPr/>
            </p:nvSpPr>
            <p:spPr bwMode="auto">
              <a:xfrm>
                <a:off x="6067033" y="1761465"/>
                <a:ext cx="471197" cy="46347"/>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 name="íṣļîdè"/>
              <p:cNvSpPr/>
              <p:nvPr/>
            </p:nvSpPr>
            <p:spPr bwMode="auto">
              <a:xfrm>
                <a:off x="6067033" y="1807812"/>
                <a:ext cx="471197" cy="46347"/>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2" name="îṥľiďé"/>
              <p:cNvSpPr/>
              <p:nvPr/>
            </p:nvSpPr>
            <p:spPr bwMode="auto">
              <a:xfrm>
                <a:off x="6106621" y="1854160"/>
                <a:ext cx="30898" cy="1392348"/>
              </a:xfrm>
              <a:prstGeom prst="rect">
                <a:avLst/>
              </a:prstGeom>
              <a:solidFill>
                <a:srgbClr val="E7E6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 name="iSḻiḓè"/>
              <p:cNvSpPr/>
              <p:nvPr/>
            </p:nvSpPr>
            <p:spPr bwMode="auto">
              <a:xfrm>
                <a:off x="6106621" y="1854160"/>
                <a:ext cx="30898" cy="139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 name="íś1iḑè"/>
              <p:cNvSpPr/>
              <p:nvPr/>
            </p:nvSpPr>
            <p:spPr bwMode="auto">
              <a:xfrm>
                <a:off x="6137519" y="1854160"/>
                <a:ext cx="31864" cy="1392348"/>
              </a:xfrm>
              <a:prstGeom prst="rect">
                <a:avLst/>
              </a:prstGeom>
              <a:solidFill>
                <a:srgbClr val="D5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5" name="ïṩliďe"/>
              <p:cNvSpPr/>
              <p:nvPr/>
            </p:nvSpPr>
            <p:spPr bwMode="auto">
              <a:xfrm>
                <a:off x="6137519" y="1854160"/>
                <a:ext cx="31864" cy="139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6" name="isḷídê"/>
              <p:cNvSpPr/>
              <p:nvPr/>
            </p:nvSpPr>
            <p:spPr bwMode="auto">
              <a:xfrm>
                <a:off x="8029066" y="3410655"/>
                <a:ext cx="283877" cy="10379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7" name="ïṧḻídè"/>
              <p:cNvSpPr/>
              <p:nvPr/>
            </p:nvSpPr>
            <p:spPr bwMode="auto">
              <a:xfrm>
                <a:off x="8709791" y="3410655"/>
                <a:ext cx="793696" cy="10379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8" name="îṣḷiḋè"/>
              <p:cNvSpPr/>
              <p:nvPr/>
            </p:nvSpPr>
            <p:spPr bwMode="auto">
              <a:xfrm>
                <a:off x="8312943" y="3410655"/>
                <a:ext cx="396849" cy="1037985"/>
              </a:xfrm>
              <a:prstGeom prst="rect">
                <a:avLst/>
              </a:prstGeom>
              <a:solidFill>
                <a:srgbClr val="EF867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9" name="ï$1ïḍê"/>
              <p:cNvSpPr/>
              <p:nvPr/>
            </p:nvSpPr>
            <p:spPr bwMode="auto">
              <a:xfrm>
                <a:off x="8788002" y="3583491"/>
                <a:ext cx="619894" cy="103316"/>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0" name="ïś1íḑé"/>
              <p:cNvSpPr/>
              <p:nvPr/>
            </p:nvSpPr>
            <p:spPr bwMode="auto">
              <a:xfrm>
                <a:off x="8735862" y="3875092"/>
                <a:ext cx="723210" cy="69521"/>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 name="iṣļíďê"/>
              <p:cNvSpPr/>
              <p:nvPr/>
            </p:nvSpPr>
            <p:spPr bwMode="auto">
              <a:xfrm>
                <a:off x="8735862" y="4019927"/>
                <a:ext cx="723210" cy="69521"/>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 name="ïş1idê"/>
              <p:cNvSpPr/>
              <p:nvPr/>
            </p:nvSpPr>
            <p:spPr bwMode="auto">
              <a:xfrm>
                <a:off x="8735862" y="4176349"/>
                <a:ext cx="723210" cy="70487"/>
              </a:xfrm>
              <a:prstGeom prst="rect">
                <a:avLst/>
              </a:prstGeom>
              <a:solidFill>
                <a:srgbClr val="A4A8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3" name="íšlïḍê"/>
              <p:cNvSpPr/>
              <p:nvPr/>
            </p:nvSpPr>
            <p:spPr bwMode="auto">
              <a:xfrm>
                <a:off x="7199644" y="5118743"/>
                <a:ext cx="6759" cy="52141"/>
              </a:xfrm>
              <a:custGeom>
                <a:avLst/>
                <a:gdLst>
                  <a:gd name="T0" fmla="*/ 17 w 17"/>
                  <a:gd name="T1" fmla="*/ 1 h 140"/>
                  <a:gd name="T2" fmla="*/ 17 w 17"/>
                  <a:gd name="T3" fmla="*/ 139 h 140"/>
                  <a:gd name="T4" fmla="*/ 10 w 17"/>
                  <a:gd name="T5" fmla="*/ 139 h 140"/>
                  <a:gd name="T6" fmla="*/ 0 w 17"/>
                  <a:gd name="T7" fmla="*/ 140 h 140"/>
                  <a:gd name="T8" fmla="*/ 0 w 17"/>
                  <a:gd name="T9" fmla="*/ 1 h 140"/>
                  <a:gd name="T10" fmla="*/ 10 w 17"/>
                  <a:gd name="T11" fmla="*/ 0 h 140"/>
                  <a:gd name="T12" fmla="*/ 17 w 17"/>
                  <a:gd name="T13" fmla="*/ 1 h 140"/>
                </a:gdLst>
                <a:ahLst/>
                <a:cxnLst>
                  <a:cxn ang="0">
                    <a:pos x="T0" y="T1"/>
                  </a:cxn>
                  <a:cxn ang="0">
                    <a:pos x="T2" y="T3"/>
                  </a:cxn>
                  <a:cxn ang="0">
                    <a:pos x="T4" y="T5"/>
                  </a:cxn>
                  <a:cxn ang="0">
                    <a:pos x="T6" y="T7"/>
                  </a:cxn>
                  <a:cxn ang="0">
                    <a:pos x="T8" y="T9"/>
                  </a:cxn>
                  <a:cxn ang="0">
                    <a:pos x="T10" y="T11"/>
                  </a:cxn>
                  <a:cxn ang="0">
                    <a:pos x="T12" y="T13"/>
                  </a:cxn>
                </a:cxnLst>
                <a:rect l="0" t="0" r="r" b="b"/>
                <a:pathLst>
                  <a:path w="17" h="140">
                    <a:moveTo>
                      <a:pt x="17" y="1"/>
                    </a:moveTo>
                    <a:cubicBezTo>
                      <a:pt x="17" y="139"/>
                      <a:pt x="17" y="139"/>
                      <a:pt x="17" y="139"/>
                    </a:cubicBezTo>
                    <a:cubicBezTo>
                      <a:pt x="15" y="139"/>
                      <a:pt x="12" y="139"/>
                      <a:pt x="10" y="139"/>
                    </a:cubicBezTo>
                    <a:cubicBezTo>
                      <a:pt x="7" y="139"/>
                      <a:pt x="3" y="139"/>
                      <a:pt x="0" y="140"/>
                    </a:cubicBezTo>
                    <a:cubicBezTo>
                      <a:pt x="0" y="1"/>
                      <a:pt x="0" y="1"/>
                      <a:pt x="0" y="1"/>
                    </a:cubicBezTo>
                    <a:cubicBezTo>
                      <a:pt x="3" y="1"/>
                      <a:pt x="7" y="0"/>
                      <a:pt x="10" y="0"/>
                    </a:cubicBezTo>
                    <a:cubicBezTo>
                      <a:pt x="12" y="0"/>
                      <a:pt x="15" y="0"/>
                      <a:pt x="17" y="1"/>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 name="îŝlïdé"/>
              <p:cNvSpPr/>
              <p:nvPr/>
            </p:nvSpPr>
            <p:spPr bwMode="auto">
              <a:xfrm>
                <a:off x="7199644" y="5118743"/>
                <a:ext cx="6759" cy="52141"/>
              </a:xfrm>
              <a:custGeom>
                <a:avLst/>
                <a:gdLst>
                  <a:gd name="T0" fmla="*/ 17 w 17"/>
                  <a:gd name="T1" fmla="*/ 1 h 140"/>
                  <a:gd name="T2" fmla="*/ 17 w 17"/>
                  <a:gd name="T3" fmla="*/ 139 h 140"/>
                  <a:gd name="T4" fmla="*/ 10 w 17"/>
                  <a:gd name="T5" fmla="*/ 139 h 140"/>
                  <a:gd name="T6" fmla="*/ 0 w 17"/>
                  <a:gd name="T7" fmla="*/ 140 h 140"/>
                  <a:gd name="T8" fmla="*/ 0 w 17"/>
                  <a:gd name="T9" fmla="*/ 1 h 140"/>
                  <a:gd name="T10" fmla="*/ 10 w 17"/>
                  <a:gd name="T11" fmla="*/ 0 h 140"/>
                  <a:gd name="T12" fmla="*/ 17 w 17"/>
                  <a:gd name="T13" fmla="*/ 1 h 140"/>
                </a:gdLst>
                <a:ahLst/>
                <a:cxnLst>
                  <a:cxn ang="0">
                    <a:pos x="T0" y="T1"/>
                  </a:cxn>
                  <a:cxn ang="0">
                    <a:pos x="T2" y="T3"/>
                  </a:cxn>
                  <a:cxn ang="0">
                    <a:pos x="T4" y="T5"/>
                  </a:cxn>
                  <a:cxn ang="0">
                    <a:pos x="T6" y="T7"/>
                  </a:cxn>
                  <a:cxn ang="0">
                    <a:pos x="T8" y="T9"/>
                  </a:cxn>
                  <a:cxn ang="0">
                    <a:pos x="T10" y="T11"/>
                  </a:cxn>
                  <a:cxn ang="0">
                    <a:pos x="T12" y="T13"/>
                  </a:cxn>
                </a:cxnLst>
                <a:rect l="0" t="0" r="r" b="b"/>
                <a:pathLst>
                  <a:path w="17" h="140">
                    <a:moveTo>
                      <a:pt x="17" y="1"/>
                    </a:moveTo>
                    <a:cubicBezTo>
                      <a:pt x="17" y="139"/>
                      <a:pt x="17" y="139"/>
                      <a:pt x="17" y="139"/>
                    </a:cubicBezTo>
                    <a:cubicBezTo>
                      <a:pt x="15" y="139"/>
                      <a:pt x="12" y="139"/>
                      <a:pt x="10" y="139"/>
                    </a:cubicBezTo>
                    <a:cubicBezTo>
                      <a:pt x="7" y="139"/>
                      <a:pt x="3" y="139"/>
                      <a:pt x="0" y="140"/>
                    </a:cubicBezTo>
                    <a:cubicBezTo>
                      <a:pt x="0" y="1"/>
                      <a:pt x="0" y="1"/>
                      <a:pt x="0" y="1"/>
                    </a:cubicBezTo>
                    <a:cubicBezTo>
                      <a:pt x="3" y="1"/>
                      <a:pt x="7" y="0"/>
                      <a:pt x="10" y="0"/>
                    </a:cubicBezTo>
                    <a:cubicBezTo>
                      <a:pt x="12" y="0"/>
                      <a:pt x="15" y="0"/>
                      <a:pt x="17" y="1"/>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 name="ïśļïḍê"/>
              <p:cNvSpPr/>
              <p:nvPr/>
            </p:nvSpPr>
            <p:spPr bwMode="auto">
              <a:xfrm>
                <a:off x="7193850" y="5118743"/>
                <a:ext cx="5793" cy="52141"/>
              </a:xfrm>
              <a:custGeom>
                <a:avLst/>
                <a:gdLst>
                  <a:gd name="T0" fmla="*/ 16 w 16"/>
                  <a:gd name="T1" fmla="*/ 0 h 140"/>
                  <a:gd name="T2" fmla="*/ 16 w 16"/>
                  <a:gd name="T3" fmla="*/ 139 h 140"/>
                  <a:gd name="T4" fmla="*/ 0 w 16"/>
                  <a:gd name="T5" fmla="*/ 140 h 140"/>
                  <a:gd name="T6" fmla="*/ 0 w 16"/>
                  <a:gd name="T7" fmla="*/ 1 h 140"/>
                  <a:gd name="T8" fmla="*/ 16 w 16"/>
                  <a:gd name="T9" fmla="*/ 0 h 140"/>
                </a:gdLst>
                <a:ahLst/>
                <a:cxnLst>
                  <a:cxn ang="0">
                    <a:pos x="T0" y="T1"/>
                  </a:cxn>
                  <a:cxn ang="0">
                    <a:pos x="T2" y="T3"/>
                  </a:cxn>
                  <a:cxn ang="0">
                    <a:pos x="T4" y="T5"/>
                  </a:cxn>
                  <a:cxn ang="0">
                    <a:pos x="T6" y="T7"/>
                  </a:cxn>
                  <a:cxn ang="0">
                    <a:pos x="T8" y="T9"/>
                  </a:cxn>
                </a:cxnLst>
                <a:rect l="0" t="0" r="r" b="b"/>
                <a:pathLst>
                  <a:path w="16" h="140">
                    <a:moveTo>
                      <a:pt x="16" y="0"/>
                    </a:moveTo>
                    <a:cubicBezTo>
                      <a:pt x="16" y="139"/>
                      <a:pt x="16" y="139"/>
                      <a:pt x="16" y="139"/>
                    </a:cubicBezTo>
                    <a:cubicBezTo>
                      <a:pt x="11" y="139"/>
                      <a:pt x="5" y="139"/>
                      <a:pt x="0" y="140"/>
                    </a:cubicBezTo>
                    <a:cubicBezTo>
                      <a:pt x="0" y="1"/>
                      <a:pt x="0" y="1"/>
                      <a:pt x="0" y="1"/>
                    </a:cubicBezTo>
                    <a:cubicBezTo>
                      <a:pt x="5" y="1"/>
                      <a:pt x="11" y="0"/>
                      <a:pt x="16"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 name="ïŝ1íḍé"/>
              <p:cNvSpPr/>
              <p:nvPr/>
            </p:nvSpPr>
            <p:spPr bwMode="auto">
              <a:xfrm>
                <a:off x="7187092" y="5118743"/>
                <a:ext cx="6759" cy="54072"/>
              </a:xfrm>
              <a:custGeom>
                <a:avLst/>
                <a:gdLst>
                  <a:gd name="T0" fmla="*/ 17 w 17"/>
                  <a:gd name="T1" fmla="*/ 0 h 143"/>
                  <a:gd name="T2" fmla="*/ 17 w 17"/>
                  <a:gd name="T3" fmla="*/ 139 h 143"/>
                  <a:gd name="T4" fmla="*/ 0 w 17"/>
                  <a:gd name="T5" fmla="*/ 143 h 143"/>
                  <a:gd name="T6" fmla="*/ 0 w 17"/>
                  <a:gd name="T7" fmla="*/ 4 h 143"/>
                  <a:gd name="T8" fmla="*/ 17 w 17"/>
                  <a:gd name="T9" fmla="*/ 0 h 143"/>
                </a:gdLst>
                <a:ahLst/>
                <a:cxnLst>
                  <a:cxn ang="0">
                    <a:pos x="T0" y="T1"/>
                  </a:cxn>
                  <a:cxn ang="0">
                    <a:pos x="T2" y="T3"/>
                  </a:cxn>
                  <a:cxn ang="0">
                    <a:pos x="T4" y="T5"/>
                  </a:cxn>
                  <a:cxn ang="0">
                    <a:pos x="T6" y="T7"/>
                  </a:cxn>
                  <a:cxn ang="0">
                    <a:pos x="T8" y="T9"/>
                  </a:cxn>
                </a:cxnLst>
                <a:rect l="0" t="0" r="r" b="b"/>
                <a:pathLst>
                  <a:path w="17" h="143">
                    <a:moveTo>
                      <a:pt x="17" y="0"/>
                    </a:moveTo>
                    <a:cubicBezTo>
                      <a:pt x="17" y="139"/>
                      <a:pt x="17" y="139"/>
                      <a:pt x="17" y="139"/>
                    </a:cubicBezTo>
                    <a:cubicBezTo>
                      <a:pt x="11" y="140"/>
                      <a:pt x="5" y="141"/>
                      <a:pt x="0" y="143"/>
                    </a:cubicBezTo>
                    <a:cubicBezTo>
                      <a:pt x="0" y="4"/>
                      <a:pt x="0" y="4"/>
                      <a:pt x="0" y="4"/>
                    </a:cubicBezTo>
                    <a:cubicBezTo>
                      <a:pt x="5" y="3"/>
                      <a:pt x="11" y="1"/>
                      <a:pt x="17"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 name="î$ḷïḋè"/>
              <p:cNvSpPr/>
              <p:nvPr/>
            </p:nvSpPr>
            <p:spPr bwMode="auto">
              <a:xfrm>
                <a:off x="7179367" y="5120674"/>
                <a:ext cx="7725" cy="55038"/>
              </a:xfrm>
              <a:custGeom>
                <a:avLst/>
                <a:gdLst>
                  <a:gd name="T0" fmla="*/ 22 w 22"/>
                  <a:gd name="T1" fmla="*/ 0 h 147"/>
                  <a:gd name="T2" fmla="*/ 22 w 22"/>
                  <a:gd name="T3" fmla="*/ 139 h 147"/>
                  <a:gd name="T4" fmla="*/ 0 w 22"/>
                  <a:gd name="T5" fmla="*/ 147 h 147"/>
                  <a:gd name="T6" fmla="*/ 0 w 22"/>
                  <a:gd name="T7" fmla="*/ 9 h 147"/>
                  <a:gd name="T8" fmla="*/ 22 w 22"/>
                  <a:gd name="T9" fmla="*/ 0 h 147"/>
                </a:gdLst>
                <a:ahLst/>
                <a:cxnLst>
                  <a:cxn ang="0">
                    <a:pos x="T0" y="T1"/>
                  </a:cxn>
                  <a:cxn ang="0">
                    <a:pos x="T2" y="T3"/>
                  </a:cxn>
                  <a:cxn ang="0">
                    <a:pos x="T4" y="T5"/>
                  </a:cxn>
                  <a:cxn ang="0">
                    <a:pos x="T6" y="T7"/>
                  </a:cxn>
                  <a:cxn ang="0">
                    <a:pos x="T8" y="T9"/>
                  </a:cxn>
                </a:cxnLst>
                <a:rect l="0" t="0" r="r" b="b"/>
                <a:pathLst>
                  <a:path w="22" h="147">
                    <a:moveTo>
                      <a:pt x="22" y="0"/>
                    </a:moveTo>
                    <a:cubicBezTo>
                      <a:pt x="22" y="139"/>
                      <a:pt x="22" y="139"/>
                      <a:pt x="22" y="139"/>
                    </a:cubicBezTo>
                    <a:cubicBezTo>
                      <a:pt x="14" y="141"/>
                      <a:pt x="7" y="144"/>
                      <a:pt x="0" y="147"/>
                    </a:cubicBezTo>
                    <a:cubicBezTo>
                      <a:pt x="0" y="9"/>
                      <a:pt x="0" y="9"/>
                      <a:pt x="0" y="9"/>
                    </a:cubicBezTo>
                    <a:cubicBezTo>
                      <a:pt x="7" y="5"/>
                      <a:pt x="14" y="2"/>
                      <a:pt x="22"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 name="íš1iḍé"/>
              <p:cNvSpPr/>
              <p:nvPr/>
            </p:nvSpPr>
            <p:spPr bwMode="auto">
              <a:xfrm>
                <a:off x="7172608" y="5123571"/>
                <a:ext cx="6759" cy="56003"/>
              </a:xfrm>
              <a:custGeom>
                <a:avLst/>
                <a:gdLst>
                  <a:gd name="T0" fmla="*/ 17 w 17"/>
                  <a:gd name="T1" fmla="*/ 0 h 149"/>
                  <a:gd name="T2" fmla="*/ 17 w 17"/>
                  <a:gd name="T3" fmla="*/ 138 h 149"/>
                  <a:gd name="T4" fmla="*/ 0 w 17"/>
                  <a:gd name="T5" fmla="*/ 149 h 149"/>
                  <a:gd name="T6" fmla="*/ 0 w 17"/>
                  <a:gd name="T7" fmla="*/ 10 h 149"/>
                  <a:gd name="T8" fmla="*/ 17 w 17"/>
                  <a:gd name="T9" fmla="*/ 0 h 149"/>
                </a:gdLst>
                <a:ahLst/>
                <a:cxnLst>
                  <a:cxn ang="0">
                    <a:pos x="T0" y="T1"/>
                  </a:cxn>
                  <a:cxn ang="0">
                    <a:pos x="T2" y="T3"/>
                  </a:cxn>
                  <a:cxn ang="0">
                    <a:pos x="T4" y="T5"/>
                  </a:cxn>
                  <a:cxn ang="0">
                    <a:pos x="T6" y="T7"/>
                  </a:cxn>
                  <a:cxn ang="0">
                    <a:pos x="T8" y="T9"/>
                  </a:cxn>
                </a:cxnLst>
                <a:rect l="0" t="0" r="r" b="b"/>
                <a:pathLst>
                  <a:path w="17" h="149">
                    <a:moveTo>
                      <a:pt x="17" y="0"/>
                    </a:moveTo>
                    <a:cubicBezTo>
                      <a:pt x="17" y="138"/>
                      <a:pt x="17" y="138"/>
                      <a:pt x="17" y="138"/>
                    </a:cubicBezTo>
                    <a:cubicBezTo>
                      <a:pt x="11" y="141"/>
                      <a:pt x="5" y="145"/>
                      <a:pt x="0" y="149"/>
                    </a:cubicBezTo>
                    <a:cubicBezTo>
                      <a:pt x="0" y="10"/>
                      <a:pt x="0" y="10"/>
                      <a:pt x="0" y="10"/>
                    </a:cubicBezTo>
                    <a:cubicBezTo>
                      <a:pt x="5" y="6"/>
                      <a:pt x="11" y="3"/>
                      <a:pt x="17" y="0"/>
                    </a:cubicBezTo>
                  </a:path>
                </a:pathLst>
              </a:custGeom>
              <a:solidFill>
                <a:srgbClr val="AB840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 name="ïSḷiḓê"/>
              <p:cNvSpPr/>
              <p:nvPr/>
            </p:nvSpPr>
            <p:spPr bwMode="auto">
              <a:xfrm>
                <a:off x="7213162" y="5119709"/>
                <a:ext cx="28002" cy="71452"/>
              </a:xfrm>
              <a:custGeom>
                <a:avLst/>
                <a:gdLst>
                  <a:gd name="T0" fmla="*/ 75 w 75"/>
                  <a:gd name="T1" fmla="*/ 54 h 193"/>
                  <a:gd name="T2" fmla="*/ 75 w 75"/>
                  <a:gd name="T3" fmla="*/ 193 h 193"/>
                  <a:gd name="T4" fmla="*/ 35 w 75"/>
                  <a:gd name="T5" fmla="*/ 149 h 193"/>
                  <a:gd name="T6" fmla="*/ 0 w 75"/>
                  <a:gd name="T7" fmla="*/ 138 h 193"/>
                  <a:gd name="T8" fmla="*/ 0 w 75"/>
                  <a:gd name="T9" fmla="*/ 0 h 193"/>
                  <a:gd name="T10" fmla="*/ 35 w 75"/>
                  <a:gd name="T11" fmla="*/ 10 h 193"/>
                  <a:gd name="T12" fmla="*/ 75 w 75"/>
                  <a:gd name="T13" fmla="*/ 54 h 193"/>
                </a:gdLst>
                <a:ahLst/>
                <a:cxnLst>
                  <a:cxn ang="0">
                    <a:pos x="T0" y="T1"/>
                  </a:cxn>
                  <a:cxn ang="0">
                    <a:pos x="T2" y="T3"/>
                  </a:cxn>
                  <a:cxn ang="0">
                    <a:pos x="T4" y="T5"/>
                  </a:cxn>
                  <a:cxn ang="0">
                    <a:pos x="T6" y="T7"/>
                  </a:cxn>
                  <a:cxn ang="0">
                    <a:pos x="T8" y="T9"/>
                  </a:cxn>
                  <a:cxn ang="0">
                    <a:pos x="T10" y="T11"/>
                  </a:cxn>
                  <a:cxn ang="0">
                    <a:pos x="T12" y="T13"/>
                  </a:cxn>
                </a:cxnLst>
                <a:rect l="0" t="0" r="r" b="b"/>
                <a:pathLst>
                  <a:path w="75" h="193">
                    <a:moveTo>
                      <a:pt x="75" y="54"/>
                    </a:moveTo>
                    <a:cubicBezTo>
                      <a:pt x="75" y="193"/>
                      <a:pt x="75" y="193"/>
                      <a:pt x="75" y="193"/>
                    </a:cubicBezTo>
                    <a:cubicBezTo>
                      <a:pt x="73" y="176"/>
                      <a:pt x="59" y="160"/>
                      <a:pt x="35" y="149"/>
                    </a:cubicBezTo>
                    <a:cubicBezTo>
                      <a:pt x="24" y="144"/>
                      <a:pt x="12" y="140"/>
                      <a:pt x="0" y="138"/>
                    </a:cubicBezTo>
                    <a:cubicBezTo>
                      <a:pt x="0" y="0"/>
                      <a:pt x="0" y="0"/>
                      <a:pt x="0" y="0"/>
                    </a:cubicBezTo>
                    <a:cubicBezTo>
                      <a:pt x="12" y="2"/>
                      <a:pt x="24" y="5"/>
                      <a:pt x="35" y="10"/>
                    </a:cubicBezTo>
                    <a:cubicBezTo>
                      <a:pt x="59" y="21"/>
                      <a:pt x="73" y="37"/>
                      <a:pt x="75" y="54"/>
                    </a:cubicBezTo>
                  </a:path>
                </a:pathLst>
              </a:custGeom>
              <a:solidFill>
                <a:srgbClr val="947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 name="íSľïḑé"/>
              <p:cNvSpPr/>
              <p:nvPr/>
            </p:nvSpPr>
            <p:spPr bwMode="auto">
              <a:xfrm>
                <a:off x="7206403" y="5118743"/>
                <a:ext cx="6759" cy="52141"/>
              </a:xfrm>
              <a:custGeom>
                <a:avLst/>
                <a:gdLst>
                  <a:gd name="T0" fmla="*/ 19 w 19"/>
                  <a:gd name="T1" fmla="*/ 2 h 140"/>
                  <a:gd name="T2" fmla="*/ 19 w 19"/>
                  <a:gd name="T3" fmla="*/ 140 h 140"/>
                  <a:gd name="T4" fmla="*/ 0 w 19"/>
                  <a:gd name="T5" fmla="*/ 138 h 140"/>
                  <a:gd name="T6" fmla="*/ 0 w 19"/>
                  <a:gd name="T7" fmla="*/ 0 h 140"/>
                  <a:gd name="T8" fmla="*/ 19 w 19"/>
                  <a:gd name="T9" fmla="*/ 2 h 140"/>
                </a:gdLst>
                <a:ahLst/>
                <a:cxnLst>
                  <a:cxn ang="0">
                    <a:pos x="T0" y="T1"/>
                  </a:cxn>
                  <a:cxn ang="0">
                    <a:pos x="T2" y="T3"/>
                  </a:cxn>
                  <a:cxn ang="0">
                    <a:pos x="T4" y="T5"/>
                  </a:cxn>
                  <a:cxn ang="0">
                    <a:pos x="T6" y="T7"/>
                  </a:cxn>
                  <a:cxn ang="0">
                    <a:pos x="T8" y="T9"/>
                  </a:cxn>
                </a:cxnLst>
                <a:rect l="0" t="0" r="r" b="b"/>
                <a:pathLst>
                  <a:path w="19" h="140">
                    <a:moveTo>
                      <a:pt x="19" y="2"/>
                    </a:moveTo>
                    <a:cubicBezTo>
                      <a:pt x="19" y="140"/>
                      <a:pt x="19" y="140"/>
                      <a:pt x="19" y="140"/>
                    </a:cubicBezTo>
                    <a:cubicBezTo>
                      <a:pt x="13" y="139"/>
                      <a:pt x="6" y="139"/>
                      <a:pt x="0" y="138"/>
                    </a:cubicBezTo>
                    <a:cubicBezTo>
                      <a:pt x="0" y="0"/>
                      <a:pt x="0" y="0"/>
                      <a:pt x="0" y="0"/>
                    </a:cubicBezTo>
                    <a:cubicBezTo>
                      <a:pt x="6" y="0"/>
                      <a:pt x="13" y="0"/>
                      <a:pt x="19" y="2"/>
                    </a:cubicBezTo>
                  </a:path>
                </a:pathLst>
              </a:custGeom>
              <a:solidFill>
                <a:srgbClr val="987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 name="isļiḋè"/>
              <p:cNvSpPr/>
              <p:nvPr/>
            </p:nvSpPr>
            <p:spPr bwMode="auto">
              <a:xfrm>
                <a:off x="7199644" y="5118743"/>
                <a:ext cx="6759" cy="52141"/>
              </a:xfrm>
              <a:custGeom>
                <a:avLst/>
                <a:gdLst>
                  <a:gd name="T0" fmla="*/ 17 w 17"/>
                  <a:gd name="T1" fmla="*/ 1 h 140"/>
                  <a:gd name="T2" fmla="*/ 17 w 17"/>
                  <a:gd name="T3" fmla="*/ 139 h 140"/>
                  <a:gd name="T4" fmla="*/ 10 w 17"/>
                  <a:gd name="T5" fmla="*/ 139 h 140"/>
                  <a:gd name="T6" fmla="*/ 0 w 17"/>
                  <a:gd name="T7" fmla="*/ 140 h 140"/>
                  <a:gd name="T8" fmla="*/ 0 w 17"/>
                  <a:gd name="T9" fmla="*/ 1 h 140"/>
                  <a:gd name="T10" fmla="*/ 10 w 17"/>
                  <a:gd name="T11" fmla="*/ 0 h 140"/>
                  <a:gd name="T12" fmla="*/ 17 w 17"/>
                  <a:gd name="T13" fmla="*/ 1 h 140"/>
                </a:gdLst>
                <a:ahLst/>
                <a:cxnLst>
                  <a:cxn ang="0">
                    <a:pos x="T0" y="T1"/>
                  </a:cxn>
                  <a:cxn ang="0">
                    <a:pos x="T2" y="T3"/>
                  </a:cxn>
                  <a:cxn ang="0">
                    <a:pos x="T4" y="T5"/>
                  </a:cxn>
                  <a:cxn ang="0">
                    <a:pos x="T6" y="T7"/>
                  </a:cxn>
                  <a:cxn ang="0">
                    <a:pos x="T8" y="T9"/>
                  </a:cxn>
                  <a:cxn ang="0">
                    <a:pos x="T10" y="T11"/>
                  </a:cxn>
                  <a:cxn ang="0">
                    <a:pos x="T12" y="T13"/>
                  </a:cxn>
                </a:cxnLst>
                <a:rect l="0" t="0" r="r" b="b"/>
                <a:pathLst>
                  <a:path w="17" h="140">
                    <a:moveTo>
                      <a:pt x="17" y="1"/>
                    </a:moveTo>
                    <a:cubicBezTo>
                      <a:pt x="17" y="139"/>
                      <a:pt x="17" y="139"/>
                      <a:pt x="17" y="139"/>
                    </a:cubicBezTo>
                    <a:cubicBezTo>
                      <a:pt x="15" y="139"/>
                      <a:pt x="12" y="139"/>
                      <a:pt x="10" y="139"/>
                    </a:cubicBezTo>
                    <a:cubicBezTo>
                      <a:pt x="7" y="139"/>
                      <a:pt x="3" y="139"/>
                      <a:pt x="0" y="140"/>
                    </a:cubicBezTo>
                    <a:cubicBezTo>
                      <a:pt x="0" y="1"/>
                      <a:pt x="0" y="1"/>
                      <a:pt x="0" y="1"/>
                    </a:cubicBezTo>
                    <a:cubicBezTo>
                      <a:pt x="3" y="1"/>
                      <a:pt x="7" y="0"/>
                      <a:pt x="10" y="0"/>
                    </a:cubicBezTo>
                    <a:cubicBezTo>
                      <a:pt x="12" y="0"/>
                      <a:pt x="15" y="0"/>
                      <a:pt x="17" y="1"/>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 name="ïSľîdè"/>
              <p:cNvSpPr/>
              <p:nvPr/>
            </p:nvSpPr>
            <p:spPr bwMode="auto">
              <a:xfrm>
                <a:off x="7241163" y="5139986"/>
                <a:ext cx="3862" cy="61796"/>
              </a:xfrm>
              <a:custGeom>
                <a:avLst/>
                <a:gdLst>
                  <a:gd name="T0" fmla="*/ 10 w 10"/>
                  <a:gd name="T1" fmla="*/ 27 h 166"/>
                  <a:gd name="T2" fmla="*/ 10 w 10"/>
                  <a:gd name="T3" fmla="*/ 166 h 166"/>
                  <a:gd name="T4" fmla="*/ 0 w 10"/>
                  <a:gd name="T5" fmla="*/ 139 h 166"/>
                  <a:gd name="T6" fmla="*/ 0 w 10"/>
                  <a:gd name="T7" fmla="*/ 0 h 166"/>
                  <a:gd name="T8" fmla="*/ 10 w 10"/>
                  <a:gd name="T9" fmla="*/ 27 h 166"/>
                </a:gdLst>
                <a:ahLst/>
                <a:cxnLst>
                  <a:cxn ang="0">
                    <a:pos x="T0" y="T1"/>
                  </a:cxn>
                  <a:cxn ang="0">
                    <a:pos x="T2" y="T3"/>
                  </a:cxn>
                  <a:cxn ang="0">
                    <a:pos x="T4" y="T5"/>
                  </a:cxn>
                  <a:cxn ang="0">
                    <a:pos x="T6" y="T7"/>
                  </a:cxn>
                  <a:cxn ang="0">
                    <a:pos x="T8" y="T9"/>
                  </a:cxn>
                </a:cxnLst>
                <a:rect l="0" t="0" r="r" b="b"/>
                <a:pathLst>
                  <a:path w="10" h="166">
                    <a:moveTo>
                      <a:pt x="10" y="27"/>
                    </a:moveTo>
                    <a:cubicBezTo>
                      <a:pt x="10" y="166"/>
                      <a:pt x="10" y="166"/>
                      <a:pt x="10" y="166"/>
                    </a:cubicBezTo>
                    <a:cubicBezTo>
                      <a:pt x="10" y="157"/>
                      <a:pt x="7" y="148"/>
                      <a:pt x="0" y="139"/>
                    </a:cubicBezTo>
                    <a:cubicBezTo>
                      <a:pt x="0" y="0"/>
                      <a:pt x="0" y="0"/>
                      <a:pt x="0" y="0"/>
                    </a:cubicBezTo>
                    <a:cubicBezTo>
                      <a:pt x="7" y="9"/>
                      <a:pt x="10" y="18"/>
                      <a:pt x="10" y="27"/>
                    </a:cubicBezTo>
                  </a:path>
                </a:pathLst>
              </a:custGeom>
              <a:solidFill>
                <a:srgbClr val="947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 name="íṣľïḑè"/>
              <p:cNvSpPr/>
              <p:nvPr/>
            </p:nvSpPr>
            <p:spPr bwMode="auto">
              <a:xfrm>
                <a:off x="7242129" y="5141917"/>
                <a:ext cx="0" cy="52141"/>
              </a:xfrm>
              <a:custGeom>
                <a:avLst/>
                <a:gdLst>
                  <a:gd name="T0" fmla="*/ 0 h 140"/>
                  <a:gd name="T1" fmla="*/ 139 h 140"/>
                  <a:gd name="T2" fmla="*/ 140 h 140"/>
                  <a:gd name="T3" fmla="*/ 1 h 140"/>
                  <a:gd name="T4" fmla="*/ 0 h 140"/>
                </a:gdLst>
                <a:ahLst/>
                <a:cxnLst>
                  <a:cxn ang="0">
                    <a:pos x="0" y="T0"/>
                  </a:cxn>
                  <a:cxn ang="0">
                    <a:pos x="0" y="T1"/>
                  </a:cxn>
                  <a:cxn ang="0">
                    <a:pos x="0" y="T2"/>
                  </a:cxn>
                  <a:cxn ang="0">
                    <a:pos x="0" y="T3"/>
                  </a:cxn>
                  <a:cxn ang="0">
                    <a:pos x="0" y="T4"/>
                  </a:cxn>
                </a:cxnLst>
                <a:rect l="0" t="0" r="r" b="b"/>
                <a:pathLst>
                  <a:path h="140">
                    <a:moveTo>
                      <a:pt x="0" y="0"/>
                    </a:moveTo>
                    <a:cubicBezTo>
                      <a:pt x="0" y="139"/>
                      <a:pt x="0" y="139"/>
                      <a:pt x="0" y="139"/>
                    </a:cubicBezTo>
                    <a:cubicBezTo>
                      <a:pt x="0" y="139"/>
                      <a:pt x="0" y="140"/>
                      <a:pt x="0" y="140"/>
                    </a:cubicBezTo>
                    <a:cubicBezTo>
                      <a:pt x="0" y="1"/>
                      <a:pt x="0" y="1"/>
                      <a:pt x="0" y="1"/>
                    </a:cubicBezTo>
                    <a:cubicBezTo>
                      <a:pt x="0" y="1"/>
                      <a:pt x="0" y="0"/>
                      <a:pt x="0"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 name="îŝḻidè"/>
              <p:cNvSpPr/>
              <p:nvPr/>
            </p:nvSpPr>
            <p:spPr bwMode="auto">
              <a:xfrm>
                <a:off x="7241163" y="5141917"/>
                <a:ext cx="966" cy="56003"/>
              </a:xfrm>
              <a:custGeom>
                <a:avLst/>
                <a:gdLst>
                  <a:gd name="T0" fmla="*/ 2 w 2"/>
                  <a:gd name="T1" fmla="*/ 0 h 150"/>
                  <a:gd name="T2" fmla="*/ 2 w 2"/>
                  <a:gd name="T3" fmla="*/ 139 h 150"/>
                  <a:gd name="T4" fmla="*/ 0 w 2"/>
                  <a:gd name="T5" fmla="*/ 150 h 150"/>
                  <a:gd name="T6" fmla="*/ 0 w 2"/>
                  <a:gd name="T7" fmla="*/ 11 h 150"/>
                  <a:gd name="T8" fmla="*/ 2 w 2"/>
                  <a:gd name="T9" fmla="*/ 0 h 150"/>
                </a:gdLst>
                <a:ahLst/>
                <a:cxnLst>
                  <a:cxn ang="0">
                    <a:pos x="T0" y="T1"/>
                  </a:cxn>
                  <a:cxn ang="0">
                    <a:pos x="T2" y="T3"/>
                  </a:cxn>
                  <a:cxn ang="0">
                    <a:pos x="T4" y="T5"/>
                  </a:cxn>
                  <a:cxn ang="0">
                    <a:pos x="T6" y="T7"/>
                  </a:cxn>
                  <a:cxn ang="0">
                    <a:pos x="T8" y="T9"/>
                  </a:cxn>
                </a:cxnLst>
                <a:rect l="0" t="0" r="r" b="b"/>
                <a:pathLst>
                  <a:path w="2" h="150">
                    <a:moveTo>
                      <a:pt x="2" y="0"/>
                    </a:moveTo>
                    <a:cubicBezTo>
                      <a:pt x="2" y="139"/>
                      <a:pt x="2" y="139"/>
                      <a:pt x="2" y="139"/>
                    </a:cubicBezTo>
                    <a:cubicBezTo>
                      <a:pt x="2" y="143"/>
                      <a:pt x="1" y="147"/>
                      <a:pt x="0" y="150"/>
                    </a:cubicBezTo>
                    <a:cubicBezTo>
                      <a:pt x="0" y="11"/>
                      <a:pt x="0" y="11"/>
                      <a:pt x="0" y="11"/>
                    </a:cubicBezTo>
                    <a:cubicBezTo>
                      <a:pt x="1" y="8"/>
                      <a:pt x="2" y="4"/>
                      <a:pt x="2"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 name="iṣḻidè"/>
              <p:cNvSpPr/>
              <p:nvPr/>
            </p:nvSpPr>
            <p:spPr bwMode="auto">
              <a:xfrm>
                <a:off x="7237301" y="5146745"/>
                <a:ext cx="3862" cy="56969"/>
              </a:xfrm>
              <a:custGeom>
                <a:avLst/>
                <a:gdLst>
                  <a:gd name="T0" fmla="*/ 9 w 9"/>
                  <a:gd name="T1" fmla="*/ 0 h 154"/>
                  <a:gd name="T2" fmla="*/ 9 w 9"/>
                  <a:gd name="T3" fmla="*/ 139 h 154"/>
                  <a:gd name="T4" fmla="*/ 0 w 9"/>
                  <a:gd name="T5" fmla="*/ 154 h 154"/>
                  <a:gd name="T6" fmla="*/ 0 w 9"/>
                  <a:gd name="T7" fmla="*/ 15 h 154"/>
                  <a:gd name="T8" fmla="*/ 9 w 9"/>
                  <a:gd name="T9" fmla="*/ 0 h 154"/>
                </a:gdLst>
                <a:ahLst/>
                <a:cxnLst>
                  <a:cxn ang="0">
                    <a:pos x="T0" y="T1"/>
                  </a:cxn>
                  <a:cxn ang="0">
                    <a:pos x="T2" y="T3"/>
                  </a:cxn>
                  <a:cxn ang="0">
                    <a:pos x="T4" y="T5"/>
                  </a:cxn>
                  <a:cxn ang="0">
                    <a:pos x="T6" y="T7"/>
                  </a:cxn>
                  <a:cxn ang="0">
                    <a:pos x="T8" y="T9"/>
                  </a:cxn>
                </a:cxnLst>
                <a:rect l="0" t="0" r="r" b="b"/>
                <a:pathLst>
                  <a:path w="9" h="154">
                    <a:moveTo>
                      <a:pt x="9" y="0"/>
                    </a:moveTo>
                    <a:cubicBezTo>
                      <a:pt x="9" y="139"/>
                      <a:pt x="9" y="139"/>
                      <a:pt x="9" y="139"/>
                    </a:cubicBezTo>
                    <a:cubicBezTo>
                      <a:pt x="7" y="144"/>
                      <a:pt x="4" y="149"/>
                      <a:pt x="0" y="154"/>
                    </a:cubicBezTo>
                    <a:cubicBezTo>
                      <a:pt x="0" y="15"/>
                      <a:pt x="0" y="15"/>
                      <a:pt x="0" y="15"/>
                    </a:cubicBezTo>
                    <a:cubicBezTo>
                      <a:pt x="4" y="11"/>
                      <a:pt x="7" y="6"/>
                      <a:pt x="9"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 name="iṧḷiďe"/>
              <p:cNvSpPr/>
              <p:nvPr/>
            </p:nvSpPr>
            <p:spPr bwMode="auto">
              <a:xfrm>
                <a:off x="7233439" y="5151573"/>
                <a:ext cx="3862" cy="56003"/>
              </a:xfrm>
              <a:custGeom>
                <a:avLst/>
                <a:gdLst>
                  <a:gd name="T0" fmla="*/ 10 w 10"/>
                  <a:gd name="T1" fmla="*/ 0 h 149"/>
                  <a:gd name="T2" fmla="*/ 10 w 10"/>
                  <a:gd name="T3" fmla="*/ 139 h 149"/>
                  <a:gd name="T4" fmla="*/ 0 w 10"/>
                  <a:gd name="T5" fmla="*/ 149 h 149"/>
                  <a:gd name="T6" fmla="*/ 0 w 10"/>
                  <a:gd name="T7" fmla="*/ 11 h 149"/>
                  <a:gd name="T8" fmla="*/ 10 w 10"/>
                  <a:gd name="T9" fmla="*/ 0 h 149"/>
                </a:gdLst>
                <a:ahLst/>
                <a:cxnLst>
                  <a:cxn ang="0">
                    <a:pos x="T0" y="T1"/>
                  </a:cxn>
                  <a:cxn ang="0">
                    <a:pos x="T2" y="T3"/>
                  </a:cxn>
                  <a:cxn ang="0">
                    <a:pos x="T4" y="T5"/>
                  </a:cxn>
                  <a:cxn ang="0">
                    <a:pos x="T6" y="T7"/>
                  </a:cxn>
                  <a:cxn ang="0">
                    <a:pos x="T8" y="T9"/>
                  </a:cxn>
                </a:cxnLst>
                <a:rect l="0" t="0" r="r" b="b"/>
                <a:pathLst>
                  <a:path w="10" h="149">
                    <a:moveTo>
                      <a:pt x="10" y="0"/>
                    </a:moveTo>
                    <a:cubicBezTo>
                      <a:pt x="10" y="139"/>
                      <a:pt x="10" y="139"/>
                      <a:pt x="10" y="139"/>
                    </a:cubicBezTo>
                    <a:cubicBezTo>
                      <a:pt x="8" y="143"/>
                      <a:pt x="4" y="146"/>
                      <a:pt x="0" y="149"/>
                    </a:cubicBezTo>
                    <a:cubicBezTo>
                      <a:pt x="0" y="11"/>
                      <a:pt x="0" y="11"/>
                      <a:pt x="0" y="11"/>
                    </a:cubicBezTo>
                    <a:cubicBezTo>
                      <a:pt x="4" y="7"/>
                      <a:pt x="8" y="4"/>
                      <a:pt x="10" y="0"/>
                    </a:cubicBezTo>
                  </a:path>
                </a:pathLst>
              </a:custGeom>
              <a:solidFill>
                <a:srgbClr val="9C72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 name="ïSļïḍè"/>
              <p:cNvSpPr/>
              <p:nvPr/>
            </p:nvSpPr>
            <p:spPr bwMode="auto">
              <a:xfrm>
                <a:off x="7245026" y="5149641"/>
                <a:ext cx="0" cy="52141"/>
              </a:xfrm>
              <a:custGeom>
                <a:avLst/>
                <a:gdLst>
                  <a:gd name="T0" fmla="*/ 0 h 141"/>
                  <a:gd name="T1" fmla="*/ 139 h 141"/>
                  <a:gd name="T2" fmla="*/ 141 h 141"/>
                  <a:gd name="T3" fmla="*/ 2 h 141"/>
                  <a:gd name="T4" fmla="*/ 0 h 141"/>
                </a:gdLst>
                <a:ahLst/>
                <a:cxnLst>
                  <a:cxn ang="0">
                    <a:pos x="0" y="T0"/>
                  </a:cxn>
                  <a:cxn ang="0">
                    <a:pos x="0" y="T1"/>
                  </a:cxn>
                  <a:cxn ang="0">
                    <a:pos x="0" y="T2"/>
                  </a:cxn>
                  <a:cxn ang="0">
                    <a:pos x="0" y="T3"/>
                  </a:cxn>
                  <a:cxn ang="0">
                    <a:pos x="0" y="T4"/>
                  </a:cxn>
                </a:cxnLst>
                <a:rect l="0" t="0" r="r" b="b"/>
                <a:pathLst>
                  <a:path h="141">
                    <a:moveTo>
                      <a:pt x="0" y="0"/>
                    </a:moveTo>
                    <a:cubicBezTo>
                      <a:pt x="0" y="139"/>
                      <a:pt x="0" y="139"/>
                      <a:pt x="0" y="139"/>
                    </a:cubicBezTo>
                    <a:cubicBezTo>
                      <a:pt x="0" y="140"/>
                      <a:pt x="0" y="140"/>
                      <a:pt x="0" y="141"/>
                    </a:cubicBezTo>
                    <a:cubicBezTo>
                      <a:pt x="0" y="2"/>
                      <a:pt x="0" y="2"/>
                      <a:pt x="0" y="2"/>
                    </a:cubicBezTo>
                    <a:cubicBezTo>
                      <a:pt x="0" y="1"/>
                      <a:pt x="0" y="1"/>
                      <a:pt x="0" y="0"/>
                    </a:cubicBezTo>
                  </a:path>
                </a:pathLst>
              </a:custGeom>
              <a:solidFill>
                <a:srgbClr val="AD8E4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 name="isḻíďe"/>
              <p:cNvSpPr/>
              <p:nvPr/>
            </p:nvSpPr>
            <p:spPr bwMode="auto">
              <a:xfrm>
                <a:off x="7244060" y="5150607"/>
                <a:ext cx="966" cy="56003"/>
              </a:xfrm>
              <a:custGeom>
                <a:avLst/>
                <a:gdLst>
                  <a:gd name="T0" fmla="*/ 2 w 2"/>
                  <a:gd name="T1" fmla="*/ 0 h 150"/>
                  <a:gd name="T2" fmla="*/ 2 w 2"/>
                  <a:gd name="T3" fmla="*/ 139 h 150"/>
                  <a:gd name="T4" fmla="*/ 0 w 2"/>
                  <a:gd name="T5" fmla="*/ 150 h 150"/>
                  <a:gd name="T6" fmla="*/ 0 w 2"/>
                  <a:gd name="T7" fmla="*/ 11 h 150"/>
                  <a:gd name="T8" fmla="*/ 2 w 2"/>
                  <a:gd name="T9" fmla="*/ 0 h 150"/>
                </a:gdLst>
                <a:ahLst/>
                <a:cxnLst>
                  <a:cxn ang="0">
                    <a:pos x="T0" y="T1"/>
                  </a:cxn>
                  <a:cxn ang="0">
                    <a:pos x="T2" y="T3"/>
                  </a:cxn>
                  <a:cxn ang="0">
                    <a:pos x="T4" y="T5"/>
                  </a:cxn>
                  <a:cxn ang="0">
                    <a:pos x="T6" y="T7"/>
                  </a:cxn>
                  <a:cxn ang="0">
                    <a:pos x="T8" y="T9"/>
                  </a:cxn>
                </a:cxnLst>
                <a:rect l="0" t="0" r="r" b="b"/>
                <a:pathLst>
                  <a:path w="2" h="150">
                    <a:moveTo>
                      <a:pt x="2" y="0"/>
                    </a:moveTo>
                    <a:cubicBezTo>
                      <a:pt x="2" y="139"/>
                      <a:pt x="2" y="139"/>
                      <a:pt x="2" y="139"/>
                    </a:cubicBezTo>
                    <a:cubicBezTo>
                      <a:pt x="2" y="142"/>
                      <a:pt x="1" y="146"/>
                      <a:pt x="0" y="150"/>
                    </a:cubicBezTo>
                    <a:cubicBezTo>
                      <a:pt x="0" y="11"/>
                      <a:pt x="0" y="11"/>
                      <a:pt x="0" y="11"/>
                    </a:cubicBezTo>
                    <a:cubicBezTo>
                      <a:pt x="1" y="7"/>
                      <a:pt x="2" y="3"/>
                      <a:pt x="2" y="0"/>
                    </a:cubicBezTo>
                  </a:path>
                </a:pathLst>
              </a:custGeom>
              <a:solidFill>
                <a:srgbClr val="B192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 name="îṥľiḋê"/>
              <p:cNvSpPr/>
              <p:nvPr/>
            </p:nvSpPr>
            <p:spPr bwMode="auto">
              <a:xfrm>
                <a:off x="7241163" y="5154470"/>
                <a:ext cx="2897" cy="57934"/>
              </a:xfrm>
              <a:custGeom>
                <a:avLst/>
                <a:gdLst>
                  <a:gd name="T0" fmla="*/ 8 w 8"/>
                  <a:gd name="T1" fmla="*/ 0 h 154"/>
                  <a:gd name="T2" fmla="*/ 8 w 8"/>
                  <a:gd name="T3" fmla="*/ 139 h 154"/>
                  <a:gd name="T4" fmla="*/ 0 w 8"/>
                  <a:gd name="T5" fmla="*/ 154 h 154"/>
                  <a:gd name="T6" fmla="*/ 0 w 8"/>
                  <a:gd name="T7" fmla="*/ 15 h 154"/>
                  <a:gd name="T8" fmla="*/ 8 w 8"/>
                  <a:gd name="T9" fmla="*/ 0 h 154"/>
                </a:gdLst>
                <a:ahLst/>
                <a:cxnLst>
                  <a:cxn ang="0">
                    <a:pos x="T0" y="T1"/>
                  </a:cxn>
                  <a:cxn ang="0">
                    <a:pos x="T2" y="T3"/>
                  </a:cxn>
                  <a:cxn ang="0">
                    <a:pos x="T4" y="T5"/>
                  </a:cxn>
                  <a:cxn ang="0">
                    <a:pos x="T6" y="T7"/>
                  </a:cxn>
                  <a:cxn ang="0">
                    <a:pos x="T8" y="T9"/>
                  </a:cxn>
                </a:cxnLst>
                <a:rect l="0" t="0" r="r" b="b"/>
                <a:pathLst>
                  <a:path w="8" h="154">
                    <a:moveTo>
                      <a:pt x="8" y="0"/>
                    </a:moveTo>
                    <a:cubicBezTo>
                      <a:pt x="8" y="139"/>
                      <a:pt x="8" y="139"/>
                      <a:pt x="8" y="139"/>
                    </a:cubicBezTo>
                    <a:cubicBezTo>
                      <a:pt x="6" y="144"/>
                      <a:pt x="4" y="149"/>
                      <a:pt x="0" y="154"/>
                    </a:cubicBezTo>
                    <a:cubicBezTo>
                      <a:pt x="0" y="15"/>
                      <a:pt x="0" y="15"/>
                      <a:pt x="0" y="15"/>
                    </a:cubicBezTo>
                    <a:cubicBezTo>
                      <a:pt x="4" y="10"/>
                      <a:pt x="6" y="5"/>
                      <a:pt x="8" y="0"/>
                    </a:cubicBezTo>
                  </a:path>
                </a:pathLst>
              </a:custGeom>
              <a:solidFill>
                <a:srgbClr val="B6954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 name="îS1iḋé"/>
              <p:cNvSpPr/>
              <p:nvPr/>
            </p:nvSpPr>
            <p:spPr bwMode="auto">
              <a:xfrm>
                <a:off x="7237301" y="5160263"/>
                <a:ext cx="3862" cy="55038"/>
              </a:xfrm>
              <a:custGeom>
                <a:avLst/>
                <a:gdLst>
                  <a:gd name="T0" fmla="*/ 10 w 10"/>
                  <a:gd name="T1" fmla="*/ 0 h 149"/>
                  <a:gd name="T2" fmla="*/ 10 w 10"/>
                  <a:gd name="T3" fmla="*/ 139 h 149"/>
                  <a:gd name="T4" fmla="*/ 0 w 10"/>
                  <a:gd name="T5" fmla="*/ 149 h 149"/>
                  <a:gd name="T6" fmla="*/ 0 w 10"/>
                  <a:gd name="T7" fmla="*/ 10 h 149"/>
                  <a:gd name="T8" fmla="*/ 10 w 10"/>
                  <a:gd name="T9" fmla="*/ 0 h 149"/>
                </a:gdLst>
                <a:ahLst/>
                <a:cxnLst>
                  <a:cxn ang="0">
                    <a:pos x="T0" y="T1"/>
                  </a:cxn>
                  <a:cxn ang="0">
                    <a:pos x="T2" y="T3"/>
                  </a:cxn>
                  <a:cxn ang="0">
                    <a:pos x="T4" y="T5"/>
                  </a:cxn>
                  <a:cxn ang="0">
                    <a:pos x="T6" y="T7"/>
                  </a:cxn>
                  <a:cxn ang="0">
                    <a:pos x="T8" y="T9"/>
                  </a:cxn>
                </a:cxnLst>
                <a:rect l="0" t="0" r="r" b="b"/>
                <a:pathLst>
                  <a:path w="10" h="149">
                    <a:moveTo>
                      <a:pt x="10" y="0"/>
                    </a:moveTo>
                    <a:cubicBezTo>
                      <a:pt x="10" y="139"/>
                      <a:pt x="10" y="139"/>
                      <a:pt x="10" y="139"/>
                    </a:cubicBezTo>
                    <a:cubicBezTo>
                      <a:pt x="7" y="142"/>
                      <a:pt x="4" y="145"/>
                      <a:pt x="0" y="149"/>
                    </a:cubicBezTo>
                    <a:cubicBezTo>
                      <a:pt x="0" y="10"/>
                      <a:pt x="0" y="10"/>
                      <a:pt x="0" y="10"/>
                    </a:cubicBezTo>
                    <a:cubicBezTo>
                      <a:pt x="4" y="7"/>
                      <a:pt x="7" y="3"/>
                      <a:pt x="10" y="0"/>
                    </a:cubicBezTo>
                  </a:path>
                </a:pathLst>
              </a:custGeom>
              <a:solidFill>
                <a:srgbClr val="BA994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 name="íṣḻïḑè"/>
              <p:cNvSpPr/>
              <p:nvPr/>
            </p:nvSpPr>
            <p:spPr bwMode="auto">
              <a:xfrm>
                <a:off x="7361859" y="5156401"/>
                <a:ext cx="21242" cy="117799"/>
              </a:xfrm>
              <a:custGeom>
                <a:avLst/>
                <a:gdLst>
                  <a:gd name="T0" fmla="*/ 57 w 57"/>
                  <a:gd name="T1" fmla="*/ 177 h 316"/>
                  <a:gd name="T2" fmla="*/ 57 w 57"/>
                  <a:gd name="T3" fmla="*/ 316 h 316"/>
                  <a:gd name="T4" fmla="*/ 0 w 57"/>
                  <a:gd name="T5" fmla="*/ 139 h 316"/>
                  <a:gd name="T6" fmla="*/ 0 w 57"/>
                  <a:gd name="T7" fmla="*/ 0 h 316"/>
                  <a:gd name="T8" fmla="*/ 57 w 57"/>
                  <a:gd name="T9" fmla="*/ 177 h 316"/>
                </a:gdLst>
                <a:ahLst/>
                <a:cxnLst>
                  <a:cxn ang="0">
                    <a:pos x="T0" y="T1"/>
                  </a:cxn>
                  <a:cxn ang="0">
                    <a:pos x="T2" y="T3"/>
                  </a:cxn>
                  <a:cxn ang="0">
                    <a:pos x="T4" y="T5"/>
                  </a:cxn>
                  <a:cxn ang="0">
                    <a:pos x="T6" y="T7"/>
                  </a:cxn>
                  <a:cxn ang="0">
                    <a:pos x="T8" y="T9"/>
                  </a:cxn>
                </a:cxnLst>
                <a:rect l="0" t="0" r="r" b="b"/>
                <a:pathLst>
                  <a:path w="57" h="316">
                    <a:moveTo>
                      <a:pt x="57" y="177"/>
                    </a:moveTo>
                    <a:cubicBezTo>
                      <a:pt x="57" y="316"/>
                      <a:pt x="57" y="316"/>
                      <a:pt x="57" y="316"/>
                    </a:cubicBezTo>
                    <a:cubicBezTo>
                      <a:pt x="57" y="256"/>
                      <a:pt x="38" y="195"/>
                      <a:pt x="0" y="139"/>
                    </a:cubicBezTo>
                    <a:cubicBezTo>
                      <a:pt x="0" y="0"/>
                      <a:pt x="0" y="0"/>
                      <a:pt x="0" y="0"/>
                    </a:cubicBezTo>
                    <a:cubicBezTo>
                      <a:pt x="38" y="57"/>
                      <a:pt x="57" y="117"/>
                      <a:pt x="57" y="177"/>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 name="î$ḷiďé"/>
              <p:cNvSpPr/>
              <p:nvPr/>
            </p:nvSpPr>
            <p:spPr bwMode="auto">
              <a:xfrm>
                <a:off x="6974667" y="5127434"/>
                <a:ext cx="197942" cy="213391"/>
              </a:xfrm>
              <a:custGeom>
                <a:avLst/>
                <a:gdLst>
                  <a:gd name="T0" fmla="*/ 205 w 205"/>
                  <a:gd name="T1" fmla="*/ 0 h 221"/>
                  <a:gd name="T2" fmla="*/ 205 w 205"/>
                  <a:gd name="T3" fmla="*/ 54 h 221"/>
                  <a:gd name="T4" fmla="*/ 0 w 205"/>
                  <a:gd name="T5" fmla="*/ 221 h 221"/>
                  <a:gd name="T6" fmla="*/ 0 w 205"/>
                  <a:gd name="T7" fmla="*/ 168 h 221"/>
                  <a:gd name="T8" fmla="*/ 205 w 205"/>
                  <a:gd name="T9" fmla="*/ 0 h 221"/>
                </a:gdLst>
                <a:ahLst/>
                <a:cxnLst>
                  <a:cxn ang="0">
                    <a:pos x="T0" y="T1"/>
                  </a:cxn>
                  <a:cxn ang="0">
                    <a:pos x="T2" y="T3"/>
                  </a:cxn>
                  <a:cxn ang="0">
                    <a:pos x="T4" y="T5"/>
                  </a:cxn>
                  <a:cxn ang="0">
                    <a:pos x="T6" y="T7"/>
                  </a:cxn>
                  <a:cxn ang="0">
                    <a:pos x="T8" y="T9"/>
                  </a:cxn>
                </a:cxnLst>
                <a:rect l="0" t="0" r="r" b="b"/>
                <a:pathLst>
                  <a:path w="205" h="221">
                    <a:moveTo>
                      <a:pt x="205" y="0"/>
                    </a:moveTo>
                    <a:lnTo>
                      <a:pt x="205" y="54"/>
                    </a:lnTo>
                    <a:lnTo>
                      <a:pt x="0" y="221"/>
                    </a:lnTo>
                    <a:lnTo>
                      <a:pt x="0" y="168"/>
                    </a:lnTo>
                    <a:lnTo>
                      <a:pt x="205" y="0"/>
                    </a:lnTo>
                    <a:close/>
                  </a:path>
                </a:pathLst>
              </a:custGeom>
              <a:solidFill>
                <a:srgbClr val="B38A0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 name="îṧľîďê"/>
              <p:cNvSpPr/>
              <p:nvPr/>
            </p:nvSpPr>
            <p:spPr bwMode="auto">
              <a:xfrm>
                <a:off x="6970804" y="5289649"/>
                <a:ext cx="3862" cy="55038"/>
              </a:xfrm>
              <a:custGeom>
                <a:avLst/>
                <a:gdLst>
                  <a:gd name="T0" fmla="*/ 10 w 10"/>
                  <a:gd name="T1" fmla="*/ 0 h 149"/>
                  <a:gd name="T2" fmla="*/ 10 w 10"/>
                  <a:gd name="T3" fmla="*/ 138 h 149"/>
                  <a:gd name="T4" fmla="*/ 0 w 10"/>
                  <a:gd name="T5" fmla="*/ 149 h 149"/>
                  <a:gd name="T6" fmla="*/ 0 w 10"/>
                  <a:gd name="T7" fmla="*/ 10 h 149"/>
                  <a:gd name="T8" fmla="*/ 10 w 10"/>
                  <a:gd name="T9" fmla="*/ 0 h 149"/>
                </a:gdLst>
                <a:ahLst/>
                <a:cxnLst>
                  <a:cxn ang="0">
                    <a:pos x="T0" y="T1"/>
                  </a:cxn>
                  <a:cxn ang="0">
                    <a:pos x="T2" y="T3"/>
                  </a:cxn>
                  <a:cxn ang="0">
                    <a:pos x="T4" y="T5"/>
                  </a:cxn>
                  <a:cxn ang="0">
                    <a:pos x="T6" y="T7"/>
                  </a:cxn>
                  <a:cxn ang="0">
                    <a:pos x="T8" y="T9"/>
                  </a:cxn>
                </a:cxnLst>
                <a:rect l="0" t="0" r="r" b="b"/>
                <a:pathLst>
                  <a:path w="10" h="149">
                    <a:moveTo>
                      <a:pt x="10" y="0"/>
                    </a:moveTo>
                    <a:cubicBezTo>
                      <a:pt x="10" y="138"/>
                      <a:pt x="10" y="138"/>
                      <a:pt x="10" y="138"/>
                    </a:cubicBezTo>
                    <a:cubicBezTo>
                      <a:pt x="6" y="142"/>
                      <a:pt x="3" y="145"/>
                      <a:pt x="0" y="149"/>
                    </a:cubicBezTo>
                    <a:cubicBezTo>
                      <a:pt x="0" y="10"/>
                      <a:pt x="0" y="10"/>
                      <a:pt x="0" y="10"/>
                    </a:cubicBezTo>
                    <a:cubicBezTo>
                      <a:pt x="3" y="6"/>
                      <a:pt x="6" y="3"/>
                      <a:pt x="10" y="0"/>
                    </a:cubicBezTo>
                  </a:path>
                </a:pathLst>
              </a:custGeom>
              <a:solidFill>
                <a:srgbClr val="AB840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 name="íṥḷïḑé"/>
              <p:cNvSpPr/>
              <p:nvPr/>
            </p:nvSpPr>
            <p:spPr bwMode="auto">
              <a:xfrm>
                <a:off x="6967907" y="5293511"/>
                <a:ext cx="2897" cy="56969"/>
              </a:xfrm>
              <a:custGeom>
                <a:avLst/>
                <a:gdLst>
                  <a:gd name="T0" fmla="*/ 8 w 8"/>
                  <a:gd name="T1" fmla="*/ 0 h 153"/>
                  <a:gd name="T2" fmla="*/ 8 w 8"/>
                  <a:gd name="T3" fmla="*/ 139 h 153"/>
                  <a:gd name="T4" fmla="*/ 0 w 8"/>
                  <a:gd name="T5" fmla="*/ 153 h 153"/>
                  <a:gd name="T6" fmla="*/ 0 w 8"/>
                  <a:gd name="T7" fmla="*/ 15 h 153"/>
                  <a:gd name="T8" fmla="*/ 8 w 8"/>
                  <a:gd name="T9" fmla="*/ 0 h 153"/>
                </a:gdLst>
                <a:ahLst/>
                <a:cxnLst>
                  <a:cxn ang="0">
                    <a:pos x="T0" y="T1"/>
                  </a:cxn>
                  <a:cxn ang="0">
                    <a:pos x="T2" y="T3"/>
                  </a:cxn>
                  <a:cxn ang="0">
                    <a:pos x="T4" y="T5"/>
                  </a:cxn>
                  <a:cxn ang="0">
                    <a:pos x="T6" y="T7"/>
                  </a:cxn>
                  <a:cxn ang="0">
                    <a:pos x="T8" y="T9"/>
                  </a:cxn>
                </a:cxnLst>
                <a:rect l="0" t="0" r="r" b="b"/>
                <a:pathLst>
                  <a:path w="8" h="153">
                    <a:moveTo>
                      <a:pt x="8" y="0"/>
                    </a:moveTo>
                    <a:cubicBezTo>
                      <a:pt x="8" y="139"/>
                      <a:pt x="8" y="139"/>
                      <a:pt x="8" y="139"/>
                    </a:cubicBezTo>
                    <a:cubicBezTo>
                      <a:pt x="4" y="143"/>
                      <a:pt x="2" y="148"/>
                      <a:pt x="0" y="153"/>
                    </a:cubicBezTo>
                    <a:cubicBezTo>
                      <a:pt x="0" y="15"/>
                      <a:pt x="0" y="15"/>
                      <a:pt x="0" y="15"/>
                    </a:cubicBezTo>
                    <a:cubicBezTo>
                      <a:pt x="2" y="10"/>
                      <a:pt x="4" y="4"/>
                      <a:pt x="8"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 name="ïşļïḍê"/>
              <p:cNvSpPr/>
              <p:nvPr/>
            </p:nvSpPr>
            <p:spPr bwMode="auto">
              <a:xfrm>
                <a:off x="6966942" y="5298339"/>
                <a:ext cx="966" cy="56003"/>
              </a:xfrm>
              <a:custGeom>
                <a:avLst/>
                <a:gdLst>
                  <a:gd name="T0" fmla="*/ 2 w 2"/>
                  <a:gd name="T1" fmla="*/ 0 h 150"/>
                  <a:gd name="T2" fmla="*/ 2 w 2"/>
                  <a:gd name="T3" fmla="*/ 138 h 150"/>
                  <a:gd name="T4" fmla="*/ 0 w 2"/>
                  <a:gd name="T5" fmla="*/ 150 h 150"/>
                  <a:gd name="T6" fmla="*/ 0 w 2"/>
                  <a:gd name="T7" fmla="*/ 11 h 150"/>
                  <a:gd name="T8" fmla="*/ 2 w 2"/>
                  <a:gd name="T9" fmla="*/ 0 h 150"/>
                </a:gdLst>
                <a:ahLst/>
                <a:cxnLst>
                  <a:cxn ang="0">
                    <a:pos x="T0" y="T1"/>
                  </a:cxn>
                  <a:cxn ang="0">
                    <a:pos x="T2" y="T3"/>
                  </a:cxn>
                  <a:cxn ang="0">
                    <a:pos x="T4" y="T5"/>
                  </a:cxn>
                  <a:cxn ang="0">
                    <a:pos x="T6" y="T7"/>
                  </a:cxn>
                  <a:cxn ang="0">
                    <a:pos x="T8" y="T9"/>
                  </a:cxn>
                </a:cxnLst>
                <a:rect l="0" t="0" r="r" b="b"/>
                <a:pathLst>
                  <a:path w="2" h="150">
                    <a:moveTo>
                      <a:pt x="2" y="0"/>
                    </a:moveTo>
                    <a:cubicBezTo>
                      <a:pt x="2" y="138"/>
                      <a:pt x="2" y="138"/>
                      <a:pt x="2" y="138"/>
                    </a:cubicBezTo>
                    <a:cubicBezTo>
                      <a:pt x="1" y="142"/>
                      <a:pt x="0" y="146"/>
                      <a:pt x="0" y="150"/>
                    </a:cubicBezTo>
                    <a:cubicBezTo>
                      <a:pt x="0" y="11"/>
                      <a:pt x="0" y="11"/>
                      <a:pt x="0" y="11"/>
                    </a:cubicBezTo>
                    <a:cubicBezTo>
                      <a:pt x="0" y="7"/>
                      <a:pt x="1" y="3"/>
                      <a:pt x="2"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 name="iṣḻïḍé"/>
              <p:cNvSpPr/>
              <p:nvPr/>
            </p:nvSpPr>
            <p:spPr bwMode="auto">
              <a:xfrm>
                <a:off x="6966942" y="5303167"/>
                <a:ext cx="0" cy="52141"/>
              </a:xfrm>
              <a:custGeom>
                <a:avLst/>
                <a:gdLst>
                  <a:gd name="T0" fmla="*/ 0 h 140"/>
                  <a:gd name="T1" fmla="*/ 139 h 140"/>
                  <a:gd name="T2" fmla="*/ 140 h 140"/>
                  <a:gd name="T3" fmla="*/ 1 h 140"/>
                  <a:gd name="T4" fmla="*/ 0 h 140"/>
                </a:gdLst>
                <a:ahLst/>
                <a:cxnLst>
                  <a:cxn ang="0">
                    <a:pos x="0" y="T0"/>
                  </a:cxn>
                  <a:cxn ang="0">
                    <a:pos x="0" y="T1"/>
                  </a:cxn>
                  <a:cxn ang="0">
                    <a:pos x="0" y="T2"/>
                  </a:cxn>
                  <a:cxn ang="0">
                    <a:pos x="0" y="T3"/>
                  </a:cxn>
                  <a:cxn ang="0">
                    <a:pos x="0" y="T4"/>
                  </a:cxn>
                </a:cxnLst>
                <a:rect l="0" t="0" r="r" b="b"/>
                <a:pathLst>
                  <a:path h="140">
                    <a:moveTo>
                      <a:pt x="0" y="0"/>
                    </a:moveTo>
                    <a:cubicBezTo>
                      <a:pt x="0" y="139"/>
                      <a:pt x="0" y="139"/>
                      <a:pt x="0" y="139"/>
                    </a:cubicBezTo>
                    <a:cubicBezTo>
                      <a:pt x="0" y="139"/>
                      <a:pt x="0" y="139"/>
                      <a:pt x="0" y="140"/>
                    </a:cubicBezTo>
                    <a:cubicBezTo>
                      <a:pt x="0" y="1"/>
                      <a:pt x="0" y="1"/>
                      <a:pt x="0" y="1"/>
                    </a:cubicBezTo>
                    <a:cubicBezTo>
                      <a:pt x="0" y="1"/>
                      <a:pt x="0" y="0"/>
                      <a:pt x="0"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 name="íśľîďé"/>
              <p:cNvSpPr/>
              <p:nvPr/>
            </p:nvSpPr>
            <p:spPr bwMode="auto">
              <a:xfrm>
                <a:off x="7029704" y="5317650"/>
                <a:ext cx="5793" cy="55038"/>
              </a:xfrm>
              <a:custGeom>
                <a:avLst/>
                <a:gdLst>
                  <a:gd name="T0" fmla="*/ 17 w 17"/>
                  <a:gd name="T1" fmla="*/ 0 h 149"/>
                  <a:gd name="T2" fmla="*/ 17 w 17"/>
                  <a:gd name="T3" fmla="*/ 139 h 149"/>
                  <a:gd name="T4" fmla="*/ 0 w 17"/>
                  <a:gd name="T5" fmla="*/ 149 h 149"/>
                  <a:gd name="T6" fmla="*/ 0 w 17"/>
                  <a:gd name="T7" fmla="*/ 11 h 149"/>
                  <a:gd name="T8" fmla="*/ 17 w 17"/>
                  <a:gd name="T9" fmla="*/ 0 h 149"/>
                </a:gdLst>
                <a:ahLst/>
                <a:cxnLst>
                  <a:cxn ang="0">
                    <a:pos x="T0" y="T1"/>
                  </a:cxn>
                  <a:cxn ang="0">
                    <a:pos x="T2" y="T3"/>
                  </a:cxn>
                  <a:cxn ang="0">
                    <a:pos x="T4" y="T5"/>
                  </a:cxn>
                  <a:cxn ang="0">
                    <a:pos x="T6" y="T7"/>
                  </a:cxn>
                  <a:cxn ang="0">
                    <a:pos x="T8" y="T9"/>
                  </a:cxn>
                </a:cxnLst>
                <a:rect l="0" t="0" r="r" b="b"/>
                <a:pathLst>
                  <a:path w="17" h="149">
                    <a:moveTo>
                      <a:pt x="17" y="0"/>
                    </a:moveTo>
                    <a:cubicBezTo>
                      <a:pt x="17" y="139"/>
                      <a:pt x="17" y="139"/>
                      <a:pt x="17" y="139"/>
                    </a:cubicBezTo>
                    <a:cubicBezTo>
                      <a:pt x="12" y="143"/>
                      <a:pt x="7" y="146"/>
                      <a:pt x="0" y="149"/>
                    </a:cubicBezTo>
                    <a:cubicBezTo>
                      <a:pt x="0" y="11"/>
                      <a:pt x="0" y="11"/>
                      <a:pt x="0" y="11"/>
                    </a:cubicBezTo>
                    <a:cubicBezTo>
                      <a:pt x="7" y="7"/>
                      <a:pt x="12" y="4"/>
                      <a:pt x="17" y="0"/>
                    </a:cubicBezTo>
                  </a:path>
                </a:pathLst>
              </a:custGeom>
              <a:solidFill>
                <a:srgbClr val="9C72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 name="iṡļïḍè"/>
              <p:cNvSpPr/>
              <p:nvPr/>
            </p:nvSpPr>
            <p:spPr bwMode="auto">
              <a:xfrm>
                <a:off x="7021014" y="5321512"/>
                <a:ext cx="8690" cy="55038"/>
              </a:xfrm>
              <a:custGeom>
                <a:avLst/>
                <a:gdLst>
                  <a:gd name="T0" fmla="*/ 21 w 21"/>
                  <a:gd name="T1" fmla="*/ 0 h 147"/>
                  <a:gd name="T2" fmla="*/ 21 w 21"/>
                  <a:gd name="T3" fmla="*/ 138 h 147"/>
                  <a:gd name="T4" fmla="*/ 0 w 21"/>
                  <a:gd name="T5" fmla="*/ 147 h 147"/>
                  <a:gd name="T6" fmla="*/ 0 w 21"/>
                  <a:gd name="T7" fmla="*/ 8 h 147"/>
                  <a:gd name="T8" fmla="*/ 21 w 21"/>
                  <a:gd name="T9" fmla="*/ 0 h 147"/>
                </a:gdLst>
                <a:ahLst/>
                <a:cxnLst>
                  <a:cxn ang="0">
                    <a:pos x="T0" y="T1"/>
                  </a:cxn>
                  <a:cxn ang="0">
                    <a:pos x="T2" y="T3"/>
                  </a:cxn>
                  <a:cxn ang="0">
                    <a:pos x="T4" y="T5"/>
                  </a:cxn>
                  <a:cxn ang="0">
                    <a:pos x="T6" y="T7"/>
                  </a:cxn>
                  <a:cxn ang="0">
                    <a:pos x="T8" y="T9"/>
                  </a:cxn>
                </a:cxnLst>
                <a:rect l="0" t="0" r="r" b="b"/>
                <a:pathLst>
                  <a:path w="21" h="147">
                    <a:moveTo>
                      <a:pt x="21" y="0"/>
                    </a:moveTo>
                    <a:cubicBezTo>
                      <a:pt x="21" y="138"/>
                      <a:pt x="21" y="138"/>
                      <a:pt x="21" y="138"/>
                    </a:cubicBezTo>
                    <a:cubicBezTo>
                      <a:pt x="15" y="142"/>
                      <a:pt x="7" y="145"/>
                      <a:pt x="0" y="147"/>
                    </a:cubicBezTo>
                    <a:cubicBezTo>
                      <a:pt x="0" y="8"/>
                      <a:pt x="0" y="8"/>
                      <a:pt x="0" y="8"/>
                    </a:cubicBezTo>
                    <a:cubicBezTo>
                      <a:pt x="7" y="6"/>
                      <a:pt x="15" y="3"/>
                      <a:pt x="21"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 name="íS1iḓé"/>
              <p:cNvSpPr/>
              <p:nvPr/>
            </p:nvSpPr>
            <p:spPr bwMode="auto">
              <a:xfrm>
                <a:off x="7015221" y="5324409"/>
                <a:ext cx="5793" cy="53107"/>
              </a:xfrm>
              <a:custGeom>
                <a:avLst/>
                <a:gdLst>
                  <a:gd name="T0" fmla="*/ 17 w 17"/>
                  <a:gd name="T1" fmla="*/ 0 h 142"/>
                  <a:gd name="T2" fmla="*/ 17 w 17"/>
                  <a:gd name="T3" fmla="*/ 139 h 142"/>
                  <a:gd name="T4" fmla="*/ 0 w 17"/>
                  <a:gd name="T5" fmla="*/ 142 h 142"/>
                  <a:gd name="T6" fmla="*/ 0 w 17"/>
                  <a:gd name="T7" fmla="*/ 4 h 142"/>
                  <a:gd name="T8" fmla="*/ 17 w 17"/>
                  <a:gd name="T9" fmla="*/ 0 h 142"/>
                </a:gdLst>
                <a:ahLst/>
                <a:cxnLst>
                  <a:cxn ang="0">
                    <a:pos x="T0" y="T1"/>
                  </a:cxn>
                  <a:cxn ang="0">
                    <a:pos x="T2" y="T3"/>
                  </a:cxn>
                  <a:cxn ang="0">
                    <a:pos x="T4" y="T5"/>
                  </a:cxn>
                  <a:cxn ang="0">
                    <a:pos x="T6" y="T7"/>
                  </a:cxn>
                  <a:cxn ang="0">
                    <a:pos x="T8" y="T9"/>
                  </a:cxn>
                </a:cxnLst>
                <a:rect l="0" t="0" r="r" b="b"/>
                <a:pathLst>
                  <a:path w="17" h="142">
                    <a:moveTo>
                      <a:pt x="17" y="0"/>
                    </a:moveTo>
                    <a:cubicBezTo>
                      <a:pt x="17" y="139"/>
                      <a:pt x="17" y="139"/>
                      <a:pt x="17" y="139"/>
                    </a:cubicBezTo>
                    <a:cubicBezTo>
                      <a:pt x="11" y="140"/>
                      <a:pt x="5" y="142"/>
                      <a:pt x="0" y="142"/>
                    </a:cubicBezTo>
                    <a:cubicBezTo>
                      <a:pt x="0" y="4"/>
                      <a:pt x="0" y="4"/>
                      <a:pt x="0" y="4"/>
                    </a:cubicBezTo>
                    <a:cubicBezTo>
                      <a:pt x="5" y="3"/>
                      <a:pt x="11" y="1"/>
                      <a:pt x="17"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 name="ïṩ1íďé"/>
              <p:cNvSpPr/>
              <p:nvPr/>
            </p:nvSpPr>
            <p:spPr bwMode="auto">
              <a:xfrm>
                <a:off x="7008461" y="5326341"/>
                <a:ext cx="6759" cy="52141"/>
              </a:xfrm>
              <a:custGeom>
                <a:avLst/>
                <a:gdLst>
                  <a:gd name="T0" fmla="*/ 17 w 17"/>
                  <a:gd name="T1" fmla="*/ 0 h 140"/>
                  <a:gd name="T2" fmla="*/ 17 w 17"/>
                  <a:gd name="T3" fmla="*/ 138 h 140"/>
                  <a:gd name="T4" fmla="*/ 0 w 17"/>
                  <a:gd name="T5" fmla="*/ 140 h 140"/>
                  <a:gd name="T6" fmla="*/ 0 w 17"/>
                  <a:gd name="T7" fmla="*/ 1 h 140"/>
                  <a:gd name="T8" fmla="*/ 17 w 17"/>
                  <a:gd name="T9" fmla="*/ 0 h 140"/>
                </a:gdLst>
                <a:ahLst/>
                <a:cxnLst>
                  <a:cxn ang="0">
                    <a:pos x="T0" y="T1"/>
                  </a:cxn>
                  <a:cxn ang="0">
                    <a:pos x="T2" y="T3"/>
                  </a:cxn>
                  <a:cxn ang="0">
                    <a:pos x="T4" y="T5"/>
                  </a:cxn>
                  <a:cxn ang="0">
                    <a:pos x="T6" y="T7"/>
                  </a:cxn>
                  <a:cxn ang="0">
                    <a:pos x="T8" y="T9"/>
                  </a:cxn>
                </a:cxnLst>
                <a:rect l="0" t="0" r="r" b="b"/>
                <a:pathLst>
                  <a:path w="17" h="140">
                    <a:moveTo>
                      <a:pt x="17" y="0"/>
                    </a:moveTo>
                    <a:cubicBezTo>
                      <a:pt x="17" y="138"/>
                      <a:pt x="17" y="138"/>
                      <a:pt x="17" y="138"/>
                    </a:cubicBezTo>
                    <a:cubicBezTo>
                      <a:pt x="11" y="139"/>
                      <a:pt x="6" y="140"/>
                      <a:pt x="0" y="140"/>
                    </a:cubicBezTo>
                    <a:cubicBezTo>
                      <a:pt x="0" y="1"/>
                      <a:pt x="0" y="1"/>
                      <a:pt x="0" y="1"/>
                    </a:cubicBezTo>
                    <a:cubicBezTo>
                      <a:pt x="6" y="1"/>
                      <a:pt x="11" y="0"/>
                      <a:pt x="17"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 name="ïŝḷïdè"/>
              <p:cNvSpPr/>
              <p:nvPr/>
            </p:nvSpPr>
            <p:spPr bwMode="auto">
              <a:xfrm>
                <a:off x="7002668" y="5326341"/>
                <a:ext cx="5793" cy="52141"/>
              </a:xfrm>
              <a:custGeom>
                <a:avLst/>
                <a:gdLst>
                  <a:gd name="T0" fmla="*/ 16 w 16"/>
                  <a:gd name="T1" fmla="*/ 0 h 139"/>
                  <a:gd name="T2" fmla="*/ 16 w 16"/>
                  <a:gd name="T3" fmla="*/ 139 h 139"/>
                  <a:gd name="T4" fmla="*/ 7 w 16"/>
                  <a:gd name="T5" fmla="*/ 139 h 139"/>
                  <a:gd name="T6" fmla="*/ 0 w 16"/>
                  <a:gd name="T7" fmla="*/ 139 h 139"/>
                  <a:gd name="T8" fmla="*/ 0 w 16"/>
                  <a:gd name="T9" fmla="*/ 0 h 139"/>
                  <a:gd name="T10" fmla="*/ 7 w 16"/>
                  <a:gd name="T11" fmla="*/ 1 h 139"/>
                  <a:gd name="T12" fmla="*/ 16 w 16"/>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16" h="139">
                    <a:moveTo>
                      <a:pt x="16" y="0"/>
                    </a:moveTo>
                    <a:cubicBezTo>
                      <a:pt x="16" y="139"/>
                      <a:pt x="16" y="139"/>
                      <a:pt x="16" y="139"/>
                    </a:cubicBezTo>
                    <a:cubicBezTo>
                      <a:pt x="13" y="139"/>
                      <a:pt x="10" y="139"/>
                      <a:pt x="7" y="139"/>
                    </a:cubicBezTo>
                    <a:cubicBezTo>
                      <a:pt x="4" y="139"/>
                      <a:pt x="2" y="139"/>
                      <a:pt x="0" y="139"/>
                    </a:cubicBezTo>
                    <a:cubicBezTo>
                      <a:pt x="0" y="0"/>
                      <a:pt x="0" y="0"/>
                      <a:pt x="0" y="0"/>
                    </a:cubicBezTo>
                    <a:cubicBezTo>
                      <a:pt x="2" y="1"/>
                      <a:pt x="4" y="1"/>
                      <a:pt x="7" y="1"/>
                    </a:cubicBezTo>
                    <a:cubicBezTo>
                      <a:pt x="10" y="1"/>
                      <a:pt x="13" y="1"/>
                      <a:pt x="16" y="0"/>
                    </a:cubicBezTo>
                  </a:path>
                </a:pathLst>
              </a:custGeom>
              <a:solidFill>
                <a:srgbClr val="8F6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 name="îšľîḋé"/>
              <p:cNvSpPr/>
              <p:nvPr/>
            </p:nvSpPr>
            <p:spPr bwMode="auto">
              <a:xfrm>
                <a:off x="6995909" y="5326341"/>
                <a:ext cx="6759" cy="52141"/>
              </a:xfrm>
              <a:custGeom>
                <a:avLst/>
                <a:gdLst>
                  <a:gd name="T0" fmla="*/ 19 w 19"/>
                  <a:gd name="T1" fmla="*/ 1 h 140"/>
                  <a:gd name="T2" fmla="*/ 19 w 19"/>
                  <a:gd name="T3" fmla="*/ 140 h 140"/>
                  <a:gd name="T4" fmla="*/ 0 w 19"/>
                  <a:gd name="T5" fmla="*/ 138 h 140"/>
                  <a:gd name="T6" fmla="*/ 0 w 19"/>
                  <a:gd name="T7" fmla="*/ 0 h 140"/>
                  <a:gd name="T8" fmla="*/ 19 w 19"/>
                  <a:gd name="T9" fmla="*/ 1 h 140"/>
                </a:gdLst>
                <a:ahLst/>
                <a:cxnLst>
                  <a:cxn ang="0">
                    <a:pos x="T0" y="T1"/>
                  </a:cxn>
                  <a:cxn ang="0">
                    <a:pos x="T2" y="T3"/>
                  </a:cxn>
                  <a:cxn ang="0">
                    <a:pos x="T4" y="T5"/>
                  </a:cxn>
                  <a:cxn ang="0">
                    <a:pos x="T6" y="T7"/>
                  </a:cxn>
                  <a:cxn ang="0">
                    <a:pos x="T8" y="T9"/>
                  </a:cxn>
                </a:cxnLst>
                <a:rect l="0" t="0" r="r" b="b"/>
                <a:pathLst>
                  <a:path w="19" h="140">
                    <a:moveTo>
                      <a:pt x="19" y="1"/>
                    </a:moveTo>
                    <a:cubicBezTo>
                      <a:pt x="19" y="140"/>
                      <a:pt x="19" y="140"/>
                      <a:pt x="19" y="140"/>
                    </a:cubicBezTo>
                    <a:cubicBezTo>
                      <a:pt x="12" y="140"/>
                      <a:pt x="6" y="139"/>
                      <a:pt x="0" y="138"/>
                    </a:cubicBezTo>
                    <a:cubicBezTo>
                      <a:pt x="0" y="0"/>
                      <a:pt x="0" y="0"/>
                      <a:pt x="0" y="0"/>
                    </a:cubicBezTo>
                    <a:cubicBezTo>
                      <a:pt x="6" y="1"/>
                      <a:pt x="12" y="1"/>
                      <a:pt x="19" y="1"/>
                    </a:cubicBezTo>
                  </a:path>
                </a:pathLst>
              </a:custGeom>
              <a:solidFill>
                <a:srgbClr val="8B65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 name="íšļiḓe"/>
              <p:cNvSpPr/>
              <p:nvPr/>
            </p:nvSpPr>
            <p:spPr bwMode="auto">
              <a:xfrm>
                <a:off x="6966942" y="5303167"/>
                <a:ext cx="28967" cy="74349"/>
              </a:xfrm>
              <a:custGeom>
                <a:avLst/>
                <a:gdLst>
                  <a:gd name="T0" fmla="*/ 76 w 76"/>
                  <a:gd name="T1" fmla="*/ 61 h 199"/>
                  <a:gd name="T2" fmla="*/ 76 w 76"/>
                  <a:gd name="T3" fmla="*/ 199 h 199"/>
                  <a:gd name="T4" fmla="*/ 41 w 76"/>
                  <a:gd name="T5" fmla="*/ 189 h 199"/>
                  <a:gd name="T6" fmla="*/ 10 w 76"/>
                  <a:gd name="T7" fmla="*/ 166 h 199"/>
                  <a:gd name="T8" fmla="*/ 0 w 76"/>
                  <a:gd name="T9" fmla="*/ 139 h 199"/>
                  <a:gd name="T10" fmla="*/ 0 w 76"/>
                  <a:gd name="T11" fmla="*/ 0 h 199"/>
                  <a:gd name="T12" fmla="*/ 10 w 76"/>
                  <a:gd name="T13" fmla="*/ 27 h 199"/>
                  <a:gd name="T14" fmla="*/ 41 w 76"/>
                  <a:gd name="T15" fmla="*/ 50 h 199"/>
                  <a:gd name="T16" fmla="*/ 76 w 76"/>
                  <a:gd name="T17" fmla="*/ 6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99">
                    <a:moveTo>
                      <a:pt x="76" y="61"/>
                    </a:moveTo>
                    <a:cubicBezTo>
                      <a:pt x="76" y="199"/>
                      <a:pt x="76" y="199"/>
                      <a:pt x="76" y="199"/>
                    </a:cubicBezTo>
                    <a:cubicBezTo>
                      <a:pt x="63" y="197"/>
                      <a:pt x="52" y="194"/>
                      <a:pt x="41" y="189"/>
                    </a:cubicBezTo>
                    <a:cubicBezTo>
                      <a:pt x="27" y="183"/>
                      <a:pt x="17" y="175"/>
                      <a:pt x="10" y="166"/>
                    </a:cubicBezTo>
                    <a:cubicBezTo>
                      <a:pt x="3" y="157"/>
                      <a:pt x="0" y="148"/>
                      <a:pt x="0" y="139"/>
                    </a:cubicBezTo>
                    <a:cubicBezTo>
                      <a:pt x="0" y="0"/>
                      <a:pt x="0" y="0"/>
                      <a:pt x="0" y="0"/>
                    </a:cubicBezTo>
                    <a:cubicBezTo>
                      <a:pt x="0" y="9"/>
                      <a:pt x="3" y="19"/>
                      <a:pt x="10" y="27"/>
                    </a:cubicBezTo>
                    <a:cubicBezTo>
                      <a:pt x="17" y="36"/>
                      <a:pt x="27" y="44"/>
                      <a:pt x="41" y="50"/>
                    </a:cubicBezTo>
                    <a:cubicBezTo>
                      <a:pt x="52" y="55"/>
                      <a:pt x="63" y="59"/>
                      <a:pt x="76" y="61"/>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 name="ïSļiḍè"/>
              <p:cNvSpPr/>
              <p:nvPr/>
            </p:nvSpPr>
            <p:spPr bwMode="auto">
              <a:xfrm>
                <a:off x="6970804" y="5313788"/>
                <a:ext cx="28002" cy="71452"/>
              </a:xfrm>
              <a:custGeom>
                <a:avLst/>
                <a:gdLst>
                  <a:gd name="T0" fmla="*/ 75 w 75"/>
                  <a:gd name="T1" fmla="*/ 55 h 194"/>
                  <a:gd name="T2" fmla="*/ 75 w 75"/>
                  <a:gd name="T3" fmla="*/ 194 h 194"/>
                  <a:gd name="T4" fmla="*/ 40 w 75"/>
                  <a:gd name="T5" fmla="*/ 183 h 194"/>
                  <a:gd name="T6" fmla="*/ 0 w 75"/>
                  <a:gd name="T7" fmla="*/ 139 h 194"/>
                  <a:gd name="T8" fmla="*/ 0 w 75"/>
                  <a:gd name="T9" fmla="*/ 0 h 194"/>
                  <a:gd name="T10" fmla="*/ 40 w 75"/>
                  <a:gd name="T11" fmla="*/ 44 h 194"/>
                  <a:gd name="T12" fmla="*/ 75 w 75"/>
                  <a:gd name="T13" fmla="*/ 55 h 194"/>
                </a:gdLst>
                <a:ahLst/>
                <a:cxnLst>
                  <a:cxn ang="0">
                    <a:pos x="T0" y="T1"/>
                  </a:cxn>
                  <a:cxn ang="0">
                    <a:pos x="T2" y="T3"/>
                  </a:cxn>
                  <a:cxn ang="0">
                    <a:pos x="T4" y="T5"/>
                  </a:cxn>
                  <a:cxn ang="0">
                    <a:pos x="T6" y="T7"/>
                  </a:cxn>
                  <a:cxn ang="0">
                    <a:pos x="T8" y="T9"/>
                  </a:cxn>
                  <a:cxn ang="0">
                    <a:pos x="T10" y="T11"/>
                  </a:cxn>
                  <a:cxn ang="0">
                    <a:pos x="T12" y="T13"/>
                  </a:cxn>
                </a:cxnLst>
                <a:rect l="0" t="0" r="r" b="b"/>
                <a:pathLst>
                  <a:path w="75" h="194">
                    <a:moveTo>
                      <a:pt x="75" y="55"/>
                    </a:moveTo>
                    <a:cubicBezTo>
                      <a:pt x="75" y="194"/>
                      <a:pt x="75" y="194"/>
                      <a:pt x="75" y="194"/>
                    </a:cubicBezTo>
                    <a:cubicBezTo>
                      <a:pt x="63" y="192"/>
                      <a:pt x="51" y="188"/>
                      <a:pt x="40" y="183"/>
                    </a:cubicBezTo>
                    <a:cubicBezTo>
                      <a:pt x="16" y="172"/>
                      <a:pt x="2" y="156"/>
                      <a:pt x="0" y="139"/>
                    </a:cubicBezTo>
                    <a:cubicBezTo>
                      <a:pt x="0" y="0"/>
                      <a:pt x="0" y="0"/>
                      <a:pt x="0" y="0"/>
                    </a:cubicBezTo>
                    <a:cubicBezTo>
                      <a:pt x="2" y="17"/>
                      <a:pt x="16" y="33"/>
                      <a:pt x="40" y="44"/>
                    </a:cubicBezTo>
                    <a:cubicBezTo>
                      <a:pt x="51" y="49"/>
                      <a:pt x="63" y="53"/>
                      <a:pt x="75" y="55"/>
                    </a:cubicBezTo>
                  </a:path>
                </a:pathLst>
              </a:custGeom>
              <a:solidFill>
                <a:srgbClr val="A1843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 name="îşḷiďê"/>
              <p:cNvSpPr/>
              <p:nvPr/>
            </p:nvSpPr>
            <p:spPr bwMode="auto">
              <a:xfrm>
                <a:off x="7035497" y="5156401"/>
                <a:ext cx="197942" cy="212425"/>
              </a:xfrm>
              <a:custGeom>
                <a:avLst/>
                <a:gdLst>
                  <a:gd name="T0" fmla="*/ 205 w 205"/>
                  <a:gd name="T1" fmla="*/ 0 h 220"/>
                  <a:gd name="T2" fmla="*/ 205 w 205"/>
                  <a:gd name="T3" fmla="*/ 53 h 220"/>
                  <a:gd name="T4" fmla="*/ 0 w 205"/>
                  <a:gd name="T5" fmla="*/ 220 h 220"/>
                  <a:gd name="T6" fmla="*/ 0 w 205"/>
                  <a:gd name="T7" fmla="*/ 167 h 220"/>
                  <a:gd name="T8" fmla="*/ 205 w 205"/>
                  <a:gd name="T9" fmla="*/ 0 h 220"/>
                </a:gdLst>
                <a:ahLst/>
                <a:cxnLst>
                  <a:cxn ang="0">
                    <a:pos x="T0" y="T1"/>
                  </a:cxn>
                  <a:cxn ang="0">
                    <a:pos x="T2" y="T3"/>
                  </a:cxn>
                  <a:cxn ang="0">
                    <a:pos x="T4" y="T5"/>
                  </a:cxn>
                  <a:cxn ang="0">
                    <a:pos x="T6" y="T7"/>
                  </a:cxn>
                  <a:cxn ang="0">
                    <a:pos x="T8" y="T9"/>
                  </a:cxn>
                </a:cxnLst>
                <a:rect l="0" t="0" r="r" b="b"/>
                <a:pathLst>
                  <a:path w="205" h="220">
                    <a:moveTo>
                      <a:pt x="205" y="0"/>
                    </a:moveTo>
                    <a:lnTo>
                      <a:pt x="205" y="53"/>
                    </a:lnTo>
                    <a:lnTo>
                      <a:pt x="0" y="220"/>
                    </a:lnTo>
                    <a:lnTo>
                      <a:pt x="0" y="167"/>
                    </a:lnTo>
                    <a:lnTo>
                      <a:pt x="205" y="0"/>
                    </a:lnTo>
                    <a:close/>
                  </a:path>
                </a:pathLst>
              </a:custGeom>
              <a:solidFill>
                <a:srgbClr val="A3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 name="îşlïḓe"/>
              <p:cNvSpPr/>
              <p:nvPr/>
            </p:nvSpPr>
            <p:spPr bwMode="auto">
              <a:xfrm>
                <a:off x="7039359" y="5164125"/>
                <a:ext cx="197942" cy="213391"/>
              </a:xfrm>
              <a:custGeom>
                <a:avLst/>
                <a:gdLst>
                  <a:gd name="T0" fmla="*/ 205 w 205"/>
                  <a:gd name="T1" fmla="*/ 0 h 221"/>
                  <a:gd name="T2" fmla="*/ 205 w 205"/>
                  <a:gd name="T3" fmla="*/ 53 h 221"/>
                  <a:gd name="T4" fmla="*/ 0 w 205"/>
                  <a:gd name="T5" fmla="*/ 221 h 221"/>
                  <a:gd name="T6" fmla="*/ 0 w 205"/>
                  <a:gd name="T7" fmla="*/ 167 h 221"/>
                  <a:gd name="T8" fmla="*/ 205 w 205"/>
                  <a:gd name="T9" fmla="*/ 0 h 221"/>
                </a:gdLst>
                <a:ahLst/>
                <a:cxnLst>
                  <a:cxn ang="0">
                    <a:pos x="T0" y="T1"/>
                  </a:cxn>
                  <a:cxn ang="0">
                    <a:pos x="T2" y="T3"/>
                  </a:cxn>
                  <a:cxn ang="0">
                    <a:pos x="T4" y="T5"/>
                  </a:cxn>
                  <a:cxn ang="0">
                    <a:pos x="T6" y="T7"/>
                  </a:cxn>
                  <a:cxn ang="0">
                    <a:pos x="T8" y="T9"/>
                  </a:cxn>
                </a:cxnLst>
                <a:rect l="0" t="0" r="r" b="b"/>
                <a:pathLst>
                  <a:path w="205" h="221">
                    <a:moveTo>
                      <a:pt x="205" y="0"/>
                    </a:moveTo>
                    <a:lnTo>
                      <a:pt x="205" y="53"/>
                    </a:lnTo>
                    <a:lnTo>
                      <a:pt x="0" y="221"/>
                    </a:lnTo>
                    <a:lnTo>
                      <a:pt x="0" y="167"/>
                    </a:lnTo>
                    <a:lnTo>
                      <a:pt x="205" y="0"/>
                    </a:lnTo>
                    <a:close/>
                  </a:path>
                </a:pathLst>
              </a:custGeom>
              <a:solidFill>
                <a:srgbClr val="C3A04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 name="ïśliḋè"/>
              <p:cNvSpPr/>
              <p:nvPr/>
            </p:nvSpPr>
            <p:spPr bwMode="auto">
              <a:xfrm>
                <a:off x="6965011" y="5118743"/>
                <a:ext cx="277118" cy="207597"/>
              </a:xfrm>
              <a:custGeom>
                <a:avLst/>
                <a:gdLst>
                  <a:gd name="T0" fmla="*/ 639 w 742"/>
                  <a:gd name="T1" fmla="*/ 0 h 559"/>
                  <a:gd name="T2" fmla="*/ 700 w 742"/>
                  <a:gd name="T3" fmla="*/ 13 h 559"/>
                  <a:gd name="T4" fmla="*/ 740 w 742"/>
                  <a:gd name="T5" fmla="*/ 57 h 559"/>
                  <a:gd name="T6" fmla="*/ 720 w 742"/>
                  <a:gd name="T7" fmla="*/ 101 h 559"/>
                  <a:gd name="T8" fmla="*/ 189 w 742"/>
                  <a:gd name="T9" fmla="*/ 534 h 559"/>
                  <a:gd name="T10" fmla="*/ 108 w 742"/>
                  <a:gd name="T11" fmla="*/ 559 h 559"/>
                  <a:gd name="T12" fmla="*/ 47 w 742"/>
                  <a:gd name="T13" fmla="*/ 546 h 559"/>
                  <a:gd name="T14" fmla="*/ 16 w 742"/>
                  <a:gd name="T15" fmla="*/ 523 h 559"/>
                  <a:gd name="T16" fmla="*/ 26 w 742"/>
                  <a:gd name="T17" fmla="*/ 459 h 559"/>
                  <a:gd name="T18" fmla="*/ 557 w 742"/>
                  <a:gd name="T19" fmla="*/ 25 h 559"/>
                  <a:gd name="T20" fmla="*/ 639 w 742"/>
                  <a:gd name="T21"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2" h="559">
                    <a:moveTo>
                      <a:pt x="639" y="0"/>
                    </a:moveTo>
                    <a:cubicBezTo>
                      <a:pt x="660" y="0"/>
                      <a:pt x="682" y="5"/>
                      <a:pt x="700" y="13"/>
                    </a:cubicBezTo>
                    <a:cubicBezTo>
                      <a:pt x="724" y="24"/>
                      <a:pt x="738" y="40"/>
                      <a:pt x="740" y="57"/>
                    </a:cubicBezTo>
                    <a:cubicBezTo>
                      <a:pt x="742" y="72"/>
                      <a:pt x="736" y="88"/>
                      <a:pt x="720" y="101"/>
                    </a:cubicBezTo>
                    <a:cubicBezTo>
                      <a:pt x="189" y="534"/>
                      <a:pt x="189" y="534"/>
                      <a:pt x="189" y="534"/>
                    </a:cubicBezTo>
                    <a:cubicBezTo>
                      <a:pt x="169" y="550"/>
                      <a:pt x="139" y="559"/>
                      <a:pt x="108" y="559"/>
                    </a:cubicBezTo>
                    <a:cubicBezTo>
                      <a:pt x="87" y="559"/>
                      <a:pt x="65" y="555"/>
                      <a:pt x="47" y="546"/>
                    </a:cubicBezTo>
                    <a:cubicBezTo>
                      <a:pt x="33" y="540"/>
                      <a:pt x="23" y="532"/>
                      <a:pt x="16" y="523"/>
                    </a:cubicBezTo>
                    <a:cubicBezTo>
                      <a:pt x="0" y="503"/>
                      <a:pt x="3" y="478"/>
                      <a:pt x="26" y="459"/>
                    </a:cubicBezTo>
                    <a:cubicBezTo>
                      <a:pt x="557" y="25"/>
                      <a:pt x="557" y="25"/>
                      <a:pt x="557" y="25"/>
                    </a:cubicBezTo>
                    <a:cubicBezTo>
                      <a:pt x="577" y="9"/>
                      <a:pt x="608" y="0"/>
                      <a:pt x="639" y="0"/>
                    </a:cubicBezTo>
                    <a:close/>
                  </a:path>
                </a:pathLst>
              </a:custGeom>
              <a:solidFill>
                <a:srgbClr val="C6910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 name="išḻíḓê"/>
              <p:cNvSpPr/>
              <p:nvPr/>
            </p:nvSpPr>
            <p:spPr bwMode="auto">
              <a:xfrm>
                <a:off x="7032601" y="5325375"/>
                <a:ext cx="6759" cy="56003"/>
              </a:xfrm>
              <a:custGeom>
                <a:avLst/>
                <a:gdLst>
                  <a:gd name="T0" fmla="*/ 17 w 17"/>
                  <a:gd name="T1" fmla="*/ 0 h 150"/>
                  <a:gd name="T2" fmla="*/ 17 w 17"/>
                  <a:gd name="T3" fmla="*/ 139 h 150"/>
                  <a:gd name="T4" fmla="*/ 0 w 17"/>
                  <a:gd name="T5" fmla="*/ 150 h 150"/>
                  <a:gd name="T6" fmla="*/ 0 w 17"/>
                  <a:gd name="T7" fmla="*/ 11 h 150"/>
                  <a:gd name="T8" fmla="*/ 17 w 17"/>
                  <a:gd name="T9" fmla="*/ 0 h 150"/>
                </a:gdLst>
                <a:ahLst/>
                <a:cxnLst>
                  <a:cxn ang="0">
                    <a:pos x="T0" y="T1"/>
                  </a:cxn>
                  <a:cxn ang="0">
                    <a:pos x="T2" y="T3"/>
                  </a:cxn>
                  <a:cxn ang="0">
                    <a:pos x="T4" y="T5"/>
                  </a:cxn>
                  <a:cxn ang="0">
                    <a:pos x="T6" y="T7"/>
                  </a:cxn>
                  <a:cxn ang="0">
                    <a:pos x="T8" y="T9"/>
                  </a:cxn>
                </a:cxnLst>
                <a:rect l="0" t="0" r="r" b="b"/>
                <a:pathLst>
                  <a:path w="17" h="150">
                    <a:moveTo>
                      <a:pt x="17" y="0"/>
                    </a:moveTo>
                    <a:cubicBezTo>
                      <a:pt x="17" y="139"/>
                      <a:pt x="17" y="139"/>
                      <a:pt x="17" y="139"/>
                    </a:cubicBezTo>
                    <a:cubicBezTo>
                      <a:pt x="12" y="143"/>
                      <a:pt x="6" y="147"/>
                      <a:pt x="0" y="150"/>
                    </a:cubicBezTo>
                    <a:cubicBezTo>
                      <a:pt x="0" y="11"/>
                      <a:pt x="0" y="11"/>
                      <a:pt x="0" y="11"/>
                    </a:cubicBezTo>
                    <a:cubicBezTo>
                      <a:pt x="6" y="8"/>
                      <a:pt x="12" y="4"/>
                      <a:pt x="17" y="0"/>
                    </a:cubicBezTo>
                  </a:path>
                </a:pathLst>
              </a:custGeom>
              <a:solidFill>
                <a:srgbClr val="BA994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 name="išḷïḍê"/>
              <p:cNvSpPr/>
              <p:nvPr/>
            </p:nvSpPr>
            <p:spPr bwMode="auto">
              <a:xfrm>
                <a:off x="7024876" y="5329237"/>
                <a:ext cx="7725" cy="55038"/>
              </a:xfrm>
              <a:custGeom>
                <a:avLst/>
                <a:gdLst>
                  <a:gd name="T0" fmla="*/ 22 w 22"/>
                  <a:gd name="T1" fmla="*/ 0 h 147"/>
                  <a:gd name="T2" fmla="*/ 22 w 22"/>
                  <a:gd name="T3" fmla="*/ 139 h 147"/>
                  <a:gd name="T4" fmla="*/ 0 w 22"/>
                  <a:gd name="T5" fmla="*/ 147 h 147"/>
                  <a:gd name="T6" fmla="*/ 0 w 22"/>
                  <a:gd name="T7" fmla="*/ 8 h 147"/>
                  <a:gd name="T8" fmla="*/ 22 w 22"/>
                  <a:gd name="T9" fmla="*/ 0 h 147"/>
                </a:gdLst>
                <a:ahLst/>
                <a:cxnLst>
                  <a:cxn ang="0">
                    <a:pos x="T0" y="T1"/>
                  </a:cxn>
                  <a:cxn ang="0">
                    <a:pos x="T2" y="T3"/>
                  </a:cxn>
                  <a:cxn ang="0">
                    <a:pos x="T4" y="T5"/>
                  </a:cxn>
                  <a:cxn ang="0">
                    <a:pos x="T6" y="T7"/>
                  </a:cxn>
                  <a:cxn ang="0">
                    <a:pos x="T8" y="T9"/>
                  </a:cxn>
                </a:cxnLst>
                <a:rect l="0" t="0" r="r" b="b"/>
                <a:pathLst>
                  <a:path w="22" h="147">
                    <a:moveTo>
                      <a:pt x="22" y="0"/>
                    </a:moveTo>
                    <a:cubicBezTo>
                      <a:pt x="22" y="139"/>
                      <a:pt x="22" y="139"/>
                      <a:pt x="22" y="139"/>
                    </a:cubicBezTo>
                    <a:cubicBezTo>
                      <a:pt x="15" y="142"/>
                      <a:pt x="8" y="145"/>
                      <a:pt x="0" y="147"/>
                    </a:cubicBezTo>
                    <a:cubicBezTo>
                      <a:pt x="0" y="8"/>
                      <a:pt x="0" y="8"/>
                      <a:pt x="0" y="8"/>
                    </a:cubicBezTo>
                    <a:cubicBezTo>
                      <a:pt x="8" y="6"/>
                      <a:pt x="15" y="3"/>
                      <a:pt x="22" y="0"/>
                    </a:cubicBezTo>
                  </a:path>
                </a:pathLst>
              </a:custGeom>
              <a:solidFill>
                <a:srgbClr val="B6954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 name="iŝlíḋe"/>
              <p:cNvSpPr/>
              <p:nvPr/>
            </p:nvSpPr>
            <p:spPr bwMode="auto">
              <a:xfrm>
                <a:off x="7018117" y="5332134"/>
                <a:ext cx="6759" cy="53107"/>
              </a:xfrm>
              <a:custGeom>
                <a:avLst/>
                <a:gdLst>
                  <a:gd name="T0" fmla="*/ 17 w 17"/>
                  <a:gd name="T1" fmla="*/ 0 h 143"/>
                  <a:gd name="T2" fmla="*/ 17 w 17"/>
                  <a:gd name="T3" fmla="*/ 139 h 143"/>
                  <a:gd name="T4" fmla="*/ 0 w 17"/>
                  <a:gd name="T5" fmla="*/ 143 h 143"/>
                  <a:gd name="T6" fmla="*/ 0 w 17"/>
                  <a:gd name="T7" fmla="*/ 4 h 143"/>
                  <a:gd name="T8" fmla="*/ 17 w 17"/>
                  <a:gd name="T9" fmla="*/ 0 h 143"/>
                </a:gdLst>
                <a:ahLst/>
                <a:cxnLst>
                  <a:cxn ang="0">
                    <a:pos x="T0" y="T1"/>
                  </a:cxn>
                  <a:cxn ang="0">
                    <a:pos x="T2" y="T3"/>
                  </a:cxn>
                  <a:cxn ang="0">
                    <a:pos x="T4" y="T5"/>
                  </a:cxn>
                  <a:cxn ang="0">
                    <a:pos x="T6" y="T7"/>
                  </a:cxn>
                  <a:cxn ang="0">
                    <a:pos x="T8" y="T9"/>
                  </a:cxn>
                </a:cxnLst>
                <a:rect l="0" t="0" r="r" b="b"/>
                <a:pathLst>
                  <a:path w="17" h="143">
                    <a:moveTo>
                      <a:pt x="17" y="0"/>
                    </a:moveTo>
                    <a:cubicBezTo>
                      <a:pt x="17" y="139"/>
                      <a:pt x="17" y="139"/>
                      <a:pt x="17" y="139"/>
                    </a:cubicBezTo>
                    <a:cubicBezTo>
                      <a:pt x="12" y="141"/>
                      <a:pt x="6" y="142"/>
                      <a:pt x="0" y="143"/>
                    </a:cubicBezTo>
                    <a:cubicBezTo>
                      <a:pt x="0" y="4"/>
                      <a:pt x="0" y="4"/>
                      <a:pt x="0" y="4"/>
                    </a:cubicBezTo>
                    <a:cubicBezTo>
                      <a:pt x="6" y="3"/>
                      <a:pt x="12" y="2"/>
                      <a:pt x="17" y="0"/>
                    </a:cubicBezTo>
                  </a:path>
                </a:pathLst>
              </a:custGeom>
              <a:solidFill>
                <a:srgbClr val="B1924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 name="îṣḻîďe"/>
              <p:cNvSpPr/>
              <p:nvPr/>
            </p:nvSpPr>
            <p:spPr bwMode="auto">
              <a:xfrm>
                <a:off x="7012324" y="5334065"/>
                <a:ext cx="5793" cy="52141"/>
              </a:xfrm>
              <a:custGeom>
                <a:avLst/>
                <a:gdLst>
                  <a:gd name="T0" fmla="*/ 16 w 16"/>
                  <a:gd name="T1" fmla="*/ 0 h 141"/>
                  <a:gd name="T2" fmla="*/ 16 w 16"/>
                  <a:gd name="T3" fmla="*/ 139 h 141"/>
                  <a:gd name="T4" fmla="*/ 0 w 16"/>
                  <a:gd name="T5" fmla="*/ 141 h 141"/>
                  <a:gd name="T6" fmla="*/ 0 w 16"/>
                  <a:gd name="T7" fmla="*/ 2 h 141"/>
                  <a:gd name="T8" fmla="*/ 16 w 16"/>
                  <a:gd name="T9" fmla="*/ 0 h 141"/>
                </a:gdLst>
                <a:ahLst/>
                <a:cxnLst>
                  <a:cxn ang="0">
                    <a:pos x="T0" y="T1"/>
                  </a:cxn>
                  <a:cxn ang="0">
                    <a:pos x="T2" y="T3"/>
                  </a:cxn>
                  <a:cxn ang="0">
                    <a:pos x="T4" y="T5"/>
                  </a:cxn>
                  <a:cxn ang="0">
                    <a:pos x="T6" y="T7"/>
                  </a:cxn>
                  <a:cxn ang="0">
                    <a:pos x="T8" y="T9"/>
                  </a:cxn>
                </a:cxnLst>
                <a:rect l="0" t="0" r="r" b="b"/>
                <a:pathLst>
                  <a:path w="16" h="141">
                    <a:moveTo>
                      <a:pt x="16" y="0"/>
                    </a:moveTo>
                    <a:cubicBezTo>
                      <a:pt x="16" y="139"/>
                      <a:pt x="16" y="139"/>
                      <a:pt x="16" y="139"/>
                    </a:cubicBezTo>
                    <a:cubicBezTo>
                      <a:pt x="11" y="140"/>
                      <a:pt x="5" y="140"/>
                      <a:pt x="0" y="141"/>
                    </a:cubicBezTo>
                    <a:cubicBezTo>
                      <a:pt x="0" y="2"/>
                      <a:pt x="0" y="2"/>
                      <a:pt x="0" y="2"/>
                    </a:cubicBezTo>
                    <a:cubicBezTo>
                      <a:pt x="5" y="1"/>
                      <a:pt x="11" y="1"/>
                      <a:pt x="16" y="0"/>
                    </a:cubicBezTo>
                  </a:path>
                </a:pathLst>
              </a:custGeom>
              <a:solidFill>
                <a:srgbClr val="AD8E4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 name="íṣ1ídè"/>
              <p:cNvSpPr/>
              <p:nvPr/>
            </p:nvSpPr>
            <p:spPr bwMode="auto">
              <a:xfrm>
                <a:off x="7006530" y="5335030"/>
                <a:ext cx="5793" cy="51175"/>
              </a:xfrm>
              <a:custGeom>
                <a:avLst/>
                <a:gdLst>
                  <a:gd name="T0" fmla="*/ 17 w 17"/>
                  <a:gd name="T1" fmla="*/ 0 h 139"/>
                  <a:gd name="T2" fmla="*/ 17 w 17"/>
                  <a:gd name="T3" fmla="*/ 139 h 139"/>
                  <a:gd name="T4" fmla="*/ 7 w 17"/>
                  <a:gd name="T5" fmla="*/ 139 h 139"/>
                  <a:gd name="T6" fmla="*/ 0 w 17"/>
                  <a:gd name="T7" fmla="*/ 139 h 139"/>
                  <a:gd name="T8" fmla="*/ 0 w 17"/>
                  <a:gd name="T9" fmla="*/ 0 h 139"/>
                  <a:gd name="T10" fmla="*/ 7 w 17"/>
                  <a:gd name="T11" fmla="*/ 0 h 139"/>
                  <a:gd name="T12" fmla="*/ 17 w 17"/>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17" h="139">
                    <a:moveTo>
                      <a:pt x="17" y="0"/>
                    </a:moveTo>
                    <a:cubicBezTo>
                      <a:pt x="17" y="139"/>
                      <a:pt x="17" y="139"/>
                      <a:pt x="17" y="139"/>
                    </a:cubicBezTo>
                    <a:cubicBezTo>
                      <a:pt x="14" y="139"/>
                      <a:pt x="10" y="139"/>
                      <a:pt x="7" y="139"/>
                    </a:cubicBezTo>
                    <a:cubicBezTo>
                      <a:pt x="5" y="139"/>
                      <a:pt x="2" y="139"/>
                      <a:pt x="0" y="139"/>
                    </a:cubicBezTo>
                    <a:cubicBezTo>
                      <a:pt x="0" y="0"/>
                      <a:pt x="0" y="0"/>
                      <a:pt x="0" y="0"/>
                    </a:cubicBezTo>
                    <a:cubicBezTo>
                      <a:pt x="2" y="0"/>
                      <a:pt x="5" y="0"/>
                      <a:pt x="7" y="0"/>
                    </a:cubicBezTo>
                    <a:cubicBezTo>
                      <a:pt x="10" y="0"/>
                      <a:pt x="14" y="0"/>
                      <a:pt x="17" y="0"/>
                    </a:cubicBezTo>
                  </a:path>
                </a:pathLst>
              </a:custGeom>
              <a:solidFill>
                <a:srgbClr val="A98B3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 name="ïṧḻidé"/>
              <p:cNvSpPr/>
              <p:nvPr/>
            </p:nvSpPr>
            <p:spPr bwMode="auto">
              <a:xfrm>
                <a:off x="6998806" y="5334065"/>
                <a:ext cx="7725" cy="52141"/>
              </a:xfrm>
              <a:custGeom>
                <a:avLst/>
                <a:gdLst>
                  <a:gd name="T0" fmla="*/ 19 w 19"/>
                  <a:gd name="T1" fmla="*/ 2 h 141"/>
                  <a:gd name="T2" fmla="*/ 19 w 19"/>
                  <a:gd name="T3" fmla="*/ 141 h 141"/>
                  <a:gd name="T4" fmla="*/ 0 w 19"/>
                  <a:gd name="T5" fmla="*/ 139 h 141"/>
                  <a:gd name="T6" fmla="*/ 0 w 19"/>
                  <a:gd name="T7" fmla="*/ 0 h 141"/>
                  <a:gd name="T8" fmla="*/ 19 w 19"/>
                  <a:gd name="T9" fmla="*/ 2 h 141"/>
                </a:gdLst>
                <a:ahLst/>
                <a:cxnLst>
                  <a:cxn ang="0">
                    <a:pos x="T0" y="T1"/>
                  </a:cxn>
                  <a:cxn ang="0">
                    <a:pos x="T2" y="T3"/>
                  </a:cxn>
                  <a:cxn ang="0">
                    <a:pos x="T4" y="T5"/>
                  </a:cxn>
                  <a:cxn ang="0">
                    <a:pos x="T6" y="T7"/>
                  </a:cxn>
                  <a:cxn ang="0">
                    <a:pos x="T8" y="T9"/>
                  </a:cxn>
                </a:cxnLst>
                <a:rect l="0" t="0" r="r" b="b"/>
                <a:pathLst>
                  <a:path w="19" h="141">
                    <a:moveTo>
                      <a:pt x="19" y="2"/>
                    </a:moveTo>
                    <a:cubicBezTo>
                      <a:pt x="19" y="141"/>
                      <a:pt x="19" y="141"/>
                      <a:pt x="19" y="141"/>
                    </a:cubicBezTo>
                    <a:cubicBezTo>
                      <a:pt x="13" y="140"/>
                      <a:pt x="6" y="140"/>
                      <a:pt x="0" y="139"/>
                    </a:cubicBezTo>
                    <a:cubicBezTo>
                      <a:pt x="0" y="0"/>
                      <a:pt x="0" y="0"/>
                      <a:pt x="0" y="0"/>
                    </a:cubicBezTo>
                    <a:cubicBezTo>
                      <a:pt x="6" y="1"/>
                      <a:pt x="13" y="2"/>
                      <a:pt x="19" y="2"/>
                    </a:cubicBezTo>
                  </a:path>
                </a:pathLst>
              </a:custGeom>
              <a:solidFill>
                <a:srgbClr val="A587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 name="í$lïďê"/>
              <p:cNvSpPr/>
              <p:nvPr/>
            </p:nvSpPr>
            <p:spPr bwMode="auto">
              <a:xfrm>
                <a:off x="6970804" y="5313788"/>
                <a:ext cx="28002" cy="71452"/>
              </a:xfrm>
              <a:custGeom>
                <a:avLst/>
                <a:gdLst>
                  <a:gd name="T0" fmla="*/ 75 w 75"/>
                  <a:gd name="T1" fmla="*/ 55 h 194"/>
                  <a:gd name="T2" fmla="*/ 75 w 75"/>
                  <a:gd name="T3" fmla="*/ 194 h 194"/>
                  <a:gd name="T4" fmla="*/ 40 w 75"/>
                  <a:gd name="T5" fmla="*/ 183 h 194"/>
                  <a:gd name="T6" fmla="*/ 0 w 75"/>
                  <a:gd name="T7" fmla="*/ 139 h 194"/>
                  <a:gd name="T8" fmla="*/ 0 w 75"/>
                  <a:gd name="T9" fmla="*/ 0 h 194"/>
                  <a:gd name="T10" fmla="*/ 40 w 75"/>
                  <a:gd name="T11" fmla="*/ 44 h 194"/>
                  <a:gd name="T12" fmla="*/ 75 w 75"/>
                  <a:gd name="T13" fmla="*/ 55 h 194"/>
                </a:gdLst>
                <a:ahLst/>
                <a:cxnLst>
                  <a:cxn ang="0">
                    <a:pos x="T0" y="T1"/>
                  </a:cxn>
                  <a:cxn ang="0">
                    <a:pos x="T2" y="T3"/>
                  </a:cxn>
                  <a:cxn ang="0">
                    <a:pos x="T4" y="T5"/>
                  </a:cxn>
                  <a:cxn ang="0">
                    <a:pos x="T6" y="T7"/>
                  </a:cxn>
                  <a:cxn ang="0">
                    <a:pos x="T8" y="T9"/>
                  </a:cxn>
                  <a:cxn ang="0">
                    <a:pos x="T10" y="T11"/>
                  </a:cxn>
                  <a:cxn ang="0">
                    <a:pos x="T12" y="T13"/>
                  </a:cxn>
                </a:cxnLst>
                <a:rect l="0" t="0" r="r" b="b"/>
                <a:pathLst>
                  <a:path w="75" h="194">
                    <a:moveTo>
                      <a:pt x="75" y="55"/>
                    </a:moveTo>
                    <a:cubicBezTo>
                      <a:pt x="75" y="194"/>
                      <a:pt x="75" y="194"/>
                      <a:pt x="75" y="194"/>
                    </a:cubicBezTo>
                    <a:cubicBezTo>
                      <a:pt x="63" y="192"/>
                      <a:pt x="51" y="188"/>
                      <a:pt x="40" y="183"/>
                    </a:cubicBezTo>
                    <a:cubicBezTo>
                      <a:pt x="16" y="172"/>
                      <a:pt x="2" y="156"/>
                      <a:pt x="0" y="139"/>
                    </a:cubicBezTo>
                    <a:cubicBezTo>
                      <a:pt x="0" y="0"/>
                      <a:pt x="0" y="0"/>
                      <a:pt x="0" y="0"/>
                    </a:cubicBezTo>
                    <a:cubicBezTo>
                      <a:pt x="2" y="17"/>
                      <a:pt x="16" y="33"/>
                      <a:pt x="40" y="44"/>
                    </a:cubicBezTo>
                    <a:cubicBezTo>
                      <a:pt x="51" y="49"/>
                      <a:pt x="63" y="53"/>
                      <a:pt x="75" y="55"/>
                    </a:cubicBezTo>
                  </a:path>
                </a:pathLst>
              </a:custGeom>
              <a:solidFill>
                <a:srgbClr val="A1843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 name="išļíḓe"/>
              <p:cNvSpPr/>
              <p:nvPr/>
            </p:nvSpPr>
            <p:spPr bwMode="auto">
              <a:xfrm>
                <a:off x="7383101" y="5222059"/>
                <a:ext cx="0" cy="56003"/>
              </a:xfrm>
              <a:custGeom>
                <a:avLst/>
                <a:gdLst>
                  <a:gd name="T0" fmla="*/ 0 h 149"/>
                  <a:gd name="T1" fmla="*/ 139 h 149"/>
                  <a:gd name="T2" fmla="*/ 149 h 149"/>
                  <a:gd name="T3" fmla="*/ 11 h 149"/>
                  <a:gd name="T4" fmla="*/ 0 h 149"/>
                </a:gdLst>
                <a:ahLst/>
                <a:cxnLst>
                  <a:cxn ang="0">
                    <a:pos x="0" y="T0"/>
                  </a:cxn>
                  <a:cxn ang="0">
                    <a:pos x="0" y="T1"/>
                  </a:cxn>
                  <a:cxn ang="0">
                    <a:pos x="0" y="T2"/>
                  </a:cxn>
                  <a:cxn ang="0">
                    <a:pos x="0" y="T3"/>
                  </a:cxn>
                  <a:cxn ang="0">
                    <a:pos x="0" y="T4"/>
                  </a:cxn>
                </a:cxnLst>
                <a:rect l="0" t="0" r="r" b="b"/>
                <a:pathLst>
                  <a:path h="149">
                    <a:moveTo>
                      <a:pt x="0" y="0"/>
                    </a:moveTo>
                    <a:cubicBezTo>
                      <a:pt x="0" y="139"/>
                      <a:pt x="0" y="139"/>
                      <a:pt x="0" y="139"/>
                    </a:cubicBezTo>
                    <a:cubicBezTo>
                      <a:pt x="0" y="143"/>
                      <a:pt x="0" y="146"/>
                      <a:pt x="0" y="149"/>
                    </a:cubicBezTo>
                    <a:cubicBezTo>
                      <a:pt x="0" y="11"/>
                      <a:pt x="0" y="11"/>
                      <a:pt x="0" y="11"/>
                    </a:cubicBezTo>
                    <a:cubicBezTo>
                      <a:pt x="0" y="7"/>
                      <a:pt x="0" y="4"/>
                      <a:pt x="0"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 name="iṡ1íḑé"/>
              <p:cNvSpPr/>
              <p:nvPr/>
            </p:nvSpPr>
            <p:spPr bwMode="auto">
              <a:xfrm>
                <a:off x="7378274" y="5226887"/>
                <a:ext cx="4828" cy="81108"/>
              </a:xfrm>
              <a:custGeom>
                <a:avLst/>
                <a:gdLst>
                  <a:gd name="T0" fmla="*/ 15 w 15"/>
                  <a:gd name="T1" fmla="*/ 0 h 220"/>
                  <a:gd name="T2" fmla="*/ 15 w 15"/>
                  <a:gd name="T3" fmla="*/ 138 h 220"/>
                  <a:gd name="T4" fmla="*/ 0 w 15"/>
                  <a:gd name="T5" fmla="*/ 220 h 220"/>
                  <a:gd name="T6" fmla="*/ 0 w 15"/>
                  <a:gd name="T7" fmla="*/ 81 h 220"/>
                  <a:gd name="T8" fmla="*/ 15 w 15"/>
                  <a:gd name="T9" fmla="*/ 0 h 220"/>
                </a:gdLst>
                <a:ahLst/>
                <a:cxnLst>
                  <a:cxn ang="0">
                    <a:pos x="T0" y="T1"/>
                  </a:cxn>
                  <a:cxn ang="0">
                    <a:pos x="T2" y="T3"/>
                  </a:cxn>
                  <a:cxn ang="0">
                    <a:pos x="T4" y="T5"/>
                  </a:cxn>
                  <a:cxn ang="0">
                    <a:pos x="T6" y="T7"/>
                  </a:cxn>
                  <a:cxn ang="0">
                    <a:pos x="T8" y="T9"/>
                  </a:cxn>
                </a:cxnLst>
                <a:rect l="0" t="0" r="r" b="b"/>
                <a:pathLst>
                  <a:path w="15" h="220">
                    <a:moveTo>
                      <a:pt x="15" y="0"/>
                    </a:moveTo>
                    <a:cubicBezTo>
                      <a:pt x="15" y="138"/>
                      <a:pt x="15" y="138"/>
                      <a:pt x="15" y="138"/>
                    </a:cubicBezTo>
                    <a:cubicBezTo>
                      <a:pt x="14" y="166"/>
                      <a:pt x="9" y="193"/>
                      <a:pt x="0" y="220"/>
                    </a:cubicBezTo>
                    <a:cubicBezTo>
                      <a:pt x="0" y="81"/>
                      <a:pt x="0" y="81"/>
                      <a:pt x="0" y="81"/>
                    </a:cubicBezTo>
                    <a:cubicBezTo>
                      <a:pt x="9" y="54"/>
                      <a:pt x="14" y="27"/>
                      <a:pt x="15"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 name="íṡḻîde"/>
              <p:cNvSpPr/>
              <p:nvPr/>
            </p:nvSpPr>
            <p:spPr bwMode="auto">
              <a:xfrm>
                <a:off x="7355100" y="5256820"/>
                <a:ext cx="23174" cy="92694"/>
              </a:xfrm>
              <a:custGeom>
                <a:avLst/>
                <a:gdLst>
                  <a:gd name="T0" fmla="*/ 61 w 61"/>
                  <a:gd name="T1" fmla="*/ 0 h 248"/>
                  <a:gd name="T2" fmla="*/ 61 w 61"/>
                  <a:gd name="T3" fmla="*/ 139 h 248"/>
                  <a:gd name="T4" fmla="*/ 0 w 61"/>
                  <a:gd name="T5" fmla="*/ 248 h 248"/>
                  <a:gd name="T6" fmla="*/ 0 w 61"/>
                  <a:gd name="T7" fmla="*/ 110 h 248"/>
                  <a:gd name="T8" fmla="*/ 61 w 61"/>
                  <a:gd name="T9" fmla="*/ 0 h 248"/>
                </a:gdLst>
                <a:ahLst/>
                <a:cxnLst>
                  <a:cxn ang="0">
                    <a:pos x="T0" y="T1"/>
                  </a:cxn>
                  <a:cxn ang="0">
                    <a:pos x="T2" y="T3"/>
                  </a:cxn>
                  <a:cxn ang="0">
                    <a:pos x="T4" y="T5"/>
                  </a:cxn>
                  <a:cxn ang="0">
                    <a:pos x="T6" y="T7"/>
                  </a:cxn>
                  <a:cxn ang="0">
                    <a:pos x="T8" y="T9"/>
                  </a:cxn>
                </a:cxnLst>
                <a:rect l="0" t="0" r="r" b="b"/>
                <a:pathLst>
                  <a:path w="61" h="248">
                    <a:moveTo>
                      <a:pt x="61" y="0"/>
                    </a:moveTo>
                    <a:cubicBezTo>
                      <a:pt x="61" y="139"/>
                      <a:pt x="61" y="139"/>
                      <a:pt x="61" y="139"/>
                    </a:cubicBezTo>
                    <a:cubicBezTo>
                      <a:pt x="49" y="176"/>
                      <a:pt x="29" y="213"/>
                      <a:pt x="0" y="248"/>
                    </a:cubicBezTo>
                    <a:cubicBezTo>
                      <a:pt x="0" y="110"/>
                      <a:pt x="0" y="110"/>
                      <a:pt x="0" y="110"/>
                    </a:cubicBezTo>
                    <a:cubicBezTo>
                      <a:pt x="29" y="74"/>
                      <a:pt x="49" y="37"/>
                      <a:pt x="61"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 name="ïṧḷíďé"/>
              <p:cNvSpPr/>
              <p:nvPr/>
            </p:nvSpPr>
            <p:spPr bwMode="auto">
              <a:xfrm>
                <a:off x="7280751" y="5297374"/>
                <a:ext cx="74349" cy="109109"/>
              </a:xfrm>
              <a:custGeom>
                <a:avLst/>
                <a:gdLst>
                  <a:gd name="T0" fmla="*/ 198 w 198"/>
                  <a:gd name="T1" fmla="*/ 0 h 292"/>
                  <a:gd name="T2" fmla="*/ 198 w 198"/>
                  <a:gd name="T3" fmla="*/ 138 h 292"/>
                  <a:gd name="T4" fmla="*/ 124 w 198"/>
                  <a:gd name="T5" fmla="*/ 213 h 292"/>
                  <a:gd name="T6" fmla="*/ 0 w 198"/>
                  <a:gd name="T7" fmla="*/ 292 h 292"/>
                  <a:gd name="T8" fmla="*/ 0 w 198"/>
                  <a:gd name="T9" fmla="*/ 154 h 292"/>
                  <a:gd name="T10" fmla="*/ 124 w 198"/>
                  <a:gd name="T11" fmla="*/ 74 h 292"/>
                  <a:gd name="T12" fmla="*/ 198 w 198"/>
                  <a:gd name="T13" fmla="*/ 0 h 292"/>
                </a:gdLst>
                <a:ahLst/>
                <a:cxnLst>
                  <a:cxn ang="0">
                    <a:pos x="T0" y="T1"/>
                  </a:cxn>
                  <a:cxn ang="0">
                    <a:pos x="T2" y="T3"/>
                  </a:cxn>
                  <a:cxn ang="0">
                    <a:pos x="T4" y="T5"/>
                  </a:cxn>
                  <a:cxn ang="0">
                    <a:pos x="T6" y="T7"/>
                  </a:cxn>
                  <a:cxn ang="0">
                    <a:pos x="T8" y="T9"/>
                  </a:cxn>
                  <a:cxn ang="0">
                    <a:pos x="T10" y="T11"/>
                  </a:cxn>
                  <a:cxn ang="0">
                    <a:pos x="T12" y="T13"/>
                  </a:cxn>
                </a:cxnLst>
                <a:rect l="0" t="0" r="r" b="b"/>
                <a:pathLst>
                  <a:path w="198" h="292">
                    <a:moveTo>
                      <a:pt x="198" y="0"/>
                    </a:moveTo>
                    <a:cubicBezTo>
                      <a:pt x="198" y="138"/>
                      <a:pt x="198" y="138"/>
                      <a:pt x="198" y="138"/>
                    </a:cubicBezTo>
                    <a:cubicBezTo>
                      <a:pt x="178" y="164"/>
                      <a:pt x="153" y="189"/>
                      <a:pt x="124" y="213"/>
                    </a:cubicBezTo>
                    <a:cubicBezTo>
                      <a:pt x="87" y="243"/>
                      <a:pt x="45" y="269"/>
                      <a:pt x="0" y="292"/>
                    </a:cubicBezTo>
                    <a:cubicBezTo>
                      <a:pt x="0" y="154"/>
                      <a:pt x="0" y="154"/>
                      <a:pt x="0" y="154"/>
                    </a:cubicBezTo>
                    <a:cubicBezTo>
                      <a:pt x="45" y="131"/>
                      <a:pt x="87" y="104"/>
                      <a:pt x="124" y="74"/>
                    </a:cubicBezTo>
                    <a:cubicBezTo>
                      <a:pt x="153" y="50"/>
                      <a:pt x="178" y="25"/>
                      <a:pt x="198" y="0"/>
                    </a:cubicBezTo>
                  </a:path>
                </a:pathLst>
              </a:custGeom>
              <a:solidFill>
                <a:srgbClr val="AB840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 name="iSḷîde"/>
              <p:cNvSpPr/>
              <p:nvPr/>
            </p:nvSpPr>
            <p:spPr bwMode="auto">
              <a:xfrm>
                <a:off x="7221852" y="5355308"/>
                <a:ext cx="58900" cy="74349"/>
              </a:xfrm>
              <a:custGeom>
                <a:avLst/>
                <a:gdLst>
                  <a:gd name="T0" fmla="*/ 160 w 160"/>
                  <a:gd name="T1" fmla="*/ 0 h 200"/>
                  <a:gd name="T2" fmla="*/ 160 w 160"/>
                  <a:gd name="T3" fmla="*/ 138 h 200"/>
                  <a:gd name="T4" fmla="*/ 0 w 160"/>
                  <a:gd name="T5" fmla="*/ 200 h 200"/>
                  <a:gd name="T6" fmla="*/ 0 w 160"/>
                  <a:gd name="T7" fmla="*/ 61 h 200"/>
                  <a:gd name="T8" fmla="*/ 160 w 160"/>
                  <a:gd name="T9" fmla="*/ 0 h 200"/>
                </a:gdLst>
                <a:ahLst/>
                <a:cxnLst>
                  <a:cxn ang="0">
                    <a:pos x="T0" y="T1"/>
                  </a:cxn>
                  <a:cxn ang="0">
                    <a:pos x="T2" y="T3"/>
                  </a:cxn>
                  <a:cxn ang="0">
                    <a:pos x="T4" y="T5"/>
                  </a:cxn>
                  <a:cxn ang="0">
                    <a:pos x="T6" y="T7"/>
                  </a:cxn>
                  <a:cxn ang="0">
                    <a:pos x="T8" y="T9"/>
                  </a:cxn>
                </a:cxnLst>
                <a:rect l="0" t="0" r="r" b="b"/>
                <a:pathLst>
                  <a:path w="160" h="200">
                    <a:moveTo>
                      <a:pt x="160" y="0"/>
                    </a:moveTo>
                    <a:cubicBezTo>
                      <a:pt x="160" y="138"/>
                      <a:pt x="160" y="138"/>
                      <a:pt x="160" y="138"/>
                    </a:cubicBezTo>
                    <a:cubicBezTo>
                      <a:pt x="110" y="163"/>
                      <a:pt x="57" y="184"/>
                      <a:pt x="0" y="200"/>
                    </a:cubicBezTo>
                    <a:cubicBezTo>
                      <a:pt x="0" y="61"/>
                      <a:pt x="0" y="61"/>
                      <a:pt x="0" y="61"/>
                    </a:cubicBezTo>
                    <a:cubicBezTo>
                      <a:pt x="57" y="45"/>
                      <a:pt x="110" y="24"/>
                      <a:pt x="160" y="0"/>
                    </a:cubicBezTo>
                  </a:path>
                </a:pathLst>
              </a:custGeom>
              <a:solidFill>
                <a:srgbClr val="A78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 name="ïŝļiḑe"/>
              <p:cNvSpPr/>
              <p:nvPr/>
            </p:nvSpPr>
            <p:spPr bwMode="auto">
              <a:xfrm>
                <a:off x="7174539" y="5377515"/>
                <a:ext cx="47313" cy="61796"/>
              </a:xfrm>
              <a:custGeom>
                <a:avLst/>
                <a:gdLst>
                  <a:gd name="T0" fmla="*/ 125 w 125"/>
                  <a:gd name="T1" fmla="*/ 0 h 166"/>
                  <a:gd name="T2" fmla="*/ 125 w 125"/>
                  <a:gd name="T3" fmla="*/ 139 h 166"/>
                  <a:gd name="T4" fmla="*/ 0 w 125"/>
                  <a:gd name="T5" fmla="*/ 166 h 166"/>
                  <a:gd name="T6" fmla="*/ 0 w 125"/>
                  <a:gd name="T7" fmla="*/ 27 h 166"/>
                  <a:gd name="T8" fmla="*/ 125 w 125"/>
                  <a:gd name="T9" fmla="*/ 0 h 166"/>
                </a:gdLst>
                <a:ahLst/>
                <a:cxnLst>
                  <a:cxn ang="0">
                    <a:pos x="T0" y="T1"/>
                  </a:cxn>
                  <a:cxn ang="0">
                    <a:pos x="T2" y="T3"/>
                  </a:cxn>
                  <a:cxn ang="0">
                    <a:pos x="T4" y="T5"/>
                  </a:cxn>
                  <a:cxn ang="0">
                    <a:pos x="T6" y="T7"/>
                  </a:cxn>
                  <a:cxn ang="0">
                    <a:pos x="T8" y="T9"/>
                  </a:cxn>
                </a:cxnLst>
                <a:rect l="0" t="0" r="r" b="b"/>
                <a:pathLst>
                  <a:path w="125" h="166">
                    <a:moveTo>
                      <a:pt x="125" y="0"/>
                    </a:moveTo>
                    <a:cubicBezTo>
                      <a:pt x="125" y="139"/>
                      <a:pt x="125" y="139"/>
                      <a:pt x="125" y="139"/>
                    </a:cubicBezTo>
                    <a:cubicBezTo>
                      <a:pt x="85" y="150"/>
                      <a:pt x="43" y="159"/>
                      <a:pt x="0" y="166"/>
                    </a:cubicBezTo>
                    <a:cubicBezTo>
                      <a:pt x="0" y="27"/>
                      <a:pt x="0" y="27"/>
                      <a:pt x="0" y="27"/>
                    </a:cubicBezTo>
                    <a:cubicBezTo>
                      <a:pt x="43" y="20"/>
                      <a:pt x="85" y="11"/>
                      <a:pt x="125" y="0"/>
                    </a:cubicBezTo>
                  </a:path>
                </a:pathLst>
              </a:custGeom>
              <a:solidFill>
                <a:srgbClr val="A47E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 name="îSḻiḍê"/>
              <p:cNvSpPr/>
              <p:nvPr/>
            </p:nvSpPr>
            <p:spPr bwMode="auto">
              <a:xfrm>
                <a:off x="7130123" y="5388137"/>
                <a:ext cx="44416" cy="56003"/>
              </a:xfrm>
              <a:custGeom>
                <a:avLst/>
                <a:gdLst>
                  <a:gd name="T0" fmla="*/ 120 w 120"/>
                  <a:gd name="T1" fmla="*/ 0 h 152"/>
                  <a:gd name="T2" fmla="*/ 120 w 120"/>
                  <a:gd name="T3" fmla="*/ 139 h 152"/>
                  <a:gd name="T4" fmla="*/ 0 w 120"/>
                  <a:gd name="T5" fmla="*/ 152 h 152"/>
                  <a:gd name="T6" fmla="*/ 0 w 120"/>
                  <a:gd name="T7" fmla="*/ 13 h 152"/>
                  <a:gd name="T8" fmla="*/ 120 w 120"/>
                  <a:gd name="T9" fmla="*/ 0 h 152"/>
                </a:gdLst>
                <a:ahLst/>
                <a:cxnLst>
                  <a:cxn ang="0">
                    <a:pos x="T0" y="T1"/>
                  </a:cxn>
                  <a:cxn ang="0">
                    <a:pos x="T2" y="T3"/>
                  </a:cxn>
                  <a:cxn ang="0">
                    <a:pos x="T4" y="T5"/>
                  </a:cxn>
                  <a:cxn ang="0">
                    <a:pos x="T6" y="T7"/>
                  </a:cxn>
                  <a:cxn ang="0">
                    <a:pos x="T8" y="T9"/>
                  </a:cxn>
                </a:cxnLst>
                <a:rect l="0" t="0" r="r" b="b"/>
                <a:pathLst>
                  <a:path w="120" h="152">
                    <a:moveTo>
                      <a:pt x="120" y="0"/>
                    </a:moveTo>
                    <a:cubicBezTo>
                      <a:pt x="120" y="139"/>
                      <a:pt x="120" y="139"/>
                      <a:pt x="120" y="139"/>
                    </a:cubicBezTo>
                    <a:cubicBezTo>
                      <a:pt x="80" y="145"/>
                      <a:pt x="41" y="150"/>
                      <a:pt x="0" y="152"/>
                    </a:cubicBezTo>
                    <a:cubicBezTo>
                      <a:pt x="0" y="13"/>
                      <a:pt x="0" y="13"/>
                      <a:pt x="0" y="13"/>
                    </a:cubicBezTo>
                    <a:cubicBezTo>
                      <a:pt x="41" y="11"/>
                      <a:pt x="80" y="7"/>
                      <a:pt x="120" y="0"/>
                    </a:cubicBezTo>
                  </a:path>
                </a:pathLst>
              </a:custGeom>
              <a:solidFill>
                <a:srgbClr val="A07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 name="íṣlíḑé"/>
              <p:cNvSpPr/>
              <p:nvPr/>
            </p:nvSpPr>
            <p:spPr bwMode="auto">
              <a:xfrm>
                <a:off x="7084741" y="5392964"/>
                <a:ext cx="45382" cy="52141"/>
              </a:xfrm>
              <a:custGeom>
                <a:avLst/>
                <a:gdLst>
                  <a:gd name="T0" fmla="*/ 122 w 122"/>
                  <a:gd name="T1" fmla="*/ 0 h 141"/>
                  <a:gd name="T2" fmla="*/ 122 w 122"/>
                  <a:gd name="T3" fmla="*/ 139 h 141"/>
                  <a:gd name="T4" fmla="*/ 52 w 122"/>
                  <a:gd name="T5" fmla="*/ 141 h 141"/>
                  <a:gd name="T6" fmla="*/ 0 w 122"/>
                  <a:gd name="T7" fmla="*/ 140 h 141"/>
                  <a:gd name="T8" fmla="*/ 0 w 122"/>
                  <a:gd name="T9" fmla="*/ 1 h 141"/>
                  <a:gd name="T10" fmla="*/ 52 w 122"/>
                  <a:gd name="T11" fmla="*/ 2 h 141"/>
                  <a:gd name="T12" fmla="*/ 122 w 122"/>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22" h="141">
                    <a:moveTo>
                      <a:pt x="122" y="0"/>
                    </a:moveTo>
                    <a:cubicBezTo>
                      <a:pt x="122" y="139"/>
                      <a:pt x="122" y="139"/>
                      <a:pt x="122" y="139"/>
                    </a:cubicBezTo>
                    <a:cubicBezTo>
                      <a:pt x="99" y="140"/>
                      <a:pt x="76" y="141"/>
                      <a:pt x="52" y="141"/>
                    </a:cubicBezTo>
                    <a:cubicBezTo>
                      <a:pt x="35" y="141"/>
                      <a:pt x="17" y="141"/>
                      <a:pt x="0" y="140"/>
                    </a:cubicBezTo>
                    <a:cubicBezTo>
                      <a:pt x="0" y="1"/>
                      <a:pt x="0" y="1"/>
                      <a:pt x="0" y="1"/>
                    </a:cubicBezTo>
                    <a:cubicBezTo>
                      <a:pt x="17" y="2"/>
                      <a:pt x="35" y="2"/>
                      <a:pt x="52" y="2"/>
                    </a:cubicBezTo>
                    <a:cubicBezTo>
                      <a:pt x="76" y="2"/>
                      <a:pt x="99" y="1"/>
                      <a:pt x="122" y="0"/>
                    </a:cubicBezTo>
                  </a:path>
                </a:pathLst>
              </a:custGeom>
              <a:solidFill>
                <a:srgbClr val="9C7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 name="îṧ1ide"/>
              <p:cNvSpPr/>
              <p:nvPr/>
            </p:nvSpPr>
            <p:spPr bwMode="auto">
              <a:xfrm>
                <a:off x="7032601" y="5388137"/>
                <a:ext cx="52141" cy="56969"/>
              </a:xfrm>
              <a:custGeom>
                <a:avLst/>
                <a:gdLst>
                  <a:gd name="T0" fmla="*/ 139 w 139"/>
                  <a:gd name="T1" fmla="*/ 14 h 153"/>
                  <a:gd name="T2" fmla="*/ 139 w 139"/>
                  <a:gd name="T3" fmla="*/ 153 h 153"/>
                  <a:gd name="T4" fmla="*/ 0 w 139"/>
                  <a:gd name="T5" fmla="*/ 139 h 153"/>
                  <a:gd name="T6" fmla="*/ 0 w 139"/>
                  <a:gd name="T7" fmla="*/ 0 h 153"/>
                  <a:gd name="T8" fmla="*/ 139 w 139"/>
                  <a:gd name="T9" fmla="*/ 14 h 153"/>
                </a:gdLst>
                <a:ahLst/>
                <a:cxnLst>
                  <a:cxn ang="0">
                    <a:pos x="T0" y="T1"/>
                  </a:cxn>
                  <a:cxn ang="0">
                    <a:pos x="T2" y="T3"/>
                  </a:cxn>
                  <a:cxn ang="0">
                    <a:pos x="T4" y="T5"/>
                  </a:cxn>
                  <a:cxn ang="0">
                    <a:pos x="T6" y="T7"/>
                  </a:cxn>
                  <a:cxn ang="0">
                    <a:pos x="T8" y="T9"/>
                  </a:cxn>
                </a:cxnLst>
                <a:rect l="0" t="0" r="r" b="b"/>
                <a:pathLst>
                  <a:path w="139" h="153">
                    <a:moveTo>
                      <a:pt x="139" y="14"/>
                    </a:moveTo>
                    <a:cubicBezTo>
                      <a:pt x="139" y="153"/>
                      <a:pt x="139" y="153"/>
                      <a:pt x="139" y="153"/>
                    </a:cubicBezTo>
                    <a:cubicBezTo>
                      <a:pt x="92" y="151"/>
                      <a:pt x="46" y="146"/>
                      <a:pt x="0" y="139"/>
                    </a:cubicBezTo>
                    <a:cubicBezTo>
                      <a:pt x="0" y="0"/>
                      <a:pt x="0" y="0"/>
                      <a:pt x="0" y="0"/>
                    </a:cubicBezTo>
                    <a:cubicBezTo>
                      <a:pt x="46" y="7"/>
                      <a:pt x="92" y="12"/>
                      <a:pt x="139" y="14"/>
                    </a:cubicBezTo>
                  </a:path>
                </a:pathLst>
              </a:custGeom>
              <a:solidFill>
                <a:srgbClr val="987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 name="íṣḻïḋé"/>
              <p:cNvSpPr/>
              <p:nvPr/>
            </p:nvSpPr>
            <p:spPr bwMode="auto">
              <a:xfrm>
                <a:off x="6825003" y="5222059"/>
                <a:ext cx="207597" cy="217253"/>
              </a:xfrm>
              <a:custGeom>
                <a:avLst/>
                <a:gdLst>
                  <a:gd name="T0" fmla="*/ 556 w 556"/>
                  <a:gd name="T1" fmla="*/ 444 h 583"/>
                  <a:gd name="T2" fmla="*/ 556 w 556"/>
                  <a:gd name="T3" fmla="*/ 583 h 583"/>
                  <a:gd name="T4" fmla="*/ 298 w 556"/>
                  <a:gd name="T5" fmla="*/ 506 h 583"/>
                  <a:gd name="T6" fmla="*/ 88 w 556"/>
                  <a:gd name="T7" fmla="*/ 356 h 583"/>
                  <a:gd name="T8" fmla="*/ 0 w 556"/>
                  <a:gd name="T9" fmla="*/ 139 h 583"/>
                  <a:gd name="T10" fmla="*/ 0 w 556"/>
                  <a:gd name="T11" fmla="*/ 0 h 583"/>
                  <a:gd name="T12" fmla="*/ 88 w 556"/>
                  <a:gd name="T13" fmla="*/ 217 h 583"/>
                  <a:gd name="T14" fmla="*/ 298 w 556"/>
                  <a:gd name="T15" fmla="*/ 367 h 583"/>
                  <a:gd name="T16" fmla="*/ 556 w 556"/>
                  <a:gd name="T17" fmla="*/ 444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6" h="583">
                    <a:moveTo>
                      <a:pt x="556" y="444"/>
                    </a:moveTo>
                    <a:cubicBezTo>
                      <a:pt x="556" y="583"/>
                      <a:pt x="556" y="583"/>
                      <a:pt x="556" y="583"/>
                    </a:cubicBezTo>
                    <a:cubicBezTo>
                      <a:pt x="465" y="568"/>
                      <a:pt x="378" y="542"/>
                      <a:pt x="298" y="506"/>
                    </a:cubicBezTo>
                    <a:cubicBezTo>
                      <a:pt x="209" y="464"/>
                      <a:pt x="138" y="413"/>
                      <a:pt x="88" y="356"/>
                    </a:cubicBezTo>
                    <a:cubicBezTo>
                      <a:pt x="30" y="289"/>
                      <a:pt x="0" y="214"/>
                      <a:pt x="0" y="139"/>
                    </a:cubicBezTo>
                    <a:cubicBezTo>
                      <a:pt x="0" y="0"/>
                      <a:pt x="0" y="0"/>
                      <a:pt x="0" y="0"/>
                    </a:cubicBezTo>
                    <a:cubicBezTo>
                      <a:pt x="0" y="75"/>
                      <a:pt x="30" y="150"/>
                      <a:pt x="88" y="217"/>
                    </a:cubicBezTo>
                    <a:cubicBezTo>
                      <a:pt x="138" y="274"/>
                      <a:pt x="209" y="326"/>
                      <a:pt x="298" y="367"/>
                    </a:cubicBezTo>
                    <a:cubicBezTo>
                      <a:pt x="378" y="404"/>
                      <a:pt x="465" y="429"/>
                      <a:pt x="556" y="444"/>
                    </a:cubicBezTo>
                  </a:path>
                </a:pathLst>
              </a:custGeom>
              <a:solidFill>
                <a:srgbClr val="9471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 name="íṡľiḑê"/>
              <p:cNvSpPr/>
              <p:nvPr/>
            </p:nvSpPr>
            <p:spPr bwMode="auto">
              <a:xfrm>
                <a:off x="6808589" y="5051154"/>
                <a:ext cx="589962" cy="342777"/>
              </a:xfrm>
              <a:custGeom>
                <a:avLst/>
                <a:gdLst>
                  <a:gd name="T0" fmla="*/ 1484 w 1582"/>
                  <a:gd name="T1" fmla="*/ 282 h 918"/>
                  <a:gd name="T2" fmla="*/ 1391 w 1582"/>
                  <a:gd name="T3" fmla="*/ 735 h 918"/>
                  <a:gd name="T4" fmla="*/ 792 w 1582"/>
                  <a:gd name="T5" fmla="*/ 918 h 918"/>
                  <a:gd name="T6" fmla="*/ 343 w 1582"/>
                  <a:gd name="T7" fmla="*/ 826 h 918"/>
                  <a:gd name="T8" fmla="*/ 133 w 1582"/>
                  <a:gd name="T9" fmla="*/ 676 h 918"/>
                  <a:gd name="T10" fmla="*/ 195 w 1582"/>
                  <a:gd name="T11" fmla="*/ 183 h 918"/>
                  <a:gd name="T12" fmla="*/ 794 w 1582"/>
                  <a:gd name="T13" fmla="*/ 0 h 918"/>
                  <a:gd name="T14" fmla="*/ 1243 w 1582"/>
                  <a:gd name="T15" fmla="*/ 92 h 918"/>
                  <a:gd name="T16" fmla="*/ 1484 w 1582"/>
                  <a:gd name="T17" fmla="*/ 282 h 918"/>
                  <a:gd name="T18" fmla="*/ 1150 w 1582"/>
                  <a:gd name="T19" fmla="*/ 302 h 918"/>
                  <a:gd name="T20" fmla="*/ 1160 w 1582"/>
                  <a:gd name="T21" fmla="*/ 237 h 918"/>
                  <a:gd name="T22" fmla="*/ 1120 w 1582"/>
                  <a:gd name="T23" fmla="*/ 193 h 918"/>
                  <a:gd name="T24" fmla="*/ 1059 w 1582"/>
                  <a:gd name="T25" fmla="*/ 180 h 918"/>
                  <a:gd name="T26" fmla="*/ 977 w 1582"/>
                  <a:gd name="T27" fmla="*/ 205 h 918"/>
                  <a:gd name="T28" fmla="*/ 446 w 1582"/>
                  <a:gd name="T29" fmla="*/ 639 h 918"/>
                  <a:gd name="T30" fmla="*/ 436 w 1582"/>
                  <a:gd name="T31" fmla="*/ 703 h 918"/>
                  <a:gd name="T32" fmla="*/ 476 w 1582"/>
                  <a:gd name="T33" fmla="*/ 747 h 918"/>
                  <a:gd name="T34" fmla="*/ 537 w 1582"/>
                  <a:gd name="T35" fmla="*/ 760 h 918"/>
                  <a:gd name="T36" fmla="*/ 619 w 1582"/>
                  <a:gd name="T37" fmla="*/ 735 h 918"/>
                  <a:gd name="T38" fmla="*/ 1150 w 1582"/>
                  <a:gd name="T39" fmla="*/ 302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2" h="918">
                    <a:moveTo>
                      <a:pt x="1484" y="282"/>
                    </a:moveTo>
                    <a:cubicBezTo>
                      <a:pt x="1582" y="428"/>
                      <a:pt x="1556" y="600"/>
                      <a:pt x="1391" y="735"/>
                    </a:cubicBezTo>
                    <a:cubicBezTo>
                      <a:pt x="1244" y="855"/>
                      <a:pt x="1020" y="918"/>
                      <a:pt x="792" y="918"/>
                    </a:cubicBezTo>
                    <a:cubicBezTo>
                      <a:pt x="636" y="918"/>
                      <a:pt x="478" y="888"/>
                      <a:pt x="343" y="826"/>
                    </a:cubicBezTo>
                    <a:cubicBezTo>
                      <a:pt x="254" y="785"/>
                      <a:pt x="183" y="733"/>
                      <a:pt x="133" y="676"/>
                    </a:cubicBezTo>
                    <a:cubicBezTo>
                      <a:pt x="0" y="523"/>
                      <a:pt x="14" y="331"/>
                      <a:pt x="195" y="183"/>
                    </a:cubicBezTo>
                    <a:cubicBezTo>
                      <a:pt x="342" y="63"/>
                      <a:pt x="566" y="0"/>
                      <a:pt x="794" y="0"/>
                    </a:cubicBezTo>
                    <a:cubicBezTo>
                      <a:pt x="950" y="0"/>
                      <a:pt x="1108" y="30"/>
                      <a:pt x="1243" y="92"/>
                    </a:cubicBezTo>
                    <a:cubicBezTo>
                      <a:pt x="1353" y="143"/>
                      <a:pt x="1434" y="209"/>
                      <a:pt x="1484" y="282"/>
                    </a:cubicBezTo>
                    <a:close/>
                    <a:moveTo>
                      <a:pt x="1150" y="302"/>
                    </a:moveTo>
                    <a:cubicBezTo>
                      <a:pt x="1173" y="283"/>
                      <a:pt x="1176" y="258"/>
                      <a:pt x="1160" y="237"/>
                    </a:cubicBezTo>
                    <a:cubicBezTo>
                      <a:pt x="1158" y="220"/>
                      <a:pt x="1144" y="204"/>
                      <a:pt x="1120" y="193"/>
                    </a:cubicBezTo>
                    <a:cubicBezTo>
                      <a:pt x="1102" y="185"/>
                      <a:pt x="1080" y="180"/>
                      <a:pt x="1059" y="180"/>
                    </a:cubicBezTo>
                    <a:cubicBezTo>
                      <a:pt x="1028" y="180"/>
                      <a:pt x="997" y="189"/>
                      <a:pt x="977" y="205"/>
                    </a:cubicBezTo>
                    <a:cubicBezTo>
                      <a:pt x="446" y="639"/>
                      <a:pt x="446" y="639"/>
                      <a:pt x="446" y="639"/>
                    </a:cubicBezTo>
                    <a:cubicBezTo>
                      <a:pt x="423" y="658"/>
                      <a:pt x="420" y="683"/>
                      <a:pt x="436" y="703"/>
                    </a:cubicBezTo>
                    <a:cubicBezTo>
                      <a:pt x="438" y="720"/>
                      <a:pt x="452" y="736"/>
                      <a:pt x="476" y="747"/>
                    </a:cubicBezTo>
                    <a:cubicBezTo>
                      <a:pt x="494" y="756"/>
                      <a:pt x="516" y="760"/>
                      <a:pt x="537" y="760"/>
                    </a:cubicBezTo>
                    <a:cubicBezTo>
                      <a:pt x="568" y="760"/>
                      <a:pt x="599" y="751"/>
                      <a:pt x="619" y="735"/>
                    </a:cubicBezTo>
                    <a:cubicBezTo>
                      <a:pt x="1150" y="302"/>
                      <a:pt x="1150" y="302"/>
                      <a:pt x="1150" y="302"/>
                    </a:cubicBezTo>
                  </a:path>
                </a:pathLst>
              </a:custGeom>
              <a:solidFill>
                <a:srgbClr val="DAA80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 name="ïṩḷïďe"/>
              <p:cNvSpPr/>
              <p:nvPr/>
            </p:nvSpPr>
            <p:spPr bwMode="auto">
              <a:xfrm>
                <a:off x="6970804" y="5139986"/>
                <a:ext cx="276152" cy="195045"/>
              </a:xfrm>
              <a:custGeom>
                <a:avLst/>
                <a:gdLst>
                  <a:gd name="T0" fmla="*/ 724 w 740"/>
                  <a:gd name="T1" fmla="*/ 0 h 523"/>
                  <a:gd name="T2" fmla="*/ 714 w 740"/>
                  <a:gd name="T3" fmla="*/ 65 h 523"/>
                  <a:gd name="T4" fmla="*/ 183 w 740"/>
                  <a:gd name="T5" fmla="*/ 498 h 523"/>
                  <a:gd name="T6" fmla="*/ 101 w 740"/>
                  <a:gd name="T7" fmla="*/ 523 h 523"/>
                  <a:gd name="T8" fmla="*/ 40 w 740"/>
                  <a:gd name="T9" fmla="*/ 510 h 523"/>
                  <a:gd name="T10" fmla="*/ 0 w 740"/>
                  <a:gd name="T11" fmla="*/ 466 h 523"/>
                  <a:gd name="T12" fmla="*/ 31 w 740"/>
                  <a:gd name="T13" fmla="*/ 489 h 523"/>
                  <a:gd name="T14" fmla="*/ 92 w 740"/>
                  <a:gd name="T15" fmla="*/ 502 h 523"/>
                  <a:gd name="T16" fmla="*/ 173 w 740"/>
                  <a:gd name="T17" fmla="*/ 477 h 523"/>
                  <a:gd name="T18" fmla="*/ 704 w 740"/>
                  <a:gd name="T19" fmla="*/ 44 h 523"/>
                  <a:gd name="T20" fmla="*/ 724 w 740"/>
                  <a:gd name="T21" fmla="*/ 0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0" h="523">
                    <a:moveTo>
                      <a:pt x="724" y="0"/>
                    </a:moveTo>
                    <a:cubicBezTo>
                      <a:pt x="740" y="21"/>
                      <a:pt x="737" y="46"/>
                      <a:pt x="714" y="65"/>
                    </a:cubicBezTo>
                    <a:cubicBezTo>
                      <a:pt x="183" y="498"/>
                      <a:pt x="183" y="498"/>
                      <a:pt x="183" y="498"/>
                    </a:cubicBezTo>
                    <a:cubicBezTo>
                      <a:pt x="163" y="514"/>
                      <a:pt x="132" y="523"/>
                      <a:pt x="101" y="523"/>
                    </a:cubicBezTo>
                    <a:cubicBezTo>
                      <a:pt x="80" y="523"/>
                      <a:pt x="58" y="519"/>
                      <a:pt x="40" y="510"/>
                    </a:cubicBezTo>
                    <a:cubicBezTo>
                      <a:pt x="16" y="499"/>
                      <a:pt x="2" y="483"/>
                      <a:pt x="0" y="466"/>
                    </a:cubicBezTo>
                    <a:cubicBezTo>
                      <a:pt x="7" y="475"/>
                      <a:pt x="17" y="483"/>
                      <a:pt x="31" y="489"/>
                    </a:cubicBezTo>
                    <a:cubicBezTo>
                      <a:pt x="49" y="498"/>
                      <a:pt x="71" y="502"/>
                      <a:pt x="92" y="502"/>
                    </a:cubicBezTo>
                    <a:cubicBezTo>
                      <a:pt x="123" y="502"/>
                      <a:pt x="153" y="493"/>
                      <a:pt x="173" y="477"/>
                    </a:cubicBezTo>
                    <a:cubicBezTo>
                      <a:pt x="704" y="44"/>
                      <a:pt x="704" y="44"/>
                      <a:pt x="704" y="44"/>
                    </a:cubicBezTo>
                    <a:cubicBezTo>
                      <a:pt x="720" y="31"/>
                      <a:pt x="726" y="15"/>
                      <a:pt x="724" y="0"/>
                    </a:cubicBezTo>
                    <a:close/>
                  </a:path>
                </a:pathLst>
              </a:custGeom>
              <a:solidFill>
                <a:srgbClr val="EDC35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 name="íṣľïdè"/>
              <p:cNvSpPr/>
              <p:nvPr/>
            </p:nvSpPr>
            <p:spPr bwMode="auto">
              <a:xfrm>
                <a:off x="6857833" y="5303167"/>
                <a:ext cx="186355" cy="151594"/>
              </a:xfrm>
              <a:custGeom>
                <a:avLst/>
                <a:gdLst>
                  <a:gd name="T0" fmla="*/ 499 w 499"/>
                  <a:gd name="T1" fmla="*/ 267 h 406"/>
                  <a:gd name="T2" fmla="*/ 499 w 499"/>
                  <a:gd name="T3" fmla="*/ 406 h 406"/>
                  <a:gd name="T4" fmla="*/ 242 w 499"/>
                  <a:gd name="T5" fmla="*/ 329 h 406"/>
                  <a:gd name="T6" fmla="*/ 0 w 499"/>
                  <a:gd name="T7" fmla="*/ 139 h 406"/>
                  <a:gd name="T8" fmla="*/ 0 w 499"/>
                  <a:gd name="T9" fmla="*/ 0 h 406"/>
                  <a:gd name="T10" fmla="*/ 242 w 499"/>
                  <a:gd name="T11" fmla="*/ 190 h 406"/>
                  <a:gd name="T12" fmla="*/ 499 w 499"/>
                  <a:gd name="T13" fmla="*/ 267 h 406"/>
                </a:gdLst>
                <a:ahLst/>
                <a:cxnLst>
                  <a:cxn ang="0">
                    <a:pos x="T0" y="T1"/>
                  </a:cxn>
                  <a:cxn ang="0">
                    <a:pos x="T2" y="T3"/>
                  </a:cxn>
                  <a:cxn ang="0">
                    <a:pos x="T4" y="T5"/>
                  </a:cxn>
                  <a:cxn ang="0">
                    <a:pos x="T6" y="T7"/>
                  </a:cxn>
                  <a:cxn ang="0">
                    <a:pos x="T8" y="T9"/>
                  </a:cxn>
                  <a:cxn ang="0">
                    <a:pos x="T10" y="T11"/>
                  </a:cxn>
                  <a:cxn ang="0">
                    <a:pos x="T12" y="T13"/>
                  </a:cxn>
                </a:cxnLst>
                <a:rect l="0" t="0" r="r" b="b"/>
                <a:pathLst>
                  <a:path w="499" h="406">
                    <a:moveTo>
                      <a:pt x="499" y="267"/>
                    </a:moveTo>
                    <a:cubicBezTo>
                      <a:pt x="499" y="406"/>
                      <a:pt x="499" y="406"/>
                      <a:pt x="499" y="406"/>
                    </a:cubicBezTo>
                    <a:cubicBezTo>
                      <a:pt x="409" y="391"/>
                      <a:pt x="321" y="366"/>
                      <a:pt x="242" y="329"/>
                    </a:cubicBezTo>
                    <a:cubicBezTo>
                      <a:pt x="131" y="278"/>
                      <a:pt x="50" y="212"/>
                      <a:pt x="0" y="139"/>
                    </a:cubicBezTo>
                    <a:cubicBezTo>
                      <a:pt x="0" y="0"/>
                      <a:pt x="0" y="0"/>
                      <a:pt x="0" y="0"/>
                    </a:cubicBezTo>
                    <a:cubicBezTo>
                      <a:pt x="50" y="73"/>
                      <a:pt x="131" y="139"/>
                      <a:pt x="242" y="190"/>
                    </a:cubicBezTo>
                    <a:cubicBezTo>
                      <a:pt x="321" y="227"/>
                      <a:pt x="409" y="252"/>
                      <a:pt x="499" y="267"/>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 name="íṧľide"/>
              <p:cNvSpPr/>
              <p:nvPr/>
            </p:nvSpPr>
            <p:spPr bwMode="auto">
              <a:xfrm>
                <a:off x="7394688" y="5237508"/>
                <a:ext cx="966" cy="56003"/>
              </a:xfrm>
              <a:custGeom>
                <a:avLst/>
                <a:gdLst>
                  <a:gd name="T0" fmla="*/ 1 w 1"/>
                  <a:gd name="T1" fmla="*/ 0 h 149"/>
                  <a:gd name="T2" fmla="*/ 1 w 1"/>
                  <a:gd name="T3" fmla="*/ 139 h 149"/>
                  <a:gd name="T4" fmla="*/ 0 w 1"/>
                  <a:gd name="T5" fmla="*/ 149 h 149"/>
                  <a:gd name="T6" fmla="*/ 0 w 1"/>
                  <a:gd name="T7" fmla="*/ 10 h 149"/>
                  <a:gd name="T8" fmla="*/ 1 w 1"/>
                  <a:gd name="T9" fmla="*/ 0 h 149"/>
                </a:gdLst>
                <a:ahLst/>
                <a:cxnLst>
                  <a:cxn ang="0">
                    <a:pos x="T0" y="T1"/>
                  </a:cxn>
                  <a:cxn ang="0">
                    <a:pos x="T2" y="T3"/>
                  </a:cxn>
                  <a:cxn ang="0">
                    <a:pos x="T4" y="T5"/>
                  </a:cxn>
                  <a:cxn ang="0">
                    <a:pos x="T6" y="T7"/>
                  </a:cxn>
                  <a:cxn ang="0">
                    <a:pos x="T8" y="T9"/>
                  </a:cxn>
                </a:cxnLst>
                <a:rect l="0" t="0" r="r" b="b"/>
                <a:pathLst>
                  <a:path w="1" h="149">
                    <a:moveTo>
                      <a:pt x="1" y="0"/>
                    </a:moveTo>
                    <a:cubicBezTo>
                      <a:pt x="1" y="139"/>
                      <a:pt x="1" y="139"/>
                      <a:pt x="1" y="139"/>
                    </a:cubicBezTo>
                    <a:cubicBezTo>
                      <a:pt x="1" y="142"/>
                      <a:pt x="0" y="145"/>
                      <a:pt x="0" y="149"/>
                    </a:cubicBezTo>
                    <a:cubicBezTo>
                      <a:pt x="0" y="10"/>
                      <a:pt x="0" y="10"/>
                      <a:pt x="0" y="10"/>
                    </a:cubicBezTo>
                    <a:cubicBezTo>
                      <a:pt x="0" y="7"/>
                      <a:pt x="1" y="3"/>
                      <a:pt x="1"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 name="ïṥļíḓê"/>
              <p:cNvSpPr/>
              <p:nvPr/>
            </p:nvSpPr>
            <p:spPr bwMode="auto">
              <a:xfrm>
                <a:off x="7389861" y="5241371"/>
                <a:ext cx="4828" cy="82074"/>
              </a:xfrm>
              <a:custGeom>
                <a:avLst/>
                <a:gdLst>
                  <a:gd name="T0" fmla="*/ 14 w 14"/>
                  <a:gd name="T1" fmla="*/ 0 h 220"/>
                  <a:gd name="T2" fmla="*/ 14 w 14"/>
                  <a:gd name="T3" fmla="*/ 139 h 220"/>
                  <a:gd name="T4" fmla="*/ 0 w 14"/>
                  <a:gd name="T5" fmla="*/ 220 h 220"/>
                  <a:gd name="T6" fmla="*/ 0 w 14"/>
                  <a:gd name="T7" fmla="*/ 81 h 220"/>
                  <a:gd name="T8" fmla="*/ 14 w 14"/>
                  <a:gd name="T9" fmla="*/ 0 h 220"/>
                </a:gdLst>
                <a:ahLst/>
                <a:cxnLst>
                  <a:cxn ang="0">
                    <a:pos x="T0" y="T1"/>
                  </a:cxn>
                  <a:cxn ang="0">
                    <a:pos x="T2" y="T3"/>
                  </a:cxn>
                  <a:cxn ang="0">
                    <a:pos x="T4" y="T5"/>
                  </a:cxn>
                  <a:cxn ang="0">
                    <a:pos x="T6" y="T7"/>
                  </a:cxn>
                  <a:cxn ang="0">
                    <a:pos x="T8" y="T9"/>
                  </a:cxn>
                </a:cxnLst>
                <a:rect l="0" t="0" r="r" b="b"/>
                <a:pathLst>
                  <a:path w="14" h="220">
                    <a:moveTo>
                      <a:pt x="14" y="0"/>
                    </a:moveTo>
                    <a:cubicBezTo>
                      <a:pt x="14" y="139"/>
                      <a:pt x="14" y="139"/>
                      <a:pt x="14" y="139"/>
                    </a:cubicBezTo>
                    <a:cubicBezTo>
                      <a:pt x="13" y="166"/>
                      <a:pt x="8" y="193"/>
                      <a:pt x="0" y="220"/>
                    </a:cubicBezTo>
                    <a:cubicBezTo>
                      <a:pt x="0" y="81"/>
                      <a:pt x="0" y="81"/>
                      <a:pt x="0" y="81"/>
                    </a:cubicBezTo>
                    <a:cubicBezTo>
                      <a:pt x="8" y="54"/>
                      <a:pt x="13" y="27"/>
                      <a:pt x="14"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 name="iṧḷiḓê"/>
              <p:cNvSpPr/>
              <p:nvPr/>
            </p:nvSpPr>
            <p:spPr bwMode="auto">
              <a:xfrm>
                <a:off x="7366687" y="5271303"/>
                <a:ext cx="23174" cy="92694"/>
              </a:xfrm>
              <a:custGeom>
                <a:avLst/>
                <a:gdLst>
                  <a:gd name="T0" fmla="*/ 61 w 61"/>
                  <a:gd name="T1" fmla="*/ 0 h 249"/>
                  <a:gd name="T2" fmla="*/ 61 w 61"/>
                  <a:gd name="T3" fmla="*/ 139 h 249"/>
                  <a:gd name="T4" fmla="*/ 0 w 61"/>
                  <a:gd name="T5" fmla="*/ 249 h 249"/>
                  <a:gd name="T6" fmla="*/ 0 w 61"/>
                  <a:gd name="T7" fmla="*/ 110 h 249"/>
                  <a:gd name="T8" fmla="*/ 61 w 61"/>
                  <a:gd name="T9" fmla="*/ 0 h 249"/>
                </a:gdLst>
                <a:ahLst/>
                <a:cxnLst>
                  <a:cxn ang="0">
                    <a:pos x="T0" y="T1"/>
                  </a:cxn>
                  <a:cxn ang="0">
                    <a:pos x="T2" y="T3"/>
                  </a:cxn>
                  <a:cxn ang="0">
                    <a:pos x="T4" y="T5"/>
                  </a:cxn>
                  <a:cxn ang="0">
                    <a:pos x="T6" y="T7"/>
                  </a:cxn>
                  <a:cxn ang="0">
                    <a:pos x="T8" y="T9"/>
                  </a:cxn>
                </a:cxnLst>
                <a:rect l="0" t="0" r="r" b="b"/>
                <a:pathLst>
                  <a:path w="61" h="249">
                    <a:moveTo>
                      <a:pt x="61" y="0"/>
                    </a:moveTo>
                    <a:cubicBezTo>
                      <a:pt x="61" y="139"/>
                      <a:pt x="61" y="139"/>
                      <a:pt x="61" y="139"/>
                    </a:cubicBezTo>
                    <a:cubicBezTo>
                      <a:pt x="48" y="177"/>
                      <a:pt x="28" y="213"/>
                      <a:pt x="0" y="249"/>
                    </a:cubicBezTo>
                    <a:cubicBezTo>
                      <a:pt x="0" y="110"/>
                      <a:pt x="0" y="110"/>
                      <a:pt x="0" y="110"/>
                    </a:cubicBezTo>
                    <a:cubicBezTo>
                      <a:pt x="28" y="75"/>
                      <a:pt x="48" y="38"/>
                      <a:pt x="61"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 name="íś1íḋe"/>
              <p:cNvSpPr/>
              <p:nvPr/>
            </p:nvSpPr>
            <p:spPr bwMode="auto">
              <a:xfrm>
                <a:off x="7292338" y="5312823"/>
                <a:ext cx="74349" cy="109109"/>
              </a:xfrm>
              <a:custGeom>
                <a:avLst/>
                <a:gdLst>
                  <a:gd name="T0" fmla="*/ 199 w 199"/>
                  <a:gd name="T1" fmla="*/ 0 h 293"/>
                  <a:gd name="T2" fmla="*/ 199 w 199"/>
                  <a:gd name="T3" fmla="*/ 139 h 293"/>
                  <a:gd name="T4" fmla="*/ 124 w 199"/>
                  <a:gd name="T5" fmla="*/ 213 h 293"/>
                  <a:gd name="T6" fmla="*/ 0 w 199"/>
                  <a:gd name="T7" fmla="*/ 293 h 293"/>
                  <a:gd name="T8" fmla="*/ 0 w 199"/>
                  <a:gd name="T9" fmla="*/ 154 h 293"/>
                  <a:gd name="T10" fmla="*/ 124 w 199"/>
                  <a:gd name="T11" fmla="*/ 74 h 293"/>
                  <a:gd name="T12" fmla="*/ 199 w 199"/>
                  <a:gd name="T13" fmla="*/ 0 h 293"/>
                </a:gdLst>
                <a:ahLst/>
                <a:cxnLst>
                  <a:cxn ang="0">
                    <a:pos x="T0" y="T1"/>
                  </a:cxn>
                  <a:cxn ang="0">
                    <a:pos x="T2" y="T3"/>
                  </a:cxn>
                  <a:cxn ang="0">
                    <a:pos x="T4" y="T5"/>
                  </a:cxn>
                  <a:cxn ang="0">
                    <a:pos x="T6" y="T7"/>
                  </a:cxn>
                  <a:cxn ang="0">
                    <a:pos x="T8" y="T9"/>
                  </a:cxn>
                  <a:cxn ang="0">
                    <a:pos x="T10" y="T11"/>
                  </a:cxn>
                  <a:cxn ang="0">
                    <a:pos x="T12" y="T13"/>
                  </a:cxn>
                </a:cxnLst>
                <a:rect l="0" t="0" r="r" b="b"/>
                <a:pathLst>
                  <a:path w="199" h="293">
                    <a:moveTo>
                      <a:pt x="199" y="0"/>
                    </a:moveTo>
                    <a:cubicBezTo>
                      <a:pt x="199" y="139"/>
                      <a:pt x="199" y="139"/>
                      <a:pt x="199" y="139"/>
                    </a:cubicBezTo>
                    <a:cubicBezTo>
                      <a:pt x="178" y="164"/>
                      <a:pt x="153" y="189"/>
                      <a:pt x="124" y="213"/>
                    </a:cubicBezTo>
                    <a:cubicBezTo>
                      <a:pt x="87" y="243"/>
                      <a:pt x="46" y="270"/>
                      <a:pt x="0" y="293"/>
                    </a:cubicBezTo>
                    <a:cubicBezTo>
                      <a:pt x="0" y="154"/>
                      <a:pt x="0" y="154"/>
                      <a:pt x="0" y="154"/>
                    </a:cubicBezTo>
                    <a:cubicBezTo>
                      <a:pt x="46" y="131"/>
                      <a:pt x="87" y="104"/>
                      <a:pt x="124" y="74"/>
                    </a:cubicBezTo>
                    <a:cubicBezTo>
                      <a:pt x="153" y="51"/>
                      <a:pt x="178" y="26"/>
                      <a:pt x="199" y="0"/>
                    </a:cubicBezTo>
                  </a:path>
                </a:pathLst>
              </a:custGeom>
              <a:solidFill>
                <a:srgbClr val="9C72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 name="ïŝḻïďè"/>
              <p:cNvSpPr/>
              <p:nvPr/>
            </p:nvSpPr>
            <p:spPr bwMode="auto">
              <a:xfrm>
                <a:off x="7233439" y="5369791"/>
                <a:ext cx="58900" cy="74349"/>
              </a:xfrm>
              <a:custGeom>
                <a:avLst/>
                <a:gdLst>
                  <a:gd name="T0" fmla="*/ 160 w 160"/>
                  <a:gd name="T1" fmla="*/ 0 h 200"/>
                  <a:gd name="T2" fmla="*/ 160 w 160"/>
                  <a:gd name="T3" fmla="*/ 139 h 200"/>
                  <a:gd name="T4" fmla="*/ 0 w 160"/>
                  <a:gd name="T5" fmla="*/ 200 h 200"/>
                  <a:gd name="T6" fmla="*/ 0 w 160"/>
                  <a:gd name="T7" fmla="*/ 61 h 200"/>
                  <a:gd name="T8" fmla="*/ 160 w 160"/>
                  <a:gd name="T9" fmla="*/ 0 h 200"/>
                </a:gdLst>
                <a:ahLst/>
                <a:cxnLst>
                  <a:cxn ang="0">
                    <a:pos x="T0" y="T1"/>
                  </a:cxn>
                  <a:cxn ang="0">
                    <a:pos x="T2" y="T3"/>
                  </a:cxn>
                  <a:cxn ang="0">
                    <a:pos x="T4" y="T5"/>
                  </a:cxn>
                  <a:cxn ang="0">
                    <a:pos x="T6" y="T7"/>
                  </a:cxn>
                  <a:cxn ang="0">
                    <a:pos x="T8" y="T9"/>
                  </a:cxn>
                </a:cxnLst>
                <a:rect l="0" t="0" r="r" b="b"/>
                <a:pathLst>
                  <a:path w="160" h="200">
                    <a:moveTo>
                      <a:pt x="160" y="0"/>
                    </a:moveTo>
                    <a:cubicBezTo>
                      <a:pt x="160" y="139"/>
                      <a:pt x="160" y="139"/>
                      <a:pt x="160" y="139"/>
                    </a:cubicBezTo>
                    <a:cubicBezTo>
                      <a:pt x="111" y="164"/>
                      <a:pt x="57" y="184"/>
                      <a:pt x="0" y="200"/>
                    </a:cubicBezTo>
                    <a:cubicBezTo>
                      <a:pt x="0" y="61"/>
                      <a:pt x="0" y="61"/>
                      <a:pt x="0" y="61"/>
                    </a:cubicBezTo>
                    <a:cubicBezTo>
                      <a:pt x="57" y="45"/>
                      <a:pt x="111" y="25"/>
                      <a:pt x="160" y="0"/>
                    </a:cubicBezTo>
                  </a:path>
                </a:pathLst>
              </a:custGeom>
              <a:solidFill>
                <a:srgbClr val="9970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 name="ïśļíḍé"/>
              <p:cNvSpPr/>
              <p:nvPr/>
            </p:nvSpPr>
            <p:spPr bwMode="auto">
              <a:xfrm>
                <a:off x="7186126" y="5392964"/>
                <a:ext cx="47313" cy="61796"/>
              </a:xfrm>
              <a:custGeom>
                <a:avLst/>
                <a:gdLst>
                  <a:gd name="T0" fmla="*/ 125 w 125"/>
                  <a:gd name="T1" fmla="*/ 0 h 167"/>
                  <a:gd name="T2" fmla="*/ 125 w 125"/>
                  <a:gd name="T3" fmla="*/ 139 h 167"/>
                  <a:gd name="T4" fmla="*/ 0 w 125"/>
                  <a:gd name="T5" fmla="*/ 167 h 167"/>
                  <a:gd name="T6" fmla="*/ 0 w 125"/>
                  <a:gd name="T7" fmla="*/ 28 h 167"/>
                  <a:gd name="T8" fmla="*/ 125 w 125"/>
                  <a:gd name="T9" fmla="*/ 0 h 167"/>
                </a:gdLst>
                <a:ahLst/>
                <a:cxnLst>
                  <a:cxn ang="0">
                    <a:pos x="T0" y="T1"/>
                  </a:cxn>
                  <a:cxn ang="0">
                    <a:pos x="T2" y="T3"/>
                  </a:cxn>
                  <a:cxn ang="0">
                    <a:pos x="T4" y="T5"/>
                  </a:cxn>
                  <a:cxn ang="0">
                    <a:pos x="T6" y="T7"/>
                  </a:cxn>
                  <a:cxn ang="0">
                    <a:pos x="T8" y="T9"/>
                  </a:cxn>
                </a:cxnLst>
                <a:rect l="0" t="0" r="r" b="b"/>
                <a:pathLst>
                  <a:path w="125" h="167">
                    <a:moveTo>
                      <a:pt x="125" y="0"/>
                    </a:moveTo>
                    <a:cubicBezTo>
                      <a:pt x="125" y="139"/>
                      <a:pt x="125" y="139"/>
                      <a:pt x="125" y="139"/>
                    </a:cubicBezTo>
                    <a:cubicBezTo>
                      <a:pt x="85" y="150"/>
                      <a:pt x="43" y="160"/>
                      <a:pt x="0" y="167"/>
                    </a:cubicBezTo>
                    <a:cubicBezTo>
                      <a:pt x="0" y="28"/>
                      <a:pt x="0" y="28"/>
                      <a:pt x="0" y="28"/>
                    </a:cubicBezTo>
                    <a:cubicBezTo>
                      <a:pt x="43" y="21"/>
                      <a:pt x="85" y="12"/>
                      <a:pt x="125" y="0"/>
                    </a:cubicBezTo>
                  </a:path>
                </a:pathLst>
              </a:custGeom>
              <a:solidFill>
                <a:srgbClr val="956D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 name="íślidê"/>
              <p:cNvSpPr/>
              <p:nvPr/>
            </p:nvSpPr>
            <p:spPr bwMode="auto">
              <a:xfrm>
                <a:off x="7141710" y="5403586"/>
                <a:ext cx="44416" cy="56003"/>
              </a:xfrm>
              <a:custGeom>
                <a:avLst/>
                <a:gdLst>
                  <a:gd name="T0" fmla="*/ 119 w 119"/>
                  <a:gd name="T1" fmla="*/ 0 h 151"/>
                  <a:gd name="T2" fmla="*/ 119 w 119"/>
                  <a:gd name="T3" fmla="*/ 139 h 151"/>
                  <a:gd name="T4" fmla="*/ 0 w 119"/>
                  <a:gd name="T5" fmla="*/ 151 h 151"/>
                  <a:gd name="T6" fmla="*/ 0 w 119"/>
                  <a:gd name="T7" fmla="*/ 12 h 151"/>
                  <a:gd name="T8" fmla="*/ 119 w 119"/>
                  <a:gd name="T9" fmla="*/ 0 h 151"/>
                </a:gdLst>
                <a:ahLst/>
                <a:cxnLst>
                  <a:cxn ang="0">
                    <a:pos x="T0" y="T1"/>
                  </a:cxn>
                  <a:cxn ang="0">
                    <a:pos x="T2" y="T3"/>
                  </a:cxn>
                  <a:cxn ang="0">
                    <a:pos x="T4" y="T5"/>
                  </a:cxn>
                  <a:cxn ang="0">
                    <a:pos x="T6" y="T7"/>
                  </a:cxn>
                  <a:cxn ang="0">
                    <a:pos x="T8" y="T9"/>
                  </a:cxn>
                </a:cxnLst>
                <a:rect l="0" t="0" r="r" b="b"/>
                <a:pathLst>
                  <a:path w="119" h="151">
                    <a:moveTo>
                      <a:pt x="119" y="0"/>
                    </a:moveTo>
                    <a:cubicBezTo>
                      <a:pt x="119" y="139"/>
                      <a:pt x="119" y="139"/>
                      <a:pt x="119" y="139"/>
                    </a:cubicBezTo>
                    <a:cubicBezTo>
                      <a:pt x="80" y="145"/>
                      <a:pt x="40" y="149"/>
                      <a:pt x="0" y="151"/>
                    </a:cubicBezTo>
                    <a:cubicBezTo>
                      <a:pt x="0" y="12"/>
                      <a:pt x="0" y="12"/>
                      <a:pt x="0" y="12"/>
                    </a:cubicBezTo>
                    <a:cubicBezTo>
                      <a:pt x="40" y="10"/>
                      <a:pt x="80" y="6"/>
                      <a:pt x="119" y="0"/>
                    </a:cubicBezTo>
                  </a:path>
                </a:pathLst>
              </a:custGeom>
              <a:solidFill>
                <a:srgbClr val="926B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 name="iṥḷïḓe"/>
              <p:cNvSpPr/>
              <p:nvPr/>
            </p:nvSpPr>
            <p:spPr bwMode="auto">
              <a:xfrm>
                <a:off x="7096328" y="5407448"/>
                <a:ext cx="45382" cy="53107"/>
              </a:xfrm>
              <a:custGeom>
                <a:avLst/>
                <a:gdLst>
                  <a:gd name="T0" fmla="*/ 123 w 123"/>
                  <a:gd name="T1" fmla="*/ 0 h 141"/>
                  <a:gd name="T2" fmla="*/ 123 w 123"/>
                  <a:gd name="T3" fmla="*/ 139 h 141"/>
                  <a:gd name="T4" fmla="*/ 53 w 123"/>
                  <a:gd name="T5" fmla="*/ 141 h 141"/>
                  <a:gd name="T6" fmla="*/ 0 w 123"/>
                  <a:gd name="T7" fmla="*/ 140 h 141"/>
                  <a:gd name="T8" fmla="*/ 0 w 123"/>
                  <a:gd name="T9" fmla="*/ 1 h 141"/>
                  <a:gd name="T10" fmla="*/ 53 w 123"/>
                  <a:gd name="T11" fmla="*/ 3 h 141"/>
                  <a:gd name="T12" fmla="*/ 123 w 123"/>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23" h="141">
                    <a:moveTo>
                      <a:pt x="123" y="0"/>
                    </a:moveTo>
                    <a:cubicBezTo>
                      <a:pt x="123" y="139"/>
                      <a:pt x="123" y="139"/>
                      <a:pt x="123" y="139"/>
                    </a:cubicBezTo>
                    <a:cubicBezTo>
                      <a:pt x="99" y="141"/>
                      <a:pt x="76" y="141"/>
                      <a:pt x="53" y="141"/>
                    </a:cubicBezTo>
                    <a:cubicBezTo>
                      <a:pt x="35" y="141"/>
                      <a:pt x="18" y="141"/>
                      <a:pt x="0" y="140"/>
                    </a:cubicBezTo>
                    <a:cubicBezTo>
                      <a:pt x="0" y="1"/>
                      <a:pt x="0" y="1"/>
                      <a:pt x="0" y="1"/>
                    </a:cubicBezTo>
                    <a:cubicBezTo>
                      <a:pt x="18" y="2"/>
                      <a:pt x="35" y="3"/>
                      <a:pt x="53" y="3"/>
                    </a:cubicBezTo>
                    <a:cubicBezTo>
                      <a:pt x="76" y="3"/>
                      <a:pt x="99" y="2"/>
                      <a:pt x="123" y="0"/>
                    </a:cubicBezTo>
                  </a:path>
                </a:pathLst>
              </a:custGeom>
              <a:solidFill>
                <a:srgbClr val="8F6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 name="í$ḷíḑê"/>
              <p:cNvSpPr/>
              <p:nvPr/>
            </p:nvSpPr>
            <p:spPr bwMode="auto">
              <a:xfrm>
                <a:off x="7044188" y="5402620"/>
                <a:ext cx="52141" cy="56969"/>
              </a:xfrm>
              <a:custGeom>
                <a:avLst/>
                <a:gdLst>
                  <a:gd name="T0" fmla="*/ 139 w 139"/>
                  <a:gd name="T1" fmla="*/ 14 h 153"/>
                  <a:gd name="T2" fmla="*/ 139 w 139"/>
                  <a:gd name="T3" fmla="*/ 153 h 153"/>
                  <a:gd name="T4" fmla="*/ 0 w 139"/>
                  <a:gd name="T5" fmla="*/ 139 h 153"/>
                  <a:gd name="T6" fmla="*/ 0 w 139"/>
                  <a:gd name="T7" fmla="*/ 0 h 153"/>
                  <a:gd name="T8" fmla="*/ 139 w 139"/>
                  <a:gd name="T9" fmla="*/ 14 h 153"/>
                </a:gdLst>
                <a:ahLst/>
                <a:cxnLst>
                  <a:cxn ang="0">
                    <a:pos x="T0" y="T1"/>
                  </a:cxn>
                  <a:cxn ang="0">
                    <a:pos x="T2" y="T3"/>
                  </a:cxn>
                  <a:cxn ang="0">
                    <a:pos x="T4" y="T5"/>
                  </a:cxn>
                  <a:cxn ang="0">
                    <a:pos x="T6" y="T7"/>
                  </a:cxn>
                  <a:cxn ang="0">
                    <a:pos x="T8" y="T9"/>
                  </a:cxn>
                </a:cxnLst>
                <a:rect l="0" t="0" r="r" b="b"/>
                <a:pathLst>
                  <a:path w="139" h="153">
                    <a:moveTo>
                      <a:pt x="139" y="14"/>
                    </a:moveTo>
                    <a:cubicBezTo>
                      <a:pt x="139" y="153"/>
                      <a:pt x="139" y="153"/>
                      <a:pt x="139" y="153"/>
                    </a:cubicBezTo>
                    <a:cubicBezTo>
                      <a:pt x="92" y="151"/>
                      <a:pt x="46" y="146"/>
                      <a:pt x="0" y="139"/>
                    </a:cubicBezTo>
                    <a:cubicBezTo>
                      <a:pt x="0" y="0"/>
                      <a:pt x="0" y="0"/>
                      <a:pt x="0" y="0"/>
                    </a:cubicBezTo>
                    <a:cubicBezTo>
                      <a:pt x="46" y="8"/>
                      <a:pt x="92" y="12"/>
                      <a:pt x="139" y="14"/>
                    </a:cubicBezTo>
                  </a:path>
                </a:pathLst>
              </a:custGeom>
              <a:solidFill>
                <a:srgbClr val="8B65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 name="íSľídè"/>
              <p:cNvSpPr/>
              <p:nvPr/>
            </p:nvSpPr>
            <p:spPr bwMode="auto">
              <a:xfrm>
                <a:off x="6857833" y="5303167"/>
                <a:ext cx="186355" cy="151594"/>
              </a:xfrm>
              <a:custGeom>
                <a:avLst/>
                <a:gdLst>
                  <a:gd name="T0" fmla="*/ 499 w 499"/>
                  <a:gd name="T1" fmla="*/ 267 h 406"/>
                  <a:gd name="T2" fmla="*/ 499 w 499"/>
                  <a:gd name="T3" fmla="*/ 406 h 406"/>
                  <a:gd name="T4" fmla="*/ 242 w 499"/>
                  <a:gd name="T5" fmla="*/ 329 h 406"/>
                  <a:gd name="T6" fmla="*/ 0 w 499"/>
                  <a:gd name="T7" fmla="*/ 139 h 406"/>
                  <a:gd name="T8" fmla="*/ 0 w 499"/>
                  <a:gd name="T9" fmla="*/ 0 h 406"/>
                  <a:gd name="T10" fmla="*/ 242 w 499"/>
                  <a:gd name="T11" fmla="*/ 190 h 406"/>
                  <a:gd name="T12" fmla="*/ 499 w 499"/>
                  <a:gd name="T13" fmla="*/ 267 h 406"/>
                </a:gdLst>
                <a:ahLst/>
                <a:cxnLst>
                  <a:cxn ang="0">
                    <a:pos x="T0" y="T1"/>
                  </a:cxn>
                  <a:cxn ang="0">
                    <a:pos x="T2" y="T3"/>
                  </a:cxn>
                  <a:cxn ang="0">
                    <a:pos x="T4" y="T5"/>
                  </a:cxn>
                  <a:cxn ang="0">
                    <a:pos x="T6" y="T7"/>
                  </a:cxn>
                  <a:cxn ang="0">
                    <a:pos x="T8" y="T9"/>
                  </a:cxn>
                  <a:cxn ang="0">
                    <a:pos x="T10" y="T11"/>
                  </a:cxn>
                  <a:cxn ang="0">
                    <a:pos x="T12" y="T13"/>
                  </a:cxn>
                </a:cxnLst>
                <a:rect l="0" t="0" r="r" b="b"/>
                <a:pathLst>
                  <a:path w="499" h="406">
                    <a:moveTo>
                      <a:pt x="499" y="267"/>
                    </a:moveTo>
                    <a:cubicBezTo>
                      <a:pt x="499" y="406"/>
                      <a:pt x="499" y="406"/>
                      <a:pt x="499" y="406"/>
                    </a:cubicBezTo>
                    <a:cubicBezTo>
                      <a:pt x="409" y="391"/>
                      <a:pt x="321" y="366"/>
                      <a:pt x="242" y="329"/>
                    </a:cubicBezTo>
                    <a:cubicBezTo>
                      <a:pt x="131" y="278"/>
                      <a:pt x="50" y="212"/>
                      <a:pt x="0" y="139"/>
                    </a:cubicBezTo>
                    <a:cubicBezTo>
                      <a:pt x="0" y="0"/>
                      <a:pt x="0" y="0"/>
                      <a:pt x="0" y="0"/>
                    </a:cubicBezTo>
                    <a:cubicBezTo>
                      <a:pt x="50" y="73"/>
                      <a:pt x="131" y="139"/>
                      <a:pt x="242" y="190"/>
                    </a:cubicBezTo>
                    <a:cubicBezTo>
                      <a:pt x="321" y="227"/>
                      <a:pt x="409" y="252"/>
                      <a:pt x="499" y="267"/>
                    </a:cubicBezTo>
                  </a:path>
                </a:pathLst>
              </a:custGeom>
              <a:solidFill>
                <a:srgbClr val="8863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 name="íšḷiḓè"/>
              <p:cNvSpPr/>
              <p:nvPr/>
            </p:nvSpPr>
            <p:spPr bwMode="auto">
              <a:xfrm>
                <a:off x="6857833" y="5156401"/>
                <a:ext cx="554236" cy="252013"/>
              </a:xfrm>
              <a:custGeom>
                <a:avLst/>
                <a:gdLst>
                  <a:gd name="T0" fmla="*/ 1351 w 1484"/>
                  <a:gd name="T1" fmla="*/ 0 h 677"/>
                  <a:gd name="T2" fmla="*/ 1289 w 1484"/>
                  <a:gd name="T3" fmla="*/ 493 h 677"/>
                  <a:gd name="T4" fmla="*/ 691 w 1484"/>
                  <a:gd name="T5" fmla="*/ 677 h 677"/>
                  <a:gd name="T6" fmla="*/ 242 w 1484"/>
                  <a:gd name="T7" fmla="*/ 584 h 677"/>
                  <a:gd name="T8" fmla="*/ 0 w 1484"/>
                  <a:gd name="T9" fmla="*/ 394 h 677"/>
                  <a:gd name="T10" fmla="*/ 210 w 1484"/>
                  <a:gd name="T11" fmla="*/ 544 h 677"/>
                  <a:gd name="T12" fmla="*/ 659 w 1484"/>
                  <a:gd name="T13" fmla="*/ 636 h 677"/>
                  <a:gd name="T14" fmla="*/ 1258 w 1484"/>
                  <a:gd name="T15" fmla="*/ 453 h 677"/>
                  <a:gd name="T16" fmla="*/ 1351 w 1484"/>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4" h="677">
                    <a:moveTo>
                      <a:pt x="1351" y="0"/>
                    </a:moveTo>
                    <a:cubicBezTo>
                      <a:pt x="1484" y="153"/>
                      <a:pt x="1470" y="346"/>
                      <a:pt x="1289" y="493"/>
                    </a:cubicBezTo>
                    <a:cubicBezTo>
                      <a:pt x="1142" y="613"/>
                      <a:pt x="918" y="677"/>
                      <a:pt x="691" y="677"/>
                    </a:cubicBezTo>
                    <a:cubicBezTo>
                      <a:pt x="534" y="677"/>
                      <a:pt x="376" y="646"/>
                      <a:pt x="242" y="584"/>
                    </a:cubicBezTo>
                    <a:cubicBezTo>
                      <a:pt x="131" y="533"/>
                      <a:pt x="50" y="467"/>
                      <a:pt x="0" y="394"/>
                    </a:cubicBezTo>
                    <a:cubicBezTo>
                      <a:pt x="50" y="451"/>
                      <a:pt x="121" y="503"/>
                      <a:pt x="210" y="544"/>
                    </a:cubicBezTo>
                    <a:cubicBezTo>
                      <a:pt x="345" y="606"/>
                      <a:pt x="503" y="636"/>
                      <a:pt x="659" y="636"/>
                    </a:cubicBezTo>
                    <a:cubicBezTo>
                      <a:pt x="887" y="636"/>
                      <a:pt x="1111" y="573"/>
                      <a:pt x="1258" y="453"/>
                    </a:cubicBezTo>
                    <a:cubicBezTo>
                      <a:pt x="1423" y="318"/>
                      <a:pt x="1449" y="146"/>
                      <a:pt x="1351" y="0"/>
                    </a:cubicBezTo>
                    <a:close/>
                  </a:path>
                </a:pathLst>
              </a:custGeom>
              <a:solidFill>
                <a:srgbClr val="C6910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 name="íŝľiḓé"/>
              <p:cNvSpPr/>
              <p:nvPr/>
            </p:nvSpPr>
            <p:spPr bwMode="auto">
              <a:xfrm>
                <a:off x="4269147" y="5058878"/>
                <a:ext cx="896047" cy="369813"/>
              </a:xfrm>
              <a:custGeom>
                <a:avLst/>
                <a:gdLst>
                  <a:gd name="T0" fmla="*/ 2335 w 2400"/>
                  <a:gd name="T1" fmla="*/ 742 h 991"/>
                  <a:gd name="T2" fmla="*/ 2335 w 2400"/>
                  <a:gd name="T3" fmla="*/ 742 h 991"/>
                  <a:gd name="T4" fmla="*/ 2400 w 2400"/>
                  <a:gd name="T5" fmla="*/ 496 h 991"/>
                  <a:gd name="T6" fmla="*/ 2400 w 2400"/>
                  <a:gd name="T7" fmla="*/ 496 h 991"/>
                  <a:gd name="T8" fmla="*/ 1906 w 2400"/>
                  <a:gd name="T9" fmla="*/ 0 h 991"/>
                  <a:gd name="T10" fmla="*/ 1201 w 2400"/>
                  <a:gd name="T11" fmla="*/ 0 h 991"/>
                  <a:gd name="T12" fmla="*/ 497 w 2400"/>
                  <a:gd name="T13" fmla="*/ 0 h 991"/>
                  <a:gd name="T14" fmla="*/ 0 w 2400"/>
                  <a:gd name="T15" fmla="*/ 496 h 991"/>
                  <a:gd name="T16" fmla="*/ 0 w 2400"/>
                  <a:gd name="T17" fmla="*/ 496 h 991"/>
                  <a:gd name="T18" fmla="*/ 66 w 2400"/>
                  <a:gd name="T19" fmla="*/ 742 h 991"/>
                  <a:gd name="T20" fmla="*/ 66 w 2400"/>
                  <a:gd name="T21" fmla="*/ 742 h 991"/>
                  <a:gd name="T22" fmla="*/ 497 w 2400"/>
                  <a:gd name="T23" fmla="*/ 991 h 991"/>
                  <a:gd name="T24" fmla="*/ 1201 w 2400"/>
                  <a:gd name="T25" fmla="*/ 991 h 991"/>
                  <a:gd name="T26" fmla="*/ 1906 w 2400"/>
                  <a:gd name="T27" fmla="*/ 991 h 991"/>
                  <a:gd name="T28" fmla="*/ 2335 w 2400"/>
                  <a:gd name="T29" fmla="*/ 742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0" h="991">
                    <a:moveTo>
                      <a:pt x="2335" y="742"/>
                    </a:moveTo>
                    <a:cubicBezTo>
                      <a:pt x="2335" y="742"/>
                      <a:pt x="2335" y="742"/>
                      <a:pt x="2335" y="742"/>
                    </a:cubicBezTo>
                    <a:cubicBezTo>
                      <a:pt x="2377" y="670"/>
                      <a:pt x="2400" y="586"/>
                      <a:pt x="2400" y="496"/>
                    </a:cubicBezTo>
                    <a:cubicBezTo>
                      <a:pt x="2400" y="496"/>
                      <a:pt x="2400" y="496"/>
                      <a:pt x="2400" y="496"/>
                    </a:cubicBezTo>
                    <a:cubicBezTo>
                      <a:pt x="2400" y="222"/>
                      <a:pt x="2180" y="0"/>
                      <a:pt x="1906" y="0"/>
                    </a:cubicBezTo>
                    <a:cubicBezTo>
                      <a:pt x="1201" y="0"/>
                      <a:pt x="1201" y="0"/>
                      <a:pt x="1201" y="0"/>
                    </a:cubicBezTo>
                    <a:cubicBezTo>
                      <a:pt x="497" y="0"/>
                      <a:pt x="497" y="0"/>
                      <a:pt x="497" y="0"/>
                    </a:cubicBezTo>
                    <a:cubicBezTo>
                      <a:pt x="223" y="0"/>
                      <a:pt x="0" y="222"/>
                      <a:pt x="0" y="496"/>
                    </a:cubicBezTo>
                    <a:cubicBezTo>
                      <a:pt x="0" y="496"/>
                      <a:pt x="0" y="496"/>
                      <a:pt x="0" y="496"/>
                    </a:cubicBezTo>
                    <a:cubicBezTo>
                      <a:pt x="0" y="585"/>
                      <a:pt x="24" y="670"/>
                      <a:pt x="66" y="742"/>
                    </a:cubicBezTo>
                    <a:cubicBezTo>
                      <a:pt x="66" y="742"/>
                      <a:pt x="66" y="742"/>
                      <a:pt x="66" y="742"/>
                    </a:cubicBezTo>
                    <a:cubicBezTo>
                      <a:pt x="152" y="891"/>
                      <a:pt x="313" y="991"/>
                      <a:pt x="497" y="991"/>
                    </a:cubicBezTo>
                    <a:cubicBezTo>
                      <a:pt x="1201" y="991"/>
                      <a:pt x="1201" y="991"/>
                      <a:pt x="1201" y="991"/>
                    </a:cubicBezTo>
                    <a:cubicBezTo>
                      <a:pt x="1906" y="991"/>
                      <a:pt x="1906" y="991"/>
                      <a:pt x="1906" y="991"/>
                    </a:cubicBezTo>
                    <a:cubicBezTo>
                      <a:pt x="2090" y="991"/>
                      <a:pt x="2250" y="891"/>
                      <a:pt x="2335" y="742"/>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 name="îś1idê"/>
              <p:cNvSpPr/>
              <p:nvPr/>
            </p:nvSpPr>
            <p:spPr bwMode="auto">
              <a:xfrm>
                <a:off x="4717170" y="5335996"/>
                <a:ext cx="423884" cy="92694"/>
              </a:xfrm>
              <a:custGeom>
                <a:avLst/>
                <a:gdLst>
                  <a:gd name="T0" fmla="*/ 1134 w 1134"/>
                  <a:gd name="T1" fmla="*/ 0 h 249"/>
                  <a:gd name="T2" fmla="*/ 861 w 1134"/>
                  <a:gd name="T3" fmla="*/ 66 h 249"/>
                  <a:gd name="T4" fmla="*/ 0 w 1134"/>
                  <a:gd name="T5" fmla="*/ 66 h 249"/>
                  <a:gd name="T6" fmla="*/ 0 w 1134"/>
                  <a:gd name="T7" fmla="*/ 249 h 249"/>
                  <a:gd name="T8" fmla="*/ 705 w 1134"/>
                  <a:gd name="T9" fmla="*/ 249 h 249"/>
                  <a:gd name="T10" fmla="*/ 1134 w 1134"/>
                  <a:gd name="T11" fmla="*/ 0 h 249"/>
                </a:gdLst>
                <a:ahLst/>
                <a:cxnLst>
                  <a:cxn ang="0">
                    <a:pos x="T0" y="T1"/>
                  </a:cxn>
                  <a:cxn ang="0">
                    <a:pos x="T2" y="T3"/>
                  </a:cxn>
                  <a:cxn ang="0">
                    <a:pos x="T4" y="T5"/>
                  </a:cxn>
                  <a:cxn ang="0">
                    <a:pos x="T6" y="T7"/>
                  </a:cxn>
                  <a:cxn ang="0">
                    <a:pos x="T8" y="T9"/>
                  </a:cxn>
                  <a:cxn ang="0">
                    <a:pos x="T10" y="T11"/>
                  </a:cxn>
                </a:cxnLst>
                <a:rect l="0" t="0" r="r" b="b"/>
                <a:pathLst>
                  <a:path w="1134" h="249">
                    <a:moveTo>
                      <a:pt x="1134" y="0"/>
                    </a:moveTo>
                    <a:cubicBezTo>
                      <a:pt x="1052" y="42"/>
                      <a:pt x="959" y="66"/>
                      <a:pt x="861" y="66"/>
                    </a:cubicBezTo>
                    <a:cubicBezTo>
                      <a:pt x="0" y="66"/>
                      <a:pt x="0" y="66"/>
                      <a:pt x="0" y="66"/>
                    </a:cubicBezTo>
                    <a:cubicBezTo>
                      <a:pt x="0" y="249"/>
                      <a:pt x="0" y="249"/>
                      <a:pt x="0" y="249"/>
                    </a:cubicBezTo>
                    <a:cubicBezTo>
                      <a:pt x="705" y="249"/>
                      <a:pt x="705" y="249"/>
                      <a:pt x="705" y="249"/>
                    </a:cubicBezTo>
                    <a:cubicBezTo>
                      <a:pt x="889" y="249"/>
                      <a:pt x="1049" y="149"/>
                      <a:pt x="1134"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 name="ís1ïḑé"/>
              <p:cNvSpPr/>
              <p:nvPr/>
            </p:nvSpPr>
            <p:spPr bwMode="auto">
              <a:xfrm>
                <a:off x="4717170" y="5058878"/>
                <a:ext cx="448023" cy="301257"/>
              </a:xfrm>
              <a:custGeom>
                <a:avLst/>
                <a:gdLst>
                  <a:gd name="T0" fmla="*/ 1199 w 1199"/>
                  <a:gd name="T1" fmla="*/ 496 h 808"/>
                  <a:gd name="T2" fmla="*/ 705 w 1199"/>
                  <a:gd name="T3" fmla="*/ 0 h 808"/>
                  <a:gd name="T4" fmla="*/ 0 w 1199"/>
                  <a:gd name="T5" fmla="*/ 0 h 808"/>
                  <a:gd name="T6" fmla="*/ 0 w 1199"/>
                  <a:gd name="T7" fmla="*/ 808 h 808"/>
                  <a:gd name="T8" fmla="*/ 861 w 1199"/>
                  <a:gd name="T9" fmla="*/ 808 h 808"/>
                  <a:gd name="T10" fmla="*/ 1134 w 1199"/>
                  <a:gd name="T11" fmla="*/ 743 h 808"/>
                  <a:gd name="T12" fmla="*/ 1199 w 1199"/>
                  <a:gd name="T13" fmla="*/ 496 h 808"/>
                </a:gdLst>
                <a:ahLst/>
                <a:cxnLst>
                  <a:cxn ang="0">
                    <a:pos x="T0" y="T1"/>
                  </a:cxn>
                  <a:cxn ang="0">
                    <a:pos x="T2" y="T3"/>
                  </a:cxn>
                  <a:cxn ang="0">
                    <a:pos x="T4" y="T5"/>
                  </a:cxn>
                  <a:cxn ang="0">
                    <a:pos x="T6" y="T7"/>
                  </a:cxn>
                  <a:cxn ang="0">
                    <a:pos x="T8" y="T9"/>
                  </a:cxn>
                  <a:cxn ang="0">
                    <a:pos x="T10" y="T11"/>
                  </a:cxn>
                  <a:cxn ang="0">
                    <a:pos x="T12" y="T13"/>
                  </a:cxn>
                </a:cxnLst>
                <a:rect l="0" t="0" r="r" b="b"/>
                <a:pathLst>
                  <a:path w="1199" h="808">
                    <a:moveTo>
                      <a:pt x="1199" y="496"/>
                    </a:moveTo>
                    <a:cubicBezTo>
                      <a:pt x="1199" y="222"/>
                      <a:pt x="979" y="0"/>
                      <a:pt x="705" y="0"/>
                    </a:cubicBezTo>
                    <a:cubicBezTo>
                      <a:pt x="0" y="0"/>
                      <a:pt x="0" y="0"/>
                      <a:pt x="0" y="0"/>
                    </a:cubicBezTo>
                    <a:cubicBezTo>
                      <a:pt x="0" y="808"/>
                      <a:pt x="0" y="808"/>
                      <a:pt x="0" y="808"/>
                    </a:cubicBezTo>
                    <a:cubicBezTo>
                      <a:pt x="861" y="808"/>
                      <a:pt x="861" y="808"/>
                      <a:pt x="861" y="808"/>
                    </a:cubicBezTo>
                    <a:cubicBezTo>
                      <a:pt x="959" y="808"/>
                      <a:pt x="1052" y="784"/>
                      <a:pt x="1134" y="743"/>
                    </a:cubicBezTo>
                    <a:cubicBezTo>
                      <a:pt x="1176" y="670"/>
                      <a:pt x="1199" y="586"/>
                      <a:pt x="1199" y="496"/>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 name="îśḷîḋè"/>
              <p:cNvSpPr/>
              <p:nvPr/>
            </p:nvSpPr>
            <p:spPr bwMode="auto">
              <a:xfrm>
                <a:off x="4293286" y="5335996"/>
                <a:ext cx="423884" cy="92694"/>
              </a:xfrm>
              <a:custGeom>
                <a:avLst/>
                <a:gdLst>
                  <a:gd name="T0" fmla="*/ 275 w 1136"/>
                  <a:gd name="T1" fmla="*/ 66 h 249"/>
                  <a:gd name="T2" fmla="*/ 0 w 1136"/>
                  <a:gd name="T3" fmla="*/ 0 h 249"/>
                  <a:gd name="T4" fmla="*/ 432 w 1136"/>
                  <a:gd name="T5" fmla="*/ 249 h 249"/>
                  <a:gd name="T6" fmla="*/ 1136 w 1136"/>
                  <a:gd name="T7" fmla="*/ 249 h 249"/>
                  <a:gd name="T8" fmla="*/ 1136 w 1136"/>
                  <a:gd name="T9" fmla="*/ 66 h 249"/>
                  <a:gd name="T10" fmla="*/ 275 w 1136"/>
                  <a:gd name="T11" fmla="*/ 66 h 249"/>
                </a:gdLst>
                <a:ahLst/>
                <a:cxnLst>
                  <a:cxn ang="0">
                    <a:pos x="T0" y="T1"/>
                  </a:cxn>
                  <a:cxn ang="0">
                    <a:pos x="T2" y="T3"/>
                  </a:cxn>
                  <a:cxn ang="0">
                    <a:pos x="T4" y="T5"/>
                  </a:cxn>
                  <a:cxn ang="0">
                    <a:pos x="T6" y="T7"/>
                  </a:cxn>
                  <a:cxn ang="0">
                    <a:pos x="T8" y="T9"/>
                  </a:cxn>
                  <a:cxn ang="0">
                    <a:pos x="T10" y="T11"/>
                  </a:cxn>
                </a:cxnLst>
                <a:rect l="0" t="0" r="r" b="b"/>
                <a:pathLst>
                  <a:path w="1136" h="249">
                    <a:moveTo>
                      <a:pt x="275" y="66"/>
                    </a:moveTo>
                    <a:cubicBezTo>
                      <a:pt x="176" y="66"/>
                      <a:pt x="83" y="42"/>
                      <a:pt x="0" y="0"/>
                    </a:cubicBezTo>
                    <a:cubicBezTo>
                      <a:pt x="86" y="149"/>
                      <a:pt x="247" y="249"/>
                      <a:pt x="432" y="249"/>
                    </a:cubicBezTo>
                    <a:cubicBezTo>
                      <a:pt x="1136" y="249"/>
                      <a:pt x="1136" y="249"/>
                      <a:pt x="1136" y="249"/>
                    </a:cubicBezTo>
                    <a:cubicBezTo>
                      <a:pt x="1136" y="66"/>
                      <a:pt x="1136" y="66"/>
                      <a:pt x="1136" y="66"/>
                    </a:cubicBezTo>
                    <a:lnTo>
                      <a:pt x="275" y="66"/>
                    </a:lnTo>
                    <a:close/>
                  </a:path>
                </a:pathLst>
              </a:custGeom>
              <a:solidFill>
                <a:srgbClr val="A0A9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 name="iS1ïḓè"/>
              <p:cNvSpPr/>
              <p:nvPr/>
            </p:nvSpPr>
            <p:spPr bwMode="auto">
              <a:xfrm>
                <a:off x="4269147" y="5058878"/>
                <a:ext cx="448023" cy="301257"/>
              </a:xfrm>
              <a:custGeom>
                <a:avLst/>
                <a:gdLst>
                  <a:gd name="T0" fmla="*/ 1201 w 1201"/>
                  <a:gd name="T1" fmla="*/ 808 h 808"/>
                  <a:gd name="T2" fmla="*/ 1201 w 1201"/>
                  <a:gd name="T3" fmla="*/ 0 h 808"/>
                  <a:gd name="T4" fmla="*/ 497 w 1201"/>
                  <a:gd name="T5" fmla="*/ 0 h 808"/>
                  <a:gd name="T6" fmla="*/ 0 w 1201"/>
                  <a:gd name="T7" fmla="*/ 496 h 808"/>
                  <a:gd name="T8" fmla="*/ 0 w 1201"/>
                  <a:gd name="T9" fmla="*/ 496 h 808"/>
                  <a:gd name="T10" fmla="*/ 66 w 1201"/>
                  <a:gd name="T11" fmla="*/ 742 h 808"/>
                  <a:gd name="T12" fmla="*/ 340 w 1201"/>
                  <a:gd name="T13" fmla="*/ 808 h 808"/>
                  <a:gd name="T14" fmla="*/ 1201 w 1201"/>
                  <a:gd name="T15" fmla="*/ 808 h 8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1" h="808">
                    <a:moveTo>
                      <a:pt x="1201" y="808"/>
                    </a:moveTo>
                    <a:cubicBezTo>
                      <a:pt x="1201" y="0"/>
                      <a:pt x="1201" y="0"/>
                      <a:pt x="1201" y="0"/>
                    </a:cubicBezTo>
                    <a:cubicBezTo>
                      <a:pt x="497" y="0"/>
                      <a:pt x="497" y="0"/>
                      <a:pt x="497" y="0"/>
                    </a:cubicBezTo>
                    <a:cubicBezTo>
                      <a:pt x="223" y="0"/>
                      <a:pt x="0" y="222"/>
                      <a:pt x="0" y="496"/>
                    </a:cubicBezTo>
                    <a:cubicBezTo>
                      <a:pt x="0" y="496"/>
                      <a:pt x="0" y="496"/>
                      <a:pt x="0" y="496"/>
                    </a:cubicBezTo>
                    <a:cubicBezTo>
                      <a:pt x="0" y="585"/>
                      <a:pt x="24" y="670"/>
                      <a:pt x="66" y="742"/>
                    </a:cubicBezTo>
                    <a:cubicBezTo>
                      <a:pt x="148" y="784"/>
                      <a:pt x="241" y="808"/>
                      <a:pt x="340" y="808"/>
                    </a:cubicBezTo>
                    <a:lnTo>
                      <a:pt x="1201" y="808"/>
                    </a:lnTo>
                    <a:close/>
                  </a:path>
                </a:pathLst>
              </a:custGeom>
              <a:solidFill>
                <a:srgbClr val="DBE4E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 name="íSḻíḋê"/>
              <p:cNvSpPr/>
              <p:nvPr/>
            </p:nvSpPr>
            <p:spPr bwMode="auto">
              <a:xfrm>
                <a:off x="4717170" y="5099432"/>
                <a:ext cx="398780" cy="104281"/>
              </a:xfrm>
              <a:custGeom>
                <a:avLst/>
                <a:gdLst>
                  <a:gd name="T0" fmla="*/ 572 w 1067"/>
                  <a:gd name="T1" fmla="*/ 81 h 281"/>
                  <a:gd name="T2" fmla="*/ 655 w 1067"/>
                  <a:gd name="T3" fmla="*/ 81 h 281"/>
                  <a:gd name="T4" fmla="*/ 656 w 1067"/>
                  <a:gd name="T5" fmla="*/ 81 h 281"/>
                  <a:gd name="T6" fmla="*/ 789 w 1067"/>
                  <a:gd name="T7" fmla="*/ 102 h 281"/>
                  <a:gd name="T8" fmla="*/ 992 w 1067"/>
                  <a:gd name="T9" fmla="*/ 257 h 281"/>
                  <a:gd name="T10" fmla="*/ 1003 w 1067"/>
                  <a:gd name="T11" fmla="*/ 270 h 281"/>
                  <a:gd name="T12" fmla="*/ 1047 w 1067"/>
                  <a:gd name="T13" fmla="*/ 273 h 281"/>
                  <a:gd name="T14" fmla="*/ 1067 w 1067"/>
                  <a:gd name="T15" fmla="*/ 240 h 281"/>
                  <a:gd name="T16" fmla="*/ 1067 w 1067"/>
                  <a:gd name="T17" fmla="*/ 240 h 281"/>
                  <a:gd name="T18" fmla="*/ 1067 w 1067"/>
                  <a:gd name="T19" fmla="*/ 240 h 281"/>
                  <a:gd name="T20" fmla="*/ 1067 w 1067"/>
                  <a:gd name="T21" fmla="*/ 238 h 281"/>
                  <a:gd name="T22" fmla="*/ 1062 w 1067"/>
                  <a:gd name="T23" fmla="*/ 218 h 281"/>
                  <a:gd name="T24" fmla="*/ 809 w 1067"/>
                  <a:gd name="T25" fmla="*/ 24 h 281"/>
                  <a:gd name="T26" fmla="*/ 654 w 1067"/>
                  <a:gd name="T27" fmla="*/ 1 h 281"/>
                  <a:gd name="T28" fmla="*/ 572 w 1067"/>
                  <a:gd name="T29" fmla="*/ 1 h 281"/>
                  <a:gd name="T30" fmla="*/ 0 w 1067"/>
                  <a:gd name="T31" fmla="*/ 1 h 281"/>
                  <a:gd name="T32" fmla="*/ 0 w 1067"/>
                  <a:gd name="T33" fmla="*/ 81 h 281"/>
                  <a:gd name="T34" fmla="*/ 572 w 1067"/>
                  <a:gd name="T35" fmla="*/ 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67" h="281">
                    <a:moveTo>
                      <a:pt x="572" y="81"/>
                    </a:moveTo>
                    <a:cubicBezTo>
                      <a:pt x="655" y="81"/>
                      <a:pt x="655" y="81"/>
                      <a:pt x="655" y="81"/>
                    </a:cubicBezTo>
                    <a:cubicBezTo>
                      <a:pt x="655" y="81"/>
                      <a:pt x="656" y="81"/>
                      <a:pt x="656" y="81"/>
                    </a:cubicBezTo>
                    <a:cubicBezTo>
                      <a:pt x="657" y="81"/>
                      <a:pt x="717" y="80"/>
                      <a:pt x="789" y="102"/>
                    </a:cubicBezTo>
                    <a:cubicBezTo>
                      <a:pt x="882" y="130"/>
                      <a:pt x="950" y="182"/>
                      <a:pt x="992" y="257"/>
                    </a:cubicBezTo>
                    <a:cubicBezTo>
                      <a:pt x="995" y="262"/>
                      <a:pt x="998" y="267"/>
                      <a:pt x="1003" y="270"/>
                    </a:cubicBezTo>
                    <a:cubicBezTo>
                      <a:pt x="1015" y="279"/>
                      <a:pt x="1032" y="281"/>
                      <a:pt x="1047" y="273"/>
                    </a:cubicBezTo>
                    <a:cubicBezTo>
                      <a:pt x="1059" y="266"/>
                      <a:pt x="1066" y="253"/>
                      <a:pt x="1067" y="240"/>
                    </a:cubicBezTo>
                    <a:cubicBezTo>
                      <a:pt x="1067" y="240"/>
                      <a:pt x="1067" y="240"/>
                      <a:pt x="1067" y="240"/>
                    </a:cubicBezTo>
                    <a:cubicBezTo>
                      <a:pt x="1067" y="240"/>
                      <a:pt x="1067" y="240"/>
                      <a:pt x="1067" y="240"/>
                    </a:cubicBezTo>
                    <a:cubicBezTo>
                      <a:pt x="1067" y="239"/>
                      <a:pt x="1067" y="238"/>
                      <a:pt x="1067" y="238"/>
                    </a:cubicBezTo>
                    <a:cubicBezTo>
                      <a:pt x="1067" y="231"/>
                      <a:pt x="1066" y="224"/>
                      <a:pt x="1062" y="218"/>
                    </a:cubicBezTo>
                    <a:cubicBezTo>
                      <a:pt x="1010" y="125"/>
                      <a:pt x="923" y="57"/>
                      <a:pt x="809" y="24"/>
                    </a:cubicBezTo>
                    <a:cubicBezTo>
                      <a:pt x="729" y="0"/>
                      <a:pt x="663" y="1"/>
                      <a:pt x="654" y="1"/>
                    </a:cubicBezTo>
                    <a:cubicBezTo>
                      <a:pt x="572" y="1"/>
                      <a:pt x="572" y="1"/>
                      <a:pt x="572" y="1"/>
                    </a:cubicBezTo>
                    <a:cubicBezTo>
                      <a:pt x="0" y="1"/>
                      <a:pt x="0" y="1"/>
                      <a:pt x="0" y="1"/>
                    </a:cubicBezTo>
                    <a:cubicBezTo>
                      <a:pt x="0" y="81"/>
                      <a:pt x="0" y="81"/>
                      <a:pt x="0" y="81"/>
                    </a:cubicBezTo>
                    <a:lnTo>
                      <a:pt x="572" y="81"/>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 name="îśľíḓè"/>
              <p:cNvSpPr/>
              <p:nvPr/>
            </p:nvSpPr>
            <p:spPr bwMode="auto">
              <a:xfrm>
                <a:off x="4313563" y="5099432"/>
                <a:ext cx="403607" cy="104281"/>
              </a:xfrm>
              <a:custGeom>
                <a:avLst/>
                <a:gdLst>
                  <a:gd name="T0" fmla="*/ 75 w 1082"/>
                  <a:gd name="T1" fmla="*/ 257 h 281"/>
                  <a:gd name="T2" fmla="*/ 278 w 1082"/>
                  <a:gd name="T3" fmla="*/ 102 h 281"/>
                  <a:gd name="T4" fmla="*/ 411 w 1082"/>
                  <a:gd name="T5" fmla="*/ 81 h 281"/>
                  <a:gd name="T6" fmla="*/ 412 w 1082"/>
                  <a:gd name="T7" fmla="*/ 81 h 281"/>
                  <a:gd name="T8" fmla="*/ 495 w 1082"/>
                  <a:gd name="T9" fmla="*/ 81 h 281"/>
                  <a:gd name="T10" fmla="*/ 1082 w 1082"/>
                  <a:gd name="T11" fmla="*/ 81 h 281"/>
                  <a:gd name="T12" fmla="*/ 1082 w 1082"/>
                  <a:gd name="T13" fmla="*/ 1 h 281"/>
                  <a:gd name="T14" fmla="*/ 495 w 1082"/>
                  <a:gd name="T15" fmla="*/ 1 h 281"/>
                  <a:gd name="T16" fmla="*/ 413 w 1082"/>
                  <a:gd name="T17" fmla="*/ 1 h 281"/>
                  <a:gd name="T18" fmla="*/ 258 w 1082"/>
                  <a:gd name="T19" fmla="*/ 24 h 281"/>
                  <a:gd name="T20" fmla="*/ 5 w 1082"/>
                  <a:gd name="T21" fmla="*/ 218 h 281"/>
                  <a:gd name="T22" fmla="*/ 0 w 1082"/>
                  <a:gd name="T23" fmla="*/ 238 h 281"/>
                  <a:gd name="T24" fmla="*/ 0 w 1082"/>
                  <a:gd name="T25" fmla="*/ 240 h 281"/>
                  <a:gd name="T26" fmla="*/ 0 w 1082"/>
                  <a:gd name="T27" fmla="*/ 240 h 281"/>
                  <a:gd name="T28" fmla="*/ 0 w 1082"/>
                  <a:gd name="T29" fmla="*/ 240 h 281"/>
                  <a:gd name="T30" fmla="*/ 20 w 1082"/>
                  <a:gd name="T31" fmla="*/ 273 h 281"/>
                  <a:gd name="T32" fmla="*/ 64 w 1082"/>
                  <a:gd name="T33" fmla="*/ 270 h 281"/>
                  <a:gd name="T34" fmla="*/ 75 w 1082"/>
                  <a:gd name="T35" fmla="*/ 257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2" h="281">
                    <a:moveTo>
                      <a:pt x="75" y="257"/>
                    </a:moveTo>
                    <a:cubicBezTo>
                      <a:pt x="117" y="182"/>
                      <a:pt x="186" y="130"/>
                      <a:pt x="278" y="102"/>
                    </a:cubicBezTo>
                    <a:cubicBezTo>
                      <a:pt x="350" y="80"/>
                      <a:pt x="411" y="81"/>
                      <a:pt x="411" y="81"/>
                    </a:cubicBezTo>
                    <a:cubicBezTo>
                      <a:pt x="412" y="81"/>
                      <a:pt x="412" y="81"/>
                      <a:pt x="412" y="81"/>
                    </a:cubicBezTo>
                    <a:cubicBezTo>
                      <a:pt x="495" y="81"/>
                      <a:pt x="495" y="81"/>
                      <a:pt x="495" y="81"/>
                    </a:cubicBezTo>
                    <a:cubicBezTo>
                      <a:pt x="1082" y="81"/>
                      <a:pt x="1082" y="81"/>
                      <a:pt x="1082" y="81"/>
                    </a:cubicBezTo>
                    <a:cubicBezTo>
                      <a:pt x="1082" y="1"/>
                      <a:pt x="1082" y="1"/>
                      <a:pt x="1082" y="1"/>
                    </a:cubicBezTo>
                    <a:cubicBezTo>
                      <a:pt x="495" y="1"/>
                      <a:pt x="495" y="1"/>
                      <a:pt x="495" y="1"/>
                    </a:cubicBezTo>
                    <a:cubicBezTo>
                      <a:pt x="413" y="1"/>
                      <a:pt x="413" y="1"/>
                      <a:pt x="413" y="1"/>
                    </a:cubicBezTo>
                    <a:cubicBezTo>
                      <a:pt x="404" y="1"/>
                      <a:pt x="338" y="0"/>
                      <a:pt x="258" y="24"/>
                    </a:cubicBezTo>
                    <a:cubicBezTo>
                      <a:pt x="144" y="57"/>
                      <a:pt x="57" y="124"/>
                      <a:pt x="5" y="218"/>
                    </a:cubicBezTo>
                    <a:cubicBezTo>
                      <a:pt x="1" y="224"/>
                      <a:pt x="0" y="231"/>
                      <a:pt x="0" y="238"/>
                    </a:cubicBezTo>
                    <a:cubicBezTo>
                      <a:pt x="0" y="238"/>
                      <a:pt x="0" y="239"/>
                      <a:pt x="0" y="240"/>
                    </a:cubicBezTo>
                    <a:cubicBezTo>
                      <a:pt x="0" y="240"/>
                      <a:pt x="0" y="240"/>
                      <a:pt x="0" y="240"/>
                    </a:cubicBezTo>
                    <a:cubicBezTo>
                      <a:pt x="0" y="240"/>
                      <a:pt x="0" y="240"/>
                      <a:pt x="0" y="240"/>
                    </a:cubicBezTo>
                    <a:cubicBezTo>
                      <a:pt x="1" y="253"/>
                      <a:pt x="8" y="266"/>
                      <a:pt x="20" y="273"/>
                    </a:cubicBezTo>
                    <a:cubicBezTo>
                      <a:pt x="35" y="281"/>
                      <a:pt x="52" y="279"/>
                      <a:pt x="64" y="270"/>
                    </a:cubicBezTo>
                    <a:cubicBezTo>
                      <a:pt x="69" y="267"/>
                      <a:pt x="73" y="262"/>
                      <a:pt x="75" y="257"/>
                    </a:cubicBezTo>
                    <a:close/>
                  </a:path>
                </a:pathLst>
              </a:custGeom>
              <a:solidFill>
                <a:srgbClr val="F8F9F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 name="îsḻîďe"/>
              <p:cNvSpPr/>
              <p:nvPr/>
            </p:nvSpPr>
            <p:spPr bwMode="auto">
              <a:xfrm>
                <a:off x="6114346" y="5194058"/>
                <a:ext cx="60831" cy="146766"/>
              </a:xfrm>
              <a:custGeom>
                <a:avLst/>
                <a:gdLst>
                  <a:gd name="T0" fmla="*/ 164 w 164"/>
                  <a:gd name="T1" fmla="*/ 147 h 394"/>
                  <a:gd name="T2" fmla="*/ 164 w 164"/>
                  <a:gd name="T3" fmla="*/ 394 h 394"/>
                  <a:gd name="T4" fmla="*/ 0 w 164"/>
                  <a:gd name="T5" fmla="*/ 246 h 394"/>
                  <a:gd name="T6" fmla="*/ 0 w 164"/>
                  <a:gd name="T7" fmla="*/ 0 h 394"/>
                  <a:gd name="T8" fmla="*/ 164 w 164"/>
                  <a:gd name="T9" fmla="*/ 147 h 394"/>
                </a:gdLst>
                <a:ahLst/>
                <a:cxnLst>
                  <a:cxn ang="0">
                    <a:pos x="T0" y="T1"/>
                  </a:cxn>
                  <a:cxn ang="0">
                    <a:pos x="T2" y="T3"/>
                  </a:cxn>
                  <a:cxn ang="0">
                    <a:pos x="T4" y="T5"/>
                  </a:cxn>
                  <a:cxn ang="0">
                    <a:pos x="T6" y="T7"/>
                  </a:cxn>
                  <a:cxn ang="0">
                    <a:pos x="T8" y="T9"/>
                  </a:cxn>
                </a:cxnLst>
                <a:rect l="0" t="0" r="r" b="b"/>
                <a:pathLst>
                  <a:path w="164" h="394">
                    <a:moveTo>
                      <a:pt x="164" y="147"/>
                    </a:moveTo>
                    <a:cubicBezTo>
                      <a:pt x="164" y="394"/>
                      <a:pt x="164" y="394"/>
                      <a:pt x="164" y="394"/>
                    </a:cubicBezTo>
                    <a:cubicBezTo>
                      <a:pt x="164" y="338"/>
                      <a:pt x="103" y="287"/>
                      <a:pt x="0" y="246"/>
                    </a:cubicBezTo>
                    <a:cubicBezTo>
                      <a:pt x="0" y="0"/>
                      <a:pt x="0" y="0"/>
                      <a:pt x="0" y="0"/>
                    </a:cubicBezTo>
                    <a:cubicBezTo>
                      <a:pt x="103" y="40"/>
                      <a:pt x="164" y="92"/>
                      <a:pt x="164" y="147"/>
                    </a:cubicBezTo>
                  </a:path>
                </a:pathLst>
              </a:custGeom>
              <a:solidFill>
                <a:srgbClr val="758F9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 name="íṩľïḑè"/>
              <p:cNvSpPr/>
              <p:nvPr/>
            </p:nvSpPr>
            <p:spPr bwMode="auto">
              <a:xfrm>
                <a:off x="6084413" y="5183437"/>
                <a:ext cx="29933" cy="102350"/>
              </a:xfrm>
              <a:custGeom>
                <a:avLst/>
                <a:gdLst>
                  <a:gd name="T0" fmla="*/ 80 w 80"/>
                  <a:gd name="T1" fmla="*/ 28 h 274"/>
                  <a:gd name="T2" fmla="*/ 80 w 80"/>
                  <a:gd name="T3" fmla="*/ 274 h 274"/>
                  <a:gd name="T4" fmla="*/ 0 w 80"/>
                  <a:gd name="T5" fmla="*/ 247 h 274"/>
                  <a:gd name="T6" fmla="*/ 0 w 80"/>
                  <a:gd name="T7" fmla="*/ 0 h 274"/>
                  <a:gd name="T8" fmla="*/ 80 w 80"/>
                  <a:gd name="T9" fmla="*/ 28 h 274"/>
                </a:gdLst>
                <a:ahLst/>
                <a:cxnLst>
                  <a:cxn ang="0">
                    <a:pos x="T0" y="T1"/>
                  </a:cxn>
                  <a:cxn ang="0">
                    <a:pos x="T2" y="T3"/>
                  </a:cxn>
                  <a:cxn ang="0">
                    <a:pos x="T4" y="T5"/>
                  </a:cxn>
                  <a:cxn ang="0">
                    <a:pos x="T6" y="T7"/>
                  </a:cxn>
                  <a:cxn ang="0">
                    <a:pos x="T8" y="T9"/>
                  </a:cxn>
                </a:cxnLst>
                <a:rect l="0" t="0" r="r" b="b"/>
                <a:pathLst>
                  <a:path w="80" h="274">
                    <a:moveTo>
                      <a:pt x="80" y="28"/>
                    </a:moveTo>
                    <a:cubicBezTo>
                      <a:pt x="80" y="274"/>
                      <a:pt x="80" y="274"/>
                      <a:pt x="80" y="274"/>
                    </a:cubicBezTo>
                    <a:cubicBezTo>
                      <a:pt x="56" y="264"/>
                      <a:pt x="29" y="255"/>
                      <a:pt x="0" y="247"/>
                    </a:cubicBezTo>
                    <a:cubicBezTo>
                      <a:pt x="0" y="0"/>
                      <a:pt x="0" y="0"/>
                      <a:pt x="0" y="0"/>
                    </a:cubicBezTo>
                    <a:cubicBezTo>
                      <a:pt x="29" y="9"/>
                      <a:pt x="56" y="18"/>
                      <a:pt x="80" y="28"/>
                    </a:cubicBezTo>
                  </a:path>
                </a:pathLst>
              </a:custGeom>
              <a:solidFill>
                <a:srgbClr val="7993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 name="ïṧļiďé"/>
              <p:cNvSpPr/>
              <p:nvPr/>
            </p:nvSpPr>
            <p:spPr bwMode="auto">
              <a:xfrm>
                <a:off x="6051584" y="5174746"/>
                <a:ext cx="32829" cy="100419"/>
              </a:xfrm>
              <a:custGeom>
                <a:avLst/>
                <a:gdLst>
                  <a:gd name="T0" fmla="*/ 88 w 88"/>
                  <a:gd name="T1" fmla="*/ 22 h 269"/>
                  <a:gd name="T2" fmla="*/ 88 w 88"/>
                  <a:gd name="T3" fmla="*/ 269 h 269"/>
                  <a:gd name="T4" fmla="*/ 0 w 88"/>
                  <a:gd name="T5" fmla="*/ 247 h 269"/>
                  <a:gd name="T6" fmla="*/ 0 w 88"/>
                  <a:gd name="T7" fmla="*/ 0 h 269"/>
                  <a:gd name="T8" fmla="*/ 88 w 88"/>
                  <a:gd name="T9" fmla="*/ 22 h 269"/>
                </a:gdLst>
                <a:ahLst/>
                <a:cxnLst>
                  <a:cxn ang="0">
                    <a:pos x="T0" y="T1"/>
                  </a:cxn>
                  <a:cxn ang="0">
                    <a:pos x="T2" y="T3"/>
                  </a:cxn>
                  <a:cxn ang="0">
                    <a:pos x="T4" y="T5"/>
                  </a:cxn>
                  <a:cxn ang="0">
                    <a:pos x="T6" y="T7"/>
                  </a:cxn>
                  <a:cxn ang="0">
                    <a:pos x="T8" y="T9"/>
                  </a:cxn>
                </a:cxnLst>
                <a:rect l="0" t="0" r="r" b="b"/>
                <a:pathLst>
                  <a:path w="88" h="269">
                    <a:moveTo>
                      <a:pt x="88" y="22"/>
                    </a:moveTo>
                    <a:cubicBezTo>
                      <a:pt x="88" y="269"/>
                      <a:pt x="88" y="269"/>
                      <a:pt x="88" y="269"/>
                    </a:cubicBezTo>
                    <a:cubicBezTo>
                      <a:pt x="60" y="261"/>
                      <a:pt x="31" y="253"/>
                      <a:pt x="0" y="247"/>
                    </a:cubicBezTo>
                    <a:cubicBezTo>
                      <a:pt x="0" y="0"/>
                      <a:pt x="0" y="0"/>
                      <a:pt x="0" y="0"/>
                    </a:cubicBezTo>
                    <a:cubicBezTo>
                      <a:pt x="31" y="7"/>
                      <a:pt x="60" y="14"/>
                      <a:pt x="88" y="22"/>
                    </a:cubicBezTo>
                  </a:path>
                </a:pathLst>
              </a:custGeom>
              <a:solidFill>
                <a:srgbClr val="7C97A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 name="íŝľïďe"/>
              <p:cNvSpPr/>
              <p:nvPr/>
            </p:nvSpPr>
            <p:spPr bwMode="auto">
              <a:xfrm>
                <a:off x="6014893" y="5167988"/>
                <a:ext cx="36692" cy="99454"/>
              </a:xfrm>
              <a:custGeom>
                <a:avLst/>
                <a:gdLst>
                  <a:gd name="T0" fmla="*/ 99 w 99"/>
                  <a:gd name="T1" fmla="*/ 18 h 265"/>
                  <a:gd name="T2" fmla="*/ 99 w 99"/>
                  <a:gd name="T3" fmla="*/ 265 h 265"/>
                  <a:gd name="T4" fmla="*/ 0 w 99"/>
                  <a:gd name="T5" fmla="*/ 246 h 265"/>
                  <a:gd name="T6" fmla="*/ 0 w 99"/>
                  <a:gd name="T7" fmla="*/ 0 h 265"/>
                  <a:gd name="T8" fmla="*/ 99 w 99"/>
                  <a:gd name="T9" fmla="*/ 18 h 265"/>
                </a:gdLst>
                <a:ahLst/>
                <a:cxnLst>
                  <a:cxn ang="0">
                    <a:pos x="T0" y="T1"/>
                  </a:cxn>
                  <a:cxn ang="0">
                    <a:pos x="T2" y="T3"/>
                  </a:cxn>
                  <a:cxn ang="0">
                    <a:pos x="T4" y="T5"/>
                  </a:cxn>
                  <a:cxn ang="0">
                    <a:pos x="T6" y="T7"/>
                  </a:cxn>
                  <a:cxn ang="0">
                    <a:pos x="T8" y="T9"/>
                  </a:cxn>
                </a:cxnLst>
                <a:rect l="0" t="0" r="r" b="b"/>
                <a:pathLst>
                  <a:path w="99" h="265">
                    <a:moveTo>
                      <a:pt x="99" y="18"/>
                    </a:moveTo>
                    <a:cubicBezTo>
                      <a:pt x="99" y="265"/>
                      <a:pt x="99" y="265"/>
                      <a:pt x="99" y="265"/>
                    </a:cubicBezTo>
                    <a:cubicBezTo>
                      <a:pt x="68" y="258"/>
                      <a:pt x="35" y="252"/>
                      <a:pt x="0" y="246"/>
                    </a:cubicBezTo>
                    <a:cubicBezTo>
                      <a:pt x="0" y="0"/>
                      <a:pt x="0" y="0"/>
                      <a:pt x="0" y="0"/>
                    </a:cubicBezTo>
                    <a:cubicBezTo>
                      <a:pt x="35" y="5"/>
                      <a:pt x="68" y="11"/>
                      <a:pt x="99" y="18"/>
                    </a:cubicBezTo>
                  </a:path>
                </a:pathLst>
              </a:custGeom>
              <a:solidFill>
                <a:srgbClr val="7F9A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 name="ïsḷide"/>
              <p:cNvSpPr/>
              <p:nvPr/>
            </p:nvSpPr>
            <p:spPr bwMode="auto">
              <a:xfrm>
                <a:off x="5973373" y="5163159"/>
                <a:ext cx="41520" cy="96557"/>
              </a:xfrm>
              <a:custGeom>
                <a:avLst/>
                <a:gdLst>
                  <a:gd name="T0" fmla="*/ 110 w 110"/>
                  <a:gd name="T1" fmla="*/ 14 h 260"/>
                  <a:gd name="T2" fmla="*/ 110 w 110"/>
                  <a:gd name="T3" fmla="*/ 260 h 260"/>
                  <a:gd name="T4" fmla="*/ 0 w 110"/>
                  <a:gd name="T5" fmla="*/ 246 h 260"/>
                  <a:gd name="T6" fmla="*/ 0 w 110"/>
                  <a:gd name="T7" fmla="*/ 0 h 260"/>
                  <a:gd name="T8" fmla="*/ 110 w 110"/>
                  <a:gd name="T9" fmla="*/ 14 h 260"/>
                </a:gdLst>
                <a:ahLst/>
                <a:cxnLst>
                  <a:cxn ang="0">
                    <a:pos x="T0" y="T1"/>
                  </a:cxn>
                  <a:cxn ang="0">
                    <a:pos x="T2" y="T3"/>
                  </a:cxn>
                  <a:cxn ang="0">
                    <a:pos x="T4" y="T5"/>
                  </a:cxn>
                  <a:cxn ang="0">
                    <a:pos x="T6" y="T7"/>
                  </a:cxn>
                  <a:cxn ang="0">
                    <a:pos x="T8" y="T9"/>
                  </a:cxn>
                </a:cxnLst>
                <a:rect l="0" t="0" r="r" b="b"/>
                <a:pathLst>
                  <a:path w="110" h="260">
                    <a:moveTo>
                      <a:pt x="110" y="14"/>
                    </a:moveTo>
                    <a:cubicBezTo>
                      <a:pt x="110" y="260"/>
                      <a:pt x="110" y="260"/>
                      <a:pt x="110" y="260"/>
                    </a:cubicBezTo>
                    <a:cubicBezTo>
                      <a:pt x="75" y="255"/>
                      <a:pt x="38" y="250"/>
                      <a:pt x="0" y="246"/>
                    </a:cubicBezTo>
                    <a:cubicBezTo>
                      <a:pt x="0" y="0"/>
                      <a:pt x="0" y="0"/>
                      <a:pt x="0" y="0"/>
                    </a:cubicBezTo>
                    <a:cubicBezTo>
                      <a:pt x="38" y="4"/>
                      <a:pt x="75" y="8"/>
                      <a:pt x="110" y="14"/>
                    </a:cubicBezTo>
                  </a:path>
                </a:pathLst>
              </a:custGeom>
              <a:solidFill>
                <a:srgbClr val="829EA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 name="íṡľíďe"/>
              <p:cNvSpPr/>
              <p:nvPr/>
            </p:nvSpPr>
            <p:spPr bwMode="auto">
              <a:xfrm>
                <a:off x="5927992" y="5159297"/>
                <a:ext cx="45382" cy="95591"/>
              </a:xfrm>
              <a:custGeom>
                <a:avLst/>
                <a:gdLst>
                  <a:gd name="T0" fmla="*/ 123 w 123"/>
                  <a:gd name="T1" fmla="*/ 9 h 255"/>
                  <a:gd name="T2" fmla="*/ 123 w 123"/>
                  <a:gd name="T3" fmla="*/ 255 h 255"/>
                  <a:gd name="T4" fmla="*/ 0 w 123"/>
                  <a:gd name="T5" fmla="*/ 246 h 255"/>
                  <a:gd name="T6" fmla="*/ 0 w 123"/>
                  <a:gd name="T7" fmla="*/ 0 h 255"/>
                  <a:gd name="T8" fmla="*/ 123 w 123"/>
                  <a:gd name="T9" fmla="*/ 9 h 255"/>
                </a:gdLst>
                <a:ahLst/>
                <a:cxnLst>
                  <a:cxn ang="0">
                    <a:pos x="T0" y="T1"/>
                  </a:cxn>
                  <a:cxn ang="0">
                    <a:pos x="T2" y="T3"/>
                  </a:cxn>
                  <a:cxn ang="0">
                    <a:pos x="T4" y="T5"/>
                  </a:cxn>
                  <a:cxn ang="0">
                    <a:pos x="T6" y="T7"/>
                  </a:cxn>
                  <a:cxn ang="0">
                    <a:pos x="T8" y="T9"/>
                  </a:cxn>
                </a:cxnLst>
                <a:rect l="0" t="0" r="r" b="b"/>
                <a:pathLst>
                  <a:path w="123" h="255">
                    <a:moveTo>
                      <a:pt x="123" y="9"/>
                    </a:moveTo>
                    <a:cubicBezTo>
                      <a:pt x="123" y="255"/>
                      <a:pt x="123" y="255"/>
                      <a:pt x="123" y="255"/>
                    </a:cubicBezTo>
                    <a:cubicBezTo>
                      <a:pt x="83" y="251"/>
                      <a:pt x="42" y="248"/>
                      <a:pt x="0" y="246"/>
                    </a:cubicBezTo>
                    <a:cubicBezTo>
                      <a:pt x="0" y="0"/>
                      <a:pt x="0" y="0"/>
                      <a:pt x="0" y="0"/>
                    </a:cubicBezTo>
                    <a:cubicBezTo>
                      <a:pt x="42" y="2"/>
                      <a:pt x="83" y="5"/>
                      <a:pt x="123" y="9"/>
                    </a:cubicBezTo>
                  </a:path>
                </a:pathLst>
              </a:custGeom>
              <a:solidFill>
                <a:srgbClr val="85A2B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 name="íṩ1iḑè"/>
              <p:cNvSpPr/>
              <p:nvPr/>
            </p:nvSpPr>
            <p:spPr bwMode="auto">
              <a:xfrm>
                <a:off x="5876816" y="5158332"/>
                <a:ext cx="51175" cy="92694"/>
              </a:xfrm>
              <a:custGeom>
                <a:avLst/>
                <a:gdLst>
                  <a:gd name="T0" fmla="*/ 136 w 136"/>
                  <a:gd name="T1" fmla="*/ 3 h 249"/>
                  <a:gd name="T2" fmla="*/ 136 w 136"/>
                  <a:gd name="T3" fmla="*/ 249 h 249"/>
                  <a:gd name="T4" fmla="*/ 17 w 136"/>
                  <a:gd name="T5" fmla="*/ 247 h 249"/>
                  <a:gd name="T6" fmla="*/ 0 w 136"/>
                  <a:gd name="T7" fmla="*/ 247 h 249"/>
                  <a:gd name="T8" fmla="*/ 0 w 136"/>
                  <a:gd name="T9" fmla="*/ 0 h 249"/>
                  <a:gd name="T10" fmla="*/ 17 w 136"/>
                  <a:gd name="T11" fmla="*/ 0 h 249"/>
                  <a:gd name="T12" fmla="*/ 136 w 136"/>
                  <a:gd name="T13" fmla="*/ 3 h 249"/>
                </a:gdLst>
                <a:ahLst/>
                <a:cxnLst>
                  <a:cxn ang="0">
                    <a:pos x="T0" y="T1"/>
                  </a:cxn>
                  <a:cxn ang="0">
                    <a:pos x="T2" y="T3"/>
                  </a:cxn>
                  <a:cxn ang="0">
                    <a:pos x="T4" y="T5"/>
                  </a:cxn>
                  <a:cxn ang="0">
                    <a:pos x="T6" y="T7"/>
                  </a:cxn>
                  <a:cxn ang="0">
                    <a:pos x="T8" y="T9"/>
                  </a:cxn>
                  <a:cxn ang="0">
                    <a:pos x="T10" y="T11"/>
                  </a:cxn>
                  <a:cxn ang="0">
                    <a:pos x="T12" y="T13"/>
                  </a:cxn>
                </a:cxnLst>
                <a:rect l="0" t="0" r="r" b="b"/>
                <a:pathLst>
                  <a:path w="136" h="249">
                    <a:moveTo>
                      <a:pt x="136" y="3"/>
                    </a:moveTo>
                    <a:cubicBezTo>
                      <a:pt x="136" y="249"/>
                      <a:pt x="136" y="249"/>
                      <a:pt x="136" y="249"/>
                    </a:cubicBezTo>
                    <a:cubicBezTo>
                      <a:pt x="97" y="248"/>
                      <a:pt x="58" y="247"/>
                      <a:pt x="17" y="247"/>
                    </a:cubicBezTo>
                    <a:cubicBezTo>
                      <a:pt x="12" y="247"/>
                      <a:pt x="6" y="247"/>
                      <a:pt x="0" y="247"/>
                    </a:cubicBezTo>
                    <a:cubicBezTo>
                      <a:pt x="0" y="0"/>
                      <a:pt x="0" y="0"/>
                      <a:pt x="0" y="0"/>
                    </a:cubicBezTo>
                    <a:cubicBezTo>
                      <a:pt x="6" y="0"/>
                      <a:pt x="12" y="0"/>
                      <a:pt x="17" y="0"/>
                    </a:cubicBezTo>
                    <a:cubicBezTo>
                      <a:pt x="58" y="0"/>
                      <a:pt x="97" y="1"/>
                      <a:pt x="136" y="3"/>
                    </a:cubicBezTo>
                  </a:path>
                </a:pathLst>
              </a:custGeom>
              <a:solidFill>
                <a:srgbClr val="88A5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 name="ïśľíḍé"/>
              <p:cNvSpPr/>
              <p:nvPr/>
            </p:nvSpPr>
            <p:spPr bwMode="auto">
              <a:xfrm>
                <a:off x="5823710" y="5158332"/>
                <a:ext cx="53107" cy="94626"/>
              </a:xfrm>
              <a:custGeom>
                <a:avLst/>
                <a:gdLst>
                  <a:gd name="T0" fmla="*/ 142 w 142"/>
                  <a:gd name="T1" fmla="*/ 0 h 252"/>
                  <a:gd name="T2" fmla="*/ 142 w 142"/>
                  <a:gd name="T3" fmla="*/ 247 h 252"/>
                  <a:gd name="T4" fmla="*/ 0 w 142"/>
                  <a:gd name="T5" fmla="*/ 252 h 252"/>
                  <a:gd name="T6" fmla="*/ 0 w 142"/>
                  <a:gd name="T7" fmla="*/ 5 h 252"/>
                  <a:gd name="T8" fmla="*/ 142 w 142"/>
                  <a:gd name="T9" fmla="*/ 0 h 252"/>
                </a:gdLst>
                <a:ahLst/>
                <a:cxnLst>
                  <a:cxn ang="0">
                    <a:pos x="T0" y="T1"/>
                  </a:cxn>
                  <a:cxn ang="0">
                    <a:pos x="T2" y="T3"/>
                  </a:cxn>
                  <a:cxn ang="0">
                    <a:pos x="T4" y="T5"/>
                  </a:cxn>
                  <a:cxn ang="0">
                    <a:pos x="T6" y="T7"/>
                  </a:cxn>
                  <a:cxn ang="0">
                    <a:pos x="T8" y="T9"/>
                  </a:cxn>
                </a:cxnLst>
                <a:rect l="0" t="0" r="r" b="b"/>
                <a:pathLst>
                  <a:path w="142" h="252">
                    <a:moveTo>
                      <a:pt x="142" y="0"/>
                    </a:moveTo>
                    <a:cubicBezTo>
                      <a:pt x="142" y="247"/>
                      <a:pt x="142" y="247"/>
                      <a:pt x="142" y="247"/>
                    </a:cubicBezTo>
                    <a:cubicBezTo>
                      <a:pt x="93" y="247"/>
                      <a:pt x="46" y="249"/>
                      <a:pt x="0" y="252"/>
                    </a:cubicBezTo>
                    <a:cubicBezTo>
                      <a:pt x="0" y="5"/>
                      <a:pt x="0" y="5"/>
                      <a:pt x="0" y="5"/>
                    </a:cubicBezTo>
                    <a:cubicBezTo>
                      <a:pt x="46" y="2"/>
                      <a:pt x="93" y="0"/>
                      <a:pt x="142" y="0"/>
                    </a:cubicBezTo>
                  </a:path>
                </a:pathLst>
              </a:custGeom>
              <a:solidFill>
                <a:srgbClr val="8BA9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 name="íṣľîďe"/>
              <p:cNvSpPr/>
              <p:nvPr/>
            </p:nvSpPr>
            <p:spPr bwMode="auto">
              <a:xfrm>
                <a:off x="5769639" y="5160263"/>
                <a:ext cx="54072" cy="97523"/>
              </a:xfrm>
              <a:custGeom>
                <a:avLst/>
                <a:gdLst>
                  <a:gd name="T0" fmla="*/ 145 w 145"/>
                  <a:gd name="T1" fmla="*/ 0 h 261"/>
                  <a:gd name="T2" fmla="*/ 145 w 145"/>
                  <a:gd name="T3" fmla="*/ 247 h 261"/>
                  <a:gd name="T4" fmla="*/ 0 w 145"/>
                  <a:gd name="T5" fmla="*/ 261 h 261"/>
                  <a:gd name="T6" fmla="*/ 0 w 145"/>
                  <a:gd name="T7" fmla="*/ 14 h 261"/>
                  <a:gd name="T8" fmla="*/ 145 w 145"/>
                  <a:gd name="T9" fmla="*/ 0 h 261"/>
                </a:gdLst>
                <a:ahLst/>
                <a:cxnLst>
                  <a:cxn ang="0">
                    <a:pos x="T0" y="T1"/>
                  </a:cxn>
                  <a:cxn ang="0">
                    <a:pos x="T2" y="T3"/>
                  </a:cxn>
                  <a:cxn ang="0">
                    <a:pos x="T4" y="T5"/>
                  </a:cxn>
                  <a:cxn ang="0">
                    <a:pos x="T6" y="T7"/>
                  </a:cxn>
                  <a:cxn ang="0">
                    <a:pos x="T8" y="T9"/>
                  </a:cxn>
                </a:cxnLst>
                <a:rect l="0" t="0" r="r" b="b"/>
                <a:pathLst>
                  <a:path w="145" h="261">
                    <a:moveTo>
                      <a:pt x="145" y="0"/>
                    </a:moveTo>
                    <a:cubicBezTo>
                      <a:pt x="145" y="247"/>
                      <a:pt x="145" y="247"/>
                      <a:pt x="145" y="247"/>
                    </a:cubicBezTo>
                    <a:cubicBezTo>
                      <a:pt x="95" y="250"/>
                      <a:pt x="46" y="255"/>
                      <a:pt x="0" y="261"/>
                    </a:cubicBezTo>
                    <a:cubicBezTo>
                      <a:pt x="0" y="14"/>
                      <a:pt x="0" y="14"/>
                      <a:pt x="0" y="14"/>
                    </a:cubicBezTo>
                    <a:cubicBezTo>
                      <a:pt x="46" y="8"/>
                      <a:pt x="95" y="3"/>
                      <a:pt x="145" y="0"/>
                    </a:cubicBezTo>
                  </a:path>
                </a:pathLst>
              </a:custGeom>
              <a:solidFill>
                <a:srgbClr val="8EAC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 name="ïšlïḓê"/>
              <p:cNvSpPr/>
              <p:nvPr/>
            </p:nvSpPr>
            <p:spPr bwMode="auto">
              <a:xfrm>
                <a:off x="5713636" y="5166056"/>
                <a:ext cx="56003" cy="101385"/>
              </a:xfrm>
              <a:custGeom>
                <a:avLst/>
                <a:gdLst>
                  <a:gd name="T0" fmla="*/ 152 w 152"/>
                  <a:gd name="T1" fmla="*/ 0 h 273"/>
                  <a:gd name="T2" fmla="*/ 152 w 152"/>
                  <a:gd name="T3" fmla="*/ 247 h 273"/>
                  <a:gd name="T4" fmla="*/ 0 w 152"/>
                  <a:gd name="T5" fmla="*/ 273 h 273"/>
                  <a:gd name="T6" fmla="*/ 0 w 152"/>
                  <a:gd name="T7" fmla="*/ 26 h 273"/>
                  <a:gd name="T8" fmla="*/ 152 w 152"/>
                  <a:gd name="T9" fmla="*/ 0 h 273"/>
                </a:gdLst>
                <a:ahLst/>
                <a:cxnLst>
                  <a:cxn ang="0">
                    <a:pos x="T0" y="T1"/>
                  </a:cxn>
                  <a:cxn ang="0">
                    <a:pos x="T2" y="T3"/>
                  </a:cxn>
                  <a:cxn ang="0">
                    <a:pos x="T4" y="T5"/>
                  </a:cxn>
                  <a:cxn ang="0">
                    <a:pos x="T6" y="T7"/>
                  </a:cxn>
                  <a:cxn ang="0">
                    <a:pos x="T8" y="T9"/>
                  </a:cxn>
                </a:cxnLst>
                <a:rect l="0" t="0" r="r" b="b"/>
                <a:pathLst>
                  <a:path w="152" h="273">
                    <a:moveTo>
                      <a:pt x="152" y="0"/>
                    </a:moveTo>
                    <a:cubicBezTo>
                      <a:pt x="152" y="247"/>
                      <a:pt x="152" y="247"/>
                      <a:pt x="152" y="247"/>
                    </a:cubicBezTo>
                    <a:cubicBezTo>
                      <a:pt x="98" y="254"/>
                      <a:pt x="47" y="262"/>
                      <a:pt x="0" y="273"/>
                    </a:cubicBezTo>
                    <a:cubicBezTo>
                      <a:pt x="0" y="26"/>
                      <a:pt x="0" y="26"/>
                      <a:pt x="0" y="26"/>
                    </a:cubicBezTo>
                    <a:cubicBezTo>
                      <a:pt x="47" y="16"/>
                      <a:pt x="98" y="7"/>
                      <a:pt x="152" y="0"/>
                    </a:cubicBezTo>
                  </a:path>
                </a:pathLst>
              </a:custGeom>
              <a:solidFill>
                <a:srgbClr val="91B0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 name="iśliḑe"/>
              <p:cNvSpPr/>
              <p:nvPr/>
            </p:nvSpPr>
            <p:spPr bwMode="auto">
              <a:xfrm>
                <a:off x="5615148" y="5175712"/>
                <a:ext cx="98488" cy="129386"/>
              </a:xfrm>
              <a:custGeom>
                <a:avLst/>
                <a:gdLst>
                  <a:gd name="T0" fmla="*/ 262 w 262"/>
                  <a:gd name="T1" fmla="*/ 0 h 347"/>
                  <a:gd name="T2" fmla="*/ 262 w 262"/>
                  <a:gd name="T3" fmla="*/ 247 h 347"/>
                  <a:gd name="T4" fmla="*/ 0 w 262"/>
                  <a:gd name="T5" fmla="*/ 347 h 347"/>
                  <a:gd name="T6" fmla="*/ 0 w 262"/>
                  <a:gd name="T7" fmla="*/ 101 h 347"/>
                  <a:gd name="T8" fmla="*/ 262 w 262"/>
                  <a:gd name="T9" fmla="*/ 0 h 347"/>
                </a:gdLst>
                <a:ahLst/>
                <a:cxnLst>
                  <a:cxn ang="0">
                    <a:pos x="T0" y="T1"/>
                  </a:cxn>
                  <a:cxn ang="0">
                    <a:pos x="T2" y="T3"/>
                  </a:cxn>
                  <a:cxn ang="0">
                    <a:pos x="T4" y="T5"/>
                  </a:cxn>
                  <a:cxn ang="0">
                    <a:pos x="T6" y="T7"/>
                  </a:cxn>
                  <a:cxn ang="0">
                    <a:pos x="T8" y="T9"/>
                  </a:cxn>
                </a:cxnLst>
                <a:rect l="0" t="0" r="r" b="b"/>
                <a:pathLst>
                  <a:path w="262" h="347">
                    <a:moveTo>
                      <a:pt x="262" y="0"/>
                    </a:moveTo>
                    <a:cubicBezTo>
                      <a:pt x="262" y="247"/>
                      <a:pt x="262" y="247"/>
                      <a:pt x="262" y="247"/>
                    </a:cubicBezTo>
                    <a:cubicBezTo>
                      <a:pt x="148" y="272"/>
                      <a:pt x="57" y="307"/>
                      <a:pt x="0" y="347"/>
                    </a:cubicBezTo>
                    <a:cubicBezTo>
                      <a:pt x="0" y="101"/>
                      <a:pt x="0" y="101"/>
                      <a:pt x="0" y="101"/>
                    </a:cubicBezTo>
                    <a:cubicBezTo>
                      <a:pt x="57" y="60"/>
                      <a:pt x="148" y="26"/>
                      <a:pt x="262" y="0"/>
                    </a:cubicBezTo>
                  </a:path>
                </a:pathLst>
              </a:custGeom>
              <a:solidFill>
                <a:srgbClr val="94B3C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 name="ïśḷíḑé"/>
              <p:cNvSpPr/>
              <p:nvPr/>
            </p:nvSpPr>
            <p:spPr bwMode="auto">
              <a:xfrm>
                <a:off x="5604526" y="5213369"/>
                <a:ext cx="10622" cy="100419"/>
              </a:xfrm>
              <a:custGeom>
                <a:avLst/>
                <a:gdLst>
                  <a:gd name="T0" fmla="*/ 29 w 29"/>
                  <a:gd name="T1" fmla="*/ 0 h 270"/>
                  <a:gd name="T2" fmla="*/ 29 w 29"/>
                  <a:gd name="T3" fmla="*/ 246 h 270"/>
                  <a:gd name="T4" fmla="*/ 0 w 29"/>
                  <a:gd name="T5" fmla="*/ 270 h 270"/>
                  <a:gd name="T6" fmla="*/ 0 w 29"/>
                  <a:gd name="T7" fmla="*/ 24 h 270"/>
                  <a:gd name="T8" fmla="*/ 29 w 29"/>
                  <a:gd name="T9" fmla="*/ 0 h 270"/>
                </a:gdLst>
                <a:ahLst/>
                <a:cxnLst>
                  <a:cxn ang="0">
                    <a:pos x="T0" y="T1"/>
                  </a:cxn>
                  <a:cxn ang="0">
                    <a:pos x="T2" y="T3"/>
                  </a:cxn>
                  <a:cxn ang="0">
                    <a:pos x="T4" y="T5"/>
                  </a:cxn>
                  <a:cxn ang="0">
                    <a:pos x="T6" y="T7"/>
                  </a:cxn>
                  <a:cxn ang="0">
                    <a:pos x="T8" y="T9"/>
                  </a:cxn>
                </a:cxnLst>
                <a:rect l="0" t="0" r="r" b="b"/>
                <a:pathLst>
                  <a:path w="29" h="270">
                    <a:moveTo>
                      <a:pt x="29" y="0"/>
                    </a:moveTo>
                    <a:cubicBezTo>
                      <a:pt x="29" y="246"/>
                      <a:pt x="29" y="246"/>
                      <a:pt x="29" y="246"/>
                    </a:cubicBezTo>
                    <a:cubicBezTo>
                      <a:pt x="18" y="254"/>
                      <a:pt x="8" y="262"/>
                      <a:pt x="0" y="270"/>
                    </a:cubicBezTo>
                    <a:cubicBezTo>
                      <a:pt x="0" y="24"/>
                      <a:pt x="0" y="24"/>
                      <a:pt x="0" y="24"/>
                    </a:cubicBezTo>
                    <a:cubicBezTo>
                      <a:pt x="8" y="15"/>
                      <a:pt x="18" y="7"/>
                      <a:pt x="29" y="0"/>
                    </a:cubicBezTo>
                  </a:path>
                </a:pathLst>
              </a:custGeom>
              <a:solidFill>
                <a:srgbClr val="91B0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 name="îś1iďé"/>
              <p:cNvSpPr/>
              <p:nvPr/>
            </p:nvSpPr>
            <p:spPr bwMode="auto">
              <a:xfrm>
                <a:off x="5598733" y="5222059"/>
                <a:ext cx="5793" cy="97523"/>
              </a:xfrm>
              <a:custGeom>
                <a:avLst/>
                <a:gdLst>
                  <a:gd name="T0" fmla="*/ 15 w 15"/>
                  <a:gd name="T1" fmla="*/ 0 h 263"/>
                  <a:gd name="T2" fmla="*/ 15 w 15"/>
                  <a:gd name="T3" fmla="*/ 246 h 263"/>
                  <a:gd name="T4" fmla="*/ 0 w 15"/>
                  <a:gd name="T5" fmla="*/ 263 h 263"/>
                  <a:gd name="T6" fmla="*/ 0 w 15"/>
                  <a:gd name="T7" fmla="*/ 16 h 263"/>
                  <a:gd name="T8" fmla="*/ 15 w 15"/>
                  <a:gd name="T9" fmla="*/ 0 h 263"/>
                </a:gdLst>
                <a:ahLst/>
                <a:cxnLst>
                  <a:cxn ang="0">
                    <a:pos x="T0" y="T1"/>
                  </a:cxn>
                  <a:cxn ang="0">
                    <a:pos x="T2" y="T3"/>
                  </a:cxn>
                  <a:cxn ang="0">
                    <a:pos x="T4" y="T5"/>
                  </a:cxn>
                  <a:cxn ang="0">
                    <a:pos x="T6" y="T7"/>
                  </a:cxn>
                  <a:cxn ang="0">
                    <a:pos x="T8" y="T9"/>
                  </a:cxn>
                </a:cxnLst>
                <a:rect l="0" t="0" r="r" b="b"/>
                <a:pathLst>
                  <a:path w="15" h="263">
                    <a:moveTo>
                      <a:pt x="15" y="0"/>
                    </a:moveTo>
                    <a:cubicBezTo>
                      <a:pt x="15" y="246"/>
                      <a:pt x="15" y="246"/>
                      <a:pt x="15" y="246"/>
                    </a:cubicBezTo>
                    <a:cubicBezTo>
                      <a:pt x="10" y="252"/>
                      <a:pt x="5" y="257"/>
                      <a:pt x="0" y="263"/>
                    </a:cubicBezTo>
                    <a:cubicBezTo>
                      <a:pt x="0" y="16"/>
                      <a:pt x="0" y="16"/>
                      <a:pt x="0" y="16"/>
                    </a:cubicBezTo>
                    <a:cubicBezTo>
                      <a:pt x="5" y="11"/>
                      <a:pt x="10" y="5"/>
                      <a:pt x="15" y="0"/>
                    </a:cubicBezTo>
                  </a:path>
                </a:pathLst>
              </a:custGeom>
              <a:solidFill>
                <a:srgbClr val="8EAC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 name="îṩļíḑé"/>
              <p:cNvSpPr/>
              <p:nvPr/>
            </p:nvSpPr>
            <p:spPr bwMode="auto">
              <a:xfrm>
                <a:off x="5756121" y="5209507"/>
                <a:ext cx="18346"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0" name="ïṣľíḓe"/>
              <p:cNvSpPr/>
              <p:nvPr/>
            </p:nvSpPr>
            <p:spPr bwMode="auto">
              <a:xfrm>
                <a:off x="5730050" y="5209507"/>
                <a:ext cx="1931" cy="91729"/>
              </a:xfrm>
              <a:custGeom>
                <a:avLst/>
                <a:gdLst>
                  <a:gd name="T0" fmla="*/ 6 w 6"/>
                  <a:gd name="T1" fmla="*/ 1 h 247"/>
                  <a:gd name="T2" fmla="*/ 6 w 6"/>
                  <a:gd name="T3" fmla="*/ 247 h 247"/>
                  <a:gd name="T4" fmla="*/ 0 w 6"/>
                  <a:gd name="T5" fmla="*/ 246 h 247"/>
                  <a:gd name="T6" fmla="*/ 0 w 6"/>
                  <a:gd name="T7" fmla="*/ 0 h 247"/>
                  <a:gd name="T8" fmla="*/ 6 w 6"/>
                  <a:gd name="T9" fmla="*/ 1 h 247"/>
                </a:gdLst>
                <a:ahLst/>
                <a:cxnLst>
                  <a:cxn ang="0">
                    <a:pos x="T0" y="T1"/>
                  </a:cxn>
                  <a:cxn ang="0">
                    <a:pos x="T2" y="T3"/>
                  </a:cxn>
                  <a:cxn ang="0">
                    <a:pos x="T4" y="T5"/>
                  </a:cxn>
                  <a:cxn ang="0">
                    <a:pos x="T6" y="T7"/>
                  </a:cxn>
                  <a:cxn ang="0">
                    <a:pos x="T8" y="T9"/>
                  </a:cxn>
                </a:cxnLst>
                <a:rect l="0" t="0" r="r" b="b"/>
                <a:pathLst>
                  <a:path w="6" h="247">
                    <a:moveTo>
                      <a:pt x="6" y="1"/>
                    </a:moveTo>
                    <a:cubicBezTo>
                      <a:pt x="6" y="247"/>
                      <a:pt x="6" y="247"/>
                      <a:pt x="6" y="247"/>
                    </a:cubicBezTo>
                    <a:cubicBezTo>
                      <a:pt x="4" y="247"/>
                      <a:pt x="2" y="247"/>
                      <a:pt x="0" y="246"/>
                    </a:cubicBezTo>
                    <a:cubicBezTo>
                      <a:pt x="0" y="0"/>
                      <a:pt x="0" y="0"/>
                      <a:pt x="0" y="0"/>
                    </a:cubicBezTo>
                    <a:cubicBezTo>
                      <a:pt x="2" y="0"/>
                      <a:pt x="4" y="0"/>
                      <a:pt x="6"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 name="ïŝḷíďè"/>
              <p:cNvSpPr/>
              <p:nvPr/>
            </p:nvSpPr>
            <p:spPr bwMode="auto">
              <a:xfrm>
                <a:off x="5728119" y="5208541"/>
                <a:ext cx="1931" cy="92694"/>
              </a:xfrm>
              <a:custGeom>
                <a:avLst/>
                <a:gdLst>
                  <a:gd name="T0" fmla="*/ 6 w 6"/>
                  <a:gd name="T1" fmla="*/ 1 h 247"/>
                  <a:gd name="T2" fmla="*/ 6 w 6"/>
                  <a:gd name="T3" fmla="*/ 247 h 247"/>
                  <a:gd name="T4" fmla="*/ 0 w 6"/>
                  <a:gd name="T5" fmla="*/ 247 h 247"/>
                  <a:gd name="T6" fmla="*/ 0 w 6"/>
                  <a:gd name="T7" fmla="*/ 0 h 247"/>
                  <a:gd name="T8" fmla="*/ 6 w 6"/>
                  <a:gd name="T9" fmla="*/ 1 h 247"/>
                </a:gdLst>
                <a:ahLst/>
                <a:cxnLst>
                  <a:cxn ang="0">
                    <a:pos x="T0" y="T1"/>
                  </a:cxn>
                  <a:cxn ang="0">
                    <a:pos x="T2" y="T3"/>
                  </a:cxn>
                  <a:cxn ang="0">
                    <a:pos x="T4" y="T5"/>
                  </a:cxn>
                  <a:cxn ang="0">
                    <a:pos x="T6" y="T7"/>
                  </a:cxn>
                  <a:cxn ang="0">
                    <a:pos x="T8" y="T9"/>
                  </a:cxn>
                </a:cxnLst>
                <a:rect l="0" t="0" r="r" b="b"/>
                <a:pathLst>
                  <a:path w="6" h="247">
                    <a:moveTo>
                      <a:pt x="6" y="1"/>
                    </a:moveTo>
                    <a:cubicBezTo>
                      <a:pt x="6" y="247"/>
                      <a:pt x="6" y="247"/>
                      <a:pt x="6" y="247"/>
                    </a:cubicBezTo>
                    <a:cubicBezTo>
                      <a:pt x="4" y="247"/>
                      <a:pt x="2" y="247"/>
                      <a:pt x="0" y="247"/>
                    </a:cubicBezTo>
                    <a:cubicBezTo>
                      <a:pt x="0" y="0"/>
                      <a:pt x="0" y="0"/>
                      <a:pt x="0" y="0"/>
                    </a:cubicBezTo>
                    <a:cubicBezTo>
                      <a:pt x="2" y="0"/>
                      <a:pt x="4" y="0"/>
                      <a:pt x="6"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 name="iŝḷíḑe"/>
              <p:cNvSpPr/>
              <p:nvPr/>
            </p:nvSpPr>
            <p:spPr bwMode="auto">
              <a:xfrm>
                <a:off x="5725222" y="5208541"/>
                <a:ext cx="2897" cy="92694"/>
              </a:xfrm>
              <a:custGeom>
                <a:avLst/>
                <a:gdLst>
                  <a:gd name="T0" fmla="*/ 7 w 7"/>
                  <a:gd name="T1" fmla="*/ 1 h 248"/>
                  <a:gd name="T2" fmla="*/ 7 w 7"/>
                  <a:gd name="T3" fmla="*/ 248 h 248"/>
                  <a:gd name="T4" fmla="*/ 0 w 7"/>
                  <a:gd name="T5" fmla="*/ 247 h 248"/>
                  <a:gd name="T6" fmla="*/ 0 w 7"/>
                  <a:gd name="T7" fmla="*/ 0 h 248"/>
                  <a:gd name="T8" fmla="*/ 7 w 7"/>
                  <a:gd name="T9" fmla="*/ 1 h 248"/>
                </a:gdLst>
                <a:ahLst/>
                <a:cxnLst>
                  <a:cxn ang="0">
                    <a:pos x="T0" y="T1"/>
                  </a:cxn>
                  <a:cxn ang="0">
                    <a:pos x="T2" y="T3"/>
                  </a:cxn>
                  <a:cxn ang="0">
                    <a:pos x="T4" y="T5"/>
                  </a:cxn>
                  <a:cxn ang="0">
                    <a:pos x="T6" y="T7"/>
                  </a:cxn>
                  <a:cxn ang="0">
                    <a:pos x="T8" y="T9"/>
                  </a:cxn>
                </a:cxnLst>
                <a:rect l="0" t="0" r="r" b="b"/>
                <a:pathLst>
                  <a:path w="7" h="248">
                    <a:moveTo>
                      <a:pt x="7" y="1"/>
                    </a:moveTo>
                    <a:cubicBezTo>
                      <a:pt x="7" y="248"/>
                      <a:pt x="7" y="248"/>
                      <a:pt x="7" y="248"/>
                    </a:cubicBezTo>
                    <a:cubicBezTo>
                      <a:pt x="4" y="247"/>
                      <a:pt x="2" y="247"/>
                      <a:pt x="0" y="247"/>
                    </a:cubicBezTo>
                    <a:cubicBezTo>
                      <a:pt x="0" y="0"/>
                      <a:pt x="0" y="0"/>
                      <a:pt x="0" y="0"/>
                    </a:cubicBezTo>
                    <a:cubicBezTo>
                      <a:pt x="2" y="1"/>
                      <a:pt x="4" y="1"/>
                      <a:pt x="7"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 name="îş1ïdé"/>
              <p:cNvSpPr/>
              <p:nvPr/>
            </p:nvSpPr>
            <p:spPr bwMode="auto">
              <a:xfrm>
                <a:off x="5722325" y="5208541"/>
                <a:ext cx="2897" cy="91729"/>
              </a:xfrm>
              <a:custGeom>
                <a:avLst/>
                <a:gdLst>
                  <a:gd name="T0" fmla="*/ 7 w 7"/>
                  <a:gd name="T1" fmla="*/ 0 h 247"/>
                  <a:gd name="T2" fmla="*/ 7 w 7"/>
                  <a:gd name="T3" fmla="*/ 247 h 247"/>
                  <a:gd name="T4" fmla="*/ 1 w 7"/>
                  <a:gd name="T5" fmla="*/ 247 h 247"/>
                  <a:gd name="T6" fmla="*/ 0 w 7"/>
                  <a:gd name="T7" fmla="*/ 247 h 247"/>
                  <a:gd name="T8" fmla="*/ 0 w 7"/>
                  <a:gd name="T9" fmla="*/ 0 h 247"/>
                  <a:gd name="T10" fmla="*/ 1 w 7"/>
                  <a:gd name="T11" fmla="*/ 0 h 247"/>
                  <a:gd name="T12" fmla="*/ 7 w 7"/>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7" h="247">
                    <a:moveTo>
                      <a:pt x="7" y="0"/>
                    </a:moveTo>
                    <a:cubicBezTo>
                      <a:pt x="7" y="247"/>
                      <a:pt x="7" y="247"/>
                      <a:pt x="7"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 name="iṣḻîdè"/>
              <p:cNvSpPr/>
              <p:nvPr/>
            </p:nvSpPr>
            <p:spPr bwMode="auto">
              <a:xfrm>
                <a:off x="5719429" y="5208541"/>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0"/>
                      <a:pt x="6" y="0"/>
                      <a:pt x="9"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 name="išḷïḋê"/>
              <p:cNvSpPr/>
              <p:nvPr/>
            </p:nvSpPr>
            <p:spPr bwMode="auto">
              <a:xfrm>
                <a:off x="5714601" y="5208541"/>
                <a:ext cx="4828" cy="92694"/>
              </a:xfrm>
              <a:custGeom>
                <a:avLst/>
                <a:gdLst>
                  <a:gd name="T0" fmla="*/ 11 w 11"/>
                  <a:gd name="T1" fmla="*/ 0 h 247"/>
                  <a:gd name="T2" fmla="*/ 11 w 11"/>
                  <a:gd name="T3" fmla="*/ 246 h 247"/>
                  <a:gd name="T4" fmla="*/ 0 w 11"/>
                  <a:gd name="T5" fmla="*/ 247 h 247"/>
                  <a:gd name="T6" fmla="*/ 0 w 11"/>
                  <a:gd name="T7" fmla="*/ 1 h 247"/>
                  <a:gd name="T8" fmla="*/ 11 w 11"/>
                  <a:gd name="T9" fmla="*/ 0 h 247"/>
                </a:gdLst>
                <a:ahLst/>
                <a:cxnLst>
                  <a:cxn ang="0">
                    <a:pos x="T0" y="T1"/>
                  </a:cxn>
                  <a:cxn ang="0">
                    <a:pos x="T2" y="T3"/>
                  </a:cxn>
                  <a:cxn ang="0">
                    <a:pos x="T4" y="T5"/>
                  </a:cxn>
                  <a:cxn ang="0">
                    <a:pos x="T6" y="T7"/>
                  </a:cxn>
                  <a:cxn ang="0">
                    <a:pos x="T8" y="T9"/>
                  </a:cxn>
                </a:cxnLst>
                <a:rect l="0" t="0" r="r" b="b"/>
                <a:pathLst>
                  <a:path w="11" h="247">
                    <a:moveTo>
                      <a:pt x="11" y="0"/>
                    </a:moveTo>
                    <a:cubicBezTo>
                      <a:pt x="11" y="246"/>
                      <a:pt x="11" y="246"/>
                      <a:pt x="11" y="246"/>
                    </a:cubicBezTo>
                    <a:cubicBezTo>
                      <a:pt x="8" y="246"/>
                      <a:pt x="4" y="247"/>
                      <a:pt x="0" y="247"/>
                    </a:cubicBezTo>
                    <a:cubicBezTo>
                      <a:pt x="0" y="1"/>
                      <a:pt x="0" y="1"/>
                      <a:pt x="0" y="1"/>
                    </a:cubicBezTo>
                    <a:cubicBezTo>
                      <a:pt x="4" y="0"/>
                      <a:pt x="8" y="0"/>
                      <a:pt x="11"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 name="ïṥļîḓê"/>
              <p:cNvSpPr/>
              <p:nvPr/>
            </p:nvSpPr>
            <p:spPr bwMode="auto">
              <a:xfrm>
                <a:off x="5709773" y="5209507"/>
                <a:ext cx="4828" cy="92694"/>
              </a:xfrm>
              <a:custGeom>
                <a:avLst/>
                <a:gdLst>
                  <a:gd name="T0" fmla="*/ 15 w 15"/>
                  <a:gd name="T1" fmla="*/ 0 h 249"/>
                  <a:gd name="T2" fmla="*/ 15 w 15"/>
                  <a:gd name="T3" fmla="*/ 246 h 249"/>
                  <a:gd name="T4" fmla="*/ 0 w 15"/>
                  <a:gd name="T5" fmla="*/ 249 h 249"/>
                  <a:gd name="T6" fmla="*/ 0 w 15"/>
                  <a:gd name="T7" fmla="*/ 2 h 249"/>
                  <a:gd name="T8" fmla="*/ 15 w 15"/>
                  <a:gd name="T9" fmla="*/ 0 h 249"/>
                </a:gdLst>
                <a:ahLst/>
                <a:cxnLst>
                  <a:cxn ang="0">
                    <a:pos x="T0" y="T1"/>
                  </a:cxn>
                  <a:cxn ang="0">
                    <a:pos x="T2" y="T3"/>
                  </a:cxn>
                  <a:cxn ang="0">
                    <a:pos x="T4" y="T5"/>
                  </a:cxn>
                  <a:cxn ang="0">
                    <a:pos x="T6" y="T7"/>
                  </a:cxn>
                  <a:cxn ang="0">
                    <a:pos x="T8" y="T9"/>
                  </a:cxn>
                </a:cxnLst>
                <a:rect l="0" t="0" r="r" b="b"/>
                <a:pathLst>
                  <a:path w="15" h="249">
                    <a:moveTo>
                      <a:pt x="15" y="0"/>
                    </a:moveTo>
                    <a:cubicBezTo>
                      <a:pt x="15" y="246"/>
                      <a:pt x="15" y="246"/>
                      <a:pt x="15" y="246"/>
                    </a:cubicBezTo>
                    <a:cubicBezTo>
                      <a:pt x="10" y="247"/>
                      <a:pt x="5" y="248"/>
                      <a:pt x="0" y="249"/>
                    </a:cubicBezTo>
                    <a:cubicBezTo>
                      <a:pt x="0" y="2"/>
                      <a:pt x="0" y="2"/>
                      <a:pt x="0" y="2"/>
                    </a:cubicBezTo>
                    <a:cubicBezTo>
                      <a:pt x="5" y="1"/>
                      <a:pt x="10" y="0"/>
                      <a:pt x="15"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 name="ïṡľîde"/>
              <p:cNvSpPr/>
              <p:nvPr/>
            </p:nvSpPr>
            <p:spPr bwMode="auto">
              <a:xfrm>
                <a:off x="5690462" y="5210473"/>
                <a:ext cx="19311" cy="99454"/>
              </a:xfrm>
              <a:custGeom>
                <a:avLst/>
                <a:gdLst>
                  <a:gd name="T0" fmla="*/ 52 w 52"/>
                  <a:gd name="T1" fmla="*/ 0 h 268"/>
                  <a:gd name="T2" fmla="*/ 52 w 52"/>
                  <a:gd name="T3" fmla="*/ 247 h 268"/>
                  <a:gd name="T4" fmla="*/ 0 w 52"/>
                  <a:gd name="T5" fmla="*/ 268 h 268"/>
                  <a:gd name="T6" fmla="*/ 0 w 52"/>
                  <a:gd name="T7" fmla="*/ 22 h 268"/>
                  <a:gd name="T8" fmla="*/ 52 w 52"/>
                  <a:gd name="T9" fmla="*/ 0 h 268"/>
                </a:gdLst>
                <a:ahLst/>
                <a:cxnLst>
                  <a:cxn ang="0">
                    <a:pos x="T0" y="T1"/>
                  </a:cxn>
                  <a:cxn ang="0">
                    <a:pos x="T2" y="T3"/>
                  </a:cxn>
                  <a:cxn ang="0">
                    <a:pos x="T4" y="T5"/>
                  </a:cxn>
                  <a:cxn ang="0">
                    <a:pos x="T6" y="T7"/>
                  </a:cxn>
                  <a:cxn ang="0">
                    <a:pos x="T8" y="T9"/>
                  </a:cxn>
                </a:cxnLst>
                <a:rect l="0" t="0" r="r" b="b"/>
                <a:pathLst>
                  <a:path w="52" h="268">
                    <a:moveTo>
                      <a:pt x="52" y="0"/>
                    </a:moveTo>
                    <a:cubicBezTo>
                      <a:pt x="52" y="247"/>
                      <a:pt x="52" y="247"/>
                      <a:pt x="52" y="247"/>
                    </a:cubicBezTo>
                    <a:cubicBezTo>
                      <a:pt x="32" y="252"/>
                      <a:pt x="13" y="259"/>
                      <a:pt x="0" y="268"/>
                    </a:cubicBezTo>
                    <a:cubicBezTo>
                      <a:pt x="0" y="22"/>
                      <a:pt x="0" y="22"/>
                      <a:pt x="0" y="22"/>
                    </a:cubicBezTo>
                    <a:cubicBezTo>
                      <a:pt x="13" y="13"/>
                      <a:pt x="32" y="5"/>
                      <a:pt x="5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 name="ïṡḻíḑé"/>
              <p:cNvSpPr/>
              <p:nvPr/>
            </p:nvSpPr>
            <p:spPr bwMode="auto">
              <a:xfrm>
                <a:off x="5687565" y="5218197"/>
                <a:ext cx="2897" cy="94626"/>
              </a:xfrm>
              <a:custGeom>
                <a:avLst/>
                <a:gdLst>
                  <a:gd name="T0" fmla="*/ 7 w 7"/>
                  <a:gd name="T1" fmla="*/ 0 h 253"/>
                  <a:gd name="T2" fmla="*/ 7 w 7"/>
                  <a:gd name="T3" fmla="*/ 246 h 253"/>
                  <a:gd name="T4" fmla="*/ 0 w 7"/>
                  <a:gd name="T5" fmla="*/ 253 h 253"/>
                  <a:gd name="T6" fmla="*/ 0 w 7"/>
                  <a:gd name="T7" fmla="*/ 6 h 253"/>
                  <a:gd name="T8" fmla="*/ 7 w 7"/>
                  <a:gd name="T9" fmla="*/ 0 h 253"/>
                </a:gdLst>
                <a:ahLst/>
                <a:cxnLst>
                  <a:cxn ang="0">
                    <a:pos x="T0" y="T1"/>
                  </a:cxn>
                  <a:cxn ang="0">
                    <a:pos x="T2" y="T3"/>
                  </a:cxn>
                  <a:cxn ang="0">
                    <a:pos x="T4" y="T5"/>
                  </a:cxn>
                  <a:cxn ang="0">
                    <a:pos x="T6" y="T7"/>
                  </a:cxn>
                  <a:cxn ang="0">
                    <a:pos x="T8" y="T9"/>
                  </a:cxn>
                </a:cxnLst>
                <a:rect l="0" t="0" r="r" b="b"/>
                <a:pathLst>
                  <a:path w="7" h="253">
                    <a:moveTo>
                      <a:pt x="7" y="0"/>
                    </a:moveTo>
                    <a:cubicBezTo>
                      <a:pt x="7" y="246"/>
                      <a:pt x="7" y="246"/>
                      <a:pt x="7" y="246"/>
                    </a:cubicBezTo>
                    <a:cubicBezTo>
                      <a:pt x="5" y="248"/>
                      <a:pt x="2" y="250"/>
                      <a:pt x="0" y="253"/>
                    </a:cubicBezTo>
                    <a:cubicBezTo>
                      <a:pt x="0" y="6"/>
                      <a:pt x="0" y="6"/>
                      <a:pt x="0" y="6"/>
                    </a:cubicBezTo>
                    <a:cubicBezTo>
                      <a:pt x="2" y="4"/>
                      <a:pt x="5" y="2"/>
                      <a:pt x="7"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 name="íSļïḋe"/>
              <p:cNvSpPr/>
              <p:nvPr/>
            </p:nvSpPr>
            <p:spPr bwMode="auto">
              <a:xfrm>
                <a:off x="5685634" y="5220128"/>
                <a:ext cx="1931" cy="93660"/>
              </a:xfrm>
              <a:custGeom>
                <a:avLst/>
                <a:gdLst>
                  <a:gd name="T0" fmla="*/ 4 w 4"/>
                  <a:gd name="T1" fmla="*/ 0 h 251"/>
                  <a:gd name="T2" fmla="*/ 4 w 4"/>
                  <a:gd name="T3" fmla="*/ 247 h 251"/>
                  <a:gd name="T4" fmla="*/ 0 w 4"/>
                  <a:gd name="T5" fmla="*/ 251 h 251"/>
                  <a:gd name="T6" fmla="*/ 0 w 4"/>
                  <a:gd name="T7" fmla="*/ 5 h 251"/>
                  <a:gd name="T8" fmla="*/ 4 w 4"/>
                  <a:gd name="T9" fmla="*/ 0 h 251"/>
                </a:gdLst>
                <a:ahLst/>
                <a:cxnLst>
                  <a:cxn ang="0">
                    <a:pos x="T0" y="T1"/>
                  </a:cxn>
                  <a:cxn ang="0">
                    <a:pos x="T2" y="T3"/>
                  </a:cxn>
                  <a:cxn ang="0">
                    <a:pos x="T4" y="T5"/>
                  </a:cxn>
                  <a:cxn ang="0">
                    <a:pos x="T6" y="T7"/>
                  </a:cxn>
                  <a:cxn ang="0">
                    <a:pos x="T8" y="T9"/>
                  </a:cxn>
                </a:cxnLst>
                <a:rect l="0" t="0" r="r" b="b"/>
                <a:pathLst>
                  <a:path w="4" h="251">
                    <a:moveTo>
                      <a:pt x="4" y="0"/>
                    </a:moveTo>
                    <a:cubicBezTo>
                      <a:pt x="4" y="247"/>
                      <a:pt x="4" y="247"/>
                      <a:pt x="4" y="247"/>
                    </a:cubicBezTo>
                    <a:cubicBezTo>
                      <a:pt x="2" y="248"/>
                      <a:pt x="1" y="250"/>
                      <a:pt x="0" y="251"/>
                    </a:cubicBezTo>
                    <a:cubicBezTo>
                      <a:pt x="0" y="5"/>
                      <a:pt x="0" y="5"/>
                      <a:pt x="0" y="5"/>
                    </a:cubicBezTo>
                    <a:cubicBezTo>
                      <a:pt x="1" y="3"/>
                      <a:pt x="2" y="2"/>
                      <a:pt x="4"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 name="iSļíde"/>
              <p:cNvSpPr/>
              <p:nvPr/>
            </p:nvSpPr>
            <p:spPr bwMode="auto">
              <a:xfrm>
                <a:off x="5684669" y="5222059"/>
                <a:ext cx="966" cy="93660"/>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9"/>
                      <a:pt x="0" y="250"/>
                    </a:cubicBezTo>
                    <a:cubicBezTo>
                      <a:pt x="0" y="3"/>
                      <a:pt x="0" y="3"/>
                      <a:pt x="0" y="3"/>
                    </a:cubicBezTo>
                    <a:cubicBezTo>
                      <a:pt x="1" y="2"/>
                      <a:pt x="2" y="1"/>
                      <a:pt x="3"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 name="î$ľîḑe"/>
              <p:cNvSpPr/>
              <p:nvPr/>
            </p:nvSpPr>
            <p:spPr bwMode="auto">
              <a:xfrm>
                <a:off x="5684669" y="5223025"/>
                <a:ext cx="0"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 name="îSliďé"/>
              <p:cNvSpPr/>
              <p:nvPr/>
            </p:nvSpPr>
            <p:spPr bwMode="auto">
              <a:xfrm>
                <a:off x="5683703" y="5224956"/>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 name="íṡľîḓé"/>
              <p:cNvSpPr/>
              <p:nvPr/>
            </p:nvSpPr>
            <p:spPr bwMode="auto">
              <a:xfrm>
                <a:off x="5730050" y="5212404"/>
                <a:ext cx="1931" cy="91729"/>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6"/>
                      <a:pt x="1" y="246"/>
                      <a:pt x="0" y="246"/>
                    </a:cubicBezTo>
                    <a:cubicBezTo>
                      <a:pt x="0" y="0"/>
                      <a:pt x="0" y="0"/>
                      <a:pt x="0" y="0"/>
                    </a:cubicBezTo>
                    <a:cubicBezTo>
                      <a:pt x="1" y="0"/>
                      <a:pt x="3" y="0"/>
                      <a:pt x="5"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 name="íṧliḍe"/>
              <p:cNvSpPr/>
              <p:nvPr/>
            </p:nvSpPr>
            <p:spPr bwMode="auto">
              <a:xfrm>
                <a:off x="5728119" y="5212404"/>
                <a:ext cx="1931" cy="91729"/>
              </a:xfrm>
              <a:custGeom>
                <a:avLst/>
                <a:gdLst>
                  <a:gd name="T0" fmla="*/ 7 w 7"/>
                  <a:gd name="T1" fmla="*/ 1 h 247"/>
                  <a:gd name="T2" fmla="*/ 7 w 7"/>
                  <a:gd name="T3" fmla="*/ 247 h 247"/>
                  <a:gd name="T4" fmla="*/ 0 w 7"/>
                  <a:gd name="T5" fmla="*/ 247 h 247"/>
                  <a:gd name="T6" fmla="*/ 0 w 7"/>
                  <a:gd name="T7" fmla="*/ 0 h 247"/>
                  <a:gd name="T8" fmla="*/ 7 w 7"/>
                  <a:gd name="T9" fmla="*/ 1 h 247"/>
                </a:gdLst>
                <a:ahLst/>
                <a:cxnLst>
                  <a:cxn ang="0">
                    <a:pos x="T0" y="T1"/>
                  </a:cxn>
                  <a:cxn ang="0">
                    <a:pos x="T2" y="T3"/>
                  </a:cxn>
                  <a:cxn ang="0">
                    <a:pos x="T4" y="T5"/>
                  </a:cxn>
                  <a:cxn ang="0">
                    <a:pos x="T6" y="T7"/>
                  </a:cxn>
                  <a:cxn ang="0">
                    <a:pos x="T8" y="T9"/>
                  </a:cxn>
                </a:cxnLst>
                <a:rect l="0" t="0" r="r" b="b"/>
                <a:pathLst>
                  <a:path w="7" h="247">
                    <a:moveTo>
                      <a:pt x="7" y="1"/>
                    </a:moveTo>
                    <a:cubicBezTo>
                      <a:pt x="7" y="247"/>
                      <a:pt x="7" y="247"/>
                      <a:pt x="7" y="247"/>
                    </a:cubicBezTo>
                    <a:cubicBezTo>
                      <a:pt x="5" y="247"/>
                      <a:pt x="2" y="247"/>
                      <a:pt x="0" y="247"/>
                    </a:cubicBezTo>
                    <a:cubicBezTo>
                      <a:pt x="0" y="0"/>
                      <a:pt x="0" y="0"/>
                      <a:pt x="0" y="0"/>
                    </a:cubicBezTo>
                    <a:cubicBezTo>
                      <a:pt x="2" y="0"/>
                      <a:pt x="5" y="0"/>
                      <a:pt x="7" y="1"/>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 name="íšlîḍé"/>
              <p:cNvSpPr/>
              <p:nvPr/>
            </p:nvSpPr>
            <p:spPr bwMode="auto">
              <a:xfrm>
                <a:off x="5725222" y="5212404"/>
                <a:ext cx="2897" cy="91729"/>
              </a:xfrm>
              <a:custGeom>
                <a:avLst/>
                <a:gdLst>
                  <a:gd name="T0" fmla="*/ 6 w 6"/>
                  <a:gd name="T1" fmla="*/ 0 h 247"/>
                  <a:gd name="T2" fmla="*/ 6 w 6"/>
                  <a:gd name="T3" fmla="*/ 247 h 247"/>
                  <a:gd name="T4" fmla="*/ 1 w 6"/>
                  <a:gd name="T5" fmla="*/ 246 h 247"/>
                  <a:gd name="T6" fmla="*/ 0 w 6"/>
                  <a:gd name="T7" fmla="*/ 246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4" y="247"/>
                      <a:pt x="2" y="246"/>
                      <a:pt x="1" y="246"/>
                    </a:cubicBezTo>
                    <a:cubicBezTo>
                      <a:pt x="0" y="246"/>
                      <a:pt x="0" y="246"/>
                      <a:pt x="0" y="246"/>
                    </a:cubicBezTo>
                    <a:cubicBezTo>
                      <a:pt x="0" y="0"/>
                      <a:pt x="0" y="0"/>
                      <a:pt x="0" y="0"/>
                    </a:cubicBezTo>
                    <a:cubicBezTo>
                      <a:pt x="1" y="0"/>
                      <a:pt x="1" y="0"/>
                      <a:pt x="1" y="0"/>
                    </a:cubicBezTo>
                    <a:cubicBezTo>
                      <a:pt x="2" y="0"/>
                      <a:pt x="4"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 name="íṩľídê"/>
              <p:cNvSpPr/>
              <p:nvPr/>
            </p:nvSpPr>
            <p:spPr bwMode="auto">
              <a:xfrm>
                <a:off x="5759017" y="5212404"/>
                <a:ext cx="14484"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7" name="î$ḻïḓé"/>
              <p:cNvSpPr/>
              <p:nvPr/>
            </p:nvSpPr>
            <p:spPr bwMode="auto">
              <a:xfrm>
                <a:off x="5732947" y="5212404"/>
                <a:ext cx="1931" cy="92694"/>
              </a:xfrm>
              <a:custGeom>
                <a:avLst/>
                <a:gdLst>
                  <a:gd name="T0" fmla="*/ 6 w 6"/>
                  <a:gd name="T1" fmla="*/ 1 h 248"/>
                  <a:gd name="T2" fmla="*/ 6 w 6"/>
                  <a:gd name="T3" fmla="*/ 248 h 248"/>
                  <a:gd name="T4" fmla="*/ 0 w 6"/>
                  <a:gd name="T5" fmla="*/ 247 h 248"/>
                  <a:gd name="T6" fmla="*/ 0 w 6"/>
                  <a:gd name="T7" fmla="*/ 0 h 248"/>
                  <a:gd name="T8" fmla="*/ 6 w 6"/>
                  <a:gd name="T9" fmla="*/ 1 h 248"/>
                </a:gdLst>
                <a:ahLst/>
                <a:cxnLst>
                  <a:cxn ang="0">
                    <a:pos x="T0" y="T1"/>
                  </a:cxn>
                  <a:cxn ang="0">
                    <a:pos x="T2" y="T3"/>
                  </a:cxn>
                  <a:cxn ang="0">
                    <a:pos x="T4" y="T5"/>
                  </a:cxn>
                  <a:cxn ang="0">
                    <a:pos x="T6" y="T7"/>
                  </a:cxn>
                  <a:cxn ang="0">
                    <a:pos x="T8" y="T9"/>
                  </a:cxn>
                </a:cxnLst>
                <a:rect l="0" t="0" r="r" b="b"/>
                <a:pathLst>
                  <a:path w="6" h="248">
                    <a:moveTo>
                      <a:pt x="6" y="1"/>
                    </a:moveTo>
                    <a:cubicBezTo>
                      <a:pt x="6" y="248"/>
                      <a:pt x="6" y="248"/>
                      <a:pt x="6" y="248"/>
                    </a:cubicBezTo>
                    <a:cubicBezTo>
                      <a:pt x="4" y="248"/>
                      <a:pt x="2" y="247"/>
                      <a:pt x="0" y="247"/>
                    </a:cubicBezTo>
                    <a:cubicBezTo>
                      <a:pt x="0" y="0"/>
                      <a:pt x="0" y="0"/>
                      <a:pt x="0" y="0"/>
                    </a:cubicBezTo>
                    <a:cubicBezTo>
                      <a:pt x="2" y="1"/>
                      <a:pt x="4" y="1"/>
                      <a:pt x="6"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 name="íś1ïḑê"/>
              <p:cNvSpPr/>
              <p:nvPr/>
            </p:nvSpPr>
            <p:spPr bwMode="auto">
              <a:xfrm>
                <a:off x="5731981" y="5212404"/>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 name="îṥlïďe"/>
              <p:cNvSpPr/>
              <p:nvPr/>
            </p:nvSpPr>
            <p:spPr bwMode="auto">
              <a:xfrm>
                <a:off x="5773501" y="5209507"/>
                <a:ext cx="966" cy="95591"/>
              </a:xfrm>
              <a:custGeom>
                <a:avLst/>
                <a:gdLst>
                  <a:gd name="T0" fmla="*/ 1 w 1"/>
                  <a:gd name="T1" fmla="*/ 0 h 99"/>
                  <a:gd name="T2" fmla="*/ 1 w 1"/>
                  <a:gd name="T3" fmla="*/ 95 h 99"/>
                  <a:gd name="T4" fmla="*/ 0 w 1"/>
                  <a:gd name="T5" fmla="*/ 99 h 99"/>
                  <a:gd name="T6" fmla="*/ 0 w 1"/>
                  <a:gd name="T7" fmla="*/ 3 h 99"/>
                  <a:gd name="T8" fmla="*/ 1 w 1"/>
                  <a:gd name="T9" fmla="*/ 0 h 99"/>
                </a:gdLst>
                <a:ahLst/>
                <a:cxnLst>
                  <a:cxn ang="0">
                    <a:pos x="T0" y="T1"/>
                  </a:cxn>
                  <a:cxn ang="0">
                    <a:pos x="T2" y="T3"/>
                  </a:cxn>
                  <a:cxn ang="0">
                    <a:pos x="T4" y="T5"/>
                  </a:cxn>
                  <a:cxn ang="0">
                    <a:pos x="T6" y="T7"/>
                  </a:cxn>
                  <a:cxn ang="0">
                    <a:pos x="T8" y="T9"/>
                  </a:cxn>
                </a:cxnLst>
                <a:rect l="0" t="0" r="r" b="b"/>
                <a:pathLst>
                  <a:path w="1" h="99">
                    <a:moveTo>
                      <a:pt x="1" y="0"/>
                    </a:moveTo>
                    <a:lnTo>
                      <a:pt x="1" y="95"/>
                    </a:lnTo>
                    <a:lnTo>
                      <a:pt x="0" y="99"/>
                    </a:lnTo>
                    <a:lnTo>
                      <a:pt x="0" y="3"/>
                    </a:lnTo>
                    <a:lnTo>
                      <a:pt x="1" y="0"/>
                    </a:lnTo>
                    <a:close/>
                  </a:path>
                </a:pathLst>
              </a:custGeom>
              <a:solidFill>
                <a:srgbClr val="00647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 name="îṡḻiḋé"/>
              <p:cNvSpPr/>
              <p:nvPr/>
            </p:nvSpPr>
            <p:spPr bwMode="auto">
              <a:xfrm>
                <a:off x="5773501" y="5212404"/>
                <a:ext cx="1931" cy="92694"/>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81" name="ïsļîḓé"/>
              <p:cNvSpPr/>
              <p:nvPr/>
            </p:nvSpPr>
            <p:spPr bwMode="auto">
              <a:xfrm>
                <a:off x="5865229" y="5212404"/>
                <a:ext cx="17380" cy="92694"/>
              </a:xfrm>
              <a:custGeom>
                <a:avLst/>
                <a:gdLst>
                  <a:gd name="T0" fmla="*/ 18 w 18"/>
                  <a:gd name="T1" fmla="*/ 0 h 96"/>
                  <a:gd name="T2" fmla="*/ 18 w 18"/>
                  <a:gd name="T3" fmla="*/ 95 h 96"/>
                  <a:gd name="T4" fmla="*/ 0 w 18"/>
                  <a:gd name="T5" fmla="*/ 96 h 96"/>
                  <a:gd name="T6" fmla="*/ 0 w 18"/>
                  <a:gd name="T7" fmla="*/ 1 h 96"/>
                  <a:gd name="T8" fmla="*/ 18 w 18"/>
                  <a:gd name="T9" fmla="*/ 0 h 96"/>
                </a:gdLst>
                <a:ahLst/>
                <a:cxnLst>
                  <a:cxn ang="0">
                    <a:pos x="T0" y="T1"/>
                  </a:cxn>
                  <a:cxn ang="0">
                    <a:pos x="T2" y="T3"/>
                  </a:cxn>
                  <a:cxn ang="0">
                    <a:pos x="T4" y="T5"/>
                  </a:cxn>
                  <a:cxn ang="0">
                    <a:pos x="T6" y="T7"/>
                  </a:cxn>
                  <a:cxn ang="0">
                    <a:pos x="T8" y="T9"/>
                  </a:cxn>
                </a:cxnLst>
                <a:rect l="0" t="0" r="r" b="b"/>
                <a:pathLst>
                  <a:path w="18" h="96">
                    <a:moveTo>
                      <a:pt x="18" y="0"/>
                    </a:moveTo>
                    <a:lnTo>
                      <a:pt x="18" y="95"/>
                    </a:lnTo>
                    <a:lnTo>
                      <a:pt x="0" y="96"/>
                    </a:lnTo>
                    <a:lnTo>
                      <a:pt x="0" y="1"/>
                    </a:lnTo>
                    <a:lnTo>
                      <a:pt x="18" y="0"/>
                    </a:lnTo>
                    <a:close/>
                  </a:path>
                </a:pathLst>
              </a:custGeom>
              <a:solidFill>
                <a:srgbClr val="7D9EB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 name="íşlîďé"/>
              <p:cNvSpPr/>
              <p:nvPr/>
            </p:nvSpPr>
            <p:spPr bwMode="auto">
              <a:xfrm>
                <a:off x="5881644" y="5212404"/>
                <a:ext cx="966" cy="94626"/>
              </a:xfrm>
              <a:custGeom>
                <a:avLst/>
                <a:gdLst>
                  <a:gd name="T0" fmla="*/ 1 w 1"/>
                  <a:gd name="T1" fmla="*/ 0 h 98"/>
                  <a:gd name="T2" fmla="*/ 1 w 1"/>
                  <a:gd name="T3" fmla="*/ 95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5"/>
                    </a:lnTo>
                    <a:lnTo>
                      <a:pt x="0" y="98"/>
                    </a:lnTo>
                    <a:lnTo>
                      <a:pt x="0" y="3"/>
                    </a:lnTo>
                    <a:lnTo>
                      <a:pt x="1"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 name="ïṣ1îďe"/>
              <p:cNvSpPr/>
              <p:nvPr/>
            </p:nvSpPr>
            <p:spPr bwMode="auto">
              <a:xfrm>
                <a:off x="5881644" y="5215300"/>
                <a:ext cx="1931" cy="91729"/>
              </a:xfrm>
              <a:prstGeom prst="rect">
                <a:avLst/>
              </a:prstGeom>
              <a:solidFill>
                <a:srgbClr val="7D9EB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84" name="iṥliďê"/>
              <p:cNvSpPr/>
              <p:nvPr/>
            </p:nvSpPr>
            <p:spPr bwMode="auto">
              <a:xfrm>
                <a:off x="5865229" y="5215300"/>
                <a:ext cx="16415" cy="92694"/>
              </a:xfrm>
              <a:custGeom>
                <a:avLst/>
                <a:gdLst>
                  <a:gd name="T0" fmla="*/ 17 w 17"/>
                  <a:gd name="T1" fmla="*/ 0 h 96"/>
                  <a:gd name="T2" fmla="*/ 17 w 17"/>
                  <a:gd name="T3" fmla="*/ 95 h 96"/>
                  <a:gd name="T4" fmla="*/ 0 w 17"/>
                  <a:gd name="T5" fmla="*/ 96 h 96"/>
                  <a:gd name="T6" fmla="*/ 0 w 17"/>
                  <a:gd name="T7" fmla="*/ 2 h 96"/>
                  <a:gd name="T8" fmla="*/ 17 w 17"/>
                  <a:gd name="T9" fmla="*/ 0 h 96"/>
                </a:gdLst>
                <a:ahLst/>
                <a:cxnLst>
                  <a:cxn ang="0">
                    <a:pos x="T0" y="T1"/>
                  </a:cxn>
                  <a:cxn ang="0">
                    <a:pos x="T2" y="T3"/>
                  </a:cxn>
                  <a:cxn ang="0">
                    <a:pos x="T4" y="T5"/>
                  </a:cxn>
                  <a:cxn ang="0">
                    <a:pos x="T6" y="T7"/>
                  </a:cxn>
                  <a:cxn ang="0">
                    <a:pos x="T8" y="T9"/>
                  </a:cxn>
                </a:cxnLst>
                <a:rect l="0" t="0" r="r" b="b"/>
                <a:pathLst>
                  <a:path w="17" h="96">
                    <a:moveTo>
                      <a:pt x="17" y="0"/>
                    </a:moveTo>
                    <a:lnTo>
                      <a:pt x="17" y="95"/>
                    </a:lnTo>
                    <a:lnTo>
                      <a:pt x="0" y="96"/>
                    </a:lnTo>
                    <a:lnTo>
                      <a:pt x="0" y="2"/>
                    </a:lnTo>
                    <a:lnTo>
                      <a:pt x="17" y="0"/>
                    </a:lnTo>
                    <a:close/>
                  </a:path>
                </a:pathLst>
              </a:custGeom>
              <a:solidFill>
                <a:srgbClr val="006F8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 name="íṥľiḑê"/>
              <p:cNvSpPr/>
              <p:nvPr/>
            </p:nvSpPr>
            <p:spPr bwMode="auto">
              <a:xfrm>
                <a:off x="5989788" y="5212404"/>
                <a:ext cx="3862" cy="95591"/>
              </a:xfrm>
              <a:custGeom>
                <a:avLst/>
                <a:gdLst>
                  <a:gd name="T0" fmla="*/ 11 w 11"/>
                  <a:gd name="T1" fmla="*/ 12 h 258"/>
                  <a:gd name="T2" fmla="*/ 11 w 11"/>
                  <a:gd name="T3" fmla="*/ 258 h 258"/>
                  <a:gd name="T4" fmla="*/ 0 w 11"/>
                  <a:gd name="T5" fmla="*/ 246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11" y="253"/>
                      <a:pt x="7" y="249"/>
                      <a:pt x="0" y="246"/>
                    </a:cubicBezTo>
                    <a:cubicBezTo>
                      <a:pt x="0" y="0"/>
                      <a:pt x="0" y="0"/>
                      <a:pt x="0" y="0"/>
                    </a:cubicBezTo>
                    <a:cubicBezTo>
                      <a:pt x="7" y="3"/>
                      <a:pt x="11" y="7"/>
                      <a:pt x="11" y="12"/>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 name="iṥḻíďé"/>
              <p:cNvSpPr/>
              <p:nvPr/>
            </p:nvSpPr>
            <p:spPr bwMode="auto">
              <a:xfrm>
                <a:off x="5987857" y="5212404"/>
                <a:ext cx="1931" cy="91729"/>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 name="ïṣļîḑé"/>
              <p:cNvSpPr/>
              <p:nvPr/>
            </p:nvSpPr>
            <p:spPr bwMode="auto">
              <a:xfrm>
                <a:off x="5987857" y="5211438"/>
                <a:ext cx="0"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 name="ïSļîdè"/>
              <p:cNvSpPr/>
              <p:nvPr/>
            </p:nvSpPr>
            <p:spPr bwMode="auto">
              <a:xfrm>
                <a:off x="5986891" y="5211438"/>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 name="işľïdê"/>
              <p:cNvSpPr/>
              <p:nvPr/>
            </p:nvSpPr>
            <p:spPr bwMode="auto">
              <a:xfrm>
                <a:off x="5985926" y="5211438"/>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1"/>
                      <a:pt x="2"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 name="íṣlïḋè"/>
              <p:cNvSpPr/>
              <p:nvPr/>
            </p:nvSpPr>
            <p:spPr bwMode="auto">
              <a:xfrm>
                <a:off x="5984960"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1" name="i$ľíḑè"/>
              <p:cNvSpPr/>
              <p:nvPr/>
            </p:nvSpPr>
            <p:spPr bwMode="auto">
              <a:xfrm>
                <a:off x="5983994" y="5211438"/>
                <a:ext cx="966" cy="91729"/>
              </a:xfrm>
              <a:custGeom>
                <a:avLst/>
                <a:gdLst>
                  <a:gd name="T0" fmla="*/ 2 w 2"/>
                  <a:gd name="T1" fmla="*/ 0 h 247"/>
                  <a:gd name="T2" fmla="*/ 2 w 2"/>
                  <a:gd name="T3" fmla="*/ 247 h 247"/>
                  <a:gd name="T4" fmla="*/ 0 w 2"/>
                  <a:gd name="T5" fmla="*/ 247 h 247"/>
                  <a:gd name="T6" fmla="*/ 0 w 2"/>
                  <a:gd name="T7" fmla="*/ 247 h 247"/>
                  <a:gd name="T8" fmla="*/ 0 w 2"/>
                  <a:gd name="T9" fmla="*/ 0 h 247"/>
                  <a:gd name="T10" fmla="*/ 0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1" y="247"/>
                      <a:pt x="0" y="247"/>
                    </a:cubicBezTo>
                    <a:cubicBezTo>
                      <a:pt x="0" y="247"/>
                      <a:pt x="0" y="247"/>
                      <a:pt x="0" y="247"/>
                    </a:cubicBezTo>
                    <a:cubicBezTo>
                      <a:pt x="0" y="0"/>
                      <a:pt x="0" y="0"/>
                      <a:pt x="0" y="0"/>
                    </a:cubicBezTo>
                    <a:cubicBezTo>
                      <a:pt x="0" y="0"/>
                      <a:pt x="0" y="0"/>
                      <a:pt x="0" y="0"/>
                    </a:cubicBezTo>
                    <a:cubicBezTo>
                      <a:pt x="1" y="0"/>
                      <a:pt x="2" y="0"/>
                      <a:pt x="2"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2" name="ïṥļíďè"/>
              <p:cNvSpPr/>
              <p:nvPr/>
            </p:nvSpPr>
            <p:spPr bwMode="auto">
              <a:xfrm>
                <a:off x="5983029"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3" name="íṣḻîḍê"/>
              <p:cNvSpPr/>
              <p:nvPr/>
            </p:nvSpPr>
            <p:spPr bwMode="auto">
              <a:xfrm>
                <a:off x="5981097" y="5211438"/>
                <a:ext cx="1931"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0"/>
                      <a:pt x="2" y="0"/>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4" name="iṧľiďé"/>
              <p:cNvSpPr/>
              <p:nvPr/>
            </p:nvSpPr>
            <p:spPr bwMode="auto">
              <a:xfrm>
                <a:off x="5980132" y="5211438"/>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5" name="ísľiďè"/>
              <p:cNvSpPr/>
              <p:nvPr/>
            </p:nvSpPr>
            <p:spPr bwMode="auto">
              <a:xfrm>
                <a:off x="5976270" y="5211438"/>
                <a:ext cx="3862" cy="93660"/>
              </a:xfrm>
              <a:custGeom>
                <a:avLst/>
                <a:gdLst>
                  <a:gd name="T0" fmla="*/ 11 w 11"/>
                  <a:gd name="T1" fmla="*/ 0 h 251"/>
                  <a:gd name="T2" fmla="*/ 11 w 11"/>
                  <a:gd name="T3" fmla="*/ 247 h 251"/>
                  <a:gd name="T4" fmla="*/ 0 w 11"/>
                  <a:gd name="T5" fmla="*/ 251 h 251"/>
                  <a:gd name="T6" fmla="*/ 0 w 11"/>
                  <a:gd name="T7" fmla="*/ 5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7"/>
                      <a:pt x="11" y="247"/>
                      <a:pt x="11" y="247"/>
                    </a:cubicBezTo>
                    <a:cubicBezTo>
                      <a:pt x="6" y="248"/>
                      <a:pt x="3" y="249"/>
                      <a:pt x="0" y="251"/>
                    </a:cubicBezTo>
                    <a:cubicBezTo>
                      <a:pt x="0" y="5"/>
                      <a:pt x="0" y="5"/>
                      <a:pt x="0" y="5"/>
                    </a:cubicBezTo>
                    <a:cubicBezTo>
                      <a:pt x="3" y="3"/>
                      <a:pt x="6" y="1"/>
                      <a:pt x="1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6" name="îsľíḍè"/>
              <p:cNvSpPr/>
              <p:nvPr/>
            </p:nvSpPr>
            <p:spPr bwMode="auto">
              <a:xfrm>
                <a:off x="5975304" y="5213369"/>
                <a:ext cx="966" cy="92694"/>
              </a:xfrm>
              <a:custGeom>
                <a:avLst/>
                <a:gdLst>
                  <a:gd name="T0" fmla="*/ 2 w 2"/>
                  <a:gd name="T1" fmla="*/ 0 h 248"/>
                  <a:gd name="T2" fmla="*/ 2 w 2"/>
                  <a:gd name="T3" fmla="*/ 246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0" y="247"/>
                      <a:pt x="0" y="248"/>
                    </a:cubicBezTo>
                    <a:cubicBezTo>
                      <a:pt x="0" y="2"/>
                      <a:pt x="0" y="2"/>
                      <a:pt x="0" y="2"/>
                    </a:cubicBezTo>
                    <a:cubicBezTo>
                      <a:pt x="0" y="1"/>
                      <a:pt x="1" y="0"/>
                      <a:pt x="2"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7" name="íṡľiḓé"/>
              <p:cNvSpPr/>
              <p:nvPr/>
            </p:nvSpPr>
            <p:spPr bwMode="auto">
              <a:xfrm>
                <a:off x="5975304" y="5214335"/>
                <a:ext cx="0"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8" name="îš1iḍè"/>
              <p:cNvSpPr/>
              <p:nvPr/>
            </p:nvSpPr>
            <p:spPr bwMode="auto">
              <a:xfrm>
                <a:off x="5974339" y="5214335"/>
                <a:ext cx="966"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1"/>
                      <a:pt x="0" y="1"/>
                      <a:pt x="0" y="1"/>
                    </a:cubicBezTo>
                    <a:cubicBezTo>
                      <a:pt x="1" y="1"/>
                      <a:pt x="1" y="1"/>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9" name="ïŝlíḑè"/>
              <p:cNvSpPr/>
              <p:nvPr/>
            </p:nvSpPr>
            <p:spPr bwMode="auto">
              <a:xfrm>
                <a:off x="5974339" y="5215300"/>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0" name="ïşlïdè"/>
              <p:cNvSpPr/>
              <p:nvPr/>
            </p:nvSpPr>
            <p:spPr bwMode="auto">
              <a:xfrm>
                <a:off x="5974339" y="5215300"/>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0" y="247"/>
                      <a:pt x="0" y="247"/>
                      <a:pt x="0" y="248"/>
                    </a:cubicBezTo>
                    <a:cubicBezTo>
                      <a:pt x="0" y="1"/>
                      <a:pt x="0" y="1"/>
                      <a:pt x="0" y="1"/>
                    </a:cubicBezTo>
                    <a:cubicBezTo>
                      <a:pt x="0" y="1"/>
                      <a:pt x="0" y="0"/>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1" name="ïŝļíḓé"/>
              <p:cNvSpPr/>
              <p:nvPr/>
            </p:nvSpPr>
            <p:spPr bwMode="auto">
              <a:xfrm>
                <a:off x="5974339" y="5216266"/>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2" name="ï$lîḍe"/>
              <p:cNvSpPr/>
              <p:nvPr/>
            </p:nvSpPr>
            <p:spPr bwMode="auto">
              <a:xfrm>
                <a:off x="5974339" y="5217231"/>
                <a:ext cx="966" cy="90763"/>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03" name="íSḻïḍe"/>
              <p:cNvSpPr/>
              <p:nvPr/>
            </p:nvSpPr>
            <p:spPr bwMode="auto">
              <a:xfrm>
                <a:off x="5974339" y="5217231"/>
                <a:ext cx="966" cy="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04" name="íśḷiḋè"/>
              <p:cNvSpPr/>
              <p:nvPr/>
            </p:nvSpPr>
            <p:spPr bwMode="auto">
              <a:xfrm>
                <a:off x="5909645" y="5212404"/>
                <a:ext cx="3862" cy="95591"/>
              </a:xfrm>
              <a:custGeom>
                <a:avLst/>
                <a:gdLst>
                  <a:gd name="T0" fmla="*/ 11 w 11"/>
                  <a:gd name="T1" fmla="*/ 12 h 258"/>
                  <a:gd name="T2" fmla="*/ 11 w 11"/>
                  <a:gd name="T3" fmla="*/ 258 h 258"/>
                  <a:gd name="T4" fmla="*/ 0 w 11"/>
                  <a:gd name="T5" fmla="*/ 246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11" y="253"/>
                      <a:pt x="7" y="249"/>
                      <a:pt x="0" y="246"/>
                    </a:cubicBezTo>
                    <a:cubicBezTo>
                      <a:pt x="0" y="0"/>
                      <a:pt x="0" y="0"/>
                      <a:pt x="0" y="0"/>
                    </a:cubicBezTo>
                    <a:cubicBezTo>
                      <a:pt x="7" y="3"/>
                      <a:pt x="11" y="7"/>
                      <a:pt x="11" y="12"/>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5" name="i$ļiḍé"/>
              <p:cNvSpPr/>
              <p:nvPr/>
            </p:nvSpPr>
            <p:spPr bwMode="auto">
              <a:xfrm>
                <a:off x="5908680" y="5212404"/>
                <a:ext cx="966" cy="91729"/>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6" name="iṩľiḋe"/>
              <p:cNvSpPr/>
              <p:nvPr/>
            </p:nvSpPr>
            <p:spPr bwMode="auto">
              <a:xfrm>
                <a:off x="5907714" y="5211438"/>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7" name="ïś1íḋè"/>
              <p:cNvSpPr/>
              <p:nvPr/>
            </p:nvSpPr>
            <p:spPr bwMode="auto">
              <a:xfrm>
                <a:off x="5906749" y="5211438"/>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8" name="iśľiďè"/>
              <p:cNvSpPr/>
              <p:nvPr/>
            </p:nvSpPr>
            <p:spPr bwMode="auto">
              <a:xfrm>
                <a:off x="5905783" y="5211438"/>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9" name="íšľiḍé"/>
              <p:cNvSpPr/>
              <p:nvPr/>
            </p:nvSpPr>
            <p:spPr bwMode="auto">
              <a:xfrm>
                <a:off x="5904818"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0" name="îşľiḋé"/>
              <p:cNvSpPr/>
              <p:nvPr/>
            </p:nvSpPr>
            <p:spPr bwMode="auto">
              <a:xfrm>
                <a:off x="5903852" y="5211438"/>
                <a:ext cx="966" cy="91729"/>
              </a:xfrm>
              <a:custGeom>
                <a:avLst/>
                <a:gdLst>
                  <a:gd name="T0" fmla="*/ 2 w 2"/>
                  <a:gd name="T1" fmla="*/ 0 h 247"/>
                  <a:gd name="T2" fmla="*/ 2 w 2"/>
                  <a:gd name="T3" fmla="*/ 247 h 247"/>
                  <a:gd name="T4" fmla="*/ 0 w 2"/>
                  <a:gd name="T5" fmla="*/ 247 h 247"/>
                  <a:gd name="T6" fmla="*/ 0 w 2"/>
                  <a:gd name="T7" fmla="*/ 247 h 247"/>
                  <a:gd name="T8" fmla="*/ 0 w 2"/>
                  <a:gd name="T9" fmla="*/ 0 h 247"/>
                  <a:gd name="T10" fmla="*/ 0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1" y="247"/>
                      <a:pt x="0" y="247"/>
                    </a:cubicBezTo>
                    <a:cubicBezTo>
                      <a:pt x="0" y="247"/>
                      <a:pt x="0" y="247"/>
                      <a:pt x="0" y="247"/>
                    </a:cubicBezTo>
                    <a:cubicBezTo>
                      <a:pt x="0" y="0"/>
                      <a:pt x="0" y="0"/>
                      <a:pt x="0" y="0"/>
                    </a:cubicBezTo>
                    <a:cubicBezTo>
                      <a:pt x="0" y="0"/>
                      <a:pt x="0" y="0"/>
                      <a:pt x="0" y="0"/>
                    </a:cubicBezTo>
                    <a:cubicBezTo>
                      <a:pt x="1" y="0"/>
                      <a:pt x="2" y="0"/>
                      <a:pt x="2"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1" name="iṧḷîḍê"/>
              <p:cNvSpPr/>
              <p:nvPr/>
            </p:nvSpPr>
            <p:spPr bwMode="auto">
              <a:xfrm>
                <a:off x="5902887" y="5211438"/>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2" name="îśḷïďe"/>
              <p:cNvSpPr/>
              <p:nvPr/>
            </p:nvSpPr>
            <p:spPr bwMode="auto">
              <a:xfrm>
                <a:off x="5901922" y="5211438"/>
                <a:ext cx="966"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0"/>
                      <a:pt x="2" y="0"/>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3" name="ïş1íḓê"/>
              <p:cNvSpPr/>
              <p:nvPr/>
            </p:nvSpPr>
            <p:spPr bwMode="auto">
              <a:xfrm>
                <a:off x="5900956" y="5211438"/>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4" name="ïšliḑé"/>
              <p:cNvSpPr/>
              <p:nvPr/>
            </p:nvSpPr>
            <p:spPr bwMode="auto">
              <a:xfrm>
                <a:off x="5896128" y="5211438"/>
                <a:ext cx="4828" cy="93660"/>
              </a:xfrm>
              <a:custGeom>
                <a:avLst/>
                <a:gdLst>
                  <a:gd name="T0" fmla="*/ 11 w 11"/>
                  <a:gd name="T1" fmla="*/ 0 h 251"/>
                  <a:gd name="T2" fmla="*/ 11 w 11"/>
                  <a:gd name="T3" fmla="*/ 247 h 251"/>
                  <a:gd name="T4" fmla="*/ 0 w 11"/>
                  <a:gd name="T5" fmla="*/ 251 h 251"/>
                  <a:gd name="T6" fmla="*/ 0 w 11"/>
                  <a:gd name="T7" fmla="*/ 5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7"/>
                      <a:pt x="11" y="247"/>
                      <a:pt x="11" y="247"/>
                    </a:cubicBezTo>
                    <a:cubicBezTo>
                      <a:pt x="6" y="248"/>
                      <a:pt x="3" y="249"/>
                      <a:pt x="0" y="251"/>
                    </a:cubicBezTo>
                    <a:cubicBezTo>
                      <a:pt x="0" y="5"/>
                      <a:pt x="0" y="5"/>
                      <a:pt x="0" y="5"/>
                    </a:cubicBezTo>
                    <a:cubicBezTo>
                      <a:pt x="3" y="3"/>
                      <a:pt x="6" y="1"/>
                      <a:pt x="1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5" name="iS1îḍè"/>
              <p:cNvSpPr/>
              <p:nvPr/>
            </p:nvSpPr>
            <p:spPr bwMode="auto">
              <a:xfrm>
                <a:off x="5896128" y="5213369"/>
                <a:ext cx="0" cy="92694"/>
              </a:xfrm>
              <a:custGeom>
                <a:avLst/>
                <a:gdLst>
                  <a:gd name="T0" fmla="*/ 2 w 2"/>
                  <a:gd name="T1" fmla="*/ 0 h 248"/>
                  <a:gd name="T2" fmla="*/ 2 w 2"/>
                  <a:gd name="T3" fmla="*/ 246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0" y="247"/>
                      <a:pt x="0" y="248"/>
                    </a:cubicBezTo>
                    <a:cubicBezTo>
                      <a:pt x="0" y="2"/>
                      <a:pt x="0" y="2"/>
                      <a:pt x="0" y="2"/>
                    </a:cubicBezTo>
                    <a:cubicBezTo>
                      <a:pt x="0" y="1"/>
                      <a:pt x="1" y="0"/>
                      <a:pt x="2"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6" name="îṧ1îḍè"/>
              <p:cNvSpPr/>
              <p:nvPr/>
            </p:nvSpPr>
            <p:spPr bwMode="auto">
              <a:xfrm>
                <a:off x="5895162" y="5214335"/>
                <a:ext cx="966"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7" name="îṩḻíḍé"/>
              <p:cNvSpPr/>
              <p:nvPr/>
            </p:nvSpPr>
            <p:spPr bwMode="auto">
              <a:xfrm>
                <a:off x="5894197" y="5214335"/>
                <a:ext cx="966"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1"/>
                      <a:pt x="0" y="1"/>
                      <a:pt x="0" y="1"/>
                    </a:cubicBezTo>
                    <a:cubicBezTo>
                      <a:pt x="1" y="1"/>
                      <a:pt x="1" y="1"/>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8" name="îṣḻíḋè"/>
              <p:cNvSpPr/>
              <p:nvPr/>
            </p:nvSpPr>
            <p:spPr bwMode="auto">
              <a:xfrm>
                <a:off x="5894197" y="5215300"/>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9" name="î$1íḋè"/>
              <p:cNvSpPr/>
              <p:nvPr/>
            </p:nvSpPr>
            <p:spPr bwMode="auto">
              <a:xfrm>
                <a:off x="5894197" y="5215300"/>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1" y="247"/>
                      <a:pt x="0" y="248"/>
                    </a:cubicBezTo>
                    <a:cubicBezTo>
                      <a:pt x="0" y="1"/>
                      <a:pt x="0" y="1"/>
                      <a:pt x="0" y="1"/>
                    </a:cubicBezTo>
                    <a:cubicBezTo>
                      <a:pt x="1" y="1"/>
                      <a:pt x="1" y="0"/>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0" name="íşliḑè"/>
              <p:cNvSpPr/>
              <p:nvPr/>
            </p:nvSpPr>
            <p:spPr bwMode="auto">
              <a:xfrm>
                <a:off x="5894197" y="5216266"/>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1" name="îsḷîde"/>
              <p:cNvSpPr/>
              <p:nvPr/>
            </p:nvSpPr>
            <p:spPr bwMode="auto">
              <a:xfrm>
                <a:off x="5894197" y="5217231"/>
                <a:ext cx="966" cy="90763"/>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2" name="iśļîďè"/>
              <p:cNvSpPr/>
              <p:nvPr/>
            </p:nvSpPr>
            <p:spPr bwMode="auto">
              <a:xfrm>
                <a:off x="5894197" y="5217231"/>
                <a:ext cx="966" cy="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3" name="iṩľîḍê"/>
              <p:cNvSpPr/>
              <p:nvPr/>
            </p:nvSpPr>
            <p:spPr bwMode="auto">
              <a:xfrm>
                <a:off x="5982063" y="5214335"/>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4" name="îŝḷîďe"/>
              <p:cNvSpPr/>
              <p:nvPr/>
            </p:nvSpPr>
            <p:spPr bwMode="auto">
              <a:xfrm>
                <a:off x="5982063" y="521433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25" name="i$ľîḍè"/>
              <p:cNvSpPr/>
              <p:nvPr/>
            </p:nvSpPr>
            <p:spPr bwMode="auto">
              <a:xfrm>
                <a:off x="5981098" y="5214335"/>
                <a:ext cx="966"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6" name="iṩḷîḓè"/>
              <p:cNvSpPr/>
              <p:nvPr/>
            </p:nvSpPr>
            <p:spPr bwMode="auto">
              <a:xfrm>
                <a:off x="5980132" y="5214335"/>
                <a:ext cx="966" cy="92694"/>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7" name="ïsľïḋê"/>
              <p:cNvSpPr/>
              <p:nvPr/>
            </p:nvSpPr>
            <p:spPr bwMode="auto">
              <a:xfrm>
                <a:off x="5979167" y="5214335"/>
                <a:ext cx="966" cy="92694"/>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0"/>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8" name="ï$lïḍê"/>
              <p:cNvSpPr/>
              <p:nvPr/>
            </p:nvSpPr>
            <p:spPr bwMode="auto">
              <a:xfrm>
                <a:off x="5975305" y="5215300"/>
                <a:ext cx="3862" cy="92694"/>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7" y="247"/>
                      <a:pt x="3" y="249"/>
                      <a:pt x="0" y="251"/>
                    </a:cubicBezTo>
                    <a:cubicBezTo>
                      <a:pt x="0" y="4"/>
                      <a:pt x="0" y="4"/>
                      <a:pt x="0" y="4"/>
                    </a:cubicBezTo>
                    <a:cubicBezTo>
                      <a:pt x="3" y="2"/>
                      <a:pt x="7" y="0"/>
                      <a:pt x="1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9" name="ïŝļíḑê"/>
              <p:cNvSpPr/>
              <p:nvPr/>
            </p:nvSpPr>
            <p:spPr bwMode="auto">
              <a:xfrm>
                <a:off x="5974339" y="5216266"/>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1" y="248"/>
                      <a:pt x="0" y="248"/>
                    </a:cubicBezTo>
                    <a:cubicBezTo>
                      <a:pt x="0" y="2"/>
                      <a:pt x="0" y="2"/>
                      <a:pt x="0" y="2"/>
                    </a:cubicBezTo>
                    <a:cubicBezTo>
                      <a:pt x="1" y="1"/>
                      <a:pt x="1" y="1"/>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0" name="îSlîḍê"/>
              <p:cNvSpPr/>
              <p:nvPr/>
            </p:nvSpPr>
            <p:spPr bwMode="auto">
              <a:xfrm>
                <a:off x="5894197" y="5217231"/>
                <a:ext cx="0" cy="92694"/>
              </a:xfrm>
              <a:custGeom>
                <a:avLst/>
                <a:gdLst>
                  <a:gd name="T0" fmla="*/ 1 w 1"/>
                  <a:gd name="T1" fmla="*/ 4 h 250"/>
                  <a:gd name="T2" fmla="*/ 1 w 1"/>
                  <a:gd name="T3" fmla="*/ 250 h 250"/>
                  <a:gd name="T4" fmla="*/ 0 w 1"/>
                  <a:gd name="T5" fmla="*/ 246 h 250"/>
                  <a:gd name="T6" fmla="*/ 0 w 1"/>
                  <a:gd name="T7" fmla="*/ 0 h 250"/>
                  <a:gd name="T8" fmla="*/ 1 w 1"/>
                  <a:gd name="T9" fmla="*/ 4 h 250"/>
                </a:gdLst>
                <a:ahLst/>
                <a:cxnLst>
                  <a:cxn ang="0">
                    <a:pos x="T0" y="T1"/>
                  </a:cxn>
                  <a:cxn ang="0">
                    <a:pos x="T2" y="T3"/>
                  </a:cxn>
                  <a:cxn ang="0">
                    <a:pos x="T4" y="T5"/>
                  </a:cxn>
                  <a:cxn ang="0">
                    <a:pos x="T6" y="T7"/>
                  </a:cxn>
                  <a:cxn ang="0">
                    <a:pos x="T8" y="T9"/>
                  </a:cxn>
                </a:cxnLst>
                <a:rect l="0" t="0" r="r" b="b"/>
                <a:pathLst>
                  <a:path w="1" h="250">
                    <a:moveTo>
                      <a:pt x="1" y="4"/>
                    </a:moveTo>
                    <a:cubicBezTo>
                      <a:pt x="1" y="250"/>
                      <a:pt x="1" y="250"/>
                      <a:pt x="1" y="250"/>
                    </a:cubicBezTo>
                    <a:cubicBezTo>
                      <a:pt x="1" y="249"/>
                      <a:pt x="0" y="248"/>
                      <a:pt x="0" y="246"/>
                    </a:cubicBezTo>
                    <a:cubicBezTo>
                      <a:pt x="0" y="0"/>
                      <a:pt x="0" y="0"/>
                      <a:pt x="0" y="0"/>
                    </a:cubicBezTo>
                    <a:cubicBezTo>
                      <a:pt x="0" y="1"/>
                      <a:pt x="1" y="3"/>
                      <a:pt x="1" y="4"/>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1" name="îṩḻiḋè"/>
              <p:cNvSpPr/>
              <p:nvPr/>
            </p:nvSpPr>
            <p:spPr bwMode="auto">
              <a:xfrm>
                <a:off x="5903853" y="5214335"/>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32" name="îṩḷiḓè"/>
              <p:cNvSpPr/>
              <p:nvPr/>
            </p:nvSpPr>
            <p:spPr bwMode="auto">
              <a:xfrm>
                <a:off x="5903853" y="521433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33" name="îṧļïḓé"/>
              <p:cNvSpPr/>
              <p:nvPr/>
            </p:nvSpPr>
            <p:spPr bwMode="auto">
              <a:xfrm>
                <a:off x="5902887"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2" y="246"/>
                      <a:pt x="1" y="246"/>
                      <a:pt x="0" y="246"/>
                    </a:cubicBezTo>
                    <a:cubicBezTo>
                      <a:pt x="0" y="0"/>
                      <a:pt x="0" y="0"/>
                      <a:pt x="0" y="0"/>
                    </a:cubicBezTo>
                    <a:cubicBezTo>
                      <a:pt x="1" y="0"/>
                      <a:pt x="2"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4" name="ïṡḷîḑé"/>
              <p:cNvSpPr/>
              <p:nvPr/>
            </p:nvSpPr>
            <p:spPr bwMode="auto">
              <a:xfrm>
                <a:off x="5901922" y="5214335"/>
                <a:ext cx="966" cy="92694"/>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5" name="ïşḻïdé"/>
              <p:cNvSpPr/>
              <p:nvPr/>
            </p:nvSpPr>
            <p:spPr bwMode="auto">
              <a:xfrm>
                <a:off x="5899990" y="5214335"/>
                <a:ext cx="1931" cy="92694"/>
              </a:xfrm>
              <a:custGeom>
                <a:avLst/>
                <a:gdLst>
                  <a:gd name="T0" fmla="*/ 4 w 4"/>
                  <a:gd name="T1" fmla="*/ 0 h 247"/>
                  <a:gd name="T2" fmla="*/ 4 w 4"/>
                  <a:gd name="T3" fmla="*/ 247 h 247"/>
                  <a:gd name="T4" fmla="*/ 0 w 4"/>
                  <a:gd name="T5" fmla="*/ 247 h 247"/>
                  <a:gd name="T6" fmla="*/ 0 w 4"/>
                  <a:gd name="T7" fmla="*/ 1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7"/>
                      <a:pt x="0" y="247"/>
                    </a:cubicBezTo>
                    <a:cubicBezTo>
                      <a:pt x="0" y="1"/>
                      <a:pt x="0" y="1"/>
                      <a:pt x="0" y="1"/>
                    </a:cubicBezTo>
                    <a:cubicBezTo>
                      <a:pt x="2" y="0"/>
                      <a:pt x="3" y="0"/>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6" name="iśḷîdé"/>
              <p:cNvSpPr/>
              <p:nvPr/>
            </p:nvSpPr>
            <p:spPr bwMode="auto">
              <a:xfrm>
                <a:off x="5896128" y="5215300"/>
                <a:ext cx="3862" cy="92694"/>
              </a:xfrm>
              <a:custGeom>
                <a:avLst/>
                <a:gdLst>
                  <a:gd name="T0" fmla="*/ 10 w 10"/>
                  <a:gd name="T1" fmla="*/ 0 h 251"/>
                  <a:gd name="T2" fmla="*/ 10 w 10"/>
                  <a:gd name="T3" fmla="*/ 246 h 251"/>
                  <a:gd name="T4" fmla="*/ 0 w 10"/>
                  <a:gd name="T5" fmla="*/ 251 h 251"/>
                  <a:gd name="T6" fmla="*/ 0 w 10"/>
                  <a:gd name="T7" fmla="*/ 4 h 251"/>
                  <a:gd name="T8" fmla="*/ 10 w 10"/>
                  <a:gd name="T9" fmla="*/ 0 h 251"/>
                </a:gdLst>
                <a:ahLst/>
                <a:cxnLst>
                  <a:cxn ang="0">
                    <a:pos x="T0" y="T1"/>
                  </a:cxn>
                  <a:cxn ang="0">
                    <a:pos x="T2" y="T3"/>
                  </a:cxn>
                  <a:cxn ang="0">
                    <a:pos x="T4" y="T5"/>
                  </a:cxn>
                  <a:cxn ang="0">
                    <a:pos x="T6" y="T7"/>
                  </a:cxn>
                  <a:cxn ang="0">
                    <a:pos x="T8" y="T9"/>
                  </a:cxn>
                </a:cxnLst>
                <a:rect l="0" t="0" r="r" b="b"/>
                <a:pathLst>
                  <a:path w="10" h="251">
                    <a:moveTo>
                      <a:pt x="10" y="0"/>
                    </a:moveTo>
                    <a:cubicBezTo>
                      <a:pt x="10" y="246"/>
                      <a:pt x="10" y="246"/>
                      <a:pt x="10" y="246"/>
                    </a:cubicBezTo>
                    <a:cubicBezTo>
                      <a:pt x="6" y="247"/>
                      <a:pt x="2" y="249"/>
                      <a:pt x="0" y="251"/>
                    </a:cubicBezTo>
                    <a:cubicBezTo>
                      <a:pt x="0" y="4"/>
                      <a:pt x="0" y="4"/>
                      <a:pt x="0" y="4"/>
                    </a:cubicBezTo>
                    <a:cubicBezTo>
                      <a:pt x="2" y="2"/>
                      <a:pt x="6" y="1"/>
                      <a:pt x="10"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7" name="ïṣḻïḋê"/>
              <p:cNvSpPr/>
              <p:nvPr/>
            </p:nvSpPr>
            <p:spPr bwMode="auto">
              <a:xfrm>
                <a:off x="5896128" y="5216266"/>
                <a:ext cx="0"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0" y="248"/>
                      <a:pt x="0" y="248"/>
                    </a:cubicBezTo>
                    <a:cubicBezTo>
                      <a:pt x="0" y="2"/>
                      <a:pt x="0" y="2"/>
                      <a:pt x="0" y="2"/>
                    </a:cubicBezTo>
                    <a:cubicBezTo>
                      <a:pt x="0" y="1"/>
                      <a:pt x="1" y="1"/>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8" name="iš1íḓé"/>
              <p:cNvSpPr/>
              <p:nvPr/>
            </p:nvSpPr>
            <p:spPr bwMode="auto">
              <a:xfrm>
                <a:off x="5895162" y="5217231"/>
                <a:ext cx="966"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9" name="íṣlîḑê"/>
              <p:cNvSpPr/>
              <p:nvPr/>
            </p:nvSpPr>
            <p:spPr bwMode="auto">
              <a:xfrm>
                <a:off x="5894197" y="5217231"/>
                <a:ext cx="966"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0" name="iSḻíḍè"/>
              <p:cNvSpPr/>
              <p:nvPr/>
            </p:nvSpPr>
            <p:spPr bwMode="auto">
              <a:xfrm>
                <a:off x="5894197" y="5218197"/>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41" name="îṣľidè"/>
              <p:cNvSpPr/>
              <p:nvPr/>
            </p:nvSpPr>
            <p:spPr bwMode="auto">
              <a:xfrm>
                <a:off x="5894197" y="5218197"/>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42" name="îşḷïďe"/>
              <p:cNvSpPr/>
              <p:nvPr/>
            </p:nvSpPr>
            <p:spPr bwMode="auto">
              <a:xfrm>
                <a:off x="5894197" y="5211438"/>
                <a:ext cx="19311" cy="6759"/>
              </a:xfrm>
              <a:custGeom>
                <a:avLst/>
                <a:gdLst>
                  <a:gd name="T0" fmla="*/ 26 w 52"/>
                  <a:gd name="T1" fmla="*/ 9 h 20"/>
                  <a:gd name="T2" fmla="*/ 1 w 52"/>
                  <a:gd name="T3" fmla="*/ 19 h 20"/>
                  <a:gd name="T4" fmla="*/ 0 w 52"/>
                  <a:gd name="T5" fmla="*/ 15 h 20"/>
                  <a:gd name="T6" fmla="*/ 26 w 52"/>
                  <a:gd name="T7" fmla="*/ 0 h 20"/>
                  <a:gd name="T8" fmla="*/ 52 w 52"/>
                  <a:gd name="T9" fmla="*/ 15 h 20"/>
                  <a:gd name="T10" fmla="*/ 51 w 52"/>
                  <a:gd name="T11" fmla="*/ 20 h 20"/>
                  <a:gd name="T12" fmla="*/ 26 w 52"/>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52" h="20">
                    <a:moveTo>
                      <a:pt x="26" y="9"/>
                    </a:moveTo>
                    <a:cubicBezTo>
                      <a:pt x="14" y="9"/>
                      <a:pt x="4" y="13"/>
                      <a:pt x="1" y="19"/>
                    </a:cubicBezTo>
                    <a:cubicBezTo>
                      <a:pt x="1" y="18"/>
                      <a:pt x="0" y="16"/>
                      <a:pt x="0" y="15"/>
                    </a:cubicBezTo>
                    <a:cubicBezTo>
                      <a:pt x="0" y="7"/>
                      <a:pt x="12" y="0"/>
                      <a:pt x="26" y="0"/>
                    </a:cubicBezTo>
                    <a:cubicBezTo>
                      <a:pt x="41" y="0"/>
                      <a:pt x="52" y="7"/>
                      <a:pt x="52" y="15"/>
                    </a:cubicBezTo>
                    <a:cubicBezTo>
                      <a:pt x="52" y="17"/>
                      <a:pt x="52" y="18"/>
                      <a:pt x="51" y="20"/>
                    </a:cubicBezTo>
                    <a:cubicBezTo>
                      <a:pt x="48" y="13"/>
                      <a:pt x="38" y="9"/>
                      <a:pt x="26" y="9"/>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3" name="ïs1ïḑê"/>
              <p:cNvSpPr/>
              <p:nvPr/>
            </p:nvSpPr>
            <p:spPr bwMode="auto">
              <a:xfrm>
                <a:off x="5909646" y="5215300"/>
                <a:ext cx="3862" cy="94626"/>
              </a:xfrm>
              <a:custGeom>
                <a:avLst/>
                <a:gdLst>
                  <a:gd name="T0" fmla="*/ 10 w 10"/>
                  <a:gd name="T1" fmla="*/ 9 h 255"/>
                  <a:gd name="T2" fmla="*/ 10 w 10"/>
                  <a:gd name="T3" fmla="*/ 255 h 255"/>
                  <a:gd name="T4" fmla="*/ 0 w 10"/>
                  <a:gd name="T5" fmla="*/ 247 h 255"/>
                  <a:gd name="T6" fmla="*/ 0 w 10"/>
                  <a:gd name="T7" fmla="*/ 0 h 255"/>
                  <a:gd name="T8" fmla="*/ 10 w 10"/>
                  <a:gd name="T9" fmla="*/ 9 h 255"/>
                </a:gdLst>
                <a:ahLst/>
                <a:cxnLst>
                  <a:cxn ang="0">
                    <a:pos x="T0" y="T1"/>
                  </a:cxn>
                  <a:cxn ang="0">
                    <a:pos x="T2" y="T3"/>
                  </a:cxn>
                  <a:cxn ang="0">
                    <a:pos x="T4" y="T5"/>
                  </a:cxn>
                  <a:cxn ang="0">
                    <a:pos x="T6" y="T7"/>
                  </a:cxn>
                  <a:cxn ang="0">
                    <a:pos x="T8" y="T9"/>
                  </a:cxn>
                </a:cxnLst>
                <a:rect l="0" t="0" r="r" b="b"/>
                <a:pathLst>
                  <a:path w="10" h="255">
                    <a:moveTo>
                      <a:pt x="10" y="9"/>
                    </a:moveTo>
                    <a:cubicBezTo>
                      <a:pt x="10" y="255"/>
                      <a:pt x="10" y="255"/>
                      <a:pt x="10" y="255"/>
                    </a:cubicBezTo>
                    <a:cubicBezTo>
                      <a:pt x="8" y="252"/>
                      <a:pt x="5" y="249"/>
                      <a:pt x="0" y="247"/>
                    </a:cubicBezTo>
                    <a:cubicBezTo>
                      <a:pt x="0" y="0"/>
                      <a:pt x="0" y="0"/>
                      <a:pt x="0" y="0"/>
                    </a:cubicBezTo>
                    <a:cubicBezTo>
                      <a:pt x="5" y="2"/>
                      <a:pt x="8" y="5"/>
                      <a:pt x="10" y="9"/>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4" name="îṥliḍè"/>
              <p:cNvSpPr/>
              <p:nvPr/>
            </p:nvSpPr>
            <p:spPr bwMode="auto">
              <a:xfrm>
                <a:off x="5908680" y="5215300"/>
                <a:ext cx="966" cy="91729"/>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5" name="íṥļïḍe"/>
              <p:cNvSpPr/>
              <p:nvPr/>
            </p:nvSpPr>
            <p:spPr bwMode="auto">
              <a:xfrm>
                <a:off x="5907715" y="5215300"/>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6" name="ïṣlîḋé"/>
              <p:cNvSpPr/>
              <p:nvPr/>
            </p:nvSpPr>
            <p:spPr bwMode="auto">
              <a:xfrm>
                <a:off x="5906749" y="5214335"/>
                <a:ext cx="966" cy="92694"/>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0"/>
                      <a:pt x="2"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7" name="íSḷîḓê"/>
              <p:cNvSpPr/>
              <p:nvPr/>
            </p:nvSpPr>
            <p:spPr bwMode="auto">
              <a:xfrm>
                <a:off x="5905784" y="5214335"/>
                <a:ext cx="966" cy="92694"/>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8" name="ïṣḷiḓé"/>
              <p:cNvSpPr/>
              <p:nvPr/>
            </p:nvSpPr>
            <p:spPr bwMode="auto">
              <a:xfrm>
                <a:off x="5904818"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2" y="246"/>
                      <a:pt x="1" y="246"/>
                      <a:pt x="0" y="246"/>
                    </a:cubicBezTo>
                    <a:cubicBezTo>
                      <a:pt x="0" y="0"/>
                      <a:pt x="0" y="0"/>
                      <a:pt x="0" y="0"/>
                    </a:cubicBezTo>
                    <a:cubicBezTo>
                      <a:pt x="1" y="0"/>
                      <a:pt x="2"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9" name="ïśľiḑê"/>
              <p:cNvSpPr/>
              <p:nvPr/>
            </p:nvSpPr>
            <p:spPr bwMode="auto">
              <a:xfrm>
                <a:off x="5903853"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0" y="246"/>
                      <a:pt x="0" y="246"/>
                    </a:cubicBezTo>
                    <a:cubicBezTo>
                      <a:pt x="0" y="0"/>
                      <a:pt x="0" y="0"/>
                      <a:pt x="0" y="0"/>
                    </a:cubicBezTo>
                    <a:cubicBezTo>
                      <a:pt x="0" y="0"/>
                      <a:pt x="1" y="0"/>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0" name="iṡliḑé"/>
              <p:cNvSpPr/>
              <p:nvPr/>
            </p:nvSpPr>
            <p:spPr bwMode="auto">
              <a:xfrm>
                <a:off x="5987857" y="5215300"/>
                <a:ext cx="3862" cy="96557"/>
              </a:xfrm>
              <a:custGeom>
                <a:avLst/>
                <a:gdLst>
                  <a:gd name="T0" fmla="*/ 11 w 11"/>
                  <a:gd name="T1" fmla="*/ 12 h 258"/>
                  <a:gd name="T2" fmla="*/ 11 w 11"/>
                  <a:gd name="T3" fmla="*/ 258 h 258"/>
                  <a:gd name="T4" fmla="*/ 0 w 11"/>
                  <a:gd name="T5" fmla="*/ 247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11" y="254"/>
                      <a:pt x="7" y="249"/>
                      <a:pt x="0" y="247"/>
                    </a:cubicBezTo>
                    <a:cubicBezTo>
                      <a:pt x="0" y="0"/>
                      <a:pt x="0" y="0"/>
                      <a:pt x="0" y="0"/>
                    </a:cubicBezTo>
                    <a:cubicBezTo>
                      <a:pt x="7" y="3"/>
                      <a:pt x="11" y="7"/>
                      <a:pt x="11" y="12"/>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1" name="ïŝļîďè"/>
              <p:cNvSpPr/>
              <p:nvPr/>
            </p:nvSpPr>
            <p:spPr bwMode="auto">
              <a:xfrm>
                <a:off x="5986891" y="5215300"/>
                <a:ext cx="966" cy="91729"/>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2" name="ïśḻîḍé"/>
              <p:cNvSpPr/>
              <p:nvPr/>
            </p:nvSpPr>
            <p:spPr bwMode="auto">
              <a:xfrm>
                <a:off x="5985926" y="5215300"/>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3" name="iSḷíḋê"/>
              <p:cNvSpPr/>
              <p:nvPr/>
            </p:nvSpPr>
            <p:spPr bwMode="auto">
              <a:xfrm>
                <a:off x="5984960" y="5214335"/>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0"/>
                      <a:pt x="3"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4" name="îṩḷiďe"/>
              <p:cNvSpPr/>
              <p:nvPr/>
            </p:nvSpPr>
            <p:spPr bwMode="auto">
              <a:xfrm>
                <a:off x="5983994" y="5214335"/>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5" name="îṧ1íḍê"/>
              <p:cNvSpPr/>
              <p:nvPr/>
            </p:nvSpPr>
            <p:spPr bwMode="auto">
              <a:xfrm>
                <a:off x="5983029" y="5214335"/>
                <a:ext cx="966"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6" name="íṩļiḓe"/>
              <p:cNvSpPr/>
              <p:nvPr/>
            </p:nvSpPr>
            <p:spPr bwMode="auto">
              <a:xfrm>
                <a:off x="5982063" y="5214335"/>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2" y="246"/>
                      <a:pt x="1" y="246"/>
                      <a:pt x="0" y="246"/>
                    </a:cubicBezTo>
                    <a:cubicBezTo>
                      <a:pt x="0" y="0"/>
                      <a:pt x="0" y="0"/>
                      <a:pt x="0" y="0"/>
                    </a:cubicBezTo>
                    <a:cubicBezTo>
                      <a:pt x="1" y="0"/>
                      <a:pt x="2" y="0"/>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7" name="iṡḷídè"/>
              <p:cNvSpPr/>
              <p:nvPr/>
            </p:nvSpPr>
            <p:spPr bwMode="auto">
              <a:xfrm>
                <a:off x="5974339" y="5211438"/>
                <a:ext cx="19311" cy="8690"/>
              </a:xfrm>
              <a:custGeom>
                <a:avLst/>
                <a:gdLst>
                  <a:gd name="T0" fmla="*/ 22 w 52"/>
                  <a:gd name="T1" fmla="*/ 9 h 23"/>
                  <a:gd name="T2" fmla="*/ 0 w 52"/>
                  <a:gd name="T3" fmla="*/ 16 h 23"/>
                  <a:gd name="T4" fmla="*/ 0 w 52"/>
                  <a:gd name="T5" fmla="*/ 15 h 23"/>
                  <a:gd name="T6" fmla="*/ 26 w 52"/>
                  <a:gd name="T7" fmla="*/ 0 h 23"/>
                  <a:gd name="T8" fmla="*/ 52 w 52"/>
                  <a:gd name="T9" fmla="*/ 15 h 23"/>
                  <a:gd name="T10" fmla="*/ 48 w 52"/>
                  <a:gd name="T11" fmla="*/ 23 h 23"/>
                  <a:gd name="T12" fmla="*/ 22 w 52"/>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52" h="23">
                    <a:moveTo>
                      <a:pt x="22" y="9"/>
                    </a:moveTo>
                    <a:cubicBezTo>
                      <a:pt x="13" y="9"/>
                      <a:pt x="5" y="11"/>
                      <a:pt x="0" y="16"/>
                    </a:cubicBezTo>
                    <a:cubicBezTo>
                      <a:pt x="0" y="15"/>
                      <a:pt x="0" y="15"/>
                      <a:pt x="0" y="15"/>
                    </a:cubicBezTo>
                    <a:cubicBezTo>
                      <a:pt x="0" y="7"/>
                      <a:pt x="12" y="0"/>
                      <a:pt x="26" y="0"/>
                    </a:cubicBezTo>
                    <a:cubicBezTo>
                      <a:pt x="41" y="0"/>
                      <a:pt x="52" y="7"/>
                      <a:pt x="52" y="15"/>
                    </a:cubicBezTo>
                    <a:cubicBezTo>
                      <a:pt x="52" y="18"/>
                      <a:pt x="51" y="21"/>
                      <a:pt x="48" y="23"/>
                    </a:cubicBezTo>
                    <a:cubicBezTo>
                      <a:pt x="48" y="15"/>
                      <a:pt x="36" y="9"/>
                      <a:pt x="22" y="9"/>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8" name="îṡḻïdé"/>
              <p:cNvSpPr/>
              <p:nvPr/>
            </p:nvSpPr>
            <p:spPr bwMode="auto">
              <a:xfrm>
                <a:off x="5993650" y="5217231"/>
                <a:ext cx="0" cy="91729"/>
              </a:xfrm>
              <a:custGeom>
                <a:avLst/>
                <a:gdLst>
                  <a:gd name="T0" fmla="*/ 0 h 95"/>
                  <a:gd name="T1" fmla="*/ 94 h 95"/>
                  <a:gd name="T2" fmla="*/ 95 h 95"/>
                  <a:gd name="T3" fmla="*/ 0 h 95"/>
                  <a:gd name="T4" fmla="*/ 0 h 95"/>
                </a:gdLst>
                <a:ahLst/>
                <a:cxnLst>
                  <a:cxn ang="0">
                    <a:pos x="0" y="T0"/>
                  </a:cxn>
                  <a:cxn ang="0">
                    <a:pos x="0" y="T1"/>
                  </a:cxn>
                  <a:cxn ang="0">
                    <a:pos x="0" y="T2"/>
                  </a:cxn>
                  <a:cxn ang="0">
                    <a:pos x="0" y="T3"/>
                  </a:cxn>
                  <a:cxn ang="0">
                    <a:pos x="0" y="T4"/>
                  </a:cxn>
                </a:cxnLst>
                <a:rect l="0" t="0" r="r" b="b"/>
                <a:pathLst>
                  <a:path h="95">
                    <a:moveTo>
                      <a:pt x="0" y="0"/>
                    </a:moveTo>
                    <a:lnTo>
                      <a:pt x="0" y="94"/>
                    </a:lnTo>
                    <a:lnTo>
                      <a:pt x="0" y="95"/>
                    </a:lnTo>
                    <a:lnTo>
                      <a:pt x="0" y="0"/>
                    </a:lnTo>
                    <a:lnTo>
                      <a:pt x="0" y="0"/>
                    </a:lnTo>
                    <a:close/>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9" name="iṣ1íḋe"/>
              <p:cNvSpPr/>
              <p:nvPr/>
            </p:nvSpPr>
            <p:spPr bwMode="auto">
              <a:xfrm>
                <a:off x="5993650" y="5217231"/>
                <a:ext cx="0" cy="91729"/>
              </a:xfrm>
              <a:custGeom>
                <a:avLst/>
                <a:gdLst>
                  <a:gd name="T0" fmla="*/ 0 h 95"/>
                  <a:gd name="T1" fmla="*/ 94 h 95"/>
                  <a:gd name="T2" fmla="*/ 95 h 95"/>
                  <a:gd name="T3" fmla="*/ 0 h 95"/>
                  <a:gd name="T4" fmla="*/ 0 h 95"/>
                </a:gdLst>
                <a:ahLst/>
                <a:cxnLst>
                  <a:cxn ang="0">
                    <a:pos x="0" y="T0"/>
                  </a:cxn>
                  <a:cxn ang="0">
                    <a:pos x="0" y="T1"/>
                  </a:cxn>
                  <a:cxn ang="0">
                    <a:pos x="0" y="T2"/>
                  </a:cxn>
                  <a:cxn ang="0">
                    <a:pos x="0" y="T3"/>
                  </a:cxn>
                  <a:cxn ang="0">
                    <a:pos x="0" y="T4"/>
                  </a:cxn>
                </a:cxnLst>
                <a:rect l="0" t="0" r="r" b="b"/>
                <a:pathLst>
                  <a:path h="95">
                    <a:moveTo>
                      <a:pt x="0" y="0"/>
                    </a:moveTo>
                    <a:lnTo>
                      <a:pt x="0" y="94"/>
                    </a:lnTo>
                    <a:lnTo>
                      <a:pt x="0" y="95"/>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0" name="ïṧḷíďe"/>
              <p:cNvSpPr/>
              <p:nvPr/>
            </p:nvSpPr>
            <p:spPr bwMode="auto">
              <a:xfrm>
                <a:off x="5993650" y="5217231"/>
                <a:ext cx="0" cy="91729"/>
              </a:xfrm>
              <a:custGeom>
                <a:avLst/>
                <a:gdLst>
                  <a:gd name="T0" fmla="*/ 0 h 248"/>
                  <a:gd name="T1" fmla="*/ 247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1"/>
                      <a:pt x="0" y="1"/>
                      <a:pt x="0" y="1"/>
                    </a:cubicBezTo>
                    <a:cubicBezTo>
                      <a:pt x="0" y="1"/>
                      <a:pt x="0" y="0"/>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1" name="íŝḻidê"/>
              <p:cNvSpPr/>
              <p:nvPr/>
            </p:nvSpPr>
            <p:spPr bwMode="auto">
              <a:xfrm>
                <a:off x="5993650" y="5217231"/>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2" name="ïṧľîḋê"/>
              <p:cNvSpPr/>
              <p:nvPr/>
            </p:nvSpPr>
            <p:spPr bwMode="auto">
              <a:xfrm>
                <a:off x="5992685" y="5218197"/>
                <a:ext cx="966" cy="91729"/>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3" name="iśľíḍé"/>
              <p:cNvSpPr/>
              <p:nvPr/>
            </p:nvSpPr>
            <p:spPr bwMode="auto">
              <a:xfrm>
                <a:off x="5992685" y="5218197"/>
                <a:ext cx="0"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1"/>
                      <a:pt x="0" y="1"/>
                      <a:pt x="0" y="1"/>
                    </a:cubicBezTo>
                    <a:cubicBezTo>
                      <a:pt x="1" y="1"/>
                      <a:pt x="1" y="1"/>
                      <a:pt x="1"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4" name="íṧḷídê"/>
              <p:cNvSpPr/>
              <p:nvPr/>
            </p:nvSpPr>
            <p:spPr bwMode="auto">
              <a:xfrm>
                <a:off x="5992685" y="5218197"/>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5" name="îS1íḍê"/>
              <p:cNvSpPr/>
              <p:nvPr/>
            </p:nvSpPr>
            <p:spPr bwMode="auto">
              <a:xfrm>
                <a:off x="5991719" y="5219162"/>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close/>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6" name="íṧľîdè"/>
              <p:cNvSpPr/>
              <p:nvPr/>
            </p:nvSpPr>
            <p:spPr bwMode="auto">
              <a:xfrm>
                <a:off x="5991719" y="5219162"/>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7" name="îṩlïďè"/>
              <p:cNvSpPr/>
              <p:nvPr/>
            </p:nvSpPr>
            <p:spPr bwMode="auto">
              <a:xfrm>
                <a:off x="5902887" y="5224956"/>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8" name="iṥlíḋe"/>
              <p:cNvSpPr/>
              <p:nvPr/>
            </p:nvSpPr>
            <p:spPr bwMode="auto">
              <a:xfrm>
                <a:off x="5901922" y="5224956"/>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69" name="ïṥlide"/>
              <p:cNvSpPr/>
              <p:nvPr/>
            </p:nvSpPr>
            <p:spPr bwMode="auto">
              <a:xfrm>
                <a:off x="5900956" y="5224956"/>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0" name="íṧļiḍe"/>
              <p:cNvSpPr/>
              <p:nvPr/>
            </p:nvSpPr>
            <p:spPr bwMode="auto">
              <a:xfrm>
                <a:off x="5899990" y="5224956"/>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1"/>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1" name="ïṣľíḍé"/>
              <p:cNvSpPr/>
              <p:nvPr/>
            </p:nvSpPr>
            <p:spPr bwMode="auto">
              <a:xfrm>
                <a:off x="5899025" y="5224956"/>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2" name="íṩ1iḓê"/>
              <p:cNvSpPr/>
              <p:nvPr/>
            </p:nvSpPr>
            <p:spPr bwMode="auto">
              <a:xfrm>
                <a:off x="5898059" y="5223990"/>
                <a:ext cx="966" cy="92694"/>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3" name="íṡḻíḋé"/>
              <p:cNvSpPr/>
              <p:nvPr/>
            </p:nvSpPr>
            <p:spPr bwMode="auto">
              <a:xfrm>
                <a:off x="5894197" y="5220128"/>
                <a:ext cx="3862" cy="95591"/>
              </a:xfrm>
              <a:custGeom>
                <a:avLst/>
                <a:gdLst>
                  <a:gd name="T0" fmla="*/ 11 w 11"/>
                  <a:gd name="T1" fmla="*/ 12 h 258"/>
                  <a:gd name="T2" fmla="*/ 11 w 11"/>
                  <a:gd name="T3" fmla="*/ 258 h 258"/>
                  <a:gd name="T4" fmla="*/ 0 w 11"/>
                  <a:gd name="T5" fmla="*/ 247 h 258"/>
                  <a:gd name="T6" fmla="*/ 0 w 11"/>
                  <a:gd name="T7" fmla="*/ 0 h 258"/>
                  <a:gd name="T8" fmla="*/ 11 w 11"/>
                  <a:gd name="T9" fmla="*/ 12 h 258"/>
                </a:gdLst>
                <a:ahLst/>
                <a:cxnLst>
                  <a:cxn ang="0">
                    <a:pos x="T0" y="T1"/>
                  </a:cxn>
                  <a:cxn ang="0">
                    <a:pos x="T2" y="T3"/>
                  </a:cxn>
                  <a:cxn ang="0">
                    <a:pos x="T4" y="T5"/>
                  </a:cxn>
                  <a:cxn ang="0">
                    <a:pos x="T6" y="T7"/>
                  </a:cxn>
                  <a:cxn ang="0">
                    <a:pos x="T8" y="T9"/>
                  </a:cxn>
                </a:cxnLst>
                <a:rect l="0" t="0" r="r" b="b"/>
                <a:pathLst>
                  <a:path w="11" h="258">
                    <a:moveTo>
                      <a:pt x="11" y="12"/>
                    </a:moveTo>
                    <a:cubicBezTo>
                      <a:pt x="11" y="258"/>
                      <a:pt x="11" y="258"/>
                      <a:pt x="11" y="258"/>
                    </a:cubicBezTo>
                    <a:cubicBezTo>
                      <a:pt x="4" y="256"/>
                      <a:pt x="0" y="251"/>
                      <a:pt x="0" y="247"/>
                    </a:cubicBezTo>
                    <a:cubicBezTo>
                      <a:pt x="0" y="0"/>
                      <a:pt x="0" y="0"/>
                      <a:pt x="0" y="0"/>
                    </a:cubicBezTo>
                    <a:cubicBezTo>
                      <a:pt x="0" y="5"/>
                      <a:pt x="4" y="9"/>
                      <a:pt x="11"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4" name="îṡḷiḑê"/>
              <p:cNvSpPr/>
              <p:nvPr/>
            </p:nvSpPr>
            <p:spPr bwMode="auto">
              <a:xfrm>
                <a:off x="5913508" y="5220128"/>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75" name="îsḷíḋè"/>
              <p:cNvSpPr/>
              <p:nvPr/>
            </p:nvSpPr>
            <p:spPr bwMode="auto">
              <a:xfrm>
                <a:off x="5913508"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76" name="ïṥ1ídè"/>
              <p:cNvSpPr/>
              <p:nvPr/>
            </p:nvSpPr>
            <p:spPr bwMode="auto">
              <a:xfrm>
                <a:off x="5913508" y="5220128"/>
                <a:ext cx="0" cy="91729"/>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7" name="ïš1ïdê"/>
              <p:cNvSpPr/>
              <p:nvPr/>
            </p:nvSpPr>
            <p:spPr bwMode="auto">
              <a:xfrm>
                <a:off x="5913508" y="5220128"/>
                <a:ext cx="0" cy="92694"/>
              </a:xfrm>
              <a:custGeom>
                <a:avLst/>
                <a:gdLst>
                  <a:gd name="T0" fmla="*/ 0 h 247"/>
                  <a:gd name="T1" fmla="*/ 246 h 247"/>
                  <a:gd name="T2" fmla="*/ 247 h 247"/>
                  <a:gd name="T3" fmla="*/ 1 h 247"/>
                  <a:gd name="T4" fmla="*/ 0 h 247"/>
                </a:gdLst>
                <a:ahLst/>
                <a:cxnLst>
                  <a:cxn ang="0">
                    <a:pos x="0" y="T0"/>
                  </a:cxn>
                  <a:cxn ang="0">
                    <a:pos x="0" y="T1"/>
                  </a:cxn>
                  <a:cxn ang="0">
                    <a:pos x="0" y="T2"/>
                  </a:cxn>
                  <a:cxn ang="0">
                    <a:pos x="0" y="T3"/>
                  </a:cxn>
                  <a:cxn ang="0">
                    <a:pos x="0" y="T4"/>
                  </a:cxn>
                </a:cxnLst>
                <a:rect l="0" t="0" r="r" b="b"/>
                <a:pathLst>
                  <a:path h="247">
                    <a:moveTo>
                      <a:pt x="0" y="0"/>
                    </a:moveTo>
                    <a:cubicBezTo>
                      <a:pt x="0" y="246"/>
                      <a:pt x="0" y="246"/>
                      <a:pt x="0" y="246"/>
                    </a:cubicBezTo>
                    <a:cubicBezTo>
                      <a:pt x="0" y="247"/>
                      <a:pt x="0" y="247"/>
                      <a:pt x="0" y="247"/>
                    </a:cubicBezTo>
                    <a:cubicBezTo>
                      <a:pt x="0" y="1"/>
                      <a:pt x="0" y="1"/>
                      <a:pt x="0" y="1"/>
                    </a:cubicBezTo>
                    <a:cubicBezTo>
                      <a:pt x="0" y="0"/>
                      <a:pt x="0" y="0"/>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8" name="ïŝḷíďé"/>
              <p:cNvSpPr/>
              <p:nvPr/>
            </p:nvSpPr>
            <p:spPr bwMode="auto">
              <a:xfrm>
                <a:off x="5913508" y="5221093"/>
                <a:ext cx="0" cy="92694"/>
              </a:xfrm>
              <a:custGeom>
                <a:avLst/>
                <a:gdLst>
                  <a:gd name="T0" fmla="*/ 0 h 248"/>
                  <a:gd name="T1" fmla="*/ 246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1"/>
                      <a:pt x="0" y="1"/>
                      <a:pt x="0" y="1"/>
                    </a:cubicBezTo>
                    <a:cubicBezTo>
                      <a:pt x="0" y="1"/>
                      <a:pt x="0" y="0"/>
                      <a:pt x="0"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79" name="íşļïḑe"/>
              <p:cNvSpPr/>
              <p:nvPr/>
            </p:nvSpPr>
            <p:spPr bwMode="auto">
              <a:xfrm>
                <a:off x="5912542" y="5221093"/>
                <a:ext cx="966"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0" y="247"/>
                      <a:pt x="0" y="248"/>
                      <a:pt x="0" y="248"/>
                    </a:cubicBezTo>
                    <a:cubicBezTo>
                      <a:pt x="0" y="2"/>
                      <a:pt x="0" y="2"/>
                      <a:pt x="0" y="2"/>
                    </a:cubicBezTo>
                    <a:cubicBezTo>
                      <a:pt x="0" y="1"/>
                      <a:pt x="0" y="1"/>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0" name="íṧḻíḓè"/>
              <p:cNvSpPr/>
              <p:nvPr/>
            </p:nvSpPr>
            <p:spPr bwMode="auto">
              <a:xfrm>
                <a:off x="5912542" y="5222059"/>
                <a:ext cx="0"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7"/>
                      <a:pt x="0" y="248"/>
                    </a:cubicBezTo>
                    <a:cubicBezTo>
                      <a:pt x="0" y="1"/>
                      <a:pt x="0" y="1"/>
                      <a:pt x="0" y="1"/>
                    </a:cubicBezTo>
                    <a:cubicBezTo>
                      <a:pt x="1" y="1"/>
                      <a:pt x="1" y="0"/>
                      <a:pt x="2"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1" name="ïşlïḋe"/>
              <p:cNvSpPr/>
              <p:nvPr/>
            </p:nvSpPr>
            <p:spPr bwMode="auto">
              <a:xfrm>
                <a:off x="5911577" y="5222059"/>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2" y="247"/>
                      <a:pt x="1" y="248"/>
                      <a:pt x="0" y="248"/>
                    </a:cubicBezTo>
                    <a:cubicBezTo>
                      <a:pt x="0" y="2"/>
                      <a:pt x="0" y="2"/>
                      <a:pt x="0" y="2"/>
                    </a:cubicBezTo>
                    <a:cubicBezTo>
                      <a:pt x="1" y="1"/>
                      <a:pt x="2" y="1"/>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2" name="ïSlîḑè"/>
              <p:cNvSpPr/>
              <p:nvPr/>
            </p:nvSpPr>
            <p:spPr bwMode="auto">
              <a:xfrm>
                <a:off x="5907715" y="5223025"/>
                <a:ext cx="3862" cy="93660"/>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8" y="248"/>
                      <a:pt x="5" y="250"/>
                      <a:pt x="0" y="251"/>
                    </a:cubicBezTo>
                    <a:cubicBezTo>
                      <a:pt x="0" y="4"/>
                      <a:pt x="0" y="4"/>
                      <a:pt x="0" y="4"/>
                    </a:cubicBezTo>
                    <a:cubicBezTo>
                      <a:pt x="5" y="3"/>
                      <a:pt x="8" y="2"/>
                      <a:pt x="1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3" name="íŝľïdê"/>
              <p:cNvSpPr/>
              <p:nvPr/>
            </p:nvSpPr>
            <p:spPr bwMode="auto">
              <a:xfrm>
                <a:off x="5905784" y="5224956"/>
                <a:ext cx="1931"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1"/>
                      <a:pt x="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4" name="iṩlïde"/>
              <p:cNvSpPr/>
              <p:nvPr/>
            </p:nvSpPr>
            <p:spPr bwMode="auto">
              <a:xfrm>
                <a:off x="5904818" y="5224956"/>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7"/>
                      <a:pt x="1" y="247"/>
                      <a:pt x="0" y="247"/>
                    </a:cubicBezTo>
                    <a:cubicBezTo>
                      <a:pt x="0" y="0"/>
                      <a:pt x="0" y="0"/>
                      <a:pt x="0" y="0"/>
                    </a:cubicBezTo>
                    <a:cubicBezTo>
                      <a:pt x="1" y="0"/>
                      <a:pt x="2"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5" name="îş1iďè"/>
              <p:cNvSpPr/>
              <p:nvPr/>
            </p:nvSpPr>
            <p:spPr bwMode="auto">
              <a:xfrm>
                <a:off x="5903853" y="5224956"/>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86" name="íṡlïďe"/>
              <p:cNvSpPr/>
              <p:nvPr/>
            </p:nvSpPr>
            <p:spPr bwMode="auto">
              <a:xfrm>
                <a:off x="5903853" y="5224956"/>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7" name="îsļîḍê"/>
              <p:cNvSpPr/>
              <p:nvPr/>
            </p:nvSpPr>
            <p:spPr bwMode="auto">
              <a:xfrm>
                <a:off x="5903853" y="522495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8" name="íŝľíḍê"/>
              <p:cNvSpPr/>
              <p:nvPr/>
            </p:nvSpPr>
            <p:spPr bwMode="auto">
              <a:xfrm>
                <a:off x="5892266" y="5225922"/>
                <a:ext cx="17380"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89" name="îṩļiḍe"/>
              <p:cNvSpPr/>
              <p:nvPr/>
            </p:nvSpPr>
            <p:spPr bwMode="auto">
              <a:xfrm>
                <a:off x="5892266" y="5228818"/>
                <a:ext cx="16415" cy="91729"/>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290" name="işḻidè"/>
              <p:cNvSpPr/>
              <p:nvPr/>
            </p:nvSpPr>
            <p:spPr bwMode="auto">
              <a:xfrm>
                <a:off x="5883575" y="5225922"/>
                <a:ext cx="8690" cy="113937"/>
              </a:xfrm>
              <a:custGeom>
                <a:avLst/>
                <a:gdLst>
                  <a:gd name="T0" fmla="*/ 9 w 9"/>
                  <a:gd name="T1" fmla="*/ 0 h 118"/>
                  <a:gd name="T2" fmla="*/ 9 w 9"/>
                  <a:gd name="T3" fmla="*/ 95 h 118"/>
                  <a:gd name="T4" fmla="*/ 0 w 9"/>
                  <a:gd name="T5" fmla="*/ 118 h 118"/>
                  <a:gd name="T6" fmla="*/ 0 w 9"/>
                  <a:gd name="T7" fmla="*/ 23 h 118"/>
                  <a:gd name="T8" fmla="*/ 9 w 9"/>
                  <a:gd name="T9" fmla="*/ 0 h 118"/>
                </a:gdLst>
                <a:ahLst/>
                <a:cxnLst>
                  <a:cxn ang="0">
                    <a:pos x="T0" y="T1"/>
                  </a:cxn>
                  <a:cxn ang="0">
                    <a:pos x="T2" y="T3"/>
                  </a:cxn>
                  <a:cxn ang="0">
                    <a:pos x="T4" y="T5"/>
                  </a:cxn>
                  <a:cxn ang="0">
                    <a:pos x="T6" y="T7"/>
                  </a:cxn>
                  <a:cxn ang="0">
                    <a:pos x="T8" y="T9"/>
                  </a:cxn>
                </a:cxnLst>
                <a:rect l="0" t="0" r="r" b="b"/>
                <a:pathLst>
                  <a:path w="9" h="118">
                    <a:moveTo>
                      <a:pt x="9" y="0"/>
                    </a:moveTo>
                    <a:lnTo>
                      <a:pt x="9" y="95"/>
                    </a:lnTo>
                    <a:lnTo>
                      <a:pt x="0" y="118"/>
                    </a:lnTo>
                    <a:lnTo>
                      <a:pt x="0" y="23"/>
                    </a:lnTo>
                    <a:lnTo>
                      <a:pt x="9"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1" name="iš1ïḋe"/>
              <p:cNvSpPr/>
              <p:nvPr/>
            </p:nvSpPr>
            <p:spPr bwMode="auto">
              <a:xfrm>
                <a:off x="5956959" y="5226887"/>
                <a:ext cx="4828" cy="96557"/>
              </a:xfrm>
              <a:custGeom>
                <a:avLst/>
                <a:gdLst>
                  <a:gd name="T0" fmla="*/ 11 w 11"/>
                  <a:gd name="T1" fmla="*/ 13 h 260"/>
                  <a:gd name="T2" fmla="*/ 11 w 11"/>
                  <a:gd name="T3" fmla="*/ 260 h 260"/>
                  <a:gd name="T4" fmla="*/ 0 w 11"/>
                  <a:gd name="T5" fmla="*/ 247 h 260"/>
                  <a:gd name="T6" fmla="*/ 0 w 11"/>
                  <a:gd name="T7" fmla="*/ 0 h 260"/>
                  <a:gd name="T8" fmla="*/ 11 w 11"/>
                  <a:gd name="T9" fmla="*/ 13 h 260"/>
                </a:gdLst>
                <a:ahLst/>
                <a:cxnLst>
                  <a:cxn ang="0">
                    <a:pos x="T0" y="T1"/>
                  </a:cxn>
                  <a:cxn ang="0">
                    <a:pos x="T2" y="T3"/>
                  </a:cxn>
                  <a:cxn ang="0">
                    <a:pos x="T4" y="T5"/>
                  </a:cxn>
                  <a:cxn ang="0">
                    <a:pos x="T6" y="T7"/>
                  </a:cxn>
                  <a:cxn ang="0">
                    <a:pos x="T8" y="T9"/>
                  </a:cxn>
                </a:cxnLst>
                <a:rect l="0" t="0" r="r" b="b"/>
                <a:pathLst>
                  <a:path w="11" h="260">
                    <a:moveTo>
                      <a:pt x="11" y="13"/>
                    </a:moveTo>
                    <a:cubicBezTo>
                      <a:pt x="11" y="260"/>
                      <a:pt x="11" y="260"/>
                      <a:pt x="11" y="260"/>
                    </a:cubicBezTo>
                    <a:cubicBezTo>
                      <a:pt x="11" y="255"/>
                      <a:pt x="8" y="250"/>
                      <a:pt x="0" y="247"/>
                    </a:cubicBezTo>
                    <a:cubicBezTo>
                      <a:pt x="0" y="0"/>
                      <a:pt x="0" y="0"/>
                      <a:pt x="0" y="0"/>
                    </a:cubicBezTo>
                    <a:cubicBezTo>
                      <a:pt x="8" y="3"/>
                      <a:pt x="11" y="8"/>
                      <a:pt x="11" y="1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2" name="iṣḷíḋe"/>
              <p:cNvSpPr/>
              <p:nvPr/>
            </p:nvSpPr>
            <p:spPr bwMode="auto">
              <a:xfrm>
                <a:off x="5955993" y="522592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3" name="íṩ1íḍè"/>
              <p:cNvSpPr/>
              <p:nvPr/>
            </p:nvSpPr>
            <p:spPr bwMode="auto">
              <a:xfrm>
                <a:off x="5955027" y="5225922"/>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4" name="ïṩľíḍé"/>
              <p:cNvSpPr/>
              <p:nvPr/>
            </p:nvSpPr>
            <p:spPr bwMode="auto">
              <a:xfrm>
                <a:off x="5953096" y="5225922"/>
                <a:ext cx="1931"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5" name="î$1ïďê"/>
              <p:cNvSpPr/>
              <p:nvPr/>
            </p:nvSpPr>
            <p:spPr bwMode="auto">
              <a:xfrm>
                <a:off x="5952131" y="5224956"/>
                <a:ext cx="966"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1" y="247"/>
                      <a:pt x="0" y="247"/>
                    </a:cubicBezTo>
                    <a:cubicBezTo>
                      <a:pt x="0" y="0"/>
                      <a:pt x="0" y="0"/>
                      <a:pt x="0" y="0"/>
                    </a:cubicBezTo>
                    <a:cubicBezTo>
                      <a:pt x="1" y="0"/>
                      <a:pt x="3" y="0"/>
                      <a:pt x="4"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6" name="iṥḻíḑé"/>
              <p:cNvSpPr/>
              <p:nvPr/>
            </p:nvSpPr>
            <p:spPr bwMode="auto">
              <a:xfrm>
                <a:off x="5950200" y="5224956"/>
                <a:ext cx="1931" cy="92694"/>
              </a:xfrm>
              <a:custGeom>
                <a:avLst/>
                <a:gdLst>
                  <a:gd name="T0" fmla="*/ 6 w 6"/>
                  <a:gd name="T1" fmla="*/ 0 h 247"/>
                  <a:gd name="T2" fmla="*/ 6 w 6"/>
                  <a:gd name="T3" fmla="*/ 247 h 247"/>
                  <a:gd name="T4" fmla="*/ 0 w 6"/>
                  <a:gd name="T5" fmla="*/ 246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6"/>
                      <a:pt x="0" y="246"/>
                    </a:cubicBezTo>
                    <a:cubicBezTo>
                      <a:pt x="0" y="0"/>
                      <a:pt x="0" y="0"/>
                      <a:pt x="0" y="0"/>
                    </a:cubicBezTo>
                    <a:cubicBezTo>
                      <a:pt x="2" y="0"/>
                      <a:pt x="4" y="0"/>
                      <a:pt x="6"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7" name="îṥļidê"/>
              <p:cNvSpPr/>
              <p:nvPr/>
            </p:nvSpPr>
            <p:spPr bwMode="auto">
              <a:xfrm>
                <a:off x="5947303" y="5224956"/>
                <a:ext cx="2897" cy="91729"/>
              </a:xfrm>
              <a:custGeom>
                <a:avLst/>
                <a:gdLst>
                  <a:gd name="T0" fmla="*/ 7 w 7"/>
                  <a:gd name="T1" fmla="*/ 0 h 246"/>
                  <a:gd name="T2" fmla="*/ 7 w 7"/>
                  <a:gd name="T3" fmla="*/ 246 h 246"/>
                  <a:gd name="T4" fmla="*/ 1 w 7"/>
                  <a:gd name="T5" fmla="*/ 246 h 246"/>
                  <a:gd name="T6" fmla="*/ 0 w 7"/>
                  <a:gd name="T7" fmla="*/ 246 h 246"/>
                  <a:gd name="T8" fmla="*/ 0 w 7"/>
                  <a:gd name="T9" fmla="*/ 0 h 246"/>
                  <a:gd name="T10" fmla="*/ 1 w 7"/>
                  <a:gd name="T11" fmla="*/ 0 h 246"/>
                  <a:gd name="T12" fmla="*/ 7 w 7"/>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7" h="246">
                    <a:moveTo>
                      <a:pt x="7" y="0"/>
                    </a:moveTo>
                    <a:cubicBezTo>
                      <a:pt x="7" y="246"/>
                      <a:pt x="7" y="246"/>
                      <a:pt x="7" y="246"/>
                    </a:cubicBezTo>
                    <a:cubicBezTo>
                      <a:pt x="5" y="246"/>
                      <a:pt x="3" y="246"/>
                      <a:pt x="1" y="246"/>
                    </a:cubicBezTo>
                    <a:cubicBezTo>
                      <a:pt x="0" y="246"/>
                      <a:pt x="0" y="246"/>
                      <a:pt x="0" y="246"/>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8" name="ïṡlîḓê"/>
              <p:cNvSpPr/>
              <p:nvPr/>
            </p:nvSpPr>
            <p:spPr bwMode="auto">
              <a:xfrm>
                <a:off x="5944407" y="5224956"/>
                <a:ext cx="2897" cy="91729"/>
              </a:xfrm>
              <a:custGeom>
                <a:avLst/>
                <a:gdLst>
                  <a:gd name="T0" fmla="*/ 8 w 8"/>
                  <a:gd name="T1" fmla="*/ 0 h 246"/>
                  <a:gd name="T2" fmla="*/ 8 w 8"/>
                  <a:gd name="T3" fmla="*/ 246 h 246"/>
                  <a:gd name="T4" fmla="*/ 0 w 8"/>
                  <a:gd name="T5" fmla="*/ 246 h 246"/>
                  <a:gd name="T6" fmla="*/ 0 w 8"/>
                  <a:gd name="T7" fmla="*/ 0 h 246"/>
                  <a:gd name="T8" fmla="*/ 8 w 8"/>
                  <a:gd name="T9" fmla="*/ 0 h 246"/>
                </a:gdLst>
                <a:ahLst/>
                <a:cxnLst>
                  <a:cxn ang="0">
                    <a:pos x="T0" y="T1"/>
                  </a:cxn>
                  <a:cxn ang="0">
                    <a:pos x="T2" y="T3"/>
                  </a:cxn>
                  <a:cxn ang="0">
                    <a:pos x="T4" y="T5"/>
                  </a:cxn>
                  <a:cxn ang="0">
                    <a:pos x="T6" y="T7"/>
                  </a:cxn>
                  <a:cxn ang="0">
                    <a:pos x="T8" y="T9"/>
                  </a:cxn>
                </a:cxnLst>
                <a:rect l="0" t="0" r="r" b="b"/>
                <a:pathLst>
                  <a:path w="8" h="246">
                    <a:moveTo>
                      <a:pt x="8" y="0"/>
                    </a:moveTo>
                    <a:cubicBezTo>
                      <a:pt x="8" y="246"/>
                      <a:pt x="8" y="246"/>
                      <a:pt x="8" y="246"/>
                    </a:cubicBezTo>
                    <a:cubicBezTo>
                      <a:pt x="5" y="246"/>
                      <a:pt x="3" y="246"/>
                      <a:pt x="0" y="246"/>
                    </a:cubicBezTo>
                    <a:cubicBezTo>
                      <a:pt x="0" y="0"/>
                      <a:pt x="0" y="0"/>
                      <a:pt x="0" y="0"/>
                    </a:cubicBezTo>
                    <a:cubicBezTo>
                      <a:pt x="3" y="0"/>
                      <a:pt x="5" y="0"/>
                      <a:pt x="8"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99" name="iṥľîḋé"/>
              <p:cNvSpPr/>
              <p:nvPr/>
            </p:nvSpPr>
            <p:spPr bwMode="auto">
              <a:xfrm>
                <a:off x="5941510" y="5224956"/>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5" y="247"/>
                      <a:pt x="2" y="247"/>
                      <a:pt x="0" y="247"/>
                    </a:cubicBezTo>
                    <a:cubicBezTo>
                      <a:pt x="0" y="1"/>
                      <a:pt x="0" y="1"/>
                      <a:pt x="0" y="1"/>
                    </a:cubicBezTo>
                    <a:cubicBezTo>
                      <a:pt x="2" y="0"/>
                      <a:pt x="5" y="0"/>
                      <a:pt x="8"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0" name="ïṧľîḋe"/>
              <p:cNvSpPr/>
              <p:nvPr/>
            </p:nvSpPr>
            <p:spPr bwMode="auto">
              <a:xfrm>
                <a:off x="5937647" y="5225922"/>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6" y="247"/>
                      <a:pt x="3" y="247"/>
                      <a:pt x="0" y="248"/>
                    </a:cubicBezTo>
                    <a:cubicBezTo>
                      <a:pt x="0" y="1"/>
                      <a:pt x="0" y="1"/>
                      <a:pt x="0" y="1"/>
                    </a:cubicBezTo>
                    <a:cubicBezTo>
                      <a:pt x="3" y="1"/>
                      <a:pt x="6" y="0"/>
                      <a:pt x="10"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1" name="iśḷïḋé"/>
              <p:cNvSpPr/>
              <p:nvPr/>
            </p:nvSpPr>
            <p:spPr bwMode="auto">
              <a:xfrm>
                <a:off x="5925095" y="5225922"/>
                <a:ext cx="12553" cy="97523"/>
              </a:xfrm>
              <a:custGeom>
                <a:avLst/>
                <a:gdLst>
                  <a:gd name="T0" fmla="*/ 33 w 33"/>
                  <a:gd name="T1" fmla="*/ 0 h 261"/>
                  <a:gd name="T2" fmla="*/ 33 w 33"/>
                  <a:gd name="T3" fmla="*/ 247 h 261"/>
                  <a:gd name="T4" fmla="*/ 0 w 33"/>
                  <a:gd name="T5" fmla="*/ 261 h 261"/>
                  <a:gd name="T6" fmla="*/ 0 w 33"/>
                  <a:gd name="T7" fmla="*/ 15 h 261"/>
                  <a:gd name="T8" fmla="*/ 33 w 33"/>
                  <a:gd name="T9" fmla="*/ 0 h 261"/>
                </a:gdLst>
                <a:ahLst/>
                <a:cxnLst>
                  <a:cxn ang="0">
                    <a:pos x="T0" y="T1"/>
                  </a:cxn>
                  <a:cxn ang="0">
                    <a:pos x="T2" y="T3"/>
                  </a:cxn>
                  <a:cxn ang="0">
                    <a:pos x="T4" y="T5"/>
                  </a:cxn>
                  <a:cxn ang="0">
                    <a:pos x="T6" y="T7"/>
                  </a:cxn>
                  <a:cxn ang="0">
                    <a:pos x="T8" y="T9"/>
                  </a:cxn>
                </a:cxnLst>
                <a:rect l="0" t="0" r="r" b="b"/>
                <a:pathLst>
                  <a:path w="33" h="261">
                    <a:moveTo>
                      <a:pt x="33" y="0"/>
                    </a:moveTo>
                    <a:cubicBezTo>
                      <a:pt x="33" y="247"/>
                      <a:pt x="33" y="247"/>
                      <a:pt x="33" y="247"/>
                    </a:cubicBezTo>
                    <a:cubicBezTo>
                      <a:pt x="19" y="250"/>
                      <a:pt x="9" y="255"/>
                      <a:pt x="0" y="261"/>
                    </a:cubicBezTo>
                    <a:cubicBezTo>
                      <a:pt x="0" y="15"/>
                      <a:pt x="0" y="15"/>
                      <a:pt x="0" y="15"/>
                    </a:cubicBezTo>
                    <a:cubicBezTo>
                      <a:pt x="9" y="8"/>
                      <a:pt x="19" y="3"/>
                      <a:pt x="3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2" name="iSḻîḓê"/>
              <p:cNvSpPr/>
              <p:nvPr/>
            </p:nvSpPr>
            <p:spPr bwMode="auto">
              <a:xfrm>
                <a:off x="5922198" y="5231715"/>
                <a:ext cx="2897"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3" y="251"/>
                      <a:pt x="0" y="254"/>
                    </a:cubicBezTo>
                    <a:cubicBezTo>
                      <a:pt x="0" y="7"/>
                      <a:pt x="0" y="7"/>
                      <a:pt x="0" y="7"/>
                    </a:cubicBezTo>
                    <a:cubicBezTo>
                      <a:pt x="3"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3" name="ïṣľîḋê"/>
              <p:cNvSpPr/>
              <p:nvPr/>
            </p:nvSpPr>
            <p:spPr bwMode="auto">
              <a:xfrm>
                <a:off x="5919302" y="5234611"/>
                <a:ext cx="2897" cy="94626"/>
              </a:xfrm>
              <a:custGeom>
                <a:avLst/>
                <a:gdLst>
                  <a:gd name="T0" fmla="*/ 7 w 7"/>
                  <a:gd name="T1" fmla="*/ 0 h 255"/>
                  <a:gd name="T2" fmla="*/ 7 w 7"/>
                  <a:gd name="T3" fmla="*/ 247 h 255"/>
                  <a:gd name="T4" fmla="*/ 0 w 7"/>
                  <a:gd name="T5" fmla="*/ 255 h 255"/>
                  <a:gd name="T6" fmla="*/ 0 w 7"/>
                  <a:gd name="T7" fmla="*/ 8 h 255"/>
                  <a:gd name="T8" fmla="*/ 7 w 7"/>
                  <a:gd name="T9" fmla="*/ 0 h 255"/>
                </a:gdLst>
                <a:ahLst/>
                <a:cxnLst>
                  <a:cxn ang="0">
                    <a:pos x="T0" y="T1"/>
                  </a:cxn>
                  <a:cxn ang="0">
                    <a:pos x="T2" y="T3"/>
                  </a:cxn>
                  <a:cxn ang="0">
                    <a:pos x="T4" y="T5"/>
                  </a:cxn>
                  <a:cxn ang="0">
                    <a:pos x="T6" y="T7"/>
                  </a:cxn>
                  <a:cxn ang="0">
                    <a:pos x="T8" y="T9"/>
                  </a:cxn>
                </a:cxnLst>
                <a:rect l="0" t="0" r="r" b="b"/>
                <a:pathLst>
                  <a:path w="7" h="255">
                    <a:moveTo>
                      <a:pt x="7" y="0"/>
                    </a:moveTo>
                    <a:cubicBezTo>
                      <a:pt x="7" y="247"/>
                      <a:pt x="7" y="247"/>
                      <a:pt x="7" y="247"/>
                    </a:cubicBezTo>
                    <a:cubicBezTo>
                      <a:pt x="4" y="249"/>
                      <a:pt x="2" y="252"/>
                      <a:pt x="0" y="255"/>
                    </a:cubicBezTo>
                    <a:cubicBezTo>
                      <a:pt x="0" y="8"/>
                      <a:pt x="0" y="8"/>
                      <a:pt x="0" y="8"/>
                    </a:cubicBezTo>
                    <a:cubicBezTo>
                      <a:pt x="2" y="5"/>
                      <a:pt x="4" y="3"/>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4" name="í$ľiḓè"/>
              <p:cNvSpPr/>
              <p:nvPr/>
            </p:nvSpPr>
            <p:spPr bwMode="auto">
              <a:xfrm>
                <a:off x="5917371" y="5237508"/>
                <a:ext cx="1931" cy="94626"/>
              </a:xfrm>
              <a:custGeom>
                <a:avLst/>
                <a:gdLst>
                  <a:gd name="T0" fmla="*/ 5 w 5"/>
                  <a:gd name="T1" fmla="*/ 0 h 255"/>
                  <a:gd name="T2" fmla="*/ 5 w 5"/>
                  <a:gd name="T3" fmla="*/ 247 h 255"/>
                  <a:gd name="T4" fmla="*/ 0 w 5"/>
                  <a:gd name="T5" fmla="*/ 255 h 255"/>
                  <a:gd name="T6" fmla="*/ 0 w 5"/>
                  <a:gd name="T7" fmla="*/ 8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49"/>
                      <a:pt x="1" y="252"/>
                      <a:pt x="0" y="255"/>
                    </a:cubicBezTo>
                    <a:cubicBezTo>
                      <a:pt x="0" y="8"/>
                      <a:pt x="0" y="8"/>
                      <a:pt x="0" y="8"/>
                    </a:cubicBezTo>
                    <a:cubicBezTo>
                      <a:pt x="1" y="6"/>
                      <a:pt x="3" y="3"/>
                      <a:pt x="5"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5" name="íṥlíḑê"/>
              <p:cNvSpPr/>
              <p:nvPr/>
            </p:nvSpPr>
            <p:spPr bwMode="auto">
              <a:xfrm>
                <a:off x="5915439" y="5240405"/>
                <a:ext cx="1931" cy="95591"/>
              </a:xfrm>
              <a:custGeom>
                <a:avLst/>
                <a:gdLst>
                  <a:gd name="T0" fmla="*/ 4 w 4"/>
                  <a:gd name="T1" fmla="*/ 0 h 256"/>
                  <a:gd name="T2" fmla="*/ 4 w 4"/>
                  <a:gd name="T3" fmla="*/ 247 h 256"/>
                  <a:gd name="T4" fmla="*/ 0 w 4"/>
                  <a:gd name="T5" fmla="*/ 256 h 256"/>
                  <a:gd name="T6" fmla="*/ 0 w 4"/>
                  <a:gd name="T7" fmla="*/ 9 h 256"/>
                  <a:gd name="T8" fmla="*/ 4 w 4"/>
                  <a:gd name="T9" fmla="*/ 0 h 256"/>
                </a:gdLst>
                <a:ahLst/>
                <a:cxnLst>
                  <a:cxn ang="0">
                    <a:pos x="T0" y="T1"/>
                  </a:cxn>
                  <a:cxn ang="0">
                    <a:pos x="T2" y="T3"/>
                  </a:cxn>
                  <a:cxn ang="0">
                    <a:pos x="T4" y="T5"/>
                  </a:cxn>
                  <a:cxn ang="0">
                    <a:pos x="T6" y="T7"/>
                  </a:cxn>
                  <a:cxn ang="0">
                    <a:pos x="T8" y="T9"/>
                  </a:cxn>
                </a:cxnLst>
                <a:rect l="0" t="0" r="r" b="b"/>
                <a:pathLst>
                  <a:path w="4" h="256">
                    <a:moveTo>
                      <a:pt x="4" y="0"/>
                    </a:moveTo>
                    <a:cubicBezTo>
                      <a:pt x="4" y="247"/>
                      <a:pt x="4" y="247"/>
                      <a:pt x="4" y="247"/>
                    </a:cubicBezTo>
                    <a:cubicBezTo>
                      <a:pt x="2" y="250"/>
                      <a:pt x="1" y="253"/>
                      <a:pt x="0" y="256"/>
                    </a:cubicBezTo>
                    <a:cubicBezTo>
                      <a:pt x="0" y="9"/>
                      <a:pt x="0" y="9"/>
                      <a:pt x="0" y="9"/>
                    </a:cubicBezTo>
                    <a:cubicBezTo>
                      <a:pt x="1" y="6"/>
                      <a:pt x="2" y="3"/>
                      <a:pt x="4"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6" name="iSľídê"/>
              <p:cNvSpPr/>
              <p:nvPr/>
            </p:nvSpPr>
            <p:spPr bwMode="auto">
              <a:xfrm>
                <a:off x="5915439" y="5243302"/>
                <a:ext cx="0" cy="95591"/>
              </a:xfrm>
              <a:custGeom>
                <a:avLst/>
                <a:gdLst>
                  <a:gd name="T0" fmla="*/ 2 w 2"/>
                  <a:gd name="T1" fmla="*/ 0 h 255"/>
                  <a:gd name="T2" fmla="*/ 2 w 2"/>
                  <a:gd name="T3" fmla="*/ 247 h 255"/>
                  <a:gd name="T4" fmla="*/ 0 w 2"/>
                  <a:gd name="T5" fmla="*/ 255 h 255"/>
                  <a:gd name="T6" fmla="*/ 0 w 2"/>
                  <a:gd name="T7" fmla="*/ 8 h 255"/>
                  <a:gd name="T8" fmla="*/ 2 w 2"/>
                  <a:gd name="T9" fmla="*/ 0 h 255"/>
                </a:gdLst>
                <a:ahLst/>
                <a:cxnLst>
                  <a:cxn ang="0">
                    <a:pos x="T0" y="T1"/>
                  </a:cxn>
                  <a:cxn ang="0">
                    <a:pos x="T2" y="T3"/>
                  </a:cxn>
                  <a:cxn ang="0">
                    <a:pos x="T4" y="T5"/>
                  </a:cxn>
                  <a:cxn ang="0">
                    <a:pos x="T6" y="T7"/>
                  </a:cxn>
                  <a:cxn ang="0">
                    <a:pos x="T8" y="T9"/>
                  </a:cxn>
                </a:cxnLst>
                <a:rect l="0" t="0" r="r" b="b"/>
                <a:pathLst>
                  <a:path w="2" h="255">
                    <a:moveTo>
                      <a:pt x="2" y="0"/>
                    </a:moveTo>
                    <a:cubicBezTo>
                      <a:pt x="2" y="247"/>
                      <a:pt x="2" y="247"/>
                      <a:pt x="2" y="247"/>
                    </a:cubicBezTo>
                    <a:cubicBezTo>
                      <a:pt x="1" y="250"/>
                      <a:pt x="0" y="252"/>
                      <a:pt x="0" y="255"/>
                    </a:cubicBezTo>
                    <a:cubicBezTo>
                      <a:pt x="0" y="8"/>
                      <a:pt x="0" y="8"/>
                      <a:pt x="0" y="8"/>
                    </a:cubicBezTo>
                    <a:cubicBezTo>
                      <a:pt x="0" y="6"/>
                      <a:pt x="1" y="3"/>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7" name="islíḍê"/>
              <p:cNvSpPr/>
              <p:nvPr/>
            </p:nvSpPr>
            <p:spPr bwMode="auto">
              <a:xfrm>
                <a:off x="5914474" y="5246198"/>
                <a:ext cx="966" cy="94626"/>
              </a:xfrm>
              <a:custGeom>
                <a:avLst/>
                <a:gdLst>
                  <a:gd name="T0" fmla="*/ 1 w 1"/>
                  <a:gd name="T1" fmla="*/ 0 h 253"/>
                  <a:gd name="T2" fmla="*/ 1 w 1"/>
                  <a:gd name="T3" fmla="*/ 247 h 253"/>
                  <a:gd name="T4" fmla="*/ 0 w 1"/>
                  <a:gd name="T5" fmla="*/ 253 h 253"/>
                  <a:gd name="T6" fmla="*/ 0 w 1"/>
                  <a:gd name="T7" fmla="*/ 6 h 253"/>
                  <a:gd name="T8" fmla="*/ 1 w 1"/>
                  <a:gd name="T9" fmla="*/ 0 h 253"/>
                </a:gdLst>
                <a:ahLst/>
                <a:cxnLst>
                  <a:cxn ang="0">
                    <a:pos x="T0" y="T1"/>
                  </a:cxn>
                  <a:cxn ang="0">
                    <a:pos x="T2" y="T3"/>
                  </a:cxn>
                  <a:cxn ang="0">
                    <a:pos x="T4" y="T5"/>
                  </a:cxn>
                  <a:cxn ang="0">
                    <a:pos x="T6" y="T7"/>
                  </a:cxn>
                  <a:cxn ang="0">
                    <a:pos x="T8" y="T9"/>
                  </a:cxn>
                </a:cxnLst>
                <a:rect l="0" t="0" r="r" b="b"/>
                <a:pathLst>
                  <a:path w="1" h="253">
                    <a:moveTo>
                      <a:pt x="1" y="0"/>
                    </a:moveTo>
                    <a:cubicBezTo>
                      <a:pt x="1" y="247"/>
                      <a:pt x="1" y="247"/>
                      <a:pt x="1" y="247"/>
                    </a:cubicBezTo>
                    <a:cubicBezTo>
                      <a:pt x="0" y="249"/>
                      <a:pt x="0" y="251"/>
                      <a:pt x="0" y="253"/>
                    </a:cubicBezTo>
                    <a:cubicBezTo>
                      <a:pt x="0" y="6"/>
                      <a:pt x="0" y="6"/>
                      <a:pt x="0" y="6"/>
                    </a:cubicBezTo>
                    <a:cubicBezTo>
                      <a:pt x="0" y="5"/>
                      <a:pt x="0" y="3"/>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8" name="iŝḷîḓé"/>
              <p:cNvSpPr/>
              <p:nvPr/>
            </p:nvSpPr>
            <p:spPr bwMode="auto">
              <a:xfrm>
                <a:off x="5883575" y="5228818"/>
                <a:ext cx="8690" cy="113937"/>
              </a:xfrm>
              <a:custGeom>
                <a:avLst/>
                <a:gdLst>
                  <a:gd name="T0" fmla="*/ 9 w 9"/>
                  <a:gd name="T1" fmla="*/ 0 h 118"/>
                  <a:gd name="T2" fmla="*/ 9 w 9"/>
                  <a:gd name="T3" fmla="*/ 95 h 118"/>
                  <a:gd name="T4" fmla="*/ 0 w 9"/>
                  <a:gd name="T5" fmla="*/ 118 h 118"/>
                  <a:gd name="T6" fmla="*/ 0 w 9"/>
                  <a:gd name="T7" fmla="*/ 22 h 118"/>
                  <a:gd name="T8" fmla="*/ 9 w 9"/>
                  <a:gd name="T9" fmla="*/ 0 h 118"/>
                </a:gdLst>
                <a:ahLst/>
                <a:cxnLst>
                  <a:cxn ang="0">
                    <a:pos x="T0" y="T1"/>
                  </a:cxn>
                  <a:cxn ang="0">
                    <a:pos x="T2" y="T3"/>
                  </a:cxn>
                  <a:cxn ang="0">
                    <a:pos x="T4" y="T5"/>
                  </a:cxn>
                  <a:cxn ang="0">
                    <a:pos x="T6" y="T7"/>
                  </a:cxn>
                  <a:cxn ang="0">
                    <a:pos x="T8" y="T9"/>
                  </a:cxn>
                </a:cxnLst>
                <a:rect l="0" t="0" r="r" b="b"/>
                <a:pathLst>
                  <a:path w="9" h="118">
                    <a:moveTo>
                      <a:pt x="9" y="0"/>
                    </a:moveTo>
                    <a:lnTo>
                      <a:pt x="9" y="95"/>
                    </a:lnTo>
                    <a:lnTo>
                      <a:pt x="0" y="118"/>
                    </a:lnTo>
                    <a:lnTo>
                      <a:pt x="0" y="22"/>
                    </a:lnTo>
                    <a:lnTo>
                      <a:pt x="9"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09" name="ísļîḋê"/>
              <p:cNvSpPr/>
              <p:nvPr/>
            </p:nvSpPr>
            <p:spPr bwMode="auto">
              <a:xfrm>
                <a:off x="5870058" y="5215300"/>
                <a:ext cx="13518" cy="128421"/>
              </a:xfrm>
              <a:custGeom>
                <a:avLst/>
                <a:gdLst>
                  <a:gd name="T0" fmla="*/ 14 w 14"/>
                  <a:gd name="T1" fmla="*/ 0 h 133"/>
                  <a:gd name="T2" fmla="*/ 14 w 14"/>
                  <a:gd name="T3" fmla="*/ 95 h 133"/>
                  <a:gd name="T4" fmla="*/ 0 w 14"/>
                  <a:gd name="T5" fmla="*/ 133 h 133"/>
                  <a:gd name="T6" fmla="*/ 0 w 14"/>
                  <a:gd name="T7" fmla="*/ 38 h 133"/>
                  <a:gd name="T8" fmla="*/ 14 w 14"/>
                  <a:gd name="T9" fmla="*/ 0 h 133"/>
                </a:gdLst>
                <a:ahLst/>
                <a:cxnLst>
                  <a:cxn ang="0">
                    <a:pos x="T0" y="T1"/>
                  </a:cxn>
                  <a:cxn ang="0">
                    <a:pos x="T2" y="T3"/>
                  </a:cxn>
                  <a:cxn ang="0">
                    <a:pos x="T4" y="T5"/>
                  </a:cxn>
                  <a:cxn ang="0">
                    <a:pos x="T6" y="T7"/>
                  </a:cxn>
                  <a:cxn ang="0">
                    <a:pos x="T8" y="T9"/>
                  </a:cxn>
                </a:cxnLst>
                <a:rect l="0" t="0" r="r" b="b"/>
                <a:pathLst>
                  <a:path w="14" h="133">
                    <a:moveTo>
                      <a:pt x="14" y="0"/>
                    </a:moveTo>
                    <a:lnTo>
                      <a:pt x="14" y="95"/>
                    </a:lnTo>
                    <a:lnTo>
                      <a:pt x="0" y="133"/>
                    </a:lnTo>
                    <a:lnTo>
                      <a:pt x="0" y="38"/>
                    </a:lnTo>
                    <a:lnTo>
                      <a:pt x="14"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0" name="îSļíḋé"/>
              <p:cNvSpPr/>
              <p:nvPr/>
            </p:nvSpPr>
            <p:spPr bwMode="auto">
              <a:xfrm>
                <a:off x="5900956" y="5228818"/>
                <a:ext cx="7725" cy="114903"/>
              </a:xfrm>
              <a:custGeom>
                <a:avLst/>
                <a:gdLst>
                  <a:gd name="T0" fmla="*/ 8 w 8"/>
                  <a:gd name="T1" fmla="*/ 0 h 119"/>
                  <a:gd name="T2" fmla="*/ 8 w 8"/>
                  <a:gd name="T3" fmla="*/ 95 h 119"/>
                  <a:gd name="T4" fmla="*/ 0 w 8"/>
                  <a:gd name="T5" fmla="*/ 119 h 119"/>
                  <a:gd name="T6" fmla="*/ 0 w 8"/>
                  <a:gd name="T7" fmla="*/ 24 h 119"/>
                  <a:gd name="T8" fmla="*/ 8 w 8"/>
                  <a:gd name="T9" fmla="*/ 0 h 119"/>
                </a:gdLst>
                <a:ahLst/>
                <a:cxnLst>
                  <a:cxn ang="0">
                    <a:pos x="T0" y="T1"/>
                  </a:cxn>
                  <a:cxn ang="0">
                    <a:pos x="T2" y="T3"/>
                  </a:cxn>
                  <a:cxn ang="0">
                    <a:pos x="T4" y="T5"/>
                  </a:cxn>
                  <a:cxn ang="0">
                    <a:pos x="T6" y="T7"/>
                  </a:cxn>
                  <a:cxn ang="0">
                    <a:pos x="T8" y="T9"/>
                  </a:cxn>
                </a:cxnLst>
                <a:rect l="0" t="0" r="r" b="b"/>
                <a:pathLst>
                  <a:path w="8" h="119">
                    <a:moveTo>
                      <a:pt x="8" y="0"/>
                    </a:moveTo>
                    <a:lnTo>
                      <a:pt x="8" y="95"/>
                    </a:lnTo>
                    <a:lnTo>
                      <a:pt x="0" y="119"/>
                    </a:lnTo>
                    <a:lnTo>
                      <a:pt x="0" y="24"/>
                    </a:lnTo>
                    <a:lnTo>
                      <a:pt x="8"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1" name="íŝľiḍé"/>
              <p:cNvSpPr/>
              <p:nvPr/>
            </p:nvSpPr>
            <p:spPr bwMode="auto">
              <a:xfrm>
                <a:off x="5883575" y="5248129"/>
                <a:ext cx="966" cy="91729"/>
              </a:xfrm>
              <a:prstGeom prst="rect">
                <a:avLst/>
              </a:prstGeom>
              <a:solidFill>
                <a:srgbClr val="7291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12" name="îṡľîḑe"/>
              <p:cNvSpPr/>
              <p:nvPr/>
            </p:nvSpPr>
            <p:spPr bwMode="auto">
              <a:xfrm>
                <a:off x="5883575" y="524812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13" name="ïšḷîde"/>
              <p:cNvSpPr/>
              <p:nvPr/>
            </p:nvSpPr>
            <p:spPr bwMode="auto">
              <a:xfrm>
                <a:off x="5882610" y="5248129"/>
                <a:ext cx="966" cy="92694"/>
              </a:xfrm>
              <a:custGeom>
                <a:avLst/>
                <a:gdLst>
                  <a:gd name="T0" fmla="*/ 2 w 2"/>
                  <a:gd name="T1" fmla="*/ 0 h 251"/>
                  <a:gd name="T2" fmla="*/ 2 w 2"/>
                  <a:gd name="T3" fmla="*/ 247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7"/>
                      <a:pt x="2" y="247"/>
                      <a:pt x="2" y="247"/>
                    </a:cubicBezTo>
                    <a:cubicBezTo>
                      <a:pt x="1" y="248"/>
                      <a:pt x="1" y="250"/>
                      <a:pt x="0" y="251"/>
                    </a:cubicBezTo>
                    <a:cubicBezTo>
                      <a:pt x="0" y="5"/>
                      <a:pt x="0" y="5"/>
                      <a:pt x="0" y="5"/>
                    </a:cubicBezTo>
                    <a:cubicBezTo>
                      <a:pt x="1" y="3"/>
                      <a:pt x="1" y="2"/>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4" name="íšḷîdè"/>
              <p:cNvSpPr/>
              <p:nvPr/>
            </p:nvSpPr>
            <p:spPr bwMode="auto">
              <a:xfrm>
                <a:off x="5881644" y="5250060"/>
                <a:ext cx="966" cy="92694"/>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8"/>
                      <a:pt x="0" y="250"/>
                    </a:cubicBezTo>
                    <a:cubicBezTo>
                      <a:pt x="0" y="3"/>
                      <a:pt x="0" y="3"/>
                      <a:pt x="0" y="3"/>
                    </a:cubicBezTo>
                    <a:cubicBezTo>
                      <a:pt x="1" y="2"/>
                      <a:pt x="2" y="1"/>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5" name="iṥḻíḓe"/>
              <p:cNvSpPr/>
              <p:nvPr/>
            </p:nvSpPr>
            <p:spPr bwMode="auto">
              <a:xfrm>
                <a:off x="5879713" y="5251026"/>
                <a:ext cx="1931" cy="92694"/>
              </a:xfrm>
              <a:custGeom>
                <a:avLst/>
                <a:gdLst>
                  <a:gd name="T0" fmla="*/ 4 w 4"/>
                  <a:gd name="T1" fmla="*/ 0 h 250"/>
                  <a:gd name="T2" fmla="*/ 4 w 4"/>
                  <a:gd name="T3" fmla="*/ 247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1" y="249"/>
                      <a:pt x="0" y="250"/>
                    </a:cubicBezTo>
                    <a:cubicBezTo>
                      <a:pt x="0" y="3"/>
                      <a:pt x="0" y="3"/>
                      <a:pt x="0" y="3"/>
                    </a:cubicBezTo>
                    <a:cubicBezTo>
                      <a:pt x="1" y="2"/>
                      <a:pt x="3" y="1"/>
                      <a:pt x="4"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6" name="íṣḷíďé"/>
              <p:cNvSpPr/>
              <p:nvPr/>
            </p:nvSpPr>
            <p:spPr bwMode="auto">
              <a:xfrm>
                <a:off x="5875851" y="5251992"/>
                <a:ext cx="3862" cy="93660"/>
              </a:xfrm>
              <a:custGeom>
                <a:avLst/>
                <a:gdLst>
                  <a:gd name="T0" fmla="*/ 10 w 10"/>
                  <a:gd name="T1" fmla="*/ 0 h 251"/>
                  <a:gd name="T2" fmla="*/ 10 w 10"/>
                  <a:gd name="T3" fmla="*/ 247 h 251"/>
                  <a:gd name="T4" fmla="*/ 0 w 10"/>
                  <a:gd name="T5" fmla="*/ 251 h 251"/>
                  <a:gd name="T6" fmla="*/ 0 w 10"/>
                  <a:gd name="T7" fmla="*/ 5 h 251"/>
                  <a:gd name="T8" fmla="*/ 10 w 10"/>
                  <a:gd name="T9" fmla="*/ 0 h 251"/>
                </a:gdLst>
                <a:ahLst/>
                <a:cxnLst>
                  <a:cxn ang="0">
                    <a:pos x="T0" y="T1"/>
                  </a:cxn>
                  <a:cxn ang="0">
                    <a:pos x="T2" y="T3"/>
                  </a:cxn>
                  <a:cxn ang="0">
                    <a:pos x="T4" y="T5"/>
                  </a:cxn>
                  <a:cxn ang="0">
                    <a:pos x="T6" y="T7"/>
                  </a:cxn>
                  <a:cxn ang="0">
                    <a:pos x="T8" y="T9"/>
                  </a:cxn>
                </a:cxnLst>
                <a:rect l="0" t="0" r="r" b="b"/>
                <a:pathLst>
                  <a:path w="10" h="251">
                    <a:moveTo>
                      <a:pt x="10" y="0"/>
                    </a:moveTo>
                    <a:cubicBezTo>
                      <a:pt x="10" y="247"/>
                      <a:pt x="10" y="247"/>
                      <a:pt x="10" y="247"/>
                    </a:cubicBezTo>
                    <a:cubicBezTo>
                      <a:pt x="7" y="249"/>
                      <a:pt x="4" y="250"/>
                      <a:pt x="0" y="251"/>
                    </a:cubicBezTo>
                    <a:cubicBezTo>
                      <a:pt x="0" y="5"/>
                      <a:pt x="0" y="5"/>
                      <a:pt x="0" y="5"/>
                    </a:cubicBezTo>
                    <a:cubicBezTo>
                      <a:pt x="4" y="4"/>
                      <a:pt x="7" y="2"/>
                      <a:pt x="10"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7" name="íşlidè"/>
              <p:cNvSpPr/>
              <p:nvPr/>
            </p:nvSpPr>
            <p:spPr bwMode="auto">
              <a:xfrm>
                <a:off x="5874886"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18" name="iṧļíḓè"/>
              <p:cNvSpPr/>
              <p:nvPr/>
            </p:nvSpPr>
            <p:spPr bwMode="auto">
              <a:xfrm>
                <a:off x="5883575" y="5248129"/>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19" name="iSḻíďè"/>
              <p:cNvSpPr/>
              <p:nvPr/>
            </p:nvSpPr>
            <p:spPr bwMode="auto">
              <a:xfrm>
                <a:off x="5883575" y="524812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0" name="iṧḷiďê"/>
              <p:cNvSpPr/>
              <p:nvPr/>
            </p:nvSpPr>
            <p:spPr bwMode="auto">
              <a:xfrm>
                <a:off x="5882610" y="5248129"/>
                <a:ext cx="966" cy="94626"/>
              </a:xfrm>
              <a:custGeom>
                <a:avLst/>
                <a:gdLst>
                  <a:gd name="T0" fmla="*/ 2 w 2"/>
                  <a:gd name="T1" fmla="*/ 0 h 253"/>
                  <a:gd name="T2" fmla="*/ 2 w 2"/>
                  <a:gd name="T3" fmla="*/ 247 h 253"/>
                  <a:gd name="T4" fmla="*/ 0 w 2"/>
                  <a:gd name="T5" fmla="*/ 253 h 253"/>
                  <a:gd name="T6" fmla="*/ 0 w 2"/>
                  <a:gd name="T7" fmla="*/ 7 h 253"/>
                  <a:gd name="T8" fmla="*/ 2 w 2"/>
                  <a:gd name="T9" fmla="*/ 0 h 253"/>
                </a:gdLst>
                <a:ahLst/>
                <a:cxnLst>
                  <a:cxn ang="0">
                    <a:pos x="T0" y="T1"/>
                  </a:cxn>
                  <a:cxn ang="0">
                    <a:pos x="T2" y="T3"/>
                  </a:cxn>
                  <a:cxn ang="0">
                    <a:pos x="T4" y="T5"/>
                  </a:cxn>
                  <a:cxn ang="0">
                    <a:pos x="T6" y="T7"/>
                  </a:cxn>
                  <a:cxn ang="0">
                    <a:pos x="T8" y="T9"/>
                  </a:cxn>
                </a:cxnLst>
                <a:rect l="0" t="0" r="r" b="b"/>
                <a:pathLst>
                  <a:path w="2" h="253">
                    <a:moveTo>
                      <a:pt x="2" y="0"/>
                    </a:moveTo>
                    <a:cubicBezTo>
                      <a:pt x="2" y="247"/>
                      <a:pt x="2" y="247"/>
                      <a:pt x="2" y="247"/>
                    </a:cubicBezTo>
                    <a:cubicBezTo>
                      <a:pt x="1" y="249"/>
                      <a:pt x="1" y="251"/>
                      <a:pt x="0" y="253"/>
                    </a:cubicBezTo>
                    <a:cubicBezTo>
                      <a:pt x="0" y="7"/>
                      <a:pt x="0" y="7"/>
                      <a:pt x="0" y="7"/>
                    </a:cubicBezTo>
                    <a:cubicBezTo>
                      <a:pt x="1" y="4"/>
                      <a:pt x="1"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1" name="ïsļíḋê"/>
              <p:cNvSpPr/>
              <p:nvPr/>
            </p:nvSpPr>
            <p:spPr bwMode="auto">
              <a:xfrm>
                <a:off x="5882610" y="5251026"/>
                <a:ext cx="0" cy="92694"/>
              </a:xfrm>
              <a:custGeom>
                <a:avLst/>
                <a:gdLst>
                  <a:gd name="T0" fmla="*/ 0 h 250"/>
                  <a:gd name="T1" fmla="*/ 246 h 250"/>
                  <a:gd name="T2" fmla="*/ 250 h 250"/>
                  <a:gd name="T3" fmla="*/ 4 h 250"/>
                  <a:gd name="T4" fmla="*/ 0 h 250"/>
                </a:gdLst>
                <a:ahLst/>
                <a:cxnLst>
                  <a:cxn ang="0">
                    <a:pos x="0" y="T0"/>
                  </a:cxn>
                  <a:cxn ang="0">
                    <a:pos x="0" y="T1"/>
                  </a:cxn>
                  <a:cxn ang="0">
                    <a:pos x="0" y="T2"/>
                  </a:cxn>
                  <a:cxn ang="0">
                    <a:pos x="0" y="T3"/>
                  </a:cxn>
                  <a:cxn ang="0">
                    <a:pos x="0" y="T4"/>
                  </a:cxn>
                </a:cxnLst>
                <a:rect l="0" t="0" r="r" b="b"/>
                <a:pathLst>
                  <a:path h="250">
                    <a:moveTo>
                      <a:pt x="0" y="0"/>
                    </a:moveTo>
                    <a:cubicBezTo>
                      <a:pt x="0" y="246"/>
                      <a:pt x="0" y="246"/>
                      <a:pt x="0" y="246"/>
                    </a:cubicBezTo>
                    <a:cubicBezTo>
                      <a:pt x="0" y="248"/>
                      <a:pt x="0" y="249"/>
                      <a:pt x="0" y="250"/>
                    </a:cubicBezTo>
                    <a:cubicBezTo>
                      <a:pt x="0" y="4"/>
                      <a:pt x="0" y="4"/>
                      <a:pt x="0" y="4"/>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2" name="íṡḻiḍe"/>
              <p:cNvSpPr/>
              <p:nvPr/>
            </p:nvSpPr>
            <p:spPr bwMode="auto">
              <a:xfrm>
                <a:off x="5882610" y="5251992"/>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3" name="ïṩḻíḍè"/>
              <p:cNvSpPr/>
              <p:nvPr/>
            </p:nvSpPr>
            <p:spPr bwMode="auto">
              <a:xfrm>
                <a:off x="5882610"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4" name="ïṧḻîḋê"/>
              <p:cNvSpPr/>
              <p:nvPr/>
            </p:nvSpPr>
            <p:spPr bwMode="auto">
              <a:xfrm>
                <a:off x="5883575" y="5250060"/>
                <a:ext cx="966" cy="92694"/>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5" name="iṧļíḍe"/>
              <p:cNvSpPr/>
              <p:nvPr/>
            </p:nvSpPr>
            <p:spPr bwMode="auto">
              <a:xfrm>
                <a:off x="5883575" y="5250060"/>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6" name="i$1íḋê"/>
              <p:cNvSpPr/>
              <p:nvPr/>
            </p:nvSpPr>
            <p:spPr bwMode="auto">
              <a:xfrm>
                <a:off x="5882610" y="5250060"/>
                <a:ext cx="966" cy="93660"/>
              </a:xfrm>
              <a:custGeom>
                <a:avLst/>
                <a:gdLst>
                  <a:gd name="T0" fmla="*/ 3 w 3"/>
                  <a:gd name="T1" fmla="*/ 0 h 251"/>
                  <a:gd name="T2" fmla="*/ 3 w 3"/>
                  <a:gd name="T3" fmla="*/ 247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50"/>
                      <a:pt x="0" y="251"/>
                    </a:cubicBezTo>
                    <a:cubicBezTo>
                      <a:pt x="0" y="4"/>
                      <a:pt x="0" y="4"/>
                      <a:pt x="0" y="4"/>
                    </a:cubicBezTo>
                    <a:cubicBezTo>
                      <a:pt x="1" y="3"/>
                      <a:pt x="2" y="2"/>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27" name="ïṧļîdè"/>
              <p:cNvSpPr/>
              <p:nvPr/>
            </p:nvSpPr>
            <p:spPr bwMode="auto">
              <a:xfrm>
                <a:off x="5882610" y="5251992"/>
                <a:ext cx="966" cy="91729"/>
              </a:xfrm>
              <a:prstGeom prst="rect">
                <a:avLst/>
              </a:prstGeom>
              <a:solidFill>
                <a:srgbClr val="006A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8" name="ísḷïḓé"/>
              <p:cNvSpPr/>
              <p:nvPr/>
            </p:nvSpPr>
            <p:spPr bwMode="auto">
              <a:xfrm>
                <a:off x="5882610"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29" name="îŝľíde"/>
              <p:cNvSpPr/>
              <p:nvPr/>
            </p:nvSpPr>
            <p:spPr bwMode="auto">
              <a:xfrm>
                <a:off x="5900956" y="5251992"/>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0" name="ïṡḻïḋè"/>
              <p:cNvSpPr/>
              <p:nvPr/>
            </p:nvSpPr>
            <p:spPr bwMode="auto">
              <a:xfrm>
                <a:off x="5900956"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1" name="íšḻîde"/>
              <p:cNvSpPr/>
              <p:nvPr/>
            </p:nvSpPr>
            <p:spPr bwMode="auto">
              <a:xfrm>
                <a:off x="5899990" y="5251992"/>
                <a:ext cx="966" cy="92694"/>
              </a:xfrm>
              <a:custGeom>
                <a:avLst/>
                <a:gdLst>
                  <a:gd name="T0" fmla="*/ 1 w 1"/>
                  <a:gd name="T1" fmla="*/ 0 h 250"/>
                  <a:gd name="T2" fmla="*/ 1 w 1"/>
                  <a:gd name="T3" fmla="*/ 247 h 250"/>
                  <a:gd name="T4" fmla="*/ 0 w 1"/>
                  <a:gd name="T5" fmla="*/ 248 h 250"/>
                  <a:gd name="T6" fmla="*/ 0 w 1"/>
                  <a:gd name="T7" fmla="*/ 250 h 250"/>
                  <a:gd name="T8" fmla="*/ 0 w 1"/>
                  <a:gd name="T9" fmla="*/ 3 h 250"/>
                  <a:gd name="T10" fmla="*/ 0 w 1"/>
                  <a:gd name="T11" fmla="*/ 1 h 250"/>
                  <a:gd name="T12" fmla="*/ 1 w 1"/>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1" h="250">
                    <a:moveTo>
                      <a:pt x="1" y="0"/>
                    </a:moveTo>
                    <a:cubicBezTo>
                      <a:pt x="1" y="247"/>
                      <a:pt x="1" y="247"/>
                      <a:pt x="1" y="247"/>
                    </a:cubicBezTo>
                    <a:cubicBezTo>
                      <a:pt x="0" y="248"/>
                      <a:pt x="0" y="248"/>
                      <a:pt x="0" y="248"/>
                    </a:cubicBezTo>
                    <a:cubicBezTo>
                      <a:pt x="0" y="248"/>
                      <a:pt x="0" y="249"/>
                      <a:pt x="0" y="250"/>
                    </a:cubicBezTo>
                    <a:cubicBezTo>
                      <a:pt x="0" y="3"/>
                      <a:pt x="0" y="3"/>
                      <a:pt x="0" y="3"/>
                    </a:cubicBezTo>
                    <a:cubicBezTo>
                      <a:pt x="0" y="2"/>
                      <a:pt x="0" y="2"/>
                      <a:pt x="0" y="1"/>
                    </a:cubicBezTo>
                    <a:cubicBezTo>
                      <a:pt x="1" y="0"/>
                      <a:pt x="1" y="0"/>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2" name="ïṡlïḍé"/>
              <p:cNvSpPr/>
              <p:nvPr/>
            </p:nvSpPr>
            <p:spPr bwMode="auto">
              <a:xfrm>
                <a:off x="5899990" y="5252957"/>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3" name="îṡḷîde"/>
              <p:cNvSpPr/>
              <p:nvPr/>
            </p:nvSpPr>
            <p:spPr bwMode="auto">
              <a:xfrm>
                <a:off x="5899990" y="525392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4" name="i$1iḓé"/>
              <p:cNvSpPr/>
              <p:nvPr/>
            </p:nvSpPr>
            <p:spPr bwMode="auto">
              <a:xfrm>
                <a:off x="5899990" y="525392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35" name="ïṥ1iḍê"/>
              <p:cNvSpPr/>
              <p:nvPr/>
            </p:nvSpPr>
            <p:spPr bwMode="auto">
              <a:xfrm>
                <a:off x="5907715" y="5251026"/>
                <a:ext cx="5793" cy="94626"/>
              </a:xfrm>
              <a:custGeom>
                <a:avLst/>
                <a:gdLst>
                  <a:gd name="T0" fmla="*/ 14 w 14"/>
                  <a:gd name="T1" fmla="*/ 0 h 252"/>
                  <a:gd name="T2" fmla="*/ 14 w 14"/>
                  <a:gd name="T3" fmla="*/ 246 h 252"/>
                  <a:gd name="T4" fmla="*/ 0 w 14"/>
                  <a:gd name="T5" fmla="*/ 252 h 252"/>
                  <a:gd name="T6" fmla="*/ 0 w 14"/>
                  <a:gd name="T7" fmla="*/ 6 h 252"/>
                  <a:gd name="T8" fmla="*/ 14 w 14"/>
                  <a:gd name="T9" fmla="*/ 0 h 252"/>
                </a:gdLst>
                <a:ahLst/>
                <a:cxnLst>
                  <a:cxn ang="0">
                    <a:pos x="T0" y="T1"/>
                  </a:cxn>
                  <a:cxn ang="0">
                    <a:pos x="T2" y="T3"/>
                  </a:cxn>
                  <a:cxn ang="0">
                    <a:pos x="T4" y="T5"/>
                  </a:cxn>
                  <a:cxn ang="0">
                    <a:pos x="T6" y="T7"/>
                  </a:cxn>
                  <a:cxn ang="0">
                    <a:pos x="T8" y="T9"/>
                  </a:cxn>
                </a:cxnLst>
                <a:rect l="0" t="0" r="r" b="b"/>
                <a:pathLst>
                  <a:path w="14" h="252">
                    <a:moveTo>
                      <a:pt x="14" y="0"/>
                    </a:moveTo>
                    <a:cubicBezTo>
                      <a:pt x="14" y="246"/>
                      <a:pt x="14" y="246"/>
                      <a:pt x="14" y="246"/>
                    </a:cubicBezTo>
                    <a:cubicBezTo>
                      <a:pt x="10" y="249"/>
                      <a:pt x="5" y="251"/>
                      <a:pt x="0" y="252"/>
                    </a:cubicBezTo>
                    <a:cubicBezTo>
                      <a:pt x="0" y="6"/>
                      <a:pt x="0" y="6"/>
                      <a:pt x="0" y="6"/>
                    </a:cubicBezTo>
                    <a:cubicBezTo>
                      <a:pt x="5" y="4"/>
                      <a:pt x="10" y="2"/>
                      <a:pt x="14"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6" name="isļiḋe"/>
              <p:cNvSpPr/>
              <p:nvPr/>
            </p:nvSpPr>
            <p:spPr bwMode="auto">
              <a:xfrm>
                <a:off x="5906749"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7" name="íŝ1îďè"/>
              <p:cNvSpPr/>
              <p:nvPr/>
            </p:nvSpPr>
            <p:spPr bwMode="auto">
              <a:xfrm>
                <a:off x="5905784"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8" name="íŝľîḓê"/>
              <p:cNvSpPr/>
              <p:nvPr/>
            </p:nvSpPr>
            <p:spPr bwMode="auto">
              <a:xfrm>
                <a:off x="5905784" y="5253923"/>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39" name="íṩlîḓe"/>
              <p:cNvSpPr/>
              <p:nvPr/>
            </p:nvSpPr>
            <p:spPr bwMode="auto">
              <a:xfrm>
                <a:off x="5903853" y="5253923"/>
                <a:ext cx="1931" cy="91729"/>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0" name="íś1iďé"/>
              <p:cNvSpPr/>
              <p:nvPr/>
            </p:nvSpPr>
            <p:spPr bwMode="auto">
              <a:xfrm>
                <a:off x="5903853" y="5253923"/>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1" name="işḻíḓè"/>
              <p:cNvSpPr/>
              <p:nvPr/>
            </p:nvSpPr>
            <p:spPr bwMode="auto">
              <a:xfrm>
                <a:off x="5902887"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2" name="iṥ1ídè"/>
              <p:cNvSpPr/>
              <p:nvPr/>
            </p:nvSpPr>
            <p:spPr bwMode="auto">
              <a:xfrm>
                <a:off x="5902887" y="5253923"/>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6"/>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3" name="iṥlîḓe"/>
              <p:cNvSpPr/>
              <p:nvPr/>
            </p:nvSpPr>
            <p:spPr bwMode="auto">
              <a:xfrm>
                <a:off x="5901922" y="5252957"/>
                <a:ext cx="966"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1"/>
                      <a:pt x="1" y="1"/>
                      <a:pt x="1"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4" name="íSḷiḑê"/>
              <p:cNvSpPr/>
              <p:nvPr/>
            </p:nvSpPr>
            <p:spPr bwMode="auto">
              <a:xfrm>
                <a:off x="5901922" y="5252957"/>
                <a:ext cx="0" cy="92694"/>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5" name="îṡľíďê"/>
              <p:cNvSpPr/>
              <p:nvPr/>
            </p:nvSpPr>
            <p:spPr bwMode="auto">
              <a:xfrm>
                <a:off x="5899990" y="5251992"/>
                <a:ext cx="1931" cy="93660"/>
              </a:xfrm>
              <a:custGeom>
                <a:avLst/>
                <a:gdLst>
                  <a:gd name="T0" fmla="*/ 4 w 4"/>
                  <a:gd name="T1" fmla="*/ 3 h 250"/>
                  <a:gd name="T2" fmla="*/ 4 w 4"/>
                  <a:gd name="T3" fmla="*/ 250 h 250"/>
                  <a:gd name="T4" fmla="*/ 0 w 4"/>
                  <a:gd name="T5" fmla="*/ 247 h 250"/>
                  <a:gd name="T6" fmla="*/ 0 w 4"/>
                  <a:gd name="T7" fmla="*/ 0 h 250"/>
                  <a:gd name="T8" fmla="*/ 4 w 4"/>
                  <a:gd name="T9" fmla="*/ 3 h 250"/>
                </a:gdLst>
                <a:ahLst/>
                <a:cxnLst>
                  <a:cxn ang="0">
                    <a:pos x="T0" y="T1"/>
                  </a:cxn>
                  <a:cxn ang="0">
                    <a:pos x="T2" y="T3"/>
                  </a:cxn>
                  <a:cxn ang="0">
                    <a:pos x="T4" y="T5"/>
                  </a:cxn>
                  <a:cxn ang="0">
                    <a:pos x="T6" y="T7"/>
                  </a:cxn>
                  <a:cxn ang="0">
                    <a:pos x="T8" y="T9"/>
                  </a:cxn>
                </a:cxnLst>
                <a:rect l="0" t="0" r="r" b="b"/>
                <a:pathLst>
                  <a:path w="4" h="250">
                    <a:moveTo>
                      <a:pt x="4" y="3"/>
                    </a:moveTo>
                    <a:cubicBezTo>
                      <a:pt x="4" y="250"/>
                      <a:pt x="4" y="250"/>
                      <a:pt x="4" y="250"/>
                    </a:cubicBezTo>
                    <a:cubicBezTo>
                      <a:pt x="2" y="249"/>
                      <a:pt x="1" y="248"/>
                      <a:pt x="0" y="247"/>
                    </a:cubicBezTo>
                    <a:cubicBezTo>
                      <a:pt x="0" y="0"/>
                      <a:pt x="0" y="0"/>
                      <a:pt x="0" y="0"/>
                    </a:cubicBezTo>
                    <a:cubicBezTo>
                      <a:pt x="1" y="1"/>
                      <a:pt x="2" y="2"/>
                      <a:pt x="4" y="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6" name="iṡḷîḍê"/>
              <p:cNvSpPr/>
              <p:nvPr/>
            </p:nvSpPr>
            <p:spPr bwMode="auto">
              <a:xfrm>
                <a:off x="5883575" y="525006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7" name="íšḻiḑè"/>
              <p:cNvSpPr/>
              <p:nvPr/>
            </p:nvSpPr>
            <p:spPr bwMode="auto">
              <a:xfrm>
                <a:off x="5883575" y="525006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8" name="îšľïḑe"/>
              <p:cNvSpPr/>
              <p:nvPr/>
            </p:nvSpPr>
            <p:spPr bwMode="auto">
              <a:xfrm>
                <a:off x="5882610" y="5251026"/>
                <a:ext cx="966" cy="93660"/>
              </a:xfrm>
              <a:custGeom>
                <a:avLst/>
                <a:gdLst>
                  <a:gd name="T0" fmla="*/ 1 w 1"/>
                  <a:gd name="T1" fmla="*/ 0 h 253"/>
                  <a:gd name="T2" fmla="*/ 1 w 1"/>
                  <a:gd name="T3" fmla="*/ 247 h 253"/>
                  <a:gd name="T4" fmla="*/ 0 w 1"/>
                  <a:gd name="T5" fmla="*/ 253 h 253"/>
                  <a:gd name="T6" fmla="*/ 0 w 1"/>
                  <a:gd name="T7" fmla="*/ 6 h 253"/>
                  <a:gd name="T8" fmla="*/ 1 w 1"/>
                  <a:gd name="T9" fmla="*/ 0 h 253"/>
                </a:gdLst>
                <a:ahLst/>
                <a:cxnLst>
                  <a:cxn ang="0">
                    <a:pos x="T0" y="T1"/>
                  </a:cxn>
                  <a:cxn ang="0">
                    <a:pos x="T2" y="T3"/>
                  </a:cxn>
                  <a:cxn ang="0">
                    <a:pos x="T4" y="T5"/>
                  </a:cxn>
                  <a:cxn ang="0">
                    <a:pos x="T6" y="T7"/>
                  </a:cxn>
                  <a:cxn ang="0">
                    <a:pos x="T8" y="T9"/>
                  </a:cxn>
                </a:cxnLst>
                <a:rect l="0" t="0" r="r" b="b"/>
                <a:pathLst>
                  <a:path w="1" h="253">
                    <a:moveTo>
                      <a:pt x="1" y="0"/>
                    </a:moveTo>
                    <a:cubicBezTo>
                      <a:pt x="1" y="247"/>
                      <a:pt x="1" y="247"/>
                      <a:pt x="1" y="247"/>
                    </a:cubicBezTo>
                    <a:cubicBezTo>
                      <a:pt x="1" y="249"/>
                      <a:pt x="0" y="251"/>
                      <a:pt x="0" y="253"/>
                    </a:cubicBezTo>
                    <a:cubicBezTo>
                      <a:pt x="0" y="6"/>
                      <a:pt x="0" y="6"/>
                      <a:pt x="0" y="6"/>
                    </a:cubicBezTo>
                    <a:cubicBezTo>
                      <a:pt x="0" y="4"/>
                      <a:pt x="1" y="2"/>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49" name="ïṥļiḓê"/>
              <p:cNvSpPr/>
              <p:nvPr/>
            </p:nvSpPr>
            <p:spPr bwMode="auto">
              <a:xfrm>
                <a:off x="5882610" y="5252957"/>
                <a:ext cx="0" cy="93660"/>
              </a:xfrm>
              <a:custGeom>
                <a:avLst/>
                <a:gdLst>
                  <a:gd name="T0" fmla="*/ 1 w 1"/>
                  <a:gd name="T1" fmla="*/ 0 h 251"/>
                  <a:gd name="T2" fmla="*/ 1 w 1"/>
                  <a:gd name="T3" fmla="*/ 247 h 251"/>
                  <a:gd name="T4" fmla="*/ 0 w 1"/>
                  <a:gd name="T5" fmla="*/ 251 h 251"/>
                  <a:gd name="T6" fmla="*/ 0 w 1"/>
                  <a:gd name="T7" fmla="*/ 4 h 251"/>
                  <a:gd name="T8" fmla="*/ 1 w 1"/>
                  <a:gd name="T9" fmla="*/ 0 h 251"/>
                </a:gdLst>
                <a:ahLst/>
                <a:cxnLst>
                  <a:cxn ang="0">
                    <a:pos x="T0" y="T1"/>
                  </a:cxn>
                  <a:cxn ang="0">
                    <a:pos x="T2" y="T3"/>
                  </a:cxn>
                  <a:cxn ang="0">
                    <a:pos x="T4" y="T5"/>
                  </a:cxn>
                  <a:cxn ang="0">
                    <a:pos x="T6" y="T7"/>
                  </a:cxn>
                  <a:cxn ang="0">
                    <a:pos x="T8" y="T9"/>
                  </a:cxn>
                </a:cxnLst>
                <a:rect l="0" t="0" r="r" b="b"/>
                <a:pathLst>
                  <a:path w="1" h="251">
                    <a:moveTo>
                      <a:pt x="1" y="0"/>
                    </a:moveTo>
                    <a:cubicBezTo>
                      <a:pt x="1" y="247"/>
                      <a:pt x="1" y="247"/>
                      <a:pt x="1" y="247"/>
                    </a:cubicBezTo>
                    <a:cubicBezTo>
                      <a:pt x="0" y="248"/>
                      <a:pt x="0" y="250"/>
                      <a:pt x="0" y="251"/>
                    </a:cubicBezTo>
                    <a:cubicBezTo>
                      <a:pt x="0" y="4"/>
                      <a:pt x="0" y="4"/>
                      <a:pt x="0" y="4"/>
                    </a:cubicBezTo>
                    <a:cubicBezTo>
                      <a:pt x="0" y="3"/>
                      <a:pt x="0" y="2"/>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0" name="îšľiďè"/>
              <p:cNvSpPr/>
              <p:nvPr/>
            </p:nvSpPr>
            <p:spPr bwMode="auto">
              <a:xfrm>
                <a:off x="5882610" y="5254889"/>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51" name="ïŝļíḍé"/>
              <p:cNvSpPr/>
              <p:nvPr/>
            </p:nvSpPr>
            <p:spPr bwMode="auto">
              <a:xfrm>
                <a:off x="5882610" y="525488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52" name="îṥ1iḋê"/>
              <p:cNvSpPr/>
              <p:nvPr/>
            </p:nvSpPr>
            <p:spPr bwMode="auto">
              <a:xfrm>
                <a:off x="5907715" y="5253923"/>
                <a:ext cx="4828" cy="93660"/>
              </a:xfrm>
              <a:custGeom>
                <a:avLst/>
                <a:gdLst>
                  <a:gd name="T0" fmla="*/ 13 w 13"/>
                  <a:gd name="T1" fmla="*/ 0 h 253"/>
                  <a:gd name="T2" fmla="*/ 13 w 13"/>
                  <a:gd name="T3" fmla="*/ 247 h 253"/>
                  <a:gd name="T4" fmla="*/ 0 w 13"/>
                  <a:gd name="T5" fmla="*/ 253 h 253"/>
                  <a:gd name="T6" fmla="*/ 0 w 13"/>
                  <a:gd name="T7" fmla="*/ 6 h 253"/>
                  <a:gd name="T8" fmla="*/ 13 w 13"/>
                  <a:gd name="T9" fmla="*/ 0 h 253"/>
                </a:gdLst>
                <a:ahLst/>
                <a:cxnLst>
                  <a:cxn ang="0">
                    <a:pos x="T0" y="T1"/>
                  </a:cxn>
                  <a:cxn ang="0">
                    <a:pos x="T2" y="T3"/>
                  </a:cxn>
                  <a:cxn ang="0">
                    <a:pos x="T4" y="T5"/>
                  </a:cxn>
                  <a:cxn ang="0">
                    <a:pos x="T6" y="T7"/>
                  </a:cxn>
                  <a:cxn ang="0">
                    <a:pos x="T8" y="T9"/>
                  </a:cxn>
                </a:cxnLst>
                <a:rect l="0" t="0" r="r" b="b"/>
                <a:pathLst>
                  <a:path w="13" h="253">
                    <a:moveTo>
                      <a:pt x="13" y="0"/>
                    </a:moveTo>
                    <a:cubicBezTo>
                      <a:pt x="13" y="247"/>
                      <a:pt x="13" y="247"/>
                      <a:pt x="13" y="247"/>
                    </a:cubicBezTo>
                    <a:cubicBezTo>
                      <a:pt x="9" y="250"/>
                      <a:pt x="5" y="252"/>
                      <a:pt x="0" y="253"/>
                    </a:cubicBezTo>
                    <a:cubicBezTo>
                      <a:pt x="0" y="6"/>
                      <a:pt x="0" y="6"/>
                      <a:pt x="0" y="6"/>
                    </a:cubicBezTo>
                    <a:cubicBezTo>
                      <a:pt x="5" y="5"/>
                      <a:pt x="9" y="3"/>
                      <a:pt x="1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3" name="iśľîḑé"/>
              <p:cNvSpPr/>
              <p:nvPr/>
            </p:nvSpPr>
            <p:spPr bwMode="auto">
              <a:xfrm>
                <a:off x="5906749" y="5255854"/>
                <a:ext cx="966"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4" name="íṣḷíḑè"/>
              <p:cNvSpPr/>
              <p:nvPr/>
            </p:nvSpPr>
            <p:spPr bwMode="auto">
              <a:xfrm>
                <a:off x="5905784" y="5255854"/>
                <a:ext cx="966" cy="92694"/>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5" name="íSļïḓé"/>
              <p:cNvSpPr/>
              <p:nvPr/>
            </p:nvSpPr>
            <p:spPr bwMode="auto">
              <a:xfrm>
                <a:off x="5904818"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0"/>
                      <a:pt x="0" y="0"/>
                      <a:pt x="0" y="0"/>
                    </a:cubicBezTo>
                    <a:cubicBezTo>
                      <a:pt x="1" y="0"/>
                      <a:pt x="2"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6" name="îṡḻîḋê"/>
              <p:cNvSpPr/>
              <p:nvPr/>
            </p:nvSpPr>
            <p:spPr bwMode="auto">
              <a:xfrm>
                <a:off x="5903853" y="5255854"/>
                <a:ext cx="966" cy="92694"/>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7" name="îṡļïḋe"/>
              <p:cNvSpPr/>
              <p:nvPr/>
            </p:nvSpPr>
            <p:spPr bwMode="auto">
              <a:xfrm>
                <a:off x="5902887"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1" y="246"/>
                      <a:pt x="0" y="246"/>
                    </a:cubicBezTo>
                    <a:cubicBezTo>
                      <a:pt x="0" y="0"/>
                      <a:pt x="0" y="0"/>
                      <a:pt x="0" y="0"/>
                    </a:cubicBezTo>
                    <a:cubicBezTo>
                      <a:pt x="1"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8" name="ïṣlîďé"/>
              <p:cNvSpPr/>
              <p:nvPr/>
            </p:nvSpPr>
            <p:spPr bwMode="auto">
              <a:xfrm>
                <a:off x="5902887" y="5255854"/>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59" name="í$lîḑè"/>
              <p:cNvSpPr/>
              <p:nvPr/>
            </p:nvSpPr>
            <p:spPr bwMode="auto">
              <a:xfrm>
                <a:off x="5902887"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0"/>
                      <a:pt x="0"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0" name="îṣlídè"/>
              <p:cNvSpPr/>
              <p:nvPr/>
            </p:nvSpPr>
            <p:spPr bwMode="auto">
              <a:xfrm>
                <a:off x="5901922" y="5255854"/>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1" name="iṧḷîḑê"/>
              <p:cNvSpPr/>
              <p:nvPr/>
            </p:nvSpPr>
            <p:spPr bwMode="auto">
              <a:xfrm>
                <a:off x="5901922" y="5255854"/>
                <a:ext cx="966" cy="91729"/>
              </a:xfrm>
              <a:prstGeom prst="rect">
                <a:avLst/>
              </a:prstGeom>
              <a:solidFill>
                <a:srgbClr val="005A7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62" name="ïṩ1îďe"/>
              <p:cNvSpPr/>
              <p:nvPr/>
            </p:nvSpPr>
            <p:spPr bwMode="auto">
              <a:xfrm>
                <a:off x="5901922" y="525585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63" name="iŝľîḋê"/>
              <p:cNvSpPr/>
              <p:nvPr/>
            </p:nvSpPr>
            <p:spPr bwMode="auto">
              <a:xfrm>
                <a:off x="5899990" y="5253923"/>
                <a:ext cx="1931" cy="93660"/>
              </a:xfrm>
              <a:custGeom>
                <a:avLst/>
                <a:gdLst>
                  <a:gd name="T0" fmla="*/ 4 w 4"/>
                  <a:gd name="T1" fmla="*/ 6 h 252"/>
                  <a:gd name="T2" fmla="*/ 4 w 4"/>
                  <a:gd name="T3" fmla="*/ 252 h 252"/>
                  <a:gd name="T4" fmla="*/ 0 w 4"/>
                  <a:gd name="T5" fmla="*/ 247 h 252"/>
                  <a:gd name="T6" fmla="*/ 0 w 4"/>
                  <a:gd name="T7" fmla="*/ 0 h 252"/>
                  <a:gd name="T8" fmla="*/ 4 w 4"/>
                  <a:gd name="T9" fmla="*/ 6 h 252"/>
                </a:gdLst>
                <a:ahLst/>
                <a:cxnLst>
                  <a:cxn ang="0">
                    <a:pos x="T0" y="T1"/>
                  </a:cxn>
                  <a:cxn ang="0">
                    <a:pos x="T2" y="T3"/>
                  </a:cxn>
                  <a:cxn ang="0">
                    <a:pos x="T4" y="T5"/>
                  </a:cxn>
                  <a:cxn ang="0">
                    <a:pos x="T6" y="T7"/>
                  </a:cxn>
                  <a:cxn ang="0">
                    <a:pos x="T8" y="T9"/>
                  </a:cxn>
                </a:cxnLst>
                <a:rect l="0" t="0" r="r" b="b"/>
                <a:pathLst>
                  <a:path w="4" h="252">
                    <a:moveTo>
                      <a:pt x="4" y="6"/>
                    </a:moveTo>
                    <a:cubicBezTo>
                      <a:pt x="4" y="252"/>
                      <a:pt x="4" y="252"/>
                      <a:pt x="4" y="252"/>
                    </a:cubicBezTo>
                    <a:cubicBezTo>
                      <a:pt x="1" y="251"/>
                      <a:pt x="0" y="250"/>
                      <a:pt x="0" y="247"/>
                    </a:cubicBezTo>
                    <a:cubicBezTo>
                      <a:pt x="0" y="0"/>
                      <a:pt x="0" y="0"/>
                      <a:pt x="0" y="0"/>
                    </a:cubicBezTo>
                    <a:cubicBezTo>
                      <a:pt x="0" y="3"/>
                      <a:pt x="1" y="5"/>
                      <a:pt x="4"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4" name="iṥ1iḍé"/>
              <p:cNvSpPr/>
              <p:nvPr/>
            </p:nvSpPr>
            <p:spPr bwMode="auto">
              <a:xfrm>
                <a:off x="5914474" y="5256820"/>
                <a:ext cx="966" cy="92694"/>
              </a:xfrm>
              <a:custGeom>
                <a:avLst/>
                <a:gdLst>
                  <a:gd name="T0" fmla="*/ 3 w 3"/>
                  <a:gd name="T1" fmla="*/ 0 h 249"/>
                  <a:gd name="T2" fmla="*/ 3 w 3"/>
                  <a:gd name="T3" fmla="*/ 246 h 249"/>
                  <a:gd name="T4" fmla="*/ 0 w 3"/>
                  <a:gd name="T5" fmla="*/ 249 h 249"/>
                  <a:gd name="T6" fmla="*/ 0 w 3"/>
                  <a:gd name="T7" fmla="*/ 2 h 249"/>
                  <a:gd name="T8" fmla="*/ 3 w 3"/>
                  <a:gd name="T9" fmla="*/ 0 h 249"/>
                </a:gdLst>
                <a:ahLst/>
                <a:cxnLst>
                  <a:cxn ang="0">
                    <a:pos x="T0" y="T1"/>
                  </a:cxn>
                  <a:cxn ang="0">
                    <a:pos x="T2" y="T3"/>
                  </a:cxn>
                  <a:cxn ang="0">
                    <a:pos x="T4" y="T5"/>
                  </a:cxn>
                  <a:cxn ang="0">
                    <a:pos x="T6" y="T7"/>
                  </a:cxn>
                  <a:cxn ang="0">
                    <a:pos x="T8" y="T9"/>
                  </a:cxn>
                </a:cxnLst>
                <a:rect l="0" t="0" r="r" b="b"/>
                <a:pathLst>
                  <a:path w="3" h="249">
                    <a:moveTo>
                      <a:pt x="3" y="0"/>
                    </a:moveTo>
                    <a:cubicBezTo>
                      <a:pt x="3" y="246"/>
                      <a:pt x="3" y="246"/>
                      <a:pt x="3" y="246"/>
                    </a:cubicBezTo>
                    <a:cubicBezTo>
                      <a:pt x="2" y="247"/>
                      <a:pt x="1" y="248"/>
                      <a:pt x="0" y="249"/>
                    </a:cubicBezTo>
                    <a:cubicBezTo>
                      <a:pt x="0" y="2"/>
                      <a:pt x="0" y="2"/>
                      <a:pt x="0" y="2"/>
                    </a:cubicBezTo>
                    <a:cubicBezTo>
                      <a:pt x="1" y="1"/>
                      <a:pt x="2" y="1"/>
                      <a:pt x="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5" name="íşḻîdé"/>
              <p:cNvSpPr/>
              <p:nvPr/>
            </p:nvSpPr>
            <p:spPr bwMode="auto">
              <a:xfrm>
                <a:off x="5903853" y="5257785"/>
                <a:ext cx="10622" cy="96557"/>
              </a:xfrm>
              <a:custGeom>
                <a:avLst/>
                <a:gdLst>
                  <a:gd name="T0" fmla="*/ 28 w 28"/>
                  <a:gd name="T1" fmla="*/ 0 h 259"/>
                  <a:gd name="T2" fmla="*/ 28 w 28"/>
                  <a:gd name="T3" fmla="*/ 247 h 259"/>
                  <a:gd name="T4" fmla="*/ 0 w 28"/>
                  <a:gd name="T5" fmla="*/ 259 h 259"/>
                  <a:gd name="T6" fmla="*/ 0 w 28"/>
                  <a:gd name="T7" fmla="*/ 12 h 259"/>
                  <a:gd name="T8" fmla="*/ 28 w 28"/>
                  <a:gd name="T9" fmla="*/ 0 h 259"/>
                </a:gdLst>
                <a:ahLst/>
                <a:cxnLst>
                  <a:cxn ang="0">
                    <a:pos x="T0" y="T1"/>
                  </a:cxn>
                  <a:cxn ang="0">
                    <a:pos x="T2" y="T3"/>
                  </a:cxn>
                  <a:cxn ang="0">
                    <a:pos x="T4" y="T5"/>
                  </a:cxn>
                  <a:cxn ang="0">
                    <a:pos x="T6" y="T7"/>
                  </a:cxn>
                  <a:cxn ang="0">
                    <a:pos x="T8" y="T9"/>
                  </a:cxn>
                </a:cxnLst>
                <a:rect l="0" t="0" r="r" b="b"/>
                <a:pathLst>
                  <a:path w="28" h="259">
                    <a:moveTo>
                      <a:pt x="28" y="0"/>
                    </a:moveTo>
                    <a:cubicBezTo>
                      <a:pt x="28" y="247"/>
                      <a:pt x="28" y="247"/>
                      <a:pt x="28" y="247"/>
                    </a:cubicBezTo>
                    <a:cubicBezTo>
                      <a:pt x="19" y="253"/>
                      <a:pt x="9" y="257"/>
                      <a:pt x="0" y="259"/>
                    </a:cubicBezTo>
                    <a:cubicBezTo>
                      <a:pt x="0" y="12"/>
                      <a:pt x="0" y="12"/>
                      <a:pt x="0" y="12"/>
                    </a:cubicBezTo>
                    <a:cubicBezTo>
                      <a:pt x="9" y="10"/>
                      <a:pt x="19" y="7"/>
                      <a:pt x="28"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6" name="îśľiḑè"/>
              <p:cNvSpPr/>
              <p:nvPr/>
            </p:nvSpPr>
            <p:spPr bwMode="auto">
              <a:xfrm>
                <a:off x="5900956" y="5261647"/>
                <a:ext cx="2897" cy="92694"/>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7"/>
                      <a:pt x="2" y="248"/>
                      <a:pt x="0" y="248"/>
                    </a:cubicBezTo>
                    <a:cubicBezTo>
                      <a:pt x="0" y="2"/>
                      <a:pt x="0" y="2"/>
                      <a:pt x="0" y="2"/>
                    </a:cubicBezTo>
                    <a:cubicBezTo>
                      <a:pt x="2" y="1"/>
                      <a:pt x="5" y="1"/>
                      <a:pt x="8"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7" name="íṩ1íḓé"/>
              <p:cNvSpPr/>
              <p:nvPr/>
            </p:nvSpPr>
            <p:spPr bwMode="auto">
              <a:xfrm>
                <a:off x="5898059"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4" y="247"/>
                      <a:pt x="2" y="247"/>
                      <a:pt x="0" y="247"/>
                    </a:cubicBezTo>
                    <a:cubicBezTo>
                      <a:pt x="0" y="0"/>
                      <a:pt x="0" y="0"/>
                      <a:pt x="0" y="0"/>
                    </a:cubicBezTo>
                    <a:cubicBezTo>
                      <a:pt x="2" y="0"/>
                      <a:pt x="4"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8" name="íšľiḍê"/>
              <p:cNvSpPr/>
              <p:nvPr/>
            </p:nvSpPr>
            <p:spPr bwMode="auto">
              <a:xfrm>
                <a:off x="5896128" y="5262613"/>
                <a:ext cx="1931" cy="91729"/>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1" y="247"/>
                      <a:pt x="0" y="247"/>
                    </a:cubicBezTo>
                    <a:cubicBezTo>
                      <a:pt x="0" y="1"/>
                      <a:pt x="0" y="1"/>
                      <a:pt x="0" y="1"/>
                    </a:cubicBezTo>
                    <a:cubicBezTo>
                      <a:pt x="1" y="1"/>
                      <a:pt x="4" y="0"/>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69" name="ïšlíḋè"/>
              <p:cNvSpPr/>
              <p:nvPr/>
            </p:nvSpPr>
            <p:spPr bwMode="auto">
              <a:xfrm>
                <a:off x="5894197" y="5262613"/>
                <a:ext cx="1931" cy="91729"/>
              </a:xfrm>
              <a:custGeom>
                <a:avLst/>
                <a:gdLst>
                  <a:gd name="T0" fmla="*/ 5 w 5"/>
                  <a:gd name="T1" fmla="*/ 1 h 247"/>
                  <a:gd name="T2" fmla="*/ 5 w 5"/>
                  <a:gd name="T3" fmla="*/ 247 h 247"/>
                  <a:gd name="T4" fmla="*/ 4 w 5"/>
                  <a:gd name="T5" fmla="*/ 247 h 247"/>
                  <a:gd name="T6" fmla="*/ 0 w 5"/>
                  <a:gd name="T7" fmla="*/ 247 h 247"/>
                  <a:gd name="T8" fmla="*/ 0 w 5"/>
                  <a:gd name="T9" fmla="*/ 0 h 247"/>
                  <a:gd name="T10" fmla="*/ 4 w 5"/>
                  <a:gd name="T11" fmla="*/ 1 h 247"/>
                  <a:gd name="T12" fmla="*/ 5 w 5"/>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1"/>
                    </a:moveTo>
                    <a:cubicBezTo>
                      <a:pt x="5" y="247"/>
                      <a:pt x="5" y="247"/>
                      <a:pt x="5" y="247"/>
                    </a:cubicBezTo>
                    <a:cubicBezTo>
                      <a:pt x="4" y="247"/>
                      <a:pt x="4" y="247"/>
                      <a:pt x="4" y="247"/>
                    </a:cubicBezTo>
                    <a:cubicBezTo>
                      <a:pt x="2" y="247"/>
                      <a:pt x="1" y="247"/>
                      <a:pt x="0" y="247"/>
                    </a:cubicBezTo>
                    <a:cubicBezTo>
                      <a:pt x="0" y="0"/>
                      <a:pt x="0" y="0"/>
                      <a:pt x="0" y="0"/>
                    </a:cubicBezTo>
                    <a:cubicBezTo>
                      <a:pt x="1" y="1"/>
                      <a:pt x="2" y="1"/>
                      <a:pt x="4" y="1"/>
                    </a:cubicBezTo>
                    <a:cubicBezTo>
                      <a:pt x="5" y="1"/>
                      <a:pt x="5" y="1"/>
                      <a:pt x="5"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0" name="ísľiḋé"/>
              <p:cNvSpPr/>
              <p:nvPr/>
            </p:nvSpPr>
            <p:spPr bwMode="auto">
              <a:xfrm>
                <a:off x="5892266" y="5262613"/>
                <a:ext cx="1931" cy="91729"/>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0"/>
                      <a:pt x="0" y="0"/>
                      <a:pt x="0" y="0"/>
                    </a:cubicBezTo>
                    <a:cubicBezTo>
                      <a:pt x="1" y="0"/>
                      <a:pt x="3" y="0"/>
                      <a:pt x="4"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1" name="iṡľîďé"/>
              <p:cNvSpPr/>
              <p:nvPr/>
            </p:nvSpPr>
            <p:spPr bwMode="auto">
              <a:xfrm>
                <a:off x="5891300" y="5262613"/>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2" name="ïS1iḍê"/>
              <p:cNvSpPr/>
              <p:nvPr/>
            </p:nvSpPr>
            <p:spPr bwMode="auto">
              <a:xfrm>
                <a:off x="5890335" y="5262613"/>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3" name="ïṣḻîḑé"/>
              <p:cNvSpPr/>
              <p:nvPr/>
            </p:nvSpPr>
            <p:spPr bwMode="auto">
              <a:xfrm>
                <a:off x="5889369" y="5261647"/>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2" y="247"/>
                      <a:pt x="1" y="247"/>
                      <a:pt x="0" y="247"/>
                    </a:cubicBezTo>
                    <a:cubicBezTo>
                      <a:pt x="0" y="0"/>
                      <a:pt x="0" y="0"/>
                      <a:pt x="0" y="0"/>
                    </a:cubicBezTo>
                    <a:cubicBezTo>
                      <a:pt x="1" y="1"/>
                      <a:pt x="2"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4" name="isļïḓe"/>
              <p:cNvSpPr/>
              <p:nvPr/>
            </p:nvSpPr>
            <p:spPr bwMode="auto">
              <a:xfrm>
                <a:off x="5887438" y="5261647"/>
                <a:ext cx="1931"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8"/>
                      <a:pt x="1" y="247"/>
                      <a:pt x="0" y="247"/>
                    </a:cubicBezTo>
                    <a:cubicBezTo>
                      <a:pt x="0" y="0"/>
                      <a:pt x="0" y="0"/>
                      <a:pt x="0" y="0"/>
                    </a:cubicBezTo>
                    <a:cubicBezTo>
                      <a:pt x="1" y="1"/>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5" name="íś1ïďè"/>
              <p:cNvSpPr/>
              <p:nvPr/>
            </p:nvSpPr>
            <p:spPr bwMode="auto">
              <a:xfrm>
                <a:off x="5882610" y="5254889"/>
                <a:ext cx="4828" cy="98488"/>
              </a:xfrm>
              <a:custGeom>
                <a:avLst/>
                <a:gdLst>
                  <a:gd name="T0" fmla="*/ 14 w 14"/>
                  <a:gd name="T1" fmla="*/ 18 h 265"/>
                  <a:gd name="T2" fmla="*/ 14 w 14"/>
                  <a:gd name="T3" fmla="*/ 265 h 265"/>
                  <a:gd name="T4" fmla="*/ 1 w 14"/>
                  <a:gd name="T5" fmla="*/ 252 h 265"/>
                  <a:gd name="T6" fmla="*/ 0 w 14"/>
                  <a:gd name="T7" fmla="*/ 246 h 265"/>
                  <a:gd name="T8" fmla="*/ 0 w 14"/>
                  <a:gd name="T9" fmla="*/ 0 h 265"/>
                  <a:gd name="T10" fmla="*/ 1 w 14"/>
                  <a:gd name="T11" fmla="*/ 6 h 265"/>
                  <a:gd name="T12" fmla="*/ 14 w 14"/>
                  <a:gd name="T13" fmla="*/ 18 h 265"/>
                </a:gdLst>
                <a:ahLst/>
                <a:cxnLst>
                  <a:cxn ang="0">
                    <a:pos x="T0" y="T1"/>
                  </a:cxn>
                  <a:cxn ang="0">
                    <a:pos x="T2" y="T3"/>
                  </a:cxn>
                  <a:cxn ang="0">
                    <a:pos x="T4" y="T5"/>
                  </a:cxn>
                  <a:cxn ang="0">
                    <a:pos x="T6" y="T7"/>
                  </a:cxn>
                  <a:cxn ang="0">
                    <a:pos x="T8" y="T9"/>
                  </a:cxn>
                  <a:cxn ang="0">
                    <a:pos x="T10" y="T11"/>
                  </a:cxn>
                  <a:cxn ang="0">
                    <a:pos x="T12" y="T13"/>
                  </a:cxn>
                </a:cxnLst>
                <a:rect l="0" t="0" r="r" b="b"/>
                <a:pathLst>
                  <a:path w="14" h="265">
                    <a:moveTo>
                      <a:pt x="14" y="18"/>
                    </a:moveTo>
                    <a:cubicBezTo>
                      <a:pt x="14" y="265"/>
                      <a:pt x="14" y="265"/>
                      <a:pt x="14" y="265"/>
                    </a:cubicBezTo>
                    <a:cubicBezTo>
                      <a:pt x="7" y="262"/>
                      <a:pt x="3" y="258"/>
                      <a:pt x="1" y="252"/>
                    </a:cubicBezTo>
                    <a:cubicBezTo>
                      <a:pt x="0" y="250"/>
                      <a:pt x="0" y="248"/>
                      <a:pt x="0" y="246"/>
                    </a:cubicBezTo>
                    <a:cubicBezTo>
                      <a:pt x="0" y="0"/>
                      <a:pt x="0" y="0"/>
                      <a:pt x="0" y="0"/>
                    </a:cubicBezTo>
                    <a:cubicBezTo>
                      <a:pt x="0" y="2"/>
                      <a:pt x="0" y="4"/>
                      <a:pt x="1" y="6"/>
                    </a:cubicBezTo>
                    <a:cubicBezTo>
                      <a:pt x="3" y="11"/>
                      <a:pt x="7" y="16"/>
                      <a:pt x="14" y="18"/>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6" name="ïs1íḋè"/>
              <p:cNvSpPr/>
              <p:nvPr/>
            </p:nvSpPr>
            <p:spPr bwMode="auto">
              <a:xfrm>
                <a:off x="5894197" y="5218197"/>
                <a:ext cx="0" cy="92694"/>
              </a:xfrm>
              <a:custGeom>
                <a:avLst/>
                <a:gdLst>
                  <a:gd name="T0" fmla="*/ 0 h 248"/>
                  <a:gd name="T1" fmla="*/ 246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1"/>
                      <a:pt x="0" y="1"/>
                      <a:pt x="0" y="1"/>
                    </a:cubicBezTo>
                    <a:cubicBezTo>
                      <a:pt x="0" y="1"/>
                      <a:pt x="0" y="0"/>
                      <a:pt x="0"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7" name="išḻïḍè"/>
              <p:cNvSpPr/>
              <p:nvPr/>
            </p:nvSpPr>
            <p:spPr bwMode="auto">
              <a:xfrm>
                <a:off x="5894197" y="5218197"/>
                <a:ext cx="0"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0" y="248"/>
                      <a:pt x="0" y="248"/>
                    </a:cubicBezTo>
                    <a:cubicBezTo>
                      <a:pt x="0" y="1"/>
                      <a:pt x="0" y="1"/>
                      <a:pt x="0" y="1"/>
                    </a:cubicBezTo>
                    <a:cubicBezTo>
                      <a:pt x="0" y="1"/>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8" name="ïšļíḍé"/>
              <p:cNvSpPr/>
              <p:nvPr/>
            </p:nvSpPr>
            <p:spPr bwMode="auto">
              <a:xfrm>
                <a:off x="5894197" y="5219162"/>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79" name="îŝļïde"/>
              <p:cNvSpPr/>
              <p:nvPr/>
            </p:nvSpPr>
            <p:spPr bwMode="auto">
              <a:xfrm>
                <a:off x="5894197" y="5220128"/>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0" name="iSļiḋé"/>
              <p:cNvSpPr/>
              <p:nvPr/>
            </p:nvSpPr>
            <p:spPr bwMode="auto">
              <a:xfrm>
                <a:off x="5894197"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1" name="îṧ1îde"/>
              <p:cNvSpPr/>
              <p:nvPr/>
            </p:nvSpPr>
            <p:spPr bwMode="auto">
              <a:xfrm>
                <a:off x="5974339" y="5217231"/>
                <a:ext cx="966" cy="91729"/>
              </a:xfrm>
              <a:prstGeom prst="rect">
                <a:avLst/>
              </a:prstGeom>
              <a:solidFill>
                <a:srgbClr val="799AB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2" name="ïṩlíḍé"/>
              <p:cNvSpPr/>
              <p:nvPr/>
            </p:nvSpPr>
            <p:spPr bwMode="auto">
              <a:xfrm>
                <a:off x="5974339" y="521723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3" name="îṡḷiḋê"/>
              <p:cNvSpPr/>
              <p:nvPr/>
            </p:nvSpPr>
            <p:spPr bwMode="auto">
              <a:xfrm>
                <a:off x="5973374" y="5217231"/>
                <a:ext cx="966"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4" name="îşḻíḍe"/>
              <p:cNvSpPr/>
              <p:nvPr/>
            </p:nvSpPr>
            <p:spPr bwMode="auto">
              <a:xfrm>
                <a:off x="5973374" y="5217231"/>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0" y="247"/>
                      <a:pt x="0" y="248"/>
                      <a:pt x="0" y="248"/>
                    </a:cubicBezTo>
                    <a:cubicBezTo>
                      <a:pt x="0" y="2"/>
                      <a:pt x="0" y="2"/>
                      <a:pt x="0" y="2"/>
                    </a:cubicBezTo>
                    <a:cubicBezTo>
                      <a:pt x="0" y="1"/>
                      <a:pt x="0" y="1"/>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5" name="ïs1ïḋè"/>
              <p:cNvSpPr/>
              <p:nvPr/>
            </p:nvSpPr>
            <p:spPr bwMode="auto">
              <a:xfrm>
                <a:off x="5973374" y="5218197"/>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6" name="ïşḷiḋé"/>
              <p:cNvSpPr/>
              <p:nvPr/>
            </p:nvSpPr>
            <p:spPr bwMode="auto">
              <a:xfrm>
                <a:off x="5973374" y="5218197"/>
                <a:ext cx="0" cy="92694"/>
              </a:xfrm>
              <a:custGeom>
                <a:avLst/>
                <a:gdLst>
                  <a:gd name="T0" fmla="*/ 0 h 248"/>
                  <a:gd name="T1" fmla="*/ 247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1"/>
                      <a:pt x="0" y="1"/>
                      <a:pt x="0" y="1"/>
                    </a:cubicBezTo>
                    <a:cubicBezTo>
                      <a:pt x="0" y="1"/>
                      <a:pt x="0" y="1"/>
                      <a:pt x="0"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7" name="í$ḷíḑe"/>
              <p:cNvSpPr/>
              <p:nvPr/>
            </p:nvSpPr>
            <p:spPr bwMode="auto">
              <a:xfrm>
                <a:off x="5973374" y="5219162"/>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88" name="íslïḋé"/>
              <p:cNvSpPr/>
              <p:nvPr/>
            </p:nvSpPr>
            <p:spPr bwMode="auto">
              <a:xfrm>
                <a:off x="5973374" y="5220128"/>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89" name="îSḷîḍè"/>
              <p:cNvSpPr/>
              <p:nvPr/>
            </p:nvSpPr>
            <p:spPr bwMode="auto">
              <a:xfrm>
                <a:off x="5973374"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90" name="ïsľïḑê"/>
              <p:cNvSpPr/>
              <p:nvPr/>
            </p:nvSpPr>
            <p:spPr bwMode="auto">
              <a:xfrm>
                <a:off x="5894197" y="5214335"/>
                <a:ext cx="19311" cy="10622"/>
              </a:xfrm>
              <a:custGeom>
                <a:avLst/>
                <a:gdLst>
                  <a:gd name="T0" fmla="*/ 26 w 52"/>
                  <a:gd name="T1" fmla="*/ 28 h 28"/>
                  <a:gd name="T2" fmla="*/ 0 w 52"/>
                  <a:gd name="T3" fmla="*/ 14 h 28"/>
                  <a:gd name="T4" fmla="*/ 1 w 52"/>
                  <a:gd name="T5" fmla="*/ 10 h 28"/>
                  <a:gd name="T6" fmla="*/ 26 w 52"/>
                  <a:gd name="T7" fmla="*/ 0 h 28"/>
                  <a:gd name="T8" fmla="*/ 51 w 52"/>
                  <a:gd name="T9" fmla="*/ 11 h 28"/>
                  <a:gd name="T10" fmla="*/ 52 w 52"/>
                  <a:gd name="T11" fmla="*/ 14 h 28"/>
                  <a:gd name="T12" fmla="*/ 26 w 52"/>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2" h="28">
                    <a:moveTo>
                      <a:pt x="26" y="28"/>
                    </a:moveTo>
                    <a:cubicBezTo>
                      <a:pt x="12" y="28"/>
                      <a:pt x="0" y="22"/>
                      <a:pt x="0" y="14"/>
                    </a:cubicBezTo>
                    <a:cubicBezTo>
                      <a:pt x="0" y="13"/>
                      <a:pt x="1" y="11"/>
                      <a:pt x="1" y="10"/>
                    </a:cubicBezTo>
                    <a:cubicBezTo>
                      <a:pt x="4" y="4"/>
                      <a:pt x="14" y="0"/>
                      <a:pt x="26" y="0"/>
                    </a:cubicBezTo>
                    <a:cubicBezTo>
                      <a:pt x="38" y="0"/>
                      <a:pt x="48" y="4"/>
                      <a:pt x="51" y="11"/>
                    </a:cubicBezTo>
                    <a:cubicBezTo>
                      <a:pt x="51" y="12"/>
                      <a:pt x="52" y="13"/>
                      <a:pt x="52" y="14"/>
                    </a:cubicBezTo>
                    <a:cubicBezTo>
                      <a:pt x="52" y="22"/>
                      <a:pt x="40" y="28"/>
                      <a:pt x="26" y="28"/>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1" name="iš1iḓè"/>
              <p:cNvSpPr/>
              <p:nvPr/>
            </p:nvSpPr>
            <p:spPr bwMode="auto">
              <a:xfrm>
                <a:off x="5991719" y="5220128"/>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92" name="iṩ1iḓe"/>
              <p:cNvSpPr/>
              <p:nvPr/>
            </p:nvSpPr>
            <p:spPr bwMode="auto">
              <a:xfrm>
                <a:off x="5991719" y="5220128"/>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393" name="iṡlïdè"/>
              <p:cNvSpPr/>
              <p:nvPr/>
            </p:nvSpPr>
            <p:spPr bwMode="auto">
              <a:xfrm>
                <a:off x="5991719" y="5220128"/>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4" name="ïsḻíḍè"/>
              <p:cNvSpPr/>
              <p:nvPr/>
            </p:nvSpPr>
            <p:spPr bwMode="auto">
              <a:xfrm>
                <a:off x="5991719" y="5220128"/>
                <a:ext cx="0" cy="92694"/>
              </a:xfrm>
              <a:custGeom>
                <a:avLst/>
                <a:gdLst>
                  <a:gd name="T0" fmla="*/ 0 h 247"/>
                  <a:gd name="T1" fmla="*/ 246 h 247"/>
                  <a:gd name="T2" fmla="*/ 247 h 247"/>
                  <a:gd name="T3" fmla="*/ 1 h 247"/>
                  <a:gd name="T4" fmla="*/ 0 h 247"/>
                </a:gdLst>
                <a:ahLst/>
                <a:cxnLst>
                  <a:cxn ang="0">
                    <a:pos x="0" y="T0"/>
                  </a:cxn>
                  <a:cxn ang="0">
                    <a:pos x="0" y="T1"/>
                  </a:cxn>
                  <a:cxn ang="0">
                    <a:pos x="0" y="T2"/>
                  </a:cxn>
                  <a:cxn ang="0">
                    <a:pos x="0" y="T3"/>
                  </a:cxn>
                  <a:cxn ang="0">
                    <a:pos x="0" y="T4"/>
                  </a:cxn>
                </a:cxnLst>
                <a:rect l="0" t="0" r="r" b="b"/>
                <a:pathLst>
                  <a:path h="247">
                    <a:moveTo>
                      <a:pt x="0" y="0"/>
                    </a:moveTo>
                    <a:cubicBezTo>
                      <a:pt x="0" y="246"/>
                      <a:pt x="0" y="246"/>
                      <a:pt x="0" y="246"/>
                    </a:cubicBezTo>
                    <a:cubicBezTo>
                      <a:pt x="0" y="247"/>
                      <a:pt x="0" y="247"/>
                      <a:pt x="0" y="247"/>
                    </a:cubicBezTo>
                    <a:cubicBezTo>
                      <a:pt x="0" y="1"/>
                      <a:pt x="0" y="1"/>
                      <a:pt x="0" y="1"/>
                    </a:cubicBezTo>
                    <a:cubicBezTo>
                      <a:pt x="0" y="0"/>
                      <a:pt x="0" y="0"/>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5" name="ísļíḍe"/>
              <p:cNvSpPr/>
              <p:nvPr/>
            </p:nvSpPr>
            <p:spPr bwMode="auto">
              <a:xfrm>
                <a:off x="5991719" y="5221093"/>
                <a:ext cx="0"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0" y="247"/>
                      <a:pt x="0" y="247"/>
                      <a:pt x="0" y="248"/>
                    </a:cubicBezTo>
                    <a:cubicBezTo>
                      <a:pt x="0" y="1"/>
                      <a:pt x="0" y="1"/>
                      <a:pt x="0" y="1"/>
                    </a:cubicBezTo>
                    <a:cubicBezTo>
                      <a:pt x="0" y="1"/>
                      <a:pt x="0" y="0"/>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6" name="iśļïdê"/>
              <p:cNvSpPr/>
              <p:nvPr/>
            </p:nvSpPr>
            <p:spPr bwMode="auto">
              <a:xfrm>
                <a:off x="5991719" y="5221093"/>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0" y="248"/>
                      <a:pt x="0" y="248"/>
                    </a:cubicBezTo>
                    <a:cubicBezTo>
                      <a:pt x="0" y="2"/>
                      <a:pt x="0" y="2"/>
                      <a:pt x="0" y="2"/>
                    </a:cubicBezTo>
                    <a:cubicBezTo>
                      <a:pt x="0" y="1"/>
                      <a:pt x="1" y="1"/>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7" name="ïśľïḓê"/>
              <p:cNvSpPr/>
              <p:nvPr/>
            </p:nvSpPr>
            <p:spPr bwMode="auto">
              <a:xfrm>
                <a:off x="5990754" y="5222059"/>
                <a:ext cx="966" cy="92694"/>
              </a:xfrm>
              <a:custGeom>
                <a:avLst/>
                <a:gdLst>
                  <a:gd name="T0" fmla="*/ 1 w 1"/>
                  <a:gd name="T1" fmla="*/ 0 h 248"/>
                  <a:gd name="T2" fmla="*/ 1 w 1"/>
                  <a:gd name="T3" fmla="*/ 246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6"/>
                      <a:pt x="1" y="246"/>
                      <a:pt x="1" y="246"/>
                    </a:cubicBezTo>
                    <a:cubicBezTo>
                      <a:pt x="1" y="247"/>
                      <a:pt x="0" y="247"/>
                      <a:pt x="0" y="248"/>
                    </a:cubicBezTo>
                    <a:cubicBezTo>
                      <a:pt x="0" y="1"/>
                      <a:pt x="0" y="1"/>
                      <a:pt x="0" y="1"/>
                    </a:cubicBezTo>
                    <a:cubicBezTo>
                      <a:pt x="0" y="1"/>
                      <a:pt x="1"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8" name="îṡlïḑe"/>
              <p:cNvSpPr/>
              <p:nvPr/>
            </p:nvSpPr>
            <p:spPr bwMode="auto">
              <a:xfrm>
                <a:off x="5989788" y="5222059"/>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0" y="248"/>
                      <a:pt x="0" y="248"/>
                    </a:cubicBezTo>
                    <a:cubicBezTo>
                      <a:pt x="0" y="2"/>
                      <a:pt x="0" y="2"/>
                      <a:pt x="0" y="2"/>
                    </a:cubicBezTo>
                    <a:cubicBezTo>
                      <a:pt x="0" y="1"/>
                      <a:pt x="1" y="1"/>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399" name="ïş1iďé"/>
              <p:cNvSpPr/>
              <p:nvPr/>
            </p:nvSpPr>
            <p:spPr bwMode="auto">
              <a:xfrm>
                <a:off x="5985926" y="5223025"/>
                <a:ext cx="3862" cy="93660"/>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8" y="248"/>
                      <a:pt x="4" y="250"/>
                      <a:pt x="0" y="251"/>
                    </a:cubicBezTo>
                    <a:cubicBezTo>
                      <a:pt x="0" y="4"/>
                      <a:pt x="0" y="4"/>
                      <a:pt x="0" y="4"/>
                    </a:cubicBezTo>
                    <a:cubicBezTo>
                      <a:pt x="4" y="3"/>
                      <a:pt x="8" y="2"/>
                      <a:pt x="1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0" name="ïṧľïḑé"/>
              <p:cNvSpPr/>
              <p:nvPr/>
            </p:nvSpPr>
            <p:spPr bwMode="auto">
              <a:xfrm>
                <a:off x="5984960" y="5224956"/>
                <a:ext cx="966" cy="91729"/>
              </a:xfrm>
              <a:custGeom>
                <a:avLst/>
                <a:gdLst>
                  <a:gd name="T0" fmla="*/ 4 w 4"/>
                  <a:gd name="T1" fmla="*/ 0 h 247"/>
                  <a:gd name="T2" fmla="*/ 4 w 4"/>
                  <a:gd name="T3" fmla="*/ 247 h 247"/>
                  <a:gd name="T4" fmla="*/ 0 w 4"/>
                  <a:gd name="T5" fmla="*/ 247 h 247"/>
                  <a:gd name="T6" fmla="*/ 0 w 4"/>
                  <a:gd name="T7" fmla="*/ 1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1"/>
                      <a:pt x="0" y="1"/>
                      <a:pt x="0" y="1"/>
                    </a:cubicBezTo>
                    <a:cubicBezTo>
                      <a:pt x="1" y="1"/>
                      <a:pt x="3" y="1"/>
                      <a:pt x="4"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1" name="ïṣḻïdé"/>
              <p:cNvSpPr/>
              <p:nvPr/>
            </p:nvSpPr>
            <p:spPr bwMode="auto">
              <a:xfrm>
                <a:off x="5983029" y="5224956"/>
                <a:ext cx="1931"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7"/>
                      <a:pt x="1" y="247"/>
                      <a:pt x="0" y="247"/>
                    </a:cubicBezTo>
                    <a:cubicBezTo>
                      <a:pt x="0" y="0"/>
                      <a:pt x="0" y="0"/>
                      <a:pt x="0" y="0"/>
                    </a:cubicBezTo>
                    <a:cubicBezTo>
                      <a:pt x="1" y="0"/>
                      <a:pt x="2"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2" name="î$lîďê"/>
              <p:cNvSpPr/>
              <p:nvPr/>
            </p:nvSpPr>
            <p:spPr bwMode="auto">
              <a:xfrm>
                <a:off x="5983029" y="5224956"/>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3" name="ï$ľiḓe"/>
              <p:cNvSpPr/>
              <p:nvPr/>
            </p:nvSpPr>
            <p:spPr bwMode="auto">
              <a:xfrm>
                <a:off x="5982063" y="5224956"/>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04" name="iŝļíḍè"/>
              <p:cNvSpPr/>
              <p:nvPr/>
            </p:nvSpPr>
            <p:spPr bwMode="auto">
              <a:xfrm>
                <a:off x="5982063" y="522495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05" name="išľiďè"/>
              <p:cNvSpPr/>
              <p:nvPr/>
            </p:nvSpPr>
            <p:spPr bwMode="auto">
              <a:xfrm>
                <a:off x="5973374" y="5214335"/>
                <a:ext cx="18346" cy="10622"/>
              </a:xfrm>
              <a:custGeom>
                <a:avLst/>
                <a:gdLst>
                  <a:gd name="T0" fmla="*/ 25 w 51"/>
                  <a:gd name="T1" fmla="*/ 28 h 28"/>
                  <a:gd name="T2" fmla="*/ 0 w 51"/>
                  <a:gd name="T3" fmla="*/ 14 h 28"/>
                  <a:gd name="T4" fmla="*/ 3 w 51"/>
                  <a:gd name="T5" fmla="*/ 7 h 28"/>
                  <a:gd name="T6" fmla="*/ 25 w 51"/>
                  <a:gd name="T7" fmla="*/ 0 h 28"/>
                  <a:gd name="T8" fmla="*/ 51 w 51"/>
                  <a:gd name="T9" fmla="*/ 14 h 28"/>
                  <a:gd name="T10" fmla="*/ 51 w 51"/>
                  <a:gd name="T11" fmla="*/ 14 h 28"/>
                  <a:gd name="T12" fmla="*/ 25 w 51"/>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1" h="28">
                    <a:moveTo>
                      <a:pt x="25" y="28"/>
                    </a:moveTo>
                    <a:cubicBezTo>
                      <a:pt x="11" y="28"/>
                      <a:pt x="0" y="22"/>
                      <a:pt x="0" y="14"/>
                    </a:cubicBezTo>
                    <a:cubicBezTo>
                      <a:pt x="0" y="11"/>
                      <a:pt x="1" y="9"/>
                      <a:pt x="3" y="7"/>
                    </a:cubicBezTo>
                    <a:cubicBezTo>
                      <a:pt x="8" y="2"/>
                      <a:pt x="16" y="0"/>
                      <a:pt x="25" y="0"/>
                    </a:cubicBezTo>
                    <a:cubicBezTo>
                      <a:pt x="39" y="0"/>
                      <a:pt x="51" y="6"/>
                      <a:pt x="51" y="14"/>
                    </a:cubicBezTo>
                    <a:cubicBezTo>
                      <a:pt x="51" y="14"/>
                      <a:pt x="51" y="14"/>
                      <a:pt x="51" y="14"/>
                    </a:cubicBezTo>
                    <a:cubicBezTo>
                      <a:pt x="51" y="22"/>
                      <a:pt x="39" y="28"/>
                      <a:pt x="25" y="28"/>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6" name="ísḷïďe"/>
              <p:cNvSpPr/>
              <p:nvPr/>
            </p:nvSpPr>
            <p:spPr bwMode="auto">
              <a:xfrm>
                <a:off x="5981098" y="5224956"/>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7" name="ïṧľîḋè"/>
              <p:cNvSpPr/>
              <p:nvPr/>
            </p:nvSpPr>
            <p:spPr bwMode="auto">
              <a:xfrm>
                <a:off x="5981098" y="5224956"/>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8" name="ïṩ1íḍê"/>
              <p:cNvSpPr/>
              <p:nvPr/>
            </p:nvSpPr>
            <p:spPr bwMode="auto">
              <a:xfrm>
                <a:off x="5980132" y="5224956"/>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09" name="iṧ1íḓê"/>
              <p:cNvSpPr/>
              <p:nvPr/>
            </p:nvSpPr>
            <p:spPr bwMode="auto">
              <a:xfrm>
                <a:off x="5979167" y="5224956"/>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1"/>
                      <a:pt x="1" y="1"/>
                      <a:pt x="2"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0" name="iṥlíďe"/>
              <p:cNvSpPr/>
              <p:nvPr/>
            </p:nvSpPr>
            <p:spPr bwMode="auto">
              <a:xfrm>
                <a:off x="5978201" y="5224956"/>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1" name="iṩlïḋê"/>
              <p:cNvSpPr/>
              <p:nvPr/>
            </p:nvSpPr>
            <p:spPr bwMode="auto">
              <a:xfrm>
                <a:off x="5976270" y="5223990"/>
                <a:ext cx="1931" cy="92694"/>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2" name="işľiḍê"/>
              <p:cNvSpPr/>
              <p:nvPr/>
            </p:nvSpPr>
            <p:spPr bwMode="auto">
              <a:xfrm>
                <a:off x="5973373" y="5220128"/>
                <a:ext cx="2897" cy="95591"/>
              </a:xfrm>
              <a:custGeom>
                <a:avLst/>
                <a:gdLst>
                  <a:gd name="T0" fmla="*/ 10 w 10"/>
                  <a:gd name="T1" fmla="*/ 12 h 258"/>
                  <a:gd name="T2" fmla="*/ 10 w 10"/>
                  <a:gd name="T3" fmla="*/ 258 h 258"/>
                  <a:gd name="T4" fmla="*/ 0 w 10"/>
                  <a:gd name="T5" fmla="*/ 247 h 258"/>
                  <a:gd name="T6" fmla="*/ 0 w 10"/>
                  <a:gd name="T7" fmla="*/ 0 h 258"/>
                  <a:gd name="T8" fmla="*/ 10 w 10"/>
                  <a:gd name="T9" fmla="*/ 12 h 258"/>
                </a:gdLst>
                <a:ahLst/>
                <a:cxnLst>
                  <a:cxn ang="0">
                    <a:pos x="T0" y="T1"/>
                  </a:cxn>
                  <a:cxn ang="0">
                    <a:pos x="T2" y="T3"/>
                  </a:cxn>
                  <a:cxn ang="0">
                    <a:pos x="T4" y="T5"/>
                  </a:cxn>
                  <a:cxn ang="0">
                    <a:pos x="T6" y="T7"/>
                  </a:cxn>
                  <a:cxn ang="0">
                    <a:pos x="T8" y="T9"/>
                  </a:cxn>
                </a:cxnLst>
                <a:rect l="0" t="0" r="r" b="b"/>
                <a:pathLst>
                  <a:path w="10" h="258">
                    <a:moveTo>
                      <a:pt x="10" y="12"/>
                    </a:moveTo>
                    <a:cubicBezTo>
                      <a:pt x="10" y="258"/>
                      <a:pt x="10" y="258"/>
                      <a:pt x="10" y="258"/>
                    </a:cubicBezTo>
                    <a:cubicBezTo>
                      <a:pt x="4" y="256"/>
                      <a:pt x="0" y="251"/>
                      <a:pt x="0" y="247"/>
                    </a:cubicBezTo>
                    <a:cubicBezTo>
                      <a:pt x="0" y="0"/>
                      <a:pt x="0" y="0"/>
                      <a:pt x="0" y="0"/>
                    </a:cubicBezTo>
                    <a:cubicBezTo>
                      <a:pt x="0" y="5"/>
                      <a:pt x="4" y="9"/>
                      <a:pt x="10"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3" name="îṩľiḑê"/>
              <p:cNvSpPr/>
              <p:nvPr/>
            </p:nvSpPr>
            <p:spPr bwMode="auto">
              <a:xfrm>
                <a:off x="5971442" y="5225922"/>
                <a:ext cx="18346"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14" name="íŝľîďe"/>
              <p:cNvSpPr/>
              <p:nvPr/>
            </p:nvSpPr>
            <p:spPr bwMode="auto">
              <a:xfrm>
                <a:off x="6004271" y="5225922"/>
                <a:ext cx="18346" cy="91729"/>
              </a:xfrm>
              <a:prstGeom prst="rect">
                <a:avLst/>
              </a:prstGeom>
              <a:solidFill>
                <a:srgbClr val="7A9B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15" name="işľîḓè"/>
              <p:cNvSpPr/>
              <p:nvPr/>
            </p:nvSpPr>
            <p:spPr bwMode="auto">
              <a:xfrm>
                <a:off x="5856540" y="5226887"/>
                <a:ext cx="2897" cy="94626"/>
              </a:xfrm>
              <a:custGeom>
                <a:avLst/>
                <a:gdLst>
                  <a:gd name="T0" fmla="*/ 7 w 7"/>
                  <a:gd name="T1" fmla="*/ 7 h 254"/>
                  <a:gd name="T2" fmla="*/ 7 w 7"/>
                  <a:gd name="T3" fmla="*/ 254 h 254"/>
                  <a:gd name="T4" fmla="*/ 0 w 7"/>
                  <a:gd name="T5" fmla="*/ 247 h 254"/>
                  <a:gd name="T6" fmla="*/ 0 w 7"/>
                  <a:gd name="T7" fmla="*/ 0 h 254"/>
                  <a:gd name="T8" fmla="*/ 7 w 7"/>
                  <a:gd name="T9" fmla="*/ 7 h 254"/>
                </a:gdLst>
                <a:ahLst/>
                <a:cxnLst>
                  <a:cxn ang="0">
                    <a:pos x="T0" y="T1"/>
                  </a:cxn>
                  <a:cxn ang="0">
                    <a:pos x="T2" y="T3"/>
                  </a:cxn>
                  <a:cxn ang="0">
                    <a:pos x="T4" y="T5"/>
                  </a:cxn>
                  <a:cxn ang="0">
                    <a:pos x="T6" y="T7"/>
                  </a:cxn>
                  <a:cxn ang="0">
                    <a:pos x="T8" y="T9"/>
                  </a:cxn>
                </a:cxnLst>
                <a:rect l="0" t="0" r="r" b="b"/>
                <a:pathLst>
                  <a:path w="7" h="254">
                    <a:moveTo>
                      <a:pt x="7" y="7"/>
                    </a:moveTo>
                    <a:cubicBezTo>
                      <a:pt x="7" y="254"/>
                      <a:pt x="7" y="254"/>
                      <a:pt x="7" y="254"/>
                    </a:cubicBezTo>
                    <a:cubicBezTo>
                      <a:pt x="7" y="251"/>
                      <a:pt x="5" y="248"/>
                      <a:pt x="0" y="247"/>
                    </a:cubicBezTo>
                    <a:cubicBezTo>
                      <a:pt x="0" y="0"/>
                      <a:pt x="0" y="0"/>
                      <a:pt x="0" y="0"/>
                    </a:cubicBezTo>
                    <a:cubicBezTo>
                      <a:pt x="5" y="2"/>
                      <a:pt x="7" y="4"/>
                      <a:pt x="7" y="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6" name="ïśḻiḑê"/>
              <p:cNvSpPr/>
              <p:nvPr/>
            </p:nvSpPr>
            <p:spPr bwMode="auto">
              <a:xfrm>
                <a:off x="5855574" y="5225922"/>
                <a:ext cx="966" cy="92694"/>
              </a:xfrm>
              <a:custGeom>
                <a:avLst/>
                <a:gdLst>
                  <a:gd name="T0" fmla="*/ 2 w 2"/>
                  <a:gd name="T1" fmla="*/ 1 h 248"/>
                  <a:gd name="T2" fmla="*/ 2 w 2"/>
                  <a:gd name="T3" fmla="*/ 248 h 248"/>
                  <a:gd name="T4" fmla="*/ 0 w 2"/>
                  <a:gd name="T5" fmla="*/ 247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1" y="247"/>
                      <a:pt x="1" y="247"/>
                      <a:pt x="0" y="247"/>
                    </a:cubicBezTo>
                    <a:cubicBezTo>
                      <a:pt x="0" y="0"/>
                      <a:pt x="0" y="0"/>
                      <a:pt x="0" y="0"/>
                    </a:cubicBezTo>
                    <a:cubicBezTo>
                      <a:pt x="1" y="0"/>
                      <a:pt x="1" y="1"/>
                      <a:pt x="2"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7" name="iṧlíḋè"/>
              <p:cNvSpPr/>
              <p:nvPr/>
            </p:nvSpPr>
            <p:spPr bwMode="auto">
              <a:xfrm>
                <a:off x="5683703" y="5224956"/>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8" name="íşľiḓè"/>
              <p:cNvSpPr/>
              <p:nvPr/>
            </p:nvSpPr>
            <p:spPr bwMode="auto">
              <a:xfrm>
                <a:off x="5683703" y="5225922"/>
                <a:ext cx="0" cy="92694"/>
              </a:xfrm>
              <a:custGeom>
                <a:avLst/>
                <a:gdLst>
                  <a:gd name="T0" fmla="*/ 0 h 249"/>
                  <a:gd name="T1" fmla="*/ 247 h 249"/>
                  <a:gd name="T2" fmla="*/ 249 h 249"/>
                  <a:gd name="T3" fmla="*/ 3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8"/>
                      <a:pt x="0" y="249"/>
                      <a:pt x="0" y="249"/>
                    </a:cubicBezTo>
                    <a:cubicBezTo>
                      <a:pt x="0" y="3"/>
                      <a:pt x="0" y="3"/>
                      <a:pt x="0" y="3"/>
                    </a:cubicBezTo>
                    <a:cubicBezTo>
                      <a:pt x="0" y="2"/>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19" name="îşḻíde"/>
              <p:cNvSpPr/>
              <p:nvPr/>
            </p:nvSpPr>
            <p:spPr bwMode="auto">
              <a:xfrm>
                <a:off x="5683703" y="5226887"/>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0" name="îṥļiḓè"/>
              <p:cNvSpPr/>
              <p:nvPr/>
            </p:nvSpPr>
            <p:spPr bwMode="auto">
              <a:xfrm>
                <a:off x="5683703" y="5226887"/>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1" name="íṡliḋe"/>
              <p:cNvSpPr/>
              <p:nvPr/>
            </p:nvSpPr>
            <p:spPr bwMode="auto">
              <a:xfrm>
                <a:off x="5970477" y="5225922"/>
                <a:ext cx="966" cy="94626"/>
              </a:xfrm>
              <a:custGeom>
                <a:avLst/>
                <a:gdLst>
                  <a:gd name="T0" fmla="*/ 1 w 1"/>
                  <a:gd name="T1" fmla="*/ 0 h 98"/>
                  <a:gd name="T2" fmla="*/ 1 w 1"/>
                  <a:gd name="T3" fmla="*/ 95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5"/>
                    </a:lnTo>
                    <a:lnTo>
                      <a:pt x="0" y="98"/>
                    </a:lnTo>
                    <a:lnTo>
                      <a:pt x="0" y="3"/>
                    </a:lnTo>
                    <a:lnTo>
                      <a:pt x="1"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2" name="iṥḻîďê"/>
              <p:cNvSpPr/>
              <p:nvPr/>
            </p:nvSpPr>
            <p:spPr bwMode="auto">
              <a:xfrm>
                <a:off x="6003306" y="5225922"/>
                <a:ext cx="966" cy="94626"/>
              </a:xfrm>
              <a:custGeom>
                <a:avLst/>
                <a:gdLst>
                  <a:gd name="T0" fmla="*/ 1 w 1"/>
                  <a:gd name="T1" fmla="*/ 0 h 98"/>
                  <a:gd name="T2" fmla="*/ 1 w 1"/>
                  <a:gd name="T3" fmla="*/ 95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5"/>
                    </a:lnTo>
                    <a:lnTo>
                      <a:pt x="0" y="98"/>
                    </a:lnTo>
                    <a:lnTo>
                      <a:pt x="0" y="3"/>
                    </a:lnTo>
                    <a:lnTo>
                      <a:pt x="1"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3" name="î$ľiḋê"/>
              <p:cNvSpPr/>
              <p:nvPr/>
            </p:nvSpPr>
            <p:spPr bwMode="auto">
              <a:xfrm>
                <a:off x="6003306" y="5228819"/>
                <a:ext cx="16415" cy="91729"/>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4" name="ïSliḋê"/>
              <p:cNvSpPr/>
              <p:nvPr/>
            </p:nvSpPr>
            <p:spPr bwMode="auto">
              <a:xfrm>
                <a:off x="5970477" y="5228819"/>
                <a:ext cx="17380" cy="91729"/>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25" name="íṣlîḍê"/>
              <p:cNvSpPr/>
              <p:nvPr/>
            </p:nvSpPr>
            <p:spPr bwMode="auto">
              <a:xfrm>
                <a:off x="5856540" y="5226887"/>
                <a:ext cx="2897" cy="94626"/>
              </a:xfrm>
              <a:custGeom>
                <a:avLst/>
                <a:gdLst>
                  <a:gd name="T0" fmla="*/ 7 w 7"/>
                  <a:gd name="T1" fmla="*/ 7 h 254"/>
                  <a:gd name="T2" fmla="*/ 7 w 7"/>
                  <a:gd name="T3" fmla="*/ 254 h 254"/>
                  <a:gd name="T4" fmla="*/ 0 w 7"/>
                  <a:gd name="T5" fmla="*/ 247 h 254"/>
                  <a:gd name="T6" fmla="*/ 0 w 7"/>
                  <a:gd name="T7" fmla="*/ 0 h 254"/>
                  <a:gd name="T8" fmla="*/ 7 w 7"/>
                  <a:gd name="T9" fmla="*/ 7 h 254"/>
                </a:gdLst>
                <a:ahLst/>
                <a:cxnLst>
                  <a:cxn ang="0">
                    <a:pos x="T0" y="T1"/>
                  </a:cxn>
                  <a:cxn ang="0">
                    <a:pos x="T2" y="T3"/>
                  </a:cxn>
                  <a:cxn ang="0">
                    <a:pos x="T4" y="T5"/>
                  </a:cxn>
                  <a:cxn ang="0">
                    <a:pos x="T6" y="T7"/>
                  </a:cxn>
                  <a:cxn ang="0">
                    <a:pos x="T8" y="T9"/>
                  </a:cxn>
                </a:cxnLst>
                <a:rect l="0" t="0" r="r" b="b"/>
                <a:pathLst>
                  <a:path w="7" h="254">
                    <a:moveTo>
                      <a:pt x="7" y="7"/>
                    </a:moveTo>
                    <a:cubicBezTo>
                      <a:pt x="7" y="254"/>
                      <a:pt x="7" y="254"/>
                      <a:pt x="7" y="254"/>
                    </a:cubicBezTo>
                    <a:cubicBezTo>
                      <a:pt x="7" y="251"/>
                      <a:pt x="5" y="248"/>
                      <a:pt x="0" y="247"/>
                    </a:cubicBezTo>
                    <a:cubicBezTo>
                      <a:pt x="0" y="0"/>
                      <a:pt x="0" y="0"/>
                      <a:pt x="0" y="0"/>
                    </a:cubicBezTo>
                    <a:cubicBezTo>
                      <a:pt x="5" y="2"/>
                      <a:pt x="7" y="4"/>
                      <a:pt x="7" y="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6" name="iSḻïḓê"/>
              <p:cNvSpPr/>
              <p:nvPr/>
            </p:nvSpPr>
            <p:spPr bwMode="auto">
              <a:xfrm>
                <a:off x="5859436" y="5213370"/>
                <a:ext cx="5793" cy="108144"/>
              </a:xfrm>
              <a:custGeom>
                <a:avLst/>
                <a:gdLst>
                  <a:gd name="T0" fmla="*/ 6 w 6"/>
                  <a:gd name="T1" fmla="*/ 0 h 112"/>
                  <a:gd name="T2" fmla="*/ 6 w 6"/>
                  <a:gd name="T3" fmla="*/ 95 h 112"/>
                  <a:gd name="T4" fmla="*/ 0 w 6"/>
                  <a:gd name="T5" fmla="*/ 112 h 112"/>
                  <a:gd name="T6" fmla="*/ 0 w 6"/>
                  <a:gd name="T7" fmla="*/ 16 h 112"/>
                  <a:gd name="T8" fmla="*/ 6 w 6"/>
                  <a:gd name="T9" fmla="*/ 0 h 112"/>
                </a:gdLst>
                <a:ahLst/>
                <a:cxnLst>
                  <a:cxn ang="0">
                    <a:pos x="T0" y="T1"/>
                  </a:cxn>
                  <a:cxn ang="0">
                    <a:pos x="T2" y="T3"/>
                  </a:cxn>
                  <a:cxn ang="0">
                    <a:pos x="T4" y="T5"/>
                  </a:cxn>
                  <a:cxn ang="0">
                    <a:pos x="T6" y="T7"/>
                  </a:cxn>
                  <a:cxn ang="0">
                    <a:pos x="T8" y="T9"/>
                  </a:cxn>
                </a:cxnLst>
                <a:rect l="0" t="0" r="r" b="b"/>
                <a:pathLst>
                  <a:path w="6" h="112">
                    <a:moveTo>
                      <a:pt x="6" y="0"/>
                    </a:moveTo>
                    <a:lnTo>
                      <a:pt x="6" y="95"/>
                    </a:lnTo>
                    <a:lnTo>
                      <a:pt x="0" y="112"/>
                    </a:lnTo>
                    <a:lnTo>
                      <a:pt x="0" y="16"/>
                    </a:lnTo>
                    <a:lnTo>
                      <a:pt x="6"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7" name="iṡḷíde"/>
              <p:cNvSpPr/>
              <p:nvPr/>
            </p:nvSpPr>
            <p:spPr bwMode="auto">
              <a:xfrm>
                <a:off x="6020686" y="5225922"/>
                <a:ext cx="1931" cy="95591"/>
              </a:xfrm>
              <a:custGeom>
                <a:avLst/>
                <a:gdLst>
                  <a:gd name="T0" fmla="*/ 2 w 2"/>
                  <a:gd name="T1" fmla="*/ 0 h 99"/>
                  <a:gd name="T2" fmla="*/ 2 w 2"/>
                  <a:gd name="T3" fmla="*/ 95 h 99"/>
                  <a:gd name="T4" fmla="*/ 0 w 2"/>
                  <a:gd name="T5" fmla="*/ 99 h 99"/>
                  <a:gd name="T6" fmla="*/ 0 w 2"/>
                  <a:gd name="T7" fmla="*/ 4 h 99"/>
                  <a:gd name="T8" fmla="*/ 2 w 2"/>
                  <a:gd name="T9" fmla="*/ 0 h 99"/>
                </a:gdLst>
                <a:ahLst/>
                <a:cxnLst>
                  <a:cxn ang="0">
                    <a:pos x="T0" y="T1"/>
                  </a:cxn>
                  <a:cxn ang="0">
                    <a:pos x="T2" y="T3"/>
                  </a:cxn>
                  <a:cxn ang="0">
                    <a:pos x="T4" y="T5"/>
                  </a:cxn>
                  <a:cxn ang="0">
                    <a:pos x="T6" y="T7"/>
                  </a:cxn>
                  <a:cxn ang="0">
                    <a:pos x="T8" y="T9"/>
                  </a:cxn>
                </a:cxnLst>
                <a:rect l="0" t="0" r="r" b="b"/>
                <a:pathLst>
                  <a:path w="2" h="99">
                    <a:moveTo>
                      <a:pt x="2" y="0"/>
                    </a:moveTo>
                    <a:lnTo>
                      <a:pt x="2" y="95"/>
                    </a:lnTo>
                    <a:lnTo>
                      <a:pt x="0" y="99"/>
                    </a:lnTo>
                    <a:lnTo>
                      <a:pt x="0" y="4"/>
                    </a:lnTo>
                    <a:lnTo>
                      <a:pt x="2"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8" name="íš1iḑê"/>
              <p:cNvSpPr/>
              <p:nvPr/>
            </p:nvSpPr>
            <p:spPr bwMode="auto">
              <a:xfrm>
                <a:off x="5725222" y="5212404"/>
                <a:ext cx="2897" cy="91729"/>
              </a:xfrm>
              <a:custGeom>
                <a:avLst/>
                <a:gdLst>
                  <a:gd name="T0" fmla="*/ 6 w 6"/>
                  <a:gd name="T1" fmla="*/ 0 h 247"/>
                  <a:gd name="T2" fmla="*/ 6 w 6"/>
                  <a:gd name="T3" fmla="*/ 247 h 247"/>
                  <a:gd name="T4" fmla="*/ 1 w 6"/>
                  <a:gd name="T5" fmla="*/ 246 h 247"/>
                  <a:gd name="T6" fmla="*/ 0 w 6"/>
                  <a:gd name="T7" fmla="*/ 246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4" y="247"/>
                      <a:pt x="2" y="246"/>
                      <a:pt x="1" y="246"/>
                    </a:cubicBezTo>
                    <a:cubicBezTo>
                      <a:pt x="0" y="246"/>
                      <a:pt x="0" y="246"/>
                      <a:pt x="0" y="246"/>
                    </a:cubicBezTo>
                    <a:cubicBezTo>
                      <a:pt x="0" y="0"/>
                      <a:pt x="0" y="0"/>
                      <a:pt x="0" y="0"/>
                    </a:cubicBezTo>
                    <a:cubicBezTo>
                      <a:pt x="1" y="0"/>
                      <a:pt x="1" y="0"/>
                      <a:pt x="1" y="0"/>
                    </a:cubicBezTo>
                    <a:cubicBezTo>
                      <a:pt x="2" y="0"/>
                      <a:pt x="4"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29" name="îṣľîḋê"/>
              <p:cNvSpPr/>
              <p:nvPr/>
            </p:nvSpPr>
            <p:spPr bwMode="auto">
              <a:xfrm>
                <a:off x="5722325" y="5212404"/>
                <a:ext cx="2897" cy="91729"/>
              </a:xfrm>
              <a:custGeom>
                <a:avLst/>
                <a:gdLst>
                  <a:gd name="T0" fmla="*/ 9 w 9"/>
                  <a:gd name="T1" fmla="*/ 0 h 247"/>
                  <a:gd name="T2" fmla="*/ 9 w 9"/>
                  <a:gd name="T3" fmla="*/ 246 h 247"/>
                  <a:gd name="T4" fmla="*/ 0 w 9"/>
                  <a:gd name="T5" fmla="*/ 247 h 247"/>
                  <a:gd name="T6" fmla="*/ 0 w 9"/>
                  <a:gd name="T7" fmla="*/ 0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6"/>
                      <a:pt x="9" y="246"/>
                      <a:pt x="9" y="246"/>
                    </a:cubicBezTo>
                    <a:cubicBezTo>
                      <a:pt x="6" y="246"/>
                      <a:pt x="3" y="247"/>
                      <a:pt x="0" y="247"/>
                    </a:cubicBezTo>
                    <a:cubicBezTo>
                      <a:pt x="0" y="0"/>
                      <a:pt x="0" y="0"/>
                      <a:pt x="0" y="0"/>
                    </a:cubicBezTo>
                    <a:cubicBezTo>
                      <a:pt x="3" y="0"/>
                      <a:pt x="6" y="0"/>
                      <a:pt x="9"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0" name="iṡ1íḑé"/>
              <p:cNvSpPr/>
              <p:nvPr/>
            </p:nvSpPr>
            <p:spPr bwMode="auto">
              <a:xfrm>
                <a:off x="5718463" y="5212404"/>
                <a:ext cx="3862" cy="91729"/>
              </a:xfrm>
              <a:custGeom>
                <a:avLst/>
                <a:gdLst>
                  <a:gd name="T0" fmla="*/ 11 w 11"/>
                  <a:gd name="T1" fmla="*/ 0 h 248"/>
                  <a:gd name="T2" fmla="*/ 11 w 11"/>
                  <a:gd name="T3" fmla="*/ 247 h 248"/>
                  <a:gd name="T4" fmla="*/ 0 w 11"/>
                  <a:gd name="T5" fmla="*/ 248 h 248"/>
                  <a:gd name="T6" fmla="*/ 0 w 11"/>
                  <a:gd name="T7" fmla="*/ 1 h 248"/>
                  <a:gd name="T8" fmla="*/ 11 w 11"/>
                  <a:gd name="T9" fmla="*/ 0 h 248"/>
                </a:gdLst>
                <a:ahLst/>
                <a:cxnLst>
                  <a:cxn ang="0">
                    <a:pos x="T0" y="T1"/>
                  </a:cxn>
                  <a:cxn ang="0">
                    <a:pos x="T2" y="T3"/>
                  </a:cxn>
                  <a:cxn ang="0">
                    <a:pos x="T4" y="T5"/>
                  </a:cxn>
                  <a:cxn ang="0">
                    <a:pos x="T6" y="T7"/>
                  </a:cxn>
                  <a:cxn ang="0">
                    <a:pos x="T8" y="T9"/>
                  </a:cxn>
                </a:cxnLst>
                <a:rect l="0" t="0" r="r" b="b"/>
                <a:pathLst>
                  <a:path w="11" h="248">
                    <a:moveTo>
                      <a:pt x="11" y="0"/>
                    </a:moveTo>
                    <a:cubicBezTo>
                      <a:pt x="11" y="247"/>
                      <a:pt x="11" y="247"/>
                      <a:pt x="11" y="247"/>
                    </a:cubicBezTo>
                    <a:cubicBezTo>
                      <a:pt x="7" y="247"/>
                      <a:pt x="4" y="247"/>
                      <a:pt x="0" y="248"/>
                    </a:cubicBezTo>
                    <a:cubicBezTo>
                      <a:pt x="0" y="1"/>
                      <a:pt x="0" y="1"/>
                      <a:pt x="0" y="1"/>
                    </a:cubicBezTo>
                    <a:cubicBezTo>
                      <a:pt x="4" y="1"/>
                      <a:pt x="7" y="0"/>
                      <a:pt x="11"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1" name="ïṡ1ïḍê"/>
              <p:cNvSpPr/>
              <p:nvPr/>
            </p:nvSpPr>
            <p:spPr bwMode="auto">
              <a:xfrm>
                <a:off x="5712670" y="5212404"/>
                <a:ext cx="5793" cy="92694"/>
              </a:xfrm>
              <a:custGeom>
                <a:avLst/>
                <a:gdLst>
                  <a:gd name="T0" fmla="*/ 15 w 15"/>
                  <a:gd name="T1" fmla="*/ 0 h 250"/>
                  <a:gd name="T2" fmla="*/ 15 w 15"/>
                  <a:gd name="T3" fmla="*/ 247 h 250"/>
                  <a:gd name="T4" fmla="*/ 0 w 15"/>
                  <a:gd name="T5" fmla="*/ 250 h 250"/>
                  <a:gd name="T6" fmla="*/ 0 w 15"/>
                  <a:gd name="T7" fmla="*/ 3 h 250"/>
                  <a:gd name="T8" fmla="*/ 15 w 15"/>
                  <a:gd name="T9" fmla="*/ 0 h 250"/>
                </a:gdLst>
                <a:ahLst/>
                <a:cxnLst>
                  <a:cxn ang="0">
                    <a:pos x="T0" y="T1"/>
                  </a:cxn>
                  <a:cxn ang="0">
                    <a:pos x="T2" y="T3"/>
                  </a:cxn>
                  <a:cxn ang="0">
                    <a:pos x="T4" y="T5"/>
                  </a:cxn>
                  <a:cxn ang="0">
                    <a:pos x="T6" y="T7"/>
                  </a:cxn>
                  <a:cxn ang="0">
                    <a:pos x="T8" y="T9"/>
                  </a:cxn>
                </a:cxnLst>
                <a:rect l="0" t="0" r="r" b="b"/>
                <a:pathLst>
                  <a:path w="15" h="250">
                    <a:moveTo>
                      <a:pt x="15" y="0"/>
                    </a:moveTo>
                    <a:cubicBezTo>
                      <a:pt x="15" y="247"/>
                      <a:pt x="15" y="247"/>
                      <a:pt x="15" y="247"/>
                    </a:cubicBezTo>
                    <a:cubicBezTo>
                      <a:pt x="10" y="248"/>
                      <a:pt x="5" y="248"/>
                      <a:pt x="0" y="250"/>
                    </a:cubicBezTo>
                    <a:cubicBezTo>
                      <a:pt x="0" y="3"/>
                      <a:pt x="0" y="3"/>
                      <a:pt x="0" y="3"/>
                    </a:cubicBezTo>
                    <a:cubicBezTo>
                      <a:pt x="5" y="2"/>
                      <a:pt x="10" y="1"/>
                      <a:pt x="1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2" name="ïṧľîďê"/>
              <p:cNvSpPr/>
              <p:nvPr/>
            </p:nvSpPr>
            <p:spPr bwMode="auto">
              <a:xfrm>
                <a:off x="5693358" y="5213370"/>
                <a:ext cx="19311" cy="99454"/>
              </a:xfrm>
              <a:custGeom>
                <a:avLst/>
                <a:gdLst>
                  <a:gd name="T0" fmla="*/ 51 w 51"/>
                  <a:gd name="T1" fmla="*/ 0 h 267"/>
                  <a:gd name="T2" fmla="*/ 51 w 51"/>
                  <a:gd name="T3" fmla="*/ 247 h 267"/>
                  <a:gd name="T4" fmla="*/ 0 w 51"/>
                  <a:gd name="T5" fmla="*/ 267 h 267"/>
                  <a:gd name="T6" fmla="*/ 0 w 51"/>
                  <a:gd name="T7" fmla="*/ 21 h 267"/>
                  <a:gd name="T8" fmla="*/ 51 w 51"/>
                  <a:gd name="T9" fmla="*/ 0 h 267"/>
                </a:gdLst>
                <a:ahLst/>
                <a:cxnLst>
                  <a:cxn ang="0">
                    <a:pos x="T0" y="T1"/>
                  </a:cxn>
                  <a:cxn ang="0">
                    <a:pos x="T2" y="T3"/>
                  </a:cxn>
                  <a:cxn ang="0">
                    <a:pos x="T4" y="T5"/>
                  </a:cxn>
                  <a:cxn ang="0">
                    <a:pos x="T6" y="T7"/>
                  </a:cxn>
                  <a:cxn ang="0">
                    <a:pos x="T8" y="T9"/>
                  </a:cxn>
                </a:cxnLst>
                <a:rect l="0" t="0" r="r" b="b"/>
                <a:pathLst>
                  <a:path w="51" h="267">
                    <a:moveTo>
                      <a:pt x="51" y="0"/>
                    </a:moveTo>
                    <a:cubicBezTo>
                      <a:pt x="51" y="247"/>
                      <a:pt x="51" y="247"/>
                      <a:pt x="51" y="247"/>
                    </a:cubicBezTo>
                    <a:cubicBezTo>
                      <a:pt x="31" y="251"/>
                      <a:pt x="12" y="259"/>
                      <a:pt x="0" y="267"/>
                    </a:cubicBezTo>
                    <a:cubicBezTo>
                      <a:pt x="0" y="21"/>
                      <a:pt x="0" y="21"/>
                      <a:pt x="0" y="21"/>
                    </a:cubicBezTo>
                    <a:cubicBezTo>
                      <a:pt x="12" y="12"/>
                      <a:pt x="31" y="4"/>
                      <a:pt x="5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3" name="iṩḻiḑè"/>
              <p:cNvSpPr/>
              <p:nvPr/>
            </p:nvSpPr>
            <p:spPr bwMode="auto">
              <a:xfrm>
                <a:off x="5690462" y="5221094"/>
                <a:ext cx="2897" cy="94626"/>
              </a:xfrm>
              <a:custGeom>
                <a:avLst/>
                <a:gdLst>
                  <a:gd name="T0" fmla="*/ 8 w 8"/>
                  <a:gd name="T1" fmla="*/ 0 h 253"/>
                  <a:gd name="T2" fmla="*/ 8 w 8"/>
                  <a:gd name="T3" fmla="*/ 246 h 253"/>
                  <a:gd name="T4" fmla="*/ 0 w 8"/>
                  <a:gd name="T5" fmla="*/ 253 h 253"/>
                  <a:gd name="T6" fmla="*/ 0 w 8"/>
                  <a:gd name="T7" fmla="*/ 6 h 253"/>
                  <a:gd name="T8" fmla="*/ 8 w 8"/>
                  <a:gd name="T9" fmla="*/ 0 h 253"/>
                </a:gdLst>
                <a:ahLst/>
                <a:cxnLst>
                  <a:cxn ang="0">
                    <a:pos x="T0" y="T1"/>
                  </a:cxn>
                  <a:cxn ang="0">
                    <a:pos x="T2" y="T3"/>
                  </a:cxn>
                  <a:cxn ang="0">
                    <a:pos x="T4" y="T5"/>
                  </a:cxn>
                  <a:cxn ang="0">
                    <a:pos x="T6" y="T7"/>
                  </a:cxn>
                  <a:cxn ang="0">
                    <a:pos x="T8" y="T9"/>
                  </a:cxn>
                </a:cxnLst>
                <a:rect l="0" t="0" r="r" b="b"/>
                <a:pathLst>
                  <a:path w="8" h="253">
                    <a:moveTo>
                      <a:pt x="8" y="0"/>
                    </a:moveTo>
                    <a:cubicBezTo>
                      <a:pt x="8" y="246"/>
                      <a:pt x="8" y="246"/>
                      <a:pt x="8" y="246"/>
                    </a:cubicBezTo>
                    <a:cubicBezTo>
                      <a:pt x="5" y="248"/>
                      <a:pt x="3" y="251"/>
                      <a:pt x="0" y="253"/>
                    </a:cubicBezTo>
                    <a:cubicBezTo>
                      <a:pt x="0" y="6"/>
                      <a:pt x="0" y="6"/>
                      <a:pt x="0" y="6"/>
                    </a:cubicBezTo>
                    <a:cubicBezTo>
                      <a:pt x="3" y="4"/>
                      <a:pt x="5" y="2"/>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4" name="îṡ1ídê"/>
              <p:cNvSpPr/>
              <p:nvPr/>
            </p:nvSpPr>
            <p:spPr bwMode="auto">
              <a:xfrm>
                <a:off x="5689496" y="5223025"/>
                <a:ext cx="966" cy="93660"/>
              </a:xfrm>
              <a:custGeom>
                <a:avLst/>
                <a:gdLst>
                  <a:gd name="T0" fmla="*/ 3 w 3"/>
                  <a:gd name="T1" fmla="*/ 0 h 251"/>
                  <a:gd name="T2" fmla="*/ 3 w 3"/>
                  <a:gd name="T3" fmla="*/ 247 h 251"/>
                  <a:gd name="T4" fmla="*/ 0 w 3"/>
                  <a:gd name="T5" fmla="*/ 251 h 251"/>
                  <a:gd name="T6" fmla="*/ 0 w 3"/>
                  <a:gd name="T7" fmla="*/ 5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50"/>
                      <a:pt x="0" y="251"/>
                    </a:cubicBezTo>
                    <a:cubicBezTo>
                      <a:pt x="0" y="5"/>
                      <a:pt x="0" y="5"/>
                      <a:pt x="0" y="5"/>
                    </a:cubicBezTo>
                    <a:cubicBezTo>
                      <a:pt x="1" y="3"/>
                      <a:pt x="2" y="2"/>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5" name="îṩḷiďè"/>
              <p:cNvSpPr/>
              <p:nvPr/>
            </p:nvSpPr>
            <p:spPr bwMode="auto">
              <a:xfrm>
                <a:off x="5688531" y="5224956"/>
                <a:ext cx="966" cy="93660"/>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8"/>
                      <a:pt x="0" y="250"/>
                    </a:cubicBezTo>
                    <a:cubicBezTo>
                      <a:pt x="0" y="3"/>
                      <a:pt x="0" y="3"/>
                      <a:pt x="0" y="3"/>
                    </a:cubicBezTo>
                    <a:cubicBezTo>
                      <a:pt x="1" y="2"/>
                      <a:pt x="2" y="1"/>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6" name="îŝḷiḑê"/>
              <p:cNvSpPr/>
              <p:nvPr/>
            </p:nvSpPr>
            <p:spPr bwMode="auto">
              <a:xfrm>
                <a:off x="5687565" y="5226887"/>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7" name="iṩľiḋê"/>
              <p:cNvSpPr/>
              <p:nvPr/>
            </p:nvSpPr>
            <p:spPr bwMode="auto">
              <a:xfrm>
                <a:off x="5687565" y="5227853"/>
                <a:ext cx="0"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8" name="ísḷîḍê"/>
              <p:cNvSpPr/>
              <p:nvPr/>
            </p:nvSpPr>
            <p:spPr bwMode="auto">
              <a:xfrm>
                <a:off x="5687565" y="5228819"/>
                <a:ext cx="0" cy="92694"/>
              </a:xfrm>
              <a:custGeom>
                <a:avLst/>
                <a:gdLst>
                  <a:gd name="T0" fmla="*/ 0 h 249"/>
                  <a:gd name="T1" fmla="*/ 247 h 249"/>
                  <a:gd name="T2" fmla="*/ 249 h 249"/>
                  <a:gd name="T3" fmla="*/ 3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3"/>
                      <a:pt x="0" y="3"/>
                      <a:pt x="0" y="3"/>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39" name="ïşḷïḓe"/>
              <p:cNvSpPr/>
              <p:nvPr/>
            </p:nvSpPr>
            <p:spPr bwMode="auto">
              <a:xfrm>
                <a:off x="5687565" y="5229784"/>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40" name="îśliḍe"/>
              <p:cNvSpPr/>
              <p:nvPr/>
            </p:nvSpPr>
            <p:spPr bwMode="auto">
              <a:xfrm>
                <a:off x="5687565" y="522978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41" name="iṣḻïďe"/>
              <p:cNvSpPr/>
              <p:nvPr/>
            </p:nvSpPr>
            <p:spPr bwMode="auto">
              <a:xfrm>
                <a:off x="5762879" y="5212404"/>
                <a:ext cx="12553" cy="141939"/>
              </a:xfrm>
              <a:custGeom>
                <a:avLst/>
                <a:gdLst>
                  <a:gd name="T0" fmla="*/ 13 w 13"/>
                  <a:gd name="T1" fmla="*/ 0 h 147"/>
                  <a:gd name="T2" fmla="*/ 13 w 13"/>
                  <a:gd name="T3" fmla="*/ 96 h 147"/>
                  <a:gd name="T4" fmla="*/ 0 w 13"/>
                  <a:gd name="T5" fmla="*/ 147 h 147"/>
                  <a:gd name="T6" fmla="*/ 0 w 13"/>
                  <a:gd name="T7" fmla="*/ 52 h 147"/>
                  <a:gd name="T8" fmla="*/ 13 w 13"/>
                  <a:gd name="T9" fmla="*/ 0 h 147"/>
                </a:gdLst>
                <a:ahLst/>
                <a:cxnLst>
                  <a:cxn ang="0">
                    <a:pos x="T0" y="T1"/>
                  </a:cxn>
                  <a:cxn ang="0">
                    <a:pos x="T2" y="T3"/>
                  </a:cxn>
                  <a:cxn ang="0">
                    <a:pos x="T4" y="T5"/>
                  </a:cxn>
                  <a:cxn ang="0">
                    <a:pos x="T6" y="T7"/>
                  </a:cxn>
                  <a:cxn ang="0">
                    <a:pos x="T8" y="T9"/>
                  </a:cxn>
                </a:cxnLst>
                <a:rect l="0" t="0" r="r" b="b"/>
                <a:pathLst>
                  <a:path w="13" h="147">
                    <a:moveTo>
                      <a:pt x="13" y="0"/>
                    </a:moveTo>
                    <a:lnTo>
                      <a:pt x="13" y="96"/>
                    </a:lnTo>
                    <a:lnTo>
                      <a:pt x="0" y="147"/>
                    </a:lnTo>
                    <a:lnTo>
                      <a:pt x="0" y="52"/>
                    </a:lnTo>
                    <a:lnTo>
                      <a:pt x="13" y="0"/>
                    </a:lnTo>
                    <a:close/>
                  </a:path>
                </a:pathLst>
              </a:custGeom>
              <a:solidFill>
                <a:srgbClr val="81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2" name="ï$ḻiďe"/>
              <p:cNvSpPr/>
              <p:nvPr/>
            </p:nvSpPr>
            <p:spPr bwMode="auto">
              <a:xfrm>
                <a:off x="5813089" y="5226887"/>
                <a:ext cx="3862" cy="96557"/>
              </a:xfrm>
              <a:custGeom>
                <a:avLst/>
                <a:gdLst>
                  <a:gd name="T0" fmla="*/ 10 w 10"/>
                  <a:gd name="T1" fmla="*/ 13 h 259"/>
                  <a:gd name="T2" fmla="*/ 10 w 10"/>
                  <a:gd name="T3" fmla="*/ 259 h 259"/>
                  <a:gd name="T4" fmla="*/ 0 w 10"/>
                  <a:gd name="T5" fmla="*/ 247 h 259"/>
                  <a:gd name="T6" fmla="*/ 0 w 10"/>
                  <a:gd name="T7" fmla="*/ 0 h 259"/>
                  <a:gd name="T8" fmla="*/ 10 w 10"/>
                  <a:gd name="T9" fmla="*/ 13 h 259"/>
                </a:gdLst>
                <a:ahLst/>
                <a:cxnLst>
                  <a:cxn ang="0">
                    <a:pos x="T0" y="T1"/>
                  </a:cxn>
                  <a:cxn ang="0">
                    <a:pos x="T2" y="T3"/>
                  </a:cxn>
                  <a:cxn ang="0">
                    <a:pos x="T4" y="T5"/>
                  </a:cxn>
                  <a:cxn ang="0">
                    <a:pos x="T6" y="T7"/>
                  </a:cxn>
                  <a:cxn ang="0">
                    <a:pos x="T8" y="T9"/>
                  </a:cxn>
                </a:cxnLst>
                <a:rect l="0" t="0" r="r" b="b"/>
                <a:pathLst>
                  <a:path w="10" h="259">
                    <a:moveTo>
                      <a:pt x="10" y="13"/>
                    </a:moveTo>
                    <a:cubicBezTo>
                      <a:pt x="10" y="259"/>
                      <a:pt x="10" y="259"/>
                      <a:pt x="10" y="259"/>
                    </a:cubicBezTo>
                    <a:cubicBezTo>
                      <a:pt x="10" y="254"/>
                      <a:pt x="7" y="250"/>
                      <a:pt x="0" y="247"/>
                    </a:cubicBezTo>
                    <a:cubicBezTo>
                      <a:pt x="0" y="0"/>
                      <a:pt x="0" y="0"/>
                      <a:pt x="0" y="0"/>
                    </a:cubicBezTo>
                    <a:cubicBezTo>
                      <a:pt x="7" y="3"/>
                      <a:pt x="10" y="8"/>
                      <a:pt x="10" y="1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3" name="ïṩ1íďê"/>
              <p:cNvSpPr/>
              <p:nvPr/>
            </p:nvSpPr>
            <p:spPr bwMode="auto">
              <a:xfrm>
                <a:off x="5812123" y="5225922"/>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0"/>
                      <a:pt x="3" y="1"/>
                      <a:pt x="4"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4" name="iş1ïḍê"/>
              <p:cNvSpPr/>
              <p:nvPr/>
            </p:nvSpPr>
            <p:spPr bwMode="auto">
              <a:xfrm>
                <a:off x="5810192" y="5225922"/>
                <a:ext cx="1931"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5" name="îşḻîḍe"/>
              <p:cNvSpPr/>
              <p:nvPr/>
            </p:nvSpPr>
            <p:spPr bwMode="auto">
              <a:xfrm>
                <a:off x="5809226" y="5225922"/>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6" name="íş1ídé"/>
              <p:cNvSpPr/>
              <p:nvPr/>
            </p:nvSpPr>
            <p:spPr bwMode="auto">
              <a:xfrm>
                <a:off x="5808261" y="5224956"/>
                <a:ext cx="966"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2" y="247"/>
                      <a:pt x="1" y="247"/>
                      <a:pt x="0" y="247"/>
                    </a:cubicBezTo>
                    <a:cubicBezTo>
                      <a:pt x="0" y="0"/>
                      <a:pt x="0" y="0"/>
                      <a:pt x="0" y="0"/>
                    </a:cubicBezTo>
                    <a:cubicBezTo>
                      <a:pt x="1" y="0"/>
                      <a:pt x="2" y="0"/>
                      <a:pt x="4"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7" name="ïṥlîḑe"/>
              <p:cNvSpPr/>
              <p:nvPr/>
            </p:nvSpPr>
            <p:spPr bwMode="auto">
              <a:xfrm>
                <a:off x="5805364" y="5224956"/>
                <a:ext cx="2897" cy="92694"/>
              </a:xfrm>
              <a:custGeom>
                <a:avLst/>
                <a:gdLst>
                  <a:gd name="T0" fmla="*/ 6 w 6"/>
                  <a:gd name="T1" fmla="*/ 0 h 247"/>
                  <a:gd name="T2" fmla="*/ 6 w 6"/>
                  <a:gd name="T3" fmla="*/ 247 h 247"/>
                  <a:gd name="T4" fmla="*/ 0 w 6"/>
                  <a:gd name="T5" fmla="*/ 246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6"/>
                      <a:pt x="0" y="246"/>
                    </a:cubicBezTo>
                    <a:cubicBezTo>
                      <a:pt x="0" y="0"/>
                      <a:pt x="0" y="0"/>
                      <a:pt x="0" y="0"/>
                    </a:cubicBezTo>
                    <a:cubicBezTo>
                      <a:pt x="2" y="0"/>
                      <a:pt x="4" y="0"/>
                      <a:pt x="6"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8" name="iṣḻîḓè"/>
              <p:cNvSpPr/>
              <p:nvPr/>
            </p:nvSpPr>
            <p:spPr bwMode="auto">
              <a:xfrm>
                <a:off x="5803433" y="5224956"/>
                <a:ext cx="1931" cy="91729"/>
              </a:xfrm>
              <a:custGeom>
                <a:avLst/>
                <a:gdLst>
                  <a:gd name="T0" fmla="*/ 7 w 7"/>
                  <a:gd name="T1" fmla="*/ 0 h 246"/>
                  <a:gd name="T2" fmla="*/ 7 w 7"/>
                  <a:gd name="T3" fmla="*/ 246 h 246"/>
                  <a:gd name="T4" fmla="*/ 1 w 7"/>
                  <a:gd name="T5" fmla="*/ 246 h 246"/>
                  <a:gd name="T6" fmla="*/ 0 w 7"/>
                  <a:gd name="T7" fmla="*/ 246 h 246"/>
                  <a:gd name="T8" fmla="*/ 0 w 7"/>
                  <a:gd name="T9" fmla="*/ 0 h 246"/>
                  <a:gd name="T10" fmla="*/ 1 w 7"/>
                  <a:gd name="T11" fmla="*/ 0 h 246"/>
                  <a:gd name="T12" fmla="*/ 7 w 7"/>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7" h="246">
                    <a:moveTo>
                      <a:pt x="7" y="0"/>
                    </a:moveTo>
                    <a:cubicBezTo>
                      <a:pt x="7" y="246"/>
                      <a:pt x="7" y="246"/>
                      <a:pt x="7" y="246"/>
                    </a:cubicBezTo>
                    <a:cubicBezTo>
                      <a:pt x="5" y="246"/>
                      <a:pt x="3" y="246"/>
                      <a:pt x="1" y="246"/>
                    </a:cubicBezTo>
                    <a:cubicBezTo>
                      <a:pt x="0" y="246"/>
                      <a:pt x="0" y="246"/>
                      <a:pt x="0" y="246"/>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9" name="i$ľídè"/>
              <p:cNvSpPr/>
              <p:nvPr/>
            </p:nvSpPr>
            <p:spPr bwMode="auto">
              <a:xfrm>
                <a:off x="5800537" y="5224956"/>
                <a:ext cx="2897" cy="91729"/>
              </a:xfrm>
              <a:custGeom>
                <a:avLst/>
                <a:gdLst>
                  <a:gd name="T0" fmla="*/ 8 w 8"/>
                  <a:gd name="T1" fmla="*/ 0 h 246"/>
                  <a:gd name="T2" fmla="*/ 8 w 8"/>
                  <a:gd name="T3" fmla="*/ 246 h 246"/>
                  <a:gd name="T4" fmla="*/ 0 w 8"/>
                  <a:gd name="T5" fmla="*/ 246 h 246"/>
                  <a:gd name="T6" fmla="*/ 0 w 8"/>
                  <a:gd name="T7" fmla="*/ 0 h 246"/>
                  <a:gd name="T8" fmla="*/ 8 w 8"/>
                  <a:gd name="T9" fmla="*/ 0 h 246"/>
                </a:gdLst>
                <a:ahLst/>
                <a:cxnLst>
                  <a:cxn ang="0">
                    <a:pos x="T0" y="T1"/>
                  </a:cxn>
                  <a:cxn ang="0">
                    <a:pos x="T2" y="T3"/>
                  </a:cxn>
                  <a:cxn ang="0">
                    <a:pos x="T4" y="T5"/>
                  </a:cxn>
                  <a:cxn ang="0">
                    <a:pos x="T6" y="T7"/>
                  </a:cxn>
                  <a:cxn ang="0">
                    <a:pos x="T8" y="T9"/>
                  </a:cxn>
                </a:cxnLst>
                <a:rect l="0" t="0" r="r" b="b"/>
                <a:pathLst>
                  <a:path w="8" h="246">
                    <a:moveTo>
                      <a:pt x="8" y="0"/>
                    </a:moveTo>
                    <a:cubicBezTo>
                      <a:pt x="8" y="246"/>
                      <a:pt x="8" y="246"/>
                      <a:pt x="8" y="246"/>
                    </a:cubicBezTo>
                    <a:cubicBezTo>
                      <a:pt x="5" y="246"/>
                      <a:pt x="3" y="246"/>
                      <a:pt x="0" y="246"/>
                    </a:cubicBezTo>
                    <a:cubicBezTo>
                      <a:pt x="0" y="0"/>
                      <a:pt x="0" y="0"/>
                      <a:pt x="0" y="0"/>
                    </a:cubicBezTo>
                    <a:cubicBezTo>
                      <a:pt x="3" y="0"/>
                      <a:pt x="5" y="0"/>
                      <a:pt x="8"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0" name="i$lïḋê"/>
              <p:cNvSpPr/>
              <p:nvPr/>
            </p:nvSpPr>
            <p:spPr bwMode="auto">
              <a:xfrm>
                <a:off x="5796674" y="5224956"/>
                <a:ext cx="3862" cy="92694"/>
              </a:xfrm>
              <a:custGeom>
                <a:avLst/>
                <a:gdLst>
                  <a:gd name="T0" fmla="*/ 9 w 9"/>
                  <a:gd name="T1" fmla="*/ 0 h 247"/>
                  <a:gd name="T2" fmla="*/ 9 w 9"/>
                  <a:gd name="T3" fmla="*/ 246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6"/>
                      <a:pt x="9" y="246"/>
                      <a:pt x="9" y="246"/>
                    </a:cubicBezTo>
                    <a:cubicBezTo>
                      <a:pt x="6" y="247"/>
                      <a:pt x="3" y="247"/>
                      <a:pt x="0" y="247"/>
                    </a:cubicBezTo>
                    <a:cubicBezTo>
                      <a:pt x="0" y="1"/>
                      <a:pt x="0" y="1"/>
                      <a:pt x="0" y="1"/>
                    </a:cubicBezTo>
                    <a:cubicBezTo>
                      <a:pt x="3" y="0"/>
                      <a:pt x="6" y="0"/>
                      <a:pt x="9"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1" name="iṡḷîḓe"/>
              <p:cNvSpPr/>
              <p:nvPr/>
            </p:nvSpPr>
            <p:spPr bwMode="auto">
              <a:xfrm>
                <a:off x="5792812" y="5225922"/>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7" y="247"/>
                      <a:pt x="4" y="247"/>
                      <a:pt x="0" y="248"/>
                    </a:cubicBezTo>
                    <a:cubicBezTo>
                      <a:pt x="0" y="1"/>
                      <a:pt x="0" y="1"/>
                      <a:pt x="0" y="1"/>
                    </a:cubicBezTo>
                    <a:cubicBezTo>
                      <a:pt x="4" y="1"/>
                      <a:pt x="7" y="0"/>
                      <a:pt x="10"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2" name="iṣlíḍè"/>
              <p:cNvSpPr/>
              <p:nvPr/>
            </p:nvSpPr>
            <p:spPr bwMode="auto">
              <a:xfrm>
                <a:off x="5781225" y="5225922"/>
                <a:ext cx="11587" cy="97523"/>
              </a:xfrm>
              <a:custGeom>
                <a:avLst/>
                <a:gdLst>
                  <a:gd name="T0" fmla="*/ 32 w 32"/>
                  <a:gd name="T1" fmla="*/ 0 h 261"/>
                  <a:gd name="T2" fmla="*/ 32 w 32"/>
                  <a:gd name="T3" fmla="*/ 247 h 261"/>
                  <a:gd name="T4" fmla="*/ 0 w 32"/>
                  <a:gd name="T5" fmla="*/ 261 h 261"/>
                  <a:gd name="T6" fmla="*/ 0 w 32"/>
                  <a:gd name="T7" fmla="*/ 15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5"/>
                      <a:pt x="0" y="15"/>
                      <a:pt x="0" y="15"/>
                    </a:cubicBezTo>
                    <a:cubicBezTo>
                      <a:pt x="8" y="9"/>
                      <a:pt x="19" y="3"/>
                      <a:pt x="3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3" name="îṥlïďê"/>
              <p:cNvSpPr/>
              <p:nvPr/>
            </p:nvSpPr>
            <p:spPr bwMode="auto">
              <a:xfrm>
                <a:off x="5777363" y="5231715"/>
                <a:ext cx="3862"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5" y="249"/>
                      <a:pt x="2" y="251"/>
                      <a:pt x="0" y="254"/>
                    </a:cubicBezTo>
                    <a:cubicBezTo>
                      <a:pt x="0" y="7"/>
                      <a:pt x="0" y="7"/>
                      <a:pt x="0" y="7"/>
                    </a:cubicBezTo>
                    <a:cubicBezTo>
                      <a:pt x="2" y="5"/>
                      <a:pt x="5"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4" name="iSlîḑe"/>
              <p:cNvSpPr/>
              <p:nvPr/>
            </p:nvSpPr>
            <p:spPr bwMode="auto">
              <a:xfrm>
                <a:off x="5775432" y="5234612"/>
                <a:ext cx="1931" cy="94626"/>
              </a:xfrm>
              <a:custGeom>
                <a:avLst/>
                <a:gdLst>
                  <a:gd name="T0" fmla="*/ 7 w 7"/>
                  <a:gd name="T1" fmla="*/ 0 h 255"/>
                  <a:gd name="T2" fmla="*/ 7 w 7"/>
                  <a:gd name="T3" fmla="*/ 247 h 255"/>
                  <a:gd name="T4" fmla="*/ 0 w 7"/>
                  <a:gd name="T5" fmla="*/ 255 h 255"/>
                  <a:gd name="T6" fmla="*/ 0 w 7"/>
                  <a:gd name="T7" fmla="*/ 8 h 255"/>
                  <a:gd name="T8" fmla="*/ 7 w 7"/>
                  <a:gd name="T9" fmla="*/ 0 h 255"/>
                </a:gdLst>
                <a:ahLst/>
                <a:cxnLst>
                  <a:cxn ang="0">
                    <a:pos x="T0" y="T1"/>
                  </a:cxn>
                  <a:cxn ang="0">
                    <a:pos x="T2" y="T3"/>
                  </a:cxn>
                  <a:cxn ang="0">
                    <a:pos x="T4" y="T5"/>
                  </a:cxn>
                  <a:cxn ang="0">
                    <a:pos x="T6" y="T7"/>
                  </a:cxn>
                  <a:cxn ang="0">
                    <a:pos x="T8" y="T9"/>
                  </a:cxn>
                </a:cxnLst>
                <a:rect l="0" t="0" r="r" b="b"/>
                <a:pathLst>
                  <a:path w="7" h="255">
                    <a:moveTo>
                      <a:pt x="7" y="0"/>
                    </a:moveTo>
                    <a:cubicBezTo>
                      <a:pt x="7" y="247"/>
                      <a:pt x="7" y="247"/>
                      <a:pt x="7" y="247"/>
                    </a:cubicBezTo>
                    <a:cubicBezTo>
                      <a:pt x="4" y="249"/>
                      <a:pt x="2" y="252"/>
                      <a:pt x="0" y="255"/>
                    </a:cubicBezTo>
                    <a:cubicBezTo>
                      <a:pt x="0" y="8"/>
                      <a:pt x="0" y="8"/>
                      <a:pt x="0" y="8"/>
                    </a:cubicBezTo>
                    <a:cubicBezTo>
                      <a:pt x="2" y="5"/>
                      <a:pt x="4" y="3"/>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5" name="ïşḻîḋê"/>
              <p:cNvSpPr/>
              <p:nvPr/>
            </p:nvSpPr>
            <p:spPr bwMode="auto">
              <a:xfrm>
                <a:off x="5773501" y="5237508"/>
                <a:ext cx="1931" cy="94626"/>
              </a:xfrm>
              <a:custGeom>
                <a:avLst/>
                <a:gdLst>
                  <a:gd name="T0" fmla="*/ 5 w 5"/>
                  <a:gd name="T1" fmla="*/ 0 h 255"/>
                  <a:gd name="T2" fmla="*/ 5 w 5"/>
                  <a:gd name="T3" fmla="*/ 247 h 255"/>
                  <a:gd name="T4" fmla="*/ 0 w 5"/>
                  <a:gd name="T5" fmla="*/ 255 h 255"/>
                  <a:gd name="T6" fmla="*/ 0 w 5"/>
                  <a:gd name="T7" fmla="*/ 8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49"/>
                      <a:pt x="1" y="252"/>
                      <a:pt x="0" y="255"/>
                    </a:cubicBezTo>
                    <a:cubicBezTo>
                      <a:pt x="0" y="8"/>
                      <a:pt x="0" y="8"/>
                      <a:pt x="0" y="8"/>
                    </a:cubicBezTo>
                    <a:cubicBezTo>
                      <a:pt x="1" y="6"/>
                      <a:pt x="3" y="3"/>
                      <a:pt x="5"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6" name="íslíḋè"/>
              <p:cNvSpPr/>
              <p:nvPr/>
            </p:nvSpPr>
            <p:spPr bwMode="auto">
              <a:xfrm>
                <a:off x="5771570" y="5240405"/>
                <a:ext cx="1931" cy="95591"/>
              </a:xfrm>
              <a:custGeom>
                <a:avLst/>
                <a:gdLst>
                  <a:gd name="T0" fmla="*/ 4 w 4"/>
                  <a:gd name="T1" fmla="*/ 0 h 256"/>
                  <a:gd name="T2" fmla="*/ 4 w 4"/>
                  <a:gd name="T3" fmla="*/ 247 h 256"/>
                  <a:gd name="T4" fmla="*/ 0 w 4"/>
                  <a:gd name="T5" fmla="*/ 256 h 256"/>
                  <a:gd name="T6" fmla="*/ 0 w 4"/>
                  <a:gd name="T7" fmla="*/ 9 h 256"/>
                  <a:gd name="T8" fmla="*/ 4 w 4"/>
                  <a:gd name="T9" fmla="*/ 0 h 256"/>
                </a:gdLst>
                <a:ahLst/>
                <a:cxnLst>
                  <a:cxn ang="0">
                    <a:pos x="T0" y="T1"/>
                  </a:cxn>
                  <a:cxn ang="0">
                    <a:pos x="T2" y="T3"/>
                  </a:cxn>
                  <a:cxn ang="0">
                    <a:pos x="T4" y="T5"/>
                  </a:cxn>
                  <a:cxn ang="0">
                    <a:pos x="T6" y="T7"/>
                  </a:cxn>
                  <a:cxn ang="0">
                    <a:pos x="T8" y="T9"/>
                  </a:cxn>
                </a:cxnLst>
                <a:rect l="0" t="0" r="r" b="b"/>
                <a:pathLst>
                  <a:path w="4" h="256">
                    <a:moveTo>
                      <a:pt x="4" y="0"/>
                    </a:moveTo>
                    <a:cubicBezTo>
                      <a:pt x="4" y="247"/>
                      <a:pt x="4" y="247"/>
                      <a:pt x="4" y="247"/>
                    </a:cubicBezTo>
                    <a:cubicBezTo>
                      <a:pt x="2" y="250"/>
                      <a:pt x="1" y="253"/>
                      <a:pt x="0" y="256"/>
                    </a:cubicBezTo>
                    <a:cubicBezTo>
                      <a:pt x="0" y="9"/>
                      <a:pt x="0" y="9"/>
                      <a:pt x="0" y="9"/>
                    </a:cubicBezTo>
                    <a:cubicBezTo>
                      <a:pt x="1" y="6"/>
                      <a:pt x="2" y="3"/>
                      <a:pt x="4"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7" name="íṡḻïḍe"/>
              <p:cNvSpPr/>
              <p:nvPr/>
            </p:nvSpPr>
            <p:spPr bwMode="auto">
              <a:xfrm>
                <a:off x="5770604" y="5243302"/>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8" name="iṥḻïďè"/>
              <p:cNvSpPr/>
              <p:nvPr/>
            </p:nvSpPr>
            <p:spPr bwMode="auto">
              <a:xfrm>
                <a:off x="5770604" y="5246199"/>
                <a:ext cx="0" cy="94626"/>
              </a:xfrm>
              <a:custGeom>
                <a:avLst/>
                <a:gdLst>
                  <a:gd name="T0" fmla="*/ 0 h 254"/>
                  <a:gd name="T1" fmla="*/ 247 h 254"/>
                  <a:gd name="T2" fmla="*/ 254 h 254"/>
                  <a:gd name="T3" fmla="*/ 7 h 254"/>
                  <a:gd name="T4" fmla="*/ 0 h 254"/>
                </a:gdLst>
                <a:ahLst/>
                <a:cxnLst>
                  <a:cxn ang="0">
                    <a:pos x="0" y="T0"/>
                  </a:cxn>
                  <a:cxn ang="0">
                    <a:pos x="0" y="T1"/>
                  </a:cxn>
                  <a:cxn ang="0">
                    <a:pos x="0" y="T2"/>
                  </a:cxn>
                  <a:cxn ang="0">
                    <a:pos x="0" y="T3"/>
                  </a:cxn>
                  <a:cxn ang="0">
                    <a:pos x="0" y="T4"/>
                  </a:cxn>
                </a:cxnLst>
                <a:rect l="0" t="0" r="r" b="b"/>
                <a:pathLst>
                  <a:path h="254">
                    <a:moveTo>
                      <a:pt x="0" y="0"/>
                    </a:moveTo>
                    <a:cubicBezTo>
                      <a:pt x="0" y="247"/>
                      <a:pt x="0" y="247"/>
                      <a:pt x="0" y="247"/>
                    </a:cubicBezTo>
                    <a:cubicBezTo>
                      <a:pt x="0" y="249"/>
                      <a:pt x="0" y="252"/>
                      <a:pt x="0" y="254"/>
                    </a:cubicBezTo>
                    <a:cubicBezTo>
                      <a:pt x="0" y="7"/>
                      <a:pt x="0" y="7"/>
                      <a:pt x="0" y="7"/>
                    </a:cubicBezTo>
                    <a:cubicBezTo>
                      <a:pt x="0" y="5"/>
                      <a:pt x="0" y="3"/>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9" name="iśľíḓè"/>
              <p:cNvSpPr/>
              <p:nvPr/>
            </p:nvSpPr>
            <p:spPr bwMode="auto">
              <a:xfrm>
                <a:off x="5770604" y="5249095"/>
                <a:ext cx="0" cy="92694"/>
              </a:xfrm>
              <a:custGeom>
                <a:avLst/>
                <a:gdLst>
                  <a:gd name="T0" fmla="*/ 0 h 96"/>
                  <a:gd name="T1" fmla="*/ 95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1"/>
                    </a:lnTo>
                    <a:lnTo>
                      <a:pt x="0" y="0"/>
                    </a:lnTo>
                    <a:close/>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0" name="îṣḷîḓê"/>
              <p:cNvSpPr/>
              <p:nvPr/>
            </p:nvSpPr>
            <p:spPr bwMode="auto">
              <a:xfrm>
                <a:off x="5770604" y="5249095"/>
                <a:ext cx="0" cy="92694"/>
              </a:xfrm>
              <a:custGeom>
                <a:avLst/>
                <a:gdLst>
                  <a:gd name="T0" fmla="*/ 0 h 96"/>
                  <a:gd name="T1" fmla="*/ 95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1" name="iṥľíďè"/>
              <p:cNvSpPr/>
              <p:nvPr/>
            </p:nvSpPr>
            <p:spPr bwMode="auto">
              <a:xfrm>
                <a:off x="5814055" y="5229784"/>
                <a:ext cx="2897" cy="93660"/>
              </a:xfrm>
              <a:custGeom>
                <a:avLst/>
                <a:gdLst>
                  <a:gd name="T0" fmla="*/ 7 w 7"/>
                  <a:gd name="T1" fmla="*/ 5 h 251"/>
                  <a:gd name="T2" fmla="*/ 7 w 7"/>
                  <a:gd name="T3" fmla="*/ 251 h 251"/>
                  <a:gd name="T4" fmla="*/ 0 w 7"/>
                  <a:gd name="T5" fmla="*/ 247 h 251"/>
                  <a:gd name="T6" fmla="*/ 0 w 7"/>
                  <a:gd name="T7" fmla="*/ 0 h 251"/>
                  <a:gd name="T8" fmla="*/ 7 w 7"/>
                  <a:gd name="T9" fmla="*/ 5 h 251"/>
                </a:gdLst>
                <a:ahLst/>
                <a:cxnLst>
                  <a:cxn ang="0">
                    <a:pos x="T0" y="T1"/>
                  </a:cxn>
                  <a:cxn ang="0">
                    <a:pos x="T2" y="T3"/>
                  </a:cxn>
                  <a:cxn ang="0">
                    <a:pos x="T4" y="T5"/>
                  </a:cxn>
                  <a:cxn ang="0">
                    <a:pos x="T6" y="T7"/>
                  </a:cxn>
                  <a:cxn ang="0">
                    <a:pos x="T8" y="T9"/>
                  </a:cxn>
                </a:cxnLst>
                <a:rect l="0" t="0" r="r" b="b"/>
                <a:pathLst>
                  <a:path w="7" h="251">
                    <a:moveTo>
                      <a:pt x="7" y="5"/>
                    </a:moveTo>
                    <a:cubicBezTo>
                      <a:pt x="7" y="251"/>
                      <a:pt x="7" y="251"/>
                      <a:pt x="7" y="251"/>
                    </a:cubicBezTo>
                    <a:cubicBezTo>
                      <a:pt x="6" y="249"/>
                      <a:pt x="3" y="248"/>
                      <a:pt x="0" y="247"/>
                    </a:cubicBezTo>
                    <a:cubicBezTo>
                      <a:pt x="0" y="0"/>
                      <a:pt x="0" y="0"/>
                      <a:pt x="0" y="0"/>
                    </a:cubicBezTo>
                    <a:cubicBezTo>
                      <a:pt x="3" y="1"/>
                      <a:pt x="6" y="3"/>
                      <a:pt x="7" y="5"/>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2" name="ísliḍé"/>
              <p:cNvSpPr/>
              <p:nvPr/>
            </p:nvSpPr>
            <p:spPr bwMode="auto">
              <a:xfrm>
                <a:off x="5813089" y="5228819"/>
                <a:ext cx="966" cy="92694"/>
              </a:xfrm>
              <a:custGeom>
                <a:avLst/>
                <a:gdLst>
                  <a:gd name="T0" fmla="*/ 3 w 3"/>
                  <a:gd name="T1" fmla="*/ 1 h 248"/>
                  <a:gd name="T2" fmla="*/ 3 w 3"/>
                  <a:gd name="T3" fmla="*/ 248 h 248"/>
                  <a:gd name="T4" fmla="*/ 0 w 3"/>
                  <a:gd name="T5" fmla="*/ 246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6"/>
                    </a:cubicBezTo>
                    <a:cubicBezTo>
                      <a:pt x="0" y="0"/>
                      <a:pt x="0" y="0"/>
                      <a:pt x="0" y="0"/>
                    </a:cubicBezTo>
                    <a:cubicBezTo>
                      <a:pt x="1" y="0"/>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3" name="ïsļiḑê"/>
              <p:cNvSpPr/>
              <p:nvPr/>
            </p:nvSpPr>
            <p:spPr bwMode="auto">
              <a:xfrm>
                <a:off x="5812123" y="5228819"/>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4" name="íş1íḍe"/>
              <p:cNvSpPr/>
              <p:nvPr/>
            </p:nvSpPr>
            <p:spPr bwMode="auto">
              <a:xfrm>
                <a:off x="5810192" y="5227853"/>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5" name="îslïḓé"/>
              <p:cNvSpPr/>
              <p:nvPr/>
            </p:nvSpPr>
            <p:spPr bwMode="auto">
              <a:xfrm>
                <a:off x="5809226" y="5227853"/>
                <a:ext cx="966"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7"/>
                      <a:pt x="0" y="247"/>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6" name="îṧļiḓê"/>
              <p:cNvSpPr/>
              <p:nvPr/>
            </p:nvSpPr>
            <p:spPr bwMode="auto">
              <a:xfrm>
                <a:off x="5807295" y="5227853"/>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6"/>
                      <a:pt x="2" y="246"/>
                      <a:pt x="0" y="246"/>
                    </a:cubicBezTo>
                    <a:cubicBezTo>
                      <a:pt x="0" y="0"/>
                      <a:pt x="0" y="0"/>
                      <a:pt x="0" y="0"/>
                    </a:cubicBezTo>
                    <a:cubicBezTo>
                      <a:pt x="2" y="0"/>
                      <a:pt x="4" y="0"/>
                      <a:pt x="5"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7" name="ïṣļîḓê"/>
              <p:cNvSpPr/>
              <p:nvPr/>
            </p:nvSpPr>
            <p:spPr bwMode="auto">
              <a:xfrm>
                <a:off x="5805364" y="5227853"/>
                <a:ext cx="1931" cy="91729"/>
              </a:xfrm>
              <a:custGeom>
                <a:avLst/>
                <a:gdLst>
                  <a:gd name="T0" fmla="*/ 6 w 6"/>
                  <a:gd name="T1" fmla="*/ 1 h 247"/>
                  <a:gd name="T2" fmla="*/ 6 w 6"/>
                  <a:gd name="T3" fmla="*/ 247 h 247"/>
                  <a:gd name="T4" fmla="*/ 0 w 6"/>
                  <a:gd name="T5" fmla="*/ 247 h 247"/>
                  <a:gd name="T6" fmla="*/ 0 w 6"/>
                  <a:gd name="T7" fmla="*/ 0 h 247"/>
                  <a:gd name="T8" fmla="*/ 6 w 6"/>
                  <a:gd name="T9" fmla="*/ 1 h 247"/>
                </a:gdLst>
                <a:ahLst/>
                <a:cxnLst>
                  <a:cxn ang="0">
                    <a:pos x="T0" y="T1"/>
                  </a:cxn>
                  <a:cxn ang="0">
                    <a:pos x="T2" y="T3"/>
                  </a:cxn>
                  <a:cxn ang="0">
                    <a:pos x="T4" y="T5"/>
                  </a:cxn>
                  <a:cxn ang="0">
                    <a:pos x="T6" y="T7"/>
                  </a:cxn>
                  <a:cxn ang="0">
                    <a:pos x="T8" y="T9"/>
                  </a:cxn>
                </a:cxnLst>
                <a:rect l="0" t="0" r="r" b="b"/>
                <a:pathLst>
                  <a:path w="6" h="247">
                    <a:moveTo>
                      <a:pt x="6" y="1"/>
                    </a:moveTo>
                    <a:cubicBezTo>
                      <a:pt x="6" y="247"/>
                      <a:pt x="6" y="247"/>
                      <a:pt x="6" y="247"/>
                    </a:cubicBezTo>
                    <a:cubicBezTo>
                      <a:pt x="4" y="247"/>
                      <a:pt x="2" y="247"/>
                      <a:pt x="0" y="247"/>
                    </a:cubicBezTo>
                    <a:cubicBezTo>
                      <a:pt x="0" y="0"/>
                      <a:pt x="0" y="0"/>
                      <a:pt x="0" y="0"/>
                    </a:cubicBezTo>
                    <a:cubicBezTo>
                      <a:pt x="2" y="0"/>
                      <a:pt x="4" y="0"/>
                      <a:pt x="6" y="1"/>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8" name="isḻïḑé"/>
              <p:cNvSpPr/>
              <p:nvPr/>
            </p:nvSpPr>
            <p:spPr bwMode="auto">
              <a:xfrm>
                <a:off x="5700118" y="5217232"/>
                <a:ext cx="11587" cy="110075"/>
              </a:xfrm>
              <a:custGeom>
                <a:avLst/>
                <a:gdLst>
                  <a:gd name="T0" fmla="*/ 12 w 12"/>
                  <a:gd name="T1" fmla="*/ 0 h 114"/>
                  <a:gd name="T2" fmla="*/ 12 w 12"/>
                  <a:gd name="T3" fmla="*/ 96 h 114"/>
                  <a:gd name="T4" fmla="*/ 0 w 12"/>
                  <a:gd name="T5" fmla="*/ 114 h 114"/>
                  <a:gd name="T6" fmla="*/ 0 w 12"/>
                  <a:gd name="T7" fmla="*/ 19 h 114"/>
                  <a:gd name="T8" fmla="*/ 12 w 12"/>
                  <a:gd name="T9" fmla="*/ 0 h 114"/>
                </a:gdLst>
                <a:ahLst/>
                <a:cxnLst>
                  <a:cxn ang="0">
                    <a:pos x="T0" y="T1"/>
                  </a:cxn>
                  <a:cxn ang="0">
                    <a:pos x="T2" y="T3"/>
                  </a:cxn>
                  <a:cxn ang="0">
                    <a:pos x="T4" y="T5"/>
                  </a:cxn>
                  <a:cxn ang="0">
                    <a:pos x="T6" y="T7"/>
                  </a:cxn>
                  <a:cxn ang="0">
                    <a:pos x="T8" y="T9"/>
                  </a:cxn>
                </a:cxnLst>
                <a:rect l="0" t="0" r="r" b="b"/>
                <a:pathLst>
                  <a:path w="12" h="114">
                    <a:moveTo>
                      <a:pt x="12" y="0"/>
                    </a:moveTo>
                    <a:lnTo>
                      <a:pt x="12" y="96"/>
                    </a:lnTo>
                    <a:lnTo>
                      <a:pt x="0" y="114"/>
                    </a:lnTo>
                    <a:lnTo>
                      <a:pt x="0" y="19"/>
                    </a:lnTo>
                    <a:lnTo>
                      <a:pt x="12" y="0"/>
                    </a:lnTo>
                    <a:close/>
                  </a:path>
                </a:pathLst>
              </a:custGeom>
              <a:solidFill>
                <a:srgbClr val="7A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9" name="îṣ1ïḋê"/>
              <p:cNvSpPr/>
              <p:nvPr/>
            </p:nvSpPr>
            <p:spPr bwMode="auto">
              <a:xfrm>
                <a:off x="5715567" y="5216266"/>
                <a:ext cx="1931" cy="91729"/>
              </a:xfrm>
              <a:custGeom>
                <a:avLst/>
                <a:gdLst>
                  <a:gd name="T0" fmla="*/ 5 w 5"/>
                  <a:gd name="T1" fmla="*/ 0 h 248"/>
                  <a:gd name="T2" fmla="*/ 5 w 5"/>
                  <a:gd name="T3" fmla="*/ 247 h 248"/>
                  <a:gd name="T4" fmla="*/ 0 w 5"/>
                  <a:gd name="T5" fmla="*/ 248 h 248"/>
                  <a:gd name="T6" fmla="*/ 0 w 5"/>
                  <a:gd name="T7" fmla="*/ 1 h 248"/>
                  <a:gd name="T8" fmla="*/ 5 w 5"/>
                  <a:gd name="T9" fmla="*/ 0 h 248"/>
                </a:gdLst>
                <a:ahLst/>
                <a:cxnLst>
                  <a:cxn ang="0">
                    <a:pos x="T0" y="T1"/>
                  </a:cxn>
                  <a:cxn ang="0">
                    <a:pos x="T2" y="T3"/>
                  </a:cxn>
                  <a:cxn ang="0">
                    <a:pos x="T4" y="T5"/>
                  </a:cxn>
                  <a:cxn ang="0">
                    <a:pos x="T6" y="T7"/>
                  </a:cxn>
                  <a:cxn ang="0">
                    <a:pos x="T8" y="T9"/>
                  </a:cxn>
                </a:cxnLst>
                <a:rect l="0" t="0" r="r" b="b"/>
                <a:pathLst>
                  <a:path w="5" h="248">
                    <a:moveTo>
                      <a:pt x="5" y="0"/>
                    </a:moveTo>
                    <a:cubicBezTo>
                      <a:pt x="5" y="247"/>
                      <a:pt x="5" y="247"/>
                      <a:pt x="5" y="247"/>
                    </a:cubicBezTo>
                    <a:cubicBezTo>
                      <a:pt x="4" y="247"/>
                      <a:pt x="2" y="247"/>
                      <a:pt x="0" y="248"/>
                    </a:cubicBezTo>
                    <a:cubicBezTo>
                      <a:pt x="0" y="1"/>
                      <a:pt x="0" y="1"/>
                      <a:pt x="0" y="1"/>
                    </a:cubicBezTo>
                    <a:cubicBezTo>
                      <a:pt x="2" y="1"/>
                      <a:pt x="4"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0" name="îṧ1íďê"/>
              <p:cNvSpPr/>
              <p:nvPr/>
            </p:nvSpPr>
            <p:spPr bwMode="auto">
              <a:xfrm>
                <a:off x="5703980" y="5216266"/>
                <a:ext cx="11587" cy="97523"/>
              </a:xfrm>
              <a:custGeom>
                <a:avLst/>
                <a:gdLst>
                  <a:gd name="T0" fmla="*/ 31 w 31"/>
                  <a:gd name="T1" fmla="*/ 0 h 260"/>
                  <a:gd name="T2" fmla="*/ 31 w 31"/>
                  <a:gd name="T3" fmla="*/ 247 h 260"/>
                  <a:gd name="T4" fmla="*/ 21 w 31"/>
                  <a:gd name="T5" fmla="*/ 250 h 260"/>
                  <a:gd name="T6" fmla="*/ 0 w 31"/>
                  <a:gd name="T7" fmla="*/ 260 h 260"/>
                  <a:gd name="T8" fmla="*/ 0 w 31"/>
                  <a:gd name="T9" fmla="*/ 13 h 260"/>
                  <a:gd name="T10" fmla="*/ 21 w 31"/>
                  <a:gd name="T11" fmla="*/ 3 h 260"/>
                  <a:gd name="T12" fmla="*/ 31 w 31"/>
                  <a:gd name="T13" fmla="*/ 0 h 260"/>
                </a:gdLst>
                <a:ahLst/>
                <a:cxnLst>
                  <a:cxn ang="0">
                    <a:pos x="T0" y="T1"/>
                  </a:cxn>
                  <a:cxn ang="0">
                    <a:pos x="T2" y="T3"/>
                  </a:cxn>
                  <a:cxn ang="0">
                    <a:pos x="T4" y="T5"/>
                  </a:cxn>
                  <a:cxn ang="0">
                    <a:pos x="T6" y="T7"/>
                  </a:cxn>
                  <a:cxn ang="0">
                    <a:pos x="T8" y="T9"/>
                  </a:cxn>
                  <a:cxn ang="0">
                    <a:pos x="T10" y="T11"/>
                  </a:cxn>
                  <a:cxn ang="0">
                    <a:pos x="T12" y="T13"/>
                  </a:cxn>
                </a:cxnLst>
                <a:rect l="0" t="0" r="r" b="b"/>
                <a:pathLst>
                  <a:path w="31" h="260">
                    <a:moveTo>
                      <a:pt x="31" y="0"/>
                    </a:moveTo>
                    <a:cubicBezTo>
                      <a:pt x="31" y="247"/>
                      <a:pt x="31" y="247"/>
                      <a:pt x="31" y="247"/>
                    </a:cubicBezTo>
                    <a:cubicBezTo>
                      <a:pt x="28" y="248"/>
                      <a:pt x="24" y="249"/>
                      <a:pt x="21" y="250"/>
                    </a:cubicBezTo>
                    <a:cubicBezTo>
                      <a:pt x="12" y="252"/>
                      <a:pt x="6" y="256"/>
                      <a:pt x="0" y="260"/>
                    </a:cubicBezTo>
                    <a:cubicBezTo>
                      <a:pt x="0" y="13"/>
                      <a:pt x="0" y="13"/>
                      <a:pt x="0" y="13"/>
                    </a:cubicBezTo>
                    <a:cubicBezTo>
                      <a:pt x="6" y="9"/>
                      <a:pt x="12" y="6"/>
                      <a:pt x="21" y="3"/>
                    </a:cubicBezTo>
                    <a:cubicBezTo>
                      <a:pt x="24" y="2"/>
                      <a:pt x="28" y="1"/>
                      <a:pt x="3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1" name="iṡlîḑé"/>
              <p:cNvSpPr/>
              <p:nvPr/>
            </p:nvSpPr>
            <p:spPr bwMode="auto">
              <a:xfrm>
                <a:off x="5702049" y="5221094"/>
                <a:ext cx="1931" cy="93660"/>
              </a:xfrm>
              <a:custGeom>
                <a:avLst/>
                <a:gdLst>
                  <a:gd name="T0" fmla="*/ 5 w 5"/>
                  <a:gd name="T1" fmla="*/ 0 h 251"/>
                  <a:gd name="T2" fmla="*/ 5 w 5"/>
                  <a:gd name="T3" fmla="*/ 247 h 251"/>
                  <a:gd name="T4" fmla="*/ 0 w 5"/>
                  <a:gd name="T5" fmla="*/ 251 h 251"/>
                  <a:gd name="T6" fmla="*/ 0 w 5"/>
                  <a:gd name="T7" fmla="*/ 5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3" y="248"/>
                      <a:pt x="1" y="250"/>
                      <a:pt x="0" y="251"/>
                    </a:cubicBezTo>
                    <a:cubicBezTo>
                      <a:pt x="0" y="5"/>
                      <a:pt x="0" y="5"/>
                      <a:pt x="0" y="5"/>
                    </a:cubicBezTo>
                    <a:cubicBezTo>
                      <a:pt x="1" y="3"/>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2" name="ïṧľîḋê"/>
              <p:cNvSpPr/>
              <p:nvPr/>
            </p:nvSpPr>
            <p:spPr bwMode="auto">
              <a:xfrm>
                <a:off x="5701083" y="5223025"/>
                <a:ext cx="966" cy="93660"/>
              </a:xfrm>
              <a:custGeom>
                <a:avLst/>
                <a:gdLst>
                  <a:gd name="T0" fmla="*/ 4 w 4"/>
                  <a:gd name="T1" fmla="*/ 0 h 250"/>
                  <a:gd name="T2" fmla="*/ 4 w 4"/>
                  <a:gd name="T3" fmla="*/ 246 h 250"/>
                  <a:gd name="T4" fmla="*/ 0 w 4"/>
                  <a:gd name="T5" fmla="*/ 250 h 250"/>
                  <a:gd name="T6" fmla="*/ 0 w 4"/>
                  <a:gd name="T7" fmla="*/ 4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6"/>
                      <a:pt x="4" y="246"/>
                      <a:pt x="4" y="246"/>
                    </a:cubicBezTo>
                    <a:cubicBezTo>
                      <a:pt x="2" y="247"/>
                      <a:pt x="1" y="249"/>
                      <a:pt x="0" y="250"/>
                    </a:cubicBezTo>
                    <a:cubicBezTo>
                      <a:pt x="0" y="4"/>
                      <a:pt x="0" y="4"/>
                      <a:pt x="0" y="4"/>
                    </a:cubicBezTo>
                    <a:cubicBezTo>
                      <a:pt x="1" y="2"/>
                      <a:pt x="2" y="1"/>
                      <a:pt x="4"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3" name="íṧlíḋè"/>
              <p:cNvSpPr/>
              <p:nvPr/>
            </p:nvSpPr>
            <p:spPr bwMode="auto">
              <a:xfrm>
                <a:off x="5700118" y="5224956"/>
                <a:ext cx="966" cy="92694"/>
              </a:xfrm>
              <a:custGeom>
                <a:avLst/>
                <a:gdLst>
                  <a:gd name="T0" fmla="*/ 3 w 3"/>
                  <a:gd name="T1" fmla="*/ 0 h 250"/>
                  <a:gd name="T2" fmla="*/ 3 w 3"/>
                  <a:gd name="T3" fmla="*/ 246 h 250"/>
                  <a:gd name="T4" fmla="*/ 0 w 3"/>
                  <a:gd name="T5" fmla="*/ 250 h 250"/>
                  <a:gd name="T6" fmla="*/ 0 w 3"/>
                  <a:gd name="T7" fmla="*/ 4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9"/>
                      <a:pt x="0" y="250"/>
                    </a:cubicBezTo>
                    <a:cubicBezTo>
                      <a:pt x="0" y="4"/>
                      <a:pt x="0" y="4"/>
                      <a:pt x="0" y="4"/>
                    </a:cubicBezTo>
                    <a:cubicBezTo>
                      <a:pt x="1" y="2"/>
                      <a:pt x="2" y="1"/>
                      <a:pt x="3"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4" name="iṣļîḋe"/>
              <p:cNvSpPr/>
              <p:nvPr/>
            </p:nvSpPr>
            <p:spPr bwMode="auto">
              <a:xfrm>
                <a:off x="5699152" y="5225922"/>
                <a:ext cx="966" cy="93660"/>
              </a:xfrm>
              <a:custGeom>
                <a:avLst/>
                <a:gdLst>
                  <a:gd name="T0" fmla="*/ 1 w 1"/>
                  <a:gd name="T1" fmla="*/ 0 h 250"/>
                  <a:gd name="T2" fmla="*/ 1 w 1"/>
                  <a:gd name="T3" fmla="*/ 246 h 250"/>
                  <a:gd name="T4" fmla="*/ 0 w 1"/>
                  <a:gd name="T5" fmla="*/ 250 h 250"/>
                  <a:gd name="T6" fmla="*/ 0 w 1"/>
                  <a:gd name="T7" fmla="*/ 4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6"/>
                      <a:pt x="1" y="246"/>
                      <a:pt x="1" y="246"/>
                    </a:cubicBezTo>
                    <a:cubicBezTo>
                      <a:pt x="1" y="247"/>
                      <a:pt x="0" y="249"/>
                      <a:pt x="0" y="250"/>
                    </a:cubicBezTo>
                    <a:cubicBezTo>
                      <a:pt x="0" y="4"/>
                      <a:pt x="0" y="4"/>
                      <a:pt x="0" y="4"/>
                    </a:cubicBezTo>
                    <a:cubicBezTo>
                      <a:pt x="0"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5" name="îŝļîḍê"/>
              <p:cNvSpPr/>
              <p:nvPr/>
            </p:nvSpPr>
            <p:spPr bwMode="auto">
              <a:xfrm>
                <a:off x="5698187" y="5227853"/>
                <a:ext cx="966" cy="93660"/>
              </a:xfrm>
              <a:custGeom>
                <a:avLst/>
                <a:gdLst>
                  <a:gd name="T0" fmla="*/ 2 w 2"/>
                  <a:gd name="T1" fmla="*/ 0 h 251"/>
                  <a:gd name="T2" fmla="*/ 2 w 2"/>
                  <a:gd name="T3" fmla="*/ 246 h 251"/>
                  <a:gd name="T4" fmla="*/ 0 w 2"/>
                  <a:gd name="T5" fmla="*/ 251 h 251"/>
                  <a:gd name="T6" fmla="*/ 0 w 2"/>
                  <a:gd name="T7" fmla="*/ 4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1" y="249"/>
                      <a:pt x="0" y="251"/>
                    </a:cubicBezTo>
                    <a:cubicBezTo>
                      <a:pt x="0" y="4"/>
                      <a:pt x="0" y="4"/>
                      <a:pt x="0" y="4"/>
                    </a:cubicBezTo>
                    <a:cubicBezTo>
                      <a:pt x="1" y="3"/>
                      <a:pt x="1" y="1"/>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6" name="ïṩḷîḑè"/>
              <p:cNvSpPr/>
              <p:nvPr/>
            </p:nvSpPr>
            <p:spPr bwMode="auto">
              <a:xfrm>
                <a:off x="5698187" y="5228819"/>
                <a:ext cx="0" cy="94626"/>
              </a:xfrm>
              <a:custGeom>
                <a:avLst/>
                <a:gdLst>
                  <a:gd name="T0" fmla="*/ 0 h 252"/>
                  <a:gd name="T1" fmla="*/ 247 h 252"/>
                  <a:gd name="T2" fmla="*/ 252 h 252"/>
                  <a:gd name="T3" fmla="*/ 5 h 252"/>
                  <a:gd name="T4" fmla="*/ 0 h 252"/>
                </a:gdLst>
                <a:ahLst/>
                <a:cxnLst>
                  <a:cxn ang="0">
                    <a:pos x="0" y="T0"/>
                  </a:cxn>
                  <a:cxn ang="0">
                    <a:pos x="0" y="T1"/>
                  </a:cxn>
                  <a:cxn ang="0">
                    <a:pos x="0" y="T2"/>
                  </a:cxn>
                  <a:cxn ang="0">
                    <a:pos x="0" y="T3"/>
                  </a:cxn>
                  <a:cxn ang="0">
                    <a:pos x="0" y="T4"/>
                  </a:cxn>
                </a:cxnLst>
                <a:rect l="0" t="0" r="r" b="b"/>
                <a:pathLst>
                  <a:path h="252">
                    <a:moveTo>
                      <a:pt x="0" y="0"/>
                    </a:moveTo>
                    <a:cubicBezTo>
                      <a:pt x="0" y="247"/>
                      <a:pt x="0" y="247"/>
                      <a:pt x="0" y="247"/>
                    </a:cubicBezTo>
                    <a:cubicBezTo>
                      <a:pt x="0" y="248"/>
                      <a:pt x="0" y="250"/>
                      <a:pt x="0" y="252"/>
                    </a:cubicBezTo>
                    <a:cubicBezTo>
                      <a:pt x="0" y="5"/>
                      <a:pt x="0" y="5"/>
                      <a:pt x="0" y="5"/>
                    </a:cubicBezTo>
                    <a:cubicBezTo>
                      <a:pt x="0" y="3"/>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7" name="íŝļíďé"/>
              <p:cNvSpPr/>
              <p:nvPr/>
            </p:nvSpPr>
            <p:spPr bwMode="auto">
              <a:xfrm>
                <a:off x="5698187" y="523075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8" name="íSliḍé"/>
              <p:cNvSpPr/>
              <p:nvPr/>
            </p:nvSpPr>
            <p:spPr bwMode="auto">
              <a:xfrm>
                <a:off x="5698187" y="5230750"/>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79" name="îṡļîde"/>
              <p:cNvSpPr/>
              <p:nvPr/>
            </p:nvSpPr>
            <p:spPr bwMode="auto">
              <a:xfrm>
                <a:off x="5698187" y="5231715"/>
                <a:ext cx="1931" cy="95591"/>
              </a:xfrm>
              <a:custGeom>
                <a:avLst/>
                <a:gdLst>
                  <a:gd name="T0" fmla="*/ 4 w 4"/>
                  <a:gd name="T1" fmla="*/ 11 h 258"/>
                  <a:gd name="T2" fmla="*/ 4 w 4"/>
                  <a:gd name="T3" fmla="*/ 258 h 258"/>
                  <a:gd name="T4" fmla="*/ 0 w 4"/>
                  <a:gd name="T5" fmla="*/ 247 h 258"/>
                  <a:gd name="T6" fmla="*/ 0 w 4"/>
                  <a:gd name="T7" fmla="*/ 0 h 258"/>
                  <a:gd name="T8" fmla="*/ 4 w 4"/>
                  <a:gd name="T9" fmla="*/ 11 h 258"/>
                </a:gdLst>
                <a:ahLst/>
                <a:cxnLst>
                  <a:cxn ang="0">
                    <a:pos x="T0" y="T1"/>
                  </a:cxn>
                  <a:cxn ang="0">
                    <a:pos x="T2" y="T3"/>
                  </a:cxn>
                  <a:cxn ang="0">
                    <a:pos x="T4" y="T5"/>
                  </a:cxn>
                  <a:cxn ang="0">
                    <a:pos x="T6" y="T7"/>
                  </a:cxn>
                  <a:cxn ang="0">
                    <a:pos x="T8" y="T9"/>
                  </a:cxn>
                </a:cxnLst>
                <a:rect l="0" t="0" r="r" b="b"/>
                <a:pathLst>
                  <a:path w="4" h="258">
                    <a:moveTo>
                      <a:pt x="4" y="11"/>
                    </a:moveTo>
                    <a:cubicBezTo>
                      <a:pt x="4" y="258"/>
                      <a:pt x="4" y="258"/>
                      <a:pt x="4" y="258"/>
                    </a:cubicBezTo>
                    <a:cubicBezTo>
                      <a:pt x="2" y="256"/>
                      <a:pt x="0" y="254"/>
                      <a:pt x="0" y="247"/>
                    </a:cubicBezTo>
                    <a:cubicBezTo>
                      <a:pt x="0" y="0"/>
                      <a:pt x="0" y="0"/>
                      <a:pt x="0" y="0"/>
                    </a:cubicBezTo>
                    <a:cubicBezTo>
                      <a:pt x="0" y="7"/>
                      <a:pt x="2" y="10"/>
                      <a:pt x="4" y="11"/>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0" name="íṩ1iďê"/>
              <p:cNvSpPr/>
              <p:nvPr/>
            </p:nvSpPr>
            <p:spPr bwMode="auto">
              <a:xfrm>
                <a:off x="5700118" y="5235577"/>
                <a:ext cx="0" cy="92694"/>
              </a:xfrm>
              <a:custGeom>
                <a:avLst/>
                <a:gdLst>
                  <a:gd name="T0" fmla="*/ 1 h 248"/>
                  <a:gd name="T1" fmla="*/ 248 h 248"/>
                  <a:gd name="T2" fmla="*/ 247 h 248"/>
                  <a:gd name="T3" fmla="*/ 0 h 248"/>
                  <a:gd name="T4" fmla="*/ 1 h 248"/>
                </a:gdLst>
                <a:ahLst/>
                <a:cxnLst>
                  <a:cxn ang="0">
                    <a:pos x="0" y="T0"/>
                  </a:cxn>
                  <a:cxn ang="0">
                    <a:pos x="0" y="T1"/>
                  </a:cxn>
                  <a:cxn ang="0">
                    <a:pos x="0" y="T2"/>
                  </a:cxn>
                  <a:cxn ang="0">
                    <a:pos x="0" y="T3"/>
                  </a:cxn>
                  <a:cxn ang="0">
                    <a:pos x="0" y="T4"/>
                  </a:cxn>
                </a:cxnLst>
                <a:rect l="0" t="0" r="r" b="b"/>
                <a:pathLst>
                  <a:path h="248">
                    <a:moveTo>
                      <a:pt x="0" y="1"/>
                    </a:moveTo>
                    <a:cubicBezTo>
                      <a:pt x="0" y="248"/>
                      <a:pt x="0" y="248"/>
                      <a:pt x="0" y="248"/>
                    </a:cubicBezTo>
                    <a:cubicBezTo>
                      <a:pt x="0" y="248"/>
                      <a:pt x="0" y="247"/>
                      <a:pt x="0" y="247"/>
                    </a:cubicBezTo>
                    <a:cubicBezTo>
                      <a:pt x="0" y="0"/>
                      <a:pt x="0" y="0"/>
                      <a:pt x="0" y="0"/>
                    </a:cubicBezTo>
                    <a:cubicBezTo>
                      <a:pt x="0" y="1"/>
                      <a:pt x="0" y="1"/>
                      <a:pt x="0" y="1"/>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1" name="i$ľíḓê"/>
              <p:cNvSpPr/>
              <p:nvPr/>
            </p:nvSpPr>
            <p:spPr bwMode="auto">
              <a:xfrm>
                <a:off x="5698187" y="5235577"/>
                <a:ext cx="1931" cy="92694"/>
              </a:xfrm>
              <a:custGeom>
                <a:avLst/>
                <a:gdLst>
                  <a:gd name="T0" fmla="*/ 6 w 6"/>
                  <a:gd name="T1" fmla="*/ 0 h 247"/>
                  <a:gd name="T2" fmla="*/ 6 w 6"/>
                  <a:gd name="T3" fmla="*/ 247 h 247"/>
                  <a:gd name="T4" fmla="*/ 5 w 6"/>
                  <a:gd name="T5" fmla="*/ 247 h 247"/>
                  <a:gd name="T6" fmla="*/ 0 w 6"/>
                  <a:gd name="T7" fmla="*/ 247 h 247"/>
                  <a:gd name="T8" fmla="*/ 0 w 6"/>
                  <a:gd name="T9" fmla="*/ 0 h 247"/>
                  <a:gd name="T10" fmla="*/ 5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6" y="247"/>
                      <a:pt x="5" y="247"/>
                      <a:pt x="5" y="247"/>
                    </a:cubicBezTo>
                    <a:cubicBezTo>
                      <a:pt x="3" y="247"/>
                      <a:pt x="2" y="247"/>
                      <a:pt x="0" y="247"/>
                    </a:cubicBezTo>
                    <a:cubicBezTo>
                      <a:pt x="0" y="0"/>
                      <a:pt x="0" y="0"/>
                      <a:pt x="0" y="0"/>
                    </a:cubicBezTo>
                    <a:cubicBezTo>
                      <a:pt x="2" y="0"/>
                      <a:pt x="3" y="0"/>
                      <a:pt x="5" y="0"/>
                    </a:cubicBezTo>
                    <a:cubicBezTo>
                      <a:pt x="5" y="0"/>
                      <a:pt x="6" y="0"/>
                      <a:pt x="6"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2" name="iŝlïďé"/>
              <p:cNvSpPr/>
              <p:nvPr/>
            </p:nvSpPr>
            <p:spPr bwMode="auto">
              <a:xfrm>
                <a:off x="5696255" y="5235577"/>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7"/>
                      <a:pt x="2" y="247"/>
                      <a:pt x="0" y="246"/>
                    </a:cubicBezTo>
                    <a:cubicBezTo>
                      <a:pt x="0" y="0"/>
                      <a:pt x="0" y="0"/>
                      <a:pt x="0" y="0"/>
                    </a:cubicBezTo>
                    <a:cubicBezTo>
                      <a:pt x="2" y="0"/>
                      <a:pt x="4" y="0"/>
                      <a:pt x="5"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3" name="ïšḷïḋe"/>
              <p:cNvSpPr/>
              <p:nvPr/>
            </p:nvSpPr>
            <p:spPr bwMode="auto">
              <a:xfrm>
                <a:off x="5694324" y="5235577"/>
                <a:ext cx="1931" cy="91729"/>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1"/>
                      <a:pt x="3" y="1"/>
                      <a:pt x="4"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4" name="ïṩlïde"/>
              <p:cNvSpPr/>
              <p:nvPr/>
            </p:nvSpPr>
            <p:spPr bwMode="auto">
              <a:xfrm>
                <a:off x="5693358" y="5235577"/>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6"/>
                    </a:cubicBezTo>
                    <a:cubicBezTo>
                      <a:pt x="0" y="0"/>
                      <a:pt x="0" y="0"/>
                      <a:pt x="0" y="0"/>
                    </a:cubicBezTo>
                    <a:cubicBezTo>
                      <a:pt x="1" y="0"/>
                      <a:pt x="2" y="0"/>
                      <a:pt x="3" y="0"/>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5" name="íśľîḍe"/>
              <p:cNvSpPr/>
              <p:nvPr/>
            </p:nvSpPr>
            <p:spPr bwMode="auto">
              <a:xfrm>
                <a:off x="5692393" y="5234612"/>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6" name="iśḷïḋé"/>
              <p:cNvSpPr/>
              <p:nvPr/>
            </p:nvSpPr>
            <p:spPr bwMode="auto">
              <a:xfrm>
                <a:off x="5691427" y="523461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7" name="íşlîdé"/>
              <p:cNvSpPr/>
              <p:nvPr/>
            </p:nvSpPr>
            <p:spPr bwMode="auto">
              <a:xfrm>
                <a:off x="5687565" y="5229784"/>
                <a:ext cx="3862" cy="96557"/>
              </a:xfrm>
              <a:custGeom>
                <a:avLst/>
                <a:gdLst>
                  <a:gd name="T0" fmla="*/ 10 w 10"/>
                  <a:gd name="T1" fmla="*/ 13 h 260"/>
                  <a:gd name="T2" fmla="*/ 10 w 10"/>
                  <a:gd name="T3" fmla="*/ 260 h 260"/>
                  <a:gd name="T4" fmla="*/ 1 w 10"/>
                  <a:gd name="T5" fmla="*/ 252 h 260"/>
                  <a:gd name="T6" fmla="*/ 0 w 10"/>
                  <a:gd name="T7" fmla="*/ 247 h 260"/>
                  <a:gd name="T8" fmla="*/ 0 w 10"/>
                  <a:gd name="T9" fmla="*/ 0 h 260"/>
                  <a:gd name="T10" fmla="*/ 1 w 10"/>
                  <a:gd name="T11" fmla="*/ 5 h 260"/>
                  <a:gd name="T12" fmla="*/ 10 w 10"/>
                  <a:gd name="T13" fmla="*/ 13 h 260"/>
                </a:gdLst>
                <a:ahLst/>
                <a:cxnLst>
                  <a:cxn ang="0">
                    <a:pos x="T0" y="T1"/>
                  </a:cxn>
                  <a:cxn ang="0">
                    <a:pos x="T2" y="T3"/>
                  </a:cxn>
                  <a:cxn ang="0">
                    <a:pos x="T4" y="T5"/>
                  </a:cxn>
                  <a:cxn ang="0">
                    <a:pos x="T6" y="T7"/>
                  </a:cxn>
                  <a:cxn ang="0">
                    <a:pos x="T8" y="T9"/>
                  </a:cxn>
                  <a:cxn ang="0">
                    <a:pos x="T10" y="T11"/>
                  </a:cxn>
                  <a:cxn ang="0">
                    <a:pos x="T12" y="T13"/>
                  </a:cxn>
                </a:cxnLst>
                <a:rect l="0" t="0" r="r" b="b"/>
                <a:pathLst>
                  <a:path w="10" h="260">
                    <a:moveTo>
                      <a:pt x="10" y="13"/>
                    </a:moveTo>
                    <a:cubicBezTo>
                      <a:pt x="10" y="260"/>
                      <a:pt x="10" y="260"/>
                      <a:pt x="10" y="260"/>
                    </a:cubicBezTo>
                    <a:cubicBezTo>
                      <a:pt x="6" y="258"/>
                      <a:pt x="2" y="255"/>
                      <a:pt x="1" y="252"/>
                    </a:cubicBezTo>
                    <a:cubicBezTo>
                      <a:pt x="0" y="250"/>
                      <a:pt x="0" y="248"/>
                      <a:pt x="0" y="247"/>
                    </a:cubicBezTo>
                    <a:cubicBezTo>
                      <a:pt x="0" y="0"/>
                      <a:pt x="0" y="0"/>
                      <a:pt x="0" y="0"/>
                    </a:cubicBezTo>
                    <a:cubicBezTo>
                      <a:pt x="0" y="2"/>
                      <a:pt x="0" y="4"/>
                      <a:pt x="1" y="5"/>
                    </a:cubicBezTo>
                    <a:cubicBezTo>
                      <a:pt x="2" y="9"/>
                      <a:pt x="6" y="11"/>
                      <a:pt x="10" y="13"/>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8" name="íṣļiďe"/>
              <p:cNvSpPr/>
              <p:nvPr/>
            </p:nvSpPr>
            <p:spPr bwMode="auto">
              <a:xfrm>
                <a:off x="5683703" y="5226887"/>
                <a:ext cx="3862" cy="96557"/>
              </a:xfrm>
              <a:custGeom>
                <a:avLst/>
                <a:gdLst>
                  <a:gd name="T0" fmla="*/ 10 w 10"/>
                  <a:gd name="T1" fmla="*/ 13 h 260"/>
                  <a:gd name="T2" fmla="*/ 10 w 10"/>
                  <a:gd name="T3" fmla="*/ 260 h 260"/>
                  <a:gd name="T4" fmla="*/ 0 w 10"/>
                  <a:gd name="T5" fmla="*/ 247 h 260"/>
                  <a:gd name="T6" fmla="*/ 0 w 10"/>
                  <a:gd name="T7" fmla="*/ 0 h 260"/>
                  <a:gd name="T8" fmla="*/ 10 w 10"/>
                  <a:gd name="T9" fmla="*/ 13 h 260"/>
                </a:gdLst>
                <a:ahLst/>
                <a:cxnLst>
                  <a:cxn ang="0">
                    <a:pos x="T0" y="T1"/>
                  </a:cxn>
                  <a:cxn ang="0">
                    <a:pos x="T2" y="T3"/>
                  </a:cxn>
                  <a:cxn ang="0">
                    <a:pos x="T4" y="T5"/>
                  </a:cxn>
                  <a:cxn ang="0">
                    <a:pos x="T6" y="T7"/>
                  </a:cxn>
                  <a:cxn ang="0">
                    <a:pos x="T8" y="T9"/>
                  </a:cxn>
                </a:cxnLst>
                <a:rect l="0" t="0" r="r" b="b"/>
                <a:pathLst>
                  <a:path w="10" h="260">
                    <a:moveTo>
                      <a:pt x="10" y="13"/>
                    </a:moveTo>
                    <a:cubicBezTo>
                      <a:pt x="10" y="260"/>
                      <a:pt x="10" y="260"/>
                      <a:pt x="10" y="260"/>
                    </a:cubicBezTo>
                    <a:cubicBezTo>
                      <a:pt x="4" y="257"/>
                      <a:pt x="0" y="253"/>
                      <a:pt x="0" y="247"/>
                    </a:cubicBezTo>
                    <a:cubicBezTo>
                      <a:pt x="0" y="0"/>
                      <a:pt x="0" y="0"/>
                      <a:pt x="0" y="0"/>
                    </a:cubicBezTo>
                    <a:cubicBezTo>
                      <a:pt x="0" y="6"/>
                      <a:pt x="4" y="11"/>
                      <a:pt x="10" y="13"/>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9" name="îṩ1ïḋé"/>
              <p:cNvSpPr/>
              <p:nvPr/>
            </p:nvSpPr>
            <p:spPr bwMode="auto">
              <a:xfrm>
                <a:off x="6098897" y="5226887"/>
                <a:ext cx="3862" cy="96557"/>
              </a:xfrm>
              <a:custGeom>
                <a:avLst/>
                <a:gdLst>
                  <a:gd name="T0" fmla="*/ 11 w 11"/>
                  <a:gd name="T1" fmla="*/ 14 h 261"/>
                  <a:gd name="T2" fmla="*/ 11 w 11"/>
                  <a:gd name="T3" fmla="*/ 261 h 261"/>
                  <a:gd name="T4" fmla="*/ 0 w 11"/>
                  <a:gd name="T5" fmla="*/ 247 h 261"/>
                  <a:gd name="T6" fmla="*/ 0 w 11"/>
                  <a:gd name="T7" fmla="*/ 0 h 261"/>
                  <a:gd name="T8" fmla="*/ 11 w 11"/>
                  <a:gd name="T9" fmla="*/ 14 h 261"/>
                </a:gdLst>
                <a:ahLst/>
                <a:cxnLst>
                  <a:cxn ang="0">
                    <a:pos x="T0" y="T1"/>
                  </a:cxn>
                  <a:cxn ang="0">
                    <a:pos x="T2" y="T3"/>
                  </a:cxn>
                  <a:cxn ang="0">
                    <a:pos x="T4" y="T5"/>
                  </a:cxn>
                  <a:cxn ang="0">
                    <a:pos x="T6" y="T7"/>
                  </a:cxn>
                  <a:cxn ang="0">
                    <a:pos x="T8" y="T9"/>
                  </a:cxn>
                </a:cxnLst>
                <a:rect l="0" t="0" r="r" b="b"/>
                <a:pathLst>
                  <a:path w="11" h="261">
                    <a:moveTo>
                      <a:pt x="11" y="14"/>
                    </a:moveTo>
                    <a:cubicBezTo>
                      <a:pt x="11" y="261"/>
                      <a:pt x="11" y="261"/>
                      <a:pt x="11" y="261"/>
                    </a:cubicBezTo>
                    <a:cubicBezTo>
                      <a:pt x="11" y="255"/>
                      <a:pt x="9" y="250"/>
                      <a:pt x="0" y="247"/>
                    </a:cubicBezTo>
                    <a:cubicBezTo>
                      <a:pt x="0" y="0"/>
                      <a:pt x="0" y="0"/>
                      <a:pt x="0" y="0"/>
                    </a:cubicBezTo>
                    <a:cubicBezTo>
                      <a:pt x="9" y="3"/>
                      <a:pt x="11" y="9"/>
                      <a:pt x="11" y="14"/>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0" name="íS1íďè"/>
              <p:cNvSpPr/>
              <p:nvPr/>
            </p:nvSpPr>
            <p:spPr bwMode="auto">
              <a:xfrm>
                <a:off x="6097931" y="522592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1" name="íṣliḓé"/>
              <p:cNvSpPr/>
              <p:nvPr/>
            </p:nvSpPr>
            <p:spPr bwMode="auto">
              <a:xfrm>
                <a:off x="6096966" y="522592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2" name="ïşļïḍè"/>
              <p:cNvSpPr/>
              <p:nvPr/>
            </p:nvSpPr>
            <p:spPr bwMode="auto">
              <a:xfrm>
                <a:off x="6095034" y="5225922"/>
                <a:ext cx="1931"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6"/>
                      <a:pt x="0" y="246"/>
                    </a:cubicBezTo>
                    <a:cubicBezTo>
                      <a:pt x="0" y="0"/>
                      <a:pt x="0" y="0"/>
                      <a:pt x="0" y="0"/>
                    </a:cubicBezTo>
                    <a:cubicBezTo>
                      <a:pt x="2" y="0"/>
                      <a:pt x="3" y="0"/>
                      <a:pt x="4"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3" name="ïṡľîḓè"/>
              <p:cNvSpPr/>
              <p:nvPr/>
            </p:nvSpPr>
            <p:spPr bwMode="auto">
              <a:xfrm>
                <a:off x="6093103" y="5224956"/>
                <a:ext cx="1931"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0"/>
                      <a:pt x="3" y="0"/>
                      <a:pt x="4" y="1"/>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4" name="íṡľidê"/>
              <p:cNvSpPr/>
              <p:nvPr/>
            </p:nvSpPr>
            <p:spPr bwMode="auto">
              <a:xfrm>
                <a:off x="6092138" y="5224956"/>
                <a:ext cx="966"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7"/>
                      <a:pt x="2" y="246"/>
                      <a:pt x="0" y="246"/>
                    </a:cubicBezTo>
                    <a:cubicBezTo>
                      <a:pt x="0" y="0"/>
                      <a:pt x="0" y="0"/>
                      <a:pt x="0" y="0"/>
                    </a:cubicBezTo>
                    <a:cubicBezTo>
                      <a:pt x="2" y="0"/>
                      <a:pt x="4" y="0"/>
                      <a:pt x="5"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5" name="ïś1iḍe"/>
              <p:cNvSpPr/>
              <p:nvPr/>
            </p:nvSpPr>
            <p:spPr bwMode="auto">
              <a:xfrm>
                <a:off x="6089241" y="5224956"/>
                <a:ext cx="2897" cy="91729"/>
              </a:xfrm>
              <a:custGeom>
                <a:avLst/>
                <a:gdLst>
                  <a:gd name="T0" fmla="*/ 7 w 7"/>
                  <a:gd name="T1" fmla="*/ 0 h 246"/>
                  <a:gd name="T2" fmla="*/ 7 w 7"/>
                  <a:gd name="T3" fmla="*/ 246 h 246"/>
                  <a:gd name="T4" fmla="*/ 1 w 7"/>
                  <a:gd name="T5" fmla="*/ 246 h 246"/>
                  <a:gd name="T6" fmla="*/ 0 w 7"/>
                  <a:gd name="T7" fmla="*/ 246 h 246"/>
                  <a:gd name="T8" fmla="*/ 0 w 7"/>
                  <a:gd name="T9" fmla="*/ 0 h 246"/>
                  <a:gd name="T10" fmla="*/ 1 w 7"/>
                  <a:gd name="T11" fmla="*/ 0 h 246"/>
                  <a:gd name="T12" fmla="*/ 7 w 7"/>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7" h="246">
                    <a:moveTo>
                      <a:pt x="7" y="0"/>
                    </a:moveTo>
                    <a:cubicBezTo>
                      <a:pt x="7" y="246"/>
                      <a:pt x="7" y="246"/>
                      <a:pt x="7" y="246"/>
                    </a:cubicBezTo>
                    <a:cubicBezTo>
                      <a:pt x="5" y="246"/>
                      <a:pt x="3" y="246"/>
                      <a:pt x="1" y="246"/>
                    </a:cubicBezTo>
                    <a:cubicBezTo>
                      <a:pt x="0" y="246"/>
                      <a:pt x="0" y="246"/>
                      <a:pt x="0" y="246"/>
                    </a:cubicBezTo>
                    <a:cubicBezTo>
                      <a:pt x="0" y="0"/>
                      <a:pt x="0" y="0"/>
                      <a:pt x="0" y="0"/>
                    </a:cubicBezTo>
                    <a:cubicBezTo>
                      <a:pt x="1" y="0"/>
                      <a:pt x="1" y="0"/>
                      <a:pt x="1" y="0"/>
                    </a:cubicBezTo>
                    <a:cubicBezTo>
                      <a:pt x="3" y="0"/>
                      <a:pt x="5" y="0"/>
                      <a:pt x="7"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6" name="îsḻïdè"/>
              <p:cNvSpPr/>
              <p:nvPr/>
            </p:nvSpPr>
            <p:spPr bwMode="auto">
              <a:xfrm>
                <a:off x="6086345" y="5224956"/>
                <a:ext cx="2897" cy="91729"/>
              </a:xfrm>
              <a:custGeom>
                <a:avLst/>
                <a:gdLst>
                  <a:gd name="T0" fmla="*/ 8 w 8"/>
                  <a:gd name="T1" fmla="*/ 0 h 246"/>
                  <a:gd name="T2" fmla="*/ 8 w 8"/>
                  <a:gd name="T3" fmla="*/ 246 h 246"/>
                  <a:gd name="T4" fmla="*/ 0 w 8"/>
                  <a:gd name="T5" fmla="*/ 246 h 246"/>
                  <a:gd name="T6" fmla="*/ 0 w 8"/>
                  <a:gd name="T7" fmla="*/ 0 h 246"/>
                  <a:gd name="T8" fmla="*/ 8 w 8"/>
                  <a:gd name="T9" fmla="*/ 0 h 246"/>
                </a:gdLst>
                <a:ahLst/>
                <a:cxnLst>
                  <a:cxn ang="0">
                    <a:pos x="T0" y="T1"/>
                  </a:cxn>
                  <a:cxn ang="0">
                    <a:pos x="T2" y="T3"/>
                  </a:cxn>
                  <a:cxn ang="0">
                    <a:pos x="T4" y="T5"/>
                  </a:cxn>
                  <a:cxn ang="0">
                    <a:pos x="T6" y="T7"/>
                  </a:cxn>
                  <a:cxn ang="0">
                    <a:pos x="T8" y="T9"/>
                  </a:cxn>
                </a:cxnLst>
                <a:rect l="0" t="0" r="r" b="b"/>
                <a:pathLst>
                  <a:path w="8" h="246">
                    <a:moveTo>
                      <a:pt x="8" y="0"/>
                    </a:moveTo>
                    <a:cubicBezTo>
                      <a:pt x="8" y="246"/>
                      <a:pt x="8" y="246"/>
                      <a:pt x="8" y="246"/>
                    </a:cubicBezTo>
                    <a:cubicBezTo>
                      <a:pt x="5" y="246"/>
                      <a:pt x="2" y="246"/>
                      <a:pt x="0" y="246"/>
                    </a:cubicBezTo>
                    <a:cubicBezTo>
                      <a:pt x="0" y="0"/>
                      <a:pt x="0" y="0"/>
                      <a:pt x="0" y="0"/>
                    </a:cubicBezTo>
                    <a:cubicBezTo>
                      <a:pt x="2" y="0"/>
                      <a:pt x="5" y="0"/>
                      <a:pt x="8"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7" name="ísḻïḋê"/>
              <p:cNvSpPr/>
              <p:nvPr/>
            </p:nvSpPr>
            <p:spPr bwMode="auto">
              <a:xfrm>
                <a:off x="6082482" y="5224956"/>
                <a:ext cx="3862" cy="92694"/>
              </a:xfrm>
              <a:custGeom>
                <a:avLst/>
                <a:gdLst>
                  <a:gd name="T0" fmla="*/ 9 w 9"/>
                  <a:gd name="T1" fmla="*/ 0 h 247"/>
                  <a:gd name="T2" fmla="*/ 9 w 9"/>
                  <a:gd name="T3" fmla="*/ 246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6"/>
                      <a:pt x="9" y="246"/>
                      <a:pt x="9" y="246"/>
                    </a:cubicBezTo>
                    <a:cubicBezTo>
                      <a:pt x="6" y="247"/>
                      <a:pt x="3" y="247"/>
                      <a:pt x="0" y="247"/>
                    </a:cubicBezTo>
                    <a:cubicBezTo>
                      <a:pt x="0" y="1"/>
                      <a:pt x="0" y="1"/>
                      <a:pt x="0" y="1"/>
                    </a:cubicBezTo>
                    <a:cubicBezTo>
                      <a:pt x="3" y="0"/>
                      <a:pt x="6" y="0"/>
                      <a:pt x="9"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8" name="îṥḻïdê"/>
              <p:cNvSpPr/>
              <p:nvPr/>
            </p:nvSpPr>
            <p:spPr bwMode="auto">
              <a:xfrm>
                <a:off x="6078620" y="5225922"/>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7" y="247"/>
                      <a:pt x="3" y="247"/>
                      <a:pt x="0" y="248"/>
                    </a:cubicBezTo>
                    <a:cubicBezTo>
                      <a:pt x="0" y="1"/>
                      <a:pt x="0" y="1"/>
                      <a:pt x="0" y="1"/>
                    </a:cubicBezTo>
                    <a:cubicBezTo>
                      <a:pt x="3" y="1"/>
                      <a:pt x="7" y="0"/>
                      <a:pt x="10"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9" name="iṧlîḓé"/>
              <p:cNvSpPr/>
              <p:nvPr/>
            </p:nvSpPr>
            <p:spPr bwMode="auto">
              <a:xfrm>
                <a:off x="6067033" y="5225922"/>
                <a:ext cx="11587" cy="97523"/>
              </a:xfrm>
              <a:custGeom>
                <a:avLst/>
                <a:gdLst>
                  <a:gd name="T0" fmla="*/ 33 w 33"/>
                  <a:gd name="T1" fmla="*/ 0 h 261"/>
                  <a:gd name="T2" fmla="*/ 33 w 33"/>
                  <a:gd name="T3" fmla="*/ 247 h 261"/>
                  <a:gd name="T4" fmla="*/ 0 w 33"/>
                  <a:gd name="T5" fmla="*/ 261 h 261"/>
                  <a:gd name="T6" fmla="*/ 0 w 33"/>
                  <a:gd name="T7" fmla="*/ 15 h 261"/>
                  <a:gd name="T8" fmla="*/ 33 w 33"/>
                  <a:gd name="T9" fmla="*/ 0 h 261"/>
                </a:gdLst>
                <a:ahLst/>
                <a:cxnLst>
                  <a:cxn ang="0">
                    <a:pos x="T0" y="T1"/>
                  </a:cxn>
                  <a:cxn ang="0">
                    <a:pos x="T2" y="T3"/>
                  </a:cxn>
                  <a:cxn ang="0">
                    <a:pos x="T4" y="T5"/>
                  </a:cxn>
                  <a:cxn ang="0">
                    <a:pos x="T6" y="T7"/>
                  </a:cxn>
                  <a:cxn ang="0">
                    <a:pos x="T8" y="T9"/>
                  </a:cxn>
                </a:cxnLst>
                <a:rect l="0" t="0" r="r" b="b"/>
                <a:pathLst>
                  <a:path w="33" h="261">
                    <a:moveTo>
                      <a:pt x="33" y="0"/>
                    </a:moveTo>
                    <a:cubicBezTo>
                      <a:pt x="33" y="247"/>
                      <a:pt x="33" y="247"/>
                      <a:pt x="33" y="247"/>
                    </a:cubicBezTo>
                    <a:cubicBezTo>
                      <a:pt x="20" y="250"/>
                      <a:pt x="9" y="255"/>
                      <a:pt x="0" y="261"/>
                    </a:cubicBezTo>
                    <a:cubicBezTo>
                      <a:pt x="0" y="15"/>
                      <a:pt x="0" y="15"/>
                      <a:pt x="0" y="15"/>
                    </a:cubicBezTo>
                    <a:cubicBezTo>
                      <a:pt x="9" y="9"/>
                      <a:pt x="20" y="3"/>
                      <a:pt x="3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0" name="iśļíḋè"/>
              <p:cNvSpPr/>
              <p:nvPr/>
            </p:nvSpPr>
            <p:spPr bwMode="auto">
              <a:xfrm>
                <a:off x="6063171" y="5231715"/>
                <a:ext cx="3862"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3" y="251"/>
                      <a:pt x="0" y="254"/>
                    </a:cubicBezTo>
                    <a:cubicBezTo>
                      <a:pt x="0" y="7"/>
                      <a:pt x="0" y="7"/>
                      <a:pt x="0" y="7"/>
                    </a:cubicBezTo>
                    <a:cubicBezTo>
                      <a:pt x="3"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1" name="îṣļíḍè"/>
              <p:cNvSpPr/>
              <p:nvPr/>
            </p:nvSpPr>
            <p:spPr bwMode="auto">
              <a:xfrm>
                <a:off x="5859436" y="5217232"/>
                <a:ext cx="5793" cy="107178"/>
              </a:xfrm>
              <a:custGeom>
                <a:avLst/>
                <a:gdLst>
                  <a:gd name="T0" fmla="*/ 6 w 6"/>
                  <a:gd name="T1" fmla="*/ 0 h 111"/>
                  <a:gd name="T2" fmla="*/ 6 w 6"/>
                  <a:gd name="T3" fmla="*/ 94 h 111"/>
                  <a:gd name="T4" fmla="*/ 0 w 6"/>
                  <a:gd name="T5" fmla="*/ 111 h 111"/>
                  <a:gd name="T6" fmla="*/ 0 w 6"/>
                  <a:gd name="T7" fmla="*/ 15 h 111"/>
                  <a:gd name="T8" fmla="*/ 6 w 6"/>
                  <a:gd name="T9" fmla="*/ 0 h 111"/>
                </a:gdLst>
                <a:ahLst/>
                <a:cxnLst>
                  <a:cxn ang="0">
                    <a:pos x="T0" y="T1"/>
                  </a:cxn>
                  <a:cxn ang="0">
                    <a:pos x="T2" y="T3"/>
                  </a:cxn>
                  <a:cxn ang="0">
                    <a:pos x="T4" y="T5"/>
                  </a:cxn>
                  <a:cxn ang="0">
                    <a:pos x="T6" y="T7"/>
                  </a:cxn>
                  <a:cxn ang="0">
                    <a:pos x="T8" y="T9"/>
                  </a:cxn>
                </a:cxnLst>
                <a:rect l="0" t="0" r="r" b="b"/>
                <a:pathLst>
                  <a:path w="6" h="111">
                    <a:moveTo>
                      <a:pt x="6" y="0"/>
                    </a:moveTo>
                    <a:lnTo>
                      <a:pt x="6" y="94"/>
                    </a:lnTo>
                    <a:lnTo>
                      <a:pt x="0" y="111"/>
                    </a:lnTo>
                    <a:lnTo>
                      <a:pt x="0" y="15"/>
                    </a:lnTo>
                    <a:lnTo>
                      <a:pt x="6"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2" name="íSliḋé"/>
              <p:cNvSpPr/>
              <p:nvPr/>
            </p:nvSpPr>
            <p:spPr bwMode="auto">
              <a:xfrm>
                <a:off x="6018755" y="5228819"/>
                <a:ext cx="966" cy="95591"/>
              </a:xfrm>
              <a:custGeom>
                <a:avLst/>
                <a:gdLst>
                  <a:gd name="T0" fmla="*/ 1 w 1"/>
                  <a:gd name="T1" fmla="*/ 0 h 99"/>
                  <a:gd name="T2" fmla="*/ 1 w 1"/>
                  <a:gd name="T3" fmla="*/ 95 h 99"/>
                  <a:gd name="T4" fmla="*/ 0 w 1"/>
                  <a:gd name="T5" fmla="*/ 99 h 99"/>
                  <a:gd name="T6" fmla="*/ 0 w 1"/>
                  <a:gd name="T7" fmla="*/ 3 h 99"/>
                  <a:gd name="T8" fmla="*/ 1 w 1"/>
                  <a:gd name="T9" fmla="*/ 0 h 99"/>
                </a:gdLst>
                <a:ahLst/>
                <a:cxnLst>
                  <a:cxn ang="0">
                    <a:pos x="T0" y="T1"/>
                  </a:cxn>
                  <a:cxn ang="0">
                    <a:pos x="T2" y="T3"/>
                  </a:cxn>
                  <a:cxn ang="0">
                    <a:pos x="T4" y="T5"/>
                  </a:cxn>
                  <a:cxn ang="0">
                    <a:pos x="T6" y="T7"/>
                  </a:cxn>
                  <a:cxn ang="0">
                    <a:pos x="T8" y="T9"/>
                  </a:cxn>
                </a:cxnLst>
                <a:rect l="0" t="0" r="r" b="b"/>
                <a:pathLst>
                  <a:path w="1" h="99">
                    <a:moveTo>
                      <a:pt x="1" y="0"/>
                    </a:moveTo>
                    <a:lnTo>
                      <a:pt x="1" y="95"/>
                    </a:lnTo>
                    <a:lnTo>
                      <a:pt x="0" y="99"/>
                    </a:lnTo>
                    <a:lnTo>
                      <a:pt x="0" y="3"/>
                    </a:lnTo>
                    <a:lnTo>
                      <a:pt x="1"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3" name="îṥ1íḑé"/>
              <p:cNvSpPr/>
              <p:nvPr/>
            </p:nvSpPr>
            <p:spPr bwMode="auto">
              <a:xfrm>
                <a:off x="6043860" y="5226887"/>
                <a:ext cx="4828" cy="98488"/>
              </a:xfrm>
              <a:custGeom>
                <a:avLst/>
                <a:gdLst>
                  <a:gd name="T0" fmla="*/ 13 w 13"/>
                  <a:gd name="T1" fmla="*/ 17 h 264"/>
                  <a:gd name="T2" fmla="*/ 13 w 13"/>
                  <a:gd name="T3" fmla="*/ 264 h 264"/>
                  <a:gd name="T4" fmla="*/ 0 w 13"/>
                  <a:gd name="T5" fmla="*/ 247 h 264"/>
                  <a:gd name="T6" fmla="*/ 0 w 13"/>
                  <a:gd name="T7" fmla="*/ 0 h 264"/>
                  <a:gd name="T8" fmla="*/ 13 w 13"/>
                  <a:gd name="T9" fmla="*/ 17 h 264"/>
                </a:gdLst>
                <a:ahLst/>
                <a:cxnLst>
                  <a:cxn ang="0">
                    <a:pos x="T0" y="T1"/>
                  </a:cxn>
                  <a:cxn ang="0">
                    <a:pos x="T2" y="T3"/>
                  </a:cxn>
                  <a:cxn ang="0">
                    <a:pos x="T4" y="T5"/>
                  </a:cxn>
                  <a:cxn ang="0">
                    <a:pos x="T6" y="T7"/>
                  </a:cxn>
                  <a:cxn ang="0">
                    <a:pos x="T8" y="T9"/>
                  </a:cxn>
                </a:cxnLst>
                <a:rect l="0" t="0" r="r" b="b"/>
                <a:pathLst>
                  <a:path w="13" h="264">
                    <a:moveTo>
                      <a:pt x="13" y="17"/>
                    </a:moveTo>
                    <a:cubicBezTo>
                      <a:pt x="13" y="264"/>
                      <a:pt x="13" y="264"/>
                      <a:pt x="13" y="264"/>
                    </a:cubicBezTo>
                    <a:cubicBezTo>
                      <a:pt x="13" y="256"/>
                      <a:pt x="8" y="250"/>
                      <a:pt x="0" y="247"/>
                    </a:cubicBezTo>
                    <a:cubicBezTo>
                      <a:pt x="0" y="0"/>
                      <a:pt x="0" y="0"/>
                      <a:pt x="0" y="0"/>
                    </a:cubicBezTo>
                    <a:cubicBezTo>
                      <a:pt x="8" y="3"/>
                      <a:pt x="13" y="9"/>
                      <a:pt x="13" y="1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4" name="ï$lidé"/>
              <p:cNvSpPr/>
              <p:nvPr/>
            </p:nvSpPr>
            <p:spPr bwMode="auto">
              <a:xfrm>
                <a:off x="6041929" y="5226887"/>
                <a:ext cx="1931" cy="91729"/>
              </a:xfrm>
              <a:custGeom>
                <a:avLst/>
                <a:gdLst>
                  <a:gd name="T0" fmla="*/ 4 w 4"/>
                  <a:gd name="T1" fmla="*/ 1 h 248"/>
                  <a:gd name="T2" fmla="*/ 4 w 4"/>
                  <a:gd name="T3" fmla="*/ 248 h 248"/>
                  <a:gd name="T4" fmla="*/ 0 w 4"/>
                  <a:gd name="T5" fmla="*/ 246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1" y="247"/>
                      <a:pt x="0" y="246"/>
                    </a:cubicBezTo>
                    <a:cubicBezTo>
                      <a:pt x="0" y="0"/>
                      <a:pt x="0" y="0"/>
                      <a:pt x="0" y="0"/>
                    </a:cubicBezTo>
                    <a:cubicBezTo>
                      <a:pt x="1" y="0"/>
                      <a:pt x="3" y="1"/>
                      <a:pt x="4"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5" name="ïSlíḓê"/>
              <p:cNvSpPr/>
              <p:nvPr/>
            </p:nvSpPr>
            <p:spPr bwMode="auto">
              <a:xfrm>
                <a:off x="6040963" y="5225922"/>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6" name="ïSḻîḍé"/>
              <p:cNvSpPr/>
              <p:nvPr/>
            </p:nvSpPr>
            <p:spPr bwMode="auto">
              <a:xfrm>
                <a:off x="6039997" y="5225922"/>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7" name="ís1îḍe"/>
              <p:cNvSpPr/>
              <p:nvPr/>
            </p:nvSpPr>
            <p:spPr bwMode="auto">
              <a:xfrm>
                <a:off x="6039032" y="5225922"/>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8" name="îsļîdè"/>
              <p:cNvSpPr/>
              <p:nvPr/>
            </p:nvSpPr>
            <p:spPr bwMode="auto">
              <a:xfrm>
                <a:off x="6037100" y="5225922"/>
                <a:ext cx="1931" cy="91729"/>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6"/>
                      <a:pt x="2" y="246"/>
                      <a:pt x="0" y="246"/>
                    </a:cubicBezTo>
                    <a:cubicBezTo>
                      <a:pt x="0" y="0"/>
                      <a:pt x="0" y="0"/>
                      <a:pt x="0" y="0"/>
                    </a:cubicBezTo>
                    <a:cubicBezTo>
                      <a:pt x="2" y="0"/>
                      <a:pt x="3" y="0"/>
                      <a:pt x="5"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09" name="íṣḷiḍe"/>
              <p:cNvSpPr/>
              <p:nvPr/>
            </p:nvSpPr>
            <p:spPr bwMode="auto">
              <a:xfrm>
                <a:off x="6035169" y="5225922"/>
                <a:ext cx="1931" cy="91729"/>
              </a:xfrm>
              <a:custGeom>
                <a:avLst/>
                <a:gdLst>
                  <a:gd name="T0" fmla="*/ 5 w 5"/>
                  <a:gd name="T1" fmla="*/ 0 h 246"/>
                  <a:gd name="T2" fmla="*/ 5 w 5"/>
                  <a:gd name="T3" fmla="*/ 246 h 246"/>
                  <a:gd name="T4" fmla="*/ 0 w 5"/>
                  <a:gd name="T5" fmla="*/ 246 h 246"/>
                  <a:gd name="T6" fmla="*/ 0 w 5"/>
                  <a:gd name="T7" fmla="*/ 246 h 246"/>
                  <a:gd name="T8" fmla="*/ 0 w 5"/>
                  <a:gd name="T9" fmla="*/ 0 h 246"/>
                  <a:gd name="T10" fmla="*/ 0 w 5"/>
                  <a:gd name="T11" fmla="*/ 0 h 246"/>
                  <a:gd name="T12" fmla="*/ 5 w 5"/>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5" h="246">
                    <a:moveTo>
                      <a:pt x="5" y="0"/>
                    </a:moveTo>
                    <a:cubicBezTo>
                      <a:pt x="5" y="246"/>
                      <a:pt x="5" y="246"/>
                      <a:pt x="5" y="246"/>
                    </a:cubicBezTo>
                    <a:cubicBezTo>
                      <a:pt x="3" y="246"/>
                      <a:pt x="2" y="246"/>
                      <a:pt x="0" y="246"/>
                    </a:cubicBezTo>
                    <a:cubicBezTo>
                      <a:pt x="0" y="246"/>
                      <a:pt x="0" y="246"/>
                      <a:pt x="0" y="246"/>
                    </a:cubicBezTo>
                    <a:cubicBezTo>
                      <a:pt x="0" y="0"/>
                      <a:pt x="0" y="0"/>
                      <a:pt x="0" y="0"/>
                    </a:cubicBezTo>
                    <a:cubicBezTo>
                      <a:pt x="0" y="0"/>
                      <a:pt x="0" y="0"/>
                      <a:pt x="0" y="0"/>
                    </a:cubicBezTo>
                    <a:cubicBezTo>
                      <a:pt x="2" y="0"/>
                      <a:pt x="3" y="0"/>
                      <a:pt x="5"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0" name="iṡļiḓè"/>
              <p:cNvSpPr/>
              <p:nvPr/>
            </p:nvSpPr>
            <p:spPr bwMode="auto">
              <a:xfrm>
                <a:off x="6032273" y="5225922"/>
                <a:ext cx="2897" cy="91729"/>
              </a:xfrm>
              <a:custGeom>
                <a:avLst/>
                <a:gdLst>
                  <a:gd name="T0" fmla="*/ 6 w 6"/>
                  <a:gd name="T1" fmla="*/ 0 h 246"/>
                  <a:gd name="T2" fmla="*/ 6 w 6"/>
                  <a:gd name="T3" fmla="*/ 246 h 246"/>
                  <a:gd name="T4" fmla="*/ 0 w 6"/>
                  <a:gd name="T5" fmla="*/ 246 h 246"/>
                  <a:gd name="T6" fmla="*/ 0 w 6"/>
                  <a:gd name="T7" fmla="*/ 0 h 246"/>
                  <a:gd name="T8" fmla="*/ 6 w 6"/>
                  <a:gd name="T9" fmla="*/ 0 h 246"/>
                </a:gdLst>
                <a:ahLst/>
                <a:cxnLst>
                  <a:cxn ang="0">
                    <a:pos x="T0" y="T1"/>
                  </a:cxn>
                  <a:cxn ang="0">
                    <a:pos x="T2" y="T3"/>
                  </a:cxn>
                  <a:cxn ang="0">
                    <a:pos x="T4" y="T5"/>
                  </a:cxn>
                  <a:cxn ang="0">
                    <a:pos x="T6" y="T7"/>
                  </a:cxn>
                  <a:cxn ang="0">
                    <a:pos x="T8" y="T9"/>
                  </a:cxn>
                </a:cxnLst>
                <a:rect l="0" t="0" r="r" b="b"/>
                <a:pathLst>
                  <a:path w="6" h="246">
                    <a:moveTo>
                      <a:pt x="6" y="0"/>
                    </a:moveTo>
                    <a:cubicBezTo>
                      <a:pt x="6" y="246"/>
                      <a:pt x="6" y="246"/>
                      <a:pt x="6" y="246"/>
                    </a:cubicBezTo>
                    <a:cubicBezTo>
                      <a:pt x="4" y="246"/>
                      <a:pt x="2" y="246"/>
                      <a:pt x="0" y="246"/>
                    </a:cubicBezTo>
                    <a:cubicBezTo>
                      <a:pt x="0" y="0"/>
                      <a:pt x="0" y="0"/>
                      <a:pt x="0" y="0"/>
                    </a:cubicBezTo>
                    <a:cubicBezTo>
                      <a:pt x="2" y="0"/>
                      <a:pt x="4" y="0"/>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1" name="išľíḋe"/>
              <p:cNvSpPr/>
              <p:nvPr/>
            </p:nvSpPr>
            <p:spPr bwMode="auto">
              <a:xfrm>
                <a:off x="6031307" y="5225922"/>
                <a:ext cx="966"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4" y="246"/>
                      <a:pt x="2" y="247"/>
                      <a:pt x="0" y="247"/>
                    </a:cubicBezTo>
                    <a:cubicBezTo>
                      <a:pt x="0" y="0"/>
                      <a:pt x="0" y="0"/>
                      <a:pt x="0" y="0"/>
                    </a:cubicBezTo>
                    <a:cubicBezTo>
                      <a:pt x="2" y="0"/>
                      <a:pt x="4" y="0"/>
                      <a:pt x="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2" name="îş1îdè"/>
              <p:cNvSpPr/>
              <p:nvPr/>
            </p:nvSpPr>
            <p:spPr bwMode="auto">
              <a:xfrm>
                <a:off x="6028411" y="5225922"/>
                <a:ext cx="2897" cy="92694"/>
              </a:xfrm>
              <a:custGeom>
                <a:avLst/>
                <a:gdLst>
                  <a:gd name="T0" fmla="*/ 6 w 6"/>
                  <a:gd name="T1" fmla="*/ 0 h 248"/>
                  <a:gd name="T2" fmla="*/ 6 w 6"/>
                  <a:gd name="T3" fmla="*/ 247 h 248"/>
                  <a:gd name="T4" fmla="*/ 0 w 6"/>
                  <a:gd name="T5" fmla="*/ 248 h 248"/>
                  <a:gd name="T6" fmla="*/ 0 w 6"/>
                  <a:gd name="T7" fmla="*/ 1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7"/>
                      <a:pt x="0" y="248"/>
                    </a:cubicBezTo>
                    <a:cubicBezTo>
                      <a:pt x="0" y="1"/>
                      <a:pt x="0" y="1"/>
                      <a:pt x="0" y="1"/>
                    </a:cubicBezTo>
                    <a:cubicBezTo>
                      <a:pt x="2" y="1"/>
                      <a:pt x="4" y="0"/>
                      <a:pt x="6"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3" name="íṡḷiḍê"/>
              <p:cNvSpPr/>
              <p:nvPr/>
            </p:nvSpPr>
            <p:spPr bwMode="auto">
              <a:xfrm>
                <a:off x="6020686" y="5225922"/>
                <a:ext cx="7725" cy="95591"/>
              </a:xfrm>
              <a:custGeom>
                <a:avLst/>
                <a:gdLst>
                  <a:gd name="T0" fmla="*/ 21 w 21"/>
                  <a:gd name="T1" fmla="*/ 0 h 255"/>
                  <a:gd name="T2" fmla="*/ 21 w 21"/>
                  <a:gd name="T3" fmla="*/ 247 h 255"/>
                  <a:gd name="T4" fmla="*/ 0 w 21"/>
                  <a:gd name="T5" fmla="*/ 255 h 255"/>
                  <a:gd name="T6" fmla="*/ 0 w 21"/>
                  <a:gd name="T7" fmla="*/ 9 h 255"/>
                  <a:gd name="T8" fmla="*/ 21 w 21"/>
                  <a:gd name="T9" fmla="*/ 0 h 255"/>
                </a:gdLst>
                <a:ahLst/>
                <a:cxnLst>
                  <a:cxn ang="0">
                    <a:pos x="T0" y="T1"/>
                  </a:cxn>
                  <a:cxn ang="0">
                    <a:pos x="T2" y="T3"/>
                  </a:cxn>
                  <a:cxn ang="0">
                    <a:pos x="T4" y="T5"/>
                  </a:cxn>
                  <a:cxn ang="0">
                    <a:pos x="T6" y="T7"/>
                  </a:cxn>
                  <a:cxn ang="0">
                    <a:pos x="T8" y="T9"/>
                  </a:cxn>
                </a:cxnLst>
                <a:rect l="0" t="0" r="r" b="b"/>
                <a:pathLst>
                  <a:path w="21" h="255">
                    <a:moveTo>
                      <a:pt x="21" y="0"/>
                    </a:moveTo>
                    <a:cubicBezTo>
                      <a:pt x="21" y="247"/>
                      <a:pt x="21" y="247"/>
                      <a:pt x="21" y="247"/>
                    </a:cubicBezTo>
                    <a:cubicBezTo>
                      <a:pt x="14" y="248"/>
                      <a:pt x="7" y="251"/>
                      <a:pt x="0" y="255"/>
                    </a:cubicBezTo>
                    <a:cubicBezTo>
                      <a:pt x="0" y="9"/>
                      <a:pt x="0" y="9"/>
                      <a:pt x="0" y="9"/>
                    </a:cubicBezTo>
                    <a:cubicBezTo>
                      <a:pt x="7" y="4"/>
                      <a:pt x="14" y="2"/>
                      <a:pt x="2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4" name="ïsḻïde"/>
              <p:cNvSpPr/>
              <p:nvPr/>
            </p:nvSpPr>
            <p:spPr bwMode="auto">
              <a:xfrm>
                <a:off x="6063171" y="5231715"/>
                <a:ext cx="3862" cy="94626"/>
              </a:xfrm>
              <a:custGeom>
                <a:avLst/>
                <a:gdLst>
                  <a:gd name="T0" fmla="*/ 9 w 9"/>
                  <a:gd name="T1" fmla="*/ 0 h 254"/>
                  <a:gd name="T2" fmla="*/ 9 w 9"/>
                  <a:gd name="T3" fmla="*/ 246 h 254"/>
                  <a:gd name="T4" fmla="*/ 0 w 9"/>
                  <a:gd name="T5" fmla="*/ 254 h 254"/>
                  <a:gd name="T6" fmla="*/ 0 w 9"/>
                  <a:gd name="T7" fmla="*/ 7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3" y="251"/>
                      <a:pt x="0" y="254"/>
                    </a:cubicBezTo>
                    <a:cubicBezTo>
                      <a:pt x="0" y="7"/>
                      <a:pt x="0" y="7"/>
                      <a:pt x="0" y="7"/>
                    </a:cubicBezTo>
                    <a:cubicBezTo>
                      <a:pt x="3"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5" name="iṧḷïḋe"/>
              <p:cNvSpPr/>
              <p:nvPr/>
            </p:nvSpPr>
            <p:spPr bwMode="auto">
              <a:xfrm>
                <a:off x="6062205" y="5234612"/>
                <a:ext cx="966" cy="93660"/>
              </a:xfrm>
              <a:custGeom>
                <a:avLst/>
                <a:gdLst>
                  <a:gd name="T0" fmla="*/ 4 w 4"/>
                  <a:gd name="T1" fmla="*/ 0 h 252"/>
                  <a:gd name="T2" fmla="*/ 4 w 4"/>
                  <a:gd name="T3" fmla="*/ 247 h 252"/>
                  <a:gd name="T4" fmla="*/ 0 w 4"/>
                  <a:gd name="T5" fmla="*/ 252 h 252"/>
                  <a:gd name="T6" fmla="*/ 0 w 4"/>
                  <a:gd name="T7" fmla="*/ 5 h 252"/>
                  <a:gd name="T8" fmla="*/ 4 w 4"/>
                  <a:gd name="T9" fmla="*/ 0 h 252"/>
                </a:gdLst>
                <a:ahLst/>
                <a:cxnLst>
                  <a:cxn ang="0">
                    <a:pos x="T0" y="T1"/>
                  </a:cxn>
                  <a:cxn ang="0">
                    <a:pos x="T2" y="T3"/>
                  </a:cxn>
                  <a:cxn ang="0">
                    <a:pos x="T4" y="T5"/>
                  </a:cxn>
                  <a:cxn ang="0">
                    <a:pos x="T6" y="T7"/>
                  </a:cxn>
                  <a:cxn ang="0">
                    <a:pos x="T8" y="T9"/>
                  </a:cxn>
                </a:cxnLst>
                <a:rect l="0" t="0" r="r" b="b"/>
                <a:pathLst>
                  <a:path w="4" h="252">
                    <a:moveTo>
                      <a:pt x="4" y="0"/>
                    </a:moveTo>
                    <a:cubicBezTo>
                      <a:pt x="4" y="247"/>
                      <a:pt x="4" y="247"/>
                      <a:pt x="4" y="247"/>
                    </a:cubicBezTo>
                    <a:cubicBezTo>
                      <a:pt x="3" y="248"/>
                      <a:pt x="1" y="250"/>
                      <a:pt x="0" y="252"/>
                    </a:cubicBezTo>
                    <a:cubicBezTo>
                      <a:pt x="0" y="5"/>
                      <a:pt x="0" y="5"/>
                      <a:pt x="0" y="5"/>
                    </a:cubicBezTo>
                    <a:cubicBezTo>
                      <a:pt x="1" y="4"/>
                      <a:pt x="3" y="2"/>
                      <a:pt x="4"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6" name="i$ľïḑé"/>
              <p:cNvSpPr/>
              <p:nvPr/>
            </p:nvSpPr>
            <p:spPr bwMode="auto">
              <a:xfrm>
                <a:off x="6095034" y="5229784"/>
                <a:ext cx="4828" cy="96557"/>
              </a:xfrm>
              <a:custGeom>
                <a:avLst/>
                <a:gdLst>
                  <a:gd name="T0" fmla="*/ 11 w 11"/>
                  <a:gd name="T1" fmla="*/ 14 h 260"/>
                  <a:gd name="T2" fmla="*/ 11 w 11"/>
                  <a:gd name="T3" fmla="*/ 260 h 260"/>
                  <a:gd name="T4" fmla="*/ 0 w 11"/>
                  <a:gd name="T5" fmla="*/ 247 h 260"/>
                  <a:gd name="T6" fmla="*/ 0 w 11"/>
                  <a:gd name="T7" fmla="*/ 0 h 260"/>
                  <a:gd name="T8" fmla="*/ 11 w 11"/>
                  <a:gd name="T9" fmla="*/ 14 h 260"/>
                </a:gdLst>
                <a:ahLst/>
                <a:cxnLst>
                  <a:cxn ang="0">
                    <a:pos x="T0" y="T1"/>
                  </a:cxn>
                  <a:cxn ang="0">
                    <a:pos x="T2" y="T3"/>
                  </a:cxn>
                  <a:cxn ang="0">
                    <a:pos x="T4" y="T5"/>
                  </a:cxn>
                  <a:cxn ang="0">
                    <a:pos x="T6" y="T7"/>
                  </a:cxn>
                  <a:cxn ang="0">
                    <a:pos x="T8" y="T9"/>
                  </a:cxn>
                </a:cxnLst>
                <a:rect l="0" t="0" r="r" b="b"/>
                <a:pathLst>
                  <a:path w="11" h="260">
                    <a:moveTo>
                      <a:pt x="11" y="14"/>
                    </a:moveTo>
                    <a:cubicBezTo>
                      <a:pt x="11" y="260"/>
                      <a:pt x="11" y="260"/>
                      <a:pt x="11" y="260"/>
                    </a:cubicBezTo>
                    <a:cubicBezTo>
                      <a:pt x="11" y="255"/>
                      <a:pt x="9" y="250"/>
                      <a:pt x="0" y="247"/>
                    </a:cubicBezTo>
                    <a:cubicBezTo>
                      <a:pt x="0" y="0"/>
                      <a:pt x="0" y="0"/>
                      <a:pt x="0" y="0"/>
                    </a:cubicBezTo>
                    <a:cubicBezTo>
                      <a:pt x="9" y="3"/>
                      <a:pt x="11" y="8"/>
                      <a:pt x="11" y="14"/>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7" name="îśḻíde"/>
              <p:cNvSpPr/>
              <p:nvPr/>
            </p:nvSpPr>
            <p:spPr bwMode="auto">
              <a:xfrm>
                <a:off x="6094069" y="5228819"/>
                <a:ext cx="966" cy="92694"/>
              </a:xfrm>
              <a:custGeom>
                <a:avLst/>
                <a:gdLst>
                  <a:gd name="T0" fmla="*/ 3 w 3"/>
                  <a:gd name="T1" fmla="*/ 1 h 248"/>
                  <a:gd name="T2" fmla="*/ 3 w 3"/>
                  <a:gd name="T3" fmla="*/ 248 h 248"/>
                  <a:gd name="T4" fmla="*/ 0 w 3"/>
                  <a:gd name="T5" fmla="*/ 246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3" y="247"/>
                      <a:pt x="2" y="247"/>
                      <a:pt x="0" y="246"/>
                    </a:cubicBezTo>
                    <a:cubicBezTo>
                      <a:pt x="0" y="0"/>
                      <a:pt x="0" y="0"/>
                      <a:pt x="0" y="0"/>
                    </a:cubicBezTo>
                    <a:cubicBezTo>
                      <a:pt x="2" y="0"/>
                      <a:pt x="3"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8" name="íšľíḓê"/>
              <p:cNvSpPr/>
              <p:nvPr/>
            </p:nvSpPr>
            <p:spPr bwMode="auto">
              <a:xfrm>
                <a:off x="6093103" y="5228819"/>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9" name="íSḻîdé"/>
              <p:cNvSpPr/>
              <p:nvPr/>
            </p:nvSpPr>
            <p:spPr bwMode="auto">
              <a:xfrm>
                <a:off x="6092138" y="5227853"/>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0" name="ísḻíḋè"/>
              <p:cNvSpPr/>
              <p:nvPr/>
            </p:nvSpPr>
            <p:spPr bwMode="auto">
              <a:xfrm>
                <a:off x="6090207" y="5227853"/>
                <a:ext cx="1931"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0"/>
                      <a:pt x="0" y="0"/>
                      <a:pt x="0" y="0"/>
                    </a:cubicBezTo>
                    <a:cubicBezTo>
                      <a:pt x="1"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1" name="íṧḷïḍê"/>
              <p:cNvSpPr/>
              <p:nvPr/>
            </p:nvSpPr>
            <p:spPr bwMode="auto">
              <a:xfrm>
                <a:off x="6088276" y="5227853"/>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6"/>
                      <a:pt x="1" y="246"/>
                      <a:pt x="0" y="246"/>
                    </a:cubicBezTo>
                    <a:cubicBezTo>
                      <a:pt x="0" y="0"/>
                      <a:pt x="0" y="0"/>
                      <a:pt x="0" y="0"/>
                    </a:cubicBezTo>
                    <a:cubicBezTo>
                      <a:pt x="1" y="0"/>
                      <a:pt x="3" y="0"/>
                      <a:pt x="5"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2" name="iṣḻiḑe"/>
              <p:cNvSpPr/>
              <p:nvPr/>
            </p:nvSpPr>
            <p:spPr bwMode="auto">
              <a:xfrm>
                <a:off x="6086345" y="5227853"/>
                <a:ext cx="1931" cy="91729"/>
              </a:xfrm>
              <a:custGeom>
                <a:avLst/>
                <a:gdLst>
                  <a:gd name="T0" fmla="*/ 7 w 7"/>
                  <a:gd name="T1" fmla="*/ 1 h 247"/>
                  <a:gd name="T2" fmla="*/ 7 w 7"/>
                  <a:gd name="T3" fmla="*/ 247 h 247"/>
                  <a:gd name="T4" fmla="*/ 1 w 7"/>
                  <a:gd name="T5" fmla="*/ 247 h 247"/>
                  <a:gd name="T6" fmla="*/ 0 w 7"/>
                  <a:gd name="T7" fmla="*/ 247 h 247"/>
                  <a:gd name="T8" fmla="*/ 0 w 7"/>
                  <a:gd name="T9" fmla="*/ 0 h 247"/>
                  <a:gd name="T10" fmla="*/ 1 w 7"/>
                  <a:gd name="T11" fmla="*/ 0 h 247"/>
                  <a:gd name="T12" fmla="*/ 7 w 7"/>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7" h="247">
                    <a:moveTo>
                      <a:pt x="7" y="1"/>
                    </a:moveTo>
                    <a:cubicBezTo>
                      <a:pt x="7" y="247"/>
                      <a:pt x="7" y="247"/>
                      <a:pt x="7"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7" y="1"/>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3" name="iṡ1ïḓe"/>
              <p:cNvSpPr/>
              <p:nvPr/>
            </p:nvSpPr>
            <p:spPr bwMode="auto">
              <a:xfrm>
                <a:off x="6082482" y="5227853"/>
                <a:ext cx="3862"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4" name="îŝ1îḑè"/>
              <p:cNvSpPr/>
              <p:nvPr/>
            </p:nvSpPr>
            <p:spPr bwMode="auto">
              <a:xfrm>
                <a:off x="6079585" y="5227853"/>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6" y="246"/>
                      <a:pt x="3" y="247"/>
                      <a:pt x="0" y="247"/>
                    </a:cubicBezTo>
                    <a:cubicBezTo>
                      <a:pt x="0" y="1"/>
                      <a:pt x="0" y="1"/>
                      <a:pt x="0" y="1"/>
                    </a:cubicBezTo>
                    <a:cubicBezTo>
                      <a:pt x="3" y="0"/>
                      <a:pt x="6" y="0"/>
                      <a:pt x="8"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5" name="iṩ1ïḍè"/>
              <p:cNvSpPr/>
              <p:nvPr/>
            </p:nvSpPr>
            <p:spPr bwMode="auto">
              <a:xfrm>
                <a:off x="6075723" y="5228819"/>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7" y="247"/>
                      <a:pt x="3" y="247"/>
                      <a:pt x="0" y="248"/>
                    </a:cubicBezTo>
                    <a:cubicBezTo>
                      <a:pt x="0" y="1"/>
                      <a:pt x="0" y="1"/>
                      <a:pt x="0" y="1"/>
                    </a:cubicBezTo>
                    <a:cubicBezTo>
                      <a:pt x="3" y="1"/>
                      <a:pt x="7" y="0"/>
                      <a:pt x="10"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6" name="îṡḻîde"/>
              <p:cNvSpPr/>
              <p:nvPr/>
            </p:nvSpPr>
            <p:spPr bwMode="auto">
              <a:xfrm>
                <a:off x="6064136" y="5228819"/>
                <a:ext cx="11587" cy="97523"/>
              </a:xfrm>
              <a:custGeom>
                <a:avLst/>
                <a:gdLst>
                  <a:gd name="T0" fmla="*/ 32 w 32"/>
                  <a:gd name="T1" fmla="*/ 0 h 261"/>
                  <a:gd name="T2" fmla="*/ 32 w 32"/>
                  <a:gd name="T3" fmla="*/ 247 h 261"/>
                  <a:gd name="T4" fmla="*/ 0 w 32"/>
                  <a:gd name="T5" fmla="*/ 261 h 261"/>
                  <a:gd name="T6" fmla="*/ 0 w 32"/>
                  <a:gd name="T7" fmla="*/ 14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4"/>
                      <a:pt x="0" y="14"/>
                      <a:pt x="0" y="14"/>
                    </a:cubicBezTo>
                    <a:cubicBezTo>
                      <a:pt x="8" y="8"/>
                      <a:pt x="19" y="3"/>
                      <a:pt x="3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7" name="íśľîḋe"/>
              <p:cNvSpPr/>
              <p:nvPr/>
            </p:nvSpPr>
            <p:spPr bwMode="auto">
              <a:xfrm>
                <a:off x="6088276" y="5231715"/>
                <a:ext cx="1931" cy="94626"/>
              </a:xfrm>
              <a:custGeom>
                <a:avLst/>
                <a:gdLst>
                  <a:gd name="T0" fmla="*/ 4 w 4"/>
                  <a:gd name="T1" fmla="*/ 6 h 253"/>
                  <a:gd name="T2" fmla="*/ 4 w 4"/>
                  <a:gd name="T3" fmla="*/ 253 h 253"/>
                  <a:gd name="T4" fmla="*/ 0 w 4"/>
                  <a:gd name="T5" fmla="*/ 246 h 253"/>
                  <a:gd name="T6" fmla="*/ 0 w 4"/>
                  <a:gd name="T7" fmla="*/ 0 h 253"/>
                  <a:gd name="T8" fmla="*/ 4 w 4"/>
                  <a:gd name="T9" fmla="*/ 6 h 253"/>
                </a:gdLst>
                <a:ahLst/>
                <a:cxnLst>
                  <a:cxn ang="0">
                    <a:pos x="T0" y="T1"/>
                  </a:cxn>
                  <a:cxn ang="0">
                    <a:pos x="T2" y="T3"/>
                  </a:cxn>
                  <a:cxn ang="0">
                    <a:pos x="T4" y="T5"/>
                  </a:cxn>
                  <a:cxn ang="0">
                    <a:pos x="T6" y="T7"/>
                  </a:cxn>
                  <a:cxn ang="0">
                    <a:pos x="T8" y="T9"/>
                  </a:cxn>
                </a:cxnLst>
                <a:rect l="0" t="0" r="r" b="b"/>
                <a:pathLst>
                  <a:path w="4" h="253">
                    <a:moveTo>
                      <a:pt x="4" y="6"/>
                    </a:moveTo>
                    <a:cubicBezTo>
                      <a:pt x="4" y="253"/>
                      <a:pt x="4" y="253"/>
                      <a:pt x="4" y="253"/>
                    </a:cubicBezTo>
                    <a:cubicBezTo>
                      <a:pt x="4" y="250"/>
                      <a:pt x="3" y="247"/>
                      <a:pt x="0" y="246"/>
                    </a:cubicBezTo>
                    <a:cubicBezTo>
                      <a:pt x="0" y="0"/>
                      <a:pt x="0" y="0"/>
                      <a:pt x="0" y="0"/>
                    </a:cubicBezTo>
                    <a:cubicBezTo>
                      <a:pt x="3" y="1"/>
                      <a:pt x="4" y="3"/>
                      <a:pt x="4" y="6"/>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8" name="isľïḑé"/>
              <p:cNvSpPr/>
              <p:nvPr/>
            </p:nvSpPr>
            <p:spPr bwMode="auto">
              <a:xfrm>
                <a:off x="6088276" y="5231715"/>
                <a:ext cx="966" cy="91729"/>
              </a:xfrm>
              <a:prstGeom prst="rect">
                <a:avLst/>
              </a:prstGeom>
              <a:solidFill>
                <a:srgbClr val="738EA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29" name="íṣľïḑé"/>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0" name="íŝ1íďê"/>
              <p:cNvSpPr/>
              <p:nvPr/>
            </p:nvSpPr>
            <p:spPr bwMode="auto">
              <a:xfrm>
                <a:off x="6088276" y="5231715"/>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1" name="ïslíḑe"/>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2" name="iṥlïḍè"/>
              <p:cNvSpPr/>
              <p:nvPr/>
            </p:nvSpPr>
            <p:spPr bwMode="auto">
              <a:xfrm>
                <a:off x="6088276" y="5231715"/>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3" name="îSľiḑé"/>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4" name="ïsḻíḍé"/>
              <p:cNvSpPr/>
              <p:nvPr/>
            </p:nvSpPr>
            <p:spPr bwMode="auto">
              <a:xfrm>
                <a:off x="6088276" y="5231715"/>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5" name="ïšḷíḋè"/>
              <p:cNvSpPr/>
              <p:nvPr/>
            </p:nvSpPr>
            <p:spPr bwMode="auto">
              <a:xfrm>
                <a:off x="608827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6" name="iSlîḓe"/>
              <p:cNvSpPr/>
              <p:nvPr/>
            </p:nvSpPr>
            <p:spPr bwMode="auto">
              <a:xfrm>
                <a:off x="6087310" y="5231715"/>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7" name="ïŝļíḓe"/>
              <p:cNvSpPr/>
              <p:nvPr/>
            </p:nvSpPr>
            <p:spPr bwMode="auto">
              <a:xfrm>
                <a:off x="6087310"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38" name="íṥlidé"/>
              <p:cNvSpPr/>
              <p:nvPr/>
            </p:nvSpPr>
            <p:spPr bwMode="auto">
              <a:xfrm>
                <a:off x="6087310" y="5231715"/>
                <a:ext cx="0" cy="91729"/>
              </a:xfrm>
              <a:custGeom>
                <a:avLst/>
                <a:gdLst>
                  <a:gd name="T0" fmla="*/ 0 h 95"/>
                  <a:gd name="T1" fmla="*/ 95 h 95"/>
                  <a:gd name="T2" fmla="*/ 95 h 95"/>
                  <a:gd name="T3" fmla="*/ 95 h 95"/>
                  <a:gd name="T4" fmla="*/ 0 h 95"/>
                  <a:gd name="T5" fmla="*/ 0 h 95"/>
                  <a:gd name="T6" fmla="*/ 0 h 95"/>
                </a:gdLst>
                <a:ahLst/>
                <a:cxnLst>
                  <a:cxn ang="0">
                    <a:pos x="0" y="T0"/>
                  </a:cxn>
                  <a:cxn ang="0">
                    <a:pos x="0" y="T1"/>
                  </a:cxn>
                  <a:cxn ang="0">
                    <a:pos x="0" y="T2"/>
                  </a:cxn>
                  <a:cxn ang="0">
                    <a:pos x="0" y="T3"/>
                  </a:cxn>
                  <a:cxn ang="0">
                    <a:pos x="0" y="T4"/>
                  </a:cxn>
                  <a:cxn ang="0">
                    <a:pos x="0" y="T5"/>
                  </a:cxn>
                  <a:cxn ang="0">
                    <a:pos x="0" y="T6"/>
                  </a:cxn>
                </a:cxnLst>
                <a:rect l="0" t="0" r="r" b="b"/>
                <a:pathLst>
                  <a:path h="95">
                    <a:moveTo>
                      <a:pt x="0" y="0"/>
                    </a:moveTo>
                    <a:lnTo>
                      <a:pt x="0" y="95"/>
                    </a:lnTo>
                    <a:lnTo>
                      <a:pt x="0" y="95"/>
                    </a:lnTo>
                    <a:lnTo>
                      <a:pt x="0" y="95"/>
                    </a:lnTo>
                    <a:lnTo>
                      <a:pt x="0" y="0"/>
                    </a:lnTo>
                    <a:lnTo>
                      <a:pt x="0" y="0"/>
                    </a:lnTo>
                    <a:lnTo>
                      <a:pt x="0"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39" name="iś1îḑê"/>
              <p:cNvSpPr/>
              <p:nvPr/>
            </p:nvSpPr>
            <p:spPr bwMode="auto">
              <a:xfrm>
                <a:off x="6087310" y="5231715"/>
                <a:ext cx="0" cy="91729"/>
              </a:xfrm>
              <a:custGeom>
                <a:avLst/>
                <a:gdLst>
                  <a:gd name="T0" fmla="*/ 0 h 95"/>
                  <a:gd name="T1" fmla="*/ 95 h 95"/>
                  <a:gd name="T2" fmla="*/ 95 h 95"/>
                  <a:gd name="T3" fmla="*/ 95 h 95"/>
                  <a:gd name="T4" fmla="*/ 0 h 95"/>
                  <a:gd name="T5" fmla="*/ 0 h 95"/>
                  <a:gd name="T6" fmla="*/ 0 h 95"/>
                </a:gdLst>
                <a:ahLst/>
                <a:cxnLst>
                  <a:cxn ang="0">
                    <a:pos x="0" y="T0"/>
                  </a:cxn>
                  <a:cxn ang="0">
                    <a:pos x="0" y="T1"/>
                  </a:cxn>
                  <a:cxn ang="0">
                    <a:pos x="0" y="T2"/>
                  </a:cxn>
                  <a:cxn ang="0">
                    <a:pos x="0" y="T3"/>
                  </a:cxn>
                  <a:cxn ang="0">
                    <a:pos x="0" y="T4"/>
                  </a:cxn>
                  <a:cxn ang="0">
                    <a:pos x="0" y="T5"/>
                  </a:cxn>
                  <a:cxn ang="0">
                    <a:pos x="0" y="T6"/>
                  </a:cxn>
                </a:cxnLst>
                <a:rect l="0" t="0" r="r" b="b"/>
                <a:pathLst>
                  <a:path h="95">
                    <a:moveTo>
                      <a:pt x="0" y="0"/>
                    </a:moveTo>
                    <a:lnTo>
                      <a:pt x="0" y="95"/>
                    </a:lnTo>
                    <a:lnTo>
                      <a:pt x="0" y="95"/>
                    </a:lnTo>
                    <a:lnTo>
                      <a:pt x="0" y="95"/>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0" name="iṩḷîḑé"/>
              <p:cNvSpPr/>
              <p:nvPr/>
            </p:nvSpPr>
            <p:spPr bwMode="auto">
              <a:xfrm>
                <a:off x="6086345" y="5231715"/>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1" name="íŝlïḓè"/>
              <p:cNvSpPr/>
              <p:nvPr/>
            </p:nvSpPr>
            <p:spPr bwMode="auto">
              <a:xfrm>
                <a:off x="6086345"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2" name="isľíḋê"/>
              <p:cNvSpPr/>
              <p:nvPr/>
            </p:nvSpPr>
            <p:spPr bwMode="auto">
              <a:xfrm>
                <a:off x="6085379" y="5231715"/>
                <a:ext cx="966"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1"/>
                      <a:pt x="0" y="1"/>
                      <a:pt x="0" y="1"/>
                    </a:cubicBezTo>
                    <a:cubicBezTo>
                      <a:pt x="0" y="0"/>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3" name="iṩľïďê"/>
              <p:cNvSpPr/>
              <p:nvPr/>
            </p:nvSpPr>
            <p:spPr bwMode="auto">
              <a:xfrm>
                <a:off x="6081516" y="5231715"/>
                <a:ext cx="3862" cy="93660"/>
              </a:xfrm>
              <a:custGeom>
                <a:avLst/>
                <a:gdLst>
                  <a:gd name="T0" fmla="*/ 12 w 12"/>
                  <a:gd name="T1" fmla="*/ 0 h 251"/>
                  <a:gd name="T2" fmla="*/ 12 w 12"/>
                  <a:gd name="T3" fmla="*/ 246 h 251"/>
                  <a:gd name="T4" fmla="*/ 0 w 12"/>
                  <a:gd name="T5" fmla="*/ 251 h 251"/>
                  <a:gd name="T6" fmla="*/ 0 w 12"/>
                  <a:gd name="T7" fmla="*/ 5 h 251"/>
                  <a:gd name="T8" fmla="*/ 12 w 12"/>
                  <a:gd name="T9" fmla="*/ 0 h 251"/>
                </a:gdLst>
                <a:ahLst/>
                <a:cxnLst>
                  <a:cxn ang="0">
                    <a:pos x="T0" y="T1"/>
                  </a:cxn>
                  <a:cxn ang="0">
                    <a:pos x="T2" y="T3"/>
                  </a:cxn>
                  <a:cxn ang="0">
                    <a:pos x="T4" y="T5"/>
                  </a:cxn>
                  <a:cxn ang="0">
                    <a:pos x="T6" y="T7"/>
                  </a:cxn>
                  <a:cxn ang="0">
                    <a:pos x="T8" y="T9"/>
                  </a:cxn>
                </a:cxnLst>
                <a:rect l="0" t="0" r="r" b="b"/>
                <a:pathLst>
                  <a:path w="12" h="251">
                    <a:moveTo>
                      <a:pt x="12" y="0"/>
                    </a:moveTo>
                    <a:cubicBezTo>
                      <a:pt x="12" y="246"/>
                      <a:pt x="12" y="246"/>
                      <a:pt x="12" y="246"/>
                    </a:cubicBezTo>
                    <a:cubicBezTo>
                      <a:pt x="8" y="247"/>
                      <a:pt x="4" y="249"/>
                      <a:pt x="0" y="251"/>
                    </a:cubicBezTo>
                    <a:cubicBezTo>
                      <a:pt x="0" y="5"/>
                      <a:pt x="0" y="5"/>
                      <a:pt x="0" y="5"/>
                    </a:cubicBezTo>
                    <a:cubicBezTo>
                      <a:pt x="4" y="2"/>
                      <a:pt x="8" y="0"/>
                      <a:pt x="12"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4" name="íšḷiḋê"/>
              <p:cNvSpPr/>
              <p:nvPr/>
            </p:nvSpPr>
            <p:spPr bwMode="auto">
              <a:xfrm>
                <a:off x="6080551" y="5233646"/>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close/>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5" name="íṩľîḍe"/>
              <p:cNvSpPr/>
              <p:nvPr/>
            </p:nvSpPr>
            <p:spPr bwMode="auto">
              <a:xfrm>
                <a:off x="6080551" y="5233646"/>
                <a:ext cx="966" cy="92694"/>
              </a:xfrm>
              <a:custGeom>
                <a:avLst/>
                <a:gdLst>
                  <a:gd name="T0" fmla="*/ 1 w 1"/>
                  <a:gd name="T1" fmla="*/ 0 h 96"/>
                  <a:gd name="T2" fmla="*/ 1 w 1"/>
                  <a:gd name="T3" fmla="*/ 95 h 96"/>
                  <a:gd name="T4" fmla="*/ 0 w 1"/>
                  <a:gd name="T5" fmla="*/ 96 h 96"/>
                  <a:gd name="T6" fmla="*/ 0 w 1"/>
                  <a:gd name="T7" fmla="*/ 1 h 96"/>
                  <a:gd name="T8" fmla="*/ 1 w 1"/>
                  <a:gd name="T9" fmla="*/ 0 h 96"/>
                </a:gdLst>
                <a:ahLst/>
                <a:cxnLst>
                  <a:cxn ang="0">
                    <a:pos x="T0" y="T1"/>
                  </a:cxn>
                  <a:cxn ang="0">
                    <a:pos x="T2" y="T3"/>
                  </a:cxn>
                  <a:cxn ang="0">
                    <a:pos x="T4" y="T5"/>
                  </a:cxn>
                  <a:cxn ang="0">
                    <a:pos x="T6" y="T7"/>
                  </a:cxn>
                  <a:cxn ang="0">
                    <a:pos x="T8" y="T9"/>
                  </a:cxn>
                </a:cxnLst>
                <a:rect l="0" t="0" r="r" b="b"/>
                <a:pathLst>
                  <a:path w="1" h="96">
                    <a:moveTo>
                      <a:pt x="1" y="0"/>
                    </a:moveTo>
                    <a:lnTo>
                      <a:pt x="1" y="95"/>
                    </a:lnTo>
                    <a:lnTo>
                      <a:pt x="0" y="96"/>
                    </a:lnTo>
                    <a:lnTo>
                      <a:pt x="0" y="1"/>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6" name="íś1ïďe"/>
              <p:cNvSpPr/>
              <p:nvPr/>
            </p:nvSpPr>
            <p:spPr bwMode="auto">
              <a:xfrm>
                <a:off x="5955993" y="5229784"/>
                <a:ext cx="3862" cy="96557"/>
              </a:xfrm>
              <a:custGeom>
                <a:avLst/>
                <a:gdLst>
                  <a:gd name="T0" fmla="*/ 11 w 11"/>
                  <a:gd name="T1" fmla="*/ 13 h 260"/>
                  <a:gd name="T2" fmla="*/ 11 w 11"/>
                  <a:gd name="T3" fmla="*/ 260 h 260"/>
                  <a:gd name="T4" fmla="*/ 0 w 11"/>
                  <a:gd name="T5" fmla="*/ 247 h 260"/>
                  <a:gd name="T6" fmla="*/ 0 w 11"/>
                  <a:gd name="T7" fmla="*/ 0 h 260"/>
                  <a:gd name="T8" fmla="*/ 11 w 11"/>
                  <a:gd name="T9" fmla="*/ 13 h 260"/>
                </a:gdLst>
                <a:ahLst/>
                <a:cxnLst>
                  <a:cxn ang="0">
                    <a:pos x="T0" y="T1"/>
                  </a:cxn>
                  <a:cxn ang="0">
                    <a:pos x="T2" y="T3"/>
                  </a:cxn>
                  <a:cxn ang="0">
                    <a:pos x="T4" y="T5"/>
                  </a:cxn>
                  <a:cxn ang="0">
                    <a:pos x="T6" y="T7"/>
                  </a:cxn>
                  <a:cxn ang="0">
                    <a:pos x="T8" y="T9"/>
                  </a:cxn>
                </a:cxnLst>
                <a:rect l="0" t="0" r="r" b="b"/>
                <a:pathLst>
                  <a:path w="11" h="260">
                    <a:moveTo>
                      <a:pt x="11" y="13"/>
                    </a:moveTo>
                    <a:cubicBezTo>
                      <a:pt x="11" y="260"/>
                      <a:pt x="11" y="260"/>
                      <a:pt x="11" y="260"/>
                    </a:cubicBezTo>
                    <a:cubicBezTo>
                      <a:pt x="11" y="255"/>
                      <a:pt x="8" y="250"/>
                      <a:pt x="0" y="247"/>
                    </a:cubicBezTo>
                    <a:cubicBezTo>
                      <a:pt x="0" y="0"/>
                      <a:pt x="0" y="0"/>
                      <a:pt x="0" y="0"/>
                    </a:cubicBezTo>
                    <a:cubicBezTo>
                      <a:pt x="8" y="3"/>
                      <a:pt x="11" y="8"/>
                      <a:pt x="11" y="13"/>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7" name="ïṥḷïďê"/>
              <p:cNvSpPr/>
              <p:nvPr/>
            </p:nvSpPr>
            <p:spPr bwMode="auto">
              <a:xfrm>
                <a:off x="5955027" y="5228819"/>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8" name="iš1iḑe"/>
              <p:cNvSpPr/>
              <p:nvPr/>
            </p:nvSpPr>
            <p:spPr bwMode="auto">
              <a:xfrm>
                <a:off x="5954062" y="5228819"/>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49" name="íśļïdé"/>
              <p:cNvSpPr/>
              <p:nvPr/>
            </p:nvSpPr>
            <p:spPr bwMode="auto">
              <a:xfrm>
                <a:off x="5952130" y="5227853"/>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2" y="247"/>
                      <a:pt x="0" y="247"/>
                    </a:cubicBezTo>
                    <a:cubicBezTo>
                      <a:pt x="0" y="0"/>
                      <a:pt x="0" y="0"/>
                      <a:pt x="0" y="0"/>
                    </a:cubicBezTo>
                    <a:cubicBezTo>
                      <a:pt x="2" y="1"/>
                      <a:pt x="3" y="1"/>
                      <a:pt x="4"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0" name="ï$ľíḑè"/>
              <p:cNvSpPr/>
              <p:nvPr/>
            </p:nvSpPr>
            <p:spPr bwMode="auto">
              <a:xfrm>
                <a:off x="5951165" y="5227853"/>
                <a:ext cx="966"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7"/>
                      <a:pt x="0" y="247"/>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1" name="ïṥḷiďê"/>
              <p:cNvSpPr/>
              <p:nvPr/>
            </p:nvSpPr>
            <p:spPr bwMode="auto">
              <a:xfrm>
                <a:off x="5949234" y="5227853"/>
                <a:ext cx="1931" cy="92694"/>
              </a:xfrm>
              <a:custGeom>
                <a:avLst/>
                <a:gdLst>
                  <a:gd name="T0" fmla="*/ 5 w 5"/>
                  <a:gd name="T1" fmla="*/ 0 h 247"/>
                  <a:gd name="T2" fmla="*/ 5 w 5"/>
                  <a:gd name="T3" fmla="*/ 247 h 247"/>
                  <a:gd name="T4" fmla="*/ 0 w 5"/>
                  <a:gd name="T5" fmla="*/ 246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4" y="246"/>
                      <a:pt x="2" y="246"/>
                      <a:pt x="0" y="246"/>
                    </a:cubicBezTo>
                    <a:cubicBezTo>
                      <a:pt x="0" y="0"/>
                      <a:pt x="0" y="0"/>
                      <a:pt x="0" y="0"/>
                    </a:cubicBezTo>
                    <a:cubicBezTo>
                      <a:pt x="2" y="0"/>
                      <a:pt x="4" y="0"/>
                      <a:pt x="5"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2" name="ïsľídè"/>
              <p:cNvSpPr/>
              <p:nvPr/>
            </p:nvSpPr>
            <p:spPr bwMode="auto">
              <a:xfrm>
                <a:off x="5946337" y="5227853"/>
                <a:ext cx="2897" cy="91729"/>
              </a:xfrm>
              <a:custGeom>
                <a:avLst/>
                <a:gdLst>
                  <a:gd name="T0" fmla="*/ 7 w 7"/>
                  <a:gd name="T1" fmla="*/ 1 h 247"/>
                  <a:gd name="T2" fmla="*/ 7 w 7"/>
                  <a:gd name="T3" fmla="*/ 247 h 247"/>
                  <a:gd name="T4" fmla="*/ 1 w 7"/>
                  <a:gd name="T5" fmla="*/ 247 h 247"/>
                  <a:gd name="T6" fmla="*/ 0 w 7"/>
                  <a:gd name="T7" fmla="*/ 247 h 247"/>
                  <a:gd name="T8" fmla="*/ 0 w 7"/>
                  <a:gd name="T9" fmla="*/ 0 h 247"/>
                  <a:gd name="T10" fmla="*/ 1 w 7"/>
                  <a:gd name="T11" fmla="*/ 0 h 247"/>
                  <a:gd name="T12" fmla="*/ 7 w 7"/>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7" h="247">
                    <a:moveTo>
                      <a:pt x="7" y="1"/>
                    </a:moveTo>
                    <a:cubicBezTo>
                      <a:pt x="7" y="247"/>
                      <a:pt x="7" y="247"/>
                      <a:pt x="7"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7" y="1"/>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3" name="iṩḻïďè"/>
              <p:cNvSpPr/>
              <p:nvPr/>
            </p:nvSpPr>
            <p:spPr bwMode="auto">
              <a:xfrm>
                <a:off x="5943441" y="5227853"/>
                <a:ext cx="2897" cy="91729"/>
              </a:xfrm>
              <a:custGeom>
                <a:avLst/>
                <a:gdLst>
                  <a:gd name="T0" fmla="*/ 8 w 8"/>
                  <a:gd name="T1" fmla="*/ 0 h 247"/>
                  <a:gd name="T2" fmla="*/ 8 w 8"/>
                  <a:gd name="T3" fmla="*/ 247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7"/>
                      <a:pt x="8" y="247"/>
                      <a:pt x="8" y="247"/>
                    </a:cubicBezTo>
                    <a:cubicBezTo>
                      <a:pt x="5" y="247"/>
                      <a:pt x="2" y="247"/>
                      <a:pt x="0" y="247"/>
                    </a:cubicBezTo>
                    <a:cubicBezTo>
                      <a:pt x="0" y="1"/>
                      <a:pt x="0" y="1"/>
                      <a:pt x="0" y="1"/>
                    </a:cubicBezTo>
                    <a:cubicBezTo>
                      <a:pt x="2" y="1"/>
                      <a:pt x="5" y="0"/>
                      <a:pt x="8"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4" name="ïsḻíde"/>
              <p:cNvSpPr/>
              <p:nvPr/>
            </p:nvSpPr>
            <p:spPr bwMode="auto">
              <a:xfrm>
                <a:off x="5940544" y="5227853"/>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5" y="246"/>
                      <a:pt x="2" y="247"/>
                      <a:pt x="0" y="247"/>
                    </a:cubicBezTo>
                    <a:cubicBezTo>
                      <a:pt x="0" y="1"/>
                      <a:pt x="0" y="1"/>
                      <a:pt x="0" y="1"/>
                    </a:cubicBezTo>
                    <a:cubicBezTo>
                      <a:pt x="2" y="0"/>
                      <a:pt x="5" y="0"/>
                      <a:pt x="8"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5" name="îṥ1íďê"/>
              <p:cNvSpPr/>
              <p:nvPr/>
            </p:nvSpPr>
            <p:spPr bwMode="auto">
              <a:xfrm>
                <a:off x="5936681" y="5228819"/>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6" y="247"/>
                      <a:pt x="3" y="247"/>
                      <a:pt x="0" y="248"/>
                    </a:cubicBezTo>
                    <a:cubicBezTo>
                      <a:pt x="0" y="1"/>
                      <a:pt x="0" y="1"/>
                      <a:pt x="0" y="1"/>
                    </a:cubicBezTo>
                    <a:cubicBezTo>
                      <a:pt x="3" y="1"/>
                      <a:pt x="6" y="0"/>
                      <a:pt x="10"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6" name="îṡḻídè"/>
              <p:cNvSpPr/>
              <p:nvPr/>
            </p:nvSpPr>
            <p:spPr bwMode="auto">
              <a:xfrm>
                <a:off x="5925095" y="5228819"/>
                <a:ext cx="11587" cy="97523"/>
              </a:xfrm>
              <a:custGeom>
                <a:avLst/>
                <a:gdLst>
                  <a:gd name="T0" fmla="*/ 32 w 32"/>
                  <a:gd name="T1" fmla="*/ 0 h 261"/>
                  <a:gd name="T2" fmla="*/ 32 w 32"/>
                  <a:gd name="T3" fmla="*/ 247 h 261"/>
                  <a:gd name="T4" fmla="*/ 0 w 32"/>
                  <a:gd name="T5" fmla="*/ 261 h 261"/>
                  <a:gd name="T6" fmla="*/ 0 w 32"/>
                  <a:gd name="T7" fmla="*/ 14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4"/>
                      <a:pt x="0" y="14"/>
                      <a:pt x="0" y="14"/>
                    </a:cubicBezTo>
                    <a:cubicBezTo>
                      <a:pt x="8" y="8"/>
                      <a:pt x="19" y="3"/>
                      <a:pt x="3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7" name="ísḻiḍè"/>
              <p:cNvSpPr/>
              <p:nvPr/>
            </p:nvSpPr>
            <p:spPr bwMode="auto">
              <a:xfrm>
                <a:off x="5921232" y="5234612"/>
                <a:ext cx="3862" cy="94626"/>
              </a:xfrm>
              <a:custGeom>
                <a:avLst/>
                <a:gdLst>
                  <a:gd name="T0" fmla="*/ 9 w 9"/>
                  <a:gd name="T1" fmla="*/ 0 h 254"/>
                  <a:gd name="T2" fmla="*/ 9 w 9"/>
                  <a:gd name="T3" fmla="*/ 247 h 254"/>
                  <a:gd name="T4" fmla="*/ 0 w 9"/>
                  <a:gd name="T5" fmla="*/ 254 h 254"/>
                  <a:gd name="T6" fmla="*/ 0 w 9"/>
                  <a:gd name="T7" fmla="*/ 8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7"/>
                      <a:pt x="9" y="247"/>
                      <a:pt x="9" y="247"/>
                    </a:cubicBezTo>
                    <a:cubicBezTo>
                      <a:pt x="5" y="249"/>
                      <a:pt x="2" y="252"/>
                      <a:pt x="0" y="254"/>
                    </a:cubicBezTo>
                    <a:cubicBezTo>
                      <a:pt x="0" y="8"/>
                      <a:pt x="0" y="8"/>
                      <a:pt x="0" y="8"/>
                    </a:cubicBezTo>
                    <a:cubicBezTo>
                      <a:pt x="2" y="5"/>
                      <a:pt x="5" y="3"/>
                      <a:pt x="9"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8" name="îSliḓé"/>
              <p:cNvSpPr/>
              <p:nvPr/>
            </p:nvSpPr>
            <p:spPr bwMode="auto">
              <a:xfrm>
                <a:off x="5919301" y="5237508"/>
                <a:ext cx="1931" cy="94626"/>
              </a:xfrm>
              <a:custGeom>
                <a:avLst/>
                <a:gdLst>
                  <a:gd name="T0" fmla="*/ 7 w 7"/>
                  <a:gd name="T1" fmla="*/ 0 h 254"/>
                  <a:gd name="T2" fmla="*/ 7 w 7"/>
                  <a:gd name="T3" fmla="*/ 246 h 254"/>
                  <a:gd name="T4" fmla="*/ 0 w 7"/>
                  <a:gd name="T5" fmla="*/ 254 h 254"/>
                  <a:gd name="T6" fmla="*/ 0 w 7"/>
                  <a:gd name="T7" fmla="*/ 7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6"/>
                      <a:pt x="7" y="246"/>
                      <a:pt x="7" y="246"/>
                    </a:cubicBezTo>
                    <a:cubicBezTo>
                      <a:pt x="4" y="249"/>
                      <a:pt x="2" y="251"/>
                      <a:pt x="0" y="254"/>
                    </a:cubicBezTo>
                    <a:cubicBezTo>
                      <a:pt x="0" y="7"/>
                      <a:pt x="0" y="7"/>
                      <a:pt x="0" y="7"/>
                    </a:cubicBezTo>
                    <a:cubicBezTo>
                      <a:pt x="2" y="5"/>
                      <a:pt x="4" y="2"/>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59" name="îsliḑè"/>
              <p:cNvSpPr/>
              <p:nvPr/>
            </p:nvSpPr>
            <p:spPr bwMode="auto">
              <a:xfrm>
                <a:off x="5917370" y="5239440"/>
                <a:ext cx="1931" cy="95591"/>
              </a:xfrm>
              <a:custGeom>
                <a:avLst/>
                <a:gdLst>
                  <a:gd name="T0" fmla="*/ 5 w 5"/>
                  <a:gd name="T1" fmla="*/ 0 h 255"/>
                  <a:gd name="T2" fmla="*/ 5 w 5"/>
                  <a:gd name="T3" fmla="*/ 247 h 255"/>
                  <a:gd name="T4" fmla="*/ 0 w 5"/>
                  <a:gd name="T5" fmla="*/ 255 h 255"/>
                  <a:gd name="T6" fmla="*/ 0 w 5"/>
                  <a:gd name="T7" fmla="*/ 9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50"/>
                      <a:pt x="1" y="252"/>
                      <a:pt x="0" y="255"/>
                    </a:cubicBezTo>
                    <a:cubicBezTo>
                      <a:pt x="0" y="9"/>
                      <a:pt x="0" y="9"/>
                      <a:pt x="0" y="9"/>
                    </a:cubicBezTo>
                    <a:cubicBezTo>
                      <a:pt x="1" y="6"/>
                      <a:pt x="3" y="3"/>
                      <a:pt x="5"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0" name="îṣľîḍè"/>
              <p:cNvSpPr/>
              <p:nvPr/>
            </p:nvSpPr>
            <p:spPr bwMode="auto">
              <a:xfrm>
                <a:off x="5915439" y="5243302"/>
                <a:ext cx="1931" cy="94626"/>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2" y="249"/>
                      <a:pt x="1" y="252"/>
                      <a:pt x="0" y="255"/>
                    </a:cubicBezTo>
                    <a:cubicBezTo>
                      <a:pt x="0" y="8"/>
                      <a:pt x="0" y="8"/>
                      <a:pt x="0" y="8"/>
                    </a:cubicBezTo>
                    <a:cubicBezTo>
                      <a:pt x="1" y="5"/>
                      <a:pt x="2" y="3"/>
                      <a:pt x="4"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1" name="ïślîḓé"/>
              <p:cNvSpPr/>
              <p:nvPr/>
            </p:nvSpPr>
            <p:spPr bwMode="auto">
              <a:xfrm>
                <a:off x="5914474" y="5246199"/>
                <a:ext cx="966" cy="94626"/>
              </a:xfrm>
              <a:custGeom>
                <a:avLst/>
                <a:gdLst>
                  <a:gd name="T0" fmla="*/ 2 w 2"/>
                  <a:gd name="T1" fmla="*/ 0 h 254"/>
                  <a:gd name="T2" fmla="*/ 2 w 2"/>
                  <a:gd name="T3" fmla="*/ 247 h 254"/>
                  <a:gd name="T4" fmla="*/ 0 w 2"/>
                  <a:gd name="T5" fmla="*/ 254 h 254"/>
                  <a:gd name="T6" fmla="*/ 0 w 2"/>
                  <a:gd name="T7" fmla="*/ 7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7"/>
                      <a:pt x="2" y="247"/>
                      <a:pt x="2" y="247"/>
                    </a:cubicBezTo>
                    <a:cubicBezTo>
                      <a:pt x="1" y="249"/>
                      <a:pt x="0" y="252"/>
                      <a:pt x="0" y="254"/>
                    </a:cubicBezTo>
                    <a:cubicBezTo>
                      <a:pt x="0" y="7"/>
                      <a:pt x="0" y="7"/>
                      <a:pt x="0" y="7"/>
                    </a:cubicBezTo>
                    <a:cubicBezTo>
                      <a:pt x="0" y="5"/>
                      <a:pt x="1" y="3"/>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2" name="íŝľîḑê"/>
              <p:cNvSpPr/>
              <p:nvPr/>
            </p:nvSpPr>
            <p:spPr bwMode="auto">
              <a:xfrm>
                <a:off x="5961786" y="5231715"/>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63" name="íṣḷíḑe"/>
              <p:cNvSpPr/>
              <p:nvPr/>
            </p:nvSpPr>
            <p:spPr bwMode="auto">
              <a:xfrm>
                <a:off x="5961786"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64" name="ïṣḷíďê"/>
              <p:cNvSpPr/>
              <p:nvPr/>
            </p:nvSpPr>
            <p:spPr bwMode="auto">
              <a:xfrm>
                <a:off x="5960821" y="5231715"/>
                <a:ext cx="966"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1" y="248"/>
                      <a:pt x="0" y="249"/>
                    </a:cubicBezTo>
                    <a:cubicBezTo>
                      <a:pt x="0" y="2"/>
                      <a:pt x="0" y="2"/>
                      <a:pt x="0" y="2"/>
                    </a:cubicBezTo>
                    <a:cubicBezTo>
                      <a:pt x="1" y="1"/>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5" name="îṥḷîḓè"/>
              <p:cNvSpPr/>
              <p:nvPr/>
            </p:nvSpPr>
            <p:spPr bwMode="auto">
              <a:xfrm>
                <a:off x="5960821" y="5232681"/>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2"/>
                      <a:pt x="0" y="2"/>
                      <a:pt x="0" y="2"/>
                    </a:cubicBezTo>
                    <a:cubicBezTo>
                      <a:pt x="0" y="1"/>
                      <a:pt x="0" y="1"/>
                      <a:pt x="0"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6" name="ïṧḷîḍe"/>
              <p:cNvSpPr/>
              <p:nvPr/>
            </p:nvSpPr>
            <p:spPr bwMode="auto">
              <a:xfrm>
                <a:off x="5960821" y="5233646"/>
                <a:ext cx="0" cy="91729"/>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0" y="248"/>
                      <a:pt x="0" y="248"/>
                    </a:cubicBezTo>
                    <a:cubicBezTo>
                      <a:pt x="0" y="2"/>
                      <a:pt x="0" y="2"/>
                      <a:pt x="0" y="2"/>
                    </a:cubicBezTo>
                    <a:cubicBezTo>
                      <a:pt x="0" y="1"/>
                      <a:pt x="1" y="1"/>
                      <a:pt x="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7" name="íşlîḑe"/>
              <p:cNvSpPr/>
              <p:nvPr/>
            </p:nvSpPr>
            <p:spPr bwMode="auto">
              <a:xfrm>
                <a:off x="5959855" y="5233646"/>
                <a:ext cx="966" cy="92694"/>
              </a:xfrm>
              <a:custGeom>
                <a:avLst/>
                <a:gdLst>
                  <a:gd name="T0" fmla="*/ 1 w 1"/>
                  <a:gd name="T1" fmla="*/ 0 h 247"/>
                  <a:gd name="T2" fmla="*/ 1 w 1"/>
                  <a:gd name="T3" fmla="*/ 246 h 247"/>
                  <a:gd name="T4" fmla="*/ 0 w 1"/>
                  <a:gd name="T5" fmla="*/ 247 h 247"/>
                  <a:gd name="T6" fmla="*/ 0 w 1"/>
                  <a:gd name="T7" fmla="*/ 1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6"/>
                      <a:pt x="1" y="246"/>
                      <a:pt x="1" y="246"/>
                    </a:cubicBezTo>
                    <a:cubicBezTo>
                      <a:pt x="1" y="247"/>
                      <a:pt x="1" y="247"/>
                      <a:pt x="0" y="247"/>
                    </a:cubicBezTo>
                    <a:cubicBezTo>
                      <a:pt x="0" y="1"/>
                      <a:pt x="0" y="1"/>
                      <a:pt x="0" y="1"/>
                    </a:cubicBezTo>
                    <a:cubicBezTo>
                      <a:pt x="1" y="0"/>
                      <a:pt x="1" y="0"/>
                      <a:pt x="1"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68" name="íSļíḓê"/>
              <p:cNvSpPr/>
              <p:nvPr/>
            </p:nvSpPr>
            <p:spPr bwMode="auto">
              <a:xfrm>
                <a:off x="5959855" y="5234612"/>
                <a:ext cx="966" cy="91729"/>
              </a:xfrm>
              <a:prstGeom prst="rect">
                <a:avLst/>
              </a:prstGeom>
              <a:solidFill>
                <a:srgbClr val="006A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69" name="î$ḻíḑê"/>
              <p:cNvSpPr/>
              <p:nvPr/>
            </p:nvSpPr>
            <p:spPr bwMode="auto">
              <a:xfrm>
                <a:off x="5959855"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70" name="îṡľídè"/>
              <p:cNvSpPr/>
              <p:nvPr/>
            </p:nvSpPr>
            <p:spPr bwMode="auto">
              <a:xfrm>
                <a:off x="6040963" y="5229784"/>
                <a:ext cx="4828" cy="98488"/>
              </a:xfrm>
              <a:custGeom>
                <a:avLst/>
                <a:gdLst>
                  <a:gd name="T0" fmla="*/ 13 w 13"/>
                  <a:gd name="T1" fmla="*/ 17 h 263"/>
                  <a:gd name="T2" fmla="*/ 13 w 13"/>
                  <a:gd name="T3" fmla="*/ 263 h 263"/>
                  <a:gd name="T4" fmla="*/ 0 w 13"/>
                  <a:gd name="T5" fmla="*/ 246 h 263"/>
                  <a:gd name="T6" fmla="*/ 0 w 13"/>
                  <a:gd name="T7" fmla="*/ 0 h 263"/>
                  <a:gd name="T8" fmla="*/ 13 w 13"/>
                  <a:gd name="T9" fmla="*/ 17 h 263"/>
                </a:gdLst>
                <a:ahLst/>
                <a:cxnLst>
                  <a:cxn ang="0">
                    <a:pos x="T0" y="T1"/>
                  </a:cxn>
                  <a:cxn ang="0">
                    <a:pos x="T2" y="T3"/>
                  </a:cxn>
                  <a:cxn ang="0">
                    <a:pos x="T4" y="T5"/>
                  </a:cxn>
                  <a:cxn ang="0">
                    <a:pos x="T6" y="T7"/>
                  </a:cxn>
                  <a:cxn ang="0">
                    <a:pos x="T8" y="T9"/>
                  </a:cxn>
                </a:cxnLst>
                <a:rect l="0" t="0" r="r" b="b"/>
                <a:pathLst>
                  <a:path w="13" h="263">
                    <a:moveTo>
                      <a:pt x="13" y="17"/>
                    </a:moveTo>
                    <a:cubicBezTo>
                      <a:pt x="13" y="263"/>
                      <a:pt x="13" y="263"/>
                      <a:pt x="13" y="263"/>
                    </a:cubicBezTo>
                    <a:cubicBezTo>
                      <a:pt x="13" y="255"/>
                      <a:pt x="8" y="250"/>
                      <a:pt x="0" y="246"/>
                    </a:cubicBezTo>
                    <a:cubicBezTo>
                      <a:pt x="0" y="0"/>
                      <a:pt x="0" y="0"/>
                      <a:pt x="0" y="0"/>
                    </a:cubicBezTo>
                    <a:cubicBezTo>
                      <a:pt x="8" y="3"/>
                      <a:pt x="13" y="9"/>
                      <a:pt x="13" y="17"/>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1" name="ïšḻïḑé"/>
              <p:cNvSpPr/>
              <p:nvPr/>
            </p:nvSpPr>
            <p:spPr bwMode="auto">
              <a:xfrm>
                <a:off x="6039997" y="5229784"/>
                <a:ext cx="966" cy="91729"/>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2" name="iṧlîdé"/>
              <p:cNvSpPr/>
              <p:nvPr/>
            </p:nvSpPr>
            <p:spPr bwMode="auto">
              <a:xfrm>
                <a:off x="6039032" y="5228819"/>
                <a:ext cx="966" cy="92694"/>
              </a:xfrm>
              <a:custGeom>
                <a:avLst/>
                <a:gdLst>
                  <a:gd name="T0" fmla="*/ 3 w 3"/>
                  <a:gd name="T1" fmla="*/ 1 h 247"/>
                  <a:gd name="T2" fmla="*/ 3 w 3"/>
                  <a:gd name="T3" fmla="*/ 247 h 247"/>
                  <a:gd name="T4" fmla="*/ 0 w 3"/>
                  <a:gd name="T5" fmla="*/ 246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6"/>
                    </a:cubicBezTo>
                    <a:cubicBezTo>
                      <a:pt x="0" y="0"/>
                      <a:pt x="0" y="0"/>
                      <a:pt x="0" y="0"/>
                    </a:cubicBezTo>
                    <a:cubicBezTo>
                      <a:pt x="1" y="0"/>
                      <a:pt x="2" y="0"/>
                      <a:pt x="3"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3" name="ïṡḻîdê"/>
              <p:cNvSpPr/>
              <p:nvPr/>
            </p:nvSpPr>
            <p:spPr bwMode="auto">
              <a:xfrm>
                <a:off x="6037100" y="5228819"/>
                <a:ext cx="1931" cy="91729"/>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1" y="247"/>
                      <a:pt x="0" y="247"/>
                    </a:cubicBezTo>
                    <a:cubicBezTo>
                      <a:pt x="0" y="0"/>
                      <a:pt x="0" y="0"/>
                      <a:pt x="0" y="0"/>
                    </a:cubicBezTo>
                    <a:cubicBezTo>
                      <a:pt x="1" y="0"/>
                      <a:pt x="3" y="1"/>
                      <a:pt x="4"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4" name="i$ḷïďé"/>
              <p:cNvSpPr/>
              <p:nvPr/>
            </p:nvSpPr>
            <p:spPr bwMode="auto">
              <a:xfrm>
                <a:off x="6036135" y="5228819"/>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2" y="246"/>
                      <a:pt x="0" y="246"/>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5" name="îŝlïďê"/>
              <p:cNvSpPr/>
              <p:nvPr/>
            </p:nvSpPr>
            <p:spPr bwMode="auto">
              <a:xfrm>
                <a:off x="6034204" y="5227853"/>
                <a:ext cx="1931"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1" y="247"/>
                      <a:pt x="0" y="247"/>
                    </a:cubicBezTo>
                    <a:cubicBezTo>
                      <a:pt x="0" y="0"/>
                      <a:pt x="0" y="0"/>
                      <a:pt x="0" y="0"/>
                    </a:cubicBezTo>
                    <a:cubicBezTo>
                      <a:pt x="1" y="1"/>
                      <a:pt x="3" y="1"/>
                      <a:pt x="4" y="1"/>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6" name="îşḻiḓê"/>
              <p:cNvSpPr/>
              <p:nvPr/>
            </p:nvSpPr>
            <p:spPr bwMode="auto">
              <a:xfrm>
                <a:off x="6032273" y="5227853"/>
                <a:ext cx="1931" cy="92694"/>
              </a:xfrm>
              <a:custGeom>
                <a:avLst/>
                <a:gdLst>
                  <a:gd name="T0" fmla="*/ 5 w 5"/>
                  <a:gd name="T1" fmla="*/ 0 h 247"/>
                  <a:gd name="T2" fmla="*/ 5 w 5"/>
                  <a:gd name="T3" fmla="*/ 247 h 247"/>
                  <a:gd name="T4" fmla="*/ 0 w 5"/>
                  <a:gd name="T5" fmla="*/ 247 h 247"/>
                  <a:gd name="T6" fmla="*/ 0 w 5"/>
                  <a:gd name="T7" fmla="*/ 247 h 247"/>
                  <a:gd name="T8" fmla="*/ 0 w 5"/>
                  <a:gd name="T9" fmla="*/ 0 h 247"/>
                  <a:gd name="T10" fmla="*/ 0 w 5"/>
                  <a:gd name="T11" fmla="*/ 0 h 247"/>
                  <a:gd name="T12" fmla="*/ 5 w 5"/>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0"/>
                    </a:moveTo>
                    <a:cubicBezTo>
                      <a:pt x="5" y="247"/>
                      <a:pt x="5" y="247"/>
                      <a:pt x="5" y="247"/>
                    </a:cubicBezTo>
                    <a:cubicBezTo>
                      <a:pt x="3" y="247"/>
                      <a:pt x="2" y="247"/>
                      <a:pt x="0" y="247"/>
                    </a:cubicBezTo>
                    <a:cubicBezTo>
                      <a:pt x="0" y="247"/>
                      <a:pt x="0" y="247"/>
                      <a:pt x="0" y="247"/>
                    </a:cubicBezTo>
                    <a:cubicBezTo>
                      <a:pt x="0" y="0"/>
                      <a:pt x="0" y="0"/>
                      <a:pt x="0" y="0"/>
                    </a:cubicBezTo>
                    <a:cubicBezTo>
                      <a:pt x="0" y="0"/>
                      <a:pt x="0" y="0"/>
                      <a:pt x="0" y="0"/>
                    </a:cubicBezTo>
                    <a:cubicBezTo>
                      <a:pt x="2" y="0"/>
                      <a:pt x="3" y="0"/>
                      <a:pt x="5"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7" name="iśľïḋê"/>
              <p:cNvSpPr/>
              <p:nvPr/>
            </p:nvSpPr>
            <p:spPr bwMode="auto">
              <a:xfrm>
                <a:off x="6030342" y="5227853"/>
                <a:ext cx="1931" cy="92694"/>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1"/>
                      <a:pt x="0" y="1"/>
                      <a:pt x="0" y="1"/>
                    </a:cubicBezTo>
                    <a:cubicBezTo>
                      <a:pt x="2" y="0"/>
                      <a:pt x="4" y="0"/>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8" name="îş1íḍe"/>
              <p:cNvSpPr/>
              <p:nvPr/>
            </p:nvSpPr>
            <p:spPr bwMode="auto">
              <a:xfrm>
                <a:off x="6028411" y="5228819"/>
                <a:ext cx="1931"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4" y="246"/>
                      <a:pt x="2" y="246"/>
                      <a:pt x="0" y="247"/>
                    </a:cubicBezTo>
                    <a:cubicBezTo>
                      <a:pt x="0" y="0"/>
                      <a:pt x="0" y="0"/>
                      <a:pt x="0" y="0"/>
                    </a:cubicBezTo>
                    <a:cubicBezTo>
                      <a:pt x="2" y="0"/>
                      <a:pt x="4" y="0"/>
                      <a:pt x="5"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79" name="ïSlîdê"/>
              <p:cNvSpPr/>
              <p:nvPr/>
            </p:nvSpPr>
            <p:spPr bwMode="auto">
              <a:xfrm>
                <a:off x="6026479" y="5228819"/>
                <a:ext cx="1931" cy="92694"/>
              </a:xfrm>
              <a:custGeom>
                <a:avLst/>
                <a:gdLst>
                  <a:gd name="T0" fmla="*/ 6 w 6"/>
                  <a:gd name="T1" fmla="*/ 0 h 248"/>
                  <a:gd name="T2" fmla="*/ 6 w 6"/>
                  <a:gd name="T3" fmla="*/ 247 h 248"/>
                  <a:gd name="T4" fmla="*/ 0 w 6"/>
                  <a:gd name="T5" fmla="*/ 248 h 248"/>
                  <a:gd name="T6" fmla="*/ 0 w 6"/>
                  <a:gd name="T7" fmla="*/ 1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7"/>
                      <a:pt x="0" y="248"/>
                    </a:cubicBezTo>
                    <a:cubicBezTo>
                      <a:pt x="0" y="1"/>
                      <a:pt x="0" y="1"/>
                      <a:pt x="0" y="1"/>
                    </a:cubicBezTo>
                    <a:cubicBezTo>
                      <a:pt x="2" y="1"/>
                      <a:pt x="4" y="0"/>
                      <a:pt x="6"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0" name="íşḻíḍê"/>
              <p:cNvSpPr/>
              <p:nvPr/>
            </p:nvSpPr>
            <p:spPr bwMode="auto">
              <a:xfrm>
                <a:off x="6018755" y="5228819"/>
                <a:ext cx="7725" cy="95591"/>
              </a:xfrm>
              <a:custGeom>
                <a:avLst/>
                <a:gdLst>
                  <a:gd name="T0" fmla="*/ 20 w 20"/>
                  <a:gd name="T1" fmla="*/ 0 h 255"/>
                  <a:gd name="T2" fmla="*/ 20 w 20"/>
                  <a:gd name="T3" fmla="*/ 247 h 255"/>
                  <a:gd name="T4" fmla="*/ 0 w 20"/>
                  <a:gd name="T5" fmla="*/ 255 h 255"/>
                  <a:gd name="T6" fmla="*/ 0 w 20"/>
                  <a:gd name="T7" fmla="*/ 8 h 255"/>
                  <a:gd name="T8" fmla="*/ 20 w 20"/>
                  <a:gd name="T9" fmla="*/ 0 h 255"/>
                </a:gdLst>
                <a:ahLst/>
                <a:cxnLst>
                  <a:cxn ang="0">
                    <a:pos x="T0" y="T1"/>
                  </a:cxn>
                  <a:cxn ang="0">
                    <a:pos x="T2" y="T3"/>
                  </a:cxn>
                  <a:cxn ang="0">
                    <a:pos x="T4" y="T5"/>
                  </a:cxn>
                  <a:cxn ang="0">
                    <a:pos x="T6" y="T7"/>
                  </a:cxn>
                  <a:cxn ang="0">
                    <a:pos x="T8" y="T9"/>
                  </a:cxn>
                </a:cxnLst>
                <a:rect l="0" t="0" r="r" b="b"/>
                <a:pathLst>
                  <a:path w="20" h="255">
                    <a:moveTo>
                      <a:pt x="20" y="0"/>
                    </a:moveTo>
                    <a:cubicBezTo>
                      <a:pt x="20" y="247"/>
                      <a:pt x="20" y="247"/>
                      <a:pt x="20" y="247"/>
                    </a:cubicBezTo>
                    <a:cubicBezTo>
                      <a:pt x="13" y="248"/>
                      <a:pt x="6" y="251"/>
                      <a:pt x="0" y="255"/>
                    </a:cubicBezTo>
                    <a:cubicBezTo>
                      <a:pt x="0" y="8"/>
                      <a:pt x="0" y="8"/>
                      <a:pt x="0" y="8"/>
                    </a:cubicBezTo>
                    <a:cubicBezTo>
                      <a:pt x="6" y="4"/>
                      <a:pt x="13" y="2"/>
                      <a:pt x="20"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1" name="îśḻíďe"/>
              <p:cNvSpPr/>
              <p:nvPr/>
            </p:nvSpPr>
            <p:spPr bwMode="auto">
              <a:xfrm>
                <a:off x="6064136" y="5228819"/>
                <a:ext cx="11587" cy="97523"/>
              </a:xfrm>
              <a:custGeom>
                <a:avLst/>
                <a:gdLst>
                  <a:gd name="T0" fmla="*/ 32 w 32"/>
                  <a:gd name="T1" fmla="*/ 0 h 261"/>
                  <a:gd name="T2" fmla="*/ 32 w 32"/>
                  <a:gd name="T3" fmla="*/ 247 h 261"/>
                  <a:gd name="T4" fmla="*/ 0 w 32"/>
                  <a:gd name="T5" fmla="*/ 261 h 261"/>
                  <a:gd name="T6" fmla="*/ 0 w 32"/>
                  <a:gd name="T7" fmla="*/ 14 h 261"/>
                  <a:gd name="T8" fmla="*/ 32 w 32"/>
                  <a:gd name="T9" fmla="*/ 0 h 261"/>
                </a:gdLst>
                <a:ahLst/>
                <a:cxnLst>
                  <a:cxn ang="0">
                    <a:pos x="T0" y="T1"/>
                  </a:cxn>
                  <a:cxn ang="0">
                    <a:pos x="T2" y="T3"/>
                  </a:cxn>
                  <a:cxn ang="0">
                    <a:pos x="T4" y="T5"/>
                  </a:cxn>
                  <a:cxn ang="0">
                    <a:pos x="T6" y="T7"/>
                  </a:cxn>
                  <a:cxn ang="0">
                    <a:pos x="T8" y="T9"/>
                  </a:cxn>
                </a:cxnLst>
                <a:rect l="0" t="0" r="r" b="b"/>
                <a:pathLst>
                  <a:path w="32" h="261">
                    <a:moveTo>
                      <a:pt x="32" y="0"/>
                    </a:moveTo>
                    <a:cubicBezTo>
                      <a:pt x="32" y="247"/>
                      <a:pt x="32" y="247"/>
                      <a:pt x="32" y="247"/>
                    </a:cubicBezTo>
                    <a:cubicBezTo>
                      <a:pt x="19" y="250"/>
                      <a:pt x="8" y="255"/>
                      <a:pt x="0" y="261"/>
                    </a:cubicBezTo>
                    <a:cubicBezTo>
                      <a:pt x="0" y="14"/>
                      <a:pt x="0" y="14"/>
                      <a:pt x="0" y="14"/>
                    </a:cubicBezTo>
                    <a:cubicBezTo>
                      <a:pt x="8" y="8"/>
                      <a:pt x="19" y="3"/>
                      <a:pt x="3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2" name="ïṧļiḑê"/>
              <p:cNvSpPr/>
              <p:nvPr/>
            </p:nvSpPr>
            <p:spPr bwMode="auto">
              <a:xfrm>
                <a:off x="6062205" y="5234612"/>
                <a:ext cx="1931" cy="93660"/>
              </a:xfrm>
              <a:custGeom>
                <a:avLst/>
                <a:gdLst>
                  <a:gd name="T0" fmla="*/ 6 w 6"/>
                  <a:gd name="T1" fmla="*/ 0 h 252"/>
                  <a:gd name="T2" fmla="*/ 6 w 6"/>
                  <a:gd name="T3" fmla="*/ 247 h 252"/>
                  <a:gd name="T4" fmla="*/ 0 w 6"/>
                  <a:gd name="T5" fmla="*/ 252 h 252"/>
                  <a:gd name="T6" fmla="*/ 0 w 6"/>
                  <a:gd name="T7" fmla="*/ 5 h 252"/>
                  <a:gd name="T8" fmla="*/ 6 w 6"/>
                  <a:gd name="T9" fmla="*/ 0 h 252"/>
                </a:gdLst>
                <a:ahLst/>
                <a:cxnLst>
                  <a:cxn ang="0">
                    <a:pos x="T0" y="T1"/>
                  </a:cxn>
                  <a:cxn ang="0">
                    <a:pos x="T2" y="T3"/>
                  </a:cxn>
                  <a:cxn ang="0">
                    <a:pos x="T4" y="T5"/>
                  </a:cxn>
                  <a:cxn ang="0">
                    <a:pos x="T6" y="T7"/>
                  </a:cxn>
                  <a:cxn ang="0">
                    <a:pos x="T8" y="T9"/>
                  </a:cxn>
                </a:cxnLst>
                <a:rect l="0" t="0" r="r" b="b"/>
                <a:pathLst>
                  <a:path w="6" h="252">
                    <a:moveTo>
                      <a:pt x="6" y="0"/>
                    </a:moveTo>
                    <a:cubicBezTo>
                      <a:pt x="6" y="247"/>
                      <a:pt x="6" y="247"/>
                      <a:pt x="6" y="247"/>
                    </a:cubicBezTo>
                    <a:cubicBezTo>
                      <a:pt x="4" y="248"/>
                      <a:pt x="2" y="250"/>
                      <a:pt x="0" y="252"/>
                    </a:cubicBezTo>
                    <a:cubicBezTo>
                      <a:pt x="0" y="5"/>
                      <a:pt x="0" y="5"/>
                      <a:pt x="0" y="5"/>
                    </a:cubicBezTo>
                    <a:cubicBezTo>
                      <a:pt x="2" y="3"/>
                      <a:pt x="4" y="2"/>
                      <a:pt x="6"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3" name="íṡḻïḋê"/>
              <p:cNvSpPr/>
              <p:nvPr/>
            </p:nvSpPr>
            <p:spPr bwMode="auto">
              <a:xfrm>
                <a:off x="5683703" y="5235577"/>
                <a:ext cx="16415" cy="116834"/>
              </a:xfrm>
              <a:custGeom>
                <a:avLst/>
                <a:gdLst>
                  <a:gd name="T0" fmla="*/ 17 w 17"/>
                  <a:gd name="T1" fmla="*/ 0 h 121"/>
                  <a:gd name="T2" fmla="*/ 17 w 17"/>
                  <a:gd name="T3" fmla="*/ 96 h 121"/>
                  <a:gd name="T4" fmla="*/ 0 w 17"/>
                  <a:gd name="T5" fmla="*/ 121 h 121"/>
                  <a:gd name="T6" fmla="*/ 0 w 17"/>
                  <a:gd name="T7" fmla="*/ 25 h 121"/>
                  <a:gd name="T8" fmla="*/ 17 w 17"/>
                  <a:gd name="T9" fmla="*/ 0 h 121"/>
                </a:gdLst>
                <a:ahLst/>
                <a:cxnLst>
                  <a:cxn ang="0">
                    <a:pos x="T0" y="T1"/>
                  </a:cxn>
                  <a:cxn ang="0">
                    <a:pos x="T2" y="T3"/>
                  </a:cxn>
                  <a:cxn ang="0">
                    <a:pos x="T4" y="T5"/>
                  </a:cxn>
                  <a:cxn ang="0">
                    <a:pos x="T6" y="T7"/>
                  </a:cxn>
                  <a:cxn ang="0">
                    <a:pos x="T8" y="T9"/>
                  </a:cxn>
                </a:cxnLst>
                <a:rect l="0" t="0" r="r" b="b"/>
                <a:pathLst>
                  <a:path w="17" h="121">
                    <a:moveTo>
                      <a:pt x="17" y="0"/>
                    </a:moveTo>
                    <a:lnTo>
                      <a:pt x="17" y="96"/>
                    </a:lnTo>
                    <a:lnTo>
                      <a:pt x="0" y="121"/>
                    </a:lnTo>
                    <a:lnTo>
                      <a:pt x="0" y="25"/>
                    </a:lnTo>
                    <a:lnTo>
                      <a:pt x="17" y="0"/>
                    </a:lnTo>
                    <a:close/>
                  </a:path>
                </a:pathLst>
              </a:custGeom>
              <a:solidFill>
                <a:srgbClr val="7A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4" name="î$liďê"/>
              <p:cNvSpPr/>
              <p:nvPr/>
            </p:nvSpPr>
            <p:spPr bwMode="auto">
              <a:xfrm>
                <a:off x="5688531" y="5216266"/>
                <a:ext cx="28967" cy="136145"/>
              </a:xfrm>
              <a:custGeom>
                <a:avLst/>
                <a:gdLst>
                  <a:gd name="T0" fmla="*/ 30 w 30"/>
                  <a:gd name="T1" fmla="*/ 0 h 141"/>
                  <a:gd name="T2" fmla="*/ 30 w 30"/>
                  <a:gd name="T3" fmla="*/ 95 h 141"/>
                  <a:gd name="T4" fmla="*/ 0 w 30"/>
                  <a:gd name="T5" fmla="*/ 141 h 141"/>
                  <a:gd name="T6" fmla="*/ 0 w 30"/>
                  <a:gd name="T7" fmla="*/ 45 h 141"/>
                  <a:gd name="T8" fmla="*/ 30 w 30"/>
                  <a:gd name="T9" fmla="*/ 0 h 141"/>
                </a:gdLst>
                <a:ahLst/>
                <a:cxnLst>
                  <a:cxn ang="0">
                    <a:pos x="T0" y="T1"/>
                  </a:cxn>
                  <a:cxn ang="0">
                    <a:pos x="T2" y="T3"/>
                  </a:cxn>
                  <a:cxn ang="0">
                    <a:pos x="T4" y="T5"/>
                  </a:cxn>
                  <a:cxn ang="0">
                    <a:pos x="T6" y="T7"/>
                  </a:cxn>
                  <a:cxn ang="0">
                    <a:pos x="T8" y="T9"/>
                  </a:cxn>
                </a:cxnLst>
                <a:rect l="0" t="0" r="r" b="b"/>
                <a:pathLst>
                  <a:path w="30" h="141">
                    <a:moveTo>
                      <a:pt x="30" y="0"/>
                    </a:moveTo>
                    <a:lnTo>
                      <a:pt x="30" y="95"/>
                    </a:lnTo>
                    <a:lnTo>
                      <a:pt x="0" y="141"/>
                    </a:lnTo>
                    <a:lnTo>
                      <a:pt x="0" y="45"/>
                    </a:lnTo>
                    <a:lnTo>
                      <a:pt x="30" y="0"/>
                    </a:lnTo>
                    <a:close/>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5" name="îsḷïḑê"/>
              <p:cNvSpPr/>
              <p:nvPr/>
            </p:nvSpPr>
            <p:spPr bwMode="auto">
              <a:xfrm>
                <a:off x="5713636" y="5231715"/>
                <a:ext cx="2897" cy="97523"/>
              </a:xfrm>
              <a:custGeom>
                <a:avLst/>
                <a:gdLst>
                  <a:gd name="T0" fmla="*/ 3 w 3"/>
                  <a:gd name="T1" fmla="*/ 0 h 101"/>
                  <a:gd name="T2" fmla="*/ 3 w 3"/>
                  <a:gd name="T3" fmla="*/ 95 h 101"/>
                  <a:gd name="T4" fmla="*/ 0 w 3"/>
                  <a:gd name="T5" fmla="*/ 101 h 101"/>
                  <a:gd name="T6" fmla="*/ 0 w 3"/>
                  <a:gd name="T7" fmla="*/ 6 h 101"/>
                  <a:gd name="T8" fmla="*/ 3 w 3"/>
                  <a:gd name="T9" fmla="*/ 0 h 101"/>
                </a:gdLst>
                <a:ahLst/>
                <a:cxnLst>
                  <a:cxn ang="0">
                    <a:pos x="T0" y="T1"/>
                  </a:cxn>
                  <a:cxn ang="0">
                    <a:pos x="T2" y="T3"/>
                  </a:cxn>
                  <a:cxn ang="0">
                    <a:pos x="T4" y="T5"/>
                  </a:cxn>
                  <a:cxn ang="0">
                    <a:pos x="T6" y="T7"/>
                  </a:cxn>
                  <a:cxn ang="0">
                    <a:pos x="T8" y="T9"/>
                  </a:cxn>
                </a:cxnLst>
                <a:rect l="0" t="0" r="r" b="b"/>
                <a:pathLst>
                  <a:path w="3" h="101">
                    <a:moveTo>
                      <a:pt x="3" y="0"/>
                    </a:moveTo>
                    <a:lnTo>
                      <a:pt x="3" y="95"/>
                    </a:lnTo>
                    <a:lnTo>
                      <a:pt x="0" y="101"/>
                    </a:lnTo>
                    <a:lnTo>
                      <a:pt x="0" y="6"/>
                    </a:lnTo>
                    <a:lnTo>
                      <a:pt x="3" y="0"/>
                    </a:lnTo>
                    <a:close/>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6" name="ïṧḷíḍê"/>
              <p:cNvSpPr/>
              <p:nvPr/>
            </p:nvSpPr>
            <p:spPr bwMode="auto">
              <a:xfrm>
                <a:off x="6102759" y="5231715"/>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87" name="iś1ïḍé"/>
              <p:cNvSpPr/>
              <p:nvPr/>
            </p:nvSpPr>
            <p:spPr bwMode="auto">
              <a:xfrm>
                <a:off x="6102759"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88" name="îŝľídê"/>
              <p:cNvSpPr/>
              <p:nvPr/>
            </p:nvSpPr>
            <p:spPr bwMode="auto">
              <a:xfrm>
                <a:off x="6102759" y="5231715"/>
                <a:ext cx="0" cy="92694"/>
              </a:xfrm>
              <a:custGeom>
                <a:avLst/>
                <a:gdLst>
                  <a:gd name="T0" fmla="*/ 0 h 249"/>
                  <a:gd name="T1" fmla="*/ 246 h 249"/>
                  <a:gd name="T2" fmla="*/ 249 h 249"/>
                  <a:gd name="T3" fmla="*/ 3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3"/>
                      <a:pt x="0" y="3"/>
                      <a:pt x="0" y="3"/>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89" name="ïṩḷiḓe"/>
              <p:cNvSpPr/>
              <p:nvPr/>
            </p:nvSpPr>
            <p:spPr bwMode="auto">
              <a:xfrm>
                <a:off x="6102759" y="5233646"/>
                <a:ext cx="0" cy="92694"/>
              </a:xfrm>
              <a:custGeom>
                <a:avLst/>
                <a:gdLst>
                  <a:gd name="T0" fmla="*/ 1 w 1"/>
                  <a:gd name="T1" fmla="*/ 0 h 249"/>
                  <a:gd name="T2" fmla="*/ 1 w 1"/>
                  <a:gd name="T3" fmla="*/ 246 h 249"/>
                  <a:gd name="T4" fmla="*/ 0 w 1"/>
                  <a:gd name="T5" fmla="*/ 249 h 249"/>
                  <a:gd name="T6" fmla="*/ 0 w 1"/>
                  <a:gd name="T7" fmla="*/ 3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0" y="247"/>
                      <a:pt x="0" y="248"/>
                      <a:pt x="0" y="249"/>
                    </a:cubicBezTo>
                    <a:cubicBezTo>
                      <a:pt x="0" y="3"/>
                      <a:pt x="0" y="3"/>
                      <a:pt x="0" y="3"/>
                    </a:cubicBezTo>
                    <a:cubicBezTo>
                      <a:pt x="0" y="2"/>
                      <a:pt x="0" y="1"/>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0" name="îṩľïḓê"/>
              <p:cNvSpPr/>
              <p:nvPr/>
            </p:nvSpPr>
            <p:spPr bwMode="auto">
              <a:xfrm>
                <a:off x="6101794" y="5234612"/>
                <a:ext cx="966" cy="92694"/>
              </a:xfrm>
              <a:custGeom>
                <a:avLst/>
                <a:gdLst>
                  <a:gd name="T0" fmla="*/ 2 w 2"/>
                  <a:gd name="T1" fmla="*/ 0 h 249"/>
                  <a:gd name="T2" fmla="*/ 2 w 2"/>
                  <a:gd name="T3" fmla="*/ 246 h 249"/>
                  <a:gd name="T4" fmla="*/ 0 w 2"/>
                  <a:gd name="T5" fmla="*/ 249 h 249"/>
                  <a:gd name="T6" fmla="*/ 0 w 2"/>
                  <a:gd name="T7" fmla="*/ 3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1" y="247"/>
                      <a:pt x="1" y="248"/>
                      <a:pt x="0" y="249"/>
                    </a:cubicBezTo>
                    <a:cubicBezTo>
                      <a:pt x="0" y="3"/>
                      <a:pt x="0" y="3"/>
                      <a:pt x="0" y="3"/>
                    </a:cubicBezTo>
                    <a:cubicBezTo>
                      <a:pt x="1" y="2"/>
                      <a:pt x="1" y="1"/>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1" name="íš1ïḍé"/>
              <p:cNvSpPr/>
              <p:nvPr/>
            </p:nvSpPr>
            <p:spPr bwMode="auto">
              <a:xfrm>
                <a:off x="6100828" y="5235577"/>
                <a:ext cx="966" cy="92694"/>
              </a:xfrm>
              <a:custGeom>
                <a:avLst/>
                <a:gdLst>
                  <a:gd name="T0" fmla="*/ 2 w 2"/>
                  <a:gd name="T1" fmla="*/ 0 h 250"/>
                  <a:gd name="T2" fmla="*/ 2 w 2"/>
                  <a:gd name="T3" fmla="*/ 246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6"/>
                      <a:pt x="2" y="246"/>
                      <a:pt x="2" y="246"/>
                    </a:cubicBezTo>
                    <a:cubicBezTo>
                      <a:pt x="2" y="248"/>
                      <a:pt x="1" y="249"/>
                      <a:pt x="0" y="250"/>
                    </a:cubicBezTo>
                    <a:cubicBezTo>
                      <a:pt x="0" y="3"/>
                      <a:pt x="0" y="3"/>
                      <a:pt x="0" y="3"/>
                    </a:cubicBezTo>
                    <a:cubicBezTo>
                      <a:pt x="1" y="2"/>
                      <a:pt x="2" y="1"/>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2" name="işḻiďê"/>
              <p:cNvSpPr/>
              <p:nvPr/>
            </p:nvSpPr>
            <p:spPr bwMode="auto">
              <a:xfrm>
                <a:off x="6099863" y="5236543"/>
                <a:ext cx="966" cy="93660"/>
              </a:xfrm>
              <a:custGeom>
                <a:avLst/>
                <a:gdLst>
                  <a:gd name="T0" fmla="*/ 3 w 3"/>
                  <a:gd name="T1" fmla="*/ 0 h 250"/>
                  <a:gd name="T2" fmla="*/ 3 w 3"/>
                  <a:gd name="T3" fmla="*/ 247 h 250"/>
                  <a:gd name="T4" fmla="*/ 0 w 3"/>
                  <a:gd name="T5" fmla="*/ 250 h 250"/>
                  <a:gd name="T6" fmla="*/ 0 w 3"/>
                  <a:gd name="T7" fmla="*/ 4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4"/>
                      <a:pt x="0" y="4"/>
                      <a:pt x="0" y="4"/>
                    </a:cubicBezTo>
                    <a:cubicBezTo>
                      <a:pt x="1" y="3"/>
                      <a:pt x="2" y="1"/>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3" name="ïṣḷîḑe"/>
              <p:cNvSpPr/>
              <p:nvPr/>
            </p:nvSpPr>
            <p:spPr bwMode="auto">
              <a:xfrm>
                <a:off x="6097931" y="5238474"/>
                <a:ext cx="1931" cy="92694"/>
              </a:xfrm>
              <a:custGeom>
                <a:avLst/>
                <a:gdLst>
                  <a:gd name="T0" fmla="*/ 5 w 5"/>
                  <a:gd name="T1" fmla="*/ 0 h 251"/>
                  <a:gd name="T2" fmla="*/ 5 w 5"/>
                  <a:gd name="T3" fmla="*/ 246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6"/>
                      <a:pt x="5" y="246"/>
                      <a:pt x="5" y="246"/>
                    </a:cubicBezTo>
                    <a:cubicBezTo>
                      <a:pt x="4" y="248"/>
                      <a:pt x="2" y="250"/>
                      <a:pt x="0" y="251"/>
                    </a:cubicBezTo>
                    <a:cubicBezTo>
                      <a:pt x="0" y="4"/>
                      <a:pt x="0" y="4"/>
                      <a:pt x="0" y="4"/>
                    </a:cubicBezTo>
                    <a:cubicBezTo>
                      <a:pt x="2" y="3"/>
                      <a:pt x="4" y="1"/>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4" name="íśḻiďe"/>
              <p:cNvSpPr/>
              <p:nvPr/>
            </p:nvSpPr>
            <p:spPr bwMode="auto">
              <a:xfrm>
                <a:off x="6027445" y="5234612"/>
                <a:ext cx="1931" cy="95591"/>
              </a:xfrm>
              <a:custGeom>
                <a:avLst/>
                <a:gdLst>
                  <a:gd name="T0" fmla="*/ 6 w 6"/>
                  <a:gd name="T1" fmla="*/ 8 h 255"/>
                  <a:gd name="T2" fmla="*/ 6 w 6"/>
                  <a:gd name="T3" fmla="*/ 255 h 255"/>
                  <a:gd name="T4" fmla="*/ 0 w 6"/>
                  <a:gd name="T5" fmla="*/ 246 h 255"/>
                  <a:gd name="T6" fmla="*/ 0 w 6"/>
                  <a:gd name="T7" fmla="*/ 0 h 255"/>
                  <a:gd name="T8" fmla="*/ 6 w 6"/>
                  <a:gd name="T9" fmla="*/ 8 h 255"/>
                </a:gdLst>
                <a:ahLst/>
                <a:cxnLst>
                  <a:cxn ang="0">
                    <a:pos x="T0" y="T1"/>
                  </a:cxn>
                  <a:cxn ang="0">
                    <a:pos x="T2" y="T3"/>
                  </a:cxn>
                  <a:cxn ang="0">
                    <a:pos x="T4" y="T5"/>
                  </a:cxn>
                  <a:cxn ang="0">
                    <a:pos x="T6" y="T7"/>
                  </a:cxn>
                  <a:cxn ang="0">
                    <a:pos x="T8" y="T9"/>
                  </a:cxn>
                </a:cxnLst>
                <a:rect l="0" t="0" r="r" b="b"/>
                <a:pathLst>
                  <a:path w="6" h="255">
                    <a:moveTo>
                      <a:pt x="6" y="8"/>
                    </a:moveTo>
                    <a:cubicBezTo>
                      <a:pt x="6" y="255"/>
                      <a:pt x="6" y="255"/>
                      <a:pt x="6" y="255"/>
                    </a:cubicBezTo>
                    <a:cubicBezTo>
                      <a:pt x="6" y="251"/>
                      <a:pt x="4" y="248"/>
                      <a:pt x="0" y="246"/>
                    </a:cubicBezTo>
                    <a:cubicBezTo>
                      <a:pt x="0" y="0"/>
                      <a:pt x="0" y="0"/>
                      <a:pt x="0" y="0"/>
                    </a:cubicBezTo>
                    <a:cubicBezTo>
                      <a:pt x="4" y="1"/>
                      <a:pt x="6" y="4"/>
                      <a:pt x="6" y="8"/>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5" name="iṧ1îḓê"/>
              <p:cNvSpPr/>
              <p:nvPr/>
            </p:nvSpPr>
            <p:spPr bwMode="auto">
              <a:xfrm>
                <a:off x="6026479" y="5234612"/>
                <a:ext cx="966"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1" y="247"/>
                      <a:pt x="0" y="247"/>
                    </a:cubicBezTo>
                    <a:cubicBezTo>
                      <a:pt x="0" y="0"/>
                      <a:pt x="0" y="0"/>
                      <a:pt x="0" y="0"/>
                    </a:cubicBezTo>
                    <a:cubicBezTo>
                      <a:pt x="1" y="1"/>
                      <a:pt x="1" y="1"/>
                      <a:pt x="1"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96" name="îsļiḑé"/>
              <p:cNvSpPr/>
              <p:nvPr/>
            </p:nvSpPr>
            <p:spPr bwMode="auto">
              <a:xfrm>
                <a:off x="6026479" y="5234612"/>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7" name="îŝľïḍe"/>
              <p:cNvSpPr/>
              <p:nvPr/>
            </p:nvSpPr>
            <p:spPr bwMode="auto">
              <a:xfrm>
                <a:off x="6026479"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8" name="ïšļïḋe"/>
              <p:cNvSpPr/>
              <p:nvPr/>
            </p:nvSpPr>
            <p:spPr bwMode="auto">
              <a:xfrm>
                <a:off x="6025514" y="5234612"/>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599" name="ísḻiḍè"/>
              <p:cNvSpPr/>
              <p:nvPr/>
            </p:nvSpPr>
            <p:spPr bwMode="auto">
              <a:xfrm>
                <a:off x="6025514"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0" name="ïṡḻïḓé"/>
              <p:cNvSpPr/>
              <p:nvPr/>
            </p:nvSpPr>
            <p:spPr bwMode="auto">
              <a:xfrm>
                <a:off x="6025514" y="5234612"/>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1" name="îṩ1iḍê"/>
              <p:cNvSpPr/>
              <p:nvPr/>
            </p:nvSpPr>
            <p:spPr bwMode="auto">
              <a:xfrm>
                <a:off x="6025514" y="523461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02" name="íṣ1iďê"/>
              <p:cNvSpPr/>
              <p:nvPr/>
            </p:nvSpPr>
            <p:spPr bwMode="auto">
              <a:xfrm>
                <a:off x="6025514" y="5234612"/>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1" y="246"/>
                      <a:pt x="0" y="246"/>
                    </a:cubicBezTo>
                    <a:cubicBezTo>
                      <a:pt x="0" y="0"/>
                      <a:pt x="0" y="0"/>
                      <a:pt x="0" y="0"/>
                    </a:cubicBezTo>
                    <a:cubicBezTo>
                      <a:pt x="1" y="0"/>
                      <a:pt x="1" y="0"/>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3" name="ïŝḻïḋe"/>
              <p:cNvSpPr/>
              <p:nvPr/>
            </p:nvSpPr>
            <p:spPr bwMode="auto">
              <a:xfrm>
                <a:off x="6024548" y="5234612"/>
                <a:ext cx="966" cy="91729"/>
              </a:xfrm>
              <a:custGeom>
                <a:avLst/>
                <a:gdLst>
                  <a:gd name="T0" fmla="*/ 1 w 1"/>
                  <a:gd name="T1" fmla="*/ 0 h 246"/>
                  <a:gd name="T2" fmla="*/ 1 w 1"/>
                  <a:gd name="T3" fmla="*/ 246 h 246"/>
                  <a:gd name="T4" fmla="*/ 0 w 1"/>
                  <a:gd name="T5" fmla="*/ 246 h 246"/>
                  <a:gd name="T6" fmla="*/ 0 w 1"/>
                  <a:gd name="T7" fmla="*/ 246 h 246"/>
                  <a:gd name="T8" fmla="*/ 0 w 1"/>
                  <a:gd name="T9" fmla="*/ 0 h 246"/>
                  <a:gd name="T10" fmla="*/ 0 w 1"/>
                  <a:gd name="T11" fmla="*/ 0 h 246"/>
                  <a:gd name="T12" fmla="*/ 1 w 1"/>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1" h="246">
                    <a:moveTo>
                      <a:pt x="1" y="0"/>
                    </a:moveTo>
                    <a:cubicBezTo>
                      <a:pt x="1" y="246"/>
                      <a:pt x="1" y="246"/>
                      <a:pt x="1" y="246"/>
                    </a:cubicBezTo>
                    <a:cubicBezTo>
                      <a:pt x="1" y="246"/>
                      <a:pt x="0" y="246"/>
                      <a:pt x="0" y="246"/>
                    </a:cubicBezTo>
                    <a:cubicBezTo>
                      <a:pt x="0" y="246"/>
                      <a:pt x="0" y="246"/>
                      <a:pt x="0" y="246"/>
                    </a:cubicBezTo>
                    <a:cubicBezTo>
                      <a:pt x="0" y="0"/>
                      <a:pt x="0" y="0"/>
                      <a:pt x="0" y="0"/>
                    </a:cubicBezTo>
                    <a:cubicBezTo>
                      <a:pt x="0" y="0"/>
                      <a:pt x="0" y="0"/>
                      <a:pt x="0" y="0"/>
                    </a:cubicBezTo>
                    <a:cubicBezTo>
                      <a:pt x="0" y="0"/>
                      <a:pt x="1" y="0"/>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4" name="îśļïdé"/>
              <p:cNvSpPr/>
              <p:nvPr/>
            </p:nvSpPr>
            <p:spPr bwMode="auto">
              <a:xfrm>
                <a:off x="6024548" y="5234612"/>
                <a:ext cx="0"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5" name="iṡļiḍe"/>
              <p:cNvSpPr/>
              <p:nvPr/>
            </p:nvSpPr>
            <p:spPr bwMode="auto">
              <a:xfrm>
                <a:off x="6023582" y="5234612"/>
                <a:ext cx="966" cy="91729"/>
              </a:xfrm>
              <a:custGeom>
                <a:avLst/>
                <a:gdLst>
                  <a:gd name="T0" fmla="*/ 1 w 1"/>
                  <a:gd name="T1" fmla="*/ 0 h 247"/>
                  <a:gd name="T2" fmla="*/ 1 w 1"/>
                  <a:gd name="T3" fmla="*/ 246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6"/>
                      <a:pt x="1" y="246"/>
                      <a:pt x="1" y="246"/>
                    </a:cubicBezTo>
                    <a:cubicBezTo>
                      <a:pt x="1" y="246"/>
                      <a:pt x="0" y="247"/>
                      <a:pt x="0" y="247"/>
                    </a:cubicBezTo>
                    <a:cubicBezTo>
                      <a:pt x="0" y="0"/>
                      <a:pt x="0" y="0"/>
                      <a:pt x="0" y="0"/>
                    </a:cubicBezTo>
                    <a:cubicBezTo>
                      <a:pt x="0" y="0"/>
                      <a:pt x="1"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6" name="ïṣ1ïdê"/>
              <p:cNvSpPr/>
              <p:nvPr/>
            </p:nvSpPr>
            <p:spPr bwMode="auto">
              <a:xfrm>
                <a:off x="6022617" y="5234612"/>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7" name="iṧľîḍé"/>
              <p:cNvSpPr/>
              <p:nvPr/>
            </p:nvSpPr>
            <p:spPr bwMode="auto">
              <a:xfrm>
                <a:off x="6019720" y="5234612"/>
                <a:ext cx="2897" cy="93660"/>
              </a:xfrm>
              <a:custGeom>
                <a:avLst/>
                <a:gdLst>
                  <a:gd name="T0" fmla="*/ 9 w 9"/>
                  <a:gd name="T1" fmla="*/ 0 h 251"/>
                  <a:gd name="T2" fmla="*/ 9 w 9"/>
                  <a:gd name="T3" fmla="*/ 247 h 251"/>
                  <a:gd name="T4" fmla="*/ 0 w 9"/>
                  <a:gd name="T5" fmla="*/ 251 h 251"/>
                  <a:gd name="T6" fmla="*/ 0 w 9"/>
                  <a:gd name="T7" fmla="*/ 5 h 251"/>
                  <a:gd name="T8" fmla="*/ 9 w 9"/>
                  <a:gd name="T9" fmla="*/ 0 h 251"/>
                </a:gdLst>
                <a:ahLst/>
                <a:cxnLst>
                  <a:cxn ang="0">
                    <a:pos x="T0" y="T1"/>
                  </a:cxn>
                  <a:cxn ang="0">
                    <a:pos x="T2" y="T3"/>
                  </a:cxn>
                  <a:cxn ang="0">
                    <a:pos x="T4" y="T5"/>
                  </a:cxn>
                  <a:cxn ang="0">
                    <a:pos x="T6" y="T7"/>
                  </a:cxn>
                  <a:cxn ang="0">
                    <a:pos x="T8" y="T9"/>
                  </a:cxn>
                </a:cxnLst>
                <a:rect l="0" t="0" r="r" b="b"/>
                <a:pathLst>
                  <a:path w="9" h="251">
                    <a:moveTo>
                      <a:pt x="9" y="0"/>
                    </a:moveTo>
                    <a:cubicBezTo>
                      <a:pt x="9" y="247"/>
                      <a:pt x="9" y="247"/>
                      <a:pt x="9" y="247"/>
                    </a:cubicBezTo>
                    <a:cubicBezTo>
                      <a:pt x="6" y="248"/>
                      <a:pt x="3" y="249"/>
                      <a:pt x="0" y="251"/>
                    </a:cubicBezTo>
                    <a:cubicBezTo>
                      <a:pt x="0" y="5"/>
                      <a:pt x="0" y="5"/>
                      <a:pt x="0" y="5"/>
                    </a:cubicBezTo>
                    <a:cubicBezTo>
                      <a:pt x="3" y="3"/>
                      <a:pt x="6" y="1"/>
                      <a:pt x="9"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8" name="ïś1iḋê"/>
              <p:cNvSpPr/>
              <p:nvPr/>
            </p:nvSpPr>
            <p:spPr bwMode="auto">
              <a:xfrm>
                <a:off x="6017789" y="5236543"/>
                <a:ext cx="1931" cy="92694"/>
              </a:xfrm>
              <a:custGeom>
                <a:avLst/>
                <a:gdLst>
                  <a:gd name="T0" fmla="*/ 4 w 4"/>
                  <a:gd name="T1" fmla="*/ 0 h 249"/>
                  <a:gd name="T2" fmla="*/ 4 w 4"/>
                  <a:gd name="T3" fmla="*/ 246 h 249"/>
                  <a:gd name="T4" fmla="*/ 0 w 4"/>
                  <a:gd name="T5" fmla="*/ 249 h 249"/>
                  <a:gd name="T6" fmla="*/ 0 w 4"/>
                  <a:gd name="T7" fmla="*/ 3 h 249"/>
                  <a:gd name="T8" fmla="*/ 4 w 4"/>
                  <a:gd name="T9" fmla="*/ 0 h 249"/>
                </a:gdLst>
                <a:ahLst/>
                <a:cxnLst>
                  <a:cxn ang="0">
                    <a:pos x="T0" y="T1"/>
                  </a:cxn>
                  <a:cxn ang="0">
                    <a:pos x="T2" y="T3"/>
                  </a:cxn>
                  <a:cxn ang="0">
                    <a:pos x="T4" y="T5"/>
                  </a:cxn>
                  <a:cxn ang="0">
                    <a:pos x="T6" y="T7"/>
                  </a:cxn>
                  <a:cxn ang="0">
                    <a:pos x="T8" y="T9"/>
                  </a:cxn>
                </a:cxnLst>
                <a:rect l="0" t="0" r="r" b="b"/>
                <a:pathLst>
                  <a:path w="4" h="249">
                    <a:moveTo>
                      <a:pt x="4" y="0"/>
                    </a:moveTo>
                    <a:cubicBezTo>
                      <a:pt x="4" y="246"/>
                      <a:pt x="4" y="246"/>
                      <a:pt x="4" y="246"/>
                    </a:cubicBezTo>
                    <a:cubicBezTo>
                      <a:pt x="2" y="247"/>
                      <a:pt x="1" y="248"/>
                      <a:pt x="0" y="249"/>
                    </a:cubicBezTo>
                    <a:cubicBezTo>
                      <a:pt x="0" y="3"/>
                      <a:pt x="0" y="3"/>
                      <a:pt x="0" y="3"/>
                    </a:cubicBezTo>
                    <a:cubicBezTo>
                      <a:pt x="1" y="2"/>
                      <a:pt x="2" y="1"/>
                      <a:pt x="4"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09" name="îslïḍè"/>
              <p:cNvSpPr/>
              <p:nvPr/>
            </p:nvSpPr>
            <p:spPr bwMode="auto">
              <a:xfrm>
                <a:off x="6016824" y="5237508"/>
                <a:ext cx="966" cy="93660"/>
              </a:xfrm>
              <a:custGeom>
                <a:avLst/>
                <a:gdLst>
                  <a:gd name="T0" fmla="*/ 3 w 3"/>
                  <a:gd name="T1" fmla="*/ 0 h 250"/>
                  <a:gd name="T2" fmla="*/ 3 w 3"/>
                  <a:gd name="T3" fmla="*/ 246 h 250"/>
                  <a:gd name="T4" fmla="*/ 2 w 3"/>
                  <a:gd name="T5" fmla="*/ 247 h 250"/>
                  <a:gd name="T6" fmla="*/ 0 w 3"/>
                  <a:gd name="T7" fmla="*/ 250 h 250"/>
                  <a:gd name="T8" fmla="*/ 0 w 3"/>
                  <a:gd name="T9" fmla="*/ 4 h 250"/>
                  <a:gd name="T10" fmla="*/ 2 w 3"/>
                  <a:gd name="T11" fmla="*/ 1 h 250"/>
                  <a:gd name="T12" fmla="*/ 3 w 3"/>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3" h="250">
                    <a:moveTo>
                      <a:pt x="3" y="0"/>
                    </a:moveTo>
                    <a:cubicBezTo>
                      <a:pt x="3" y="246"/>
                      <a:pt x="3" y="246"/>
                      <a:pt x="3" y="246"/>
                    </a:cubicBezTo>
                    <a:cubicBezTo>
                      <a:pt x="2" y="247"/>
                      <a:pt x="2" y="247"/>
                      <a:pt x="2" y="247"/>
                    </a:cubicBezTo>
                    <a:cubicBezTo>
                      <a:pt x="1" y="248"/>
                      <a:pt x="1" y="249"/>
                      <a:pt x="0" y="250"/>
                    </a:cubicBezTo>
                    <a:cubicBezTo>
                      <a:pt x="0" y="4"/>
                      <a:pt x="0" y="4"/>
                      <a:pt x="0" y="4"/>
                    </a:cubicBezTo>
                    <a:cubicBezTo>
                      <a:pt x="1" y="3"/>
                      <a:pt x="1" y="2"/>
                      <a:pt x="2" y="1"/>
                    </a:cubicBezTo>
                    <a:cubicBezTo>
                      <a:pt x="3" y="0"/>
                      <a:pt x="3"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10" name="iŝlíde"/>
              <p:cNvSpPr/>
              <p:nvPr/>
            </p:nvSpPr>
            <p:spPr bwMode="auto">
              <a:xfrm>
                <a:off x="6015858" y="5239440"/>
                <a:ext cx="966" cy="93660"/>
              </a:xfrm>
              <a:custGeom>
                <a:avLst/>
                <a:gdLst>
                  <a:gd name="T0" fmla="*/ 3 w 3"/>
                  <a:gd name="T1" fmla="*/ 0 h 251"/>
                  <a:gd name="T2" fmla="*/ 3 w 3"/>
                  <a:gd name="T3" fmla="*/ 246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6"/>
                      <a:pt x="3" y="246"/>
                      <a:pt x="3" y="246"/>
                    </a:cubicBezTo>
                    <a:cubicBezTo>
                      <a:pt x="2" y="248"/>
                      <a:pt x="1" y="249"/>
                      <a:pt x="0" y="251"/>
                    </a:cubicBezTo>
                    <a:cubicBezTo>
                      <a:pt x="0" y="4"/>
                      <a:pt x="0" y="4"/>
                      <a:pt x="0" y="4"/>
                    </a:cubicBezTo>
                    <a:cubicBezTo>
                      <a:pt x="1" y="3"/>
                      <a:pt x="2" y="1"/>
                      <a:pt x="3"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11" name="islïḍè"/>
              <p:cNvSpPr/>
              <p:nvPr/>
            </p:nvSpPr>
            <p:spPr bwMode="auto">
              <a:xfrm>
                <a:off x="6015858" y="5240405"/>
                <a:ext cx="966" cy="92694"/>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2" name="ïSļïḓè"/>
              <p:cNvSpPr/>
              <p:nvPr/>
            </p:nvSpPr>
            <p:spPr bwMode="auto">
              <a:xfrm>
                <a:off x="6015858" y="5240405"/>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3" name="îšḷiďê"/>
              <p:cNvSpPr/>
              <p:nvPr/>
            </p:nvSpPr>
            <p:spPr bwMode="auto">
              <a:xfrm>
                <a:off x="6017789" y="5238474"/>
                <a:ext cx="966" cy="91729"/>
              </a:xfrm>
              <a:prstGeom prst="rect">
                <a:avLst/>
              </a:prstGeom>
              <a:solidFill>
                <a:srgbClr val="0067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4" name="îş1ïḑè"/>
              <p:cNvSpPr/>
              <p:nvPr/>
            </p:nvSpPr>
            <p:spPr bwMode="auto">
              <a:xfrm>
                <a:off x="6017789"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5" name="ïşlîḓè"/>
              <p:cNvSpPr/>
              <p:nvPr/>
            </p:nvSpPr>
            <p:spPr bwMode="auto">
              <a:xfrm>
                <a:off x="6017789" y="5238474"/>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6" name="îŝḷíḑè"/>
              <p:cNvSpPr/>
              <p:nvPr/>
            </p:nvSpPr>
            <p:spPr bwMode="auto">
              <a:xfrm>
                <a:off x="6017789"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7" name="íSḷïḋè"/>
              <p:cNvSpPr/>
              <p:nvPr/>
            </p:nvSpPr>
            <p:spPr bwMode="auto">
              <a:xfrm>
                <a:off x="6017789" y="5238474"/>
                <a:ext cx="966" cy="91729"/>
              </a:xfrm>
              <a:prstGeom prst="rect">
                <a:avLst/>
              </a:prstGeom>
              <a:solidFill>
                <a:srgbClr val="0067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8" name="iṣľïdè"/>
              <p:cNvSpPr/>
              <p:nvPr/>
            </p:nvSpPr>
            <p:spPr bwMode="auto">
              <a:xfrm>
                <a:off x="6017789"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19" name="îşḷíḓe"/>
              <p:cNvSpPr/>
              <p:nvPr/>
            </p:nvSpPr>
            <p:spPr bwMode="auto">
              <a:xfrm>
                <a:off x="5732947" y="5212404"/>
                <a:ext cx="1931" cy="120696"/>
              </a:xfrm>
              <a:custGeom>
                <a:avLst/>
                <a:gdLst>
                  <a:gd name="T0" fmla="*/ 2 w 2"/>
                  <a:gd name="T1" fmla="*/ 0 h 125"/>
                  <a:gd name="T2" fmla="*/ 2 w 2"/>
                  <a:gd name="T3" fmla="*/ 96 h 125"/>
                  <a:gd name="T4" fmla="*/ 0 w 2"/>
                  <a:gd name="T5" fmla="*/ 125 h 125"/>
                  <a:gd name="T6" fmla="*/ 0 w 2"/>
                  <a:gd name="T7" fmla="*/ 30 h 125"/>
                  <a:gd name="T8" fmla="*/ 2 w 2"/>
                  <a:gd name="T9" fmla="*/ 0 h 125"/>
                </a:gdLst>
                <a:ahLst/>
                <a:cxnLst>
                  <a:cxn ang="0">
                    <a:pos x="T0" y="T1"/>
                  </a:cxn>
                  <a:cxn ang="0">
                    <a:pos x="T2" y="T3"/>
                  </a:cxn>
                  <a:cxn ang="0">
                    <a:pos x="T4" y="T5"/>
                  </a:cxn>
                  <a:cxn ang="0">
                    <a:pos x="T6" y="T7"/>
                  </a:cxn>
                  <a:cxn ang="0">
                    <a:pos x="T8" y="T9"/>
                  </a:cxn>
                </a:cxnLst>
                <a:rect l="0" t="0" r="r" b="b"/>
                <a:pathLst>
                  <a:path w="2" h="125">
                    <a:moveTo>
                      <a:pt x="2" y="0"/>
                    </a:moveTo>
                    <a:lnTo>
                      <a:pt x="2" y="96"/>
                    </a:lnTo>
                    <a:lnTo>
                      <a:pt x="0" y="125"/>
                    </a:lnTo>
                    <a:lnTo>
                      <a:pt x="0" y="30"/>
                    </a:lnTo>
                    <a:lnTo>
                      <a:pt x="2" y="0"/>
                    </a:lnTo>
                    <a:close/>
                  </a:path>
                </a:pathLst>
              </a:custGeom>
              <a:solidFill>
                <a:srgbClr val="7B98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0" name="iśľïdè"/>
              <p:cNvSpPr/>
              <p:nvPr/>
            </p:nvSpPr>
            <p:spPr bwMode="auto">
              <a:xfrm>
                <a:off x="5732947" y="5209507"/>
                <a:ext cx="23174" cy="123593"/>
              </a:xfrm>
              <a:custGeom>
                <a:avLst/>
                <a:gdLst>
                  <a:gd name="T0" fmla="*/ 24 w 24"/>
                  <a:gd name="T1" fmla="*/ 0 h 128"/>
                  <a:gd name="T2" fmla="*/ 24 w 24"/>
                  <a:gd name="T3" fmla="*/ 95 h 128"/>
                  <a:gd name="T4" fmla="*/ 0 w 24"/>
                  <a:gd name="T5" fmla="*/ 128 h 128"/>
                  <a:gd name="T6" fmla="*/ 0 w 24"/>
                  <a:gd name="T7" fmla="*/ 33 h 128"/>
                  <a:gd name="T8" fmla="*/ 24 w 24"/>
                  <a:gd name="T9" fmla="*/ 0 h 128"/>
                </a:gdLst>
                <a:ahLst/>
                <a:cxnLst>
                  <a:cxn ang="0">
                    <a:pos x="T0" y="T1"/>
                  </a:cxn>
                  <a:cxn ang="0">
                    <a:pos x="T2" y="T3"/>
                  </a:cxn>
                  <a:cxn ang="0">
                    <a:pos x="T4" y="T5"/>
                  </a:cxn>
                  <a:cxn ang="0">
                    <a:pos x="T6" y="T7"/>
                  </a:cxn>
                  <a:cxn ang="0">
                    <a:pos x="T8" y="T9"/>
                  </a:cxn>
                </a:cxnLst>
                <a:rect l="0" t="0" r="r" b="b"/>
                <a:pathLst>
                  <a:path w="24" h="128">
                    <a:moveTo>
                      <a:pt x="24" y="0"/>
                    </a:moveTo>
                    <a:lnTo>
                      <a:pt x="24" y="95"/>
                    </a:lnTo>
                    <a:lnTo>
                      <a:pt x="0" y="128"/>
                    </a:lnTo>
                    <a:lnTo>
                      <a:pt x="0" y="33"/>
                    </a:lnTo>
                    <a:lnTo>
                      <a:pt x="24" y="0"/>
                    </a:lnTo>
                    <a:close/>
                  </a:path>
                </a:pathLst>
              </a:custGeom>
              <a:solidFill>
                <a:srgbClr val="7B9C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1" name="i$ľiḋê"/>
              <p:cNvSpPr/>
              <p:nvPr/>
            </p:nvSpPr>
            <p:spPr bwMode="auto">
              <a:xfrm>
                <a:off x="5731981" y="5241371"/>
                <a:ext cx="966" cy="98488"/>
              </a:xfrm>
              <a:custGeom>
                <a:avLst/>
                <a:gdLst>
                  <a:gd name="T0" fmla="*/ 1 w 1"/>
                  <a:gd name="T1" fmla="*/ 0 h 102"/>
                  <a:gd name="T2" fmla="*/ 1 w 1"/>
                  <a:gd name="T3" fmla="*/ 95 h 102"/>
                  <a:gd name="T4" fmla="*/ 0 w 1"/>
                  <a:gd name="T5" fmla="*/ 102 h 102"/>
                  <a:gd name="T6" fmla="*/ 0 w 1"/>
                  <a:gd name="T7" fmla="*/ 7 h 102"/>
                  <a:gd name="T8" fmla="*/ 1 w 1"/>
                  <a:gd name="T9" fmla="*/ 0 h 102"/>
                </a:gdLst>
                <a:ahLst/>
                <a:cxnLst>
                  <a:cxn ang="0">
                    <a:pos x="T0" y="T1"/>
                  </a:cxn>
                  <a:cxn ang="0">
                    <a:pos x="T2" y="T3"/>
                  </a:cxn>
                  <a:cxn ang="0">
                    <a:pos x="T4" y="T5"/>
                  </a:cxn>
                  <a:cxn ang="0">
                    <a:pos x="T6" y="T7"/>
                  </a:cxn>
                  <a:cxn ang="0">
                    <a:pos x="T8" y="T9"/>
                  </a:cxn>
                </a:cxnLst>
                <a:rect l="0" t="0" r="r" b="b"/>
                <a:pathLst>
                  <a:path w="1" h="102">
                    <a:moveTo>
                      <a:pt x="1" y="0"/>
                    </a:moveTo>
                    <a:lnTo>
                      <a:pt x="1" y="95"/>
                    </a:lnTo>
                    <a:lnTo>
                      <a:pt x="0" y="102"/>
                    </a:lnTo>
                    <a:lnTo>
                      <a:pt x="0" y="7"/>
                    </a:lnTo>
                    <a:lnTo>
                      <a:pt x="1" y="0"/>
                    </a:lnTo>
                    <a:close/>
                  </a:path>
                </a:pathLst>
              </a:custGeom>
              <a:solidFill>
                <a:srgbClr val="7B98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2" name="îṡlíḓê"/>
              <p:cNvSpPr/>
              <p:nvPr/>
            </p:nvSpPr>
            <p:spPr bwMode="auto">
              <a:xfrm>
                <a:off x="5731981" y="5212404"/>
                <a:ext cx="27036" cy="127455"/>
              </a:xfrm>
              <a:custGeom>
                <a:avLst/>
                <a:gdLst>
                  <a:gd name="T0" fmla="*/ 28 w 28"/>
                  <a:gd name="T1" fmla="*/ 0 h 132"/>
                  <a:gd name="T2" fmla="*/ 28 w 28"/>
                  <a:gd name="T3" fmla="*/ 96 h 132"/>
                  <a:gd name="T4" fmla="*/ 0 w 28"/>
                  <a:gd name="T5" fmla="*/ 132 h 132"/>
                  <a:gd name="T6" fmla="*/ 0 w 28"/>
                  <a:gd name="T7" fmla="*/ 37 h 132"/>
                  <a:gd name="T8" fmla="*/ 28 w 28"/>
                  <a:gd name="T9" fmla="*/ 0 h 132"/>
                </a:gdLst>
                <a:ahLst/>
                <a:cxnLst>
                  <a:cxn ang="0">
                    <a:pos x="T0" y="T1"/>
                  </a:cxn>
                  <a:cxn ang="0">
                    <a:pos x="T2" y="T3"/>
                  </a:cxn>
                  <a:cxn ang="0">
                    <a:pos x="T4" y="T5"/>
                  </a:cxn>
                  <a:cxn ang="0">
                    <a:pos x="T6" y="T7"/>
                  </a:cxn>
                  <a:cxn ang="0">
                    <a:pos x="T8" y="T9"/>
                  </a:cxn>
                </a:cxnLst>
                <a:rect l="0" t="0" r="r" b="b"/>
                <a:pathLst>
                  <a:path w="28" h="132">
                    <a:moveTo>
                      <a:pt x="28" y="0"/>
                    </a:moveTo>
                    <a:lnTo>
                      <a:pt x="28" y="96"/>
                    </a:lnTo>
                    <a:lnTo>
                      <a:pt x="0" y="132"/>
                    </a:lnTo>
                    <a:lnTo>
                      <a:pt x="0" y="37"/>
                    </a:lnTo>
                    <a:lnTo>
                      <a:pt x="28" y="0"/>
                    </a:lnTo>
                    <a:close/>
                  </a:path>
                </a:pathLst>
              </a:custGeom>
              <a:solidFill>
                <a:srgbClr val="006D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3" name="iṧḷïḓe"/>
              <p:cNvSpPr/>
              <p:nvPr/>
            </p:nvSpPr>
            <p:spPr bwMode="auto">
              <a:xfrm>
                <a:off x="5749361" y="5231715"/>
                <a:ext cx="4828" cy="98488"/>
              </a:xfrm>
              <a:custGeom>
                <a:avLst/>
                <a:gdLst>
                  <a:gd name="T0" fmla="*/ 5 w 5"/>
                  <a:gd name="T1" fmla="*/ 0 h 102"/>
                  <a:gd name="T2" fmla="*/ 5 w 5"/>
                  <a:gd name="T3" fmla="*/ 96 h 102"/>
                  <a:gd name="T4" fmla="*/ 0 w 5"/>
                  <a:gd name="T5" fmla="*/ 102 h 102"/>
                  <a:gd name="T6" fmla="*/ 0 w 5"/>
                  <a:gd name="T7" fmla="*/ 7 h 102"/>
                  <a:gd name="T8" fmla="*/ 5 w 5"/>
                  <a:gd name="T9" fmla="*/ 0 h 102"/>
                </a:gdLst>
                <a:ahLst/>
                <a:cxnLst>
                  <a:cxn ang="0">
                    <a:pos x="T0" y="T1"/>
                  </a:cxn>
                  <a:cxn ang="0">
                    <a:pos x="T2" y="T3"/>
                  </a:cxn>
                  <a:cxn ang="0">
                    <a:pos x="T4" y="T5"/>
                  </a:cxn>
                  <a:cxn ang="0">
                    <a:pos x="T6" y="T7"/>
                  </a:cxn>
                  <a:cxn ang="0">
                    <a:pos x="T8" y="T9"/>
                  </a:cxn>
                </a:cxnLst>
                <a:rect l="0" t="0" r="r" b="b"/>
                <a:pathLst>
                  <a:path w="5" h="102">
                    <a:moveTo>
                      <a:pt x="5" y="0"/>
                    </a:moveTo>
                    <a:lnTo>
                      <a:pt x="5" y="96"/>
                    </a:lnTo>
                    <a:lnTo>
                      <a:pt x="0" y="102"/>
                    </a:lnTo>
                    <a:lnTo>
                      <a:pt x="0" y="7"/>
                    </a:lnTo>
                    <a:lnTo>
                      <a:pt x="5" y="0"/>
                    </a:lnTo>
                    <a:close/>
                  </a:path>
                </a:pathLst>
              </a:custGeom>
              <a:solidFill>
                <a:srgbClr val="8DAC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4" name="ïsḻïdê"/>
              <p:cNvSpPr/>
              <p:nvPr/>
            </p:nvSpPr>
            <p:spPr bwMode="auto">
              <a:xfrm>
                <a:off x="6090207" y="5234611"/>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25" name="îśḻïḋè"/>
              <p:cNvSpPr/>
              <p:nvPr/>
            </p:nvSpPr>
            <p:spPr bwMode="auto">
              <a:xfrm>
                <a:off x="6090207"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26" name="ïś1íḑe"/>
              <p:cNvSpPr/>
              <p:nvPr/>
            </p:nvSpPr>
            <p:spPr bwMode="auto">
              <a:xfrm>
                <a:off x="6090207" y="5234611"/>
                <a:ext cx="0" cy="92694"/>
              </a:xfrm>
              <a:custGeom>
                <a:avLst/>
                <a:gdLst>
                  <a:gd name="T0" fmla="*/ 0 h 249"/>
                  <a:gd name="T1" fmla="*/ 246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2"/>
                      <a:pt x="0" y="2"/>
                      <a:pt x="0" y="2"/>
                    </a:cubicBezTo>
                    <a:cubicBezTo>
                      <a:pt x="0" y="2"/>
                      <a:pt x="0" y="1"/>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7" name="ïSlíḋê"/>
              <p:cNvSpPr/>
              <p:nvPr/>
            </p:nvSpPr>
            <p:spPr bwMode="auto">
              <a:xfrm>
                <a:off x="6090207" y="5235577"/>
                <a:ext cx="0"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8" name="islïḋê"/>
              <p:cNvSpPr/>
              <p:nvPr/>
            </p:nvSpPr>
            <p:spPr bwMode="auto">
              <a:xfrm>
                <a:off x="6089241" y="5236543"/>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29" name="i$ļídê"/>
              <p:cNvSpPr/>
              <p:nvPr/>
            </p:nvSpPr>
            <p:spPr bwMode="auto">
              <a:xfrm>
                <a:off x="6088276" y="5237508"/>
                <a:ext cx="966" cy="93660"/>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1" y="249"/>
                      <a:pt x="0" y="250"/>
                    </a:cubicBezTo>
                    <a:cubicBezTo>
                      <a:pt x="0" y="3"/>
                      <a:pt x="0" y="3"/>
                      <a:pt x="0" y="3"/>
                    </a:cubicBezTo>
                    <a:cubicBezTo>
                      <a:pt x="1" y="2"/>
                      <a:pt x="1" y="1"/>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0" name="îś1îḍe"/>
              <p:cNvSpPr/>
              <p:nvPr/>
            </p:nvSpPr>
            <p:spPr bwMode="auto">
              <a:xfrm>
                <a:off x="6088276" y="5238474"/>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1" name="iš1ïḍè"/>
              <p:cNvSpPr/>
              <p:nvPr/>
            </p:nvSpPr>
            <p:spPr bwMode="auto">
              <a:xfrm>
                <a:off x="6088276" y="5238474"/>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2" name="ïŝlïďé"/>
              <p:cNvSpPr/>
              <p:nvPr/>
            </p:nvSpPr>
            <p:spPr bwMode="auto">
              <a:xfrm>
                <a:off x="5949234" y="5231715"/>
                <a:ext cx="1931" cy="94626"/>
              </a:xfrm>
              <a:custGeom>
                <a:avLst/>
                <a:gdLst>
                  <a:gd name="T0" fmla="*/ 4 w 4"/>
                  <a:gd name="T1" fmla="*/ 6 h 253"/>
                  <a:gd name="T2" fmla="*/ 4 w 4"/>
                  <a:gd name="T3" fmla="*/ 253 h 253"/>
                  <a:gd name="T4" fmla="*/ 0 w 4"/>
                  <a:gd name="T5" fmla="*/ 246 h 253"/>
                  <a:gd name="T6" fmla="*/ 0 w 4"/>
                  <a:gd name="T7" fmla="*/ 0 h 253"/>
                  <a:gd name="T8" fmla="*/ 4 w 4"/>
                  <a:gd name="T9" fmla="*/ 6 h 253"/>
                </a:gdLst>
                <a:ahLst/>
                <a:cxnLst>
                  <a:cxn ang="0">
                    <a:pos x="T0" y="T1"/>
                  </a:cxn>
                  <a:cxn ang="0">
                    <a:pos x="T2" y="T3"/>
                  </a:cxn>
                  <a:cxn ang="0">
                    <a:pos x="T4" y="T5"/>
                  </a:cxn>
                  <a:cxn ang="0">
                    <a:pos x="T6" y="T7"/>
                  </a:cxn>
                  <a:cxn ang="0">
                    <a:pos x="T8" y="T9"/>
                  </a:cxn>
                </a:cxnLst>
                <a:rect l="0" t="0" r="r" b="b"/>
                <a:pathLst>
                  <a:path w="4" h="253">
                    <a:moveTo>
                      <a:pt x="4" y="6"/>
                    </a:moveTo>
                    <a:cubicBezTo>
                      <a:pt x="4" y="253"/>
                      <a:pt x="4" y="253"/>
                      <a:pt x="4" y="253"/>
                    </a:cubicBezTo>
                    <a:cubicBezTo>
                      <a:pt x="4" y="250"/>
                      <a:pt x="3" y="248"/>
                      <a:pt x="0" y="246"/>
                    </a:cubicBezTo>
                    <a:cubicBezTo>
                      <a:pt x="0" y="0"/>
                      <a:pt x="0" y="0"/>
                      <a:pt x="0" y="0"/>
                    </a:cubicBezTo>
                    <a:cubicBezTo>
                      <a:pt x="3" y="1"/>
                      <a:pt x="4" y="3"/>
                      <a:pt x="4" y="6"/>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33" name="îṩḻiḓe"/>
              <p:cNvSpPr/>
              <p:nvPr/>
            </p:nvSpPr>
            <p:spPr bwMode="auto">
              <a:xfrm>
                <a:off x="5949234" y="5231715"/>
                <a:ext cx="966" cy="91729"/>
              </a:xfrm>
              <a:prstGeom prst="rect">
                <a:avLst/>
              </a:prstGeom>
              <a:solidFill>
                <a:srgbClr val="738EA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4" name="îşḻïḑe"/>
              <p:cNvSpPr/>
              <p:nvPr/>
            </p:nvSpPr>
            <p:spPr bwMode="auto">
              <a:xfrm>
                <a:off x="5949234"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5" name="ïṣliḓè"/>
              <p:cNvSpPr/>
              <p:nvPr/>
            </p:nvSpPr>
            <p:spPr bwMode="auto">
              <a:xfrm>
                <a:off x="5948268" y="5231715"/>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6" name="ïśḷiḋè"/>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7" name="îsḷîḓé"/>
              <p:cNvSpPr/>
              <p:nvPr/>
            </p:nvSpPr>
            <p:spPr bwMode="auto">
              <a:xfrm>
                <a:off x="5948268" y="5231715"/>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8" name="ïṩľïḑé"/>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39" name="ïṥļidè"/>
              <p:cNvSpPr/>
              <p:nvPr/>
            </p:nvSpPr>
            <p:spPr bwMode="auto">
              <a:xfrm>
                <a:off x="5948268" y="5231715"/>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0" name="i$ľiḋê"/>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1" name="íṧḻïḓé"/>
              <p:cNvSpPr/>
              <p:nvPr/>
            </p:nvSpPr>
            <p:spPr bwMode="auto">
              <a:xfrm>
                <a:off x="5948268" y="5231715"/>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2" name="ïṩ1îḋé"/>
              <p:cNvSpPr/>
              <p:nvPr/>
            </p:nvSpPr>
            <p:spPr bwMode="auto">
              <a:xfrm>
                <a:off x="5948268"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43" name="íṧ1íde"/>
              <p:cNvSpPr/>
              <p:nvPr/>
            </p:nvSpPr>
            <p:spPr bwMode="auto">
              <a:xfrm>
                <a:off x="5947303" y="5231715"/>
                <a:ext cx="966" cy="91729"/>
              </a:xfrm>
              <a:custGeom>
                <a:avLst/>
                <a:gdLst>
                  <a:gd name="T0" fmla="*/ 1 w 1"/>
                  <a:gd name="T1" fmla="*/ 0 h 95"/>
                  <a:gd name="T2" fmla="*/ 1 w 1"/>
                  <a:gd name="T3" fmla="*/ 95 h 95"/>
                  <a:gd name="T4" fmla="*/ 0 w 1"/>
                  <a:gd name="T5" fmla="*/ 95 h 95"/>
                  <a:gd name="T6" fmla="*/ 0 w 1"/>
                  <a:gd name="T7" fmla="*/ 95 h 95"/>
                  <a:gd name="T8" fmla="*/ 0 w 1"/>
                  <a:gd name="T9" fmla="*/ 0 h 95"/>
                  <a:gd name="T10" fmla="*/ 0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0" y="95"/>
                    </a:lnTo>
                    <a:lnTo>
                      <a:pt x="0" y="95"/>
                    </a:lnTo>
                    <a:lnTo>
                      <a:pt x="0" y="0"/>
                    </a:lnTo>
                    <a:lnTo>
                      <a:pt x="0" y="0"/>
                    </a:lnTo>
                    <a:lnTo>
                      <a:pt x="1"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4" name="îšḻíḋe"/>
              <p:cNvSpPr/>
              <p:nvPr/>
            </p:nvSpPr>
            <p:spPr bwMode="auto">
              <a:xfrm>
                <a:off x="5947303" y="5231715"/>
                <a:ext cx="966" cy="91729"/>
              </a:xfrm>
              <a:custGeom>
                <a:avLst/>
                <a:gdLst>
                  <a:gd name="T0" fmla="*/ 1 w 1"/>
                  <a:gd name="T1" fmla="*/ 0 h 95"/>
                  <a:gd name="T2" fmla="*/ 1 w 1"/>
                  <a:gd name="T3" fmla="*/ 95 h 95"/>
                  <a:gd name="T4" fmla="*/ 0 w 1"/>
                  <a:gd name="T5" fmla="*/ 95 h 95"/>
                  <a:gd name="T6" fmla="*/ 0 w 1"/>
                  <a:gd name="T7" fmla="*/ 95 h 95"/>
                  <a:gd name="T8" fmla="*/ 0 w 1"/>
                  <a:gd name="T9" fmla="*/ 0 h 95"/>
                  <a:gd name="T10" fmla="*/ 0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0" y="95"/>
                    </a:lnTo>
                    <a:lnTo>
                      <a:pt x="0" y="95"/>
                    </a:lnTo>
                    <a:lnTo>
                      <a:pt x="0"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5" name="îšlíde"/>
              <p:cNvSpPr/>
              <p:nvPr/>
            </p:nvSpPr>
            <p:spPr bwMode="auto">
              <a:xfrm>
                <a:off x="5947303"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6" name="ïŝḻïḍe"/>
              <p:cNvSpPr/>
              <p:nvPr/>
            </p:nvSpPr>
            <p:spPr bwMode="auto">
              <a:xfrm>
                <a:off x="5947303"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7" name="îšḷïďe"/>
              <p:cNvSpPr/>
              <p:nvPr/>
            </p:nvSpPr>
            <p:spPr bwMode="auto">
              <a:xfrm>
                <a:off x="5946337" y="5231715"/>
                <a:ext cx="966"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1"/>
                      <a:pt x="0" y="1"/>
                      <a:pt x="0" y="1"/>
                    </a:cubicBezTo>
                    <a:cubicBezTo>
                      <a:pt x="0" y="0"/>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8" name="î$liḓe"/>
              <p:cNvSpPr/>
              <p:nvPr/>
            </p:nvSpPr>
            <p:spPr bwMode="auto">
              <a:xfrm>
                <a:off x="5942475" y="5231715"/>
                <a:ext cx="3862" cy="93660"/>
              </a:xfrm>
              <a:custGeom>
                <a:avLst/>
                <a:gdLst>
                  <a:gd name="T0" fmla="*/ 11 w 11"/>
                  <a:gd name="T1" fmla="*/ 0 h 251"/>
                  <a:gd name="T2" fmla="*/ 11 w 11"/>
                  <a:gd name="T3" fmla="*/ 246 h 251"/>
                  <a:gd name="T4" fmla="*/ 0 w 11"/>
                  <a:gd name="T5" fmla="*/ 251 h 251"/>
                  <a:gd name="T6" fmla="*/ 0 w 11"/>
                  <a:gd name="T7" fmla="*/ 5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7" y="247"/>
                      <a:pt x="3" y="249"/>
                      <a:pt x="0" y="251"/>
                    </a:cubicBezTo>
                    <a:cubicBezTo>
                      <a:pt x="0" y="5"/>
                      <a:pt x="0" y="5"/>
                      <a:pt x="0" y="5"/>
                    </a:cubicBezTo>
                    <a:cubicBezTo>
                      <a:pt x="3" y="2"/>
                      <a:pt x="7" y="0"/>
                      <a:pt x="11"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49" name="íŝ1íḍè"/>
              <p:cNvSpPr/>
              <p:nvPr/>
            </p:nvSpPr>
            <p:spPr bwMode="auto">
              <a:xfrm>
                <a:off x="5939578" y="5233646"/>
                <a:ext cx="2897" cy="93660"/>
              </a:xfrm>
              <a:custGeom>
                <a:avLst/>
                <a:gdLst>
                  <a:gd name="T0" fmla="*/ 6 w 6"/>
                  <a:gd name="T1" fmla="*/ 0 h 251"/>
                  <a:gd name="T2" fmla="*/ 6 w 6"/>
                  <a:gd name="T3" fmla="*/ 246 h 251"/>
                  <a:gd name="T4" fmla="*/ 0 w 6"/>
                  <a:gd name="T5" fmla="*/ 251 h 251"/>
                  <a:gd name="T6" fmla="*/ 0 w 6"/>
                  <a:gd name="T7" fmla="*/ 5 h 251"/>
                  <a:gd name="T8" fmla="*/ 6 w 6"/>
                  <a:gd name="T9" fmla="*/ 0 h 251"/>
                </a:gdLst>
                <a:ahLst/>
                <a:cxnLst>
                  <a:cxn ang="0">
                    <a:pos x="T0" y="T1"/>
                  </a:cxn>
                  <a:cxn ang="0">
                    <a:pos x="T2" y="T3"/>
                  </a:cxn>
                  <a:cxn ang="0">
                    <a:pos x="T4" y="T5"/>
                  </a:cxn>
                  <a:cxn ang="0">
                    <a:pos x="T6" y="T7"/>
                  </a:cxn>
                  <a:cxn ang="0">
                    <a:pos x="T8" y="T9"/>
                  </a:cxn>
                </a:cxnLst>
                <a:rect l="0" t="0" r="r" b="b"/>
                <a:pathLst>
                  <a:path w="6" h="251">
                    <a:moveTo>
                      <a:pt x="6" y="0"/>
                    </a:moveTo>
                    <a:cubicBezTo>
                      <a:pt x="6" y="246"/>
                      <a:pt x="6" y="246"/>
                      <a:pt x="6" y="246"/>
                    </a:cubicBezTo>
                    <a:cubicBezTo>
                      <a:pt x="4" y="248"/>
                      <a:pt x="2" y="249"/>
                      <a:pt x="0" y="251"/>
                    </a:cubicBezTo>
                    <a:cubicBezTo>
                      <a:pt x="0" y="5"/>
                      <a:pt x="0" y="5"/>
                      <a:pt x="0" y="5"/>
                    </a:cubicBezTo>
                    <a:cubicBezTo>
                      <a:pt x="2" y="3"/>
                      <a:pt x="4" y="1"/>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0" name="ïṧľîḋê"/>
              <p:cNvSpPr/>
              <p:nvPr/>
            </p:nvSpPr>
            <p:spPr bwMode="auto">
              <a:xfrm>
                <a:off x="5937647" y="5235577"/>
                <a:ext cx="1931" cy="94626"/>
              </a:xfrm>
              <a:custGeom>
                <a:avLst/>
                <a:gdLst>
                  <a:gd name="T0" fmla="*/ 6 w 6"/>
                  <a:gd name="T1" fmla="*/ 0 h 254"/>
                  <a:gd name="T2" fmla="*/ 6 w 6"/>
                  <a:gd name="T3" fmla="*/ 246 h 254"/>
                  <a:gd name="T4" fmla="*/ 0 w 6"/>
                  <a:gd name="T5" fmla="*/ 254 h 254"/>
                  <a:gd name="T6" fmla="*/ 0 w 6"/>
                  <a:gd name="T7" fmla="*/ 7 h 254"/>
                  <a:gd name="T8" fmla="*/ 6 w 6"/>
                  <a:gd name="T9" fmla="*/ 0 h 254"/>
                </a:gdLst>
                <a:ahLst/>
                <a:cxnLst>
                  <a:cxn ang="0">
                    <a:pos x="T0" y="T1"/>
                  </a:cxn>
                  <a:cxn ang="0">
                    <a:pos x="T2" y="T3"/>
                  </a:cxn>
                  <a:cxn ang="0">
                    <a:pos x="T4" y="T5"/>
                  </a:cxn>
                  <a:cxn ang="0">
                    <a:pos x="T6" y="T7"/>
                  </a:cxn>
                  <a:cxn ang="0">
                    <a:pos x="T8" y="T9"/>
                  </a:cxn>
                </a:cxnLst>
                <a:rect l="0" t="0" r="r" b="b"/>
                <a:pathLst>
                  <a:path w="6" h="254">
                    <a:moveTo>
                      <a:pt x="6" y="0"/>
                    </a:moveTo>
                    <a:cubicBezTo>
                      <a:pt x="6" y="246"/>
                      <a:pt x="6" y="246"/>
                      <a:pt x="6" y="246"/>
                    </a:cubicBezTo>
                    <a:cubicBezTo>
                      <a:pt x="4" y="249"/>
                      <a:pt x="2" y="251"/>
                      <a:pt x="0" y="254"/>
                    </a:cubicBezTo>
                    <a:cubicBezTo>
                      <a:pt x="0" y="7"/>
                      <a:pt x="0" y="7"/>
                      <a:pt x="0" y="7"/>
                    </a:cubicBezTo>
                    <a:cubicBezTo>
                      <a:pt x="2" y="4"/>
                      <a:pt x="4" y="2"/>
                      <a:pt x="6"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1" name="iŝľiḓé"/>
              <p:cNvSpPr/>
              <p:nvPr/>
            </p:nvSpPr>
            <p:spPr bwMode="auto">
              <a:xfrm>
                <a:off x="5934750" y="5238474"/>
                <a:ext cx="2897" cy="95591"/>
              </a:xfrm>
              <a:custGeom>
                <a:avLst/>
                <a:gdLst>
                  <a:gd name="T0" fmla="*/ 7 w 7"/>
                  <a:gd name="T1" fmla="*/ 0 h 256"/>
                  <a:gd name="T2" fmla="*/ 7 w 7"/>
                  <a:gd name="T3" fmla="*/ 247 h 256"/>
                  <a:gd name="T4" fmla="*/ 0 w 7"/>
                  <a:gd name="T5" fmla="*/ 256 h 256"/>
                  <a:gd name="T6" fmla="*/ 0 w 7"/>
                  <a:gd name="T7" fmla="*/ 10 h 256"/>
                  <a:gd name="T8" fmla="*/ 7 w 7"/>
                  <a:gd name="T9" fmla="*/ 0 h 256"/>
                </a:gdLst>
                <a:ahLst/>
                <a:cxnLst>
                  <a:cxn ang="0">
                    <a:pos x="T0" y="T1"/>
                  </a:cxn>
                  <a:cxn ang="0">
                    <a:pos x="T2" y="T3"/>
                  </a:cxn>
                  <a:cxn ang="0">
                    <a:pos x="T4" y="T5"/>
                  </a:cxn>
                  <a:cxn ang="0">
                    <a:pos x="T6" y="T7"/>
                  </a:cxn>
                  <a:cxn ang="0">
                    <a:pos x="T8" y="T9"/>
                  </a:cxn>
                </a:cxnLst>
                <a:rect l="0" t="0" r="r" b="b"/>
                <a:pathLst>
                  <a:path w="7" h="256">
                    <a:moveTo>
                      <a:pt x="7" y="0"/>
                    </a:moveTo>
                    <a:cubicBezTo>
                      <a:pt x="7" y="247"/>
                      <a:pt x="7" y="247"/>
                      <a:pt x="7" y="247"/>
                    </a:cubicBezTo>
                    <a:cubicBezTo>
                      <a:pt x="4" y="250"/>
                      <a:pt x="2" y="253"/>
                      <a:pt x="0" y="256"/>
                    </a:cubicBezTo>
                    <a:cubicBezTo>
                      <a:pt x="0" y="10"/>
                      <a:pt x="0" y="10"/>
                      <a:pt x="0" y="10"/>
                    </a:cubicBezTo>
                    <a:cubicBezTo>
                      <a:pt x="2" y="6"/>
                      <a:pt x="4" y="3"/>
                      <a:pt x="7"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2" name="îṥliḓè"/>
              <p:cNvSpPr/>
              <p:nvPr/>
            </p:nvSpPr>
            <p:spPr bwMode="auto">
              <a:xfrm>
                <a:off x="5933785" y="5242336"/>
                <a:ext cx="966" cy="95591"/>
              </a:xfrm>
              <a:custGeom>
                <a:avLst/>
                <a:gdLst>
                  <a:gd name="T0" fmla="*/ 4 w 4"/>
                  <a:gd name="T1" fmla="*/ 0 h 256"/>
                  <a:gd name="T2" fmla="*/ 4 w 4"/>
                  <a:gd name="T3" fmla="*/ 246 h 256"/>
                  <a:gd name="T4" fmla="*/ 0 w 4"/>
                  <a:gd name="T5" fmla="*/ 256 h 256"/>
                  <a:gd name="T6" fmla="*/ 0 w 4"/>
                  <a:gd name="T7" fmla="*/ 10 h 256"/>
                  <a:gd name="T8" fmla="*/ 4 w 4"/>
                  <a:gd name="T9" fmla="*/ 0 h 256"/>
                </a:gdLst>
                <a:ahLst/>
                <a:cxnLst>
                  <a:cxn ang="0">
                    <a:pos x="T0" y="T1"/>
                  </a:cxn>
                  <a:cxn ang="0">
                    <a:pos x="T2" y="T3"/>
                  </a:cxn>
                  <a:cxn ang="0">
                    <a:pos x="T4" y="T5"/>
                  </a:cxn>
                  <a:cxn ang="0">
                    <a:pos x="T6" y="T7"/>
                  </a:cxn>
                  <a:cxn ang="0">
                    <a:pos x="T8" y="T9"/>
                  </a:cxn>
                </a:cxnLst>
                <a:rect l="0" t="0" r="r" b="b"/>
                <a:pathLst>
                  <a:path w="4" h="256">
                    <a:moveTo>
                      <a:pt x="4" y="0"/>
                    </a:moveTo>
                    <a:cubicBezTo>
                      <a:pt x="4" y="246"/>
                      <a:pt x="4" y="246"/>
                      <a:pt x="4" y="246"/>
                    </a:cubicBezTo>
                    <a:cubicBezTo>
                      <a:pt x="3" y="249"/>
                      <a:pt x="1" y="253"/>
                      <a:pt x="0" y="256"/>
                    </a:cubicBezTo>
                    <a:cubicBezTo>
                      <a:pt x="0" y="10"/>
                      <a:pt x="0" y="10"/>
                      <a:pt x="0" y="10"/>
                    </a:cubicBezTo>
                    <a:cubicBezTo>
                      <a:pt x="1" y="6"/>
                      <a:pt x="3" y="3"/>
                      <a:pt x="4"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3" name="íšḻïďe"/>
              <p:cNvSpPr/>
              <p:nvPr/>
            </p:nvSpPr>
            <p:spPr bwMode="auto">
              <a:xfrm>
                <a:off x="5931854" y="5246198"/>
                <a:ext cx="1931" cy="94626"/>
              </a:xfrm>
              <a:custGeom>
                <a:avLst/>
                <a:gdLst>
                  <a:gd name="T0" fmla="*/ 3 w 3"/>
                  <a:gd name="T1" fmla="*/ 0 h 255"/>
                  <a:gd name="T2" fmla="*/ 3 w 3"/>
                  <a:gd name="T3" fmla="*/ 246 h 255"/>
                  <a:gd name="T4" fmla="*/ 2 w 3"/>
                  <a:gd name="T5" fmla="*/ 249 h 255"/>
                  <a:gd name="T6" fmla="*/ 0 w 3"/>
                  <a:gd name="T7" fmla="*/ 255 h 255"/>
                  <a:gd name="T8" fmla="*/ 0 w 3"/>
                  <a:gd name="T9" fmla="*/ 8 h 255"/>
                  <a:gd name="T10" fmla="*/ 2 w 3"/>
                  <a:gd name="T11" fmla="*/ 3 h 255"/>
                  <a:gd name="T12" fmla="*/ 3 w 3"/>
                  <a:gd name="T13" fmla="*/ 0 h 255"/>
                </a:gdLst>
                <a:ahLst/>
                <a:cxnLst>
                  <a:cxn ang="0">
                    <a:pos x="T0" y="T1"/>
                  </a:cxn>
                  <a:cxn ang="0">
                    <a:pos x="T2" y="T3"/>
                  </a:cxn>
                  <a:cxn ang="0">
                    <a:pos x="T4" y="T5"/>
                  </a:cxn>
                  <a:cxn ang="0">
                    <a:pos x="T6" y="T7"/>
                  </a:cxn>
                  <a:cxn ang="0">
                    <a:pos x="T8" y="T9"/>
                  </a:cxn>
                  <a:cxn ang="0">
                    <a:pos x="T10" y="T11"/>
                  </a:cxn>
                  <a:cxn ang="0">
                    <a:pos x="T12" y="T13"/>
                  </a:cxn>
                </a:cxnLst>
                <a:rect l="0" t="0" r="r" b="b"/>
                <a:pathLst>
                  <a:path w="3" h="255">
                    <a:moveTo>
                      <a:pt x="3" y="0"/>
                    </a:moveTo>
                    <a:cubicBezTo>
                      <a:pt x="3" y="246"/>
                      <a:pt x="3" y="246"/>
                      <a:pt x="3" y="246"/>
                    </a:cubicBezTo>
                    <a:cubicBezTo>
                      <a:pt x="3" y="247"/>
                      <a:pt x="2" y="248"/>
                      <a:pt x="2" y="249"/>
                    </a:cubicBezTo>
                    <a:cubicBezTo>
                      <a:pt x="1" y="251"/>
                      <a:pt x="1" y="253"/>
                      <a:pt x="0" y="255"/>
                    </a:cubicBezTo>
                    <a:cubicBezTo>
                      <a:pt x="0" y="8"/>
                      <a:pt x="0" y="8"/>
                      <a:pt x="0" y="8"/>
                    </a:cubicBezTo>
                    <a:cubicBezTo>
                      <a:pt x="1" y="6"/>
                      <a:pt x="1" y="4"/>
                      <a:pt x="2" y="3"/>
                    </a:cubicBezTo>
                    <a:cubicBezTo>
                      <a:pt x="2" y="2"/>
                      <a:pt x="3" y="1"/>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4" name="ïṥliďè"/>
              <p:cNvSpPr/>
              <p:nvPr/>
            </p:nvSpPr>
            <p:spPr bwMode="auto">
              <a:xfrm>
                <a:off x="5931854" y="5249095"/>
                <a:ext cx="0" cy="93660"/>
              </a:xfrm>
              <a:custGeom>
                <a:avLst/>
                <a:gdLst>
                  <a:gd name="T0" fmla="*/ 0 h 253"/>
                  <a:gd name="T1" fmla="*/ 247 h 253"/>
                  <a:gd name="T2" fmla="*/ 253 h 253"/>
                  <a:gd name="T3" fmla="*/ 6 h 253"/>
                  <a:gd name="T4" fmla="*/ 0 h 253"/>
                </a:gdLst>
                <a:ahLst/>
                <a:cxnLst>
                  <a:cxn ang="0">
                    <a:pos x="0" y="T0"/>
                  </a:cxn>
                  <a:cxn ang="0">
                    <a:pos x="0" y="T1"/>
                  </a:cxn>
                  <a:cxn ang="0">
                    <a:pos x="0" y="T2"/>
                  </a:cxn>
                  <a:cxn ang="0">
                    <a:pos x="0" y="T3"/>
                  </a:cxn>
                  <a:cxn ang="0">
                    <a:pos x="0" y="T4"/>
                  </a:cxn>
                </a:cxnLst>
                <a:rect l="0" t="0" r="r" b="b"/>
                <a:pathLst>
                  <a:path h="253">
                    <a:moveTo>
                      <a:pt x="0" y="0"/>
                    </a:moveTo>
                    <a:cubicBezTo>
                      <a:pt x="0" y="247"/>
                      <a:pt x="0" y="247"/>
                      <a:pt x="0" y="247"/>
                    </a:cubicBezTo>
                    <a:cubicBezTo>
                      <a:pt x="0" y="249"/>
                      <a:pt x="0" y="251"/>
                      <a:pt x="0" y="253"/>
                    </a:cubicBezTo>
                    <a:cubicBezTo>
                      <a:pt x="0" y="6"/>
                      <a:pt x="0" y="6"/>
                      <a:pt x="0" y="6"/>
                    </a:cubicBezTo>
                    <a:cubicBezTo>
                      <a:pt x="0" y="5"/>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5" name="ïṣlîďé"/>
              <p:cNvSpPr/>
              <p:nvPr/>
            </p:nvSpPr>
            <p:spPr bwMode="auto">
              <a:xfrm>
                <a:off x="5931854" y="5251026"/>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6" name="îşļïḑè"/>
              <p:cNvSpPr/>
              <p:nvPr/>
            </p:nvSpPr>
            <p:spPr bwMode="auto">
              <a:xfrm>
                <a:off x="5931854" y="5251026"/>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57" name="ïṥľîḍe"/>
              <p:cNvSpPr/>
              <p:nvPr/>
            </p:nvSpPr>
            <p:spPr bwMode="auto">
              <a:xfrm>
                <a:off x="5959855" y="5234611"/>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58" name="ïs1ïďé"/>
              <p:cNvSpPr/>
              <p:nvPr/>
            </p:nvSpPr>
            <p:spPr bwMode="auto">
              <a:xfrm>
                <a:off x="5959855"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59" name="îsḻíḓé"/>
              <p:cNvSpPr/>
              <p:nvPr/>
            </p:nvSpPr>
            <p:spPr bwMode="auto">
              <a:xfrm>
                <a:off x="5959855" y="5234611"/>
                <a:ext cx="0" cy="92694"/>
              </a:xfrm>
              <a:custGeom>
                <a:avLst/>
                <a:gdLst>
                  <a:gd name="T0" fmla="*/ 1 w 1"/>
                  <a:gd name="T1" fmla="*/ 0 h 249"/>
                  <a:gd name="T2" fmla="*/ 1 w 1"/>
                  <a:gd name="T3" fmla="*/ 247 h 249"/>
                  <a:gd name="T4" fmla="*/ 1 w 1"/>
                  <a:gd name="T5" fmla="*/ 247 h 249"/>
                  <a:gd name="T6" fmla="*/ 0 w 1"/>
                  <a:gd name="T7" fmla="*/ 249 h 249"/>
                  <a:gd name="T8" fmla="*/ 0 w 1"/>
                  <a:gd name="T9" fmla="*/ 3 h 249"/>
                  <a:gd name="T10" fmla="*/ 1 w 1"/>
                  <a:gd name="T11" fmla="*/ 1 h 249"/>
                  <a:gd name="T12" fmla="*/ 1 w 1"/>
                  <a:gd name="T13" fmla="*/ 0 h 249"/>
                </a:gdLst>
                <a:ahLst/>
                <a:cxnLst>
                  <a:cxn ang="0">
                    <a:pos x="T0" y="T1"/>
                  </a:cxn>
                  <a:cxn ang="0">
                    <a:pos x="T2" y="T3"/>
                  </a:cxn>
                  <a:cxn ang="0">
                    <a:pos x="T4" y="T5"/>
                  </a:cxn>
                  <a:cxn ang="0">
                    <a:pos x="T6" y="T7"/>
                  </a:cxn>
                  <a:cxn ang="0">
                    <a:pos x="T8" y="T9"/>
                  </a:cxn>
                  <a:cxn ang="0">
                    <a:pos x="T10" y="T11"/>
                  </a:cxn>
                  <a:cxn ang="0">
                    <a:pos x="T12" y="T13"/>
                  </a:cxn>
                </a:cxnLst>
                <a:rect l="0" t="0" r="r" b="b"/>
                <a:pathLst>
                  <a:path w="1" h="249">
                    <a:moveTo>
                      <a:pt x="1" y="0"/>
                    </a:moveTo>
                    <a:cubicBezTo>
                      <a:pt x="1" y="247"/>
                      <a:pt x="1" y="247"/>
                      <a:pt x="1" y="247"/>
                    </a:cubicBezTo>
                    <a:cubicBezTo>
                      <a:pt x="1" y="247"/>
                      <a:pt x="1" y="247"/>
                      <a:pt x="1" y="247"/>
                    </a:cubicBezTo>
                    <a:cubicBezTo>
                      <a:pt x="1" y="248"/>
                      <a:pt x="1" y="249"/>
                      <a:pt x="0" y="249"/>
                    </a:cubicBezTo>
                    <a:cubicBezTo>
                      <a:pt x="0" y="3"/>
                      <a:pt x="0" y="3"/>
                      <a:pt x="0" y="3"/>
                    </a:cubicBezTo>
                    <a:cubicBezTo>
                      <a:pt x="1" y="2"/>
                      <a:pt x="1" y="1"/>
                      <a:pt x="1" y="1"/>
                    </a:cubicBezTo>
                    <a:cubicBezTo>
                      <a:pt x="1" y="0"/>
                      <a:pt x="1" y="0"/>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0" name="îsḷïde"/>
              <p:cNvSpPr/>
              <p:nvPr/>
            </p:nvSpPr>
            <p:spPr bwMode="auto">
              <a:xfrm>
                <a:off x="5959855" y="5235577"/>
                <a:ext cx="0" cy="92694"/>
              </a:xfrm>
              <a:custGeom>
                <a:avLst/>
                <a:gdLst>
                  <a:gd name="T0" fmla="*/ 0 h 248"/>
                  <a:gd name="T1" fmla="*/ 246 h 248"/>
                  <a:gd name="T2" fmla="*/ 248 h 248"/>
                  <a:gd name="T3" fmla="*/ 1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1"/>
                      <a:pt x="0" y="1"/>
                      <a:pt x="0" y="1"/>
                    </a:cubicBezTo>
                    <a:cubicBezTo>
                      <a:pt x="0" y="1"/>
                      <a:pt x="0" y="0"/>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1" name="ísļîḑé"/>
              <p:cNvSpPr/>
              <p:nvPr/>
            </p:nvSpPr>
            <p:spPr bwMode="auto">
              <a:xfrm>
                <a:off x="5959855" y="5235577"/>
                <a:ext cx="0" cy="92694"/>
              </a:xfrm>
              <a:custGeom>
                <a:avLst/>
                <a:gdLst>
                  <a:gd name="T0" fmla="*/ 1 w 1"/>
                  <a:gd name="T1" fmla="*/ 0 h 249"/>
                  <a:gd name="T2" fmla="*/ 1 w 1"/>
                  <a:gd name="T3" fmla="*/ 247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7"/>
                      <a:pt x="1" y="247"/>
                      <a:pt x="1" y="247"/>
                    </a:cubicBezTo>
                    <a:cubicBezTo>
                      <a:pt x="1" y="248"/>
                      <a:pt x="1" y="248"/>
                      <a:pt x="0" y="249"/>
                    </a:cubicBezTo>
                    <a:cubicBezTo>
                      <a:pt x="0" y="2"/>
                      <a:pt x="0" y="2"/>
                      <a:pt x="0" y="2"/>
                    </a:cubicBezTo>
                    <a:cubicBezTo>
                      <a:pt x="1" y="1"/>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2" name="îṥlîďè"/>
              <p:cNvSpPr/>
              <p:nvPr/>
            </p:nvSpPr>
            <p:spPr bwMode="auto">
              <a:xfrm>
                <a:off x="5958890" y="5236543"/>
                <a:ext cx="966" cy="92694"/>
              </a:xfrm>
              <a:custGeom>
                <a:avLst/>
                <a:gdLst>
                  <a:gd name="T0" fmla="*/ 1 w 1"/>
                  <a:gd name="T1" fmla="*/ 0 h 248"/>
                  <a:gd name="T2" fmla="*/ 1 w 1"/>
                  <a:gd name="T3" fmla="*/ 247 h 248"/>
                  <a:gd name="T4" fmla="*/ 0 w 1"/>
                  <a:gd name="T5" fmla="*/ 248 h 248"/>
                  <a:gd name="T6" fmla="*/ 0 w 1"/>
                  <a:gd name="T7" fmla="*/ 1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7"/>
                      <a:pt x="0" y="248"/>
                    </a:cubicBezTo>
                    <a:cubicBezTo>
                      <a:pt x="0" y="1"/>
                      <a:pt x="0" y="1"/>
                      <a:pt x="0" y="1"/>
                    </a:cubicBezTo>
                    <a:cubicBezTo>
                      <a:pt x="1" y="1"/>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3" name="îṡ1ïḋê"/>
              <p:cNvSpPr/>
              <p:nvPr/>
            </p:nvSpPr>
            <p:spPr bwMode="auto">
              <a:xfrm>
                <a:off x="5958890" y="5236543"/>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1" y="247"/>
                      <a:pt x="1" y="248"/>
                      <a:pt x="0" y="248"/>
                    </a:cubicBezTo>
                    <a:cubicBezTo>
                      <a:pt x="0" y="2"/>
                      <a:pt x="0" y="2"/>
                      <a:pt x="0" y="2"/>
                    </a:cubicBezTo>
                    <a:cubicBezTo>
                      <a:pt x="1" y="1"/>
                      <a:pt x="1" y="1"/>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4" name="íSļïďê"/>
              <p:cNvSpPr/>
              <p:nvPr/>
            </p:nvSpPr>
            <p:spPr bwMode="auto">
              <a:xfrm>
                <a:off x="5958890" y="5237508"/>
                <a:ext cx="0" cy="92694"/>
              </a:xfrm>
              <a:custGeom>
                <a:avLst/>
                <a:gdLst>
                  <a:gd name="T0" fmla="*/ 1 w 1"/>
                  <a:gd name="T1" fmla="*/ 0 h 247"/>
                  <a:gd name="T2" fmla="*/ 1 w 1"/>
                  <a:gd name="T3" fmla="*/ 246 h 247"/>
                  <a:gd name="T4" fmla="*/ 0 w 1"/>
                  <a:gd name="T5" fmla="*/ 247 h 247"/>
                  <a:gd name="T6" fmla="*/ 0 w 1"/>
                  <a:gd name="T7" fmla="*/ 1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6"/>
                      <a:pt x="1" y="246"/>
                      <a:pt x="1" y="246"/>
                    </a:cubicBezTo>
                    <a:cubicBezTo>
                      <a:pt x="1" y="247"/>
                      <a:pt x="0" y="247"/>
                      <a:pt x="0" y="247"/>
                    </a:cubicBezTo>
                    <a:cubicBezTo>
                      <a:pt x="0" y="1"/>
                      <a:pt x="0" y="1"/>
                      <a:pt x="0" y="1"/>
                    </a:cubicBezTo>
                    <a:cubicBezTo>
                      <a:pt x="0" y="1"/>
                      <a:pt x="1" y="0"/>
                      <a:pt x="1"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5" name="ï$lïdè"/>
              <p:cNvSpPr/>
              <p:nvPr/>
            </p:nvSpPr>
            <p:spPr bwMode="auto">
              <a:xfrm>
                <a:off x="5955993" y="5238474"/>
                <a:ext cx="2897" cy="92694"/>
              </a:xfrm>
              <a:custGeom>
                <a:avLst/>
                <a:gdLst>
                  <a:gd name="T0" fmla="*/ 7 w 7"/>
                  <a:gd name="T1" fmla="*/ 0 h 249"/>
                  <a:gd name="T2" fmla="*/ 7 w 7"/>
                  <a:gd name="T3" fmla="*/ 246 h 249"/>
                  <a:gd name="T4" fmla="*/ 0 w 7"/>
                  <a:gd name="T5" fmla="*/ 249 h 249"/>
                  <a:gd name="T6" fmla="*/ 0 w 7"/>
                  <a:gd name="T7" fmla="*/ 3 h 249"/>
                  <a:gd name="T8" fmla="*/ 7 w 7"/>
                  <a:gd name="T9" fmla="*/ 0 h 249"/>
                </a:gdLst>
                <a:ahLst/>
                <a:cxnLst>
                  <a:cxn ang="0">
                    <a:pos x="T0" y="T1"/>
                  </a:cxn>
                  <a:cxn ang="0">
                    <a:pos x="T2" y="T3"/>
                  </a:cxn>
                  <a:cxn ang="0">
                    <a:pos x="T4" y="T5"/>
                  </a:cxn>
                  <a:cxn ang="0">
                    <a:pos x="T6" y="T7"/>
                  </a:cxn>
                  <a:cxn ang="0">
                    <a:pos x="T8" y="T9"/>
                  </a:cxn>
                </a:cxnLst>
                <a:rect l="0" t="0" r="r" b="b"/>
                <a:pathLst>
                  <a:path w="7" h="249">
                    <a:moveTo>
                      <a:pt x="7" y="0"/>
                    </a:moveTo>
                    <a:cubicBezTo>
                      <a:pt x="7" y="246"/>
                      <a:pt x="7" y="246"/>
                      <a:pt x="7" y="246"/>
                    </a:cubicBezTo>
                    <a:cubicBezTo>
                      <a:pt x="5" y="248"/>
                      <a:pt x="3" y="249"/>
                      <a:pt x="0" y="249"/>
                    </a:cubicBezTo>
                    <a:cubicBezTo>
                      <a:pt x="0" y="3"/>
                      <a:pt x="0" y="3"/>
                      <a:pt x="0" y="3"/>
                    </a:cubicBezTo>
                    <a:cubicBezTo>
                      <a:pt x="3" y="2"/>
                      <a:pt x="5" y="1"/>
                      <a:pt x="7"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6" name="îšľíḋè"/>
              <p:cNvSpPr/>
              <p:nvPr/>
            </p:nvSpPr>
            <p:spPr bwMode="auto">
              <a:xfrm>
                <a:off x="5955027" y="5239440"/>
                <a:ext cx="966" cy="91729"/>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2" y="246"/>
                      <a:pt x="1" y="247"/>
                      <a:pt x="0" y="247"/>
                    </a:cubicBezTo>
                    <a:cubicBezTo>
                      <a:pt x="0" y="0"/>
                      <a:pt x="0" y="0"/>
                      <a:pt x="0" y="0"/>
                    </a:cubicBezTo>
                    <a:cubicBezTo>
                      <a:pt x="1" y="0"/>
                      <a:pt x="2"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7" name="îśļíḋè"/>
              <p:cNvSpPr/>
              <p:nvPr/>
            </p:nvSpPr>
            <p:spPr bwMode="auto">
              <a:xfrm>
                <a:off x="5954062" y="5239440"/>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0"/>
                      <a:pt x="0" y="0"/>
                      <a:pt x="0" y="0"/>
                    </a:cubicBezTo>
                    <a:cubicBezTo>
                      <a:pt x="1" y="0"/>
                      <a:pt x="2" y="0"/>
                      <a:pt x="2"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8" name="işlíḓè"/>
              <p:cNvSpPr/>
              <p:nvPr/>
            </p:nvSpPr>
            <p:spPr bwMode="auto">
              <a:xfrm>
                <a:off x="5954062" y="5239440"/>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69" name="îŝḻïḑe"/>
              <p:cNvSpPr/>
              <p:nvPr/>
            </p:nvSpPr>
            <p:spPr bwMode="auto">
              <a:xfrm>
                <a:off x="5953096" y="5239440"/>
                <a:ext cx="966" cy="91729"/>
              </a:xfrm>
              <a:custGeom>
                <a:avLst/>
                <a:gdLst>
                  <a:gd name="T0" fmla="*/ 2 w 2"/>
                  <a:gd name="T1" fmla="*/ 0 h 247"/>
                  <a:gd name="T2" fmla="*/ 2 w 2"/>
                  <a:gd name="T3" fmla="*/ 247 h 247"/>
                  <a:gd name="T4" fmla="*/ 2 w 2"/>
                  <a:gd name="T5" fmla="*/ 247 h 247"/>
                  <a:gd name="T6" fmla="*/ 0 w 2"/>
                  <a:gd name="T7" fmla="*/ 247 h 247"/>
                  <a:gd name="T8" fmla="*/ 0 w 2"/>
                  <a:gd name="T9" fmla="*/ 0 h 247"/>
                  <a:gd name="T10" fmla="*/ 2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2" y="247"/>
                      <a:pt x="2" y="247"/>
                    </a:cubicBezTo>
                    <a:cubicBezTo>
                      <a:pt x="1" y="247"/>
                      <a:pt x="1" y="247"/>
                      <a:pt x="0" y="247"/>
                    </a:cubicBezTo>
                    <a:cubicBezTo>
                      <a:pt x="0" y="0"/>
                      <a:pt x="0" y="0"/>
                      <a:pt x="0" y="0"/>
                    </a:cubicBezTo>
                    <a:cubicBezTo>
                      <a:pt x="1" y="0"/>
                      <a:pt x="1" y="0"/>
                      <a:pt x="2" y="0"/>
                    </a:cubicBezTo>
                    <a:cubicBezTo>
                      <a:pt x="2" y="0"/>
                      <a:pt x="2" y="0"/>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0" name="íṥ1ïḓè"/>
              <p:cNvSpPr/>
              <p:nvPr/>
            </p:nvSpPr>
            <p:spPr bwMode="auto">
              <a:xfrm>
                <a:off x="5953096" y="5239440"/>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1" name="îŝľïďe"/>
              <p:cNvSpPr/>
              <p:nvPr/>
            </p:nvSpPr>
            <p:spPr bwMode="auto">
              <a:xfrm>
                <a:off x="5952130" y="5239440"/>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6"/>
                    </a:cubicBezTo>
                    <a:cubicBezTo>
                      <a:pt x="0" y="0"/>
                      <a:pt x="0" y="0"/>
                      <a:pt x="0" y="0"/>
                    </a:cubicBezTo>
                    <a:cubicBezTo>
                      <a:pt x="1" y="0"/>
                      <a:pt x="1" y="0"/>
                      <a:pt x="2"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2" name="iś1ïḍê"/>
              <p:cNvSpPr/>
              <p:nvPr/>
            </p:nvSpPr>
            <p:spPr bwMode="auto">
              <a:xfrm>
                <a:off x="5951165" y="5239440"/>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3" name="íşḷiḑe"/>
              <p:cNvSpPr/>
              <p:nvPr/>
            </p:nvSpPr>
            <p:spPr bwMode="auto">
              <a:xfrm>
                <a:off x="5950199" y="5238474"/>
                <a:ext cx="966" cy="92694"/>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0"/>
                      <a:pt x="2"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4" name="îṩľïḍè"/>
              <p:cNvSpPr/>
              <p:nvPr/>
            </p:nvSpPr>
            <p:spPr bwMode="auto">
              <a:xfrm>
                <a:off x="5949234" y="5238474"/>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0"/>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5" name="îṧliďé"/>
              <p:cNvSpPr/>
              <p:nvPr/>
            </p:nvSpPr>
            <p:spPr bwMode="auto">
              <a:xfrm>
                <a:off x="6078620" y="5234611"/>
                <a:ext cx="1931" cy="93660"/>
              </a:xfrm>
              <a:custGeom>
                <a:avLst/>
                <a:gdLst>
                  <a:gd name="T0" fmla="*/ 5 w 5"/>
                  <a:gd name="T1" fmla="*/ 0 h 251"/>
                  <a:gd name="T2" fmla="*/ 5 w 5"/>
                  <a:gd name="T3" fmla="*/ 246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6"/>
                      <a:pt x="5" y="246"/>
                      <a:pt x="5" y="246"/>
                    </a:cubicBezTo>
                    <a:cubicBezTo>
                      <a:pt x="3" y="248"/>
                      <a:pt x="2" y="249"/>
                      <a:pt x="0" y="251"/>
                    </a:cubicBezTo>
                    <a:cubicBezTo>
                      <a:pt x="0" y="4"/>
                      <a:pt x="0" y="4"/>
                      <a:pt x="0" y="4"/>
                    </a:cubicBezTo>
                    <a:cubicBezTo>
                      <a:pt x="2" y="3"/>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6" name="iŝļíďè"/>
              <p:cNvSpPr/>
              <p:nvPr/>
            </p:nvSpPr>
            <p:spPr bwMode="auto">
              <a:xfrm>
                <a:off x="6076689" y="5235577"/>
                <a:ext cx="1931" cy="94626"/>
              </a:xfrm>
              <a:custGeom>
                <a:avLst/>
                <a:gdLst>
                  <a:gd name="T0" fmla="*/ 7 w 7"/>
                  <a:gd name="T1" fmla="*/ 0 h 254"/>
                  <a:gd name="T2" fmla="*/ 7 w 7"/>
                  <a:gd name="T3" fmla="*/ 247 h 254"/>
                  <a:gd name="T4" fmla="*/ 0 w 7"/>
                  <a:gd name="T5" fmla="*/ 254 h 254"/>
                  <a:gd name="T6" fmla="*/ 0 w 7"/>
                  <a:gd name="T7" fmla="*/ 8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7"/>
                      <a:pt x="7" y="247"/>
                      <a:pt x="7" y="247"/>
                    </a:cubicBezTo>
                    <a:cubicBezTo>
                      <a:pt x="5" y="249"/>
                      <a:pt x="2" y="252"/>
                      <a:pt x="0" y="254"/>
                    </a:cubicBezTo>
                    <a:cubicBezTo>
                      <a:pt x="0" y="8"/>
                      <a:pt x="0" y="8"/>
                      <a:pt x="0" y="8"/>
                    </a:cubicBezTo>
                    <a:cubicBezTo>
                      <a:pt x="2" y="5"/>
                      <a:pt x="5" y="3"/>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7" name="iś1iḍè"/>
              <p:cNvSpPr/>
              <p:nvPr/>
            </p:nvSpPr>
            <p:spPr bwMode="auto">
              <a:xfrm>
                <a:off x="6073792" y="5238474"/>
                <a:ext cx="2897" cy="95591"/>
              </a:xfrm>
              <a:custGeom>
                <a:avLst/>
                <a:gdLst>
                  <a:gd name="T0" fmla="*/ 6 w 6"/>
                  <a:gd name="T1" fmla="*/ 0 h 256"/>
                  <a:gd name="T2" fmla="*/ 6 w 6"/>
                  <a:gd name="T3" fmla="*/ 246 h 256"/>
                  <a:gd name="T4" fmla="*/ 0 w 6"/>
                  <a:gd name="T5" fmla="*/ 256 h 256"/>
                  <a:gd name="T6" fmla="*/ 0 w 6"/>
                  <a:gd name="T7" fmla="*/ 10 h 256"/>
                  <a:gd name="T8" fmla="*/ 6 w 6"/>
                  <a:gd name="T9" fmla="*/ 0 h 256"/>
                </a:gdLst>
                <a:ahLst/>
                <a:cxnLst>
                  <a:cxn ang="0">
                    <a:pos x="T0" y="T1"/>
                  </a:cxn>
                  <a:cxn ang="0">
                    <a:pos x="T2" y="T3"/>
                  </a:cxn>
                  <a:cxn ang="0">
                    <a:pos x="T4" y="T5"/>
                  </a:cxn>
                  <a:cxn ang="0">
                    <a:pos x="T6" y="T7"/>
                  </a:cxn>
                  <a:cxn ang="0">
                    <a:pos x="T8" y="T9"/>
                  </a:cxn>
                </a:cxnLst>
                <a:rect l="0" t="0" r="r" b="b"/>
                <a:pathLst>
                  <a:path w="6" h="256">
                    <a:moveTo>
                      <a:pt x="6" y="0"/>
                    </a:moveTo>
                    <a:cubicBezTo>
                      <a:pt x="6" y="246"/>
                      <a:pt x="6" y="246"/>
                      <a:pt x="6" y="246"/>
                    </a:cubicBezTo>
                    <a:cubicBezTo>
                      <a:pt x="4" y="250"/>
                      <a:pt x="2" y="253"/>
                      <a:pt x="0" y="256"/>
                    </a:cubicBezTo>
                    <a:cubicBezTo>
                      <a:pt x="0" y="10"/>
                      <a:pt x="0" y="10"/>
                      <a:pt x="0" y="10"/>
                    </a:cubicBezTo>
                    <a:cubicBezTo>
                      <a:pt x="2" y="7"/>
                      <a:pt x="4" y="3"/>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8" name="iṧľïḑé"/>
              <p:cNvSpPr/>
              <p:nvPr/>
            </p:nvSpPr>
            <p:spPr bwMode="auto">
              <a:xfrm>
                <a:off x="6072827" y="5242336"/>
                <a:ext cx="966" cy="95591"/>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2" y="249"/>
                      <a:pt x="1" y="252"/>
                      <a:pt x="0" y="255"/>
                    </a:cubicBezTo>
                    <a:cubicBezTo>
                      <a:pt x="0" y="8"/>
                      <a:pt x="0" y="8"/>
                      <a:pt x="0" y="8"/>
                    </a:cubicBezTo>
                    <a:cubicBezTo>
                      <a:pt x="1" y="6"/>
                      <a:pt x="2" y="3"/>
                      <a:pt x="4"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79" name="íṡḻiḋe"/>
              <p:cNvSpPr/>
              <p:nvPr/>
            </p:nvSpPr>
            <p:spPr bwMode="auto">
              <a:xfrm>
                <a:off x="6080551" y="5239440"/>
                <a:ext cx="7725" cy="94626"/>
              </a:xfrm>
              <a:custGeom>
                <a:avLst/>
                <a:gdLst>
                  <a:gd name="T0" fmla="*/ 21 w 21"/>
                  <a:gd name="T1" fmla="*/ 0 h 255"/>
                  <a:gd name="T2" fmla="*/ 21 w 21"/>
                  <a:gd name="T3" fmla="*/ 247 h 255"/>
                  <a:gd name="T4" fmla="*/ 0 w 21"/>
                  <a:gd name="T5" fmla="*/ 255 h 255"/>
                  <a:gd name="T6" fmla="*/ 0 w 21"/>
                  <a:gd name="T7" fmla="*/ 8 h 255"/>
                  <a:gd name="T8" fmla="*/ 21 w 21"/>
                  <a:gd name="T9" fmla="*/ 0 h 255"/>
                </a:gdLst>
                <a:ahLst/>
                <a:cxnLst>
                  <a:cxn ang="0">
                    <a:pos x="T0" y="T1"/>
                  </a:cxn>
                  <a:cxn ang="0">
                    <a:pos x="T2" y="T3"/>
                  </a:cxn>
                  <a:cxn ang="0">
                    <a:pos x="T4" y="T5"/>
                  </a:cxn>
                  <a:cxn ang="0">
                    <a:pos x="T6" y="T7"/>
                  </a:cxn>
                  <a:cxn ang="0">
                    <a:pos x="T8" y="T9"/>
                  </a:cxn>
                </a:cxnLst>
                <a:rect l="0" t="0" r="r" b="b"/>
                <a:pathLst>
                  <a:path w="21" h="255">
                    <a:moveTo>
                      <a:pt x="21" y="0"/>
                    </a:moveTo>
                    <a:cubicBezTo>
                      <a:pt x="21" y="247"/>
                      <a:pt x="21" y="247"/>
                      <a:pt x="21" y="247"/>
                    </a:cubicBezTo>
                    <a:cubicBezTo>
                      <a:pt x="16" y="250"/>
                      <a:pt x="8" y="253"/>
                      <a:pt x="0" y="255"/>
                    </a:cubicBezTo>
                    <a:cubicBezTo>
                      <a:pt x="0" y="8"/>
                      <a:pt x="0" y="8"/>
                      <a:pt x="0" y="8"/>
                    </a:cubicBezTo>
                    <a:cubicBezTo>
                      <a:pt x="8" y="7"/>
                      <a:pt x="16" y="4"/>
                      <a:pt x="21"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0" name="ïṣľïḍe"/>
              <p:cNvSpPr/>
              <p:nvPr/>
            </p:nvSpPr>
            <p:spPr bwMode="auto">
              <a:xfrm>
                <a:off x="6078620" y="5242336"/>
                <a:ext cx="1931" cy="92694"/>
              </a:xfrm>
              <a:custGeom>
                <a:avLst/>
                <a:gdLst>
                  <a:gd name="T0" fmla="*/ 6 w 6"/>
                  <a:gd name="T1" fmla="*/ 0 h 248"/>
                  <a:gd name="T2" fmla="*/ 6 w 6"/>
                  <a:gd name="T3" fmla="*/ 247 h 248"/>
                  <a:gd name="T4" fmla="*/ 0 w 6"/>
                  <a:gd name="T5" fmla="*/ 248 h 248"/>
                  <a:gd name="T6" fmla="*/ 0 w 6"/>
                  <a:gd name="T7" fmla="*/ 2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8"/>
                      <a:pt x="0" y="248"/>
                    </a:cubicBezTo>
                    <a:cubicBezTo>
                      <a:pt x="0" y="2"/>
                      <a:pt x="0" y="2"/>
                      <a:pt x="0" y="2"/>
                    </a:cubicBezTo>
                    <a:cubicBezTo>
                      <a:pt x="2" y="1"/>
                      <a:pt x="4" y="1"/>
                      <a:pt x="6"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1" name="ïṧľíḑé"/>
              <p:cNvSpPr/>
              <p:nvPr/>
            </p:nvSpPr>
            <p:spPr bwMode="auto">
              <a:xfrm>
                <a:off x="6076689" y="5243302"/>
                <a:ext cx="1931"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4" y="246"/>
                      <a:pt x="2" y="247"/>
                      <a:pt x="0" y="247"/>
                    </a:cubicBezTo>
                    <a:cubicBezTo>
                      <a:pt x="0" y="0"/>
                      <a:pt x="0" y="0"/>
                      <a:pt x="0" y="0"/>
                    </a:cubicBezTo>
                    <a:cubicBezTo>
                      <a:pt x="2" y="0"/>
                      <a:pt x="4" y="0"/>
                      <a:pt x="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2" name="íş1ídè"/>
              <p:cNvSpPr/>
              <p:nvPr/>
            </p:nvSpPr>
            <p:spPr bwMode="auto">
              <a:xfrm>
                <a:off x="6075723" y="5243302"/>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3" name="ïṥ1iḓé"/>
              <p:cNvSpPr/>
              <p:nvPr/>
            </p:nvSpPr>
            <p:spPr bwMode="auto">
              <a:xfrm>
                <a:off x="6087310" y="5239440"/>
                <a:ext cx="966" cy="92694"/>
              </a:xfrm>
              <a:custGeom>
                <a:avLst/>
                <a:gdLst>
                  <a:gd name="T0" fmla="*/ 2 w 2"/>
                  <a:gd name="T1" fmla="*/ 0 h 249"/>
                  <a:gd name="T2" fmla="*/ 2 w 2"/>
                  <a:gd name="T3" fmla="*/ 247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7"/>
                      <a:pt x="2" y="247"/>
                      <a:pt x="2" y="247"/>
                    </a:cubicBezTo>
                    <a:cubicBezTo>
                      <a:pt x="2" y="247"/>
                      <a:pt x="1" y="248"/>
                      <a:pt x="0" y="249"/>
                    </a:cubicBezTo>
                    <a:cubicBezTo>
                      <a:pt x="0" y="2"/>
                      <a:pt x="0" y="2"/>
                      <a:pt x="0" y="2"/>
                    </a:cubicBezTo>
                    <a:cubicBezTo>
                      <a:pt x="1" y="2"/>
                      <a:pt x="2" y="1"/>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4" name="iṣlîďé"/>
              <p:cNvSpPr/>
              <p:nvPr/>
            </p:nvSpPr>
            <p:spPr bwMode="auto">
              <a:xfrm>
                <a:off x="6085379" y="5239440"/>
                <a:ext cx="1931" cy="93660"/>
              </a:xfrm>
              <a:custGeom>
                <a:avLst/>
                <a:gdLst>
                  <a:gd name="T0" fmla="*/ 5 w 5"/>
                  <a:gd name="T1" fmla="*/ 0 h 251"/>
                  <a:gd name="T2" fmla="*/ 5 w 5"/>
                  <a:gd name="T3" fmla="*/ 247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4" y="248"/>
                      <a:pt x="2" y="250"/>
                      <a:pt x="0" y="251"/>
                    </a:cubicBezTo>
                    <a:cubicBezTo>
                      <a:pt x="0" y="4"/>
                      <a:pt x="0" y="4"/>
                      <a:pt x="0" y="4"/>
                    </a:cubicBezTo>
                    <a:cubicBezTo>
                      <a:pt x="2" y="3"/>
                      <a:pt x="4" y="2"/>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5" name="ïSľíḍe"/>
              <p:cNvSpPr/>
              <p:nvPr/>
            </p:nvSpPr>
            <p:spPr bwMode="auto">
              <a:xfrm>
                <a:off x="6077654" y="5241371"/>
                <a:ext cx="7725" cy="95591"/>
              </a:xfrm>
              <a:custGeom>
                <a:avLst/>
                <a:gdLst>
                  <a:gd name="T0" fmla="*/ 21 w 21"/>
                  <a:gd name="T1" fmla="*/ 0 h 256"/>
                  <a:gd name="T2" fmla="*/ 21 w 21"/>
                  <a:gd name="T3" fmla="*/ 247 h 256"/>
                  <a:gd name="T4" fmla="*/ 0 w 21"/>
                  <a:gd name="T5" fmla="*/ 256 h 256"/>
                  <a:gd name="T6" fmla="*/ 0 w 21"/>
                  <a:gd name="T7" fmla="*/ 10 h 256"/>
                  <a:gd name="T8" fmla="*/ 21 w 21"/>
                  <a:gd name="T9" fmla="*/ 0 h 256"/>
                </a:gdLst>
                <a:ahLst/>
                <a:cxnLst>
                  <a:cxn ang="0">
                    <a:pos x="T0" y="T1"/>
                  </a:cxn>
                  <a:cxn ang="0">
                    <a:pos x="T2" y="T3"/>
                  </a:cxn>
                  <a:cxn ang="0">
                    <a:pos x="T4" y="T5"/>
                  </a:cxn>
                  <a:cxn ang="0">
                    <a:pos x="T6" y="T7"/>
                  </a:cxn>
                  <a:cxn ang="0">
                    <a:pos x="T8" y="T9"/>
                  </a:cxn>
                </a:cxnLst>
                <a:rect l="0" t="0" r="r" b="b"/>
                <a:pathLst>
                  <a:path w="21" h="256">
                    <a:moveTo>
                      <a:pt x="21" y="0"/>
                    </a:moveTo>
                    <a:cubicBezTo>
                      <a:pt x="21" y="247"/>
                      <a:pt x="21" y="247"/>
                      <a:pt x="21" y="247"/>
                    </a:cubicBezTo>
                    <a:cubicBezTo>
                      <a:pt x="16" y="251"/>
                      <a:pt x="8" y="254"/>
                      <a:pt x="0" y="256"/>
                    </a:cubicBezTo>
                    <a:cubicBezTo>
                      <a:pt x="0" y="10"/>
                      <a:pt x="0" y="10"/>
                      <a:pt x="0" y="10"/>
                    </a:cubicBezTo>
                    <a:cubicBezTo>
                      <a:pt x="8" y="8"/>
                      <a:pt x="16" y="4"/>
                      <a:pt x="2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6" name="isḻïḋé"/>
              <p:cNvSpPr/>
              <p:nvPr/>
            </p:nvSpPr>
            <p:spPr bwMode="auto">
              <a:xfrm>
                <a:off x="6075723" y="5245233"/>
                <a:ext cx="1931"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2" y="247"/>
                      <a:pt x="0" y="247"/>
                    </a:cubicBezTo>
                    <a:cubicBezTo>
                      <a:pt x="0" y="1"/>
                      <a:pt x="0" y="1"/>
                      <a:pt x="0" y="1"/>
                    </a:cubicBezTo>
                    <a:cubicBezTo>
                      <a:pt x="2" y="0"/>
                      <a:pt x="5" y="0"/>
                      <a:pt x="7"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7" name="iṧ1îḍé"/>
              <p:cNvSpPr/>
              <p:nvPr/>
            </p:nvSpPr>
            <p:spPr bwMode="auto">
              <a:xfrm>
                <a:off x="6073792" y="5245233"/>
                <a:ext cx="1931" cy="92694"/>
              </a:xfrm>
              <a:custGeom>
                <a:avLst/>
                <a:gdLst>
                  <a:gd name="T0" fmla="*/ 4 w 4"/>
                  <a:gd name="T1" fmla="*/ 0 h 247"/>
                  <a:gd name="T2" fmla="*/ 4 w 4"/>
                  <a:gd name="T3" fmla="*/ 246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6"/>
                      <a:pt x="4" y="246"/>
                      <a:pt x="4" y="246"/>
                    </a:cubicBezTo>
                    <a:cubicBezTo>
                      <a:pt x="3" y="246"/>
                      <a:pt x="1" y="247"/>
                      <a:pt x="0" y="247"/>
                    </a:cubicBezTo>
                    <a:cubicBezTo>
                      <a:pt x="0" y="0"/>
                      <a:pt x="0" y="0"/>
                      <a:pt x="0" y="0"/>
                    </a:cubicBezTo>
                    <a:cubicBezTo>
                      <a:pt x="1" y="0"/>
                      <a:pt x="3" y="0"/>
                      <a:pt x="4"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8" name="íşľîdê"/>
              <p:cNvSpPr/>
              <p:nvPr/>
            </p:nvSpPr>
            <p:spPr bwMode="auto">
              <a:xfrm>
                <a:off x="6072827" y="5245233"/>
                <a:ext cx="966" cy="92694"/>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89" name="iṧḻïďé"/>
              <p:cNvSpPr/>
              <p:nvPr/>
            </p:nvSpPr>
            <p:spPr bwMode="auto">
              <a:xfrm>
                <a:off x="6099863" y="5234611"/>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90" name="ïśḻïḑé"/>
              <p:cNvSpPr/>
              <p:nvPr/>
            </p:nvSpPr>
            <p:spPr bwMode="auto">
              <a:xfrm>
                <a:off x="6099863"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691" name="isļïḋê"/>
              <p:cNvSpPr/>
              <p:nvPr/>
            </p:nvSpPr>
            <p:spPr bwMode="auto">
              <a:xfrm>
                <a:off x="6099863" y="5234611"/>
                <a:ext cx="0" cy="93660"/>
              </a:xfrm>
              <a:custGeom>
                <a:avLst/>
                <a:gdLst>
                  <a:gd name="T0" fmla="*/ 0 h 250"/>
                  <a:gd name="T1" fmla="*/ 247 h 250"/>
                  <a:gd name="T2" fmla="*/ 250 h 250"/>
                  <a:gd name="T3" fmla="*/ 3 h 250"/>
                  <a:gd name="T4" fmla="*/ 0 h 250"/>
                </a:gdLst>
                <a:ahLst/>
                <a:cxnLst>
                  <a:cxn ang="0">
                    <a:pos x="0" y="T0"/>
                  </a:cxn>
                  <a:cxn ang="0">
                    <a:pos x="0" y="T1"/>
                  </a:cxn>
                  <a:cxn ang="0">
                    <a:pos x="0" y="T2"/>
                  </a:cxn>
                  <a:cxn ang="0">
                    <a:pos x="0" y="T3"/>
                  </a:cxn>
                  <a:cxn ang="0">
                    <a:pos x="0" y="T4"/>
                  </a:cxn>
                </a:cxnLst>
                <a:rect l="0" t="0" r="r" b="b"/>
                <a:pathLst>
                  <a:path h="250">
                    <a:moveTo>
                      <a:pt x="0" y="0"/>
                    </a:moveTo>
                    <a:cubicBezTo>
                      <a:pt x="0" y="247"/>
                      <a:pt x="0" y="247"/>
                      <a:pt x="0" y="247"/>
                    </a:cubicBezTo>
                    <a:cubicBezTo>
                      <a:pt x="0" y="248"/>
                      <a:pt x="0" y="249"/>
                      <a:pt x="0" y="250"/>
                    </a:cubicBezTo>
                    <a:cubicBezTo>
                      <a:pt x="0" y="3"/>
                      <a:pt x="0" y="3"/>
                      <a:pt x="0" y="3"/>
                    </a:cubicBezTo>
                    <a:cubicBezTo>
                      <a:pt x="0" y="2"/>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2" name="íslîdê"/>
              <p:cNvSpPr/>
              <p:nvPr/>
            </p:nvSpPr>
            <p:spPr bwMode="auto">
              <a:xfrm>
                <a:off x="6098897" y="5235577"/>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3" name="íṡ1îdê"/>
              <p:cNvSpPr/>
              <p:nvPr/>
            </p:nvSpPr>
            <p:spPr bwMode="auto">
              <a:xfrm>
                <a:off x="6098897" y="5236543"/>
                <a:ext cx="0"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4" name="iśḻîḋé"/>
              <p:cNvSpPr/>
              <p:nvPr/>
            </p:nvSpPr>
            <p:spPr bwMode="auto">
              <a:xfrm>
                <a:off x="6097931" y="5238474"/>
                <a:ext cx="966" cy="92694"/>
              </a:xfrm>
              <a:custGeom>
                <a:avLst/>
                <a:gdLst>
                  <a:gd name="T0" fmla="*/ 2 w 2"/>
                  <a:gd name="T1" fmla="*/ 0 h 250"/>
                  <a:gd name="T2" fmla="*/ 2 w 2"/>
                  <a:gd name="T3" fmla="*/ 247 h 250"/>
                  <a:gd name="T4" fmla="*/ 0 w 2"/>
                  <a:gd name="T5" fmla="*/ 250 h 250"/>
                  <a:gd name="T6" fmla="*/ 0 w 2"/>
                  <a:gd name="T7" fmla="*/ 4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0" y="249"/>
                      <a:pt x="0" y="250"/>
                    </a:cubicBezTo>
                    <a:cubicBezTo>
                      <a:pt x="0" y="4"/>
                      <a:pt x="0" y="4"/>
                      <a:pt x="0" y="4"/>
                    </a:cubicBezTo>
                    <a:cubicBezTo>
                      <a:pt x="0" y="2"/>
                      <a:pt x="1" y="1"/>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5" name="íśliďê"/>
              <p:cNvSpPr/>
              <p:nvPr/>
            </p:nvSpPr>
            <p:spPr bwMode="auto">
              <a:xfrm>
                <a:off x="6096966" y="5239440"/>
                <a:ext cx="966" cy="93660"/>
              </a:xfrm>
              <a:custGeom>
                <a:avLst/>
                <a:gdLst>
                  <a:gd name="T0" fmla="*/ 4 w 4"/>
                  <a:gd name="T1" fmla="*/ 0 h 250"/>
                  <a:gd name="T2" fmla="*/ 4 w 4"/>
                  <a:gd name="T3" fmla="*/ 246 h 250"/>
                  <a:gd name="T4" fmla="*/ 2 w 4"/>
                  <a:gd name="T5" fmla="*/ 248 h 250"/>
                  <a:gd name="T6" fmla="*/ 0 w 4"/>
                  <a:gd name="T7" fmla="*/ 250 h 250"/>
                  <a:gd name="T8" fmla="*/ 0 w 4"/>
                  <a:gd name="T9" fmla="*/ 3 h 250"/>
                  <a:gd name="T10" fmla="*/ 2 w 4"/>
                  <a:gd name="T11" fmla="*/ 2 h 250"/>
                  <a:gd name="T12" fmla="*/ 4 w 4"/>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4" h="250">
                    <a:moveTo>
                      <a:pt x="4" y="0"/>
                    </a:moveTo>
                    <a:cubicBezTo>
                      <a:pt x="4" y="246"/>
                      <a:pt x="4" y="246"/>
                      <a:pt x="4" y="246"/>
                    </a:cubicBezTo>
                    <a:cubicBezTo>
                      <a:pt x="3" y="247"/>
                      <a:pt x="2" y="248"/>
                      <a:pt x="2" y="248"/>
                    </a:cubicBezTo>
                    <a:cubicBezTo>
                      <a:pt x="1" y="249"/>
                      <a:pt x="1" y="249"/>
                      <a:pt x="0" y="250"/>
                    </a:cubicBezTo>
                    <a:cubicBezTo>
                      <a:pt x="0" y="3"/>
                      <a:pt x="0" y="3"/>
                      <a:pt x="0" y="3"/>
                    </a:cubicBezTo>
                    <a:cubicBezTo>
                      <a:pt x="1" y="3"/>
                      <a:pt x="1" y="2"/>
                      <a:pt x="2" y="2"/>
                    </a:cubicBezTo>
                    <a:cubicBezTo>
                      <a:pt x="2" y="1"/>
                      <a:pt x="3" y="0"/>
                      <a:pt x="4"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6" name="îslîḍè"/>
              <p:cNvSpPr/>
              <p:nvPr/>
            </p:nvSpPr>
            <p:spPr bwMode="auto">
              <a:xfrm>
                <a:off x="6095034" y="5240405"/>
                <a:ext cx="1931" cy="93660"/>
              </a:xfrm>
              <a:custGeom>
                <a:avLst/>
                <a:gdLst>
                  <a:gd name="T0" fmla="*/ 5 w 5"/>
                  <a:gd name="T1" fmla="*/ 0 h 251"/>
                  <a:gd name="T2" fmla="*/ 5 w 5"/>
                  <a:gd name="T3" fmla="*/ 247 h 251"/>
                  <a:gd name="T4" fmla="*/ 0 w 5"/>
                  <a:gd name="T5" fmla="*/ 251 h 251"/>
                  <a:gd name="T6" fmla="*/ 0 w 5"/>
                  <a:gd name="T7" fmla="*/ 5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4" y="248"/>
                      <a:pt x="2" y="250"/>
                      <a:pt x="0" y="251"/>
                    </a:cubicBezTo>
                    <a:cubicBezTo>
                      <a:pt x="0" y="5"/>
                      <a:pt x="0" y="5"/>
                      <a:pt x="0" y="5"/>
                    </a:cubicBezTo>
                    <a:cubicBezTo>
                      <a:pt x="2" y="3"/>
                      <a:pt x="4" y="2"/>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7" name="ïṥḷíḋe"/>
              <p:cNvSpPr/>
              <p:nvPr/>
            </p:nvSpPr>
            <p:spPr bwMode="auto">
              <a:xfrm>
                <a:off x="6081516" y="5242336"/>
                <a:ext cx="13518" cy="97523"/>
              </a:xfrm>
              <a:custGeom>
                <a:avLst/>
                <a:gdLst>
                  <a:gd name="T0" fmla="*/ 34 w 34"/>
                  <a:gd name="T1" fmla="*/ 0 h 260"/>
                  <a:gd name="T2" fmla="*/ 34 w 34"/>
                  <a:gd name="T3" fmla="*/ 246 h 260"/>
                  <a:gd name="T4" fmla="*/ 0 w 34"/>
                  <a:gd name="T5" fmla="*/ 260 h 260"/>
                  <a:gd name="T6" fmla="*/ 0 w 34"/>
                  <a:gd name="T7" fmla="*/ 14 h 260"/>
                  <a:gd name="T8" fmla="*/ 34 w 34"/>
                  <a:gd name="T9" fmla="*/ 0 h 260"/>
                </a:gdLst>
                <a:ahLst/>
                <a:cxnLst>
                  <a:cxn ang="0">
                    <a:pos x="T0" y="T1"/>
                  </a:cxn>
                  <a:cxn ang="0">
                    <a:pos x="T2" y="T3"/>
                  </a:cxn>
                  <a:cxn ang="0">
                    <a:pos x="T4" y="T5"/>
                  </a:cxn>
                  <a:cxn ang="0">
                    <a:pos x="T6" y="T7"/>
                  </a:cxn>
                  <a:cxn ang="0">
                    <a:pos x="T8" y="T9"/>
                  </a:cxn>
                </a:cxnLst>
                <a:rect l="0" t="0" r="r" b="b"/>
                <a:pathLst>
                  <a:path w="34" h="260">
                    <a:moveTo>
                      <a:pt x="34" y="0"/>
                    </a:moveTo>
                    <a:cubicBezTo>
                      <a:pt x="34" y="246"/>
                      <a:pt x="34" y="246"/>
                      <a:pt x="34" y="246"/>
                    </a:cubicBezTo>
                    <a:cubicBezTo>
                      <a:pt x="25" y="252"/>
                      <a:pt x="14" y="257"/>
                      <a:pt x="0" y="260"/>
                    </a:cubicBezTo>
                    <a:cubicBezTo>
                      <a:pt x="0" y="14"/>
                      <a:pt x="0" y="14"/>
                      <a:pt x="0" y="14"/>
                    </a:cubicBezTo>
                    <a:cubicBezTo>
                      <a:pt x="14" y="11"/>
                      <a:pt x="25" y="6"/>
                      <a:pt x="3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8" name="íṩḷiḍè"/>
              <p:cNvSpPr/>
              <p:nvPr/>
            </p:nvSpPr>
            <p:spPr bwMode="auto">
              <a:xfrm>
                <a:off x="6076689" y="5248129"/>
                <a:ext cx="4828" cy="91729"/>
              </a:xfrm>
              <a:custGeom>
                <a:avLst/>
                <a:gdLst>
                  <a:gd name="T0" fmla="*/ 13 w 13"/>
                  <a:gd name="T1" fmla="*/ 0 h 248"/>
                  <a:gd name="T2" fmla="*/ 13 w 13"/>
                  <a:gd name="T3" fmla="*/ 246 h 248"/>
                  <a:gd name="T4" fmla="*/ 0 w 13"/>
                  <a:gd name="T5" fmla="*/ 248 h 248"/>
                  <a:gd name="T6" fmla="*/ 0 w 13"/>
                  <a:gd name="T7" fmla="*/ 2 h 248"/>
                  <a:gd name="T8" fmla="*/ 13 w 13"/>
                  <a:gd name="T9" fmla="*/ 0 h 248"/>
                </a:gdLst>
                <a:ahLst/>
                <a:cxnLst>
                  <a:cxn ang="0">
                    <a:pos x="T0" y="T1"/>
                  </a:cxn>
                  <a:cxn ang="0">
                    <a:pos x="T2" y="T3"/>
                  </a:cxn>
                  <a:cxn ang="0">
                    <a:pos x="T4" y="T5"/>
                  </a:cxn>
                  <a:cxn ang="0">
                    <a:pos x="T6" y="T7"/>
                  </a:cxn>
                  <a:cxn ang="0">
                    <a:pos x="T8" y="T9"/>
                  </a:cxn>
                </a:cxnLst>
                <a:rect l="0" t="0" r="r" b="b"/>
                <a:pathLst>
                  <a:path w="13" h="248">
                    <a:moveTo>
                      <a:pt x="13" y="0"/>
                    </a:moveTo>
                    <a:cubicBezTo>
                      <a:pt x="13" y="246"/>
                      <a:pt x="13" y="246"/>
                      <a:pt x="13" y="246"/>
                    </a:cubicBezTo>
                    <a:cubicBezTo>
                      <a:pt x="9" y="247"/>
                      <a:pt x="5" y="248"/>
                      <a:pt x="0" y="248"/>
                    </a:cubicBezTo>
                    <a:cubicBezTo>
                      <a:pt x="0" y="2"/>
                      <a:pt x="0" y="2"/>
                      <a:pt x="0" y="2"/>
                    </a:cubicBezTo>
                    <a:cubicBezTo>
                      <a:pt x="5" y="1"/>
                      <a:pt x="9" y="0"/>
                      <a:pt x="13"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699" name="îś1ïḓe"/>
              <p:cNvSpPr/>
              <p:nvPr/>
            </p:nvSpPr>
            <p:spPr bwMode="auto">
              <a:xfrm>
                <a:off x="6074758" y="5248129"/>
                <a:ext cx="1931" cy="92694"/>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2" y="247"/>
                      <a:pt x="0" y="247"/>
                    </a:cubicBezTo>
                    <a:cubicBezTo>
                      <a:pt x="0" y="1"/>
                      <a:pt x="0" y="1"/>
                      <a:pt x="0" y="1"/>
                    </a:cubicBezTo>
                    <a:cubicBezTo>
                      <a:pt x="2"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0" name="îṥḻïḑê"/>
              <p:cNvSpPr/>
              <p:nvPr/>
            </p:nvSpPr>
            <p:spPr bwMode="auto">
              <a:xfrm>
                <a:off x="6097931" y="5238474"/>
                <a:ext cx="1931" cy="92694"/>
              </a:xfrm>
              <a:custGeom>
                <a:avLst/>
                <a:gdLst>
                  <a:gd name="T0" fmla="*/ 5 w 5"/>
                  <a:gd name="T1" fmla="*/ 0 h 251"/>
                  <a:gd name="T2" fmla="*/ 5 w 5"/>
                  <a:gd name="T3" fmla="*/ 246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6"/>
                      <a:pt x="5" y="246"/>
                      <a:pt x="5" y="246"/>
                    </a:cubicBezTo>
                    <a:cubicBezTo>
                      <a:pt x="4" y="248"/>
                      <a:pt x="2" y="250"/>
                      <a:pt x="0" y="251"/>
                    </a:cubicBezTo>
                    <a:cubicBezTo>
                      <a:pt x="0" y="4"/>
                      <a:pt x="0" y="4"/>
                      <a:pt x="0" y="4"/>
                    </a:cubicBezTo>
                    <a:cubicBezTo>
                      <a:pt x="2" y="3"/>
                      <a:pt x="4" y="1"/>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1" name="îslíďê"/>
              <p:cNvSpPr/>
              <p:nvPr/>
            </p:nvSpPr>
            <p:spPr bwMode="auto">
              <a:xfrm>
                <a:off x="6096966" y="5239440"/>
                <a:ext cx="966" cy="92694"/>
              </a:xfrm>
              <a:custGeom>
                <a:avLst/>
                <a:gdLst>
                  <a:gd name="T0" fmla="*/ 2 w 2"/>
                  <a:gd name="T1" fmla="*/ 0 h 248"/>
                  <a:gd name="T2" fmla="*/ 2 w 2"/>
                  <a:gd name="T3" fmla="*/ 247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7"/>
                      <a:pt x="2" y="247"/>
                      <a:pt x="2" y="247"/>
                    </a:cubicBezTo>
                    <a:cubicBezTo>
                      <a:pt x="1" y="247"/>
                      <a:pt x="0" y="248"/>
                      <a:pt x="0" y="248"/>
                    </a:cubicBezTo>
                    <a:cubicBezTo>
                      <a:pt x="0" y="2"/>
                      <a:pt x="0" y="2"/>
                      <a:pt x="0" y="2"/>
                    </a:cubicBezTo>
                    <a:cubicBezTo>
                      <a:pt x="0" y="1"/>
                      <a:pt x="1" y="1"/>
                      <a:pt x="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2" name="îšḻïḑé"/>
              <p:cNvSpPr/>
              <p:nvPr/>
            </p:nvSpPr>
            <p:spPr bwMode="auto">
              <a:xfrm>
                <a:off x="5804399" y="5227853"/>
                <a:ext cx="966" cy="91729"/>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03" name="iŝ1ïḋé"/>
              <p:cNvSpPr/>
              <p:nvPr/>
            </p:nvSpPr>
            <p:spPr bwMode="auto">
              <a:xfrm>
                <a:off x="5804399" y="522785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04" name="ïśḻïḑé"/>
              <p:cNvSpPr/>
              <p:nvPr/>
            </p:nvSpPr>
            <p:spPr bwMode="auto">
              <a:xfrm>
                <a:off x="5801502" y="5227853"/>
                <a:ext cx="2897" cy="91729"/>
              </a:xfrm>
              <a:custGeom>
                <a:avLst/>
                <a:gdLst>
                  <a:gd name="T0" fmla="*/ 8 w 8"/>
                  <a:gd name="T1" fmla="*/ 0 h 247"/>
                  <a:gd name="T2" fmla="*/ 8 w 8"/>
                  <a:gd name="T3" fmla="*/ 247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7"/>
                      <a:pt x="8" y="247"/>
                      <a:pt x="8" y="247"/>
                    </a:cubicBezTo>
                    <a:cubicBezTo>
                      <a:pt x="5" y="247"/>
                      <a:pt x="3" y="247"/>
                      <a:pt x="0" y="247"/>
                    </a:cubicBezTo>
                    <a:cubicBezTo>
                      <a:pt x="0" y="1"/>
                      <a:pt x="0" y="1"/>
                      <a:pt x="0" y="1"/>
                    </a:cubicBezTo>
                    <a:cubicBezTo>
                      <a:pt x="3" y="1"/>
                      <a:pt x="5" y="0"/>
                      <a:pt x="8"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5" name="ïŝľiďê"/>
              <p:cNvSpPr/>
              <p:nvPr/>
            </p:nvSpPr>
            <p:spPr bwMode="auto">
              <a:xfrm>
                <a:off x="5798606" y="5227853"/>
                <a:ext cx="2897" cy="92694"/>
              </a:xfrm>
              <a:custGeom>
                <a:avLst/>
                <a:gdLst>
                  <a:gd name="T0" fmla="*/ 8 w 8"/>
                  <a:gd name="T1" fmla="*/ 0 h 247"/>
                  <a:gd name="T2" fmla="*/ 8 w 8"/>
                  <a:gd name="T3" fmla="*/ 246 h 247"/>
                  <a:gd name="T4" fmla="*/ 0 w 8"/>
                  <a:gd name="T5" fmla="*/ 247 h 247"/>
                  <a:gd name="T6" fmla="*/ 0 w 8"/>
                  <a:gd name="T7" fmla="*/ 1 h 247"/>
                  <a:gd name="T8" fmla="*/ 8 w 8"/>
                  <a:gd name="T9" fmla="*/ 0 h 247"/>
                </a:gdLst>
                <a:ahLst/>
                <a:cxnLst>
                  <a:cxn ang="0">
                    <a:pos x="T0" y="T1"/>
                  </a:cxn>
                  <a:cxn ang="0">
                    <a:pos x="T2" y="T3"/>
                  </a:cxn>
                  <a:cxn ang="0">
                    <a:pos x="T4" y="T5"/>
                  </a:cxn>
                  <a:cxn ang="0">
                    <a:pos x="T6" y="T7"/>
                  </a:cxn>
                  <a:cxn ang="0">
                    <a:pos x="T8" y="T9"/>
                  </a:cxn>
                </a:cxnLst>
                <a:rect l="0" t="0" r="r" b="b"/>
                <a:pathLst>
                  <a:path w="8" h="247">
                    <a:moveTo>
                      <a:pt x="8" y="0"/>
                    </a:moveTo>
                    <a:cubicBezTo>
                      <a:pt x="8" y="246"/>
                      <a:pt x="8" y="246"/>
                      <a:pt x="8" y="246"/>
                    </a:cubicBezTo>
                    <a:cubicBezTo>
                      <a:pt x="5" y="246"/>
                      <a:pt x="2" y="247"/>
                      <a:pt x="0" y="247"/>
                    </a:cubicBezTo>
                    <a:cubicBezTo>
                      <a:pt x="0" y="1"/>
                      <a:pt x="0" y="1"/>
                      <a:pt x="0" y="1"/>
                    </a:cubicBezTo>
                    <a:cubicBezTo>
                      <a:pt x="2" y="0"/>
                      <a:pt x="5" y="0"/>
                      <a:pt x="8"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6" name="íSḻïďe"/>
              <p:cNvSpPr/>
              <p:nvPr/>
            </p:nvSpPr>
            <p:spPr bwMode="auto">
              <a:xfrm>
                <a:off x="5794743" y="5228818"/>
                <a:ext cx="3862" cy="92694"/>
              </a:xfrm>
              <a:custGeom>
                <a:avLst/>
                <a:gdLst>
                  <a:gd name="T0" fmla="*/ 10 w 10"/>
                  <a:gd name="T1" fmla="*/ 0 h 248"/>
                  <a:gd name="T2" fmla="*/ 10 w 10"/>
                  <a:gd name="T3" fmla="*/ 246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6"/>
                      <a:pt x="10" y="246"/>
                      <a:pt x="10" y="246"/>
                    </a:cubicBezTo>
                    <a:cubicBezTo>
                      <a:pt x="6" y="247"/>
                      <a:pt x="3" y="247"/>
                      <a:pt x="0" y="248"/>
                    </a:cubicBezTo>
                    <a:cubicBezTo>
                      <a:pt x="0" y="1"/>
                      <a:pt x="0" y="1"/>
                      <a:pt x="0" y="1"/>
                    </a:cubicBezTo>
                    <a:cubicBezTo>
                      <a:pt x="3" y="1"/>
                      <a:pt x="6" y="0"/>
                      <a:pt x="10"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7" name="ïsļïḍé"/>
              <p:cNvSpPr/>
              <p:nvPr/>
            </p:nvSpPr>
            <p:spPr bwMode="auto">
              <a:xfrm>
                <a:off x="5782191" y="5228818"/>
                <a:ext cx="12553" cy="97523"/>
              </a:xfrm>
              <a:custGeom>
                <a:avLst/>
                <a:gdLst>
                  <a:gd name="T0" fmla="*/ 33 w 33"/>
                  <a:gd name="T1" fmla="*/ 0 h 261"/>
                  <a:gd name="T2" fmla="*/ 33 w 33"/>
                  <a:gd name="T3" fmla="*/ 247 h 261"/>
                  <a:gd name="T4" fmla="*/ 0 w 33"/>
                  <a:gd name="T5" fmla="*/ 261 h 261"/>
                  <a:gd name="T6" fmla="*/ 0 w 33"/>
                  <a:gd name="T7" fmla="*/ 14 h 261"/>
                  <a:gd name="T8" fmla="*/ 33 w 33"/>
                  <a:gd name="T9" fmla="*/ 0 h 261"/>
                </a:gdLst>
                <a:ahLst/>
                <a:cxnLst>
                  <a:cxn ang="0">
                    <a:pos x="T0" y="T1"/>
                  </a:cxn>
                  <a:cxn ang="0">
                    <a:pos x="T2" y="T3"/>
                  </a:cxn>
                  <a:cxn ang="0">
                    <a:pos x="T4" y="T5"/>
                  </a:cxn>
                  <a:cxn ang="0">
                    <a:pos x="T6" y="T7"/>
                  </a:cxn>
                  <a:cxn ang="0">
                    <a:pos x="T8" y="T9"/>
                  </a:cxn>
                </a:cxnLst>
                <a:rect l="0" t="0" r="r" b="b"/>
                <a:pathLst>
                  <a:path w="33" h="261">
                    <a:moveTo>
                      <a:pt x="33" y="0"/>
                    </a:moveTo>
                    <a:cubicBezTo>
                      <a:pt x="33" y="247"/>
                      <a:pt x="33" y="247"/>
                      <a:pt x="33" y="247"/>
                    </a:cubicBezTo>
                    <a:cubicBezTo>
                      <a:pt x="19" y="250"/>
                      <a:pt x="9" y="255"/>
                      <a:pt x="0" y="261"/>
                    </a:cubicBezTo>
                    <a:cubicBezTo>
                      <a:pt x="0" y="14"/>
                      <a:pt x="0" y="14"/>
                      <a:pt x="0" y="14"/>
                    </a:cubicBezTo>
                    <a:cubicBezTo>
                      <a:pt x="9" y="8"/>
                      <a:pt x="19" y="3"/>
                      <a:pt x="3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8" name="îšḷîḓe"/>
              <p:cNvSpPr/>
              <p:nvPr/>
            </p:nvSpPr>
            <p:spPr bwMode="auto">
              <a:xfrm>
                <a:off x="5779294" y="5234611"/>
                <a:ext cx="2897" cy="94626"/>
              </a:xfrm>
              <a:custGeom>
                <a:avLst/>
                <a:gdLst>
                  <a:gd name="T0" fmla="*/ 8 w 8"/>
                  <a:gd name="T1" fmla="*/ 0 h 254"/>
                  <a:gd name="T2" fmla="*/ 8 w 8"/>
                  <a:gd name="T3" fmla="*/ 247 h 254"/>
                  <a:gd name="T4" fmla="*/ 0 w 8"/>
                  <a:gd name="T5" fmla="*/ 254 h 254"/>
                  <a:gd name="T6" fmla="*/ 0 w 8"/>
                  <a:gd name="T7" fmla="*/ 8 h 254"/>
                  <a:gd name="T8" fmla="*/ 8 w 8"/>
                  <a:gd name="T9" fmla="*/ 0 h 254"/>
                </a:gdLst>
                <a:ahLst/>
                <a:cxnLst>
                  <a:cxn ang="0">
                    <a:pos x="T0" y="T1"/>
                  </a:cxn>
                  <a:cxn ang="0">
                    <a:pos x="T2" y="T3"/>
                  </a:cxn>
                  <a:cxn ang="0">
                    <a:pos x="T4" y="T5"/>
                  </a:cxn>
                  <a:cxn ang="0">
                    <a:pos x="T6" y="T7"/>
                  </a:cxn>
                  <a:cxn ang="0">
                    <a:pos x="T8" y="T9"/>
                  </a:cxn>
                </a:cxnLst>
                <a:rect l="0" t="0" r="r" b="b"/>
                <a:pathLst>
                  <a:path w="8" h="254">
                    <a:moveTo>
                      <a:pt x="8" y="0"/>
                    </a:moveTo>
                    <a:cubicBezTo>
                      <a:pt x="8" y="247"/>
                      <a:pt x="8" y="247"/>
                      <a:pt x="8" y="247"/>
                    </a:cubicBezTo>
                    <a:cubicBezTo>
                      <a:pt x="5" y="249"/>
                      <a:pt x="2" y="252"/>
                      <a:pt x="0" y="254"/>
                    </a:cubicBezTo>
                    <a:cubicBezTo>
                      <a:pt x="0" y="8"/>
                      <a:pt x="0" y="8"/>
                      <a:pt x="0" y="8"/>
                    </a:cubicBezTo>
                    <a:cubicBezTo>
                      <a:pt x="2" y="5"/>
                      <a:pt x="5" y="3"/>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09" name="iṧľidè"/>
              <p:cNvSpPr/>
              <p:nvPr/>
            </p:nvSpPr>
            <p:spPr bwMode="auto">
              <a:xfrm>
                <a:off x="5777363" y="5237508"/>
                <a:ext cx="1931" cy="94626"/>
              </a:xfrm>
              <a:custGeom>
                <a:avLst/>
                <a:gdLst>
                  <a:gd name="T0" fmla="*/ 7 w 7"/>
                  <a:gd name="T1" fmla="*/ 0 h 254"/>
                  <a:gd name="T2" fmla="*/ 7 w 7"/>
                  <a:gd name="T3" fmla="*/ 246 h 254"/>
                  <a:gd name="T4" fmla="*/ 0 w 7"/>
                  <a:gd name="T5" fmla="*/ 254 h 254"/>
                  <a:gd name="T6" fmla="*/ 0 w 7"/>
                  <a:gd name="T7" fmla="*/ 7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6"/>
                      <a:pt x="7" y="246"/>
                      <a:pt x="7" y="246"/>
                    </a:cubicBezTo>
                    <a:cubicBezTo>
                      <a:pt x="4" y="249"/>
                      <a:pt x="2" y="251"/>
                      <a:pt x="0" y="254"/>
                    </a:cubicBezTo>
                    <a:cubicBezTo>
                      <a:pt x="0" y="7"/>
                      <a:pt x="0" y="7"/>
                      <a:pt x="0" y="7"/>
                    </a:cubicBezTo>
                    <a:cubicBezTo>
                      <a:pt x="2" y="5"/>
                      <a:pt x="4" y="2"/>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0" name="ïšľîḑè"/>
              <p:cNvSpPr/>
              <p:nvPr/>
            </p:nvSpPr>
            <p:spPr bwMode="auto">
              <a:xfrm>
                <a:off x="5775432" y="5239440"/>
                <a:ext cx="1931" cy="95591"/>
              </a:xfrm>
              <a:custGeom>
                <a:avLst/>
                <a:gdLst>
                  <a:gd name="T0" fmla="*/ 5 w 5"/>
                  <a:gd name="T1" fmla="*/ 0 h 255"/>
                  <a:gd name="T2" fmla="*/ 5 w 5"/>
                  <a:gd name="T3" fmla="*/ 247 h 255"/>
                  <a:gd name="T4" fmla="*/ 0 w 5"/>
                  <a:gd name="T5" fmla="*/ 255 h 255"/>
                  <a:gd name="T6" fmla="*/ 0 w 5"/>
                  <a:gd name="T7" fmla="*/ 9 h 255"/>
                  <a:gd name="T8" fmla="*/ 5 w 5"/>
                  <a:gd name="T9" fmla="*/ 0 h 255"/>
                </a:gdLst>
                <a:ahLst/>
                <a:cxnLst>
                  <a:cxn ang="0">
                    <a:pos x="T0" y="T1"/>
                  </a:cxn>
                  <a:cxn ang="0">
                    <a:pos x="T2" y="T3"/>
                  </a:cxn>
                  <a:cxn ang="0">
                    <a:pos x="T4" y="T5"/>
                  </a:cxn>
                  <a:cxn ang="0">
                    <a:pos x="T6" y="T7"/>
                  </a:cxn>
                  <a:cxn ang="0">
                    <a:pos x="T8" y="T9"/>
                  </a:cxn>
                </a:cxnLst>
                <a:rect l="0" t="0" r="r" b="b"/>
                <a:pathLst>
                  <a:path w="5" h="255">
                    <a:moveTo>
                      <a:pt x="5" y="0"/>
                    </a:moveTo>
                    <a:cubicBezTo>
                      <a:pt x="5" y="247"/>
                      <a:pt x="5" y="247"/>
                      <a:pt x="5" y="247"/>
                    </a:cubicBezTo>
                    <a:cubicBezTo>
                      <a:pt x="3" y="250"/>
                      <a:pt x="1" y="252"/>
                      <a:pt x="0" y="255"/>
                    </a:cubicBezTo>
                    <a:cubicBezTo>
                      <a:pt x="0" y="9"/>
                      <a:pt x="0" y="9"/>
                      <a:pt x="0" y="9"/>
                    </a:cubicBezTo>
                    <a:cubicBezTo>
                      <a:pt x="1" y="6"/>
                      <a:pt x="3" y="3"/>
                      <a:pt x="5"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1" name="îṥḻïḋé"/>
              <p:cNvSpPr/>
              <p:nvPr/>
            </p:nvSpPr>
            <p:spPr bwMode="auto">
              <a:xfrm>
                <a:off x="5773501" y="5243302"/>
                <a:ext cx="1931" cy="94626"/>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2" y="249"/>
                      <a:pt x="1" y="252"/>
                      <a:pt x="0" y="255"/>
                    </a:cubicBezTo>
                    <a:cubicBezTo>
                      <a:pt x="0" y="8"/>
                      <a:pt x="0" y="8"/>
                      <a:pt x="0" y="8"/>
                    </a:cubicBezTo>
                    <a:cubicBezTo>
                      <a:pt x="1" y="5"/>
                      <a:pt x="2" y="2"/>
                      <a:pt x="4"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2" name="îśḻïde"/>
              <p:cNvSpPr/>
              <p:nvPr/>
            </p:nvSpPr>
            <p:spPr bwMode="auto">
              <a:xfrm>
                <a:off x="5772535" y="5246198"/>
                <a:ext cx="966" cy="94626"/>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3" name="işḷíḋê"/>
              <p:cNvSpPr/>
              <p:nvPr/>
            </p:nvSpPr>
            <p:spPr bwMode="auto">
              <a:xfrm>
                <a:off x="5772535" y="5249095"/>
                <a:ext cx="0" cy="94626"/>
              </a:xfrm>
              <a:custGeom>
                <a:avLst/>
                <a:gdLst>
                  <a:gd name="T0" fmla="*/ 0 h 254"/>
                  <a:gd name="T1" fmla="*/ 247 h 254"/>
                  <a:gd name="T2" fmla="*/ 254 h 254"/>
                  <a:gd name="T3" fmla="*/ 7 h 254"/>
                  <a:gd name="T4" fmla="*/ 0 h 254"/>
                </a:gdLst>
                <a:ahLst/>
                <a:cxnLst>
                  <a:cxn ang="0">
                    <a:pos x="0" y="T0"/>
                  </a:cxn>
                  <a:cxn ang="0">
                    <a:pos x="0" y="T1"/>
                  </a:cxn>
                  <a:cxn ang="0">
                    <a:pos x="0" y="T2"/>
                  </a:cxn>
                  <a:cxn ang="0">
                    <a:pos x="0" y="T3"/>
                  </a:cxn>
                  <a:cxn ang="0">
                    <a:pos x="0" y="T4"/>
                  </a:cxn>
                </a:cxnLst>
                <a:rect l="0" t="0" r="r" b="b"/>
                <a:pathLst>
                  <a:path h="254">
                    <a:moveTo>
                      <a:pt x="0" y="0"/>
                    </a:moveTo>
                    <a:cubicBezTo>
                      <a:pt x="0" y="247"/>
                      <a:pt x="0" y="247"/>
                      <a:pt x="0" y="247"/>
                    </a:cubicBezTo>
                    <a:cubicBezTo>
                      <a:pt x="0" y="249"/>
                      <a:pt x="0" y="252"/>
                      <a:pt x="0" y="254"/>
                    </a:cubicBezTo>
                    <a:cubicBezTo>
                      <a:pt x="0" y="7"/>
                      <a:pt x="0" y="7"/>
                      <a:pt x="0" y="7"/>
                    </a:cubicBezTo>
                    <a:cubicBezTo>
                      <a:pt x="0" y="5"/>
                      <a:pt x="0" y="3"/>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4" name="ï$ḻíďe"/>
              <p:cNvSpPr/>
              <p:nvPr/>
            </p:nvSpPr>
            <p:spPr bwMode="auto">
              <a:xfrm>
                <a:off x="5772535" y="5251992"/>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5" name="îśḻîďe"/>
              <p:cNvSpPr/>
              <p:nvPr/>
            </p:nvSpPr>
            <p:spPr bwMode="auto">
              <a:xfrm>
                <a:off x="5772535"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6" name="îsļíḋê"/>
              <p:cNvSpPr/>
              <p:nvPr/>
            </p:nvSpPr>
            <p:spPr bwMode="auto">
              <a:xfrm>
                <a:off x="5807295" y="5231715"/>
                <a:ext cx="1931" cy="94626"/>
              </a:xfrm>
              <a:custGeom>
                <a:avLst/>
                <a:gdLst>
                  <a:gd name="T0" fmla="*/ 4 w 4"/>
                  <a:gd name="T1" fmla="*/ 6 h 253"/>
                  <a:gd name="T2" fmla="*/ 4 w 4"/>
                  <a:gd name="T3" fmla="*/ 253 h 253"/>
                  <a:gd name="T4" fmla="*/ 0 w 4"/>
                  <a:gd name="T5" fmla="*/ 246 h 253"/>
                  <a:gd name="T6" fmla="*/ 0 w 4"/>
                  <a:gd name="T7" fmla="*/ 246 h 253"/>
                  <a:gd name="T8" fmla="*/ 0 w 4"/>
                  <a:gd name="T9" fmla="*/ 0 h 253"/>
                  <a:gd name="T10" fmla="*/ 0 w 4"/>
                  <a:gd name="T11" fmla="*/ 0 h 253"/>
                  <a:gd name="T12" fmla="*/ 4 w 4"/>
                  <a:gd name="T13" fmla="*/ 6 h 253"/>
                </a:gdLst>
                <a:ahLst/>
                <a:cxnLst>
                  <a:cxn ang="0">
                    <a:pos x="T0" y="T1"/>
                  </a:cxn>
                  <a:cxn ang="0">
                    <a:pos x="T2" y="T3"/>
                  </a:cxn>
                  <a:cxn ang="0">
                    <a:pos x="T4" y="T5"/>
                  </a:cxn>
                  <a:cxn ang="0">
                    <a:pos x="T6" y="T7"/>
                  </a:cxn>
                  <a:cxn ang="0">
                    <a:pos x="T8" y="T9"/>
                  </a:cxn>
                  <a:cxn ang="0">
                    <a:pos x="T10" y="T11"/>
                  </a:cxn>
                  <a:cxn ang="0">
                    <a:pos x="T12" y="T13"/>
                  </a:cxn>
                </a:cxnLst>
                <a:rect l="0" t="0" r="r" b="b"/>
                <a:pathLst>
                  <a:path w="4" h="253">
                    <a:moveTo>
                      <a:pt x="4" y="6"/>
                    </a:moveTo>
                    <a:cubicBezTo>
                      <a:pt x="4" y="253"/>
                      <a:pt x="4" y="253"/>
                      <a:pt x="4" y="253"/>
                    </a:cubicBezTo>
                    <a:cubicBezTo>
                      <a:pt x="4" y="250"/>
                      <a:pt x="3" y="247"/>
                      <a:pt x="0" y="246"/>
                    </a:cubicBezTo>
                    <a:cubicBezTo>
                      <a:pt x="0" y="246"/>
                      <a:pt x="0" y="246"/>
                      <a:pt x="0" y="246"/>
                    </a:cubicBezTo>
                    <a:cubicBezTo>
                      <a:pt x="0" y="0"/>
                      <a:pt x="0" y="0"/>
                      <a:pt x="0" y="0"/>
                    </a:cubicBezTo>
                    <a:cubicBezTo>
                      <a:pt x="0" y="0"/>
                      <a:pt x="0" y="0"/>
                      <a:pt x="0" y="0"/>
                    </a:cubicBezTo>
                    <a:cubicBezTo>
                      <a:pt x="3" y="1"/>
                      <a:pt x="4" y="3"/>
                      <a:pt x="4" y="6"/>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17" name="îṣļiďé"/>
              <p:cNvSpPr/>
              <p:nvPr/>
            </p:nvSpPr>
            <p:spPr bwMode="auto">
              <a:xfrm>
                <a:off x="5807295" y="5231715"/>
                <a:ext cx="966" cy="91729"/>
              </a:xfrm>
              <a:prstGeom prst="rect">
                <a:avLst/>
              </a:prstGeom>
              <a:solidFill>
                <a:srgbClr val="738EA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8" name="i$ḷíde"/>
              <p:cNvSpPr/>
              <p:nvPr/>
            </p:nvSpPr>
            <p:spPr bwMode="auto">
              <a:xfrm>
                <a:off x="5807295"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19" name="îṣļîḓè"/>
              <p:cNvSpPr/>
              <p:nvPr/>
            </p:nvSpPr>
            <p:spPr bwMode="auto">
              <a:xfrm>
                <a:off x="5807295" y="5231715"/>
                <a:ext cx="966" cy="91729"/>
              </a:xfrm>
              <a:prstGeom prst="rect">
                <a:avLst/>
              </a:prstGeom>
              <a:solidFill>
                <a:srgbClr val="7792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0" name="í$ḷïḍe"/>
              <p:cNvSpPr/>
              <p:nvPr/>
            </p:nvSpPr>
            <p:spPr bwMode="auto">
              <a:xfrm>
                <a:off x="5807295"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1" name="îsľïḋê"/>
              <p:cNvSpPr/>
              <p:nvPr/>
            </p:nvSpPr>
            <p:spPr bwMode="auto">
              <a:xfrm>
                <a:off x="5807295" y="5231715"/>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2" name="îšļïḓé"/>
              <p:cNvSpPr/>
              <p:nvPr/>
            </p:nvSpPr>
            <p:spPr bwMode="auto">
              <a:xfrm>
                <a:off x="5807295"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3" name="íšlídé"/>
              <p:cNvSpPr/>
              <p:nvPr/>
            </p:nvSpPr>
            <p:spPr bwMode="auto">
              <a:xfrm>
                <a:off x="5806330" y="5231715"/>
                <a:ext cx="966" cy="91729"/>
              </a:xfrm>
              <a:prstGeom prst="rect">
                <a:avLst/>
              </a:prstGeom>
              <a:solidFill>
                <a:srgbClr val="7D99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4" name="íślïďè"/>
              <p:cNvSpPr/>
              <p:nvPr/>
            </p:nvSpPr>
            <p:spPr bwMode="auto">
              <a:xfrm>
                <a:off x="5806330"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5" name="íşľiďe"/>
              <p:cNvSpPr/>
              <p:nvPr/>
            </p:nvSpPr>
            <p:spPr bwMode="auto">
              <a:xfrm>
                <a:off x="5806330" y="5231715"/>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6" name="íšlîḍê"/>
              <p:cNvSpPr/>
              <p:nvPr/>
            </p:nvSpPr>
            <p:spPr bwMode="auto">
              <a:xfrm>
                <a:off x="5806330" y="523171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27" name="iṡḻïḓe"/>
              <p:cNvSpPr/>
              <p:nvPr/>
            </p:nvSpPr>
            <p:spPr bwMode="auto">
              <a:xfrm>
                <a:off x="5805364" y="5231715"/>
                <a:ext cx="966" cy="91729"/>
              </a:xfrm>
              <a:custGeom>
                <a:avLst/>
                <a:gdLst>
                  <a:gd name="T0" fmla="*/ 1 w 1"/>
                  <a:gd name="T1" fmla="*/ 0 h 95"/>
                  <a:gd name="T2" fmla="*/ 1 w 1"/>
                  <a:gd name="T3" fmla="*/ 95 h 95"/>
                  <a:gd name="T4" fmla="*/ 1 w 1"/>
                  <a:gd name="T5" fmla="*/ 95 h 95"/>
                  <a:gd name="T6" fmla="*/ 0 w 1"/>
                  <a:gd name="T7" fmla="*/ 95 h 95"/>
                  <a:gd name="T8" fmla="*/ 0 w 1"/>
                  <a:gd name="T9" fmla="*/ 0 h 95"/>
                  <a:gd name="T10" fmla="*/ 1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1" y="95"/>
                    </a:lnTo>
                    <a:lnTo>
                      <a:pt x="0" y="95"/>
                    </a:lnTo>
                    <a:lnTo>
                      <a:pt x="0" y="0"/>
                    </a:lnTo>
                    <a:lnTo>
                      <a:pt x="1" y="0"/>
                    </a:lnTo>
                    <a:lnTo>
                      <a:pt x="1"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28" name="íṧḷiḍê"/>
              <p:cNvSpPr/>
              <p:nvPr/>
            </p:nvSpPr>
            <p:spPr bwMode="auto">
              <a:xfrm>
                <a:off x="5805364" y="5231715"/>
                <a:ext cx="966" cy="91729"/>
              </a:xfrm>
              <a:custGeom>
                <a:avLst/>
                <a:gdLst>
                  <a:gd name="T0" fmla="*/ 1 w 1"/>
                  <a:gd name="T1" fmla="*/ 0 h 95"/>
                  <a:gd name="T2" fmla="*/ 1 w 1"/>
                  <a:gd name="T3" fmla="*/ 95 h 95"/>
                  <a:gd name="T4" fmla="*/ 1 w 1"/>
                  <a:gd name="T5" fmla="*/ 95 h 95"/>
                  <a:gd name="T6" fmla="*/ 0 w 1"/>
                  <a:gd name="T7" fmla="*/ 95 h 95"/>
                  <a:gd name="T8" fmla="*/ 0 w 1"/>
                  <a:gd name="T9" fmla="*/ 0 h 95"/>
                  <a:gd name="T10" fmla="*/ 1 w 1"/>
                  <a:gd name="T11" fmla="*/ 0 h 95"/>
                  <a:gd name="T12" fmla="*/ 1 w 1"/>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 h="95">
                    <a:moveTo>
                      <a:pt x="1" y="0"/>
                    </a:moveTo>
                    <a:lnTo>
                      <a:pt x="1" y="95"/>
                    </a:lnTo>
                    <a:lnTo>
                      <a:pt x="1" y="95"/>
                    </a:lnTo>
                    <a:lnTo>
                      <a:pt x="0" y="95"/>
                    </a:lnTo>
                    <a:lnTo>
                      <a:pt x="0" y="0"/>
                    </a:lnTo>
                    <a:lnTo>
                      <a:pt x="1"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29" name="iş1iḋe"/>
              <p:cNvSpPr/>
              <p:nvPr/>
            </p:nvSpPr>
            <p:spPr bwMode="auto">
              <a:xfrm>
                <a:off x="5805364"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1" y="247"/>
                      <a:pt x="0" y="247"/>
                    </a:cubicBezTo>
                    <a:cubicBezTo>
                      <a:pt x="0" y="0"/>
                      <a:pt x="0" y="0"/>
                      <a:pt x="0" y="0"/>
                    </a:cubicBezTo>
                    <a:cubicBezTo>
                      <a:pt x="1" y="0"/>
                      <a:pt x="1" y="0"/>
                      <a:pt x="1"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0" name="ïṧ1iḍè"/>
              <p:cNvSpPr/>
              <p:nvPr/>
            </p:nvSpPr>
            <p:spPr bwMode="auto">
              <a:xfrm>
                <a:off x="5805364" y="5231715"/>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1" name="îṡ1îḑê"/>
              <p:cNvSpPr/>
              <p:nvPr/>
            </p:nvSpPr>
            <p:spPr bwMode="auto">
              <a:xfrm>
                <a:off x="5804399" y="5231715"/>
                <a:ext cx="966"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1"/>
                      <a:pt x="0" y="1"/>
                      <a:pt x="0" y="1"/>
                    </a:cubicBezTo>
                    <a:cubicBezTo>
                      <a:pt x="0" y="0"/>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2" name="iṧľîḋé"/>
              <p:cNvSpPr/>
              <p:nvPr/>
            </p:nvSpPr>
            <p:spPr bwMode="auto">
              <a:xfrm>
                <a:off x="5799571" y="5231715"/>
                <a:ext cx="4828" cy="94626"/>
              </a:xfrm>
              <a:custGeom>
                <a:avLst/>
                <a:gdLst>
                  <a:gd name="T0" fmla="*/ 12 w 12"/>
                  <a:gd name="T1" fmla="*/ 0 h 252"/>
                  <a:gd name="T2" fmla="*/ 12 w 12"/>
                  <a:gd name="T3" fmla="*/ 246 h 252"/>
                  <a:gd name="T4" fmla="*/ 0 w 12"/>
                  <a:gd name="T5" fmla="*/ 252 h 252"/>
                  <a:gd name="T6" fmla="*/ 0 w 12"/>
                  <a:gd name="T7" fmla="*/ 5 h 252"/>
                  <a:gd name="T8" fmla="*/ 12 w 12"/>
                  <a:gd name="T9" fmla="*/ 0 h 252"/>
                </a:gdLst>
                <a:ahLst/>
                <a:cxnLst>
                  <a:cxn ang="0">
                    <a:pos x="T0" y="T1"/>
                  </a:cxn>
                  <a:cxn ang="0">
                    <a:pos x="T2" y="T3"/>
                  </a:cxn>
                  <a:cxn ang="0">
                    <a:pos x="T4" y="T5"/>
                  </a:cxn>
                  <a:cxn ang="0">
                    <a:pos x="T6" y="T7"/>
                  </a:cxn>
                  <a:cxn ang="0">
                    <a:pos x="T8" y="T9"/>
                  </a:cxn>
                </a:cxnLst>
                <a:rect l="0" t="0" r="r" b="b"/>
                <a:pathLst>
                  <a:path w="12" h="252">
                    <a:moveTo>
                      <a:pt x="12" y="0"/>
                    </a:moveTo>
                    <a:cubicBezTo>
                      <a:pt x="12" y="246"/>
                      <a:pt x="12" y="246"/>
                      <a:pt x="12" y="246"/>
                    </a:cubicBezTo>
                    <a:cubicBezTo>
                      <a:pt x="8" y="247"/>
                      <a:pt x="4" y="249"/>
                      <a:pt x="0" y="252"/>
                    </a:cubicBezTo>
                    <a:cubicBezTo>
                      <a:pt x="0" y="5"/>
                      <a:pt x="0" y="5"/>
                      <a:pt x="0" y="5"/>
                    </a:cubicBezTo>
                    <a:cubicBezTo>
                      <a:pt x="4" y="2"/>
                      <a:pt x="8" y="0"/>
                      <a:pt x="12"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3" name="îṣļiḍe"/>
              <p:cNvSpPr/>
              <p:nvPr/>
            </p:nvSpPr>
            <p:spPr bwMode="auto">
              <a:xfrm>
                <a:off x="5797640" y="5233646"/>
                <a:ext cx="1931" cy="94626"/>
              </a:xfrm>
              <a:custGeom>
                <a:avLst/>
                <a:gdLst>
                  <a:gd name="T0" fmla="*/ 6 w 6"/>
                  <a:gd name="T1" fmla="*/ 0 h 252"/>
                  <a:gd name="T2" fmla="*/ 6 w 6"/>
                  <a:gd name="T3" fmla="*/ 247 h 252"/>
                  <a:gd name="T4" fmla="*/ 0 w 6"/>
                  <a:gd name="T5" fmla="*/ 252 h 252"/>
                  <a:gd name="T6" fmla="*/ 0 w 6"/>
                  <a:gd name="T7" fmla="*/ 5 h 252"/>
                  <a:gd name="T8" fmla="*/ 6 w 6"/>
                  <a:gd name="T9" fmla="*/ 0 h 252"/>
                </a:gdLst>
                <a:ahLst/>
                <a:cxnLst>
                  <a:cxn ang="0">
                    <a:pos x="T0" y="T1"/>
                  </a:cxn>
                  <a:cxn ang="0">
                    <a:pos x="T2" y="T3"/>
                  </a:cxn>
                  <a:cxn ang="0">
                    <a:pos x="T4" y="T5"/>
                  </a:cxn>
                  <a:cxn ang="0">
                    <a:pos x="T6" y="T7"/>
                  </a:cxn>
                  <a:cxn ang="0">
                    <a:pos x="T8" y="T9"/>
                  </a:cxn>
                </a:cxnLst>
                <a:rect l="0" t="0" r="r" b="b"/>
                <a:pathLst>
                  <a:path w="6" h="252">
                    <a:moveTo>
                      <a:pt x="6" y="0"/>
                    </a:moveTo>
                    <a:cubicBezTo>
                      <a:pt x="6" y="247"/>
                      <a:pt x="6" y="247"/>
                      <a:pt x="6" y="247"/>
                    </a:cubicBezTo>
                    <a:cubicBezTo>
                      <a:pt x="4" y="248"/>
                      <a:pt x="2" y="250"/>
                      <a:pt x="0" y="252"/>
                    </a:cubicBezTo>
                    <a:cubicBezTo>
                      <a:pt x="0" y="5"/>
                      <a:pt x="0" y="5"/>
                      <a:pt x="0" y="5"/>
                    </a:cubicBezTo>
                    <a:cubicBezTo>
                      <a:pt x="2" y="3"/>
                      <a:pt x="4" y="1"/>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4" name="î$ļíḋê"/>
              <p:cNvSpPr/>
              <p:nvPr/>
            </p:nvSpPr>
            <p:spPr bwMode="auto">
              <a:xfrm>
                <a:off x="5795709" y="5235577"/>
                <a:ext cx="1931" cy="94626"/>
              </a:xfrm>
              <a:custGeom>
                <a:avLst/>
                <a:gdLst>
                  <a:gd name="T0" fmla="*/ 6 w 6"/>
                  <a:gd name="T1" fmla="*/ 0 h 254"/>
                  <a:gd name="T2" fmla="*/ 6 w 6"/>
                  <a:gd name="T3" fmla="*/ 247 h 254"/>
                  <a:gd name="T4" fmla="*/ 0 w 6"/>
                  <a:gd name="T5" fmla="*/ 254 h 254"/>
                  <a:gd name="T6" fmla="*/ 0 w 6"/>
                  <a:gd name="T7" fmla="*/ 7 h 254"/>
                  <a:gd name="T8" fmla="*/ 6 w 6"/>
                  <a:gd name="T9" fmla="*/ 0 h 254"/>
                </a:gdLst>
                <a:ahLst/>
                <a:cxnLst>
                  <a:cxn ang="0">
                    <a:pos x="T0" y="T1"/>
                  </a:cxn>
                  <a:cxn ang="0">
                    <a:pos x="T2" y="T3"/>
                  </a:cxn>
                  <a:cxn ang="0">
                    <a:pos x="T4" y="T5"/>
                  </a:cxn>
                  <a:cxn ang="0">
                    <a:pos x="T6" y="T7"/>
                  </a:cxn>
                  <a:cxn ang="0">
                    <a:pos x="T8" y="T9"/>
                  </a:cxn>
                </a:cxnLst>
                <a:rect l="0" t="0" r="r" b="b"/>
                <a:pathLst>
                  <a:path w="6" h="254">
                    <a:moveTo>
                      <a:pt x="6" y="0"/>
                    </a:moveTo>
                    <a:cubicBezTo>
                      <a:pt x="6" y="247"/>
                      <a:pt x="6" y="247"/>
                      <a:pt x="6" y="247"/>
                    </a:cubicBezTo>
                    <a:cubicBezTo>
                      <a:pt x="4" y="249"/>
                      <a:pt x="2" y="251"/>
                      <a:pt x="0" y="254"/>
                    </a:cubicBezTo>
                    <a:cubicBezTo>
                      <a:pt x="0" y="7"/>
                      <a:pt x="0" y="7"/>
                      <a:pt x="0" y="7"/>
                    </a:cubicBezTo>
                    <a:cubicBezTo>
                      <a:pt x="2" y="5"/>
                      <a:pt x="4" y="2"/>
                      <a:pt x="6"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5" name="ï$ļíḓé"/>
              <p:cNvSpPr/>
              <p:nvPr/>
            </p:nvSpPr>
            <p:spPr bwMode="auto">
              <a:xfrm>
                <a:off x="5792812" y="5238474"/>
                <a:ext cx="2897" cy="95591"/>
              </a:xfrm>
              <a:custGeom>
                <a:avLst/>
                <a:gdLst>
                  <a:gd name="T0" fmla="*/ 6 w 6"/>
                  <a:gd name="T1" fmla="*/ 0 h 256"/>
                  <a:gd name="T2" fmla="*/ 6 w 6"/>
                  <a:gd name="T3" fmla="*/ 247 h 256"/>
                  <a:gd name="T4" fmla="*/ 0 w 6"/>
                  <a:gd name="T5" fmla="*/ 256 h 256"/>
                  <a:gd name="T6" fmla="*/ 0 w 6"/>
                  <a:gd name="T7" fmla="*/ 9 h 256"/>
                  <a:gd name="T8" fmla="*/ 6 w 6"/>
                  <a:gd name="T9" fmla="*/ 0 h 256"/>
                </a:gdLst>
                <a:ahLst/>
                <a:cxnLst>
                  <a:cxn ang="0">
                    <a:pos x="T0" y="T1"/>
                  </a:cxn>
                  <a:cxn ang="0">
                    <a:pos x="T2" y="T3"/>
                  </a:cxn>
                  <a:cxn ang="0">
                    <a:pos x="T4" y="T5"/>
                  </a:cxn>
                  <a:cxn ang="0">
                    <a:pos x="T6" y="T7"/>
                  </a:cxn>
                  <a:cxn ang="0">
                    <a:pos x="T8" y="T9"/>
                  </a:cxn>
                </a:cxnLst>
                <a:rect l="0" t="0" r="r" b="b"/>
                <a:pathLst>
                  <a:path w="6" h="256">
                    <a:moveTo>
                      <a:pt x="6" y="0"/>
                    </a:moveTo>
                    <a:cubicBezTo>
                      <a:pt x="6" y="247"/>
                      <a:pt x="6" y="247"/>
                      <a:pt x="6" y="247"/>
                    </a:cubicBezTo>
                    <a:cubicBezTo>
                      <a:pt x="4" y="250"/>
                      <a:pt x="2" y="253"/>
                      <a:pt x="0" y="256"/>
                    </a:cubicBezTo>
                    <a:cubicBezTo>
                      <a:pt x="0" y="9"/>
                      <a:pt x="0" y="9"/>
                      <a:pt x="0" y="9"/>
                    </a:cubicBezTo>
                    <a:cubicBezTo>
                      <a:pt x="2" y="6"/>
                      <a:pt x="4" y="3"/>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6" name="îSḻîḋè"/>
              <p:cNvSpPr/>
              <p:nvPr/>
            </p:nvSpPr>
            <p:spPr bwMode="auto">
              <a:xfrm>
                <a:off x="5792812" y="5241371"/>
                <a:ext cx="0" cy="93660"/>
              </a:xfrm>
              <a:custGeom>
                <a:avLst/>
                <a:gdLst>
                  <a:gd name="T0" fmla="*/ 1 w 1"/>
                  <a:gd name="T1" fmla="*/ 0 h 249"/>
                  <a:gd name="T2" fmla="*/ 1 w 1"/>
                  <a:gd name="T3" fmla="*/ 247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7"/>
                      <a:pt x="1" y="247"/>
                      <a:pt x="1" y="247"/>
                    </a:cubicBezTo>
                    <a:cubicBezTo>
                      <a:pt x="1" y="248"/>
                      <a:pt x="1" y="248"/>
                      <a:pt x="0" y="249"/>
                    </a:cubicBezTo>
                    <a:cubicBezTo>
                      <a:pt x="0" y="2"/>
                      <a:pt x="0" y="2"/>
                      <a:pt x="0" y="2"/>
                    </a:cubicBezTo>
                    <a:cubicBezTo>
                      <a:pt x="1"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7" name="išlïďé"/>
              <p:cNvSpPr/>
              <p:nvPr/>
            </p:nvSpPr>
            <p:spPr bwMode="auto">
              <a:xfrm>
                <a:off x="5807295" y="5231715"/>
                <a:ext cx="0" cy="92694"/>
              </a:xfrm>
              <a:custGeom>
                <a:avLst/>
                <a:gdLst>
                  <a:gd name="T0" fmla="*/ 0 h 248"/>
                  <a:gd name="T1" fmla="*/ 246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8"/>
                      <a:pt x="0" y="248"/>
                    </a:cubicBezTo>
                    <a:cubicBezTo>
                      <a:pt x="0" y="2"/>
                      <a:pt x="0" y="2"/>
                      <a:pt x="0" y="2"/>
                    </a:cubicBezTo>
                    <a:cubicBezTo>
                      <a:pt x="0" y="1"/>
                      <a:pt x="0" y="0"/>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8" name="íṩḷíḍé"/>
              <p:cNvSpPr/>
              <p:nvPr/>
            </p:nvSpPr>
            <p:spPr bwMode="auto">
              <a:xfrm>
                <a:off x="5807295" y="5232680"/>
                <a:ext cx="0" cy="92694"/>
              </a:xfrm>
              <a:custGeom>
                <a:avLst/>
                <a:gdLst>
                  <a:gd name="T0" fmla="*/ 1 w 1"/>
                  <a:gd name="T1" fmla="*/ 0 h 249"/>
                  <a:gd name="T2" fmla="*/ 1 w 1"/>
                  <a:gd name="T3" fmla="*/ 246 h 249"/>
                  <a:gd name="T4" fmla="*/ 0 w 1"/>
                  <a:gd name="T5" fmla="*/ 249 h 249"/>
                  <a:gd name="T6" fmla="*/ 0 w 1"/>
                  <a:gd name="T7" fmla="*/ 3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0" y="248"/>
                      <a:pt x="0" y="249"/>
                    </a:cubicBezTo>
                    <a:cubicBezTo>
                      <a:pt x="0" y="3"/>
                      <a:pt x="0" y="3"/>
                      <a:pt x="0" y="3"/>
                    </a:cubicBezTo>
                    <a:cubicBezTo>
                      <a:pt x="0" y="2"/>
                      <a:pt x="1" y="1"/>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39" name="íŝľïḑè"/>
              <p:cNvSpPr/>
              <p:nvPr/>
            </p:nvSpPr>
            <p:spPr bwMode="auto">
              <a:xfrm>
                <a:off x="5807295" y="5233646"/>
                <a:ext cx="0"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0" y="248"/>
                      <a:pt x="0" y="249"/>
                    </a:cubicBezTo>
                    <a:cubicBezTo>
                      <a:pt x="0" y="2"/>
                      <a:pt x="0" y="2"/>
                      <a:pt x="0" y="2"/>
                    </a:cubicBezTo>
                    <a:cubicBezTo>
                      <a:pt x="0" y="1"/>
                      <a:pt x="1"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0" name="îSliḑè"/>
              <p:cNvSpPr/>
              <p:nvPr/>
            </p:nvSpPr>
            <p:spPr bwMode="auto">
              <a:xfrm>
                <a:off x="5806330" y="5234611"/>
                <a:ext cx="966" cy="93660"/>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1" y="249"/>
                      <a:pt x="0" y="250"/>
                    </a:cubicBezTo>
                    <a:cubicBezTo>
                      <a:pt x="0" y="3"/>
                      <a:pt x="0" y="3"/>
                      <a:pt x="0" y="3"/>
                    </a:cubicBezTo>
                    <a:cubicBezTo>
                      <a:pt x="1" y="2"/>
                      <a:pt x="1" y="1"/>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1" name="íş1ïďe"/>
              <p:cNvSpPr/>
              <p:nvPr/>
            </p:nvSpPr>
            <p:spPr bwMode="auto">
              <a:xfrm>
                <a:off x="5805364" y="5235577"/>
                <a:ext cx="966" cy="93660"/>
              </a:xfrm>
              <a:custGeom>
                <a:avLst/>
                <a:gdLst>
                  <a:gd name="T0" fmla="*/ 3 w 3"/>
                  <a:gd name="T1" fmla="*/ 0 h 250"/>
                  <a:gd name="T2" fmla="*/ 3 w 3"/>
                  <a:gd name="T3" fmla="*/ 247 h 250"/>
                  <a:gd name="T4" fmla="*/ 0 w 3"/>
                  <a:gd name="T5" fmla="*/ 250 h 250"/>
                  <a:gd name="T6" fmla="*/ 0 w 3"/>
                  <a:gd name="T7" fmla="*/ 4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4"/>
                      <a:pt x="0" y="4"/>
                      <a:pt x="0" y="4"/>
                    </a:cubicBezTo>
                    <a:cubicBezTo>
                      <a:pt x="1" y="3"/>
                      <a:pt x="2" y="2"/>
                      <a:pt x="3"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2" name="ïSľíďé"/>
              <p:cNvSpPr/>
              <p:nvPr/>
            </p:nvSpPr>
            <p:spPr bwMode="auto">
              <a:xfrm>
                <a:off x="5803433" y="5237508"/>
                <a:ext cx="1931" cy="92694"/>
              </a:xfrm>
              <a:custGeom>
                <a:avLst/>
                <a:gdLst>
                  <a:gd name="T0" fmla="*/ 5 w 5"/>
                  <a:gd name="T1" fmla="*/ 0 h 250"/>
                  <a:gd name="T2" fmla="*/ 5 w 5"/>
                  <a:gd name="T3" fmla="*/ 246 h 250"/>
                  <a:gd name="T4" fmla="*/ 0 w 5"/>
                  <a:gd name="T5" fmla="*/ 250 h 250"/>
                  <a:gd name="T6" fmla="*/ 0 w 5"/>
                  <a:gd name="T7" fmla="*/ 4 h 250"/>
                  <a:gd name="T8" fmla="*/ 5 w 5"/>
                  <a:gd name="T9" fmla="*/ 0 h 250"/>
                </a:gdLst>
                <a:ahLst/>
                <a:cxnLst>
                  <a:cxn ang="0">
                    <a:pos x="T0" y="T1"/>
                  </a:cxn>
                  <a:cxn ang="0">
                    <a:pos x="T2" y="T3"/>
                  </a:cxn>
                  <a:cxn ang="0">
                    <a:pos x="T4" y="T5"/>
                  </a:cxn>
                  <a:cxn ang="0">
                    <a:pos x="T6" y="T7"/>
                  </a:cxn>
                  <a:cxn ang="0">
                    <a:pos x="T8" y="T9"/>
                  </a:cxn>
                </a:cxnLst>
                <a:rect l="0" t="0" r="r" b="b"/>
                <a:pathLst>
                  <a:path w="5" h="250">
                    <a:moveTo>
                      <a:pt x="5" y="0"/>
                    </a:moveTo>
                    <a:cubicBezTo>
                      <a:pt x="5" y="246"/>
                      <a:pt x="5" y="246"/>
                      <a:pt x="5" y="246"/>
                    </a:cubicBezTo>
                    <a:cubicBezTo>
                      <a:pt x="3" y="248"/>
                      <a:pt x="2" y="249"/>
                      <a:pt x="0" y="250"/>
                    </a:cubicBezTo>
                    <a:cubicBezTo>
                      <a:pt x="0" y="4"/>
                      <a:pt x="0" y="4"/>
                      <a:pt x="0" y="4"/>
                    </a:cubicBezTo>
                    <a:cubicBezTo>
                      <a:pt x="2" y="3"/>
                      <a:pt x="3" y="1"/>
                      <a:pt x="5"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3" name="iŝlïďé"/>
              <p:cNvSpPr/>
              <p:nvPr/>
            </p:nvSpPr>
            <p:spPr bwMode="auto">
              <a:xfrm>
                <a:off x="5794743" y="5238474"/>
                <a:ext cx="8690" cy="95591"/>
              </a:xfrm>
              <a:custGeom>
                <a:avLst/>
                <a:gdLst>
                  <a:gd name="T0" fmla="*/ 22 w 22"/>
                  <a:gd name="T1" fmla="*/ 0 h 256"/>
                  <a:gd name="T2" fmla="*/ 22 w 22"/>
                  <a:gd name="T3" fmla="*/ 246 h 256"/>
                  <a:gd name="T4" fmla="*/ 0 w 22"/>
                  <a:gd name="T5" fmla="*/ 256 h 256"/>
                  <a:gd name="T6" fmla="*/ 0 w 22"/>
                  <a:gd name="T7" fmla="*/ 9 h 256"/>
                  <a:gd name="T8" fmla="*/ 22 w 22"/>
                  <a:gd name="T9" fmla="*/ 0 h 256"/>
                </a:gdLst>
                <a:ahLst/>
                <a:cxnLst>
                  <a:cxn ang="0">
                    <a:pos x="T0" y="T1"/>
                  </a:cxn>
                  <a:cxn ang="0">
                    <a:pos x="T2" y="T3"/>
                  </a:cxn>
                  <a:cxn ang="0">
                    <a:pos x="T4" y="T5"/>
                  </a:cxn>
                  <a:cxn ang="0">
                    <a:pos x="T6" y="T7"/>
                  </a:cxn>
                  <a:cxn ang="0">
                    <a:pos x="T8" y="T9"/>
                  </a:cxn>
                </a:cxnLst>
                <a:rect l="0" t="0" r="r" b="b"/>
                <a:pathLst>
                  <a:path w="22" h="256">
                    <a:moveTo>
                      <a:pt x="22" y="0"/>
                    </a:moveTo>
                    <a:cubicBezTo>
                      <a:pt x="22" y="246"/>
                      <a:pt x="22" y="246"/>
                      <a:pt x="22" y="246"/>
                    </a:cubicBezTo>
                    <a:cubicBezTo>
                      <a:pt x="16" y="251"/>
                      <a:pt x="8" y="254"/>
                      <a:pt x="0" y="256"/>
                    </a:cubicBezTo>
                    <a:cubicBezTo>
                      <a:pt x="0" y="9"/>
                      <a:pt x="0" y="9"/>
                      <a:pt x="0" y="9"/>
                    </a:cubicBezTo>
                    <a:cubicBezTo>
                      <a:pt x="8" y="8"/>
                      <a:pt x="16" y="4"/>
                      <a:pt x="2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4" name="iṥḷïďê"/>
              <p:cNvSpPr/>
              <p:nvPr/>
            </p:nvSpPr>
            <p:spPr bwMode="auto">
              <a:xfrm>
                <a:off x="5792812" y="5242336"/>
                <a:ext cx="1931" cy="92694"/>
              </a:xfrm>
              <a:custGeom>
                <a:avLst/>
                <a:gdLst>
                  <a:gd name="T0" fmla="*/ 6 w 6"/>
                  <a:gd name="T1" fmla="*/ 0 h 248"/>
                  <a:gd name="T2" fmla="*/ 6 w 6"/>
                  <a:gd name="T3" fmla="*/ 247 h 248"/>
                  <a:gd name="T4" fmla="*/ 0 w 6"/>
                  <a:gd name="T5" fmla="*/ 248 h 248"/>
                  <a:gd name="T6" fmla="*/ 0 w 6"/>
                  <a:gd name="T7" fmla="*/ 1 h 248"/>
                  <a:gd name="T8" fmla="*/ 6 w 6"/>
                  <a:gd name="T9" fmla="*/ 0 h 248"/>
                </a:gdLst>
                <a:ahLst/>
                <a:cxnLst>
                  <a:cxn ang="0">
                    <a:pos x="T0" y="T1"/>
                  </a:cxn>
                  <a:cxn ang="0">
                    <a:pos x="T2" y="T3"/>
                  </a:cxn>
                  <a:cxn ang="0">
                    <a:pos x="T4" y="T5"/>
                  </a:cxn>
                  <a:cxn ang="0">
                    <a:pos x="T6" y="T7"/>
                  </a:cxn>
                  <a:cxn ang="0">
                    <a:pos x="T8" y="T9"/>
                  </a:cxn>
                </a:cxnLst>
                <a:rect l="0" t="0" r="r" b="b"/>
                <a:pathLst>
                  <a:path w="6" h="248">
                    <a:moveTo>
                      <a:pt x="6" y="0"/>
                    </a:moveTo>
                    <a:cubicBezTo>
                      <a:pt x="6" y="247"/>
                      <a:pt x="6" y="247"/>
                      <a:pt x="6" y="247"/>
                    </a:cubicBezTo>
                    <a:cubicBezTo>
                      <a:pt x="4" y="247"/>
                      <a:pt x="2" y="248"/>
                      <a:pt x="0" y="248"/>
                    </a:cubicBezTo>
                    <a:cubicBezTo>
                      <a:pt x="0" y="1"/>
                      <a:pt x="0" y="1"/>
                      <a:pt x="0" y="1"/>
                    </a:cubicBezTo>
                    <a:cubicBezTo>
                      <a:pt x="2" y="1"/>
                      <a:pt x="4" y="1"/>
                      <a:pt x="6"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5" name="iŝľîďè"/>
              <p:cNvSpPr/>
              <p:nvPr/>
            </p:nvSpPr>
            <p:spPr bwMode="auto">
              <a:xfrm>
                <a:off x="6075723" y="5231715"/>
                <a:ext cx="14484" cy="11587"/>
              </a:xfrm>
              <a:custGeom>
                <a:avLst/>
                <a:gdLst>
                  <a:gd name="T0" fmla="*/ 31 w 39"/>
                  <a:gd name="T1" fmla="*/ 0 h 30"/>
                  <a:gd name="T2" fmla="*/ 39 w 39"/>
                  <a:gd name="T3" fmla="*/ 7 h 30"/>
                  <a:gd name="T4" fmla="*/ 34 w 39"/>
                  <a:gd name="T5" fmla="*/ 20 h 30"/>
                  <a:gd name="T6" fmla="*/ 0 w 39"/>
                  <a:gd name="T7" fmla="*/ 30 h 30"/>
                  <a:gd name="T8" fmla="*/ 14 w 39"/>
                  <a:gd name="T9" fmla="*/ 7 h 30"/>
                  <a:gd name="T10" fmla="*/ 31 w 39"/>
                  <a:gd name="T11" fmla="*/ 0 h 30"/>
                </a:gdLst>
                <a:ahLst/>
                <a:cxnLst>
                  <a:cxn ang="0">
                    <a:pos x="T0" y="T1"/>
                  </a:cxn>
                  <a:cxn ang="0">
                    <a:pos x="T2" y="T3"/>
                  </a:cxn>
                  <a:cxn ang="0">
                    <a:pos x="T4" y="T5"/>
                  </a:cxn>
                  <a:cxn ang="0">
                    <a:pos x="T6" y="T7"/>
                  </a:cxn>
                  <a:cxn ang="0">
                    <a:pos x="T8" y="T9"/>
                  </a:cxn>
                  <a:cxn ang="0">
                    <a:pos x="T10" y="T11"/>
                  </a:cxn>
                </a:cxnLst>
                <a:rect l="0" t="0" r="r" b="b"/>
                <a:pathLst>
                  <a:path w="39" h="30">
                    <a:moveTo>
                      <a:pt x="31" y="0"/>
                    </a:moveTo>
                    <a:cubicBezTo>
                      <a:pt x="37" y="0"/>
                      <a:pt x="39" y="3"/>
                      <a:pt x="39" y="7"/>
                    </a:cubicBezTo>
                    <a:cubicBezTo>
                      <a:pt x="39" y="12"/>
                      <a:pt x="37" y="16"/>
                      <a:pt x="34" y="20"/>
                    </a:cubicBezTo>
                    <a:cubicBezTo>
                      <a:pt x="25" y="26"/>
                      <a:pt x="13" y="30"/>
                      <a:pt x="0" y="30"/>
                    </a:cubicBezTo>
                    <a:cubicBezTo>
                      <a:pt x="3" y="22"/>
                      <a:pt x="8" y="14"/>
                      <a:pt x="14" y="7"/>
                    </a:cubicBezTo>
                    <a:cubicBezTo>
                      <a:pt x="20" y="3"/>
                      <a:pt x="25" y="0"/>
                      <a:pt x="31" y="0"/>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6" name="iSlïḍê"/>
              <p:cNvSpPr/>
              <p:nvPr/>
            </p:nvSpPr>
            <p:spPr bwMode="auto">
              <a:xfrm>
                <a:off x="5791846" y="5242336"/>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47" name="îṣļíḑè"/>
              <p:cNvSpPr/>
              <p:nvPr/>
            </p:nvSpPr>
            <p:spPr bwMode="auto">
              <a:xfrm>
                <a:off x="5791846" y="5245233"/>
                <a:ext cx="966" cy="92694"/>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48" name="ísḷïďê"/>
              <p:cNvSpPr/>
              <p:nvPr/>
            </p:nvSpPr>
            <p:spPr bwMode="auto">
              <a:xfrm>
                <a:off x="5791846" y="5245233"/>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49" name="ïŝ1íḓe"/>
              <p:cNvSpPr/>
              <p:nvPr/>
            </p:nvSpPr>
            <p:spPr bwMode="auto">
              <a:xfrm>
                <a:off x="5809226" y="5234611"/>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50" name="îṥ1iḓe"/>
              <p:cNvSpPr/>
              <p:nvPr/>
            </p:nvSpPr>
            <p:spPr bwMode="auto">
              <a:xfrm>
                <a:off x="5809226"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51" name="ï$1idê"/>
              <p:cNvSpPr/>
              <p:nvPr/>
            </p:nvSpPr>
            <p:spPr bwMode="auto">
              <a:xfrm>
                <a:off x="5809226" y="5234611"/>
                <a:ext cx="0"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1" y="247"/>
                      <a:pt x="1" y="248"/>
                      <a:pt x="0" y="249"/>
                    </a:cubicBezTo>
                    <a:cubicBezTo>
                      <a:pt x="0" y="2"/>
                      <a:pt x="0" y="2"/>
                      <a:pt x="0" y="2"/>
                    </a:cubicBezTo>
                    <a:cubicBezTo>
                      <a:pt x="1" y="2"/>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2" name="i$líḍè"/>
              <p:cNvSpPr/>
              <p:nvPr/>
            </p:nvSpPr>
            <p:spPr bwMode="auto">
              <a:xfrm>
                <a:off x="5809226" y="5235577"/>
                <a:ext cx="0" cy="92694"/>
              </a:xfrm>
              <a:custGeom>
                <a:avLst/>
                <a:gdLst>
                  <a:gd name="T0" fmla="*/ 0 h 250"/>
                  <a:gd name="T1" fmla="*/ 247 h 250"/>
                  <a:gd name="T2" fmla="*/ 250 h 250"/>
                  <a:gd name="T3" fmla="*/ 3 h 250"/>
                  <a:gd name="T4" fmla="*/ 0 h 250"/>
                </a:gdLst>
                <a:ahLst/>
                <a:cxnLst>
                  <a:cxn ang="0">
                    <a:pos x="0" y="T0"/>
                  </a:cxn>
                  <a:cxn ang="0">
                    <a:pos x="0" y="T1"/>
                  </a:cxn>
                  <a:cxn ang="0">
                    <a:pos x="0" y="T2"/>
                  </a:cxn>
                  <a:cxn ang="0">
                    <a:pos x="0" y="T3"/>
                  </a:cxn>
                  <a:cxn ang="0">
                    <a:pos x="0" y="T4"/>
                  </a:cxn>
                </a:cxnLst>
                <a:rect l="0" t="0" r="r" b="b"/>
                <a:pathLst>
                  <a:path h="250">
                    <a:moveTo>
                      <a:pt x="0" y="0"/>
                    </a:moveTo>
                    <a:cubicBezTo>
                      <a:pt x="0" y="247"/>
                      <a:pt x="0" y="247"/>
                      <a:pt x="0" y="247"/>
                    </a:cubicBezTo>
                    <a:cubicBezTo>
                      <a:pt x="0" y="248"/>
                      <a:pt x="0" y="249"/>
                      <a:pt x="0" y="250"/>
                    </a:cubicBezTo>
                    <a:cubicBezTo>
                      <a:pt x="0" y="3"/>
                      <a:pt x="0" y="3"/>
                      <a:pt x="0" y="3"/>
                    </a:cubicBezTo>
                    <a:cubicBezTo>
                      <a:pt x="0" y="2"/>
                      <a:pt x="0" y="1"/>
                      <a:pt x="0"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3" name="iŝḻíḑé"/>
              <p:cNvSpPr/>
              <p:nvPr/>
            </p:nvSpPr>
            <p:spPr bwMode="auto">
              <a:xfrm>
                <a:off x="5808261" y="5236543"/>
                <a:ext cx="966" cy="92694"/>
              </a:xfrm>
              <a:custGeom>
                <a:avLst/>
                <a:gdLst>
                  <a:gd name="T0" fmla="*/ 2 w 2"/>
                  <a:gd name="T1" fmla="*/ 0 h 249"/>
                  <a:gd name="T2" fmla="*/ 2 w 2"/>
                  <a:gd name="T3" fmla="*/ 247 h 249"/>
                  <a:gd name="T4" fmla="*/ 0 w 2"/>
                  <a:gd name="T5" fmla="*/ 249 h 249"/>
                  <a:gd name="T6" fmla="*/ 0 w 2"/>
                  <a:gd name="T7" fmla="*/ 3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7"/>
                      <a:pt x="2" y="247"/>
                      <a:pt x="2" y="247"/>
                    </a:cubicBezTo>
                    <a:cubicBezTo>
                      <a:pt x="1" y="248"/>
                      <a:pt x="1" y="249"/>
                      <a:pt x="0" y="249"/>
                    </a:cubicBezTo>
                    <a:cubicBezTo>
                      <a:pt x="0" y="3"/>
                      <a:pt x="0" y="3"/>
                      <a:pt x="0" y="3"/>
                    </a:cubicBezTo>
                    <a:cubicBezTo>
                      <a:pt x="1" y="2"/>
                      <a:pt x="1" y="1"/>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4" name="í$ḻîḑe"/>
              <p:cNvSpPr/>
              <p:nvPr/>
            </p:nvSpPr>
            <p:spPr bwMode="auto">
              <a:xfrm>
                <a:off x="5807295" y="5237508"/>
                <a:ext cx="966" cy="92694"/>
              </a:xfrm>
              <a:custGeom>
                <a:avLst/>
                <a:gdLst>
                  <a:gd name="T0" fmla="*/ 2 w 2"/>
                  <a:gd name="T1" fmla="*/ 0 h 249"/>
                  <a:gd name="T2" fmla="*/ 2 w 2"/>
                  <a:gd name="T3" fmla="*/ 246 h 249"/>
                  <a:gd name="T4" fmla="*/ 0 w 2"/>
                  <a:gd name="T5" fmla="*/ 249 h 249"/>
                  <a:gd name="T6" fmla="*/ 0 w 2"/>
                  <a:gd name="T7" fmla="*/ 3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2" y="247"/>
                      <a:pt x="1" y="248"/>
                      <a:pt x="0" y="249"/>
                    </a:cubicBezTo>
                    <a:cubicBezTo>
                      <a:pt x="0" y="3"/>
                      <a:pt x="0" y="3"/>
                      <a:pt x="0" y="3"/>
                    </a:cubicBezTo>
                    <a:cubicBezTo>
                      <a:pt x="1" y="2"/>
                      <a:pt x="2" y="1"/>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5" name="íŝliḋê"/>
              <p:cNvSpPr/>
              <p:nvPr/>
            </p:nvSpPr>
            <p:spPr bwMode="auto">
              <a:xfrm>
                <a:off x="5806330" y="5238474"/>
                <a:ext cx="966" cy="93660"/>
              </a:xfrm>
              <a:custGeom>
                <a:avLst/>
                <a:gdLst>
                  <a:gd name="T0" fmla="*/ 2 w 2"/>
                  <a:gd name="T1" fmla="*/ 0 h 250"/>
                  <a:gd name="T2" fmla="*/ 2 w 2"/>
                  <a:gd name="T3" fmla="*/ 246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6"/>
                      <a:pt x="2" y="246"/>
                      <a:pt x="2" y="246"/>
                    </a:cubicBezTo>
                    <a:cubicBezTo>
                      <a:pt x="2" y="248"/>
                      <a:pt x="1" y="249"/>
                      <a:pt x="0" y="250"/>
                    </a:cubicBezTo>
                    <a:cubicBezTo>
                      <a:pt x="0" y="3"/>
                      <a:pt x="0" y="3"/>
                      <a:pt x="0" y="3"/>
                    </a:cubicBezTo>
                    <a:cubicBezTo>
                      <a:pt x="1" y="2"/>
                      <a:pt x="2" y="1"/>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6" name="ïṥḻîḓè"/>
              <p:cNvSpPr/>
              <p:nvPr/>
            </p:nvSpPr>
            <p:spPr bwMode="auto">
              <a:xfrm>
                <a:off x="5804399" y="5239440"/>
                <a:ext cx="1931" cy="93660"/>
              </a:xfrm>
              <a:custGeom>
                <a:avLst/>
                <a:gdLst>
                  <a:gd name="T0" fmla="*/ 5 w 5"/>
                  <a:gd name="T1" fmla="*/ 0 h 251"/>
                  <a:gd name="T2" fmla="*/ 5 w 5"/>
                  <a:gd name="T3" fmla="*/ 247 h 251"/>
                  <a:gd name="T4" fmla="*/ 0 w 5"/>
                  <a:gd name="T5" fmla="*/ 251 h 251"/>
                  <a:gd name="T6" fmla="*/ 0 w 5"/>
                  <a:gd name="T7" fmla="*/ 4 h 251"/>
                  <a:gd name="T8" fmla="*/ 5 w 5"/>
                  <a:gd name="T9" fmla="*/ 0 h 251"/>
                </a:gdLst>
                <a:ahLst/>
                <a:cxnLst>
                  <a:cxn ang="0">
                    <a:pos x="T0" y="T1"/>
                  </a:cxn>
                  <a:cxn ang="0">
                    <a:pos x="T2" y="T3"/>
                  </a:cxn>
                  <a:cxn ang="0">
                    <a:pos x="T4" y="T5"/>
                  </a:cxn>
                  <a:cxn ang="0">
                    <a:pos x="T6" y="T7"/>
                  </a:cxn>
                  <a:cxn ang="0">
                    <a:pos x="T8" y="T9"/>
                  </a:cxn>
                </a:cxnLst>
                <a:rect l="0" t="0" r="r" b="b"/>
                <a:pathLst>
                  <a:path w="5" h="251">
                    <a:moveTo>
                      <a:pt x="5" y="0"/>
                    </a:moveTo>
                    <a:cubicBezTo>
                      <a:pt x="5" y="247"/>
                      <a:pt x="5" y="247"/>
                      <a:pt x="5" y="247"/>
                    </a:cubicBezTo>
                    <a:cubicBezTo>
                      <a:pt x="3" y="248"/>
                      <a:pt x="2" y="249"/>
                      <a:pt x="0" y="251"/>
                    </a:cubicBezTo>
                    <a:cubicBezTo>
                      <a:pt x="0" y="4"/>
                      <a:pt x="0" y="4"/>
                      <a:pt x="0" y="4"/>
                    </a:cubicBezTo>
                    <a:cubicBezTo>
                      <a:pt x="2" y="3"/>
                      <a:pt x="3" y="2"/>
                      <a:pt x="5"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7" name="í$1ïḓé"/>
              <p:cNvSpPr/>
              <p:nvPr/>
            </p:nvSpPr>
            <p:spPr bwMode="auto">
              <a:xfrm>
                <a:off x="5796674" y="5241371"/>
                <a:ext cx="7725" cy="95591"/>
              </a:xfrm>
              <a:custGeom>
                <a:avLst/>
                <a:gdLst>
                  <a:gd name="T0" fmla="*/ 22 w 22"/>
                  <a:gd name="T1" fmla="*/ 0 h 256"/>
                  <a:gd name="T2" fmla="*/ 22 w 22"/>
                  <a:gd name="T3" fmla="*/ 247 h 256"/>
                  <a:gd name="T4" fmla="*/ 0 w 22"/>
                  <a:gd name="T5" fmla="*/ 256 h 256"/>
                  <a:gd name="T6" fmla="*/ 0 w 22"/>
                  <a:gd name="T7" fmla="*/ 10 h 256"/>
                  <a:gd name="T8" fmla="*/ 22 w 22"/>
                  <a:gd name="T9" fmla="*/ 0 h 256"/>
                </a:gdLst>
                <a:ahLst/>
                <a:cxnLst>
                  <a:cxn ang="0">
                    <a:pos x="T0" y="T1"/>
                  </a:cxn>
                  <a:cxn ang="0">
                    <a:pos x="T2" y="T3"/>
                  </a:cxn>
                  <a:cxn ang="0">
                    <a:pos x="T4" y="T5"/>
                  </a:cxn>
                  <a:cxn ang="0">
                    <a:pos x="T6" y="T7"/>
                  </a:cxn>
                  <a:cxn ang="0">
                    <a:pos x="T8" y="T9"/>
                  </a:cxn>
                </a:cxnLst>
                <a:rect l="0" t="0" r="r" b="b"/>
                <a:pathLst>
                  <a:path w="22" h="256">
                    <a:moveTo>
                      <a:pt x="22" y="0"/>
                    </a:moveTo>
                    <a:cubicBezTo>
                      <a:pt x="22" y="247"/>
                      <a:pt x="22" y="247"/>
                      <a:pt x="22" y="247"/>
                    </a:cubicBezTo>
                    <a:cubicBezTo>
                      <a:pt x="16" y="251"/>
                      <a:pt x="8" y="254"/>
                      <a:pt x="0" y="256"/>
                    </a:cubicBezTo>
                    <a:cubicBezTo>
                      <a:pt x="0" y="10"/>
                      <a:pt x="0" y="10"/>
                      <a:pt x="0" y="10"/>
                    </a:cubicBezTo>
                    <a:cubicBezTo>
                      <a:pt x="8" y="8"/>
                      <a:pt x="16" y="4"/>
                      <a:pt x="2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8" name="îṣlîḍe"/>
              <p:cNvSpPr/>
              <p:nvPr/>
            </p:nvSpPr>
            <p:spPr bwMode="auto">
              <a:xfrm>
                <a:off x="5793777" y="5245233"/>
                <a:ext cx="2897" cy="91729"/>
              </a:xfrm>
              <a:custGeom>
                <a:avLst/>
                <a:gdLst>
                  <a:gd name="T0" fmla="*/ 6 w 6"/>
                  <a:gd name="T1" fmla="*/ 0 h 247"/>
                  <a:gd name="T2" fmla="*/ 6 w 6"/>
                  <a:gd name="T3" fmla="*/ 246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6"/>
                      <a:pt x="6" y="246"/>
                      <a:pt x="6" y="246"/>
                    </a:cubicBezTo>
                    <a:cubicBezTo>
                      <a:pt x="4" y="247"/>
                      <a:pt x="2" y="247"/>
                      <a:pt x="0" y="247"/>
                    </a:cubicBezTo>
                    <a:cubicBezTo>
                      <a:pt x="0" y="1"/>
                      <a:pt x="0" y="1"/>
                      <a:pt x="0" y="1"/>
                    </a:cubicBezTo>
                    <a:cubicBezTo>
                      <a:pt x="2" y="0"/>
                      <a:pt x="4" y="0"/>
                      <a:pt x="6"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59" name="iSḻíḓè"/>
              <p:cNvSpPr/>
              <p:nvPr/>
            </p:nvSpPr>
            <p:spPr bwMode="auto">
              <a:xfrm>
                <a:off x="5791846" y="5245233"/>
                <a:ext cx="1931" cy="92694"/>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6"/>
                      <a:pt x="1" y="247"/>
                      <a:pt x="0" y="247"/>
                    </a:cubicBezTo>
                    <a:cubicBezTo>
                      <a:pt x="0" y="0"/>
                      <a:pt x="0" y="0"/>
                      <a:pt x="0" y="0"/>
                    </a:cubicBezTo>
                    <a:cubicBezTo>
                      <a:pt x="1" y="0"/>
                      <a:pt x="3" y="0"/>
                      <a:pt x="5"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0" name="í$ļïḓè"/>
              <p:cNvSpPr/>
              <p:nvPr/>
            </p:nvSpPr>
            <p:spPr bwMode="auto">
              <a:xfrm>
                <a:off x="5791846" y="5245233"/>
                <a:ext cx="0"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1" name="îSḻíḍê"/>
              <p:cNvSpPr/>
              <p:nvPr/>
            </p:nvSpPr>
            <p:spPr bwMode="auto">
              <a:xfrm>
                <a:off x="6072827" y="5234611"/>
                <a:ext cx="15449" cy="10622"/>
              </a:xfrm>
              <a:custGeom>
                <a:avLst/>
                <a:gdLst>
                  <a:gd name="T0" fmla="*/ 0 w 42"/>
                  <a:gd name="T1" fmla="*/ 30 h 30"/>
                  <a:gd name="T2" fmla="*/ 22 w 42"/>
                  <a:gd name="T3" fmla="*/ 0 h 30"/>
                  <a:gd name="T4" fmla="*/ 8 w 42"/>
                  <a:gd name="T5" fmla="*/ 23 h 30"/>
                  <a:gd name="T6" fmla="*/ 42 w 42"/>
                  <a:gd name="T7" fmla="*/ 13 h 30"/>
                  <a:gd name="T8" fmla="*/ 0 w 42"/>
                  <a:gd name="T9" fmla="*/ 30 h 30"/>
                </a:gdLst>
                <a:ahLst/>
                <a:cxnLst>
                  <a:cxn ang="0">
                    <a:pos x="T0" y="T1"/>
                  </a:cxn>
                  <a:cxn ang="0">
                    <a:pos x="T2" y="T3"/>
                  </a:cxn>
                  <a:cxn ang="0">
                    <a:pos x="T4" y="T5"/>
                  </a:cxn>
                  <a:cxn ang="0">
                    <a:pos x="T6" y="T7"/>
                  </a:cxn>
                  <a:cxn ang="0">
                    <a:pos x="T8" y="T9"/>
                  </a:cxn>
                </a:cxnLst>
                <a:rect l="0" t="0" r="r" b="b"/>
                <a:pathLst>
                  <a:path w="42" h="30">
                    <a:moveTo>
                      <a:pt x="0" y="30"/>
                    </a:moveTo>
                    <a:cubicBezTo>
                      <a:pt x="4" y="19"/>
                      <a:pt x="13" y="7"/>
                      <a:pt x="22" y="0"/>
                    </a:cubicBezTo>
                    <a:cubicBezTo>
                      <a:pt x="16" y="7"/>
                      <a:pt x="11" y="15"/>
                      <a:pt x="8" y="23"/>
                    </a:cubicBezTo>
                    <a:cubicBezTo>
                      <a:pt x="21" y="23"/>
                      <a:pt x="33" y="19"/>
                      <a:pt x="42" y="13"/>
                    </a:cubicBezTo>
                    <a:cubicBezTo>
                      <a:pt x="34" y="23"/>
                      <a:pt x="18" y="30"/>
                      <a:pt x="0" y="3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2" name="íṥ1îḋè"/>
              <p:cNvSpPr/>
              <p:nvPr/>
            </p:nvSpPr>
            <p:spPr bwMode="auto">
              <a:xfrm>
                <a:off x="5791846" y="5231715"/>
                <a:ext cx="17380" cy="13518"/>
              </a:xfrm>
              <a:custGeom>
                <a:avLst/>
                <a:gdLst>
                  <a:gd name="T0" fmla="*/ 3 w 47"/>
                  <a:gd name="T1" fmla="*/ 28 h 36"/>
                  <a:gd name="T2" fmla="*/ 43 w 47"/>
                  <a:gd name="T3" fmla="*/ 0 h 36"/>
                  <a:gd name="T4" fmla="*/ 47 w 47"/>
                  <a:gd name="T5" fmla="*/ 6 h 36"/>
                  <a:gd name="T6" fmla="*/ 0 w 47"/>
                  <a:gd name="T7" fmla="*/ 36 h 36"/>
                  <a:gd name="T8" fmla="*/ 3 w 47"/>
                  <a:gd name="T9" fmla="*/ 28 h 36"/>
                </a:gdLst>
                <a:ahLst/>
                <a:cxnLst>
                  <a:cxn ang="0">
                    <a:pos x="T0" y="T1"/>
                  </a:cxn>
                  <a:cxn ang="0">
                    <a:pos x="T2" y="T3"/>
                  </a:cxn>
                  <a:cxn ang="0">
                    <a:pos x="T4" y="T5"/>
                  </a:cxn>
                  <a:cxn ang="0">
                    <a:pos x="T6" y="T7"/>
                  </a:cxn>
                  <a:cxn ang="0">
                    <a:pos x="T8" y="T9"/>
                  </a:cxn>
                </a:cxnLst>
                <a:rect l="0" t="0" r="r" b="b"/>
                <a:pathLst>
                  <a:path w="47" h="36">
                    <a:moveTo>
                      <a:pt x="3" y="28"/>
                    </a:moveTo>
                    <a:cubicBezTo>
                      <a:pt x="25" y="25"/>
                      <a:pt x="42" y="13"/>
                      <a:pt x="43" y="0"/>
                    </a:cubicBezTo>
                    <a:cubicBezTo>
                      <a:pt x="46" y="1"/>
                      <a:pt x="47" y="3"/>
                      <a:pt x="47" y="6"/>
                    </a:cubicBezTo>
                    <a:cubicBezTo>
                      <a:pt x="47" y="21"/>
                      <a:pt x="25" y="35"/>
                      <a:pt x="0" y="36"/>
                    </a:cubicBezTo>
                    <a:cubicBezTo>
                      <a:pt x="1" y="34"/>
                      <a:pt x="2" y="31"/>
                      <a:pt x="3" y="28"/>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3" name="îṥļiďe"/>
              <p:cNvSpPr/>
              <p:nvPr/>
            </p:nvSpPr>
            <p:spPr bwMode="auto">
              <a:xfrm>
                <a:off x="5818882" y="5234611"/>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64" name="ïṥlide"/>
              <p:cNvSpPr/>
              <p:nvPr/>
            </p:nvSpPr>
            <p:spPr bwMode="auto">
              <a:xfrm>
                <a:off x="5818882" y="523461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765" name="ïṥḷîḋè"/>
              <p:cNvSpPr/>
              <p:nvPr/>
            </p:nvSpPr>
            <p:spPr bwMode="auto">
              <a:xfrm>
                <a:off x="5817917" y="5234611"/>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3"/>
                      <a:pt x="0" y="3"/>
                      <a:pt x="0" y="3"/>
                    </a:cubicBezTo>
                    <a:cubicBezTo>
                      <a:pt x="0" y="2"/>
                      <a:pt x="1" y="1"/>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6" name="ïṩľîdé"/>
              <p:cNvSpPr/>
              <p:nvPr/>
            </p:nvSpPr>
            <p:spPr bwMode="auto">
              <a:xfrm>
                <a:off x="5817917" y="5235577"/>
                <a:ext cx="0"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7" name="ï$1íḋê"/>
              <p:cNvSpPr/>
              <p:nvPr/>
            </p:nvSpPr>
            <p:spPr bwMode="auto">
              <a:xfrm>
                <a:off x="5816951" y="5236543"/>
                <a:ext cx="966" cy="93660"/>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8" name="iṩḻîḑè"/>
              <p:cNvSpPr/>
              <p:nvPr/>
            </p:nvSpPr>
            <p:spPr bwMode="auto">
              <a:xfrm>
                <a:off x="5816951" y="5238474"/>
                <a:ext cx="0" cy="92694"/>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1" y="249"/>
                      <a:pt x="0" y="250"/>
                    </a:cubicBezTo>
                    <a:cubicBezTo>
                      <a:pt x="0" y="3"/>
                      <a:pt x="0" y="3"/>
                      <a:pt x="0" y="3"/>
                    </a:cubicBezTo>
                    <a:cubicBezTo>
                      <a:pt x="1" y="2"/>
                      <a:pt x="1" y="1"/>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69" name="ïsľîďè"/>
              <p:cNvSpPr/>
              <p:nvPr/>
            </p:nvSpPr>
            <p:spPr bwMode="auto">
              <a:xfrm>
                <a:off x="5815020" y="5239440"/>
                <a:ext cx="1931" cy="93660"/>
              </a:xfrm>
              <a:custGeom>
                <a:avLst/>
                <a:gdLst>
                  <a:gd name="T0" fmla="*/ 3 w 3"/>
                  <a:gd name="T1" fmla="*/ 0 h 251"/>
                  <a:gd name="T2" fmla="*/ 3 w 3"/>
                  <a:gd name="T3" fmla="*/ 247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49"/>
                      <a:pt x="0" y="251"/>
                    </a:cubicBezTo>
                    <a:cubicBezTo>
                      <a:pt x="0" y="4"/>
                      <a:pt x="0" y="4"/>
                      <a:pt x="0" y="4"/>
                    </a:cubicBezTo>
                    <a:cubicBezTo>
                      <a:pt x="1" y="3"/>
                      <a:pt x="2" y="2"/>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0" name="iṣḻîḑê"/>
              <p:cNvSpPr/>
              <p:nvPr/>
            </p:nvSpPr>
            <p:spPr bwMode="auto">
              <a:xfrm>
                <a:off x="5813089" y="5240405"/>
                <a:ext cx="1931" cy="93660"/>
              </a:xfrm>
              <a:custGeom>
                <a:avLst/>
                <a:gdLst>
                  <a:gd name="T0" fmla="*/ 6 w 6"/>
                  <a:gd name="T1" fmla="*/ 0 h 251"/>
                  <a:gd name="T2" fmla="*/ 6 w 6"/>
                  <a:gd name="T3" fmla="*/ 247 h 251"/>
                  <a:gd name="T4" fmla="*/ 0 w 6"/>
                  <a:gd name="T5" fmla="*/ 251 h 251"/>
                  <a:gd name="T6" fmla="*/ 0 w 6"/>
                  <a:gd name="T7" fmla="*/ 5 h 251"/>
                  <a:gd name="T8" fmla="*/ 6 w 6"/>
                  <a:gd name="T9" fmla="*/ 0 h 251"/>
                </a:gdLst>
                <a:ahLst/>
                <a:cxnLst>
                  <a:cxn ang="0">
                    <a:pos x="T0" y="T1"/>
                  </a:cxn>
                  <a:cxn ang="0">
                    <a:pos x="T2" y="T3"/>
                  </a:cxn>
                  <a:cxn ang="0">
                    <a:pos x="T4" y="T5"/>
                  </a:cxn>
                  <a:cxn ang="0">
                    <a:pos x="T6" y="T7"/>
                  </a:cxn>
                  <a:cxn ang="0">
                    <a:pos x="T8" y="T9"/>
                  </a:cxn>
                </a:cxnLst>
                <a:rect l="0" t="0" r="r" b="b"/>
                <a:pathLst>
                  <a:path w="6" h="251">
                    <a:moveTo>
                      <a:pt x="6" y="0"/>
                    </a:moveTo>
                    <a:cubicBezTo>
                      <a:pt x="6" y="247"/>
                      <a:pt x="6" y="247"/>
                      <a:pt x="6" y="247"/>
                    </a:cubicBezTo>
                    <a:cubicBezTo>
                      <a:pt x="4" y="248"/>
                      <a:pt x="2" y="250"/>
                      <a:pt x="0" y="251"/>
                    </a:cubicBezTo>
                    <a:cubicBezTo>
                      <a:pt x="0" y="5"/>
                      <a:pt x="0" y="5"/>
                      <a:pt x="0" y="5"/>
                    </a:cubicBezTo>
                    <a:cubicBezTo>
                      <a:pt x="2" y="3"/>
                      <a:pt x="4" y="2"/>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1" name="iṧlîďé"/>
              <p:cNvSpPr/>
              <p:nvPr/>
            </p:nvSpPr>
            <p:spPr bwMode="auto">
              <a:xfrm>
                <a:off x="5800537" y="5242336"/>
                <a:ext cx="12553" cy="97523"/>
              </a:xfrm>
              <a:custGeom>
                <a:avLst/>
                <a:gdLst>
                  <a:gd name="T0" fmla="*/ 34 w 34"/>
                  <a:gd name="T1" fmla="*/ 0 h 260"/>
                  <a:gd name="T2" fmla="*/ 34 w 34"/>
                  <a:gd name="T3" fmla="*/ 246 h 260"/>
                  <a:gd name="T4" fmla="*/ 0 w 34"/>
                  <a:gd name="T5" fmla="*/ 260 h 260"/>
                  <a:gd name="T6" fmla="*/ 0 w 34"/>
                  <a:gd name="T7" fmla="*/ 14 h 260"/>
                  <a:gd name="T8" fmla="*/ 34 w 34"/>
                  <a:gd name="T9" fmla="*/ 0 h 260"/>
                </a:gdLst>
                <a:ahLst/>
                <a:cxnLst>
                  <a:cxn ang="0">
                    <a:pos x="T0" y="T1"/>
                  </a:cxn>
                  <a:cxn ang="0">
                    <a:pos x="T2" y="T3"/>
                  </a:cxn>
                  <a:cxn ang="0">
                    <a:pos x="T4" y="T5"/>
                  </a:cxn>
                  <a:cxn ang="0">
                    <a:pos x="T6" y="T7"/>
                  </a:cxn>
                  <a:cxn ang="0">
                    <a:pos x="T8" y="T9"/>
                  </a:cxn>
                </a:cxnLst>
                <a:rect l="0" t="0" r="r" b="b"/>
                <a:pathLst>
                  <a:path w="34" h="260">
                    <a:moveTo>
                      <a:pt x="34" y="0"/>
                    </a:moveTo>
                    <a:cubicBezTo>
                      <a:pt x="34" y="246"/>
                      <a:pt x="34" y="246"/>
                      <a:pt x="34" y="246"/>
                    </a:cubicBezTo>
                    <a:cubicBezTo>
                      <a:pt x="26" y="252"/>
                      <a:pt x="14" y="257"/>
                      <a:pt x="0" y="260"/>
                    </a:cubicBezTo>
                    <a:cubicBezTo>
                      <a:pt x="0" y="14"/>
                      <a:pt x="0" y="14"/>
                      <a:pt x="0" y="14"/>
                    </a:cubicBezTo>
                    <a:cubicBezTo>
                      <a:pt x="14" y="11"/>
                      <a:pt x="26" y="6"/>
                      <a:pt x="3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2" name="ïSľïḋé"/>
              <p:cNvSpPr/>
              <p:nvPr/>
            </p:nvSpPr>
            <p:spPr bwMode="auto">
              <a:xfrm>
                <a:off x="5795709" y="5248129"/>
                <a:ext cx="4828" cy="91729"/>
              </a:xfrm>
              <a:custGeom>
                <a:avLst/>
                <a:gdLst>
                  <a:gd name="T0" fmla="*/ 12 w 12"/>
                  <a:gd name="T1" fmla="*/ 0 h 248"/>
                  <a:gd name="T2" fmla="*/ 12 w 12"/>
                  <a:gd name="T3" fmla="*/ 246 h 248"/>
                  <a:gd name="T4" fmla="*/ 0 w 12"/>
                  <a:gd name="T5" fmla="*/ 248 h 248"/>
                  <a:gd name="T6" fmla="*/ 0 w 12"/>
                  <a:gd name="T7" fmla="*/ 2 h 248"/>
                  <a:gd name="T8" fmla="*/ 12 w 12"/>
                  <a:gd name="T9" fmla="*/ 0 h 248"/>
                </a:gdLst>
                <a:ahLst/>
                <a:cxnLst>
                  <a:cxn ang="0">
                    <a:pos x="T0" y="T1"/>
                  </a:cxn>
                  <a:cxn ang="0">
                    <a:pos x="T2" y="T3"/>
                  </a:cxn>
                  <a:cxn ang="0">
                    <a:pos x="T4" y="T5"/>
                  </a:cxn>
                  <a:cxn ang="0">
                    <a:pos x="T6" y="T7"/>
                  </a:cxn>
                  <a:cxn ang="0">
                    <a:pos x="T8" y="T9"/>
                  </a:cxn>
                </a:cxnLst>
                <a:rect l="0" t="0" r="r" b="b"/>
                <a:pathLst>
                  <a:path w="12" h="248">
                    <a:moveTo>
                      <a:pt x="12" y="0"/>
                    </a:moveTo>
                    <a:cubicBezTo>
                      <a:pt x="12" y="246"/>
                      <a:pt x="12" y="246"/>
                      <a:pt x="12" y="246"/>
                    </a:cubicBezTo>
                    <a:cubicBezTo>
                      <a:pt x="8" y="247"/>
                      <a:pt x="4" y="248"/>
                      <a:pt x="0" y="248"/>
                    </a:cubicBezTo>
                    <a:cubicBezTo>
                      <a:pt x="0" y="2"/>
                      <a:pt x="0" y="2"/>
                      <a:pt x="0" y="2"/>
                    </a:cubicBezTo>
                    <a:cubicBezTo>
                      <a:pt x="4" y="1"/>
                      <a:pt x="8" y="0"/>
                      <a:pt x="1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3" name="ïṥlídé"/>
              <p:cNvSpPr/>
              <p:nvPr/>
            </p:nvSpPr>
            <p:spPr bwMode="auto">
              <a:xfrm>
                <a:off x="5791846" y="5248129"/>
                <a:ext cx="3862" cy="92694"/>
              </a:xfrm>
              <a:custGeom>
                <a:avLst/>
                <a:gdLst>
                  <a:gd name="T0" fmla="*/ 10 w 10"/>
                  <a:gd name="T1" fmla="*/ 0 h 247"/>
                  <a:gd name="T2" fmla="*/ 10 w 10"/>
                  <a:gd name="T3" fmla="*/ 246 h 247"/>
                  <a:gd name="T4" fmla="*/ 0 w 10"/>
                  <a:gd name="T5" fmla="*/ 247 h 247"/>
                  <a:gd name="T6" fmla="*/ 0 w 10"/>
                  <a:gd name="T7" fmla="*/ 1 h 247"/>
                  <a:gd name="T8" fmla="*/ 10 w 10"/>
                  <a:gd name="T9" fmla="*/ 0 h 247"/>
                </a:gdLst>
                <a:ahLst/>
                <a:cxnLst>
                  <a:cxn ang="0">
                    <a:pos x="T0" y="T1"/>
                  </a:cxn>
                  <a:cxn ang="0">
                    <a:pos x="T2" y="T3"/>
                  </a:cxn>
                  <a:cxn ang="0">
                    <a:pos x="T4" y="T5"/>
                  </a:cxn>
                  <a:cxn ang="0">
                    <a:pos x="T6" y="T7"/>
                  </a:cxn>
                  <a:cxn ang="0">
                    <a:pos x="T8" y="T9"/>
                  </a:cxn>
                </a:cxnLst>
                <a:rect l="0" t="0" r="r" b="b"/>
                <a:pathLst>
                  <a:path w="10" h="247">
                    <a:moveTo>
                      <a:pt x="10" y="0"/>
                    </a:moveTo>
                    <a:cubicBezTo>
                      <a:pt x="10" y="246"/>
                      <a:pt x="10" y="246"/>
                      <a:pt x="10" y="246"/>
                    </a:cubicBezTo>
                    <a:cubicBezTo>
                      <a:pt x="7" y="247"/>
                      <a:pt x="3" y="247"/>
                      <a:pt x="0" y="247"/>
                    </a:cubicBezTo>
                    <a:cubicBezTo>
                      <a:pt x="0" y="1"/>
                      <a:pt x="0" y="1"/>
                      <a:pt x="0" y="1"/>
                    </a:cubicBezTo>
                    <a:cubicBezTo>
                      <a:pt x="3" y="1"/>
                      <a:pt x="7" y="0"/>
                      <a:pt x="10"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4" name="í$ḻíḑe"/>
              <p:cNvSpPr/>
              <p:nvPr/>
            </p:nvSpPr>
            <p:spPr bwMode="auto">
              <a:xfrm>
                <a:off x="5790881" y="5249095"/>
                <a:ext cx="966"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6"/>
                      <a:pt x="2" y="246"/>
                      <a:pt x="0" y="247"/>
                    </a:cubicBezTo>
                    <a:cubicBezTo>
                      <a:pt x="0" y="0"/>
                      <a:pt x="0" y="0"/>
                      <a:pt x="0" y="0"/>
                    </a:cubicBezTo>
                    <a:cubicBezTo>
                      <a:pt x="2" y="0"/>
                      <a:pt x="3" y="0"/>
                      <a:pt x="5"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5" name="i$ļiḑè"/>
              <p:cNvSpPr/>
              <p:nvPr/>
            </p:nvSpPr>
            <p:spPr bwMode="auto">
              <a:xfrm>
                <a:off x="5855574" y="5225922"/>
                <a:ext cx="966" cy="92694"/>
              </a:xfrm>
              <a:custGeom>
                <a:avLst/>
                <a:gdLst>
                  <a:gd name="T0" fmla="*/ 2 w 2"/>
                  <a:gd name="T1" fmla="*/ 1 h 248"/>
                  <a:gd name="T2" fmla="*/ 2 w 2"/>
                  <a:gd name="T3" fmla="*/ 248 h 248"/>
                  <a:gd name="T4" fmla="*/ 0 w 2"/>
                  <a:gd name="T5" fmla="*/ 247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1" y="247"/>
                      <a:pt x="1" y="247"/>
                      <a:pt x="0" y="247"/>
                    </a:cubicBezTo>
                    <a:cubicBezTo>
                      <a:pt x="0" y="0"/>
                      <a:pt x="0" y="0"/>
                      <a:pt x="0" y="0"/>
                    </a:cubicBezTo>
                    <a:cubicBezTo>
                      <a:pt x="1" y="0"/>
                      <a:pt x="1" y="1"/>
                      <a:pt x="2"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6" name="î$ļiḋé"/>
              <p:cNvSpPr/>
              <p:nvPr/>
            </p:nvSpPr>
            <p:spPr bwMode="auto">
              <a:xfrm>
                <a:off x="5854608" y="5225922"/>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7" name="îṥļiḓé"/>
              <p:cNvSpPr/>
              <p:nvPr/>
            </p:nvSpPr>
            <p:spPr bwMode="auto">
              <a:xfrm>
                <a:off x="5853643" y="5225922"/>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0"/>
                      <a:pt x="3" y="1"/>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8" name="ïşḷîḑè"/>
              <p:cNvSpPr/>
              <p:nvPr/>
            </p:nvSpPr>
            <p:spPr bwMode="auto">
              <a:xfrm>
                <a:off x="5852677" y="5225922"/>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79" name="iŝļíḋè"/>
              <p:cNvSpPr/>
              <p:nvPr/>
            </p:nvSpPr>
            <p:spPr bwMode="auto">
              <a:xfrm>
                <a:off x="5850746" y="5224956"/>
                <a:ext cx="1931" cy="92694"/>
              </a:xfrm>
              <a:custGeom>
                <a:avLst/>
                <a:gdLst>
                  <a:gd name="T0" fmla="*/ 5 w 5"/>
                  <a:gd name="T1" fmla="*/ 1 h 247"/>
                  <a:gd name="T2" fmla="*/ 5 w 5"/>
                  <a:gd name="T3" fmla="*/ 247 h 247"/>
                  <a:gd name="T4" fmla="*/ 0 w 5"/>
                  <a:gd name="T5" fmla="*/ 247 h 247"/>
                  <a:gd name="T6" fmla="*/ 0 w 5"/>
                  <a:gd name="T7" fmla="*/ 0 h 247"/>
                  <a:gd name="T8" fmla="*/ 5 w 5"/>
                  <a:gd name="T9" fmla="*/ 1 h 247"/>
                </a:gdLst>
                <a:ahLst/>
                <a:cxnLst>
                  <a:cxn ang="0">
                    <a:pos x="T0" y="T1"/>
                  </a:cxn>
                  <a:cxn ang="0">
                    <a:pos x="T2" y="T3"/>
                  </a:cxn>
                  <a:cxn ang="0">
                    <a:pos x="T4" y="T5"/>
                  </a:cxn>
                  <a:cxn ang="0">
                    <a:pos x="T6" y="T7"/>
                  </a:cxn>
                  <a:cxn ang="0">
                    <a:pos x="T8" y="T9"/>
                  </a:cxn>
                </a:cxnLst>
                <a:rect l="0" t="0" r="r" b="b"/>
                <a:pathLst>
                  <a:path w="5" h="247">
                    <a:moveTo>
                      <a:pt x="5" y="1"/>
                    </a:moveTo>
                    <a:cubicBezTo>
                      <a:pt x="5" y="247"/>
                      <a:pt x="5" y="247"/>
                      <a:pt x="5" y="247"/>
                    </a:cubicBezTo>
                    <a:cubicBezTo>
                      <a:pt x="3" y="247"/>
                      <a:pt x="2" y="247"/>
                      <a:pt x="0" y="247"/>
                    </a:cubicBezTo>
                    <a:cubicBezTo>
                      <a:pt x="0" y="0"/>
                      <a:pt x="0" y="0"/>
                      <a:pt x="0" y="0"/>
                    </a:cubicBezTo>
                    <a:cubicBezTo>
                      <a:pt x="2" y="1"/>
                      <a:pt x="3" y="1"/>
                      <a:pt x="5"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0" name="iŝliḍé"/>
              <p:cNvSpPr/>
              <p:nvPr/>
            </p:nvSpPr>
            <p:spPr bwMode="auto">
              <a:xfrm>
                <a:off x="5848815" y="5224956"/>
                <a:ext cx="1931" cy="92694"/>
              </a:xfrm>
              <a:custGeom>
                <a:avLst/>
                <a:gdLst>
                  <a:gd name="T0" fmla="*/ 6 w 6"/>
                  <a:gd name="T1" fmla="*/ 0 h 247"/>
                  <a:gd name="T2" fmla="*/ 6 w 6"/>
                  <a:gd name="T3" fmla="*/ 247 h 247"/>
                  <a:gd name="T4" fmla="*/ 1 w 6"/>
                  <a:gd name="T5" fmla="*/ 247 h 247"/>
                  <a:gd name="T6" fmla="*/ 0 w 6"/>
                  <a:gd name="T7" fmla="*/ 247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5" y="247"/>
                      <a:pt x="3" y="247"/>
                      <a:pt x="1" y="247"/>
                    </a:cubicBezTo>
                    <a:cubicBezTo>
                      <a:pt x="0" y="247"/>
                      <a:pt x="0" y="247"/>
                      <a:pt x="0" y="247"/>
                    </a:cubicBezTo>
                    <a:cubicBezTo>
                      <a:pt x="0" y="0"/>
                      <a:pt x="0" y="0"/>
                      <a:pt x="0" y="0"/>
                    </a:cubicBezTo>
                    <a:cubicBezTo>
                      <a:pt x="1" y="0"/>
                      <a:pt x="1" y="0"/>
                      <a:pt x="1" y="0"/>
                    </a:cubicBezTo>
                    <a:cubicBezTo>
                      <a:pt x="3" y="0"/>
                      <a:pt x="5" y="0"/>
                      <a:pt x="6"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1" name="išļiḋe"/>
              <p:cNvSpPr/>
              <p:nvPr/>
            </p:nvSpPr>
            <p:spPr bwMode="auto">
              <a:xfrm>
                <a:off x="5845918" y="5224956"/>
                <a:ext cx="2897" cy="92694"/>
              </a:xfrm>
              <a:custGeom>
                <a:avLst/>
                <a:gdLst>
                  <a:gd name="T0" fmla="*/ 7 w 7"/>
                  <a:gd name="T1" fmla="*/ 0 h 247"/>
                  <a:gd name="T2" fmla="*/ 7 w 7"/>
                  <a:gd name="T3" fmla="*/ 247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7"/>
                      <a:pt x="7" y="247"/>
                      <a:pt x="7" y="247"/>
                    </a:cubicBezTo>
                    <a:cubicBezTo>
                      <a:pt x="5" y="247"/>
                      <a:pt x="3" y="247"/>
                      <a:pt x="0" y="247"/>
                    </a:cubicBezTo>
                    <a:cubicBezTo>
                      <a:pt x="0" y="1"/>
                      <a:pt x="0" y="1"/>
                      <a:pt x="0" y="1"/>
                    </a:cubicBezTo>
                    <a:cubicBezTo>
                      <a:pt x="3" y="0"/>
                      <a:pt x="5" y="0"/>
                      <a:pt x="7"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2" name="iṧlîďé"/>
              <p:cNvSpPr/>
              <p:nvPr/>
            </p:nvSpPr>
            <p:spPr bwMode="auto">
              <a:xfrm>
                <a:off x="5843022" y="5225922"/>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3" y="247"/>
                      <a:pt x="0" y="247"/>
                    </a:cubicBezTo>
                    <a:cubicBezTo>
                      <a:pt x="0" y="0"/>
                      <a:pt x="0" y="0"/>
                      <a:pt x="0" y="0"/>
                    </a:cubicBezTo>
                    <a:cubicBezTo>
                      <a:pt x="3" y="0"/>
                      <a:pt x="5" y="0"/>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3" name="iśļíḑé"/>
              <p:cNvSpPr/>
              <p:nvPr/>
            </p:nvSpPr>
            <p:spPr bwMode="auto">
              <a:xfrm>
                <a:off x="5840125" y="5225922"/>
                <a:ext cx="2897" cy="92694"/>
              </a:xfrm>
              <a:custGeom>
                <a:avLst/>
                <a:gdLst>
                  <a:gd name="T0" fmla="*/ 9 w 9"/>
                  <a:gd name="T1" fmla="*/ 0 h 248"/>
                  <a:gd name="T2" fmla="*/ 9 w 9"/>
                  <a:gd name="T3" fmla="*/ 247 h 248"/>
                  <a:gd name="T4" fmla="*/ 0 w 9"/>
                  <a:gd name="T5" fmla="*/ 248 h 248"/>
                  <a:gd name="T6" fmla="*/ 0 w 9"/>
                  <a:gd name="T7" fmla="*/ 2 h 248"/>
                  <a:gd name="T8" fmla="*/ 9 w 9"/>
                  <a:gd name="T9" fmla="*/ 0 h 248"/>
                </a:gdLst>
                <a:ahLst/>
                <a:cxnLst>
                  <a:cxn ang="0">
                    <a:pos x="T0" y="T1"/>
                  </a:cxn>
                  <a:cxn ang="0">
                    <a:pos x="T2" y="T3"/>
                  </a:cxn>
                  <a:cxn ang="0">
                    <a:pos x="T4" y="T5"/>
                  </a:cxn>
                  <a:cxn ang="0">
                    <a:pos x="T6" y="T7"/>
                  </a:cxn>
                  <a:cxn ang="0">
                    <a:pos x="T8" y="T9"/>
                  </a:cxn>
                </a:cxnLst>
                <a:rect l="0" t="0" r="r" b="b"/>
                <a:pathLst>
                  <a:path w="9" h="248">
                    <a:moveTo>
                      <a:pt x="9" y="0"/>
                    </a:moveTo>
                    <a:cubicBezTo>
                      <a:pt x="9" y="247"/>
                      <a:pt x="9" y="247"/>
                      <a:pt x="9" y="247"/>
                    </a:cubicBezTo>
                    <a:cubicBezTo>
                      <a:pt x="6" y="247"/>
                      <a:pt x="3" y="248"/>
                      <a:pt x="0" y="248"/>
                    </a:cubicBezTo>
                    <a:cubicBezTo>
                      <a:pt x="0" y="2"/>
                      <a:pt x="0" y="2"/>
                      <a:pt x="0" y="2"/>
                    </a:cubicBezTo>
                    <a:cubicBezTo>
                      <a:pt x="3" y="1"/>
                      <a:pt x="6" y="1"/>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4" name="íṡļidê"/>
              <p:cNvSpPr/>
              <p:nvPr/>
            </p:nvSpPr>
            <p:spPr bwMode="auto">
              <a:xfrm>
                <a:off x="5828538" y="5226887"/>
                <a:ext cx="11587" cy="96557"/>
              </a:xfrm>
              <a:custGeom>
                <a:avLst/>
                <a:gdLst>
                  <a:gd name="T0" fmla="*/ 32 w 32"/>
                  <a:gd name="T1" fmla="*/ 0 h 260"/>
                  <a:gd name="T2" fmla="*/ 32 w 32"/>
                  <a:gd name="T3" fmla="*/ 246 h 260"/>
                  <a:gd name="T4" fmla="*/ 0 w 32"/>
                  <a:gd name="T5" fmla="*/ 260 h 260"/>
                  <a:gd name="T6" fmla="*/ 0 w 32"/>
                  <a:gd name="T7" fmla="*/ 14 h 260"/>
                  <a:gd name="T8" fmla="*/ 32 w 32"/>
                  <a:gd name="T9" fmla="*/ 0 h 260"/>
                </a:gdLst>
                <a:ahLst/>
                <a:cxnLst>
                  <a:cxn ang="0">
                    <a:pos x="T0" y="T1"/>
                  </a:cxn>
                  <a:cxn ang="0">
                    <a:pos x="T2" y="T3"/>
                  </a:cxn>
                  <a:cxn ang="0">
                    <a:pos x="T4" y="T5"/>
                  </a:cxn>
                  <a:cxn ang="0">
                    <a:pos x="T6" y="T7"/>
                  </a:cxn>
                  <a:cxn ang="0">
                    <a:pos x="T8" y="T9"/>
                  </a:cxn>
                </a:cxnLst>
                <a:rect l="0" t="0" r="r" b="b"/>
                <a:pathLst>
                  <a:path w="32" h="260">
                    <a:moveTo>
                      <a:pt x="32" y="0"/>
                    </a:moveTo>
                    <a:cubicBezTo>
                      <a:pt x="32" y="246"/>
                      <a:pt x="32" y="246"/>
                      <a:pt x="32" y="246"/>
                    </a:cubicBezTo>
                    <a:cubicBezTo>
                      <a:pt x="19" y="249"/>
                      <a:pt x="9" y="254"/>
                      <a:pt x="0" y="260"/>
                    </a:cubicBezTo>
                    <a:cubicBezTo>
                      <a:pt x="0" y="14"/>
                      <a:pt x="0" y="14"/>
                      <a:pt x="0" y="14"/>
                    </a:cubicBezTo>
                    <a:cubicBezTo>
                      <a:pt x="9" y="8"/>
                      <a:pt x="19" y="3"/>
                      <a:pt x="3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5" name="ïṡḻidé"/>
              <p:cNvSpPr/>
              <p:nvPr/>
            </p:nvSpPr>
            <p:spPr bwMode="auto">
              <a:xfrm>
                <a:off x="5824676" y="5231715"/>
                <a:ext cx="3862" cy="94626"/>
              </a:xfrm>
              <a:custGeom>
                <a:avLst/>
                <a:gdLst>
                  <a:gd name="T0" fmla="*/ 9 w 9"/>
                  <a:gd name="T1" fmla="*/ 0 h 254"/>
                  <a:gd name="T2" fmla="*/ 9 w 9"/>
                  <a:gd name="T3" fmla="*/ 246 h 254"/>
                  <a:gd name="T4" fmla="*/ 0 w 9"/>
                  <a:gd name="T5" fmla="*/ 254 h 254"/>
                  <a:gd name="T6" fmla="*/ 0 w 9"/>
                  <a:gd name="T7" fmla="*/ 8 h 254"/>
                  <a:gd name="T8" fmla="*/ 9 w 9"/>
                  <a:gd name="T9" fmla="*/ 0 h 254"/>
                </a:gdLst>
                <a:ahLst/>
                <a:cxnLst>
                  <a:cxn ang="0">
                    <a:pos x="T0" y="T1"/>
                  </a:cxn>
                  <a:cxn ang="0">
                    <a:pos x="T2" y="T3"/>
                  </a:cxn>
                  <a:cxn ang="0">
                    <a:pos x="T4" y="T5"/>
                  </a:cxn>
                  <a:cxn ang="0">
                    <a:pos x="T6" y="T7"/>
                  </a:cxn>
                  <a:cxn ang="0">
                    <a:pos x="T8" y="T9"/>
                  </a:cxn>
                </a:cxnLst>
                <a:rect l="0" t="0" r="r" b="b"/>
                <a:pathLst>
                  <a:path w="9" h="254">
                    <a:moveTo>
                      <a:pt x="9" y="0"/>
                    </a:moveTo>
                    <a:cubicBezTo>
                      <a:pt x="9" y="246"/>
                      <a:pt x="9" y="246"/>
                      <a:pt x="9" y="246"/>
                    </a:cubicBezTo>
                    <a:cubicBezTo>
                      <a:pt x="6" y="249"/>
                      <a:pt x="2" y="252"/>
                      <a:pt x="0" y="254"/>
                    </a:cubicBezTo>
                    <a:cubicBezTo>
                      <a:pt x="0" y="8"/>
                      <a:pt x="0" y="8"/>
                      <a:pt x="0" y="8"/>
                    </a:cubicBezTo>
                    <a:cubicBezTo>
                      <a:pt x="2" y="5"/>
                      <a:pt x="6" y="2"/>
                      <a:pt x="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6" name="íṡ1ïďê"/>
              <p:cNvSpPr/>
              <p:nvPr/>
            </p:nvSpPr>
            <p:spPr bwMode="auto">
              <a:xfrm>
                <a:off x="5821779" y="5234611"/>
                <a:ext cx="2897" cy="94626"/>
              </a:xfrm>
              <a:custGeom>
                <a:avLst/>
                <a:gdLst>
                  <a:gd name="T0" fmla="*/ 7 w 7"/>
                  <a:gd name="T1" fmla="*/ 0 h 254"/>
                  <a:gd name="T2" fmla="*/ 7 w 7"/>
                  <a:gd name="T3" fmla="*/ 246 h 254"/>
                  <a:gd name="T4" fmla="*/ 0 w 7"/>
                  <a:gd name="T5" fmla="*/ 254 h 254"/>
                  <a:gd name="T6" fmla="*/ 0 w 7"/>
                  <a:gd name="T7" fmla="*/ 8 h 254"/>
                  <a:gd name="T8" fmla="*/ 7 w 7"/>
                  <a:gd name="T9" fmla="*/ 0 h 254"/>
                </a:gdLst>
                <a:ahLst/>
                <a:cxnLst>
                  <a:cxn ang="0">
                    <a:pos x="T0" y="T1"/>
                  </a:cxn>
                  <a:cxn ang="0">
                    <a:pos x="T2" y="T3"/>
                  </a:cxn>
                  <a:cxn ang="0">
                    <a:pos x="T4" y="T5"/>
                  </a:cxn>
                  <a:cxn ang="0">
                    <a:pos x="T6" y="T7"/>
                  </a:cxn>
                  <a:cxn ang="0">
                    <a:pos x="T8" y="T9"/>
                  </a:cxn>
                </a:cxnLst>
                <a:rect l="0" t="0" r="r" b="b"/>
                <a:pathLst>
                  <a:path w="7" h="254">
                    <a:moveTo>
                      <a:pt x="7" y="0"/>
                    </a:moveTo>
                    <a:cubicBezTo>
                      <a:pt x="7" y="246"/>
                      <a:pt x="7" y="246"/>
                      <a:pt x="7" y="246"/>
                    </a:cubicBezTo>
                    <a:cubicBezTo>
                      <a:pt x="4" y="249"/>
                      <a:pt x="2" y="252"/>
                      <a:pt x="0" y="254"/>
                    </a:cubicBezTo>
                    <a:cubicBezTo>
                      <a:pt x="0" y="8"/>
                      <a:pt x="0" y="8"/>
                      <a:pt x="0" y="8"/>
                    </a:cubicBezTo>
                    <a:cubicBezTo>
                      <a:pt x="2" y="5"/>
                      <a:pt x="4" y="3"/>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7" name="iṧḷîḑê"/>
              <p:cNvSpPr/>
              <p:nvPr/>
            </p:nvSpPr>
            <p:spPr bwMode="auto">
              <a:xfrm>
                <a:off x="5819848" y="5237508"/>
                <a:ext cx="1931" cy="95591"/>
              </a:xfrm>
              <a:custGeom>
                <a:avLst/>
                <a:gdLst>
                  <a:gd name="T0" fmla="*/ 6 w 6"/>
                  <a:gd name="T1" fmla="*/ 0 h 255"/>
                  <a:gd name="T2" fmla="*/ 6 w 6"/>
                  <a:gd name="T3" fmla="*/ 246 h 255"/>
                  <a:gd name="T4" fmla="*/ 0 w 6"/>
                  <a:gd name="T5" fmla="*/ 255 h 255"/>
                  <a:gd name="T6" fmla="*/ 0 w 6"/>
                  <a:gd name="T7" fmla="*/ 8 h 255"/>
                  <a:gd name="T8" fmla="*/ 6 w 6"/>
                  <a:gd name="T9" fmla="*/ 0 h 255"/>
                </a:gdLst>
                <a:ahLst/>
                <a:cxnLst>
                  <a:cxn ang="0">
                    <a:pos x="T0" y="T1"/>
                  </a:cxn>
                  <a:cxn ang="0">
                    <a:pos x="T2" y="T3"/>
                  </a:cxn>
                  <a:cxn ang="0">
                    <a:pos x="T4" y="T5"/>
                  </a:cxn>
                  <a:cxn ang="0">
                    <a:pos x="T6" y="T7"/>
                  </a:cxn>
                  <a:cxn ang="0">
                    <a:pos x="T8" y="T9"/>
                  </a:cxn>
                </a:cxnLst>
                <a:rect l="0" t="0" r="r" b="b"/>
                <a:pathLst>
                  <a:path w="6" h="255">
                    <a:moveTo>
                      <a:pt x="6" y="0"/>
                    </a:moveTo>
                    <a:cubicBezTo>
                      <a:pt x="6" y="246"/>
                      <a:pt x="6" y="246"/>
                      <a:pt x="6" y="246"/>
                    </a:cubicBezTo>
                    <a:cubicBezTo>
                      <a:pt x="4" y="249"/>
                      <a:pt x="2" y="252"/>
                      <a:pt x="0" y="255"/>
                    </a:cubicBezTo>
                    <a:cubicBezTo>
                      <a:pt x="0" y="8"/>
                      <a:pt x="0" y="8"/>
                      <a:pt x="0" y="8"/>
                    </a:cubicBezTo>
                    <a:cubicBezTo>
                      <a:pt x="2" y="5"/>
                      <a:pt x="4" y="3"/>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8" name="iśḻiḋe"/>
              <p:cNvSpPr/>
              <p:nvPr/>
            </p:nvSpPr>
            <p:spPr bwMode="auto">
              <a:xfrm>
                <a:off x="5818882" y="5240405"/>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89" name="ïṧ1îďe"/>
              <p:cNvSpPr/>
              <p:nvPr/>
            </p:nvSpPr>
            <p:spPr bwMode="auto">
              <a:xfrm>
                <a:off x="5817917" y="5243302"/>
                <a:ext cx="966" cy="95591"/>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8"/>
                      <a:pt x="0" y="8"/>
                      <a:pt x="0" y="8"/>
                    </a:cubicBezTo>
                    <a:cubicBezTo>
                      <a:pt x="1" y="6"/>
                      <a:pt x="2" y="3"/>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0" name="ïşḷïḋê"/>
              <p:cNvSpPr/>
              <p:nvPr/>
            </p:nvSpPr>
            <p:spPr bwMode="auto">
              <a:xfrm>
                <a:off x="5817917" y="5246198"/>
                <a:ext cx="0" cy="94626"/>
              </a:xfrm>
              <a:custGeom>
                <a:avLst/>
                <a:gdLst>
                  <a:gd name="T0" fmla="*/ 0 h 252"/>
                  <a:gd name="T1" fmla="*/ 247 h 252"/>
                  <a:gd name="T2" fmla="*/ 252 h 252"/>
                  <a:gd name="T3" fmla="*/ 6 h 252"/>
                  <a:gd name="T4" fmla="*/ 0 h 252"/>
                </a:gdLst>
                <a:ahLst/>
                <a:cxnLst>
                  <a:cxn ang="0">
                    <a:pos x="0" y="T0"/>
                  </a:cxn>
                  <a:cxn ang="0">
                    <a:pos x="0" y="T1"/>
                  </a:cxn>
                  <a:cxn ang="0">
                    <a:pos x="0" y="T2"/>
                  </a:cxn>
                  <a:cxn ang="0">
                    <a:pos x="0" y="T3"/>
                  </a:cxn>
                  <a:cxn ang="0">
                    <a:pos x="0" y="T4"/>
                  </a:cxn>
                </a:cxnLst>
                <a:rect l="0" t="0" r="r" b="b"/>
                <a:pathLst>
                  <a:path h="252">
                    <a:moveTo>
                      <a:pt x="0" y="0"/>
                    </a:moveTo>
                    <a:cubicBezTo>
                      <a:pt x="0" y="247"/>
                      <a:pt x="0" y="247"/>
                      <a:pt x="0" y="247"/>
                    </a:cubicBezTo>
                    <a:cubicBezTo>
                      <a:pt x="0" y="249"/>
                      <a:pt x="0" y="251"/>
                      <a:pt x="0" y="252"/>
                    </a:cubicBezTo>
                    <a:cubicBezTo>
                      <a:pt x="0" y="6"/>
                      <a:pt x="0" y="6"/>
                      <a:pt x="0" y="6"/>
                    </a:cubicBezTo>
                    <a:cubicBezTo>
                      <a:pt x="0" y="4"/>
                      <a:pt x="0" y="2"/>
                      <a:pt x="0"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1" name="išḷîḍè"/>
              <p:cNvSpPr/>
              <p:nvPr/>
            </p:nvSpPr>
            <p:spPr bwMode="auto">
              <a:xfrm>
                <a:off x="5857505" y="5229784"/>
                <a:ext cx="1931" cy="93660"/>
              </a:xfrm>
              <a:custGeom>
                <a:avLst/>
                <a:gdLst>
                  <a:gd name="T0" fmla="*/ 6 w 6"/>
                  <a:gd name="T1" fmla="*/ 6 h 253"/>
                  <a:gd name="T2" fmla="*/ 6 w 6"/>
                  <a:gd name="T3" fmla="*/ 253 h 253"/>
                  <a:gd name="T4" fmla="*/ 0 w 6"/>
                  <a:gd name="T5" fmla="*/ 246 h 253"/>
                  <a:gd name="T6" fmla="*/ 0 w 6"/>
                  <a:gd name="T7" fmla="*/ 0 h 253"/>
                  <a:gd name="T8" fmla="*/ 6 w 6"/>
                  <a:gd name="T9" fmla="*/ 6 h 253"/>
                </a:gdLst>
                <a:ahLst/>
                <a:cxnLst>
                  <a:cxn ang="0">
                    <a:pos x="T0" y="T1"/>
                  </a:cxn>
                  <a:cxn ang="0">
                    <a:pos x="T2" y="T3"/>
                  </a:cxn>
                  <a:cxn ang="0">
                    <a:pos x="T4" y="T5"/>
                  </a:cxn>
                  <a:cxn ang="0">
                    <a:pos x="T6" y="T7"/>
                  </a:cxn>
                  <a:cxn ang="0">
                    <a:pos x="T8" y="T9"/>
                  </a:cxn>
                </a:cxnLst>
                <a:rect l="0" t="0" r="r" b="b"/>
                <a:pathLst>
                  <a:path w="6" h="253">
                    <a:moveTo>
                      <a:pt x="6" y="6"/>
                    </a:moveTo>
                    <a:cubicBezTo>
                      <a:pt x="6" y="253"/>
                      <a:pt x="6" y="253"/>
                      <a:pt x="6" y="253"/>
                    </a:cubicBezTo>
                    <a:cubicBezTo>
                      <a:pt x="6" y="250"/>
                      <a:pt x="4" y="248"/>
                      <a:pt x="0" y="246"/>
                    </a:cubicBezTo>
                    <a:cubicBezTo>
                      <a:pt x="0" y="0"/>
                      <a:pt x="0" y="0"/>
                      <a:pt x="0" y="0"/>
                    </a:cubicBezTo>
                    <a:cubicBezTo>
                      <a:pt x="4" y="2"/>
                      <a:pt x="6" y="4"/>
                      <a:pt x="6"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2" name="îSlîḋê"/>
              <p:cNvSpPr/>
              <p:nvPr/>
            </p:nvSpPr>
            <p:spPr bwMode="auto">
              <a:xfrm>
                <a:off x="5856540" y="5228818"/>
                <a:ext cx="966" cy="92694"/>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3" name="ïṣḷïďê"/>
              <p:cNvSpPr/>
              <p:nvPr/>
            </p:nvSpPr>
            <p:spPr bwMode="auto">
              <a:xfrm>
                <a:off x="5855574" y="5228818"/>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0" y="246"/>
                      <a:pt x="0" y="246"/>
                    </a:cubicBezTo>
                    <a:cubicBezTo>
                      <a:pt x="0" y="0"/>
                      <a:pt x="0" y="0"/>
                      <a:pt x="0" y="0"/>
                    </a:cubicBezTo>
                    <a:cubicBezTo>
                      <a:pt x="0"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4" name="ïš1ïḋe"/>
              <p:cNvSpPr/>
              <p:nvPr/>
            </p:nvSpPr>
            <p:spPr bwMode="auto">
              <a:xfrm>
                <a:off x="5854608" y="5228818"/>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0"/>
                      <a:pt x="3"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5" name="îṧľïďê"/>
              <p:cNvSpPr/>
              <p:nvPr/>
            </p:nvSpPr>
            <p:spPr bwMode="auto">
              <a:xfrm>
                <a:off x="5853643" y="5228818"/>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6"/>
                      <a:pt x="2" y="246"/>
                      <a:pt x="0" y="246"/>
                    </a:cubicBezTo>
                    <a:cubicBezTo>
                      <a:pt x="0" y="0"/>
                      <a:pt x="0" y="0"/>
                      <a:pt x="0" y="0"/>
                    </a:cubicBezTo>
                    <a:cubicBezTo>
                      <a:pt x="2" y="0"/>
                      <a:pt x="3" y="0"/>
                      <a:pt x="4"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6" name="iśļiḍê"/>
              <p:cNvSpPr/>
              <p:nvPr/>
            </p:nvSpPr>
            <p:spPr bwMode="auto">
              <a:xfrm>
                <a:off x="5851711" y="5227853"/>
                <a:ext cx="1931"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0"/>
                      <a:pt x="3" y="0"/>
                      <a:pt x="4" y="1"/>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7" name="iṣḻíḑe"/>
              <p:cNvSpPr/>
              <p:nvPr/>
            </p:nvSpPr>
            <p:spPr bwMode="auto">
              <a:xfrm>
                <a:off x="5849780" y="5227853"/>
                <a:ext cx="1931" cy="92694"/>
              </a:xfrm>
              <a:custGeom>
                <a:avLst/>
                <a:gdLst>
                  <a:gd name="T0" fmla="*/ 6 w 6"/>
                  <a:gd name="T1" fmla="*/ 0 h 247"/>
                  <a:gd name="T2" fmla="*/ 6 w 6"/>
                  <a:gd name="T3" fmla="*/ 247 h 247"/>
                  <a:gd name="T4" fmla="*/ 1 w 6"/>
                  <a:gd name="T5" fmla="*/ 247 h 247"/>
                  <a:gd name="T6" fmla="*/ 0 w 6"/>
                  <a:gd name="T7" fmla="*/ 247 h 247"/>
                  <a:gd name="T8" fmla="*/ 0 w 6"/>
                  <a:gd name="T9" fmla="*/ 0 h 247"/>
                  <a:gd name="T10" fmla="*/ 1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4" y="247"/>
                      <a:pt x="3" y="247"/>
                      <a:pt x="1" y="247"/>
                    </a:cubicBezTo>
                    <a:cubicBezTo>
                      <a:pt x="0" y="247"/>
                      <a:pt x="0" y="247"/>
                      <a:pt x="0" y="247"/>
                    </a:cubicBezTo>
                    <a:cubicBezTo>
                      <a:pt x="0" y="0"/>
                      <a:pt x="0" y="0"/>
                      <a:pt x="0" y="0"/>
                    </a:cubicBezTo>
                    <a:cubicBezTo>
                      <a:pt x="1" y="0"/>
                      <a:pt x="1" y="0"/>
                      <a:pt x="1" y="0"/>
                    </a:cubicBezTo>
                    <a:cubicBezTo>
                      <a:pt x="3" y="0"/>
                      <a:pt x="4"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8" name="î$ļiḑe"/>
              <p:cNvSpPr/>
              <p:nvPr/>
            </p:nvSpPr>
            <p:spPr bwMode="auto">
              <a:xfrm>
                <a:off x="5846884" y="5227853"/>
                <a:ext cx="2897" cy="92694"/>
              </a:xfrm>
              <a:custGeom>
                <a:avLst/>
                <a:gdLst>
                  <a:gd name="T0" fmla="*/ 7 w 7"/>
                  <a:gd name="T1" fmla="*/ 0 h 247"/>
                  <a:gd name="T2" fmla="*/ 7 w 7"/>
                  <a:gd name="T3" fmla="*/ 247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7"/>
                      <a:pt x="7" y="247"/>
                      <a:pt x="7" y="247"/>
                    </a:cubicBezTo>
                    <a:cubicBezTo>
                      <a:pt x="5" y="247"/>
                      <a:pt x="3" y="247"/>
                      <a:pt x="0" y="247"/>
                    </a:cubicBezTo>
                    <a:cubicBezTo>
                      <a:pt x="0" y="0"/>
                      <a:pt x="0" y="0"/>
                      <a:pt x="0" y="0"/>
                    </a:cubicBezTo>
                    <a:cubicBezTo>
                      <a:pt x="3" y="0"/>
                      <a:pt x="5" y="0"/>
                      <a:pt x="7"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799" name="í$1ïḓè"/>
              <p:cNvSpPr/>
              <p:nvPr/>
            </p:nvSpPr>
            <p:spPr bwMode="auto">
              <a:xfrm>
                <a:off x="5843987" y="5227853"/>
                <a:ext cx="2897" cy="92694"/>
              </a:xfrm>
              <a:custGeom>
                <a:avLst/>
                <a:gdLst>
                  <a:gd name="T0" fmla="*/ 7 w 7"/>
                  <a:gd name="T1" fmla="*/ 0 h 248"/>
                  <a:gd name="T2" fmla="*/ 7 w 7"/>
                  <a:gd name="T3" fmla="*/ 247 h 248"/>
                  <a:gd name="T4" fmla="*/ 0 w 7"/>
                  <a:gd name="T5" fmla="*/ 248 h 248"/>
                  <a:gd name="T6" fmla="*/ 0 w 7"/>
                  <a:gd name="T7" fmla="*/ 1 h 248"/>
                  <a:gd name="T8" fmla="*/ 7 w 7"/>
                  <a:gd name="T9" fmla="*/ 0 h 248"/>
                </a:gdLst>
                <a:ahLst/>
                <a:cxnLst>
                  <a:cxn ang="0">
                    <a:pos x="T0" y="T1"/>
                  </a:cxn>
                  <a:cxn ang="0">
                    <a:pos x="T2" y="T3"/>
                  </a:cxn>
                  <a:cxn ang="0">
                    <a:pos x="T4" y="T5"/>
                  </a:cxn>
                  <a:cxn ang="0">
                    <a:pos x="T6" y="T7"/>
                  </a:cxn>
                  <a:cxn ang="0">
                    <a:pos x="T8" y="T9"/>
                  </a:cxn>
                </a:cxnLst>
                <a:rect l="0" t="0" r="r" b="b"/>
                <a:pathLst>
                  <a:path w="7" h="248">
                    <a:moveTo>
                      <a:pt x="7" y="0"/>
                    </a:moveTo>
                    <a:cubicBezTo>
                      <a:pt x="7" y="247"/>
                      <a:pt x="7" y="247"/>
                      <a:pt x="7" y="247"/>
                    </a:cubicBezTo>
                    <a:cubicBezTo>
                      <a:pt x="5" y="247"/>
                      <a:pt x="3" y="247"/>
                      <a:pt x="0" y="248"/>
                    </a:cubicBezTo>
                    <a:cubicBezTo>
                      <a:pt x="0" y="1"/>
                      <a:pt x="0" y="1"/>
                      <a:pt x="0" y="1"/>
                    </a:cubicBezTo>
                    <a:cubicBezTo>
                      <a:pt x="3" y="1"/>
                      <a:pt x="5" y="1"/>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0" name="îṡļîdé"/>
              <p:cNvSpPr/>
              <p:nvPr/>
            </p:nvSpPr>
            <p:spPr bwMode="auto">
              <a:xfrm>
                <a:off x="5841090" y="5228818"/>
                <a:ext cx="2897" cy="92694"/>
              </a:xfrm>
              <a:custGeom>
                <a:avLst/>
                <a:gdLst>
                  <a:gd name="T0" fmla="*/ 9 w 9"/>
                  <a:gd name="T1" fmla="*/ 0 h 248"/>
                  <a:gd name="T2" fmla="*/ 9 w 9"/>
                  <a:gd name="T3" fmla="*/ 247 h 248"/>
                  <a:gd name="T4" fmla="*/ 0 w 9"/>
                  <a:gd name="T5" fmla="*/ 248 h 248"/>
                  <a:gd name="T6" fmla="*/ 0 w 9"/>
                  <a:gd name="T7" fmla="*/ 2 h 248"/>
                  <a:gd name="T8" fmla="*/ 9 w 9"/>
                  <a:gd name="T9" fmla="*/ 0 h 248"/>
                </a:gdLst>
                <a:ahLst/>
                <a:cxnLst>
                  <a:cxn ang="0">
                    <a:pos x="T0" y="T1"/>
                  </a:cxn>
                  <a:cxn ang="0">
                    <a:pos x="T2" y="T3"/>
                  </a:cxn>
                  <a:cxn ang="0">
                    <a:pos x="T4" y="T5"/>
                  </a:cxn>
                  <a:cxn ang="0">
                    <a:pos x="T6" y="T7"/>
                  </a:cxn>
                  <a:cxn ang="0">
                    <a:pos x="T8" y="T9"/>
                  </a:cxn>
                </a:cxnLst>
                <a:rect l="0" t="0" r="r" b="b"/>
                <a:pathLst>
                  <a:path w="9" h="248">
                    <a:moveTo>
                      <a:pt x="9" y="0"/>
                    </a:moveTo>
                    <a:cubicBezTo>
                      <a:pt x="9" y="247"/>
                      <a:pt x="9" y="247"/>
                      <a:pt x="9" y="247"/>
                    </a:cubicBezTo>
                    <a:cubicBezTo>
                      <a:pt x="6" y="247"/>
                      <a:pt x="3" y="248"/>
                      <a:pt x="0" y="248"/>
                    </a:cubicBezTo>
                    <a:cubicBezTo>
                      <a:pt x="0" y="2"/>
                      <a:pt x="0" y="2"/>
                      <a:pt x="0" y="2"/>
                    </a:cubicBezTo>
                    <a:cubicBezTo>
                      <a:pt x="3" y="1"/>
                      <a:pt x="6" y="1"/>
                      <a:pt x="9"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1" name="iṥ1íḑê"/>
              <p:cNvSpPr/>
              <p:nvPr/>
            </p:nvSpPr>
            <p:spPr bwMode="auto">
              <a:xfrm>
                <a:off x="5829504" y="5229784"/>
                <a:ext cx="11587" cy="96557"/>
              </a:xfrm>
              <a:custGeom>
                <a:avLst/>
                <a:gdLst>
                  <a:gd name="T0" fmla="*/ 31 w 31"/>
                  <a:gd name="T1" fmla="*/ 0 h 260"/>
                  <a:gd name="T2" fmla="*/ 31 w 31"/>
                  <a:gd name="T3" fmla="*/ 246 h 260"/>
                  <a:gd name="T4" fmla="*/ 0 w 31"/>
                  <a:gd name="T5" fmla="*/ 260 h 260"/>
                  <a:gd name="T6" fmla="*/ 0 w 31"/>
                  <a:gd name="T7" fmla="*/ 13 h 260"/>
                  <a:gd name="T8" fmla="*/ 31 w 31"/>
                  <a:gd name="T9" fmla="*/ 0 h 260"/>
                </a:gdLst>
                <a:ahLst/>
                <a:cxnLst>
                  <a:cxn ang="0">
                    <a:pos x="T0" y="T1"/>
                  </a:cxn>
                  <a:cxn ang="0">
                    <a:pos x="T2" y="T3"/>
                  </a:cxn>
                  <a:cxn ang="0">
                    <a:pos x="T4" y="T5"/>
                  </a:cxn>
                  <a:cxn ang="0">
                    <a:pos x="T6" y="T7"/>
                  </a:cxn>
                  <a:cxn ang="0">
                    <a:pos x="T8" y="T9"/>
                  </a:cxn>
                </a:cxnLst>
                <a:rect l="0" t="0" r="r" b="b"/>
                <a:pathLst>
                  <a:path w="31" h="260">
                    <a:moveTo>
                      <a:pt x="31" y="0"/>
                    </a:moveTo>
                    <a:cubicBezTo>
                      <a:pt x="31" y="246"/>
                      <a:pt x="31" y="246"/>
                      <a:pt x="31" y="246"/>
                    </a:cubicBezTo>
                    <a:cubicBezTo>
                      <a:pt x="19" y="249"/>
                      <a:pt x="8" y="254"/>
                      <a:pt x="0" y="260"/>
                    </a:cubicBezTo>
                    <a:cubicBezTo>
                      <a:pt x="0" y="13"/>
                      <a:pt x="0" y="13"/>
                      <a:pt x="0" y="13"/>
                    </a:cubicBezTo>
                    <a:cubicBezTo>
                      <a:pt x="8" y="7"/>
                      <a:pt x="19" y="2"/>
                      <a:pt x="3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2" name="íšliḓè"/>
              <p:cNvSpPr/>
              <p:nvPr/>
            </p:nvSpPr>
            <p:spPr bwMode="auto">
              <a:xfrm>
                <a:off x="5825641" y="5234611"/>
                <a:ext cx="3862" cy="94626"/>
              </a:xfrm>
              <a:custGeom>
                <a:avLst/>
                <a:gdLst>
                  <a:gd name="T0" fmla="*/ 9 w 9"/>
                  <a:gd name="T1" fmla="*/ 0 h 255"/>
                  <a:gd name="T2" fmla="*/ 9 w 9"/>
                  <a:gd name="T3" fmla="*/ 247 h 255"/>
                  <a:gd name="T4" fmla="*/ 0 w 9"/>
                  <a:gd name="T5" fmla="*/ 255 h 255"/>
                  <a:gd name="T6" fmla="*/ 0 w 9"/>
                  <a:gd name="T7" fmla="*/ 8 h 255"/>
                  <a:gd name="T8" fmla="*/ 9 w 9"/>
                  <a:gd name="T9" fmla="*/ 0 h 255"/>
                </a:gdLst>
                <a:ahLst/>
                <a:cxnLst>
                  <a:cxn ang="0">
                    <a:pos x="T0" y="T1"/>
                  </a:cxn>
                  <a:cxn ang="0">
                    <a:pos x="T2" y="T3"/>
                  </a:cxn>
                  <a:cxn ang="0">
                    <a:pos x="T4" y="T5"/>
                  </a:cxn>
                  <a:cxn ang="0">
                    <a:pos x="T6" y="T7"/>
                  </a:cxn>
                  <a:cxn ang="0">
                    <a:pos x="T8" y="T9"/>
                  </a:cxn>
                </a:cxnLst>
                <a:rect l="0" t="0" r="r" b="b"/>
                <a:pathLst>
                  <a:path w="9" h="255">
                    <a:moveTo>
                      <a:pt x="9" y="0"/>
                    </a:moveTo>
                    <a:cubicBezTo>
                      <a:pt x="9" y="247"/>
                      <a:pt x="9" y="247"/>
                      <a:pt x="9" y="247"/>
                    </a:cubicBezTo>
                    <a:cubicBezTo>
                      <a:pt x="5" y="249"/>
                      <a:pt x="2" y="252"/>
                      <a:pt x="0" y="255"/>
                    </a:cubicBezTo>
                    <a:cubicBezTo>
                      <a:pt x="0" y="8"/>
                      <a:pt x="0" y="8"/>
                      <a:pt x="0" y="8"/>
                    </a:cubicBezTo>
                    <a:cubicBezTo>
                      <a:pt x="2" y="6"/>
                      <a:pt x="5" y="3"/>
                      <a:pt x="9"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3" name="ïṥľïḋe"/>
              <p:cNvSpPr/>
              <p:nvPr/>
            </p:nvSpPr>
            <p:spPr bwMode="auto">
              <a:xfrm>
                <a:off x="5823710" y="5237508"/>
                <a:ext cx="1931" cy="94626"/>
              </a:xfrm>
              <a:custGeom>
                <a:avLst/>
                <a:gdLst>
                  <a:gd name="T0" fmla="*/ 7 w 7"/>
                  <a:gd name="T1" fmla="*/ 0 h 255"/>
                  <a:gd name="T2" fmla="*/ 7 w 7"/>
                  <a:gd name="T3" fmla="*/ 247 h 255"/>
                  <a:gd name="T4" fmla="*/ 0 w 7"/>
                  <a:gd name="T5" fmla="*/ 255 h 255"/>
                  <a:gd name="T6" fmla="*/ 0 w 7"/>
                  <a:gd name="T7" fmla="*/ 8 h 255"/>
                  <a:gd name="T8" fmla="*/ 7 w 7"/>
                  <a:gd name="T9" fmla="*/ 0 h 255"/>
                </a:gdLst>
                <a:ahLst/>
                <a:cxnLst>
                  <a:cxn ang="0">
                    <a:pos x="T0" y="T1"/>
                  </a:cxn>
                  <a:cxn ang="0">
                    <a:pos x="T2" y="T3"/>
                  </a:cxn>
                  <a:cxn ang="0">
                    <a:pos x="T4" y="T5"/>
                  </a:cxn>
                  <a:cxn ang="0">
                    <a:pos x="T6" y="T7"/>
                  </a:cxn>
                  <a:cxn ang="0">
                    <a:pos x="T8" y="T9"/>
                  </a:cxn>
                </a:cxnLst>
                <a:rect l="0" t="0" r="r" b="b"/>
                <a:pathLst>
                  <a:path w="7" h="255">
                    <a:moveTo>
                      <a:pt x="7" y="0"/>
                    </a:moveTo>
                    <a:cubicBezTo>
                      <a:pt x="7" y="247"/>
                      <a:pt x="7" y="247"/>
                      <a:pt x="7" y="247"/>
                    </a:cubicBezTo>
                    <a:cubicBezTo>
                      <a:pt x="4" y="249"/>
                      <a:pt x="2" y="252"/>
                      <a:pt x="0" y="255"/>
                    </a:cubicBezTo>
                    <a:cubicBezTo>
                      <a:pt x="0" y="8"/>
                      <a:pt x="0" y="8"/>
                      <a:pt x="0" y="8"/>
                    </a:cubicBezTo>
                    <a:cubicBezTo>
                      <a:pt x="2" y="6"/>
                      <a:pt x="4" y="3"/>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4" name="îś1íḓê"/>
              <p:cNvSpPr/>
              <p:nvPr/>
            </p:nvSpPr>
            <p:spPr bwMode="auto">
              <a:xfrm>
                <a:off x="5820813" y="5240405"/>
                <a:ext cx="2897" cy="94626"/>
              </a:xfrm>
              <a:custGeom>
                <a:avLst/>
                <a:gdLst>
                  <a:gd name="T0" fmla="*/ 6 w 6"/>
                  <a:gd name="T1" fmla="*/ 0 h 255"/>
                  <a:gd name="T2" fmla="*/ 6 w 6"/>
                  <a:gd name="T3" fmla="*/ 247 h 255"/>
                  <a:gd name="T4" fmla="*/ 0 w 6"/>
                  <a:gd name="T5" fmla="*/ 255 h 255"/>
                  <a:gd name="T6" fmla="*/ 0 w 6"/>
                  <a:gd name="T7" fmla="*/ 8 h 255"/>
                  <a:gd name="T8" fmla="*/ 6 w 6"/>
                  <a:gd name="T9" fmla="*/ 0 h 255"/>
                </a:gdLst>
                <a:ahLst/>
                <a:cxnLst>
                  <a:cxn ang="0">
                    <a:pos x="T0" y="T1"/>
                  </a:cxn>
                  <a:cxn ang="0">
                    <a:pos x="T2" y="T3"/>
                  </a:cxn>
                  <a:cxn ang="0">
                    <a:pos x="T4" y="T5"/>
                  </a:cxn>
                  <a:cxn ang="0">
                    <a:pos x="T6" y="T7"/>
                  </a:cxn>
                  <a:cxn ang="0">
                    <a:pos x="T8" y="T9"/>
                  </a:cxn>
                </a:cxnLst>
                <a:rect l="0" t="0" r="r" b="b"/>
                <a:pathLst>
                  <a:path w="6" h="255">
                    <a:moveTo>
                      <a:pt x="6" y="0"/>
                    </a:moveTo>
                    <a:cubicBezTo>
                      <a:pt x="6" y="247"/>
                      <a:pt x="6" y="247"/>
                      <a:pt x="6" y="247"/>
                    </a:cubicBezTo>
                    <a:cubicBezTo>
                      <a:pt x="4" y="249"/>
                      <a:pt x="2" y="252"/>
                      <a:pt x="0" y="255"/>
                    </a:cubicBezTo>
                    <a:cubicBezTo>
                      <a:pt x="0" y="8"/>
                      <a:pt x="0" y="8"/>
                      <a:pt x="0" y="8"/>
                    </a:cubicBezTo>
                    <a:cubicBezTo>
                      <a:pt x="2" y="6"/>
                      <a:pt x="4" y="3"/>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5" name="ï$ľíḍe"/>
              <p:cNvSpPr/>
              <p:nvPr/>
            </p:nvSpPr>
            <p:spPr bwMode="auto">
              <a:xfrm>
                <a:off x="5819848" y="5243302"/>
                <a:ext cx="966" cy="94626"/>
              </a:xfrm>
              <a:custGeom>
                <a:avLst/>
                <a:gdLst>
                  <a:gd name="T0" fmla="*/ 3 w 3"/>
                  <a:gd name="T1" fmla="*/ 0 h 255"/>
                  <a:gd name="T2" fmla="*/ 3 w 3"/>
                  <a:gd name="T3" fmla="*/ 247 h 255"/>
                  <a:gd name="T4" fmla="*/ 0 w 3"/>
                  <a:gd name="T5" fmla="*/ 255 h 255"/>
                  <a:gd name="T6" fmla="*/ 0 w 3"/>
                  <a:gd name="T7" fmla="*/ 9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50"/>
                      <a:pt x="1" y="252"/>
                      <a:pt x="0" y="255"/>
                    </a:cubicBezTo>
                    <a:cubicBezTo>
                      <a:pt x="0" y="9"/>
                      <a:pt x="0" y="9"/>
                      <a:pt x="0" y="9"/>
                    </a:cubicBezTo>
                    <a:cubicBezTo>
                      <a:pt x="1" y="6"/>
                      <a:pt x="2" y="3"/>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6" name="iṥļíḍê"/>
              <p:cNvSpPr/>
              <p:nvPr/>
            </p:nvSpPr>
            <p:spPr bwMode="auto">
              <a:xfrm>
                <a:off x="5818882" y="5246198"/>
                <a:ext cx="966" cy="94626"/>
              </a:xfrm>
              <a:custGeom>
                <a:avLst/>
                <a:gdLst>
                  <a:gd name="T0" fmla="*/ 2 w 2"/>
                  <a:gd name="T1" fmla="*/ 0 h 254"/>
                  <a:gd name="T2" fmla="*/ 2 w 2"/>
                  <a:gd name="T3" fmla="*/ 246 h 254"/>
                  <a:gd name="T4" fmla="*/ 0 w 2"/>
                  <a:gd name="T5" fmla="*/ 254 h 254"/>
                  <a:gd name="T6" fmla="*/ 0 w 2"/>
                  <a:gd name="T7" fmla="*/ 7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6"/>
                      <a:pt x="2" y="246"/>
                      <a:pt x="2" y="246"/>
                    </a:cubicBezTo>
                    <a:cubicBezTo>
                      <a:pt x="1" y="249"/>
                      <a:pt x="0" y="251"/>
                      <a:pt x="0" y="254"/>
                    </a:cubicBezTo>
                    <a:cubicBezTo>
                      <a:pt x="0" y="7"/>
                      <a:pt x="0" y="7"/>
                      <a:pt x="0" y="7"/>
                    </a:cubicBezTo>
                    <a:cubicBezTo>
                      <a:pt x="0" y="5"/>
                      <a:pt x="1"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7" name="iṡḷîďê"/>
              <p:cNvSpPr/>
              <p:nvPr/>
            </p:nvSpPr>
            <p:spPr bwMode="auto">
              <a:xfrm>
                <a:off x="5818882" y="5249095"/>
                <a:ext cx="0" cy="93660"/>
              </a:xfrm>
              <a:custGeom>
                <a:avLst/>
                <a:gdLst>
                  <a:gd name="T0" fmla="*/ 1 w 1"/>
                  <a:gd name="T1" fmla="*/ 0 h 252"/>
                  <a:gd name="T2" fmla="*/ 1 w 1"/>
                  <a:gd name="T3" fmla="*/ 247 h 252"/>
                  <a:gd name="T4" fmla="*/ 0 w 1"/>
                  <a:gd name="T5" fmla="*/ 252 h 252"/>
                  <a:gd name="T6" fmla="*/ 0 w 1"/>
                  <a:gd name="T7" fmla="*/ 6 h 252"/>
                  <a:gd name="T8" fmla="*/ 1 w 1"/>
                  <a:gd name="T9" fmla="*/ 0 h 252"/>
                </a:gdLst>
                <a:ahLst/>
                <a:cxnLst>
                  <a:cxn ang="0">
                    <a:pos x="T0" y="T1"/>
                  </a:cxn>
                  <a:cxn ang="0">
                    <a:pos x="T2" y="T3"/>
                  </a:cxn>
                  <a:cxn ang="0">
                    <a:pos x="T4" y="T5"/>
                  </a:cxn>
                  <a:cxn ang="0">
                    <a:pos x="T6" y="T7"/>
                  </a:cxn>
                  <a:cxn ang="0">
                    <a:pos x="T8" y="T9"/>
                  </a:cxn>
                </a:cxnLst>
                <a:rect l="0" t="0" r="r" b="b"/>
                <a:pathLst>
                  <a:path w="1" h="252">
                    <a:moveTo>
                      <a:pt x="1" y="0"/>
                    </a:moveTo>
                    <a:cubicBezTo>
                      <a:pt x="1" y="247"/>
                      <a:pt x="1" y="247"/>
                      <a:pt x="1" y="247"/>
                    </a:cubicBezTo>
                    <a:cubicBezTo>
                      <a:pt x="0" y="249"/>
                      <a:pt x="0" y="250"/>
                      <a:pt x="0" y="252"/>
                    </a:cubicBezTo>
                    <a:cubicBezTo>
                      <a:pt x="0" y="6"/>
                      <a:pt x="0" y="6"/>
                      <a:pt x="0" y="6"/>
                    </a:cubicBezTo>
                    <a:cubicBezTo>
                      <a:pt x="0" y="4"/>
                      <a:pt x="0" y="2"/>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8" name="iśľîďe"/>
              <p:cNvSpPr/>
              <p:nvPr/>
            </p:nvSpPr>
            <p:spPr bwMode="auto">
              <a:xfrm>
                <a:off x="5851711" y="5233646"/>
                <a:ext cx="5793" cy="106212"/>
              </a:xfrm>
              <a:custGeom>
                <a:avLst/>
                <a:gdLst>
                  <a:gd name="T0" fmla="*/ 6 w 6"/>
                  <a:gd name="T1" fmla="*/ 0 h 110"/>
                  <a:gd name="T2" fmla="*/ 6 w 6"/>
                  <a:gd name="T3" fmla="*/ 95 h 110"/>
                  <a:gd name="T4" fmla="*/ 0 w 6"/>
                  <a:gd name="T5" fmla="*/ 110 h 110"/>
                  <a:gd name="T6" fmla="*/ 0 w 6"/>
                  <a:gd name="T7" fmla="*/ 15 h 110"/>
                  <a:gd name="T8" fmla="*/ 6 w 6"/>
                  <a:gd name="T9" fmla="*/ 0 h 110"/>
                </a:gdLst>
                <a:ahLst/>
                <a:cxnLst>
                  <a:cxn ang="0">
                    <a:pos x="T0" y="T1"/>
                  </a:cxn>
                  <a:cxn ang="0">
                    <a:pos x="T2" y="T3"/>
                  </a:cxn>
                  <a:cxn ang="0">
                    <a:pos x="T4" y="T5"/>
                  </a:cxn>
                  <a:cxn ang="0">
                    <a:pos x="T6" y="T7"/>
                  </a:cxn>
                  <a:cxn ang="0">
                    <a:pos x="T8" y="T9"/>
                  </a:cxn>
                </a:cxnLst>
                <a:rect l="0" t="0" r="r" b="b"/>
                <a:pathLst>
                  <a:path w="6" h="110">
                    <a:moveTo>
                      <a:pt x="6" y="0"/>
                    </a:moveTo>
                    <a:lnTo>
                      <a:pt x="6" y="95"/>
                    </a:lnTo>
                    <a:lnTo>
                      <a:pt x="0" y="110"/>
                    </a:lnTo>
                    <a:lnTo>
                      <a:pt x="0" y="15"/>
                    </a:lnTo>
                    <a:lnTo>
                      <a:pt x="6"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09" name="ïŝ1íďé"/>
              <p:cNvSpPr/>
              <p:nvPr/>
            </p:nvSpPr>
            <p:spPr bwMode="auto">
              <a:xfrm>
                <a:off x="5963717" y="5228818"/>
                <a:ext cx="6759" cy="111041"/>
              </a:xfrm>
              <a:custGeom>
                <a:avLst/>
                <a:gdLst>
                  <a:gd name="T0" fmla="*/ 7 w 7"/>
                  <a:gd name="T1" fmla="*/ 0 h 115"/>
                  <a:gd name="T2" fmla="*/ 7 w 7"/>
                  <a:gd name="T3" fmla="*/ 95 h 115"/>
                  <a:gd name="T4" fmla="*/ 0 w 7"/>
                  <a:gd name="T5" fmla="*/ 115 h 115"/>
                  <a:gd name="T6" fmla="*/ 0 w 7"/>
                  <a:gd name="T7" fmla="*/ 20 h 115"/>
                  <a:gd name="T8" fmla="*/ 7 w 7"/>
                  <a:gd name="T9" fmla="*/ 0 h 115"/>
                </a:gdLst>
                <a:ahLst/>
                <a:cxnLst>
                  <a:cxn ang="0">
                    <a:pos x="T0" y="T1"/>
                  </a:cxn>
                  <a:cxn ang="0">
                    <a:pos x="T2" y="T3"/>
                  </a:cxn>
                  <a:cxn ang="0">
                    <a:pos x="T4" y="T5"/>
                  </a:cxn>
                  <a:cxn ang="0">
                    <a:pos x="T6" y="T7"/>
                  </a:cxn>
                  <a:cxn ang="0">
                    <a:pos x="T8" y="T9"/>
                  </a:cxn>
                </a:cxnLst>
                <a:rect l="0" t="0" r="r" b="b"/>
                <a:pathLst>
                  <a:path w="7" h="115">
                    <a:moveTo>
                      <a:pt x="7" y="0"/>
                    </a:moveTo>
                    <a:lnTo>
                      <a:pt x="7" y="95"/>
                    </a:lnTo>
                    <a:lnTo>
                      <a:pt x="0" y="115"/>
                    </a:lnTo>
                    <a:lnTo>
                      <a:pt x="0" y="20"/>
                    </a:lnTo>
                    <a:lnTo>
                      <a:pt x="7" y="0"/>
                    </a:lnTo>
                    <a:close/>
                  </a:path>
                </a:pathLst>
              </a:custGeom>
              <a:solidFill>
                <a:srgbClr val="74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0" name="íŝḷíḍè"/>
              <p:cNvSpPr/>
              <p:nvPr/>
            </p:nvSpPr>
            <p:spPr bwMode="auto">
              <a:xfrm>
                <a:off x="5731981" y="5209507"/>
                <a:ext cx="42485" cy="38623"/>
              </a:xfrm>
              <a:custGeom>
                <a:avLst/>
                <a:gdLst>
                  <a:gd name="T0" fmla="*/ 25 w 44"/>
                  <a:gd name="T1" fmla="*/ 0 h 40"/>
                  <a:gd name="T2" fmla="*/ 44 w 44"/>
                  <a:gd name="T3" fmla="*/ 0 h 40"/>
                  <a:gd name="T4" fmla="*/ 43 w 44"/>
                  <a:gd name="T5" fmla="*/ 3 h 40"/>
                  <a:gd name="T6" fmla="*/ 28 w 44"/>
                  <a:gd name="T7" fmla="*/ 3 h 40"/>
                  <a:gd name="T8" fmla="*/ 0 w 44"/>
                  <a:gd name="T9" fmla="*/ 40 h 40"/>
                  <a:gd name="T10" fmla="*/ 1 w 44"/>
                  <a:gd name="T11" fmla="*/ 33 h 40"/>
                  <a:gd name="T12" fmla="*/ 25 w 44"/>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4" h="40">
                    <a:moveTo>
                      <a:pt x="25" y="0"/>
                    </a:moveTo>
                    <a:lnTo>
                      <a:pt x="44" y="0"/>
                    </a:lnTo>
                    <a:lnTo>
                      <a:pt x="43" y="3"/>
                    </a:lnTo>
                    <a:lnTo>
                      <a:pt x="28" y="3"/>
                    </a:lnTo>
                    <a:lnTo>
                      <a:pt x="0" y="40"/>
                    </a:lnTo>
                    <a:lnTo>
                      <a:pt x="1" y="33"/>
                    </a:lnTo>
                    <a:lnTo>
                      <a:pt x="25" y="0"/>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1" name="íSľiḓe"/>
              <p:cNvSpPr/>
              <p:nvPr/>
            </p:nvSpPr>
            <p:spPr bwMode="auto">
              <a:xfrm>
                <a:off x="6073792" y="5249095"/>
                <a:ext cx="966"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2" name="ïṣlíďê"/>
              <p:cNvSpPr/>
              <p:nvPr/>
            </p:nvSpPr>
            <p:spPr bwMode="auto">
              <a:xfrm>
                <a:off x="6071861" y="5249095"/>
                <a:ext cx="1931" cy="91729"/>
              </a:xfrm>
              <a:custGeom>
                <a:avLst/>
                <a:gdLst>
                  <a:gd name="T0" fmla="*/ 4 w 4"/>
                  <a:gd name="T1" fmla="*/ 0 h 247"/>
                  <a:gd name="T2" fmla="*/ 4 w 4"/>
                  <a:gd name="T3" fmla="*/ 246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6"/>
                      <a:pt x="4" y="246"/>
                      <a:pt x="4" y="246"/>
                    </a:cubicBezTo>
                    <a:cubicBezTo>
                      <a:pt x="3" y="246"/>
                      <a:pt x="1" y="246"/>
                      <a:pt x="0" y="247"/>
                    </a:cubicBezTo>
                    <a:cubicBezTo>
                      <a:pt x="0" y="0"/>
                      <a:pt x="0" y="0"/>
                      <a:pt x="0" y="0"/>
                    </a:cubicBezTo>
                    <a:cubicBezTo>
                      <a:pt x="1" y="0"/>
                      <a:pt x="3" y="0"/>
                      <a:pt x="4"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3" name="íšľíḋè"/>
              <p:cNvSpPr/>
              <p:nvPr/>
            </p:nvSpPr>
            <p:spPr bwMode="auto">
              <a:xfrm>
                <a:off x="5932819" y="5247164"/>
                <a:ext cx="0" cy="93660"/>
              </a:xfrm>
              <a:custGeom>
                <a:avLst/>
                <a:gdLst>
                  <a:gd name="T0" fmla="*/ 1 w 1"/>
                  <a:gd name="T1" fmla="*/ 0 h 251"/>
                  <a:gd name="T2" fmla="*/ 1 w 1"/>
                  <a:gd name="T3" fmla="*/ 246 h 251"/>
                  <a:gd name="T4" fmla="*/ 0 w 1"/>
                  <a:gd name="T5" fmla="*/ 251 h 251"/>
                  <a:gd name="T6" fmla="*/ 0 w 1"/>
                  <a:gd name="T7" fmla="*/ 5 h 251"/>
                  <a:gd name="T8" fmla="*/ 1 w 1"/>
                  <a:gd name="T9" fmla="*/ 0 h 251"/>
                </a:gdLst>
                <a:ahLst/>
                <a:cxnLst>
                  <a:cxn ang="0">
                    <a:pos x="T0" y="T1"/>
                  </a:cxn>
                  <a:cxn ang="0">
                    <a:pos x="T2" y="T3"/>
                  </a:cxn>
                  <a:cxn ang="0">
                    <a:pos x="T4" y="T5"/>
                  </a:cxn>
                  <a:cxn ang="0">
                    <a:pos x="T6" y="T7"/>
                  </a:cxn>
                  <a:cxn ang="0">
                    <a:pos x="T8" y="T9"/>
                  </a:cxn>
                </a:cxnLst>
                <a:rect l="0" t="0" r="r" b="b"/>
                <a:pathLst>
                  <a:path w="1" h="251">
                    <a:moveTo>
                      <a:pt x="1" y="0"/>
                    </a:moveTo>
                    <a:cubicBezTo>
                      <a:pt x="1" y="246"/>
                      <a:pt x="1" y="246"/>
                      <a:pt x="1" y="246"/>
                    </a:cubicBezTo>
                    <a:cubicBezTo>
                      <a:pt x="1" y="248"/>
                      <a:pt x="0" y="250"/>
                      <a:pt x="0" y="251"/>
                    </a:cubicBezTo>
                    <a:cubicBezTo>
                      <a:pt x="0" y="5"/>
                      <a:pt x="0" y="5"/>
                      <a:pt x="0" y="5"/>
                    </a:cubicBezTo>
                    <a:cubicBezTo>
                      <a:pt x="0" y="3"/>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4" name="íṡlíḋé"/>
              <p:cNvSpPr/>
              <p:nvPr/>
            </p:nvSpPr>
            <p:spPr bwMode="auto">
              <a:xfrm>
                <a:off x="5932819" y="5249095"/>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15" name="ïŝļïďé"/>
              <p:cNvSpPr/>
              <p:nvPr/>
            </p:nvSpPr>
            <p:spPr bwMode="auto">
              <a:xfrm>
                <a:off x="5932819" y="5249095"/>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16" name="iṧḻíḍê"/>
              <p:cNvSpPr/>
              <p:nvPr/>
            </p:nvSpPr>
            <p:spPr bwMode="auto">
              <a:xfrm>
                <a:off x="5979166" y="5228819"/>
                <a:ext cx="8690" cy="114903"/>
              </a:xfrm>
              <a:custGeom>
                <a:avLst/>
                <a:gdLst>
                  <a:gd name="T0" fmla="*/ 9 w 9"/>
                  <a:gd name="T1" fmla="*/ 0 h 119"/>
                  <a:gd name="T2" fmla="*/ 9 w 9"/>
                  <a:gd name="T3" fmla="*/ 95 h 119"/>
                  <a:gd name="T4" fmla="*/ 0 w 9"/>
                  <a:gd name="T5" fmla="*/ 119 h 119"/>
                  <a:gd name="T6" fmla="*/ 0 w 9"/>
                  <a:gd name="T7" fmla="*/ 24 h 119"/>
                  <a:gd name="T8" fmla="*/ 9 w 9"/>
                  <a:gd name="T9" fmla="*/ 0 h 119"/>
                </a:gdLst>
                <a:ahLst/>
                <a:cxnLst>
                  <a:cxn ang="0">
                    <a:pos x="T0" y="T1"/>
                  </a:cxn>
                  <a:cxn ang="0">
                    <a:pos x="T2" y="T3"/>
                  </a:cxn>
                  <a:cxn ang="0">
                    <a:pos x="T4" y="T5"/>
                  </a:cxn>
                  <a:cxn ang="0">
                    <a:pos x="T6" y="T7"/>
                  </a:cxn>
                  <a:cxn ang="0">
                    <a:pos x="T8" y="T9"/>
                  </a:cxn>
                </a:cxnLst>
                <a:rect l="0" t="0" r="r" b="b"/>
                <a:pathLst>
                  <a:path w="9" h="119">
                    <a:moveTo>
                      <a:pt x="9" y="0"/>
                    </a:moveTo>
                    <a:lnTo>
                      <a:pt x="9" y="95"/>
                    </a:lnTo>
                    <a:lnTo>
                      <a:pt x="0" y="119"/>
                    </a:lnTo>
                    <a:lnTo>
                      <a:pt x="0" y="24"/>
                    </a:lnTo>
                    <a:lnTo>
                      <a:pt x="9"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7" name="íšļíḓè"/>
              <p:cNvSpPr/>
              <p:nvPr/>
            </p:nvSpPr>
            <p:spPr bwMode="auto">
              <a:xfrm>
                <a:off x="5980132" y="5225922"/>
                <a:ext cx="9656" cy="114903"/>
              </a:xfrm>
              <a:custGeom>
                <a:avLst/>
                <a:gdLst>
                  <a:gd name="T0" fmla="*/ 10 w 10"/>
                  <a:gd name="T1" fmla="*/ 0 h 119"/>
                  <a:gd name="T2" fmla="*/ 10 w 10"/>
                  <a:gd name="T3" fmla="*/ 95 h 119"/>
                  <a:gd name="T4" fmla="*/ 0 w 10"/>
                  <a:gd name="T5" fmla="*/ 119 h 119"/>
                  <a:gd name="T6" fmla="*/ 0 w 10"/>
                  <a:gd name="T7" fmla="*/ 24 h 119"/>
                  <a:gd name="T8" fmla="*/ 10 w 10"/>
                  <a:gd name="T9" fmla="*/ 0 h 119"/>
                </a:gdLst>
                <a:ahLst/>
                <a:cxnLst>
                  <a:cxn ang="0">
                    <a:pos x="T0" y="T1"/>
                  </a:cxn>
                  <a:cxn ang="0">
                    <a:pos x="T2" y="T3"/>
                  </a:cxn>
                  <a:cxn ang="0">
                    <a:pos x="T4" y="T5"/>
                  </a:cxn>
                  <a:cxn ang="0">
                    <a:pos x="T6" y="T7"/>
                  </a:cxn>
                  <a:cxn ang="0">
                    <a:pos x="T8" y="T9"/>
                  </a:cxn>
                </a:cxnLst>
                <a:rect l="0" t="0" r="r" b="b"/>
                <a:pathLst>
                  <a:path w="10" h="119">
                    <a:moveTo>
                      <a:pt x="10" y="0"/>
                    </a:moveTo>
                    <a:lnTo>
                      <a:pt x="10" y="95"/>
                    </a:lnTo>
                    <a:lnTo>
                      <a:pt x="0" y="119"/>
                    </a:lnTo>
                    <a:lnTo>
                      <a:pt x="0" y="24"/>
                    </a:lnTo>
                    <a:lnTo>
                      <a:pt x="10"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8" name="iṣḷíde"/>
              <p:cNvSpPr/>
              <p:nvPr/>
            </p:nvSpPr>
            <p:spPr bwMode="auto">
              <a:xfrm>
                <a:off x="5950199" y="5248130"/>
                <a:ext cx="13518" cy="97523"/>
              </a:xfrm>
              <a:custGeom>
                <a:avLst/>
                <a:gdLst>
                  <a:gd name="T0" fmla="*/ 36 w 36"/>
                  <a:gd name="T1" fmla="*/ 0 h 262"/>
                  <a:gd name="T2" fmla="*/ 36 w 36"/>
                  <a:gd name="T3" fmla="*/ 246 h 262"/>
                  <a:gd name="T4" fmla="*/ 0 w 36"/>
                  <a:gd name="T5" fmla="*/ 262 h 262"/>
                  <a:gd name="T6" fmla="*/ 0 w 36"/>
                  <a:gd name="T7" fmla="*/ 15 h 262"/>
                  <a:gd name="T8" fmla="*/ 36 w 36"/>
                  <a:gd name="T9" fmla="*/ 0 h 262"/>
                </a:gdLst>
                <a:ahLst/>
                <a:cxnLst>
                  <a:cxn ang="0">
                    <a:pos x="T0" y="T1"/>
                  </a:cxn>
                  <a:cxn ang="0">
                    <a:pos x="T2" y="T3"/>
                  </a:cxn>
                  <a:cxn ang="0">
                    <a:pos x="T4" y="T5"/>
                  </a:cxn>
                  <a:cxn ang="0">
                    <a:pos x="T6" y="T7"/>
                  </a:cxn>
                  <a:cxn ang="0">
                    <a:pos x="T8" y="T9"/>
                  </a:cxn>
                </a:cxnLst>
                <a:rect l="0" t="0" r="r" b="b"/>
                <a:pathLst>
                  <a:path w="36" h="262">
                    <a:moveTo>
                      <a:pt x="36" y="0"/>
                    </a:moveTo>
                    <a:cubicBezTo>
                      <a:pt x="36" y="246"/>
                      <a:pt x="36" y="246"/>
                      <a:pt x="36" y="246"/>
                    </a:cubicBezTo>
                    <a:cubicBezTo>
                      <a:pt x="25" y="253"/>
                      <a:pt x="14" y="259"/>
                      <a:pt x="0" y="262"/>
                    </a:cubicBezTo>
                    <a:cubicBezTo>
                      <a:pt x="0" y="15"/>
                      <a:pt x="0" y="15"/>
                      <a:pt x="0" y="15"/>
                    </a:cubicBezTo>
                    <a:cubicBezTo>
                      <a:pt x="14" y="12"/>
                      <a:pt x="25" y="7"/>
                      <a:pt x="36"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19" name="íSľíďe"/>
              <p:cNvSpPr/>
              <p:nvPr/>
            </p:nvSpPr>
            <p:spPr bwMode="auto">
              <a:xfrm>
                <a:off x="5994615" y="5228819"/>
                <a:ext cx="8690" cy="112972"/>
              </a:xfrm>
              <a:custGeom>
                <a:avLst/>
                <a:gdLst>
                  <a:gd name="T0" fmla="*/ 9 w 9"/>
                  <a:gd name="T1" fmla="*/ 0 h 117"/>
                  <a:gd name="T2" fmla="*/ 9 w 9"/>
                  <a:gd name="T3" fmla="*/ 95 h 117"/>
                  <a:gd name="T4" fmla="*/ 0 w 9"/>
                  <a:gd name="T5" fmla="*/ 117 h 117"/>
                  <a:gd name="T6" fmla="*/ 0 w 9"/>
                  <a:gd name="T7" fmla="*/ 22 h 117"/>
                  <a:gd name="T8" fmla="*/ 9 w 9"/>
                  <a:gd name="T9" fmla="*/ 0 h 117"/>
                </a:gdLst>
                <a:ahLst/>
                <a:cxnLst>
                  <a:cxn ang="0">
                    <a:pos x="T0" y="T1"/>
                  </a:cxn>
                  <a:cxn ang="0">
                    <a:pos x="T2" y="T3"/>
                  </a:cxn>
                  <a:cxn ang="0">
                    <a:pos x="T4" y="T5"/>
                  </a:cxn>
                  <a:cxn ang="0">
                    <a:pos x="T6" y="T7"/>
                  </a:cxn>
                  <a:cxn ang="0">
                    <a:pos x="T8" y="T9"/>
                  </a:cxn>
                </a:cxnLst>
                <a:rect l="0" t="0" r="r" b="b"/>
                <a:pathLst>
                  <a:path w="9" h="117">
                    <a:moveTo>
                      <a:pt x="9" y="0"/>
                    </a:moveTo>
                    <a:lnTo>
                      <a:pt x="9" y="95"/>
                    </a:lnTo>
                    <a:lnTo>
                      <a:pt x="0" y="117"/>
                    </a:lnTo>
                    <a:lnTo>
                      <a:pt x="0" y="22"/>
                    </a:lnTo>
                    <a:lnTo>
                      <a:pt x="9" y="0"/>
                    </a:lnTo>
                    <a:close/>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0" name="isḷïḋe"/>
              <p:cNvSpPr/>
              <p:nvPr/>
            </p:nvSpPr>
            <p:spPr bwMode="auto">
              <a:xfrm>
                <a:off x="5994615" y="5250061"/>
                <a:ext cx="966" cy="91729"/>
              </a:xfrm>
              <a:prstGeom prst="rect">
                <a:avLst/>
              </a:prstGeom>
              <a:solidFill>
                <a:srgbClr val="7797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21" name="îSḷîḋe"/>
              <p:cNvSpPr/>
              <p:nvPr/>
            </p:nvSpPr>
            <p:spPr bwMode="auto">
              <a:xfrm>
                <a:off x="5994615" y="525006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22" name="ïşļídè"/>
              <p:cNvSpPr/>
              <p:nvPr/>
            </p:nvSpPr>
            <p:spPr bwMode="auto">
              <a:xfrm>
                <a:off x="5992684" y="5250061"/>
                <a:ext cx="1931" cy="92694"/>
              </a:xfrm>
              <a:custGeom>
                <a:avLst/>
                <a:gdLst>
                  <a:gd name="T0" fmla="*/ 4 w 4"/>
                  <a:gd name="T1" fmla="*/ 0 h 250"/>
                  <a:gd name="T2" fmla="*/ 4 w 4"/>
                  <a:gd name="T3" fmla="*/ 247 h 250"/>
                  <a:gd name="T4" fmla="*/ 0 w 4"/>
                  <a:gd name="T5" fmla="*/ 250 h 250"/>
                  <a:gd name="T6" fmla="*/ 0 w 4"/>
                  <a:gd name="T7" fmla="*/ 4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2" y="249"/>
                      <a:pt x="0" y="250"/>
                    </a:cubicBezTo>
                    <a:cubicBezTo>
                      <a:pt x="0" y="4"/>
                      <a:pt x="0" y="4"/>
                      <a:pt x="0" y="4"/>
                    </a:cubicBezTo>
                    <a:cubicBezTo>
                      <a:pt x="2" y="3"/>
                      <a:pt x="3" y="2"/>
                      <a:pt x="4"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3" name="ïSļïḋé"/>
              <p:cNvSpPr/>
              <p:nvPr/>
            </p:nvSpPr>
            <p:spPr bwMode="auto">
              <a:xfrm>
                <a:off x="5987857" y="5251026"/>
                <a:ext cx="4828" cy="94626"/>
              </a:xfrm>
              <a:custGeom>
                <a:avLst/>
                <a:gdLst>
                  <a:gd name="T0" fmla="*/ 13 w 13"/>
                  <a:gd name="T1" fmla="*/ 0 h 252"/>
                  <a:gd name="T2" fmla="*/ 13 w 13"/>
                  <a:gd name="T3" fmla="*/ 246 h 252"/>
                  <a:gd name="T4" fmla="*/ 0 w 13"/>
                  <a:gd name="T5" fmla="*/ 252 h 252"/>
                  <a:gd name="T6" fmla="*/ 0 w 13"/>
                  <a:gd name="T7" fmla="*/ 6 h 252"/>
                  <a:gd name="T8" fmla="*/ 13 w 13"/>
                  <a:gd name="T9" fmla="*/ 0 h 252"/>
                </a:gdLst>
                <a:ahLst/>
                <a:cxnLst>
                  <a:cxn ang="0">
                    <a:pos x="T0" y="T1"/>
                  </a:cxn>
                  <a:cxn ang="0">
                    <a:pos x="T2" y="T3"/>
                  </a:cxn>
                  <a:cxn ang="0">
                    <a:pos x="T4" y="T5"/>
                  </a:cxn>
                  <a:cxn ang="0">
                    <a:pos x="T6" y="T7"/>
                  </a:cxn>
                  <a:cxn ang="0">
                    <a:pos x="T8" y="T9"/>
                  </a:cxn>
                </a:cxnLst>
                <a:rect l="0" t="0" r="r" b="b"/>
                <a:pathLst>
                  <a:path w="13" h="252">
                    <a:moveTo>
                      <a:pt x="13" y="0"/>
                    </a:moveTo>
                    <a:cubicBezTo>
                      <a:pt x="13" y="246"/>
                      <a:pt x="13" y="246"/>
                      <a:pt x="13" y="246"/>
                    </a:cubicBezTo>
                    <a:cubicBezTo>
                      <a:pt x="10" y="249"/>
                      <a:pt x="5" y="251"/>
                      <a:pt x="0" y="252"/>
                    </a:cubicBezTo>
                    <a:cubicBezTo>
                      <a:pt x="0" y="6"/>
                      <a:pt x="0" y="6"/>
                      <a:pt x="0" y="6"/>
                    </a:cubicBezTo>
                    <a:cubicBezTo>
                      <a:pt x="5" y="4"/>
                      <a:pt x="10" y="2"/>
                      <a:pt x="1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4" name="ïṣļîḍê"/>
              <p:cNvSpPr/>
              <p:nvPr/>
            </p:nvSpPr>
            <p:spPr bwMode="auto">
              <a:xfrm>
                <a:off x="5994615" y="5250061"/>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5" name="iṧḻïḋe"/>
              <p:cNvSpPr/>
              <p:nvPr/>
            </p:nvSpPr>
            <p:spPr bwMode="auto">
              <a:xfrm>
                <a:off x="5852677" y="5234612"/>
                <a:ext cx="5793" cy="108144"/>
              </a:xfrm>
              <a:custGeom>
                <a:avLst/>
                <a:gdLst>
                  <a:gd name="T0" fmla="*/ 6 w 6"/>
                  <a:gd name="T1" fmla="*/ 0 h 112"/>
                  <a:gd name="T2" fmla="*/ 6 w 6"/>
                  <a:gd name="T3" fmla="*/ 95 h 112"/>
                  <a:gd name="T4" fmla="*/ 0 w 6"/>
                  <a:gd name="T5" fmla="*/ 112 h 112"/>
                  <a:gd name="T6" fmla="*/ 0 w 6"/>
                  <a:gd name="T7" fmla="*/ 16 h 112"/>
                  <a:gd name="T8" fmla="*/ 6 w 6"/>
                  <a:gd name="T9" fmla="*/ 0 h 112"/>
                </a:gdLst>
                <a:ahLst/>
                <a:cxnLst>
                  <a:cxn ang="0">
                    <a:pos x="T0" y="T1"/>
                  </a:cxn>
                  <a:cxn ang="0">
                    <a:pos x="T2" y="T3"/>
                  </a:cxn>
                  <a:cxn ang="0">
                    <a:pos x="T4" y="T5"/>
                  </a:cxn>
                  <a:cxn ang="0">
                    <a:pos x="T6" y="T7"/>
                  </a:cxn>
                  <a:cxn ang="0">
                    <a:pos x="T8" y="T9"/>
                  </a:cxn>
                </a:cxnLst>
                <a:rect l="0" t="0" r="r" b="b"/>
                <a:pathLst>
                  <a:path w="6" h="112">
                    <a:moveTo>
                      <a:pt x="6" y="0"/>
                    </a:moveTo>
                    <a:lnTo>
                      <a:pt x="6" y="95"/>
                    </a:lnTo>
                    <a:lnTo>
                      <a:pt x="0" y="112"/>
                    </a:lnTo>
                    <a:lnTo>
                      <a:pt x="0" y="16"/>
                    </a:lnTo>
                    <a:lnTo>
                      <a:pt x="6"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6" name="iṥļíḓé"/>
              <p:cNvSpPr/>
              <p:nvPr/>
            </p:nvSpPr>
            <p:spPr bwMode="auto">
              <a:xfrm>
                <a:off x="5961786" y="5248130"/>
                <a:ext cx="1931" cy="94626"/>
              </a:xfrm>
              <a:custGeom>
                <a:avLst/>
                <a:gdLst>
                  <a:gd name="T0" fmla="*/ 2 w 2"/>
                  <a:gd name="T1" fmla="*/ 0 h 98"/>
                  <a:gd name="T2" fmla="*/ 2 w 2"/>
                  <a:gd name="T3" fmla="*/ 95 h 98"/>
                  <a:gd name="T4" fmla="*/ 0 w 2"/>
                  <a:gd name="T5" fmla="*/ 98 h 98"/>
                  <a:gd name="T6" fmla="*/ 0 w 2"/>
                  <a:gd name="T7" fmla="*/ 2 h 98"/>
                  <a:gd name="T8" fmla="*/ 2 w 2"/>
                  <a:gd name="T9" fmla="*/ 0 h 98"/>
                </a:gdLst>
                <a:ahLst/>
                <a:cxnLst>
                  <a:cxn ang="0">
                    <a:pos x="T0" y="T1"/>
                  </a:cxn>
                  <a:cxn ang="0">
                    <a:pos x="T2" y="T3"/>
                  </a:cxn>
                  <a:cxn ang="0">
                    <a:pos x="T4" y="T5"/>
                  </a:cxn>
                  <a:cxn ang="0">
                    <a:pos x="T6" y="T7"/>
                  </a:cxn>
                  <a:cxn ang="0">
                    <a:pos x="T8" y="T9"/>
                  </a:cxn>
                </a:cxnLst>
                <a:rect l="0" t="0" r="r" b="b"/>
                <a:pathLst>
                  <a:path w="2" h="98">
                    <a:moveTo>
                      <a:pt x="2" y="0"/>
                    </a:moveTo>
                    <a:lnTo>
                      <a:pt x="2" y="95"/>
                    </a:lnTo>
                    <a:lnTo>
                      <a:pt x="0" y="98"/>
                    </a:lnTo>
                    <a:lnTo>
                      <a:pt x="0" y="2"/>
                    </a:lnTo>
                    <a:lnTo>
                      <a:pt x="2"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7" name="îṩľïḍe"/>
              <p:cNvSpPr/>
              <p:nvPr/>
            </p:nvSpPr>
            <p:spPr bwMode="auto">
              <a:xfrm>
                <a:off x="6071861" y="5249095"/>
                <a:ext cx="0" cy="93660"/>
              </a:xfrm>
              <a:custGeom>
                <a:avLst/>
                <a:gdLst>
                  <a:gd name="T0" fmla="*/ 1 w 1"/>
                  <a:gd name="T1" fmla="*/ 0 h 252"/>
                  <a:gd name="T2" fmla="*/ 1 w 1"/>
                  <a:gd name="T3" fmla="*/ 247 h 252"/>
                  <a:gd name="T4" fmla="*/ 0 w 1"/>
                  <a:gd name="T5" fmla="*/ 252 h 252"/>
                  <a:gd name="T6" fmla="*/ 0 w 1"/>
                  <a:gd name="T7" fmla="*/ 5 h 252"/>
                  <a:gd name="T8" fmla="*/ 1 w 1"/>
                  <a:gd name="T9" fmla="*/ 0 h 252"/>
                </a:gdLst>
                <a:ahLst/>
                <a:cxnLst>
                  <a:cxn ang="0">
                    <a:pos x="T0" y="T1"/>
                  </a:cxn>
                  <a:cxn ang="0">
                    <a:pos x="T2" y="T3"/>
                  </a:cxn>
                  <a:cxn ang="0">
                    <a:pos x="T4" y="T5"/>
                  </a:cxn>
                  <a:cxn ang="0">
                    <a:pos x="T6" y="T7"/>
                  </a:cxn>
                  <a:cxn ang="0">
                    <a:pos x="T8" y="T9"/>
                  </a:cxn>
                </a:cxnLst>
                <a:rect l="0" t="0" r="r" b="b"/>
                <a:pathLst>
                  <a:path w="1" h="252">
                    <a:moveTo>
                      <a:pt x="1" y="0"/>
                    </a:moveTo>
                    <a:cubicBezTo>
                      <a:pt x="1" y="247"/>
                      <a:pt x="1" y="247"/>
                      <a:pt x="1" y="247"/>
                    </a:cubicBezTo>
                    <a:cubicBezTo>
                      <a:pt x="0" y="248"/>
                      <a:pt x="0" y="250"/>
                      <a:pt x="0" y="252"/>
                    </a:cubicBezTo>
                    <a:cubicBezTo>
                      <a:pt x="0" y="5"/>
                      <a:pt x="0" y="5"/>
                      <a:pt x="0" y="5"/>
                    </a:cubicBezTo>
                    <a:cubicBezTo>
                      <a:pt x="0" y="4"/>
                      <a:pt x="0" y="2"/>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28" name="îş1iḑê"/>
              <p:cNvSpPr/>
              <p:nvPr/>
            </p:nvSpPr>
            <p:spPr bwMode="auto">
              <a:xfrm>
                <a:off x="6071861" y="5251026"/>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29" name="íśḻiďé"/>
              <p:cNvSpPr/>
              <p:nvPr/>
            </p:nvSpPr>
            <p:spPr bwMode="auto">
              <a:xfrm>
                <a:off x="6071861" y="525102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0" name="íşļïḍè"/>
              <p:cNvSpPr/>
              <p:nvPr/>
            </p:nvSpPr>
            <p:spPr bwMode="auto">
              <a:xfrm>
                <a:off x="6045791" y="523654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1" name="işḷídé"/>
              <p:cNvSpPr/>
              <p:nvPr/>
            </p:nvSpPr>
            <p:spPr bwMode="auto">
              <a:xfrm>
                <a:off x="6045791" y="523654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2" name="ïṩlïdê"/>
              <p:cNvSpPr/>
              <p:nvPr/>
            </p:nvSpPr>
            <p:spPr bwMode="auto">
              <a:xfrm>
                <a:off x="6045791" y="5236543"/>
                <a:ext cx="0" cy="93660"/>
              </a:xfrm>
              <a:custGeom>
                <a:avLst/>
                <a:gdLst>
                  <a:gd name="T0" fmla="*/ 0 h 252"/>
                  <a:gd name="T1" fmla="*/ 247 h 252"/>
                  <a:gd name="T2" fmla="*/ 252 h 252"/>
                  <a:gd name="T3" fmla="*/ 5 h 252"/>
                  <a:gd name="T4" fmla="*/ 0 h 252"/>
                </a:gdLst>
                <a:ahLst/>
                <a:cxnLst>
                  <a:cxn ang="0">
                    <a:pos x="0" y="T0"/>
                  </a:cxn>
                  <a:cxn ang="0">
                    <a:pos x="0" y="T1"/>
                  </a:cxn>
                  <a:cxn ang="0">
                    <a:pos x="0" y="T2"/>
                  </a:cxn>
                  <a:cxn ang="0">
                    <a:pos x="0" y="T3"/>
                  </a:cxn>
                  <a:cxn ang="0">
                    <a:pos x="0" y="T4"/>
                  </a:cxn>
                </a:cxnLst>
                <a:rect l="0" t="0" r="r" b="b"/>
                <a:pathLst>
                  <a:path h="252">
                    <a:moveTo>
                      <a:pt x="0" y="0"/>
                    </a:moveTo>
                    <a:cubicBezTo>
                      <a:pt x="0" y="247"/>
                      <a:pt x="0" y="247"/>
                      <a:pt x="0" y="247"/>
                    </a:cubicBezTo>
                    <a:cubicBezTo>
                      <a:pt x="0" y="248"/>
                      <a:pt x="0" y="250"/>
                      <a:pt x="0" y="252"/>
                    </a:cubicBezTo>
                    <a:cubicBezTo>
                      <a:pt x="0" y="5"/>
                      <a:pt x="0" y="5"/>
                      <a:pt x="0" y="5"/>
                    </a:cubicBezTo>
                    <a:cubicBezTo>
                      <a:pt x="0" y="3"/>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3" name="íslídè"/>
              <p:cNvSpPr/>
              <p:nvPr/>
            </p:nvSpPr>
            <p:spPr bwMode="auto">
              <a:xfrm>
                <a:off x="6044825" y="5238474"/>
                <a:ext cx="966" cy="94626"/>
              </a:xfrm>
              <a:custGeom>
                <a:avLst/>
                <a:gdLst>
                  <a:gd name="T0" fmla="*/ 3 w 3"/>
                  <a:gd name="T1" fmla="*/ 0 h 255"/>
                  <a:gd name="T2" fmla="*/ 3 w 3"/>
                  <a:gd name="T3" fmla="*/ 247 h 255"/>
                  <a:gd name="T4" fmla="*/ 0 w 3"/>
                  <a:gd name="T5" fmla="*/ 255 h 255"/>
                  <a:gd name="T6" fmla="*/ 0 w 3"/>
                  <a:gd name="T7" fmla="*/ 8 h 255"/>
                  <a:gd name="T8" fmla="*/ 3 w 3"/>
                  <a:gd name="T9" fmla="*/ 0 h 255"/>
                </a:gdLst>
                <a:ahLst/>
                <a:cxnLst>
                  <a:cxn ang="0">
                    <a:pos x="T0" y="T1"/>
                  </a:cxn>
                  <a:cxn ang="0">
                    <a:pos x="T2" y="T3"/>
                  </a:cxn>
                  <a:cxn ang="0">
                    <a:pos x="T4" y="T5"/>
                  </a:cxn>
                  <a:cxn ang="0">
                    <a:pos x="T6" y="T7"/>
                  </a:cxn>
                  <a:cxn ang="0">
                    <a:pos x="T8" y="T9"/>
                  </a:cxn>
                </a:cxnLst>
                <a:rect l="0" t="0" r="r" b="b"/>
                <a:pathLst>
                  <a:path w="3" h="255">
                    <a:moveTo>
                      <a:pt x="3" y="0"/>
                    </a:moveTo>
                    <a:cubicBezTo>
                      <a:pt x="3" y="247"/>
                      <a:pt x="3" y="247"/>
                      <a:pt x="3" y="247"/>
                    </a:cubicBezTo>
                    <a:cubicBezTo>
                      <a:pt x="2" y="249"/>
                      <a:pt x="1" y="252"/>
                      <a:pt x="0" y="255"/>
                    </a:cubicBezTo>
                    <a:cubicBezTo>
                      <a:pt x="0" y="8"/>
                      <a:pt x="0" y="8"/>
                      <a:pt x="0" y="8"/>
                    </a:cubicBezTo>
                    <a:cubicBezTo>
                      <a:pt x="1" y="6"/>
                      <a:pt x="2" y="3"/>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4" name="ïSlïḍê"/>
              <p:cNvSpPr/>
              <p:nvPr/>
            </p:nvSpPr>
            <p:spPr bwMode="auto">
              <a:xfrm>
                <a:off x="6040963" y="5241371"/>
                <a:ext cx="3862" cy="101385"/>
              </a:xfrm>
              <a:custGeom>
                <a:avLst/>
                <a:gdLst>
                  <a:gd name="T0" fmla="*/ 10 w 10"/>
                  <a:gd name="T1" fmla="*/ 0 h 272"/>
                  <a:gd name="T2" fmla="*/ 10 w 10"/>
                  <a:gd name="T3" fmla="*/ 247 h 272"/>
                  <a:gd name="T4" fmla="*/ 0 w 10"/>
                  <a:gd name="T5" fmla="*/ 272 h 272"/>
                  <a:gd name="T6" fmla="*/ 0 w 10"/>
                  <a:gd name="T7" fmla="*/ 26 h 272"/>
                  <a:gd name="T8" fmla="*/ 10 w 10"/>
                  <a:gd name="T9" fmla="*/ 0 h 272"/>
                </a:gdLst>
                <a:ahLst/>
                <a:cxnLst>
                  <a:cxn ang="0">
                    <a:pos x="T0" y="T1"/>
                  </a:cxn>
                  <a:cxn ang="0">
                    <a:pos x="T2" y="T3"/>
                  </a:cxn>
                  <a:cxn ang="0">
                    <a:pos x="T4" y="T5"/>
                  </a:cxn>
                  <a:cxn ang="0">
                    <a:pos x="T6" y="T7"/>
                  </a:cxn>
                  <a:cxn ang="0">
                    <a:pos x="T8" y="T9"/>
                  </a:cxn>
                </a:cxnLst>
                <a:rect l="0" t="0" r="r" b="b"/>
                <a:pathLst>
                  <a:path w="10" h="272">
                    <a:moveTo>
                      <a:pt x="10" y="0"/>
                    </a:moveTo>
                    <a:cubicBezTo>
                      <a:pt x="10" y="247"/>
                      <a:pt x="10" y="247"/>
                      <a:pt x="10" y="247"/>
                    </a:cubicBezTo>
                    <a:cubicBezTo>
                      <a:pt x="7" y="256"/>
                      <a:pt x="2" y="265"/>
                      <a:pt x="0" y="272"/>
                    </a:cubicBezTo>
                    <a:cubicBezTo>
                      <a:pt x="0" y="26"/>
                      <a:pt x="0" y="26"/>
                      <a:pt x="0" y="26"/>
                    </a:cubicBezTo>
                    <a:cubicBezTo>
                      <a:pt x="2" y="18"/>
                      <a:pt x="7" y="9"/>
                      <a:pt x="10"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5" name="í$ļïdê"/>
              <p:cNvSpPr/>
              <p:nvPr/>
            </p:nvSpPr>
            <p:spPr bwMode="auto">
              <a:xfrm>
                <a:off x="6040963" y="5251026"/>
                <a:ext cx="0" cy="93660"/>
              </a:xfrm>
              <a:custGeom>
                <a:avLst/>
                <a:gdLst>
                  <a:gd name="T0" fmla="*/ 2 w 2"/>
                  <a:gd name="T1" fmla="*/ 0 h 251"/>
                  <a:gd name="T2" fmla="*/ 2 w 2"/>
                  <a:gd name="T3" fmla="*/ 246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0" y="250"/>
                      <a:pt x="0" y="251"/>
                    </a:cubicBezTo>
                    <a:cubicBezTo>
                      <a:pt x="0" y="5"/>
                      <a:pt x="0" y="5"/>
                      <a:pt x="0" y="5"/>
                    </a:cubicBezTo>
                    <a:cubicBezTo>
                      <a:pt x="0" y="3"/>
                      <a:pt x="1" y="1"/>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6" name="işḻïḑè"/>
              <p:cNvSpPr/>
              <p:nvPr/>
            </p:nvSpPr>
            <p:spPr bwMode="auto">
              <a:xfrm>
                <a:off x="6040963" y="5252957"/>
                <a:ext cx="0" cy="92694"/>
              </a:xfrm>
              <a:custGeom>
                <a:avLst/>
                <a:gdLst>
                  <a:gd name="T0" fmla="*/ 0 h 249"/>
                  <a:gd name="T1" fmla="*/ 246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37" name="í$ḷíḋe"/>
              <p:cNvSpPr/>
              <p:nvPr/>
            </p:nvSpPr>
            <p:spPr bwMode="auto">
              <a:xfrm>
                <a:off x="6040963" y="5252957"/>
                <a:ext cx="966" cy="92694"/>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8" name="îṣliḓê"/>
              <p:cNvSpPr/>
              <p:nvPr/>
            </p:nvSpPr>
            <p:spPr bwMode="auto">
              <a:xfrm>
                <a:off x="6040963" y="5252957"/>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39" name="íšḻiďè"/>
              <p:cNvSpPr/>
              <p:nvPr/>
            </p:nvSpPr>
            <p:spPr bwMode="auto">
              <a:xfrm>
                <a:off x="6048687" y="5233646"/>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0" name="i$ļîďê"/>
              <p:cNvSpPr/>
              <p:nvPr/>
            </p:nvSpPr>
            <p:spPr bwMode="auto">
              <a:xfrm>
                <a:off x="6048687" y="523364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1" name="ïṧľíḓe"/>
              <p:cNvSpPr/>
              <p:nvPr/>
            </p:nvSpPr>
            <p:spPr bwMode="auto">
              <a:xfrm>
                <a:off x="6048687" y="5233646"/>
                <a:ext cx="0" cy="93660"/>
              </a:xfrm>
              <a:custGeom>
                <a:avLst/>
                <a:gdLst>
                  <a:gd name="T0" fmla="*/ 1 w 1"/>
                  <a:gd name="T1" fmla="*/ 0 h 251"/>
                  <a:gd name="T2" fmla="*/ 1 w 1"/>
                  <a:gd name="T3" fmla="*/ 246 h 251"/>
                  <a:gd name="T4" fmla="*/ 0 w 1"/>
                  <a:gd name="T5" fmla="*/ 251 h 251"/>
                  <a:gd name="T6" fmla="*/ 0 w 1"/>
                  <a:gd name="T7" fmla="*/ 5 h 251"/>
                  <a:gd name="T8" fmla="*/ 1 w 1"/>
                  <a:gd name="T9" fmla="*/ 0 h 251"/>
                </a:gdLst>
                <a:ahLst/>
                <a:cxnLst>
                  <a:cxn ang="0">
                    <a:pos x="T0" y="T1"/>
                  </a:cxn>
                  <a:cxn ang="0">
                    <a:pos x="T2" y="T3"/>
                  </a:cxn>
                  <a:cxn ang="0">
                    <a:pos x="T4" y="T5"/>
                  </a:cxn>
                  <a:cxn ang="0">
                    <a:pos x="T6" y="T7"/>
                  </a:cxn>
                  <a:cxn ang="0">
                    <a:pos x="T8" y="T9"/>
                  </a:cxn>
                </a:cxnLst>
                <a:rect l="0" t="0" r="r" b="b"/>
                <a:pathLst>
                  <a:path w="1" h="251">
                    <a:moveTo>
                      <a:pt x="1" y="0"/>
                    </a:moveTo>
                    <a:cubicBezTo>
                      <a:pt x="1" y="246"/>
                      <a:pt x="1" y="246"/>
                      <a:pt x="1" y="246"/>
                    </a:cubicBezTo>
                    <a:cubicBezTo>
                      <a:pt x="1" y="248"/>
                      <a:pt x="1" y="249"/>
                      <a:pt x="0" y="251"/>
                    </a:cubicBezTo>
                    <a:cubicBezTo>
                      <a:pt x="0" y="5"/>
                      <a:pt x="0" y="5"/>
                      <a:pt x="0" y="5"/>
                    </a:cubicBezTo>
                    <a:cubicBezTo>
                      <a:pt x="1" y="3"/>
                      <a:pt x="1" y="1"/>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2" name="ïśļîdê"/>
              <p:cNvSpPr/>
              <p:nvPr/>
            </p:nvSpPr>
            <p:spPr bwMode="auto">
              <a:xfrm>
                <a:off x="6047722" y="5235577"/>
                <a:ext cx="966" cy="94626"/>
              </a:xfrm>
              <a:custGeom>
                <a:avLst/>
                <a:gdLst>
                  <a:gd name="T0" fmla="*/ 2 w 2"/>
                  <a:gd name="T1" fmla="*/ 0 h 255"/>
                  <a:gd name="T2" fmla="*/ 2 w 2"/>
                  <a:gd name="T3" fmla="*/ 246 h 255"/>
                  <a:gd name="T4" fmla="*/ 0 w 2"/>
                  <a:gd name="T5" fmla="*/ 255 h 255"/>
                  <a:gd name="T6" fmla="*/ 0 w 2"/>
                  <a:gd name="T7" fmla="*/ 8 h 255"/>
                  <a:gd name="T8" fmla="*/ 2 w 2"/>
                  <a:gd name="T9" fmla="*/ 0 h 255"/>
                </a:gdLst>
                <a:ahLst/>
                <a:cxnLst>
                  <a:cxn ang="0">
                    <a:pos x="T0" y="T1"/>
                  </a:cxn>
                  <a:cxn ang="0">
                    <a:pos x="T2" y="T3"/>
                  </a:cxn>
                  <a:cxn ang="0">
                    <a:pos x="T4" y="T5"/>
                  </a:cxn>
                  <a:cxn ang="0">
                    <a:pos x="T6" y="T7"/>
                  </a:cxn>
                  <a:cxn ang="0">
                    <a:pos x="T8" y="T9"/>
                  </a:cxn>
                </a:cxnLst>
                <a:rect l="0" t="0" r="r" b="b"/>
                <a:pathLst>
                  <a:path w="2" h="255">
                    <a:moveTo>
                      <a:pt x="2" y="0"/>
                    </a:moveTo>
                    <a:cubicBezTo>
                      <a:pt x="2" y="246"/>
                      <a:pt x="2" y="246"/>
                      <a:pt x="2" y="246"/>
                    </a:cubicBezTo>
                    <a:cubicBezTo>
                      <a:pt x="2" y="249"/>
                      <a:pt x="1" y="252"/>
                      <a:pt x="0" y="255"/>
                    </a:cubicBezTo>
                    <a:cubicBezTo>
                      <a:pt x="0" y="8"/>
                      <a:pt x="0" y="8"/>
                      <a:pt x="0" y="8"/>
                    </a:cubicBezTo>
                    <a:cubicBezTo>
                      <a:pt x="1" y="5"/>
                      <a:pt x="2"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3" name="îṡḷiḋê"/>
              <p:cNvSpPr/>
              <p:nvPr/>
            </p:nvSpPr>
            <p:spPr bwMode="auto">
              <a:xfrm>
                <a:off x="6043860" y="5238474"/>
                <a:ext cx="3862" cy="101385"/>
              </a:xfrm>
              <a:custGeom>
                <a:avLst/>
                <a:gdLst>
                  <a:gd name="T0" fmla="*/ 11 w 11"/>
                  <a:gd name="T1" fmla="*/ 0 h 272"/>
                  <a:gd name="T2" fmla="*/ 11 w 11"/>
                  <a:gd name="T3" fmla="*/ 247 h 272"/>
                  <a:gd name="T4" fmla="*/ 0 w 11"/>
                  <a:gd name="T5" fmla="*/ 272 h 272"/>
                  <a:gd name="T6" fmla="*/ 0 w 11"/>
                  <a:gd name="T7" fmla="*/ 26 h 272"/>
                  <a:gd name="T8" fmla="*/ 11 w 11"/>
                  <a:gd name="T9" fmla="*/ 0 h 272"/>
                </a:gdLst>
                <a:ahLst/>
                <a:cxnLst>
                  <a:cxn ang="0">
                    <a:pos x="T0" y="T1"/>
                  </a:cxn>
                  <a:cxn ang="0">
                    <a:pos x="T2" y="T3"/>
                  </a:cxn>
                  <a:cxn ang="0">
                    <a:pos x="T4" y="T5"/>
                  </a:cxn>
                  <a:cxn ang="0">
                    <a:pos x="T6" y="T7"/>
                  </a:cxn>
                  <a:cxn ang="0">
                    <a:pos x="T8" y="T9"/>
                  </a:cxn>
                </a:cxnLst>
                <a:rect l="0" t="0" r="r" b="b"/>
                <a:pathLst>
                  <a:path w="11" h="272">
                    <a:moveTo>
                      <a:pt x="11" y="0"/>
                    </a:moveTo>
                    <a:cubicBezTo>
                      <a:pt x="11" y="247"/>
                      <a:pt x="11" y="247"/>
                      <a:pt x="11" y="247"/>
                    </a:cubicBezTo>
                    <a:cubicBezTo>
                      <a:pt x="8" y="256"/>
                      <a:pt x="3" y="265"/>
                      <a:pt x="0" y="272"/>
                    </a:cubicBezTo>
                    <a:cubicBezTo>
                      <a:pt x="0" y="26"/>
                      <a:pt x="0" y="26"/>
                      <a:pt x="0" y="26"/>
                    </a:cubicBezTo>
                    <a:cubicBezTo>
                      <a:pt x="3" y="18"/>
                      <a:pt x="8" y="9"/>
                      <a:pt x="11"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4" name="ï$ľïḑe"/>
              <p:cNvSpPr/>
              <p:nvPr/>
            </p:nvSpPr>
            <p:spPr bwMode="auto">
              <a:xfrm>
                <a:off x="6042894" y="5248130"/>
                <a:ext cx="966" cy="93660"/>
              </a:xfrm>
              <a:custGeom>
                <a:avLst/>
                <a:gdLst>
                  <a:gd name="T0" fmla="*/ 2 w 2"/>
                  <a:gd name="T1" fmla="*/ 0 h 251"/>
                  <a:gd name="T2" fmla="*/ 2 w 2"/>
                  <a:gd name="T3" fmla="*/ 246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1" y="250"/>
                      <a:pt x="0" y="251"/>
                    </a:cubicBezTo>
                    <a:cubicBezTo>
                      <a:pt x="0" y="5"/>
                      <a:pt x="0" y="5"/>
                      <a:pt x="0" y="5"/>
                    </a:cubicBezTo>
                    <a:cubicBezTo>
                      <a:pt x="1" y="3"/>
                      <a:pt x="1" y="2"/>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5" name="işḻíḓè"/>
              <p:cNvSpPr/>
              <p:nvPr/>
            </p:nvSpPr>
            <p:spPr bwMode="auto">
              <a:xfrm>
                <a:off x="6042894" y="5250061"/>
                <a:ext cx="0" cy="92694"/>
              </a:xfrm>
              <a:custGeom>
                <a:avLst/>
                <a:gdLst>
                  <a:gd name="T0" fmla="*/ 0 h 249"/>
                  <a:gd name="T1" fmla="*/ 246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6"/>
                      <a:pt x="0" y="246"/>
                      <a:pt x="0" y="246"/>
                    </a:cubicBezTo>
                    <a:cubicBezTo>
                      <a:pt x="0" y="247"/>
                      <a:pt x="0" y="248"/>
                      <a:pt x="0" y="249"/>
                    </a:cubicBezTo>
                    <a:cubicBezTo>
                      <a:pt x="0" y="2"/>
                      <a:pt x="0" y="2"/>
                      <a:pt x="0" y="2"/>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6" name="ïŝlïḑè"/>
              <p:cNvSpPr/>
              <p:nvPr/>
            </p:nvSpPr>
            <p:spPr bwMode="auto">
              <a:xfrm>
                <a:off x="6042894" y="5251026"/>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7" name="îśḻiḋè"/>
              <p:cNvSpPr/>
              <p:nvPr/>
            </p:nvSpPr>
            <p:spPr bwMode="auto">
              <a:xfrm>
                <a:off x="6042894" y="525102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48" name="íṣḻiḑé"/>
              <p:cNvSpPr/>
              <p:nvPr/>
            </p:nvSpPr>
            <p:spPr bwMode="auto">
              <a:xfrm>
                <a:off x="6042894" y="5251026"/>
                <a:ext cx="1931" cy="94626"/>
              </a:xfrm>
              <a:custGeom>
                <a:avLst/>
                <a:gdLst>
                  <a:gd name="T0" fmla="*/ 5 w 5"/>
                  <a:gd name="T1" fmla="*/ 6 h 253"/>
                  <a:gd name="T2" fmla="*/ 5 w 5"/>
                  <a:gd name="T3" fmla="*/ 253 h 253"/>
                  <a:gd name="T4" fmla="*/ 0 w 5"/>
                  <a:gd name="T5" fmla="*/ 246 h 253"/>
                  <a:gd name="T6" fmla="*/ 0 w 5"/>
                  <a:gd name="T7" fmla="*/ 0 h 253"/>
                  <a:gd name="T8" fmla="*/ 5 w 5"/>
                  <a:gd name="T9" fmla="*/ 6 h 253"/>
                </a:gdLst>
                <a:ahLst/>
                <a:cxnLst>
                  <a:cxn ang="0">
                    <a:pos x="T0" y="T1"/>
                  </a:cxn>
                  <a:cxn ang="0">
                    <a:pos x="T2" y="T3"/>
                  </a:cxn>
                  <a:cxn ang="0">
                    <a:pos x="T4" y="T5"/>
                  </a:cxn>
                  <a:cxn ang="0">
                    <a:pos x="T6" y="T7"/>
                  </a:cxn>
                  <a:cxn ang="0">
                    <a:pos x="T8" y="T9"/>
                  </a:cxn>
                </a:cxnLst>
                <a:rect l="0" t="0" r="r" b="b"/>
                <a:pathLst>
                  <a:path w="5" h="253">
                    <a:moveTo>
                      <a:pt x="5" y="6"/>
                    </a:moveTo>
                    <a:cubicBezTo>
                      <a:pt x="5" y="253"/>
                      <a:pt x="5" y="253"/>
                      <a:pt x="5" y="253"/>
                    </a:cubicBezTo>
                    <a:cubicBezTo>
                      <a:pt x="1" y="251"/>
                      <a:pt x="0" y="249"/>
                      <a:pt x="0" y="246"/>
                    </a:cubicBezTo>
                    <a:cubicBezTo>
                      <a:pt x="0" y="0"/>
                      <a:pt x="0" y="0"/>
                      <a:pt x="0" y="0"/>
                    </a:cubicBezTo>
                    <a:cubicBezTo>
                      <a:pt x="0" y="3"/>
                      <a:pt x="1" y="5"/>
                      <a:pt x="5" y="6"/>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49" name="îşḻîďê"/>
              <p:cNvSpPr/>
              <p:nvPr/>
            </p:nvSpPr>
            <p:spPr bwMode="auto">
              <a:xfrm>
                <a:off x="5980132" y="5249095"/>
                <a:ext cx="0" cy="91729"/>
              </a:xfrm>
              <a:custGeom>
                <a:avLst/>
                <a:gdLst>
                  <a:gd name="T0" fmla="*/ 0 h 95"/>
                  <a:gd name="T1" fmla="*/ 95 h 95"/>
                  <a:gd name="T2" fmla="*/ 95 h 95"/>
                  <a:gd name="T3" fmla="*/ 1 h 95"/>
                  <a:gd name="T4" fmla="*/ 0 h 95"/>
                </a:gdLst>
                <a:ahLst/>
                <a:cxnLst>
                  <a:cxn ang="0">
                    <a:pos x="0" y="T0"/>
                  </a:cxn>
                  <a:cxn ang="0">
                    <a:pos x="0" y="T1"/>
                  </a:cxn>
                  <a:cxn ang="0">
                    <a:pos x="0" y="T2"/>
                  </a:cxn>
                  <a:cxn ang="0">
                    <a:pos x="0" y="T3"/>
                  </a:cxn>
                  <a:cxn ang="0">
                    <a:pos x="0" y="T4"/>
                  </a:cxn>
                </a:cxnLst>
                <a:rect l="0" t="0" r="r" b="b"/>
                <a:pathLst>
                  <a:path h="95">
                    <a:moveTo>
                      <a:pt x="0" y="0"/>
                    </a:moveTo>
                    <a:lnTo>
                      <a:pt x="0" y="95"/>
                    </a:lnTo>
                    <a:lnTo>
                      <a:pt x="0" y="95"/>
                    </a:lnTo>
                    <a:lnTo>
                      <a:pt x="0" y="1"/>
                    </a:lnTo>
                    <a:lnTo>
                      <a:pt x="0" y="0"/>
                    </a:lnTo>
                    <a:close/>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0" name="îsliḍé"/>
              <p:cNvSpPr/>
              <p:nvPr/>
            </p:nvSpPr>
            <p:spPr bwMode="auto">
              <a:xfrm>
                <a:off x="5980132" y="5249095"/>
                <a:ext cx="0" cy="91729"/>
              </a:xfrm>
              <a:custGeom>
                <a:avLst/>
                <a:gdLst>
                  <a:gd name="T0" fmla="*/ 0 h 95"/>
                  <a:gd name="T1" fmla="*/ 95 h 95"/>
                  <a:gd name="T2" fmla="*/ 95 h 95"/>
                  <a:gd name="T3" fmla="*/ 1 h 95"/>
                  <a:gd name="T4" fmla="*/ 0 h 95"/>
                </a:gdLst>
                <a:ahLst/>
                <a:cxnLst>
                  <a:cxn ang="0">
                    <a:pos x="0" y="T0"/>
                  </a:cxn>
                  <a:cxn ang="0">
                    <a:pos x="0" y="T1"/>
                  </a:cxn>
                  <a:cxn ang="0">
                    <a:pos x="0" y="T2"/>
                  </a:cxn>
                  <a:cxn ang="0">
                    <a:pos x="0" y="T3"/>
                  </a:cxn>
                  <a:cxn ang="0">
                    <a:pos x="0" y="T4"/>
                  </a:cxn>
                </a:cxnLst>
                <a:rect l="0" t="0" r="r" b="b"/>
                <a:pathLst>
                  <a:path h="95">
                    <a:moveTo>
                      <a:pt x="0" y="0"/>
                    </a:moveTo>
                    <a:lnTo>
                      <a:pt x="0" y="95"/>
                    </a:lnTo>
                    <a:lnTo>
                      <a:pt x="0" y="95"/>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1" name="iṡľiḓè"/>
              <p:cNvSpPr/>
              <p:nvPr/>
            </p:nvSpPr>
            <p:spPr bwMode="auto">
              <a:xfrm>
                <a:off x="5980132" y="5250061"/>
                <a:ext cx="0" cy="92694"/>
              </a:xfrm>
              <a:custGeom>
                <a:avLst/>
                <a:gdLst>
                  <a:gd name="T0" fmla="*/ 1 w 1"/>
                  <a:gd name="T1" fmla="*/ 0 h 249"/>
                  <a:gd name="T2" fmla="*/ 1 w 1"/>
                  <a:gd name="T3" fmla="*/ 246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6"/>
                      <a:pt x="1" y="246"/>
                      <a:pt x="1" y="246"/>
                    </a:cubicBezTo>
                    <a:cubicBezTo>
                      <a:pt x="0" y="247"/>
                      <a:pt x="0" y="248"/>
                      <a:pt x="0" y="249"/>
                    </a:cubicBezTo>
                    <a:cubicBezTo>
                      <a:pt x="0" y="2"/>
                      <a:pt x="0" y="2"/>
                      <a:pt x="0" y="2"/>
                    </a:cubicBezTo>
                    <a:cubicBezTo>
                      <a:pt x="0" y="1"/>
                      <a:pt x="0" y="1"/>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2" name="îṧḻíḍe"/>
              <p:cNvSpPr/>
              <p:nvPr/>
            </p:nvSpPr>
            <p:spPr bwMode="auto">
              <a:xfrm>
                <a:off x="5980132" y="5250061"/>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8"/>
                      <a:pt x="0" y="248"/>
                      <a:pt x="0" y="249"/>
                    </a:cubicBezTo>
                    <a:cubicBezTo>
                      <a:pt x="0" y="2"/>
                      <a:pt x="0" y="2"/>
                      <a:pt x="0" y="2"/>
                    </a:cubicBezTo>
                    <a:cubicBezTo>
                      <a:pt x="0" y="2"/>
                      <a:pt x="0" y="1"/>
                      <a:pt x="0"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3" name="ïŝḻïḍê"/>
              <p:cNvSpPr/>
              <p:nvPr/>
            </p:nvSpPr>
            <p:spPr bwMode="auto">
              <a:xfrm>
                <a:off x="5980132" y="5251026"/>
                <a:ext cx="966" cy="91729"/>
              </a:xfrm>
              <a:prstGeom prst="rect">
                <a:avLst/>
              </a:prstGeom>
              <a:solidFill>
                <a:srgbClr val="005F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54" name="íşľíḓê"/>
              <p:cNvSpPr/>
              <p:nvPr/>
            </p:nvSpPr>
            <p:spPr bwMode="auto">
              <a:xfrm>
                <a:off x="5980132" y="5251026"/>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55" name="íśḷíḋè"/>
              <p:cNvSpPr/>
              <p:nvPr/>
            </p:nvSpPr>
            <p:spPr bwMode="auto">
              <a:xfrm>
                <a:off x="5980132" y="5251026"/>
                <a:ext cx="966" cy="94626"/>
              </a:xfrm>
              <a:custGeom>
                <a:avLst/>
                <a:gdLst>
                  <a:gd name="T0" fmla="*/ 4 w 4"/>
                  <a:gd name="T1" fmla="*/ 5 h 252"/>
                  <a:gd name="T2" fmla="*/ 4 w 4"/>
                  <a:gd name="T3" fmla="*/ 252 h 252"/>
                  <a:gd name="T4" fmla="*/ 0 w 4"/>
                  <a:gd name="T5" fmla="*/ 246 h 252"/>
                  <a:gd name="T6" fmla="*/ 0 w 4"/>
                  <a:gd name="T7" fmla="*/ 0 h 252"/>
                  <a:gd name="T8" fmla="*/ 4 w 4"/>
                  <a:gd name="T9" fmla="*/ 5 h 252"/>
                </a:gdLst>
                <a:ahLst/>
                <a:cxnLst>
                  <a:cxn ang="0">
                    <a:pos x="T0" y="T1"/>
                  </a:cxn>
                  <a:cxn ang="0">
                    <a:pos x="T2" y="T3"/>
                  </a:cxn>
                  <a:cxn ang="0">
                    <a:pos x="T4" y="T5"/>
                  </a:cxn>
                  <a:cxn ang="0">
                    <a:pos x="T6" y="T7"/>
                  </a:cxn>
                  <a:cxn ang="0">
                    <a:pos x="T8" y="T9"/>
                  </a:cxn>
                </a:cxnLst>
                <a:rect l="0" t="0" r="r" b="b"/>
                <a:pathLst>
                  <a:path w="4" h="252">
                    <a:moveTo>
                      <a:pt x="4" y="5"/>
                    </a:moveTo>
                    <a:cubicBezTo>
                      <a:pt x="4" y="252"/>
                      <a:pt x="4" y="252"/>
                      <a:pt x="4" y="252"/>
                    </a:cubicBezTo>
                    <a:cubicBezTo>
                      <a:pt x="1" y="251"/>
                      <a:pt x="0" y="249"/>
                      <a:pt x="0" y="246"/>
                    </a:cubicBezTo>
                    <a:cubicBezTo>
                      <a:pt x="0" y="0"/>
                      <a:pt x="0" y="0"/>
                      <a:pt x="0" y="0"/>
                    </a:cubicBezTo>
                    <a:cubicBezTo>
                      <a:pt x="0" y="2"/>
                      <a:pt x="1" y="4"/>
                      <a:pt x="4" y="5"/>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6" name="iṩḻiďê"/>
              <p:cNvSpPr/>
              <p:nvPr/>
            </p:nvSpPr>
            <p:spPr bwMode="auto">
              <a:xfrm>
                <a:off x="5882610" y="5225922"/>
                <a:ext cx="27036" cy="26071"/>
              </a:xfrm>
              <a:custGeom>
                <a:avLst/>
                <a:gdLst>
                  <a:gd name="T0" fmla="*/ 72 w 72"/>
                  <a:gd name="T1" fmla="*/ 0 h 71"/>
                  <a:gd name="T2" fmla="*/ 69 w 72"/>
                  <a:gd name="T3" fmla="*/ 8 h 71"/>
                  <a:gd name="T4" fmla="*/ 25 w 72"/>
                  <a:gd name="T5" fmla="*/ 8 h 71"/>
                  <a:gd name="T6" fmla="*/ 3 w 72"/>
                  <a:gd name="T7" fmla="*/ 66 h 71"/>
                  <a:gd name="T8" fmla="*/ 0 w 72"/>
                  <a:gd name="T9" fmla="*/ 71 h 71"/>
                  <a:gd name="T10" fmla="*/ 2 w 72"/>
                  <a:gd name="T11" fmla="*/ 59 h 71"/>
                  <a:gd name="T12" fmla="*/ 25 w 72"/>
                  <a:gd name="T13" fmla="*/ 0 h 71"/>
                  <a:gd name="T14" fmla="*/ 72 w 72"/>
                  <a:gd name="T15" fmla="*/ 0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1">
                    <a:moveTo>
                      <a:pt x="72" y="0"/>
                    </a:moveTo>
                    <a:cubicBezTo>
                      <a:pt x="69" y="8"/>
                      <a:pt x="69" y="8"/>
                      <a:pt x="69" y="8"/>
                    </a:cubicBezTo>
                    <a:cubicBezTo>
                      <a:pt x="25" y="8"/>
                      <a:pt x="25" y="8"/>
                      <a:pt x="25" y="8"/>
                    </a:cubicBezTo>
                    <a:cubicBezTo>
                      <a:pt x="3" y="66"/>
                      <a:pt x="3" y="66"/>
                      <a:pt x="3" y="66"/>
                    </a:cubicBezTo>
                    <a:cubicBezTo>
                      <a:pt x="2" y="68"/>
                      <a:pt x="1" y="69"/>
                      <a:pt x="0" y="71"/>
                    </a:cubicBezTo>
                    <a:cubicBezTo>
                      <a:pt x="0" y="67"/>
                      <a:pt x="1" y="63"/>
                      <a:pt x="2" y="59"/>
                    </a:cubicBezTo>
                    <a:cubicBezTo>
                      <a:pt x="25" y="0"/>
                      <a:pt x="25" y="0"/>
                      <a:pt x="25" y="0"/>
                    </a:cubicBezTo>
                    <a:lnTo>
                      <a:pt x="72" y="0"/>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7" name="isḻíḍé"/>
              <p:cNvSpPr/>
              <p:nvPr/>
            </p:nvSpPr>
            <p:spPr bwMode="auto">
              <a:xfrm>
                <a:off x="6060274" y="5236543"/>
                <a:ext cx="1931" cy="92694"/>
              </a:xfrm>
              <a:custGeom>
                <a:avLst/>
                <a:gdLst>
                  <a:gd name="T0" fmla="*/ 3 w 3"/>
                  <a:gd name="T1" fmla="*/ 0 h 249"/>
                  <a:gd name="T2" fmla="*/ 3 w 3"/>
                  <a:gd name="T3" fmla="*/ 247 h 249"/>
                  <a:gd name="T4" fmla="*/ 0 w 3"/>
                  <a:gd name="T5" fmla="*/ 249 h 249"/>
                  <a:gd name="T6" fmla="*/ 0 w 3"/>
                  <a:gd name="T7" fmla="*/ 3 h 249"/>
                  <a:gd name="T8" fmla="*/ 3 w 3"/>
                  <a:gd name="T9" fmla="*/ 0 h 249"/>
                </a:gdLst>
                <a:ahLst/>
                <a:cxnLst>
                  <a:cxn ang="0">
                    <a:pos x="T0" y="T1"/>
                  </a:cxn>
                  <a:cxn ang="0">
                    <a:pos x="T2" y="T3"/>
                  </a:cxn>
                  <a:cxn ang="0">
                    <a:pos x="T4" y="T5"/>
                  </a:cxn>
                  <a:cxn ang="0">
                    <a:pos x="T6" y="T7"/>
                  </a:cxn>
                  <a:cxn ang="0">
                    <a:pos x="T8" y="T9"/>
                  </a:cxn>
                </a:cxnLst>
                <a:rect l="0" t="0" r="r" b="b"/>
                <a:pathLst>
                  <a:path w="3" h="249">
                    <a:moveTo>
                      <a:pt x="3" y="0"/>
                    </a:moveTo>
                    <a:cubicBezTo>
                      <a:pt x="3" y="247"/>
                      <a:pt x="3" y="247"/>
                      <a:pt x="3" y="247"/>
                    </a:cubicBezTo>
                    <a:cubicBezTo>
                      <a:pt x="2" y="248"/>
                      <a:pt x="1" y="248"/>
                      <a:pt x="0" y="249"/>
                    </a:cubicBezTo>
                    <a:cubicBezTo>
                      <a:pt x="0" y="3"/>
                      <a:pt x="0" y="3"/>
                      <a:pt x="0" y="3"/>
                    </a:cubicBezTo>
                    <a:cubicBezTo>
                      <a:pt x="1" y="2"/>
                      <a:pt x="2" y="1"/>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8" name="îṡľïḓè"/>
              <p:cNvSpPr/>
              <p:nvPr/>
            </p:nvSpPr>
            <p:spPr bwMode="auto">
              <a:xfrm>
                <a:off x="6058343" y="5237508"/>
                <a:ext cx="1931" cy="94626"/>
              </a:xfrm>
              <a:custGeom>
                <a:avLst/>
                <a:gdLst>
                  <a:gd name="T0" fmla="*/ 6 w 6"/>
                  <a:gd name="T1" fmla="*/ 0 h 254"/>
                  <a:gd name="T2" fmla="*/ 6 w 6"/>
                  <a:gd name="T3" fmla="*/ 246 h 254"/>
                  <a:gd name="T4" fmla="*/ 0 w 6"/>
                  <a:gd name="T5" fmla="*/ 254 h 254"/>
                  <a:gd name="T6" fmla="*/ 0 w 6"/>
                  <a:gd name="T7" fmla="*/ 7 h 254"/>
                  <a:gd name="T8" fmla="*/ 6 w 6"/>
                  <a:gd name="T9" fmla="*/ 0 h 254"/>
                </a:gdLst>
                <a:ahLst/>
                <a:cxnLst>
                  <a:cxn ang="0">
                    <a:pos x="T0" y="T1"/>
                  </a:cxn>
                  <a:cxn ang="0">
                    <a:pos x="T2" y="T3"/>
                  </a:cxn>
                  <a:cxn ang="0">
                    <a:pos x="T4" y="T5"/>
                  </a:cxn>
                  <a:cxn ang="0">
                    <a:pos x="T6" y="T7"/>
                  </a:cxn>
                  <a:cxn ang="0">
                    <a:pos x="T8" y="T9"/>
                  </a:cxn>
                </a:cxnLst>
                <a:rect l="0" t="0" r="r" b="b"/>
                <a:pathLst>
                  <a:path w="6" h="254">
                    <a:moveTo>
                      <a:pt x="6" y="0"/>
                    </a:moveTo>
                    <a:cubicBezTo>
                      <a:pt x="6" y="246"/>
                      <a:pt x="6" y="246"/>
                      <a:pt x="6" y="246"/>
                    </a:cubicBezTo>
                    <a:cubicBezTo>
                      <a:pt x="4" y="249"/>
                      <a:pt x="1" y="251"/>
                      <a:pt x="0" y="254"/>
                    </a:cubicBezTo>
                    <a:cubicBezTo>
                      <a:pt x="0" y="7"/>
                      <a:pt x="0" y="7"/>
                      <a:pt x="0" y="7"/>
                    </a:cubicBezTo>
                    <a:cubicBezTo>
                      <a:pt x="1" y="5"/>
                      <a:pt x="4" y="2"/>
                      <a:pt x="6"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59" name="ïṣḷíďè"/>
              <p:cNvSpPr/>
              <p:nvPr/>
            </p:nvSpPr>
            <p:spPr bwMode="auto">
              <a:xfrm>
                <a:off x="6056412" y="5239440"/>
                <a:ext cx="1931" cy="95591"/>
              </a:xfrm>
              <a:custGeom>
                <a:avLst/>
                <a:gdLst>
                  <a:gd name="T0" fmla="*/ 6 w 6"/>
                  <a:gd name="T1" fmla="*/ 0 h 255"/>
                  <a:gd name="T2" fmla="*/ 6 w 6"/>
                  <a:gd name="T3" fmla="*/ 247 h 255"/>
                  <a:gd name="T4" fmla="*/ 0 w 6"/>
                  <a:gd name="T5" fmla="*/ 255 h 255"/>
                  <a:gd name="T6" fmla="*/ 0 w 6"/>
                  <a:gd name="T7" fmla="*/ 9 h 255"/>
                  <a:gd name="T8" fmla="*/ 6 w 6"/>
                  <a:gd name="T9" fmla="*/ 0 h 255"/>
                </a:gdLst>
                <a:ahLst/>
                <a:cxnLst>
                  <a:cxn ang="0">
                    <a:pos x="T0" y="T1"/>
                  </a:cxn>
                  <a:cxn ang="0">
                    <a:pos x="T2" y="T3"/>
                  </a:cxn>
                  <a:cxn ang="0">
                    <a:pos x="T4" y="T5"/>
                  </a:cxn>
                  <a:cxn ang="0">
                    <a:pos x="T6" y="T7"/>
                  </a:cxn>
                  <a:cxn ang="0">
                    <a:pos x="T8" y="T9"/>
                  </a:cxn>
                </a:cxnLst>
                <a:rect l="0" t="0" r="r" b="b"/>
                <a:pathLst>
                  <a:path w="6" h="255">
                    <a:moveTo>
                      <a:pt x="6" y="0"/>
                    </a:moveTo>
                    <a:cubicBezTo>
                      <a:pt x="6" y="247"/>
                      <a:pt x="6" y="247"/>
                      <a:pt x="6" y="247"/>
                    </a:cubicBezTo>
                    <a:cubicBezTo>
                      <a:pt x="3" y="250"/>
                      <a:pt x="2" y="252"/>
                      <a:pt x="0" y="255"/>
                    </a:cubicBezTo>
                    <a:cubicBezTo>
                      <a:pt x="0" y="9"/>
                      <a:pt x="0" y="9"/>
                      <a:pt x="0" y="9"/>
                    </a:cubicBezTo>
                    <a:cubicBezTo>
                      <a:pt x="2" y="6"/>
                      <a:pt x="3" y="3"/>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0" name="íŝļîḓé"/>
              <p:cNvSpPr/>
              <p:nvPr/>
            </p:nvSpPr>
            <p:spPr bwMode="auto">
              <a:xfrm>
                <a:off x="6054481" y="5243302"/>
                <a:ext cx="1931" cy="94626"/>
              </a:xfrm>
              <a:custGeom>
                <a:avLst/>
                <a:gdLst>
                  <a:gd name="T0" fmla="*/ 4 w 4"/>
                  <a:gd name="T1" fmla="*/ 0 h 255"/>
                  <a:gd name="T2" fmla="*/ 4 w 4"/>
                  <a:gd name="T3" fmla="*/ 246 h 255"/>
                  <a:gd name="T4" fmla="*/ 0 w 4"/>
                  <a:gd name="T5" fmla="*/ 255 h 255"/>
                  <a:gd name="T6" fmla="*/ 0 w 4"/>
                  <a:gd name="T7" fmla="*/ 8 h 255"/>
                  <a:gd name="T8" fmla="*/ 4 w 4"/>
                  <a:gd name="T9" fmla="*/ 0 h 255"/>
                </a:gdLst>
                <a:ahLst/>
                <a:cxnLst>
                  <a:cxn ang="0">
                    <a:pos x="T0" y="T1"/>
                  </a:cxn>
                  <a:cxn ang="0">
                    <a:pos x="T2" y="T3"/>
                  </a:cxn>
                  <a:cxn ang="0">
                    <a:pos x="T4" y="T5"/>
                  </a:cxn>
                  <a:cxn ang="0">
                    <a:pos x="T6" y="T7"/>
                  </a:cxn>
                  <a:cxn ang="0">
                    <a:pos x="T8" y="T9"/>
                  </a:cxn>
                </a:cxnLst>
                <a:rect l="0" t="0" r="r" b="b"/>
                <a:pathLst>
                  <a:path w="4" h="255">
                    <a:moveTo>
                      <a:pt x="4" y="0"/>
                    </a:moveTo>
                    <a:cubicBezTo>
                      <a:pt x="4" y="246"/>
                      <a:pt x="4" y="246"/>
                      <a:pt x="4" y="246"/>
                    </a:cubicBezTo>
                    <a:cubicBezTo>
                      <a:pt x="3" y="249"/>
                      <a:pt x="1" y="252"/>
                      <a:pt x="0" y="255"/>
                    </a:cubicBezTo>
                    <a:cubicBezTo>
                      <a:pt x="0" y="8"/>
                      <a:pt x="0" y="8"/>
                      <a:pt x="0" y="8"/>
                    </a:cubicBezTo>
                    <a:cubicBezTo>
                      <a:pt x="1" y="5"/>
                      <a:pt x="3" y="2"/>
                      <a:pt x="4"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1" name="îsľíde"/>
              <p:cNvSpPr/>
              <p:nvPr/>
            </p:nvSpPr>
            <p:spPr bwMode="auto">
              <a:xfrm>
                <a:off x="6053515" y="5246199"/>
                <a:ext cx="966" cy="94626"/>
              </a:xfrm>
              <a:custGeom>
                <a:avLst/>
                <a:gdLst>
                  <a:gd name="T0" fmla="*/ 2 w 2"/>
                  <a:gd name="T1" fmla="*/ 0 h 255"/>
                  <a:gd name="T2" fmla="*/ 2 w 2"/>
                  <a:gd name="T3" fmla="*/ 247 h 255"/>
                  <a:gd name="T4" fmla="*/ 0 w 2"/>
                  <a:gd name="T5" fmla="*/ 255 h 255"/>
                  <a:gd name="T6" fmla="*/ 0 w 2"/>
                  <a:gd name="T7" fmla="*/ 8 h 255"/>
                  <a:gd name="T8" fmla="*/ 2 w 2"/>
                  <a:gd name="T9" fmla="*/ 0 h 255"/>
                </a:gdLst>
                <a:ahLst/>
                <a:cxnLst>
                  <a:cxn ang="0">
                    <a:pos x="T0" y="T1"/>
                  </a:cxn>
                  <a:cxn ang="0">
                    <a:pos x="T2" y="T3"/>
                  </a:cxn>
                  <a:cxn ang="0">
                    <a:pos x="T4" y="T5"/>
                  </a:cxn>
                  <a:cxn ang="0">
                    <a:pos x="T6" y="T7"/>
                  </a:cxn>
                  <a:cxn ang="0">
                    <a:pos x="T8" y="T9"/>
                  </a:cxn>
                </a:cxnLst>
                <a:rect l="0" t="0" r="r" b="b"/>
                <a:pathLst>
                  <a:path w="2" h="255">
                    <a:moveTo>
                      <a:pt x="2" y="0"/>
                    </a:moveTo>
                    <a:cubicBezTo>
                      <a:pt x="2" y="247"/>
                      <a:pt x="2" y="247"/>
                      <a:pt x="2" y="247"/>
                    </a:cubicBezTo>
                    <a:cubicBezTo>
                      <a:pt x="1" y="250"/>
                      <a:pt x="1" y="252"/>
                      <a:pt x="0" y="255"/>
                    </a:cubicBezTo>
                    <a:cubicBezTo>
                      <a:pt x="0" y="8"/>
                      <a:pt x="0" y="8"/>
                      <a:pt x="0" y="8"/>
                    </a:cubicBezTo>
                    <a:cubicBezTo>
                      <a:pt x="1" y="6"/>
                      <a:pt x="1" y="3"/>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2" name="iṧḷiďè"/>
              <p:cNvSpPr/>
              <p:nvPr/>
            </p:nvSpPr>
            <p:spPr bwMode="auto">
              <a:xfrm>
                <a:off x="6053515" y="5249095"/>
                <a:ext cx="0" cy="94626"/>
              </a:xfrm>
              <a:custGeom>
                <a:avLst/>
                <a:gdLst>
                  <a:gd name="T0" fmla="*/ 1 w 1"/>
                  <a:gd name="T1" fmla="*/ 0 h 254"/>
                  <a:gd name="T2" fmla="*/ 1 w 1"/>
                  <a:gd name="T3" fmla="*/ 247 h 254"/>
                  <a:gd name="T4" fmla="*/ 0 w 1"/>
                  <a:gd name="T5" fmla="*/ 254 h 254"/>
                  <a:gd name="T6" fmla="*/ 0 w 1"/>
                  <a:gd name="T7" fmla="*/ 7 h 254"/>
                  <a:gd name="T8" fmla="*/ 1 w 1"/>
                  <a:gd name="T9" fmla="*/ 0 h 254"/>
                </a:gdLst>
                <a:ahLst/>
                <a:cxnLst>
                  <a:cxn ang="0">
                    <a:pos x="T0" y="T1"/>
                  </a:cxn>
                  <a:cxn ang="0">
                    <a:pos x="T2" y="T3"/>
                  </a:cxn>
                  <a:cxn ang="0">
                    <a:pos x="T4" y="T5"/>
                  </a:cxn>
                  <a:cxn ang="0">
                    <a:pos x="T6" y="T7"/>
                  </a:cxn>
                  <a:cxn ang="0">
                    <a:pos x="T8" y="T9"/>
                  </a:cxn>
                </a:cxnLst>
                <a:rect l="0" t="0" r="r" b="b"/>
                <a:pathLst>
                  <a:path w="1" h="254">
                    <a:moveTo>
                      <a:pt x="1" y="0"/>
                    </a:moveTo>
                    <a:cubicBezTo>
                      <a:pt x="1" y="247"/>
                      <a:pt x="1" y="247"/>
                      <a:pt x="1" y="247"/>
                    </a:cubicBezTo>
                    <a:cubicBezTo>
                      <a:pt x="1" y="249"/>
                      <a:pt x="0" y="252"/>
                      <a:pt x="0" y="254"/>
                    </a:cubicBezTo>
                    <a:cubicBezTo>
                      <a:pt x="0" y="7"/>
                      <a:pt x="0" y="7"/>
                      <a:pt x="0" y="7"/>
                    </a:cubicBezTo>
                    <a:cubicBezTo>
                      <a:pt x="0" y="5"/>
                      <a:pt x="1" y="3"/>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3" name="išļîḓè"/>
              <p:cNvSpPr/>
              <p:nvPr/>
            </p:nvSpPr>
            <p:spPr bwMode="auto">
              <a:xfrm>
                <a:off x="6053515" y="5251992"/>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64" name="íṥļíḑé"/>
              <p:cNvSpPr/>
              <p:nvPr/>
            </p:nvSpPr>
            <p:spPr bwMode="auto">
              <a:xfrm>
                <a:off x="6053515"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65" name="îšļíďe"/>
              <p:cNvSpPr/>
              <p:nvPr/>
            </p:nvSpPr>
            <p:spPr bwMode="auto">
              <a:xfrm>
                <a:off x="5950199" y="5248130"/>
                <a:ext cx="13518" cy="97523"/>
              </a:xfrm>
              <a:custGeom>
                <a:avLst/>
                <a:gdLst>
                  <a:gd name="T0" fmla="*/ 36 w 36"/>
                  <a:gd name="T1" fmla="*/ 0 h 262"/>
                  <a:gd name="T2" fmla="*/ 36 w 36"/>
                  <a:gd name="T3" fmla="*/ 246 h 262"/>
                  <a:gd name="T4" fmla="*/ 0 w 36"/>
                  <a:gd name="T5" fmla="*/ 262 h 262"/>
                  <a:gd name="T6" fmla="*/ 0 w 36"/>
                  <a:gd name="T7" fmla="*/ 15 h 262"/>
                  <a:gd name="T8" fmla="*/ 36 w 36"/>
                  <a:gd name="T9" fmla="*/ 0 h 262"/>
                </a:gdLst>
                <a:ahLst/>
                <a:cxnLst>
                  <a:cxn ang="0">
                    <a:pos x="T0" y="T1"/>
                  </a:cxn>
                  <a:cxn ang="0">
                    <a:pos x="T2" y="T3"/>
                  </a:cxn>
                  <a:cxn ang="0">
                    <a:pos x="T4" y="T5"/>
                  </a:cxn>
                  <a:cxn ang="0">
                    <a:pos x="T6" y="T7"/>
                  </a:cxn>
                  <a:cxn ang="0">
                    <a:pos x="T8" y="T9"/>
                  </a:cxn>
                </a:cxnLst>
                <a:rect l="0" t="0" r="r" b="b"/>
                <a:pathLst>
                  <a:path w="36" h="262">
                    <a:moveTo>
                      <a:pt x="36" y="0"/>
                    </a:moveTo>
                    <a:cubicBezTo>
                      <a:pt x="36" y="246"/>
                      <a:pt x="36" y="246"/>
                      <a:pt x="36" y="246"/>
                    </a:cubicBezTo>
                    <a:cubicBezTo>
                      <a:pt x="25" y="253"/>
                      <a:pt x="14" y="259"/>
                      <a:pt x="0" y="262"/>
                    </a:cubicBezTo>
                    <a:cubicBezTo>
                      <a:pt x="0" y="15"/>
                      <a:pt x="0" y="15"/>
                      <a:pt x="0" y="15"/>
                    </a:cubicBezTo>
                    <a:cubicBezTo>
                      <a:pt x="14" y="12"/>
                      <a:pt x="25" y="7"/>
                      <a:pt x="36"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6" name="íṡľíḓè"/>
              <p:cNvSpPr/>
              <p:nvPr/>
            </p:nvSpPr>
            <p:spPr bwMode="auto">
              <a:xfrm>
                <a:off x="5947303" y="5253923"/>
                <a:ext cx="2897" cy="91729"/>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6" y="248"/>
                      <a:pt x="3" y="248"/>
                      <a:pt x="0" y="248"/>
                    </a:cubicBezTo>
                    <a:cubicBezTo>
                      <a:pt x="0" y="2"/>
                      <a:pt x="0" y="2"/>
                      <a:pt x="0" y="2"/>
                    </a:cubicBezTo>
                    <a:cubicBezTo>
                      <a:pt x="3" y="2"/>
                      <a:pt x="6" y="1"/>
                      <a:pt x="8"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7" name="i$líḓê"/>
              <p:cNvSpPr/>
              <p:nvPr/>
            </p:nvSpPr>
            <p:spPr bwMode="auto">
              <a:xfrm>
                <a:off x="5944406" y="5254889"/>
                <a:ext cx="2897"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3" y="247"/>
                      <a:pt x="0" y="247"/>
                    </a:cubicBezTo>
                    <a:cubicBezTo>
                      <a:pt x="0" y="1"/>
                      <a:pt x="0" y="1"/>
                      <a:pt x="0" y="1"/>
                    </a:cubicBezTo>
                    <a:cubicBezTo>
                      <a:pt x="3" y="0"/>
                      <a:pt x="5" y="0"/>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8" name="íṧḷíḋe"/>
              <p:cNvSpPr/>
              <p:nvPr/>
            </p:nvSpPr>
            <p:spPr bwMode="auto">
              <a:xfrm>
                <a:off x="5942475" y="5254889"/>
                <a:ext cx="1931" cy="91729"/>
              </a:xfrm>
              <a:custGeom>
                <a:avLst/>
                <a:gdLst>
                  <a:gd name="T0" fmla="*/ 6 w 6"/>
                  <a:gd name="T1" fmla="*/ 0 h 246"/>
                  <a:gd name="T2" fmla="*/ 6 w 6"/>
                  <a:gd name="T3" fmla="*/ 246 h 246"/>
                  <a:gd name="T4" fmla="*/ 0 w 6"/>
                  <a:gd name="T5" fmla="*/ 246 h 246"/>
                  <a:gd name="T6" fmla="*/ 0 w 6"/>
                  <a:gd name="T7" fmla="*/ 0 h 246"/>
                  <a:gd name="T8" fmla="*/ 6 w 6"/>
                  <a:gd name="T9" fmla="*/ 0 h 246"/>
                </a:gdLst>
                <a:ahLst/>
                <a:cxnLst>
                  <a:cxn ang="0">
                    <a:pos x="T0" y="T1"/>
                  </a:cxn>
                  <a:cxn ang="0">
                    <a:pos x="T2" y="T3"/>
                  </a:cxn>
                  <a:cxn ang="0">
                    <a:pos x="T4" y="T5"/>
                  </a:cxn>
                  <a:cxn ang="0">
                    <a:pos x="T6" y="T7"/>
                  </a:cxn>
                  <a:cxn ang="0">
                    <a:pos x="T8" y="T9"/>
                  </a:cxn>
                </a:cxnLst>
                <a:rect l="0" t="0" r="r" b="b"/>
                <a:pathLst>
                  <a:path w="6" h="246">
                    <a:moveTo>
                      <a:pt x="6" y="0"/>
                    </a:moveTo>
                    <a:cubicBezTo>
                      <a:pt x="6" y="246"/>
                      <a:pt x="6" y="246"/>
                      <a:pt x="6" y="246"/>
                    </a:cubicBezTo>
                    <a:cubicBezTo>
                      <a:pt x="4" y="246"/>
                      <a:pt x="2" y="246"/>
                      <a:pt x="0" y="246"/>
                    </a:cubicBezTo>
                    <a:cubicBezTo>
                      <a:pt x="0" y="0"/>
                      <a:pt x="0" y="0"/>
                      <a:pt x="0" y="0"/>
                    </a:cubicBezTo>
                    <a:cubicBezTo>
                      <a:pt x="2" y="0"/>
                      <a:pt x="4" y="0"/>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69" name="ïṥḻiḋe"/>
              <p:cNvSpPr/>
              <p:nvPr/>
            </p:nvSpPr>
            <p:spPr bwMode="auto">
              <a:xfrm>
                <a:off x="5940544" y="5254889"/>
                <a:ext cx="1931" cy="91729"/>
              </a:xfrm>
              <a:custGeom>
                <a:avLst/>
                <a:gdLst>
                  <a:gd name="T0" fmla="*/ 5 w 5"/>
                  <a:gd name="T1" fmla="*/ 0 h 246"/>
                  <a:gd name="T2" fmla="*/ 5 w 5"/>
                  <a:gd name="T3" fmla="*/ 246 h 246"/>
                  <a:gd name="T4" fmla="*/ 4 w 5"/>
                  <a:gd name="T5" fmla="*/ 246 h 246"/>
                  <a:gd name="T6" fmla="*/ 0 w 5"/>
                  <a:gd name="T7" fmla="*/ 246 h 246"/>
                  <a:gd name="T8" fmla="*/ 0 w 5"/>
                  <a:gd name="T9" fmla="*/ 0 h 246"/>
                  <a:gd name="T10" fmla="*/ 4 w 5"/>
                  <a:gd name="T11" fmla="*/ 0 h 246"/>
                  <a:gd name="T12" fmla="*/ 5 w 5"/>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5" h="246">
                    <a:moveTo>
                      <a:pt x="5" y="0"/>
                    </a:moveTo>
                    <a:cubicBezTo>
                      <a:pt x="5" y="246"/>
                      <a:pt x="5" y="246"/>
                      <a:pt x="5" y="246"/>
                    </a:cubicBezTo>
                    <a:cubicBezTo>
                      <a:pt x="4" y="246"/>
                      <a:pt x="4" y="246"/>
                      <a:pt x="4" y="246"/>
                    </a:cubicBezTo>
                    <a:cubicBezTo>
                      <a:pt x="2" y="246"/>
                      <a:pt x="1" y="246"/>
                      <a:pt x="0" y="246"/>
                    </a:cubicBezTo>
                    <a:cubicBezTo>
                      <a:pt x="0" y="0"/>
                      <a:pt x="0" y="0"/>
                      <a:pt x="0" y="0"/>
                    </a:cubicBezTo>
                    <a:cubicBezTo>
                      <a:pt x="1" y="0"/>
                      <a:pt x="2" y="0"/>
                      <a:pt x="4" y="0"/>
                    </a:cubicBezTo>
                    <a:cubicBezTo>
                      <a:pt x="5" y="0"/>
                      <a:pt x="5" y="0"/>
                      <a:pt x="5"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0" name="ï$ļïḓè"/>
              <p:cNvSpPr/>
              <p:nvPr/>
            </p:nvSpPr>
            <p:spPr bwMode="auto">
              <a:xfrm>
                <a:off x="5938613" y="5254889"/>
                <a:ext cx="1931" cy="91729"/>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2" y="247"/>
                      <a:pt x="1" y="247"/>
                      <a:pt x="0" y="247"/>
                    </a:cubicBezTo>
                    <a:cubicBezTo>
                      <a:pt x="0" y="0"/>
                      <a:pt x="0" y="0"/>
                      <a:pt x="0" y="0"/>
                    </a:cubicBezTo>
                    <a:cubicBezTo>
                      <a:pt x="1" y="1"/>
                      <a:pt x="2" y="1"/>
                      <a:pt x="4"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1" name="íŝḻîḓé"/>
              <p:cNvSpPr/>
              <p:nvPr/>
            </p:nvSpPr>
            <p:spPr bwMode="auto">
              <a:xfrm>
                <a:off x="5937647" y="5254889"/>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2" name="ïṣ1íḑé"/>
              <p:cNvSpPr/>
              <p:nvPr/>
            </p:nvSpPr>
            <p:spPr bwMode="auto">
              <a:xfrm>
                <a:off x="5936681" y="5254889"/>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3" name="išḷîďê"/>
              <p:cNvSpPr/>
              <p:nvPr/>
            </p:nvSpPr>
            <p:spPr bwMode="auto">
              <a:xfrm>
                <a:off x="5936681" y="5253923"/>
                <a:ext cx="0"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4" name="ïśļîḑè"/>
              <p:cNvSpPr/>
              <p:nvPr/>
            </p:nvSpPr>
            <p:spPr bwMode="auto">
              <a:xfrm>
                <a:off x="5935716" y="5253923"/>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5" name="i$1iḍé"/>
              <p:cNvSpPr/>
              <p:nvPr/>
            </p:nvSpPr>
            <p:spPr bwMode="auto">
              <a:xfrm>
                <a:off x="5932819" y="5249095"/>
                <a:ext cx="2897" cy="96557"/>
              </a:xfrm>
              <a:custGeom>
                <a:avLst/>
                <a:gdLst>
                  <a:gd name="T0" fmla="*/ 8 w 8"/>
                  <a:gd name="T1" fmla="*/ 14 h 260"/>
                  <a:gd name="T2" fmla="*/ 8 w 8"/>
                  <a:gd name="T3" fmla="*/ 260 h 260"/>
                  <a:gd name="T4" fmla="*/ 0 w 8"/>
                  <a:gd name="T5" fmla="*/ 247 h 260"/>
                  <a:gd name="T6" fmla="*/ 0 w 8"/>
                  <a:gd name="T7" fmla="*/ 0 h 260"/>
                  <a:gd name="T8" fmla="*/ 8 w 8"/>
                  <a:gd name="T9" fmla="*/ 14 h 260"/>
                </a:gdLst>
                <a:ahLst/>
                <a:cxnLst>
                  <a:cxn ang="0">
                    <a:pos x="T0" y="T1"/>
                  </a:cxn>
                  <a:cxn ang="0">
                    <a:pos x="T2" y="T3"/>
                  </a:cxn>
                  <a:cxn ang="0">
                    <a:pos x="T4" y="T5"/>
                  </a:cxn>
                  <a:cxn ang="0">
                    <a:pos x="T6" y="T7"/>
                  </a:cxn>
                  <a:cxn ang="0">
                    <a:pos x="T8" y="T9"/>
                  </a:cxn>
                </a:cxnLst>
                <a:rect l="0" t="0" r="r" b="b"/>
                <a:pathLst>
                  <a:path w="8" h="260">
                    <a:moveTo>
                      <a:pt x="8" y="14"/>
                    </a:moveTo>
                    <a:cubicBezTo>
                      <a:pt x="8" y="260"/>
                      <a:pt x="8" y="260"/>
                      <a:pt x="8" y="260"/>
                    </a:cubicBezTo>
                    <a:cubicBezTo>
                      <a:pt x="3" y="258"/>
                      <a:pt x="0" y="254"/>
                      <a:pt x="0" y="247"/>
                    </a:cubicBezTo>
                    <a:cubicBezTo>
                      <a:pt x="0" y="0"/>
                      <a:pt x="0" y="0"/>
                      <a:pt x="0" y="0"/>
                    </a:cubicBezTo>
                    <a:cubicBezTo>
                      <a:pt x="0" y="8"/>
                      <a:pt x="3" y="12"/>
                      <a:pt x="8" y="14"/>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6" name="îṩľïde"/>
              <p:cNvSpPr/>
              <p:nvPr/>
            </p:nvSpPr>
            <p:spPr bwMode="auto">
              <a:xfrm>
                <a:off x="5949234" y="5250061"/>
                <a:ext cx="12553" cy="98488"/>
              </a:xfrm>
              <a:custGeom>
                <a:avLst/>
                <a:gdLst>
                  <a:gd name="T0" fmla="*/ 35 w 35"/>
                  <a:gd name="T1" fmla="*/ 0 h 263"/>
                  <a:gd name="T2" fmla="*/ 35 w 35"/>
                  <a:gd name="T3" fmla="*/ 247 h 263"/>
                  <a:gd name="T4" fmla="*/ 0 w 35"/>
                  <a:gd name="T5" fmla="*/ 263 h 263"/>
                  <a:gd name="T6" fmla="*/ 0 w 35"/>
                  <a:gd name="T7" fmla="*/ 16 h 263"/>
                  <a:gd name="T8" fmla="*/ 35 w 35"/>
                  <a:gd name="T9" fmla="*/ 0 h 263"/>
                </a:gdLst>
                <a:ahLst/>
                <a:cxnLst>
                  <a:cxn ang="0">
                    <a:pos x="T0" y="T1"/>
                  </a:cxn>
                  <a:cxn ang="0">
                    <a:pos x="T2" y="T3"/>
                  </a:cxn>
                  <a:cxn ang="0">
                    <a:pos x="T4" y="T5"/>
                  </a:cxn>
                  <a:cxn ang="0">
                    <a:pos x="T6" y="T7"/>
                  </a:cxn>
                  <a:cxn ang="0">
                    <a:pos x="T8" y="T9"/>
                  </a:cxn>
                </a:cxnLst>
                <a:rect l="0" t="0" r="r" b="b"/>
                <a:pathLst>
                  <a:path w="35" h="263">
                    <a:moveTo>
                      <a:pt x="35" y="0"/>
                    </a:moveTo>
                    <a:cubicBezTo>
                      <a:pt x="35" y="247"/>
                      <a:pt x="35" y="247"/>
                      <a:pt x="35" y="247"/>
                    </a:cubicBezTo>
                    <a:cubicBezTo>
                      <a:pt x="24" y="254"/>
                      <a:pt x="14" y="260"/>
                      <a:pt x="0" y="263"/>
                    </a:cubicBezTo>
                    <a:cubicBezTo>
                      <a:pt x="0" y="16"/>
                      <a:pt x="0" y="16"/>
                      <a:pt x="0" y="16"/>
                    </a:cubicBezTo>
                    <a:cubicBezTo>
                      <a:pt x="14" y="13"/>
                      <a:pt x="24" y="7"/>
                      <a:pt x="35"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77" name="iṧ1iḑé"/>
              <p:cNvSpPr/>
              <p:nvPr/>
            </p:nvSpPr>
            <p:spPr bwMode="auto">
              <a:xfrm>
                <a:off x="5979166" y="5251992"/>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78" name="iṩ1íďè"/>
              <p:cNvSpPr/>
              <p:nvPr/>
            </p:nvSpPr>
            <p:spPr bwMode="auto">
              <a:xfrm>
                <a:off x="5979166"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79" name="íṩlîďé"/>
              <p:cNvSpPr/>
              <p:nvPr/>
            </p:nvSpPr>
            <p:spPr bwMode="auto">
              <a:xfrm>
                <a:off x="5978201" y="5251992"/>
                <a:ext cx="966" cy="92694"/>
              </a:xfrm>
              <a:custGeom>
                <a:avLst/>
                <a:gdLst>
                  <a:gd name="T0" fmla="*/ 1 w 1"/>
                  <a:gd name="T1" fmla="*/ 0 h 250"/>
                  <a:gd name="T2" fmla="*/ 1 w 1"/>
                  <a:gd name="T3" fmla="*/ 247 h 250"/>
                  <a:gd name="T4" fmla="*/ 0 w 1"/>
                  <a:gd name="T5" fmla="*/ 250 h 250"/>
                  <a:gd name="T6" fmla="*/ 0 w 1"/>
                  <a:gd name="T7" fmla="*/ 3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1" y="249"/>
                      <a:pt x="0" y="250"/>
                    </a:cubicBezTo>
                    <a:cubicBezTo>
                      <a:pt x="0" y="3"/>
                      <a:pt x="0" y="3"/>
                      <a:pt x="0" y="3"/>
                    </a:cubicBezTo>
                    <a:cubicBezTo>
                      <a:pt x="1" y="2"/>
                      <a:pt x="1" y="1"/>
                      <a:pt x="1"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0" name="îş1îḍè"/>
              <p:cNvSpPr/>
              <p:nvPr/>
            </p:nvSpPr>
            <p:spPr bwMode="auto">
              <a:xfrm>
                <a:off x="5978201" y="5252957"/>
                <a:ext cx="0" cy="92694"/>
              </a:xfrm>
              <a:custGeom>
                <a:avLst/>
                <a:gdLst>
                  <a:gd name="T0" fmla="*/ 0 h 249"/>
                  <a:gd name="T1" fmla="*/ 247 h 249"/>
                  <a:gd name="T2" fmla="*/ 249 h 249"/>
                  <a:gd name="T3" fmla="*/ 2 h 249"/>
                  <a:gd name="T4" fmla="*/ 0 h 249"/>
                </a:gdLst>
                <a:ahLst/>
                <a:cxnLst>
                  <a:cxn ang="0">
                    <a:pos x="0" y="T0"/>
                  </a:cxn>
                  <a:cxn ang="0">
                    <a:pos x="0" y="T1"/>
                  </a:cxn>
                  <a:cxn ang="0">
                    <a:pos x="0" y="T2"/>
                  </a:cxn>
                  <a:cxn ang="0">
                    <a:pos x="0" y="T3"/>
                  </a:cxn>
                  <a:cxn ang="0">
                    <a:pos x="0" y="T4"/>
                  </a:cxn>
                </a:cxnLst>
                <a:rect l="0" t="0" r="r" b="b"/>
                <a:pathLst>
                  <a:path h="249">
                    <a:moveTo>
                      <a:pt x="0" y="0"/>
                    </a:moveTo>
                    <a:cubicBezTo>
                      <a:pt x="0" y="247"/>
                      <a:pt x="0" y="247"/>
                      <a:pt x="0" y="247"/>
                    </a:cubicBezTo>
                    <a:cubicBezTo>
                      <a:pt x="0" y="247"/>
                      <a:pt x="0" y="248"/>
                      <a:pt x="0" y="249"/>
                    </a:cubicBezTo>
                    <a:cubicBezTo>
                      <a:pt x="0" y="2"/>
                      <a:pt x="0" y="2"/>
                      <a:pt x="0" y="2"/>
                    </a:cubicBezTo>
                    <a:cubicBezTo>
                      <a:pt x="0" y="1"/>
                      <a:pt x="0" y="1"/>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1" name="íṣlíḑe"/>
              <p:cNvSpPr/>
              <p:nvPr/>
            </p:nvSpPr>
            <p:spPr bwMode="auto">
              <a:xfrm>
                <a:off x="5978201" y="525392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2" name="í$ḻîḍe"/>
              <p:cNvSpPr/>
              <p:nvPr/>
            </p:nvSpPr>
            <p:spPr bwMode="auto">
              <a:xfrm>
                <a:off x="5978201" y="525392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3" name="îŝḷïḍe"/>
              <p:cNvSpPr/>
              <p:nvPr/>
            </p:nvSpPr>
            <p:spPr bwMode="auto">
              <a:xfrm>
                <a:off x="5869092" y="5251992"/>
                <a:ext cx="966" cy="91729"/>
              </a:xfrm>
              <a:prstGeom prst="rect">
                <a:avLst/>
              </a:prstGeom>
              <a:solidFill>
                <a:srgbClr val="82A0B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4" name="íšlîḓê"/>
              <p:cNvSpPr/>
              <p:nvPr/>
            </p:nvSpPr>
            <p:spPr bwMode="auto">
              <a:xfrm>
                <a:off x="5869092" y="5251992"/>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5" name="íşļïḋe"/>
              <p:cNvSpPr/>
              <p:nvPr/>
            </p:nvSpPr>
            <p:spPr bwMode="auto">
              <a:xfrm>
                <a:off x="5869092" y="5251992"/>
                <a:ext cx="0" cy="92694"/>
              </a:xfrm>
              <a:custGeom>
                <a:avLst/>
                <a:gdLst>
                  <a:gd name="T0" fmla="*/ 0 h 250"/>
                  <a:gd name="T1" fmla="*/ 247 h 250"/>
                  <a:gd name="T2" fmla="*/ 249 h 250"/>
                  <a:gd name="T3" fmla="*/ 250 h 250"/>
                  <a:gd name="T4" fmla="*/ 3 h 250"/>
                  <a:gd name="T5" fmla="*/ 3 h 250"/>
                  <a:gd name="T6" fmla="*/ 0 h 250"/>
                </a:gdLst>
                <a:ahLst/>
                <a:cxnLst>
                  <a:cxn ang="0">
                    <a:pos x="0" y="T0"/>
                  </a:cxn>
                  <a:cxn ang="0">
                    <a:pos x="0" y="T1"/>
                  </a:cxn>
                  <a:cxn ang="0">
                    <a:pos x="0" y="T2"/>
                  </a:cxn>
                  <a:cxn ang="0">
                    <a:pos x="0" y="T3"/>
                  </a:cxn>
                  <a:cxn ang="0">
                    <a:pos x="0" y="T4"/>
                  </a:cxn>
                  <a:cxn ang="0">
                    <a:pos x="0" y="T5"/>
                  </a:cxn>
                  <a:cxn ang="0">
                    <a:pos x="0" y="T6"/>
                  </a:cxn>
                </a:cxnLst>
                <a:rect l="0" t="0" r="r" b="b"/>
                <a:pathLst>
                  <a:path h="250">
                    <a:moveTo>
                      <a:pt x="0" y="0"/>
                    </a:moveTo>
                    <a:cubicBezTo>
                      <a:pt x="0" y="247"/>
                      <a:pt x="0" y="247"/>
                      <a:pt x="0" y="247"/>
                    </a:cubicBezTo>
                    <a:cubicBezTo>
                      <a:pt x="0" y="248"/>
                      <a:pt x="0" y="248"/>
                      <a:pt x="0" y="249"/>
                    </a:cubicBezTo>
                    <a:cubicBezTo>
                      <a:pt x="0" y="250"/>
                      <a:pt x="0" y="250"/>
                      <a:pt x="0" y="250"/>
                    </a:cubicBezTo>
                    <a:cubicBezTo>
                      <a:pt x="0" y="3"/>
                      <a:pt x="0" y="3"/>
                      <a:pt x="0" y="3"/>
                    </a:cubicBezTo>
                    <a:cubicBezTo>
                      <a:pt x="0" y="3"/>
                      <a:pt x="0" y="3"/>
                      <a:pt x="0" y="3"/>
                    </a:cubicBezTo>
                    <a:cubicBezTo>
                      <a:pt x="0" y="2"/>
                      <a:pt x="0" y="1"/>
                      <a:pt x="0"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6" name="iṥlîḓê"/>
              <p:cNvSpPr/>
              <p:nvPr/>
            </p:nvSpPr>
            <p:spPr bwMode="auto">
              <a:xfrm>
                <a:off x="5869092" y="5252957"/>
                <a:ext cx="0" cy="92694"/>
              </a:xfrm>
              <a:custGeom>
                <a:avLst/>
                <a:gdLst>
                  <a:gd name="T0" fmla="*/ 1 w 1"/>
                  <a:gd name="T1" fmla="*/ 0 h 249"/>
                  <a:gd name="T2" fmla="*/ 1 w 1"/>
                  <a:gd name="T3" fmla="*/ 247 h 249"/>
                  <a:gd name="T4" fmla="*/ 0 w 1"/>
                  <a:gd name="T5" fmla="*/ 249 h 249"/>
                  <a:gd name="T6" fmla="*/ 0 w 1"/>
                  <a:gd name="T7" fmla="*/ 2 h 249"/>
                  <a:gd name="T8" fmla="*/ 1 w 1"/>
                  <a:gd name="T9" fmla="*/ 0 h 249"/>
                </a:gdLst>
                <a:ahLst/>
                <a:cxnLst>
                  <a:cxn ang="0">
                    <a:pos x="T0" y="T1"/>
                  </a:cxn>
                  <a:cxn ang="0">
                    <a:pos x="T2" y="T3"/>
                  </a:cxn>
                  <a:cxn ang="0">
                    <a:pos x="T4" y="T5"/>
                  </a:cxn>
                  <a:cxn ang="0">
                    <a:pos x="T6" y="T7"/>
                  </a:cxn>
                  <a:cxn ang="0">
                    <a:pos x="T8" y="T9"/>
                  </a:cxn>
                </a:cxnLst>
                <a:rect l="0" t="0" r="r" b="b"/>
                <a:pathLst>
                  <a:path w="1" h="249">
                    <a:moveTo>
                      <a:pt x="1" y="0"/>
                    </a:moveTo>
                    <a:cubicBezTo>
                      <a:pt x="1" y="247"/>
                      <a:pt x="1" y="247"/>
                      <a:pt x="1" y="247"/>
                    </a:cubicBezTo>
                    <a:cubicBezTo>
                      <a:pt x="0" y="247"/>
                      <a:pt x="0" y="248"/>
                      <a:pt x="0" y="249"/>
                    </a:cubicBezTo>
                    <a:cubicBezTo>
                      <a:pt x="0" y="2"/>
                      <a:pt x="0" y="2"/>
                      <a:pt x="0" y="2"/>
                    </a:cubicBezTo>
                    <a:cubicBezTo>
                      <a:pt x="0" y="1"/>
                      <a:pt x="0" y="1"/>
                      <a:pt x="1"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87" name="íṥḷïdê"/>
              <p:cNvSpPr/>
              <p:nvPr/>
            </p:nvSpPr>
            <p:spPr bwMode="auto">
              <a:xfrm>
                <a:off x="5869092" y="5253923"/>
                <a:ext cx="966" cy="91729"/>
              </a:xfrm>
              <a:prstGeom prst="rect">
                <a:avLst/>
              </a:prstGeom>
              <a:solidFill>
                <a:srgbClr val="7A95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8" name="îŝ1ide"/>
              <p:cNvSpPr/>
              <p:nvPr/>
            </p:nvSpPr>
            <p:spPr bwMode="auto">
              <a:xfrm>
                <a:off x="5869092" y="5253923"/>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889" name="ïṧľïḋé"/>
              <p:cNvSpPr/>
              <p:nvPr/>
            </p:nvSpPr>
            <p:spPr bwMode="auto">
              <a:xfrm>
                <a:off x="5987857" y="5251026"/>
                <a:ext cx="4828" cy="94626"/>
              </a:xfrm>
              <a:custGeom>
                <a:avLst/>
                <a:gdLst>
                  <a:gd name="T0" fmla="*/ 13 w 13"/>
                  <a:gd name="T1" fmla="*/ 0 h 252"/>
                  <a:gd name="T2" fmla="*/ 13 w 13"/>
                  <a:gd name="T3" fmla="*/ 246 h 252"/>
                  <a:gd name="T4" fmla="*/ 0 w 13"/>
                  <a:gd name="T5" fmla="*/ 252 h 252"/>
                  <a:gd name="T6" fmla="*/ 0 w 13"/>
                  <a:gd name="T7" fmla="*/ 6 h 252"/>
                  <a:gd name="T8" fmla="*/ 13 w 13"/>
                  <a:gd name="T9" fmla="*/ 0 h 252"/>
                </a:gdLst>
                <a:ahLst/>
                <a:cxnLst>
                  <a:cxn ang="0">
                    <a:pos x="T0" y="T1"/>
                  </a:cxn>
                  <a:cxn ang="0">
                    <a:pos x="T2" y="T3"/>
                  </a:cxn>
                  <a:cxn ang="0">
                    <a:pos x="T4" y="T5"/>
                  </a:cxn>
                  <a:cxn ang="0">
                    <a:pos x="T6" y="T7"/>
                  </a:cxn>
                  <a:cxn ang="0">
                    <a:pos x="T8" y="T9"/>
                  </a:cxn>
                </a:cxnLst>
                <a:rect l="0" t="0" r="r" b="b"/>
                <a:pathLst>
                  <a:path w="13" h="252">
                    <a:moveTo>
                      <a:pt x="13" y="0"/>
                    </a:moveTo>
                    <a:cubicBezTo>
                      <a:pt x="13" y="246"/>
                      <a:pt x="13" y="246"/>
                      <a:pt x="13" y="246"/>
                    </a:cubicBezTo>
                    <a:cubicBezTo>
                      <a:pt x="10" y="249"/>
                      <a:pt x="5" y="251"/>
                      <a:pt x="0" y="252"/>
                    </a:cubicBezTo>
                    <a:cubicBezTo>
                      <a:pt x="0" y="6"/>
                      <a:pt x="0" y="6"/>
                      <a:pt x="0" y="6"/>
                    </a:cubicBezTo>
                    <a:cubicBezTo>
                      <a:pt x="5" y="4"/>
                      <a:pt x="10" y="2"/>
                      <a:pt x="1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0" name="iṧḻíḋé"/>
              <p:cNvSpPr/>
              <p:nvPr/>
            </p:nvSpPr>
            <p:spPr bwMode="auto">
              <a:xfrm>
                <a:off x="5986891"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6"/>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1" name="îṩḻïḓê"/>
              <p:cNvSpPr/>
              <p:nvPr/>
            </p:nvSpPr>
            <p:spPr bwMode="auto">
              <a:xfrm>
                <a:off x="5985926"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2" name="ïşḻïḑê"/>
              <p:cNvSpPr/>
              <p:nvPr/>
            </p:nvSpPr>
            <p:spPr bwMode="auto">
              <a:xfrm>
                <a:off x="5984960"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3" name="íṡḻîde"/>
              <p:cNvSpPr/>
              <p:nvPr/>
            </p:nvSpPr>
            <p:spPr bwMode="auto">
              <a:xfrm>
                <a:off x="5983994" y="5253923"/>
                <a:ext cx="966" cy="91729"/>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0" y="247"/>
                      <a:pt x="0" y="247"/>
                    </a:cubicBezTo>
                    <a:cubicBezTo>
                      <a:pt x="0" y="0"/>
                      <a:pt x="0" y="0"/>
                      <a:pt x="0" y="0"/>
                    </a:cubicBezTo>
                    <a:cubicBezTo>
                      <a:pt x="0" y="0"/>
                      <a:pt x="1" y="0"/>
                      <a:pt x="2"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4" name="ï$ḻídè"/>
              <p:cNvSpPr/>
              <p:nvPr/>
            </p:nvSpPr>
            <p:spPr bwMode="auto">
              <a:xfrm>
                <a:off x="5983029" y="5253923"/>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5" name="î$lîḑe"/>
              <p:cNvSpPr/>
              <p:nvPr/>
            </p:nvSpPr>
            <p:spPr bwMode="auto">
              <a:xfrm>
                <a:off x="5983029"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6" name="işľiḍé"/>
              <p:cNvSpPr/>
              <p:nvPr/>
            </p:nvSpPr>
            <p:spPr bwMode="auto">
              <a:xfrm>
                <a:off x="5982063" y="5253923"/>
                <a:ext cx="966"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6"/>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7" name="ïṧ1iḋe"/>
              <p:cNvSpPr/>
              <p:nvPr/>
            </p:nvSpPr>
            <p:spPr bwMode="auto">
              <a:xfrm>
                <a:off x="5982063" y="5252957"/>
                <a:ext cx="0"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1"/>
                      <a:pt x="0" y="1"/>
                      <a:pt x="1"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8" name="íšlîḍê"/>
              <p:cNvSpPr/>
              <p:nvPr/>
            </p:nvSpPr>
            <p:spPr bwMode="auto">
              <a:xfrm>
                <a:off x="5981097" y="5252957"/>
                <a:ext cx="966" cy="92694"/>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0" y="247"/>
                      <a:pt x="0" y="247"/>
                      <a:pt x="0" y="247"/>
                    </a:cubicBezTo>
                    <a:cubicBezTo>
                      <a:pt x="0" y="0"/>
                      <a:pt x="0" y="0"/>
                      <a:pt x="0" y="0"/>
                    </a:cubicBezTo>
                    <a:cubicBezTo>
                      <a:pt x="0" y="0"/>
                      <a:pt x="0" y="0"/>
                      <a:pt x="1"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899" name="ïṣļïḑê"/>
              <p:cNvSpPr/>
              <p:nvPr/>
            </p:nvSpPr>
            <p:spPr bwMode="auto">
              <a:xfrm>
                <a:off x="5980132" y="5251026"/>
                <a:ext cx="966" cy="94626"/>
              </a:xfrm>
              <a:custGeom>
                <a:avLst/>
                <a:gdLst>
                  <a:gd name="T0" fmla="*/ 4 w 4"/>
                  <a:gd name="T1" fmla="*/ 5 h 252"/>
                  <a:gd name="T2" fmla="*/ 4 w 4"/>
                  <a:gd name="T3" fmla="*/ 252 h 252"/>
                  <a:gd name="T4" fmla="*/ 0 w 4"/>
                  <a:gd name="T5" fmla="*/ 246 h 252"/>
                  <a:gd name="T6" fmla="*/ 0 w 4"/>
                  <a:gd name="T7" fmla="*/ 0 h 252"/>
                  <a:gd name="T8" fmla="*/ 4 w 4"/>
                  <a:gd name="T9" fmla="*/ 5 h 252"/>
                </a:gdLst>
                <a:ahLst/>
                <a:cxnLst>
                  <a:cxn ang="0">
                    <a:pos x="T0" y="T1"/>
                  </a:cxn>
                  <a:cxn ang="0">
                    <a:pos x="T2" y="T3"/>
                  </a:cxn>
                  <a:cxn ang="0">
                    <a:pos x="T4" y="T5"/>
                  </a:cxn>
                  <a:cxn ang="0">
                    <a:pos x="T6" y="T7"/>
                  </a:cxn>
                  <a:cxn ang="0">
                    <a:pos x="T8" y="T9"/>
                  </a:cxn>
                </a:cxnLst>
                <a:rect l="0" t="0" r="r" b="b"/>
                <a:pathLst>
                  <a:path w="4" h="252">
                    <a:moveTo>
                      <a:pt x="4" y="5"/>
                    </a:moveTo>
                    <a:cubicBezTo>
                      <a:pt x="4" y="252"/>
                      <a:pt x="4" y="252"/>
                      <a:pt x="4" y="252"/>
                    </a:cubicBezTo>
                    <a:cubicBezTo>
                      <a:pt x="1" y="251"/>
                      <a:pt x="0" y="249"/>
                      <a:pt x="0" y="246"/>
                    </a:cubicBezTo>
                    <a:cubicBezTo>
                      <a:pt x="0" y="0"/>
                      <a:pt x="0" y="0"/>
                      <a:pt x="0" y="0"/>
                    </a:cubicBezTo>
                    <a:cubicBezTo>
                      <a:pt x="0" y="2"/>
                      <a:pt x="1" y="4"/>
                      <a:pt x="4" y="5"/>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0" name="ï$ľîdé"/>
              <p:cNvSpPr/>
              <p:nvPr/>
            </p:nvSpPr>
            <p:spPr bwMode="auto">
              <a:xfrm>
                <a:off x="6053515" y="5251992"/>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1" name="îsľïďé"/>
              <p:cNvSpPr/>
              <p:nvPr/>
            </p:nvSpPr>
            <p:spPr bwMode="auto">
              <a:xfrm>
                <a:off x="6053515" y="5251992"/>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2" name="í$ḻiḑè"/>
              <p:cNvSpPr/>
              <p:nvPr/>
            </p:nvSpPr>
            <p:spPr bwMode="auto">
              <a:xfrm>
                <a:off x="6050618" y="5251992"/>
                <a:ext cx="2897" cy="93660"/>
              </a:xfrm>
              <a:custGeom>
                <a:avLst/>
                <a:gdLst>
                  <a:gd name="T0" fmla="*/ 8 w 8"/>
                  <a:gd name="T1" fmla="*/ 0 h 250"/>
                  <a:gd name="T2" fmla="*/ 8 w 8"/>
                  <a:gd name="T3" fmla="*/ 247 h 250"/>
                  <a:gd name="T4" fmla="*/ 0 w 8"/>
                  <a:gd name="T5" fmla="*/ 250 h 250"/>
                  <a:gd name="T6" fmla="*/ 0 w 8"/>
                  <a:gd name="T7" fmla="*/ 4 h 250"/>
                  <a:gd name="T8" fmla="*/ 8 w 8"/>
                  <a:gd name="T9" fmla="*/ 0 h 250"/>
                </a:gdLst>
                <a:ahLst/>
                <a:cxnLst>
                  <a:cxn ang="0">
                    <a:pos x="T0" y="T1"/>
                  </a:cxn>
                  <a:cxn ang="0">
                    <a:pos x="T2" y="T3"/>
                  </a:cxn>
                  <a:cxn ang="0">
                    <a:pos x="T4" y="T5"/>
                  </a:cxn>
                  <a:cxn ang="0">
                    <a:pos x="T6" y="T7"/>
                  </a:cxn>
                  <a:cxn ang="0">
                    <a:pos x="T8" y="T9"/>
                  </a:cxn>
                </a:cxnLst>
                <a:rect l="0" t="0" r="r" b="b"/>
                <a:pathLst>
                  <a:path w="8" h="250">
                    <a:moveTo>
                      <a:pt x="8" y="0"/>
                    </a:moveTo>
                    <a:cubicBezTo>
                      <a:pt x="8" y="247"/>
                      <a:pt x="8" y="247"/>
                      <a:pt x="8" y="247"/>
                    </a:cubicBezTo>
                    <a:cubicBezTo>
                      <a:pt x="6" y="248"/>
                      <a:pt x="3" y="249"/>
                      <a:pt x="0" y="250"/>
                    </a:cubicBezTo>
                    <a:cubicBezTo>
                      <a:pt x="0" y="4"/>
                      <a:pt x="0" y="4"/>
                      <a:pt x="0" y="4"/>
                    </a:cubicBezTo>
                    <a:cubicBezTo>
                      <a:pt x="3" y="3"/>
                      <a:pt x="6" y="2"/>
                      <a:pt x="8"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3" name="ïŝḻïde"/>
              <p:cNvSpPr/>
              <p:nvPr/>
            </p:nvSpPr>
            <p:spPr bwMode="auto">
              <a:xfrm>
                <a:off x="6049653"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4" name="iSḷíďê"/>
              <p:cNvSpPr/>
              <p:nvPr/>
            </p:nvSpPr>
            <p:spPr bwMode="auto">
              <a:xfrm>
                <a:off x="6048687"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5" name="ísľíḍe"/>
              <p:cNvSpPr/>
              <p:nvPr/>
            </p:nvSpPr>
            <p:spPr bwMode="auto">
              <a:xfrm>
                <a:off x="6047722"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6" name="iśḷîḑe"/>
              <p:cNvSpPr/>
              <p:nvPr/>
            </p:nvSpPr>
            <p:spPr bwMode="auto">
              <a:xfrm>
                <a:off x="6046756" y="5253923"/>
                <a:ext cx="966" cy="91729"/>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2" y="247"/>
                      <a:pt x="1" y="247"/>
                      <a:pt x="0" y="247"/>
                    </a:cubicBezTo>
                    <a:cubicBezTo>
                      <a:pt x="0" y="0"/>
                      <a:pt x="0" y="0"/>
                      <a:pt x="0" y="0"/>
                    </a:cubicBezTo>
                    <a:cubicBezTo>
                      <a:pt x="1" y="0"/>
                      <a:pt x="2" y="0"/>
                      <a:pt x="2"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7" name="îṡ1îdè"/>
              <p:cNvSpPr/>
              <p:nvPr/>
            </p:nvSpPr>
            <p:spPr bwMode="auto">
              <a:xfrm>
                <a:off x="6046756"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8" name="ïṥḻíďê"/>
              <p:cNvSpPr/>
              <p:nvPr/>
            </p:nvSpPr>
            <p:spPr bwMode="auto">
              <a:xfrm>
                <a:off x="6045791"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09" name="iş1íḍe"/>
              <p:cNvSpPr/>
              <p:nvPr/>
            </p:nvSpPr>
            <p:spPr bwMode="auto">
              <a:xfrm>
                <a:off x="6045791" y="5253923"/>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0" name="ïślîḍé"/>
              <p:cNvSpPr/>
              <p:nvPr/>
            </p:nvSpPr>
            <p:spPr bwMode="auto">
              <a:xfrm>
                <a:off x="6044825" y="5253923"/>
                <a:ext cx="966"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1" name="iSḷîdè"/>
              <p:cNvSpPr/>
              <p:nvPr/>
            </p:nvSpPr>
            <p:spPr bwMode="auto">
              <a:xfrm>
                <a:off x="6044825" y="5252957"/>
                <a:ext cx="0"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0"/>
                      <a:pt x="0" y="0"/>
                      <a:pt x="1"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2" name="îṩlïḋé"/>
              <p:cNvSpPr/>
              <p:nvPr/>
            </p:nvSpPr>
            <p:spPr bwMode="auto">
              <a:xfrm>
                <a:off x="6042894" y="5251026"/>
                <a:ext cx="1931" cy="94626"/>
              </a:xfrm>
              <a:custGeom>
                <a:avLst/>
                <a:gdLst>
                  <a:gd name="T0" fmla="*/ 5 w 5"/>
                  <a:gd name="T1" fmla="*/ 6 h 253"/>
                  <a:gd name="T2" fmla="*/ 5 w 5"/>
                  <a:gd name="T3" fmla="*/ 253 h 253"/>
                  <a:gd name="T4" fmla="*/ 0 w 5"/>
                  <a:gd name="T5" fmla="*/ 246 h 253"/>
                  <a:gd name="T6" fmla="*/ 0 w 5"/>
                  <a:gd name="T7" fmla="*/ 0 h 253"/>
                  <a:gd name="T8" fmla="*/ 5 w 5"/>
                  <a:gd name="T9" fmla="*/ 6 h 253"/>
                </a:gdLst>
                <a:ahLst/>
                <a:cxnLst>
                  <a:cxn ang="0">
                    <a:pos x="T0" y="T1"/>
                  </a:cxn>
                  <a:cxn ang="0">
                    <a:pos x="T2" y="T3"/>
                  </a:cxn>
                  <a:cxn ang="0">
                    <a:pos x="T4" y="T5"/>
                  </a:cxn>
                  <a:cxn ang="0">
                    <a:pos x="T6" y="T7"/>
                  </a:cxn>
                  <a:cxn ang="0">
                    <a:pos x="T8" y="T9"/>
                  </a:cxn>
                </a:cxnLst>
                <a:rect l="0" t="0" r="r" b="b"/>
                <a:pathLst>
                  <a:path w="5" h="253">
                    <a:moveTo>
                      <a:pt x="5" y="6"/>
                    </a:moveTo>
                    <a:cubicBezTo>
                      <a:pt x="5" y="253"/>
                      <a:pt x="5" y="253"/>
                      <a:pt x="5" y="253"/>
                    </a:cubicBezTo>
                    <a:cubicBezTo>
                      <a:pt x="1" y="251"/>
                      <a:pt x="0" y="249"/>
                      <a:pt x="0" y="246"/>
                    </a:cubicBezTo>
                    <a:cubicBezTo>
                      <a:pt x="0" y="0"/>
                      <a:pt x="0" y="0"/>
                      <a:pt x="0" y="0"/>
                    </a:cubicBezTo>
                    <a:cubicBezTo>
                      <a:pt x="0" y="3"/>
                      <a:pt x="1" y="5"/>
                      <a:pt x="5" y="6"/>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3" name="iṩḻíḍè"/>
              <p:cNvSpPr/>
              <p:nvPr/>
            </p:nvSpPr>
            <p:spPr bwMode="auto">
              <a:xfrm>
                <a:off x="5851711" y="5248130"/>
                <a:ext cx="0" cy="92694"/>
              </a:xfrm>
              <a:custGeom>
                <a:avLst/>
                <a:gdLst>
                  <a:gd name="T0" fmla="*/ 1 w 1"/>
                  <a:gd name="T1" fmla="*/ 0 h 248"/>
                  <a:gd name="T2" fmla="*/ 1 w 1"/>
                  <a:gd name="T3" fmla="*/ 247 h 248"/>
                  <a:gd name="T4" fmla="*/ 0 w 1"/>
                  <a:gd name="T5" fmla="*/ 248 h 248"/>
                  <a:gd name="T6" fmla="*/ 0 w 1"/>
                  <a:gd name="T7" fmla="*/ 2 h 248"/>
                  <a:gd name="T8" fmla="*/ 1 w 1"/>
                  <a:gd name="T9" fmla="*/ 0 h 248"/>
                </a:gdLst>
                <a:ahLst/>
                <a:cxnLst>
                  <a:cxn ang="0">
                    <a:pos x="T0" y="T1"/>
                  </a:cxn>
                  <a:cxn ang="0">
                    <a:pos x="T2" y="T3"/>
                  </a:cxn>
                  <a:cxn ang="0">
                    <a:pos x="T4" y="T5"/>
                  </a:cxn>
                  <a:cxn ang="0">
                    <a:pos x="T6" y="T7"/>
                  </a:cxn>
                  <a:cxn ang="0">
                    <a:pos x="T8" y="T9"/>
                  </a:cxn>
                </a:cxnLst>
                <a:rect l="0" t="0" r="r" b="b"/>
                <a:pathLst>
                  <a:path w="1" h="248">
                    <a:moveTo>
                      <a:pt x="1" y="0"/>
                    </a:moveTo>
                    <a:cubicBezTo>
                      <a:pt x="1" y="247"/>
                      <a:pt x="1" y="247"/>
                      <a:pt x="1" y="247"/>
                    </a:cubicBezTo>
                    <a:cubicBezTo>
                      <a:pt x="0" y="247"/>
                      <a:pt x="0" y="248"/>
                      <a:pt x="0" y="248"/>
                    </a:cubicBezTo>
                    <a:cubicBezTo>
                      <a:pt x="0" y="2"/>
                      <a:pt x="0" y="2"/>
                      <a:pt x="0" y="2"/>
                    </a:cubicBezTo>
                    <a:cubicBezTo>
                      <a:pt x="0" y="1"/>
                      <a:pt x="0" y="1"/>
                      <a:pt x="1"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4" name="ïSlîḍè"/>
              <p:cNvSpPr/>
              <p:nvPr/>
            </p:nvSpPr>
            <p:spPr bwMode="auto">
              <a:xfrm>
                <a:off x="5850746" y="5249095"/>
                <a:ext cx="966" cy="92694"/>
              </a:xfrm>
              <a:custGeom>
                <a:avLst/>
                <a:gdLst>
                  <a:gd name="T0" fmla="*/ 2 w 2"/>
                  <a:gd name="T1" fmla="*/ 0 h 249"/>
                  <a:gd name="T2" fmla="*/ 2 w 2"/>
                  <a:gd name="T3" fmla="*/ 246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1" y="247"/>
                      <a:pt x="1" y="248"/>
                      <a:pt x="0" y="249"/>
                    </a:cubicBezTo>
                    <a:cubicBezTo>
                      <a:pt x="0" y="2"/>
                      <a:pt x="0" y="2"/>
                      <a:pt x="0" y="2"/>
                    </a:cubicBezTo>
                    <a:cubicBezTo>
                      <a:pt x="1" y="1"/>
                      <a:pt x="1" y="1"/>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5" name="işḻîḓe"/>
              <p:cNvSpPr/>
              <p:nvPr/>
            </p:nvSpPr>
            <p:spPr bwMode="auto">
              <a:xfrm>
                <a:off x="5849780" y="5250061"/>
                <a:ext cx="966" cy="92694"/>
              </a:xfrm>
              <a:custGeom>
                <a:avLst/>
                <a:gdLst>
                  <a:gd name="T0" fmla="*/ 2 w 2"/>
                  <a:gd name="T1" fmla="*/ 0 h 249"/>
                  <a:gd name="T2" fmla="*/ 2 w 2"/>
                  <a:gd name="T3" fmla="*/ 247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7"/>
                      <a:pt x="2" y="247"/>
                      <a:pt x="2" y="247"/>
                    </a:cubicBezTo>
                    <a:cubicBezTo>
                      <a:pt x="2" y="247"/>
                      <a:pt x="1" y="248"/>
                      <a:pt x="0" y="249"/>
                    </a:cubicBezTo>
                    <a:cubicBezTo>
                      <a:pt x="0" y="2"/>
                      <a:pt x="0" y="2"/>
                      <a:pt x="0" y="2"/>
                    </a:cubicBezTo>
                    <a:cubicBezTo>
                      <a:pt x="1" y="2"/>
                      <a:pt x="2" y="1"/>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6" name="ïsḻíḍe"/>
              <p:cNvSpPr/>
              <p:nvPr/>
            </p:nvSpPr>
            <p:spPr bwMode="auto">
              <a:xfrm>
                <a:off x="5848815" y="5250061"/>
                <a:ext cx="966" cy="93660"/>
              </a:xfrm>
              <a:custGeom>
                <a:avLst/>
                <a:gdLst>
                  <a:gd name="T0" fmla="*/ 3 w 3"/>
                  <a:gd name="T1" fmla="*/ 0 h 250"/>
                  <a:gd name="T2" fmla="*/ 3 w 3"/>
                  <a:gd name="T3" fmla="*/ 247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3"/>
                      <a:pt x="0" y="3"/>
                      <a:pt x="0" y="3"/>
                    </a:cubicBezTo>
                    <a:cubicBezTo>
                      <a:pt x="1" y="2"/>
                      <a:pt x="2" y="1"/>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7" name="í$ľîḓè"/>
              <p:cNvSpPr/>
              <p:nvPr/>
            </p:nvSpPr>
            <p:spPr bwMode="auto">
              <a:xfrm>
                <a:off x="5843987" y="5251026"/>
                <a:ext cx="4828" cy="94626"/>
              </a:xfrm>
              <a:custGeom>
                <a:avLst/>
                <a:gdLst>
                  <a:gd name="T0" fmla="*/ 13 w 13"/>
                  <a:gd name="T1" fmla="*/ 0 h 252"/>
                  <a:gd name="T2" fmla="*/ 13 w 13"/>
                  <a:gd name="T3" fmla="*/ 247 h 252"/>
                  <a:gd name="T4" fmla="*/ 0 w 13"/>
                  <a:gd name="T5" fmla="*/ 252 h 252"/>
                  <a:gd name="T6" fmla="*/ 0 w 13"/>
                  <a:gd name="T7" fmla="*/ 6 h 252"/>
                  <a:gd name="T8" fmla="*/ 13 w 13"/>
                  <a:gd name="T9" fmla="*/ 0 h 252"/>
                </a:gdLst>
                <a:ahLst/>
                <a:cxnLst>
                  <a:cxn ang="0">
                    <a:pos x="T0" y="T1"/>
                  </a:cxn>
                  <a:cxn ang="0">
                    <a:pos x="T2" y="T3"/>
                  </a:cxn>
                  <a:cxn ang="0">
                    <a:pos x="T4" y="T5"/>
                  </a:cxn>
                  <a:cxn ang="0">
                    <a:pos x="T6" y="T7"/>
                  </a:cxn>
                  <a:cxn ang="0">
                    <a:pos x="T8" y="T9"/>
                  </a:cxn>
                </a:cxnLst>
                <a:rect l="0" t="0" r="r" b="b"/>
                <a:pathLst>
                  <a:path w="13" h="252">
                    <a:moveTo>
                      <a:pt x="13" y="0"/>
                    </a:moveTo>
                    <a:cubicBezTo>
                      <a:pt x="13" y="247"/>
                      <a:pt x="13" y="247"/>
                      <a:pt x="13" y="247"/>
                    </a:cubicBezTo>
                    <a:cubicBezTo>
                      <a:pt x="9" y="249"/>
                      <a:pt x="5" y="251"/>
                      <a:pt x="0" y="252"/>
                    </a:cubicBezTo>
                    <a:cubicBezTo>
                      <a:pt x="0" y="6"/>
                      <a:pt x="0" y="6"/>
                      <a:pt x="0" y="6"/>
                    </a:cubicBezTo>
                    <a:cubicBezTo>
                      <a:pt x="5" y="5"/>
                      <a:pt x="9" y="3"/>
                      <a:pt x="13"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8" name="î$ḷídê"/>
              <p:cNvSpPr/>
              <p:nvPr/>
            </p:nvSpPr>
            <p:spPr bwMode="auto">
              <a:xfrm>
                <a:off x="5843022"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19" name="iṡḻîḑè"/>
              <p:cNvSpPr/>
              <p:nvPr/>
            </p:nvSpPr>
            <p:spPr bwMode="auto">
              <a:xfrm>
                <a:off x="5842056"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0"/>
                      <a:pt x="0" y="0"/>
                      <a:pt x="0" y="0"/>
                    </a:cubicBezTo>
                    <a:cubicBezTo>
                      <a:pt x="1" y="0"/>
                      <a:pt x="2"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0" name="íŝḷíḑe"/>
              <p:cNvSpPr/>
              <p:nvPr/>
            </p:nvSpPr>
            <p:spPr bwMode="auto">
              <a:xfrm>
                <a:off x="5842056"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1" name="íşḷïďe"/>
              <p:cNvSpPr/>
              <p:nvPr/>
            </p:nvSpPr>
            <p:spPr bwMode="auto">
              <a:xfrm>
                <a:off x="5841090" y="5253923"/>
                <a:ext cx="966" cy="91729"/>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2" name="ïṧ1ïde"/>
              <p:cNvSpPr/>
              <p:nvPr/>
            </p:nvSpPr>
            <p:spPr bwMode="auto">
              <a:xfrm>
                <a:off x="5840125"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3" name="ï$lïďe"/>
              <p:cNvSpPr/>
              <p:nvPr/>
            </p:nvSpPr>
            <p:spPr bwMode="auto">
              <a:xfrm>
                <a:off x="5840125" y="5253923"/>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1" y="247"/>
                      <a:pt x="0" y="247"/>
                    </a:cubicBezTo>
                    <a:cubicBezTo>
                      <a:pt x="0" y="0"/>
                      <a:pt x="0" y="0"/>
                      <a:pt x="0" y="0"/>
                    </a:cubicBezTo>
                    <a:cubicBezTo>
                      <a:pt x="1" y="0"/>
                      <a:pt x="1" y="0"/>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4" name="îṧḷiḑè"/>
              <p:cNvSpPr/>
              <p:nvPr/>
            </p:nvSpPr>
            <p:spPr bwMode="auto">
              <a:xfrm>
                <a:off x="5839159" y="5253923"/>
                <a:ext cx="966"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5" name="ísľíḓé"/>
              <p:cNvSpPr/>
              <p:nvPr/>
            </p:nvSpPr>
            <p:spPr bwMode="auto">
              <a:xfrm>
                <a:off x="5839159" y="5253923"/>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6" name="íSļíḋé"/>
              <p:cNvSpPr/>
              <p:nvPr/>
            </p:nvSpPr>
            <p:spPr bwMode="auto">
              <a:xfrm>
                <a:off x="5838193" y="5252957"/>
                <a:ext cx="966"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0"/>
                      <a:pt x="0" y="0"/>
                      <a:pt x="1" y="1"/>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7" name="îŝlîḑè"/>
              <p:cNvSpPr/>
              <p:nvPr/>
            </p:nvSpPr>
            <p:spPr bwMode="auto">
              <a:xfrm>
                <a:off x="5836262" y="5251992"/>
                <a:ext cx="1931" cy="93660"/>
              </a:xfrm>
              <a:custGeom>
                <a:avLst/>
                <a:gdLst>
                  <a:gd name="T0" fmla="*/ 5 w 5"/>
                  <a:gd name="T1" fmla="*/ 3 h 250"/>
                  <a:gd name="T2" fmla="*/ 5 w 5"/>
                  <a:gd name="T3" fmla="*/ 250 h 250"/>
                  <a:gd name="T4" fmla="*/ 0 w 5"/>
                  <a:gd name="T5" fmla="*/ 246 h 250"/>
                  <a:gd name="T6" fmla="*/ 0 w 5"/>
                  <a:gd name="T7" fmla="*/ 0 h 250"/>
                  <a:gd name="T8" fmla="*/ 5 w 5"/>
                  <a:gd name="T9" fmla="*/ 3 h 250"/>
                </a:gdLst>
                <a:ahLst/>
                <a:cxnLst>
                  <a:cxn ang="0">
                    <a:pos x="T0" y="T1"/>
                  </a:cxn>
                  <a:cxn ang="0">
                    <a:pos x="T2" y="T3"/>
                  </a:cxn>
                  <a:cxn ang="0">
                    <a:pos x="T4" y="T5"/>
                  </a:cxn>
                  <a:cxn ang="0">
                    <a:pos x="T6" y="T7"/>
                  </a:cxn>
                  <a:cxn ang="0">
                    <a:pos x="T8" y="T9"/>
                  </a:cxn>
                </a:cxnLst>
                <a:rect l="0" t="0" r="r" b="b"/>
                <a:pathLst>
                  <a:path w="5" h="250">
                    <a:moveTo>
                      <a:pt x="5" y="3"/>
                    </a:moveTo>
                    <a:cubicBezTo>
                      <a:pt x="5" y="250"/>
                      <a:pt x="5" y="250"/>
                      <a:pt x="5" y="250"/>
                    </a:cubicBezTo>
                    <a:cubicBezTo>
                      <a:pt x="3" y="249"/>
                      <a:pt x="1" y="248"/>
                      <a:pt x="0" y="246"/>
                    </a:cubicBezTo>
                    <a:cubicBezTo>
                      <a:pt x="0" y="0"/>
                      <a:pt x="0" y="0"/>
                      <a:pt x="0" y="0"/>
                    </a:cubicBezTo>
                    <a:cubicBezTo>
                      <a:pt x="1" y="1"/>
                      <a:pt x="3" y="2"/>
                      <a:pt x="5" y="3"/>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8" name="ïslîḓè"/>
              <p:cNvSpPr/>
              <p:nvPr/>
            </p:nvSpPr>
            <p:spPr bwMode="auto">
              <a:xfrm>
                <a:off x="5874885" y="5253923"/>
                <a:ext cx="966" cy="91729"/>
              </a:xfrm>
              <a:custGeom>
                <a:avLst/>
                <a:gdLst>
                  <a:gd name="T0" fmla="*/ 3 w 3"/>
                  <a:gd name="T1" fmla="*/ 0 h 247"/>
                  <a:gd name="T2" fmla="*/ 3 w 3"/>
                  <a:gd name="T3" fmla="*/ 246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6"/>
                      <a:pt x="3" y="246"/>
                      <a:pt x="3" y="246"/>
                    </a:cubicBezTo>
                    <a:cubicBezTo>
                      <a:pt x="2" y="246"/>
                      <a:pt x="1" y="247"/>
                      <a:pt x="0" y="247"/>
                    </a:cubicBezTo>
                    <a:cubicBezTo>
                      <a:pt x="0" y="0"/>
                      <a:pt x="0" y="0"/>
                      <a:pt x="0" y="0"/>
                    </a:cubicBezTo>
                    <a:cubicBezTo>
                      <a:pt x="1" y="0"/>
                      <a:pt x="2" y="0"/>
                      <a:pt x="3"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29" name="iṣḻîḑê"/>
              <p:cNvSpPr/>
              <p:nvPr/>
            </p:nvSpPr>
            <p:spPr bwMode="auto">
              <a:xfrm>
                <a:off x="5874885" y="5253923"/>
                <a:ext cx="0"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0" name="íśľíḑê"/>
              <p:cNvSpPr/>
              <p:nvPr/>
            </p:nvSpPr>
            <p:spPr bwMode="auto">
              <a:xfrm>
                <a:off x="5873920"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1" name="îṡḻíḑê"/>
              <p:cNvSpPr/>
              <p:nvPr/>
            </p:nvSpPr>
            <p:spPr bwMode="auto">
              <a:xfrm>
                <a:off x="5872954" y="5253923"/>
                <a:ext cx="966" cy="91729"/>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2" name="îṣḻîḋe"/>
              <p:cNvSpPr/>
              <p:nvPr/>
            </p:nvSpPr>
            <p:spPr bwMode="auto">
              <a:xfrm>
                <a:off x="5871989"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3" name="ïslíḋè"/>
              <p:cNvSpPr/>
              <p:nvPr/>
            </p:nvSpPr>
            <p:spPr bwMode="auto">
              <a:xfrm>
                <a:off x="5871023" y="5253923"/>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4" name="iŝľiḋe"/>
              <p:cNvSpPr/>
              <p:nvPr/>
            </p:nvSpPr>
            <p:spPr bwMode="auto">
              <a:xfrm>
                <a:off x="5871023" y="5253923"/>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6"/>
                      <a:pt x="1" y="246"/>
                      <a:pt x="0" y="246"/>
                    </a:cubicBezTo>
                    <a:cubicBezTo>
                      <a:pt x="0" y="0"/>
                      <a:pt x="0" y="0"/>
                      <a:pt x="0" y="0"/>
                    </a:cubicBezTo>
                    <a:cubicBezTo>
                      <a:pt x="1" y="0"/>
                      <a:pt x="1" y="0"/>
                      <a:pt x="1"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5" name="ïŝľïdê"/>
              <p:cNvSpPr/>
              <p:nvPr/>
            </p:nvSpPr>
            <p:spPr bwMode="auto">
              <a:xfrm>
                <a:off x="5870058" y="5252957"/>
                <a:ext cx="966" cy="92694"/>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1"/>
                      <a:pt x="1" y="1"/>
                      <a:pt x="1"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6" name="íś1íďe"/>
              <p:cNvSpPr/>
              <p:nvPr/>
            </p:nvSpPr>
            <p:spPr bwMode="auto">
              <a:xfrm>
                <a:off x="5870058" y="5252957"/>
                <a:ext cx="0" cy="92694"/>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7" name="íṩļíde"/>
              <p:cNvSpPr/>
              <p:nvPr/>
            </p:nvSpPr>
            <p:spPr bwMode="auto">
              <a:xfrm>
                <a:off x="5869092" y="5252957"/>
                <a:ext cx="966" cy="92694"/>
              </a:xfrm>
              <a:custGeom>
                <a:avLst/>
                <a:gdLst>
                  <a:gd name="T0" fmla="*/ 2 w 2"/>
                  <a:gd name="T1" fmla="*/ 1 h 248"/>
                  <a:gd name="T2" fmla="*/ 2 w 2"/>
                  <a:gd name="T3" fmla="*/ 248 h 248"/>
                  <a:gd name="T4" fmla="*/ 0 w 2"/>
                  <a:gd name="T5" fmla="*/ 246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1" y="247"/>
                      <a:pt x="0" y="247"/>
                      <a:pt x="0" y="246"/>
                    </a:cubicBezTo>
                    <a:cubicBezTo>
                      <a:pt x="0" y="0"/>
                      <a:pt x="0" y="0"/>
                      <a:pt x="0" y="0"/>
                    </a:cubicBezTo>
                    <a:cubicBezTo>
                      <a:pt x="0" y="0"/>
                      <a:pt x="1" y="1"/>
                      <a:pt x="2" y="1"/>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8" name="íṣľîḑè"/>
              <p:cNvSpPr/>
              <p:nvPr/>
            </p:nvSpPr>
            <p:spPr bwMode="auto">
              <a:xfrm>
                <a:off x="596178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39" name="îš1iḋê"/>
              <p:cNvSpPr/>
              <p:nvPr/>
            </p:nvSpPr>
            <p:spPr bwMode="auto">
              <a:xfrm>
                <a:off x="596178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0" name="íṣlïḑê"/>
              <p:cNvSpPr/>
              <p:nvPr/>
            </p:nvSpPr>
            <p:spPr bwMode="auto">
              <a:xfrm>
                <a:off x="5961786" y="5251026"/>
                <a:ext cx="0" cy="93660"/>
              </a:xfrm>
              <a:custGeom>
                <a:avLst/>
                <a:gdLst>
                  <a:gd name="T0" fmla="*/ 2 w 2"/>
                  <a:gd name="T1" fmla="*/ 0 h 253"/>
                  <a:gd name="T2" fmla="*/ 2 w 2"/>
                  <a:gd name="T3" fmla="*/ 247 h 253"/>
                  <a:gd name="T4" fmla="*/ 0 w 2"/>
                  <a:gd name="T5" fmla="*/ 253 h 253"/>
                  <a:gd name="T6" fmla="*/ 0 w 2"/>
                  <a:gd name="T7" fmla="*/ 6 h 253"/>
                  <a:gd name="T8" fmla="*/ 2 w 2"/>
                  <a:gd name="T9" fmla="*/ 0 h 253"/>
                </a:gdLst>
                <a:ahLst/>
                <a:cxnLst>
                  <a:cxn ang="0">
                    <a:pos x="T0" y="T1"/>
                  </a:cxn>
                  <a:cxn ang="0">
                    <a:pos x="T2" y="T3"/>
                  </a:cxn>
                  <a:cxn ang="0">
                    <a:pos x="T4" y="T5"/>
                  </a:cxn>
                  <a:cxn ang="0">
                    <a:pos x="T6" y="T7"/>
                  </a:cxn>
                  <a:cxn ang="0">
                    <a:pos x="T8" y="T9"/>
                  </a:cxn>
                </a:cxnLst>
                <a:rect l="0" t="0" r="r" b="b"/>
                <a:pathLst>
                  <a:path w="2" h="253">
                    <a:moveTo>
                      <a:pt x="2" y="0"/>
                    </a:moveTo>
                    <a:cubicBezTo>
                      <a:pt x="2" y="247"/>
                      <a:pt x="2" y="247"/>
                      <a:pt x="2" y="247"/>
                    </a:cubicBezTo>
                    <a:cubicBezTo>
                      <a:pt x="1" y="249"/>
                      <a:pt x="0" y="251"/>
                      <a:pt x="0" y="253"/>
                    </a:cubicBezTo>
                    <a:cubicBezTo>
                      <a:pt x="0" y="6"/>
                      <a:pt x="0" y="6"/>
                      <a:pt x="0" y="6"/>
                    </a:cubicBezTo>
                    <a:cubicBezTo>
                      <a:pt x="0" y="4"/>
                      <a:pt x="1" y="2"/>
                      <a:pt x="2"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1" name="íṣļïḋê"/>
              <p:cNvSpPr/>
              <p:nvPr/>
            </p:nvSpPr>
            <p:spPr bwMode="auto">
              <a:xfrm>
                <a:off x="5961786" y="5252957"/>
                <a:ext cx="0" cy="93660"/>
              </a:xfrm>
              <a:custGeom>
                <a:avLst/>
                <a:gdLst>
                  <a:gd name="T0" fmla="*/ 0 h 251"/>
                  <a:gd name="T1" fmla="*/ 247 h 251"/>
                  <a:gd name="T2" fmla="*/ 251 h 251"/>
                  <a:gd name="T3" fmla="*/ 4 h 251"/>
                  <a:gd name="T4" fmla="*/ 0 h 251"/>
                </a:gdLst>
                <a:ahLst/>
                <a:cxnLst>
                  <a:cxn ang="0">
                    <a:pos x="0" y="T0"/>
                  </a:cxn>
                  <a:cxn ang="0">
                    <a:pos x="0" y="T1"/>
                  </a:cxn>
                  <a:cxn ang="0">
                    <a:pos x="0" y="T2"/>
                  </a:cxn>
                  <a:cxn ang="0">
                    <a:pos x="0" y="T3"/>
                  </a:cxn>
                  <a:cxn ang="0">
                    <a:pos x="0" y="T4"/>
                  </a:cxn>
                </a:cxnLst>
                <a:rect l="0" t="0" r="r" b="b"/>
                <a:pathLst>
                  <a:path h="251">
                    <a:moveTo>
                      <a:pt x="0" y="0"/>
                    </a:moveTo>
                    <a:cubicBezTo>
                      <a:pt x="0" y="247"/>
                      <a:pt x="0" y="247"/>
                      <a:pt x="0" y="247"/>
                    </a:cubicBezTo>
                    <a:cubicBezTo>
                      <a:pt x="0" y="248"/>
                      <a:pt x="0" y="249"/>
                      <a:pt x="0" y="251"/>
                    </a:cubicBezTo>
                    <a:cubicBezTo>
                      <a:pt x="0" y="4"/>
                      <a:pt x="0" y="4"/>
                      <a:pt x="0" y="4"/>
                    </a:cubicBezTo>
                    <a:cubicBezTo>
                      <a:pt x="0" y="3"/>
                      <a:pt x="0" y="2"/>
                      <a:pt x="0"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2" name="iṣlidê"/>
              <p:cNvSpPr/>
              <p:nvPr/>
            </p:nvSpPr>
            <p:spPr bwMode="auto">
              <a:xfrm>
                <a:off x="5805364" y="5249095"/>
                <a:ext cx="12553" cy="96557"/>
              </a:xfrm>
              <a:custGeom>
                <a:avLst/>
                <a:gdLst>
                  <a:gd name="T0" fmla="*/ 32 w 32"/>
                  <a:gd name="T1" fmla="*/ 0 h 260"/>
                  <a:gd name="T2" fmla="*/ 32 w 32"/>
                  <a:gd name="T3" fmla="*/ 246 h 260"/>
                  <a:gd name="T4" fmla="*/ 0 w 32"/>
                  <a:gd name="T5" fmla="*/ 260 h 260"/>
                  <a:gd name="T6" fmla="*/ 0 w 32"/>
                  <a:gd name="T7" fmla="*/ 13 h 260"/>
                  <a:gd name="T8" fmla="*/ 32 w 32"/>
                  <a:gd name="T9" fmla="*/ 0 h 260"/>
                </a:gdLst>
                <a:ahLst/>
                <a:cxnLst>
                  <a:cxn ang="0">
                    <a:pos x="T0" y="T1"/>
                  </a:cxn>
                  <a:cxn ang="0">
                    <a:pos x="T2" y="T3"/>
                  </a:cxn>
                  <a:cxn ang="0">
                    <a:pos x="T4" y="T5"/>
                  </a:cxn>
                  <a:cxn ang="0">
                    <a:pos x="T6" y="T7"/>
                  </a:cxn>
                  <a:cxn ang="0">
                    <a:pos x="T8" y="T9"/>
                  </a:cxn>
                </a:cxnLst>
                <a:rect l="0" t="0" r="r" b="b"/>
                <a:pathLst>
                  <a:path w="32" h="260">
                    <a:moveTo>
                      <a:pt x="32" y="0"/>
                    </a:moveTo>
                    <a:cubicBezTo>
                      <a:pt x="32" y="246"/>
                      <a:pt x="32" y="246"/>
                      <a:pt x="32" y="246"/>
                    </a:cubicBezTo>
                    <a:cubicBezTo>
                      <a:pt x="22" y="252"/>
                      <a:pt x="12" y="257"/>
                      <a:pt x="0" y="260"/>
                    </a:cubicBezTo>
                    <a:cubicBezTo>
                      <a:pt x="0" y="13"/>
                      <a:pt x="0" y="13"/>
                      <a:pt x="0" y="13"/>
                    </a:cubicBezTo>
                    <a:cubicBezTo>
                      <a:pt x="12" y="11"/>
                      <a:pt x="22" y="6"/>
                      <a:pt x="3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3" name="ïŝļiḑé"/>
              <p:cNvSpPr/>
              <p:nvPr/>
            </p:nvSpPr>
            <p:spPr bwMode="auto">
              <a:xfrm>
                <a:off x="5802468" y="5253923"/>
                <a:ext cx="2897" cy="91729"/>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8"/>
                      <a:pt x="3" y="248"/>
                      <a:pt x="0" y="248"/>
                    </a:cubicBezTo>
                    <a:cubicBezTo>
                      <a:pt x="0" y="2"/>
                      <a:pt x="0" y="2"/>
                      <a:pt x="0" y="2"/>
                    </a:cubicBezTo>
                    <a:cubicBezTo>
                      <a:pt x="3" y="2"/>
                      <a:pt x="5" y="1"/>
                      <a:pt x="8"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4" name="îsliḍe"/>
              <p:cNvSpPr/>
              <p:nvPr/>
            </p:nvSpPr>
            <p:spPr bwMode="auto">
              <a:xfrm>
                <a:off x="5800537" y="5254889"/>
                <a:ext cx="1931"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2" y="247"/>
                      <a:pt x="0" y="247"/>
                    </a:cubicBezTo>
                    <a:cubicBezTo>
                      <a:pt x="0" y="1"/>
                      <a:pt x="0" y="1"/>
                      <a:pt x="0" y="1"/>
                    </a:cubicBezTo>
                    <a:cubicBezTo>
                      <a:pt x="2" y="0"/>
                      <a:pt x="5" y="0"/>
                      <a:pt x="7"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5" name="ïs1íďè"/>
              <p:cNvSpPr/>
              <p:nvPr/>
            </p:nvSpPr>
            <p:spPr bwMode="auto">
              <a:xfrm>
                <a:off x="5797640" y="5254889"/>
                <a:ext cx="2897" cy="91729"/>
              </a:xfrm>
              <a:custGeom>
                <a:avLst/>
                <a:gdLst>
                  <a:gd name="T0" fmla="*/ 6 w 6"/>
                  <a:gd name="T1" fmla="*/ 0 h 246"/>
                  <a:gd name="T2" fmla="*/ 6 w 6"/>
                  <a:gd name="T3" fmla="*/ 246 h 246"/>
                  <a:gd name="T4" fmla="*/ 0 w 6"/>
                  <a:gd name="T5" fmla="*/ 246 h 246"/>
                  <a:gd name="T6" fmla="*/ 0 w 6"/>
                  <a:gd name="T7" fmla="*/ 0 h 246"/>
                  <a:gd name="T8" fmla="*/ 6 w 6"/>
                  <a:gd name="T9" fmla="*/ 0 h 246"/>
                </a:gdLst>
                <a:ahLst/>
                <a:cxnLst>
                  <a:cxn ang="0">
                    <a:pos x="T0" y="T1"/>
                  </a:cxn>
                  <a:cxn ang="0">
                    <a:pos x="T2" y="T3"/>
                  </a:cxn>
                  <a:cxn ang="0">
                    <a:pos x="T4" y="T5"/>
                  </a:cxn>
                  <a:cxn ang="0">
                    <a:pos x="T6" y="T7"/>
                  </a:cxn>
                  <a:cxn ang="0">
                    <a:pos x="T8" y="T9"/>
                  </a:cxn>
                </a:cxnLst>
                <a:rect l="0" t="0" r="r" b="b"/>
                <a:pathLst>
                  <a:path w="6" h="246">
                    <a:moveTo>
                      <a:pt x="6" y="0"/>
                    </a:moveTo>
                    <a:cubicBezTo>
                      <a:pt x="6" y="246"/>
                      <a:pt x="6" y="246"/>
                      <a:pt x="6" y="246"/>
                    </a:cubicBezTo>
                    <a:cubicBezTo>
                      <a:pt x="4" y="246"/>
                      <a:pt x="2" y="246"/>
                      <a:pt x="0" y="246"/>
                    </a:cubicBezTo>
                    <a:cubicBezTo>
                      <a:pt x="0" y="0"/>
                      <a:pt x="0" y="0"/>
                      <a:pt x="0" y="0"/>
                    </a:cubicBezTo>
                    <a:cubicBezTo>
                      <a:pt x="2" y="0"/>
                      <a:pt x="4" y="0"/>
                      <a:pt x="6"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6" name="ïṥḻîďè"/>
              <p:cNvSpPr/>
              <p:nvPr/>
            </p:nvSpPr>
            <p:spPr bwMode="auto">
              <a:xfrm>
                <a:off x="5795709" y="5254889"/>
                <a:ext cx="1931" cy="91729"/>
              </a:xfrm>
              <a:custGeom>
                <a:avLst/>
                <a:gdLst>
                  <a:gd name="T0" fmla="*/ 6 w 6"/>
                  <a:gd name="T1" fmla="*/ 0 h 246"/>
                  <a:gd name="T2" fmla="*/ 6 w 6"/>
                  <a:gd name="T3" fmla="*/ 246 h 246"/>
                  <a:gd name="T4" fmla="*/ 5 w 6"/>
                  <a:gd name="T5" fmla="*/ 246 h 246"/>
                  <a:gd name="T6" fmla="*/ 0 w 6"/>
                  <a:gd name="T7" fmla="*/ 246 h 246"/>
                  <a:gd name="T8" fmla="*/ 0 w 6"/>
                  <a:gd name="T9" fmla="*/ 0 h 246"/>
                  <a:gd name="T10" fmla="*/ 5 w 6"/>
                  <a:gd name="T11" fmla="*/ 0 h 246"/>
                  <a:gd name="T12" fmla="*/ 6 w 6"/>
                  <a:gd name="T13" fmla="*/ 0 h 246"/>
                </a:gdLst>
                <a:ahLst/>
                <a:cxnLst>
                  <a:cxn ang="0">
                    <a:pos x="T0" y="T1"/>
                  </a:cxn>
                  <a:cxn ang="0">
                    <a:pos x="T2" y="T3"/>
                  </a:cxn>
                  <a:cxn ang="0">
                    <a:pos x="T4" y="T5"/>
                  </a:cxn>
                  <a:cxn ang="0">
                    <a:pos x="T6" y="T7"/>
                  </a:cxn>
                  <a:cxn ang="0">
                    <a:pos x="T8" y="T9"/>
                  </a:cxn>
                  <a:cxn ang="0">
                    <a:pos x="T10" y="T11"/>
                  </a:cxn>
                  <a:cxn ang="0">
                    <a:pos x="T12" y="T13"/>
                  </a:cxn>
                </a:cxnLst>
                <a:rect l="0" t="0" r="r" b="b"/>
                <a:pathLst>
                  <a:path w="6" h="246">
                    <a:moveTo>
                      <a:pt x="6" y="0"/>
                    </a:moveTo>
                    <a:cubicBezTo>
                      <a:pt x="6" y="246"/>
                      <a:pt x="6" y="246"/>
                      <a:pt x="6" y="246"/>
                    </a:cubicBezTo>
                    <a:cubicBezTo>
                      <a:pt x="5" y="246"/>
                      <a:pt x="5" y="246"/>
                      <a:pt x="5" y="246"/>
                    </a:cubicBezTo>
                    <a:cubicBezTo>
                      <a:pt x="3" y="246"/>
                      <a:pt x="2" y="246"/>
                      <a:pt x="0" y="246"/>
                    </a:cubicBezTo>
                    <a:cubicBezTo>
                      <a:pt x="0" y="0"/>
                      <a:pt x="0" y="0"/>
                      <a:pt x="0" y="0"/>
                    </a:cubicBezTo>
                    <a:cubicBezTo>
                      <a:pt x="2" y="0"/>
                      <a:pt x="3" y="0"/>
                      <a:pt x="5" y="0"/>
                    </a:cubicBezTo>
                    <a:cubicBezTo>
                      <a:pt x="6" y="0"/>
                      <a:pt x="6" y="0"/>
                      <a:pt x="6"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7" name="îṩľîḓê"/>
              <p:cNvSpPr/>
              <p:nvPr/>
            </p:nvSpPr>
            <p:spPr bwMode="auto">
              <a:xfrm>
                <a:off x="5794743" y="5254889"/>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1"/>
                      <a:pt x="2" y="1"/>
                      <a:pt x="3" y="1"/>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8" name="iṩḻíḋé"/>
              <p:cNvSpPr/>
              <p:nvPr/>
            </p:nvSpPr>
            <p:spPr bwMode="auto">
              <a:xfrm>
                <a:off x="5793777" y="5254889"/>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49" name="iś1îdè"/>
              <p:cNvSpPr/>
              <p:nvPr/>
            </p:nvSpPr>
            <p:spPr bwMode="auto">
              <a:xfrm>
                <a:off x="5792812" y="5254889"/>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0" name="îṩlíde"/>
              <p:cNvSpPr/>
              <p:nvPr/>
            </p:nvSpPr>
            <p:spPr bwMode="auto">
              <a:xfrm>
                <a:off x="5791846" y="5253923"/>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0" y="247"/>
                      <a:pt x="0" y="247"/>
                    </a:cubicBezTo>
                    <a:cubicBezTo>
                      <a:pt x="0" y="0"/>
                      <a:pt x="0" y="0"/>
                      <a:pt x="0" y="0"/>
                    </a:cubicBezTo>
                    <a:cubicBezTo>
                      <a:pt x="0" y="0"/>
                      <a:pt x="1" y="1"/>
                      <a:pt x="2" y="1"/>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1" name="ïṧḷïdé"/>
              <p:cNvSpPr/>
              <p:nvPr/>
            </p:nvSpPr>
            <p:spPr bwMode="auto">
              <a:xfrm>
                <a:off x="5791846" y="5253923"/>
                <a:ext cx="0"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6"/>
                    </a:cubicBezTo>
                    <a:cubicBezTo>
                      <a:pt x="0" y="0"/>
                      <a:pt x="0" y="0"/>
                      <a:pt x="0" y="0"/>
                    </a:cubicBezTo>
                    <a:cubicBezTo>
                      <a:pt x="1" y="0"/>
                      <a:pt x="1" y="0"/>
                      <a:pt x="2" y="0"/>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2" name="ï$ḻiḑe"/>
              <p:cNvSpPr/>
              <p:nvPr/>
            </p:nvSpPr>
            <p:spPr bwMode="auto">
              <a:xfrm>
                <a:off x="5790881" y="5252957"/>
                <a:ext cx="966" cy="92694"/>
              </a:xfrm>
              <a:custGeom>
                <a:avLst/>
                <a:gdLst>
                  <a:gd name="T0" fmla="*/ 3 w 3"/>
                  <a:gd name="T1" fmla="*/ 2 h 248"/>
                  <a:gd name="T2" fmla="*/ 3 w 3"/>
                  <a:gd name="T3" fmla="*/ 248 h 248"/>
                  <a:gd name="T4" fmla="*/ 0 w 3"/>
                  <a:gd name="T5" fmla="*/ 247 h 248"/>
                  <a:gd name="T6" fmla="*/ 0 w 3"/>
                  <a:gd name="T7" fmla="*/ 0 h 248"/>
                  <a:gd name="T8" fmla="*/ 3 w 3"/>
                  <a:gd name="T9" fmla="*/ 2 h 248"/>
                </a:gdLst>
                <a:ahLst/>
                <a:cxnLst>
                  <a:cxn ang="0">
                    <a:pos x="T0" y="T1"/>
                  </a:cxn>
                  <a:cxn ang="0">
                    <a:pos x="T2" y="T3"/>
                  </a:cxn>
                  <a:cxn ang="0">
                    <a:pos x="T4" y="T5"/>
                  </a:cxn>
                  <a:cxn ang="0">
                    <a:pos x="T6" y="T7"/>
                  </a:cxn>
                  <a:cxn ang="0">
                    <a:pos x="T8" y="T9"/>
                  </a:cxn>
                </a:cxnLst>
                <a:rect l="0" t="0" r="r" b="b"/>
                <a:pathLst>
                  <a:path w="3" h="248">
                    <a:moveTo>
                      <a:pt x="3" y="2"/>
                    </a:moveTo>
                    <a:cubicBezTo>
                      <a:pt x="3" y="248"/>
                      <a:pt x="3" y="248"/>
                      <a:pt x="3" y="248"/>
                    </a:cubicBezTo>
                    <a:cubicBezTo>
                      <a:pt x="2" y="248"/>
                      <a:pt x="1" y="247"/>
                      <a:pt x="0" y="247"/>
                    </a:cubicBezTo>
                    <a:cubicBezTo>
                      <a:pt x="0" y="0"/>
                      <a:pt x="0" y="0"/>
                      <a:pt x="0" y="0"/>
                    </a:cubicBezTo>
                    <a:cubicBezTo>
                      <a:pt x="1" y="1"/>
                      <a:pt x="2" y="1"/>
                      <a:pt x="3" y="2"/>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3" name="isľiḓê"/>
              <p:cNvSpPr/>
              <p:nvPr/>
            </p:nvSpPr>
            <p:spPr bwMode="auto">
              <a:xfrm>
                <a:off x="5807295" y="5251992"/>
                <a:ext cx="10622" cy="96557"/>
              </a:xfrm>
              <a:custGeom>
                <a:avLst/>
                <a:gdLst>
                  <a:gd name="T0" fmla="*/ 29 w 29"/>
                  <a:gd name="T1" fmla="*/ 0 h 259"/>
                  <a:gd name="T2" fmla="*/ 29 w 29"/>
                  <a:gd name="T3" fmla="*/ 247 h 259"/>
                  <a:gd name="T4" fmla="*/ 0 w 29"/>
                  <a:gd name="T5" fmla="*/ 259 h 259"/>
                  <a:gd name="T6" fmla="*/ 0 w 29"/>
                  <a:gd name="T7" fmla="*/ 12 h 259"/>
                  <a:gd name="T8" fmla="*/ 29 w 29"/>
                  <a:gd name="T9" fmla="*/ 0 h 259"/>
                </a:gdLst>
                <a:ahLst/>
                <a:cxnLst>
                  <a:cxn ang="0">
                    <a:pos x="T0" y="T1"/>
                  </a:cxn>
                  <a:cxn ang="0">
                    <a:pos x="T2" y="T3"/>
                  </a:cxn>
                  <a:cxn ang="0">
                    <a:pos x="T4" y="T5"/>
                  </a:cxn>
                  <a:cxn ang="0">
                    <a:pos x="T6" y="T7"/>
                  </a:cxn>
                  <a:cxn ang="0">
                    <a:pos x="T8" y="T9"/>
                  </a:cxn>
                </a:cxnLst>
                <a:rect l="0" t="0" r="r" b="b"/>
                <a:pathLst>
                  <a:path w="29" h="259">
                    <a:moveTo>
                      <a:pt x="29" y="0"/>
                    </a:moveTo>
                    <a:cubicBezTo>
                      <a:pt x="29" y="247"/>
                      <a:pt x="29" y="247"/>
                      <a:pt x="29" y="247"/>
                    </a:cubicBezTo>
                    <a:cubicBezTo>
                      <a:pt x="21" y="252"/>
                      <a:pt x="11" y="256"/>
                      <a:pt x="0" y="259"/>
                    </a:cubicBezTo>
                    <a:cubicBezTo>
                      <a:pt x="0" y="12"/>
                      <a:pt x="0" y="12"/>
                      <a:pt x="0" y="12"/>
                    </a:cubicBezTo>
                    <a:cubicBezTo>
                      <a:pt x="11" y="10"/>
                      <a:pt x="21" y="5"/>
                      <a:pt x="29"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4" name="íṣḻídé"/>
              <p:cNvSpPr/>
              <p:nvPr/>
            </p:nvSpPr>
            <p:spPr bwMode="auto">
              <a:xfrm>
                <a:off x="5804399" y="5255854"/>
                <a:ext cx="2897" cy="92694"/>
              </a:xfrm>
              <a:custGeom>
                <a:avLst/>
                <a:gdLst>
                  <a:gd name="T0" fmla="*/ 7 w 7"/>
                  <a:gd name="T1" fmla="*/ 0 h 248"/>
                  <a:gd name="T2" fmla="*/ 7 w 7"/>
                  <a:gd name="T3" fmla="*/ 247 h 248"/>
                  <a:gd name="T4" fmla="*/ 0 w 7"/>
                  <a:gd name="T5" fmla="*/ 248 h 248"/>
                  <a:gd name="T6" fmla="*/ 0 w 7"/>
                  <a:gd name="T7" fmla="*/ 2 h 248"/>
                  <a:gd name="T8" fmla="*/ 7 w 7"/>
                  <a:gd name="T9" fmla="*/ 0 h 248"/>
                </a:gdLst>
                <a:ahLst/>
                <a:cxnLst>
                  <a:cxn ang="0">
                    <a:pos x="T0" y="T1"/>
                  </a:cxn>
                  <a:cxn ang="0">
                    <a:pos x="T2" y="T3"/>
                  </a:cxn>
                  <a:cxn ang="0">
                    <a:pos x="T4" y="T5"/>
                  </a:cxn>
                  <a:cxn ang="0">
                    <a:pos x="T6" y="T7"/>
                  </a:cxn>
                  <a:cxn ang="0">
                    <a:pos x="T8" y="T9"/>
                  </a:cxn>
                </a:cxnLst>
                <a:rect l="0" t="0" r="r" b="b"/>
                <a:pathLst>
                  <a:path w="7" h="248">
                    <a:moveTo>
                      <a:pt x="7" y="0"/>
                    </a:moveTo>
                    <a:cubicBezTo>
                      <a:pt x="7" y="247"/>
                      <a:pt x="7" y="247"/>
                      <a:pt x="7" y="247"/>
                    </a:cubicBezTo>
                    <a:cubicBezTo>
                      <a:pt x="5" y="247"/>
                      <a:pt x="2" y="248"/>
                      <a:pt x="0" y="248"/>
                    </a:cubicBezTo>
                    <a:cubicBezTo>
                      <a:pt x="0" y="2"/>
                      <a:pt x="0" y="2"/>
                      <a:pt x="0" y="2"/>
                    </a:cubicBezTo>
                    <a:cubicBezTo>
                      <a:pt x="2" y="1"/>
                      <a:pt x="5" y="1"/>
                      <a:pt x="7"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5" name="íṡľîďè"/>
              <p:cNvSpPr/>
              <p:nvPr/>
            </p:nvSpPr>
            <p:spPr bwMode="auto">
              <a:xfrm>
                <a:off x="5801502" y="5256820"/>
                <a:ext cx="2897" cy="92694"/>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2" y="247"/>
                      <a:pt x="0" y="247"/>
                    </a:cubicBezTo>
                    <a:cubicBezTo>
                      <a:pt x="0" y="0"/>
                      <a:pt x="0" y="0"/>
                      <a:pt x="0" y="0"/>
                    </a:cubicBezTo>
                    <a:cubicBezTo>
                      <a:pt x="2" y="0"/>
                      <a:pt x="5" y="0"/>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6" name="i$ľiḓê"/>
              <p:cNvSpPr/>
              <p:nvPr/>
            </p:nvSpPr>
            <p:spPr bwMode="auto">
              <a:xfrm>
                <a:off x="5799571" y="5256820"/>
                <a:ext cx="1931" cy="92694"/>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7" name="íśľíḍe"/>
              <p:cNvSpPr/>
              <p:nvPr/>
            </p:nvSpPr>
            <p:spPr bwMode="auto">
              <a:xfrm>
                <a:off x="5797640" y="5256820"/>
                <a:ext cx="1931" cy="92694"/>
              </a:xfrm>
              <a:custGeom>
                <a:avLst/>
                <a:gdLst>
                  <a:gd name="T0" fmla="*/ 6 w 6"/>
                  <a:gd name="T1" fmla="*/ 0 h 247"/>
                  <a:gd name="T2" fmla="*/ 6 w 6"/>
                  <a:gd name="T3" fmla="*/ 247 h 247"/>
                  <a:gd name="T4" fmla="*/ 5 w 6"/>
                  <a:gd name="T5" fmla="*/ 247 h 247"/>
                  <a:gd name="T6" fmla="*/ 0 w 6"/>
                  <a:gd name="T7" fmla="*/ 247 h 247"/>
                  <a:gd name="T8" fmla="*/ 0 w 6"/>
                  <a:gd name="T9" fmla="*/ 0 h 247"/>
                  <a:gd name="T10" fmla="*/ 5 w 6"/>
                  <a:gd name="T11" fmla="*/ 0 h 247"/>
                  <a:gd name="T12" fmla="*/ 6 w 6"/>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0"/>
                    </a:moveTo>
                    <a:cubicBezTo>
                      <a:pt x="6" y="247"/>
                      <a:pt x="6" y="247"/>
                      <a:pt x="6" y="247"/>
                    </a:cubicBezTo>
                    <a:cubicBezTo>
                      <a:pt x="5" y="247"/>
                      <a:pt x="5" y="247"/>
                      <a:pt x="5" y="247"/>
                    </a:cubicBezTo>
                    <a:cubicBezTo>
                      <a:pt x="3" y="247"/>
                      <a:pt x="2" y="247"/>
                      <a:pt x="0" y="247"/>
                    </a:cubicBezTo>
                    <a:cubicBezTo>
                      <a:pt x="0" y="0"/>
                      <a:pt x="0" y="0"/>
                      <a:pt x="0" y="0"/>
                    </a:cubicBezTo>
                    <a:cubicBezTo>
                      <a:pt x="2" y="0"/>
                      <a:pt x="3" y="0"/>
                      <a:pt x="5" y="0"/>
                    </a:cubicBezTo>
                    <a:cubicBezTo>
                      <a:pt x="6" y="0"/>
                      <a:pt x="6" y="0"/>
                      <a:pt x="6"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8" name="îsḷïḍe"/>
              <p:cNvSpPr/>
              <p:nvPr/>
            </p:nvSpPr>
            <p:spPr bwMode="auto">
              <a:xfrm>
                <a:off x="5795709" y="5256820"/>
                <a:ext cx="1931" cy="92694"/>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59" name="ïṥļídè"/>
              <p:cNvSpPr/>
              <p:nvPr/>
            </p:nvSpPr>
            <p:spPr bwMode="auto">
              <a:xfrm>
                <a:off x="5795709" y="5256820"/>
                <a:ext cx="0"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0" name="íṩḷiḓé"/>
              <p:cNvSpPr/>
              <p:nvPr/>
            </p:nvSpPr>
            <p:spPr bwMode="auto">
              <a:xfrm>
                <a:off x="5794743" y="5256820"/>
                <a:ext cx="966"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1"/>
                      <a:pt x="1" y="1"/>
                      <a:pt x="2"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1" name="iśľíďè"/>
              <p:cNvSpPr/>
              <p:nvPr/>
            </p:nvSpPr>
            <p:spPr bwMode="auto">
              <a:xfrm>
                <a:off x="5793777" y="5256820"/>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2" name="îşľîďé"/>
              <p:cNvSpPr/>
              <p:nvPr/>
            </p:nvSpPr>
            <p:spPr bwMode="auto">
              <a:xfrm>
                <a:off x="5792812" y="5255854"/>
                <a:ext cx="966" cy="92694"/>
              </a:xfrm>
              <a:custGeom>
                <a:avLst/>
                <a:gdLst>
                  <a:gd name="T0" fmla="*/ 2 w 2"/>
                  <a:gd name="T1" fmla="*/ 1 h 248"/>
                  <a:gd name="T2" fmla="*/ 2 w 2"/>
                  <a:gd name="T3" fmla="*/ 248 h 248"/>
                  <a:gd name="T4" fmla="*/ 0 w 2"/>
                  <a:gd name="T5" fmla="*/ 247 h 248"/>
                  <a:gd name="T6" fmla="*/ 0 w 2"/>
                  <a:gd name="T7" fmla="*/ 0 h 248"/>
                  <a:gd name="T8" fmla="*/ 2 w 2"/>
                  <a:gd name="T9" fmla="*/ 1 h 248"/>
                </a:gdLst>
                <a:ahLst/>
                <a:cxnLst>
                  <a:cxn ang="0">
                    <a:pos x="T0" y="T1"/>
                  </a:cxn>
                  <a:cxn ang="0">
                    <a:pos x="T2" y="T3"/>
                  </a:cxn>
                  <a:cxn ang="0">
                    <a:pos x="T4" y="T5"/>
                  </a:cxn>
                  <a:cxn ang="0">
                    <a:pos x="T6" y="T7"/>
                  </a:cxn>
                  <a:cxn ang="0">
                    <a:pos x="T8" y="T9"/>
                  </a:cxn>
                </a:cxnLst>
                <a:rect l="0" t="0" r="r" b="b"/>
                <a:pathLst>
                  <a:path w="2" h="248">
                    <a:moveTo>
                      <a:pt x="2" y="1"/>
                    </a:moveTo>
                    <a:cubicBezTo>
                      <a:pt x="2" y="248"/>
                      <a:pt x="2" y="248"/>
                      <a:pt x="2" y="248"/>
                    </a:cubicBezTo>
                    <a:cubicBezTo>
                      <a:pt x="2" y="247"/>
                      <a:pt x="1" y="247"/>
                      <a:pt x="0" y="247"/>
                    </a:cubicBezTo>
                    <a:cubicBezTo>
                      <a:pt x="0" y="0"/>
                      <a:pt x="0" y="0"/>
                      <a:pt x="0" y="0"/>
                    </a:cubicBezTo>
                    <a:cubicBezTo>
                      <a:pt x="1" y="1"/>
                      <a:pt x="2" y="1"/>
                      <a:pt x="2"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3" name="îş1ïḓê"/>
              <p:cNvSpPr/>
              <p:nvPr/>
            </p:nvSpPr>
            <p:spPr bwMode="auto">
              <a:xfrm>
                <a:off x="5790881" y="5252957"/>
                <a:ext cx="1931" cy="95591"/>
              </a:xfrm>
              <a:custGeom>
                <a:avLst/>
                <a:gdLst>
                  <a:gd name="T0" fmla="*/ 7 w 7"/>
                  <a:gd name="T1" fmla="*/ 8 h 255"/>
                  <a:gd name="T2" fmla="*/ 7 w 7"/>
                  <a:gd name="T3" fmla="*/ 255 h 255"/>
                  <a:gd name="T4" fmla="*/ 0 w 7"/>
                  <a:gd name="T5" fmla="*/ 247 h 255"/>
                  <a:gd name="T6" fmla="*/ 0 w 7"/>
                  <a:gd name="T7" fmla="*/ 0 h 255"/>
                  <a:gd name="T8" fmla="*/ 7 w 7"/>
                  <a:gd name="T9" fmla="*/ 8 h 255"/>
                </a:gdLst>
                <a:ahLst/>
                <a:cxnLst>
                  <a:cxn ang="0">
                    <a:pos x="T0" y="T1"/>
                  </a:cxn>
                  <a:cxn ang="0">
                    <a:pos x="T2" y="T3"/>
                  </a:cxn>
                  <a:cxn ang="0">
                    <a:pos x="T4" y="T5"/>
                  </a:cxn>
                  <a:cxn ang="0">
                    <a:pos x="T6" y="T7"/>
                  </a:cxn>
                  <a:cxn ang="0">
                    <a:pos x="T8" y="T9"/>
                  </a:cxn>
                </a:cxnLst>
                <a:rect l="0" t="0" r="r" b="b"/>
                <a:pathLst>
                  <a:path w="7" h="255">
                    <a:moveTo>
                      <a:pt x="7" y="8"/>
                    </a:moveTo>
                    <a:cubicBezTo>
                      <a:pt x="7" y="255"/>
                      <a:pt x="7" y="255"/>
                      <a:pt x="7" y="255"/>
                    </a:cubicBezTo>
                    <a:cubicBezTo>
                      <a:pt x="4" y="253"/>
                      <a:pt x="1" y="251"/>
                      <a:pt x="0" y="247"/>
                    </a:cubicBezTo>
                    <a:cubicBezTo>
                      <a:pt x="0" y="0"/>
                      <a:pt x="0" y="0"/>
                      <a:pt x="0" y="0"/>
                    </a:cubicBezTo>
                    <a:cubicBezTo>
                      <a:pt x="1" y="4"/>
                      <a:pt x="4" y="7"/>
                      <a:pt x="7" y="8"/>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4" name="ïṡ1íḑè"/>
              <p:cNvSpPr/>
              <p:nvPr/>
            </p:nvSpPr>
            <p:spPr bwMode="auto">
              <a:xfrm>
                <a:off x="5802468" y="5254889"/>
                <a:ext cx="16415" cy="98488"/>
              </a:xfrm>
              <a:custGeom>
                <a:avLst/>
                <a:gdLst>
                  <a:gd name="T0" fmla="*/ 44 w 44"/>
                  <a:gd name="T1" fmla="*/ 0 h 266"/>
                  <a:gd name="T2" fmla="*/ 44 w 44"/>
                  <a:gd name="T3" fmla="*/ 247 h 266"/>
                  <a:gd name="T4" fmla="*/ 43 w 44"/>
                  <a:gd name="T5" fmla="*/ 247 h 266"/>
                  <a:gd name="T6" fmla="*/ 0 w 44"/>
                  <a:gd name="T7" fmla="*/ 266 h 266"/>
                  <a:gd name="T8" fmla="*/ 0 w 44"/>
                  <a:gd name="T9" fmla="*/ 19 h 266"/>
                  <a:gd name="T10" fmla="*/ 43 w 44"/>
                  <a:gd name="T11" fmla="*/ 1 h 266"/>
                  <a:gd name="T12" fmla="*/ 44 w 4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44" h="266">
                    <a:moveTo>
                      <a:pt x="44" y="0"/>
                    </a:moveTo>
                    <a:cubicBezTo>
                      <a:pt x="44" y="247"/>
                      <a:pt x="44" y="247"/>
                      <a:pt x="44" y="247"/>
                    </a:cubicBezTo>
                    <a:cubicBezTo>
                      <a:pt x="43" y="247"/>
                      <a:pt x="43" y="247"/>
                      <a:pt x="43" y="247"/>
                    </a:cubicBezTo>
                    <a:cubicBezTo>
                      <a:pt x="32" y="255"/>
                      <a:pt x="18" y="262"/>
                      <a:pt x="0" y="266"/>
                    </a:cubicBezTo>
                    <a:cubicBezTo>
                      <a:pt x="0" y="19"/>
                      <a:pt x="0" y="19"/>
                      <a:pt x="0" y="19"/>
                    </a:cubicBezTo>
                    <a:cubicBezTo>
                      <a:pt x="18" y="15"/>
                      <a:pt x="32" y="9"/>
                      <a:pt x="43" y="1"/>
                    </a:cubicBezTo>
                    <a:cubicBezTo>
                      <a:pt x="44" y="0"/>
                      <a:pt x="44" y="0"/>
                      <a:pt x="4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5" name="ïṧ1ïďè"/>
              <p:cNvSpPr/>
              <p:nvPr/>
            </p:nvSpPr>
            <p:spPr bwMode="auto">
              <a:xfrm>
                <a:off x="5798606" y="5261648"/>
                <a:ext cx="3862" cy="92694"/>
              </a:xfrm>
              <a:custGeom>
                <a:avLst/>
                <a:gdLst>
                  <a:gd name="T0" fmla="*/ 11 w 11"/>
                  <a:gd name="T1" fmla="*/ 0 h 249"/>
                  <a:gd name="T2" fmla="*/ 11 w 11"/>
                  <a:gd name="T3" fmla="*/ 247 h 249"/>
                  <a:gd name="T4" fmla="*/ 0 w 11"/>
                  <a:gd name="T5" fmla="*/ 249 h 249"/>
                  <a:gd name="T6" fmla="*/ 0 w 11"/>
                  <a:gd name="T7" fmla="*/ 2 h 249"/>
                  <a:gd name="T8" fmla="*/ 11 w 11"/>
                  <a:gd name="T9" fmla="*/ 0 h 249"/>
                </a:gdLst>
                <a:ahLst/>
                <a:cxnLst>
                  <a:cxn ang="0">
                    <a:pos x="T0" y="T1"/>
                  </a:cxn>
                  <a:cxn ang="0">
                    <a:pos x="T2" y="T3"/>
                  </a:cxn>
                  <a:cxn ang="0">
                    <a:pos x="T4" y="T5"/>
                  </a:cxn>
                  <a:cxn ang="0">
                    <a:pos x="T6" y="T7"/>
                  </a:cxn>
                  <a:cxn ang="0">
                    <a:pos x="T8" y="T9"/>
                  </a:cxn>
                </a:cxnLst>
                <a:rect l="0" t="0" r="r" b="b"/>
                <a:pathLst>
                  <a:path w="11" h="249">
                    <a:moveTo>
                      <a:pt x="11" y="0"/>
                    </a:moveTo>
                    <a:cubicBezTo>
                      <a:pt x="11" y="247"/>
                      <a:pt x="11" y="247"/>
                      <a:pt x="11" y="247"/>
                    </a:cubicBezTo>
                    <a:cubicBezTo>
                      <a:pt x="8" y="248"/>
                      <a:pt x="4" y="248"/>
                      <a:pt x="0" y="249"/>
                    </a:cubicBezTo>
                    <a:cubicBezTo>
                      <a:pt x="0" y="2"/>
                      <a:pt x="0" y="2"/>
                      <a:pt x="0" y="2"/>
                    </a:cubicBezTo>
                    <a:cubicBezTo>
                      <a:pt x="4" y="2"/>
                      <a:pt x="8" y="1"/>
                      <a:pt x="11"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6" name="iśļîḋe"/>
              <p:cNvSpPr/>
              <p:nvPr/>
            </p:nvSpPr>
            <p:spPr bwMode="auto">
              <a:xfrm>
                <a:off x="5794743" y="5262613"/>
                <a:ext cx="3862" cy="91729"/>
              </a:xfrm>
              <a:custGeom>
                <a:avLst/>
                <a:gdLst>
                  <a:gd name="T0" fmla="*/ 10 w 10"/>
                  <a:gd name="T1" fmla="*/ 0 h 248"/>
                  <a:gd name="T2" fmla="*/ 10 w 10"/>
                  <a:gd name="T3" fmla="*/ 247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7"/>
                      <a:pt x="10" y="247"/>
                      <a:pt x="10" y="247"/>
                    </a:cubicBezTo>
                    <a:cubicBezTo>
                      <a:pt x="7" y="247"/>
                      <a:pt x="3" y="248"/>
                      <a:pt x="0" y="248"/>
                    </a:cubicBezTo>
                    <a:cubicBezTo>
                      <a:pt x="0" y="1"/>
                      <a:pt x="0" y="1"/>
                      <a:pt x="0" y="1"/>
                    </a:cubicBezTo>
                    <a:cubicBezTo>
                      <a:pt x="3" y="1"/>
                      <a:pt x="7" y="1"/>
                      <a:pt x="10"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7" name="îślídè"/>
              <p:cNvSpPr/>
              <p:nvPr/>
            </p:nvSpPr>
            <p:spPr bwMode="auto">
              <a:xfrm>
                <a:off x="5791846" y="5262613"/>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8" name="îṡļiďe"/>
              <p:cNvSpPr/>
              <p:nvPr/>
            </p:nvSpPr>
            <p:spPr bwMode="auto">
              <a:xfrm>
                <a:off x="5788950" y="5262613"/>
                <a:ext cx="2897" cy="91729"/>
              </a:xfrm>
              <a:custGeom>
                <a:avLst/>
                <a:gdLst>
                  <a:gd name="T0" fmla="*/ 8 w 8"/>
                  <a:gd name="T1" fmla="*/ 1 h 247"/>
                  <a:gd name="T2" fmla="*/ 8 w 8"/>
                  <a:gd name="T3" fmla="*/ 247 h 247"/>
                  <a:gd name="T4" fmla="*/ 7 w 8"/>
                  <a:gd name="T5" fmla="*/ 247 h 247"/>
                  <a:gd name="T6" fmla="*/ 0 w 8"/>
                  <a:gd name="T7" fmla="*/ 247 h 247"/>
                  <a:gd name="T8" fmla="*/ 0 w 8"/>
                  <a:gd name="T9" fmla="*/ 0 h 247"/>
                  <a:gd name="T10" fmla="*/ 7 w 8"/>
                  <a:gd name="T11" fmla="*/ 1 h 247"/>
                  <a:gd name="T12" fmla="*/ 8 w 8"/>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8" h="247">
                    <a:moveTo>
                      <a:pt x="8" y="1"/>
                    </a:moveTo>
                    <a:cubicBezTo>
                      <a:pt x="8" y="247"/>
                      <a:pt x="8" y="247"/>
                      <a:pt x="8" y="247"/>
                    </a:cubicBezTo>
                    <a:cubicBezTo>
                      <a:pt x="8" y="247"/>
                      <a:pt x="8" y="247"/>
                      <a:pt x="7" y="247"/>
                    </a:cubicBezTo>
                    <a:cubicBezTo>
                      <a:pt x="5" y="247"/>
                      <a:pt x="2" y="247"/>
                      <a:pt x="0" y="247"/>
                    </a:cubicBezTo>
                    <a:cubicBezTo>
                      <a:pt x="0" y="0"/>
                      <a:pt x="0" y="0"/>
                      <a:pt x="0" y="0"/>
                    </a:cubicBezTo>
                    <a:cubicBezTo>
                      <a:pt x="2" y="0"/>
                      <a:pt x="5" y="1"/>
                      <a:pt x="7" y="1"/>
                    </a:cubicBezTo>
                    <a:cubicBezTo>
                      <a:pt x="8" y="1"/>
                      <a:pt x="8" y="1"/>
                      <a:pt x="8"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69" name="íṡḷïdè"/>
              <p:cNvSpPr/>
              <p:nvPr/>
            </p:nvSpPr>
            <p:spPr bwMode="auto">
              <a:xfrm>
                <a:off x="5786053" y="5262613"/>
                <a:ext cx="2897" cy="91729"/>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0" name="îṣḷiḑe"/>
              <p:cNvSpPr/>
              <p:nvPr/>
            </p:nvSpPr>
            <p:spPr bwMode="auto">
              <a:xfrm>
                <a:off x="5784122" y="5262613"/>
                <a:ext cx="1931" cy="91729"/>
              </a:xfrm>
              <a:custGeom>
                <a:avLst/>
                <a:gdLst>
                  <a:gd name="T0" fmla="*/ 6 w 6"/>
                  <a:gd name="T1" fmla="*/ 1 h 248"/>
                  <a:gd name="T2" fmla="*/ 6 w 6"/>
                  <a:gd name="T3" fmla="*/ 248 h 248"/>
                  <a:gd name="T4" fmla="*/ 0 w 6"/>
                  <a:gd name="T5" fmla="*/ 247 h 248"/>
                  <a:gd name="T6" fmla="*/ 0 w 6"/>
                  <a:gd name="T7" fmla="*/ 0 h 248"/>
                  <a:gd name="T8" fmla="*/ 6 w 6"/>
                  <a:gd name="T9" fmla="*/ 1 h 248"/>
                </a:gdLst>
                <a:ahLst/>
                <a:cxnLst>
                  <a:cxn ang="0">
                    <a:pos x="T0" y="T1"/>
                  </a:cxn>
                  <a:cxn ang="0">
                    <a:pos x="T2" y="T3"/>
                  </a:cxn>
                  <a:cxn ang="0">
                    <a:pos x="T4" y="T5"/>
                  </a:cxn>
                  <a:cxn ang="0">
                    <a:pos x="T6" y="T7"/>
                  </a:cxn>
                  <a:cxn ang="0">
                    <a:pos x="T8" y="T9"/>
                  </a:cxn>
                </a:cxnLst>
                <a:rect l="0" t="0" r="r" b="b"/>
                <a:pathLst>
                  <a:path w="6" h="248">
                    <a:moveTo>
                      <a:pt x="6" y="1"/>
                    </a:moveTo>
                    <a:cubicBezTo>
                      <a:pt x="6" y="248"/>
                      <a:pt x="6" y="248"/>
                      <a:pt x="6" y="248"/>
                    </a:cubicBezTo>
                    <a:cubicBezTo>
                      <a:pt x="4" y="247"/>
                      <a:pt x="2" y="247"/>
                      <a:pt x="0" y="247"/>
                    </a:cubicBezTo>
                    <a:cubicBezTo>
                      <a:pt x="0" y="0"/>
                      <a:pt x="0" y="0"/>
                      <a:pt x="0" y="0"/>
                    </a:cubicBezTo>
                    <a:cubicBezTo>
                      <a:pt x="2" y="1"/>
                      <a:pt x="4" y="1"/>
                      <a:pt x="6"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1" name="išḻiḍé"/>
              <p:cNvSpPr/>
              <p:nvPr/>
            </p:nvSpPr>
            <p:spPr bwMode="auto">
              <a:xfrm>
                <a:off x="5782191" y="5261648"/>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8"/>
                      <a:pt x="1" y="247"/>
                      <a:pt x="0" y="247"/>
                    </a:cubicBezTo>
                    <a:cubicBezTo>
                      <a:pt x="0" y="0"/>
                      <a:pt x="0" y="0"/>
                      <a:pt x="0" y="0"/>
                    </a:cubicBezTo>
                    <a:cubicBezTo>
                      <a:pt x="1" y="1"/>
                      <a:pt x="3" y="1"/>
                      <a:pt x="4"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2" name="işḷiḋè"/>
              <p:cNvSpPr/>
              <p:nvPr/>
            </p:nvSpPr>
            <p:spPr bwMode="auto">
              <a:xfrm>
                <a:off x="5781225" y="5261648"/>
                <a:ext cx="966"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2" y="247"/>
                      <a:pt x="0" y="247"/>
                    </a:cubicBezTo>
                    <a:cubicBezTo>
                      <a:pt x="0" y="0"/>
                      <a:pt x="0" y="0"/>
                      <a:pt x="0" y="0"/>
                    </a:cubicBezTo>
                    <a:cubicBezTo>
                      <a:pt x="2" y="1"/>
                      <a:pt x="3" y="1"/>
                      <a:pt x="5"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3" name="îṩlîḓe"/>
              <p:cNvSpPr/>
              <p:nvPr/>
            </p:nvSpPr>
            <p:spPr bwMode="auto">
              <a:xfrm>
                <a:off x="5779294" y="5260682"/>
                <a:ext cx="1931" cy="92694"/>
              </a:xfrm>
              <a:custGeom>
                <a:avLst/>
                <a:gdLst>
                  <a:gd name="T0" fmla="*/ 4 w 4"/>
                  <a:gd name="T1" fmla="*/ 1 h 248"/>
                  <a:gd name="T2" fmla="*/ 4 w 4"/>
                  <a:gd name="T3" fmla="*/ 248 h 248"/>
                  <a:gd name="T4" fmla="*/ 0 w 4"/>
                  <a:gd name="T5" fmla="*/ 246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1" y="247"/>
                      <a:pt x="0" y="246"/>
                    </a:cubicBezTo>
                    <a:cubicBezTo>
                      <a:pt x="0" y="0"/>
                      <a:pt x="0" y="0"/>
                      <a:pt x="0" y="0"/>
                    </a:cubicBezTo>
                    <a:cubicBezTo>
                      <a:pt x="1" y="0"/>
                      <a:pt x="3" y="1"/>
                      <a:pt x="4"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4" name="îṧḻïḑé"/>
              <p:cNvSpPr/>
              <p:nvPr/>
            </p:nvSpPr>
            <p:spPr bwMode="auto">
              <a:xfrm>
                <a:off x="5772535" y="5251992"/>
                <a:ext cx="6759" cy="100419"/>
              </a:xfrm>
              <a:custGeom>
                <a:avLst/>
                <a:gdLst>
                  <a:gd name="T0" fmla="*/ 18 w 18"/>
                  <a:gd name="T1" fmla="*/ 24 h 270"/>
                  <a:gd name="T2" fmla="*/ 18 w 18"/>
                  <a:gd name="T3" fmla="*/ 270 h 270"/>
                  <a:gd name="T4" fmla="*/ 2 w 18"/>
                  <a:gd name="T5" fmla="*/ 258 h 270"/>
                  <a:gd name="T6" fmla="*/ 0 w 18"/>
                  <a:gd name="T7" fmla="*/ 246 h 270"/>
                  <a:gd name="T8" fmla="*/ 0 w 18"/>
                  <a:gd name="T9" fmla="*/ 0 h 270"/>
                  <a:gd name="T10" fmla="*/ 2 w 18"/>
                  <a:gd name="T11" fmla="*/ 11 h 270"/>
                  <a:gd name="T12" fmla="*/ 18 w 18"/>
                  <a:gd name="T13" fmla="*/ 24 h 270"/>
                </a:gdLst>
                <a:ahLst/>
                <a:cxnLst>
                  <a:cxn ang="0">
                    <a:pos x="T0" y="T1"/>
                  </a:cxn>
                  <a:cxn ang="0">
                    <a:pos x="T2" y="T3"/>
                  </a:cxn>
                  <a:cxn ang="0">
                    <a:pos x="T4" y="T5"/>
                  </a:cxn>
                  <a:cxn ang="0">
                    <a:pos x="T6" y="T7"/>
                  </a:cxn>
                  <a:cxn ang="0">
                    <a:pos x="T8" y="T9"/>
                  </a:cxn>
                  <a:cxn ang="0">
                    <a:pos x="T10" y="T11"/>
                  </a:cxn>
                  <a:cxn ang="0">
                    <a:pos x="T12" y="T13"/>
                  </a:cxn>
                </a:cxnLst>
                <a:rect l="0" t="0" r="r" b="b"/>
                <a:pathLst>
                  <a:path w="18" h="270">
                    <a:moveTo>
                      <a:pt x="18" y="24"/>
                    </a:moveTo>
                    <a:cubicBezTo>
                      <a:pt x="18" y="270"/>
                      <a:pt x="18" y="270"/>
                      <a:pt x="18" y="270"/>
                    </a:cubicBezTo>
                    <a:cubicBezTo>
                      <a:pt x="10" y="267"/>
                      <a:pt x="5" y="263"/>
                      <a:pt x="2" y="258"/>
                    </a:cubicBezTo>
                    <a:cubicBezTo>
                      <a:pt x="1" y="254"/>
                      <a:pt x="0" y="251"/>
                      <a:pt x="0" y="246"/>
                    </a:cubicBezTo>
                    <a:cubicBezTo>
                      <a:pt x="0" y="0"/>
                      <a:pt x="0" y="0"/>
                      <a:pt x="0" y="0"/>
                    </a:cubicBezTo>
                    <a:cubicBezTo>
                      <a:pt x="0" y="4"/>
                      <a:pt x="1" y="8"/>
                      <a:pt x="2" y="11"/>
                    </a:cubicBezTo>
                    <a:cubicBezTo>
                      <a:pt x="5" y="17"/>
                      <a:pt x="10" y="21"/>
                      <a:pt x="18" y="24"/>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5" name="îṡ1íďé"/>
              <p:cNvSpPr/>
              <p:nvPr/>
            </p:nvSpPr>
            <p:spPr bwMode="auto">
              <a:xfrm>
                <a:off x="5852677" y="5251026"/>
                <a:ext cx="0" cy="91729"/>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6" name="íṣḷiḋè"/>
              <p:cNvSpPr/>
              <p:nvPr/>
            </p:nvSpPr>
            <p:spPr bwMode="auto">
              <a:xfrm>
                <a:off x="5851711" y="5251026"/>
                <a:ext cx="966" cy="92694"/>
              </a:xfrm>
              <a:custGeom>
                <a:avLst/>
                <a:gdLst>
                  <a:gd name="T0" fmla="*/ 2 w 2"/>
                  <a:gd name="T1" fmla="*/ 0 h 248"/>
                  <a:gd name="T2" fmla="*/ 2 w 2"/>
                  <a:gd name="T3" fmla="*/ 246 h 248"/>
                  <a:gd name="T4" fmla="*/ 0 w 2"/>
                  <a:gd name="T5" fmla="*/ 248 h 248"/>
                  <a:gd name="T6" fmla="*/ 0 w 2"/>
                  <a:gd name="T7" fmla="*/ 2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1" y="248"/>
                      <a:pt x="0" y="248"/>
                    </a:cubicBezTo>
                    <a:cubicBezTo>
                      <a:pt x="0" y="2"/>
                      <a:pt x="0" y="2"/>
                      <a:pt x="0" y="2"/>
                    </a:cubicBezTo>
                    <a:cubicBezTo>
                      <a:pt x="1" y="1"/>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7" name="íṥ1idê"/>
              <p:cNvSpPr/>
              <p:nvPr/>
            </p:nvSpPr>
            <p:spPr bwMode="auto">
              <a:xfrm>
                <a:off x="5850746" y="5251992"/>
                <a:ext cx="966" cy="92694"/>
              </a:xfrm>
              <a:custGeom>
                <a:avLst/>
                <a:gdLst>
                  <a:gd name="T0" fmla="*/ 2 w 2"/>
                  <a:gd name="T1" fmla="*/ 0 h 249"/>
                  <a:gd name="T2" fmla="*/ 2 w 2"/>
                  <a:gd name="T3" fmla="*/ 246 h 249"/>
                  <a:gd name="T4" fmla="*/ 0 w 2"/>
                  <a:gd name="T5" fmla="*/ 249 h 249"/>
                  <a:gd name="T6" fmla="*/ 0 w 2"/>
                  <a:gd name="T7" fmla="*/ 2 h 249"/>
                  <a:gd name="T8" fmla="*/ 2 w 2"/>
                  <a:gd name="T9" fmla="*/ 0 h 249"/>
                </a:gdLst>
                <a:ahLst/>
                <a:cxnLst>
                  <a:cxn ang="0">
                    <a:pos x="T0" y="T1"/>
                  </a:cxn>
                  <a:cxn ang="0">
                    <a:pos x="T2" y="T3"/>
                  </a:cxn>
                  <a:cxn ang="0">
                    <a:pos x="T4" y="T5"/>
                  </a:cxn>
                  <a:cxn ang="0">
                    <a:pos x="T6" y="T7"/>
                  </a:cxn>
                  <a:cxn ang="0">
                    <a:pos x="T8" y="T9"/>
                  </a:cxn>
                </a:cxnLst>
                <a:rect l="0" t="0" r="r" b="b"/>
                <a:pathLst>
                  <a:path w="2" h="249">
                    <a:moveTo>
                      <a:pt x="2" y="0"/>
                    </a:moveTo>
                    <a:cubicBezTo>
                      <a:pt x="2" y="246"/>
                      <a:pt x="2" y="246"/>
                      <a:pt x="2" y="246"/>
                    </a:cubicBezTo>
                    <a:cubicBezTo>
                      <a:pt x="1" y="247"/>
                      <a:pt x="1" y="248"/>
                      <a:pt x="0" y="249"/>
                    </a:cubicBezTo>
                    <a:cubicBezTo>
                      <a:pt x="0" y="2"/>
                      <a:pt x="0" y="2"/>
                      <a:pt x="0" y="2"/>
                    </a:cubicBezTo>
                    <a:cubicBezTo>
                      <a:pt x="1" y="1"/>
                      <a:pt x="1" y="1"/>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8" name="íṡlídé"/>
              <p:cNvSpPr/>
              <p:nvPr/>
            </p:nvSpPr>
            <p:spPr bwMode="auto">
              <a:xfrm>
                <a:off x="5849780" y="5252957"/>
                <a:ext cx="966" cy="92694"/>
              </a:xfrm>
              <a:custGeom>
                <a:avLst/>
                <a:gdLst>
                  <a:gd name="T0" fmla="*/ 3 w 3"/>
                  <a:gd name="T1" fmla="*/ 0 h 249"/>
                  <a:gd name="T2" fmla="*/ 3 w 3"/>
                  <a:gd name="T3" fmla="*/ 247 h 249"/>
                  <a:gd name="T4" fmla="*/ 0 w 3"/>
                  <a:gd name="T5" fmla="*/ 249 h 249"/>
                  <a:gd name="T6" fmla="*/ 0 w 3"/>
                  <a:gd name="T7" fmla="*/ 3 h 249"/>
                  <a:gd name="T8" fmla="*/ 3 w 3"/>
                  <a:gd name="T9" fmla="*/ 0 h 249"/>
                </a:gdLst>
                <a:ahLst/>
                <a:cxnLst>
                  <a:cxn ang="0">
                    <a:pos x="T0" y="T1"/>
                  </a:cxn>
                  <a:cxn ang="0">
                    <a:pos x="T2" y="T3"/>
                  </a:cxn>
                  <a:cxn ang="0">
                    <a:pos x="T4" y="T5"/>
                  </a:cxn>
                  <a:cxn ang="0">
                    <a:pos x="T6" y="T7"/>
                  </a:cxn>
                  <a:cxn ang="0">
                    <a:pos x="T8" y="T9"/>
                  </a:cxn>
                </a:cxnLst>
                <a:rect l="0" t="0" r="r" b="b"/>
                <a:pathLst>
                  <a:path w="3" h="249">
                    <a:moveTo>
                      <a:pt x="3" y="0"/>
                    </a:moveTo>
                    <a:cubicBezTo>
                      <a:pt x="3" y="247"/>
                      <a:pt x="3" y="247"/>
                      <a:pt x="3" y="247"/>
                    </a:cubicBezTo>
                    <a:cubicBezTo>
                      <a:pt x="2" y="248"/>
                      <a:pt x="1" y="249"/>
                      <a:pt x="0" y="249"/>
                    </a:cubicBezTo>
                    <a:cubicBezTo>
                      <a:pt x="0" y="3"/>
                      <a:pt x="0" y="3"/>
                      <a:pt x="0" y="3"/>
                    </a:cubicBezTo>
                    <a:cubicBezTo>
                      <a:pt x="1" y="2"/>
                      <a:pt x="2" y="1"/>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79" name="isḷîḍê"/>
              <p:cNvSpPr/>
              <p:nvPr/>
            </p:nvSpPr>
            <p:spPr bwMode="auto">
              <a:xfrm>
                <a:off x="5844953" y="5253923"/>
                <a:ext cx="4828" cy="93660"/>
              </a:xfrm>
              <a:custGeom>
                <a:avLst/>
                <a:gdLst>
                  <a:gd name="T0" fmla="*/ 12 w 12"/>
                  <a:gd name="T1" fmla="*/ 0 h 252"/>
                  <a:gd name="T2" fmla="*/ 12 w 12"/>
                  <a:gd name="T3" fmla="*/ 246 h 252"/>
                  <a:gd name="T4" fmla="*/ 0 w 12"/>
                  <a:gd name="T5" fmla="*/ 252 h 252"/>
                  <a:gd name="T6" fmla="*/ 0 w 12"/>
                  <a:gd name="T7" fmla="*/ 5 h 252"/>
                  <a:gd name="T8" fmla="*/ 12 w 12"/>
                  <a:gd name="T9" fmla="*/ 0 h 252"/>
                </a:gdLst>
                <a:ahLst/>
                <a:cxnLst>
                  <a:cxn ang="0">
                    <a:pos x="T0" y="T1"/>
                  </a:cxn>
                  <a:cxn ang="0">
                    <a:pos x="T2" y="T3"/>
                  </a:cxn>
                  <a:cxn ang="0">
                    <a:pos x="T4" y="T5"/>
                  </a:cxn>
                  <a:cxn ang="0">
                    <a:pos x="T6" y="T7"/>
                  </a:cxn>
                  <a:cxn ang="0">
                    <a:pos x="T8" y="T9"/>
                  </a:cxn>
                </a:cxnLst>
                <a:rect l="0" t="0" r="r" b="b"/>
                <a:pathLst>
                  <a:path w="12" h="252">
                    <a:moveTo>
                      <a:pt x="12" y="0"/>
                    </a:moveTo>
                    <a:cubicBezTo>
                      <a:pt x="12" y="246"/>
                      <a:pt x="12" y="246"/>
                      <a:pt x="12" y="246"/>
                    </a:cubicBezTo>
                    <a:cubicBezTo>
                      <a:pt x="8" y="249"/>
                      <a:pt x="4" y="251"/>
                      <a:pt x="0" y="252"/>
                    </a:cubicBezTo>
                    <a:cubicBezTo>
                      <a:pt x="0" y="5"/>
                      <a:pt x="0" y="5"/>
                      <a:pt x="0" y="5"/>
                    </a:cubicBezTo>
                    <a:cubicBezTo>
                      <a:pt x="4" y="4"/>
                      <a:pt x="8" y="2"/>
                      <a:pt x="1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0" name="i$líḑe"/>
              <p:cNvSpPr/>
              <p:nvPr/>
            </p:nvSpPr>
            <p:spPr bwMode="auto">
              <a:xfrm>
                <a:off x="5843987" y="5255854"/>
                <a:ext cx="966"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1" name="íŝ1ïḑé"/>
              <p:cNvSpPr/>
              <p:nvPr/>
            </p:nvSpPr>
            <p:spPr bwMode="auto">
              <a:xfrm>
                <a:off x="5843022" y="5255854"/>
                <a:ext cx="966"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1" y="246"/>
                      <a:pt x="0" y="246"/>
                      <a:pt x="0" y="247"/>
                    </a:cubicBezTo>
                    <a:cubicBezTo>
                      <a:pt x="0" y="0"/>
                      <a:pt x="0" y="0"/>
                      <a:pt x="0" y="0"/>
                    </a:cubicBezTo>
                    <a:cubicBezTo>
                      <a:pt x="0" y="0"/>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2" name="îŝlïde"/>
              <p:cNvSpPr/>
              <p:nvPr/>
            </p:nvSpPr>
            <p:spPr bwMode="auto">
              <a:xfrm>
                <a:off x="5843022" y="5255854"/>
                <a:ext cx="0"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3" name="iŝḷiḑe"/>
              <p:cNvSpPr/>
              <p:nvPr/>
            </p:nvSpPr>
            <p:spPr bwMode="auto">
              <a:xfrm>
                <a:off x="5842056" y="5255854"/>
                <a:ext cx="966" cy="92694"/>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4" name="í$líḋê"/>
              <p:cNvSpPr/>
              <p:nvPr/>
            </p:nvSpPr>
            <p:spPr bwMode="auto">
              <a:xfrm>
                <a:off x="5841090" y="5255854"/>
                <a:ext cx="966" cy="92694"/>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5" name="ïṧlïḓe"/>
              <p:cNvSpPr/>
              <p:nvPr/>
            </p:nvSpPr>
            <p:spPr bwMode="auto">
              <a:xfrm>
                <a:off x="5840125"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6" name="ïS1iḑè"/>
              <p:cNvSpPr/>
              <p:nvPr/>
            </p:nvSpPr>
            <p:spPr bwMode="auto">
              <a:xfrm>
                <a:off x="5840125"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1" y="247"/>
                      <a:pt x="0" y="247"/>
                    </a:cubicBezTo>
                    <a:cubicBezTo>
                      <a:pt x="0" y="0"/>
                      <a:pt x="0" y="0"/>
                      <a:pt x="0" y="0"/>
                    </a:cubicBezTo>
                    <a:cubicBezTo>
                      <a:pt x="1" y="1"/>
                      <a:pt x="1"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7" name="ïṩḷîḓè"/>
              <p:cNvSpPr/>
              <p:nvPr/>
            </p:nvSpPr>
            <p:spPr bwMode="auto">
              <a:xfrm>
                <a:off x="5840125" y="5255854"/>
                <a:ext cx="0"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8" name="íSḻîḍé"/>
              <p:cNvSpPr/>
              <p:nvPr/>
            </p:nvSpPr>
            <p:spPr bwMode="auto">
              <a:xfrm>
                <a:off x="5839159" y="5255854"/>
                <a:ext cx="966"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89" name="isļidè"/>
              <p:cNvSpPr/>
              <p:nvPr/>
            </p:nvSpPr>
            <p:spPr bwMode="auto">
              <a:xfrm>
                <a:off x="5836262" y="5251992"/>
                <a:ext cx="2897" cy="95591"/>
              </a:xfrm>
              <a:custGeom>
                <a:avLst/>
                <a:gdLst>
                  <a:gd name="T0" fmla="*/ 7 w 7"/>
                  <a:gd name="T1" fmla="*/ 10 h 256"/>
                  <a:gd name="T2" fmla="*/ 7 w 7"/>
                  <a:gd name="T3" fmla="*/ 256 h 256"/>
                  <a:gd name="T4" fmla="*/ 0 w 7"/>
                  <a:gd name="T5" fmla="*/ 246 h 256"/>
                  <a:gd name="T6" fmla="*/ 0 w 7"/>
                  <a:gd name="T7" fmla="*/ 0 h 256"/>
                  <a:gd name="T8" fmla="*/ 7 w 7"/>
                  <a:gd name="T9" fmla="*/ 10 h 256"/>
                </a:gdLst>
                <a:ahLst/>
                <a:cxnLst>
                  <a:cxn ang="0">
                    <a:pos x="T0" y="T1"/>
                  </a:cxn>
                  <a:cxn ang="0">
                    <a:pos x="T2" y="T3"/>
                  </a:cxn>
                  <a:cxn ang="0">
                    <a:pos x="T4" y="T5"/>
                  </a:cxn>
                  <a:cxn ang="0">
                    <a:pos x="T6" y="T7"/>
                  </a:cxn>
                  <a:cxn ang="0">
                    <a:pos x="T8" y="T9"/>
                  </a:cxn>
                </a:cxnLst>
                <a:rect l="0" t="0" r="r" b="b"/>
                <a:pathLst>
                  <a:path w="7" h="256">
                    <a:moveTo>
                      <a:pt x="7" y="10"/>
                    </a:moveTo>
                    <a:cubicBezTo>
                      <a:pt x="7" y="256"/>
                      <a:pt x="7" y="256"/>
                      <a:pt x="7" y="256"/>
                    </a:cubicBezTo>
                    <a:cubicBezTo>
                      <a:pt x="3" y="255"/>
                      <a:pt x="0" y="252"/>
                      <a:pt x="0" y="246"/>
                    </a:cubicBezTo>
                    <a:cubicBezTo>
                      <a:pt x="0" y="0"/>
                      <a:pt x="0" y="0"/>
                      <a:pt x="0" y="0"/>
                    </a:cubicBezTo>
                    <a:cubicBezTo>
                      <a:pt x="0" y="6"/>
                      <a:pt x="3" y="8"/>
                      <a:pt x="7" y="10"/>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0" name="îSļídê"/>
              <p:cNvSpPr/>
              <p:nvPr/>
            </p:nvSpPr>
            <p:spPr bwMode="auto">
              <a:xfrm>
                <a:off x="5850746" y="5256820"/>
                <a:ext cx="1931" cy="92694"/>
              </a:xfrm>
              <a:custGeom>
                <a:avLst/>
                <a:gdLst>
                  <a:gd name="T0" fmla="*/ 5 w 5"/>
                  <a:gd name="T1" fmla="*/ 0 h 250"/>
                  <a:gd name="T2" fmla="*/ 5 w 5"/>
                  <a:gd name="T3" fmla="*/ 246 h 250"/>
                  <a:gd name="T4" fmla="*/ 0 w 5"/>
                  <a:gd name="T5" fmla="*/ 250 h 250"/>
                  <a:gd name="T6" fmla="*/ 0 w 5"/>
                  <a:gd name="T7" fmla="*/ 4 h 250"/>
                  <a:gd name="T8" fmla="*/ 5 w 5"/>
                  <a:gd name="T9" fmla="*/ 0 h 250"/>
                </a:gdLst>
                <a:ahLst/>
                <a:cxnLst>
                  <a:cxn ang="0">
                    <a:pos x="T0" y="T1"/>
                  </a:cxn>
                  <a:cxn ang="0">
                    <a:pos x="T2" y="T3"/>
                  </a:cxn>
                  <a:cxn ang="0">
                    <a:pos x="T4" y="T5"/>
                  </a:cxn>
                  <a:cxn ang="0">
                    <a:pos x="T6" y="T7"/>
                  </a:cxn>
                  <a:cxn ang="0">
                    <a:pos x="T8" y="T9"/>
                  </a:cxn>
                </a:cxnLst>
                <a:rect l="0" t="0" r="r" b="b"/>
                <a:pathLst>
                  <a:path w="5" h="250">
                    <a:moveTo>
                      <a:pt x="5" y="0"/>
                    </a:moveTo>
                    <a:cubicBezTo>
                      <a:pt x="5" y="246"/>
                      <a:pt x="5" y="246"/>
                      <a:pt x="5" y="246"/>
                    </a:cubicBezTo>
                    <a:cubicBezTo>
                      <a:pt x="3" y="248"/>
                      <a:pt x="2" y="249"/>
                      <a:pt x="0" y="250"/>
                    </a:cubicBezTo>
                    <a:cubicBezTo>
                      <a:pt x="0" y="4"/>
                      <a:pt x="0" y="4"/>
                      <a:pt x="0" y="4"/>
                    </a:cubicBezTo>
                    <a:cubicBezTo>
                      <a:pt x="2" y="2"/>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1" name="íŝḻiďe"/>
              <p:cNvSpPr/>
              <p:nvPr/>
            </p:nvSpPr>
            <p:spPr bwMode="auto">
              <a:xfrm>
                <a:off x="5842056" y="5257786"/>
                <a:ext cx="8690" cy="96557"/>
              </a:xfrm>
              <a:custGeom>
                <a:avLst/>
                <a:gdLst>
                  <a:gd name="T0" fmla="*/ 25 w 25"/>
                  <a:gd name="T1" fmla="*/ 0 h 257"/>
                  <a:gd name="T2" fmla="*/ 25 w 25"/>
                  <a:gd name="T3" fmla="*/ 246 h 257"/>
                  <a:gd name="T4" fmla="*/ 0 w 25"/>
                  <a:gd name="T5" fmla="*/ 257 h 257"/>
                  <a:gd name="T6" fmla="*/ 0 w 25"/>
                  <a:gd name="T7" fmla="*/ 11 h 257"/>
                  <a:gd name="T8" fmla="*/ 25 w 25"/>
                  <a:gd name="T9" fmla="*/ 0 h 257"/>
                </a:gdLst>
                <a:ahLst/>
                <a:cxnLst>
                  <a:cxn ang="0">
                    <a:pos x="T0" y="T1"/>
                  </a:cxn>
                  <a:cxn ang="0">
                    <a:pos x="T2" y="T3"/>
                  </a:cxn>
                  <a:cxn ang="0">
                    <a:pos x="T4" y="T5"/>
                  </a:cxn>
                  <a:cxn ang="0">
                    <a:pos x="T6" y="T7"/>
                  </a:cxn>
                  <a:cxn ang="0">
                    <a:pos x="T8" y="T9"/>
                  </a:cxn>
                </a:cxnLst>
                <a:rect l="0" t="0" r="r" b="b"/>
                <a:pathLst>
                  <a:path w="25" h="257">
                    <a:moveTo>
                      <a:pt x="25" y="0"/>
                    </a:moveTo>
                    <a:cubicBezTo>
                      <a:pt x="25" y="246"/>
                      <a:pt x="25" y="246"/>
                      <a:pt x="25" y="246"/>
                    </a:cubicBezTo>
                    <a:cubicBezTo>
                      <a:pt x="19" y="251"/>
                      <a:pt x="10" y="255"/>
                      <a:pt x="0" y="257"/>
                    </a:cubicBezTo>
                    <a:cubicBezTo>
                      <a:pt x="0" y="11"/>
                      <a:pt x="0" y="11"/>
                      <a:pt x="0" y="11"/>
                    </a:cubicBezTo>
                    <a:cubicBezTo>
                      <a:pt x="10" y="8"/>
                      <a:pt x="19" y="4"/>
                      <a:pt x="25"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2" name="is1íḋe"/>
              <p:cNvSpPr/>
              <p:nvPr/>
            </p:nvSpPr>
            <p:spPr bwMode="auto">
              <a:xfrm>
                <a:off x="5839159" y="5262613"/>
                <a:ext cx="2897" cy="91729"/>
              </a:xfrm>
              <a:custGeom>
                <a:avLst/>
                <a:gdLst>
                  <a:gd name="T0" fmla="*/ 7 w 7"/>
                  <a:gd name="T1" fmla="*/ 0 h 247"/>
                  <a:gd name="T2" fmla="*/ 7 w 7"/>
                  <a:gd name="T3" fmla="*/ 246 h 247"/>
                  <a:gd name="T4" fmla="*/ 0 w 7"/>
                  <a:gd name="T5" fmla="*/ 247 h 247"/>
                  <a:gd name="T6" fmla="*/ 0 w 7"/>
                  <a:gd name="T7" fmla="*/ 1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3" y="247"/>
                      <a:pt x="0" y="247"/>
                    </a:cubicBezTo>
                    <a:cubicBezTo>
                      <a:pt x="0" y="1"/>
                      <a:pt x="0" y="1"/>
                      <a:pt x="0" y="1"/>
                    </a:cubicBezTo>
                    <a:cubicBezTo>
                      <a:pt x="3" y="1"/>
                      <a:pt x="5" y="0"/>
                      <a:pt x="7"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3" name="íŝľïďe"/>
              <p:cNvSpPr/>
              <p:nvPr/>
            </p:nvSpPr>
            <p:spPr bwMode="auto">
              <a:xfrm>
                <a:off x="5837228" y="5262613"/>
                <a:ext cx="1931"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7"/>
                      <a:pt x="2" y="247"/>
                      <a:pt x="0" y="247"/>
                    </a:cubicBezTo>
                    <a:cubicBezTo>
                      <a:pt x="0" y="0"/>
                      <a:pt x="0" y="0"/>
                      <a:pt x="0" y="0"/>
                    </a:cubicBezTo>
                    <a:cubicBezTo>
                      <a:pt x="2" y="0"/>
                      <a:pt x="3" y="0"/>
                      <a:pt x="5"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4" name="ïṡľîďé"/>
              <p:cNvSpPr/>
              <p:nvPr/>
            </p:nvSpPr>
            <p:spPr bwMode="auto">
              <a:xfrm>
                <a:off x="5835297" y="5262613"/>
                <a:ext cx="1931" cy="91729"/>
              </a:xfrm>
              <a:custGeom>
                <a:avLst/>
                <a:gdLst>
                  <a:gd name="T0" fmla="*/ 5 w 5"/>
                  <a:gd name="T1" fmla="*/ 0 h 247"/>
                  <a:gd name="T2" fmla="*/ 5 w 5"/>
                  <a:gd name="T3" fmla="*/ 247 h 247"/>
                  <a:gd name="T4" fmla="*/ 0 w 5"/>
                  <a:gd name="T5" fmla="*/ 247 h 247"/>
                  <a:gd name="T6" fmla="*/ 0 w 5"/>
                  <a:gd name="T7" fmla="*/ 1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7"/>
                      <a:pt x="1" y="247"/>
                      <a:pt x="0" y="247"/>
                    </a:cubicBezTo>
                    <a:cubicBezTo>
                      <a:pt x="0" y="1"/>
                      <a:pt x="0" y="1"/>
                      <a:pt x="0" y="1"/>
                    </a:cubicBezTo>
                    <a:cubicBezTo>
                      <a:pt x="1" y="1"/>
                      <a:pt x="3" y="0"/>
                      <a:pt x="5"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5" name="íšḻïḋé"/>
              <p:cNvSpPr/>
              <p:nvPr/>
            </p:nvSpPr>
            <p:spPr bwMode="auto">
              <a:xfrm>
                <a:off x="5833366" y="5262613"/>
                <a:ext cx="1931" cy="91729"/>
              </a:xfrm>
              <a:custGeom>
                <a:avLst/>
                <a:gdLst>
                  <a:gd name="T0" fmla="*/ 5 w 5"/>
                  <a:gd name="T1" fmla="*/ 1 h 247"/>
                  <a:gd name="T2" fmla="*/ 5 w 5"/>
                  <a:gd name="T3" fmla="*/ 247 h 247"/>
                  <a:gd name="T4" fmla="*/ 4 w 5"/>
                  <a:gd name="T5" fmla="*/ 247 h 247"/>
                  <a:gd name="T6" fmla="*/ 0 w 5"/>
                  <a:gd name="T7" fmla="*/ 247 h 247"/>
                  <a:gd name="T8" fmla="*/ 0 w 5"/>
                  <a:gd name="T9" fmla="*/ 0 h 247"/>
                  <a:gd name="T10" fmla="*/ 4 w 5"/>
                  <a:gd name="T11" fmla="*/ 1 h 247"/>
                  <a:gd name="T12" fmla="*/ 5 w 5"/>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1"/>
                    </a:moveTo>
                    <a:cubicBezTo>
                      <a:pt x="5" y="247"/>
                      <a:pt x="5" y="247"/>
                      <a:pt x="5" y="247"/>
                    </a:cubicBezTo>
                    <a:cubicBezTo>
                      <a:pt x="4" y="247"/>
                      <a:pt x="4" y="247"/>
                      <a:pt x="4" y="247"/>
                    </a:cubicBezTo>
                    <a:cubicBezTo>
                      <a:pt x="2" y="247"/>
                      <a:pt x="1" y="247"/>
                      <a:pt x="0" y="247"/>
                    </a:cubicBezTo>
                    <a:cubicBezTo>
                      <a:pt x="0" y="0"/>
                      <a:pt x="0" y="0"/>
                      <a:pt x="0" y="0"/>
                    </a:cubicBezTo>
                    <a:cubicBezTo>
                      <a:pt x="1" y="1"/>
                      <a:pt x="2" y="1"/>
                      <a:pt x="4" y="1"/>
                    </a:cubicBezTo>
                    <a:cubicBezTo>
                      <a:pt x="5" y="1"/>
                      <a:pt x="5" y="1"/>
                      <a:pt x="5"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6" name="ïṥľïḋe"/>
              <p:cNvSpPr/>
              <p:nvPr/>
            </p:nvSpPr>
            <p:spPr bwMode="auto">
              <a:xfrm>
                <a:off x="5831435" y="5262613"/>
                <a:ext cx="1931" cy="91729"/>
              </a:xfrm>
              <a:custGeom>
                <a:avLst/>
                <a:gdLst>
                  <a:gd name="T0" fmla="*/ 5 w 5"/>
                  <a:gd name="T1" fmla="*/ 0 h 247"/>
                  <a:gd name="T2" fmla="*/ 5 w 5"/>
                  <a:gd name="T3" fmla="*/ 247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7"/>
                      <a:pt x="5" y="247"/>
                      <a:pt x="5" y="247"/>
                    </a:cubicBezTo>
                    <a:cubicBezTo>
                      <a:pt x="3" y="247"/>
                      <a:pt x="2" y="247"/>
                      <a:pt x="0" y="247"/>
                    </a:cubicBezTo>
                    <a:cubicBezTo>
                      <a:pt x="0" y="0"/>
                      <a:pt x="0" y="0"/>
                      <a:pt x="0" y="0"/>
                    </a:cubicBezTo>
                    <a:cubicBezTo>
                      <a:pt x="2" y="0"/>
                      <a:pt x="3" y="0"/>
                      <a:pt x="5"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7" name="íṡ1ïḍe"/>
              <p:cNvSpPr/>
              <p:nvPr/>
            </p:nvSpPr>
            <p:spPr bwMode="auto">
              <a:xfrm>
                <a:off x="5830469" y="5262613"/>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6"/>
                      <a:pt x="0" y="246"/>
                    </a:cubicBezTo>
                    <a:cubicBezTo>
                      <a:pt x="0" y="0"/>
                      <a:pt x="0" y="0"/>
                      <a:pt x="0" y="0"/>
                    </a:cubicBezTo>
                    <a:cubicBezTo>
                      <a:pt x="1" y="0"/>
                      <a:pt x="3" y="0"/>
                      <a:pt x="4"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8" name="íṣḻîḑè"/>
              <p:cNvSpPr/>
              <p:nvPr/>
            </p:nvSpPr>
            <p:spPr bwMode="auto">
              <a:xfrm>
                <a:off x="5828538" y="5262613"/>
                <a:ext cx="1931" cy="91729"/>
              </a:xfrm>
              <a:custGeom>
                <a:avLst/>
                <a:gdLst>
                  <a:gd name="T0" fmla="*/ 4 w 4"/>
                  <a:gd name="T1" fmla="*/ 1 h 247"/>
                  <a:gd name="T2" fmla="*/ 4 w 4"/>
                  <a:gd name="T3" fmla="*/ 247 h 247"/>
                  <a:gd name="T4" fmla="*/ 0 w 4"/>
                  <a:gd name="T5" fmla="*/ 246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6"/>
                    </a:cubicBezTo>
                    <a:cubicBezTo>
                      <a:pt x="0" y="0"/>
                      <a:pt x="0" y="0"/>
                      <a:pt x="0" y="0"/>
                    </a:cubicBezTo>
                    <a:cubicBezTo>
                      <a:pt x="2" y="0"/>
                      <a:pt x="3" y="0"/>
                      <a:pt x="4"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999" name="ïṧ1íḍé"/>
              <p:cNvSpPr/>
              <p:nvPr/>
            </p:nvSpPr>
            <p:spPr bwMode="auto">
              <a:xfrm>
                <a:off x="5826607" y="5261648"/>
                <a:ext cx="1931" cy="92694"/>
              </a:xfrm>
              <a:custGeom>
                <a:avLst/>
                <a:gdLst>
                  <a:gd name="T0" fmla="*/ 4 w 4"/>
                  <a:gd name="T1" fmla="*/ 1 h 247"/>
                  <a:gd name="T2" fmla="*/ 4 w 4"/>
                  <a:gd name="T3" fmla="*/ 247 h 247"/>
                  <a:gd name="T4" fmla="*/ 0 w 4"/>
                  <a:gd name="T5" fmla="*/ 246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6"/>
                    </a:cubicBezTo>
                    <a:cubicBezTo>
                      <a:pt x="0" y="0"/>
                      <a:pt x="0" y="0"/>
                      <a:pt x="0" y="0"/>
                    </a:cubicBezTo>
                    <a:cubicBezTo>
                      <a:pt x="2" y="0"/>
                      <a:pt x="3"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0" name="íŝḷíḓe"/>
              <p:cNvSpPr/>
              <p:nvPr/>
            </p:nvSpPr>
            <p:spPr bwMode="auto">
              <a:xfrm>
                <a:off x="5825641" y="5260682"/>
                <a:ext cx="966" cy="92694"/>
              </a:xfrm>
              <a:custGeom>
                <a:avLst/>
                <a:gdLst>
                  <a:gd name="T0" fmla="*/ 4 w 4"/>
                  <a:gd name="T1" fmla="*/ 2 h 248"/>
                  <a:gd name="T2" fmla="*/ 4 w 4"/>
                  <a:gd name="T3" fmla="*/ 248 h 248"/>
                  <a:gd name="T4" fmla="*/ 0 w 4"/>
                  <a:gd name="T5" fmla="*/ 247 h 248"/>
                  <a:gd name="T6" fmla="*/ 0 w 4"/>
                  <a:gd name="T7" fmla="*/ 0 h 248"/>
                  <a:gd name="T8" fmla="*/ 4 w 4"/>
                  <a:gd name="T9" fmla="*/ 2 h 248"/>
                </a:gdLst>
                <a:ahLst/>
                <a:cxnLst>
                  <a:cxn ang="0">
                    <a:pos x="T0" y="T1"/>
                  </a:cxn>
                  <a:cxn ang="0">
                    <a:pos x="T2" y="T3"/>
                  </a:cxn>
                  <a:cxn ang="0">
                    <a:pos x="T4" y="T5"/>
                  </a:cxn>
                  <a:cxn ang="0">
                    <a:pos x="T6" y="T7"/>
                  </a:cxn>
                  <a:cxn ang="0">
                    <a:pos x="T8" y="T9"/>
                  </a:cxn>
                </a:cxnLst>
                <a:rect l="0" t="0" r="r" b="b"/>
                <a:pathLst>
                  <a:path w="4" h="248">
                    <a:moveTo>
                      <a:pt x="4" y="2"/>
                    </a:moveTo>
                    <a:cubicBezTo>
                      <a:pt x="4" y="248"/>
                      <a:pt x="4" y="248"/>
                      <a:pt x="4" y="248"/>
                    </a:cubicBezTo>
                    <a:cubicBezTo>
                      <a:pt x="3" y="248"/>
                      <a:pt x="1" y="248"/>
                      <a:pt x="0" y="247"/>
                    </a:cubicBezTo>
                    <a:cubicBezTo>
                      <a:pt x="0" y="0"/>
                      <a:pt x="0" y="0"/>
                      <a:pt x="0" y="0"/>
                    </a:cubicBezTo>
                    <a:cubicBezTo>
                      <a:pt x="1" y="1"/>
                      <a:pt x="3" y="1"/>
                      <a:pt x="4" y="2"/>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1" name="iṡḻîḑé"/>
              <p:cNvSpPr/>
              <p:nvPr/>
            </p:nvSpPr>
            <p:spPr bwMode="auto">
              <a:xfrm>
                <a:off x="5818882" y="5251992"/>
                <a:ext cx="6759" cy="101385"/>
              </a:xfrm>
              <a:custGeom>
                <a:avLst/>
                <a:gdLst>
                  <a:gd name="T0" fmla="*/ 18 w 18"/>
                  <a:gd name="T1" fmla="*/ 25 h 272"/>
                  <a:gd name="T2" fmla="*/ 18 w 18"/>
                  <a:gd name="T3" fmla="*/ 272 h 272"/>
                  <a:gd name="T4" fmla="*/ 1 w 18"/>
                  <a:gd name="T5" fmla="*/ 255 h 272"/>
                  <a:gd name="T6" fmla="*/ 1 w 18"/>
                  <a:gd name="T7" fmla="*/ 254 h 272"/>
                  <a:gd name="T8" fmla="*/ 0 w 18"/>
                  <a:gd name="T9" fmla="*/ 247 h 272"/>
                  <a:gd name="T10" fmla="*/ 0 w 18"/>
                  <a:gd name="T11" fmla="*/ 0 h 272"/>
                  <a:gd name="T12" fmla="*/ 1 w 18"/>
                  <a:gd name="T13" fmla="*/ 7 h 272"/>
                  <a:gd name="T14" fmla="*/ 1 w 18"/>
                  <a:gd name="T15" fmla="*/ 9 h 272"/>
                  <a:gd name="T16" fmla="*/ 18 w 18"/>
                  <a:gd name="T17" fmla="*/ 25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72">
                    <a:moveTo>
                      <a:pt x="18" y="25"/>
                    </a:moveTo>
                    <a:cubicBezTo>
                      <a:pt x="18" y="272"/>
                      <a:pt x="18" y="272"/>
                      <a:pt x="18" y="272"/>
                    </a:cubicBezTo>
                    <a:cubicBezTo>
                      <a:pt x="10" y="269"/>
                      <a:pt x="4" y="263"/>
                      <a:pt x="1" y="255"/>
                    </a:cubicBezTo>
                    <a:cubicBezTo>
                      <a:pt x="1" y="255"/>
                      <a:pt x="1" y="254"/>
                      <a:pt x="1" y="254"/>
                    </a:cubicBezTo>
                    <a:cubicBezTo>
                      <a:pt x="0" y="252"/>
                      <a:pt x="0" y="250"/>
                      <a:pt x="0" y="247"/>
                    </a:cubicBezTo>
                    <a:cubicBezTo>
                      <a:pt x="0" y="0"/>
                      <a:pt x="0" y="0"/>
                      <a:pt x="0" y="0"/>
                    </a:cubicBezTo>
                    <a:cubicBezTo>
                      <a:pt x="0" y="3"/>
                      <a:pt x="0" y="5"/>
                      <a:pt x="1" y="7"/>
                    </a:cubicBezTo>
                    <a:cubicBezTo>
                      <a:pt x="1" y="8"/>
                      <a:pt x="1" y="8"/>
                      <a:pt x="1" y="9"/>
                    </a:cubicBezTo>
                    <a:cubicBezTo>
                      <a:pt x="4" y="17"/>
                      <a:pt x="10" y="22"/>
                      <a:pt x="18" y="25"/>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2" name="îṥľíḍé"/>
              <p:cNvSpPr/>
              <p:nvPr/>
            </p:nvSpPr>
            <p:spPr bwMode="auto">
              <a:xfrm>
                <a:off x="5818882" y="5254889"/>
                <a:ext cx="966" cy="91729"/>
              </a:xfrm>
              <a:prstGeom prst="rect">
                <a:avLst/>
              </a:prstGeom>
              <a:solidFill>
                <a:srgbClr val="0058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3" name="iş1ide"/>
              <p:cNvSpPr/>
              <p:nvPr/>
            </p:nvSpPr>
            <p:spPr bwMode="auto">
              <a:xfrm>
                <a:off x="5818882" y="525488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4" name="îṧlîďé"/>
              <p:cNvSpPr/>
              <p:nvPr/>
            </p:nvSpPr>
            <p:spPr bwMode="auto">
              <a:xfrm>
                <a:off x="5818882" y="5254889"/>
                <a:ext cx="966" cy="91729"/>
              </a:xfrm>
              <a:prstGeom prst="rect">
                <a:avLst/>
              </a:prstGeom>
              <a:solidFill>
                <a:srgbClr val="0058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5" name="íṡ1îḑé"/>
              <p:cNvSpPr/>
              <p:nvPr/>
            </p:nvSpPr>
            <p:spPr bwMode="auto">
              <a:xfrm>
                <a:off x="5818882" y="5254889"/>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6" name="i$ḷïḓê"/>
              <p:cNvSpPr/>
              <p:nvPr/>
            </p:nvSpPr>
            <p:spPr bwMode="auto">
              <a:xfrm>
                <a:off x="5994615" y="5250061"/>
                <a:ext cx="966" cy="92694"/>
              </a:xfrm>
              <a:prstGeom prst="rect">
                <a:avLst/>
              </a:prstGeom>
              <a:solidFill>
                <a:srgbClr val="0065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7" name="íš1íďe"/>
              <p:cNvSpPr/>
              <p:nvPr/>
            </p:nvSpPr>
            <p:spPr bwMode="auto">
              <a:xfrm>
                <a:off x="5994615" y="5250061"/>
                <a:ext cx="966" cy="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08" name="ïṩlíḋé"/>
              <p:cNvSpPr/>
              <p:nvPr/>
            </p:nvSpPr>
            <p:spPr bwMode="auto">
              <a:xfrm>
                <a:off x="5993650" y="5250061"/>
                <a:ext cx="966" cy="93660"/>
              </a:xfrm>
              <a:custGeom>
                <a:avLst/>
                <a:gdLst>
                  <a:gd name="T0" fmla="*/ 2 w 2"/>
                  <a:gd name="T1" fmla="*/ 0 h 250"/>
                  <a:gd name="T2" fmla="*/ 2 w 2"/>
                  <a:gd name="T3" fmla="*/ 247 h 250"/>
                  <a:gd name="T4" fmla="*/ 0 w 2"/>
                  <a:gd name="T5" fmla="*/ 250 h 250"/>
                  <a:gd name="T6" fmla="*/ 0 w 2"/>
                  <a:gd name="T7" fmla="*/ 3 h 250"/>
                  <a:gd name="T8" fmla="*/ 2 w 2"/>
                  <a:gd name="T9" fmla="*/ 0 h 250"/>
                </a:gdLst>
                <a:ahLst/>
                <a:cxnLst>
                  <a:cxn ang="0">
                    <a:pos x="T0" y="T1"/>
                  </a:cxn>
                  <a:cxn ang="0">
                    <a:pos x="T2" y="T3"/>
                  </a:cxn>
                  <a:cxn ang="0">
                    <a:pos x="T4" y="T5"/>
                  </a:cxn>
                  <a:cxn ang="0">
                    <a:pos x="T6" y="T7"/>
                  </a:cxn>
                  <a:cxn ang="0">
                    <a:pos x="T8" y="T9"/>
                  </a:cxn>
                </a:cxnLst>
                <a:rect l="0" t="0" r="r" b="b"/>
                <a:pathLst>
                  <a:path w="2" h="250">
                    <a:moveTo>
                      <a:pt x="2" y="0"/>
                    </a:moveTo>
                    <a:cubicBezTo>
                      <a:pt x="2" y="247"/>
                      <a:pt x="2" y="247"/>
                      <a:pt x="2" y="247"/>
                    </a:cubicBezTo>
                    <a:cubicBezTo>
                      <a:pt x="1" y="248"/>
                      <a:pt x="0" y="249"/>
                      <a:pt x="0" y="250"/>
                    </a:cubicBezTo>
                    <a:cubicBezTo>
                      <a:pt x="0" y="3"/>
                      <a:pt x="0" y="3"/>
                      <a:pt x="0" y="3"/>
                    </a:cubicBezTo>
                    <a:cubicBezTo>
                      <a:pt x="0" y="2"/>
                      <a:pt x="1" y="1"/>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09" name="îsļîḑê"/>
              <p:cNvSpPr/>
              <p:nvPr/>
            </p:nvSpPr>
            <p:spPr bwMode="auto">
              <a:xfrm>
                <a:off x="5992684" y="5251026"/>
                <a:ext cx="966" cy="93660"/>
              </a:xfrm>
              <a:custGeom>
                <a:avLst/>
                <a:gdLst>
                  <a:gd name="T0" fmla="*/ 3 w 3"/>
                  <a:gd name="T1" fmla="*/ 0 h 250"/>
                  <a:gd name="T2" fmla="*/ 3 w 3"/>
                  <a:gd name="T3" fmla="*/ 247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7"/>
                      <a:pt x="3" y="247"/>
                      <a:pt x="3" y="247"/>
                    </a:cubicBezTo>
                    <a:cubicBezTo>
                      <a:pt x="2" y="248"/>
                      <a:pt x="1" y="249"/>
                      <a:pt x="0" y="250"/>
                    </a:cubicBezTo>
                    <a:cubicBezTo>
                      <a:pt x="0" y="3"/>
                      <a:pt x="0" y="3"/>
                      <a:pt x="0" y="3"/>
                    </a:cubicBezTo>
                    <a:cubicBezTo>
                      <a:pt x="1" y="2"/>
                      <a:pt x="2" y="1"/>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0" name="ïṩľíḋe"/>
              <p:cNvSpPr/>
              <p:nvPr/>
            </p:nvSpPr>
            <p:spPr bwMode="auto">
              <a:xfrm>
                <a:off x="5991719" y="5252957"/>
                <a:ext cx="966" cy="92694"/>
              </a:xfrm>
              <a:custGeom>
                <a:avLst/>
                <a:gdLst>
                  <a:gd name="T0" fmla="*/ 4 w 4"/>
                  <a:gd name="T1" fmla="*/ 0 h 250"/>
                  <a:gd name="T2" fmla="*/ 4 w 4"/>
                  <a:gd name="T3" fmla="*/ 247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2" y="249"/>
                      <a:pt x="0" y="250"/>
                    </a:cubicBezTo>
                    <a:cubicBezTo>
                      <a:pt x="0" y="3"/>
                      <a:pt x="0" y="3"/>
                      <a:pt x="0" y="3"/>
                    </a:cubicBezTo>
                    <a:cubicBezTo>
                      <a:pt x="2" y="2"/>
                      <a:pt x="3" y="1"/>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1" name="îSḻïḋè"/>
              <p:cNvSpPr/>
              <p:nvPr/>
            </p:nvSpPr>
            <p:spPr bwMode="auto">
              <a:xfrm>
                <a:off x="5986891" y="5253923"/>
                <a:ext cx="4828" cy="93660"/>
              </a:xfrm>
              <a:custGeom>
                <a:avLst/>
                <a:gdLst>
                  <a:gd name="T0" fmla="*/ 13 w 13"/>
                  <a:gd name="T1" fmla="*/ 0 h 253"/>
                  <a:gd name="T2" fmla="*/ 13 w 13"/>
                  <a:gd name="T3" fmla="*/ 247 h 253"/>
                  <a:gd name="T4" fmla="*/ 0 w 13"/>
                  <a:gd name="T5" fmla="*/ 253 h 253"/>
                  <a:gd name="T6" fmla="*/ 0 w 13"/>
                  <a:gd name="T7" fmla="*/ 6 h 253"/>
                  <a:gd name="T8" fmla="*/ 13 w 13"/>
                  <a:gd name="T9" fmla="*/ 0 h 253"/>
                </a:gdLst>
                <a:ahLst/>
                <a:cxnLst>
                  <a:cxn ang="0">
                    <a:pos x="T0" y="T1"/>
                  </a:cxn>
                  <a:cxn ang="0">
                    <a:pos x="T2" y="T3"/>
                  </a:cxn>
                  <a:cxn ang="0">
                    <a:pos x="T4" y="T5"/>
                  </a:cxn>
                  <a:cxn ang="0">
                    <a:pos x="T6" y="T7"/>
                  </a:cxn>
                  <a:cxn ang="0">
                    <a:pos x="T8" y="T9"/>
                  </a:cxn>
                </a:cxnLst>
                <a:rect l="0" t="0" r="r" b="b"/>
                <a:pathLst>
                  <a:path w="13" h="253">
                    <a:moveTo>
                      <a:pt x="13" y="0"/>
                    </a:moveTo>
                    <a:cubicBezTo>
                      <a:pt x="13" y="247"/>
                      <a:pt x="13" y="247"/>
                      <a:pt x="13" y="247"/>
                    </a:cubicBezTo>
                    <a:cubicBezTo>
                      <a:pt x="9" y="250"/>
                      <a:pt x="5" y="252"/>
                      <a:pt x="0" y="253"/>
                    </a:cubicBezTo>
                    <a:cubicBezTo>
                      <a:pt x="0" y="6"/>
                      <a:pt x="0" y="6"/>
                      <a:pt x="0" y="6"/>
                    </a:cubicBezTo>
                    <a:cubicBezTo>
                      <a:pt x="5" y="5"/>
                      <a:pt x="9" y="3"/>
                      <a:pt x="1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2" name="ïSliďè"/>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3" name="iṩḻiḓè"/>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4" name="íş1îdé"/>
              <p:cNvSpPr/>
              <p:nvPr/>
            </p:nvSpPr>
            <p:spPr bwMode="auto">
              <a:xfrm>
                <a:off x="6029376" y="5238474"/>
                <a:ext cx="966" cy="91729"/>
              </a:xfrm>
              <a:prstGeom prst="rect">
                <a:avLst/>
              </a:prstGeom>
              <a:solidFill>
                <a:srgbClr val="6A87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15" name="iṣļïdè"/>
              <p:cNvSpPr/>
              <p:nvPr/>
            </p:nvSpPr>
            <p:spPr bwMode="auto">
              <a:xfrm>
                <a:off x="6029376" y="523847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16" name="íSļïḓê"/>
              <p:cNvSpPr/>
              <p:nvPr/>
            </p:nvSpPr>
            <p:spPr bwMode="auto">
              <a:xfrm>
                <a:off x="6029376" y="5238474"/>
                <a:ext cx="0" cy="92694"/>
              </a:xfrm>
              <a:custGeom>
                <a:avLst/>
                <a:gdLst>
                  <a:gd name="T0" fmla="*/ 1 w 1"/>
                  <a:gd name="T1" fmla="*/ 0 h 250"/>
                  <a:gd name="T2" fmla="*/ 1 w 1"/>
                  <a:gd name="T3" fmla="*/ 247 h 250"/>
                  <a:gd name="T4" fmla="*/ 0 w 1"/>
                  <a:gd name="T5" fmla="*/ 250 h 250"/>
                  <a:gd name="T6" fmla="*/ 0 w 1"/>
                  <a:gd name="T7" fmla="*/ 4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7"/>
                      <a:pt x="1" y="247"/>
                      <a:pt x="1" y="247"/>
                    </a:cubicBezTo>
                    <a:cubicBezTo>
                      <a:pt x="1" y="248"/>
                      <a:pt x="0" y="249"/>
                      <a:pt x="0" y="250"/>
                    </a:cubicBezTo>
                    <a:cubicBezTo>
                      <a:pt x="0" y="4"/>
                      <a:pt x="0" y="4"/>
                      <a:pt x="0" y="4"/>
                    </a:cubicBezTo>
                    <a:cubicBezTo>
                      <a:pt x="0" y="3"/>
                      <a:pt x="1" y="1"/>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7" name="iSlïḑè"/>
              <p:cNvSpPr/>
              <p:nvPr/>
            </p:nvSpPr>
            <p:spPr bwMode="auto">
              <a:xfrm>
                <a:off x="6028411" y="5239440"/>
                <a:ext cx="966" cy="94626"/>
              </a:xfrm>
              <a:custGeom>
                <a:avLst/>
                <a:gdLst>
                  <a:gd name="T0" fmla="*/ 2 w 2"/>
                  <a:gd name="T1" fmla="*/ 0 h 254"/>
                  <a:gd name="T2" fmla="*/ 2 w 2"/>
                  <a:gd name="T3" fmla="*/ 246 h 254"/>
                  <a:gd name="T4" fmla="*/ 0 w 2"/>
                  <a:gd name="T5" fmla="*/ 254 h 254"/>
                  <a:gd name="T6" fmla="*/ 0 w 2"/>
                  <a:gd name="T7" fmla="*/ 7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6"/>
                      <a:pt x="2" y="246"/>
                      <a:pt x="2" y="246"/>
                    </a:cubicBezTo>
                    <a:cubicBezTo>
                      <a:pt x="2" y="249"/>
                      <a:pt x="1" y="251"/>
                      <a:pt x="0" y="254"/>
                    </a:cubicBezTo>
                    <a:cubicBezTo>
                      <a:pt x="0" y="7"/>
                      <a:pt x="0" y="7"/>
                      <a:pt x="0" y="7"/>
                    </a:cubicBezTo>
                    <a:cubicBezTo>
                      <a:pt x="1" y="5"/>
                      <a:pt x="2" y="2"/>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8" name="íṥlíḍe"/>
              <p:cNvSpPr/>
              <p:nvPr/>
            </p:nvSpPr>
            <p:spPr bwMode="auto">
              <a:xfrm>
                <a:off x="6024548" y="5242337"/>
                <a:ext cx="3862" cy="100419"/>
              </a:xfrm>
              <a:custGeom>
                <a:avLst/>
                <a:gdLst>
                  <a:gd name="T0" fmla="*/ 9 w 9"/>
                  <a:gd name="T1" fmla="*/ 0 h 269"/>
                  <a:gd name="T2" fmla="*/ 9 w 9"/>
                  <a:gd name="T3" fmla="*/ 247 h 269"/>
                  <a:gd name="T4" fmla="*/ 0 w 9"/>
                  <a:gd name="T5" fmla="*/ 269 h 269"/>
                  <a:gd name="T6" fmla="*/ 0 w 9"/>
                  <a:gd name="T7" fmla="*/ 23 h 269"/>
                  <a:gd name="T8" fmla="*/ 9 w 9"/>
                  <a:gd name="T9" fmla="*/ 0 h 269"/>
                </a:gdLst>
                <a:ahLst/>
                <a:cxnLst>
                  <a:cxn ang="0">
                    <a:pos x="T0" y="T1"/>
                  </a:cxn>
                  <a:cxn ang="0">
                    <a:pos x="T2" y="T3"/>
                  </a:cxn>
                  <a:cxn ang="0">
                    <a:pos x="T4" y="T5"/>
                  </a:cxn>
                  <a:cxn ang="0">
                    <a:pos x="T6" y="T7"/>
                  </a:cxn>
                  <a:cxn ang="0">
                    <a:pos x="T8" y="T9"/>
                  </a:cxn>
                </a:cxnLst>
                <a:rect l="0" t="0" r="r" b="b"/>
                <a:pathLst>
                  <a:path w="9" h="269">
                    <a:moveTo>
                      <a:pt x="9" y="0"/>
                    </a:moveTo>
                    <a:cubicBezTo>
                      <a:pt x="9" y="247"/>
                      <a:pt x="9" y="247"/>
                      <a:pt x="9" y="247"/>
                    </a:cubicBezTo>
                    <a:cubicBezTo>
                      <a:pt x="6" y="254"/>
                      <a:pt x="3" y="262"/>
                      <a:pt x="0" y="269"/>
                    </a:cubicBezTo>
                    <a:cubicBezTo>
                      <a:pt x="0" y="23"/>
                      <a:pt x="0" y="23"/>
                      <a:pt x="0" y="23"/>
                    </a:cubicBezTo>
                    <a:cubicBezTo>
                      <a:pt x="3" y="15"/>
                      <a:pt x="6" y="7"/>
                      <a:pt x="9" y="0"/>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19" name="ïŝļidè"/>
              <p:cNvSpPr/>
              <p:nvPr/>
            </p:nvSpPr>
            <p:spPr bwMode="auto">
              <a:xfrm>
                <a:off x="6024548" y="5251026"/>
                <a:ext cx="0" cy="94626"/>
              </a:xfrm>
              <a:custGeom>
                <a:avLst/>
                <a:gdLst>
                  <a:gd name="T0" fmla="*/ 2 w 2"/>
                  <a:gd name="T1" fmla="*/ 0 h 254"/>
                  <a:gd name="T2" fmla="*/ 2 w 2"/>
                  <a:gd name="T3" fmla="*/ 246 h 254"/>
                  <a:gd name="T4" fmla="*/ 0 w 2"/>
                  <a:gd name="T5" fmla="*/ 254 h 254"/>
                  <a:gd name="T6" fmla="*/ 0 w 2"/>
                  <a:gd name="T7" fmla="*/ 8 h 254"/>
                  <a:gd name="T8" fmla="*/ 2 w 2"/>
                  <a:gd name="T9" fmla="*/ 0 h 254"/>
                </a:gdLst>
                <a:ahLst/>
                <a:cxnLst>
                  <a:cxn ang="0">
                    <a:pos x="T0" y="T1"/>
                  </a:cxn>
                  <a:cxn ang="0">
                    <a:pos x="T2" y="T3"/>
                  </a:cxn>
                  <a:cxn ang="0">
                    <a:pos x="T4" y="T5"/>
                  </a:cxn>
                  <a:cxn ang="0">
                    <a:pos x="T6" y="T7"/>
                  </a:cxn>
                  <a:cxn ang="0">
                    <a:pos x="T8" y="T9"/>
                  </a:cxn>
                </a:cxnLst>
                <a:rect l="0" t="0" r="r" b="b"/>
                <a:pathLst>
                  <a:path w="2" h="254">
                    <a:moveTo>
                      <a:pt x="2" y="0"/>
                    </a:moveTo>
                    <a:cubicBezTo>
                      <a:pt x="2" y="246"/>
                      <a:pt x="2" y="246"/>
                      <a:pt x="2" y="246"/>
                    </a:cubicBezTo>
                    <a:cubicBezTo>
                      <a:pt x="1" y="249"/>
                      <a:pt x="0" y="252"/>
                      <a:pt x="0" y="254"/>
                    </a:cubicBezTo>
                    <a:cubicBezTo>
                      <a:pt x="0" y="8"/>
                      <a:pt x="0" y="8"/>
                      <a:pt x="0" y="8"/>
                    </a:cubicBezTo>
                    <a:cubicBezTo>
                      <a:pt x="0" y="5"/>
                      <a:pt x="1" y="3"/>
                      <a:pt x="2" y="0"/>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0" name="işḻíḓé"/>
              <p:cNvSpPr/>
              <p:nvPr/>
            </p:nvSpPr>
            <p:spPr bwMode="auto">
              <a:xfrm>
                <a:off x="6023582" y="5253923"/>
                <a:ext cx="966" cy="92694"/>
              </a:xfrm>
              <a:custGeom>
                <a:avLst/>
                <a:gdLst>
                  <a:gd name="T0" fmla="*/ 1 w 1"/>
                  <a:gd name="T1" fmla="*/ 0 h 250"/>
                  <a:gd name="T2" fmla="*/ 1 w 1"/>
                  <a:gd name="T3" fmla="*/ 246 h 250"/>
                  <a:gd name="T4" fmla="*/ 0 w 1"/>
                  <a:gd name="T5" fmla="*/ 250 h 250"/>
                  <a:gd name="T6" fmla="*/ 0 w 1"/>
                  <a:gd name="T7" fmla="*/ 4 h 250"/>
                  <a:gd name="T8" fmla="*/ 1 w 1"/>
                  <a:gd name="T9" fmla="*/ 0 h 250"/>
                </a:gdLst>
                <a:ahLst/>
                <a:cxnLst>
                  <a:cxn ang="0">
                    <a:pos x="T0" y="T1"/>
                  </a:cxn>
                  <a:cxn ang="0">
                    <a:pos x="T2" y="T3"/>
                  </a:cxn>
                  <a:cxn ang="0">
                    <a:pos x="T4" y="T5"/>
                  </a:cxn>
                  <a:cxn ang="0">
                    <a:pos x="T6" y="T7"/>
                  </a:cxn>
                  <a:cxn ang="0">
                    <a:pos x="T8" y="T9"/>
                  </a:cxn>
                </a:cxnLst>
                <a:rect l="0" t="0" r="r" b="b"/>
                <a:pathLst>
                  <a:path w="1" h="250">
                    <a:moveTo>
                      <a:pt x="1" y="0"/>
                    </a:moveTo>
                    <a:cubicBezTo>
                      <a:pt x="1" y="246"/>
                      <a:pt x="1" y="246"/>
                      <a:pt x="1" y="246"/>
                    </a:cubicBezTo>
                    <a:cubicBezTo>
                      <a:pt x="0" y="248"/>
                      <a:pt x="0" y="249"/>
                      <a:pt x="0" y="250"/>
                    </a:cubicBezTo>
                    <a:cubicBezTo>
                      <a:pt x="0" y="4"/>
                      <a:pt x="0" y="4"/>
                      <a:pt x="0" y="4"/>
                    </a:cubicBezTo>
                    <a:cubicBezTo>
                      <a:pt x="0" y="3"/>
                      <a:pt x="0" y="1"/>
                      <a:pt x="1" y="0"/>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1" name="îSḻiḑê"/>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close/>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2" name="îṩļiďé"/>
              <p:cNvSpPr/>
              <p:nvPr/>
            </p:nvSpPr>
            <p:spPr bwMode="auto">
              <a:xfrm>
                <a:off x="6023582" y="5254889"/>
                <a:ext cx="0" cy="92694"/>
              </a:xfrm>
              <a:custGeom>
                <a:avLst/>
                <a:gdLst>
                  <a:gd name="T0" fmla="*/ 0 h 96"/>
                  <a:gd name="T1" fmla="*/ 95 h 96"/>
                  <a:gd name="T2" fmla="*/ 96 h 96"/>
                  <a:gd name="T3" fmla="*/ 0 h 96"/>
                  <a:gd name="T4" fmla="*/ 0 h 96"/>
                </a:gdLst>
                <a:ahLst/>
                <a:cxnLst>
                  <a:cxn ang="0">
                    <a:pos x="0" y="T0"/>
                  </a:cxn>
                  <a:cxn ang="0">
                    <a:pos x="0" y="T1"/>
                  </a:cxn>
                  <a:cxn ang="0">
                    <a:pos x="0" y="T2"/>
                  </a:cxn>
                  <a:cxn ang="0">
                    <a:pos x="0" y="T3"/>
                  </a:cxn>
                  <a:cxn ang="0">
                    <a:pos x="0" y="T4"/>
                  </a:cxn>
                </a:cxnLst>
                <a:rect l="0" t="0" r="r" b="b"/>
                <a:pathLst>
                  <a:path h="96">
                    <a:moveTo>
                      <a:pt x="0" y="0"/>
                    </a:moveTo>
                    <a:lnTo>
                      <a:pt x="0" y="95"/>
                    </a:lnTo>
                    <a:lnTo>
                      <a:pt x="0" y="9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3" name="íślïḍè"/>
              <p:cNvSpPr/>
              <p:nvPr/>
            </p:nvSpPr>
            <p:spPr bwMode="auto">
              <a:xfrm>
                <a:off x="6051584" y="5252957"/>
                <a:ext cx="966" cy="93660"/>
              </a:xfrm>
              <a:custGeom>
                <a:avLst/>
                <a:gdLst>
                  <a:gd name="T0" fmla="*/ 4 w 4"/>
                  <a:gd name="T1" fmla="*/ 0 h 250"/>
                  <a:gd name="T2" fmla="*/ 4 w 4"/>
                  <a:gd name="T3" fmla="*/ 247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2" y="249"/>
                      <a:pt x="0" y="250"/>
                    </a:cubicBezTo>
                    <a:cubicBezTo>
                      <a:pt x="0" y="3"/>
                      <a:pt x="0" y="3"/>
                      <a:pt x="0" y="3"/>
                    </a:cubicBezTo>
                    <a:cubicBezTo>
                      <a:pt x="2" y="2"/>
                      <a:pt x="3" y="1"/>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4" name="íŝlîďè"/>
              <p:cNvSpPr/>
              <p:nvPr/>
            </p:nvSpPr>
            <p:spPr bwMode="auto">
              <a:xfrm>
                <a:off x="6047722" y="5254889"/>
                <a:ext cx="3862" cy="92694"/>
              </a:xfrm>
              <a:custGeom>
                <a:avLst/>
                <a:gdLst>
                  <a:gd name="T0" fmla="*/ 9 w 9"/>
                  <a:gd name="T1" fmla="*/ 0 h 251"/>
                  <a:gd name="T2" fmla="*/ 9 w 9"/>
                  <a:gd name="T3" fmla="*/ 247 h 251"/>
                  <a:gd name="T4" fmla="*/ 0 w 9"/>
                  <a:gd name="T5" fmla="*/ 251 h 251"/>
                  <a:gd name="T6" fmla="*/ 0 w 9"/>
                  <a:gd name="T7" fmla="*/ 4 h 251"/>
                  <a:gd name="T8" fmla="*/ 9 w 9"/>
                  <a:gd name="T9" fmla="*/ 0 h 251"/>
                </a:gdLst>
                <a:ahLst/>
                <a:cxnLst>
                  <a:cxn ang="0">
                    <a:pos x="T0" y="T1"/>
                  </a:cxn>
                  <a:cxn ang="0">
                    <a:pos x="T2" y="T3"/>
                  </a:cxn>
                  <a:cxn ang="0">
                    <a:pos x="T4" y="T5"/>
                  </a:cxn>
                  <a:cxn ang="0">
                    <a:pos x="T6" y="T7"/>
                  </a:cxn>
                  <a:cxn ang="0">
                    <a:pos x="T8" y="T9"/>
                  </a:cxn>
                </a:cxnLst>
                <a:rect l="0" t="0" r="r" b="b"/>
                <a:pathLst>
                  <a:path w="9" h="251">
                    <a:moveTo>
                      <a:pt x="9" y="0"/>
                    </a:moveTo>
                    <a:cubicBezTo>
                      <a:pt x="9" y="247"/>
                      <a:pt x="9" y="247"/>
                      <a:pt x="9" y="247"/>
                    </a:cubicBezTo>
                    <a:cubicBezTo>
                      <a:pt x="7" y="249"/>
                      <a:pt x="4" y="250"/>
                      <a:pt x="0" y="251"/>
                    </a:cubicBezTo>
                    <a:cubicBezTo>
                      <a:pt x="0" y="4"/>
                      <a:pt x="0" y="4"/>
                      <a:pt x="0" y="4"/>
                    </a:cubicBezTo>
                    <a:cubicBezTo>
                      <a:pt x="4" y="3"/>
                      <a:pt x="7" y="2"/>
                      <a:pt x="9"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5" name="îṩḻíḑê"/>
              <p:cNvSpPr/>
              <p:nvPr/>
            </p:nvSpPr>
            <p:spPr bwMode="auto">
              <a:xfrm>
                <a:off x="6047722" y="5255854"/>
                <a:ext cx="0"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1"/>
                      <a:pt x="0" y="1"/>
                      <a:pt x="0" y="1"/>
                    </a:cubicBezTo>
                    <a:cubicBezTo>
                      <a:pt x="1" y="1"/>
                      <a:pt x="2" y="0"/>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6" name="ïṧlîḋé"/>
              <p:cNvSpPr/>
              <p:nvPr/>
            </p:nvSpPr>
            <p:spPr bwMode="auto">
              <a:xfrm>
                <a:off x="6045791" y="5255854"/>
                <a:ext cx="1931" cy="91729"/>
              </a:xfrm>
              <a:custGeom>
                <a:avLst/>
                <a:gdLst>
                  <a:gd name="T0" fmla="*/ 3 w 3"/>
                  <a:gd name="T1" fmla="*/ 0 h 246"/>
                  <a:gd name="T2" fmla="*/ 3 w 3"/>
                  <a:gd name="T3" fmla="*/ 246 h 246"/>
                  <a:gd name="T4" fmla="*/ 0 w 3"/>
                  <a:gd name="T5" fmla="*/ 246 h 246"/>
                  <a:gd name="T6" fmla="*/ 0 w 3"/>
                  <a:gd name="T7" fmla="*/ 0 h 246"/>
                  <a:gd name="T8" fmla="*/ 3 w 3"/>
                  <a:gd name="T9" fmla="*/ 0 h 246"/>
                </a:gdLst>
                <a:ahLst/>
                <a:cxnLst>
                  <a:cxn ang="0">
                    <a:pos x="T0" y="T1"/>
                  </a:cxn>
                  <a:cxn ang="0">
                    <a:pos x="T2" y="T3"/>
                  </a:cxn>
                  <a:cxn ang="0">
                    <a:pos x="T4" y="T5"/>
                  </a:cxn>
                  <a:cxn ang="0">
                    <a:pos x="T6" y="T7"/>
                  </a:cxn>
                  <a:cxn ang="0">
                    <a:pos x="T8" y="T9"/>
                  </a:cxn>
                </a:cxnLst>
                <a:rect l="0" t="0" r="r" b="b"/>
                <a:pathLst>
                  <a:path w="3" h="246">
                    <a:moveTo>
                      <a:pt x="3" y="0"/>
                    </a:moveTo>
                    <a:cubicBezTo>
                      <a:pt x="3" y="246"/>
                      <a:pt x="3" y="246"/>
                      <a:pt x="3" y="246"/>
                    </a:cubicBezTo>
                    <a:cubicBezTo>
                      <a:pt x="2" y="246"/>
                      <a:pt x="1" y="246"/>
                      <a:pt x="0" y="246"/>
                    </a:cubicBezTo>
                    <a:cubicBezTo>
                      <a:pt x="0" y="0"/>
                      <a:pt x="0" y="0"/>
                      <a:pt x="0" y="0"/>
                    </a:cubicBezTo>
                    <a:cubicBezTo>
                      <a:pt x="1" y="0"/>
                      <a:pt x="2" y="0"/>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7" name="íśḻíḑê"/>
              <p:cNvSpPr/>
              <p:nvPr/>
            </p:nvSpPr>
            <p:spPr bwMode="auto">
              <a:xfrm>
                <a:off x="6045791" y="5255854"/>
                <a:ext cx="0"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2" y="247"/>
                      <a:pt x="1" y="247"/>
                      <a:pt x="0" y="247"/>
                    </a:cubicBezTo>
                    <a:cubicBezTo>
                      <a:pt x="0" y="0"/>
                      <a:pt x="0" y="0"/>
                      <a:pt x="0" y="0"/>
                    </a:cubicBezTo>
                    <a:cubicBezTo>
                      <a:pt x="1" y="0"/>
                      <a:pt x="2"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8" name="íṧḷïḓê"/>
              <p:cNvSpPr/>
              <p:nvPr/>
            </p:nvSpPr>
            <p:spPr bwMode="auto">
              <a:xfrm>
                <a:off x="6044825" y="5255854"/>
                <a:ext cx="966" cy="92694"/>
              </a:xfrm>
              <a:custGeom>
                <a:avLst/>
                <a:gdLst>
                  <a:gd name="T0" fmla="*/ 2 w 2"/>
                  <a:gd name="T1" fmla="*/ 0 h 247"/>
                  <a:gd name="T2" fmla="*/ 2 w 2"/>
                  <a:gd name="T3" fmla="*/ 247 h 247"/>
                  <a:gd name="T4" fmla="*/ 2 w 2"/>
                  <a:gd name="T5" fmla="*/ 247 h 247"/>
                  <a:gd name="T6" fmla="*/ 0 w 2"/>
                  <a:gd name="T7" fmla="*/ 247 h 247"/>
                  <a:gd name="T8" fmla="*/ 0 w 2"/>
                  <a:gd name="T9" fmla="*/ 0 h 247"/>
                  <a:gd name="T10" fmla="*/ 2 w 2"/>
                  <a:gd name="T11" fmla="*/ 0 h 247"/>
                  <a:gd name="T12" fmla="*/ 2 w 2"/>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 h="247">
                    <a:moveTo>
                      <a:pt x="2" y="0"/>
                    </a:moveTo>
                    <a:cubicBezTo>
                      <a:pt x="2" y="247"/>
                      <a:pt x="2" y="247"/>
                      <a:pt x="2" y="247"/>
                    </a:cubicBezTo>
                    <a:cubicBezTo>
                      <a:pt x="2" y="247"/>
                      <a:pt x="2" y="247"/>
                      <a:pt x="2" y="247"/>
                    </a:cubicBezTo>
                    <a:cubicBezTo>
                      <a:pt x="1" y="247"/>
                      <a:pt x="0" y="247"/>
                      <a:pt x="0" y="247"/>
                    </a:cubicBezTo>
                    <a:cubicBezTo>
                      <a:pt x="0" y="0"/>
                      <a:pt x="0" y="0"/>
                      <a:pt x="0" y="0"/>
                    </a:cubicBezTo>
                    <a:cubicBezTo>
                      <a:pt x="0" y="0"/>
                      <a:pt x="1" y="0"/>
                      <a:pt x="2" y="0"/>
                    </a:cubicBezTo>
                    <a:cubicBezTo>
                      <a:pt x="2" y="0"/>
                      <a:pt x="2" y="0"/>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29" name="ïṡļîde"/>
              <p:cNvSpPr/>
              <p:nvPr/>
            </p:nvSpPr>
            <p:spPr bwMode="auto">
              <a:xfrm>
                <a:off x="6043860"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6"/>
                      <a:pt x="0" y="246"/>
                    </a:cubicBezTo>
                    <a:cubicBezTo>
                      <a:pt x="0" y="0"/>
                      <a:pt x="0" y="0"/>
                      <a:pt x="0" y="0"/>
                    </a:cubicBezTo>
                    <a:cubicBezTo>
                      <a:pt x="1"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0" name="ís1íḍe"/>
              <p:cNvSpPr/>
              <p:nvPr/>
            </p:nvSpPr>
            <p:spPr bwMode="auto">
              <a:xfrm>
                <a:off x="6043860" y="5255854"/>
                <a:ext cx="0" cy="91729"/>
              </a:xfrm>
              <a:custGeom>
                <a:avLst/>
                <a:gdLst>
                  <a:gd name="T0" fmla="*/ 1 w 1"/>
                  <a:gd name="T1" fmla="*/ 0 h 246"/>
                  <a:gd name="T2" fmla="*/ 1 w 1"/>
                  <a:gd name="T3" fmla="*/ 246 h 246"/>
                  <a:gd name="T4" fmla="*/ 0 w 1"/>
                  <a:gd name="T5" fmla="*/ 246 h 246"/>
                  <a:gd name="T6" fmla="*/ 0 w 1"/>
                  <a:gd name="T7" fmla="*/ 0 h 246"/>
                  <a:gd name="T8" fmla="*/ 1 w 1"/>
                  <a:gd name="T9" fmla="*/ 0 h 246"/>
                </a:gdLst>
                <a:ahLst/>
                <a:cxnLst>
                  <a:cxn ang="0">
                    <a:pos x="T0" y="T1"/>
                  </a:cxn>
                  <a:cxn ang="0">
                    <a:pos x="T2" y="T3"/>
                  </a:cxn>
                  <a:cxn ang="0">
                    <a:pos x="T4" y="T5"/>
                  </a:cxn>
                  <a:cxn ang="0">
                    <a:pos x="T6" y="T7"/>
                  </a:cxn>
                  <a:cxn ang="0">
                    <a:pos x="T8" y="T9"/>
                  </a:cxn>
                </a:cxnLst>
                <a:rect l="0" t="0" r="r" b="b"/>
                <a:pathLst>
                  <a:path w="1" h="246">
                    <a:moveTo>
                      <a:pt x="1" y="0"/>
                    </a:moveTo>
                    <a:cubicBezTo>
                      <a:pt x="1" y="246"/>
                      <a:pt x="1" y="246"/>
                      <a:pt x="1" y="246"/>
                    </a:cubicBezTo>
                    <a:cubicBezTo>
                      <a:pt x="1" y="246"/>
                      <a:pt x="0" y="246"/>
                      <a:pt x="0" y="246"/>
                    </a:cubicBezTo>
                    <a:cubicBezTo>
                      <a:pt x="0" y="0"/>
                      <a:pt x="0" y="0"/>
                      <a:pt x="0" y="0"/>
                    </a:cubicBezTo>
                    <a:cubicBezTo>
                      <a:pt x="0" y="0"/>
                      <a:pt x="1" y="0"/>
                      <a:pt x="1"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1" name="ïśḷïḋe"/>
              <p:cNvSpPr/>
              <p:nvPr/>
            </p:nvSpPr>
            <p:spPr bwMode="auto">
              <a:xfrm>
                <a:off x="6042894" y="5255854"/>
                <a:ext cx="966"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0" y="247"/>
                      <a:pt x="0" y="247"/>
                      <a:pt x="0" y="247"/>
                    </a:cubicBezTo>
                    <a:cubicBezTo>
                      <a:pt x="0" y="0"/>
                      <a:pt x="0" y="0"/>
                      <a:pt x="0" y="0"/>
                    </a:cubicBezTo>
                    <a:cubicBezTo>
                      <a:pt x="0" y="1"/>
                      <a:pt x="0"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2" name="íṣ1îḍe"/>
              <p:cNvSpPr/>
              <p:nvPr/>
            </p:nvSpPr>
            <p:spPr bwMode="auto">
              <a:xfrm>
                <a:off x="6041929" y="5255854"/>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3" name="îş1ide"/>
              <p:cNvSpPr/>
              <p:nvPr/>
            </p:nvSpPr>
            <p:spPr bwMode="auto">
              <a:xfrm>
                <a:off x="6041929" y="5255854"/>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1" y="246"/>
                      <a:pt x="0" y="246"/>
                    </a:cubicBezTo>
                    <a:cubicBezTo>
                      <a:pt x="0" y="0"/>
                      <a:pt x="0" y="0"/>
                      <a:pt x="0" y="0"/>
                    </a:cubicBezTo>
                    <a:cubicBezTo>
                      <a:pt x="1" y="0"/>
                      <a:pt x="1" y="0"/>
                      <a:pt x="1"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4" name="îṣḷiḍè"/>
              <p:cNvSpPr/>
              <p:nvPr/>
            </p:nvSpPr>
            <p:spPr bwMode="auto">
              <a:xfrm>
                <a:off x="6040963" y="5252957"/>
                <a:ext cx="966" cy="94626"/>
              </a:xfrm>
              <a:custGeom>
                <a:avLst/>
                <a:gdLst>
                  <a:gd name="T0" fmla="*/ 4 w 4"/>
                  <a:gd name="T1" fmla="*/ 7 h 253"/>
                  <a:gd name="T2" fmla="*/ 4 w 4"/>
                  <a:gd name="T3" fmla="*/ 253 h 253"/>
                  <a:gd name="T4" fmla="*/ 0 w 4"/>
                  <a:gd name="T5" fmla="*/ 247 h 253"/>
                  <a:gd name="T6" fmla="*/ 0 w 4"/>
                  <a:gd name="T7" fmla="*/ 0 h 253"/>
                  <a:gd name="T8" fmla="*/ 4 w 4"/>
                  <a:gd name="T9" fmla="*/ 7 h 253"/>
                </a:gdLst>
                <a:ahLst/>
                <a:cxnLst>
                  <a:cxn ang="0">
                    <a:pos x="T0" y="T1"/>
                  </a:cxn>
                  <a:cxn ang="0">
                    <a:pos x="T2" y="T3"/>
                  </a:cxn>
                  <a:cxn ang="0">
                    <a:pos x="T4" y="T5"/>
                  </a:cxn>
                  <a:cxn ang="0">
                    <a:pos x="T6" y="T7"/>
                  </a:cxn>
                  <a:cxn ang="0">
                    <a:pos x="T8" y="T9"/>
                  </a:cxn>
                </a:cxnLst>
                <a:rect l="0" t="0" r="r" b="b"/>
                <a:pathLst>
                  <a:path w="4" h="253">
                    <a:moveTo>
                      <a:pt x="4" y="7"/>
                    </a:moveTo>
                    <a:cubicBezTo>
                      <a:pt x="4" y="253"/>
                      <a:pt x="4" y="253"/>
                      <a:pt x="4" y="253"/>
                    </a:cubicBezTo>
                    <a:cubicBezTo>
                      <a:pt x="1" y="252"/>
                      <a:pt x="0" y="250"/>
                      <a:pt x="0" y="247"/>
                    </a:cubicBezTo>
                    <a:cubicBezTo>
                      <a:pt x="0" y="0"/>
                      <a:pt x="0" y="0"/>
                      <a:pt x="0" y="0"/>
                    </a:cubicBezTo>
                    <a:cubicBezTo>
                      <a:pt x="0" y="3"/>
                      <a:pt x="1" y="5"/>
                      <a:pt x="4" y="7"/>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5" name="iṡḷíḋe"/>
              <p:cNvSpPr/>
              <p:nvPr/>
            </p:nvSpPr>
            <p:spPr bwMode="auto">
              <a:xfrm>
                <a:off x="6003306" y="5225922"/>
                <a:ext cx="50210" cy="29933"/>
              </a:xfrm>
              <a:custGeom>
                <a:avLst/>
                <a:gdLst>
                  <a:gd name="T0" fmla="*/ 135 w 135"/>
                  <a:gd name="T1" fmla="*/ 71 h 82"/>
                  <a:gd name="T2" fmla="*/ 135 w 135"/>
                  <a:gd name="T3" fmla="*/ 72 h 82"/>
                  <a:gd name="T4" fmla="*/ 113 w 135"/>
                  <a:gd name="T5" fmla="*/ 82 h 82"/>
                  <a:gd name="T6" fmla="*/ 100 w 135"/>
                  <a:gd name="T7" fmla="*/ 74 h 82"/>
                  <a:gd name="T8" fmla="*/ 115 w 135"/>
                  <a:gd name="T9" fmla="*/ 28 h 82"/>
                  <a:gd name="T10" fmla="*/ 79 w 135"/>
                  <a:gd name="T11" fmla="*/ 7 h 82"/>
                  <a:gd name="T12" fmla="*/ 42 w 135"/>
                  <a:gd name="T13" fmla="*/ 17 h 82"/>
                  <a:gd name="T14" fmla="*/ 45 w 135"/>
                  <a:gd name="T15" fmla="*/ 8 h 82"/>
                  <a:gd name="T16" fmla="*/ 0 w 135"/>
                  <a:gd name="T17" fmla="*/ 8 h 82"/>
                  <a:gd name="T18" fmla="*/ 3 w 135"/>
                  <a:gd name="T19" fmla="*/ 0 h 82"/>
                  <a:gd name="T20" fmla="*/ 51 w 135"/>
                  <a:gd name="T21" fmla="*/ 0 h 82"/>
                  <a:gd name="T22" fmla="*/ 47 w 135"/>
                  <a:gd name="T23" fmla="*/ 10 h 82"/>
                  <a:gd name="T24" fmla="*/ 85 w 135"/>
                  <a:gd name="T25" fmla="*/ 0 h 82"/>
                  <a:gd name="T26" fmla="*/ 122 w 135"/>
                  <a:gd name="T27" fmla="*/ 20 h 82"/>
                  <a:gd name="T28" fmla="*/ 106 w 135"/>
                  <a:gd name="T29" fmla="*/ 68 h 82"/>
                  <a:gd name="T30" fmla="*/ 119 w 135"/>
                  <a:gd name="T31" fmla="*/ 75 h 82"/>
                  <a:gd name="T32" fmla="*/ 135 w 135"/>
                  <a:gd name="T33" fmla="*/ 7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5" h="82">
                    <a:moveTo>
                      <a:pt x="135" y="71"/>
                    </a:moveTo>
                    <a:cubicBezTo>
                      <a:pt x="135" y="72"/>
                      <a:pt x="135" y="72"/>
                      <a:pt x="135" y="72"/>
                    </a:cubicBezTo>
                    <a:cubicBezTo>
                      <a:pt x="130" y="78"/>
                      <a:pt x="124" y="82"/>
                      <a:pt x="113" y="82"/>
                    </a:cubicBezTo>
                    <a:cubicBezTo>
                      <a:pt x="103" y="82"/>
                      <a:pt x="100" y="79"/>
                      <a:pt x="100" y="74"/>
                    </a:cubicBezTo>
                    <a:cubicBezTo>
                      <a:pt x="100" y="64"/>
                      <a:pt x="115" y="42"/>
                      <a:pt x="115" y="28"/>
                    </a:cubicBezTo>
                    <a:cubicBezTo>
                      <a:pt x="115" y="13"/>
                      <a:pt x="100" y="7"/>
                      <a:pt x="79" y="7"/>
                    </a:cubicBezTo>
                    <a:cubicBezTo>
                      <a:pt x="69" y="7"/>
                      <a:pt x="55" y="9"/>
                      <a:pt x="42" y="17"/>
                    </a:cubicBezTo>
                    <a:cubicBezTo>
                      <a:pt x="45" y="8"/>
                      <a:pt x="45" y="8"/>
                      <a:pt x="45" y="8"/>
                    </a:cubicBezTo>
                    <a:cubicBezTo>
                      <a:pt x="0" y="8"/>
                      <a:pt x="0" y="8"/>
                      <a:pt x="0" y="8"/>
                    </a:cubicBezTo>
                    <a:cubicBezTo>
                      <a:pt x="3" y="0"/>
                      <a:pt x="3" y="0"/>
                      <a:pt x="3" y="0"/>
                    </a:cubicBezTo>
                    <a:cubicBezTo>
                      <a:pt x="51" y="0"/>
                      <a:pt x="51" y="0"/>
                      <a:pt x="51" y="0"/>
                    </a:cubicBezTo>
                    <a:cubicBezTo>
                      <a:pt x="47" y="10"/>
                      <a:pt x="47" y="10"/>
                      <a:pt x="47" y="10"/>
                    </a:cubicBezTo>
                    <a:cubicBezTo>
                      <a:pt x="61" y="1"/>
                      <a:pt x="75" y="0"/>
                      <a:pt x="85" y="0"/>
                    </a:cubicBezTo>
                    <a:cubicBezTo>
                      <a:pt x="106" y="0"/>
                      <a:pt x="122" y="6"/>
                      <a:pt x="122" y="20"/>
                    </a:cubicBezTo>
                    <a:cubicBezTo>
                      <a:pt x="122" y="35"/>
                      <a:pt x="106" y="57"/>
                      <a:pt x="106" y="68"/>
                    </a:cubicBezTo>
                    <a:cubicBezTo>
                      <a:pt x="106" y="72"/>
                      <a:pt x="109" y="75"/>
                      <a:pt x="119" y="75"/>
                    </a:cubicBezTo>
                    <a:cubicBezTo>
                      <a:pt x="126" y="75"/>
                      <a:pt x="131" y="74"/>
                      <a:pt x="135" y="71"/>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6" name="íšḻîḍè"/>
              <p:cNvSpPr/>
              <p:nvPr/>
            </p:nvSpPr>
            <p:spPr bwMode="auto">
              <a:xfrm>
                <a:off x="5875851" y="5254889"/>
                <a:ext cx="4828" cy="92694"/>
              </a:xfrm>
              <a:custGeom>
                <a:avLst/>
                <a:gdLst>
                  <a:gd name="T0" fmla="*/ 11 w 11"/>
                  <a:gd name="T1" fmla="*/ 0 h 251"/>
                  <a:gd name="T2" fmla="*/ 11 w 11"/>
                  <a:gd name="T3" fmla="*/ 246 h 251"/>
                  <a:gd name="T4" fmla="*/ 0 w 11"/>
                  <a:gd name="T5" fmla="*/ 251 h 251"/>
                  <a:gd name="T6" fmla="*/ 0 w 11"/>
                  <a:gd name="T7" fmla="*/ 4 h 251"/>
                  <a:gd name="T8" fmla="*/ 11 w 11"/>
                  <a:gd name="T9" fmla="*/ 0 h 251"/>
                </a:gdLst>
                <a:ahLst/>
                <a:cxnLst>
                  <a:cxn ang="0">
                    <a:pos x="T0" y="T1"/>
                  </a:cxn>
                  <a:cxn ang="0">
                    <a:pos x="T2" y="T3"/>
                  </a:cxn>
                  <a:cxn ang="0">
                    <a:pos x="T4" y="T5"/>
                  </a:cxn>
                  <a:cxn ang="0">
                    <a:pos x="T6" y="T7"/>
                  </a:cxn>
                  <a:cxn ang="0">
                    <a:pos x="T8" y="T9"/>
                  </a:cxn>
                </a:cxnLst>
                <a:rect l="0" t="0" r="r" b="b"/>
                <a:pathLst>
                  <a:path w="11" h="251">
                    <a:moveTo>
                      <a:pt x="11" y="0"/>
                    </a:moveTo>
                    <a:cubicBezTo>
                      <a:pt x="11" y="246"/>
                      <a:pt x="11" y="246"/>
                      <a:pt x="11" y="246"/>
                    </a:cubicBezTo>
                    <a:cubicBezTo>
                      <a:pt x="8" y="248"/>
                      <a:pt x="4" y="250"/>
                      <a:pt x="0" y="251"/>
                    </a:cubicBezTo>
                    <a:cubicBezTo>
                      <a:pt x="0" y="4"/>
                      <a:pt x="0" y="4"/>
                      <a:pt x="0" y="4"/>
                    </a:cubicBezTo>
                    <a:cubicBezTo>
                      <a:pt x="4" y="3"/>
                      <a:pt x="8" y="2"/>
                      <a:pt x="11"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7" name="iṣļîḑe"/>
              <p:cNvSpPr/>
              <p:nvPr/>
            </p:nvSpPr>
            <p:spPr bwMode="auto">
              <a:xfrm>
                <a:off x="5875851" y="5255854"/>
                <a:ext cx="0" cy="91729"/>
              </a:xfrm>
              <a:custGeom>
                <a:avLst/>
                <a:gdLst>
                  <a:gd name="T0" fmla="*/ 2 w 2"/>
                  <a:gd name="T1" fmla="*/ 0 h 247"/>
                  <a:gd name="T2" fmla="*/ 2 w 2"/>
                  <a:gd name="T3" fmla="*/ 247 h 247"/>
                  <a:gd name="T4" fmla="*/ 0 w 2"/>
                  <a:gd name="T5" fmla="*/ 247 h 247"/>
                  <a:gd name="T6" fmla="*/ 0 w 2"/>
                  <a:gd name="T7" fmla="*/ 1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7"/>
                      <a:pt x="0" y="247"/>
                    </a:cubicBezTo>
                    <a:cubicBezTo>
                      <a:pt x="0" y="1"/>
                      <a:pt x="0" y="1"/>
                      <a:pt x="0" y="1"/>
                    </a:cubicBezTo>
                    <a:cubicBezTo>
                      <a:pt x="1" y="1"/>
                      <a:pt x="2" y="0"/>
                      <a:pt x="2"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8" name="ïśḻîďe"/>
              <p:cNvSpPr/>
              <p:nvPr/>
            </p:nvSpPr>
            <p:spPr bwMode="auto">
              <a:xfrm>
                <a:off x="5874885" y="5255854"/>
                <a:ext cx="966"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1" y="246"/>
                      <a:pt x="0" y="246"/>
                      <a:pt x="0" y="247"/>
                    </a:cubicBezTo>
                    <a:cubicBezTo>
                      <a:pt x="0" y="0"/>
                      <a:pt x="0" y="0"/>
                      <a:pt x="0" y="0"/>
                    </a:cubicBezTo>
                    <a:cubicBezTo>
                      <a:pt x="0" y="0"/>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39" name="ï$1ïḓé"/>
              <p:cNvSpPr/>
              <p:nvPr/>
            </p:nvSpPr>
            <p:spPr bwMode="auto">
              <a:xfrm>
                <a:off x="5873920"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0" name="îŝḻîḓê"/>
              <p:cNvSpPr/>
              <p:nvPr/>
            </p:nvSpPr>
            <p:spPr bwMode="auto">
              <a:xfrm>
                <a:off x="5872954" y="5255854"/>
                <a:ext cx="966" cy="92694"/>
              </a:xfrm>
              <a:custGeom>
                <a:avLst/>
                <a:gdLst>
                  <a:gd name="T0" fmla="*/ 3 w 3"/>
                  <a:gd name="T1" fmla="*/ 0 h 247"/>
                  <a:gd name="T2" fmla="*/ 3 w 3"/>
                  <a:gd name="T3" fmla="*/ 247 h 247"/>
                  <a:gd name="T4" fmla="*/ 3 w 3"/>
                  <a:gd name="T5" fmla="*/ 247 h 247"/>
                  <a:gd name="T6" fmla="*/ 0 w 3"/>
                  <a:gd name="T7" fmla="*/ 247 h 247"/>
                  <a:gd name="T8" fmla="*/ 0 w 3"/>
                  <a:gd name="T9" fmla="*/ 0 h 247"/>
                  <a:gd name="T10" fmla="*/ 3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3" y="247"/>
                      <a:pt x="3" y="247"/>
                      <a:pt x="3" y="247"/>
                    </a:cubicBezTo>
                    <a:cubicBezTo>
                      <a:pt x="2" y="247"/>
                      <a:pt x="1" y="247"/>
                      <a:pt x="0" y="247"/>
                    </a:cubicBezTo>
                    <a:cubicBezTo>
                      <a:pt x="0" y="0"/>
                      <a:pt x="0" y="0"/>
                      <a:pt x="0" y="0"/>
                    </a:cubicBezTo>
                    <a:cubicBezTo>
                      <a:pt x="1" y="0"/>
                      <a:pt x="2" y="0"/>
                      <a:pt x="3"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1" name="ísľïḋé"/>
              <p:cNvSpPr/>
              <p:nvPr/>
            </p:nvSpPr>
            <p:spPr bwMode="auto">
              <a:xfrm>
                <a:off x="5871989"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0" y="246"/>
                      <a:pt x="0" y="246"/>
                    </a:cubicBezTo>
                    <a:cubicBezTo>
                      <a:pt x="0" y="0"/>
                      <a:pt x="0" y="0"/>
                      <a:pt x="0" y="0"/>
                    </a:cubicBezTo>
                    <a:cubicBezTo>
                      <a:pt x="0"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2" name="išľîdè"/>
              <p:cNvSpPr/>
              <p:nvPr/>
            </p:nvSpPr>
            <p:spPr bwMode="auto">
              <a:xfrm>
                <a:off x="5871023"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3" name="îS1îḍe"/>
              <p:cNvSpPr/>
              <p:nvPr/>
            </p:nvSpPr>
            <p:spPr bwMode="auto">
              <a:xfrm>
                <a:off x="5871023"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1" y="247"/>
                      <a:pt x="0" y="247"/>
                    </a:cubicBezTo>
                    <a:cubicBezTo>
                      <a:pt x="0" y="0"/>
                      <a:pt x="0" y="0"/>
                      <a:pt x="0" y="0"/>
                    </a:cubicBezTo>
                    <a:cubicBezTo>
                      <a:pt x="1" y="0"/>
                      <a:pt x="1"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4" name="íṣľîḋe"/>
              <p:cNvSpPr/>
              <p:nvPr/>
            </p:nvSpPr>
            <p:spPr bwMode="auto">
              <a:xfrm>
                <a:off x="5871023" y="5255854"/>
                <a:ext cx="966" cy="91729"/>
              </a:xfrm>
              <a:prstGeom prst="rect">
                <a:avLst/>
              </a:prstGeom>
              <a:solidFill>
                <a:srgbClr val="005C7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5" name="iṥ1iḋê"/>
              <p:cNvSpPr/>
              <p:nvPr/>
            </p:nvSpPr>
            <p:spPr bwMode="auto">
              <a:xfrm>
                <a:off x="5871023" y="525585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6" name="íṣḻîḋè"/>
              <p:cNvSpPr/>
              <p:nvPr/>
            </p:nvSpPr>
            <p:spPr bwMode="auto">
              <a:xfrm>
                <a:off x="5870058" y="5255854"/>
                <a:ext cx="966" cy="91729"/>
              </a:xfrm>
              <a:prstGeom prst="rect">
                <a:avLst/>
              </a:prstGeom>
              <a:solidFill>
                <a:srgbClr val="005A7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7" name="ïš1íḋê"/>
              <p:cNvSpPr/>
              <p:nvPr/>
            </p:nvSpPr>
            <p:spPr bwMode="auto">
              <a:xfrm>
                <a:off x="5870058" y="5255854"/>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48" name="î$1îḍê"/>
              <p:cNvSpPr/>
              <p:nvPr/>
            </p:nvSpPr>
            <p:spPr bwMode="auto">
              <a:xfrm>
                <a:off x="5869092" y="5253923"/>
                <a:ext cx="966" cy="93660"/>
              </a:xfrm>
              <a:custGeom>
                <a:avLst/>
                <a:gdLst>
                  <a:gd name="T0" fmla="*/ 4 w 4"/>
                  <a:gd name="T1" fmla="*/ 6 h 252"/>
                  <a:gd name="T2" fmla="*/ 4 w 4"/>
                  <a:gd name="T3" fmla="*/ 252 h 252"/>
                  <a:gd name="T4" fmla="*/ 0 w 4"/>
                  <a:gd name="T5" fmla="*/ 247 h 252"/>
                  <a:gd name="T6" fmla="*/ 0 w 4"/>
                  <a:gd name="T7" fmla="*/ 0 h 252"/>
                  <a:gd name="T8" fmla="*/ 4 w 4"/>
                  <a:gd name="T9" fmla="*/ 6 h 252"/>
                </a:gdLst>
                <a:ahLst/>
                <a:cxnLst>
                  <a:cxn ang="0">
                    <a:pos x="T0" y="T1"/>
                  </a:cxn>
                  <a:cxn ang="0">
                    <a:pos x="T2" y="T3"/>
                  </a:cxn>
                  <a:cxn ang="0">
                    <a:pos x="T4" y="T5"/>
                  </a:cxn>
                  <a:cxn ang="0">
                    <a:pos x="T6" y="T7"/>
                  </a:cxn>
                  <a:cxn ang="0">
                    <a:pos x="T8" y="T9"/>
                  </a:cxn>
                </a:cxnLst>
                <a:rect l="0" t="0" r="r" b="b"/>
                <a:pathLst>
                  <a:path w="4" h="252">
                    <a:moveTo>
                      <a:pt x="4" y="6"/>
                    </a:moveTo>
                    <a:cubicBezTo>
                      <a:pt x="4" y="252"/>
                      <a:pt x="4" y="252"/>
                      <a:pt x="4" y="252"/>
                    </a:cubicBezTo>
                    <a:cubicBezTo>
                      <a:pt x="2" y="251"/>
                      <a:pt x="0" y="250"/>
                      <a:pt x="0" y="247"/>
                    </a:cubicBezTo>
                    <a:cubicBezTo>
                      <a:pt x="0" y="0"/>
                      <a:pt x="0" y="0"/>
                      <a:pt x="0" y="0"/>
                    </a:cubicBezTo>
                    <a:cubicBezTo>
                      <a:pt x="0" y="3"/>
                      <a:pt x="2" y="5"/>
                      <a:pt x="4"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49" name="îşlïde"/>
              <p:cNvSpPr/>
              <p:nvPr/>
            </p:nvSpPr>
            <p:spPr bwMode="auto">
              <a:xfrm>
                <a:off x="5869092" y="5248130"/>
                <a:ext cx="14484" cy="7725"/>
              </a:xfrm>
              <a:custGeom>
                <a:avLst/>
                <a:gdLst>
                  <a:gd name="T0" fmla="*/ 13 w 39"/>
                  <a:gd name="T1" fmla="*/ 16 h 23"/>
                  <a:gd name="T2" fmla="*/ 39 w 39"/>
                  <a:gd name="T3" fmla="*/ 0 h 23"/>
                  <a:gd name="T4" fmla="*/ 37 w 39"/>
                  <a:gd name="T5" fmla="*/ 12 h 23"/>
                  <a:gd name="T6" fmla="*/ 14 w 39"/>
                  <a:gd name="T7" fmla="*/ 23 h 23"/>
                  <a:gd name="T8" fmla="*/ 0 w 39"/>
                  <a:gd name="T9" fmla="*/ 16 h 23"/>
                  <a:gd name="T10" fmla="*/ 1 w 39"/>
                  <a:gd name="T11" fmla="*/ 14 h 23"/>
                  <a:gd name="T12" fmla="*/ 13 w 39"/>
                  <a:gd name="T13" fmla="*/ 16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3" y="16"/>
                    </a:moveTo>
                    <a:cubicBezTo>
                      <a:pt x="26" y="16"/>
                      <a:pt x="34" y="9"/>
                      <a:pt x="39" y="0"/>
                    </a:cubicBezTo>
                    <a:cubicBezTo>
                      <a:pt x="38" y="4"/>
                      <a:pt x="37" y="8"/>
                      <a:pt x="37" y="12"/>
                    </a:cubicBezTo>
                    <a:cubicBezTo>
                      <a:pt x="32" y="18"/>
                      <a:pt x="24" y="23"/>
                      <a:pt x="14" y="23"/>
                    </a:cubicBezTo>
                    <a:cubicBezTo>
                      <a:pt x="5" y="23"/>
                      <a:pt x="0" y="21"/>
                      <a:pt x="0" y="16"/>
                    </a:cubicBezTo>
                    <a:cubicBezTo>
                      <a:pt x="0" y="15"/>
                      <a:pt x="0" y="15"/>
                      <a:pt x="1" y="14"/>
                    </a:cubicBezTo>
                    <a:cubicBezTo>
                      <a:pt x="3" y="16"/>
                      <a:pt x="7" y="16"/>
                      <a:pt x="13" y="16"/>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0" name="íšḷíḓé"/>
              <p:cNvSpPr/>
              <p:nvPr/>
            </p:nvSpPr>
            <p:spPr bwMode="auto">
              <a:xfrm>
                <a:off x="5836262" y="5233646"/>
                <a:ext cx="22208" cy="22208"/>
              </a:xfrm>
              <a:custGeom>
                <a:avLst/>
                <a:gdLst>
                  <a:gd name="T0" fmla="*/ 41 w 58"/>
                  <a:gd name="T1" fmla="*/ 38 h 61"/>
                  <a:gd name="T2" fmla="*/ 55 w 58"/>
                  <a:gd name="T3" fmla="*/ 0 h 61"/>
                  <a:gd name="T4" fmla="*/ 58 w 58"/>
                  <a:gd name="T5" fmla="*/ 4 h 61"/>
                  <a:gd name="T6" fmla="*/ 42 w 58"/>
                  <a:gd name="T7" fmla="*/ 45 h 61"/>
                  <a:gd name="T8" fmla="*/ 42 w 58"/>
                  <a:gd name="T9" fmla="*/ 46 h 61"/>
                  <a:gd name="T10" fmla="*/ 16 w 58"/>
                  <a:gd name="T11" fmla="*/ 61 h 61"/>
                  <a:gd name="T12" fmla="*/ 0 w 58"/>
                  <a:gd name="T13" fmla="*/ 50 h 61"/>
                  <a:gd name="T14" fmla="*/ 14 w 58"/>
                  <a:gd name="T15" fmla="*/ 54 h 61"/>
                  <a:gd name="T16" fmla="*/ 41 w 58"/>
                  <a:gd name="T17" fmla="*/ 39 h 61"/>
                  <a:gd name="T18" fmla="*/ 41 w 58"/>
                  <a:gd name="T19"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61">
                    <a:moveTo>
                      <a:pt x="41" y="38"/>
                    </a:moveTo>
                    <a:cubicBezTo>
                      <a:pt x="55" y="0"/>
                      <a:pt x="55" y="0"/>
                      <a:pt x="55" y="0"/>
                    </a:cubicBezTo>
                    <a:cubicBezTo>
                      <a:pt x="57" y="1"/>
                      <a:pt x="58" y="3"/>
                      <a:pt x="58" y="4"/>
                    </a:cubicBezTo>
                    <a:cubicBezTo>
                      <a:pt x="42" y="45"/>
                      <a:pt x="42" y="45"/>
                      <a:pt x="42" y="45"/>
                    </a:cubicBezTo>
                    <a:cubicBezTo>
                      <a:pt x="42" y="46"/>
                      <a:pt x="42" y="46"/>
                      <a:pt x="42" y="46"/>
                    </a:cubicBezTo>
                    <a:cubicBezTo>
                      <a:pt x="38" y="56"/>
                      <a:pt x="25" y="61"/>
                      <a:pt x="16" y="61"/>
                    </a:cubicBezTo>
                    <a:cubicBezTo>
                      <a:pt x="10" y="61"/>
                      <a:pt x="1" y="61"/>
                      <a:pt x="0" y="50"/>
                    </a:cubicBezTo>
                    <a:cubicBezTo>
                      <a:pt x="3" y="54"/>
                      <a:pt x="10" y="54"/>
                      <a:pt x="14" y="54"/>
                    </a:cubicBezTo>
                    <a:cubicBezTo>
                      <a:pt x="23" y="54"/>
                      <a:pt x="36" y="49"/>
                      <a:pt x="41" y="39"/>
                    </a:cubicBezTo>
                    <a:lnTo>
                      <a:pt x="41" y="38"/>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1" name="ísḷîḋè"/>
              <p:cNvSpPr/>
              <p:nvPr/>
            </p:nvSpPr>
            <p:spPr bwMode="auto">
              <a:xfrm>
                <a:off x="5986891" y="5253923"/>
                <a:ext cx="4828" cy="93660"/>
              </a:xfrm>
              <a:custGeom>
                <a:avLst/>
                <a:gdLst>
                  <a:gd name="T0" fmla="*/ 13 w 13"/>
                  <a:gd name="T1" fmla="*/ 0 h 253"/>
                  <a:gd name="T2" fmla="*/ 13 w 13"/>
                  <a:gd name="T3" fmla="*/ 247 h 253"/>
                  <a:gd name="T4" fmla="*/ 0 w 13"/>
                  <a:gd name="T5" fmla="*/ 253 h 253"/>
                  <a:gd name="T6" fmla="*/ 0 w 13"/>
                  <a:gd name="T7" fmla="*/ 6 h 253"/>
                  <a:gd name="T8" fmla="*/ 13 w 13"/>
                  <a:gd name="T9" fmla="*/ 0 h 253"/>
                </a:gdLst>
                <a:ahLst/>
                <a:cxnLst>
                  <a:cxn ang="0">
                    <a:pos x="T0" y="T1"/>
                  </a:cxn>
                  <a:cxn ang="0">
                    <a:pos x="T2" y="T3"/>
                  </a:cxn>
                  <a:cxn ang="0">
                    <a:pos x="T4" y="T5"/>
                  </a:cxn>
                  <a:cxn ang="0">
                    <a:pos x="T6" y="T7"/>
                  </a:cxn>
                  <a:cxn ang="0">
                    <a:pos x="T8" y="T9"/>
                  </a:cxn>
                </a:cxnLst>
                <a:rect l="0" t="0" r="r" b="b"/>
                <a:pathLst>
                  <a:path w="13" h="253">
                    <a:moveTo>
                      <a:pt x="13" y="0"/>
                    </a:moveTo>
                    <a:cubicBezTo>
                      <a:pt x="13" y="247"/>
                      <a:pt x="13" y="247"/>
                      <a:pt x="13" y="247"/>
                    </a:cubicBezTo>
                    <a:cubicBezTo>
                      <a:pt x="9" y="250"/>
                      <a:pt x="5" y="252"/>
                      <a:pt x="0" y="253"/>
                    </a:cubicBezTo>
                    <a:cubicBezTo>
                      <a:pt x="0" y="6"/>
                      <a:pt x="0" y="6"/>
                      <a:pt x="0" y="6"/>
                    </a:cubicBezTo>
                    <a:cubicBezTo>
                      <a:pt x="5" y="5"/>
                      <a:pt x="9" y="3"/>
                      <a:pt x="13"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2" name="îšḻïḓé"/>
              <p:cNvSpPr/>
              <p:nvPr/>
            </p:nvSpPr>
            <p:spPr bwMode="auto">
              <a:xfrm>
                <a:off x="5984960" y="5255854"/>
                <a:ext cx="1931" cy="91729"/>
              </a:xfrm>
              <a:custGeom>
                <a:avLst/>
                <a:gdLst>
                  <a:gd name="T0" fmla="*/ 3 w 3"/>
                  <a:gd name="T1" fmla="*/ 0 h 247"/>
                  <a:gd name="T2" fmla="*/ 3 w 3"/>
                  <a:gd name="T3" fmla="*/ 247 h 247"/>
                  <a:gd name="T4" fmla="*/ 0 w 3"/>
                  <a:gd name="T5" fmla="*/ 247 h 247"/>
                  <a:gd name="T6" fmla="*/ 0 w 3"/>
                  <a:gd name="T7" fmla="*/ 1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1"/>
                      <a:pt x="0" y="1"/>
                      <a:pt x="0" y="1"/>
                    </a:cubicBezTo>
                    <a:cubicBezTo>
                      <a:pt x="1" y="1"/>
                      <a:pt x="2" y="0"/>
                      <a:pt x="3"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3" name="iSľíďe"/>
              <p:cNvSpPr/>
              <p:nvPr/>
            </p:nvSpPr>
            <p:spPr bwMode="auto">
              <a:xfrm>
                <a:off x="5984960" y="5255854"/>
                <a:ext cx="0" cy="92694"/>
              </a:xfrm>
              <a:custGeom>
                <a:avLst/>
                <a:gdLst>
                  <a:gd name="T0" fmla="*/ 2 w 2"/>
                  <a:gd name="T1" fmla="*/ 0 h 247"/>
                  <a:gd name="T2" fmla="*/ 2 w 2"/>
                  <a:gd name="T3" fmla="*/ 246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6"/>
                      <a:pt x="2" y="246"/>
                      <a:pt x="2" y="246"/>
                    </a:cubicBezTo>
                    <a:cubicBezTo>
                      <a:pt x="1" y="246"/>
                      <a:pt x="1" y="246"/>
                      <a:pt x="0" y="247"/>
                    </a:cubicBezTo>
                    <a:cubicBezTo>
                      <a:pt x="0" y="0"/>
                      <a:pt x="0" y="0"/>
                      <a:pt x="0" y="0"/>
                    </a:cubicBezTo>
                    <a:cubicBezTo>
                      <a:pt x="1" y="0"/>
                      <a:pt x="1" y="0"/>
                      <a:pt x="2"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4" name="ïṩ1íḑe"/>
              <p:cNvSpPr/>
              <p:nvPr/>
            </p:nvSpPr>
            <p:spPr bwMode="auto">
              <a:xfrm>
                <a:off x="5983994"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5" name="íṣľïḋè"/>
              <p:cNvSpPr/>
              <p:nvPr/>
            </p:nvSpPr>
            <p:spPr bwMode="auto">
              <a:xfrm>
                <a:off x="5983029" y="5255854"/>
                <a:ext cx="966" cy="92694"/>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1" y="247"/>
                      <a:pt x="0" y="247"/>
                    </a:cubicBezTo>
                    <a:cubicBezTo>
                      <a:pt x="0" y="0"/>
                      <a:pt x="0" y="0"/>
                      <a:pt x="0" y="0"/>
                    </a:cubicBezTo>
                    <a:cubicBezTo>
                      <a:pt x="1" y="0"/>
                      <a:pt x="1" y="0"/>
                      <a:pt x="2"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6" name="îṩ1íďe"/>
              <p:cNvSpPr/>
              <p:nvPr/>
            </p:nvSpPr>
            <p:spPr bwMode="auto">
              <a:xfrm>
                <a:off x="5983029" y="5255854"/>
                <a:ext cx="966" cy="92694"/>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1" y="247"/>
                      <a:pt x="0" y="247"/>
                    </a:cubicBezTo>
                    <a:cubicBezTo>
                      <a:pt x="0" y="0"/>
                      <a:pt x="0" y="0"/>
                      <a:pt x="0" y="0"/>
                    </a:cubicBezTo>
                    <a:cubicBezTo>
                      <a:pt x="1" y="0"/>
                      <a:pt x="1" y="0"/>
                      <a:pt x="2"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7" name="íSḻîdé"/>
              <p:cNvSpPr/>
              <p:nvPr/>
            </p:nvSpPr>
            <p:spPr bwMode="auto">
              <a:xfrm>
                <a:off x="5982063"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6"/>
                      <a:pt x="0" y="246"/>
                      <a:pt x="0" y="246"/>
                    </a:cubicBezTo>
                    <a:cubicBezTo>
                      <a:pt x="0" y="0"/>
                      <a:pt x="0" y="0"/>
                      <a:pt x="0" y="0"/>
                    </a:cubicBezTo>
                    <a:cubicBezTo>
                      <a:pt x="0"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8" name="ïš1ïḓe"/>
              <p:cNvSpPr/>
              <p:nvPr/>
            </p:nvSpPr>
            <p:spPr bwMode="auto">
              <a:xfrm>
                <a:off x="5981097"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59" name="îş1îḍè"/>
              <p:cNvSpPr/>
              <p:nvPr/>
            </p:nvSpPr>
            <p:spPr bwMode="auto">
              <a:xfrm>
                <a:off x="5981097"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0"/>
                      <a:pt x="1" y="1"/>
                      <a:pt x="1"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0" name="î$ļîḋé"/>
              <p:cNvSpPr/>
              <p:nvPr/>
            </p:nvSpPr>
            <p:spPr bwMode="auto">
              <a:xfrm>
                <a:off x="5980132" y="5255854"/>
                <a:ext cx="966" cy="91729"/>
              </a:xfrm>
              <a:custGeom>
                <a:avLst/>
                <a:gdLst>
                  <a:gd name="T0" fmla="*/ 1 w 1"/>
                  <a:gd name="T1" fmla="*/ 0 h 247"/>
                  <a:gd name="T2" fmla="*/ 1 w 1"/>
                  <a:gd name="T3" fmla="*/ 247 h 247"/>
                  <a:gd name="T4" fmla="*/ 0 w 1"/>
                  <a:gd name="T5" fmla="*/ 247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7"/>
                      <a:pt x="0" y="247"/>
                    </a:cubicBezTo>
                    <a:cubicBezTo>
                      <a:pt x="0" y="0"/>
                      <a:pt x="0" y="0"/>
                      <a:pt x="0" y="0"/>
                    </a:cubicBezTo>
                    <a:cubicBezTo>
                      <a:pt x="0" y="0"/>
                      <a:pt x="1" y="0"/>
                      <a:pt x="1"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1" name="ïŝļîḋè"/>
              <p:cNvSpPr/>
              <p:nvPr/>
            </p:nvSpPr>
            <p:spPr bwMode="auto">
              <a:xfrm>
                <a:off x="5980132" y="5255854"/>
                <a:ext cx="0" cy="91729"/>
              </a:xfrm>
              <a:custGeom>
                <a:avLst/>
                <a:gdLst>
                  <a:gd name="T0" fmla="*/ 1 w 1"/>
                  <a:gd name="T1" fmla="*/ 0 h 247"/>
                  <a:gd name="T2" fmla="*/ 1 w 1"/>
                  <a:gd name="T3" fmla="*/ 247 h 247"/>
                  <a:gd name="T4" fmla="*/ 0 w 1"/>
                  <a:gd name="T5" fmla="*/ 246 h 247"/>
                  <a:gd name="T6" fmla="*/ 0 w 1"/>
                  <a:gd name="T7" fmla="*/ 0 h 247"/>
                  <a:gd name="T8" fmla="*/ 1 w 1"/>
                  <a:gd name="T9" fmla="*/ 0 h 247"/>
                </a:gdLst>
                <a:ahLst/>
                <a:cxnLst>
                  <a:cxn ang="0">
                    <a:pos x="T0" y="T1"/>
                  </a:cxn>
                  <a:cxn ang="0">
                    <a:pos x="T2" y="T3"/>
                  </a:cxn>
                  <a:cxn ang="0">
                    <a:pos x="T4" y="T5"/>
                  </a:cxn>
                  <a:cxn ang="0">
                    <a:pos x="T6" y="T7"/>
                  </a:cxn>
                  <a:cxn ang="0">
                    <a:pos x="T8" y="T9"/>
                  </a:cxn>
                </a:cxnLst>
                <a:rect l="0" t="0" r="r" b="b"/>
                <a:pathLst>
                  <a:path w="1" h="247">
                    <a:moveTo>
                      <a:pt x="1" y="0"/>
                    </a:moveTo>
                    <a:cubicBezTo>
                      <a:pt x="1" y="247"/>
                      <a:pt x="1" y="247"/>
                      <a:pt x="1" y="247"/>
                    </a:cubicBezTo>
                    <a:cubicBezTo>
                      <a:pt x="1" y="247"/>
                      <a:pt x="0" y="246"/>
                      <a:pt x="0" y="246"/>
                    </a:cubicBezTo>
                    <a:cubicBezTo>
                      <a:pt x="0" y="0"/>
                      <a:pt x="0" y="0"/>
                      <a:pt x="0" y="0"/>
                    </a:cubicBezTo>
                    <a:cubicBezTo>
                      <a:pt x="0" y="0"/>
                      <a:pt x="1" y="0"/>
                      <a:pt x="1"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2" name="íṧliḋê"/>
              <p:cNvSpPr/>
              <p:nvPr/>
            </p:nvSpPr>
            <p:spPr bwMode="auto">
              <a:xfrm>
                <a:off x="5978201" y="5253923"/>
                <a:ext cx="1931" cy="93660"/>
              </a:xfrm>
              <a:custGeom>
                <a:avLst/>
                <a:gdLst>
                  <a:gd name="T0" fmla="*/ 4 w 4"/>
                  <a:gd name="T1" fmla="*/ 6 h 252"/>
                  <a:gd name="T2" fmla="*/ 4 w 4"/>
                  <a:gd name="T3" fmla="*/ 252 h 252"/>
                  <a:gd name="T4" fmla="*/ 0 w 4"/>
                  <a:gd name="T5" fmla="*/ 247 h 252"/>
                  <a:gd name="T6" fmla="*/ 0 w 4"/>
                  <a:gd name="T7" fmla="*/ 0 h 252"/>
                  <a:gd name="T8" fmla="*/ 4 w 4"/>
                  <a:gd name="T9" fmla="*/ 6 h 252"/>
                </a:gdLst>
                <a:ahLst/>
                <a:cxnLst>
                  <a:cxn ang="0">
                    <a:pos x="T0" y="T1"/>
                  </a:cxn>
                  <a:cxn ang="0">
                    <a:pos x="T2" y="T3"/>
                  </a:cxn>
                  <a:cxn ang="0">
                    <a:pos x="T4" y="T5"/>
                  </a:cxn>
                  <a:cxn ang="0">
                    <a:pos x="T6" y="T7"/>
                  </a:cxn>
                  <a:cxn ang="0">
                    <a:pos x="T8" y="T9"/>
                  </a:cxn>
                </a:cxnLst>
                <a:rect l="0" t="0" r="r" b="b"/>
                <a:pathLst>
                  <a:path w="4" h="252">
                    <a:moveTo>
                      <a:pt x="4" y="6"/>
                    </a:moveTo>
                    <a:cubicBezTo>
                      <a:pt x="4" y="252"/>
                      <a:pt x="4" y="252"/>
                      <a:pt x="4" y="252"/>
                    </a:cubicBezTo>
                    <a:cubicBezTo>
                      <a:pt x="1" y="251"/>
                      <a:pt x="0" y="250"/>
                      <a:pt x="0" y="247"/>
                    </a:cubicBezTo>
                    <a:cubicBezTo>
                      <a:pt x="0" y="0"/>
                      <a:pt x="0" y="0"/>
                      <a:pt x="0" y="0"/>
                    </a:cubicBezTo>
                    <a:cubicBezTo>
                      <a:pt x="0" y="3"/>
                      <a:pt x="1" y="5"/>
                      <a:pt x="4" y="6"/>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3" name="iśľîḋé"/>
              <p:cNvSpPr/>
              <p:nvPr/>
            </p:nvSpPr>
            <p:spPr bwMode="auto">
              <a:xfrm>
                <a:off x="5770604" y="5250061"/>
                <a:ext cx="2897" cy="98488"/>
              </a:xfrm>
              <a:custGeom>
                <a:avLst/>
                <a:gdLst>
                  <a:gd name="T0" fmla="*/ 7 w 7"/>
                  <a:gd name="T1" fmla="*/ 18 h 265"/>
                  <a:gd name="T2" fmla="*/ 7 w 7"/>
                  <a:gd name="T3" fmla="*/ 265 h 265"/>
                  <a:gd name="T4" fmla="*/ 0 w 7"/>
                  <a:gd name="T5" fmla="*/ 247 h 265"/>
                  <a:gd name="T6" fmla="*/ 0 w 7"/>
                  <a:gd name="T7" fmla="*/ 0 h 265"/>
                  <a:gd name="T8" fmla="*/ 7 w 7"/>
                  <a:gd name="T9" fmla="*/ 18 h 265"/>
                </a:gdLst>
                <a:ahLst/>
                <a:cxnLst>
                  <a:cxn ang="0">
                    <a:pos x="T0" y="T1"/>
                  </a:cxn>
                  <a:cxn ang="0">
                    <a:pos x="T2" y="T3"/>
                  </a:cxn>
                  <a:cxn ang="0">
                    <a:pos x="T4" y="T5"/>
                  </a:cxn>
                  <a:cxn ang="0">
                    <a:pos x="T6" y="T7"/>
                  </a:cxn>
                  <a:cxn ang="0">
                    <a:pos x="T8" y="T9"/>
                  </a:cxn>
                </a:cxnLst>
                <a:rect l="0" t="0" r="r" b="b"/>
                <a:pathLst>
                  <a:path w="7" h="265">
                    <a:moveTo>
                      <a:pt x="7" y="18"/>
                    </a:moveTo>
                    <a:cubicBezTo>
                      <a:pt x="7" y="265"/>
                      <a:pt x="7" y="265"/>
                      <a:pt x="7" y="265"/>
                    </a:cubicBezTo>
                    <a:cubicBezTo>
                      <a:pt x="2" y="260"/>
                      <a:pt x="0" y="254"/>
                      <a:pt x="0" y="247"/>
                    </a:cubicBezTo>
                    <a:cubicBezTo>
                      <a:pt x="0" y="0"/>
                      <a:pt x="0" y="0"/>
                      <a:pt x="0" y="0"/>
                    </a:cubicBezTo>
                    <a:cubicBezTo>
                      <a:pt x="0" y="8"/>
                      <a:pt x="2" y="14"/>
                      <a:pt x="7" y="18"/>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4" name="iŝḻíḋè"/>
              <p:cNvSpPr/>
              <p:nvPr/>
            </p:nvSpPr>
            <p:spPr bwMode="auto">
              <a:xfrm>
                <a:off x="6085379" y="5252957"/>
                <a:ext cx="7725" cy="94626"/>
              </a:xfrm>
              <a:custGeom>
                <a:avLst/>
                <a:gdLst>
                  <a:gd name="T0" fmla="*/ 22 w 22"/>
                  <a:gd name="T1" fmla="*/ 0 h 254"/>
                  <a:gd name="T2" fmla="*/ 22 w 22"/>
                  <a:gd name="T3" fmla="*/ 246 h 254"/>
                  <a:gd name="T4" fmla="*/ 0 w 22"/>
                  <a:gd name="T5" fmla="*/ 254 h 254"/>
                  <a:gd name="T6" fmla="*/ 0 w 22"/>
                  <a:gd name="T7" fmla="*/ 7 h 254"/>
                  <a:gd name="T8" fmla="*/ 22 w 22"/>
                  <a:gd name="T9" fmla="*/ 0 h 254"/>
                </a:gdLst>
                <a:ahLst/>
                <a:cxnLst>
                  <a:cxn ang="0">
                    <a:pos x="T0" y="T1"/>
                  </a:cxn>
                  <a:cxn ang="0">
                    <a:pos x="T2" y="T3"/>
                  </a:cxn>
                  <a:cxn ang="0">
                    <a:pos x="T4" y="T5"/>
                  </a:cxn>
                  <a:cxn ang="0">
                    <a:pos x="T6" y="T7"/>
                  </a:cxn>
                  <a:cxn ang="0">
                    <a:pos x="T8" y="T9"/>
                  </a:cxn>
                </a:cxnLst>
                <a:rect l="0" t="0" r="r" b="b"/>
                <a:pathLst>
                  <a:path w="22" h="254">
                    <a:moveTo>
                      <a:pt x="22" y="0"/>
                    </a:moveTo>
                    <a:cubicBezTo>
                      <a:pt x="22" y="246"/>
                      <a:pt x="22" y="246"/>
                      <a:pt x="22" y="246"/>
                    </a:cubicBezTo>
                    <a:cubicBezTo>
                      <a:pt x="16" y="249"/>
                      <a:pt x="8" y="252"/>
                      <a:pt x="0" y="254"/>
                    </a:cubicBezTo>
                    <a:cubicBezTo>
                      <a:pt x="0" y="7"/>
                      <a:pt x="0" y="7"/>
                      <a:pt x="0" y="7"/>
                    </a:cubicBezTo>
                    <a:cubicBezTo>
                      <a:pt x="8" y="6"/>
                      <a:pt x="16" y="3"/>
                      <a:pt x="22"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5" name="iš1îḓé"/>
              <p:cNvSpPr/>
              <p:nvPr/>
            </p:nvSpPr>
            <p:spPr bwMode="auto">
              <a:xfrm>
                <a:off x="6081516" y="5255854"/>
                <a:ext cx="3862" cy="91729"/>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8"/>
                      <a:pt x="3" y="248"/>
                      <a:pt x="0" y="248"/>
                    </a:cubicBezTo>
                    <a:cubicBezTo>
                      <a:pt x="0" y="2"/>
                      <a:pt x="0" y="2"/>
                      <a:pt x="0" y="2"/>
                    </a:cubicBezTo>
                    <a:cubicBezTo>
                      <a:pt x="3" y="1"/>
                      <a:pt x="5" y="1"/>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6" name="îŝḷiḓè"/>
              <p:cNvSpPr/>
              <p:nvPr/>
            </p:nvSpPr>
            <p:spPr bwMode="auto">
              <a:xfrm>
                <a:off x="6080551" y="5255854"/>
                <a:ext cx="966" cy="92694"/>
              </a:xfrm>
              <a:custGeom>
                <a:avLst/>
                <a:gdLst>
                  <a:gd name="T0" fmla="*/ 4 w 4"/>
                  <a:gd name="T1" fmla="*/ 0 h 247"/>
                  <a:gd name="T2" fmla="*/ 4 w 4"/>
                  <a:gd name="T3" fmla="*/ 246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6"/>
                      <a:pt x="4" y="246"/>
                      <a:pt x="4" y="246"/>
                    </a:cubicBezTo>
                    <a:cubicBezTo>
                      <a:pt x="3" y="247"/>
                      <a:pt x="1" y="247"/>
                      <a:pt x="0" y="247"/>
                    </a:cubicBezTo>
                    <a:cubicBezTo>
                      <a:pt x="0" y="0"/>
                      <a:pt x="0" y="0"/>
                      <a:pt x="0" y="0"/>
                    </a:cubicBezTo>
                    <a:cubicBezTo>
                      <a:pt x="1" y="0"/>
                      <a:pt x="3" y="0"/>
                      <a:pt x="4"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7" name="ïṡļïḋê"/>
              <p:cNvSpPr/>
              <p:nvPr/>
            </p:nvSpPr>
            <p:spPr bwMode="auto">
              <a:xfrm>
                <a:off x="6079585" y="5255854"/>
                <a:ext cx="966" cy="92694"/>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8" name="ïṩḷiḍe"/>
              <p:cNvSpPr/>
              <p:nvPr/>
            </p:nvSpPr>
            <p:spPr bwMode="auto">
              <a:xfrm>
                <a:off x="6078620" y="5255854"/>
                <a:ext cx="966" cy="92694"/>
              </a:xfrm>
              <a:custGeom>
                <a:avLst/>
                <a:gdLst>
                  <a:gd name="T0" fmla="*/ 3 w 3"/>
                  <a:gd name="T1" fmla="*/ 0 h 247"/>
                  <a:gd name="T2" fmla="*/ 3 w 3"/>
                  <a:gd name="T3" fmla="*/ 247 h 247"/>
                  <a:gd name="T4" fmla="*/ 2 w 3"/>
                  <a:gd name="T5" fmla="*/ 247 h 247"/>
                  <a:gd name="T6" fmla="*/ 0 w 3"/>
                  <a:gd name="T7" fmla="*/ 247 h 247"/>
                  <a:gd name="T8" fmla="*/ 0 w 3"/>
                  <a:gd name="T9" fmla="*/ 0 h 247"/>
                  <a:gd name="T10" fmla="*/ 2 w 3"/>
                  <a:gd name="T11" fmla="*/ 0 h 247"/>
                  <a:gd name="T12" fmla="*/ 3 w 3"/>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3" h="247">
                    <a:moveTo>
                      <a:pt x="3" y="0"/>
                    </a:moveTo>
                    <a:cubicBezTo>
                      <a:pt x="3" y="247"/>
                      <a:pt x="3" y="247"/>
                      <a:pt x="3" y="247"/>
                    </a:cubicBezTo>
                    <a:cubicBezTo>
                      <a:pt x="2" y="247"/>
                      <a:pt x="2" y="247"/>
                      <a:pt x="2" y="247"/>
                    </a:cubicBezTo>
                    <a:cubicBezTo>
                      <a:pt x="1" y="247"/>
                      <a:pt x="1" y="247"/>
                      <a:pt x="0" y="247"/>
                    </a:cubicBezTo>
                    <a:cubicBezTo>
                      <a:pt x="0" y="0"/>
                      <a:pt x="0" y="0"/>
                      <a:pt x="0" y="0"/>
                    </a:cubicBezTo>
                    <a:cubicBezTo>
                      <a:pt x="1" y="0"/>
                      <a:pt x="1" y="0"/>
                      <a:pt x="2" y="0"/>
                    </a:cubicBezTo>
                    <a:cubicBezTo>
                      <a:pt x="3" y="0"/>
                      <a:pt x="3" y="0"/>
                      <a:pt x="3"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69" name="ïSḻïḍé"/>
              <p:cNvSpPr/>
              <p:nvPr/>
            </p:nvSpPr>
            <p:spPr bwMode="auto">
              <a:xfrm>
                <a:off x="6077654" y="5255854"/>
                <a:ext cx="966" cy="92694"/>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7"/>
                      <a:pt x="0" y="247"/>
                    </a:cubicBezTo>
                    <a:cubicBezTo>
                      <a:pt x="0" y="0"/>
                      <a:pt x="0" y="0"/>
                      <a:pt x="0" y="0"/>
                    </a:cubicBezTo>
                    <a:cubicBezTo>
                      <a:pt x="0" y="0"/>
                      <a:pt x="1" y="0"/>
                      <a:pt x="2"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0" name="ïṥľíḋè"/>
              <p:cNvSpPr/>
              <p:nvPr/>
            </p:nvSpPr>
            <p:spPr bwMode="auto">
              <a:xfrm>
                <a:off x="6076689" y="5255854"/>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6"/>
                    </a:cubicBezTo>
                    <a:cubicBezTo>
                      <a:pt x="0" y="0"/>
                      <a:pt x="0" y="0"/>
                      <a:pt x="0" y="0"/>
                    </a:cubicBezTo>
                    <a:cubicBezTo>
                      <a:pt x="1" y="0"/>
                      <a:pt x="1"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1" name="íṧ1îḓè"/>
              <p:cNvSpPr/>
              <p:nvPr/>
            </p:nvSpPr>
            <p:spPr bwMode="auto">
              <a:xfrm>
                <a:off x="6075723" y="5255854"/>
                <a:ext cx="966" cy="91729"/>
              </a:xfrm>
              <a:custGeom>
                <a:avLst/>
                <a:gdLst>
                  <a:gd name="T0" fmla="*/ 2 w 2"/>
                  <a:gd name="T1" fmla="*/ 0 h 246"/>
                  <a:gd name="T2" fmla="*/ 2 w 2"/>
                  <a:gd name="T3" fmla="*/ 246 h 246"/>
                  <a:gd name="T4" fmla="*/ 0 w 2"/>
                  <a:gd name="T5" fmla="*/ 246 h 246"/>
                  <a:gd name="T6" fmla="*/ 0 w 2"/>
                  <a:gd name="T7" fmla="*/ 0 h 246"/>
                  <a:gd name="T8" fmla="*/ 2 w 2"/>
                  <a:gd name="T9" fmla="*/ 0 h 246"/>
                </a:gdLst>
                <a:ahLst/>
                <a:cxnLst>
                  <a:cxn ang="0">
                    <a:pos x="T0" y="T1"/>
                  </a:cxn>
                  <a:cxn ang="0">
                    <a:pos x="T2" y="T3"/>
                  </a:cxn>
                  <a:cxn ang="0">
                    <a:pos x="T4" y="T5"/>
                  </a:cxn>
                  <a:cxn ang="0">
                    <a:pos x="T6" y="T7"/>
                  </a:cxn>
                  <a:cxn ang="0">
                    <a:pos x="T8" y="T9"/>
                  </a:cxn>
                </a:cxnLst>
                <a:rect l="0" t="0" r="r" b="b"/>
                <a:pathLst>
                  <a:path w="2" h="246">
                    <a:moveTo>
                      <a:pt x="2" y="0"/>
                    </a:moveTo>
                    <a:cubicBezTo>
                      <a:pt x="2" y="246"/>
                      <a:pt x="2" y="246"/>
                      <a:pt x="2" y="246"/>
                    </a:cubicBezTo>
                    <a:cubicBezTo>
                      <a:pt x="1" y="246"/>
                      <a:pt x="1" y="246"/>
                      <a:pt x="0" y="246"/>
                    </a:cubicBezTo>
                    <a:cubicBezTo>
                      <a:pt x="0" y="0"/>
                      <a:pt x="0" y="0"/>
                      <a:pt x="0" y="0"/>
                    </a:cubicBezTo>
                    <a:cubicBezTo>
                      <a:pt x="1" y="0"/>
                      <a:pt x="1" y="0"/>
                      <a:pt x="2" y="0"/>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2" name="isļiḑê"/>
              <p:cNvSpPr/>
              <p:nvPr/>
            </p:nvSpPr>
            <p:spPr bwMode="auto">
              <a:xfrm>
                <a:off x="6075723" y="5255854"/>
                <a:ext cx="0" cy="91729"/>
              </a:xfrm>
              <a:custGeom>
                <a:avLst/>
                <a:gdLst>
                  <a:gd name="T0" fmla="*/ 1 w 1"/>
                  <a:gd name="T1" fmla="*/ 1 h 247"/>
                  <a:gd name="T2" fmla="*/ 1 w 1"/>
                  <a:gd name="T3" fmla="*/ 247 h 247"/>
                  <a:gd name="T4" fmla="*/ 0 w 1"/>
                  <a:gd name="T5" fmla="*/ 247 h 247"/>
                  <a:gd name="T6" fmla="*/ 0 w 1"/>
                  <a:gd name="T7" fmla="*/ 0 h 247"/>
                  <a:gd name="T8" fmla="*/ 1 w 1"/>
                  <a:gd name="T9" fmla="*/ 1 h 247"/>
                </a:gdLst>
                <a:ahLst/>
                <a:cxnLst>
                  <a:cxn ang="0">
                    <a:pos x="T0" y="T1"/>
                  </a:cxn>
                  <a:cxn ang="0">
                    <a:pos x="T2" y="T3"/>
                  </a:cxn>
                  <a:cxn ang="0">
                    <a:pos x="T4" y="T5"/>
                  </a:cxn>
                  <a:cxn ang="0">
                    <a:pos x="T6" y="T7"/>
                  </a:cxn>
                  <a:cxn ang="0">
                    <a:pos x="T8" y="T9"/>
                  </a:cxn>
                </a:cxnLst>
                <a:rect l="0" t="0" r="r" b="b"/>
                <a:pathLst>
                  <a:path w="1" h="247">
                    <a:moveTo>
                      <a:pt x="1" y="1"/>
                    </a:moveTo>
                    <a:cubicBezTo>
                      <a:pt x="1" y="247"/>
                      <a:pt x="1" y="247"/>
                      <a:pt x="1" y="247"/>
                    </a:cubicBezTo>
                    <a:cubicBezTo>
                      <a:pt x="1" y="247"/>
                      <a:pt x="0" y="247"/>
                      <a:pt x="0" y="247"/>
                    </a:cubicBezTo>
                    <a:cubicBezTo>
                      <a:pt x="0" y="0"/>
                      <a:pt x="0" y="0"/>
                      <a:pt x="0" y="0"/>
                    </a:cubicBezTo>
                    <a:cubicBezTo>
                      <a:pt x="0" y="0"/>
                      <a:pt x="1" y="0"/>
                      <a:pt x="1" y="1"/>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3" name="ïśľïḑê"/>
              <p:cNvSpPr/>
              <p:nvPr/>
            </p:nvSpPr>
            <p:spPr bwMode="auto">
              <a:xfrm>
                <a:off x="6074758" y="5255854"/>
                <a:ext cx="966" cy="91729"/>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0" y="246"/>
                      <a:pt x="0" y="246"/>
                    </a:cubicBezTo>
                    <a:cubicBezTo>
                      <a:pt x="0" y="0"/>
                      <a:pt x="0" y="0"/>
                      <a:pt x="0" y="0"/>
                    </a:cubicBezTo>
                    <a:cubicBezTo>
                      <a:pt x="0" y="0"/>
                      <a:pt x="1" y="0"/>
                      <a:pt x="2" y="0"/>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4" name="îşľiḓé"/>
              <p:cNvSpPr/>
              <p:nvPr/>
            </p:nvSpPr>
            <p:spPr bwMode="auto">
              <a:xfrm>
                <a:off x="6071861" y="5251026"/>
                <a:ext cx="2897" cy="96557"/>
              </a:xfrm>
              <a:custGeom>
                <a:avLst/>
                <a:gdLst>
                  <a:gd name="T0" fmla="*/ 9 w 9"/>
                  <a:gd name="T1" fmla="*/ 14 h 260"/>
                  <a:gd name="T2" fmla="*/ 9 w 9"/>
                  <a:gd name="T3" fmla="*/ 260 h 260"/>
                  <a:gd name="T4" fmla="*/ 0 w 9"/>
                  <a:gd name="T5" fmla="*/ 247 h 260"/>
                  <a:gd name="T6" fmla="*/ 0 w 9"/>
                  <a:gd name="T7" fmla="*/ 0 h 260"/>
                  <a:gd name="T8" fmla="*/ 9 w 9"/>
                  <a:gd name="T9" fmla="*/ 14 h 260"/>
                </a:gdLst>
                <a:ahLst/>
                <a:cxnLst>
                  <a:cxn ang="0">
                    <a:pos x="T0" y="T1"/>
                  </a:cxn>
                  <a:cxn ang="0">
                    <a:pos x="T2" y="T3"/>
                  </a:cxn>
                  <a:cxn ang="0">
                    <a:pos x="T4" y="T5"/>
                  </a:cxn>
                  <a:cxn ang="0">
                    <a:pos x="T6" y="T7"/>
                  </a:cxn>
                  <a:cxn ang="0">
                    <a:pos x="T8" y="T9"/>
                  </a:cxn>
                </a:cxnLst>
                <a:rect l="0" t="0" r="r" b="b"/>
                <a:pathLst>
                  <a:path w="9" h="260">
                    <a:moveTo>
                      <a:pt x="9" y="14"/>
                    </a:moveTo>
                    <a:cubicBezTo>
                      <a:pt x="9" y="260"/>
                      <a:pt x="9" y="260"/>
                      <a:pt x="9" y="260"/>
                    </a:cubicBezTo>
                    <a:cubicBezTo>
                      <a:pt x="3" y="258"/>
                      <a:pt x="0" y="254"/>
                      <a:pt x="0" y="247"/>
                    </a:cubicBezTo>
                    <a:cubicBezTo>
                      <a:pt x="0" y="0"/>
                      <a:pt x="0" y="0"/>
                      <a:pt x="0" y="0"/>
                    </a:cubicBezTo>
                    <a:cubicBezTo>
                      <a:pt x="0" y="7"/>
                      <a:pt x="3" y="11"/>
                      <a:pt x="9" y="14"/>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5" name="ïṥlíḋe"/>
              <p:cNvSpPr/>
              <p:nvPr/>
            </p:nvSpPr>
            <p:spPr bwMode="auto">
              <a:xfrm>
                <a:off x="6093103" y="5252957"/>
                <a:ext cx="966" cy="91729"/>
              </a:xfrm>
              <a:prstGeom prst="rect">
                <a:avLst/>
              </a:prstGeom>
              <a:solidFill>
                <a:srgbClr val="7F9C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76" name="ïŝ1íḑé"/>
              <p:cNvSpPr/>
              <p:nvPr/>
            </p:nvSpPr>
            <p:spPr bwMode="auto">
              <a:xfrm>
                <a:off x="6093103" y="5252957"/>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077" name="ïśḷíḋè"/>
              <p:cNvSpPr/>
              <p:nvPr/>
            </p:nvSpPr>
            <p:spPr bwMode="auto">
              <a:xfrm>
                <a:off x="6092138" y="5252957"/>
                <a:ext cx="966" cy="93660"/>
              </a:xfrm>
              <a:custGeom>
                <a:avLst/>
                <a:gdLst>
                  <a:gd name="T0" fmla="*/ 2 w 2"/>
                  <a:gd name="T1" fmla="*/ 0 h 251"/>
                  <a:gd name="T2" fmla="*/ 2 w 2"/>
                  <a:gd name="T3" fmla="*/ 246 h 251"/>
                  <a:gd name="T4" fmla="*/ 0 w 2"/>
                  <a:gd name="T5" fmla="*/ 251 h 251"/>
                  <a:gd name="T6" fmla="*/ 0 w 2"/>
                  <a:gd name="T7" fmla="*/ 4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6"/>
                      <a:pt x="2" y="246"/>
                      <a:pt x="2" y="246"/>
                    </a:cubicBezTo>
                    <a:cubicBezTo>
                      <a:pt x="1" y="248"/>
                      <a:pt x="1" y="249"/>
                      <a:pt x="0" y="251"/>
                    </a:cubicBezTo>
                    <a:cubicBezTo>
                      <a:pt x="0" y="4"/>
                      <a:pt x="0" y="4"/>
                      <a:pt x="0" y="4"/>
                    </a:cubicBezTo>
                    <a:cubicBezTo>
                      <a:pt x="1" y="3"/>
                      <a:pt x="1" y="1"/>
                      <a:pt x="2"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8" name="íşľïďe"/>
              <p:cNvSpPr/>
              <p:nvPr/>
            </p:nvSpPr>
            <p:spPr bwMode="auto">
              <a:xfrm>
                <a:off x="6092138" y="5254889"/>
                <a:ext cx="0" cy="93660"/>
              </a:xfrm>
              <a:custGeom>
                <a:avLst/>
                <a:gdLst>
                  <a:gd name="T0" fmla="*/ 2 w 2"/>
                  <a:gd name="T1" fmla="*/ 0 h 251"/>
                  <a:gd name="T2" fmla="*/ 2 w 2"/>
                  <a:gd name="T3" fmla="*/ 247 h 251"/>
                  <a:gd name="T4" fmla="*/ 0 w 2"/>
                  <a:gd name="T5" fmla="*/ 251 h 251"/>
                  <a:gd name="T6" fmla="*/ 0 w 2"/>
                  <a:gd name="T7" fmla="*/ 4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7"/>
                      <a:pt x="2" y="247"/>
                      <a:pt x="2" y="247"/>
                    </a:cubicBezTo>
                    <a:cubicBezTo>
                      <a:pt x="1" y="248"/>
                      <a:pt x="0" y="249"/>
                      <a:pt x="0" y="251"/>
                    </a:cubicBezTo>
                    <a:cubicBezTo>
                      <a:pt x="0" y="4"/>
                      <a:pt x="0" y="4"/>
                      <a:pt x="0" y="4"/>
                    </a:cubicBezTo>
                    <a:cubicBezTo>
                      <a:pt x="0" y="3"/>
                      <a:pt x="1" y="2"/>
                      <a:pt x="2"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79" name="iš1îḓè"/>
              <p:cNvSpPr/>
              <p:nvPr/>
            </p:nvSpPr>
            <p:spPr bwMode="auto">
              <a:xfrm>
                <a:off x="6090207" y="5255854"/>
                <a:ext cx="1931" cy="93660"/>
              </a:xfrm>
              <a:custGeom>
                <a:avLst/>
                <a:gdLst>
                  <a:gd name="T0" fmla="*/ 4 w 4"/>
                  <a:gd name="T1" fmla="*/ 0 h 250"/>
                  <a:gd name="T2" fmla="*/ 4 w 4"/>
                  <a:gd name="T3" fmla="*/ 247 h 250"/>
                  <a:gd name="T4" fmla="*/ 1 w 4"/>
                  <a:gd name="T5" fmla="*/ 249 h 250"/>
                  <a:gd name="T6" fmla="*/ 0 w 4"/>
                  <a:gd name="T7" fmla="*/ 250 h 250"/>
                  <a:gd name="T8" fmla="*/ 0 w 4"/>
                  <a:gd name="T9" fmla="*/ 4 h 250"/>
                  <a:gd name="T10" fmla="*/ 1 w 4"/>
                  <a:gd name="T11" fmla="*/ 3 h 250"/>
                  <a:gd name="T12" fmla="*/ 4 w 4"/>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4" h="250">
                    <a:moveTo>
                      <a:pt x="4" y="0"/>
                    </a:moveTo>
                    <a:cubicBezTo>
                      <a:pt x="4" y="247"/>
                      <a:pt x="4" y="247"/>
                      <a:pt x="4" y="247"/>
                    </a:cubicBezTo>
                    <a:cubicBezTo>
                      <a:pt x="3" y="248"/>
                      <a:pt x="2" y="249"/>
                      <a:pt x="1" y="249"/>
                    </a:cubicBezTo>
                    <a:cubicBezTo>
                      <a:pt x="0" y="250"/>
                      <a:pt x="0" y="250"/>
                      <a:pt x="0" y="250"/>
                    </a:cubicBezTo>
                    <a:cubicBezTo>
                      <a:pt x="0" y="4"/>
                      <a:pt x="0" y="4"/>
                      <a:pt x="0" y="4"/>
                    </a:cubicBezTo>
                    <a:cubicBezTo>
                      <a:pt x="1" y="3"/>
                      <a:pt x="1" y="3"/>
                      <a:pt x="1" y="3"/>
                    </a:cubicBezTo>
                    <a:cubicBezTo>
                      <a:pt x="2" y="2"/>
                      <a:pt x="3" y="1"/>
                      <a:pt x="4"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0" name="ï$1íḓe"/>
              <p:cNvSpPr/>
              <p:nvPr/>
            </p:nvSpPr>
            <p:spPr bwMode="auto">
              <a:xfrm>
                <a:off x="6088276" y="5257786"/>
                <a:ext cx="1931" cy="93660"/>
              </a:xfrm>
              <a:custGeom>
                <a:avLst/>
                <a:gdLst>
                  <a:gd name="T0" fmla="*/ 4 w 4"/>
                  <a:gd name="T1" fmla="*/ 0 h 250"/>
                  <a:gd name="T2" fmla="*/ 4 w 4"/>
                  <a:gd name="T3" fmla="*/ 246 h 250"/>
                  <a:gd name="T4" fmla="*/ 0 w 4"/>
                  <a:gd name="T5" fmla="*/ 250 h 250"/>
                  <a:gd name="T6" fmla="*/ 0 w 4"/>
                  <a:gd name="T7" fmla="*/ 3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6"/>
                      <a:pt x="4" y="246"/>
                      <a:pt x="4" y="246"/>
                    </a:cubicBezTo>
                    <a:cubicBezTo>
                      <a:pt x="3" y="247"/>
                      <a:pt x="2" y="249"/>
                      <a:pt x="0" y="250"/>
                    </a:cubicBezTo>
                    <a:cubicBezTo>
                      <a:pt x="0" y="3"/>
                      <a:pt x="0" y="3"/>
                      <a:pt x="0" y="3"/>
                    </a:cubicBezTo>
                    <a:cubicBezTo>
                      <a:pt x="2" y="2"/>
                      <a:pt x="3" y="1"/>
                      <a:pt x="4"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1" name="iŝḷídê"/>
              <p:cNvSpPr/>
              <p:nvPr/>
            </p:nvSpPr>
            <p:spPr bwMode="auto">
              <a:xfrm>
                <a:off x="6081516" y="5258751"/>
                <a:ext cx="6759" cy="95591"/>
              </a:xfrm>
              <a:custGeom>
                <a:avLst/>
                <a:gdLst>
                  <a:gd name="T0" fmla="*/ 19 w 19"/>
                  <a:gd name="T1" fmla="*/ 0 h 255"/>
                  <a:gd name="T2" fmla="*/ 19 w 19"/>
                  <a:gd name="T3" fmla="*/ 247 h 255"/>
                  <a:gd name="T4" fmla="*/ 0 w 19"/>
                  <a:gd name="T5" fmla="*/ 255 h 255"/>
                  <a:gd name="T6" fmla="*/ 0 w 19"/>
                  <a:gd name="T7" fmla="*/ 8 h 255"/>
                  <a:gd name="T8" fmla="*/ 19 w 19"/>
                  <a:gd name="T9" fmla="*/ 0 h 255"/>
                </a:gdLst>
                <a:ahLst/>
                <a:cxnLst>
                  <a:cxn ang="0">
                    <a:pos x="T0" y="T1"/>
                  </a:cxn>
                  <a:cxn ang="0">
                    <a:pos x="T2" y="T3"/>
                  </a:cxn>
                  <a:cxn ang="0">
                    <a:pos x="T4" y="T5"/>
                  </a:cxn>
                  <a:cxn ang="0">
                    <a:pos x="T6" y="T7"/>
                  </a:cxn>
                  <a:cxn ang="0">
                    <a:pos x="T8" y="T9"/>
                  </a:cxn>
                </a:cxnLst>
                <a:rect l="0" t="0" r="r" b="b"/>
                <a:pathLst>
                  <a:path w="19" h="255">
                    <a:moveTo>
                      <a:pt x="19" y="0"/>
                    </a:moveTo>
                    <a:cubicBezTo>
                      <a:pt x="19" y="247"/>
                      <a:pt x="19" y="247"/>
                      <a:pt x="19" y="247"/>
                    </a:cubicBezTo>
                    <a:cubicBezTo>
                      <a:pt x="14" y="251"/>
                      <a:pt x="7" y="253"/>
                      <a:pt x="0" y="255"/>
                    </a:cubicBezTo>
                    <a:cubicBezTo>
                      <a:pt x="0" y="8"/>
                      <a:pt x="0" y="8"/>
                      <a:pt x="0" y="8"/>
                    </a:cubicBezTo>
                    <a:cubicBezTo>
                      <a:pt x="7" y="7"/>
                      <a:pt x="14" y="4"/>
                      <a:pt x="19"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2" name="ïṣḷïḋe"/>
              <p:cNvSpPr/>
              <p:nvPr/>
            </p:nvSpPr>
            <p:spPr bwMode="auto">
              <a:xfrm>
                <a:off x="6078620" y="5261648"/>
                <a:ext cx="2897" cy="92694"/>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7"/>
                      <a:pt x="3" y="248"/>
                      <a:pt x="0" y="248"/>
                    </a:cubicBezTo>
                    <a:cubicBezTo>
                      <a:pt x="0" y="2"/>
                      <a:pt x="0" y="2"/>
                      <a:pt x="0" y="2"/>
                    </a:cubicBezTo>
                    <a:cubicBezTo>
                      <a:pt x="3" y="1"/>
                      <a:pt x="5" y="1"/>
                      <a:pt x="8"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3" name="iśḷiḓê"/>
              <p:cNvSpPr/>
              <p:nvPr/>
            </p:nvSpPr>
            <p:spPr bwMode="auto">
              <a:xfrm>
                <a:off x="6075723"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2" y="247"/>
                      <a:pt x="0" y="247"/>
                    </a:cubicBezTo>
                    <a:cubicBezTo>
                      <a:pt x="0" y="0"/>
                      <a:pt x="0" y="0"/>
                      <a:pt x="0" y="0"/>
                    </a:cubicBezTo>
                    <a:cubicBezTo>
                      <a:pt x="2"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4" name="iṧļidè"/>
              <p:cNvSpPr/>
              <p:nvPr/>
            </p:nvSpPr>
            <p:spPr bwMode="auto">
              <a:xfrm>
                <a:off x="6072827" y="5262613"/>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5" name="iśḻîḍè"/>
              <p:cNvSpPr/>
              <p:nvPr/>
            </p:nvSpPr>
            <p:spPr bwMode="auto">
              <a:xfrm>
                <a:off x="6069930" y="5262613"/>
                <a:ext cx="2897" cy="91729"/>
              </a:xfrm>
              <a:custGeom>
                <a:avLst/>
                <a:gdLst>
                  <a:gd name="T0" fmla="*/ 8 w 8"/>
                  <a:gd name="T1" fmla="*/ 1 h 247"/>
                  <a:gd name="T2" fmla="*/ 8 w 8"/>
                  <a:gd name="T3" fmla="*/ 247 h 247"/>
                  <a:gd name="T4" fmla="*/ 7 w 8"/>
                  <a:gd name="T5" fmla="*/ 247 h 247"/>
                  <a:gd name="T6" fmla="*/ 0 w 8"/>
                  <a:gd name="T7" fmla="*/ 247 h 247"/>
                  <a:gd name="T8" fmla="*/ 0 w 8"/>
                  <a:gd name="T9" fmla="*/ 0 h 247"/>
                  <a:gd name="T10" fmla="*/ 7 w 8"/>
                  <a:gd name="T11" fmla="*/ 1 h 247"/>
                  <a:gd name="T12" fmla="*/ 8 w 8"/>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8" h="247">
                    <a:moveTo>
                      <a:pt x="8" y="1"/>
                    </a:moveTo>
                    <a:cubicBezTo>
                      <a:pt x="8" y="247"/>
                      <a:pt x="8" y="247"/>
                      <a:pt x="8" y="247"/>
                    </a:cubicBezTo>
                    <a:cubicBezTo>
                      <a:pt x="7" y="247"/>
                      <a:pt x="7" y="247"/>
                      <a:pt x="7" y="247"/>
                    </a:cubicBezTo>
                    <a:cubicBezTo>
                      <a:pt x="5" y="247"/>
                      <a:pt x="3" y="247"/>
                      <a:pt x="0" y="247"/>
                    </a:cubicBezTo>
                    <a:cubicBezTo>
                      <a:pt x="0" y="0"/>
                      <a:pt x="0" y="0"/>
                      <a:pt x="0" y="0"/>
                    </a:cubicBezTo>
                    <a:cubicBezTo>
                      <a:pt x="3" y="0"/>
                      <a:pt x="5" y="1"/>
                      <a:pt x="7" y="1"/>
                    </a:cubicBezTo>
                    <a:cubicBezTo>
                      <a:pt x="8" y="1"/>
                      <a:pt x="8" y="1"/>
                      <a:pt x="8"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6" name="îśļîdè"/>
              <p:cNvSpPr/>
              <p:nvPr/>
            </p:nvSpPr>
            <p:spPr bwMode="auto">
              <a:xfrm>
                <a:off x="6067033" y="5262613"/>
                <a:ext cx="2897" cy="91729"/>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7" name="îşḻîdè"/>
              <p:cNvSpPr/>
              <p:nvPr/>
            </p:nvSpPr>
            <p:spPr bwMode="auto">
              <a:xfrm>
                <a:off x="6065102" y="5262613"/>
                <a:ext cx="1931" cy="91729"/>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7"/>
                      <a:pt x="2" y="247"/>
                      <a:pt x="0" y="247"/>
                    </a:cubicBezTo>
                    <a:cubicBezTo>
                      <a:pt x="0" y="0"/>
                      <a:pt x="0" y="0"/>
                      <a:pt x="0" y="0"/>
                    </a:cubicBezTo>
                    <a:cubicBezTo>
                      <a:pt x="2" y="1"/>
                      <a:pt x="3" y="1"/>
                      <a:pt x="5"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8" name="íśḷïḑè"/>
              <p:cNvSpPr/>
              <p:nvPr/>
            </p:nvSpPr>
            <p:spPr bwMode="auto">
              <a:xfrm>
                <a:off x="6064136" y="5261648"/>
                <a:ext cx="966"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2" y="247"/>
                      <a:pt x="0" y="247"/>
                    </a:cubicBezTo>
                    <a:cubicBezTo>
                      <a:pt x="0" y="0"/>
                      <a:pt x="0" y="0"/>
                      <a:pt x="0" y="0"/>
                    </a:cubicBezTo>
                    <a:cubicBezTo>
                      <a:pt x="2" y="1"/>
                      <a:pt x="3" y="1"/>
                      <a:pt x="5"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89" name="îšļíḋê"/>
              <p:cNvSpPr/>
              <p:nvPr/>
            </p:nvSpPr>
            <p:spPr bwMode="auto">
              <a:xfrm>
                <a:off x="6062205" y="5261648"/>
                <a:ext cx="1931"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8"/>
                      <a:pt x="1" y="247"/>
                      <a:pt x="0" y="247"/>
                    </a:cubicBezTo>
                    <a:cubicBezTo>
                      <a:pt x="0" y="0"/>
                      <a:pt x="0" y="0"/>
                      <a:pt x="0" y="0"/>
                    </a:cubicBezTo>
                    <a:cubicBezTo>
                      <a:pt x="1" y="1"/>
                      <a:pt x="3"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0" name="îSļíḋê"/>
              <p:cNvSpPr/>
              <p:nvPr/>
            </p:nvSpPr>
            <p:spPr bwMode="auto">
              <a:xfrm>
                <a:off x="6060274" y="5260682"/>
                <a:ext cx="1931" cy="92694"/>
              </a:xfrm>
              <a:custGeom>
                <a:avLst/>
                <a:gdLst>
                  <a:gd name="T0" fmla="*/ 5 w 5"/>
                  <a:gd name="T1" fmla="*/ 1 h 248"/>
                  <a:gd name="T2" fmla="*/ 5 w 5"/>
                  <a:gd name="T3" fmla="*/ 248 h 248"/>
                  <a:gd name="T4" fmla="*/ 0 w 5"/>
                  <a:gd name="T5" fmla="*/ 246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7"/>
                      <a:pt x="2" y="247"/>
                      <a:pt x="0" y="246"/>
                    </a:cubicBezTo>
                    <a:cubicBezTo>
                      <a:pt x="0" y="0"/>
                      <a:pt x="0" y="0"/>
                      <a:pt x="0" y="0"/>
                    </a:cubicBezTo>
                    <a:cubicBezTo>
                      <a:pt x="2" y="0"/>
                      <a:pt x="3" y="1"/>
                      <a:pt x="5"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1" name="ïslíḋê"/>
              <p:cNvSpPr/>
              <p:nvPr/>
            </p:nvSpPr>
            <p:spPr bwMode="auto">
              <a:xfrm>
                <a:off x="6053515" y="5251992"/>
                <a:ext cx="6759" cy="100419"/>
              </a:xfrm>
              <a:custGeom>
                <a:avLst/>
                <a:gdLst>
                  <a:gd name="T0" fmla="*/ 18 w 18"/>
                  <a:gd name="T1" fmla="*/ 24 h 270"/>
                  <a:gd name="T2" fmla="*/ 18 w 18"/>
                  <a:gd name="T3" fmla="*/ 270 h 270"/>
                  <a:gd name="T4" fmla="*/ 4 w 18"/>
                  <a:gd name="T5" fmla="*/ 259 h 270"/>
                  <a:gd name="T6" fmla="*/ 0 w 18"/>
                  <a:gd name="T7" fmla="*/ 247 h 270"/>
                  <a:gd name="T8" fmla="*/ 0 w 18"/>
                  <a:gd name="T9" fmla="*/ 247 h 270"/>
                  <a:gd name="T10" fmla="*/ 0 w 18"/>
                  <a:gd name="T11" fmla="*/ 0 h 270"/>
                  <a:gd name="T12" fmla="*/ 0 w 18"/>
                  <a:gd name="T13" fmla="*/ 1 h 270"/>
                  <a:gd name="T14" fmla="*/ 4 w 18"/>
                  <a:gd name="T15" fmla="*/ 13 h 270"/>
                  <a:gd name="T16" fmla="*/ 18 w 18"/>
                  <a:gd name="T17" fmla="*/ 2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70">
                    <a:moveTo>
                      <a:pt x="18" y="24"/>
                    </a:moveTo>
                    <a:cubicBezTo>
                      <a:pt x="18" y="270"/>
                      <a:pt x="18" y="270"/>
                      <a:pt x="18" y="270"/>
                    </a:cubicBezTo>
                    <a:cubicBezTo>
                      <a:pt x="12" y="268"/>
                      <a:pt x="7" y="264"/>
                      <a:pt x="4" y="259"/>
                    </a:cubicBezTo>
                    <a:cubicBezTo>
                      <a:pt x="2" y="256"/>
                      <a:pt x="0" y="252"/>
                      <a:pt x="0" y="247"/>
                    </a:cubicBezTo>
                    <a:cubicBezTo>
                      <a:pt x="0" y="247"/>
                      <a:pt x="0" y="247"/>
                      <a:pt x="0" y="247"/>
                    </a:cubicBezTo>
                    <a:cubicBezTo>
                      <a:pt x="0" y="0"/>
                      <a:pt x="0" y="0"/>
                      <a:pt x="0" y="0"/>
                    </a:cubicBezTo>
                    <a:cubicBezTo>
                      <a:pt x="0" y="1"/>
                      <a:pt x="0" y="1"/>
                      <a:pt x="0" y="1"/>
                    </a:cubicBezTo>
                    <a:cubicBezTo>
                      <a:pt x="0" y="5"/>
                      <a:pt x="2" y="9"/>
                      <a:pt x="4" y="13"/>
                    </a:cubicBezTo>
                    <a:cubicBezTo>
                      <a:pt x="7" y="18"/>
                      <a:pt x="12" y="21"/>
                      <a:pt x="18" y="24"/>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2" name="îṡlíḍê"/>
              <p:cNvSpPr/>
              <p:nvPr/>
            </p:nvSpPr>
            <p:spPr bwMode="auto">
              <a:xfrm>
                <a:off x="6071861" y="5249095"/>
                <a:ext cx="25105" cy="8690"/>
              </a:xfrm>
              <a:custGeom>
                <a:avLst/>
                <a:gdLst>
                  <a:gd name="T0" fmla="*/ 8 w 67"/>
                  <a:gd name="T1" fmla="*/ 0 h 23"/>
                  <a:gd name="T2" fmla="*/ 28 w 67"/>
                  <a:gd name="T3" fmla="*/ 14 h 23"/>
                  <a:gd name="T4" fmla="*/ 67 w 67"/>
                  <a:gd name="T5" fmla="*/ 4 h 23"/>
                  <a:gd name="T6" fmla="*/ 51 w 67"/>
                  <a:gd name="T7" fmla="*/ 23 h 23"/>
                  <a:gd name="T8" fmla="*/ 58 w 67"/>
                  <a:gd name="T9" fmla="*/ 11 h 23"/>
                  <a:gd name="T10" fmla="*/ 20 w 67"/>
                  <a:gd name="T11" fmla="*/ 20 h 23"/>
                  <a:gd name="T12" fmla="*/ 0 w 67"/>
                  <a:gd name="T13" fmla="*/ 5 h 23"/>
                  <a:gd name="T14" fmla="*/ 1 w 67"/>
                  <a:gd name="T15" fmla="*/ 0 h 23"/>
                  <a:gd name="T16" fmla="*/ 8 w 67"/>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3">
                    <a:moveTo>
                      <a:pt x="8" y="0"/>
                    </a:moveTo>
                    <a:cubicBezTo>
                      <a:pt x="8" y="10"/>
                      <a:pt x="17" y="14"/>
                      <a:pt x="28" y="14"/>
                    </a:cubicBezTo>
                    <a:cubicBezTo>
                      <a:pt x="41" y="14"/>
                      <a:pt x="56" y="9"/>
                      <a:pt x="67" y="4"/>
                    </a:cubicBezTo>
                    <a:cubicBezTo>
                      <a:pt x="64" y="13"/>
                      <a:pt x="59" y="19"/>
                      <a:pt x="51" y="23"/>
                    </a:cubicBezTo>
                    <a:cubicBezTo>
                      <a:pt x="54" y="20"/>
                      <a:pt x="57" y="16"/>
                      <a:pt x="58" y="11"/>
                    </a:cubicBezTo>
                    <a:cubicBezTo>
                      <a:pt x="48" y="16"/>
                      <a:pt x="32" y="20"/>
                      <a:pt x="20" y="20"/>
                    </a:cubicBezTo>
                    <a:cubicBezTo>
                      <a:pt x="9" y="20"/>
                      <a:pt x="0" y="17"/>
                      <a:pt x="0" y="5"/>
                    </a:cubicBezTo>
                    <a:cubicBezTo>
                      <a:pt x="0" y="4"/>
                      <a:pt x="0" y="2"/>
                      <a:pt x="1" y="0"/>
                    </a:cubicBezTo>
                    <a:cubicBezTo>
                      <a:pt x="3" y="0"/>
                      <a:pt x="5" y="0"/>
                      <a:pt x="8" y="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3" name="ïŝḷíḓê"/>
              <p:cNvSpPr/>
              <p:nvPr/>
            </p:nvSpPr>
            <p:spPr bwMode="auto">
              <a:xfrm>
                <a:off x="609696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close/>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4" name="îṡḷîdé"/>
              <p:cNvSpPr/>
              <p:nvPr/>
            </p:nvSpPr>
            <p:spPr bwMode="auto">
              <a:xfrm>
                <a:off x="6096966" y="5250061"/>
                <a:ext cx="0" cy="92694"/>
              </a:xfrm>
              <a:custGeom>
                <a:avLst/>
                <a:gdLst>
                  <a:gd name="T0" fmla="*/ 0 h 96"/>
                  <a:gd name="T1" fmla="*/ 96 h 96"/>
                  <a:gd name="T2" fmla="*/ 96 h 96"/>
                  <a:gd name="T3" fmla="*/ 1 h 96"/>
                  <a:gd name="T4" fmla="*/ 0 h 96"/>
                </a:gdLst>
                <a:ahLst/>
                <a:cxnLst>
                  <a:cxn ang="0">
                    <a:pos x="0" y="T0"/>
                  </a:cxn>
                  <a:cxn ang="0">
                    <a:pos x="0" y="T1"/>
                  </a:cxn>
                  <a:cxn ang="0">
                    <a:pos x="0" y="T2"/>
                  </a:cxn>
                  <a:cxn ang="0">
                    <a:pos x="0" y="T3"/>
                  </a:cxn>
                  <a:cxn ang="0">
                    <a:pos x="0" y="T4"/>
                  </a:cxn>
                </a:cxnLst>
                <a:rect l="0" t="0" r="r" b="b"/>
                <a:pathLst>
                  <a:path h="96">
                    <a:moveTo>
                      <a:pt x="0" y="0"/>
                    </a:moveTo>
                    <a:lnTo>
                      <a:pt x="0" y="96"/>
                    </a:lnTo>
                    <a:lnTo>
                      <a:pt x="0" y="96"/>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5" name="ï$1îde"/>
              <p:cNvSpPr/>
              <p:nvPr/>
            </p:nvSpPr>
            <p:spPr bwMode="auto">
              <a:xfrm>
                <a:off x="6096000" y="5251026"/>
                <a:ext cx="966" cy="93660"/>
              </a:xfrm>
              <a:custGeom>
                <a:avLst/>
                <a:gdLst>
                  <a:gd name="T0" fmla="*/ 2 w 2"/>
                  <a:gd name="T1" fmla="*/ 0 h 251"/>
                  <a:gd name="T2" fmla="*/ 2 w 2"/>
                  <a:gd name="T3" fmla="*/ 247 h 251"/>
                  <a:gd name="T4" fmla="*/ 0 w 2"/>
                  <a:gd name="T5" fmla="*/ 251 h 251"/>
                  <a:gd name="T6" fmla="*/ 0 w 2"/>
                  <a:gd name="T7" fmla="*/ 5 h 251"/>
                  <a:gd name="T8" fmla="*/ 2 w 2"/>
                  <a:gd name="T9" fmla="*/ 0 h 251"/>
                </a:gdLst>
                <a:ahLst/>
                <a:cxnLst>
                  <a:cxn ang="0">
                    <a:pos x="T0" y="T1"/>
                  </a:cxn>
                  <a:cxn ang="0">
                    <a:pos x="T2" y="T3"/>
                  </a:cxn>
                  <a:cxn ang="0">
                    <a:pos x="T4" y="T5"/>
                  </a:cxn>
                  <a:cxn ang="0">
                    <a:pos x="T6" y="T7"/>
                  </a:cxn>
                  <a:cxn ang="0">
                    <a:pos x="T8" y="T9"/>
                  </a:cxn>
                </a:cxnLst>
                <a:rect l="0" t="0" r="r" b="b"/>
                <a:pathLst>
                  <a:path w="2" h="251">
                    <a:moveTo>
                      <a:pt x="2" y="0"/>
                    </a:moveTo>
                    <a:cubicBezTo>
                      <a:pt x="2" y="247"/>
                      <a:pt x="2" y="247"/>
                      <a:pt x="2" y="247"/>
                    </a:cubicBezTo>
                    <a:cubicBezTo>
                      <a:pt x="1" y="248"/>
                      <a:pt x="0" y="250"/>
                      <a:pt x="0" y="251"/>
                    </a:cubicBezTo>
                    <a:cubicBezTo>
                      <a:pt x="0" y="5"/>
                      <a:pt x="0" y="5"/>
                      <a:pt x="0" y="5"/>
                    </a:cubicBezTo>
                    <a:cubicBezTo>
                      <a:pt x="0" y="3"/>
                      <a:pt x="1" y="2"/>
                      <a:pt x="2"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6" name="ïsļiḑê"/>
              <p:cNvSpPr/>
              <p:nvPr/>
            </p:nvSpPr>
            <p:spPr bwMode="auto">
              <a:xfrm>
                <a:off x="6095034" y="5252957"/>
                <a:ext cx="966" cy="92694"/>
              </a:xfrm>
              <a:custGeom>
                <a:avLst/>
                <a:gdLst>
                  <a:gd name="T0" fmla="*/ 3 w 3"/>
                  <a:gd name="T1" fmla="*/ 0 h 250"/>
                  <a:gd name="T2" fmla="*/ 3 w 3"/>
                  <a:gd name="T3" fmla="*/ 246 h 250"/>
                  <a:gd name="T4" fmla="*/ 0 w 3"/>
                  <a:gd name="T5" fmla="*/ 250 h 250"/>
                  <a:gd name="T6" fmla="*/ 0 w 3"/>
                  <a:gd name="T7" fmla="*/ 3 h 250"/>
                  <a:gd name="T8" fmla="*/ 3 w 3"/>
                  <a:gd name="T9" fmla="*/ 0 h 250"/>
                </a:gdLst>
                <a:ahLst/>
                <a:cxnLst>
                  <a:cxn ang="0">
                    <a:pos x="T0" y="T1"/>
                  </a:cxn>
                  <a:cxn ang="0">
                    <a:pos x="T2" y="T3"/>
                  </a:cxn>
                  <a:cxn ang="0">
                    <a:pos x="T4" y="T5"/>
                  </a:cxn>
                  <a:cxn ang="0">
                    <a:pos x="T6" y="T7"/>
                  </a:cxn>
                  <a:cxn ang="0">
                    <a:pos x="T8" y="T9"/>
                  </a:cxn>
                </a:cxnLst>
                <a:rect l="0" t="0" r="r" b="b"/>
                <a:pathLst>
                  <a:path w="3" h="250">
                    <a:moveTo>
                      <a:pt x="3" y="0"/>
                    </a:moveTo>
                    <a:cubicBezTo>
                      <a:pt x="3" y="246"/>
                      <a:pt x="3" y="246"/>
                      <a:pt x="3" y="246"/>
                    </a:cubicBezTo>
                    <a:cubicBezTo>
                      <a:pt x="2" y="247"/>
                      <a:pt x="1" y="249"/>
                      <a:pt x="0" y="250"/>
                    </a:cubicBezTo>
                    <a:cubicBezTo>
                      <a:pt x="0" y="3"/>
                      <a:pt x="0" y="3"/>
                      <a:pt x="0" y="3"/>
                    </a:cubicBezTo>
                    <a:cubicBezTo>
                      <a:pt x="1" y="2"/>
                      <a:pt x="2" y="1"/>
                      <a:pt x="3"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7" name="iš1ïde"/>
              <p:cNvSpPr/>
              <p:nvPr/>
            </p:nvSpPr>
            <p:spPr bwMode="auto">
              <a:xfrm>
                <a:off x="6093103" y="5253923"/>
                <a:ext cx="1931" cy="93660"/>
              </a:xfrm>
              <a:custGeom>
                <a:avLst/>
                <a:gdLst>
                  <a:gd name="T0" fmla="*/ 3 w 3"/>
                  <a:gd name="T1" fmla="*/ 0 h 251"/>
                  <a:gd name="T2" fmla="*/ 3 w 3"/>
                  <a:gd name="T3" fmla="*/ 247 h 251"/>
                  <a:gd name="T4" fmla="*/ 0 w 3"/>
                  <a:gd name="T5" fmla="*/ 251 h 251"/>
                  <a:gd name="T6" fmla="*/ 0 w 3"/>
                  <a:gd name="T7" fmla="*/ 4 h 251"/>
                  <a:gd name="T8" fmla="*/ 3 w 3"/>
                  <a:gd name="T9" fmla="*/ 0 h 251"/>
                </a:gdLst>
                <a:ahLst/>
                <a:cxnLst>
                  <a:cxn ang="0">
                    <a:pos x="T0" y="T1"/>
                  </a:cxn>
                  <a:cxn ang="0">
                    <a:pos x="T2" y="T3"/>
                  </a:cxn>
                  <a:cxn ang="0">
                    <a:pos x="T4" y="T5"/>
                  </a:cxn>
                  <a:cxn ang="0">
                    <a:pos x="T6" y="T7"/>
                  </a:cxn>
                  <a:cxn ang="0">
                    <a:pos x="T8" y="T9"/>
                  </a:cxn>
                </a:cxnLst>
                <a:rect l="0" t="0" r="r" b="b"/>
                <a:pathLst>
                  <a:path w="3" h="251">
                    <a:moveTo>
                      <a:pt x="3" y="0"/>
                    </a:moveTo>
                    <a:cubicBezTo>
                      <a:pt x="3" y="247"/>
                      <a:pt x="3" y="247"/>
                      <a:pt x="3" y="247"/>
                    </a:cubicBezTo>
                    <a:cubicBezTo>
                      <a:pt x="2" y="248"/>
                      <a:pt x="1" y="249"/>
                      <a:pt x="0" y="251"/>
                    </a:cubicBezTo>
                    <a:cubicBezTo>
                      <a:pt x="0" y="4"/>
                      <a:pt x="0" y="4"/>
                      <a:pt x="0" y="4"/>
                    </a:cubicBezTo>
                    <a:cubicBezTo>
                      <a:pt x="1" y="3"/>
                      <a:pt x="2" y="2"/>
                      <a:pt x="3"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8" name="íśľîḍé"/>
              <p:cNvSpPr/>
              <p:nvPr/>
            </p:nvSpPr>
            <p:spPr bwMode="auto">
              <a:xfrm>
                <a:off x="6092138" y="5254889"/>
                <a:ext cx="966" cy="93660"/>
              </a:xfrm>
              <a:custGeom>
                <a:avLst/>
                <a:gdLst>
                  <a:gd name="T0" fmla="*/ 4 w 4"/>
                  <a:gd name="T1" fmla="*/ 0 h 250"/>
                  <a:gd name="T2" fmla="*/ 4 w 4"/>
                  <a:gd name="T3" fmla="*/ 247 h 250"/>
                  <a:gd name="T4" fmla="*/ 0 w 4"/>
                  <a:gd name="T5" fmla="*/ 250 h 250"/>
                  <a:gd name="T6" fmla="*/ 0 w 4"/>
                  <a:gd name="T7" fmla="*/ 4 h 250"/>
                  <a:gd name="T8" fmla="*/ 4 w 4"/>
                  <a:gd name="T9" fmla="*/ 0 h 250"/>
                </a:gdLst>
                <a:ahLst/>
                <a:cxnLst>
                  <a:cxn ang="0">
                    <a:pos x="T0" y="T1"/>
                  </a:cxn>
                  <a:cxn ang="0">
                    <a:pos x="T2" y="T3"/>
                  </a:cxn>
                  <a:cxn ang="0">
                    <a:pos x="T4" y="T5"/>
                  </a:cxn>
                  <a:cxn ang="0">
                    <a:pos x="T6" y="T7"/>
                  </a:cxn>
                  <a:cxn ang="0">
                    <a:pos x="T8" y="T9"/>
                  </a:cxn>
                </a:cxnLst>
                <a:rect l="0" t="0" r="r" b="b"/>
                <a:pathLst>
                  <a:path w="4" h="250">
                    <a:moveTo>
                      <a:pt x="4" y="0"/>
                    </a:moveTo>
                    <a:cubicBezTo>
                      <a:pt x="4" y="247"/>
                      <a:pt x="4" y="247"/>
                      <a:pt x="4" y="247"/>
                    </a:cubicBezTo>
                    <a:cubicBezTo>
                      <a:pt x="3" y="248"/>
                      <a:pt x="1" y="249"/>
                      <a:pt x="0" y="250"/>
                    </a:cubicBezTo>
                    <a:cubicBezTo>
                      <a:pt x="0" y="4"/>
                      <a:pt x="0" y="4"/>
                      <a:pt x="0" y="4"/>
                    </a:cubicBezTo>
                    <a:cubicBezTo>
                      <a:pt x="1" y="2"/>
                      <a:pt x="3" y="1"/>
                      <a:pt x="4"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099" name="í$lïḓê"/>
              <p:cNvSpPr/>
              <p:nvPr/>
            </p:nvSpPr>
            <p:spPr bwMode="auto">
              <a:xfrm>
                <a:off x="6090207" y="5256820"/>
                <a:ext cx="1931" cy="92694"/>
              </a:xfrm>
              <a:custGeom>
                <a:avLst/>
                <a:gdLst>
                  <a:gd name="T0" fmla="*/ 4 w 4"/>
                  <a:gd name="T1" fmla="*/ 0 h 248"/>
                  <a:gd name="T2" fmla="*/ 4 w 4"/>
                  <a:gd name="T3" fmla="*/ 246 h 248"/>
                  <a:gd name="T4" fmla="*/ 0 w 4"/>
                  <a:gd name="T5" fmla="*/ 248 h 248"/>
                  <a:gd name="T6" fmla="*/ 0 w 4"/>
                  <a:gd name="T7" fmla="*/ 2 h 248"/>
                  <a:gd name="T8" fmla="*/ 4 w 4"/>
                  <a:gd name="T9" fmla="*/ 0 h 248"/>
                </a:gdLst>
                <a:ahLst/>
                <a:cxnLst>
                  <a:cxn ang="0">
                    <a:pos x="T0" y="T1"/>
                  </a:cxn>
                  <a:cxn ang="0">
                    <a:pos x="T2" y="T3"/>
                  </a:cxn>
                  <a:cxn ang="0">
                    <a:pos x="T4" y="T5"/>
                  </a:cxn>
                  <a:cxn ang="0">
                    <a:pos x="T6" y="T7"/>
                  </a:cxn>
                  <a:cxn ang="0">
                    <a:pos x="T8" y="T9"/>
                  </a:cxn>
                </a:cxnLst>
                <a:rect l="0" t="0" r="r" b="b"/>
                <a:pathLst>
                  <a:path w="4" h="248">
                    <a:moveTo>
                      <a:pt x="4" y="0"/>
                    </a:moveTo>
                    <a:cubicBezTo>
                      <a:pt x="4" y="246"/>
                      <a:pt x="4" y="246"/>
                      <a:pt x="4" y="246"/>
                    </a:cubicBezTo>
                    <a:cubicBezTo>
                      <a:pt x="3" y="247"/>
                      <a:pt x="1" y="248"/>
                      <a:pt x="0" y="248"/>
                    </a:cubicBezTo>
                    <a:cubicBezTo>
                      <a:pt x="0" y="2"/>
                      <a:pt x="0" y="2"/>
                      <a:pt x="0" y="2"/>
                    </a:cubicBezTo>
                    <a:cubicBezTo>
                      <a:pt x="1" y="1"/>
                      <a:pt x="3" y="0"/>
                      <a:pt x="4"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0" name="iṩ1îḑe"/>
              <p:cNvSpPr/>
              <p:nvPr/>
            </p:nvSpPr>
            <p:spPr bwMode="auto">
              <a:xfrm>
                <a:off x="6090207" y="5256820"/>
                <a:ext cx="1931" cy="92694"/>
              </a:xfrm>
              <a:custGeom>
                <a:avLst/>
                <a:gdLst>
                  <a:gd name="T0" fmla="*/ 4 w 4"/>
                  <a:gd name="T1" fmla="*/ 0 h 248"/>
                  <a:gd name="T2" fmla="*/ 4 w 4"/>
                  <a:gd name="T3" fmla="*/ 246 h 248"/>
                  <a:gd name="T4" fmla="*/ 0 w 4"/>
                  <a:gd name="T5" fmla="*/ 248 h 248"/>
                  <a:gd name="T6" fmla="*/ 0 w 4"/>
                  <a:gd name="T7" fmla="*/ 2 h 248"/>
                  <a:gd name="T8" fmla="*/ 4 w 4"/>
                  <a:gd name="T9" fmla="*/ 0 h 248"/>
                </a:gdLst>
                <a:ahLst/>
                <a:cxnLst>
                  <a:cxn ang="0">
                    <a:pos x="T0" y="T1"/>
                  </a:cxn>
                  <a:cxn ang="0">
                    <a:pos x="T2" y="T3"/>
                  </a:cxn>
                  <a:cxn ang="0">
                    <a:pos x="T4" y="T5"/>
                  </a:cxn>
                  <a:cxn ang="0">
                    <a:pos x="T6" y="T7"/>
                  </a:cxn>
                  <a:cxn ang="0">
                    <a:pos x="T8" y="T9"/>
                  </a:cxn>
                </a:cxnLst>
                <a:rect l="0" t="0" r="r" b="b"/>
                <a:pathLst>
                  <a:path w="4" h="248">
                    <a:moveTo>
                      <a:pt x="4" y="0"/>
                    </a:moveTo>
                    <a:cubicBezTo>
                      <a:pt x="4" y="246"/>
                      <a:pt x="4" y="246"/>
                      <a:pt x="4" y="246"/>
                    </a:cubicBezTo>
                    <a:cubicBezTo>
                      <a:pt x="3" y="247"/>
                      <a:pt x="1" y="248"/>
                      <a:pt x="0" y="248"/>
                    </a:cubicBezTo>
                    <a:cubicBezTo>
                      <a:pt x="0" y="2"/>
                      <a:pt x="0" y="2"/>
                      <a:pt x="0" y="2"/>
                    </a:cubicBezTo>
                    <a:cubicBezTo>
                      <a:pt x="1" y="1"/>
                      <a:pt x="3" y="0"/>
                      <a:pt x="4"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1" name="ï$liḍè"/>
              <p:cNvSpPr/>
              <p:nvPr/>
            </p:nvSpPr>
            <p:spPr bwMode="auto">
              <a:xfrm>
                <a:off x="5852677" y="5256820"/>
                <a:ext cx="4828" cy="96557"/>
              </a:xfrm>
              <a:custGeom>
                <a:avLst/>
                <a:gdLst>
                  <a:gd name="T0" fmla="*/ 12 w 12"/>
                  <a:gd name="T1" fmla="*/ 12 h 259"/>
                  <a:gd name="T2" fmla="*/ 12 w 12"/>
                  <a:gd name="T3" fmla="*/ 259 h 259"/>
                  <a:gd name="T4" fmla="*/ 0 w 12"/>
                  <a:gd name="T5" fmla="*/ 246 h 259"/>
                  <a:gd name="T6" fmla="*/ 0 w 12"/>
                  <a:gd name="T7" fmla="*/ 0 h 259"/>
                  <a:gd name="T8" fmla="*/ 12 w 12"/>
                  <a:gd name="T9" fmla="*/ 12 h 259"/>
                </a:gdLst>
                <a:ahLst/>
                <a:cxnLst>
                  <a:cxn ang="0">
                    <a:pos x="T0" y="T1"/>
                  </a:cxn>
                  <a:cxn ang="0">
                    <a:pos x="T2" y="T3"/>
                  </a:cxn>
                  <a:cxn ang="0">
                    <a:pos x="T4" y="T5"/>
                  </a:cxn>
                  <a:cxn ang="0">
                    <a:pos x="T6" y="T7"/>
                  </a:cxn>
                  <a:cxn ang="0">
                    <a:pos x="T8" y="T9"/>
                  </a:cxn>
                </a:cxnLst>
                <a:rect l="0" t="0" r="r" b="b"/>
                <a:pathLst>
                  <a:path w="12" h="259">
                    <a:moveTo>
                      <a:pt x="12" y="12"/>
                    </a:moveTo>
                    <a:cubicBezTo>
                      <a:pt x="12" y="259"/>
                      <a:pt x="12" y="259"/>
                      <a:pt x="12" y="259"/>
                    </a:cubicBezTo>
                    <a:cubicBezTo>
                      <a:pt x="5" y="256"/>
                      <a:pt x="1" y="252"/>
                      <a:pt x="0" y="246"/>
                    </a:cubicBezTo>
                    <a:cubicBezTo>
                      <a:pt x="0" y="0"/>
                      <a:pt x="0" y="0"/>
                      <a:pt x="0" y="0"/>
                    </a:cubicBezTo>
                    <a:cubicBezTo>
                      <a:pt x="1" y="6"/>
                      <a:pt x="5" y="10"/>
                      <a:pt x="12"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2" name="iš1ïḋê"/>
              <p:cNvSpPr/>
              <p:nvPr/>
            </p:nvSpPr>
            <p:spPr bwMode="auto">
              <a:xfrm>
                <a:off x="6023582" y="5254889"/>
                <a:ext cx="5793" cy="98488"/>
              </a:xfrm>
              <a:custGeom>
                <a:avLst/>
                <a:gdLst>
                  <a:gd name="T0" fmla="*/ 14 w 14"/>
                  <a:gd name="T1" fmla="*/ 17 h 263"/>
                  <a:gd name="T2" fmla="*/ 14 w 14"/>
                  <a:gd name="T3" fmla="*/ 263 h 263"/>
                  <a:gd name="T4" fmla="*/ 0 w 14"/>
                  <a:gd name="T5" fmla="*/ 247 h 263"/>
                  <a:gd name="T6" fmla="*/ 0 w 14"/>
                  <a:gd name="T7" fmla="*/ 0 h 263"/>
                  <a:gd name="T8" fmla="*/ 14 w 14"/>
                  <a:gd name="T9" fmla="*/ 17 h 263"/>
                </a:gdLst>
                <a:ahLst/>
                <a:cxnLst>
                  <a:cxn ang="0">
                    <a:pos x="T0" y="T1"/>
                  </a:cxn>
                  <a:cxn ang="0">
                    <a:pos x="T2" y="T3"/>
                  </a:cxn>
                  <a:cxn ang="0">
                    <a:pos x="T4" y="T5"/>
                  </a:cxn>
                  <a:cxn ang="0">
                    <a:pos x="T6" y="T7"/>
                  </a:cxn>
                  <a:cxn ang="0">
                    <a:pos x="T8" y="T9"/>
                  </a:cxn>
                </a:cxnLst>
                <a:rect l="0" t="0" r="r" b="b"/>
                <a:pathLst>
                  <a:path w="14" h="263">
                    <a:moveTo>
                      <a:pt x="14" y="17"/>
                    </a:moveTo>
                    <a:cubicBezTo>
                      <a:pt x="14" y="263"/>
                      <a:pt x="14" y="263"/>
                      <a:pt x="14" y="263"/>
                    </a:cubicBezTo>
                    <a:cubicBezTo>
                      <a:pt x="4" y="259"/>
                      <a:pt x="0" y="253"/>
                      <a:pt x="0" y="247"/>
                    </a:cubicBezTo>
                    <a:cubicBezTo>
                      <a:pt x="0" y="0"/>
                      <a:pt x="0" y="0"/>
                      <a:pt x="0" y="0"/>
                    </a:cubicBezTo>
                    <a:cubicBezTo>
                      <a:pt x="0" y="7"/>
                      <a:pt x="4" y="13"/>
                      <a:pt x="14" y="17"/>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3" name="ïṧľíḋê"/>
              <p:cNvSpPr/>
              <p:nvPr/>
            </p:nvSpPr>
            <p:spPr bwMode="auto">
              <a:xfrm>
                <a:off x="5949234" y="5250061"/>
                <a:ext cx="12553" cy="98488"/>
              </a:xfrm>
              <a:custGeom>
                <a:avLst/>
                <a:gdLst>
                  <a:gd name="T0" fmla="*/ 35 w 35"/>
                  <a:gd name="T1" fmla="*/ 0 h 263"/>
                  <a:gd name="T2" fmla="*/ 35 w 35"/>
                  <a:gd name="T3" fmla="*/ 247 h 263"/>
                  <a:gd name="T4" fmla="*/ 0 w 35"/>
                  <a:gd name="T5" fmla="*/ 263 h 263"/>
                  <a:gd name="T6" fmla="*/ 0 w 35"/>
                  <a:gd name="T7" fmla="*/ 16 h 263"/>
                  <a:gd name="T8" fmla="*/ 35 w 35"/>
                  <a:gd name="T9" fmla="*/ 0 h 263"/>
                </a:gdLst>
                <a:ahLst/>
                <a:cxnLst>
                  <a:cxn ang="0">
                    <a:pos x="T0" y="T1"/>
                  </a:cxn>
                  <a:cxn ang="0">
                    <a:pos x="T2" y="T3"/>
                  </a:cxn>
                  <a:cxn ang="0">
                    <a:pos x="T4" y="T5"/>
                  </a:cxn>
                  <a:cxn ang="0">
                    <a:pos x="T6" y="T7"/>
                  </a:cxn>
                  <a:cxn ang="0">
                    <a:pos x="T8" y="T9"/>
                  </a:cxn>
                </a:cxnLst>
                <a:rect l="0" t="0" r="r" b="b"/>
                <a:pathLst>
                  <a:path w="35" h="263">
                    <a:moveTo>
                      <a:pt x="35" y="0"/>
                    </a:moveTo>
                    <a:cubicBezTo>
                      <a:pt x="35" y="247"/>
                      <a:pt x="35" y="247"/>
                      <a:pt x="35" y="247"/>
                    </a:cubicBezTo>
                    <a:cubicBezTo>
                      <a:pt x="24" y="254"/>
                      <a:pt x="14" y="260"/>
                      <a:pt x="0" y="263"/>
                    </a:cubicBezTo>
                    <a:cubicBezTo>
                      <a:pt x="0" y="16"/>
                      <a:pt x="0" y="16"/>
                      <a:pt x="0" y="16"/>
                    </a:cubicBezTo>
                    <a:cubicBezTo>
                      <a:pt x="14" y="13"/>
                      <a:pt x="24" y="7"/>
                      <a:pt x="35"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4" name="iSḷíḋê"/>
              <p:cNvSpPr/>
              <p:nvPr/>
            </p:nvSpPr>
            <p:spPr bwMode="auto">
              <a:xfrm>
                <a:off x="5946337" y="5255854"/>
                <a:ext cx="2897" cy="92694"/>
              </a:xfrm>
              <a:custGeom>
                <a:avLst/>
                <a:gdLst>
                  <a:gd name="T0" fmla="*/ 8 w 8"/>
                  <a:gd name="T1" fmla="*/ 0 h 248"/>
                  <a:gd name="T2" fmla="*/ 8 w 8"/>
                  <a:gd name="T3" fmla="*/ 247 h 248"/>
                  <a:gd name="T4" fmla="*/ 0 w 8"/>
                  <a:gd name="T5" fmla="*/ 248 h 248"/>
                  <a:gd name="T6" fmla="*/ 0 w 8"/>
                  <a:gd name="T7" fmla="*/ 2 h 248"/>
                  <a:gd name="T8" fmla="*/ 8 w 8"/>
                  <a:gd name="T9" fmla="*/ 0 h 248"/>
                </a:gdLst>
                <a:ahLst/>
                <a:cxnLst>
                  <a:cxn ang="0">
                    <a:pos x="T0" y="T1"/>
                  </a:cxn>
                  <a:cxn ang="0">
                    <a:pos x="T2" y="T3"/>
                  </a:cxn>
                  <a:cxn ang="0">
                    <a:pos x="T4" y="T5"/>
                  </a:cxn>
                  <a:cxn ang="0">
                    <a:pos x="T6" y="T7"/>
                  </a:cxn>
                  <a:cxn ang="0">
                    <a:pos x="T8" y="T9"/>
                  </a:cxn>
                </a:cxnLst>
                <a:rect l="0" t="0" r="r" b="b"/>
                <a:pathLst>
                  <a:path w="8" h="248">
                    <a:moveTo>
                      <a:pt x="8" y="0"/>
                    </a:moveTo>
                    <a:cubicBezTo>
                      <a:pt x="8" y="247"/>
                      <a:pt x="8" y="247"/>
                      <a:pt x="8" y="247"/>
                    </a:cubicBezTo>
                    <a:cubicBezTo>
                      <a:pt x="5" y="247"/>
                      <a:pt x="3" y="248"/>
                      <a:pt x="0" y="248"/>
                    </a:cubicBezTo>
                    <a:cubicBezTo>
                      <a:pt x="0" y="2"/>
                      <a:pt x="0" y="2"/>
                      <a:pt x="0" y="2"/>
                    </a:cubicBezTo>
                    <a:cubicBezTo>
                      <a:pt x="3" y="1"/>
                      <a:pt x="5" y="1"/>
                      <a:pt x="8" y="0"/>
                    </a:cubicBezTo>
                  </a:path>
                </a:pathLst>
              </a:custGeom>
              <a:solidFill>
                <a:srgbClr val="006C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5" name="ïSľîďe"/>
              <p:cNvSpPr/>
              <p:nvPr/>
            </p:nvSpPr>
            <p:spPr bwMode="auto">
              <a:xfrm>
                <a:off x="5943441" y="5256820"/>
                <a:ext cx="2897" cy="92694"/>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3" y="247"/>
                      <a:pt x="0" y="247"/>
                    </a:cubicBezTo>
                    <a:cubicBezTo>
                      <a:pt x="0" y="0"/>
                      <a:pt x="0" y="0"/>
                      <a:pt x="0" y="0"/>
                    </a:cubicBezTo>
                    <a:cubicBezTo>
                      <a:pt x="3" y="0"/>
                      <a:pt x="5" y="0"/>
                      <a:pt x="7" y="0"/>
                    </a:cubicBezTo>
                  </a:path>
                </a:pathLst>
              </a:custGeom>
              <a:solidFill>
                <a:srgbClr val="006A8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6" name="ïślïdê"/>
              <p:cNvSpPr/>
              <p:nvPr/>
            </p:nvSpPr>
            <p:spPr bwMode="auto">
              <a:xfrm>
                <a:off x="5941510" y="5256820"/>
                <a:ext cx="1931" cy="92694"/>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0067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7" name="ïsḻiḑé"/>
              <p:cNvSpPr/>
              <p:nvPr/>
            </p:nvSpPr>
            <p:spPr bwMode="auto">
              <a:xfrm>
                <a:off x="5939578" y="5256820"/>
                <a:ext cx="1931" cy="92694"/>
              </a:xfrm>
              <a:custGeom>
                <a:avLst/>
                <a:gdLst>
                  <a:gd name="T0" fmla="*/ 5 w 5"/>
                  <a:gd name="T1" fmla="*/ 0 h 247"/>
                  <a:gd name="T2" fmla="*/ 5 w 5"/>
                  <a:gd name="T3" fmla="*/ 247 h 247"/>
                  <a:gd name="T4" fmla="*/ 4 w 5"/>
                  <a:gd name="T5" fmla="*/ 247 h 247"/>
                  <a:gd name="T6" fmla="*/ 0 w 5"/>
                  <a:gd name="T7" fmla="*/ 247 h 247"/>
                  <a:gd name="T8" fmla="*/ 0 w 5"/>
                  <a:gd name="T9" fmla="*/ 0 h 247"/>
                  <a:gd name="T10" fmla="*/ 4 w 5"/>
                  <a:gd name="T11" fmla="*/ 0 h 247"/>
                  <a:gd name="T12" fmla="*/ 5 w 5"/>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0"/>
                    </a:moveTo>
                    <a:cubicBezTo>
                      <a:pt x="5" y="247"/>
                      <a:pt x="5" y="247"/>
                      <a:pt x="5" y="247"/>
                    </a:cubicBezTo>
                    <a:cubicBezTo>
                      <a:pt x="4" y="247"/>
                      <a:pt x="4" y="247"/>
                      <a:pt x="4" y="247"/>
                    </a:cubicBezTo>
                    <a:cubicBezTo>
                      <a:pt x="2" y="247"/>
                      <a:pt x="1" y="247"/>
                      <a:pt x="0" y="247"/>
                    </a:cubicBezTo>
                    <a:cubicBezTo>
                      <a:pt x="0" y="0"/>
                      <a:pt x="0" y="0"/>
                      <a:pt x="0" y="0"/>
                    </a:cubicBezTo>
                    <a:cubicBezTo>
                      <a:pt x="1" y="0"/>
                      <a:pt x="2" y="0"/>
                      <a:pt x="4" y="0"/>
                    </a:cubicBezTo>
                    <a:cubicBezTo>
                      <a:pt x="5" y="0"/>
                      <a:pt x="5" y="0"/>
                      <a:pt x="5" y="0"/>
                    </a:cubicBezTo>
                  </a:path>
                </a:pathLst>
              </a:custGeom>
              <a:solidFill>
                <a:srgbClr val="0065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8" name="íṩ1iďê"/>
              <p:cNvSpPr/>
              <p:nvPr/>
            </p:nvSpPr>
            <p:spPr bwMode="auto">
              <a:xfrm>
                <a:off x="5937647" y="5256820"/>
                <a:ext cx="1931" cy="92694"/>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7"/>
                      <a:pt x="0" y="247"/>
                    </a:cubicBezTo>
                    <a:cubicBezTo>
                      <a:pt x="0" y="0"/>
                      <a:pt x="0" y="0"/>
                      <a:pt x="0" y="0"/>
                    </a:cubicBezTo>
                    <a:cubicBezTo>
                      <a:pt x="1" y="0"/>
                      <a:pt x="2" y="0"/>
                      <a:pt x="4" y="0"/>
                    </a:cubicBezTo>
                  </a:path>
                </a:pathLst>
              </a:custGeom>
              <a:solidFill>
                <a:srgbClr val="00637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09" name="îŝliḓé"/>
              <p:cNvSpPr/>
              <p:nvPr/>
            </p:nvSpPr>
            <p:spPr bwMode="auto">
              <a:xfrm>
                <a:off x="5936681" y="5256820"/>
                <a:ext cx="966" cy="92694"/>
              </a:xfrm>
              <a:custGeom>
                <a:avLst/>
                <a:gdLst>
                  <a:gd name="T0" fmla="*/ 2 w 2"/>
                  <a:gd name="T1" fmla="*/ 0 h 247"/>
                  <a:gd name="T2" fmla="*/ 2 w 2"/>
                  <a:gd name="T3" fmla="*/ 247 h 247"/>
                  <a:gd name="T4" fmla="*/ 0 w 2"/>
                  <a:gd name="T5" fmla="*/ 246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2" y="247"/>
                      <a:pt x="1" y="246"/>
                      <a:pt x="0" y="246"/>
                    </a:cubicBezTo>
                    <a:cubicBezTo>
                      <a:pt x="0" y="0"/>
                      <a:pt x="0" y="0"/>
                      <a:pt x="0" y="0"/>
                    </a:cubicBezTo>
                    <a:cubicBezTo>
                      <a:pt x="1" y="0"/>
                      <a:pt x="2" y="0"/>
                      <a:pt x="2" y="0"/>
                    </a:cubicBezTo>
                  </a:path>
                </a:pathLst>
              </a:custGeom>
              <a:solidFill>
                <a:srgbClr val="00617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0" name="íṡḻíḋè"/>
              <p:cNvSpPr/>
              <p:nvPr/>
            </p:nvSpPr>
            <p:spPr bwMode="auto">
              <a:xfrm>
                <a:off x="5936681" y="5256820"/>
                <a:ext cx="0" cy="91729"/>
              </a:xfrm>
              <a:custGeom>
                <a:avLst/>
                <a:gdLst>
                  <a:gd name="T0" fmla="*/ 2 w 2"/>
                  <a:gd name="T1" fmla="*/ 1 h 247"/>
                  <a:gd name="T2" fmla="*/ 2 w 2"/>
                  <a:gd name="T3" fmla="*/ 247 h 247"/>
                  <a:gd name="T4" fmla="*/ 0 w 2"/>
                  <a:gd name="T5" fmla="*/ 247 h 247"/>
                  <a:gd name="T6" fmla="*/ 0 w 2"/>
                  <a:gd name="T7" fmla="*/ 0 h 247"/>
                  <a:gd name="T8" fmla="*/ 2 w 2"/>
                  <a:gd name="T9" fmla="*/ 1 h 247"/>
                </a:gdLst>
                <a:ahLst/>
                <a:cxnLst>
                  <a:cxn ang="0">
                    <a:pos x="T0" y="T1"/>
                  </a:cxn>
                  <a:cxn ang="0">
                    <a:pos x="T2" y="T3"/>
                  </a:cxn>
                  <a:cxn ang="0">
                    <a:pos x="T4" y="T5"/>
                  </a:cxn>
                  <a:cxn ang="0">
                    <a:pos x="T6" y="T7"/>
                  </a:cxn>
                  <a:cxn ang="0">
                    <a:pos x="T8" y="T9"/>
                  </a:cxn>
                </a:cxnLst>
                <a:rect l="0" t="0" r="r" b="b"/>
                <a:pathLst>
                  <a:path w="2" h="247">
                    <a:moveTo>
                      <a:pt x="2" y="1"/>
                    </a:moveTo>
                    <a:cubicBezTo>
                      <a:pt x="2" y="247"/>
                      <a:pt x="2" y="247"/>
                      <a:pt x="2" y="247"/>
                    </a:cubicBezTo>
                    <a:cubicBezTo>
                      <a:pt x="1" y="247"/>
                      <a:pt x="1" y="247"/>
                      <a:pt x="0" y="247"/>
                    </a:cubicBezTo>
                    <a:cubicBezTo>
                      <a:pt x="0" y="0"/>
                      <a:pt x="0" y="0"/>
                      <a:pt x="0" y="0"/>
                    </a:cubicBezTo>
                    <a:cubicBezTo>
                      <a:pt x="1" y="1"/>
                      <a:pt x="1" y="1"/>
                      <a:pt x="2" y="1"/>
                    </a:cubicBezTo>
                  </a:path>
                </a:pathLst>
              </a:custGeom>
              <a:solidFill>
                <a:srgbClr val="005F7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1" name="ïṥḻiďê"/>
              <p:cNvSpPr/>
              <p:nvPr/>
            </p:nvSpPr>
            <p:spPr bwMode="auto">
              <a:xfrm>
                <a:off x="5935716" y="5256820"/>
                <a:ext cx="966" cy="91729"/>
              </a:xfrm>
              <a:custGeom>
                <a:avLst/>
                <a:gdLst>
                  <a:gd name="T0" fmla="*/ 2 w 2"/>
                  <a:gd name="T1" fmla="*/ 0 h 247"/>
                  <a:gd name="T2" fmla="*/ 2 w 2"/>
                  <a:gd name="T3" fmla="*/ 247 h 247"/>
                  <a:gd name="T4" fmla="*/ 0 w 2"/>
                  <a:gd name="T5" fmla="*/ 247 h 247"/>
                  <a:gd name="T6" fmla="*/ 0 w 2"/>
                  <a:gd name="T7" fmla="*/ 0 h 247"/>
                  <a:gd name="T8" fmla="*/ 2 w 2"/>
                  <a:gd name="T9" fmla="*/ 0 h 247"/>
                </a:gdLst>
                <a:ahLst/>
                <a:cxnLst>
                  <a:cxn ang="0">
                    <a:pos x="T0" y="T1"/>
                  </a:cxn>
                  <a:cxn ang="0">
                    <a:pos x="T2" y="T3"/>
                  </a:cxn>
                  <a:cxn ang="0">
                    <a:pos x="T4" y="T5"/>
                  </a:cxn>
                  <a:cxn ang="0">
                    <a:pos x="T6" y="T7"/>
                  </a:cxn>
                  <a:cxn ang="0">
                    <a:pos x="T8" y="T9"/>
                  </a:cxn>
                </a:cxnLst>
                <a:rect l="0" t="0" r="r" b="b"/>
                <a:pathLst>
                  <a:path w="2" h="247">
                    <a:moveTo>
                      <a:pt x="2" y="0"/>
                    </a:moveTo>
                    <a:cubicBezTo>
                      <a:pt x="2" y="247"/>
                      <a:pt x="2" y="247"/>
                      <a:pt x="2" y="247"/>
                    </a:cubicBezTo>
                    <a:cubicBezTo>
                      <a:pt x="1" y="247"/>
                      <a:pt x="1" y="247"/>
                      <a:pt x="0" y="247"/>
                    </a:cubicBezTo>
                    <a:cubicBezTo>
                      <a:pt x="0" y="0"/>
                      <a:pt x="0" y="0"/>
                      <a:pt x="0" y="0"/>
                    </a:cubicBezTo>
                    <a:cubicBezTo>
                      <a:pt x="1" y="0"/>
                      <a:pt x="1" y="0"/>
                      <a:pt x="2" y="0"/>
                    </a:cubicBezTo>
                  </a:path>
                </a:pathLst>
              </a:custGeom>
              <a:solidFill>
                <a:srgbClr val="005C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2" name="ïşḷîḍe"/>
              <p:cNvSpPr/>
              <p:nvPr/>
            </p:nvSpPr>
            <p:spPr bwMode="auto">
              <a:xfrm>
                <a:off x="5935716" y="5255854"/>
                <a:ext cx="0" cy="92694"/>
              </a:xfrm>
              <a:custGeom>
                <a:avLst/>
                <a:gdLst>
                  <a:gd name="T0" fmla="*/ 1 w 1"/>
                  <a:gd name="T1" fmla="*/ 1 h 248"/>
                  <a:gd name="T2" fmla="*/ 1 w 1"/>
                  <a:gd name="T3" fmla="*/ 248 h 248"/>
                  <a:gd name="T4" fmla="*/ 0 w 1"/>
                  <a:gd name="T5" fmla="*/ 247 h 248"/>
                  <a:gd name="T6" fmla="*/ 0 w 1"/>
                  <a:gd name="T7" fmla="*/ 0 h 248"/>
                  <a:gd name="T8" fmla="*/ 1 w 1"/>
                  <a:gd name="T9" fmla="*/ 1 h 248"/>
                </a:gdLst>
                <a:ahLst/>
                <a:cxnLst>
                  <a:cxn ang="0">
                    <a:pos x="T0" y="T1"/>
                  </a:cxn>
                  <a:cxn ang="0">
                    <a:pos x="T2" y="T3"/>
                  </a:cxn>
                  <a:cxn ang="0">
                    <a:pos x="T4" y="T5"/>
                  </a:cxn>
                  <a:cxn ang="0">
                    <a:pos x="T6" y="T7"/>
                  </a:cxn>
                  <a:cxn ang="0">
                    <a:pos x="T8" y="T9"/>
                  </a:cxn>
                </a:cxnLst>
                <a:rect l="0" t="0" r="r" b="b"/>
                <a:pathLst>
                  <a:path w="1" h="248">
                    <a:moveTo>
                      <a:pt x="1" y="1"/>
                    </a:moveTo>
                    <a:cubicBezTo>
                      <a:pt x="1" y="248"/>
                      <a:pt x="1" y="248"/>
                      <a:pt x="1" y="248"/>
                    </a:cubicBezTo>
                    <a:cubicBezTo>
                      <a:pt x="1" y="247"/>
                      <a:pt x="0" y="247"/>
                      <a:pt x="0" y="247"/>
                    </a:cubicBezTo>
                    <a:cubicBezTo>
                      <a:pt x="0" y="0"/>
                      <a:pt x="0" y="0"/>
                      <a:pt x="0" y="0"/>
                    </a:cubicBezTo>
                    <a:cubicBezTo>
                      <a:pt x="0" y="1"/>
                      <a:pt x="1" y="1"/>
                      <a:pt x="1" y="1"/>
                    </a:cubicBezTo>
                  </a:path>
                </a:pathLst>
              </a:custGeom>
              <a:solidFill>
                <a:srgbClr val="005A7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3" name="ïšļiďê"/>
              <p:cNvSpPr/>
              <p:nvPr/>
            </p:nvSpPr>
            <p:spPr bwMode="auto">
              <a:xfrm>
                <a:off x="5931854" y="5251026"/>
                <a:ext cx="3862" cy="97523"/>
              </a:xfrm>
              <a:custGeom>
                <a:avLst/>
                <a:gdLst>
                  <a:gd name="T0" fmla="*/ 8 w 8"/>
                  <a:gd name="T1" fmla="*/ 13 h 260"/>
                  <a:gd name="T2" fmla="*/ 8 w 8"/>
                  <a:gd name="T3" fmla="*/ 260 h 260"/>
                  <a:gd name="T4" fmla="*/ 0 w 8"/>
                  <a:gd name="T5" fmla="*/ 247 h 260"/>
                  <a:gd name="T6" fmla="*/ 0 w 8"/>
                  <a:gd name="T7" fmla="*/ 0 h 260"/>
                  <a:gd name="T8" fmla="*/ 8 w 8"/>
                  <a:gd name="T9" fmla="*/ 13 h 260"/>
                </a:gdLst>
                <a:ahLst/>
                <a:cxnLst>
                  <a:cxn ang="0">
                    <a:pos x="T0" y="T1"/>
                  </a:cxn>
                  <a:cxn ang="0">
                    <a:pos x="T2" y="T3"/>
                  </a:cxn>
                  <a:cxn ang="0">
                    <a:pos x="T4" y="T5"/>
                  </a:cxn>
                  <a:cxn ang="0">
                    <a:pos x="T6" y="T7"/>
                  </a:cxn>
                  <a:cxn ang="0">
                    <a:pos x="T8" y="T9"/>
                  </a:cxn>
                </a:cxnLst>
                <a:rect l="0" t="0" r="r" b="b"/>
                <a:pathLst>
                  <a:path w="8" h="260">
                    <a:moveTo>
                      <a:pt x="8" y="13"/>
                    </a:moveTo>
                    <a:cubicBezTo>
                      <a:pt x="8" y="260"/>
                      <a:pt x="8" y="260"/>
                      <a:pt x="8" y="260"/>
                    </a:cubicBezTo>
                    <a:cubicBezTo>
                      <a:pt x="2" y="258"/>
                      <a:pt x="0" y="254"/>
                      <a:pt x="0" y="247"/>
                    </a:cubicBezTo>
                    <a:cubicBezTo>
                      <a:pt x="0" y="0"/>
                      <a:pt x="0" y="0"/>
                      <a:pt x="0" y="0"/>
                    </a:cubicBezTo>
                    <a:cubicBezTo>
                      <a:pt x="0" y="7"/>
                      <a:pt x="2" y="11"/>
                      <a:pt x="8" y="13"/>
                    </a:cubicBezTo>
                  </a:path>
                </a:pathLst>
              </a:custGeom>
              <a:solidFill>
                <a:srgbClr val="00586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4" name="ïṣ1ídè"/>
              <p:cNvSpPr/>
              <p:nvPr/>
            </p:nvSpPr>
            <p:spPr bwMode="auto">
              <a:xfrm>
                <a:off x="6090207" y="5256820"/>
                <a:ext cx="1931" cy="92694"/>
              </a:xfrm>
              <a:custGeom>
                <a:avLst/>
                <a:gdLst>
                  <a:gd name="T0" fmla="*/ 4 w 4"/>
                  <a:gd name="T1" fmla="*/ 0 h 248"/>
                  <a:gd name="T2" fmla="*/ 4 w 4"/>
                  <a:gd name="T3" fmla="*/ 246 h 248"/>
                  <a:gd name="T4" fmla="*/ 0 w 4"/>
                  <a:gd name="T5" fmla="*/ 248 h 248"/>
                  <a:gd name="T6" fmla="*/ 0 w 4"/>
                  <a:gd name="T7" fmla="*/ 2 h 248"/>
                  <a:gd name="T8" fmla="*/ 4 w 4"/>
                  <a:gd name="T9" fmla="*/ 0 h 248"/>
                </a:gdLst>
                <a:ahLst/>
                <a:cxnLst>
                  <a:cxn ang="0">
                    <a:pos x="T0" y="T1"/>
                  </a:cxn>
                  <a:cxn ang="0">
                    <a:pos x="T2" y="T3"/>
                  </a:cxn>
                  <a:cxn ang="0">
                    <a:pos x="T4" y="T5"/>
                  </a:cxn>
                  <a:cxn ang="0">
                    <a:pos x="T6" y="T7"/>
                  </a:cxn>
                  <a:cxn ang="0">
                    <a:pos x="T8" y="T9"/>
                  </a:cxn>
                </a:cxnLst>
                <a:rect l="0" t="0" r="r" b="b"/>
                <a:pathLst>
                  <a:path w="4" h="248">
                    <a:moveTo>
                      <a:pt x="4" y="0"/>
                    </a:moveTo>
                    <a:cubicBezTo>
                      <a:pt x="4" y="246"/>
                      <a:pt x="4" y="246"/>
                      <a:pt x="4" y="246"/>
                    </a:cubicBezTo>
                    <a:cubicBezTo>
                      <a:pt x="3" y="247"/>
                      <a:pt x="1" y="248"/>
                      <a:pt x="0" y="248"/>
                    </a:cubicBezTo>
                    <a:cubicBezTo>
                      <a:pt x="0" y="2"/>
                      <a:pt x="0" y="2"/>
                      <a:pt x="0" y="2"/>
                    </a:cubicBezTo>
                    <a:cubicBezTo>
                      <a:pt x="1" y="1"/>
                      <a:pt x="3" y="0"/>
                      <a:pt x="4" y="0"/>
                    </a:cubicBezTo>
                  </a:path>
                </a:pathLst>
              </a:custGeom>
              <a:solidFill>
                <a:srgbClr val="006E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5" name="ïṣļîḑé"/>
              <p:cNvSpPr/>
              <p:nvPr/>
            </p:nvSpPr>
            <p:spPr bwMode="auto">
              <a:xfrm>
                <a:off x="5991719" y="5250061"/>
                <a:ext cx="2897" cy="100419"/>
              </a:xfrm>
              <a:custGeom>
                <a:avLst/>
                <a:gdLst>
                  <a:gd name="T0" fmla="*/ 3 w 3"/>
                  <a:gd name="T1" fmla="*/ 0 h 104"/>
                  <a:gd name="T2" fmla="*/ 3 w 3"/>
                  <a:gd name="T3" fmla="*/ 96 h 104"/>
                  <a:gd name="T4" fmla="*/ 0 w 3"/>
                  <a:gd name="T5" fmla="*/ 104 h 104"/>
                  <a:gd name="T6" fmla="*/ 0 w 3"/>
                  <a:gd name="T7" fmla="*/ 9 h 104"/>
                  <a:gd name="T8" fmla="*/ 3 w 3"/>
                  <a:gd name="T9" fmla="*/ 0 h 104"/>
                </a:gdLst>
                <a:ahLst/>
                <a:cxnLst>
                  <a:cxn ang="0">
                    <a:pos x="T0" y="T1"/>
                  </a:cxn>
                  <a:cxn ang="0">
                    <a:pos x="T2" y="T3"/>
                  </a:cxn>
                  <a:cxn ang="0">
                    <a:pos x="T4" y="T5"/>
                  </a:cxn>
                  <a:cxn ang="0">
                    <a:pos x="T6" y="T7"/>
                  </a:cxn>
                  <a:cxn ang="0">
                    <a:pos x="T8" y="T9"/>
                  </a:cxn>
                </a:cxnLst>
                <a:rect l="0" t="0" r="r" b="b"/>
                <a:pathLst>
                  <a:path w="3" h="104">
                    <a:moveTo>
                      <a:pt x="3" y="0"/>
                    </a:moveTo>
                    <a:lnTo>
                      <a:pt x="3" y="96"/>
                    </a:lnTo>
                    <a:lnTo>
                      <a:pt x="0" y="104"/>
                    </a:lnTo>
                    <a:lnTo>
                      <a:pt x="0" y="9"/>
                    </a:lnTo>
                    <a:lnTo>
                      <a:pt x="3"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6" name="ïṣḻîḋe"/>
              <p:cNvSpPr/>
              <p:nvPr/>
            </p:nvSpPr>
            <p:spPr bwMode="auto">
              <a:xfrm>
                <a:off x="6008133" y="5240405"/>
                <a:ext cx="7725" cy="112006"/>
              </a:xfrm>
              <a:custGeom>
                <a:avLst/>
                <a:gdLst>
                  <a:gd name="T0" fmla="*/ 8 w 8"/>
                  <a:gd name="T1" fmla="*/ 0 h 116"/>
                  <a:gd name="T2" fmla="*/ 8 w 8"/>
                  <a:gd name="T3" fmla="*/ 96 h 116"/>
                  <a:gd name="T4" fmla="*/ 0 w 8"/>
                  <a:gd name="T5" fmla="*/ 116 h 116"/>
                  <a:gd name="T6" fmla="*/ 0 w 8"/>
                  <a:gd name="T7" fmla="*/ 20 h 116"/>
                  <a:gd name="T8" fmla="*/ 8 w 8"/>
                  <a:gd name="T9" fmla="*/ 0 h 116"/>
                </a:gdLst>
                <a:ahLst/>
                <a:cxnLst>
                  <a:cxn ang="0">
                    <a:pos x="T0" y="T1"/>
                  </a:cxn>
                  <a:cxn ang="0">
                    <a:pos x="T2" y="T3"/>
                  </a:cxn>
                  <a:cxn ang="0">
                    <a:pos x="T4" y="T5"/>
                  </a:cxn>
                  <a:cxn ang="0">
                    <a:pos x="T6" y="T7"/>
                  </a:cxn>
                  <a:cxn ang="0">
                    <a:pos x="T8" y="T9"/>
                  </a:cxn>
                </a:cxnLst>
                <a:rect l="0" t="0" r="r" b="b"/>
                <a:pathLst>
                  <a:path w="8" h="116">
                    <a:moveTo>
                      <a:pt x="8" y="0"/>
                    </a:moveTo>
                    <a:lnTo>
                      <a:pt x="8" y="96"/>
                    </a:lnTo>
                    <a:lnTo>
                      <a:pt x="0" y="116"/>
                    </a:lnTo>
                    <a:lnTo>
                      <a:pt x="0" y="20"/>
                    </a:lnTo>
                    <a:lnTo>
                      <a:pt x="8"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7" name="îṩľiḍe"/>
              <p:cNvSpPr/>
              <p:nvPr/>
            </p:nvSpPr>
            <p:spPr bwMode="auto">
              <a:xfrm>
                <a:off x="6008133" y="5259717"/>
                <a:ext cx="966"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18" name="iSliḋê"/>
              <p:cNvSpPr/>
              <p:nvPr/>
            </p:nvSpPr>
            <p:spPr bwMode="auto">
              <a:xfrm>
                <a:off x="6009099" y="5238474"/>
                <a:ext cx="8690" cy="113937"/>
              </a:xfrm>
              <a:custGeom>
                <a:avLst/>
                <a:gdLst>
                  <a:gd name="T0" fmla="*/ 9 w 9"/>
                  <a:gd name="T1" fmla="*/ 0 h 118"/>
                  <a:gd name="T2" fmla="*/ 9 w 9"/>
                  <a:gd name="T3" fmla="*/ 95 h 118"/>
                  <a:gd name="T4" fmla="*/ 0 w 9"/>
                  <a:gd name="T5" fmla="*/ 118 h 118"/>
                  <a:gd name="T6" fmla="*/ 0 w 9"/>
                  <a:gd name="T7" fmla="*/ 22 h 118"/>
                  <a:gd name="T8" fmla="*/ 9 w 9"/>
                  <a:gd name="T9" fmla="*/ 0 h 118"/>
                </a:gdLst>
                <a:ahLst/>
                <a:cxnLst>
                  <a:cxn ang="0">
                    <a:pos x="T0" y="T1"/>
                  </a:cxn>
                  <a:cxn ang="0">
                    <a:pos x="T2" y="T3"/>
                  </a:cxn>
                  <a:cxn ang="0">
                    <a:pos x="T4" y="T5"/>
                  </a:cxn>
                  <a:cxn ang="0">
                    <a:pos x="T6" y="T7"/>
                  </a:cxn>
                  <a:cxn ang="0">
                    <a:pos x="T8" y="T9"/>
                  </a:cxn>
                </a:cxnLst>
                <a:rect l="0" t="0" r="r" b="b"/>
                <a:pathLst>
                  <a:path w="9" h="118">
                    <a:moveTo>
                      <a:pt x="9" y="0"/>
                    </a:moveTo>
                    <a:lnTo>
                      <a:pt x="9" y="95"/>
                    </a:lnTo>
                    <a:lnTo>
                      <a:pt x="0" y="118"/>
                    </a:lnTo>
                    <a:lnTo>
                      <a:pt x="0" y="22"/>
                    </a:lnTo>
                    <a:lnTo>
                      <a:pt x="9" y="0"/>
                    </a:lnTo>
                    <a:close/>
                  </a:path>
                </a:pathLst>
              </a:custGeom>
              <a:solidFill>
                <a:srgbClr val="00678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19" name="isľiḍé"/>
              <p:cNvSpPr/>
              <p:nvPr/>
            </p:nvSpPr>
            <p:spPr bwMode="auto">
              <a:xfrm>
                <a:off x="5731016" y="5238474"/>
                <a:ext cx="18346" cy="115868"/>
              </a:xfrm>
              <a:custGeom>
                <a:avLst/>
                <a:gdLst>
                  <a:gd name="T0" fmla="*/ 19 w 19"/>
                  <a:gd name="T1" fmla="*/ 0 h 120"/>
                  <a:gd name="T2" fmla="*/ 19 w 19"/>
                  <a:gd name="T3" fmla="*/ 95 h 120"/>
                  <a:gd name="T4" fmla="*/ 0 w 19"/>
                  <a:gd name="T5" fmla="*/ 120 h 120"/>
                  <a:gd name="T6" fmla="*/ 0 w 19"/>
                  <a:gd name="T7" fmla="*/ 25 h 120"/>
                  <a:gd name="T8" fmla="*/ 19 w 19"/>
                  <a:gd name="T9" fmla="*/ 0 h 120"/>
                </a:gdLst>
                <a:ahLst/>
                <a:cxnLst>
                  <a:cxn ang="0">
                    <a:pos x="T0" y="T1"/>
                  </a:cxn>
                  <a:cxn ang="0">
                    <a:pos x="T2" y="T3"/>
                  </a:cxn>
                  <a:cxn ang="0">
                    <a:pos x="T4" y="T5"/>
                  </a:cxn>
                  <a:cxn ang="0">
                    <a:pos x="T6" y="T7"/>
                  </a:cxn>
                  <a:cxn ang="0">
                    <a:pos x="T8" y="T9"/>
                  </a:cxn>
                </a:cxnLst>
                <a:rect l="0" t="0" r="r" b="b"/>
                <a:pathLst>
                  <a:path w="19" h="120">
                    <a:moveTo>
                      <a:pt x="19" y="0"/>
                    </a:moveTo>
                    <a:lnTo>
                      <a:pt x="19" y="95"/>
                    </a:lnTo>
                    <a:lnTo>
                      <a:pt x="0" y="120"/>
                    </a:lnTo>
                    <a:lnTo>
                      <a:pt x="0" y="25"/>
                    </a:lnTo>
                    <a:lnTo>
                      <a:pt x="19" y="0"/>
                    </a:lnTo>
                    <a:close/>
                  </a:path>
                </a:pathLst>
              </a:custGeom>
              <a:solidFill>
                <a:srgbClr val="8DAC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0" name="íṡľîḋè"/>
              <p:cNvSpPr/>
              <p:nvPr/>
            </p:nvSpPr>
            <p:spPr bwMode="auto">
              <a:xfrm>
                <a:off x="5743568" y="5238474"/>
                <a:ext cx="5793" cy="113937"/>
              </a:xfrm>
              <a:custGeom>
                <a:avLst/>
                <a:gdLst>
                  <a:gd name="T0" fmla="*/ 6 w 6"/>
                  <a:gd name="T1" fmla="*/ 0 h 118"/>
                  <a:gd name="T2" fmla="*/ 6 w 6"/>
                  <a:gd name="T3" fmla="*/ 95 h 118"/>
                  <a:gd name="T4" fmla="*/ 0 w 6"/>
                  <a:gd name="T5" fmla="*/ 118 h 118"/>
                  <a:gd name="T6" fmla="*/ 0 w 6"/>
                  <a:gd name="T7" fmla="*/ 22 h 118"/>
                  <a:gd name="T8" fmla="*/ 6 w 6"/>
                  <a:gd name="T9" fmla="*/ 0 h 118"/>
                </a:gdLst>
                <a:ahLst/>
                <a:cxnLst>
                  <a:cxn ang="0">
                    <a:pos x="T0" y="T1"/>
                  </a:cxn>
                  <a:cxn ang="0">
                    <a:pos x="T2" y="T3"/>
                  </a:cxn>
                  <a:cxn ang="0">
                    <a:pos x="T4" y="T5"/>
                  </a:cxn>
                  <a:cxn ang="0">
                    <a:pos x="T6" y="T7"/>
                  </a:cxn>
                  <a:cxn ang="0">
                    <a:pos x="T8" y="T9"/>
                  </a:cxn>
                </a:cxnLst>
                <a:rect l="0" t="0" r="r" b="b"/>
                <a:pathLst>
                  <a:path w="6" h="118">
                    <a:moveTo>
                      <a:pt x="6" y="0"/>
                    </a:moveTo>
                    <a:lnTo>
                      <a:pt x="6" y="95"/>
                    </a:lnTo>
                    <a:lnTo>
                      <a:pt x="0" y="118"/>
                    </a:lnTo>
                    <a:lnTo>
                      <a:pt x="0" y="22"/>
                    </a:lnTo>
                    <a:lnTo>
                      <a:pt x="6" y="0"/>
                    </a:lnTo>
                    <a:close/>
                  </a:path>
                </a:pathLst>
              </a:custGeom>
              <a:solidFill>
                <a:srgbClr val="708F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1" name="ísľiḑê"/>
              <p:cNvSpPr/>
              <p:nvPr/>
            </p:nvSpPr>
            <p:spPr bwMode="auto">
              <a:xfrm>
                <a:off x="5743568" y="5231715"/>
                <a:ext cx="10622" cy="28002"/>
              </a:xfrm>
              <a:custGeom>
                <a:avLst/>
                <a:gdLst>
                  <a:gd name="T0" fmla="*/ 0 w 11"/>
                  <a:gd name="T1" fmla="*/ 29 h 29"/>
                  <a:gd name="T2" fmla="*/ 6 w 11"/>
                  <a:gd name="T3" fmla="*/ 7 h 29"/>
                  <a:gd name="T4" fmla="*/ 11 w 11"/>
                  <a:gd name="T5" fmla="*/ 0 h 29"/>
                  <a:gd name="T6" fmla="*/ 3 w 11"/>
                  <a:gd name="T7" fmla="*/ 29 h 29"/>
                  <a:gd name="T8" fmla="*/ 0 w 11"/>
                  <a:gd name="T9" fmla="*/ 29 h 29"/>
                </a:gdLst>
                <a:ahLst/>
                <a:cxnLst>
                  <a:cxn ang="0">
                    <a:pos x="T0" y="T1"/>
                  </a:cxn>
                  <a:cxn ang="0">
                    <a:pos x="T2" y="T3"/>
                  </a:cxn>
                  <a:cxn ang="0">
                    <a:pos x="T4" y="T5"/>
                  </a:cxn>
                  <a:cxn ang="0">
                    <a:pos x="T6" y="T7"/>
                  </a:cxn>
                  <a:cxn ang="0">
                    <a:pos x="T8" y="T9"/>
                  </a:cxn>
                </a:cxnLst>
                <a:rect l="0" t="0" r="r" b="b"/>
                <a:pathLst>
                  <a:path w="11" h="29">
                    <a:moveTo>
                      <a:pt x="0" y="29"/>
                    </a:moveTo>
                    <a:lnTo>
                      <a:pt x="6" y="7"/>
                    </a:lnTo>
                    <a:lnTo>
                      <a:pt x="11" y="0"/>
                    </a:lnTo>
                    <a:lnTo>
                      <a:pt x="3" y="29"/>
                    </a:lnTo>
                    <a:lnTo>
                      <a:pt x="0" y="29"/>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2" name="iṡļíḑé"/>
              <p:cNvSpPr/>
              <p:nvPr/>
            </p:nvSpPr>
            <p:spPr bwMode="auto">
              <a:xfrm>
                <a:off x="5746465" y="5231715"/>
                <a:ext cx="7725" cy="120696"/>
              </a:xfrm>
              <a:custGeom>
                <a:avLst/>
                <a:gdLst>
                  <a:gd name="T0" fmla="*/ 8 w 8"/>
                  <a:gd name="T1" fmla="*/ 0 h 125"/>
                  <a:gd name="T2" fmla="*/ 8 w 8"/>
                  <a:gd name="T3" fmla="*/ 96 h 125"/>
                  <a:gd name="T4" fmla="*/ 0 w 8"/>
                  <a:gd name="T5" fmla="*/ 125 h 125"/>
                  <a:gd name="T6" fmla="*/ 0 w 8"/>
                  <a:gd name="T7" fmla="*/ 29 h 125"/>
                  <a:gd name="T8" fmla="*/ 8 w 8"/>
                  <a:gd name="T9" fmla="*/ 0 h 125"/>
                </a:gdLst>
                <a:ahLst/>
                <a:cxnLst>
                  <a:cxn ang="0">
                    <a:pos x="T0" y="T1"/>
                  </a:cxn>
                  <a:cxn ang="0">
                    <a:pos x="T2" y="T3"/>
                  </a:cxn>
                  <a:cxn ang="0">
                    <a:pos x="T4" y="T5"/>
                  </a:cxn>
                  <a:cxn ang="0">
                    <a:pos x="T6" y="T7"/>
                  </a:cxn>
                  <a:cxn ang="0">
                    <a:pos x="T8" y="T9"/>
                  </a:cxn>
                </a:cxnLst>
                <a:rect l="0" t="0" r="r" b="b"/>
                <a:pathLst>
                  <a:path w="8" h="125">
                    <a:moveTo>
                      <a:pt x="8" y="0"/>
                    </a:moveTo>
                    <a:lnTo>
                      <a:pt x="8" y="96"/>
                    </a:lnTo>
                    <a:lnTo>
                      <a:pt x="0" y="125"/>
                    </a:lnTo>
                    <a:lnTo>
                      <a:pt x="0" y="29"/>
                    </a:lnTo>
                    <a:lnTo>
                      <a:pt x="8" y="0"/>
                    </a:lnTo>
                    <a:close/>
                  </a:path>
                </a:pathLst>
              </a:custGeom>
              <a:solidFill>
                <a:srgbClr val="00647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3" name="íṧliḋê"/>
              <p:cNvSpPr/>
              <p:nvPr/>
            </p:nvSpPr>
            <p:spPr bwMode="auto">
              <a:xfrm>
                <a:off x="6008133" y="5238474"/>
                <a:ext cx="9656" cy="21242"/>
              </a:xfrm>
              <a:custGeom>
                <a:avLst/>
                <a:gdLst>
                  <a:gd name="T0" fmla="*/ 0 w 25"/>
                  <a:gd name="T1" fmla="*/ 59 h 59"/>
                  <a:gd name="T2" fmla="*/ 20 w 25"/>
                  <a:gd name="T3" fmla="*/ 7 h 59"/>
                  <a:gd name="T4" fmla="*/ 25 w 25"/>
                  <a:gd name="T5" fmla="*/ 0 h 59"/>
                  <a:gd name="T6" fmla="*/ 25 w 25"/>
                  <a:gd name="T7" fmla="*/ 0 h 59"/>
                  <a:gd name="T8" fmla="*/ 3 w 25"/>
                  <a:gd name="T9" fmla="*/ 59 h 59"/>
                  <a:gd name="T10" fmla="*/ 0 w 25"/>
                  <a:gd name="T11" fmla="*/ 59 h 59"/>
                </a:gdLst>
                <a:ahLst/>
                <a:cxnLst>
                  <a:cxn ang="0">
                    <a:pos x="T0" y="T1"/>
                  </a:cxn>
                  <a:cxn ang="0">
                    <a:pos x="T2" y="T3"/>
                  </a:cxn>
                  <a:cxn ang="0">
                    <a:pos x="T4" y="T5"/>
                  </a:cxn>
                  <a:cxn ang="0">
                    <a:pos x="T6" y="T7"/>
                  </a:cxn>
                  <a:cxn ang="0">
                    <a:pos x="T8" y="T9"/>
                  </a:cxn>
                  <a:cxn ang="0">
                    <a:pos x="T10" y="T11"/>
                  </a:cxn>
                </a:cxnLst>
                <a:rect l="0" t="0" r="r" b="b"/>
                <a:pathLst>
                  <a:path w="25" h="59">
                    <a:moveTo>
                      <a:pt x="0" y="59"/>
                    </a:moveTo>
                    <a:cubicBezTo>
                      <a:pt x="20" y="7"/>
                      <a:pt x="20" y="7"/>
                      <a:pt x="20" y="7"/>
                    </a:cubicBezTo>
                    <a:cubicBezTo>
                      <a:pt x="21" y="5"/>
                      <a:pt x="23" y="2"/>
                      <a:pt x="25" y="0"/>
                    </a:cubicBezTo>
                    <a:cubicBezTo>
                      <a:pt x="25" y="0"/>
                      <a:pt x="25" y="0"/>
                      <a:pt x="25" y="0"/>
                    </a:cubicBezTo>
                    <a:cubicBezTo>
                      <a:pt x="3" y="59"/>
                      <a:pt x="3" y="59"/>
                      <a:pt x="3" y="59"/>
                    </a:cubicBezTo>
                    <a:lnTo>
                      <a:pt x="0" y="59"/>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4" name="iŝľïḑè"/>
              <p:cNvSpPr/>
              <p:nvPr/>
            </p:nvSpPr>
            <p:spPr bwMode="auto">
              <a:xfrm>
                <a:off x="5697221" y="5237508"/>
                <a:ext cx="16415" cy="116834"/>
              </a:xfrm>
              <a:custGeom>
                <a:avLst/>
                <a:gdLst>
                  <a:gd name="T0" fmla="*/ 17 w 17"/>
                  <a:gd name="T1" fmla="*/ 0 h 121"/>
                  <a:gd name="T2" fmla="*/ 17 w 17"/>
                  <a:gd name="T3" fmla="*/ 95 h 121"/>
                  <a:gd name="T4" fmla="*/ 0 w 17"/>
                  <a:gd name="T5" fmla="*/ 121 h 121"/>
                  <a:gd name="T6" fmla="*/ 0 w 17"/>
                  <a:gd name="T7" fmla="*/ 26 h 121"/>
                  <a:gd name="T8" fmla="*/ 17 w 17"/>
                  <a:gd name="T9" fmla="*/ 0 h 121"/>
                </a:gdLst>
                <a:ahLst/>
                <a:cxnLst>
                  <a:cxn ang="0">
                    <a:pos x="T0" y="T1"/>
                  </a:cxn>
                  <a:cxn ang="0">
                    <a:pos x="T2" y="T3"/>
                  </a:cxn>
                  <a:cxn ang="0">
                    <a:pos x="T4" y="T5"/>
                  </a:cxn>
                  <a:cxn ang="0">
                    <a:pos x="T6" y="T7"/>
                  </a:cxn>
                  <a:cxn ang="0">
                    <a:pos x="T8" y="T9"/>
                  </a:cxn>
                </a:cxnLst>
                <a:rect l="0" t="0" r="r" b="b"/>
                <a:pathLst>
                  <a:path w="17" h="121">
                    <a:moveTo>
                      <a:pt x="17" y="0"/>
                    </a:moveTo>
                    <a:lnTo>
                      <a:pt x="17" y="95"/>
                    </a:lnTo>
                    <a:lnTo>
                      <a:pt x="0" y="121"/>
                    </a:lnTo>
                    <a:lnTo>
                      <a:pt x="0" y="26"/>
                    </a:lnTo>
                    <a:lnTo>
                      <a:pt x="17" y="0"/>
                    </a:lnTo>
                    <a:close/>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5" name="íŝlíḋê"/>
              <p:cNvSpPr/>
              <p:nvPr/>
            </p:nvSpPr>
            <p:spPr bwMode="auto">
              <a:xfrm>
                <a:off x="5711704" y="5237508"/>
                <a:ext cx="1931" cy="114903"/>
              </a:xfrm>
              <a:custGeom>
                <a:avLst/>
                <a:gdLst>
                  <a:gd name="T0" fmla="*/ 2 w 2"/>
                  <a:gd name="T1" fmla="*/ 0 h 119"/>
                  <a:gd name="T2" fmla="*/ 2 w 2"/>
                  <a:gd name="T3" fmla="*/ 95 h 119"/>
                  <a:gd name="T4" fmla="*/ 0 w 2"/>
                  <a:gd name="T5" fmla="*/ 119 h 119"/>
                  <a:gd name="T6" fmla="*/ 0 w 2"/>
                  <a:gd name="T7" fmla="*/ 23 h 119"/>
                  <a:gd name="T8" fmla="*/ 2 w 2"/>
                  <a:gd name="T9" fmla="*/ 0 h 119"/>
                </a:gdLst>
                <a:ahLst/>
                <a:cxnLst>
                  <a:cxn ang="0">
                    <a:pos x="T0" y="T1"/>
                  </a:cxn>
                  <a:cxn ang="0">
                    <a:pos x="T2" y="T3"/>
                  </a:cxn>
                  <a:cxn ang="0">
                    <a:pos x="T4" y="T5"/>
                  </a:cxn>
                  <a:cxn ang="0">
                    <a:pos x="T6" y="T7"/>
                  </a:cxn>
                  <a:cxn ang="0">
                    <a:pos x="T8" y="T9"/>
                  </a:cxn>
                </a:cxnLst>
                <a:rect l="0" t="0" r="r" b="b"/>
                <a:pathLst>
                  <a:path w="2" h="119">
                    <a:moveTo>
                      <a:pt x="2" y="0"/>
                    </a:moveTo>
                    <a:lnTo>
                      <a:pt x="2" y="95"/>
                    </a:lnTo>
                    <a:lnTo>
                      <a:pt x="0" y="119"/>
                    </a:lnTo>
                    <a:lnTo>
                      <a:pt x="0" y="23"/>
                    </a:lnTo>
                    <a:lnTo>
                      <a:pt x="2" y="0"/>
                    </a:lnTo>
                    <a:close/>
                  </a:path>
                </a:pathLst>
              </a:custGeom>
              <a:solidFill>
                <a:srgbClr val="6B89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6" name="îşliḓè"/>
              <p:cNvSpPr/>
              <p:nvPr/>
            </p:nvSpPr>
            <p:spPr bwMode="auto">
              <a:xfrm>
                <a:off x="5711704" y="5259717"/>
                <a:ext cx="2897"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27" name="î$ľíďê"/>
              <p:cNvSpPr/>
              <p:nvPr/>
            </p:nvSpPr>
            <p:spPr bwMode="auto">
              <a:xfrm>
                <a:off x="5714601" y="5231715"/>
                <a:ext cx="1931" cy="120696"/>
              </a:xfrm>
              <a:custGeom>
                <a:avLst/>
                <a:gdLst>
                  <a:gd name="T0" fmla="*/ 2 w 2"/>
                  <a:gd name="T1" fmla="*/ 0 h 125"/>
                  <a:gd name="T2" fmla="*/ 2 w 2"/>
                  <a:gd name="T3" fmla="*/ 95 h 125"/>
                  <a:gd name="T4" fmla="*/ 0 w 2"/>
                  <a:gd name="T5" fmla="*/ 125 h 125"/>
                  <a:gd name="T6" fmla="*/ 0 w 2"/>
                  <a:gd name="T7" fmla="*/ 29 h 125"/>
                  <a:gd name="T8" fmla="*/ 2 w 2"/>
                  <a:gd name="T9" fmla="*/ 0 h 125"/>
                </a:gdLst>
                <a:ahLst/>
                <a:cxnLst>
                  <a:cxn ang="0">
                    <a:pos x="T0" y="T1"/>
                  </a:cxn>
                  <a:cxn ang="0">
                    <a:pos x="T2" y="T3"/>
                  </a:cxn>
                  <a:cxn ang="0">
                    <a:pos x="T4" y="T5"/>
                  </a:cxn>
                  <a:cxn ang="0">
                    <a:pos x="T6" y="T7"/>
                  </a:cxn>
                  <a:cxn ang="0">
                    <a:pos x="T8" y="T9"/>
                  </a:cxn>
                </a:cxnLst>
                <a:rect l="0" t="0" r="r" b="b"/>
                <a:pathLst>
                  <a:path w="2" h="125">
                    <a:moveTo>
                      <a:pt x="2" y="0"/>
                    </a:moveTo>
                    <a:lnTo>
                      <a:pt x="2" y="95"/>
                    </a:lnTo>
                    <a:lnTo>
                      <a:pt x="0" y="125"/>
                    </a:lnTo>
                    <a:lnTo>
                      <a:pt x="0" y="29"/>
                    </a:lnTo>
                    <a:lnTo>
                      <a:pt x="2" y="0"/>
                    </a:lnTo>
                    <a:close/>
                  </a:path>
                </a:pathLst>
              </a:custGeom>
              <a:solidFill>
                <a:srgbClr val="00607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28" name="iṣļïḓé"/>
              <p:cNvSpPr/>
              <p:nvPr/>
            </p:nvSpPr>
            <p:spPr bwMode="auto">
              <a:xfrm>
                <a:off x="5743568" y="5259717"/>
                <a:ext cx="2897"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29" name="í$1íḑè"/>
              <p:cNvSpPr/>
              <p:nvPr/>
            </p:nvSpPr>
            <p:spPr bwMode="auto">
              <a:xfrm>
                <a:off x="5683703" y="5216266"/>
                <a:ext cx="33795" cy="43451"/>
              </a:xfrm>
              <a:custGeom>
                <a:avLst/>
                <a:gdLst>
                  <a:gd name="T0" fmla="*/ 44 w 91"/>
                  <a:gd name="T1" fmla="*/ 52 h 118"/>
                  <a:gd name="T2" fmla="*/ 76 w 91"/>
                  <a:gd name="T3" fmla="*/ 4 h 118"/>
                  <a:gd name="T4" fmla="*/ 91 w 91"/>
                  <a:gd name="T5" fmla="*/ 0 h 118"/>
                  <a:gd name="T6" fmla="*/ 13 w 91"/>
                  <a:gd name="T7" fmla="*/ 118 h 118"/>
                  <a:gd name="T8" fmla="*/ 0 w 91"/>
                  <a:gd name="T9" fmla="*/ 118 h 118"/>
                  <a:gd name="T10" fmla="*/ 43 w 91"/>
                  <a:gd name="T11" fmla="*/ 53 h 118"/>
                  <a:gd name="T12" fmla="*/ 44 w 91"/>
                  <a:gd name="T13" fmla="*/ 53 h 118"/>
                  <a:gd name="T14" fmla="*/ 44 w 91"/>
                  <a:gd name="T15" fmla="*/ 52 h 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118">
                    <a:moveTo>
                      <a:pt x="44" y="52"/>
                    </a:moveTo>
                    <a:cubicBezTo>
                      <a:pt x="76" y="4"/>
                      <a:pt x="76" y="4"/>
                      <a:pt x="76" y="4"/>
                    </a:cubicBezTo>
                    <a:cubicBezTo>
                      <a:pt x="80" y="3"/>
                      <a:pt x="86" y="1"/>
                      <a:pt x="91" y="0"/>
                    </a:cubicBezTo>
                    <a:cubicBezTo>
                      <a:pt x="13" y="118"/>
                      <a:pt x="13" y="118"/>
                      <a:pt x="13" y="118"/>
                    </a:cubicBezTo>
                    <a:cubicBezTo>
                      <a:pt x="0" y="118"/>
                      <a:pt x="0" y="118"/>
                      <a:pt x="0" y="118"/>
                    </a:cubicBezTo>
                    <a:cubicBezTo>
                      <a:pt x="43" y="53"/>
                      <a:pt x="43" y="53"/>
                      <a:pt x="43" y="53"/>
                    </a:cubicBezTo>
                    <a:cubicBezTo>
                      <a:pt x="43" y="53"/>
                      <a:pt x="44" y="53"/>
                      <a:pt x="44" y="53"/>
                    </a:cubicBezTo>
                    <a:cubicBezTo>
                      <a:pt x="44" y="53"/>
                      <a:pt x="44" y="53"/>
                      <a:pt x="44" y="52"/>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0" name="ïṩļïḓê"/>
              <p:cNvSpPr/>
              <p:nvPr/>
            </p:nvSpPr>
            <p:spPr bwMode="auto">
              <a:xfrm>
                <a:off x="5711704" y="5231715"/>
                <a:ext cx="4828" cy="28002"/>
              </a:xfrm>
              <a:custGeom>
                <a:avLst/>
                <a:gdLst>
                  <a:gd name="T0" fmla="*/ 0 w 5"/>
                  <a:gd name="T1" fmla="*/ 29 h 29"/>
                  <a:gd name="T2" fmla="*/ 2 w 5"/>
                  <a:gd name="T3" fmla="*/ 6 h 29"/>
                  <a:gd name="T4" fmla="*/ 5 w 5"/>
                  <a:gd name="T5" fmla="*/ 0 h 29"/>
                  <a:gd name="T6" fmla="*/ 3 w 5"/>
                  <a:gd name="T7" fmla="*/ 29 h 29"/>
                  <a:gd name="T8" fmla="*/ 0 w 5"/>
                  <a:gd name="T9" fmla="*/ 29 h 29"/>
                </a:gdLst>
                <a:ahLst/>
                <a:cxnLst>
                  <a:cxn ang="0">
                    <a:pos x="T0" y="T1"/>
                  </a:cxn>
                  <a:cxn ang="0">
                    <a:pos x="T2" y="T3"/>
                  </a:cxn>
                  <a:cxn ang="0">
                    <a:pos x="T4" y="T5"/>
                  </a:cxn>
                  <a:cxn ang="0">
                    <a:pos x="T6" y="T7"/>
                  </a:cxn>
                  <a:cxn ang="0">
                    <a:pos x="T8" y="T9"/>
                  </a:cxn>
                </a:cxnLst>
                <a:rect l="0" t="0" r="r" b="b"/>
                <a:pathLst>
                  <a:path w="5" h="29">
                    <a:moveTo>
                      <a:pt x="0" y="29"/>
                    </a:moveTo>
                    <a:lnTo>
                      <a:pt x="2" y="6"/>
                    </a:lnTo>
                    <a:lnTo>
                      <a:pt x="5" y="0"/>
                    </a:lnTo>
                    <a:lnTo>
                      <a:pt x="3" y="29"/>
                    </a:lnTo>
                    <a:lnTo>
                      <a:pt x="0" y="29"/>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1" name="îš1îďé"/>
              <p:cNvSpPr/>
              <p:nvPr/>
            </p:nvSpPr>
            <p:spPr bwMode="auto">
              <a:xfrm>
                <a:off x="5683703" y="5259717"/>
                <a:ext cx="4828" cy="92694"/>
              </a:xfrm>
              <a:prstGeom prst="rect">
                <a:avLst/>
              </a:prstGeom>
              <a:solidFill>
                <a:srgbClr val="006C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32" name="íśḻïḍe"/>
              <p:cNvSpPr/>
              <p:nvPr/>
            </p:nvSpPr>
            <p:spPr bwMode="auto">
              <a:xfrm>
                <a:off x="5983029" y="5258751"/>
                <a:ext cx="8690" cy="95591"/>
              </a:xfrm>
              <a:custGeom>
                <a:avLst/>
                <a:gdLst>
                  <a:gd name="T0" fmla="*/ 23 w 23"/>
                  <a:gd name="T1" fmla="*/ 0 h 256"/>
                  <a:gd name="T2" fmla="*/ 23 w 23"/>
                  <a:gd name="T3" fmla="*/ 246 h 256"/>
                  <a:gd name="T4" fmla="*/ 0 w 23"/>
                  <a:gd name="T5" fmla="*/ 256 h 256"/>
                  <a:gd name="T6" fmla="*/ 0 w 23"/>
                  <a:gd name="T7" fmla="*/ 9 h 256"/>
                  <a:gd name="T8" fmla="*/ 23 w 23"/>
                  <a:gd name="T9" fmla="*/ 0 h 256"/>
                </a:gdLst>
                <a:ahLst/>
                <a:cxnLst>
                  <a:cxn ang="0">
                    <a:pos x="T0" y="T1"/>
                  </a:cxn>
                  <a:cxn ang="0">
                    <a:pos x="T2" y="T3"/>
                  </a:cxn>
                  <a:cxn ang="0">
                    <a:pos x="T4" y="T5"/>
                  </a:cxn>
                  <a:cxn ang="0">
                    <a:pos x="T6" y="T7"/>
                  </a:cxn>
                  <a:cxn ang="0">
                    <a:pos x="T8" y="T9"/>
                  </a:cxn>
                </a:cxnLst>
                <a:rect l="0" t="0" r="r" b="b"/>
                <a:pathLst>
                  <a:path w="23" h="256">
                    <a:moveTo>
                      <a:pt x="23" y="0"/>
                    </a:moveTo>
                    <a:cubicBezTo>
                      <a:pt x="23" y="246"/>
                      <a:pt x="23" y="246"/>
                      <a:pt x="23" y="246"/>
                    </a:cubicBezTo>
                    <a:cubicBezTo>
                      <a:pt x="16" y="251"/>
                      <a:pt x="7" y="254"/>
                      <a:pt x="0" y="256"/>
                    </a:cubicBezTo>
                    <a:cubicBezTo>
                      <a:pt x="0" y="9"/>
                      <a:pt x="0" y="9"/>
                      <a:pt x="0" y="9"/>
                    </a:cubicBezTo>
                    <a:cubicBezTo>
                      <a:pt x="7" y="7"/>
                      <a:pt x="16" y="5"/>
                      <a:pt x="23"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3" name="îŝḷîḑê"/>
              <p:cNvSpPr/>
              <p:nvPr/>
            </p:nvSpPr>
            <p:spPr bwMode="auto">
              <a:xfrm>
                <a:off x="5979166" y="5261648"/>
                <a:ext cx="3862" cy="92694"/>
              </a:xfrm>
              <a:custGeom>
                <a:avLst/>
                <a:gdLst>
                  <a:gd name="T0" fmla="*/ 9 w 9"/>
                  <a:gd name="T1" fmla="*/ 0 h 248"/>
                  <a:gd name="T2" fmla="*/ 9 w 9"/>
                  <a:gd name="T3" fmla="*/ 247 h 248"/>
                  <a:gd name="T4" fmla="*/ 0 w 9"/>
                  <a:gd name="T5" fmla="*/ 248 h 248"/>
                  <a:gd name="T6" fmla="*/ 0 w 9"/>
                  <a:gd name="T7" fmla="*/ 2 h 248"/>
                  <a:gd name="T8" fmla="*/ 9 w 9"/>
                  <a:gd name="T9" fmla="*/ 0 h 248"/>
                </a:gdLst>
                <a:ahLst/>
                <a:cxnLst>
                  <a:cxn ang="0">
                    <a:pos x="T0" y="T1"/>
                  </a:cxn>
                  <a:cxn ang="0">
                    <a:pos x="T2" y="T3"/>
                  </a:cxn>
                  <a:cxn ang="0">
                    <a:pos x="T4" y="T5"/>
                  </a:cxn>
                  <a:cxn ang="0">
                    <a:pos x="T6" y="T7"/>
                  </a:cxn>
                  <a:cxn ang="0">
                    <a:pos x="T8" y="T9"/>
                  </a:cxn>
                </a:cxnLst>
                <a:rect l="0" t="0" r="r" b="b"/>
                <a:pathLst>
                  <a:path w="9" h="248">
                    <a:moveTo>
                      <a:pt x="9" y="0"/>
                    </a:moveTo>
                    <a:cubicBezTo>
                      <a:pt x="9" y="247"/>
                      <a:pt x="9" y="247"/>
                      <a:pt x="9" y="247"/>
                    </a:cubicBezTo>
                    <a:cubicBezTo>
                      <a:pt x="6" y="247"/>
                      <a:pt x="3" y="248"/>
                      <a:pt x="0" y="248"/>
                    </a:cubicBezTo>
                    <a:cubicBezTo>
                      <a:pt x="0" y="2"/>
                      <a:pt x="0" y="2"/>
                      <a:pt x="0" y="2"/>
                    </a:cubicBezTo>
                    <a:cubicBezTo>
                      <a:pt x="3" y="1"/>
                      <a:pt x="6" y="1"/>
                      <a:pt x="9"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4" name="ïṡ1îďe"/>
              <p:cNvSpPr/>
              <p:nvPr/>
            </p:nvSpPr>
            <p:spPr bwMode="auto">
              <a:xfrm>
                <a:off x="5976270"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7"/>
                      <a:pt x="3" y="247"/>
                      <a:pt x="0" y="247"/>
                    </a:cubicBezTo>
                    <a:cubicBezTo>
                      <a:pt x="0" y="0"/>
                      <a:pt x="0" y="0"/>
                      <a:pt x="0" y="0"/>
                    </a:cubicBezTo>
                    <a:cubicBezTo>
                      <a:pt x="3"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5" name="ïsľïḋè"/>
              <p:cNvSpPr/>
              <p:nvPr/>
            </p:nvSpPr>
            <p:spPr bwMode="auto">
              <a:xfrm>
                <a:off x="5974339" y="5262613"/>
                <a:ext cx="1931" cy="91729"/>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1"/>
                      <a:pt x="0" y="1"/>
                      <a:pt x="0" y="1"/>
                    </a:cubicBezTo>
                    <a:cubicBezTo>
                      <a:pt x="2" y="1"/>
                      <a:pt x="4" y="0"/>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6" name="îŝľíḓe"/>
              <p:cNvSpPr/>
              <p:nvPr/>
            </p:nvSpPr>
            <p:spPr bwMode="auto">
              <a:xfrm>
                <a:off x="5972408" y="5262613"/>
                <a:ext cx="1931" cy="91729"/>
              </a:xfrm>
              <a:custGeom>
                <a:avLst/>
                <a:gdLst>
                  <a:gd name="T0" fmla="*/ 5 w 5"/>
                  <a:gd name="T1" fmla="*/ 1 h 247"/>
                  <a:gd name="T2" fmla="*/ 5 w 5"/>
                  <a:gd name="T3" fmla="*/ 247 h 247"/>
                  <a:gd name="T4" fmla="*/ 4 w 5"/>
                  <a:gd name="T5" fmla="*/ 247 h 247"/>
                  <a:gd name="T6" fmla="*/ 0 w 5"/>
                  <a:gd name="T7" fmla="*/ 247 h 247"/>
                  <a:gd name="T8" fmla="*/ 0 w 5"/>
                  <a:gd name="T9" fmla="*/ 0 h 247"/>
                  <a:gd name="T10" fmla="*/ 4 w 5"/>
                  <a:gd name="T11" fmla="*/ 1 h 247"/>
                  <a:gd name="T12" fmla="*/ 5 w 5"/>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5" h="247">
                    <a:moveTo>
                      <a:pt x="5" y="1"/>
                    </a:moveTo>
                    <a:cubicBezTo>
                      <a:pt x="5" y="247"/>
                      <a:pt x="5" y="247"/>
                      <a:pt x="5" y="247"/>
                    </a:cubicBezTo>
                    <a:cubicBezTo>
                      <a:pt x="4" y="247"/>
                      <a:pt x="4" y="247"/>
                      <a:pt x="4" y="247"/>
                    </a:cubicBezTo>
                    <a:cubicBezTo>
                      <a:pt x="3" y="247"/>
                      <a:pt x="2" y="247"/>
                      <a:pt x="0" y="247"/>
                    </a:cubicBezTo>
                    <a:cubicBezTo>
                      <a:pt x="0" y="0"/>
                      <a:pt x="0" y="0"/>
                      <a:pt x="0" y="0"/>
                    </a:cubicBezTo>
                    <a:cubicBezTo>
                      <a:pt x="2" y="1"/>
                      <a:pt x="3" y="1"/>
                      <a:pt x="4" y="1"/>
                    </a:cubicBezTo>
                    <a:cubicBezTo>
                      <a:pt x="5" y="1"/>
                      <a:pt x="5" y="1"/>
                      <a:pt x="5"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7" name="îṥḷïḑè"/>
              <p:cNvSpPr/>
              <p:nvPr/>
            </p:nvSpPr>
            <p:spPr bwMode="auto">
              <a:xfrm>
                <a:off x="5971442" y="5262613"/>
                <a:ext cx="966" cy="91729"/>
              </a:xfrm>
              <a:custGeom>
                <a:avLst/>
                <a:gdLst>
                  <a:gd name="T0" fmla="*/ 3 w 3"/>
                  <a:gd name="T1" fmla="*/ 0 h 247"/>
                  <a:gd name="T2" fmla="*/ 3 w 3"/>
                  <a:gd name="T3" fmla="*/ 247 h 247"/>
                  <a:gd name="T4" fmla="*/ 0 w 3"/>
                  <a:gd name="T5" fmla="*/ 247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7"/>
                      <a:pt x="0" y="247"/>
                    </a:cubicBezTo>
                    <a:cubicBezTo>
                      <a:pt x="0" y="0"/>
                      <a:pt x="0" y="0"/>
                      <a:pt x="0" y="0"/>
                    </a:cubicBezTo>
                    <a:cubicBezTo>
                      <a:pt x="1" y="0"/>
                      <a:pt x="2" y="0"/>
                      <a:pt x="3"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8" name="îṥḷiďê"/>
              <p:cNvSpPr/>
              <p:nvPr/>
            </p:nvSpPr>
            <p:spPr bwMode="auto">
              <a:xfrm>
                <a:off x="5969511" y="5262613"/>
                <a:ext cx="1931"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6"/>
                      <a:pt x="0" y="246"/>
                    </a:cubicBezTo>
                    <a:cubicBezTo>
                      <a:pt x="0" y="0"/>
                      <a:pt x="0" y="0"/>
                      <a:pt x="0" y="0"/>
                    </a:cubicBezTo>
                    <a:cubicBezTo>
                      <a:pt x="1" y="0"/>
                      <a:pt x="2" y="0"/>
                      <a:pt x="4"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39" name="îṩḻîďè"/>
              <p:cNvSpPr/>
              <p:nvPr/>
            </p:nvSpPr>
            <p:spPr bwMode="auto">
              <a:xfrm>
                <a:off x="5968545" y="5262613"/>
                <a:ext cx="966" cy="91729"/>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0" name="ïS1iďê"/>
              <p:cNvSpPr/>
              <p:nvPr/>
            </p:nvSpPr>
            <p:spPr bwMode="auto">
              <a:xfrm>
                <a:off x="5967580" y="5261648"/>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7"/>
                    </a:cubicBezTo>
                    <a:cubicBezTo>
                      <a:pt x="0" y="0"/>
                      <a:pt x="0" y="0"/>
                      <a:pt x="0" y="0"/>
                    </a:cubicBezTo>
                    <a:cubicBezTo>
                      <a:pt x="1" y="1"/>
                      <a:pt x="2" y="1"/>
                      <a:pt x="3"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1" name="íṥ1îḋé"/>
              <p:cNvSpPr/>
              <p:nvPr/>
            </p:nvSpPr>
            <p:spPr bwMode="auto">
              <a:xfrm>
                <a:off x="5966614" y="5261648"/>
                <a:ext cx="966" cy="92694"/>
              </a:xfrm>
              <a:custGeom>
                <a:avLst/>
                <a:gdLst>
                  <a:gd name="T0" fmla="*/ 4 w 4"/>
                  <a:gd name="T1" fmla="*/ 1 h 248"/>
                  <a:gd name="T2" fmla="*/ 4 w 4"/>
                  <a:gd name="T3" fmla="*/ 248 h 248"/>
                  <a:gd name="T4" fmla="*/ 0 w 4"/>
                  <a:gd name="T5" fmla="*/ 247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8"/>
                      <a:pt x="1" y="247"/>
                      <a:pt x="0" y="247"/>
                    </a:cubicBezTo>
                    <a:cubicBezTo>
                      <a:pt x="0" y="0"/>
                      <a:pt x="0" y="0"/>
                      <a:pt x="0" y="0"/>
                    </a:cubicBezTo>
                    <a:cubicBezTo>
                      <a:pt x="1" y="1"/>
                      <a:pt x="3" y="1"/>
                      <a:pt x="4"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2" name="îsḻïḓe"/>
              <p:cNvSpPr/>
              <p:nvPr/>
            </p:nvSpPr>
            <p:spPr bwMode="auto">
              <a:xfrm>
                <a:off x="5961786" y="5254889"/>
                <a:ext cx="4828" cy="98488"/>
              </a:xfrm>
              <a:custGeom>
                <a:avLst/>
                <a:gdLst>
                  <a:gd name="T0" fmla="*/ 13 w 13"/>
                  <a:gd name="T1" fmla="*/ 18 h 265"/>
                  <a:gd name="T2" fmla="*/ 13 w 13"/>
                  <a:gd name="T3" fmla="*/ 265 h 265"/>
                  <a:gd name="T4" fmla="*/ 0 w 13"/>
                  <a:gd name="T5" fmla="*/ 246 h 265"/>
                  <a:gd name="T6" fmla="*/ 0 w 13"/>
                  <a:gd name="T7" fmla="*/ 0 h 265"/>
                  <a:gd name="T8" fmla="*/ 13 w 13"/>
                  <a:gd name="T9" fmla="*/ 18 h 265"/>
                </a:gdLst>
                <a:ahLst/>
                <a:cxnLst>
                  <a:cxn ang="0">
                    <a:pos x="T0" y="T1"/>
                  </a:cxn>
                  <a:cxn ang="0">
                    <a:pos x="T2" y="T3"/>
                  </a:cxn>
                  <a:cxn ang="0">
                    <a:pos x="T4" y="T5"/>
                  </a:cxn>
                  <a:cxn ang="0">
                    <a:pos x="T6" y="T7"/>
                  </a:cxn>
                  <a:cxn ang="0">
                    <a:pos x="T8" y="T9"/>
                  </a:cxn>
                </a:cxnLst>
                <a:rect l="0" t="0" r="r" b="b"/>
                <a:pathLst>
                  <a:path w="13" h="265">
                    <a:moveTo>
                      <a:pt x="13" y="18"/>
                    </a:moveTo>
                    <a:cubicBezTo>
                      <a:pt x="13" y="265"/>
                      <a:pt x="13" y="265"/>
                      <a:pt x="13" y="265"/>
                    </a:cubicBezTo>
                    <a:cubicBezTo>
                      <a:pt x="5" y="261"/>
                      <a:pt x="0" y="255"/>
                      <a:pt x="0" y="246"/>
                    </a:cubicBezTo>
                    <a:cubicBezTo>
                      <a:pt x="0" y="0"/>
                      <a:pt x="0" y="0"/>
                      <a:pt x="0" y="0"/>
                    </a:cubicBezTo>
                    <a:cubicBezTo>
                      <a:pt x="0" y="9"/>
                      <a:pt x="5" y="15"/>
                      <a:pt x="13" y="18"/>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3" name="iSḷîďè"/>
              <p:cNvSpPr/>
              <p:nvPr/>
            </p:nvSpPr>
            <p:spPr bwMode="auto">
              <a:xfrm>
                <a:off x="5989788" y="5258751"/>
                <a:ext cx="1931" cy="95591"/>
              </a:xfrm>
              <a:custGeom>
                <a:avLst/>
                <a:gdLst>
                  <a:gd name="T0" fmla="*/ 2 w 2"/>
                  <a:gd name="T1" fmla="*/ 0 h 99"/>
                  <a:gd name="T2" fmla="*/ 2 w 2"/>
                  <a:gd name="T3" fmla="*/ 95 h 99"/>
                  <a:gd name="T4" fmla="*/ 0 w 2"/>
                  <a:gd name="T5" fmla="*/ 99 h 99"/>
                  <a:gd name="T6" fmla="*/ 0 w 2"/>
                  <a:gd name="T7" fmla="*/ 4 h 99"/>
                  <a:gd name="T8" fmla="*/ 2 w 2"/>
                  <a:gd name="T9" fmla="*/ 0 h 99"/>
                </a:gdLst>
                <a:ahLst/>
                <a:cxnLst>
                  <a:cxn ang="0">
                    <a:pos x="T0" y="T1"/>
                  </a:cxn>
                  <a:cxn ang="0">
                    <a:pos x="T2" y="T3"/>
                  </a:cxn>
                  <a:cxn ang="0">
                    <a:pos x="T4" y="T5"/>
                  </a:cxn>
                  <a:cxn ang="0">
                    <a:pos x="T6" y="T7"/>
                  </a:cxn>
                  <a:cxn ang="0">
                    <a:pos x="T8" y="T9"/>
                  </a:cxn>
                </a:cxnLst>
                <a:rect l="0" t="0" r="r" b="b"/>
                <a:pathLst>
                  <a:path w="2" h="99">
                    <a:moveTo>
                      <a:pt x="2" y="0"/>
                    </a:moveTo>
                    <a:lnTo>
                      <a:pt x="2" y="95"/>
                    </a:lnTo>
                    <a:lnTo>
                      <a:pt x="0" y="99"/>
                    </a:lnTo>
                    <a:lnTo>
                      <a:pt x="0" y="4"/>
                    </a:lnTo>
                    <a:lnTo>
                      <a:pt x="2" y="0"/>
                    </a:lnTo>
                    <a:close/>
                  </a:path>
                </a:pathLst>
              </a:custGeom>
              <a:solidFill>
                <a:srgbClr val="7393B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4" name="íŝlídê"/>
              <p:cNvSpPr/>
              <p:nvPr/>
            </p:nvSpPr>
            <p:spPr bwMode="auto">
              <a:xfrm>
                <a:off x="5686600" y="5259717"/>
                <a:ext cx="1931" cy="94626"/>
              </a:xfrm>
              <a:custGeom>
                <a:avLst/>
                <a:gdLst>
                  <a:gd name="T0" fmla="*/ 2 w 2"/>
                  <a:gd name="T1" fmla="*/ 0 h 98"/>
                  <a:gd name="T2" fmla="*/ 2 w 2"/>
                  <a:gd name="T3" fmla="*/ 96 h 98"/>
                  <a:gd name="T4" fmla="*/ 0 w 2"/>
                  <a:gd name="T5" fmla="*/ 98 h 98"/>
                  <a:gd name="T6" fmla="*/ 0 w 2"/>
                  <a:gd name="T7" fmla="*/ 3 h 98"/>
                  <a:gd name="T8" fmla="*/ 2 w 2"/>
                  <a:gd name="T9" fmla="*/ 0 h 98"/>
                </a:gdLst>
                <a:ahLst/>
                <a:cxnLst>
                  <a:cxn ang="0">
                    <a:pos x="T0" y="T1"/>
                  </a:cxn>
                  <a:cxn ang="0">
                    <a:pos x="T2" y="T3"/>
                  </a:cxn>
                  <a:cxn ang="0">
                    <a:pos x="T4" y="T5"/>
                  </a:cxn>
                  <a:cxn ang="0">
                    <a:pos x="T6" y="T7"/>
                  </a:cxn>
                  <a:cxn ang="0">
                    <a:pos x="T8" y="T9"/>
                  </a:cxn>
                </a:cxnLst>
                <a:rect l="0" t="0" r="r" b="b"/>
                <a:pathLst>
                  <a:path w="2" h="98">
                    <a:moveTo>
                      <a:pt x="2" y="0"/>
                    </a:moveTo>
                    <a:lnTo>
                      <a:pt x="2" y="96"/>
                    </a:lnTo>
                    <a:lnTo>
                      <a:pt x="0" y="98"/>
                    </a:lnTo>
                    <a:lnTo>
                      <a:pt x="0" y="3"/>
                    </a:lnTo>
                    <a:lnTo>
                      <a:pt x="2" y="0"/>
                    </a:lnTo>
                    <a:close/>
                  </a:path>
                </a:pathLst>
              </a:custGeom>
              <a:solidFill>
                <a:srgbClr val="7A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5" name="íşḷiḑé"/>
              <p:cNvSpPr/>
              <p:nvPr/>
            </p:nvSpPr>
            <p:spPr bwMode="auto">
              <a:xfrm>
                <a:off x="5714601" y="5259717"/>
                <a:ext cx="0" cy="94626"/>
              </a:xfrm>
              <a:custGeom>
                <a:avLst/>
                <a:gdLst>
                  <a:gd name="T0" fmla="*/ 0 h 98"/>
                  <a:gd name="T1" fmla="*/ 96 h 98"/>
                  <a:gd name="T2" fmla="*/ 98 h 98"/>
                  <a:gd name="T3" fmla="*/ 3 h 98"/>
                  <a:gd name="T4" fmla="*/ 0 h 98"/>
                </a:gdLst>
                <a:ahLst/>
                <a:cxnLst>
                  <a:cxn ang="0">
                    <a:pos x="0" y="T0"/>
                  </a:cxn>
                  <a:cxn ang="0">
                    <a:pos x="0" y="T1"/>
                  </a:cxn>
                  <a:cxn ang="0">
                    <a:pos x="0" y="T2"/>
                  </a:cxn>
                  <a:cxn ang="0">
                    <a:pos x="0" y="T3"/>
                  </a:cxn>
                  <a:cxn ang="0">
                    <a:pos x="0" y="T4"/>
                  </a:cxn>
                </a:cxnLst>
                <a:rect l="0" t="0" r="r" b="b"/>
                <a:pathLst>
                  <a:path h="98">
                    <a:moveTo>
                      <a:pt x="0" y="0"/>
                    </a:moveTo>
                    <a:lnTo>
                      <a:pt x="0" y="96"/>
                    </a:lnTo>
                    <a:lnTo>
                      <a:pt x="0" y="98"/>
                    </a:lnTo>
                    <a:lnTo>
                      <a:pt x="0" y="3"/>
                    </a:lnTo>
                    <a:lnTo>
                      <a:pt x="0" y="0"/>
                    </a:lnTo>
                    <a:close/>
                  </a:path>
                </a:pathLst>
              </a:custGeom>
              <a:solidFill>
                <a:srgbClr val="6B89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6" name="ïŝļïḑe"/>
              <p:cNvSpPr/>
              <p:nvPr/>
            </p:nvSpPr>
            <p:spPr bwMode="auto">
              <a:xfrm>
                <a:off x="5746465" y="5259717"/>
                <a:ext cx="0" cy="94626"/>
              </a:xfrm>
              <a:custGeom>
                <a:avLst/>
                <a:gdLst>
                  <a:gd name="T0" fmla="*/ 0 h 98"/>
                  <a:gd name="T1" fmla="*/ 96 h 98"/>
                  <a:gd name="T2" fmla="*/ 98 h 98"/>
                  <a:gd name="T3" fmla="*/ 3 h 98"/>
                  <a:gd name="T4" fmla="*/ 0 h 98"/>
                </a:gdLst>
                <a:ahLst/>
                <a:cxnLst>
                  <a:cxn ang="0">
                    <a:pos x="0" y="T0"/>
                  </a:cxn>
                  <a:cxn ang="0">
                    <a:pos x="0" y="T1"/>
                  </a:cxn>
                  <a:cxn ang="0">
                    <a:pos x="0" y="T2"/>
                  </a:cxn>
                  <a:cxn ang="0">
                    <a:pos x="0" y="T3"/>
                  </a:cxn>
                  <a:cxn ang="0">
                    <a:pos x="0" y="T4"/>
                  </a:cxn>
                </a:cxnLst>
                <a:rect l="0" t="0" r="r" b="b"/>
                <a:pathLst>
                  <a:path h="98">
                    <a:moveTo>
                      <a:pt x="0" y="0"/>
                    </a:moveTo>
                    <a:lnTo>
                      <a:pt x="0" y="96"/>
                    </a:lnTo>
                    <a:lnTo>
                      <a:pt x="0" y="98"/>
                    </a:lnTo>
                    <a:lnTo>
                      <a:pt x="0" y="3"/>
                    </a:lnTo>
                    <a:lnTo>
                      <a:pt x="0" y="0"/>
                    </a:lnTo>
                    <a:close/>
                  </a:path>
                </a:pathLst>
              </a:custGeom>
              <a:solidFill>
                <a:srgbClr val="708F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7" name="íşliḍê"/>
              <p:cNvSpPr/>
              <p:nvPr/>
            </p:nvSpPr>
            <p:spPr bwMode="auto">
              <a:xfrm>
                <a:off x="5882610" y="5256820"/>
                <a:ext cx="0" cy="92694"/>
              </a:xfrm>
              <a:custGeom>
                <a:avLst/>
                <a:gdLst>
                  <a:gd name="T0" fmla="*/ 2 w 2"/>
                  <a:gd name="T1" fmla="*/ 0 h 248"/>
                  <a:gd name="T2" fmla="*/ 2 w 2"/>
                  <a:gd name="T3" fmla="*/ 246 h 248"/>
                  <a:gd name="T4" fmla="*/ 0 w 2"/>
                  <a:gd name="T5" fmla="*/ 248 h 248"/>
                  <a:gd name="T6" fmla="*/ 0 w 2"/>
                  <a:gd name="T7" fmla="*/ 1 h 248"/>
                  <a:gd name="T8" fmla="*/ 2 w 2"/>
                  <a:gd name="T9" fmla="*/ 0 h 248"/>
                </a:gdLst>
                <a:ahLst/>
                <a:cxnLst>
                  <a:cxn ang="0">
                    <a:pos x="T0" y="T1"/>
                  </a:cxn>
                  <a:cxn ang="0">
                    <a:pos x="T2" y="T3"/>
                  </a:cxn>
                  <a:cxn ang="0">
                    <a:pos x="T4" y="T5"/>
                  </a:cxn>
                  <a:cxn ang="0">
                    <a:pos x="T6" y="T7"/>
                  </a:cxn>
                  <a:cxn ang="0">
                    <a:pos x="T8" y="T9"/>
                  </a:cxn>
                </a:cxnLst>
                <a:rect l="0" t="0" r="r" b="b"/>
                <a:pathLst>
                  <a:path w="2" h="248">
                    <a:moveTo>
                      <a:pt x="2" y="0"/>
                    </a:moveTo>
                    <a:cubicBezTo>
                      <a:pt x="2" y="246"/>
                      <a:pt x="2" y="246"/>
                      <a:pt x="2" y="246"/>
                    </a:cubicBezTo>
                    <a:cubicBezTo>
                      <a:pt x="1" y="247"/>
                      <a:pt x="0" y="247"/>
                      <a:pt x="0" y="248"/>
                    </a:cubicBezTo>
                    <a:cubicBezTo>
                      <a:pt x="0" y="1"/>
                      <a:pt x="0" y="1"/>
                      <a:pt x="0" y="1"/>
                    </a:cubicBezTo>
                    <a:cubicBezTo>
                      <a:pt x="0" y="1"/>
                      <a:pt x="1" y="0"/>
                      <a:pt x="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8" name="ïšļïḍê"/>
              <p:cNvSpPr/>
              <p:nvPr/>
            </p:nvSpPr>
            <p:spPr bwMode="auto">
              <a:xfrm>
                <a:off x="5872954" y="5257786"/>
                <a:ext cx="9656" cy="95591"/>
              </a:xfrm>
              <a:custGeom>
                <a:avLst/>
                <a:gdLst>
                  <a:gd name="T0" fmla="*/ 26 w 26"/>
                  <a:gd name="T1" fmla="*/ 0 h 258"/>
                  <a:gd name="T2" fmla="*/ 26 w 26"/>
                  <a:gd name="T3" fmla="*/ 247 h 258"/>
                  <a:gd name="T4" fmla="*/ 0 w 26"/>
                  <a:gd name="T5" fmla="*/ 258 h 258"/>
                  <a:gd name="T6" fmla="*/ 0 w 26"/>
                  <a:gd name="T7" fmla="*/ 11 h 258"/>
                  <a:gd name="T8" fmla="*/ 26 w 26"/>
                  <a:gd name="T9" fmla="*/ 0 h 258"/>
                </a:gdLst>
                <a:ahLst/>
                <a:cxnLst>
                  <a:cxn ang="0">
                    <a:pos x="T0" y="T1"/>
                  </a:cxn>
                  <a:cxn ang="0">
                    <a:pos x="T2" y="T3"/>
                  </a:cxn>
                  <a:cxn ang="0">
                    <a:pos x="T4" y="T5"/>
                  </a:cxn>
                  <a:cxn ang="0">
                    <a:pos x="T6" y="T7"/>
                  </a:cxn>
                  <a:cxn ang="0">
                    <a:pos x="T8" y="T9"/>
                  </a:cxn>
                </a:cxnLst>
                <a:rect l="0" t="0" r="r" b="b"/>
                <a:pathLst>
                  <a:path w="26" h="258">
                    <a:moveTo>
                      <a:pt x="26" y="0"/>
                    </a:moveTo>
                    <a:cubicBezTo>
                      <a:pt x="26" y="247"/>
                      <a:pt x="26" y="247"/>
                      <a:pt x="26" y="247"/>
                    </a:cubicBezTo>
                    <a:cubicBezTo>
                      <a:pt x="17" y="253"/>
                      <a:pt x="9" y="256"/>
                      <a:pt x="0" y="258"/>
                    </a:cubicBezTo>
                    <a:cubicBezTo>
                      <a:pt x="0" y="11"/>
                      <a:pt x="0" y="11"/>
                      <a:pt x="0" y="11"/>
                    </a:cubicBezTo>
                    <a:cubicBezTo>
                      <a:pt x="9" y="9"/>
                      <a:pt x="17" y="6"/>
                      <a:pt x="26"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49" name="îṡ1îḓe"/>
              <p:cNvSpPr/>
              <p:nvPr/>
            </p:nvSpPr>
            <p:spPr bwMode="auto">
              <a:xfrm>
                <a:off x="5870058" y="5261648"/>
                <a:ext cx="2897" cy="92694"/>
              </a:xfrm>
              <a:custGeom>
                <a:avLst/>
                <a:gdLst>
                  <a:gd name="T0" fmla="*/ 7 w 7"/>
                  <a:gd name="T1" fmla="*/ 0 h 248"/>
                  <a:gd name="T2" fmla="*/ 7 w 7"/>
                  <a:gd name="T3" fmla="*/ 247 h 248"/>
                  <a:gd name="T4" fmla="*/ 0 w 7"/>
                  <a:gd name="T5" fmla="*/ 248 h 248"/>
                  <a:gd name="T6" fmla="*/ 0 w 7"/>
                  <a:gd name="T7" fmla="*/ 2 h 248"/>
                  <a:gd name="T8" fmla="*/ 7 w 7"/>
                  <a:gd name="T9" fmla="*/ 0 h 248"/>
                </a:gdLst>
                <a:ahLst/>
                <a:cxnLst>
                  <a:cxn ang="0">
                    <a:pos x="T0" y="T1"/>
                  </a:cxn>
                  <a:cxn ang="0">
                    <a:pos x="T2" y="T3"/>
                  </a:cxn>
                  <a:cxn ang="0">
                    <a:pos x="T4" y="T5"/>
                  </a:cxn>
                  <a:cxn ang="0">
                    <a:pos x="T6" y="T7"/>
                  </a:cxn>
                  <a:cxn ang="0">
                    <a:pos x="T8" y="T9"/>
                  </a:cxn>
                </a:cxnLst>
                <a:rect l="0" t="0" r="r" b="b"/>
                <a:pathLst>
                  <a:path w="7" h="248">
                    <a:moveTo>
                      <a:pt x="7" y="0"/>
                    </a:moveTo>
                    <a:cubicBezTo>
                      <a:pt x="7" y="247"/>
                      <a:pt x="7" y="247"/>
                      <a:pt x="7" y="247"/>
                    </a:cubicBezTo>
                    <a:cubicBezTo>
                      <a:pt x="5" y="247"/>
                      <a:pt x="2" y="248"/>
                      <a:pt x="0" y="248"/>
                    </a:cubicBezTo>
                    <a:cubicBezTo>
                      <a:pt x="0" y="2"/>
                      <a:pt x="0" y="2"/>
                      <a:pt x="0" y="2"/>
                    </a:cubicBezTo>
                    <a:cubicBezTo>
                      <a:pt x="2" y="1"/>
                      <a:pt x="5" y="1"/>
                      <a:pt x="7"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0" name="îṧľíḋe"/>
              <p:cNvSpPr/>
              <p:nvPr/>
            </p:nvSpPr>
            <p:spPr bwMode="auto">
              <a:xfrm>
                <a:off x="5867161" y="5262613"/>
                <a:ext cx="2897" cy="91729"/>
              </a:xfrm>
              <a:custGeom>
                <a:avLst/>
                <a:gdLst>
                  <a:gd name="T0" fmla="*/ 7 w 7"/>
                  <a:gd name="T1" fmla="*/ 0 h 247"/>
                  <a:gd name="T2" fmla="*/ 7 w 7"/>
                  <a:gd name="T3" fmla="*/ 246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6"/>
                      <a:pt x="7" y="246"/>
                      <a:pt x="7" y="246"/>
                    </a:cubicBezTo>
                    <a:cubicBezTo>
                      <a:pt x="5" y="246"/>
                      <a:pt x="2" y="247"/>
                      <a:pt x="0" y="247"/>
                    </a:cubicBezTo>
                    <a:cubicBezTo>
                      <a:pt x="0" y="0"/>
                      <a:pt x="0" y="0"/>
                      <a:pt x="0" y="0"/>
                    </a:cubicBezTo>
                    <a:cubicBezTo>
                      <a:pt x="2" y="0"/>
                      <a:pt x="5" y="0"/>
                      <a:pt x="7"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1" name="ïṩļíďe"/>
              <p:cNvSpPr/>
              <p:nvPr/>
            </p:nvSpPr>
            <p:spPr bwMode="auto">
              <a:xfrm>
                <a:off x="5864264" y="5262613"/>
                <a:ext cx="2897" cy="91729"/>
              </a:xfrm>
              <a:custGeom>
                <a:avLst/>
                <a:gdLst>
                  <a:gd name="T0" fmla="*/ 7 w 7"/>
                  <a:gd name="T1" fmla="*/ 0 h 247"/>
                  <a:gd name="T2" fmla="*/ 7 w 7"/>
                  <a:gd name="T3" fmla="*/ 247 h 247"/>
                  <a:gd name="T4" fmla="*/ 0 w 7"/>
                  <a:gd name="T5" fmla="*/ 247 h 247"/>
                  <a:gd name="T6" fmla="*/ 0 w 7"/>
                  <a:gd name="T7" fmla="*/ 0 h 247"/>
                  <a:gd name="T8" fmla="*/ 7 w 7"/>
                  <a:gd name="T9" fmla="*/ 0 h 247"/>
                </a:gdLst>
                <a:ahLst/>
                <a:cxnLst>
                  <a:cxn ang="0">
                    <a:pos x="T0" y="T1"/>
                  </a:cxn>
                  <a:cxn ang="0">
                    <a:pos x="T2" y="T3"/>
                  </a:cxn>
                  <a:cxn ang="0">
                    <a:pos x="T4" y="T5"/>
                  </a:cxn>
                  <a:cxn ang="0">
                    <a:pos x="T6" y="T7"/>
                  </a:cxn>
                  <a:cxn ang="0">
                    <a:pos x="T8" y="T9"/>
                  </a:cxn>
                </a:cxnLst>
                <a:rect l="0" t="0" r="r" b="b"/>
                <a:pathLst>
                  <a:path w="7" h="247">
                    <a:moveTo>
                      <a:pt x="7" y="0"/>
                    </a:moveTo>
                    <a:cubicBezTo>
                      <a:pt x="7" y="247"/>
                      <a:pt x="7" y="247"/>
                      <a:pt x="7" y="247"/>
                    </a:cubicBezTo>
                    <a:cubicBezTo>
                      <a:pt x="5" y="247"/>
                      <a:pt x="3" y="247"/>
                      <a:pt x="0" y="247"/>
                    </a:cubicBezTo>
                    <a:cubicBezTo>
                      <a:pt x="0" y="0"/>
                      <a:pt x="0" y="0"/>
                      <a:pt x="0" y="0"/>
                    </a:cubicBezTo>
                    <a:cubicBezTo>
                      <a:pt x="3" y="0"/>
                      <a:pt x="5" y="0"/>
                      <a:pt x="7"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2" name="íśľîdê"/>
              <p:cNvSpPr/>
              <p:nvPr/>
            </p:nvSpPr>
            <p:spPr bwMode="auto">
              <a:xfrm>
                <a:off x="5863298" y="5262613"/>
                <a:ext cx="966" cy="91729"/>
              </a:xfrm>
              <a:custGeom>
                <a:avLst/>
                <a:gdLst>
                  <a:gd name="T0" fmla="*/ 4 w 4"/>
                  <a:gd name="T1" fmla="*/ 0 h 247"/>
                  <a:gd name="T2" fmla="*/ 4 w 4"/>
                  <a:gd name="T3" fmla="*/ 247 h 247"/>
                  <a:gd name="T4" fmla="*/ 3 w 4"/>
                  <a:gd name="T5" fmla="*/ 247 h 247"/>
                  <a:gd name="T6" fmla="*/ 0 w 4"/>
                  <a:gd name="T7" fmla="*/ 247 h 247"/>
                  <a:gd name="T8" fmla="*/ 0 w 4"/>
                  <a:gd name="T9" fmla="*/ 0 h 247"/>
                  <a:gd name="T10" fmla="*/ 3 w 4"/>
                  <a:gd name="T11" fmla="*/ 0 h 247"/>
                  <a:gd name="T12" fmla="*/ 4 w 4"/>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4" h="247">
                    <a:moveTo>
                      <a:pt x="4" y="0"/>
                    </a:moveTo>
                    <a:cubicBezTo>
                      <a:pt x="4" y="247"/>
                      <a:pt x="4" y="247"/>
                      <a:pt x="4" y="247"/>
                    </a:cubicBezTo>
                    <a:cubicBezTo>
                      <a:pt x="3" y="247"/>
                      <a:pt x="3" y="247"/>
                      <a:pt x="3" y="247"/>
                    </a:cubicBezTo>
                    <a:cubicBezTo>
                      <a:pt x="2" y="247"/>
                      <a:pt x="1" y="247"/>
                      <a:pt x="0" y="247"/>
                    </a:cubicBezTo>
                    <a:cubicBezTo>
                      <a:pt x="0" y="0"/>
                      <a:pt x="0" y="0"/>
                      <a:pt x="0" y="0"/>
                    </a:cubicBezTo>
                    <a:cubicBezTo>
                      <a:pt x="1" y="0"/>
                      <a:pt x="2" y="0"/>
                      <a:pt x="3" y="0"/>
                    </a:cubicBezTo>
                    <a:cubicBezTo>
                      <a:pt x="4" y="0"/>
                      <a:pt x="4" y="0"/>
                      <a:pt x="4" y="0"/>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3" name="islíḑè"/>
              <p:cNvSpPr/>
              <p:nvPr/>
            </p:nvSpPr>
            <p:spPr bwMode="auto">
              <a:xfrm>
                <a:off x="5861367" y="5262613"/>
                <a:ext cx="1931" cy="91729"/>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7"/>
                      <a:pt x="0" y="247"/>
                    </a:cubicBezTo>
                    <a:cubicBezTo>
                      <a:pt x="0" y="0"/>
                      <a:pt x="0" y="0"/>
                      <a:pt x="0" y="0"/>
                    </a:cubicBezTo>
                    <a:cubicBezTo>
                      <a:pt x="1" y="0"/>
                      <a:pt x="2" y="0"/>
                      <a:pt x="4"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4" name="iṥļïḍe"/>
              <p:cNvSpPr/>
              <p:nvPr/>
            </p:nvSpPr>
            <p:spPr bwMode="auto">
              <a:xfrm>
                <a:off x="5860402" y="5262613"/>
                <a:ext cx="966" cy="91729"/>
              </a:xfrm>
              <a:custGeom>
                <a:avLst/>
                <a:gdLst>
                  <a:gd name="T0" fmla="*/ 3 w 3"/>
                  <a:gd name="T1" fmla="*/ 0 h 247"/>
                  <a:gd name="T2" fmla="*/ 3 w 3"/>
                  <a:gd name="T3" fmla="*/ 247 h 247"/>
                  <a:gd name="T4" fmla="*/ 0 w 3"/>
                  <a:gd name="T5" fmla="*/ 246 h 247"/>
                  <a:gd name="T6" fmla="*/ 0 w 3"/>
                  <a:gd name="T7" fmla="*/ 0 h 247"/>
                  <a:gd name="T8" fmla="*/ 3 w 3"/>
                  <a:gd name="T9" fmla="*/ 0 h 247"/>
                </a:gdLst>
                <a:ahLst/>
                <a:cxnLst>
                  <a:cxn ang="0">
                    <a:pos x="T0" y="T1"/>
                  </a:cxn>
                  <a:cxn ang="0">
                    <a:pos x="T2" y="T3"/>
                  </a:cxn>
                  <a:cxn ang="0">
                    <a:pos x="T4" y="T5"/>
                  </a:cxn>
                  <a:cxn ang="0">
                    <a:pos x="T6" y="T7"/>
                  </a:cxn>
                  <a:cxn ang="0">
                    <a:pos x="T8" y="T9"/>
                  </a:cxn>
                </a:cxnLst>
                <a:rect l="0" t="0" r="r" b="b"/>
                <a:pathLst>
                  <a:path w="3" h="247">
                    <a:moveTo>
                      <a:pt x="3" y="0"/>
                    </a:moveTo>
                    <a:cubicBezTo>
                      <a:pt x="3" y="247"/>
                      <a:pt x="3" y="247"/>
                      <a:pt x="3" y="247"/>
                    </a:cubicBezTo>
                    <a:cubicBezTo>
                      <a:pt x="2" y="247"/>
                      <a:pt x="1" y="246"/>
                      <a:pt x="0" y="246"/>
                    </a:cubicBezTo>
                    <a:cubicBezTo>
                      <a:pt x="0" y="0"/>
                      <a:pt x="0" y="0"/>
                      <a:pt x="0" y="0"/>
                    </a:cubicBezTo>
                    <a:cubicBezTo>
                      <a:pt x="1" y="0"/>
                      <a:pt x="2" y="0"/>
                      <a:pt x="3"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5" name="î$ḻíḍê"/>
              <p:cNvSpPr/>
              <p:nvPr/>
            </p:nvSpPr>
            <p:spPr bwMode="auto">
              <a:xfrm>
                <a:off x="5859436" y="5261648"/>
                <a:ext cx="966" cy="92694"/>
              </a:xfrm>
              <a:custGeom>
                <a:avLst/>
                <a:gdLst>
                  <a:gd name="T0" fmla="*/ 3 w 3"/>
                  <a:gd name="T1" fmla="*/ 1 h 247"/>
                  <a:gd name="T2" fmla="*/ 3 w 3"/>
                  <a:gd name="T3" fmla="*/ 247 h 247"/>
                  <a:gd name="T4" fmla="*/ 0 w 3"/>
                  <a:gd name="T5" fmla="*/ 247 h 247"/>
                  <a:gd name="T6" fmla="*/ 0 w 3"/>
                  <a:gd name="T7" fmla="*/ 0 h 247"/>
                  <a:gd name="T8" fmla="*/ 3 w 3"/>
                  <a:gd name="T9" fmla="*/ 1 h 247"/>
                </a:gdLst>
                <a:ahLst/>
                <a:cxnLst>
                  <a:cxn ang="0">
                    <a:pos x="T0" y="T1"/>
                  </a:cxn>
                  <a:cxn ang="0">
                    <a:pos x="T2" y="T3"/>
                  </a:cxn>
                  <a:cxn ang="0">
                    <a:pos x="T4" y="T5"/>
                  </a:cxn>
                  <a:cxn ang="0">
                    <a:pos x="T6" y="T7"/>
                  </a:cxn>
                  <a:cxn ang="0">
                    <a:pos x="T8" y="T9"/>
                  </a:cxn>
                </a:cxnLst>
                <a:rect l="0" t="0" r="r" b="b"/>
                <a:pathLst>
                  <a:path w="3" h="247">
                    <a:moveTo>
                      <a:pt x="3" y="1"/>
                    </a:moveTo>
                    <a:cubicBezTo>
                      <a:pt x="3" y="247"/>
                      <a:pt x="3" y="247"/>
                      <a:pt x="3" y="247"/>
                    </a:cubicBezTo>
                    <a:cubicBezTo>
                      <a:pt x="2" y="247"/>
                      <a:pt x="1" y="247"/>
                      <a:pt x="0" y="247"/>
                    </a:cubicBezTo>
                    <a:cubicBezTo>
                      <a:pt x="0" y="0"/>
                      <a:pt x="0" y="0"/>
                      <a:pt x="0" y="0"/>
                    </a:cubicBezTo>
                    <a:cubicBezTo>
                      <a:pt x="1" y="0"/>
                      <a:pt x="2" y="1"/>
                      <a:pt x="3"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6" name="ïSḷidê"/>
              <p:cNvSpPr/>
              <p:nvPr/>
            </p:nvSpPr>
            <p:spPr bwMode="auto">
              <a:xfrm>
                <a:off x="5858471" y="5261648"/>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8"/>
                      <a:pt x="1" y="247"/>
                      <a:pt x="0" y="247"/>
                    </a:cubicBezTo>
                    <a:cubicBezTo>
                      <a:pt x="0" y="0"/>
                      <a:pt x="0" y="0"/>
                      <a:pt x="0" y="0"/>
                    </a:cubicBezTo>
                    <a:cubicBezTo>
                      <a:pt x="1" y="1"/>
                      <a:pt x="2" y="1"/>
                      <a:pt x="3"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7" name="íṣḻîḍe"/>
              <p:cNvSpPr/>
              <p:nvPr/>
            </p:nvSpPr>
            <p:spPr bwMode="auto">
              <a:xfrm>
                <a:off x="5857505" y="5260682"/>
                <a:ext cx="966" cy="92694"/>
              </a:xfrm>
              <a:custGeom>
                <a:avLst/>
                <a:gdLst>
                  <a:gd name="T0" fmla="*/ 3 w 3"/>
                  <a:gd name="T1" fmla="*/ 1 h 248"/>
                  <a:gd name="T2" fmla="*/ 3 w 3"/>
                  <a:gd name="T3" fmla="*/ 248 h 248"/>
                  <a:gd name="T4" fmla="*/ 0 w 3"/>
                  <a:gd name="T5" fmla="*/ 247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8"/>
                      <a:pt x="1" y="247"/>
                      <a:pt x="0" y="247"/>
                    </a:cubicBezTo>
                    <a:cubicBezTo>
                      <a:pt x="0" y="0"/>
                      <a:pt x="0" y="0"/>
                      <a:pt x="0" y="0"/>
                    </a:cubicBezTo>
                    <a:cubicBezTo>
                      <a:pt x="1" y="1"/>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8" name="ísliḑé"/>
              <p:cNvSpPr/>
              <p:nvPr/>
            </p:nvSpPr>
            <p:spPr bwMode="auto">
              <a:xfrm>
                <a:off x="5852677" y="5256820"/>
                <a:ext cx="4828" cy="96557"/>
              </a:xfrm>
              <a:custGeom>
                <a:avLst/>
                <a:gdLst>
                  <a:gd name="T0" fmla="*/ 12 w 12"/>
                  <a:gd name="T1" fmla="*/ 12 h 259"/>
                  <a:gd name="T2" fmla="*/ 12 w 12"/>
                  <a:gd name="T3" fmla="*/ 259 h 259"/>
                  <a:gd name="T4" fmla="*/ 0 w 12"/>
                  <a:gd name="T5" fmla="*/ 246 h 259"/>
                  <a:gd name="T6" fmla="*/ 0 w 12"/>
                  <a:gd name="T7" fmla="*/ 0 h 259"/>
                  <a:gd name="T8" fmla="*/ 12 w 12"/>
                  <a:gd name="T9" fmla="*/ 12 h 259"/>
                </a:gdLst>
                <a:ahLst/>
                <a:cxnLst>
                  <a:cxn ang="0">
                    <a:pos x="T0" y="T1"/>
                  </a:cxn>
                  <a:cxn ang="0">
                    <a:pos x="T2" y="T3"/>
                  </a:cxn>
                  <a:cxn ang="0">
                    <a:pos x="T4" y="T5"/>
                  </a:cxn>
                  <a:cxn ang="0">
                    <a:pos x="T6" y="T7"/>
                  </a:cxn>
                  <a:cxn ang="0">
                    <a:pos x="T8" y="T9"/>
                  </a:cxn>
                </a:cxnLst>
                <a:rect l="0" t="0" r="r" b="b"/>
                <a:pathLst>
                  <a:path w="12" h="259">
                    <a:moveTo>
                      <a:pt x="12" y="12"/>
                    </a:moveTo>
                    <a:cubicBezTo>
                      <a:pt x="12" y="259"/>
                      <a:pt x="12" y="259"/>
                      <a:pt x="12" y="259"/>
                    </a:cubicBezTo>
                    <a:cubicBezTo>
                      <a:pt x="5" y="256"/>
                      <a:pt x="1" y="252"/>
                      <a:pt x="0" y="246"/>
                    </a:cubicBezTo>
                    <a:cubicBezTo>
                      <a:pt x="0" y="0"/>
                      <a:pt x="0" y="0"/>
                      <a:pt x="0" y="0"/>
                    </a:cubicBezTo>
                    <a:cubicBezTo>
                      <a:pt x="1" y="6"/>
                      <a:pt x="5" y="10"/>
                      <a:pt x="12" y="12"/>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59" name="ï$liḋé"/>
              <p:cNvSpPr/>
              <p:nvPr/>
            </p:nvSpPr>
            <p:spPr bwMode="auto">
              <a:xfrm>
                <a:off x="5746465" y="5262613"/>
                <a:ext cx="16415"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0" name="î$ḻíḑé"/>
              <p:cNvSpPr/>
              <p:nvPr/>
            </p:nvSpPr>
            <p:spPr bwMode="auto">
              <a:xfrm>
                <a:off x="5989788" y="5262613"/>
                <a:ext cx="17380"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1" name="isḻîḓe"/>
              <p:cNvSpPr/>
              <p:nvPr/>
            </p:nvSpPr>
            <p:spPr bwMode="auto">
              <a:xfrm>
                <a:off x="6007168" y="5259717"/>
                <a:ext cx="966" cy="94626"/>
              </a:xfrm>
              <a:custGeom>
                <a:avLst/>
                <a:gdLst>
                  <a:gd name="T0" fmla="*/ 1 w 1"/>
                  <a:gd name="T1" fmla="*/ 0 h 98"/>
                  <a:gd name="T2" fmla="*/ 1 w 1"/>
                  <a:gd name="T3" fmla="*/ 96 h 98"/>
                  <a:gd name="T4" fmla="*/ 0 w 1"/>
                  <a:gd name="T5" fmla="*/ 98 h 98"/>
                  <a:gd name="T6" fmla="*/ 0 w 1"/>
                  <a:gd name="T7" fmla="*/ 3 h 98"/>
                  <a:gd name="T8" fmla="*/ 1 w 1"/>
                  <a:gd name="T9" fmla="*/ 0 h 98"/>
                </a:gdLst>
                <a:ahLst/>
                <a:cxnLst>
                  <a:cxn ang="0">
                    <a:pos x="T0" y="T1"/>
                  </a:cxn>
                  <a:cxn ang="0">
                    <a:pos x="T2" y="T3"/>
                  </a:cxn>
                  <a:cxn ang="0">
                    <a:pos x="T4" y="T5"/>
                  </a:cxn>
                  <a:cxn ang="0">
                    <a:pos x="T6" y="T7"/>
                  </a:cxn>
                  <a:cxn ang="0">
                    <a:pos x="T8" y="T9"/>
                  </a:cxn>
                </a:cxnLst>
                <a:rect l="0" t="0" r="r" b="b"/>
                <a:pathLst>
                  <a:path w="1" h="98">
                    <a:moveTo>
                      <a:pt x="1" y="0"/>
                    </a:moveTo>
                    <a:lnTo>
                      <a:pt x="1" y="96"/>
                    </a:lnTo>
                    <a:lnTo>
                      <a:pt x="0" y="98"/>
                    </a:lnTo>
                    <a:lnTo>
                      <a:pt x="0" y="3"/>
                    </a:lnTo>
                    <a:lnTo>
                      <a:pt x="1" y="0"/>
                    </a:lnTo>
                    <a:close/>
                  </a:path>
                </a:pathLst>
              </a:custGeom>
              <a:solidFill>
                <a:srgbClr val="84A2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2" name="iSḻídê"/>
              <p:cNvSpPr/>
              <p:nvPr/>
            </p:nvSpPr>
            <p:spPr bwMode="auto">
              <a:xfrm>
                <a:off x="5714601" y="5262613"/>
                <a:ext cx="16415"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3" name="íṣlíḍè"/>
              <p:cNvSpPr/>
              <p:nvPr/>
            </p:nvSpPr>
            <p:spPr bwMode="auto">
              <a:xfrm>
                <a:off x="5686600" y="5262613"/>
                <a:ext cx="10622" cy="91729"/>
              </a:xfrm>
              <a:prstGeom prst="rect">
                <a:avLst/>
              </a:prstGeom>
              <a:solidFill>
                <a:srgbClr val="8CAB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164" name="iṣļíḍe"/>
              <p:cNvSpPr/>
              <p:nvPr/>
            </p:nvSpPr>
            <p:spPr bwMode="auto">
              <a:xfrm>
                <a:off x="5882610" y="5228819"/>
                <a:ext cx="32829" cy="33795"/>
              </a:xfrm>
              <a:custGeom>
                <a:avLst/>
                <a:gdLst>
                  <a:gd name="T0" fmla="*/ 85 w 88"/>
                  <a:gd name="T1" fmla="*/ 64 h 92"/>
                  <a:gd name="T2" fmla="*/ 88 w 88"/>
                  <a:gd name="T3" fmla="*/ 75 h 92"/>
                  <a:gd name="T4" fmla="*/ 35 w 88"/>
                  <a:gd name="T5" fmla="*/ 92 h 92"/>
                  <a:gd name="T6" fmla="*/ 1 w 88"/>
                  <a:gd name="T7" fmla="*/ 76 h 92"/>
                  <a:gd name="T8" fmla="*/ 0 w 88"/>
                  <a:gd name="T9" fmla="*/ 70 h 92"/>
                  <a:gd name="T10" fmla="*/ 3 w 88"/>
                  <a:gd name="T11" fmla="*/ 58 h 92"/>
                  <a:gd name="T12" fmla="*/ 25 w 88"/>
                  <a:gd name="T13" fmla="*/ 0 h 92"/>
                  <a:gd name="T14" fmla="*/ 69 w 88"/>
                  <a:gd name="T15" fmla="*/ 0 h 92"/>
                  <a:gd name="T16" fmla="*/ 71 w 88"/>
                  <a:gd name="T17" fmla="*/ 0 h 92"/>
                  <a:gd name="T18" fmla="*/ 48 w 88"/>
                  <a:gd name="T19" fmla="*/ 62 h 92"/>
                  <a:gd name="T20" fmla="*/ 47 w 88"/>
                  <a:gd name="T21" fmla="*/ 63 h 92"/>
                  <a:gd name="T22" fmla="*/ 47 w 88"/>
                  <a:gd name="T23" fmla="*/ 67 h 92"/>
                  <a:gd name="T24" fmla="*/ 60 w 88"/>
                  <a:gd name="T25" fmla="*/ 74 h 92"/>
                  <a:gd name="T26" fmla="*/ 85 w 88"/>
                  <a:gd name="T27"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92">
                    <a:moveTo>
                      <a:pt x="85" y="64"/>
                    </a:moveTo>
                    <a:cubicBezTo>
                      <a:pt x="85" y="68"/>
                      <a:pt x="86" y="72"/>
                      <a:pt x="88" y="75"/>
                    </a:cubicBezTo>
                    <a:cubicBezTo>
                      <a:pt x="70" y="89"/>
                      <a:pt x="48" y="92"/>
                      <a:pt x="35" y="92"/>
                    </a:cubicBezTo>
                    <a:cubicBezTo>
                      <a:pt x="18" y="92"/>
                      <a:pt x="4" y="87"/>
                      <a:pt x="1" y="76"/>
                    </a:cubicBezTo>
                    <a:cubicBezTo>
                      <a:pt x="0" y="74"/>
                      <a:pt x="0" y="72"/>
                      <a:pt x="0" y="70"/>
                    </a:cubicBezTo>
                    <a:cubicBezTo>
                      <a:pt x="0" y="66"/>
                      <a:pt x="1" y="62"/>
                      <a:pt x="3" y="58"/>
                    </a:cubicBezTo>
                    <a:cubicBezTo>
                      <a:pt x="25" y="0"/>
                      <a:pt x="25" y="0"/>
                      <a:pt x="25" y="0"/>
                    </a:cubicBezTo>
                    <a:cubicBezTo>
                      <a:pt x="69" y="0"/>
                      <a:pt x="69" y="0"/>
                      <a:pt x="69" y="0"/>
                    </a:cubicBezTo>
                    <a:cubicBezTo>
                      <a:pt x="71" y="0"/>
                      <a:pt x="71" y="0"/>
                      <a:pt x="71" y="0"/>
                    </a:cubicBezTo>
                    <a:cubicBezTo>
                      <a:pt x="48" y="62"/>
                      <a:pt x="48" y="62"/>
                      <a:pt x="48" y="62"/>
                    </a:cubicBezTo>
                    <a:cubicBezTo>
                      <a:pt x="48" y="62"/>
                      <a:pt x="48" y="63"/>
                      <a:pt x="47" y="63"/>
                    </a:cubicBezTo>
                    <a:cubicBezTo>
                      <a:pt x="47" y="65"/>
                      <a:pt x="47" y="66"/>
                      <a:pt x="47" y="67"/>
                    </a:cubicBezTo>
                    <a:cubicBezTo>
                      <a:pt x="47" y="72"/>
                      <a:pt x="51" y="74"/>
                      <a:pt x="60" y="74"/>
                    </a:cubicBezTo>
                    <a:cubicBezTo>
                      <a:pt x="70" y="74"/>
                      <a:pt x="79" y="70"/>
                      <a:pt x="85" y="64"/>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5" name="îṣḻiḋê"/>
              <p:cNvSpPr/>
              <p:nvPr/>
            </p:nvSpPr>
            <p:spPr bwMode="auto">
              <a:xfrm>
                <a:off x="5914474" y="5227853"/>
                <a:ext cx="47313" cy="34760"/>
              </a:xfrm>
              <a:custGeom>
                <a:avLst/>
                <a:gdLst>
                  <a:gd name="T0" fmla="*/ 87 w 128"/>
                  <a:gd name="T1" fmla="*/ 0 h 94"/>
                  <a:gd name="T2" fmla="*/ 123 w 128"/>
                  <a:gd name="T3" fmla="*/ 17 h 94"/>
                  <a:gd name="T4" fmla="*/ 123 w 128"/>
                  <a:gd name="T5" fmla="*/ 18 h 94"/>
                  <a:gd name="T6" fmla="*/ 106 w 128"/>
                  <a:gd name="T7" fmla="*/ 30 h 94"/>
                  <a:gd name="T8" fmla="*/ 94 w 128"/>
                  <a:gd name="T9" fmla="*/ 28 h 94"/>
                  <a:gd name="T10" fmla="*/ 98 w 128"/>
                  <a:gd name="T11" fmla="*/ 21 h 94"/>
                  <a:gd name="T12" fmla="*/ 98 w 128"/>
                  <a:gd name="T13" fmla="*/ 18 h 94"/>
                  <a:gd name="T14" fmla="*/ 98 w 128"/>
                  <a:gd name="T15" fmla="*/ 17 h 94"/>
                  <a:gd name="T16" fmla="*/ 89 w 128"/>
                  <a:gd name="T17" fmla="*/ 10 h 94"/>
                  <a:gd name="T18" fmla="*/ 50 w 128"/>
                  <a:gd name="T19" fmla="*/ 51 h 94"/>
                  <a:gd name="T20" fmla="*/ 48 w 128"/>
                  <a:gd name="T21" fmla="*/ 63 h 94"/>
                  <a:gd name="T22" fmla="*/ 71 w 128"/>
                  <a:gd name="T23" fmla="*/ 78 h 94"/>
                  <a:gd name="T24" fmla="*/ 128 w 128"/>
                  <a:gd name="T25" fmla="*/ 60 h 94"/>
                  <a:gd name="T26" fmla="*/ 126 w 128"/>
                  <a:gd name="T27" fmla="*/ 71 h 94"/>
                  <a:gd name="T28" fmla="*/ 50 w 128"/>
                  <a:gd name="T29" fmla="*/ 94 h 94"/>
                  <a:gd name="T30" fmla="*/ 3 w 128"/>
                  <a:gd name="T31" fmla="*/ 77 h 94"/>
                  <a:gd name="T32" fmla="*/ 0 w 128"/>
                  <a:gd name="T33" fmla="*/ 66 h 94"/>
                  <a:gd name="T34" fmla="*/ 0 w 128"/>
                  <a:gd name="T35" fmla="*/ 65 h 94"/>
                  <a:gd name="T36" fmla="*/ 0 w 128"/>
                  <a:gd name="T37" fmla="*/ 60 h 94"/>
                  <a:gd name="T38" fmla="*/ 1 w 128"/>
                  <a:gd name="T39" fmla="*/ 56 h 94"/>
                  <a:gd name="T40" fmla="*/ 87 w 128"/>
                  <a:gd name="T4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94">
                    <a:moveTo>
                      <a:pt x="87" y="0"/>
                    </a:moveTo>
                    <a:cubicBezTo>
                      <a:pt x="116" y="0"/>
                      <a:pt x="123" y="9"/>
                      <a:pt x="123" y="17"/>
                    </a:cubicBezTo>
                    <a:cubicBezTo>
                      <a:pt x="123" y="18"/>
                      <a:pt x="123" y="18"/>
                      <a:pt x="123" y="18"/>
                    </a:cubicBezTo>
                    <a:cubicBezTo>
                      <a:pt x="122" y="26"/>
                      <a:pt x="115" y="30"/>
                      <a:pt x="106" y="30"/>
                    </a:cubicBezTo>
                    <a:cubicBezTo>
                      <a:pt x="102" y="30"/>
                      <a:pt x="98" y="30"/>
                      <a:pt x="94" y="28"/>
                    </a:cubicBezTo>
                    <a:cubicBezTo>
                      <a:pt x="96" y="26"/>
                      <a:pt x="97" y="23"/>
                      <a:pt x="98" y="21"/>
                    </a:cubicBezTo>
                    <a:cubicBezTo>
                      <a:pt x="98" y="20"/>
                      <a:pt x="98" y="19"/>
                      <a:pt x="98" y="18"/>
                    </a:cubicBezTo>
                    <a:cubicBezTo>
                      <a:pt x="98" y="17"/>
                      <a:pt x="98" y="17"/>
                      <a:pt x="98" y="17"/>
                    </a:cubicBezTo>
                    <a:cubicBezTo>
                      <a:pt x="98" y="13"/>
                      <a:pt x="95" y="10"/>
                      <a:pt x="89" y="10"/>
                    </a:cubicBezTo>
                    <a:cubicBezTo>
                      <a:pt x="73" y="10"/>
                      <a:pt x="56" y="32"/>
                      <a:pt x="50" y="51"/>
                    </a:cubicBezTo>
                    <a:cubicBezTo>
                      <a:pt x="49" y="55"/>
                      <a:pt x="48" y="59"/>
                      <a:pt x="48" y="63"/>
                    </a:cubicBezTo>
                    <a:cubicBezTo>
                      <a:pt x="48" y="75"/>
                      <a:pt x="55" y="78"/>
                      <a:pt x="71" y="78"/>
                    </a:cubicBezTo>
                    <a:cubicBezTo>
                      <a:pt x="97" y="78"/>
                      <a:pt x="112" y="70"/>
                      <a:pt x="128" y="60"/>
                    </a:cubicBezTo>
                    <a:cubicBezTo>
                      <a:pt x="127" y="64"/>
                      <a:pt x="126" y="68"/>
                      <a:pt x="126" y="71"/>
                    </a:cubicBezTo>
                    <a:cubicBezTo>
                      <a:pt x="108" y="83"/>
                      <a:pt x="84" y="94"/>
                      <a:pt x="50" y="94"/>
                    </a:cubicBezTo>
                    <a:cubicBezTo>
                      <a:pt x="27" y="94"/>
                      <a:pt x="10" y="89"/>
                      <a:pt x="3" y="77"/>
                    </a:cubicBezTo>
                    <a:cubicBezTo>
                      <a:pt x="1" y="74"/>
                      <a:pt x="0" y="70"/>
                      <a:pt x="0" y="66"/>
                    </a:cubicBezTo>
                    <a:cubicBezTo>
                      <a:pt x="0" y="65"/>
                      <a:pt x="0" y="65"/>
                      <a:pt x="0" y="65"/>
                    </a:cubicBezTo>
                    <a:cubicBezTo>
                      <a:pt x="0" y="63"/>
                      <a:pt x="0" y="61"/>
                      <a:pt x="0" y="60"/>
                    </a:cubicBezTo>
                    <a:cubicBezTo>
                      <a:pt x="0" y="59"/>
                      <a:pt x="1" y="58"/>
                      <a:pt x="1" y="56"/>
                    </a:cubicBezTo>
                    <a:cubicBezTo>
                      <a:pt x="6" y="34"/>
                      <a:pt x="29" y="0"/>
                      <a:pt x="87" y="0"/>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6" name="ïS1íḋè"/>
              <p:cNvSpPr/>
              <p:nvPr/>
            </p:nvSpPr>
            <p:spPr bwMode="auto">
              <a:xfrm>
                <a:off x="6053515" y="5256820"/>
                <a:ext cx="1931" cy="93660"/>
              </a:xfrm>
              <a:custGeom>
                <a:avLst/>
                <a:gdLst>
                  <a:gd name="T0" fmla="*/ 5 w 5"/>
                  <a:gd name="T1" fmla="*/ 0 h 250"/>
                  <a:gd name="T2" fmla="*/ 5 w 5"/>
                  <a:gd name="T3" fmla="*/ 246 h 250"/>
                  <a:gd name="T4" fmla="*/ 0 w 5"/>
                  <a:gd name="T5" fmla="*/ 250 h 250"/>
                  <a:gd name="T6" fmla="*/ 0 w 5"/>
                  <a:gd name="T7" fmla="*/ 4 h 250"/>
                  <a:gd name="T8" fmla="*/ 5 w 5"/>
                  <a:gd name="T9" fmla="*/ 0 h 250"/>
                </a:gdLst>
                <a:ahLst/>
                <a:cxnLst>
                  <a:cxn ang="0">
                    <a:pos x="T0" y="T1"/>
                  </a:cxn>
                  <a:cxn ang="0">
                    <a:pos x="T2" y="T3"/>
                  </a:cxn>
                  <a:cxn ang="0">
                    <a:pos x="T4" y="T5"/>
                  </a:cxn>
                  <a:cxn ang="0">
                    <a:pos x="T6" y="T7"/>
                  </a:cxn>
                  <a:cxn ang="0">
                    <a:pos x="T8" y="T9"/>
                  </a:cxn>
                </a:cxnLst>
                <a:rect l="0" t="0" r="r" b="b"/>
                <a:pathLst>
                  <a:path w="5" h="250">
                    <a:moveTo>
                      <a:pt x="5" y="0"/>
                    </a:moveTo>
                    <a:cubicBezTo>
                      <a:pt x="5" y="246"/>
                      <a:pt x="5" y="246"/>
                      <a:pt x="5" y="246"/>
                    </a:cubicBezTo>
                    <a:cubicBezTo>
                      <a:pt x="3" y="248"/>
                      <a:pt x="2" y="249"/>
                      <a:pt x="0" y="250"/>
                    </a:cubicBezTo>
                    <a:cubicBezTo>
                      <a:pt x="0" y="4"/>
                      <a:pt x="0" y="4"/>
                      <a:pt x="0" y="4"/>
                    </a:cubicBezTo>
                    <a:cubicBezTo>
                      <a:pt x="2" y="3"/>
                      <a:pt x="3" y="1"/>
                      <a:pt x="5"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7" name="íṧľiďé"/>
              <p:cNvSpPr/>
              <p:nvPr/>
            </p:nvSpPr>
            <p:spPr bwMode="auto">
              <a:xfrm>
                <a:off x="6044825" y="5258751"/>
                <a:ext cx="8690" cy="95591"/>
              </a:xfrm>
              <a:custGeom>
                <a:avLst/>
                <a:gdLst>
                  <a:gd name="T0" fmla="*/ 23 w 23"/>
                  <a:gd name="T1" fmla="*/ 0 h 256"/>
                  <a:gd name="T2" fmla="*/ 23 w 23"/>
                  <a:gd name="T3" fmla="*/ 246 h 256"/>
                  <a:gd name="T4" fmla="*/ 0 w 23"/>
                  <a:gd name="T5" fmla="*/ 256 h 256"/>
                  <a:gd name="T6" fmla="*/ 0 w 23"/>
                  <a:gd name="T7" fmla="*/ 10 h 256"/>
                  <a:gd name="T8" fmla="*/ 23 w 23"/>
                  <a:gd name="T9" fmla="*/ 0 h 256"/>
                </a:gdLst>
                <a:ahLst/>
                <a:cxnLst>
                  <a:cxn ang="0">
                    <a:pos x="T0" y="T1"/>
                  </a:cxn>
                  <a:cxn ang="0">
                    <a:pos x="T2" y="T3"/>
                  </a:cxn>
                  <a:cxn ang="0">
                    <a:pos x="T4" y="T5"/>
                  </a:cxn>
                  <a:cxn ang="0">
                    <a:pos x="T6" y="T7"/>
                  </a:cxn>
                  <a:cxn ang="0">
                    <a:pos x="T8" y="T9"/>
                  </a:cxn>
                </a:cxnLst>
                <a:rect l="0" t="0" r="r" b="b"/>
                <a:pathLst>
                  <a:path w="23" h="256">
                    <a:moveTo>
                      <a:pt x="23" y="0"/>
                    </a:moveTo>
                    <a:cubicBezTo>
                      <a:pt x="23" y="246"/>
                      <a:pt x="23" y="246"/>
                      <a:pt x="23" y="246"/>
                    </a:cubicBezTo>
                    <a:cubicBezTo>
                      <a:pt x="15" y="252"/>
                      <a:pt x="8" y="255"/>
                      <a:pt x="0" y="256"/>
                    </a:cubicBezTo>
                    <a:cubicBezTo>
                      <a:pt x="0" y="10"/>
                      <a:pt x="0" y="10"/>
                      <a:pt x="0" y="10"/>
                    </a:cubicBezTo>
                    <a:cubicBezTo>
                      <a:pt x="8" y="8"/>
                      <a:pt x="15" y="5"/>
                      <a:pt x="23"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8" name="îṥliḓé"/>
              <p:cNvSpPr/>
              <p:nvPr/>
            </p:nvSpPr>
            <p:spPr bwMode="auto">
              <a:xfrm>
                <a:off x="6041929" y="5262613"/>
                <a:ext cx="2897" cy="91729"/>
              </a:xfrm>
              <a:custGeom>
                <a:avLst/>
                <a:gdLst>
                  <a:gd name="T0" fmla="*/ 6 w 6"/>
                  <a:gd name="T1" fmla="*/ 0 h 247"/>
                  <a:gd name="T2" fmla="*/ 6 w 6"/>
                  <a:gd name="T3" fmla="*/ 246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6"/>
                      <a:pt x="6" y="246"/>
                      <a:pt x="6" y="246"/>
                    </a:cubicBezTo>
                    <a:cubicBezTo>
                      <a:pt x="4" y="247"/>
                      <a:pt x="2" y="247"/>
                      <a:pt x="0" y="247"/>
                    </a:cubicBezTo>
                    <a:cubicBezTo>
                      <a:pt x="0" y="1"/>
                      <a:pt x="0" y="1"/>
                      <a:pt x="0" y="1"/>
                    </a:cubicBezTo>
                    <a:cubicBezTo>
                      <a:pt x="2" y="1"/>
                      <a:pt x="4" y="0"/>
                      <a:pt x="6"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69" name="íṡḻîḋê"/>
              <p:cNvSpPr/>
              <p:nvPr/>
            </p:nvSpPr>
            <p:spPr bwMode="auto">
              <a:xfrm>
                <a:off x="6040963" y="5262613"/>
                <a:ext cx="966" cy="91729"/>
              </a:xfrm>
              <a:custGeom>
                <a:avLst/>
                <a:gdLst>
                  <a:gd name="T0" fmla="*/ 5 w 5"/>
                  <a:gd name="T1" fmla="*/ 0 h 247"/>
                  <a:gd name="T2" fmla="*/ 5 w 5"/>
                  <a:gd name="T3" fmla="*/ 246 h 247"/>
                  <a:gd name="T4" fmla="*/ 0 w 5"/>
                  <a:gd name="T5" fmla="*/ 247 h 247"/>
                  <a:gd name="T6" fmla="*/ 0 w 5"/>
                  <a:gd name="T7" fmla="*/ 0 h 247"/>
                  <a:gd name="T8" fmla="*/ 5 w 5"/>
                  <a:gd name="T9" fmla="*/ 0 h 247"/>
                </a:gdLst>
                <a:ahLst/>
                <a:cxnLst>
                  <a:cxn ang="0">
                    <a:pos x="T0" y="T1"/>
                  </a:cxn>
                  <a:cxn ang="0">
                    <a:pos x="T2" y="T3"/>
                  </a:cxn>
                  <a:cxn ang="0">
                    <a:pos x="T4" y="T5"/>
                  </a:cxn>
                  <a:cxn ang="0">
                    <a:pos x="T6" y="T7"/>
                  </a:cxn>
                  <a:cxn ang="0">
                    <a:pos x="T8" y="T9"/>
                  </a:cxn>
                </a:cxnLst>
                <a:rect l="0" t="0" r="r" b="b"/>
                <a:pathLst>
                  <a:path w="5" h="247">
                    <a:moveTo>
                      <a:pt x="5" y="0"/>
                    </a:moveTo>
                    <a:cubicBezTo>
                      <a:pt x="5" y="246"/>
                      <a:pt x="5" y="246"/>
                      <a:pt x="5" y="246"/>
                    </a:cubicBezTo>
                    <a:cubicBezTo>
                      <a:pt x="3" y="247"/>
                      <a:pt x="1" y="247"/>
                      <a:pt x="0" y="247"/>
                    </a:cubicBezTo>
                    <a:cubicBezTo>
                      <a:pt x="0" y="0"/>
                      <a:pt x="0" y="0"/>
                      <a:pt x="0" y="0"/>
                    </a:cubicBezTo>
                    <a:cubicBezTo>
                      <a:pt x="1" y="0"/>
                      <a:pt x="3" y="0"/>
                      <a:pt x="5"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0" name="işļîde"/>
              <p:cNvSpPr/>
              <p:nvPr/>
            </p:nvSpPr>
            <p:spPr bwMode="auto">
              <a:xfrm>
                <a:off x="6038066" y="5262613"/>
                <a:ext cx="2897" cy="91729"/>
              </a:xfrm>
              <a:custGeom>
                <a:avLst/>
                <a:gdLst>
                  <a:gd name="T0" fmla="*/ 6 w 6"/>
                  <a:gd name="T1" fmla="*/ 0 h 247"/>
                  <a:gd name="T2" fmla="*/ 6 w 6"/>
                  <a:gd name="T3" fmla="*/ 247 h 247"/>
                  <a:gd name="T4" fmla="*/ 0 w 6"/>
                  <a:gd name="T5" fmla="*/ 247 h 247"/>
                  <a:gd name="T6" fmla="*/ 0 w 6"/>
                  <a:gd name="T7" fmla="*/ 1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1"/>
                      <a:pt x="0" y="1"/>
                      <a:pt x="0" y="1"/>
                    </a:cubicBezTo>
                    <a:cubicBezTo>
                      <a:pt x="2" y="1"/>
                      <a:pt x="4" y="0"/>
                      <a:pt x="6"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1" name="iSḷiḍe"/>
              <p:cNvSpPr/>
              <p:nvPr/>
            </p:nvSpPr>
            <p:spPr bwMode="auto">
              <a:xfrm>
                <a:off x="6036135" y="5262613"/>
                <a:ext cx="1931" cy="91729"/>
              </a:xfrm>
              <a:custGeom>
                <a:avLst/>
                <a:gdLst>
                  <a:gd name="T0" fmla="*/ 6 w 6"/>
                  <a:gd name="T1" fmla="*/ 1 h 247"/>
                  <a:gd name="T2" fmla="*/ 6 w 6"/>
                  <a:gd name="T3" fmla="*/ 247 h 247"/>
                  <a:gd name="T4" fmla="*/ 5 w 6"/>
                  <a:gd name="T5" fmla="*/ 247 h 247"/>
                  <a:gd name="T6" fmla="*/ 0 w 6"/>
                  <a:gd name="T7" fmla="*/ 247 h 247"/>
                  <a:gd name="T8" fmla="*/ 0 w 6"/>
                  <a:gd name="T9" fmla="*/ 0 h 247"/>
                  <a:gd name="T10" fmla="*/ 5 w 6"/>
                  <a:gd name="T11" fmla="*/ 1 h 247"/>
                  <a:gd name="T12" fmla="*/ 6 w 6"/>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6" h="247">
                    <a:moveTo>
                      <a:pt x="6" y="1"/>
                    </a:moveTo>
                    <a:cubicBezTo>
                      <a:pt x="6" y="247"/>
                      <a:pt x="6" y="247"/>
                      <a:pt x="6" y="247"/>
                    </a:cubicBezTo>
                    <a:cubicBezTo>
                      <a:pt x="5" y="247"/>
                      <a:pt x="5" y="247"/>
                      <a:pt x="5" y="247"/>
                    </a:cubicBezTo>
                    <a:cubicBezTo>
                      <a:pt x="4" y="247"/>
                      <a:pt x="2" y="247"/>
                      <a:pt x="0" y="247"/>
                    </a:cubicBezTo>
                    <a:cubicBezTo>
                      <a:pt x="0" y="0"/>
                      <a:pt x="0" y="0"/>
                      <a:pt x="0" y="0"/>
                    </a:cubicBezTo>
                    <a:cubicBezTo>
                      <a:pt x="2" y="1"/>
                      <a:pt x="4" y="1"/>
                      <a:pt x="5" y="1"/>
                    </a:cubicBezTo>
                    <a:cubicBezTo>
                      <a:pt x="6" y="1"/>
                      <a:pt x="6" y="1"/>
                      <a:pt x="6"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2" name="ïşľïďé"/>
              <p:cNvSpPr/>
              <p:nvPr/>
            </p:nvSpPr>
            <p:spPr bwMode="auto">
              <a:xfrm>
                <a:off x="6034204" y="5262613"/>
                <a:ext cx="1931" cy="91729"/>
              </a:xfrm>
              <a:custGeom>
                <a:avLst/>
                <a:gdLst>
                  <a:gd name="T0" fmla="*/ 4 w 4"/>
                  <a:gd name="T1" fmla="*/ 0 h 247"/>
                  <a:gd name="T2" fmla="*/ 4 w 4"/>
                  <a:gd name="T3" fmla="*/ 247 h 247"/>
                  <a:gd name="T4" fmla="*/ 0 w 4"/>
                  <a:gd name="T5" fmla="*/ 247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3" y="247"/>
                      <a:pt x="1" y="247"/>
                      <a:pt x="0" y="247"/>
                    </a:cubicBezTo>
                    <a:cubicBezTo>
                      <a:pt x="0" y="0"/>
                      <a:pt x="0" y="0"/>
                      <a:pt x="0" y="0"/>
                    </a:cubicBezTo>
                    <a:cubicBezTo>
                      <a:pt x="1" y="0"/>
                      <a:pt x="3" y="0"/>
                      <a:pt x="4"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3" name="išḷïḑê"/>
              <p:cNvSpPr/>
              <p:nvPr/>
            </p:nvSpPr>
            <p:spPr bwMode="auto">
              <a:xfrm>
                <a:off x="6033238" y="5262613"/>
                <a:ext cx="966" cy="91729"/>
              </a:xfrm>
              <a:custGeom>
                <a:avLst/>
                <a:gdLst>
                  <a:gd name="T0" fmla="*/ 4 w 4"/>
                  <a:gd name="T1" fmla="*/ 0 h 247"/>
                  <a:gd name="T2" fmla="*/ 4 w 4"/>
                  <a:gd name="T3" fmla="*/ 247 h 247"/>
                  <a:gd name="T4" fmla="*/ 0 w 4"/>
                  <a:gd name="T5" fmla="*/ 246 h 247"/>
                  <a:gd name="T6" fmla="*/ 0 w 4"/>
                  <a:gd name="T7" fmla="*/ 0 h 247"/>
                  <a:gd name="T8" fmla="*/ 4 w 4"/>
                  <a:gd name="T9" fmla="*/ 0 h 247"/>
                </a:gdLst>
                <a:ahLst/>
                <a:cxnLst>
                  <a:cxn ang="0">
                    <a:pos x="T0" y="T1"/>
                  </a:cxn>
                  <a:cxn ang="0">
                    <a:pos x="T2" y="T3"/>
                  </a:cxn>
                  <a:cxn ang="0">
                    <a:pos x="T4" y="T5"/>
                  </a:cxn>
                  <a:cxn ang="0">
                    <a:pos x="T6" y="T7"/>
                  </a:cxn>
                  <a:cxn ang="0">
                    <a:pos x="T8" y="T9"/>
                  </a:cxn>
                </a:cxnLst>
                <a:rect l="0" t="0" r="r" b="b"/>
                <a:pathLst>
                  <a:path w="4" h="247">
                    <a:moveTo>
                      <a:pt x="4" y="0"/>
                    </a:moveTo>
                    <a:cubicBezTo>
                      <a:pt x="4" y="247"/>
                      <a:pt x="4" y="247"/>
                      <a:pt x="4" y="247"/>
                    </a:cubicBezTo>
                    <a:cubicBezTo>
                      <a:pt x="2" y="247"/>
                      <a:pt x="1" y="246"/>
                      <a:pt x="0" y="246"/>
                    </a:cubicBezTo>
                    <a:cubicBezTo>
                      <a:pt x="0" y="0"/>
                      <a:pt x="0" y="0"/>
                      <a:pt x="0" y="0"/>
                    </a:cubicBezTo>
                    <a:cubicBezTo>
                      <a:pt x="1" y="0"/>
                      <a:pt x="2" y="0"/>
                      <a:pt x="4" y="0"/>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4" name="ïṡḷíḑê"/>
              <p:cNvSpPr/>
              <p:nvPr/>
            </p:nvSpPr>
            <p:spPr bwMode="auto">
              <a:xfrm>
                <a:off x="6031307" y="5262613"/>
                <a:ext cx="1931" cy="91729"/>
              </a:xfrm>
              <a:custGeom>
                <a:avLst/>
                <a:gdLst>
                  <a:gd name="T0" fmla="*/ 4 w 4"/>
                  <a:gd name="T1" fmla="*/ 1 h 247"/>
                  <a:gd name="T2" fmla="*/ 4 w 4"/>
                  <a:gd name="T3" fmla="*/ 247 h 247"/>
                  <a:gd name="T4" fmla="*/ 0 w 4"/>
                  <a:gd name="T5" fmla="*/ 246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2" y="247"/>
                      <a:pt x="1" y="247"/>
                      <a:pt x="0" y="246"/>
                    </a:cubicBezTo>
                    <a:cubicBezTo>
                      <a:pt x="0" y="0"/>
                      <a:pt x="0" y="0"/>
                      <a:pt x="0" y="0"/>
                    </a:cubicBezTo>
                    <a:cubicBezTo>
                      <a:pt x="1" y="0"/>
                      <a:pt x="2" y="0"/>
                      <a:pt x="4"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5" name="iṡḷiḍè"/>
              <p:cNvSpPr/>
              <p:nvPr/>
            </p:nvSpPr>
            <p:spPr bwMode="auto">
              <a:xfrm>
                <a:off x="6030342" y="5261648"/>
                <a:ext cx="966" cy="92694"/>
              </a:xfrm>
              <a:custGeom>
                <a:avLst/>
                <a:gdLst>
                  <a:gd name="T0" fmla="*/ 4 w 4"/>
                  <a:gd name="T1" fmla="*/ 1 h 247"/>
                  <a:gd name="T2" fmla="*/ 4 w 4"/>
                  <a:gd name="T3" fmla="*/ 247 h 247"/>
                  <a:gd name="T4" fmla="*/ 0 w 4"/>
                  <a:gd name="T5" fmla="*/ 247 h 247"/>
                  <a:gd name="T6" fmla="*/ 0 w 4"/>
                  <a:gd name="T7" fmla="*/ 0 h 247"/>
                  <a:gd name="T8" fmla="*/ 4 w 4"/>
                  <a:gd name="T9" fmla="*/ 1 h 247"/>
                </a:gdLst>
                <a:ahLst/>
                <a:cxnLst>
                  <a:cxn ang="0">
                    <a:pos x="T0" y="T1"/>
                  </a:cxn>
                  <a:cxn ang="0">
                    <a:pos x="T2" y="T3"/>
                  </a:cxn>
                  <a:cxn ang="0">
                    <a:pos x="T4" y="T5"/>
                  </a:cxn>
                  <a:cxn ang="0">
                    <a:pos x="T6" y="T7"/>
                  </a:cxn>
                  <a:cxn ang="0">
                    <a:pos x="T8" y="T9"/>
                  </a:cxn>
                </a:cxnLst>
                <a:rect l="0" t="0" r="r" b="b"/>
                <a:pathLst>
                  <a:path w="4" h="247">
                    <a:moveTo>
                      <a:pt x="4" y="1"/>
                    </a:moveTo>
                    <a:cubicBezTo>
                      <a:pt x="4" y="247"/>
                      <a:pt x="4" y="247"/>
                      <a:pt x="4" y="247"/>
                    </a:cubicBezTo>
                    <a:cubicBezTo>
                      <a:pt x="3" y="247"/>
                      <a:pt x="2" y="247"/>
                      <a:pt x="0" y="247"/>
                    </a:cubicBezTo>
                    <a:cubicBezTo>
                      <a:pt x="0" y="0"/>
                      <a:pt x="0" y="0"/>
                      <a:pt x="0" y="0"/>
                    </a:cubicBezTo>
                    <a:cubicBezTo>
                      <a:pt x="2" y="0"/>
                      <a:pt x="3" y="1"/>
                      <a:pt x="4"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6" name="îṣḷiďê"/>
              <p:cNvSpPr/>
              <p:nvPr/>
            </p:nvSpPr>
            <p:spPr bwMode="auto">
              <a:xfrm>
                <a:off x="6029376" y="5261648"/>
                <a:ext cx="966" cy="92694"/>
              </a:xfrm>
              <a:custGeom>
                <a:avLst/>
                <a:gdLst>
                  <a:gd name="T0" fmla="*/ 3 w 3"/>
                  <a:gd name="T1" fmla="*/ 1 h 248"/>
                  <a:gd name="T2" fmla="*/ 3 w 3"/>
                  <a:gd name="T3" fmla="*/ 248 h 248"/>
                  <a:gd name="T4" fmla="*/ 0 w 3"/>
                  <a:gd name="T5" fmla="*/ 246 h 248"/>
                  <a:gd name="T6" fmla="*/ 0 w 3"/>
                  <a:gd name="T7" fmla="*/ 0 h 248"/>
                  <a:gd name="T8" fmla="*/ 3 w 3"/>
                  <a:gd name="T9" fmla="*/ 1 h 248"/>
                </a:gdLst>
                <a:ahLst/>
                <a:cxnLst>
                  <a:cxn ang="0">
                    <a:pos x="T0" y="T1"/>
                  </a:cxn>
                  <a:cxn ang="0">
                    <a:pos x="T2" y="T3"/>
                  </a:cxn>
                  <a:cxn ang="0">
                    <a:pos x="T4" y="T5"/>
                  </a:cxn>
                  <a:cxn ang="0">
                    <a:pos x="T6" y="T7"/>
                  </a:cxn>
                  <a:cxn ang="0">
                    <a:pos x="T8" y="T9"/>
                  </a:cxn>
                </a:cxnLst>
                <a:rect l="0" t="0" r="r" b="b"/>
                <a:pathLst>
                  <a:path w="3" h="248">
                    <a:moveTo>
                      <a:pt x="3" y="1"/>
                    </a:moveTo>
                    <a:cubicBezTo>
                      <a:pt x="3" y="248"/>
                      <a:pt x="3" y="248"/>
                      <a:pt x="3" y="248"/>
                    </a:cubicBezTo>
                    <a:cubicBezTo>
                      <a:pt x="2" y="247"/>
                      <a:pt x="1" y="247"/>
                      <a:pt x="0" y="246"/>
                    </a:cubicBezTo>
                    <a:cubicBezTo>
                      <a:pt x="0" y="0"/>
                      <a:pt x="0" y="0"/>
                      <a:pt x="0" y="0"/>
                    </a:cubicBezTo>
                    <a:cubicBezTo>
                      <a:pt x="1" y="0"/>
                      <a:pt x="2" y="1"/>
                      <a:pt x="3"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7" name="ïṣliḋê"/>
              <p:cNvSpPr/>
              <p:nvPr/>
            </p:nvSpPr>
            <p:spPr bwMode="auto">
              <a:xfrm>
                <a:off x="6023582" y="5254889"/>
                <a:ext cx="5793" cy="98488"/>
              </a:xfrm>
              <a:custGeom>
                <a:avLst/>
                <a:gdLst>
                  <a:gd name="T0" fmla="*/ 14 w 14"/>
                  <a:gd name="T1" fmla="*/ 17 h 263"/>
                  <a:gd name="T2" fmla="*/ 14 w 14"/>
                  <a:gd name="T3" fmla="*/ 263 h 263"/>
                  <a:gd name="T4" fmla="*/ 0 w 14"/>
                  <a:gd name="T5" fmla="*/ 247 h 263"/>
                  <a:gd name="T6" fmla="*/ 0 w 14"/>
                  <a:gd name="T7" fmla="*/ 0 h 263"/>
                  <a:gd name="T8" fmla="*/ 14 w 14"/>
                  <a:gd name="T9" fmla="*/ 17 h 263"/>
                </a:gdLst>
                <a:ahLst/>
                <a:cxnLst>
                  <a:cxn ang="0">
                    <a:pos x="T0" y="T1"/>
                  </a:cxn>
                  <a:cxn ang="0">
                    <a:pos x="T2" y="T3"/>
                  </a:cxn>
                  <a:cxn ang="0">
                    <a:pos x="T4" y="T5"/>
                  </a:cxn>
                  <a:cxn ang="0">
                    <a:pos x="T6" y="T7"/>
                  </a:cxn>
                  <a:cxn ang="0">
                    <a:pos x="T8" y="T9"/>
                  </a:cxn>
                </a:cxnLst>
                <a:rect l="0" t="0" r="r" b="b"/>
                <a:pathLst>
                  <a:path w="14" h="263">
                    <a:moveTo>
                      <a:pt x="14" y="17"/>
                    </a:moveTo>
                    <a:cubicBezTo>
                      <a:pt x="14" y="263"/>
                      <a:pt x="14" y="263"/>
                      <a:pt x="14" y="263"/>
                    </a:cubicBezTo>
                    <a:cubicBezTo>
                      <a:pt x="4" y="259"/>
                      <a:pt x="0" y="253"/>
                      <a:pt x="0" y="247"/>
                    </a:cubicBezTo>
                    <a:cubicBezTo>
                      <a:pt x="0" y="0"/>
                      <a:pt x="0" y="0"/>
                      <a:pt x="0" y="0"/>
                    </a:cubicBezTo>
                    <a:cubicBezTo>
                      <a:pt x="0" y="7"/>
                      <a:pt x="4" y="13"/>
                      <a:pt x="14" y="17"/>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8" name="iṣľíḑè"/>
              <p:cNvSpPr/>
              <p:nvPr/>
            </p:nvSpPr>
            <p:spPr bwMode="auto">
              <a:xfrm>
                <a:off x="5818882" y="5215301"/>
                <a:ext cx="64693" cy="47313"/>
              </a:xfrm>
              <a:custGeom>
                <a:avLst/>
                <a:gdLst>
                  <a:gd name="T0" fmla="*/ 174 w 174"/>
                  <a:gd name="T1" fmla="*/ 94 h 128"/>
                  <a:gd name="T2" fmla="*/ 171 w 174"/>
                  <a:gd name="T3" fmla="*/ 106 h 128"/>
                  <a:gd name="T4" fmla="*/ 172 w 174"/>
                  <a:gd name="T5" fmla="*/ 112 h 128"/>
                  <a:gd name="T6" fmla="*/ 122 w 174"/>
                  <a:gd name="T7" fmla="*/ 126 h 128"/>
                  <a:gd name="T8" fmla="*/ 91 w 174"/>
                  <a:gd name="T9" fmla="*/ 111 h 128"/>
                  <a:gd name="T10" fmla="*/ 43 w 174"/>
                  <a:gd name="T11" fmla="*/ 128 h 128"/>
                  <a:gd name="T12" fmla="*/ 1 w 174"/>
                  <a:gd name="T13" fmla="*/ 107 h 128"/>
                  <a:gd name="T14" fmla="*/ 1 w 174"/>
                  <a:gd name="T15" fmla="*/ 105 h 128"/>
                  <a:gd name="T16" fmla="*/ 0 w 174"/>
                  <a:gd name="T17" fmla="*/ 98 h 128"/>
                  <a:gd name="T18" fmla="*/ 0 w 174"/>
                  <a:gd name="T19" fmla="*/ 97 h 128"/>
                  <a:gd name="T20" fmla="*/ 83 w 174"/>
                  <a:gd name="T21" fmla="*/ 35 h 128"/>
                  <a:gd name="T22" fmla="*/ 109 w 174"/>
                  <a:gd name="T23" fmla="*/ 44 h 128"/>
                  <a:gd name="T24" fmla="*/ 109 w 174"/>
                  <a:gd name="T25" fmla="*/ 45 h 128"/>
                  <a:gd name="T26" fmla="*/ 125 w 174"/>
                  <a:gd name="T27" fmla="*/ 4 h 128"/>
                  <a:gd name="T28" fmla="*/ 169 w 174"/>
                  <a:gd name="T29" fmla="*/ 0 h 128"/>
                  <a:gd name="T30" fmla="*/ 173 w 174"/>
                  <a:gd name="T31" fmla="*/ 0 h 128"/>
                  <a:gd name="T32" fmla="*/ 136 w 174"/>
                  <a:gd name="T33" fmla="*/ 98 h 128"/>
                  <a:gd name="T34" fmla="*/ 135 w 174"/>
                  <a:gd name="T35" fmla="*/ 101 h 128"/>
                  <a:gd name="T36" fmla="*/ 134 w 174"/>
                  <a:gd name="T37" fmla="*/ 103 h 128"/>
                  <a:gd name="T38" fmla="*/ 148 w 174"/>
                  <a:gd name="T39" fmla="*/ 110 h 128"/>
                  <a:gd name="T40" fmla="*/ 171 w 174"/>
                  <a:gd name="T41" fmla="*/ 99 h 128"/>
                  <a:gd name="T42" fmla="*/ 174 w 174"/>
                  <a:gd name="T43" fmla="*/ 94 h 128"/>
                  <a:gd name="T44" fmla="*/ 90 w 174"/>
                  <a:gd name="T45" fmla="*/ 94 h 128"/>
                  <a:gd name="T46" fmla="*/ 106 w 174"/>
                  <a:gd name="T47" fmla="*/ 53 h 128"/>
                  <a:gd name="T48" fmla="*/ 103 w 174"/>
                  <a:gd name="T49" fmla="*/ 49 h 128"/>
                  <a:gd name="T50" fmla="*/ 93 w 174"/>
                  <a:gd name="T51" fmla="*/ 46 h 128"/>
                  <a:gd name="T52" fmla="*/ 48 w 174"/>
                  <a:gd name="T53" fmla="*/ 96 h 128"/>
                  <a:gd name="T54" fmla="*/ 48 w 174"/>
                  <a:gd name="T55" fmla="*/ 99 h 128"/>
                  <a:gd name="T56" fmla="*/ 64 w 174"/>
                  <a:gd name="T57" fmla="*/ 110 h 128"/>
                  <a:gd name="T58" fmla="*/ 90 w 174"/>
                  <a:gd name="T59" fmla="*/ 95 h 128"/>
                  <a:gd name="T60" fmla="*/ 90 w 174"/>
                  <a:gd name="T61" fmla="*/ 9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4" h="128">
                    <a:moveTo>
                      <a:pt x="174" y="94"/>
                    </a:moveTo>
                    <a:cubicBezTo>
                      <a:pt x="172" y="98"/>
                      <a:pt x="171" y="102"/>
                      <a:pt x="171" y="106"/>
                    </a:cubicBezTo>
                    <a:cubicBezTo>
                      <a:pt x="171" y="108"/>
                      <a:pt x="171" y="110"/>
                      <a:pt x="172" y="112"/>
                    </a:cubicBezTo>
                    <a:cubicBezTo>
                      <a:pt x="155" y="125"/>
                      <a:pt x="135" y="126"/>
                      <a:pt x="122" y="126"/>
                    </a:cubicBezTo>
                    <a:cubicBezTo>
                      <a:pt x="105" y="126"/>
                      <a:pt x="93" y="121"/>
                      <a:pt x="91" y="111"/>
                    </a:cubicBezTo>
                    <a:cubicBezTo>
                      <a:pt x="81" y="119"/>
                      <a:pt x="66" y="128"/>
                      <a:pt x="43" y="128"/>
                    </a:cubicBezTo>
                    <a:cubicBezTo>
                      <a:pt x="24" y="128"/>
                      <a:pt x="6" y="122"/>
                      <a:pt x="1" y="107"/>
                    </a:cubicBezTo>
                    <a:cubicBezTo>
                      <a:pt x="1" y="106"/>
                      <a:pt x="1" y="106"/>
                      <a:pt x="1" y="105"/>
                    </a:cubicBezTo>
                    <a:cubicBezTo>
                      <a:pt x="0" y="103"/>
                      <a:pt x="0" y="101"/>
                      <a:pt x="0" y="98"/>
                    </a:cubicBezTo>
                    <a:cubicBezTo>
                      <a:pt x="0" y="98"/>
                      <a:pt x="0" y="97"/>
                      <a:pt x="0" y="97"/>
                    </a:cubicBezTo>
                    <a:cubicBezTo>
                      <a:pt x="1" y="72"/>
                      <a:pt x="28" y="35"/>
                      <a:pt x="83" y="35"/>
                    </a:cubicBezTo>
                    <a:cubicBezTo>
                      <a:pt x="101" y="35"/>
                      <a:pt x="109" y="39"/>
                      <a:pt x="109" y="44"/>
                    </a:cubicBezTo>
                    <a:cubicBezTo>
                      <a:pt x="109" y="45"/>
                      <a:pt x="109" y="45"/>
                      <a:pt x="109" y="45"/>
                    </a:cubicBezTo>
                    <a:cubicBezTo>
                      <a:pt x="125" y="4"/>
                      <a:pt x="125" y="4"/>
                      <a:pt x="125" y="4"/>
                    </a:cubicBezTo>
                    <a:cubicBezTo>
                      <a:pt x="169" y="0"/>
                      <a:pt x="169" y="0"/>
                      <a:pt x="169" y="0"/>
                    </a:cubicBezTo>
                    <a:cubicBezTo>
                      <a:pt x="173" y="0"/>
                      <a:pt x="173" y="0"/>
                      <a:pt x="173" y="0"/>
                    </a:cubicBezTo>
                    <a:cubicBezTo>
                      <a:pt x="136" y="98"/>
                      <a:pt x="136" y="98"/>
                      <a:pt x="136" y="98"/>
                    </a:cubicBezTo>
                    <a:cubicBezTo>
                      <a:pt x="135" y="99"/>
                      <a:pt x="135" y="100"/>
                      <a:pt x="135" y="101"/>
                    </a:cubicBezTo>
                    <a:cubicBezTo>
                      <a:pt x="134" y="102"/>
                      <a:pt x="134" y="102"/>
                      <a:pt x="134" y="103"/>
                    </a:cubicBezTo>
                    <a:cubicBezTo>
                      <a:pt x="134" y="108"/>
                      <a:pt x="139" y="110"/>
                      <a:pt x="148" y="110"/>
                    </a:cubicBezTo>
                    <a:cubicBezTo>
                      <a:pt x="158" y="110"/>
                      <a:pt x="166" y="105"/>
                      <a:pt x="171" y="99"/>
                    </a:cubicBezTo>
                    <a:cubicBezTo>
                      <a:pt x="172" y="97"/>
                      <a:pt x="173" y="96"/>
                      <a:pt x="174" y="94"/>
                    </a:cubicBezTo>
                    <a:close/>
                    <a:moveTo>
                      <a:pt x="90" y="94"/>
                    </a:moveTo>
                    <a:cubicBezTo>
                      <a:pt x="106" y="53"/>
                      <a:pt x="106" y="53"/>
                      <a:pt x="106" y="53"/>
                    </a:cubicBezTo>
                    <a:cubicBezTo>
                      <a:pt x="106" y="52"/>
                      <a:pt x="105" y="50"/>
                      <a:pt x="103" y="49"/>
                    </a:cubicBezTo>
                    <a:cubicBezTo>
                      <a:pt x="101" y="48"/>
                      <a:pt x="98" y="46"/>
                      <a:pt x="93" y="46"/>
                    </a:cubicBezTo>
                    <a:cubicBezTo>
                      <a:pt x="66" y="46"/>
                      <a:pt x="48" y="79"/>
                      <a:pt x="48" y="96"/>
                    </a:cubicBezTo>
                    <a:cubicBezTo>
                      <a:pt x="48" y="97"/>
                      <a:pt x="48" y="98"/>
                      <a:pt x="48" y="99"/>
                    </a:cubicBezTo>
                    <a:cubicBezTo>
                      <a:pt x="49" y="110"/>
                      <a:pt x="58" y="110"/>
                      <a:pt x="64" y="110"/>
                    </a:cubicBezTo>
                    <a:cubicBezTo>
                      <a:pt x="73" y="110"/>
                      <a:pt x="86" y="105"/>
                      <a:pt x="90" y="95"/>
                    </a:cubicBezTo>
                    <a:cubicBezTo>
                      <a:pt x="90" y="94"/>
                      <a:pt x="90" y="94"/>
                      <a:pt x="90" y="94"/>
                    </a:cubicBezTo>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79" name="iSlîḓé"/>
              <p:cNvSpPr/>
              <p:nvPr/>
            </p:nvSpPr>
            <p:spPr bwMode="auto">
              <a:xfrm>
                <a:off x="5970477" y="5225922"/>
                <a:ext cx="24139" cy="29933"/>
              </a:xfrm>
              <a:custGeom>
                <a:avLst/>
                <a:gdLst>
                  <a:gd name="T0" fmla="*/ 38 w 64"/>
                  <a:gd name="T1" fmla="*/ 75 h 82"/>
                  <a:gd name="T2" fmla="*/ 64 w 64"/>
                  <a:gd name="T3" fmla="*/ 64 h 82"/>
                  <a:gd name="T4" fmla="*/ 64 w 64"/>
                  <a:gd name="T5" fmla="*/ 66 h 82"/>
                  <a:gd name="T6" fmla="*/ 34 w 64"/>
                  <a:gd name="T7" fmla="*/ 82 h 82"/>
                  <a:gd name="T8" fmla="*/ 21 w 64"/>
                  <a:gd name="T9" fmla="*/ 75 h 82"/>
                  <a:gd name="T10" fmla="*/ 22 w 64"/>
                  <a:gd name="T11" fmla="*/ 70 h 82"/>
                  <a:gd name="T12" fmla="*/ 46 w 64"/>
                  <a:gd name="T13" fmla="*/ 8 h 82"/>
                  <a:gd name="T14" fmla="*/ 0 w 64"/>
                  <a:gd name="T15" fmla="*/ 8 h 82"/>
                  <a:gd name="T16" fmla="*/ 3 w 64"/>
                  <a:gd name="T17" fmla="*/ 0 h 82"/>
                  <a:gd name="T18" fmla="*/ 50 w 64"/>
                  <a:gd name="T19" fmla="*/ 0 h 82"/>
                  <a:gd name="T20" fmla="*/ 26 w 64"/>
                  <a:gd name="T21" fmla="*/ 63 h 82"/>
                  <a:gd name="T22" fmla="*/ 25 w 64"/>
                  <a:gd name="T23" fmla="*/ 69 h 82"/>
                  <a:gd name="T24" fmla="*/ 38 w 64"/>
                  <a:gd name="T25" fmla="*/ 7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82">
                    <a:moveTo>
                      <a:pt x="38" y="75"/>
                    </a:moveTo>
                    <a:cubicBezTo>
                      <a:pt x="49" y="75"/>
                      <a:pt x="58" y="71"/>
                      <a:pt x="64" y="64"/>
                    </a:cubicBezTo>
                    <a:cubicBezTo>
                      <a:pt x="64" y="66"/>
                      <a:pt x="64" y="66"/>
                      <a:pt x="64" y="66"/>
                    </a:cubicBezTo>
                    <a:cubicBezTo>
                      <a:pt x="59" y="75"/>
                      <a:pt x="47" y="82"/>
                      <a:pt x="34" y="82"/>
                    </a:cubicBezTo>
                    <a:cubicBezTo>
                      <a:pt x="25" y="82"/>
                      <a:pt x="21" y="80"/>
                      <a:pt x="21" y="75"/>
                    </a:cubicBezTo>
                    <a:cubicBezTo>
                      <a:pt x="21" y="74"/>
                      <a:pt x="22" y="72"/>
                      <a:pt x="22" y="70"/>
                    </a:cubicBezTo>
                    <a:cubicBezTo>
                      <a:pt x="46" y="8"/>
                      <a:pt x="46" y="8"/>
                      <a:pt x="46" y="8"/>
                    </a:cubicBezTo>
                    <a:cubicBezTo>
                      <a:pt x="0" y="8"/>
                      <a:pt x="0" y="8"/>
                      <a:pt x="0" y="8"/>
                    </a:cubicBezTo>
                    <a:cubicBezTo>
                      <a:pt x="3" y="0"/>
                      <a:pt x="3" y="0"/>
                      <a:pt x="3" y="0"/>
                    </a:cubicBezTo>
                    <a:cubicBezTo>
                      <a:pt x="50" y="0"/>
                      <a:pt x="50" y="0"/>
                      <a:pt x="50" y="0"/>
                    </a:cubicBezTo>
                    <a:cubicBezTo>
                      <a:pt x="26" y="63"/>
                      <a:pt x="26" y="63"/>
                      <a:pt x="26" y="63"/>
                    </a:cubicBezTo>
                    <a:cubicBezTo>
                      <a:pt x="25" y="65"/>
                      <a:pt x="25" y="67"/>
                      <a:pt x="25" y="69"/>
                    </a:cubicBezTo>
                    <a:cubicBezTo>
                      <a:pt x="25" y="74"/>
                      <a:pt x="29" y="75"/>
                      <a:pt x="38" y="75"/>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0" name="íšľïďê"/>
              <p:cNvSpPr/>
              <p:nvPr/>
            </p:nvSpPr>
            <p:spPr bwMode="auto">
              <a:xfrm>
                <a:off x="5961786" y="5228819"/>
                <a:ext cx="32829" cy="33795"/>
              </a:xfrm>
              <a:custGeom>
                <a:avLst/>
                <a:gdLst>
                  <a:gd name="T0" fmla="*/ 89 w 89"/>
                  <a:gd name="T1" fmla="*/ 58 h 92"/>
                  <a:gd name="T2" fmla="*/ 80 w 89"/>
                  <a:gd name="T3" fmla="*/ 80 h 92"/>
                  <a:gd name="T4" fmla="*/ 34 w 89"/>
                  <a:gd name="T5" fmla="*/ 92 h 92"/>
                  <a:gd name="T6" fmla="*/ 0 w 89"/>
                  <a:gd name="T7" fmla="*/ 70 h 92"/>
                  <a:gd name="T8" fmla="*/ 0 w 89"/>
                  <a:gd name="T9" fmla="*/ 69 h 92"/>
                  <a:gd name="T10" fmla="*/ 2 w 89"/>
                  <a:gd name="T11" fmla="*/ 58 h 92"/>
                  <a:gd name="T12" fmla="*/ 5 w 89"/>
                  <a:gd name="T13" fmla="*/ 52 h 92"/>
                  <a:gd name="T14" fmla="*/ 24 w 89"/>
                  <a:gd name="T15" fmla="*/ 0 h 92"/>
                  <a:gd name="T16" fmla="*/ 71 w 89"/>
                  <a:gd name="T17" fmla="*/ 0 h 92"/>
                  <a:gd name="T18" fmla="*/ 47 w 89"/>
                  <a:gd name="T19" fmla="*/ 62 h 92"/>
                  <a:gd name="T20" fmla="*/ 46 w 89"/>
                  <a:gd name="T21" fmla="*/ 67 h 92"/>
                  <a:gd name="T22" fmla="*/ 59 w 89"/>
                  <a:gd name="T23" fmla="*/ 74 h 92"/>
                  <a:gd name="T24" fmla="*/ 89 w 89"/>
                  <a:gd name="T25"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92">
                    <a:moveTo>
                      <a:pt x="89" y="58"/>
                    </a:moveTo>
                    <a:cubicBezTo>
                      <a:pt x="80" y="80"/>
                      <a:pt x="80" y="80"/>
                      <a:pt x="80" y="80"/>
                    </a:cubicBezTo>
                    <a:cubicBezTo>
                      <a:pt x="64" y="90"/>
                      <a:pt x="46" y="92"/>
                      <a:pt x="34" y="92"/>
                    </a:cubicBezTo>
                    <a:cubicBezTo>
                      <a:pt x="15" y="92"/>
                      <a:pt x="0" y="85"/>
                      <a:pt x="0" y="70"/>
                    </a:cubicBezTo>
                    <a:cubicBezTo>
                      <a:pt x="0" y="69"/>
                      <a:pt x="0" y="69"/>
                      <a:pt x="0" y="69"/>
                    </a:cubicBezTo>
                    <a:cubicBezTo>
                      <a:pt x="0" y="66"/>
                      <a:pt x="1" y="62"/>
                      <a:pt x="2" y="58"/>
                    </a:cubicBezTo>
                    <a:cubicBezTo>
                      <a:pt x="5" y="52"/>
                      <a:pt x="5" y="52"/>
                      <a:pt x="5" y="52"/>
                    </a:cubicBezTo>
                    <a:cubicBezTo>
                      <a:pt x="24" y="0"/>
                      <a:pt x="24" y="0"/>
                      <a:pt x="24" y="0"/>
                    </a:cubicBezTo>
                    <a:cubicBezTo>
                      <a:pt x="71" y="0"/>
                      <a:pt x="71" y="0"/>
                      <a:pt x="71" y="0"/>
                    </a:cubicBezTo>
                    <a:cubicBezTo>
                      <a:pt x="47" y="62"/>
                      <a:pt x="47" y="62"/>
                      <a:pt x="47" y="62"/>
                    </a:cubicBezTo>
                    <a:cubicBezTo>
                      <a:pt x="47" y="64"/>
                      <a:pt x="46" y="66"/>
                      <a:pt x="46" y="67"/>
                    </a:cubicBezTo>
                    <a:cubicBezTo>
                      <a:pt x="46" y="72"/>
                      <a:pt x="50" y="74"/>
                      <a:pt x="59" y="74"/>
                    </a:cubicBezTo>
                    <a:cubicBezTo>
                      <a:pt x="72" y="74"/>
                      <a:pt x="84" y="67"/>
                      <a:pt x="89" y="58"/>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1" name="íşļiḋè"/>
              <p:cNvSpPr/>
              <p:nvPr/>
            </p:nvSpPr>
            <p:spPr bwMode="auto">
              <a:xfrm>
                <a:off x="5945372" y="5254889"/>
                <a:ext cx="16415" cy="98488"/>
              </a:xfrm>
              <a:custGeom>
                <a:avLst/>
                <a:gdLst>
                  <a:gd name="T0" fmla="*/ 44 w 44"/>
                  <a:gd name="T1" fmla="*/ 0 h 266"/>
                  <a:gd name="T2" fmla="*/ 44 w 44"/>
                  <a:gd name="T3" fmla="*/ 247 h 266"/>
                  <a:gd name="T4" fmla="*/ 0 w 44"/>
                  <a:gd name="T5" fmla="*/ 266 h 266"/>
                  <a:gd name="T6" fmla="*/ 0 w 44"/>
                  <a:gd name="T7" fmla="*/ 19 h 266"/>
                  <a:gd name="T8" fmla="*/ 44 w 44"/>
                  <a:gd name="T9" fmla="*/ 0 h 266"/>
                </a:gdLst>
                <a:ahLst/>
                <a:cxnLst>
                  <a:cxn ang="0">
                    <a:pos x="T0" y="T1"/>
                  </a:cxn>
                  <a:cxn ang="0">
                    <a:pos x="T2" y="T3"/>
                  </a:cxn>
                  <a:cxn ang="0">
                    <a:pos x="T4" y="T5"/>
                  </a:cxn>
                  <a:cxn ang="0">
                    <a:pos x="T6" y="T7"/>
                  </a:cxn>
                  <a:cxn ang="0">
                    <a:pos x="T8" y="T9"/>
                  </a:cxn>
                </a:cxnLst>
                <a:rect l="0" t="0" r="r" b="b"/>
                <a:pathLst>
                  <a:path w="44" h="266">
                    <a:moveTo>
                      <a:pt x="44" y="0"/>
                    </a:moveTo>
                    <a:cubicBezTo>
                      <a:pt x="44" y="247"/>
                      <a:pt x="44" y="247"/>
                      <a:pt x="44" y="247"/>
                    </a:cubicBezTo>
                    <a:cubicBezTo>
                      <a:pt x="32" y="255"/>
                      <a:pt x="18" y="262"/>
                      <a:pt x="0" y="266"/>
                    </a:cubicBezTo>
                    <a:cubicBezTo>
                      <a:pt x="0" y="19"/>
                      <a:pt x="0" y="19"/>
                      <a:pt x="0" y="19"/>
                    </a:cubicBezTo>
                    <a:cubicBezTo>
                      <a:pt x="18" y="15"/>
                      <a:pt x="32" y="8"/>
                      <a:pt x="44" y="0"/>
                    </a:cubicBezTo>
                  </a:path>
                </a:pathLst>
              </a:custGeom>
              <a:solidFill>
                <a:srgbClr val="8EADC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2" name="ïṧḻïde"/>
              <p:cNvSpPr/>
              <p:nvPr/>
            </p:nvSpPr>
            <p:spPr bwMode="auto">
              <a:xfrm>
                <a:off x="5940544" y="5261648"/>
                <a:ext cx="4828" cy="92694"/>
              </a:xfrm>
              <a:custGeom>
                <a:avLst/>
                <a:gdLst>
                  <a:gd name="T0" fmla="*/ 12 w 12"/>
                  <a:gd name="T1" fmla="*/ 0 h 249"/>
                  <a:gd name="T2" fmla="*/ 12 w 12"/>
                  <a:gd name="T3" fmla="*/ 247 h 249"/>
                  <a:gd name="T4" fmla="*/ 0 w 12"/>
                  <a:gd name="T5" fmla="*/ 249 h 249"/>
                  <a:gd name="T6" fmla="*/ 0 w 12"/>
                  <a:gd name="T7" fmla="*/ 2 h 249"/>
                  <a:gd name="T8" fmla="*/ 12 w 12"/>
                  <a:gd name="T9" fmla="*/ 0 h 249"/>
                </a:gdLst>
                <a:ahLst/>
                <a:cxnLst>
                  <a:cxn ang="0">
                    <a:pos x="T0" y="T1"/>
                  </a:cxn>
                  <a:cxn ang="0">
                    <a:pos x="T2" y="T3"/>
                  </a:cxn>
                  <a:cxn ang="0">
                    <a:pos x="T4" y="T5"/>
                  </a:cxn>
                  <a:cxn ang="0">
                    <a:pos x="T6" y="T7"/>
                  </a:cxn>
                  <a:cxn ang="0">
                    <a:pos x="T8" y="T9"/>
                  </a:cxn>
                </a:cxnLst>
                <a:rect l="0" t="0" r="r" b="b"/>
                <a:pathLst>
                  <a:path w="12" h="249">
                    <a:moveTo>
                      <a:pt x="12" y="0"/>
                    </a:moveTo>
                    <a:cubicBezTo>
                      <a:pt x="12" y="247"/>
                      <a:pt x="12" y="247"/>
                      <a:pt x="12" y="247"/>
                    </a:cubicBezTo>
                    <a:cubicBezTo>
                      <a:pt x="8" y="248"/>
                      <a:pt x="4" y="248"/>
                      <a:pt x="0" y="249"/>
                    </a:cubicBezTo>
                    <a:cubicBezTo>
                      <a:pt x="0" y="2"/>
                      <a:pt x="0" y="2"/>
                      <a:pt x="0" y="2"/>
                    </a:cubicBezTo>
                    <a:cubicBezTo>
                      <a:pt x="4" y="2"/>
                      <a:pt x="8" y="1"/>
                      <a:pt x="12" y="0"/>
                    </a:cubicBezTo>
                  </a:path>
                </a:pathLst>
              </a:custGeom>
              <a:solidFill>
                <a:srgbClr val="8BAA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3" name="îš1ïde"/>
              <p:cNvSpPr/>
              <p:nvPr/>
            </p:nvSpPr>
            <p:spPr bwMode="auto">
              <a:xfrm>
                <a:off x="5936681" y="5262613"/>
                <a:ext cx="3862" cy="91729"/>
              </a:xfrm>
              <a:custGeom>
                <a:avLst/>
                <a:gdLst>
                  <a:gd name="T0" fmla="*/ 10 w 10"/>
                  <a:gd name="T1" fmla="*/ 0 h 248"/>
                  <a:gd name="T2" fmla="*/ 10 w 10"/>
                  <a:gd name="T3" fmla="*/ 247 h 248"/>
                  <a:gd name="T4" fmla="*/ 0 w 10"/>
                  <a:gd name="T5" fmla="*/ 248 h 248"/>
                  <a:gd name="T6" fmla="*/ 0 w 10"/>
                  <a:gd name="T7" fmla="*/ 1 h 248"/>
                  <a:gd name="T8" fmla="*/ 10 w 10"/>
                  <a:gd name="T9" fmla="*/ 0 h 248"/>
                </a:gdLst>
                <a:ahLst/>
                <a:cxnLst>
                  <a:cxn ang="0">
                    <a:pos x="T0" y="T1"/>
                  </a:cxn>
                  <a:cxn ang="0">
                    <a:pos x="T2" y="T3"/>
                  </a:cxn>
                  <a:cxn ang="0">
                    <a:pos x="T4" y="T5"/>
                  </a:cxn>
                  <a:cxn ang="0">
                    <a:pos x="T6" y="T7"/>
                  </a:cxn>
                  <a:cxn ang="0">
                    <a:pos x="T8" y="T9"/>
                  </a:cxn>
                </a:cxnLst>
                <a:rect l="0" t="0" r="r" b="b"/>
                <a:pathLst>
                  <a:path w="10" h="248">
                    <a:moveTo>
                      <a:pt x="10" y="0"/>
                    </a:moveTo>
                    <a:cubicBezTo>
                      <a:pt x="10" y="247"/>
                      <a:pt x="10" y="247"/>
                      <a:pt x="10" y="247"/>
                    </a:cubicBezTo>
                    <a:cubicBezTo>
                      <a:pt x="7" y="247"/>
                      <a:pt x="4" y="248"/>
                      <a:pt x="0" y="248"/>
                    </a:cubicBezTo>
                    <a:cubicBezTo>
                      <a:pt x="0" y="1"/>
                      <a:pt x="0" y="1"/>
                      <a:pt x="0" y="1"/>
                    </a:cubicBezTo>
                    <a:cubicBezTo>
                      <a:pt x="4" y="1"/>
                      <a:pt x="7" y="1"/>
                      <a:pt x="10" y="0"/>
                    </a:cubicBezTo>
                  </a:path>
                </a:pathLst>
              </a:custGeom>
              <a:solidFill>
                <a:srgbClr val="88A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4" name="îšḷíḓè"/>
              <p:cNvSpPr/>
              <p:nvPr/>
            </p:nvSpPr>
            <p:spPr bwMode="auto">
              <a:xfrm>
                <a:off x="5933785" y="5262613"/>
                <a:ext cx="2897" cy="91729"/>
              </a:xfrm>
              <a:custGeom>
                <a:avLst/>
                <a:gdLst>
                  <a:gd name="T0" fmla="*/ 9 w 9"/>
                  <a:gd name="T1" fmla="*/ 0 h 247"/>
                  <a:gd name="T2" fmla="*/ 9 w 9"/>
                  <a:gd name="T3" fmla="*/ 247 h 247"/>
                  <a:gd name="T4" fmla="*/ 0 w 9"/>
                  <a:gd name="T5" fmla="*/ 247 h 247"/>
                  <a:gd name="T6" fmla="*/ 0 w 9"/>
                  <a:gd name="T7" fmla="*/ 1 h 247"/>
                  <a:gd name="T8" fmla="*/ 9 w 9"/>
                  <a:gd name="T9" fmla="*/ 0 h 247"/>
                </a:gdLst>
                <a:ahLst/>
                <a:cxnLst>
                  <a:cxn ang="0">
                    <a:pos x="T0" y="T1"/>
                  </a:cxn>
                  <a:cxn ang="0">
                    <a:pos x="T2" y="T3"/>
                  </a:cxn>
                  <a:cxn ang="0">
                    <a:pos x="T4" y="T5"/>
                  </a:cxn>
                  <a:cxn ang="0">
                    <a:pos x="T6" y="T7"/>
                  </a:cxn>
                  <a:cxn ang="0">
                    <a:pos x="T8" y="T9"/>
                  </a:cxn>
                </a:cxnLst>
                <a:rect l="0" t="0" r="r" b="b"/>
                <a:pathLst>
                  <a:path w="9" h="247">
                    <a:moveTo>
                      <a:pt x="9" y="0"/>
                    </a:moveTo>
                    <a:cubicBezTo>
                      <a:pt x="9" y="247"/>
                      <a:pt x="9" y="247"/>
                      <a:pt x="9" y="247"/>
                    </a:cubicBezTo>
                    <a:cubicBezTo>
                      <a:pt x="6" y="247"/>
                      <a:pt x="3" y="247"/>
                      <a:pt x="0" y="247"/>
                    </a:cubicBezTo>
                    <a:cubicBezTo>
                      <a:pt x="0" y="1"/>
                      <a:pt x="0" y="1"/>
                      <a:pt x="0" y="1"/>
                    </a:cubicBezTo>
                    <a:cubicBezTo>
                      <a:pt x="3" y="1"/>
                      <a:pt x="6" y="0"/>
                      <a:pt x="9" y="0"/>
                    </a:cubicBezTo>
                  </a:path>
                </a:pathLst>
              </a:custGeom>
              <a:solidFill>
                <a:srgbClr val="85A3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5" name="iSḻiďe"/>
              <p:cNvSpPr/>
              <p:nvPr/>
            </p:nvSpPr>
            <p:spPr bwMode="auto">
              <a:xfrm>
                <a:off x="5930888" y="5262613"/>
                <a:ext cx="2897" cy="91729"/>
              </a:xfrm>
              <a:custGeom>
                <a:avLst/>
                <a:gdLst>
                  <a:gd name="T0" fmla="*/ 8 w 8"/>
                  <a:gd name="T1" fmla="*/ 1 h 247"/>
                  <a:gd name="T2" fmla="*/ 8 w 8"/>
                  <a:gd name="T3" fmla="*/ 247 h 247"/>
                  <a:gd name="T4" fmla="*/ 7 w 8"/>
                  <a:gd name="T5" fmla="*/ 247 h 247"/>
                  <a:gd name="T6" fmla="*/ 0 w 8"/>
                  <a:gd name="T7" fmla="*/ 247 h 247"/>
                  <a:gd name="T8" fmla="*/ 0 w 8"/>
                  <a:gd name="T9" fmla="*/ 0 h 247"/>
                  <a:gd name="T10" fmla="*/ 7 w 8"/>
                  <a:gd name="T11" fmla="*/ 1 h 247"/>
                  <a:gd name="T12" fmla="*/ 8 w 8"/>
                  <a:gd name="T13" fmla="*/ 1 h 247"/>
                </a:gdLst>
                <a:ahLst/>
                <a:cxnLst>
                  <a:cxn ang="0">
                    <a:pos x="T0" y="T1"/>
                  </a:cxn>
                  <a:cxn ang="0">
                    <a:pos x="T2" y="T3"/>
                  </a:cxn>
                  <a:cxn ang="0">
                    <a:pos x="T4" y="T5"/>
                  </a:cxn>
                  <a:cxn ang="0">
                    <a:pos x="T6" y="T7"/>
                  </a:cxn>
                  <a:cxn ang="0">
                    <a:pos x="T8" y="T9"/>
                  </a:cxn>
                  <a:cxn ang="0">
                    <a:pos x="T10" y="T11"/>
                  </a:cxn>
                  <a:cxn ang="0">
                    <a:pos x="T12" y="T13"/>
                  </a:cxn>
                </a:cxnLst>
                <a:rect l="0" t="0" r="r" b="b"/>
                <a:pathLst>
                  <a:path w="8" h="247">
                    <a:moveTo>
                      <a:pt x="8" y="1"/>
                    </a:moveTo>
                    <a:cubicBezTo>
                      <a:pt x="8" y="247"/>
                      <a:pt x="8" y="247"/>
                      <a:pt x="8" y="247"/>
                    </a:cubicBezTo>
                    <a:cubicBezTo>
                      <a:pt x="8" y="247"/>
                      <a:pt x="8" y="247"/>
                      <a:pt x="7" y="247"/>
                    </a:cubicBezTo>
                    <a:cubicBezTo>
                      <a:pt x="5" y="247"/>
                      <a:pt x="3" y="247"/>
                      <a:pt x="0" y="247"/>
                    </a:cubicBezTo>
                    <a:cubicBezTo>
                      <a:pt x="0" y="0"/>
                      <a:pt x="0" y="0"/>
                      <a:pt x="0" y="0"/>
                    </a:cubicBezTo>
                    <a:cubicBezTo>
                      <a:pt x="3" y="0"/>
                      <a:pt x="5" y="1"/>
                      <a:pt x="7" y="1"/>
                    </a:cubicBezTo>
                    <a:cubicBezTo>
                      <a:pt x="8" y="1"/>
                      <a:pt x="8" y="1"/>
                      <a:pt x="8" y="1"/>
                    </a:cubicBezTo>
                  </a:path>
                </a:pathLst>
              </a:custGeom>
              <a:solidFill>
                <a:srgbClr val="82A0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6" name="ísḷiḓè"/>
              <p:cNvSpPr/>
              <p:nvPr/>
            </p:nvSpPr>
            <p:spPr bwMode="auto">
              <a:xfrm>
                <a:off x="5927992" y="5262613"/>
                <a:ext cx="2897" cy="91729"/>
              </a:xfrm>
              <a:custGeom>
                <a:avLst/>
                <a:gdLst>
                  <a:gd name="T0" fmla="*/ 6 w 6"/>
                  <a:gd name="T1" fmla="*/ 0 h 247"/>
                  <a:gd name="T2" fmla="*/ 6 w 6"/>
                  <a:gd name="T3" fmla="*/ 247 h 247"/>
                  <a:gd name="T4" fmla="*/ 0 w 6"/>
                  <a:gd name="T5" fmla="*/ 247 h 247"/>
                  <a:gd name="T6" fmla="*/ 0 w 6"/>
                  <a:gd name="T7" fmla="*/ 0 h 247"/>
                  <a:gd name="T8" fmla="*/ 6 w 6"/>
                  <a:gd name="T9" fmla="*/ 0 h 247"/>
                </a:gdLst>
                <a:ahLst/>
                <a:cxnLst>
                  <a:cxn ang="0">
                    <a:pos x="T0" y="T1"/>
                  </a:cxn>
                  <a:cxn ang="0">
                    <a:pos x="T2" y="T3"/>
                  </a:cxn>
                  <a:cxn ang="0">
                    <a:pos x="T4" y="T5"/>
                  </a:cxn>
                  <a:cxn ang="0">
                    <a:pos x="T6" y="T7"/>
                  </a:cxn>
                  <a:cxn ang="0">
                    <a:pos x="T8" y="T9"/>
                  </a:cxn>
                </a:cxnLst>
                <a:rect l="0" t="0" r="r" b="b"/>
                <a:pathLst>
                  <a:path w="6" h="247">
                    <a:moveTo>
                      <a:pt x="6" y="0"/>
                    </a:moveTo>
                    <a:cubicBezTo>
                      <a:pt x="6" y="247"/>
                      <a:pt x="6" y="247"/>
                      <a:pt x="6" y="247"/>
                    </a:cubicBezTo>
                    <a:cubicBezTo>
                      <a:pt x="4" y="247"/>
                      <a:pt x="2" y="247"/>
                      <a:pt x="0" y="247"/>
                    </a:cubicBezTo>
                    <a:cubicBezTo>
                      <a:pt x="0" y="0"/>
                      <a:pt x="0" y="0"/>
                      <a:pt x="0" y="0"/>
                    </a:cubicBezTo>
                    <a:cubicBezTo>
                      <a:pt x="2" y="0"/>
                      <a:pt x="4" y="0"/>
                      <a:pt x="6" y="0"/>
                    </a:cubicBezTo>
                  </a:path>
                </a:pathLst>
              </a:custGeom>
              <a:solidFill>
                <a:srgbClr val="7F9C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7" name="í$ľïḑê"/>
              <p:cNvSpPr/>
              <p:nvPr/>
            </p:nvSpPr>
            <p:spPr bwMode="auto">
              <a:xfrm>
                <a:off x="5926060" y="5262613"/>
                <a:ext cx="1931" cy="91729"/>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7"/>
                      <a:pt x="1" y="247"/>
                      <a:pt x="0" y="247"/>
                    </a:cubicBezTo>
                    <a:cubicBezTo>
                      <a:pt x="0" y="0"/>
                      <a:pt x="0" y="0"/>
                      <a:pt x="0" y="0"/>
                    </a:cubicBezTo>
                    <a:cubicBezTo>
                      <a:pt x="1" y="1"/>
                      <a:pt x="3" y="1"/>
                      <a:pt x="5" y="1"/>
                    </a:cubicBezTo>
                  </a:path>
                </a:pathLst>
              </a:custGeom>
              <a:solidFill>
                <a:srgbClr val="7D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8" name="í$ḻiďê"/>
              <p:cNvSpPr/>
              <p:nvPr/>
            </p:nvSpPr>
            <p:spPr bwMode="auto">
              <a:xfrm>
                <a:off x="5924129" y="5261648"/>
                <a:ext cx="1931"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1" y="247"/>
                      <a:pt x="0" y="247"/>
                    </a:cubicBezTo>
                    <a:cubicBezTo>
                      <a:pt x="0" y="0"/>
                      <a:pt x="0" y="0"/>
                      <a:pt x="0" y="0"/>
                    </a:cubicBezTo>
                    <a:cubicBezTo>
                      <a:pt x="1" y="1"/>
                      <a:pt x="3" y="1"/>
                      <a:pt x="5" y="1"/>
                    </a:cubicBezTo>
                  </a:path>
                </a:pathLst>
              </a:custGeom>
              <a:solidFill>
                <a:srgbClr val="7A95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89" name="íṡḷíḋe"/>
              <p:cNvSpPr/>
              <p:nvPr/>
            </p:nvSpPr>
            <p:spPr bwMode="auto">
              <a:xfrm>
                <a:off x="5922198" y="5261648"/>
                <a:ext cx="1931" cy="92694"/>
              </a:xfrm>
              <a:custGeom>
                <a:avLst/>
                <a:gdLst>
                  <a:gd name="T0" fmla="*/ 5 w 5"/>
                  <a:gd name="T1" fmla="*/ 1 h 248"/>
                  <a:gd name="T2" fmla="*/ 5 w 5"/>
                  <a:gd name="T3" fmla="*/ 248 h 248"/>
                  <a:gd name="T4" fmla="*/ 0 w 5"/>
                  <a:gd name="T5" fmla="*/ 247 h 248"/>
                  <a:gd name="T6" fmla="*/ 0 w 5"/>
                  <a:gd name="T7" fmla="*/ 0 h 248"/>
                  <a:gd name="T8" fmla="*/ 5 w 5"/>
                  <a:gd name="T9" fmla="*/ 1 h 248"/>
                </a:gdLst>
                <a:ahLst/>
                <a:cxnLst>
                  <a:cxn ang="0">
                    <a:pos x="T0" y="T1"/>
                  </a:cxn>
                  <a:cxn ang="0">
                    <a:pos x="T2" y="T3"/>
                  </a:cxn>
                  <a:cxn ang="0">
                    <a:pos x="T4" y="T5"/>
                  </a:cxn>
                  <a:cxn ang="0">
                    <a:pos x="T6" y="T7"/>
                  </a:cxn>
                  <a:cxn ang="0">
                    <a:pos x="T8" y="T9"/>
                  </a:cxn>
                </a:cxnLst>
                <a:rect l="0" t="0" r="r" b="b"/>
                <a:pathLst>
                  <a:path w="5" h="248">
                    <a:moveTo>
                      <a:pt x="5" y="1"/>
                    </a:moveTo>
                    <a:cubicBezTo>
                      <a:pt x="5" y="248"/>
                      <a:pt x="5" y="248"/>
                      <a:pt x="5" y="248"/>
                    </a:cubicBezTo>
                    <a:cubicBezTo>
                      <a:pt x="3" y="248"/>
                      <a:pt x="2" y="247"/>
                      <a:pt x="0" y="247"/>
                    </a:cubicBezTo>
                    <a:cubicBezTo>
                      <a:pt x="0" y="0"/>
                      <a:pt x="0" y="0"/>
                      <a:pt x="0" y="0"/>
                    </a:cubicBezTo>
                    <a:cubicBezTo>
                      <a:pt x="2" y="1"/>
                      <a:pt x="3" y="1"/>
                      <a:pt x="5" y="1"/>
                    </a:cubicBezTo>
                  </a:path>
                </a:pathLst>
              </a:custGeom>
              <a:solidFill>
                <a:srgbClr val="7792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0" name="iS1íďe"/>
              <p:cNvSpPr/>
              <p:nvPr/>
            </p:nvSpPr>
            <p:spPr bwMode="auto">
              <a:xfrm>
                <a:off x="5921232" y="5260682"/>
                <a:ext cx="966" cy="92694"/>
              </a:xfrm>
              <a:custGeom>
                <a:avLst/>
                <a:gdLst>
                  <a:gd name="T0" fmla="*/ 4 w 4"/>
                  <a:gd name="T1" fmla="*/ 1 h 248"/>
                  <a:gd name="T2" fmla="*/ 4 w 4"/>
                  <a:gd name="T3" fmla="*/ 248 h 248"/>
                  <a:gd name="T4" fmla="*/ 0 w 4"/>
                  <a:gd name="T5" fmla="*/ 246 h 248"/>
                  <a:gd name="T6" fmla="*/ 0 w 4"/>
                  <a:gd name="T7" fmla="*/ 0 h 248"/>
                  <a:gd name="T8" fmla="*/ 4 w 4"/>
                  <a:gd name="T9" fmla="*/ 1 h 248"/>
                </a:gdLst>
                <a:ahLst/>
                <a:cxnLst>
                  <a:cxn ang="0">
                    <a:pos x="T0" y="T1"/>
                  </a:cxn>
                  <a:cxn ang="0">
                    <a:pos x="T2" y="T3"/>
                  </a:cxn>
                  <a:cxn ang="0">
                    <a:pos x="T4" y="T5"/>
                  </a:cxn>
                  <a:cxn ang="0">
                    <a:pos x="T6" y="T7"/>
                  </a:cxn>
                  <a:cxn ang="0">
                    <a:pos x="T8" y="T9"/>
                  </a:cxn>
                </a:cxnLst>
                <a:rect l="0" t="0" r="r" b="b"/>
                <a:pathLst>
                  <a:path w="4" h="248">
                    <a:moveTo>
                      <a:pt x="4" y="1"/>
                    </a:moveTo>
                    <a:cubicBezTo>
                      <a:pt x="4" y="248"/>
                      <a:pt x="4" y="248"/>
                      <a:pt x="4" y="248"/>
                    </a:cubicBezTo>
                    <a:cubicBezTo>
                      <a:pt x="3" y="247"/>
                      <a:pt x="1" y="247"/>
                      <a:pt x="0" y="246"/>
                    </a:cubicBezTo>
                    <a:cubicBezTo>
                      <a:pt x="0" y="0"/>
                      <a:pt x="0" y="0"/>
                      <a:pt x="0" y="0"/>
                    </a:cubicBezTo>
                    <a:cubicBezTo>
                      <a:pt x="1" y="0"/>
                      <a:pt x="3" y="1"/>
                      <a:pt x="4" y="1"/>
                    </a:cubicBezTo>
                  </a:path>
                </a:pathLst>
              </a:custGeom>
              <a:solidFill>
                <a:srgbClr val="738EA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1" name="îŝḻïḑê"/>
              <p:cNvSpPr/>
              <p:nvPr/>
            </p:nvSpPr>
            <p:spPr bwMode="auto">
              <a:xfrm>
                <a:off x="5914474" y="5251992"/>
                <a:ext cx="6759" cy="100419"/>
              </a:xfrm>
              <a:custGeom>
                <a:avLst/>
                <a:gdLst>
                  <a:gd name="T0" fmla="*/ 18 w 18"/>
                  <a:gd name="T1" fmla="*/ 24 h 270"/>
                  <a:gd name="T2" fmla="*/ 18 w 18"/>
                  <a:gd name="T3" fmla="*/ 270 h 270"/>
                  <a:gd name="T4" fmla="*/ 3 w 18"/>
                  <a:gd name="T5" fmla="*/ 258 h 270"/>
                  <a:gd name="T6" fmla="*/ 0 w 18"/>
                  <a:gd name="T7" fmla="*/ 247 h 270"/>
                  <a:gd name="T8" fmla="*/ 0 w 18"/>
                  <a:gd name="T9" fmla="*/ 246 h 270"/>
                  <a:gd name="T10" fmla="*/ 0 w 18"/>
                  <a:gd name="T11" fmla="*/ 0 h 270"/>
                  <a:gd name="T12" fmla="*/ 0 w 18"/>
                  <a:gd name="T13" fmla="*/ 1 h 270"/>
                  <a:gd name="T14" fmla="*/ 3 w 18"/>
                  <a:gd name="T15" fmla="*/ 12 h 270"/>
                  <a:gd name="T16" fmla="*/ 18 w 18"/>
                  <a:gd name="T17" fmla="*/ 2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70">
                    <a:moveTo>
                      <a:pt x="18" y="24"/>
                    </a:moveTo>
                    <a:cubicBezTo>
                      <a:pt x="18" y="270"/>
                      <a:pt x="18" y="270"/>
                      <a:pt x="18" y="270"/>
                    </a:cubicBezTo>
                    <a:cubicBezTo>
                      <a:pt x="11" y="268"/>
                      <a:pt x="6" y="264"/>
                      <a:pt x="3" y="258"/>
                    </a:cubicBezTo>
                    <a:cubicBezTo>
                      <a:pt x="1" y="255"/>
                      <a:pt x="0" y="252"/>
                      <a:pt x="0" y="247"/>
                    </a:cubicBezTo>
                    <a:cubicBezTo>
                      <a:pt x="0" y="246"/>
                      <a:pt x="0" y="246"/>
                      <a:pt x="0" y="246"/>
                    </a:cubicBezTo>
                    <a:cubicBezTo>
                      <a:pt x="0" y="0"/>
                      <a:pt x="0" y="0"/>
                      <a:pt x="0" y="0"/>
                    </a:cubicBezTo>
                    <a:cubicBezTo>
                      <a:pt x="0" y="1"/>
                      <a:pt x="0" y="1"/>
                      <a:pt x="0" y="1"/>
                    </a:cubicBezTo>
                    <a:cubicBezTo>
                      <a:pt x="0" y="5"/>
                      <a:pt x="1" y="9"/>
                      <a:pt x="3" y="12"/>
                    </a:cubicBezTo>
                    <a:cubicBezTo>
                      <a:pt x="6" y="17"/>
                      <a:pt x="11" y="21"/>
                      <a:pt x="18" y="24"/>
                    </a:cubicBezTo>
                  </a:path>
                </a:pathLst>
              </a:custGeom>
              <a:solidFill>
                <a:srgbClr val="708B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2" name="íṥ1ïḑê"/>
              <p:cNvSpPr/>
              <p:nvPr/>
            </p:nvSpPr>
            <p:spPr bwMode="auto">
              <a:xfrm>
                <a:off x="6053515" y="5227853"/>
                <a:ext cx="46347" cy="34760"/>
              </a:xfrm>
              <a:custGeom>
                <a:avLst/>
                <a:gdLst>
                  <a:gd name="T0" fmla="*/ 56 w 123"/>
                  <a:gd name="T1" fmla="*/ 56 h 94"/>
                  <a:gd name="T2" fmla="*/ 49 w 123"/>
                  <a:gd name="T3" fmla="*/ 56 h 94"/>
                  <a:gd name="T4" fmla="*/ 48 w 123"/>
                  <a:gd name="T5" fmla="*/ 61 h 94"/>
                  <a:gd name="T6" fmla="*/ 68 w 123"/>
                  <a:gd name="T7" fmla="*/ 76 h 94"/>
                  <a:gd name="T8" fmla="*/ 106 w 123"/>
                  <a:gd name="T9" fmla="*/ 67 h 94"/>
                  <a:gd name="T10" fmla="*/ 99 w 123"/>
                  <a:gd name="T11" fmla="*/ 79 h 94"/>
                  <a:gd name="T12" fmla="*/ 50 w 123"/>
                  <a:gd name="T13" fmla="*/ 94 h 94"/>
                  <a:gd name="T14" fmla="*/ 4 w 123"/>
                  <a:gd name="T15" fmla="*/ 78 h 94"/>
                  <a:gd name="T16" fmla="*/ 0 w 123"/>
                  <a:gd name="T17" fmla="*/ 66 h 94"/>
                  <a:gd name="T18" fmla="*/ 0 w 123"/>
                  <a:gd name="T19" fmla="*/ 65 h 94"/>
                  <a:gd name="T20" fmla="*/ 0 w 123"/>
                  <a:gd name="T21" fmla="*/ 65 h 94"/>
                  <a:gd name="T22" fmla="*/ 22 w 123"/>
                  <a:gd name="T23" fmla="*/ 22 h 94"/>
                  <a:gd name="T24" fmla="*/ 88 w 123"/>
                  <a:gd name="T25" fmla="*/ 0 h 94"/>
                  <a:gd name="T26" fmla="*/ 123 w 123"/>
                  <a:gd name="T27" fmla="*/ 18 h 94"/>
                  <a:gd name="T28" fmla="*/ 117 w 123"/>
                  <a:gd name="T29" fmla="*/ 33 h 94"/>
                  <a:gd name="T30" fmla="*/ 56 w 123"/>
                  <a:gd name="T31" fmla="*/ 56 h 94"/>
                  <a:gd name="T32" fmla="*/ 73 w 123"/>
                  <a:gd name="T33" fmla="*/ 17 h 94"/>
                  <a:gd name="T34" fmla="*/ 51 w 123"/>
                  <a:gd name="T35" fmla="*/ 47 h 94"/>
                  <a:gd name="T36" fmla="*/ 93 w 123"/>
                  <a:gd name="T37" fmla="*/ 30 h 94"/>
                  <a:gd name="T38" fmla="*/ 98 w 123"/>
                  <a:gd name="T39" fmla="*/ 17 h 94"/>
                  <a:gd name="T40" fmla="*/ 90 w 123"/>
                  <a:gd name="T41" fmla="*/ 10 h 94"/>
                  <a:gd name="T42" fmla="*/ 73 w 123"/>
                  <a:gd name="T43" fmla="*/ 1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3" h="94">
                    <a:moveTo>
                      <a:pt x="56" y="56"/>
                    </a:moveTo>
                    <a:cubicBezTo>
                      <a:pt x="53" y="56"/>
                      <a:pt x="51" y="56"/>
                      <a:pt x="49" y="56"/>
                    </a:cubicBezTo>
                    <a:cubicBezTo>
                      <a:pt x="48" y="58"/>
                      <a:pt x="48" y="60"/>
                      <a:pt x="48" y="61"/>
                    </a:cubicBezTo>
                    <a:cubicBezTo>
                      <a:pt x="48" y="73"/>
                      <a:pt x="57" y="76"/>
                      <a:pt x="68" y="76"/>
                    </a:cubicBezTo>
                    <a:cubicBezTo>
                      <a:pt x="80" y="76"/>
                      <a:pt x="96" y="72"/>
                      <a:pt x="106" y="67"/>
                    </a:cubicBezTo>
                    <a:cubicBezTo>
                      <a:pt x="105" y="72"/>
                      <a:pt x="102" y="76"/>
                      <a:pt x="99" y="79"/>
                    </a:cubicBezTo>
                    <a:cubicBezTo>
                      <a:pt x="89" y="90"/>
                      <a:pt x="70" y="94"/>
                      <a:pt x="50" y="94"/>
                    </a:cubicBezTo>
                    <a:cubicBezTo>
                      <a:pt x="28" y="94"/>
                      <a:pt x="11" y="89"/>
                      <a:pt x="4" y="78"/>
                    </a:cubicBezTo>
                    <a:cubicBezTo>
                      <a:pt x="2" y="74"/>
                      <a:pt x="0" y="70"/>
                      <a:pt x="0" y="66"/>
                    </a:cubicBezTo>
                    <a:cubicBezTo>
                      <a:pt x="0" y="65"/>
                      <a:pt x="0" y="65"/>
                      <a:pt x="0" y="65"/>
                    </a:cubicBezTo>
                    <a:cubicBezTo>
                      <a:pt x="0" y="65"/>
                      <a:pt x="0" y="65"/>
                      <a:pt x="0" y="65"/>
                    </a:cubicBezTo>
                    <a:cubicBezTo>
                      <a:pt x="0" y="54"/>
                      <a:pt x="6" y="36"/>
                      <a:pt x="22" y="22"/>
                    </a:cubicBezTo>
                    <a:cubicBezTo>
                      <a:pt x="36" y="10"/>
                      <a:pt x="57" y="0"/>
                      <a:pt x="88" y="0"/>
                    </a:cubicBezTo>
                    <a:cubicBezTo>
                      <a:pt x="116" y="0"/>
                      <a:pt x="123" y="9"/>
                      <a:pt x="123" y="18"/>
                    </a:cubicBezTo>
                    <a:cubicBezTo>
                      <a:pt x="123" y="23"/>
                      <a:pt x="121" y="28"/>
                      <a:pt x="117" y="33"/>
                    </a:cubicBezTo>
                    <a:cubicBezTo>
                      <a:pt x="106" y="45"/>
                      <a:pt x="82" y="53"/>
                      <a:pt x="56" y="56"/>
                    </a:cubicBezTo>
                    <a:close/>
                    <a:moveTo>
                      <a:pt x="73" y="17"/>
                    </a:moveTo>
                    <a:cubicBezTo>
                      <a:pt x="64" y="24"/>
                      <a:pt x="55" y="36"/>
                      <a:pt x="51" y="47"/>
                    </a:cubicBezTo>
                    <a:cubicBezTo>
                      <a:pt x="69" y="47"/>
                      <a:pt x="85" y="40"/>
                      <a:pt x="93" y="30"/>
                    </a:cubicBezTo>
                    <a:cubicBezTo>
                      <a:pt x="96" y="26"/>
                      <a:pt x="98" y="22"/>
                      <a:pt x="98" y="17"/>
                    </a:cubicBezTo>
                    <a:cubicBezTo>
                      <a:pt x="98" y="13"/>
                      <a:pt x="96" y="10"/>
                      <a:pt x="90" y="10"/>
                    </a:cubicBezTo>
                    <a:cubicBezTo>
                      <a:pt x="84" y="10"/>
                      <a:pt x="79" y="13"/>
                      <a:pt x="73" y="17"/>
                    </a:cubicBezTo>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3" name="îṥlïďé"/>
              <p:cNvSpPr/>
              <p:nvPr/>
            </p:nvSpPr>
            <p:spPr bwMode="auto">
              <a:xfrm>
                <a:off x="5989788" y="5227853"/>
                <a:ext cx="65659" cy="34760"/>
              </a:xfrm>
              <a:custGeom>
                <a:avLst/>
                <a:gdLst>
                  <a:gd name="T0" fmla="*/ 115 w 175"/>
                  <a:gd name="T1" fmla="*/ 0 h 93"/>
                  <a:gd name="T2" fmla="*/ 151 w 175"/>
                  <a:gd name="T3" fmla="*/ 21 h 93"/>
                  <a:gd name="T4" fmla="*/ 136 w 175"/>
                  <a:gd name="T5" fmla="*/ 67 h 93"/>
                  <a:gd name="T6" fmla="*/ 149 w 175"/>
                  <a:gd name="T7" fmla="*/ 75 h 93"/>
                  <a:gd name="T8" fmla="*/ 171 w 175"/>
                  <a:gd name="T9" fmla="*/ 65 h 93"/>
                  <a:gd name="T10" fmla="*/ 175 w 175"/>
                  <a:gd name="T11" fmla="*/ 77 h 93"/>
                  <a:gd name="T12" fmla="*/ 129 w 175"/>
                  <a:gd name="T13" fmla="*/ 93 h 93"/>
                  <a:gd name="T14" fmla="*/ 91 w 175"/>
                  <a:gd name="T15" fmla="*/ 72 h 93"/>
                  <a:gd name="T16" fmla="*/ 106 w 175"/>
                  <a:gd name="T17" fmla="*/ 26 h 93"/>
                  <a:gd name="T18" fmla="*/ 94 w 175"/>
                  <a:gd name="T19" fmla="*/ 17 h 93"/>
                  <a:gd name="T20" fmla="*/ 74 w 175"/>
                  <a:gd name="T21" fmla="*/ 26 h 93"/>
                  <a:gd name="T22" fmla="*/ 69 w 175"/>
                  <a:gd name="T23" fmla="*/ 33 h 93"/>
                  <a:gd name="T24" fmla="*/ 49 w 175"/>
                  <a:gd name="T25" fmla="*/ 85 h 93"/>
                  <a:gd name="T26" fmla="*/ 47 w 175"/>
                  <a:gd name="T27" fmla="*/ 91 h 93"/>
                  <a:gd name="T28" fmla="*/ 0 w 175"/>
                  <a:gd name="T29" fmla="*/ 91 h 93"/>
                  <a:gd name="T30" fmla="*/ 4 w 175"/>
                  <a:gd name="T31" fmla="*/ 81 h 93"/>
                  <a:gd name="T32" fmla="*/ 13 w 175"/>
                  <a:gd name="T33" fmla="*/ 59 h 93"/>
                  <a:gd name="T34" fmla="*/ 13 w 175"/>
                  <a:gd name="T35" fmla="*/ 57 h 93"/>
                  <a:gd name="T36" fmla="*/ 35 w 175"/>
                  <a:gd name="T37" fmla="*/ 1 h 93"/>
                  <a:gd name="T38" fmla="*/ 36 w 175"/>
                  <a:gd name="T39" fmla="*/ 1 h 93"/>
                  <a:gd name="T40" fmla="*/ 81 w 175"/>
                  <a:gd name="T41" fmla="*/ 1 h 93"/>
                  <a:gd name="T42" fmla="*/ 78 w 175"/>
                  <a:gd name="T43" fmla="*/ 10 h 93"/>
                  <a:gd name="T44" fmla="*/ 115 w 175"/>
                  <a:gd name="T4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93">
                    <a:moveTo>
                      <a:pt x="115" y="0"/>
                    </a:moveTo>
                    <a:cubicBezTo>
                      <a:pt x="136" y="0"/>
                      <a:pt x="151" y="6"/>
                      <a:pt x="151" y="21"/>
                    </a:cubicBezTo>
                    <a:cubicBezTo>
                      <a:pt x="151" y="35"/>
                      <a:pt x="136" y="57"/>
                      <a:pt x="136" y="67"/>
                    </a:cubicBezTo>
                    <a:cubicBezTo>
                      <a:pt x="136" y="72"/>
                      <a:pt x="139" y="75"/>
                      <a:pt x="149" y="75"/>
                    </a:cubicBezTo>
                    <a:cubicBezTo>
                      <a:pt x="160" y="75"/>
                      <a:pt x="166" y="71"/>
                      <a:pt x="171" y="65"/>
                    </a:cubicBezTo>
                    <a:cubicBezTo>
                      <a:pt x="171" y="69"/>
                      <a:pt x="173" y="73"/>
                      <a:pt x="175" y="77"/>
                    </a:cubicBezTo>
                    <a:cubicBezTo>
                      <a:pt x="159" y="90"/>
                      <a:pt x="142" y="93"/>
                      <a:pt x="129" y="93"/>
                    </a:cubicBezTo>
                    <a:cubicBezTo>
                      <a:pt x="101" y="93"/>
                      <a:pt x="91" y="82"/>
                      <a:pt x="91" y="72"/>
                    </a:cubicBezTo>
                    <a:cubicBezTo>
                      <a:pt x="91" y="60"/>
                      <a:pt x="106" y="38"/>
                      <a:pt x="106" y="26"/>
                    </a:cubicBezTo>
                    <a:cubicBezTo>
                      <a:pt x="106" y="20"/>
                      <a:pt x="102" y="17"/>
                      <a:pt x="94" y="17"/>
                    </a:cubicBezTo>
                    <a:cubicBezTo>
                      <a:pt x="86" y="17"/>
                      <a:pt x="79" y="20"/>
                      <a:pt x="74" y="26"/>
                    </a:cubicBezTo>
                    <a:cubicBezTo>
                      <a:pt x="72" y="28"/>
                      <a:pt x="70" y="31"/>
                      <a:pt x="69" y="33"/>
                    </a:cubicBezTo>
                    <a:cubicBezTo>
                      <a:pt x="49" y="85"/>
                      <a:pt x="49" y="85"/>
                      <a:pt x="49" y="85"/>
                    </a:cubicBezTo>
                    <a:cubicBezTo>
                      <a:pt x="47" y="91"/>
                      <a:pt x="47" y="91"/>
                      <a:pt x="47" y="91"/>
                    </a:cubicBezTo>
                    <a:cubicBezTo>
                      <a:pt x="0" y="91"/>
                      <a:pt x="0" y="91"/>
                      <a:pt x="0" y="91"/>
                    </a:cubicBezTo>
                    <a:cubicBezTo>
                      <a:pt x="4" y="81"/>
                      <a:pt x="4" y="81"/>
                      <a:pt x="4" y="81"/>
                    </a:cubicBezTo>
                    <a:cubicBezTo>
                      <a:pt x="13" y="59"/>
                      <a:pt x="13" y="59"/>
                      <a:pt x="13" y="59"/>
                    </a:cubicBezTo>
                    <a:cubicBezTo>
                      <a:pt x="13" y="57"/>
                      <a:pt x="13" y="57"/>
                      <a:pt x="13" y="57"/>
                    </a:cubicBezTo>
                    <a:cubicBezTo>
                      <a:pt x="35" y="1"/>
                      <a:pt x="35" y="1"/>
                      <a:pt x="35" y="1"/>
                    </a:cubicBezTo>
                    <a:cubicBezTo>
                      <a:pt x="36" y="1"/>
                      <a:pt x="36" y="1"/>
                      <a:pt x="36" y="1"/>
                    </a:cubicBezTo>
                    <a:cubicBezTo>
                      <a:pt x="81" y="1"/>
                      <a:pt x="81" y="1"/>
                      <a:pt x="81" y="1"/>
                    </a:cubicBezTo>
                    <a:cubicBezTo>
                      <a:pt x="78" y="10"/>
                      <a:pt x="78" y="10"/>
                      <a:pt x="78" y="10"/>
                    </a:cubicBezTo>
                    <a:cubicBezTo>
                      <a:pt x="91" y="2"/>
                      <a:pt x="105" y="0"/>
                      <a:pt x="115" y="0"/>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4" name="íṧ1ïḑé"/>
              <p:cNvSpPr/>
              <p:nvPr/>
            </p:nvSpPr>
            <p:spPr bwMode="auto">
              <a:xfrm>
                <a:off x="5596802" y="5158332"/>
                <a:ext cx="578375" cy="169940"/>
              </a:xfrm>
              <a:custGeom>
                <a:avLst/>
                <a:gdLst>
                  <a:gd name="T0" fmla="*/ 0 w 1550"/>
                  <a:gd name="T1" fmla="*/ 214 h 455"/>
                  <a:gd name="T2" fmla="*/ 1545 w 1550"/>
                  <a:gd name="T3" fmla="*/ 269 h 455"/>
                  <a:gd name="T4" fmla="*/ 1010 w 1550"/>
                  <a:gd name="T5" fmla="*/ 156 h 455"/>
                  <a:gd name="T6" fmla="*/ 1058 w 1550"/>
                  <a:gd name="T7" fmla="*/ 164 h 455"/>
                  <a:gd name="T8" fmla="*/ 1007 w 1550"/>
                  <a:gd name="T9" fmla="*/ 164 h 455"/>
                  <a:gd name="T10" fmla="*/ 796 w 1550"/>
                  <a:gd name="T11" fmla="*/ 156 h 455"/>
                  <a:gd name="T12" fmla="*/ 847 w 1550"/>
                  <a:gd name="T13" fmla="*/ 161 h 455"/>
                  <a:gd name="T14" fmla="*/ 796 w 1550"/>
                  <a:gd name="T15" fmla="*/ 164 h 455"/>
                  <a:gd name="T16" fmla="*/ 399 w 1550"/>
                  <a:gd name="T17" fmla="*/ 278 h 455"/>
                  <a:gd name="T18" fmla="*/ 408 w 1550"/>
                  <a:gd name="T19" fmla="*/ 213 h 455"/>
                  <a:gd name="T20" fmla="*/ 315 w 1550"/>
                  <a:gd name="T21" fmla="*/ 272 h 455"/>
                  <a:gd name="T22" fmla="*/ 267 w 1550"/>
                  <a:gd name="T23" fmla="*/ 278 h 455"/>
                  <a:gd name="T24" fmla="*/ 232 w 1550"/>
                  <a:gd name="T25" fmla="*/ 272 h 455"/>
                  <a:gd name="T26" fmla="*/ 233 w 1550"/>
                  <a:gd name="T27" fmla="*/ 183 h 455"/>
                  <a:gd name="T28" fmla="*/ 362 w 1550"/>
                  <a:gd name="T29" fmla="*/ 144 h 455"/>
                  <a:gd name="T30" fmla="*/ 427 w 1550"/>
                  <a:gd name="T31" fmla="*/ 137 h 455"/>
                  <a:gd name="T32" fmla="*/ 479 w 1550"/>
                  <a:gd name="T33" fmla="*/ 145 h 455"/>
                  <a:gd name="T34" fmla="*/ 1340 w 1550"/>
                  <a:gd name="T35" fmla="*/ 219 h 455"/>
                  <a:gd name="T36" fmla="*/ 1338 w 1550"/>
                  <a:gd name="T37" fmla="*/ 246 h 455"/>
                  <a:gd name="T38" fmla="*/ 1227 w 1550"/>
                  <a:gd name="T39" fmla="*/ 264 h 455"/>
                  <a:gd name="T40" fmla="*/ 1158 w 1550"/>
                  <a:gd name="T41" fmla="*/ 213 h 455"/>
                  <a:gd name="T42" fmla="*/ 1104 w 1550"/>
                  <a:gd name="T43" fmla="*/ 272 h 455"/>
                  <a:gd name="T44" fmla="*/ 1052 w 1550"/>
                  <a:gd name="T45" fmla="*/ 278 h 455"/>
                  <a:gd name="T46" fmla="*/ 976 w 1550"/>
                  <a:gd name="T47" fmla="*/ 257 h 455"/>
                  <a:gd name="T48" fmla="*/ 800 w 1550"/>
                  <a:gd name="T49" fmla="*/ 280 h 455"/>
                  <a:gd name="T50" fmla="*/ 685 w 1550"/>
                  <a:gd name="T51" fmla="*/ 263 h 455"/>
                  <a:gd name="T52" fmla="*/ 520 w 1550"/>
                  <a:gd name="T53" fmla="*/ 280 h 455"/>
                  <a:gd name="T54" fmla="*/ 553 w 1550"/>
                  <a:gd name="T55" fmla="*/ 179 h 455"/>
                  <a:gd name="T56" fmla="*/ 518 w 1550"/>
                  <a:gd name="T57" fmla="*/ 242 h 455"/>
                  <a:gd name="T58" fmla="*/ 537 w 1550"/>
                  <a:gd name="T59" fmla="*/ 258 h 455"/>
                  <a:gd name="T60" fmla="*/ 702 w 1550"/>
                  <a:gd name="T61" fmla="*/ 189 h 455"/>
                  <a:gd name="T62" fmla="*/ 763 w 1550"/>
                  <a:gd name="T63" fmla="*/ 152 h 455"/>
                  <a:gd name="T64" fmla="*/ 729 w 1550"/>
                  <a:gd name="T65" fmla="*/ 253 h 455"/>
                  <a:gd name="T66" fmla="*/ 790 w 1550"/>
                  <a:gd name="T67" fmla="*/ 180 h 455"/>
                  <a:gd name="T68" fmla="*/ 836 w 1550"/>
                  <a:gd name="T69" fmla="*/ 188 h 455"/>
                  <a:gd name="T70" fmla="*/ 826 w 1550"/>
                  <a:gd name="T71" fmla="*/ 255 h 455"/>
                  <a:gd name="T72" fmla="*/ 939 w 1550"/>
                  <a:gd name="T73" fmla="*/ 179 h 455"/>
                  <a:gd name="T74" fmla="*/ 956 w 1550"/>
                  <a:gd name="T75" fmla="*/ 216 h 455"/>
                  <a:gd name="T76" fmla="*/ 948 w 1550"/>
                  <a:gd name="T77" fmla="*/ 203 h 455"/>
                  <a:gd name="T78" fmla="*/ 899 w 1550"/>
                  <a:gd name="T79" fmla="*/ 242 h 455"/>
                  <a:gd name="T80" fmla="*/ 1001 w 1550"/>
                  <a:gd name="T81" fmla="*/ 188 h 455"/>
                  <a:gd name="T82" fmla="*/ 1027 w 1550"/>
                  <a:gd name="T83" fmla="*/ 243 h 455"/>
                  <a:gd name="T84" fmla="*/ 1065 w 1550"/>
                  <a:gd name="T85" fmla="*/ 244 h 455"/>
                  <a:gd name="T86" fmla="*/ 1139 w 1550"/>
                  <a:gd name="T87" fmla="*/ 180 h 455"/>
                  <a:gd name="T88" fmla="*/ 1210 w 1550"/>
                  <a:gd name="T89" fmla="*/ 200 h 455"/>
                  <a:gd name="T90" fmla="*/ 1223 w 1550"/>
                  <a:gd name="T91" fmla="*/ 251 h 455"/>
                  <a:gd name="T92" fmla="*/ 1355 w 1550"/>
                  <a:gd name="T93" fmla="*/ 19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50" h="455">
                    <a:moveTo>
                      <a:pt x="767" y="0"/>
                    </a:moveTo>
                    <a:cubicBezTo>
                      <a:pt x="397" y="0"/>
                      <a:pt x="86" y="80"/>
                      <a:pt x="5" y="186"/>
                    </a:cubicBezTo>
                    <a:cubicBezTo>
                      <a:pt x="2" y="195"/>
                      <a:pt x="0" y="204"/>
                      <a:pt x="0" y="214"/>
                    </a:cubicBezTo>
                    <a:cubicBezTo>
                      <a:pt x="0" y="217"/>
                      <a:pt x="1" y="219"/>
                      <a:pt x="1" y="222"/>
                    </a:cubicBezTo>
                    <a:cubicBezTo>
                      <a:pt x="15" y="351"/>
                      <a:pt x="360" y="455"/>
                      <a:pt x="783" y="455"/>
                    </a:cubicBezTo>
                    <a:cubicBezTo>
                      <a:pt x="1154" y="455"/>
                      <a:pt x="1464" y="375"/>
                      <a:pt x="1545" y="269"/>
                    </a:cubicBezTo>
                    <a:cubicBezTo>
                      <a:pt x="1548" y="260"/>
                      <a:pt x="1550" y="250"/>
                      <a:pt x="1550" y="241"/>
                    </a:cubicBezTo>
                    <a:cubicBezTo>
                      <a:pt x="1550" y="108"/>
                      <a:pt x="1200" y="0"/>
                      <a:pt x="767" y="0"/>
                    </a:cubicBezTo>
                    <a:close/>
                    <a:moveTo>
                      <a:pt x="1010" y="156"/>
                    </a:moveTo>
                    <a:cubicBezTo>
                      <a:pt x="1010" y="148"/>
                      <a:pt x="1022" y="141"/>
                      <a:pt x="1036" y="141"/>
                    </a:cubicBezTo>
                    <a:cubicBezTo>
                      <a:pt x="1051" y="141"/>
                      <a:pt x="1062" y="148"/>
                      <a:pt x="1062" y="156"/>
                    </a:cubicBezTo>
                    <a:cubicBezTo>
                      <a:pt x="1062" y="159"/>
                      <a:pt x="1061" y="162"/>
                      <a:pt x="1058" y="164"/>
                    </a:cubicBezTo>
                    <a:cubicBezTo>
                      <a:pt x="1058" y="164"/>
                      <a:pt x="1058" y="164"/>
                      <a:pt x="1058" y="164"/>
                    </a:cubicBezTo>
                    <a:cubicBezTo>
                      <a:pt x="1058" y="172"/>
                      <a:pt x="1046" y="178"/>
                      <a:pt x="1032" y="178"/>
                    </a:cubicBezTo>
                    <a:cubicBezTo>
                      <a:pt x="1018" y="178"/>
                      <a:pt x="1007" y="172"/>
                      <a:pt x="1007" y="164"/>
                    </a:cubicBezTo>
                    <a:cubicBezTo>
                      <a:pt x="1007" y="161"/>
                      <a:pt x="1008" y="159"/>
                      <a:pt x="1010" y="157"/>
                    </a:cubicBezTo>
                    <a:cubicBezTo>
                      <a:pt x="1010" y="156"/>
                      <a:pt x="1010" y="156"/>
                      <a:pt x="1010" y="156"/>
                    </a:cubicBezTo>
                    <a:moveTo>
                      <a:pt x="796" y="156"/>
                    </a:moveTo>
                    <a:cubicBezTo>
                      <a:pt x="796" y="148"/>
                      <a:pt x="808" y="141"/>
                      <a:pt x="822" y="141"/>
                    </a:cubicBezTo>
                    <a:cubicBezTo>
                      <a:pt x="837" y="141"/>
                      <a:pt x="848" y="148"/>
                      <a:pt x="848" y="156"/>
                    </a:cubicBezTo>
                    <a:cubicBezTo>
                      <a:pt x="848" y="158"/>
                      <a:pt x="848" y="159"/>
                      <a:pt x="847" y="161"/>
                    </a:cubicBezTo>
                    <a:cubicBezTo>
                      <a:pt x="847" y="162"/>
                      <a:pt x="848" y="163"/>
                      <a:pt x="848" y="164"/>
                    </a:cubicBezTo>
                    <a:cubicBezTo>
                      <a:pt x="848" y="172"/>
                      <a:pt x="836" y="178"/>
                      <a:pt x="822" y="178"/>
                    </a:cubicBezTo>
                    <a:cubicBezTo>
                      <a:pt x="808" y="178"/>
                      <a:pt x="796" y="172"/>
                      <a:pt x="796" y="164"/>
                    </a:cubicBezTo>
                    <a:cubicBezTo>
                      <a:pt x="796" y="163"/>
                      <a:pt x="797" y="161"/>
                      <a:pt x="797" y="160"/>
                    </a:cubicBezTo>
                    <a:cubicBezTo>
                      <a:pt x="797" y="159"/>
                      <a:pt x="796" y="157"/>
                      <a:pt x="796" y="156"/>
                    </a:cubicBezTo>
                    <a:moveTo>
                      <a:pt x="399" y="278"/>
                    </a:moveTo>
                    <a:cubicBezTo>
                      <a:pt x="401" y="272"/>
                      <a:pt x="401" y="272"/>
                      <a:pt x="401" y="272"/>
                    </a:cubicBezTo>
                    <a:cubicBezTo>
                      <a:pt x="393" y="272"/>
                      <a:pt x="393" y="272"/>
                      <a:pt x="393" y="272"/>
                    </a:cubicBezTo>
                    <a:cubicBezTo>
                      <a:pt x="408" y="213"/>
                      <a:pt x="408" y="213"/>
                      <a:pt x="408" y="213"/>
                    </a:cubicBezTo>
                    <a:cubicBezTo>
                      <a:pt x="359" y="278"/>
                      <a:pt x="359" y="278"/>
                      <a:pt x="359" y="278"/>
                    </a:cubicBezTo>
                    <a:cubicBezTo>
                      <a:pt x="315" y="278"/>
                      <a:pt x="315" y="278"/>
                      <a:pt x="315" y="278"/>
                    </a:cubicBezTo>
                    <a:cubicBezTo>
                      <a:pt x="315" y="272"/>
                      <a:pt x="315" y="272"/>
                      <a:pt x="315" y="272"/>
                    </a:cubicBezTo>
                    <a:cubicBezTo>
                      <a:pt x="307" y="272"/>
                      <a:pt x="307" y="272"/>
                      <a:pt x="307" y="272"/>
                    </a:cubicBezTo>
                    <a:cubicBezTo>
                      <a:pt x="312" y="211"/>
                      <a:pt x="312" y="211"/>
                      <a:pt x="312" y="211"/>
                    </a:cubicBezTo>
                    <a:cubicBezTo>
                      <a:pt x="267" y="278"/>
                      <a:pt x="267" y="278"/>
                      <a:pt x="267" y="278"/>
                    </a:cubicBezTo>
                    <a:cubicBezTo>
                      <a:pt x="241" y="278"/>
                      <a:pt x="241" y="278"/>
                      <a:pt x="241" y="278"/>
                    </a:cubicBezTo>
                    <a:cubicBezTo>
                      <a:pt x="245" y="272"/>
                      <a:pt x="245" y="272"/>
                      <a:pt x="245" y="272"/>
                    </a:cubicBezTo>
                    <a:cubicBezTo>
                      <a:pt x="232" y="272"/>
                      <a:pt x="232" y="272"/>
                      <a:pt x="232" y="272"/>
                    </a:cubicBezTo>
                    <a:cubicBezTo>
                      <a:pt x="275" y="207"/>
                      <a:pt x="275" y="207"/>
                      <a:pt x="275" y="207"/>
                    </a:cubicBezTo>
                    <a:cubicBezTo>
                      <a:pt x="258" y="207"/>
                      <a:pt x="246" y="204"/>
                      <a:pt x="243" y="196"/>
                    </a:cubicBezTo>
                    <a:cubicBezTo>
                      <a:pt x="237" y="194"/>
                      <a:pt x="233" y="189"/>
                      <a:pt x="233" y="183"/>
                    </a:cubicBezTo>
                    <a:cubicBezTo>
                      <a:pt x="233" y="160"/>
                      <a:pt x="287" y="134"/>
                      <a:pt x="337" y="134"/>
                    </a:cubicBezTo>
                    <a:cubicBezTo>
                      <a:pt x="346" y="134"/>
                      <a:pt x="354" y="135"/>
                      <a:pt x="362" y="137"/>
                    </a:cubicBezTo>
                    <a:cubicBezTo>
                      <a:pt x="362" y="144"/>
                      <a:pt x="362" y="144"/>
                      <a:pt x="362" y="144"/>
                    </a:cubicBezTo>
                    <a:cubicBezTo>
                      <a:pt x="364" y="144"/>
                      <a:pt x="367" y="145"/>
                      <a:pt x="369" y="145"/>
                    </a:cubicBezTo>
                    <a:cubicBezTo>
                      <a:pt x="363" y="222"/>
                      <a:pt x="363" y="222"/>
                      <a:pt x="363" y="222"/>
                    </a:cubicBezTo>
                    <a:cubicBezTo>
                      <a:pt x="427" y="137"/>
                      <a:pt x="427" y="137"/>
                      <a:pt x="427" y="137"/>
                    </a:cubicBezTo>
                    <a:cubicBezTo>
                      <a:pt x="474" y="137"/>
                      <a:pt x="474" y="137"/>
                      <a:pt x="474" y="137"/>
                    </a:cubicBezTo>
                    <a:cubicBezTo>
                      <a:pt x="472" y="145"/>
                      <a:pt x="472" y="145"/>
                      <a:pt x="472" y="145"/>
                    </a:cubicBezTo>
                    <a:cubicBezTo>
                      <a:pt x="479" y="145"/>
                      <a:pt x="479" y="145"/>
                      <a:pt x="479" y="145"/>
                    </a:cubicBezTo>
                    <a:cubicBezTo>
                      <a:pt x="445" y="278"/>
                      <a:pt x="445" y="278"/>
                      <a:pt x="445" y="278"/>
                    </a:cubicBezTo>
                    <a:cubicBezTo>
                      <a:pt x="399" y="278"/>
                      <a:pt x="399" y="278"/>
                      <a:pt x="399" y="278"/>
                    </a:cubicBezTo>
                    <a:moveTo>
                      <a:pt x="1340" y="219"/>
                    </a:moveTo>
                    <a:cubicBezTo>
                      <a:pt x="1329" y="231"/>
                      <a:pt x="1305" y="239"/>
                      <a:pt x="1279" y="242"/>
                    </a:cubicBezTo>
                    <a:cubicBezTo>
                      <a:pt x="1279" y="252"/>
                      <a:pt x="1288" y="256"/>
                      <a:pt x="1299" y="256"/>
                    </a:cubicBezTo>
                    <a:cubicBezTo>
                      <a:pt x="1312" y="256"/>
                      <a:pt x="1327" y="251"/>
                      <a:pt x="1338" y="246"/>
                    </a:cubicBezTo>
                    <a:cubicBezTo>
                      <a:pt x="1335" y="255"/>
                      <a:pt x="1330" y="261"/>
                      <a:pt x="1322" y="265"/>
                    </a:cubicBezTo>
                    <a:cubicBezTo>
                      <a:pt x="1312" y="276"/>
                      <a:pt x="1293" y="280"/>
                      <a:pt x="1273" y="280"/>
                    </a:cubicBezTo>
                    <a:cubicBezTo>
                      <a:pt x="1251" y="280"/>
                      <a:pt x="1234" y="275"/>
                      <a:pt x="1227" y="264"/>
                    </a:cubicBezTo>
                    <a:cubicBezTo>
                      <a:pt x="1211" y="277"/>
                      <a:pt x="1194" y="280"/>
                      <a:pt x="1181" y="280"/>
                    </a:cubicBezTo>
                    <a:cubicBezTo>
                      <a:pt x="1153" y="280"/>
                      <a:pt x="1143" y="269"/>
                      <a:pt x="1143" y="259"/>
                    </a:cubicBezTo>
                    <a:cubicBezTo>
                      <a:pt x="1143" y="247"/>
                      <a:pt x="1158" y="225"/>
                      <a:pt x="1158" y="213"/>
                    </a:cubicBezTo>
                    <a:cubicBezTo>
                      <a:pt x="1158" y="207"/>
                      <a:pt x="1154" y="204"/>
                      <a:pt x="1146" y="204"/>
                    </a:cubicBezTo>
                    <a:cubicBezTo>
                      <a:pt x="1138" y="204"/>
                      <a:pt x="1131" y="207"/>
                      <a:pt x="1126" y="213"/>
                    </a:cubicBezTo>
                    <a:cubicBezTo>
                      <a:pt x="1104" y="272"/>
                      <a:pt x="1104" y="272"/>
                      <a:pt x="1104" y="272"/>
                    </a:cubicBezTo>
                    <a:cubicBezTo>
                      <a:pt x="1101" y="272"/>
                      <a:pt x="1101" y="272"/>
                      <a:pt x="1101" y="272"/>
                    </a:cubicBezTo>
                    <a:cubicBezTo>
                      <a:pt x="1099" y="278"/>
                      <a:pt x="1099" y="278"/>
                      <a:pt x="1099" y="278"/>
                    </a:cubicBezTo>
                    <a:cubicBezTo>
                      <a:pt x="1052" y="278"/>
                      <a:pt x="1052" y="278"/>
                      <a:pt x="1052" y="278"/>
                    </a:cubicBezTo>
                    <a:cubicBezTo>
                      <a:pt x="1056" y="268"/>
                      <a:pt x="1056" y="268"/>
                      <a:pt x="1056" y="268"/>
                    </a:cubicBezTo>
                    <a:cubicBezTo>
                      <a:pt x="1040" y="278"/>
                      <a:pt x="1022" y="280"/>
                      <a:pt x="1010" y="280"/>
                    </a:cubicBezTo>
                    <a:cubicBezTo>
                      <a:pt x="991" y="280"/>
                      <a:pt x="976" y="273"/>
                      <a:pt x="976" y="257"/>
                    </a:cubicBezTo>
                    <a:cubicBezTo>
                      <a:pt x="958" y="269"/>
                      <a:pt x="934" y="280"/>
                      <a:pt x="900" y="280"/>
                    </a:cubicBezTo>
                    <a:cubicBezTo>
                      <a:pt x="877" y="280"/>
                      <a:pt x="860" y="275"/>
                      <a:pt x="853" y="263"/>
                    </a:cubicBezTo>
                    <a:cubicBezTo>
                      <a:pt x="835" y="277"/>
                      <a:pt x="813" y="280"/>
                      <a:pt x="800" y="280"/>
                    </a:cubicBezTo>
                    <a:cubicBezTo>
                      <a:pt x="783" y="280"/>
                      <a:pt x="769" y="275"/>
                      <a:pt x="766" y="264"/>
                    </a:cubicBezTo>
                    <a:cubicBezTo>
                      <a:pt x="749" y="277"/>
                      <a:pt x="729" y="278"/>
                      <a:pt x="716" y="278"/>
                    </a:cubicBezTo>
                    <a:cubicBezTo>
                      <a:pt x="699" y="278"/>
                      <a:pt x="687" y="273"/>
                      <a:pt x="685" y="263"/>
                    </a:cubicBezTo>
                    <a:cubicBezTo>
                      <a:pt x="675" y="271"/>
                      <a:pt x="660" y="280"/>
                      <a:pt x="637" y="280"/>
                    </a:cubicBezTo>
                    <a:cubicBezTo>
                      <a:pt x="618" y="280"/>
                      <a:pt x="600" y="274"/>
                      <a:pt x="594" y="258"/>
                    </a:cubicBezTo>
                    <a:cubicBezTo>
                      <a:pt x="577" y="270"/>
                      <a:pt x="553" y="280"/>
                      <a:pt x="520" y="280"/>
                    </a:cubicBezTo>
                    <a:cubicBezTo>
                      <a:pt x="496" y="280"/>
                      <a:pt x="479" y="274"/>
                      <a:pt x="472" y="262"/>
                    </a:cubicBezTo>
                    <a:cubicBezTo>
                      <a:pt x="467" y="258"/>
                      <a:pt x="465" y="252"/>
                      <a:pt x="465" y="244"/>
                    </a:cubicBezTo>
                    <a:cubicBezTo>
                      <a:pt x="465" y="223"/>
                      <a:pt x="486" y="179"/>
                      <a:pt x="553" y="179"/>
                    </a:cubicBezTo>
                    <a:cubicBezTo>
                      <a:pt x="581" y="179"/>
                      <a:pt x="588" y="186"/>
                      <a:pt x="589" y="195"/>
                    </a:cubicBezTo>
                    <a:cubicBezTo>
                      <a:pt x="592" y="197"/>
                      <a:pt x="593" y="201"/>
                      <a:pt x="593" y="204"/>
                    </a:cubicBezTo>
                    <a:cubicBezTo>
                      <a:pt x="593" y="225"/>
                      <a:pt x="557" y="241"/>
                      <a:pt x="518" y="242"/>
                    </a:cubicBezTo>
                    <a:cubicBezTo>
                      <a:pt x="518" y="244"/>
                      <a:pt x="518" y="247"/>
                      <a:pt x="518" y="249"/>
                    </a:cubicBezTo>
                    <a:cubicBezTo>
                      <a:pt x="518" y="251"/>
                      <a:pt x="518" y="253"/>
                      <a:pt x="518" y="254"/>
                    </a:cubicBezTo>
                    <a:cubicBezTo>
                      <a:pt x="522" y="257"/>
                      <a:pt x="528" y="258"/>
                      <a:pt x="537" y="258"/>
                    </a:cubicBezTo>
                    <a:cubicBezTo>
                      <a:pt x="560" y="258"/>
                      <a:pt x="576" y="251"/>
                      <a:pt x="591" y="242"/>
                    </a:cubicBezTo>
                    <a:cubicBezTo>
                      <a:pt x="592" y="217"/>
                      <a:pt x="619" y="179"/>
                      <a:pt x="675" y="179"/>
                    </a:cubicBezTo>
                    <a:cubicBezTo>
                      <a:pt x="694" y="179"/>
                      <a:pt x="702" y="183"/>
                      <a:pt x="702" y="189"/>
                    </a:cubicBezTo>
                    <a:cubicBezTo>
                      <a:pt x="718" y="147"/>
                      <a:pt x="718" y="147"/>
                      <a:pt x="718" y="147"/>
                    </a:cubicBezTo>
                    <a:cubicBezTo>
                      <a:pt x="766" y="144"/>
                      <a:pt x="766" y="144"/>
                      <a:pt x="766" y="144"/>
                    </a:cubicBezTo>
                    <a:cubicBezTo>
                      <a:pt x="763" y="152"/>
                      <a:pt x="763" y="152"/>
                      <a:pt x="763" y="152"/>
                    </a:cubicBezTo>
                    <a:cubicBezTo>
                      <a:pt x="767" y="152"/>
                      <a:pt x="767" y="152"/>
                      <a:pt x="767" y="152"/>
                    </a:cubicBezTo>
                    <a:cubicBezTo>
                      <a:pt x="730" y="250"/>
                      <a:pt x="730" y="250"/>
                      <a:pt x="730" y="250"/>
                    </a:cubicBezTo>
                    <a:cubicBezTo>
                      <a:pt x="729" y="251"/>
                      <a:pt x="729" y="252"/>
                      <a:pt x="729" y="253"/>
                    </a:cubicBezTo>
                    <a:cubicBezTo>
                      <a:pt x="731" y="255"/>
                      <a:pt x="735" y="255"/>
                      <a:pt x="741" y="255"/>
                    </a:cubicBezTo>
                    <a:cubicBezTo>
                      <a:pt x="754" y="255"/>
                      <a:pt x="762" y="248"/>
                      <a:pt x="767" y="239"/>
                    </a:cubicBezTo>
                    <a:cubicBezTo>
                      <a:pt x="790" y="180"/>
                      <a:pt x="790" y="180"/>
                      <a:pt x="790" y="180"/>
                    </a:cubicBezTo>
                    <a:cubicBezTo>
                      <a:pt x="837" y="180"/>
                      <a:pt x="837" y="180"/>
                      <a:pt x="837" y="180"/>
                    </a:cubicBezTo>
                    <a:cubicBezTo>
                      <a:pt x="834" y="188"/>
                      <a:pt x="834" y="188"/>
                      <a:pt x="834" y="188"/>
                    </a:cubicBezTo>
                    <a:cubicBezTo>
                      <a:pt x="836" y="188"/>
                      <a:pt x="836" y="188"/>
                      <a:pt x="836" y="188"/>
                    </a:cubicBezTo>
                    <a:cubicBezTo>
                      <a:pt x="813" y="250"/>
                      <a:pt x="813" y="250"/>
                      <a:pt x="813" y="250"/>
                    </a:cubicBezTo>
                    <a:cubicBezTo>
                      <a:pt x="813" y="250"/>
                      <a:pt x="813" y="251"/>
                      <a:pt x="812" y="251"/>
                    </a:cubicBezTo>
                    <a:cubicBezTo>
                      <a:pt x="814" y="254"/>
                      <a:pt x="818" y="255"/>
                      <a:pt x="826" y="255"/>
                    </a:cubicBezTo>
                    <a:cubicBezTo>
                      <a:pt x="835" y="255"/>
                      <a:pt x="844" y="251"/>
                      <a:pt x="850" y="246"/>
                    </a:cubicBezTo>
                    <a:cubicBezTo>
                      <a:pt x="850" y="245"/>
                      <a:pt x="851" y="244"/>
                      <a:pt x="851" y="242"/>
                    </a:cubicBezTo>
                    <a:cubicBezTo>
                      <a:pt x="852" y="221"/>
                      <a:pt x="874" y="179"/>
                      <a:pt x="939" y="179"/>
                    </a:cubicBezTo>
                    <a:cubicBezTo>
                      <a:pt x="968" y="179"/>
                      <a:pt x="976" y="187"/>
                      <a:pt x="976" y="195"/>
                    </a:cubicBezTo>
                    <a:cubicBezTo>
                      <a:pt x="976" y="199"/>
                      <a:pt x="975" y="202"/>
                      <a:pt x="973" y="204"/>
                    </a:cubicBezTo>
                    <a:cubicBezTo>
                      <a:pt x="972" y="212"/>
                      <a:pt x="965" y="216"/>
                      <a:pt x="956" y="216"/>
                    </a:cubicBezTo>
                    <a:cubicBezTo>
                      <a:pt x="952" y="216"/>
                      <a:pt x="948" y="216"/>
                      <a:pt x="944" y="214"/>
                    </a:cubicBezTo>
                    <a:cubicBezTo>
                      <a:pt x="946" y="212"/>
                      <a:pt x="947" y="209"/>
                      <a:pt x="947" y="207"/>
                    </a:cubicBezTo>
                    <a:cubicBezTo>
                      <a:pt x="947" y="206"/>
                      <a:pt x="948" y="205"/>
                      <a:pt x="948" y="203"/>
                    </a:cubicBezTo>
                    <a:cubicBezTo>
                      <a:pt x="948" y="199"/>
                      <a:pt x="945" y="196"/>
                      <a:pt x="939" y="196"/>
                    </a:cubicBezTo>
                    <a:cubicBezTo>
                      <a:pt x="923" y="196"/>
                      <a:pt x="906" y="218"/>
                      <a:pt x="900" y="237"/>
                    </a:cubicBezTo>
                    <a:cubicBezTo>
                      <a:pt x="900" y="239"/>
                      <a:pt x="899" y="241"/>
                      <a:pt x="899" y="242"/>
                    </a:cubicBezTo>
                    <a:cubicBezTo>
                      <a:pt x="899" y="255"/>
                      <a:pt x="907" y="258"/>
                      <a:pt x="923" y="258"/>
                    </a:cubicBezTo>
                    <a:cubicBezTo>
                      <a:pt x="949" y="258"/>
                      <a:pt x="964" y="250"/>
                      <a:pt x="981" y="240"/>
                    </a:cubicBezTo>
                    <a:cubicBezTo>
                      <a:pt x="1001" y="188"/>
                      <a:pt x="1001" y="188"/>
                      <a:pt x="1001" y="188"/>
                    </a:cubicBezTo>
                    <a:cubicBezTo>
                      <a:pt x="1004" y="180"/>
                      <a:pt x="1004" y="180"/>
                      <a:pt x="1004" y="180"/>
                    </a:cubicBezTo>
                    <a:cubicBezTo>
                      <a:pt x="1051" y="180"/>
                      <a:pt x="1051" y="180"/>
                      <a:pt x="1051" y="180"/>
                    </a:cubicBezTo>
                    <a:cubicBezTo>
                      <a:pt x="1027" y="243"/>
                      <a:pt x="1027" y="243"/>
                      <a:pt x="1027" y="243"/>
                    </a:cubicBezTo>
                    <a:cubicBezTo>
                      <a:pt x="1026" y="245"/>
                      <a:pt x="1026" y="247"/>
                      <a:pt x="1026" y="249"/>
                    </a:cubicBezTo>
                    <a:cubicBezTo>
                      <a:pt x="1026" y="254"/>
                      <a:pt x="1030" y="255"/>
                      <a:pt x="1039" y="255"/>
                    </a:cubicBezTo>
                    <a:cubicBezTo>
                      <a:pt x="1050" y="255"/>
                      <a:pt x="1059" y="251"/>
                      <a:pt x="1065" y="244"/>
                    </a:cubicBezTo>
                    <a:cubicBezTo>
                      <a:pt x="1088" y="188"/>
                      <a:pt x="1088" y="188"/>
                      <a:pt x="1088" y="188"/>
                    </a:cubicBezTo>
                    <a:cubicBezTo>
                      <a:pt x="1091" y="180"/>
                      <a:pt x="1091" y="180"/>
                      <a:pt x="1091" y="180"/>
                    </a:cubicBezTo>
                    <a:cubicBezTo>
                      <a:pt x="1139" y="180"/>
                      <a:pt x="1139" y="180"/>
                      <a:pt x="1139" y="180"/>
                    </a:cubicBezTo>
                    <a:cubicBezTo>
                      <a:pt x="1135" y="190"/>
                      <a:pt x="1135" y="190"/>
                      <a:pt x="1135" y="190"/>
                    </a:cubicBezTo>
                    <a:cubicBezTo>
                      <a:pt x="1149" y="181"/>
                      <a:pt x="1163" y="180"/>
                      <a:pt x="1173" y="180"/>
                    </a:cubicBezTo>
                    <a:cubicBezTo>
                      <a:pt x="1194" y="180"/>
                      <a:pt x="1210" y="186"/>
                      <a:pt x="1210" y="200"/>
                    </a:cubicBezTo>
                    <a:cubicBezTo>
                      <a:pt x="1210" y="215"/>
                      <a:pt x="1194" y="237"/>
                      <a:pt x="1194" y="248"/>
                    </a:cubicBezTo>
                    <a:cubicBezTo>
                      <a:pt x="1194" y="252"/>
                      <a:pt x="1197" y="255"/>
                      <a:pt x="1207" y="255"/>
                    </a:cubicBezTo>
                    <a:cubicBezTo>
                      <a:pt x="1214" y="255"/>
                      <a:pt x="1219" y="254"/>
                      <a:pt x="1223" y="251"/>
                    </a:cubicBezTo>
                    <a:cubicBezTo>
                      <a:pt x="1223" y="240"/>
                      <a:pt x="1229" y="222"/>
                      <a:pt x="1245" y="208"/>
                    </a:cubicBezTo>
                    <a:cubicBezTo>
                      <a:pt x="1258" y="192"/>
                      <a:pt x="1281" y="179"/>
                      <a:pt x="1319" y="179"/>
                    </a:cubicBezTo>
                    <a:cubicBezTo>
                      <a:pt x="1348" y="179"/>
                      <a:pt x="1355" y="187"/>
                      <a:pt x="1355" y="196"/>
                    </a:cubicBezTo>
                    <a:cubicBezTo>
                      <a:pt x="1355" y="205"/>
                      <a:pt x="1349" y="213"/>
                      <a:pt x="1340" y="219"/>
                    </a:cubicBezTo>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5" name="íşḻîďê"/>
              <p:cNvSpPr/>
              <p:nvPr/>
            </p:nvSpPr>
            <p:spPr bwMode="auto">
              <a:xfrm>
                <a:off x="5683703" y="5208541"/>
                <a:ext cx="48278" cy="23174"/>
              </a:xfrm>
              <a:custGeom>
                <a:avLst/>
                <a:gdLst>
                  <a:gd name="T0" fmla="*/ 129 w 129"/>
                  <a:gd name="T1" fmla="*/ 3 h 62"/>
                  <a:gd name="T2" fmla="*/ 129 w 129"/>
                  <a:gd name="T3" fmla="*/ 10 h 62"/>
                  <a:gd name="T4" fmla="*/ 112 w 129"/>
                  <a:gd name="T5" fmla="*/ 9 h 62"/>
                  <a:gd name="T6" fmla="*/ 9 w 129"/>
                  <a:gd name="T7" fmla="*/ 57 h 62"/>
                  <a:gd name="T8" fmla="*/ 10 w 129"/>
                  <a:gd name="T9" fmla="*/ 62 h 62"/>
                  <a:gd name="T10" fmla="*/ 0 w 129"/>
                  <a:gd name="T11" fmla="*/ 49 h 62"/>
                  <a:gd name="T12" fmla="*/ 104 w 129"/>
                  <a:gd name="T13" fmla="*/ 0 h 62"/>
                  <a:gd name="T14" fmla="*/ 129 w 129"/>
                  <a:gd name="T15" fmla="*/ 3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62">
                    <a:moveTo>
                      <a:pt x="129" y="3"/>
                    </a:moveTo>
                    <a:cubicBezTo>
                      <a:pt x="129" y="10"/>
                      <a:pt x="129" y="10"/>
                      <a:pt x="129" y="10"/>
                    </a:cubicBezTo>
                    <a:cubicBezTo>
                      <a:pt x="123" y="9"/>
                      <a:pt x="117" y="9"/>
                      <a:pt x="112" y="9"/>
                    </a:cubicBezTo>
                    <a:cubicBezTo>
                      <a:pt x="62" y="9"/>
                      <a:pt x="9" y="34"/>
                      <a:pt x="9" y="57"/>
                    </a:cubicBezTo>
                    <a:cubicBezTo>
                      <a:pt x="9" y="59"/>
                      <a:pt x="9" y="61"/>
                      <a:pt x="10" y="62"/>
                    </a:cubicBezTo>
                    <a:cubicBezTo>
                      <a:pt x="4" y="60"/>
                      <a:pt x="0" y="55"/>
                      <a:pt x="0" y="49"/>
                    </a:cubicBezTo>
                    <a:cubicBezTo>
                      <a:pt x="0" y="26"/>
                      <a:pt x="54" y="0"/>
                      <a:pt x="104" y="0"/>
                    </a:cubicBezTo>
                    <a:cubicBezTo>
                      <a:pt x="113" y="0"/>
                      <a:pt x="121" y="1"/>
                      <a:pt x="129" y="3"/>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6" name="iSliḍê"/>
              <p:cNvSpPr/>
              <p:nvPr/>
            </p:nvSpPr>
            <p:spPr bwMode="auto">
              <a:xfrm>
                <a:off x="5686600" y="5212404"/>
                <a:ext cx="88832" cy="50210"/>
              </a:xfrm>
              <a:custGeom>
                <a:avLst/>
                <a:gdLst>
                  <a:gd name="T0" fmla="*/ 104 w 238"/>
                  <a:gd name="T1" fmla="*/ 0 h 135"/>
                  <a:gd name="T2" fmla="*/ 121 w 238"/>
                  <a:gd name="T3" fmla="*/ 1 h 135"/>
                  <a:gd name="T4" fmla="*/ 128 w 238"/>
                  <a:gd name="T5" fmla="*/ 2 h 135"/>
                  <a:gd name="T6" fmla="*/ 122 w 238"/>
                  <a:gd name="T7" fmla="*/ 79 h 135"/>
                  <a:gd name="T8" fmla="*/ 121 w 238"/>
                  <a:gd name="T9" fmla="*/ 98 h 135"/>
                  <a:gd name="T10" fmla="*/ 192 w 238"/>
                  <a:gd name="T11" fmla="*/ 2 h 135"/>
                  <a:gd name="T12" fmla="*/ 231 w 238"/>
                  <a:gd name="T13" fmla="*/ 2 h 135"/>
                  <a:gd name="T14" fmla="*/ 238 w 238"/>
                  <a:gd name="T15" fmla="*/ 2 h 135"/>
                  <a:gd name="T16" fmla="*/ 204 w 238"/>
                  <a:gd name="T17" fmla="*/ 135 h 135"/>
                  <a:gd name="T18" fmla="*/ 158 w 238"/>
                  <a:gd name="T19" fmla="*/ 135 h 135"/>
                  <a:gd name="T20" fmla="*/ 160 w 238"/>
                  <a:gd name="T21" fmla="*/ 129 h 135"/>
                  <a:gd name="T22" fmla="*/ 179 w 238"/>
                  <a:gd name="T23" fmla="*/ 54 h 135"/>
                  <a:gd name="T24" fmla="*/ 167 w 238"/>
                  <a:gd name="T25" fmla="*/ 70 h 135"/>
                  <a:gd name="T26" fmla="*/ 118 w 238"/>
                  <a:gd name="T27" fmla="*/ 135 h 135"/>
                  <a:gd name="T28" fmla="*/ 74 w 238"/>
                  <a:gd name="T29" fmla="*/ 135 h 135"/>
                  <a:gd name="T30" fmla="*/ 74 w 238"/>
                  <a:gd name="T31" fmla="*/ 129 h 135"/>
                  <a:gd name="T32" fmla="*/ 80 w 238"/>
                  <a:gd name="T33" fmla="*/ 54 h 135"/>
                  <a:gd name="T34" fmla="*/ 71 w 238"/>
                  <a:gd name="T35" fmla="*/ 68 h 135"/>
                  <a:gd name="T36" fmla="*/ 26 w 238"/>
                  <a:gd name="T37" fmla="*/ 135 h 135"/>
                  <a:gd name="T38" fmla="*/ 0 w 238"/>
                  <a:gd name="T39" fmla="*/ 135 h 135"/>
                  <a:gd name="T40" fmla="*/ 4 w 238"/>
                  <a:gd name="T41" fmla="*/ 129 h 135"/>
                  <a:gd name="T42" fmla="*/ 82 w 238"/>
                  <a:gd name="T43" fmla="*/ 11 h 135"/>
                  <a:gd name="T44" fmla="*/ 67 w 238"/>
                  <a:gd name="T45" fmla="*/ 15 h 135"/>
                  <a:gd name="T46" fmla="*/ 31 w 238"/>
                  <a:gd name="T47" fmla="*/ 52 h 135"/>
                  <a:gd name="T48" fmla="*/ 35 w 238"/>
                  <a:gd name="T49" fmla="*/ 63 h 135"/>
                  <a:gd name="T50" fmla="*/ 35 w 238"/>
                  <a:gd name="T51" fmla="*/ 64 h 135"/>
                  <a:gd name="T52" fmla="*/ 34 w 238"/>
                  <a:gd name="T53" fmla="*/ 64 h 135"/>
                  <a:gd name="T54" fmla="*/ 2 w 238"/>
                  <a:gd name="T55" fmla="*/ 53 h 135"/>
                  <a:gd name="T56" fmla="*/ 1 w 238"/>
                  <a:gd name="T57" fmla="*/ 48 h 135"/>
                  <a:gd name="T58" fmla="*/ 104 w 238"/>
                  <a:gd name="T5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8" h="135">
                    <a:moveTo>
                      <a:pt x="104" y="0"/>
                    </a:moveTo>
                    <a:cubicBezTo>
                      <a:pt x="109" y="0"/>
                      <a:pt x="115" y="0"/>
                      <a:pt x="121" y="1"/>
                    </a:cubicBezTo>
                    <a:cubicBezTo>
                      <a:pt x="123" y="1"/>
                      <a:pt x="126" y="2"/>
                      <a:pt x="128" y="2"/>
                    </a:cubicBezTo>
                    <a:cubicBezTo>
                      <a:pt x="122" y="79"/>
                      <a:pt x="122" y="79"/>
                      <a:pt x="122" y="79"/>
                    </a:cubicBezTo>
                    <a:cubicBezTo>
                      <a:pt x="121" y="98"/>
                      <a:pt x="121" y="98"/>
                      <a:pt x="121" y="98"/>
                    </a:cubicBezTo>
                    <a:cubicBezTo>
                      <a:pt x="192" y="2"/>
                      <a:pt x="192" y="2"/>
                      <a:pt x="192" y="2"/>
                    </a:cubicBezTo>
                    <a:cubicBezTo>
                      <a:pt x="231" y="2"/>
                      <a:pt x="231" y="2"/>
                      <a:pt x="231" y="2"/>
                    </a:cubicBezTo>
                    <a:cubicBezTo>
                      <a:pt x="238" y="2"/>
                      <a:pt x="238" y="2"/>
                      <a:pt x="238" y="2"/>
                    </a:cubicBezTo>
                    <a:cubicBezTo>
                      <a:pt x="204" y="135"/>
                      <a:pt x="204" y="135"/>
                      <a:pt x="204" y="135"/>
                    </a:cubicBezTo>
                    <a:cubicBezTo>
                      <a:pt x="158" y="135"/>
                      <a:pt x="158" y="135"/>
                      <a:pt x="158" y="135"/>
                    </a:cubicBezTo>
                    <a:cubicBezTo>
                      <a:pt x="160" y="129"/>
                      <a:pt x="160" y="129"/>
                      <a:pt x="160" y="129"/>
                    </a:cubicBezTo>
                    <a:cubicBezTo>
                      <a:pt x="179" y="54"/>
                      <a:pt x="179" y="54"/>
                      <a:pt x="179" y="54"/>
                    </a:cubicBezTo>
                    <a:cubicBezTo>
                      <a:pt x="167" y="70"/>
                      <a:pt x="167" y="70"/>
                      <a:pt x="167" y="70"/>
                    </a:cubicBezTo>
                    <a:cubicBezTo>
                      <a:pt x="118" y="135"/>
                      <a:pt x="118" y="135"/>
                      <a:pt x="118" y="135"/>
                    </a:cubicBezTo>
                    <a:cubicBezTo>
                      <a:pt x="74" y="135"/>
                      <a:pt x="74" y="135"/>
                      <a:pt x="74" y="135"/>
                    </a:cubicBezTo>
                    <a:cubicBezTo>
                      <a:pt x="74" y="129"/>
                      <a:pt x="74" y="129"/>
                      <a:pt x="74" y="129"/>
                    </a:cubicBezTo>
                    <a:cubicBezTo>
                      <a:pt x="80" y="54"/>
                      <a:pt x="80" y="54"/>
                      <a:pt x="80" y="54"/>
                    </a:cubicBezTo>
                    <a:cubicBezTo>
                      <a:pt x="71" y="68"/>
                      <a:pt x="71" y="68"/>
                      <a:pt x="71" y="68"/>
                    </a:cubicBezTo>
                    <a:cubicBezTo>
                      <a:pt x="26" y="135"/>
                      <a:pt x="26" y="135"/>
                      <a:pt x="26" y="135"/>
                    </a:cubicBezTo>
                    <a:cubicBezTo>
                      <a:pt x="0" y="135"/>
                      <a:pt x="0" y="135"/>
                      <a:pt x="0" y="135"/>
                    </a:cubicBezTo>
                    <a:cubicBezTo>
                      <a:pt x="4" y="129"/>
                      <a:pt x="4" y="129"/>
                      <a:pt x="4" y="129"/>
                    </a:cubicBezTo>
                    <a:cubicBezTo>
                      <a:pt x="82" y="11"/>
                      <a:pt x="82" y="11"/>
                      <a:pt x="82" y="11"/>
                    </a:cubicBezTo>
                    <a:cubicBezTo>
                      <a:pt x="77" y="12"/>
                      <a:pt x="71" y="14"/>
                      <a:pt x="67" y="15"/>
                    </a:cubicBezTo>
                    <a:cubicBezTo>
                      <a:pt x="44" y="22"/>
                      <a:pt x="31" y="35"/>
                      <a:pt x="31" y="52"/>
                    </a:cubicBezTo>
                    <a:cubicBezTo>
                      <a:pt x="31" y="59"/>
                      <a:pt x="33" y="62"/>
                      <a:pt x="35" y="63"/>
                    </a:cubicBezTo>
                    <a:cubicBezTo>
                      <a:pt x="35" y="64"/>
                      <a:pt x="35" y="64"/>
                      <a:pt x="35" y="64"/>
                    </a:cubicBezTo>
                    <a:cubicBezTo>
                      <a:pt x="35" y="64"/>
                      <a:pt x="34" y="64"/>
                      <a:pt x="34" y="64"/>
                    </a:cubicBezTo>
                    <a:cubicBezTo>
                      <a:pt x="17" y="64"/>
                      <a:pt x="5" y="61"/>
                      <a:pt x="2" y="53"/>
                    </a:cubicBezTo>
                    <a:cubicBezTo>
                      <a:pt x="1" y="52"/>
                      <a:pt x="1" y="50"/>
                      <a:pt x="1" y="48"/>
                    </a:cubicBezTo>
                    <a:cubicBezTo>
                      <a:pt x="1" y="25"/>
                      <a:pt x="54" y="0"/>
                      <a:pt x="104" y="0"/>
                    </a:cubicBezTo>
                    <a:close/>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7" name="ïṥļiďè"/>
              <p:cNvSpPr/>
              <p:nvPr/>
            </p:nvSpPr>
            <p:spPr bwMode="auto">
              <a:xfrm>
                <a:off x="5698187" y="5217232"/>
                <a:ext cx="13518" cy="18346"/>
              </a:xfrm>
              <a:custGeom>
                <a:avLst/>
                <a:gdLst>
                  <a:gd name="T0" fmla="*/ 0 w 36"/>
                  <a:gd name="T1" fmla="*/ 37 h 48"/>
                  <a:gd name="T2" fmla="*/ 36 w 36"/>
                  <a:gd name="T3" fmla="*/ 0 h 48"/>
                  <a:gd name="T4" fmla="*/ 4 w 36"/>
                  <a:gd name="T5" fmla="*/ 48 h 48"/>
                  <a:gd name="T6" fmla="*/ 0 w 36"/>
                  <a:gd name="T7" fmla="*/ 37 h 48"/>
                </a:gdLst>
                <a:ahLst/>
                <a:cxnLst>
                  <a:cxn ang="0">
                    <a:pos x="T0" y="T1"/>
                  </a:cxn>
                  <a:cxn ang="0">
                    <a:pos x="T2" y="T3"/>
                  </a:cxn>
                  <a:cxn ang="0">
                    <a:pos x="T4" y="T5"/>
                  </a:cxn>
                  <a:cxn ang="0">
                    <a:pos x="T6" y="T7"/>
                  </a:cxn>
                </a:cxnLst>
                <a:rect l="0" t="0" r="r" b="b"/>
                <a:pathLst>
                  <a:path w="36" h="48">
                    <a:moveTo>
                      <a:pt x="0" y="37"/>
                    </a:moveTo>
                    <a:cubicBezTo>
                      <a:pt x="0" y="20"/>
                      <a:pt x="13" y="7"/>
                      <a:pt x="36" y="0"/>
                    </a:cubicBezTo>
                    <a:cubicBezTo>
                      <a:pt x="4" y="48"/>
                      <a:pt x="4" y="48"/>
                      <a:pt x="4" y="48"/>
                    </a:cubicBezTo>
                    <a:cubicBezTo>
                      <a:pt x="2" y="47"/>
                      <a:pt x="0" y="44"/>
                      <a:pt x="0" y="37"/>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8" name="ïŝḷïḓé"/>
              <p:cNvSpPr/>
              <p:nvPr/>
            </p:nvSpPr>
            <p:spPr bwMode="auto">
              <a:xfrm>
                <a:off x="5950199" y="5234612"/>
                <a:ext cx="966" cy="966"/>
              </a:xfrm>
              <a:custGeom>
                <a:avLst/>
                <a:gdLst>
                  <a:gd name="T0" fmla="*/ 1 w 1"/>
                  <a:gd name="T1" fmla="*/ 0 h 3"/>
                  <a:gd name="T2" fmla="*/ 1 w 1"/>
                  <a:gd name="T3" fmla="*/ 3 h 3"/>
                  <a:gd name="T4" fmla="*/ 0 w 1"/>
                  <a:gd name="T5" fmla="*/ 3 h 3"/>
                  <a:gd name="T6" fmla="*/ 1 w 1"/>
                  <a:gd name="T7" fmla="*/ 0 h 3"/>
                </a:gdLst>
                <a:ahLst/>
                <a:cxnLst>
                  <a:cxn ang="0">
                    <a:pos x="T0" y="T1"/>
                  </a:cxn>
                  <a:cxn ang="0">
                    <a:pos x="T2" y="T3"/>
                  </a:cxn>
                  <a:cxn ang="0">
                    <a:pos x="T4" y="T5"/>
                  </a:cxn>
                  <a:cxn ang="0">
                    <a:pos x="T6" y="T7"/>
                  </a:cxn>
                </a:cxnLst>
                <a:rect l="0" t="0" r="r" b="b"/>
                <a:pathLst>
                  <a:path w="1" h="3">
                    <a:moveTo>
                      <a:pt x="1" y="0"/>
                    </a:moveTo>
                    <a:cubicBezTo>
                      <a:pt x="1" y="1"/>
                      <a:pt x="1" y="2"/>
                      <a:pt x="1" y="3"/>
                    </a:cubicBezTo>
                    <a:cubicBezTo>
                      <a:pt x="0" y="3"/>
                      <a:pt x="0" y="3"/>
                      <a:pt x="0" y="3"/>
                    </a:cubicBezTo>
                    <a:cubicBezTo>
                      <a:pt x="0" y="2"/>
                      <a:pt x="1" y="1"/>
                      <a:pt x="1" y="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99" name="îślîďe"/>
              <p:cNvSpPr/>
              <p:nvPr/>
            </p:nvSpPr>
            <p:spPr bwMode="auto">
              <a:xfrm>
                <a:off x="6062205" y="5224956"/>
                <a:ext cx="40554" cy="15449"/>
              </a:xfrm>
              <a:custGeom>
                <a:avLst/>
                <a:gdLst>
                  <a:gd name="T0" fmla="*/ 110 w 110"/>
                  <a:gd name="T1" fmla="*/ 17 h 40"/>
                  <a:gd name="T2" fmla="*/ 95 w 110"/>
                  <a:gd name="T3" fmla="*/ 40 h 40"/>
                  <a:gd name="T4" fmla="*/ 101 w 110"/>
                  <a:gd name="T5" fmla="*/ 25 h 40"/>
                  <a:gd name="T6" fmla="*/ 66 w 110"/>
                  <a:gd name="T7" fmla="*/ 7 h 40"/>
                  <a:gd name="T8" fmla="*/ 0 w 110"/>
                  <a:gd name="T9" fmla="*/ 29 h 40"/>
                  <a:gd name="T10" fmla="*/ 74 w 110"/>
                  <a:gd name="T11" fmla="*/ 0 h 40"/>
                  <a:gd name="T12" fmla="*/ 110 w 110"/>
                  <a:gd name="T13" fmla="*/ 17 h 40"/>
                </a:gdLst>
                <a:ahLst/>
                <a:cxnLst>
                  <a:cxn ang="0">
                    <a:pos x="T0" y="T1"/>
                  </a:cxn>
                  <a:cxn ang="0">
                    <a:pos x="T2" y="T3"/>
                  </a:cxn>
                  <a:cxn ang="0">
                    <a:pos x="T4" y="T5"/>
                  </a:cxn>
                  <a:cxn ang="0">
                    <a:pos x="T6" y="T7"/>
                  </a:cxn>
                  <a:cxn ang="0">
                    <a:pos x="T8" y="T9"/>
                  </a:cxn>
                  <a:cxn ang="0">
                    <a:pos x="T10" y="T11"/>
                  </a:cxn>
                  <a:cxn ang="0">
                    <a:pos x="T12" y="T13"/>
                  </a:cxn>
                </a:cxnLst>
                <a:rect l="0" t="0" r="r" b="b"/>
                <a:pathLst>
                  <a:path w="110" h="40">
                    <a:moveTo>
                      <a:pt x="110" y="17"/>
                    </a:moveTo>
                    <a:cubicBezTo>
                      <a:pt x="110" y="26"/>
                      <a:pt x="104" y="34"/>
                      <a:pt x="95" y="40"/>
                    </a:cubicBezTo>
                    <a:cubicBezTo>
                      <a:pt x="99" y="35"/>
                      <a:pt x="101" y="30"/>
                      <a:pt x="101" y="25"/>
                    </a:cubicBezTo>
                    <a:cubicBezTo>
                      <a:pt x="101" y="16"/>
                      <a:pt x="94" y="7"/>
                      <a:pt x="66" y="7"/>
                    </a:cubicBezTo>
                    <a:cubicBezTo>
                      <a:pt x="35" y="7"/>
                      <a:pt x="14" y="17"/>
                      <a:pt x="0" y="29"/>
                    </a:cubicBezTo>
                    <a:cubicBezTo>
                      <a:pt x="13" y="13"/>
                      <a:pt x="36" y="0"/>
                      <a:pt x="74" y="0"/>
                    </a:cubicBezTo>
                    <a:cubicBezTo>
                      <a:pt x="103" y="0"/>
                      <a:pt x="110" y="8"/>
                      <a:pt x="110" y="17"/>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0" name="iṥ1íḑé"/>
              <p:cNvSpPr/>
              <p:nvPr/>
            </p:nvSpPr>
            <p:spPr bwMode="auto">
              <a:xfrm>
                <a:off x="5772535" y="5227853"/>
                <a:ext cx="46347" cy="34760"/>
              </a:xfrm>
              <a:custGeom>
                <a:avLst/>
                <a:gdLst>
                  <a:gd name="T0" fmla="*/ 124 w 125"/>
                  <a:gd name="T1" fmla="*/ 64 h 94"/>
                  <a:gd name="T2" fmla="*/ 125 w 125"/>
                  <a:gd name="T3" fmla="*/ 71 h 94"/>
                  <a:gd name="T4" fmla="*/ 124 w 125"/>
                  <a:gd name="T5" fmla="*/ 72 h 94"/>
                  <a:gd name="T6" fmla="*/ 50 w 125"/>
                  <a:gd name="T7" fmla="*/ 94 h 94"/>
                  <a:gd name="T8" fmla="*/ 2 w 125"/>
                  <a:gd name="T9" fmla="*/ 76 h 94"/>
                  <a:gd name="T10" fmla="*/ 0 w 125"/>
                  <a:gd name="T11" fmla="*/ 65 h 94"/>
                  <a:gd name="T12" fmla="*/ 87 w 125"/>
                  <a:gd name="T13" fmla="*/ 0 h 94"/>
                  <a:gd name="T14" fmla="*/ 119 w 125"/>
                  <a:gd name="T15" fmla="*/ 9 h 94"/>
                  <a:gd name="T16" fmla="*/ 123 w 125"/>
                  <a:gd name="T17" fmla="*/ 18 h 94"/>
                  <a:gd name="T18" fmla="*/ 48 w 125"/>
                  <a:gd name="T19" fmla="*/ 56 h 94"/>
                  <a:gd name="T20" fmla="*/ 48 w 125"/>
                  <a:gd name="T21" fmla="*/ 63 h 94"/>
                  <a:gd name="T22" fmla="*/ 48 w 125"/>
                  <a:gd name="T23" fmla="*/ 68 h 94"/>
                  <a:gd name="T24" fmla="*/ 71 w 125"/>
                  <a:gd name="T25" fmla="*/ 78 h 94"/>
                  <a:gd name="T26" fmla="*/ 121 w 125"/>
                  <a:gd name="T27" fmla="*/ 64 h 94"/>
                  <a:gd name="T28" fmla="*/ 124 w 125"/>
                  <a:gd name="T29" fmla="*/ 63 h 94"/>
                  <a:gd name="T30" fmla="*/ 124 w 125"/>
                  <a:gd name="T31" fmla="*/ 64 h 94"/>
                  <a:gd name="T32" fmla="*/ 54 w 125"/>
                  <a:gd name="T33" fmla="*/ 39 h 94"/>
                  <a:gd name="T34" fmla="*/ 51 w 125"/>
                  <a:gd name="T35" fmla="*/ 47 h 94"/>
                  <a:gd name="T36" fmla="*/ 98 w 125"/>
                  <a:gd name="T37" fmla="*/ 17 h 94"/>
                  <a:gd name="T38" fmla="*/ 94 w 125"/>
                  <a:gd name="T39" fmla="*/ 11 h 94"/>
                  <a:gd name="T40" fmla="*/ 90 w 125"/>
                  <a:gd name="T41" fmla="*/ 10 h 94"/>
                  <a:gd name="T42" fmla="*/ 54 w 125"/>
                  <a:gd name="T4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94">
                    <a:moveTo>
                      <a:pt x="124" y="64"/>
                    </a:moveTo>
                    <a:cubicBezTo>
                      <a:pt x="124" y="67"/>
                      <a:pt x="124" y="69"/>
                      <a:pt x="125" y="71"/>
                    </a:cubicBezTo>
                    <a:cubicBezTo>
                      <a:pt x="124" y="72"/>
                      <a:pt x="124" y="72"/>
                      <a:pt x="124" y="72"/>
                    </a:cubicBezTo>
                    <a:cubicBezTo>
                      <a:pt x="107" y="84"/>
                      <a:pt x="83" y="94"/>
                      <a:pt x="50" y="94"/>
                    </a:cubicBezTo>
                    <a:cubicBezTo>
                      <a:pt x="26" y="94"/>
                      <a:pt x="9" y="88"/>
                      <a:pt x="2" y="76"/>
                    </a:cubicBezTo>
                    <a:cubicBezTo>
                      <a:pt x="1" y="73"/>
                      <a:pt x="0" y="69"/>
                      <a:pt x="0" y="65"/>
                    </a:cubicBezTo>
                    <a:cubicBezTo>
                      <a:pt x="0" y="44"/>
                      <a:pt x="21" y="0"/>
                      <a:pt x="87" y="0"/>
                    </a:cubicBezTo>
                    <a:cubicBezTo>
                      <a:pt x="105" y="0"/>
                      <a:pt x="115" y="4"/>
                      <a:pt x="119" y="9"/>
                    </a:cubicBezTo>
                    <a:cubicBezTo>
                      <a:pt x="122" y="11"/>
                      <a:pt x="123" y="15"/>
                      <a:pt x="123" y="18"/>
                    </a:cubicBezTo>
                    <a:cubicBezTo>
                      <a:pt x="123" y="39"/>
                      <a:pt x="87" y="55"/>
                      <a:pt x="48" y="56"/>
                    </a:cubicBezTo>
                    <a:cubicBezTo>
                      <a:pt x="48" y="58"/>
                      <a:pt x="48" y="61"/>
                      <a:pt x="48" y="63"/>
                    </a:cubicBezTo>
                    <a:cubicBezTo>
                      <a:pt x="48" y="65"/>
                      <a:pt x="48" y="67"/>
                      <a:pt x="48" y="68"/>
                    </a:cubicBezTo>
                    <a:cubicBezTo>
                      <a:pt x="50" y="76"/>
                      <a:pt x="58" y="78"/>
                      <a:pt x="71" y="78"/>
                    </a:cubicBezTo>
                    <a:cubicBezTo>
                      <a:pt x="93" y="78"/>
                      <a:pt x="107" y="72"/>
                      <a:pt x="121" y="64"/>
                    </a:cubicBezTo>
                    <a:cubicBezTo>
                      <a:pt x="122" y="64"/>
                      <a:pt x="123" y="63"/>
                      <a:pt x="124" y="63"/>
                    </a:cubicBezTo>
                    <a:cubicBezTo>
                      <a:pt x="124" y="63"/>
                      <a:pt x="124" y="64"/>
                      <a:pt x="124" y="64"/>
                    </a:cubicBezTo>
                    <a:close/>
                    <a:moveTo>
                      <a:pt x="54" y="39"/>
                    </a:moveTo>
                    <a:cubicBezTo>
                      <a:pt x="53" y="42"/>
                      <a:pt x="52" y="45"/>
                      <a:pt x="51" y="47"/>
                    </a:cubicBezTo>
                    <a:cubicBezTo>
                      <a:pt x="76" y="46"/>
                      <a:pt x="98" y="32"/>
                      <a:pt x="98" y="17"/>
                    </a:cubicBezTo>
                    <a:cubicBezTo>
                      <a:pt x="98" y="14"/>
                      <a:pt x="97" y="12"/>
                      <a:pt x="94" y="11"/>
                    </a:cubicBezTo>
                    <a:cubicBezTo>
                      <a:pt x="93" y="10"/>
                      <a:pt x="91" y="10"/>
                      <a:pt x="90" y="10"/>
                    </a:cubicBezTo>
                    <a:cubicBezTo>
                      <a:pt x="76" y="10"/>
                      <a:pt x="62" y="24"/>
                      <a:pt x="54" y="39"/>
                    </a:cubicBezTo>
                  </a:path>
                </a:pathLst>
              </a:custGeom>
              <a:solidFill>
                <a:srgbClr val="9FC2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1" name="iṣļíḑé"/>
              <p:cNvSpPr/>
              <p:nvPr/>
            </p:nvSpPr>
            <p:spPr bwMode="auto">
              <a:xfrm>
                <a:off x="5792812" y="5231715"/>
                <a:ext cx="14484" cy="10622"/>
              </a:xfrm>
              <a:custGeom>
                <a:avLst/>
                <a:gdLst>
                  <a:gd name="T0" fmla="*/ 40 w 40"/>
                  <a:gd name="T1" fmla="*/ 1 h 29"/>
                  <a:gd name="T2" fmla="*/ 0 w 40"/>
                  <a:gd name="T3" fmla="*/ 29 h 29"/>
                  <a:gd name="T4" fmla="*/ 36 w 40"/>
                  <a:gd name="T5" fmla="*/ 0 h 29"/>
                  <a:gd name="T6" fmla="*/ 40 w 40"/>
                  <a:gd name="T7" fmla="*/ 1 h 29"/>
                </a:gdLst>
                <a:ahLst/>
                <a:cxnLst>
                  <a:cxn ang="0">
                    <a:pos x="T0" y="T1"/>
                  </a:cxn>
                  <a:cxn ang="0">
                    <a:pos x="T2" y="T3"/>
                  </a:cxn>
                  <a:cxn ang="0">
                    <a:pos x="T4" y="T5"/>
                  </a:cxn>
                  <a:cxn ang="0">
                    <a:pos x="T6" y="T7"/>
                  </a:cxn>
                </a:cxnLst>
                <a:rect l="0" t="0" r="r" b="b"/>
                <a:pathLst>
                  <a:path w="40" h="29">
                    <a:moveTo>
                      <a:pt x="40" y="1"/>
                    </a:moveTo>
                    <a:cubicBezTo>
                      <a:pt x="39" y="14"/>
                      <a:pt x="22" y="26"/>
                      <a:pt x="0" y="29"/>
                    </a:cubicBezTo>
                    <a:cubicBezTo>
                      <a:pt x="8" y="14"/>
                      <a:pt x="22" y="0"/>
                      <a:pt x="36" y="0"/>
                    </a:cubicBezTo>
                    <a:cubicBezTo>
                      <a:pt x="37" y="0"/>
                      <a:pt x="39" y="0"/>
                      <a:pt x="40" y="1"/>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2" name="îṩ1íďè"/>
              <p:cNvSpPr/>
              <p:nvPr/>
            </p:nvSpPr>
            <p:spPr bwMode="auto">
              <a:xfrm>
                <a:off x="5914474" y="5224956"/>
                <a:ext cx="47313" cy="24139"/>
              </a:xfrm>
              <a:custGeom>
                <a:avLst/>
                <a:gdLst>
                  <a:gd name="T0" fmla="*/ 122 w 125"/>
                  <a:gd name="T1" fmla="*/ 24 h 63"/>
                  <a:gd name="T2" fmla="*/ 86 w 125"/>
                  <a:gd name="T3" fmla="*/ 7 h 63"/>
                  <a:gd name="T4" fmla="*/ 0 w 125"/>
                  <a:gd name="T5" fmla="*/ 63 h 63"/>
                  <a:gd name="T6" fmla="*/ 88 w 125"/>
                  <a:gd name="T7" fmla="*/ 0 h 63"/>
                  <a:gd name="T8" fmla="*/ 125 w 125"/>
                  <a:gd name="T9" fmla="*/ 16 h 63"/>
                  <a:gd name="T10" fmla="*/ 122 w 125"/>
                  <a:gd name="T11" fmla="*/ 25 h 63"/>
                  <a:gd name="T12" fmla="*/ 122 w 125"/>
                  <a:gd name="T13" fmla="*/ 24 h 63"/>
                </a:gdLst>
                <a:ahLst/>
                <a:cxnLst>
                  <a:cxn ang="0">
                    <a:pos x="T0" y="T1"/>
                  </a:cxn>
                  <a:cxn ang="0">
                    <a:pos x="T2" y="T3"/>
                  </a:cxn>
                  <a:cxn ang="0">
                    <a:pos x="T4" y="T5"/>
                  </a:cxn>
                  <a:cxn ang="0">
                    <a:pos x="T6" y="T7"/>
                  </a:cxn>
                  <a:cxn ang="0">
                    <a:pos x="T8" y="T9"/>
                  </a:cxn>
                  <a:cxn ang="0">
                    <a:pos x="T10" y="T11"/>
                  </a:cxn>
                  <a:cxn ang="0">
                    <a:pos x="T12" y="T13"/>
                  </a:cxn>
                </a:cxnLst>
                <a:rect l="0" t="0" r="r" b="b"/>
                <a:pathLst>
                  <a:path w="125" h="63">
                    <a:moveTo>
                      <a:pt x="122" y="24"/>
                    </a:moveTo>
                    <a:cubicBezTo>
                      <a:pt x="122" y="16"/>
                      <a:pt x="115" y="7"/>
                      <a:pt x="86" y="7"/>
                    </a:cubicBezTo>
                    <a:cubicBezTo>
                      <a:pt x="28" y="7"/>
                      <a:pt x="5" y="41"/>
                      <a:pt x="0" y="63"/>
                    </a:cubicBezTo>
                    <a:cubicBezTo>
                      <a:pt x="1" y="42"/>
                      <a:pt x="23" y="0"/>
                      <a:pt x="88" y="0"/>
                    </a:cubicBezTo>
                    <a:cubicBezTo>
                      <a:pt x="117" y="0"/>
                      <a:pt x="125" y="8"/>
                      <a:pt x="125" y="16"/>
                    </a:cubicBezTo>
                    <a:cubicBezTo>
                      <a:pt x="125" y="20"/>
                      <a:pt x="124" y="23"/>
                      <a:pt x="122" y="25"/>
                    </a:cubicBezTo>
                    <a:lnTo>
                      <a:pt x="122" y="24"/>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3" name="ïśḻîdê"/>
              <p:cNvSpPr/>
              <p:nvPr/>
            </p:nvSpPr>
            <p:spPr bwMode="auto">
              <a:xfrm>
                <a:off x="5817917" y="5212404"/>
                <a:ext cx="64693" cy="39589"/>
              </a:xfrm>
              <a:custGeom>
                <a:avLst/>
                <a:gdLst>
                  <a:gd name="T0" fmla="*/ 175 w 175"/>
                  <a:gd name="T1" fmla="*/ 0 h 106"/>
                  <a:gd name="T2" fmla="*/ 172 w 175"/>
                  <a:gd name="T3" fmla="*/ 8 h 106"/>
                  <a:gd name="T4" fmla="*/ 128 w 175"/>
                  <a:gd name="T5" fmla="*/ 12 h 106"/>
                  <a:gd name="T6" fmla="*/ 112 w 175"/>
                  <a:gd name="T7" fmla="*/ 53 h 106"/>
                  <a:gd name="T8" fmla="*/ 112 w 175"/>
                  <a:gd name="T9" fmla="*/ 52 h 106"/>
                  <a:gd name="T10" fmla="*/ 86 w 175"/>
                  <a:gd name="T11" fmla="*/ 43 h 106"/>
                  <a:gd name="T12" fmla="*/ 3 w 175"/>
                  <a:gd name="T13" fmla="*/ 105 h 106"/>
                  <a:gd name="T14" fmla="*/ 0 w 175"/>
                  <a:gd name="T15" fmla="*/ 106 h 106"/>
                  <a:gd name="T16" fmla="*/ 0 w 175"/>
                  <a:gd name="T17" fmla="*/ 100 h 106"/>
                  <a:gd name="T18" fmla="*/ 0 w 175"/>
                  <a:gd name="T19" fmla="*/ 98 h 106"/>
                  <a:gd name="T20" fmla="*/ 84 w 175"/>
                  <a:gd name="T21" fmla="*/ 35 h 106"/>
                  <a:gd name="T22" fmla="*/ 111 w 175"/>
                  <a:gd name="T23" fmla="*/ 45 h 106"/>
                  <a:gd name="T24" fmla="*/ 111 w 175"/>
                  <a:gd name="T25" fmla="*/ 45 h 106"/>
                  <a:gd name="T26" fmla="*/ 127 w 175"/>
                  <a:gd name="T27" fmla="*/ 3 h 106"/>
                  <a:gd name="T28" fmla="*/ 175 w 175"/>
                  <a:gd name="T29"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5" h="106">
                    <a:moveTo>
                      <a:pt x="175" y="0"/>
                    </a:moveTo>
                    <a:cubicBezTo>
                      <a:pt x="172" y="8"/>
                      <a:pt x="172" y="8"/>
                      <a:pt x="172" y="8"/>
                    </a:cubicBezTo>
                    <a:cubicBezTo>
                      <a:pt x="128" y="12"/>
                      <a:pt x="128" y="12"/>
                      <a:pt x="128" y="12"/>
                    </a:cubicBezTo>
                    <a:cubicBezTo>
                      <a:pt x="112" y="53"/>
                      <a:pt x="112" y="53"/>
                      <a:pt x="112" y="53"/>
                    </a:cubicBezTo>
                    <a:cubicBezTo>
                      <a:pt x="112" y="52"/>
                      <a:pt x="112" y="52"/>
                      <a:pt x="112" y="52"/>
                    </a:cubicBezTo>
                    <a:cubicBezTo>
                      <a:pt x="112" y="47"/>
                      <a:pt x="104" y="43"/>
                      <a:pt x="86" y="43"/>
                    </a:cubicBezTo>
                    <a:cubicBezTo>
                      <a:pt x="31" y="43"/>
                      <a:pt x="4" y="80"/>
                      <a:pt x="3" y="105"/>
                    </a:cubicBezTo>
                    <a:cubicBezTo>
                      <a:pt x="2" y="105"/>
                      <a:pt x="1" y="106"/>
                      <a:pt x="0" y="106"/>
                    </a:cubicBezTo>
                    <a:cubicBezTo>
                      <a:pt x="0" y="104"/>
                      <a:pt x="0" y="102"/>
                      <a:pt x="0" y="100"/>
                    </a:cubicBezTo>
                    <a:cubicBezTo>
                      <a:pt x="0" y="99"/>
                      <a:pt x="0" y="98"/>
                      <a:pt x="0" y="98"/>
                    </a:cubicBezTo>
                    <a:cubicBezTo>
                      <a:pt x="1" y="73"/>
                      <a:pt x="28" y="35"/>
                      <a:pt x="84" y="35"/>
                    </a:cubicBezTo>
                    <a:cubicBezTo>
                      <a:pt x="103" y="35"/>
                      <a:pt x="111" y="39"/>
                      <a:pt x="111" y="45"/>
                    </a:cubicBezTo>
                    <a:cubicBezTo>
                      <a:pt x="111" y="45"/>
                      <a:pt x="111" y="45"/>
                      <a:pt x="111" y="45"/>
                    </a:cubicBezTo>
                    <a:cubicBezTo>
                      <a:pt x="127" y="3"/>
                      <a:pt x="127" y="3"/>
                      <a:pt x="127" y="3"/>
                    </a:cubicBezTo>
                    <a:lnTo>
                      <a:pt x="175" y="0"/>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4" name="ïṣlidé"/>
              <p:cNvSpPr/>
              <p:nvPr/>
            </p:nvSpPr>
            <p:spPr bwMode="auto">
              <a:xfrm>
                <a:off x="5836262" y="5232681"/>
                <a:ext cx="21242" cy="21242"/>
              </a:xfrm>
              <a:custGeom>
                <a:avLst/>
                <a:gdLst>
                  <a:gd name="T0" fmla="*/ 45 w 55"/>
                  <a:gd name="T1" fmla="*/ 0 h 57"/>
                  <a:gd name="T2" fmla="*/ 55 w 55"/>
                  <a:gd name="T3" fmla="*/ 3 h 57"/>
                  <a:gd name="T4" fmla="*/ 41 w 55"/>
                  <a:gd name="T5" fmla="*/ 41 h 57"/>
                  <a:gd name="T6" fmla="*/ 41 w 55"/>
                  <a:gd name="T7" fmla="*/ 42 h 57"/>
                  <a:gd name="T8" fmla="*/ 14 w 55"/>
                  <a:gd name="T9" fmla="*/ 57 h 57"/>
                  <a:gd name="T10" fmla="*/ 0 w 55"/>
                  <a:gd name="T11" fmla="*/ 53 h 57"/>
                  <a:gd name="T12" fmla="*/ 0 w 55"/>
                  <a:gd name="T13" fmla="*/ 50 h 57"/>
                  <a:gd name="T14" fmla="*/ 45 w 55"/>
                  <a:gd name="T15" fmla="*/ 0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7">
                    <a:moveTo>
                      <a:pt x="45" y="0"/>
                    </a:moveTo>
                    <a:cubicBezTo>
                      <a:pt x="50" y="0"/>
                      <a:pt x="53" y="2"/>
                      <a:pt x="55" y="3"/>
                    </a:cubicBezTo>
                    <a:cubicBezTo>
                      <a:pt x="41" y="41"/>
                      <a:pt x="41" y="41"/>
                      <a:pt x="41" y="41"/>
                    </a:cubicBezTo>
                    <a:cubicBezTo>
                      <a:pt x="41" y="42"/>
                      <a:pt x="41" y="42"/>
                      <a:pt x="41" y="42"/>
                    </a:cubicBezTo>
                    <a:cubicBezTo>
                      <a:pt x="36" y="52"/>
                      <a:pt x="23" y="57"/>
                      <a:pt x="14" y="57"/>
                    </a:cubicBezTo>
                    <a:cubicBezTo>
                      <a:pt x="10" y="57"/>
                      <a:pt x="3" y="57"/>
                      <a:pt x="0" y="53"/>
                    </a:cubicBezTo>
                    <a:cubicBezTo>
                      <a:pt x="0" y="52"/>
                      <a:pt x="0" y="51"/>
                      <a:pt x="0" y="50"/>
                    </a:cubicBezTo>
                    <a:cubicBezTo>
                      <a:pt x="0" y="33"/>
                      <a:pt x="18" y="0"/>
                      <a:pt x="45" y="0"/>
                    </a:cubicBezTo>
                    <a:close/>
                  </a:path>
                </a:pathLst>
              </a:custGeom>
              <a:solidFill>
                <a:srgbClr val="8BB0D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5" name="îṣ1idê"/>
              <p:cNvSpPr/>
              <p:nvPr/>
            </p:nvSpPr>
            <p:spPr bwMode="auto">
              <a:xfrm>
                <a:off x="5818882" y="5254889"/>
                <a:ext cx="0" cy="0"/>
              </a:xfrm>
              <a:custGeom>
                <a:avLst/>
                <a:gdLst>
                  <a:gd name="T0" fmla="*/ 0 w 1"/>
                  <a:gd name="T1" fmla="*/ 1 h 2"/>
                  <a:gd name="T2" fmla="*/ 1 w 1"/>
                  <a:gd name="T3" fmla="*/ 0 h 2"/>
                  <a:gd name="T4" fmla="*/ 1 w 1"/>
                  <a:gd name="T5" fmla="*/ 2 h 2"/>
                  <a:gd name="T6" fmla="*/ 0 w 1"/>
                  <a:gd name="T7" fmla="*/ 1 h 2"/>
                </a:gdLst>
                <a:ahLst/>
                <a:cxnLst>
                  <a:cxn ang="0">
                    <a:pos x="T0" y="T1"/>
                  </a:cxn>
                  <a:cxn ang="0">
                    <a:pos x="T2" y="T3"/>
                  </a:cxn>
                  <a:cxn ang="0">
                    <a:pos x="T4" y="T5"/>
                  </a:cxn>
                  <a:cxn ang="0">
                    <a:pos x="T6" y="T7"/>
                  </a:cxn>
                </a:cxnLst>
                <a:rect l="0" t="0" r="r" b="b"/>
                <a:pathLst>
                  <a:path w="1" h="2">
                    <a:moveTo>
                      <a:pt x="0" y="1"/>
                    </a:moveTo>
                    <a:cubicBezTo>
                      <a:pt x="1" y="0"/>
                      <a:pt x="1" y="0"/>
                      <a:pt x="1" y="0"/>
                    </a:cubicBezTo>
                    <a:cubicBezTo>
                      <a:pt x="1" y="1"/>
                      <a:pt x="1" y="1"/>
                      <a:pt x="1" y="2"/>
                    </a:cubicBezTo>
                    <a:lnTo>
                      <a:pt x="0" y="1"/>
                    </a:ln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6" name="ïṣ1ïdè"/>
              <p:cNvSpPr/>
              <p:nvPr/>
            </p:nvSpPr>
            <p:spPr bwMode="auto">
              <a:xfrm>
                <a:off x="5899990" y="5250061"/>
                <a:ext cx="14484" cy="5793"/>
              </a:xfrm>
              <a:custGeom>
                <a:avLst/>
                <a:gdLst>
                  <a:gd name="T0" fmla="*/ 38 w 38"/>
                  <a:gd name="T1" fmla="*/ 0 h 16"/>
                  <a:gd name="T2" fmla="*/ 38 w 38"/>
                  <a:gd name="T3" fmla="*/ 5 h 16"/>
                  <a:gd name="T4" fmla="*/ 38 w 38"/>
                  <a:gd name="T5" fmla="*/ 6 h 16"/>
                  <a:gd name="T6" fmla="*/ 13 w 38"/>
                  <a:gd name="T7" fmla="*/ 16 h 16"/>
                  <a:gd name="T8" fmla="*/ 0 w 38"/>
                  <a:gd name="T9" fmla="*/ 9 h 16"/>
                  <a:gd name="T10" fmla="*/ 0 w 38"/>
                  <a:gd name="T11" fmla="*/ 5 h 16"/>
                  <a:gd name="T12" fmla="*/ 14 w 38"/>
                  <a:gd name="T13" fmla="*/ 9 h 16"/>
                  <a:gd name="T14" fmla="*/ 38 w 38"/>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6">
                    <a:moveTo>
                      <a:pt x="38" y="0"/>
                    </a:moveTo>
                    <a:cubicBezTo>
                      <a:pt x="38" y="1"/>
                      <a:pt x="38" y="3"/>
                      <a:pt x="38" y="5"/>
                    </a:cubicBezTo>
                    <a:cubicBezTo>
                      <a:pt x="38" y="6"/>
                      <a:pt x="38" y="6"/>
                      <a:pt x="38" y="6"/>
                    </a:cubicBezTo>
                    <a:cubicBezTo>
                      <a:pt x="32" y="12"/>
                      <a:pt x="23" y="16"/>
                      <a:pt x="13" y="16"/>
                    </a:cubicBezTo>
                    <a:cubicBezTo>
                      <a:pt x="4" y="16"/>
                      <a:pt x="0" y="14"/>
                      <a:pt x="0" y="9"/>
                    </a:cubicBezTo>
                    <a:cubicBezTo>
                      <a:pt x="0" y="8"/>
                      <a:pt x="0" y="7"/>
                      <a:pt x="0" y="5"/>
                    </a:cubicBezTo>
                    <a:cubicBezTo>
                      <a:pt x="2" y="8"/>
                      <a:pt x="6" y="9"/>
                      <a:pt x="14" y="9"/>
                    </a:cubicBezTo>
                    <a:cubicBezTo>
                      <a:pt x="23" y="9"/>
                      <a:pt x="32" y="5"/>
                      <a:pt x="38" y="0"/>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7" name="ïṥ1idè"/>
              <p:cNvSpPr/>
              <p:nvPr/>
            </p:nvSpPr>
            <p:spPr bwMode="auto">
              <a:xfrm>
                <a:off x="5770604" y="5224956"/>
                <a:ext cx="46347" cy="30898"/>
              </a:xfrm>
              <a:custGeom>
                <a:avLst/>
                <a:gdLst>
                  <a:gd name="T0" fmla="*/ 92 w 124"/>
                  <a:gd name="T1" fmla="*/ 7 h 83"/>
                  <a:gd name="T2" fmla="*/ 5 w 124"/>
                  <a:gd name="T3" fmla="*/ 72 h 83"/>
                  <a:gd name="T4" fmla="*/ 7 w 124"/>
                  <a:gd name="T5" fmla="*/ 83 h 83"/>
                  <a:gd name="T6" fmla="*/ 0 w 124"/>
                  <a:gd name="T7" fmla="*/ 65 h 83"/>
                  <a:gd name="T8" fmla="*/ 88 w 124"/>
                  <a:gd name="T9" fmla="*/ 0 h 83"/>
                  <a:gd name="T10" fmla="*/ 124 w 124"/>
                  <a:gd name="T11" fmla="*/ 16 h 83"/>
                  <a:gd name="T12" fmla="*/ 92 w 124"/>
                  <a:gd name="T13" fmla="*/ 7 h 83"/>
                </a:gdLst>
                <a:ahLst/>
                <a:cxnLst>
                  <a:cxn ang="0">
                    <a:pos x="T0" y="T1"/>
                  </a:cxn>
                  <a:cxn ang="0">
                    <a:pos x="T2" y="T3"/>
                  </a:cxn>
                  <a:cxn ang="0">
                    <a:pos x="T4" y="T5"/>
                  </a:cxn>
                  <a:cxn ang="0">
                    <a:pos x="T6" y="T7"/>
                  </a:cxn>
                  <a:cxn ang="0">
                    <a:pos x="T8" y="T9"/>
                  </a:cxn>
                  <a:cxn ang="0">
                    <a:pos x="T10" y="T11"/>
                  </a:cxn>
                  <a:cxn ang="0">
                    <a:pos x="T12" y="T13"/>
                  </a:cxn>
                </a:cxnLst>
                <a:rect l="0" t="0" r="r" b="b"/>
                <a:pathLst>
                  <a:path w="124" h="83">
                    <a:moveTo>
                      <a:pt x="92" y="7"/>
                    </a:moveTo>
                    <a:cubicBezTo>
                      <a:pt x="26" y="7"/>
                      <a:pt x="5" y="51"/>
                      <a:pt x="5" y="72"/>
                    </a:cubicBezTo>
                    <a:cubicBezTo>
                      <a:pt x="5" y="76"/>
                      <a:pt x="6" y="80"/>
                      <a:pt x="7" y="83"/>
                    </a:cubicBezTo>
                    <a:cubicBezTo>
                      <a:pt x="2" y="79"/>
                      <a:pt x="0" y="73"/>
                      <a:pt x="0" y="65"/>
                    </a:cubicBezTo>
                    <a:cubicBezTo>
                      <a:pt x="0" y="44"/>
                      <a:pt x="21" y="0"/>
                      <a:pt x="88" y="0"/>
                    </a:cubicBezTo>
                    <a:cubicBezTo>
                      <a:pt x="116" y="0"/>
                      <a:pt x="123" y="7"/>
                      <a:pt x="124" y="16"/>
                    </a:cubicBezTo>
                    <a:cubicBezTo>
                      <a:pt x="120" y="11"/>
                      <a:pt x="110" y="7"/>
                      <a:pt x="92" y="7"/>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8" name="î$ľïḑé"/>
              <p:cNvSpPr/>
              <p:nvPr/>
            </p:nvSpPr>
            <p:spPr bwMode="auto">
              <a:xfrm>
                <a:off x="5931854" y="5247164"/>
                <a:ext cx="31864" cy="9656"/>
              </a:xfrm>
              <a:custGeom>
                <a:avLst/>
                <a:gdLst>
                  <a:gd name="T0" fmla="*/ 25 w 83"/>
                  <a:gd name="T1" fmla="*/ 21 h 27"/>
                  <a:gd name="T2" fmla="*/ 83 w 83"/>
                  <a:gd name="T3" fmla="*/ 3 h 27"/>
                  <a:gd name="T4" fmla="*/ 80 w 83"/>
                  <a:gd name="T5" fmla="*/ 9 h 27"/>
                  <a:gd name="T6" fmla="*/ 23 w 83"/>
                  <a:gd name="T7" fmla="*/ 27 h 27"/>
                  <a:gd name="T8" fmla="*/ 0 w 83"/>
                  <a:gd name="T9" fmla="*/ 12 h 27"/>
                  <a:gd name="T10" fmla="*/ 2 w 83"/>
                  <a:gd name="T11" fmla="*/ 0 h 27"/>
                  <a:gd name="T12" fmla="*/ 1 w 83"/>
                  <a:gd name="T13" fmla="*/ 5 h 27"/>
                  <a:gd name="T14" fmla="*/ 25 w 83"/>
                  <a:gd name="T15" fmla="*/ 21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27">
                    <a:moveTo>
                      <a:pt x="25" y="21"/>
                    </a:moveTo>
                    <a:cubicBezTo>
                      <a:pt x="51" y="21"/>
                      <a:pt x="66" y="13"/>
                      <a:pt x="83" y="3"/>
                    </a:cubicBezTo>
                    <a:cubicBezTo>
                      <a:pt x="80" y="9"/>
                      <a:pt x="80" y="9"/>
                      <a:pt x="80" y="9"/>
                    </a:cubicBezTo>
                    <a:cubicBezTo>
                      <a:pt x="64" y="19"/>
                      <a:pt x="49" y="27"/>
                      <a:pt x="23" y="27"/>
                    </a:cubicBezTo>
                    <a:cubicBezTo>
                      <a:pt x="7" y="27"/>
                      <a:pt x="0" y="24"/>
                      <a:pt x="0" y="12"/>
                    </a:cubicBezTo>
                    <a:cubicBezTo>
                      <a:pt x="0" y="8"/>
                      <a:pt x="1" y="4"/>
                      <a:pt x="2" y="0"/>
                    </a:cubicBezTo>
                    <a:cubicBezTo>
                      <a:pt x="2" y="2"/>
                      <a:pt x="1" y="3"/>
                      <a:pt x="1" y="5"/>
                    </a:cubicBezTo>
                    <a:cubicBezTo>
                      <a:pt x="1" y="18"/>
                      <a:pt x="9" y="21"/>
                      <a:pt x="25" y="21"/>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09" name="iṡľiḑê"/>
              <p:cNvSpPr/>
              <p:nvPr/>
            </p:nvSpPr>
            <p:spPr bwMode="auto">
              <a:xfrm>
                <a:off x="5790881" y="5249095"/>
                <a:ext cx="27036" cy="7725"/>
              </a:xfrm>
              <a:custGeom>
                <a:avLst/>
                <a:gdLst>
                  <a:gd name="T0" fmla="*/ 73 w 73"/>
                  <a:gd name="T1" fmla="*/ 2 h 22"/>
                  <a:gd name="T2" fmla="*/ 73 w 73"/>
                  <a:gd name="T3" fmla="*/ 8 h 22"/>
                  <a:gd name="T4" fmla="*/ 23 w 73"/>
                  <a:gd name="T5" fmla="*/ 22 h 22"/>
                  <a:gd name="T6" fmla="*/ 0 w 73"/>
                  <a:gd name="T7" fmla="*/ 12 h 22"/>
                  <a:gd name="T8" fmla="*/ 19 w 73"/>
                  <a:gd name="T9" fmla="*/ 16 h 22"/>
                  <a:gd name="T10" fmla="*/ 73 w 73"/>
                  <a:gd name="T11" fmla="*/ 0 h 22"/>
                  <a:gd name="T12" fmla="*/ 73 w 73"/>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73" h="22">
                    <a:moveTo>
                      <a:pt x="73" y="2"/>
                    </a:moveTo>
                    <a:cubicBezTo>
                      <a:pt x="73" y="4"/>
                      <a:pt x="73" y="6"/>
                      <a:pt x="73" y="8"/>
                    </a:cubicBezTo>
                    <a:cubicBezTo>
                      <a:pt x="59" y="16"/>
                      <a:pt x="45" y="22"/>
                      <a:pt x="23" y="22"/>
                    </a:cubicBezTo>
                    <a:cubicBezTo>
                      <a:pt x="10" y="22"/>
                      <a:pt x="2" y="20"/>
                      <a:pt x="0" y="12"/>
                    </a:cubicBezTo>
                    <a:cubicBezTo>
                      <a:pt x="4" y="15"/>
                      <a:pt x="10" y="16"/>
                      <a:pt x="19" y="16"/>
                    </a:cubicBezTo>
                    <a:cubicBezTo>
                      <a:pt x="42" y="16"/>
                      <a:pt x="58" y="9"/>
                      <a:pt x="73" y="0"/>
                    </a:cubicBezTo>
                    <a:cubicBezTo>
                      <a:pt x="73" y="0"/>
                      <a:pt x="73" y="1"/>
                      <a:pt x="73" y="2"/>
                    </a:cubicBezTo>
                    <a:close/>
                  </a:path>
                </a:pathLst>
              </a:custGeom>
              <a:solidFill>
                <a:srgbClr val="007B9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0" name="íṧļïḓê"/>
              <p:cNvSpPr/>
              <p:nvPr/>
            </p:nvSpPr>
            <p:spPr bwMode="auto">
              <a:xfrm>
                <a:off x="5598733" y="5148676"/>
                <a:ext cx="582237" cy="110075"/>
              </a:xfrm>
              <a:custGeom>
                <a:avLst/>
                <a:gdLst>
                  <a:gd name="T0" fmla="*/ 778 w 1560"/>
                  <a:gd name="T1" fmla="*/ 0 h 296"/>
                  <a:gd name="T2" fmla="*/ 1560 w 1560"/>
                  <a:gd name="T3" fmla="*/ 241 h 296"/>
                  <a:gd name="T4" fmla="*/ 1560 w 1560"/>
                  <a:gd name="T5" fmla="*/ 249 h 296"/>
                  <a:gd name="T6" fmla="*/ 1540 w 1560"/>
                  <a:gd name="T7" fmla="*/ 296 h 296"/>
                  <a:gd name="T8" fmla="*/ 1545 w 1560"/>
                  <a:gd name="T9" fmla="*/ 268 h 296"/>
                  <a:gd name="T10" fmla="*/ 762 w 1560"/>
                  <a:gd name="T11" fmla="*/ 27 h 296"/>
                  <a:gd name="T12" fmla="*/ 0 w 1560"/>
                  <a:gd name="T13" fmla="*/ 213 h 296"/>
                  <a:gd name="T14" fmla="*/ 778 w 1560"/>
                  <a:gd name="T15" fmla="*/ 0 h 2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0" h="296">
                    <a:moveTo>
                      <a:pt x="778" y="0"/>
                    </a:moveTo>
                    <a:cubicBezTo>
                      <a:pt x="1210" y="0"/>
                      <a:pt x="1560" y="108"/>
                      <a:pt x="1560" y="241"/>
                    </a:cubicBezTo>
                    <a:cubicBezTo>
                      <a:pt x="1560" y="244"/>
                      <a:pt x="1560" y="246"/>
                      <a:pt x="1560" y="249"/>
                    </a:cubicBezTo>
                    <a:cubicBezTo>
                      <a:pt x="1558" y="265"/>
                      <a:pt x="1551" y="281"/>
                      <a:pt x="1540" y="296"/>
                    </a:cubicBezTo>
                    <a:cubicBezTo>
                      <a:pt x="1543" y="287"/>
                      <a:pt x="1545" y="277"/>
                      <a:pt x="1545" y="268"/>
                    </a:cubicBezTo>
                    <a:cubicBezTo>
                      <a:pt x="1545" y="135"/>
                      <a:pt x="1195" y="27"/>
                      <a:pt x="762" y="27"/>
                    </a:cubicBezTo>
                    <a:cubicBezTo>
                      <a:pt x="392" y="27"/>
                      <a:pt x="81" y="107"/>
                      <a:pt x="0" y="213"/>
                    </a:cubicBezTo>
                    <a:cubicBezTo>
                      <a:pt x="45" y="93"/>
                      <a:pt x="376" y="0"/>
                      <a:pt x="778" y="0"/>
                    </a:cubicBezTo>
                    <a:close/>
                  </a:path>
                </a:pathLst>
              </a:custGeom>
              <a:solidFill>
                <a:srgbClr val="A6C9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1" name="îṣliḓè"/>
              <p:cNvSpPr/>
              <p:nvPr/>
            </p:nvSpPr>
            <p:spPr bwMode="auto">
              <a:xfrm>
                <a:off x="6180970" y="5238474"/>
                <a:ext cx="0" cy="92694"/>
              </a:xfrm>
              <a:custGeom>
                <a:avLst/>
                <a:gdLst>
                  <a:gd name="T0" fmla="*/ 0 h 248"/>
                  <a:gd name="T1" fmla="*/ 246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6"/>
                      <a:pt x="0" y="246"/>
                      <a:pt x="0" y="246"/>
                    </a:cubicBezTo>
                    <a:cubicBezTo>
                      <a:pt x="0" y="247"/>
                      <a:pt x="0" y="247"/>
                      <a:pt x="0" y="248"/>
                    </a:cubicBezTo>
                    <a:cubicBezTo>
                      <a:pt x="0" y="2"/>
                      <a:pt x="0" y="2"/>
                      <a:pt x="0" y="2"/>
                    </a:cubicBezTo>
                    <a:cubicBezTo>
                      <a:pt x="0" y="1"/>
                      <a:pt x="0" y="0"/>
                      <a:pt x="0" y="0"/>
                    </a:cubicBezTo>
                  </a:path>
                </a:pathLst>
              </a:custGeom>
              <a:solidFill>
                <a:srgbClr val="7F9A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2" name="islîďé"/>
              <p:cNvSpPr/>
              <p:nvPr/>
            </p:nvSpPr>
            <p:spPr bwMode="auto">
              <a:xfrm>
                <a:off x="6180970" y="5239440"/>
                <a:ext cx="0" cy="96557"/>
              </a:xfrm>
              <a:custGeom>
                <a:avLst/>
                <a:gdLst>
                  <a:gd name="T0" fmla="*/ 1 w 1"/>
                  <a:gd name="T1" fmla="*/ 0 h 259"/>
                  <a:gd name="T2" fmla="*/ 1 w 1"/>
                  <a:gd name="T3" fmla="*/ 246 h 259"/>
                  <a:gd name="T4" fmla="*/ 1 w 1"/>
                  <a:gd name="T5" fmla="*/ 253 h 259"/>
                  <a:gd name="T6" fmla="*/ 0 w 1"/>
                  <a:gd name="T7" fmla="*/ 259 h 259"/>
                  <a:gd name="T8" fmla="*/ 0 w 1"/>
                  <a:gd name="T9" fmla="*/ 12 h 259"/>
                  <a:gd name="T10" fmla="*/ 1 w 1"/>
                  <a:gd name="T11" fmla="*/ 6 h 259"/>
                  <a:gd name="T12" fmla="*/ 1 w 1"/>
                  <a:gd name="T13" fmla="*/ 0 h 259"/>
                </a:gdLst>
                <a:ahLst/>
                <a:cxnLst>
                  <a:cxn ang="0">
                    <a:pos x="T0" y="T1"/>
                  </a:cxn>
                  <a:cxn ang="0">
                    <a:pos x="T2" y="T3"/>
                  </a:cxn>
                  <a:cxn ang="0">
                    <a:pos x="T4" y="T5"/>
                  </a:cxn>
                  <a:cxn ang="0">
                    <a:pos x="T6" y="T7"/>
                  </a:cxn>
                  <a:cxn ang="0">
                    <a:pos x="T8" y="T9"/>
                  </a:cxn>
                  <a:cxn ang="0">
                    <a:pos x="T10" y="T11"/>
                  </a:cxn>
                  <a:cxn ang="0">
                    <a:pos x="T12" y="T13"/>
                  </a:cxn>
                </a:cxnLst>
                <a:rect l="0" t="0" r="r" b="b"/>
                <a:pathLst>
                  <a:path w="1" h="259">
                    <a:moveTo>
                      <a:pt x="1" y="0"/>
                    </a:moveTo>
                    <a:cubicBezTo>
                      <a:pt x="1" y="246"/>
                      <a:pt x="1" y="246"/>
                      <a:pt x="1" y="246"/>
                    </a:cubicBezTo>
                    <a:cubicBezTo>
                      <a:pt x="1" y="248"/>
                      <a:pt x="1" y="250"/>
                      <a:pt x="1" y="253"/>
                    </a:cubicBezTo>
                    <a:cubicBezTo>
                      <a:pt x="1" y="255"/>
                      <a:pt x="0" y="257"/>
                      <a:pt x="0" y="259"/>
                    </a:cubicBezTo>
                    <a:cubicBezTo>
                      <a:pt x="0" y="12"/>
                      <a:pt x="0" y="12"/>
                      <a:pt x="0" y="12"/>
                    </a:cubicBezTo>
                    <a:cubicBezTo>
                      <a:pt x="0" y="10"/>
                      <a:pt x="1" y="8"/>
                      <a:pt x="1" y="6"/>
                    </a:cubicBezTo>
                    <a:cubicBezTo>
                      <a:pt x="1" y="4"/>
                      <a:pt x="1" y="2"/>
                      <a:pt x="1" y="0"/>
                    </a:cubicBezTo>
                  </a:path>
                </a:pathLst>
              </a:custGeom>
              <a:solidFill>
                <a:srgbClr val="829EA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3" name="ïṣļïḓê"/>
              <p:cNvSpPr/>
              <p:nvPr/>
            </p:nvSpPr>
            <p:spPr bwMode="auto">
              <a:xfrm>
                <a:off x="6179039" y="5243302"/>
                <a:ext cx="1931" cy="96557"/>
              </a:xfrm>
              <a:custGeom>
                <a:avLst/>
                <a:gdLst>
                  <a:gd name="T0" fmla="*/ 4 w 4"/>
                  <a:gd name="T1" fmla="*/ 0 h 259"/>
                  <a:gd name="T2" fmla="*/ 4 w 4"/>
                  <a:gd name="T3" fmla="*/ 247 h 259"/>
                  <a:gd name="T4" fmla="*/ 0 w 4"/>
                  <a:gd name="T5" fmla="*/ 259 h 259"/>
                  <a:gd name="T6" fmla="*/ 0 w 4"/>
                  <a:gd name="T7" fmla="*/ 13 h 259"/>
                  <a:gd name="T8" fmla="*/ 4 w 4"/>
                  <a:gd name="T9" fmla="*/ 0 h 259"/>
                </a:gdLst>
                <a:ahLst/>
                <a:cxnLst>
                  <a:cxn ang="0">
                    <a:pos x="T0" y="T1"/>
                  </a:cxn>
                  <a:cxn ang="0">
                    <a:pos x="T2" y="T3"/>
                  </a:cxn>
                  <a:cxn ang="0">
                    <a:pos x="T4" y="T5"/>
                  </a:cxn>
                  <a:cxn ang="0">
                    <a:pos x="T6" y="T7"/>
                  </a:cxn>
                  <a:cxn ang="0">
                    <a:pos x="T8" y="T9"/>
                  </a:cxn>
                </a:cxnLst>
                <a:rect l="0" t="0" r="r" b="b"/>
                <a:pathLst>
                  <a:path w="4" h="259">
                    <a:moveTo>
                      <a:pt x="4" y="0"/>
                    </a:moveTo>
                    <a:cubicBezTo>
                      <a:pt x="4" y="247"/>
                      <a:pt x="4" y="247"/>
                      <a:pt x="4" y="247"/>
                    </a:cubicBezTo>
                    <a:cubicBezTo>
                      <a:pt x="3" y="251"/>
                      <a:pt x="2" y="255"/>
                      <a:pt x="0" y="259"/>
                    </a:cubicBezTo>
                    <a:cubicBezTo>
                      <a:pt x="0" y="13"/>
                      <a:pt x="0" y="13"/>
                      <a:pt x="0" y="13"/>
                    </a:cubicBezTo>
                    <a:cubicBezTo>
                      <a:pt x="2" y="9"/>
                      <a:pt x="3" y="4"/>
                      <a:pt x="4" y="0"/>
                    </a:cubicBezTo>
                  </a:path>
                </a:pathLst>
              </a:custGeom>
              <a:solidFill>
                <a:srgbClr val="85A2B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4" name="íṣ1íďê"/>
              <p:cNvSpPr/>
              <p:nvPr/>
            </p:nvSpPr>
            <p:spPr bwMode="auto">
              <a:xfrm>
                <a:off x="6177108" y="5248129"/>
                <a:ext cx="1931" cy="97523"/>
              </a:xfrm>
              <a:custGeom>
                <a:avLst/>
                <a:gdLst>
                  <a:gd name="T0" fmla="*/ 6 w 6"/>
                  <a:gd name="T1" fmla="*/ 0 h 260"/>
                  <a:gd name="T2" fmla="*/ 6 w 6"/>
                  <a:gd name="T3" fmla="*/ 246 h 260"/>
                  <a:gd name="T4" fmla="*/ 0 w 6"/>
                  <a:gd name="T5" fmla="*/ 260 h 260"/>
                  <a:gd name="T6" fmla="*/ 0 w 6"/>
                  <a:gd name="T7" fmla="*/ 13 h 260"/>
                  <a:gd name="T8" fmla="*/ 6 w 6"/>
                  <a:gd name="T9" fmla="*/ 0 h 260"/>
                </a:gdLst>
                <a:ahLst/>
                <a:cxnLst>
                  <a:cxn ang="0">
                    <a:pos x="T0" y="T1"/>
                  </a:cxn>
                  <a:cxn ang="0">
                    <a:pos x="T2" y="T3"/>
                  </a:cxn>
                  <a:cxn ang="0">
                    <a:pos x="T4" y="T5"/>
                  </a:cxn>
                  <a:cxn ang="0">
                    <a:pos x="T6" y="T7"/>
                  </a:cxn>
                  <a:cxn ang="0">
                    <a:pos x="T8" y="T9"/>
                  </a:cxn>
                </a:cxnLst>
                <a:rect l="0" t="0" r="r" b="b"/>
                <a:pathLst>
                  <a:path w="6" h="260">
                    <a:moveTo>
                      <a:pt x="6" y="0"/>
                    </a:moveTo>
                    <a:cubicBezTo>
                      <a:pt x="6" y="246"/>
                      <a:pt x="6" y="246"/>
                      <a:pt x="6" y="246"/>
                    </a:cubicBezTo>
                    <a:cubicBezTo>
                      <a:pt x="5" y="251"/>
                      <a:pt x="3" y="255"/>
                      <a:pt x="0" y="260"/>
                    </a:cubicBezTo>
                    <a:cubicBezTo>
                      <a:pt x="0" y="13"/>
                      <a:pt x="0" y="13"/>
                      <a:pt x="0" y="13"/>
                    </a:cubicBezTo>
                    <a:cubicBezTo>
                      <a:pt x="3" y="9"/>
                      <a:pt x="5" y="4"/>
                      <a:pt x="6" y="0"/>
                    </a:cubicBezTo>
                  </a:path>
                </a:pathLst>
              </a:custGeom>
              <a:solidFill>
                <a:srgbClr val="88A5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5" name="íṣ1iḍe"/>
              <p:cNvSpPr/>
              <p:nvPr/>
            </p:nvSpPr>
            <p:spPr bwMode="auto">
              <a:xfrm>
                <a:off x="6174211" y="5252957"/>
                <a:ext cx="2897" cy="97523"/>
              </a:xfrm>
              <a:custGeom>
                <a:avLst/>
                <a:gdLst>
                  <a:gd name="T0" fmla="*/ 9 w 9"/>
                  <a:gd name="T1" fmla="*/ 0 h 261"/>
                  <a:gd name="T2" fmla="*/ 9 w 9"/>
                  <a:gd name="T3" fmla="*/ 247 h 261"/>
                  <a:gd name="T4" fmla="*/ 0 w 9"/>
                  <a:gd name="T5" fmla="*/ 261 h 261"/>
                  <a:gd name="T6" fmla="*/ 0 w 9"/>
                  <a:gd name="T7" fmla="*/ 14 h 261"/>
                  <a:gd name="T8" fmla="*/ 9 w 9"/>
                  <a:gd name="T9" fmla="*/ 0 h 261"/>
                </a:gdLst>
                <a:ahLst/>
                <a:cxnLst>
                  <a:cxn ang="0">
                    <a:pos x="T0" y="T1"/>
                  </a:cxn>
                  <a:cxn ang="0">
                    <a:pos x="T2" y="T3"/>
                  </a:cxn>
                  <a:cxn ang="0">
                    <a:pos x="T4" y="T5"/>
                  </a:cxn>
                  <a:cxn ang="0">
                    <a:pos x="T6" y="T7"/>
                  </a:cxn>
                  <a:cxn ang="0">
                    <a:pos x="T8" y="T9"/>
                  </a:cxn>
                </a:cxnLst>
                <a:rect l="0" t="0" r="r" b="b"/>
                <a:pathLst>
                  <a:path w="9" h="261">
                    <a:moveTo>
                      <a:pt x="9" y="0"/>
                    </a:moveTo>
                    <a:cubicBezTo>
                      <a:pt x="9" y="247"/>
                      <a:pt x="9" y="247"/>
                      <a:pt x="9" y="247"/>
                    </a:cubicBezTo>
                    <a:cubicBezTo>
                      <a:pt x="7" y="251"/>
                      <a:pt x="4" y="256"/>
                      <a:pt x="0" y="261"/>
                    </a:cubicBezTo>
                    <a:cubicBezTo>
                      <a:pt x="0" y="14"/>
                      <a:pt x="0" y="14"/>
                      <a:pt x="0" y="14"/>
                    </a:cubicBezTo>
                    <a:cubicBezTo>
                      <a:pt x="4" y="10"/>
                      <a:pt x="7" y="5"/>
                      <a:pt x="9" y="0"/>
                    </a:cubicBezTo>
                  </a:path>
                </a:pathLst>
              </a:custGeom>
              <a:solidFill>
                <a:srgbClr val="8BA9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6" name="îSḷiḓè"/>
              <p:cNvSpPr/>
              <p:nvPr/>
            </p:nvSpPr>
            <p:spPr bwMode="auto">
              <a:xfrm>
                <a:off x="6174211" y="5258751"/>
                <a:ext cx="966" cy="91729"/>
              </a:xfrm>
              <a:prstGeom prst="rect">
                <a:avLst/>
              </a:prstGeom>
              <a:solidFill>
                <a:srgbClr val="8EAC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17" name="ïṡļiḑè"/>
              <p:cNvSpPr/>
              <p:nvPr/>
            </p:nvSpPr>
            <p:spPr bwMode="auto">
              <a:xfrm>
                <a:off x="6174211" y="5258751"/>
                <a:ext cx="966" cy="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18" name="íṣļïḋê"/>
              <p:cNvSpPr/>
              <p:nvPr/>
            </p:nvSpPr>
            <p:spPr bwMode="auto">
              <a:xfrm>
                <a:off x="6168418" y="5258751"/>
                <a:ext cx="5793" cy="98488"/>
              </a:xfrm>
              <a:custGeom>
                <a:avLst/>
                <a:gdLst>
                  <a:gd name="T0" fmla="*/ 15 w 15"/>
                  <a:gd name="T1" fmla="*/ 0 h 263"/>
                  <a:gd name="T2" fmla="*/ 15 w 15"/>
                  <a:gd name="T3" fmla="*/ 246 h 263"/>
                  <a:gd name="T4" fmla="*/ 0 w 15"/>
                  <a:gd name="T5" fmla="*/ 263 h 263"/>
                  <a:gd name="T6" fmla="*/ 0 w 15"/>
                  <a:gd name="T7" fmla="*/ 16 h 263"/>
                  <a:gd name="T8" fmla="*/ 15 w 15"/>
                  <a:gd name="T9" fmla="*/ 0 h 263"/>
                </a:gdLst>
                <a:ahLst/>
                <a:cxnLst>
                  <a:cxn ang="0">
                    <a:pos x="T0" y="T1"/>
                  </a:cxn>
                  <a:cxn ang="0">
                    <a:pos x="T2" y="T3"/>
                  </a:cxn>
                  <a:cxn ang="0">
                    <a:pos x="T4" y="T5"/>
                  </a:cxn>
                  <a:cxn ang="0">
                    <a:pos x="T6" y="T7"/>
                  </a:cxn>
                  <a:cxn ang="0">
                    <a:pos x="T8" y="T9"/>
                  </a:cxn>
                </a:cxnLst>
                <a:rect l="0" t="0" r="r" b="b"/>
                <a:pathLst>
                  <a:path w="15" h="263">
                    <a:moveTo>
                      <a:pt x="15" y="0"/>
                    </a:moveTo>
                    <a:cubicBezTo>
                      <a:pt x="15" y="246"/>
                      <a:pt x="15" y="246"/>
                      <a:pt x="15" y="246"/>
                    </a:cubicBezTo>
                    <a:cubicBezTo>
                      <a:pt x="11" y="252"/>
                      <a:pt x="6" y="257"/>
                      <a:pt x="0" y="263"/>
                    </a:cubicBezTo>
                    <a:cubicBezTo>
                      <a:pt x="0" y="16"/>
                      <a:pt x="0" y="16"/>
                      <a:pt x="0" y="16"/>
                    </a:cubicBezTo>
                    <a:cubicBezTo>
                      <a:pt x="6" y="11"/>
                      <a:pt x="11" y="5"/>
                      <a:pt x="1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19" name="íṩ1ïḑe"/>
              <p:cNvSpPr/>
              <p:nvPr/>
            </p:nvSpPr>
            <p:spPr bwMode="auto">
              <a:xfrm>
                <a:off x="6157797" y="5264544"/>
                <a:ext cx="10622" cy="101385"/>
              </a:xfrm>
              <a:custGeom>
                <a:avLst/>
                <a:gdLst>
                  <a:gd name="T0" fmla="*/ 29 w 29"/>
                  <a:gd name="T1" fmla="*/ 0 h 271"/>
                  <a:gd name="T2" fmla="*/ 29 w 29"/>
                  <a:gd name="T3" fmla="*/ 247 h 271"/>
                  <a:gd name="T4" fmla="*/ 0 w 29"/>
                  <a:gd name="T5" fmla="*/ 271 h 271"/>
                  <a:gd name="T6" fmla="*/ 0 w 29"/>
                  <a:gd name="T7" fmla="*/ 24 h 271"/>
                  <a:gd name="T8" fmla="*/ 29 w 29"/>
                  <a:gd name="T9" fmla="*/ 0 h 271"/>
                </a:gdLst>
                <a:ahLst/>
                <a:cxnLst>
                  <a:cxn ang="0">
                    <a:pos x="T0" y="T1"/>
                  </a:cxn>
                  <a:cxn ang="0">
                    <a:pos x="T2" y="T3"/>
                  </a:cxn>
                  <a:cxn ang="0">
                    <a:pos x="T4" y="T5"/>
                  </a:cxn>
                  <a:cxn ang="0">
                    <a:pos x="T6" y="T7"/>
                  </a:cxn>
                  <a:cxn ang="0">
                    <a:pos x="T8" y="T9"/>
                  </a:cxn>
                </a:cxnLst>
                <a:rect l="0" t="0" r="r" b="b"/>
                <a:pathLst>
                  <a:path w="29" h="271">
                    <a:moveTo>
                      <a:pt x="29" y="0"/>
                    </a:moveTo>
                    <a:cubicBezTo>
                      <a:pt x="29" y="247"/>
                      <a:pt x="29" y="247"/>
                      <a:pt x="29" y="247"/>
                    </a:cubicBezTo>
                    <a:cubicBezTo>
                      <a:pt x="21" y="255"/>
                      <a:pt x="11" y="263"/>
                      <a:pt x="0" y="271"/>
                    </a:cubicBezTo>
                    <a:cubicBezTo>
                      <a:pt x="0" y="24"/>
                      <a:pt x="0" y="24"/>
                      <a:pt x="0" y="24"/>
                    </a:cubicBezTo>
                    <a:cubicBezTo>
                      <a:pt x="11" y="17"/>
                      <a:pt x="21" y="9"/>
                      <a:pt x="29"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0" name="ïsḷíḓe"/>
              <p:cNvSpPr/>
              <p:nvPr/>
            </p:nvSpPr>
            <p:spPr bwMode="auto">
              <a:xfrm>
                <a:off x="6059309" y="5274200"/>
                <a:ext cx="98488" cy="129386"/>
              </a:xfrm>
              <a:custGeom>
                <a:avLst/>
                <a:gdLst>
                  <a:gd name="T0" fmla="*/ 262 w 262"/>
                  <a:gd name="T1" fmla="*/ 0 h 347"/>
                  <a:gd name="T2" fmla="*/ 262 w 262"/>
                  <a:gd name="T3" fmla="*/ 247 h 347"/>
                  <a:gd name="T4" fmla="*/ 0 w 262"/>
                  <a:gd name="T5" fmla="*/ 347 h 347"/>
                  <a:gd name="T6" fmla="*/ 0 w 262"/>
                  <a:gd name="T7" fmla="*/ 101 h 347"/>
                  <a:gd name="T8" fmla="*/ 262 w 262"/>
                  <a:gd name="T9" fmla="*/ 0 h 347"/>
                </a:gdLst>
                <a:ahLst/>
                <a:cxnLst>
                  <a:cxn ang="0">
                    <a:pos x="T0" y="T1"/>
                  </a:cxn>
                  <a:cxn ang="0">
                    <a:pos x="T2" y="T3"/>
                  </a:cxn>
                  <a:cxn ang="0">
                    <a:pos x="T4" y="T5"/>
                  </a:cxn>
                  <a:cxn ang="0">
                    <a:pos x="T6" y="T7"/>
                  </a:cxn>
                  <a:cxn ang="0">
                    <a:pos x="T8" y="T9"/>
                  </a:cxn>
                </a:cxnLst>
                <a:rect l="0" t="0" r="r" b="b"/>
                <a:pathLst>
                  <a:path w="262" h="347">
                    <a:moveTo>
                      <a:pt x="262" y="0"/>
                    </a:moveTo>
                    <a:cubicBezTo>
                      <a:pt x="262" y="247"/>
                      <a:pt x="262" y="247"/>
                      <a:pt x="262" y="247"/>
                    </a:cubicBezTo>
                    <a:cubicBezTo>
                      <a:pt x="206" y="287"/>
                      <a:pt x="114" y="322"/>
                      <a:pt x="0" y="347"/>
                    </a:cubicBezTo>
                    <a:cubicBezTo>
                      <a:pt x="0" y="101"/>
                      <a:pt x="0" y="101"/>
                      <a:pt x="0" y="101"/>
                    </a:cubicBezTo>
                    <a:cubicBezTo>
                      <a:pt x="114" y="75"/>
                      <a:pt x="206" y="41"/>
                      <a:pt x="262" y="0"/>
                    </a:cubicBezTo>
                  </a:path>
                </a:pathLst>
              </a:custGeom>
              <a:solidFill>
                <a:srgbClr val="7C9DB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1" name="iSļiďê"/>
              <p:cNvSpPr/>
              <p:nvPr/>
            </p:nvSpPr>
            <p:spPr bwMode="auto">
              <a:xfrm>
                <a:off x="6003306" y="5311857"/>
                <a:ext cx="56003" cy="101385"/>
              </a:xfrm>
              <a:custGeom>
                <a:avLst/>
                <a:gdLst>
                  <a:gd name="T0" fmla="*/ 152 w 152"/>
                  <a:gd name="T1" fmla="*/ 0 h 272"/>
                  <a:gd name="T2" fmla="*/ 152 w 152"/>
                  <a:gd name="T3" fmla="*/ 246 h 272"/>
                  <a:gd name="T4" fmla="*/ 0 w 152"/>
                  <a:gd name="T5" fmla="*/ 272 h 272"/>
                  <a:gd name="T6" fmla="*/ 0 w 152"/>
                  <a:gd name="T7" fmla="*/ 26 h 272"/>
                  <a:gd name="T8" fmla="*/ 152 w 152"/>
                  <a:gd name="T9" fmla="*/ 0 h 272"/>
                </a:gdLst>
                <a:ahLst/>
                <a:cxnLst>
                  <a:cxn ang="0">
                    <a:pos x="T0" y="T1"/>
                  </a:cxn>
                  <a:cxn ang="0">
                    <a:pos x="T2" y="T3"/>
                  </a:cxn>
                  <a:cxn ang="0">
                    <a:pos x="T4" y="T5"/>
                  </a:cxn>
                  <a:cxn ang="0">
                    <a:pos x="T6" y="T7"/>
                  </a:cxn>
                  <a:cxn ang="0">
                    <a:pos x="T8" y="T9"/>
                  </a:cxn>
                </a:cxnLst>
                <a:rect l="0" t="0" r="r" b="b"/>
                <a:pathLst>
                  <a:path w="152" h="272">
                    <a:moveTo>
                      <a:pt x="152" y="0"/>
                    </a:moveTo>
                    <a:cubicBezTo>
                      <a:pt x="152" y="246"/>
                      <a:pt x="152" y="246"/>
                      <a:pt x="152" y="246"/>
                    </a:cubicBezTo>
                    <a:cubicBezTo>
                      <a:pt x="105" y="257"/>
                      <a:pt x="54" y="265"/>
                      <a:pt x="0" y="272"/>
                    </a:cubicBezTo>
                    <a:cubicBezTo>
                      <a:pt x="0" y="26"/>
                      <a:pt x="0" y="26"/>
                      <a:pt x="0" y="26"/>
                    </a:cubicBezTo>
                    <a:cubicBezTo>
                      <a:pt x="54" y="19"/>
                      <a:pt x="105" y="10"/>
                      <a:pt x="152" y="0"/>
                    </a:cubicBezTo>
                  </a:path>
                </a:pathLst>
              </a:custGeom>
              <a:solidFill>
                <a:srgbClr val="799AB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2" name="îšḻidè"/>
              <p:cNvSpPr/>
              <p:nvPr/>
            </p:nvSpPr>
            <p:spPr bwMode="auto">
              <a:xfrm>
                <a:off x="5948268" y="5321512"/>
                <a:ext cx="55038" cy="96557"/>
              </a:xfrm>
              <a:custGeom>
                <a:avLst/>
                <a:gdLst>
                  <a:gd name="T0" fmla="*/ 145 w 145"/>
                  <a:gd name="T1" fmla="*/ 0 h 260"/>
                  <a:gd name="T2" fmla="*/ 145 w 145"/>
                  <a:gd name="T3" fmla="*/ 246 h 260"/>
                  <a:gd name="T4" fmla="*/ 0 w 145"/>
                  <a:gd name="T5" fmla="*/ 260 h 260"/>
                  <a:gd name="T6" fmla="*/ 0 w 145"/>
                  <a:gd name="T7" fmla="*/ 14 h 260"/>
                  <a:gd name="T8" fmla="*/ 145 w 145"/>
                  <a:gd name="T9" fmla="*/ 0 h 260"/>
                </a:gdLst>
                <a:ahLst/>
                <a:cxnLst>
                  <a:cxn ang="0">
                    <a:pos x="T0" y="T1"/>
                  </a:cxn>
                  <a:cxn ang="0">
                    <a:pos x="T2" y="T3"/>
                  </a:cxn>
                  <a:cxn ang="0">
                    <a:pos x="T4" y="T5"/>
                  </a:cxn>
                  <a:cxn ang="0">
                    <a:pos x="T6" y="T7"/>
                  </a:cxn>
                  <a:cxn ang="0">
                    <a:pos x="T8" y="T9"/>
                  </a:cxn>
                </a:cxnLst>
                <a:rect l="0" t="0" r="r" b="b"/>
                <a:pathLst>
                  <a:path w="145" h="260">
                    <a:moveTo>
                      <a:pt x="145" y="0"/>
                    </a:moveTo>
                    <a:cubicBezTo>
                      <a:pt x="145" y="246"/>
                      <a:pt x="145" y="246"/>
                      <a:pt x="145" y="246"/>
                    </a:cubicBezTo>
                    <a:cubicBezTo>
                      <a:pt x="99" y="252"/>
                      <a:pt x="51" y="257"/>
                      <a:pt x="0" y="260"/>
                    </a:cubicBezTo>
                    <a:cubicBezTo>
                      <a:pt x="0" y="14"/>
                      <a:pt x="0" y="14"/>
                      <a:pt x="0" y="14"/>
                    </a:cubicBezTo>
                    <a:cubicBezTo>
                      <a:pt x="51" y="11"/>
                      <a:pt x="99" y="6"/>
                      <a:pt x="145" y="0"/>
                    </a:cubicBezTo>
                  </a:path>
                </a:pathLst>
              </a:custGeom>
              <a:solidFill>
                <a:srgbClr val="7797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3" name="í$1îde"/>
              <p:cNvSpPr/>
              <p:nvPr/>
            </p:nvSpPr>
            <p:spPr bwMode="auto">
              <a:xfrm>
                <a:off x="5896128" y="5326341"/>
                <a:ext cx="52141" cy="93660"/>
              </a:xfrm>
              <a:custGeom>
                <a:avLst/>
                <a:gdLst>
                  <a:gd name="T0" fmla="*/ 142 w 142"/>
                  <a:gd name="T1" fmla="*/ 0 h 251"/>
                  <a:gd name="T2" fmla="*/ 142 w 142"/>
                  <a:gd name="T3" fmla="*/ 246 h 251"/>
                  <a:gd name="T4" fmla="*/ 0 w 142"/>
                  <a:gd name="T5" fmla="*/ 251 h 251"/>
                  <a:gd name="T6" fmla="*/ 0 w 142"/>
                  <a:gd name="T7" fmla="*/ 5 h 251"/>
                  <a:gd name="T8" fmla="*/ 142 w 142"/>
                  <a:gd name="T9" fmla="*/ 0 h 251"/>
                </a:gdLst>
                <a:ahLst/>
                <a:cxnLst>
                  <a:cxn ang="0">
                    <a:pos x="T0" y="T1"/>
                  </a:cxn>
                  <a:cxn ang="0">
                    <a:pos x="T2" y="T3"/>
                  </a:cxn>
                  <a:cxn ang="0">
                    <a:pos x="T4" y="T5"/>
                  </a:cxn>
                  <a:cxn ang="0">
                    <a:pos x="T6" y="T7"/>
                  </a:cxn>
                  <a:cxn ang="0">
                    <a:pos x="T8" y="T9"/>
                  </a:cxn>
                </a:cxnLst>
                <a:rect l="0" t="0" r="r" b="b"/>
                <a:pathLst>
                  <a:path w="142" h="251">
                    <a:moveTo>
                      <a:pt x="142" y="0"/>
                    </a:moveTo>
                    <a:cubicBezTo>
                      <a:pt x="142" y="246"/>
                      <a:pt x="142" y="246"/>
                      <a:pt x="142" y="246"/>
                    </a:cubicBezTo>
                    <a:cubicBezTo>
                      <a:pt x="96" y="249"/>
                      <a:pt x="49" y="251"/>
                      <a:pt x="0" y="251"/>
                    </a:cubicBezTo>
                    <a:cubicBezTo>
                      <a:pt x="0" y="5"/>
                      <a:pt x="0" y="5"/>
                      <a:pt x="0" y="5"/>
                    </a:cubicBezTo>
                    <a:cubicBezTo>
                      <a:pt x="49" y="4"/>
                      <a:pt x="96" y="3"/>
                      <a:pt x="142" y="0"/>
                    </a:cubicBezTo>
                  </a:path>
                </a:pathLst>
              </a:custGeom>
              <a:solidFill>
                <a:srgbClr val="7494B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4" name="íṥľiḓe"/>
              <p:cNvSpPr/>
              <p:nvPr/>
            </p:nvSpPr>
            <p:spPr bwMode="auto">
              <a:xfrm>
                <a:off x="5844953" y="5327306"/>
                <a:ext cx="51175" cy="92694"/>
              </a:xfrm>
              <a:custGeom>
                <a:avLst/>
                <a:gdLst>
                  <a:gd name="T0" fmla="*/ 136 w 136"/>
                  <a:gd name="T1" fmla="*/ 3 h 249"/>
                  <a:gd name="T2" fmla="*/ 136 w 136"/>
                  <a:gd name="T3" fmla="*/ 249 h 249"/>
                  <a:gd name="T4" fmla="*/ 119 w 136"/>
                  <a:gd name="T5" fmla="*/ 249 h 249"/>
                  <a:gd name="T6" fmla="*/ 0 w 136"/>
                  <a:gd name="T7" fmla="*/ 247 h 249"/>
                  <a:gd name="T8" fmla="*/ 0 w 136"/>
                  <a:gd name="T9" fmla="*/ 0 h 249"/>
                  <a:gd name="T10" fmla="*/ 119 w 136"/>
                  <a:gd name="T11" fmla="*/ 3 h 249"/>
                  <a:gd name="T12" fmla="*/ 136 w 136"/>
                  <a:gd name="T13" fmla="*/ 3 h 249"/>
                </a:gdLst>
                <a:ahLst/>
                <a:cxnLst>
                  <a:cxn ang="0">
                    <a:pos x="T0" y="T1"/>
                  </a:cxn>
                  <a:cxn ang="0">
                    <a:pos x="T2" y="T3"/>
                  </a:cxn>
                  <a:cxn ang="0">
                    <a:pos x="T4" y="T5"/>
                  </a:cxn>
                  <a:cxn ang="0">
                    <a:pos x="T6" y="T7"/>
                  </a:cxn>
                  <a:cxn ang="0">
                    <a:pos x="T8" y="T9"/>
                  </a:cxn>
                  <a:cxn ang="0">
                    <a:pos x="T10" y="T11"/>
                  </a:cxn>
                  <a:cxn ang="0">
                    <a:pos x="T12" y="T13"/>
                  </a:cxn>
                </a:cxnLst>
                <a:rect l="0" t="0" r="r" b="b"/>
                <a:pathLst>
                  <a:path w="136" h="249">
                    <a:moveTo>
                      <a:pt x="136" y="3"/>
                    </a:moveTo>
                    <a:cubicBezTo>
                      <a:pt x="136" y="249"/>
                      <a:pt x="136" y="249"/>
                      <a:pt x="136" y="249"/>
                    </a:cubicBezTo>
                    <a:cubicBezTo>
                      <a:pt x="130" y="249"/>
                      <a:pt x="125" y="249"/>
                      <a:pt x="119" y="249"/>
                    </a:cubicBezTo>
                    <a:cubicBezTo>
                      <a:pt x="79" y="249"/>
                      <a:pt x="39" y="248"/>
                      <a:pt x="0" y="247"/>
                    </a:cubicBezTo>
                    <a:cubicBezTo>
                      <a:pt x="0" y="0"/>
                      <a:pt x="0" y="0"/>
                      <a:pt x="0" y="0"/>
                    </a:cubicBezTo>
                    <a:cubicBezTo>
                      <a:pt x="39" y="2"/>
                      <a:pt x="79" y="3"/>
                      <a:pt x="119" y="3"/>
                    </a:cubicBezTo>
                    <a:cubicBezTo>
                      <a:pt x="125" y="3"/>
                      <a:pt x="130" y="3"/>
                      <a:pt x="136" y="3"/>
                    </a:cubicBezTo>
                  </a:path>
                </a:pathLst>
              </a:custGeom>
              <a:solidFill>
                <a:srgbClr val="7291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5" name="işľîḋé"/>
              <p:cNvSpPr/>
              <p:nvPr/>
            </p:nvSpPr>
            <p:spPr bwMode="auto">
              <a:xfrm>
                <a:off x="5798606" y="5323444"/>
                <a:ext cx="46347" cy="95591"/>
              </a:xfrm>
              <a:custGeom>
                <a:avLst/>
                <a:gdLst>
                  <a:gd name="T0" fmla="*/ 123 w 123"/>
                  <a:gd name="T1" fmla="*/ 9 h 256"/>
                  <a:gd name="T2" fmla="*/ 123 w 123"/>
                  <a:gd name="T3" fmla="*/ 256 h 256"/>
                  <a:gd name="T4" fmla="*/ 0 w 123"/>
                  <a:gd name="T5" fmla="*/ 247 h 256"/>
                  <a:gd name="T6" fmla="*/ 0 w 123"/>
                  <a:gd name="T7" fmla="*/ 0 h 256"/>
                  <a:gd name="T8" fmla="*/ 123 w 123"/>
                  <a:gd name="T9" fmla="*/ 9 h 256"/>
                </a:gdLst>
                <a:ahLst/>
                <a:cxnLst>
                  <a:cxn ang="0">
                    <a:pos x="T0" y="T1"/>
                  </a:cxn>
                  <a:cxn ang="0">
                    <a:pos x="T2" y="T3"/>
                  </a:cxn>
                  <a:cxn ang="0">
                    <a:pos x="T4" y="T5"/>
                  </a:cxn>
                  <a:cxn ang="0">
                    <a:pos x="T6" y="T7"/>
                  </a:cxn>
                  <a:cxn ang="0">
                    <a:pos x="T8" y="T9"/>
                  </a:cxn>
                </a:cxnLst>
                <a:rect l="0" t="0" r="r" b="b"/>
                <a:pathLst>
                  <a:path w="123" h="256">
                    <a:moveTo>
                      <a:pt x="123" y="9"/>
                    </a:moveTo>
                    <a:cubicBezTo>
                      <a:pt x="123" y="256"/>
                      <a:pt x="123" y="256"/>
                      <a:pt x="123" y="256"/>
                    </a:cubicBezTo>
                    <a:cubicBezTo>
                      <a:pt x="81" y="254"/>
                      <a:pt x="40" y="251"/>
                      <a:pt x="0" y="247"/>
                    </a:cubicBezTo>
                    <a:cubicBezTo>
                      <a:pt x="0" y="0"/>
                      <a:pt x="0" y="0"/>
                      <a:pt x="0" y="0"/>
                    </a:cubicBezTo>
                    <a:cubicBezTo>
                      <a:pt x="40" y="4"/>
                      <a:pt x="81" y="7"/>
                      <a:pt x="123" y="9"/>
                    </a:cubicBezTo>
                  </a:path>
                </a:pathLst>
              </a:custGeom>
              <a:solidFill>
                <a:srgbClr val="6F8E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6" name="îṩļíďé"/>
              <p:cNvSpPr/>
              <p:nvPr/>
            </p:nvSpPr>
            <p:spPr bwMode="auto">
              <a:xfrm>
                <a:off x="5758052" y="5318616"/>
                <a:ext cx="40554" cy="97523"/>
              </a:xfrm>
              <a:custGeom>
                <a:avLst/>
                <a:gdLst>
                  <a:gd name="T0" fmla="*/ 110 w 110"/>
                  <a:gd name="T1" fmla="*/ 14 h 261"/>
                  <a:gd name="T2" fmla="*/ 110 w 110"/>
                  <a:gd name="T3" fmla="*/ 261 h 261"/>
                  <a:gd name="T4" fmla="*/ 0 w 110"/>
                  <a:gd name="T5" fmla="*/ 247 h 261"/>
                  <a:gd name="T6" fmla="*/ 0 w 110"/>
                  <a:gd name="T7" fmla="*/ 0 h 261"/>
                  <a:gd name="T8" fmla="*/ 110 w 110"/>
                  <a:gd name="T9" fmla="*/ 14 h 261"/>
                </a:gdLst>
                <a:ahLst/>
                <a:cxnLst>
                  <a:cxn ang="0">
                    <a:pos x="T0" y="T1"/>
                  </a:cxn>
                  <a:cxn ang="0">
                    <a:pos x="T2" y="T3"/>
                  </a:cxn>
                  <a:cxn ang="0">
                    <a:pos x="T4" y="T5"/>
                  </a:cxn>
                  <a:cxn ang="0">
                    <a:pos x="T6" y="T7"/>
                  </a:cxn>
                  <a:cxn ang="0">
                    <a:pos x="T8" y="T9"/>
                  </a:cxn>
                </a:cxnLst>
                <a:rect l="0" t="0" r="r" b="b"/>
                <a:pathLst>
                  <a:path w="110" h="261">
                    <a:moveTo>
                      <a:pt x="110" y="14"/>
                    </a:moveTo>
                    <a:cubicBezTo>
                      <a:pt x="110" y="261"/>
                      <a:pt x="110" y="261"/>
                      <a:pt x="110" y="261"/>
                    </a:cubicBezTo>
                    <a:cubicBezTo>
                      <a:pt x="72" y="257"/>
                      <a:pt x="35" y="252"/>
                      <a:pt x="0" y="247"/>
                    </a:cubicBezTo>
                    <a:cubicBezTo>
                      <a:pt x="0" y="0"/>
                      <a:pt x="0" y="0"/>
                      <a:pt x="0" y="0"/>
                    </a:cubicBezTo>
                    <a:cubicBezTo>
                      <a:pt x="35" y="6"/>
                      <a:pt x="72" y="10"/>
                      <a:pt x="110" y="14"/>
                    </a:cubicBezTo>
                  </a:path>
                </a:pathLst>
              </a:custGeom>
              <a:solidFill>
                <a:srgbClr val="6C8BA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7" name="ïśḷîḋè"/>
              <p:cNvSpPr/>
              <p:nvPr/>
            </p:nvSpPr>
            <p:spPr bwMode="auto">
              <a:xfrm>
                <a:off x="5721360" y="5311857"/>
                <a:ext cx="36692" cy="98488"/>
              </a:xfrm>
              <a:custGeom>
                <a:avLst/>
                <a:gdLst>
                  <a:gd name="T0" fmla="*/ 99 w 99"/>
                  <a:gd name="T1" fmla="*/ 18 h 265"/>
                  <a:gd name="T2" fmla="*/ 99 w 99"/>
                  <a:gd name="T3" fmla="*/ 265 h 265"/>
                  <a:gd name="T4" fmla="*/ 0 w 99"/>
                  <a:gd name="T5" fmla="*/ 246 h 265"/>
                  <a:gd name="T6" fmla="*/ 0 w 99"/>
                  <a:gd name="T7" fmla="*/ 0 h 265"/>
                  <a:gd name="T8" fmla="*/ 99 w 99"/>
                  <a:gd name="T9" fmla="*/ 18 h 265"/>
                </a:gdLst>
                <a:ahLst/>
                <a:cxnLst>
                  <a:cxn ang="0">
                    <a:pos x="T0" y="T1"/>
                  </a:cxn>
                  <a:cxn ang="0">
                    <a:pos x="T2" y="T3"/>
                  </a:cxn>
                  <a:cxn ang="0">
                    <a:pos x="T4" y="T5"/>
                  </a:cxn>
                  <a:cxn ang="0">
                    <a:pos x="T6" y="T7"/>
                  </a:cxn>
                  <a:cxn ang="0">
                    <a:pos x="T8" y="T9"/>
                  </a:cxn>
                </a:cxnLst>
                <a:rect l="0" t="0" r="r" b="b"/>
                <a:pathLst>
                  <a:path w="99" h="265">
                    <a:moveTo>
                      <a:pt x="99" y="18"/>
                    </a:moveTo>
                    <a:cubicBezTo>
                      <a:pt x="99" y="265"/>
                      <a:pt x="99" y="265"/>
                      <a:pt x="99" y="265"/>
                    </a:cubicBezTo>
                    <a:cubicBezTo>
                      <a:pt x="64" y="259"/>
                      <a:pt x="31" y="253"/>
                      <a:pt x="0" y="246"/>
                    </a:cubicBezTo>
                    <a:cubicBezTo>
                      <a:pt x="0" y="0"/>
                      <a:pt x="0" y="0"/>
                      <a:pt x="0" y="0"/>
                    </a:cubicBezTo>
                    <a:cubicBezTo>
                      <a:pt x="31" y="7"/>
                      <a:pt x="64" y="13"/>
                      <a:pt x="99" y="18"/>
                    </a:cubicBezTo>
                  </a:path>
                </a:pathLst>
              </a:custGeom>
              <a:solidFill>
                <a:srgbClr val="6A87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8" name="i$ľïḍè"/>
              <p:cNvSpPr/>
              <p:nvPr/>
            </p:nvSpPr>
            <p:spPr bwMode="auto">
              <a:xfrm>
                <a:off x="5688531" y="5303167"/>
                <a:ext cx="32829" cy="100419"/>
              </a:xfrm>
              <a:custGeom>
                <a:avLst/>
                <a:gdLst>
                  <a:gd name="T0" fmla="*/ 88 w 88"/>
                  <a:gd name="T1" fmla="*/ 22 h 268"/>
                  <a:gd name="T2" fmla="*/ 88 w 88"/>
                  <a:gd name="T3" fmla="*/ 268 h 268"/>
                  <a:gd name="T4" fmla="*/ 0 w 88"/>
                  <a:gd name="T5" fmla="*/ 246 h 268"/>
                  <a:gd name="T6" fmla="*/ 0 w 88"/>
                  <a:gd name="T7" fmla="*/ 0 h 268"/>
                  <a:gd name="T8" fmla="*/ 88 w 88"/>
                  <a:gd name="T9" fmla="*/ 22 h 268"/>
                </a:gdLst>
                <a:ahLst/>
                <a:cxnLst>
                  <a:cxn ang="0">
                    <a:pos x="T0" y="T1"/>
                  </a:cxn>
                  <a:cxn ang="0">
                    <a:pos x="T2" y="T3"/>
                  </a:cxn>
                  <a:cxn ang="0">
                    <a:pos x="T4" y="T5"/>
                  </a:cxn>
                  <a:cxn ang="0">
                    <a:pos x="T6" y="T7"/>
                  </a:cxn>
                  <a:cxn ang="0">
                    <a:pos x="T8" y="T9"/>
                  </a:cxn>
                </a:cxnLst>
                <a:rect l="0" t="0" r="r" b="b"/>
                <a:pathLst>
                  <a:path w="88" h="268">
                    <a:moveTo>
                      <a:pt x="88" y="22"/>
                    </a:moveTo>
                    <a:cubicBezTo>
                      <a:pt x="88" y="268"/>
                      <a:pt x="88" y="268"/>
                      <a:pt x="88" y="268"/>
                    </a:cubicBezTo>
                    <a:cubicBezTo>
                      <a:pt x="57" y="262"/>
                      <a:pt x="28" y="254"/>
                      <a:pt x="0" y="246"/>
                    </a:cubicBezTo>
                    <a:cubicBezTo>
                      <a:pt x="0" y="0"/>
                      <a:pt x="0" y="0"/>
                      <a:pt x="0" y="0"/>
                    </a:cubicBezTo>
                    <a:cubicBezTo>
                      <a:pt x="28" y="8"/>
                      <a:pt x="57" y="15"/>
                      <a:pt x="88" y="22"/>
                    </a:cubicBezTo>
                  </a:path>
                </a:pathLst>
              </a:custGeom>
              <a:solidFill>
                <a:srgbClr val="67849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29" name="i$1îḋè"/>
              <p:cNvSpPr/>
              <p:nvPr/>
            </p:nvSpPr>
            <p:spPr bwMode="auto">
              <a:xfrm>
                <a:off x="5658598" y="5293511"/>
                <a:ext cx="29933" cy="101385"/>
              </a:xfrm>
              <a:custGeom>
                <a:avLst/>
                <a:gdLst>
                  <a:gd name="T0" fmla="*/ 80 w 80"/>
                  <a:gd name="T1" fmla="*/ 28 h 274"/>
                  <a:gd name="T2" fmla="*/ 80 w 80"/>
                  <a:gd name="T3" fmla="*/ 274 h 274"/>
                  <a:gd name="T4" fmla="*/ 0 w 80"/>
                  <a:gd name="T5" fmla="*/ 247 h 274"/>
                  <a:gd name="T6" fmla="*/ 0 w 80"/>
                  <a:gd name="T7" fmla="*/ 0 h 274"/>
                  <a:gd name="T8" fmla="*/ 80 w 80"/>
                  <a:gd name="T9" fmla="*/ 28 h 274"/>
                </a:gdLst>
                <a:ahLst/>
                <a:cxnLst>
                  <a:cxn ang="0">
                    <a:pos x="T0" y="T1"/>
                  </a:cxn>
                  <a:cxn ang="0">
                    <a:pos x="T2" y="T3"/>
                  </a:cxn>
                  <a:cxn ang="0">
                    <a:pos x="T4" y="T5"/>
                  </a:cxn>
                  <a:cxn ang="0">
                    <a:pos x="T6" y="T7"/>
                  </a:cxn>
                  <a:cxn ang="0">
                    <a:pos x="T8" y="T9"/>
                  </a:cxn>
                </a:cxnLst>
                <a:rect l="0" t="0" r="r" b="b"/>
                <a:pathLst>
                  <a:path w="80" h="274">
                    <a:moveTo>
                      <a:pt x="80" y="28"/>
                    </a:moveTo>
                    <a:cubicBezTo>
                      <a:pt x="80" y="274"/>
                      <a:pt x="80" y="274"/>
                      <a:pt x="80" y="274"/>
                    </a:cubicBezTo>
                    <a:cubicBezTo>
                      <a:pt x="51" y="266"/>
                      <a:pt x="25" y="257"/>
                      <a:pt x="0" y="247"/>
                    </a:cubicBezTo>
                    <a:cubicBezTo>
                      <a:pt x="0" y="0"/>
                      <a:pt x="0" y="0"/>
                      <a:pt x="0" y="0"/>
                    </a:cubicBezTo>
                    <a:cubicBezTo>
                      <a:pt x="25" y="10"/>
                      <a:pt x="51" y="19"/>
                      <a:pt x="80" y="28"/>
                    </a:cubicBezTo>
                  </a:path>
                </a:pathLst>
              </a:custGeom>
              <a:solidFill>
                <a:srgbClr val="64819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0" name="îşlîďê"/>
              <p:cNvSpPr/>
              <p:nvPr/>
            </p:nvSpPr>
            <p:spPr bwMode="auto">
              <a:xfrm>
                <a:off x="5596802" y="5238474"/>
                <a:ext cx="61796" cy="146766"/>
              </a:xfrm>
              <a:custGeom>
                <a:avLst/>
                <a:gdLst>
                  <a:gd name="T0" fmla="*/ 164 w 164"/>
                  <a:gd name="T1" fmla="*/ 147 h 394"/>
                  <a:gd name="T2" fmla="*/ 164 w 164"/>
                  <a:gd name="T3" fmla="*/ 394 h 394"/>
                  <a:gd name="T4" fmla="*/ 1 w 164"/>
                  <a:gd name="T5" fmla="*/ 255 h 394"/>
                  <a:gd name="T6" fmla="*/ 0 w 164"/>
                  <a:gd name="T7" fmla="*/ 246 h 394"/>
                  <a:gd name="T8" fmla="*/ 0 w 164"/>
                  <a:gd name="T9" fmla="*/ 0 h 394"/>
                  <a:gd name="T10" fmla="*/ 1 w 164"/>
                  <a:gd name="T11" fmla="*/ 8 h 394"/>
                  <a:gd name="T12" fmla="*/ 164 w 164"/>
                  <a:gd name="T13" fmla="*/ 147 h 394"/>
                </a:gdLst>
                <a:ahLst/>
                <a:cxnLst>
                  <a:cxn ang="0">
                    <a:pos x="T0" y="T1"/>
                  </a:cxn>
                  <a:cxn ang="0">
                    <a:pos x="T2" y="T3"/>
                  </a:cxn>
                  <a:cxn ang="0">
                    <a:pos x="T4" y="T5"/>
                  </a:cxn>
                  <a:cxn ang="0">
                    <a:pos x="T6" y="T7"/>
                  </a:cxn>
                  <a:cxn ang="0">
                    <a:pos x="T8" y="T9"/>
                  </a:cxn>
                  <a:cxn ang="0">
                    <a:pos x="T10" y="T11"/>
                  </a:cxn>
                  <a:cxn ang="0">
                    <a:pos x="T12" y="T13"/>
                  </a:cxn>
                </a:cxnLst>
                <a:rect l="0" t="0" r="r" b="b"/>
                <a:pathLst>
                  <a:path w="164" h="394">
                    <a:moveTo>
                      <a:pt x="164" y="147"/>
                    </a:moveTo>
                    <a:cubicBezTo>
                      <a:pt x="164" y="394"/>
                      <a:pt x="164" y="394"/>
                      <a:pt x="164" y="394"/>
                    </a:cubicBezTo>
                    <a:cubicBezTo>
                      <a:pt x="67" y="355"/>
                      <a:pt x="7" y="307"/>
                      <a:pt x="1" y="255"/>
                    </a:cubicBezTo>
                    <a:cubicBezTo>
                      <a:pt x="1" y="252"/>
                      <a:pt x="0" y="249"/>
                      <a:pt x="0" y="246"/>
                    </a:cubicBezTo>
                    <a:cubicBezTo>
                      <a:pt x="0" y="0"/>
                      <a:pt x="0" y="0"/>
                      <a:pt x="0" y="0"/>
                    </a:cubicBezTo>
                    <a:cubicBezTo>
                      <a:pt x="0" y="3"/>
                      <a:pt x="1" y="5"/>
                      <a:pt x="1" y="8"/>
                    </a:cubicBezTo>
                    <a:cubicBezTo>
                      <a:pt x="7" y="60"/>
                      <a:pt x="67" y="109"/>
                      <a:pt x="164" y="147"/>
                    </a:cubicBezTo>
                  </a:path>
                </a:pathLst>
              </a:custGeom>
              <a:solidFill>
                <a:srgbClr val="627D9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1" name="íSļíḍé"/>
              <p:cNvSpPr/>
              <p:nvPr/>
            </p:nvSpPr>
            <p:spPr bwMode="auto">
              <a:xfrm>
                <a:off x="5596802" y="5241371"/>
                <a:ext cx="584169" cy="92694"/>
              </a:xfrm>
              <a:custGeom>
                <a:avLst/>
                <a:gdLst>
                  <a:gd name="T0" fmla="*/ 1565 w 1565"/>
                  <a:gd name="T1" fmla="*/ 0 h 249"/>
                  <a:gd name="T2" fmla="*/ 1565 w 1565"/>
                  <a:gd name="T3" fmla="*/ 8 h 249"/>
                  <a:gd name="T4" fmla="*/ 783 w 1565"/>
                  <a:gd name="T5" fmla="*/ 249 h 249"/>
                  <a:gd name="T6" fmla="*/ 0 w 1565"/>
                  <a:gd name="T7" fmla="*/ 8 h 249"/>
                  <a:gd name="T8" fmla="*/ 1 w 1565"/>
                  <a:gd name="T9" fmla="*/ 0 h 249"/>
                  <a:gd name="T10" fmla="*/ 783 w 1565"/>
                  <a:gd name="T11" fmla="*/ 233 h 249"/>
                  <a:gd name="T12" fmla="*/ 1545 w 1565"/>
                  <a:gd name="T13" fmla="*/ 47 h 249"/>
                  <a:gd name="T14" fmla="*/ 1550 w 1565"/>
                  <a:gd name="T15" fmla="*/ 19 h 249"/>
                  <a:gd name="T16" fmla="*/ 1545 w 1565"/>
                  <a:gd name="T17" fmla="*/ 47 h 249"/>
                  <a:gd name="T18" fmla="*/ 1565 w 1565"/>
                  <a:gd name="T19"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5" h="249">
                    <a:moveTo>
                      <a:pt x="1565" y="0"/>
                    </a:moveTo>
                    <a:cubicBezTo>
                      <a:pt x="1565" y="3"/>
                      <a:pt x="1565" y="5"/>
                      <a:pt x="1565" y="8"/>
                    </a:cubicBezTo>
                    <a:cubicBezTo>
                      <a:pt x="1565" y="141"/>
                      <a:pt x="1215" y="249"/>
                      <a:pt x="783" y="249"/>
                    </a:cubicBezTo>
                    <a:cubicBezTo>
                      <a:pt x="351" y="249"/>
                      <a:pt x="0" y="141"/>
                      <a:pt x="0" y="8"/>
                    </a:cubicBezTo>
                    <a:cubicBezTo>
                      <a:pt x="0" y="5"/>
                      <a:pt x="1" y="3"/>
                      <a:pt x="1" y="0"/>
                    </a:cubicBezTo>
                    <a:cubicBezTo>
                      <a:pt x="15" y="129"/>
                      <a:pt x="360" y="233"/>
                      <a:pt x="783" y="233"/>
                    </a:cubicBezTo>
                    <a:cubicBezTo>
                      <a:pt x="1154" y="233"/>
                      <a:pt x="1464" y="153"/>
                      <a:pt x="1545" y="47"/>
                    </a:cubicBezTo>
                    <a:cubicBezTo>
                      <a:pt x="1548" y="38"/>
                      <a:pt x="1550" y="28"/>
                      <a:pt x="1550" y="19"/>
                    </a:cubicBezTo>
                    <a:cubicBezTo>
                      <a:pt x="1550" y="28"/>
                      <a:pt x="1548" y="38"/>
                      <a:pt x="1545" y="47"/>
                    </a:cubicBezTo>
                    <a:cubicBezTo>
                      <a:pt x="1556" y="32"/>
                      <a:pt x="1563" y="16"/>
                      <a:pt x="1565" y="0"/>
                    </a:cubicBezTo>
                    <a:close/>
                  </a:path>
                </a:pathLst>
              </a:custGeom>
              <a:solidFill>
                <a:srgbClr val="618EB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2" name="ïšľíḓé"/>
              <p:cNvSpPr/>
              <p:nvPr/>
            </p:nvSpPr>
            <p:spPr bwMode="auto">
              <a:xfrm>
                <a:off x="6180970" y="5244267"/>
                <a:ext cx="0" cy="92694"/>
              </a:xfrm>
              <a:custGeom>
                <a:avLst/>
                <a:gdLst>
                  <a:gd name="T0" fmla="*/ 0 h 248"/>
                  <a:gd name="T1" fmla="*/ 247 h 248"/>
                  <a:gd name="T2" fmla="*/ 248 h 248"/>
                  <a:gd name="T3" fmla="*/ 2 h 248"/>
                  <a:gd name="T4" fmla="*/ 0 h 248"/>
                </a:gdLst>
                <a:ahLst/>
                <a:cxnLst>
                  <a:cxn ang="0">
                    <a:pos x="0" y="T0"/>
                  </a:cxn>
                  <a:cxn ang="0">
                    <a:pos x="0" y="T1"/>
                  </a:cxn>
                  <a:cxn ang="0">
                    <a:pos x="0" y="T2"/>
                  </a:cxn>
                  <a:cxn ang="0">
                    <a:pos x="0" y="T3"/>
                  </a:cxn>
                  <a:cxn ang="0">
                    <a:pos x="0" y="T4"/>
                  </a:cxn>
                </a:cxnLst>
                <a:rect l="0" t="0" r="r" b="b"/>
                <a:pathLst>
                  <a:path h="248">
                    <a:moveTo>
                      <a:pt x="0" y="0"/>
                    </a:moveTo>
                    <a:cubicBezTo>
                      <a:pt x="0" y="247"/>
                      <a:pt x="0" y="247"/>
                      <a:pt x="0" y="247"/>
                    </a:cubicBezTo>
                    <a:cubicBezTo>
                      <a:pt x="0" y="247"/>
                      <a:pt x="0" y="248"/>
                      <a:pt x="0" y="248"/>
                    </a:cubicBezTo>
                    <a:cubicBezTo>
                      <a:pt x="0" y="2"/>
                      <a:pt x="0" y="2"/>
                      <a:pt x="0" y="2"/>
                    </a:cubicBezTo>
                    <a:cubicBezTo>
                      <a:pt x="0" y="1"/>
                      <a:pt x="0" y="1"/>
                      <a:pt x="0" y="0"/>
                    </a:cubicBezTo>
                  </a:path>
                </a:pathLst>
              </a:custGeom>
              <a:solidFill>
                <a:srgbClr val="486D8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3" name="íṣliḋé"/>
              <p:cNvSpPr/>
              <p:nvPr/>
            </p:nvSpPr>
            <p:spPr bwMode="auto">
              <a:xfrm>
                <a:off x="6180970" y="5245233"/>
                <a:ext cx="0" cy="96557"/>
              </a:xfrm>
              <a:custGeom>
                <a:avLst/>
                <a:gdLst>
                  <a:gd name="T0" fmla="*/ 1 w 1"/>
                  <a:gd name="T1" fmla="*/ 0 h 259"/>
                  <a:gd name="T2" fmla="*/ 1 w 1"/>
                  <a:gd name="T3" fmla="*/ 246 h 259"/>
                  <a:gd name="T4" fmla="*/ 0 w 1"/>
                  <a:gd name="T5" fmla="*/ 259 h 259"/>
                  <a:gd name="T6" fmla="*/ 0 w 1"/>
                  <a:gd name="T7" fmla="*/ 13 h 259"/>
                  <a:gd name="T8" fmla="*/ 1 w 1"/>
                  <a:gd name="T9" fmla="*/ 0 h 259"/>
                </a:gdLst>
                <a:ahLst/>
                <a:cxnLst>
                  <a:cxn ang="0">
                    <a:pos x="T0" y="T1"/>
                  </a:cxn>
                  <a:cxn ang="0">
                    <a:pos x="T2" y="T3"/>
                  </a:cxn>
                  <a:cxn ang="0">
                    <a:pos x="T4" y="T5"/>
                  </a:cxn>
                  <a:cxn ang="0">
                    <a:pos x="T6" y="T7"/>
                  </a:cxn>
                  <a:cxn ang="0">
                    <a:pos x="T8" y="T9"/>
                  </a:cxn>
                </a:cxnLst>
                <a:rect l="0" t="0" r="r" b="b"/>
                <a:pathLst>
                  <a:path w="1" h="259">
                    <a:moveTo>
                      <a:pt x="1" y="0"/>
                    </a:moveTo>
                    <a:cubicBezTo>
                      <a:pt x="1" y="246"/>
                      <a:pt x="1" y="246"/>
                      <a:pt x="1" y="246"/>
                    </a:cubicBezTo>
                    <a:cubicBezTo>
                      <a:pt x="1" y="251"/>
                      <a:pt x="1" y="255"/>
                      <a:pt x="0" y="259"/>
                    </a:cubicBezTo>
                    <a:cubicBezTo>
                      <a:pt x="0" y="13"/>
                      <a:pt x="0" y="13"/>
                      <a:pt x="0" y="13"/>
                    </a:cubicBezTo>
                    <a:cubicBezTo>
                      <a:pt x="1" y="8"/>
                      <a:pt x="1" y="4"/>
                      <a:pt x="1" y="0"/>
                    </a:cubicBezTo>
                  </a:path>
                </a:pathLst>
              </a:custGeom>
              <a:solidFill>
                <a:srgbClr val="4A709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4" name="îṡľiḓê"/>
              <p:cNvSpPr/>
              <p:nvPr/>
            </p:nvSpPr>
            <p:spPr bwMode="auto">
              <a:xfrm>
                <a:off x="6179039" y="5250060"/>
                <a:ext cx="1931" cy="96557"/>
              </a:xfrm>
              <a:custGeom>
                <a:avLst/>
                <a:gdLst>
                  <a:gd name="T0" fmla="*/ 4 w 4"/>
                  <a:gd name="T1" fmla="*/ 0 h 259"/>
                  <a:gd name="T2" fmla="*/ 4 w 4"/>
                  <a:gd name="T3" fmla="*/ 246 h 259"/>
                  <a:gd name="T4" fmla="*/ 0 w 4"/>
                  <a:gd name="T5" fmla="*/ 259 h 259"/>
                  <a:gd name="T6" fmla="*/ 0 w 4"/>
                  <a:gd name="T7" fmla="*/ 12 h 259"/>
                  <a:gd name="T8" fmla="*/ 4 w 4"/>
                  <a:gd name="T9" fmla="*/ 0 h 259"/>
                </a:gdLst>
                <a:ahLst/>
                <a:cxnLst>
                  <a:cxn ang="0">
                    <a:pos x="T0" y="T1"/>
                  </a:cxn>
                  <a:cxn ang="0">
                    <a:pos x="T2" y="T3"/>
                  </a:cxn>
                  <a:cxn ang="0">
                    <a:pos x="T4" y="T5"/>
                  </a:cxn>
                  <a:cxn ang="0">
                    <a:pos x="T6" y="T7"/>
                  </a:cxn>
                  <a:cxn ang="0">
                    <a:pos x="T8" y="T9"/>
                  </a:cxn>
                </a:cxnLst>
                <a:rect l="0" t="0" r="r" b="b"/>
                <a:pathLst>
                  <a:path w="4" h="259">
                    <a:moveTo>
                      <a:pt x="4" y="0"/>
                    </a:moveTo>
                    <a:cubicBezTo>
                      <a:pt x="4" y="246"/>
                      <a:pt x="4" y="246"/>
                      <a:pt x="4" y="246"/>
                    </a:cubicBezTo>
                    <a:cubicBezTo>
                      <a:pt x="3" y="251"/>
                      <a:pt x="2" y="255"/>
                      <a:pt x="0" y="259"/>
                    </a:cubicBezTo>
                    <a:cubicBezTo>
                      <a:pt x="0" y="12"/>
                      <a:pt x="0" y="12"/>
                      <a:pt x="0" y="12"/>
                    </a:cubicBezTo>
                    <a:cubicBezTo>
                      <a:pt x="2" y="8"/>
                      <a:pt x="3" y="4"/>
                      <a:pt x="4" y="0"/>
                    </a:cubicBezTo>
                  </a:path>
                </a:pathLst>
              </a:custGeom>
              <a:solidFill>
                <a:srgbClr val="4C729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5" name="ísliḓê"/>
              <p:cNvSpPr/>
              <p:nvPr/>
            </p:nvSpPr>
            <p:spPr bwMode="auto">
              <a:xfrm>
                <a:off x="6177108" y="5254889"/>
                <a:ext cx="1931" cy="96557"/>
              </a:xfrm>
              <a:custGeom>
                <a:avLst/>
                <a:gdLst>
                  <a:gd name="T0" fmla="*/ 6 w 6"/>
                  <a:gd name="T1" fmla="*/ 0 h 260"/>
                  <a:gd name="T2" fmla="*/ 6 w 6"/>
                  <a:gd name="T3" fmla="*/ 247 h 260"/>
                  <a:gd name="T4" fmla="*/ 0 w 6"/>
                  <a:gd name="T5" fmla="*/ 260 h 260"/>
                  <a:gd name="T6" fmla="*/ 0 w 6"/>
                  <a:gd name="T7" fmla="*/ 13 h 260"/>
                  <a:gd name="T8" fmla="*/ 6 w 6"/>
                  <a:gd name="T9" fmla="*/ 0 h 260"/>
                </a:gdLst>
                <a:ahLst/>
                <a:cxnLst>
                  <a:cxn ang="0">
                    <a:pos x="T0" y="T1"/>
                  </a:cxn>
                  <a:cxn ang="0">
                    <a:pos x="T2" y="T3"/>
                  </a:cxn>
                  <a:cxn ang="0">
                    <a:pos x="T4" y="T5"/>
                  </a:cxn>
                  <a:cxn ang="0">
                    <a:pos x="T6" y="T7"/>
                  </a:cxn>
                  <a:cxn ang="0">
                    <a:pos x="T8" y="T9"/>
                  </a:cxn>
                </a:cxnLst>
                <a:rect l="0" t="0" r="r" b="b"/>
                <a:pathLst>
                  <a:path w="6" h="260">
                    <a:moveTo>
                      <a:pt x="6" y="0"/>
                    </a:moveTo>
                    <a:cubicBezTo>
                      <a:pt x="6" y="247"/>
                      <a:pt x="6" y="247"/>
                      <a:pt x="6" y="247"/>
                    </a:cubicBezTo>
                    <a:cubicBezTo>
                      <a:pt x="5" y="251"/>
                      <a:pt x="3" y="256"/>
                      <a:pt x="0" y="260"/>
                    </a:cubicBezTo>
                    <a:cubicBezTo>
                      <a:pt x="0" y="13"/>
                      <a:pt x="0" y="13"/>
                      <a:pt x="0" y="13"/>
                    </a:cubicBezTo>
                    <a:cubicBezTo>
                      <a:pt x="3" y="9"/>
                      <a:pt x="5" y="5"/>
                      <a:pt x="6" y="0"/>
                    </a:cubicBezTo>
                  </a:path>
                </a:pathLst>
              </a:custGeom>
              <a:solidFill>
                <a:srgbClr val="4E759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6" name="íṡľïḋe"/>
              <p:cNvSpPr/>
              <p:nvPr/>
            </p:nvSpPr>
            <p:spPr bwMode="auto">
              <a:xfrm>
                <a:off x="6174211" y="5259716"/>
                <a:ext cx="2897" cy="97523"/>
              </a:xfrm>
              <a:custGeom>
                <a:avLst/>
                <a:gdLst>
                  <a:gd name="T0" fmla="*/ 9 w 9"/>
                  <a:gd name="T1" fmla="*/ 0 h 262"/>
                  <a:gd name="T2" fmla="*/ 9 w 9"/>
                  <a:gd name="T3" fmla="*/ 247 h 262"/>
                  <a:gd name="T4" fmla="*/ 0 w 9"/>
                  <a:gd name="T5" fmla="*/ 262 h 262"/>
                  <a:gd name="T6" fmla="*/ 0 w 9"/>
                  <a:gd name="T7" fmla="*/ 15 h 262"/>
                  <a:gd name="T8" fmla="*/ 9 w 9"/>
                  <a:gd name="T9" fmla="*/ 0 h 262"/>
                </a:gdLst>
                <a:ahLst/>
                <a:cxnLst>
                  <a:cxn ang="0">
                    <a:pos x="T0" y="T1"/>
                  </a:cxn>
                  <a:cxn ang="0">
                    <a:pos x="T2" y="T3"/>
                  </a:cxn>
                  <a:cxn ang="0">
                    <a:pos x="T4" y="T5"/>
                  </a:cxn>
                  <a:cxn ang="0">
                    <a:pos x="T6" y="T7"/>
                  </a:cxn>
                  <a:cxn ang="0">
                    <a:pos x="T8" y="T9"/>
                  </a:cxn>
                </a:cxnLst>
                <a:rect l="0" t="0" r="r" b="b"/>
                <a:pathLst>
                  <a:path w="9" h="262">
                    <a:moveTo>
                      <a:pt x="9" y="0"/>
                    </a:moveTo>
                    <a:cubicBezTo>
                      <a:pt x="9" y="247"/>
                      <a:pt x="9" y="247"/>
                      <a:pt x="9" y="247"/>
                    </a:cubicBezTo>
                    <a:cubicBezTo>
                      <a:pt x="7" y="252"/>
                      <a:pt x="4" y="257"/>
                      <a:pt x="0" y="262"/>
                    </a:cubicBezTo>
                    <a:cubicBezTo>
                      <a:pt x="0" y="15"/>
                      <a:pt x="0" y="15"/>
                      <a:pt x="0" y="15"/>
                    </a:cubicBezTo>
                    <a:cubicBezTo>
                      <a:pt x="4" y="10"/>
                      <a:pt x="7" y="5"/>
                      <a:pt x="9" y="0"/>
                    </a:cubicBezTo>
                  </a:path>
                </a:pathLst>
              </a:custGeom>
              <a:solidFill>
                <a:srgbClr val="50789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7" name="îŝḻïďé"/>
              <p:cNvSpPr/>
              <p:nvPr/>
            </p:nvSpPr>
            <p:spPr bwMode="auto">
              <a:xfrm>
                <a:off x="6168418" y="5264544"/>
                <a:ext cx="5793" cy="98488"/>
              </a:xfrm>
              <a:custGeom>
                <a:avLst/>
                <a:gdLst>
                  <a:gd name="T0" fmla="*/ 15 w 15"/>
                  <a:gd name="T1" fmla="*/ 0 h 264"/>
                  <a:gd name="T2" fmla="*/ 15 w 15"/>
                  <a:gd name="T3" fmla="*/ 247 h 264"/>
                  <a:gd name="T4" fmla="*/ 0 w 15"/>
                  <a:gd name="T5" fmla="*/ 264 h 264"/>
                  <a:gd name="T6" fmla="*/ 0 w 15"/>
                  <a:gd name="T7" fmla="*/ 17 h 264"/>
                  <a:gd name="T8" fmla="*/ 15 w 15"/>
                  <a:gd name="T9" fmla="*/ 0 h 264"/>
                </a:gdLst>
                <a:ahLst/>
                <a:cxnLst>
                  <a:cxn ang="0">
                    <a:pos x="T0" y="T1"/>
                  </a:cxn>
                  <a:cxn ang="0">
                    <a:pos x="T2" y="T3"/>
                  </a:cxn>
                  <a:cxn ang="0">
                    <a:pos x="T4" y="T5"/>
                  </a:cxn>
                  <a:cxn ang="0">
                    <a:pos x="T6" y="T7"/>
                  </a:cxn>
                  <a:cxn ang="0">
                    <a:pos x="T8" y="T9"/>
                  </a:cxn>
                </a:cxnLst>
                <a:rect l="0" t="0" r="r" b="b"/>
                <a:pathLst>
                  <a:path w="15" h="264">
                    <a:moveTo>
                      <a:pt x="15" y="0"/>
                    </a:moveTo>
                    <a:cubicBezTo>
                      <a:pt x="15" y="247"/>
                      <a:pt x="15" y="247"/>
                      <a:pt x="15" y="247"/>
                    </a:cubicBezTo>
                    <a:cubicBezTo>
                      <a:pt x="11" y="252"/>
                      <a:pt x="5" y="258"/>
                      <a:pt x="0" y="264"/>
                    </a:cubicBezTo>
                    <a:cubicBezTo>
                      <a:pt x="0" y="17"/>
                      <a:pt x="0" y="17"/>
                      <a:pt x="0" y="17"/>
                    </a:cubicBezTo>
                    <a:cubicBezTo>
                      <a:pt x="5" y="12"/>
                      <a:pt x="11" y="6"/>
                      <a:pt x="15" y="0"/>
                    </a:cubicBezTo>
                  </a:path>
                </a:pathLst>
              </a:custGeom>
              <a:solidFill>
                <a:srgbClr val="527A9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8" name="ïṣľíḋé"/>
              <p:cNvSpPr/>
              <p:nvPr/>
            </p:nvSpPr>
            <p:spPr bwMode="auto">
              <a:xfrm>
                <a:off x="6157797" y="5271303"/>
                <a:ext cx="10622" cy="100419"/>
              </a:xfrm>
              <a:custGeom>
                <a:avLst/>
                <a:gdLst>
                  <a:gd name="T0" fmla="*/ 28 w 28"/>
                  <a:gd name="T1" fmla="*/ 0 h 270"/>
                  <a:gd name="T2" fmla="*/ 28 w 28"/>
                  <a:gd name="T3" fmla="*/ 247 h 270"/>
                  <a:gd name="T4" fmla="*/ 0 w 28"/>
                  <a:gd name="T5" fmla="*/ 270 h 270"/>
                  <a:gd name="T6" fmla="*/ 0 w 28"/>
                  <a:gd name="T7" fmla="*/ 23 h 270"/>
                  <a:gd name="T8" fmla="*/ 28 w 28"/>
                  <a:gd name="T9" fmla="*/ 0 h 270"/>
                </a:gdLst>
                <a:ahLst/>
                <a:cxnLst>
                  <a:cxn ang="0">
                    <a:pos x="T0" y="T1"/>
                  </a:cxn>
                  <a:cxn ang="0">
                    <a:pos x="T2" y="T3"/>
                  </a:cxn>
                  <a:cxn ang="0">
                    <a:pos x="T4" y="T5"/>
                  </a:cxn>
                  <a:cxn ang="0">
                    <a:pos x="T6" y="T7"/>
                  </a:cxn>
                  <a:cxn ang="0">
                    <a:pos x="T8" y="T9"/>
                  </a:cxn>
                </a:cxnLst>
                <a:rect l="0" t="0" r="r" b="b"/>
                <a:pathLst>
                  <a:path w="28" h="270">
                    <a:moveTo>
                      <a:pt x="28" y="0"/>
                    </a:moveTo>
                    <a:cubicBezTo>
                      <a:pt x="28" y="247"/>
                      <a:pt x="28" y="247"/>
                      <a:pt x="28" y="247"/>
                    </a:cubicBezTo>
                    <a:cubicBezTo>
                      <a:pt x="20" y="255"/>
                      <a:pt x="10" y="262"/>
                      <a:pt x="0" y="270"/>
                    </a:cubicBezTo>
                    <a:cubicBezTo>
                      <a:pt x="0" y="23"/>
                      <a:pt x="0" y="23"/>
                      <a:pt x="0" y="23"/>
                    </a:cubicBezTo>
                    <a:cubicBezTo>
                      <a:pt x="10" y="16"/>
                      <a:pt x="20" y="8"/>
                      <a:pt x="28" y="0"/>
                    </a:cubicBezTo>
                  </a:path>
                </a:pathLst>
              </a:custGeom>
              <a:solidFill>
                <a:srgbClr val="547C9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39" name="ïṥḷîďé"/>
              <p:cNvSpPr/>
              <p:nvPr/>
            </p:nvSpPr>
            <p:spPr bwMode="auto">
              <a:xfrm>
                <a:off x="6059309" y="5279993"/>
                <a:ext cx="98488" cy="129386"/>
              </a:xfrm>
              <a:custGeom>
                <a:avLst/>
                <a:gdLst>
                  <a:gd name="T0" fmla="*/ 263 w 263"/>
                  <a:gd name="T1" fmla="*/ 0 h 348"/>
                  <a:gd name="T2" fmla="*/ 263 w 263"/>
                  <a:gd name="T3" fmla="*/ 247 h 348"/>
                  <a:gd name="T4" fmla="*/ 0 w 263"/>
                  <a:gd name="T5" fmla="*/ 348 h 348"/>
                  <a:gd name="T6" fmla="*/ 0 w 263"/>
                  <a:gd name="T7" fmla="*/ 101 h 348"/>
                  <a:gd name="T8" fmla="*/ 263 w 263"/>
                  <a:gd name="T9" fmla="*/ 0 h 348"/>
                </a:gdLst>
                <a:ahLst/>
                <a:cxnLst>
                  <a:cxn ang="0">
                    <a:pos x="T0" y="T1"/>
                  </a:cxn>
                  <a:cxn ang="0">
                    <a:pos x="T2" y="T3"/>
                  </a:cxn>
                  <a:cxn ang="0">
                    <a:pos x="T4" y="T5"/>
                  </a:cxn>
                  <a:cxn ang="0">
                    <a:pos x="T6" y="T7"/>
                  </a:cxn>
                  <a:cxn ang="0">
                    <a:pos x="T8" y="T9"/>
                  </a:cxn>
                </a:cxnLst>
                <a:rect l="0" t="0" r="r" b="b"/>
                <a:pathLst>
                  <a:path w="263" h="348">
                    <a:moveTo>
                      <a:pt x="263" y="0"/>
                    </a:moveTo>
                    <a:cubicBezTo>
                      <a:pt x="263" y="247"/>
                      <a:pt x="263" y="247"/>
                      <a:pt x="263" y="247"/>
                    </a:cubicBezTo>
                    <a:cubicBezTo>
                      <a:pt x="206" y="287"/>
                      <a:pt x="115" y="322"/>
                      <a:pt x="0" y="348"/>
                    </a:cubicBezTo>
                    <a:cubicBezTo>
                      <a:pt x="0" y="101"/>
                      <a:pt x="0" y="101"/>
                      <a:pt x="0" y="101"/>
                    </a:cubicBezTo>
                    <a:cubicBezTo>
                      <a:pt x="115" y="76"/>
                      <a:pt x="206" y="41"/>
                      <a:pt x="263" y="0"/>
                    </a:cubicBezTo>
                  </a:path>
                </a:pathLst>
              </a:custGeom>
              <a:solidFill>
                <a:srgbClr val="567FA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0" name="í$lîďè"/>
              <p:cNvSpPr/>
              <p:nvPr/>
            </p:nvSpPr>
            <p:spPr bwMode="auto">
              <a:xfrm>
                <a:off x="6003306" y="5317650"/>
                <a:ext cx="56003" cy="101385"/>
              </a:xfrm>
              <a:custGeom>
                <a:avLst/>
                <a:gdLst>
                  <a:gd name="T0" fmla="*/ 152 w 152"/>
                  <a:gd name="T1" fmla="*/ 0 h 273"/>
                  <a:gd name="T2" fmla="*/ 152 w 152"/>
                  <a:gd name="T3" fmla="*/ 247 h 273"/>
                  <a:gd name="T4" fmla="*/ 0 w 152"/>
                  <a:gd name="T5" fmla="*/ 273 h 273"/>
                  <a:gd name="T6" fmla="*/ 0 w 152"/>
                  <a:gd name="T7" fmla="*/ 26 h 273"/>
                  <a:gd name="T8" fmla="*/ 152 w 152"/>
                  <a:gd name="T9" fmla="*/ 0 h 273"/>
                </a:gdLst>
                <a:ahLst/>
                <a:cxnLst>
                  <a:cxn ang="0">
                    <a:pos x="T0" y="T1"/>
                  </a:cxn>
                  <a:cxn ang="0">
                    <a:pos x="T2" y="T3"/>
                  </a:cxn>
                  <a:cxn ang="0">
                    <a:pos x="T4" y="T5"/>
                  </a:cxn>
                  <a:cxn ang="0">
                    <a:pos x="T6" y="T7"/>
                  </a:cxn>
                  <a:cxn ang="0">
                    <a:pos x="T8" y="T9"/>
                  </a:cxn>
                </a:cxnLst>
                <a:rect l="0" t="0" r="r" b="b"/>
                <a:pathLst>
                  <a:path w="152" h="273">
                    <a:moveTo>
                      <a:pt x="152" y="0"/>
                    </a:moveTo>
                    <a:cubicBezTo>
                      <a:pt x="152" y="247"/>
                      <a:pt x="152" y="247"/>
                      <a:pt x="152" y="247"/>
                    </a:cubicBezTo>
                    <a:cubicBezTo>
                      <a:pt x="105" y="257"/>
                      <a:pt x="54" y="266"/>
                      <a:pt x="0" y="273"/>
                    </a:cubicBezTo>
                    <a:cubicBezTo>
                      <a:pt x="0" y="26"/>
                      <a:pt x="0" y="26"/>
                      <a:pt x="0" y="26"/>
                    </a:cubicBezTo>
                    <a:cubicBezTo>
                      <a:pt x="54" y="19"/>
                      <a:pt x="105" y="10"/>
                      <a:pt x="152" y="0"/>
                    </a:cubicBezTo>
                  </a:path>
                </a:pathLst>
              </a:custGeom>
              <a:solidFill>
                <a:srgbClr val="547C9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1" name="íṥ1ídè"/>
              <p:cNvSpPr/>
              <p:nvPr/>
            </p:nvSpPr>
            <p:spPr bwMode="auto">
              <a:xfrm>
                <a:off x="5949234" y="5327306"/>
                <a:ext cx="54072" cy="97523"/>
              </a:xfrm>
              <a:custGeom>
                <a:avLst/>
                <a:gdLst>
                  <a:gd name="T0" fmla="*/ 144 w 144"/>
                  <a:gd name="T1" fmla="*/ 0 h 261"/>
                  <a:gd name="T2" fmla="*/ 144 w 144"/>
                  <a:gd name="T3" fmla="*/ 247 h 261"/>
                  <a:gd name="T4" fmla="*/ 0 w 144"/>
                  <a:gd name="T5" fmla="*/ 261 h 261"/>
                  <a:gd name="T6" fmla="*/ 0 w 144"/>
                  <a:gd name="T7" fmla="*/ 14 h 261"/>
                  <a:gd name="T8" fmla="*/ 144 w 144"/>
                  <a:gd name="T9" fmla="*/ 0 h 261"/>
                </a:gdLst>
                <a:ahLst/>
                <a:cxnLst>
                  <a:cxn ang="0">
                    <a:pos x="T0" y="T1"/>
                  </a:cxn>
                  <a:cxn ang="0">
                    <a:pos x="T2" y="T3"/>
                  </a:cxn>
                  <a:cxn ang="0">
                    <a:pos x="T4" y="T5"/>
                  </a:cxn>
                  <a:cxn ang="0">
                    <a:pos x="T6" y="T7"/>
                  </a:cxn>
                  <a:cxn ang="0">
                    <a:pos x="T8" y="T9"/>
                  </a:cxn>
                </a:cxnLst>
                <a:rect l="0" t="0" r="r" b="b"/>
                <a:pathLst>
                  <a:path w="144" h="261">
                    <a:moveTo>
                      <a:pt x="144" y="0"/>
                    </a:moveTo>
                    <a:cubicBezTo>
                      <a:pt x="144" y="247"/>
                      <a:pt x="144" y="247"/>
                      <a:pt x="144" y="247"/>
                    </a:cubicBezTo>
                    <a:cubicBezTo>
                      <a:pt x="98" y="253"/>
                      <a:pt x="50" y="257"/>
                      <a:pt x="0" y="261"/>
                    </a:cubicBezTo>
                    <a:cubicBezTo>
                      <a:pt x="0" y="14"/>
                      <a:pt x="0" y="14"/>
                      <a:pt x="0" y="14"/>
                    </a:cubicBezTo>
                    <a:cubicBezTo>
                      <a:pt x="50" y="11"/>
                      <a:pt x="98" y="6"/>
                      <a:pt x="144" y="0"/>
                    </a:cubicBezTo>
                  </a:path>
                </a:pathLst>
              </a:custGeom>
              <a:solidFill>
                <a:srgbClr val="527A9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2" name="íṩľiḍè"/>
              <p:cNvSpPr/>
              <p:nvPr/>
            </p:nvSpPr>
            <p:spPr bwMode="auto">
              <a:xfrm>
                <a:off x="5896128" y="5332134"/>
                <a:ext cx="53107" cy="93660"/>
              </a:xfrm>
              <a:custGeom>
                <a:avLst/>
                <a:gdLst>
                  <a:gd name="T0" fmla="*/ 143 w 143"/>
                  <a:gd name="T1" fmla="*/ 0 h 252"/>
                  <a:gd name="T2" fmla="*/ 143 w 143"/>
                  <a:gd name="T3" fmla="*/ 247 h 252"/>
                  <a:gd name="T4" fmla="*/ 0 w 143"/>
                  <a:gd name="T5" fmla="*/ 252 h 252"/>
                  <a:gd name="T6" fmla="*/ 0 w 143"/>
                  <a:gd name="T7" fmla="*/ 5 h 252"/>
                  <a:gd name="T8" fmla="*/ 143 w 143"/>
                  <a:gd name="T9" fmla="*/ 0 h 252"/>
                </a:gdLst>
                <a:ahLst/>
                <a:cxnLst>
                  <a:cxn ang="0">
                    <a:pos x="T0" y="T1"/>
                  </a:cxn>
                  <a:cxn ang="0">
                    <a:pos x="T2" y="T3"/>
                  </a:cxn>
                  <a:cxn ang="0">
                    <a:pos x="T4" y="T5"/>
                  </a:cxn>
                  <a:cxn ang="0">
                    <a:pos x="T6" y="T7"/>
                  </a:cxn>
                  <a:cxn ang="0">
                    <a:pos x="T8" y="T9"/>
                  </a:cxn>
                </a:cxnLst>
                <a:rect l="0" t="0" r="r" b="b"/>
                <a:pathLst>
                  <a:path w="143" h="252">
                    <a:moveTo>
                      <a:pt x="143" y="0"/>
                    </a:moveTo>
                    <a:cubicBezTo>
                      <a:pt x="143" y="247"/>
                      <a:pt x="143" y="247"/>
                      <a:pt x="143" y="247"/>
                    </a:cubicBezTo>
                    <a:cubicBezTo>
                      <a:pt x="96" y="250"/>
                      <a:pt x="49" y="251"/>
                      <a:pt x="0" y="252"/>
                    </a:cubicBezTo>
                    <a:cubicBezTo>
                      <a:pt x="0" y="5"/>
                      <a:pt x="0" y="5"/>
                      <a:pt x="0" y="5"/>
                    </a:cubicBezTo>
                    <a:cubicBezTo>
                      <a:pt x="49" y="5"/>
                      <a:pt x="96" y="3"/>
                      <a:pt x="143" y="0"/>
                    </a:cubicBezTo>
                  </a:path>
                </a:pathLst>
              </a:custGeom>
              <a:solidFill>
                <a:srgbClr val="50789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3" name="îṧľïḋe"/>
              <p:cNvSpPr/>
              <p:nvPr/>
            </p:nvSpPr>
            <p:spPr bwMode="auto">
              <a:xfrm>
                <a:off x="5844953" y="5333099"/>
                <a:ext cx="51175" cy="92694"/>
              </a:xfrm>
              <a:custGeom>
                <a:avLst/>
                <a:gdLst>
                  <a:gd name="T0" fmla="*/ 136 w 136"/>
                  <a:gd name="T1" fmla="*/ 3 h 250"/>
                  <a:gd name="T2" fmla="*/ 136 w 136"/>
                  <a:gd name="T3" fmla="*/ 250 h 250"/>
                  <a:gd name="T4" fmla="*/ 119 w 136"/>
                  <a:gd name="T5" fmla="*/ 250 h 250"/>
                  <a:gd name="T6" fmla="*/ 0 w 136"/>
                  <a:gd name="T7" fmla="*/ 247 h 250"/>
                  <a:gd name="T8" fmla="*/ 0 w 136"/>
                  <a:gd name="T9" fmla="*/ 0 h 250"/>
                  <a:gd name="T10" fmla="*/ 119 w 136"/>
                  <a:gd name="T11" fmla="*/ 3 h 250"/>
                  <a:gd name="T12" fmla="*/ 136 w 136"/>
                  <a:gd name="T13" fmla="*/ 3 h 250"/>
                </a:gdLst>
                <a:ahLst/>
                <a:cxnLst>
                  <a:cxn ang="0">
                    <a:pos x="T0" y="T1"/>
                  </a:cxn>
                  <a:cxn ang="0">
                    <a:pos x="T2" y="T3"/>
                  </a:cxn>
                  <a:cxn ang="0">
                    <a:pos x="T4" y="T5"/>
                  </a:cxn>
                  <a:cxn ang="0">
                    <a:pos x="T6" y="T7"/>
                  </a:cxn>
                  <a:cxn ang="0">
                    <a:pos x="T8" y="T9"/>
                  </a:cxn>
                  <a:cxn ang="0">
                    <a:pos x="T10" y="T11"/>
                  </a:cxn>
                  <a:cxn ang="0">
                    <a:pos x="T12" y="T13"/>
                  </a:cxn>
                </a:cxnLst>
                <a:rect l="0" t="0" r="r" b="b"/>
                <a:pathLst>
                  <a:path w="136" h="250">
                    <a:moveTo>
                      <a:pt x="136" y="3"/>
                    </a:moveTo>
                    <a:cubicBezTo>
                      <a:pt x="136" y="250"/>
                      <a:pt x="136" y="250"/>
                      <a:pt x="136" y="250"/>
                    </a:cubicBezTo>
                    <a:cubicBezTo>
                      <a:pt x="130" y="250"/>
                      <a:pt x="125" y="250"/>
                      <a:pt x="119" y="250"/>
                    </a:cubicBezTo>
                    <a:cubicBezTo>
                      <a:pt x="79" y="250"/>
                      <a:pt x="39" y="249"/>
                      <a:pt x="0" y="247"/>
                    </a:cubicBezTo>
                    <a:cubicBezTo>
                      <a:pt x="0" y="0"/>
                      <a:pt x="0" y="0"/>
                      <a:pt x="0" y="0"/>
                    </a:cubicBezTo>
                    <a:cubicBezTo>
                      <a:pt x="39" y="2"/>
                      <a:pt x="79" y="3"/>
                      <a:pt x="119" y="3"/>
                    </a:cubicBezTo>
                    <a:cubicBezTo>
                      <a:pt x="125" y="3"/>
                      <a:pt x="130" y="3"/>
                      <a:pt x="136" y="3"/>
                    </a:cubicBezTo>
                  </a:path>
                </a:pathLst>
              </a:custGeom>
              <a:solidFill>
                <a:srgbClr val="4E759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4" name="îSḻîḋè"/>
              <p:cNvSpPr/>
              <p:nvPr/>
            </p:nvSpPr>
            <p:spPr bwMode="auto">
              <a:xfrm>
                <a:off x="5798606" y="5330203"/>
                <a:ext cx="46347" cy="94626"/>
              </a:xfrm>
              <a:custGeom>
                <a:avLst/>
                <a:gdLst>
                  <a:gd name="T0" fmla="*/ 123 w 123"/>
                  <a:gd name="T1" fmla="*/ 9 h 256"/>
                  <a:gd name="T2" fmla="*/ 123 w 123"/>
                  <a:gd name="T3" fmla="*/ 256 h 256"/>
                  <a:gd name="T4" fmla="*/ 0 w 123"/>
                  <a:gd name="T5" fmla="*/ 247 h 256"/>
                  <a:gd name="T6" fmla="*/ 0 w 123"/>
                  <a:gd name="T7" fmla="*/ 0 h 256"/>
                  <a:gd name="T8" fmla="*/ 123 w 123"/>
                  <a:gd name="T9" fmla="*/ 9 h 256"/>
                </a:gdLst>
                <a:ahLst/>
                <a:cxnLst>
                  <a:cxn ang="0">
                    <a:pos x="T0" y="T1"/>
                  </a:cxn>
                  <a:cxn ang="0">
                    <a:pos x="T2" y="T3"/>
                  </a:cxn>
                  <a:cxn ang="0">
                    <a:pos x="T4" y="T5"/>
                  </a:cxn>
                  <a:cxn ang="0">
                    <a:pos x="T6" y="T7"/>
                  </a:cxn>
                  <a:cxn ang="0">
                    <a:pos x="T8" y="T9"/>
                  </a:cxn>
                </a:cxnLst>
                <a:rect l="0" t="0" r="r" b="b"/>
                <a:pathLst>
                  <a:path w="123" h="256">
                    <a:moveTo>
                      <a:pt x="123" y="9"/>
                    </a:moveTo>
                    <a:cubicBezTo>
                      <a:pt x="123" y="256"/>
                      <a:pt x="123" y="256"/>
                      <a:pt x="123" y="256"/>
                    </a:cubicBezTo>
                    <a:cubicBezTo>
                      <a:pt x="81" y="254"/>
                      <a:pt x="40" y="251"/>
                      <a:pt x="0" y="247"/>
                    </a:cubicBezTo>
                    <a:cubicBezTo>
                      <a:pt x="0" y="0"/>
                      <a:pt x="0" y="0"/>
                      <a:pt x="0" y="0"/>
                    </a:cubicBezTo>
                    <a:cubicBezTo>
                      <a:pt x="40" y="4"/>
                      <a:pt x="81" y="7"/>
                      <a:pt x="123" y="9"/>
                    </a:cubicBezTo>
                  </a:path>
                </a:pathLst>
              </a:custGeom>
              <a:solidFill>
                <a:srgbClr val="4C729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5" name="iṣļïḍe"/>
              <p:cNvSpPr/>
              <p:nvPr/>
            </p:nvSpPr>
            <p:spPr bwMode="auto">
              <a:xfrm>
                <a:off x="5758052" y="5324409"/>
                <a:ext cx="40554" cy="97523"/>
              </a:xfrm>
              <a:custGeom>
                <a:avLst/>
                <a:gdLst>
                  <a:gd name="T0" fmla="*/ 110 w 110"/>
                  <a:gd name="T1" fmla="*/ 14 h 261"/>
                  <a:gd name="T2" fmla="*/ 110 w 110"/>
                  <a:gd name="T3" fmla="*/ 261 h 261"/>
                  <a:gd name="T4" fmla="*/ 0 w 110"/>
                  <a:gd name="T5" fmla="*/ 247 h 261"/>
                  <a:gd name="T6" fmla="*/ 0 w 110"/>
                  <a:gd name="T7" fmla="*/ 0 h 261"/>
                  <a:gd name="T8" fmla="*/ 110 w 110"/>
                  <a:gd name="T9" fmla="*/ 14 h 261"/>
                </a:gdLst>
                <a:ahLst/>
                <a:cxnLst>
                  <a:cxn ang="0">
                    <a:pos x="T0" y="T1"/>
                  </a:cxn>
                  <a:cxn ang="0">
                    <a:pos x="T2" y="T3"/>
                  </a:cxn>
                  <a:cxn ang="0">
                    <a:pos x="T4" y="T5"/>
                  </a:cxn>
                  <a:cxn ang="0">
                    <a:pos x="T6" y="T7"/>
                  </a:cxn>
                  <a:cxn ang="0">
                    <a:pos x="T8" y="T9"/>
                  </a:cxn>
                </a:cxnLst>
                <a:rect l="0" t="0" r="r" b="b"/>
                <a:pathLst>
                  <a:path w="110" h="261">
                    <a:moveTo>
                      <a:pt x="110" y="14"/>
                    </a:moveTo>
                    <a:cubicBezTo>
                      <a:pt x="110" y="261"/>
                      <a:pt x="110" y="261"/>
                      <a:pt x="110" y="261"/>
                    </a:cubicBezTo>
                    <a:cubicBezTo>
                      <a:pt x="72" y="257"/>
                      <a:pt x="35" y="253"/>
                      <a:pt x="0" y="247"/>
                    </a:cubicBezTo>
                    <a:cubicBezTo>
                      <a:pt x="0" y="0"/>
                      <a:pt x="0" y="0"/>
                      <a:pt x="0" y="0"/>
                    </a:cubicBezTo>
                    <a:cubicBezTo>
                      <a:pt x="35" y="6"/>
                      <a:pt x="72" y="11"/>
                      <a:pt x="110" y="14"/>
                    </a:cubicBezTo>
                  </a:path>
                </a:pathLst>
              </a:custGeom>
              <a:solidFill>
                <a:srgbClr val="4A709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6" name="ïSḷîḑè"/>
              <p:cNvSpPr/>
              <p:nvPr/>
            </p:nvSpPr>
            <p:spPr bwMode="auto">
              <a:xfrm>
                <a:off x="5721360" y="5317650"/>
                <a:ext cx="36692" cy="98488"/>
              </a:xfrm>
              <a:custGeom>
                <a:avLst/>
                <a:gdLst>
                  <a:gd name="T0" fmla="*/ 99 w 99"/>
                  <a:gd name="T1" fmla="*/ 18 h 265"/>
                  <a:gd name="T2" fmla="*/ 99 w 99"/>
                  <a:gd name="T3" fmla="*/ 265 h 265"/>
                  <a:gd name="T4" fmla="*/ 0 w 99"/>
                  <a:gd name="T5" fmla="*/ 247 h 265"/>
                  <a:gd name="T6" fmla="*/ 0 w 99"/>
                  <a:gd name="T7" fmla="*/ 0 h 265"/>
                  <a:gd name="T8" fmla="*/ 99 w 99"/>
                  <a:gd name="T9" fmla="*/ 18 h 265"/>
                </a:gdLst>
                <a:ahLst/>
                <a:cxnLst>
                  <a:cxn ang="0">
                    <a:pos x="T0" y="T1"/>
                  </a:cxn>
                  <a:cxn ang="0">
                    <a:pos x="T2" y="T3"/>
                  </a:cxn>
                  <a:cxn ang="0">
                    <a:pos x="T4" y="T5"/>
                  </a:cxn>
                  <a:cxn ang="0">
                    <a:pos x="T6" y="T7"/>
                  </a:cxn>
                  <a:cxn ang="0">
                    <a:pos x="T8" y="T9"/>
                  </a:cxn>
                </a:cxnLst>
                <a:rect l="0" t="0" r="r" b="b"/>
                <a:pathLst>
                  <a:path w="99" h="265">
                    <a:moveTo>
                      <a:pt x="99" y="18"/>
                    </a:moveTo>
                    <a:cubicBezTo>
                      <a:pt x="99" y="265"/>
                      <a:pt x="99" y="265"/>
                      <a:pt x="99" y="265"/>
                    </a:cubicBezTo>
                    <a:cubicBezTo>
                      <a:pt x="64" y="260"/>
                      <a:pt x="31" y="254"/>
                      <a:pt x="0" y="247"/>
                    </a:cubicBezTo>
                    <a:cubicBezTo>
                      <a:pt x="0" y="0"/>
                      <a:pt x="0" y="0"/>
                      <a:pt x="0" y="0"/>
                    </a:cubicBezTo>
                    <a:cubicBezTo>
                      <a:pt x="31" y="7"/>
                      <a:pt x="64" y="13"/>
                      <a:pt x="99" y="18"/>
                    </a:cubicBezTo>
                  </a:path>
                </a:pathLst>
              </a:custGeom>
              <a:solidFill>
                <a:srgbClr val="486D8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7" name="îṣļidé"/>
              <p:cNvSpPr/>
              <p:nvPr/>
            </p:nvSpPr>
            <p:spPr bwMode="auto">
              <a:xfrm>
                <a:off x="5688531" y="5309926"/>
                <a:ext cx="32829" cy="100419"/>
              </a:xfrm>
              <a:custGeom>
                <a:avLst/>
                <a:gdLst>
                  <a:gd name="T0" fmla="*/ 88 w 88"/>
                  <a:gd name="T1" fmla="*/ 22 h 269"/>
                  <a:gd name="T2" fmla="*/ 88 w 88"/>
                  <a:gd name="T3" fmla="*/ 269 h 269"/>
                  <a:gd name="T4" fmla="*/ 0 w 88"/>
                  <a:gd name="T5" fmla="*/ 247 h 269"/>
                  <a:gd name="T6" fmla="*/ 0 w 88"/>
                  <a:gd name="T7" fmla="*/ 0 h 269"/>
                  <a:gd name="T8" fmla="*/ 88 w 88"/>
                  <a:gd name="T9" fmla="*/ 22 h 269"/>
                </a:gdLst>
                <a:ahLst/>
                <a:cxnLst>
                  <a:cxn ang="0">
                    <a:pos x="T0" y="T1"/>
                  </a:cxn>
                  <a:cxn ang="0">
                    <a:pos x="T2" y="T3"/>
                  </a:cxn>
                  <a:cxn ang="0">
                    <a:pos x="T4" y="T5"/>
                  </a:cxn>
                  <a:cxn ang="0">
                    <a:pos x="T6" y="T7"/>
                  </a:cxn>
                  <a:cxn ang="0">
                    <a:pos x="T8" y="T9"/>
                  </a:cxn>
                </a:cxnLst>
                <a:rect l="0" t="0" r="r" b="b"/>
                <a:pathLst>
                  <a:path w="88" h="269">
                    <a:moveTo>
                      <a:pt x="88" y="22"/>
                    </a:moveTo>
                    <a:cubicBezTo>
                      <a:pt x="88" y="269"/>
                      <a:pt x="88" y="269"/>
                      <a:pt x="88" y="269"/>
                    </a:cubicBezTo>
                    <a:cubicBezTo>
                      <a:pt x="57" y="262"/>
                      <a:pt x="28" y="255"/>
                      <a:pt x="0" y="247"/>
                    </a:cubicBezTo>
                    <a:cubicBezTo>
                      <a:pt x="0" y="0"/>
                      <a:pt x="0" y="0"/>
                      <a:pt x="0" y="0"/>
                    </a:cubicBezTo>
                    <a:cubicBezTo>
                      <a:pt x="28" y="8"/>
                      <a:pt x="57" y="15"/>
                      <a:pt x="88" y="22"/>
                    </a:cubicBezTo>
                  </a:path>
                </a:pathLst>
              </a:custGeom>
              <a:solidFill>
                <a:srgbClr val="466A8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8" name="iṧlíďe"/>
              <p:cNvSpPr/>
              <p:nvPr/>
            </p:nvSpPr>
            <p:spPr bwMode="auto">
              <a:xfrm>
                <a:off x="5658598" y="5299305"/>
                <a:ext cx="29933" cy="102350"/>
              </a:xfrm>
              <a:custGeom>
                <a:avLst/>
                <a:gdLst>
                  <a:gd name="T0" fmla="*/ 80 w 80"/>
                  <a:gd name="T1" fmla="*/ 27 h 274"/>
                  <a:gd name="T2" fmla="*/ 80 w 80"/>
                  <a:gd name="T3" fmla="*/ 274 h 274"/>
                  <a:gd name="T4" fmla="*/ 0 w 80"/>
                  <a:gd name="T5" fmla="*/ 246 h 274"/>
                  <a:gd name="T6" fmla="*/ 0 w 80"/>
                  <a:gd name="T7" fmla="*/ 0 h 274"/>
                  <a:gd name="T8" fmla="*/ 80 w 80"/>
                  <a:gd name="T9" fmla="*/ 27 h 274"/>
                </a:gdLst>
                <a:ahLst/>
                <a:cxnLst>
                  <a:cxn ang="0">
                    <a:pos x="T0" y="T1"/>
                  </a:cxn>
                  <a:cxn ang="0">
                    <a:pos x="T2" y="T3"/>
                  </a:cxn>
                  <a:cxn ang="0">
                    <a:pos x="T4" y="T5"/>
                  </a:cxn>
                  <a:cxn ang="0">
                    <a:pos x="T6" y="T7"/>
                  </a:cxn>
                  <a:cxn ang="0">
                    <a:pos x="T8" y="T9"/>
                  </a:cxn>
                </a:cxnLst>
                <a:rect l="0" t="0" r="r" b="b"/>
                <a:pathLst>
                  <a:path w="80" h="274">
                    <a:moveTo>
                      <a:pt x="80" y="27"/>
                    </a:moveTo>
                    <a:cubicBezTo>
                      <a:pt x="80" y="274"/>
                      <a:pt x="80" y="274"/>
                      <a:pt x="80" y="274"/>
                    </a:cubicBezTo>
                    <a:cubicBezTo>
                      <a:pt x="51" y="265"/>
                      <a:pt x="24" y="256"/>
                      <a:pt x="0" y="246"/>
                    </a:cubicBezTo>
                    <a:cubicBezTo>
                      <a:pt x="0" y="0"/>
                      <a:pt x="0" y="0"/>
                      <a:pt x="0" y="0"/>
                    </a:cubicBezTo>
                    <a:cubicBezTo>
                      <a:pt x="24" y="9"/>
                      <a:pt x="51" y="19"/>
                      <a:pt x="80" y="27"/>
                    </a:cubicBezTo>
                  </a:path>
                </a:pathLst>
              </a:custGeom>
              <a:solidFill>
                <a:srgbClr val="44688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49" name="iṣḻíḋê"/>
              <p:cNvSpPr/>
              <p:nvPr/>
            </p:nvSpPr>
            <p:spPr bwMode="auto">
              <a:xfrm>
                <a:off x="5596802" y="5244267"/>
                <a:ext cx="61796" cy="146766"/>
              </a:xfrm>
              <a:custGeom>
                <a:avLst/>
                <a:gdLst>
                  <a:gd name="T0" fmla="*/ 164 w 164"/>
                  <a:gd name="T1" fmla="*/ 148 h 394"/>
                  <a:gd name="T2" fmla="*/ 164 w 164"/>
                  <a:gd name="T3" fmla="*/ 394 h 394"/>
                  <a:gd name="T4" fmla="*/ 0 w 164"/>
                  <a:gd name="T5" fmla="*/ 247 h 394"/>
                  <a:gd name="T6" fmla="*/ 0 w 164"/>
                  <a:gd name="T7" fmla="*/ 0 h 394"/>
                  <a:gd name="T8" fmla="*/ 164 w 164"/>
                  <a:gd name="T9" fmla="*/ 148 h 394"/>
                </a:gdLst>
                <a:ahLst/>
                <a:cxnLst>
                  <a:cxn ang="0">
                    <a:pos x="T0" y="T1"/>
                  </a:cxn>
                  <a:cxn ang="0">
                    <a:pos x="T2" y="T3"/>
                  </a:cxn>
                  <a:cxn ang="0">
                    <a:pos x="T4" y="T5"/>
                  </a:cxn>
                  <a:cxn ang="0">
                    <a:pos x="T6" y="T7"/>
                  </a:cxn>
                  <a:cxn ang="0">
                    <a:pos x="T8" y="T9"/>
                  </a:cxn>
                </a:cxnLst>
                <a:rect l="0" t="0" r="r" b="b"/>
                <a:pathLst>
                  <a:path w="164" h="394">
                    <a:moveTo>
                      <a:pt x="164" y="148"/>
                    </a:moveTo>
                    <a:cubicBezTo>
                      <a:pt x="164" y="394"/>
                      <a:pt x="164" y="394"/>
                      <a:pt x="164" y="394"/>
                    </a:cubicBezTo>
                    <a:cubicBezTo>
                      <a:pt x="61" y="353"/>
                      <a:pt x="0" y="302"/>
                      <a:pt x="0" y="247"/>
                    </a:cubicBezTo>
                    <a:cubicBezTo>
                      <a:pt x="0" y="0"/>
                      <a:pt x="0" y="0"/>
                      <a:pt x="0" y="0"/>
                    </a:cubicBezTo>
                    <a:cubicBezTo>
                      <a:pt x="0" y="56"/>
                      <a:pt x="61" y="107"/>
                      <a:pt x="164" y="148"/>
                    </a:cubicBezTo>
                  </a:path>
                </a:pathLst>
              </a:custGeom>
              <a:solidFill>
                <a:srgbClr val="42658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0" name="íṥlïḋè"/>
              <p:cNvSpPr/>
              <p:nvPr/>
            </p:nvSpPr>
            <p:spPr bwMode="auto">
              <a:xfrm>
                <a:off x="4248869" y="4129037"/>
                <a:ext cx="222081" cy="302223"/>
              </a:xfrm>
              <a:custGeom>
                <a:avLst/>
                <a:gdLst>
                  <a:gd name="T0" fmla="*/ 150 w 594"/>
                  <a:gd name="T1" fmla="*/ 513 h 811"/>
                  <a:gd name="T2" fmla="*/ 0 w 594"/>
                  <a:gd name="T3" fmla="*/ 811 h 811"/>
                  <a:gd name="T4" fmla="*/ 277 w 594"/>
                  <a:gd name="T5" fmla="*/ 811 h 811"/>
                  <a:gd name="T6" fmla="*/ 594 w 594"/>
                  <a:gd name="T7" fmla="*/ 494 h 811"/>
                  <a:gd name="T8" fmla="*/ 594 w 594"/>
                  <a:gd name="T9" fmla="*/ 0 h 811"/>
                  <a:gd name="T10" fmla="*/ 150 w 594"/>
                  <a:gd name="T11" fmla="*/ 0 h 811"/>
                  <a:gd name="T12" fmla="*/ 150 w 594"/>
                  <a:gd name="T13" fmla="*/ 513 h 811"/>
                </a:gdLst>
                <a:ahLst/>
                <a:cxnLst>
                  <a:cxn ang="0">
                    <a:pos x="T0" y="T1"/>
                  </a:cxn>
                  <a:cxn ang="0">
                    <a:pos x="T2" y="T3"/>
                  </a:cxn>
                  <a:cxn ang="0">
                    <a:pos x="T4" y="T5"/>
                  </a:cxn>
                  <a:cxn ang="0">
                    <a:pos x="T6" y="T7"/>
                  </a:cxn>
                  <a:cxn ang="0">
                    <a:pos x="T8" y="T9"/>
                  </a:cxn>
                  <a:cxn ang="0">
                    <a:pos x="T10" y="T11"/>
                  </a:cxn>
                  <a:cxn ang="0">
                    <a:pos x="T12" y="T13"/>
                  </a:cxn>
                </a:cxnLst>
                <a:rect l="0" t="0" r="r" b="b"/>
                <a:pathLst>
                  <a:path w="594" h="811">
                    <a:moveTo>
                      <a:pt x="150" y="513"/>
                    </a:moveTo>
                    <a:cubicBezTo>
                      <a:pt x="150" y="635"/>
                      <a:pt x="91" y="744"/>
                      <a:pt x="0" y="811"/>
                    </a:cubicBezTo>
                    <a:cubicBezTo>
                      <a:pt x="277" y="811"/>
                      <a:pt x="277" y="811"/>
                      <a:pt x="277" y="811"/>
                    </a:cubicBezTo>
                    <a:cubicBezTo>
                      <a:pt x="452" y="811"/>
                      <a:pt x="594" y="669"/>
                      <a:pt x="594" y="494"/>
                    </a:cubicBezTo>
                    <a:cubicBezTo>
                      <a:pt x="594" y="0"/>
                      <a:pt x="594" y="0"/>
                      <a:pt x="594" y="0"/>
                    </a:cubicBezTo>
                    <a:cubicBezTo>
                      <a:pt x="150" y="0"/>
                      <a:pt x="150" y="0"/>
                      <a:pt x="150" y="0"/>
                    </a:cubicBezTo>
                    <a:lnTo>
                      <a:pt x="150" y="513"/>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1" name="ïṡ1iḋè"/>
              <p:cNvSpPr/>
              <p:nvPr/>
            </p:nvSpPr>
            <p:spPr bwMode="auto">
              <a:xfrm>
                <a:off x="4304872" y="2670064"/>
                <a:ext cx="166078" cy="574513"/>
              </a:xfrm>
              <a:custGeom>
                <a:avLst/>
                <a:gdLst>
                  <a:gd name="T0" fmla="*/ 444 w 444"/>
                  <a:gd name="T1" fmla="*/ 1543 h 1543"/>
                  <a:gd name="T2" fmla="*/ 444 w 444"/>
                  <a:gd name="T3" fmla="*/ 316 h 1543"/>
                  <a:gd name="T4" fmla="*/ 127 w 444"/>
                  <a:gd name="T5" fmla="*/ 0 h 1543"/>
                  <a:gd name="T6" fmla="*/ 0 w 444"/>
                  <a:gd name="T7" fmla="*/ 0 h 1543"/>
                  <a:gd name="T8" fmla="*/ 0 w 444"/>
                  <a:gd name="T9" fmla="*/ 1543 h 1543"/>
                  <a:gd name="T10" fmla="*/ 444 w 444"/>
                  <a:gd name="T11" fmla="*/ 1543 h 1543"/>
                </a:gdLst>
                <a:ahLst/>
                <a:cxnLst>
                  <a:cxn ang="0">
                    <a:pos x="T0" y="T1"/>
                  </a:cxn>
                  <a:cxn ang="0">
                    <a:pos x="T2" y="T3"/>
                  </a:cxn>
                  <a:cxn ang="0">
                    <a:pos x="T4" y="T5"/>
                  </a:cxn>
                  <a:cxn ang="0">
                    <a:pos x="T6" y="T7"/>
                  </a:cxn>
                  <a:cxn ang="0">
                    <a:pos x="T8" y="T9"/>
                  </a:cxn>
                  <a:cxn ang="0">
                    <a:pos x="T10" y="T11"/>
                  </a:cxn>
                </a:cxnLst>
                <a:rect l="0" t="0" r="r" b="b"/>
                <a:pathLst>
                  <a:path w="444" h="1543">
                    <a:moveTo>
                      <a:pt x="444" y="1543"/>
                    </a:moveTo>
                    <a:cubicBezTo>
                      <a:pt x="444" y="316"/>
                      <a:pt x="444" y="316"/>
                      <a:pt x="444" y="316"/>
                    </a:cubicBezTo>
                    <a:cubicBezTo>
                      <a:pt x="444" y="141"/>
                      <a:pt x="302" y="0"/>
                      <a:pt x="127" y="0"/>
                    </a:cubicBezTo>
                    <a:cubicBezTo>
                      <a:pt x="0" y="0"/>
                      <a:pt x="0" y="0"/>
                      <a:pt x="0" y="0"/>
                    </a:cubicBezTo>
                    <a:cubicBezTo>
                      <a:pt x="0" y="1543"/>
                      <a:pt x="0" y="1543"/>
                      <a:pt x="0" y="1543"/>
                    </a:cubicBezTo>
                    <a:lnTo>
                      <a:pt x="444" y="1543"/>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2" name="î$liḋé"/>
              <p:cNvSpPr/>
              <p:nvPr/>
            </p:nvSpPr>
            <p:spPr bwMode="auto">
              <a:xfrm>
                <a:off x="3346064" y="4129037"/>
                <a:ext cx="958809" cy="302223"/>
              </a:xfrm>
              <a:custGeom>
                <a:avLst/>
                <a:gdLst>
                  <a:gd name="T0" fmla="*/ 2569 w 2569"/>
                  <a:gd name="T1" fmla="*/ 513 h 811"/>
                  <a:gd name="T2" fmla="*/ 2569 w 2569"/>
                  <a:gd name="T3" fmla="*/ 0 h 811"/>
                  <a:gd name="T4" fmla="*/ 493 w 2569"/>
                  <a:gd name="T5" fmla="*/ 0 h 811"/>
                  <a:gd name="T6" fmla="*/ 493 w 2569"/>
                  <a:gd name="T7" fmla="*/ 278 h 811"/>
                  <a:gd name="T8" fmla="*/ 396 w 2569"/>
                  <a:gd name="T9" fmla="*/ 375 h 811"/>
                  <a:gd name="T10" fmla="*/ 396 w 2569"/>
                  <a:gd name="T11" fmla="*/ 375 h 811"/>
                  <a:gd name="T12" fmla="*/ 299 w 2569"/>
                  <a:gd name="T13" fmla="*/ 278 h 811"/>
                  <a:gd name="T14" fmla="*/ 299 w 2569"/>
                  <a:gd name="T15" fmla="*/ 0 h 811"/>
                  <a:gd name="T16" fmla="*/ 0 w 2569"/>
                  <a:gd name="T17" fmla="*/ 0 h 811"/>
                  <a:gd name="T18" fmla="*/ 0 w 2569"/>
                  <a:gd name="T19" fmla="*/ 494 h 811"/>
                  <a:gd name="T20" fmla="*/ 321 w 2569"/>
                  <a:gd name="T21" fmla="*/ 811 h 811"/>
                  <a:gd name="T22" fmla="*/ 2419 w 2569"/>
                  <a:gd name="T23" fmla="*/ 811 h 811"/>
                  <a:gd name="T24" fmla="*/ 2569 w 2569"/>
                  <a:gd name="T25" fmla="*/ 513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9" h="811">
                    <a:moveTo>
                      <a:pt x="2569" y="513"/>
                    </a:moveTo>
                    <a:cubicBezTo>
                      <a:pt x="2569" y="0"/>
                      <a:pt x="2569" y="0"/>
                      <a:pt x="2569" y="0"/>
                    </a:cubicBezTo>
                    <a:cubicBezTo>
                      <a:pt x="493" y="0"/>
                      <a:pt x="493" y="0"/>
                      <a:pt x="493" y="0"/>
                    </a:cubicBezTo>
                    <a:cubicBezTo>
                      <a:pt x="493" y="278"/>
                      <a:pt x="493" y="278"/>
                      <a:pt x="493" y="278"/>
                    </a:cubicBezTo>
                    <a:cubicBezTo>
                      <a:pt x="493" y="332"/>
                      <a:pt x="449" y="375"/>
                      <a:pt x="396" y="375"/>
                    </a:cubicBezTo>
                    <a:cubicBezTo>
                      <a:pt x="396" y="375"/>
                      <a:pt x="396" y="375"/>
                      <a:pt x="396" y="375"/>
                    </a:cubicBezTo>
                    <a:cubicBezTo>
                      <a:pt x="342" y="375"/>
                      <a:pt x="299" y="332"/>
                      <a:pt x="299" y="278"/>
                    </a:cubicBezTo>
                    <a:cubicBezTo>
                      <a:pt x="299" y="0"/>
                      <a:pt x="299" y="0"/>
                      <a:pt x="299" y="0"/>
                    </a:cubicBezTo>
                    <a:cubicBezTo>
                      <a:pt x="0" y="0"/>
                      <a:pt x="0" y="0"/>
                      <a:pt x="0" y="0"/>
                    </a:cubicBezTo>
                    <a:cubicBezTo>
                      <a:pt x="0" y="494"/>
                      <a:pt x="0" y="494"/>
                      <a:pt x="0" y="494"/>
                    </a:cubicBezTo>
                    <a:cubicBezTo>
                      <a:pt x="0" y="669"/>
                      <a:pt x="145" y="811"/>
                      <a:pt x="321" y="811"/>
                    </a:cubicBezTo>
                    <a:cubicBezTo>
                      <a:pt x="2419" y="811"/>
                      <a:pt x="2419" y="811"/>
                      <a:pt x="2419" y="811"/>
                    </a:cubicBezTo>
                    <a:cubicBezTo>
                      <a:pt x="2510" y="744"/>
                      <a:pt x="2569" y="635"/>
                      <a:pt x="2569" y="513"/>
                    </a:cubicBez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3" name="îṥḻiḑè"/>
              <p:cNvSpPr/>
              <p:nvPr/>
            </p:nvSpPr>
            <p:spPr bwMode="auto">
              <a:xfrm>
                <a:off x="3346064" y="2670064"/>
                <a:ext cx="958809" cy="574513"/>
              </a:xfrm>
              <a:custGeom>
                <a:avLst/>
                <a:gdLst>
                  <a:gd name="T0" fmla="*/ 299 w 2569"/>
                  <a:gd name="T1" fmla="*/ 1139 h 1543"/>
                  <a:gd name="T2" fmla="*/ 396 w 2569"/>
                  <a:gd name="T3" fmla="*/ 1042 h 1543"/>
                  <a:gd name="T4" fmla="*/ 396 w 2569"/>
                  <a:gd name="T5" fmla="*/ 1042 h 1543"/>
                  <a:gd name="T6" fmla="*/ 493 w 2569"/>
                  <a:gd name="T7" fmla="*/ 1139 h 1543"/>
                  <a:gd name="T8" fmla="*/ 493 w 2569"/>
                  <a:gd name="T9" fmla="*/ 1543 h 1543"/>
                  <a:gd name="T10" fmla="*/ 2569 w 2569"/>
                  <a:gd name="T11" fmla="*/ 1543 h 1543"/>
                  <a:gd name="T12" fmla="*/ 2569 w 2569"/>
                  <a:gd name="T13" fmla="*/ 0 h 1543"/>
                  <a:gd name="T14" fmla="*/ 321 w 2569"/>
                  <a:gd name="T15" fmla="*/ 0 h 1543"/>
                  <a:gd name="T16" fmla="*/ 0 w 2569"/>
                  <a:gd name="T17" fmla="*/ 316 h 1543"/>
                  <a:gd name="T18" fmla="*/ 0 w 2569"/>
                  <a:gd name="T19" fmla="*/ 1543 h 1543"/>
                  <a:gd name="T20" fmla="*/ 299 w 2569"/>
                  <a:gd name="T21" fmla="*/ 1543 h 1543"/>
                  <a:gd name="T22" fmla="*/ 299 w 2569"/>
                  <a:gd name="T23" fmla="*/ 1139 h 1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69" h="1543">
                    <a:moveTo>
                      <a:pt x="299" y="1139"/>
                    </a:moveTo>
                    <a:cubicBezTo>
                      <a:pt x="299" y="1085"/>
                      <a:pt x="342" y="1042"/>
                      <a:pt x="396" y="1042"/>
                    </a:cubicBezTo>
                    <a:cubicBezTo>
                      <a:pt x="396" y="1042"/>
                      <a:pt x="396" y="1042"/>
                      <a:pt x="396" y="1042"/>
                    </a:cubicBezTo>
                    <a:cubicBezTo>
                      <a:pt x="449" y="1042"/>
                      <a:pt x="493" y="1085"/>
                      <a:pt x="493" y="1139"/>
                    </a:cubicBezTo>
                    <a:cubicBezTo>
                      <a:pt x="493" y="1543"/>
                      <a:pt x="493" y="1543"/>
                      <a:pt x="493" y="1543"/>
                    </a:cubicBezTo>
                    <a:cubicBezTo>
                      <a:pt x="2569" y="1543"/>
                      <a:pt x="2569" y="1543"/>
                      <a:pt x="2569" y="1543"/>
                    </a:cubicBezTo>
                    <a:cubicBezTo>
                      <a:pt x="2569" y="0"/>
                      <a:pt x="2569" y="0"/>
                      <a:pt x="2569" y="0"/>
                    </a:cubicBezTo>
                    <a:cubicBezTo>
                      <a:pt x="321" y="0"/>
                      <a:pt x="321" y="0"/>
                      <a:pt x="321" y="0"/>
                    </a:cubicBezTo>
                    <a:cubicBezTo>
                      <a:pt x="145" y="0"/>
                      <a:pt x="0" y="141"/>
                      <a:pt x="0" y="316"/>
                    </a:cubicBezTo>
                    <a:cubicBezTo>
                      <a:pt x="0" y="1543"/>
                      <a:pt x="0" y="1543"/>
                      <a:pt x="0" y="1543"/>
                    </a:cubicBezTo>
                    <a:cubicBezTo>
                      <a:pt x="299" y="1543"/>
                      <a:pt x="299" y="1543"/>
                      <a:pt x="299" y="1543"/>
                    </a:cubicBezTo>
                    <a:lnTo>
                      <a:pt x="299" y="1139"/>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4" name="išḷîḓê"/>
              <p:cNvSpPr/>
              <p:nvPr/>
            </p:nvSpPr>
            <p:spPr bwMode="auto">
              <a:xfrm>
                <a:off x="3458070" y="4129037"/>
                <a:ext cx="72418" cy="139042"/>
              </a:xfrm>
              <a:custGeom>
                <a:avLst/>
                <a:gdLst>
                  <a:gd name="T0" fmla="*/ 0 w 194"/>
                  <a:gd name="T1" fmla="*/ 278 h 375"/>
                  <a:gd name="T2" fmla="*/ 97 w 194"/>
                  <a:gd name="T3" fmla="*/ 375 h 375"/>
                  <a:gd name="T4" fmla="*/ 97 w 194"/>
                  <a:gd name="T5" fmla="*/ 375 h 375"/>
                  <a:gd name="T6" fmla="*/ 194 w 194"/>
                  <a:gd name="T7" fmla="*/ 278 h 375"/>
                  <a:gd name="T8" fmla="*/ 194 w 194"/>
                  <a:gd name="T9" fmla="*/ 0 h 375"/>
                  <a:gd name="T10" fmla="*/ 0 w 194"/>
                  <a:gd name="T11" fmla="*/ 0 h 375"/>
                  <a:gd name="T12" fmla="*/ 0 w 194"/>
                  <a:gd name="T13" fmla="*/ 278 h 375"/>
                </a:gdLst>
                <a:ahLst/>
                <a:cxnLst>
                  <a:cxn ang="0">
                    <a:pos x="T0" y="T1"/>
                  </a:cxn>
                  <a:cxn ang="0">
                    <a:pos x="T2" y="T3"/>
                  </a:cxn>
                  <a:cxn ang="0">
                    <a:pos x="T4" y="T5"/>
                  </a:cxn>
                  <a:cxn ang="0">
                    <a:pos x="T6" y="T7"/>
                  </a:cxn>
                  <a:cxn ang="0">
                    <a:pos x="T8" y="T9"/>
                  </a:cxn>
                  <a:cxn ang="0">
                    <a:pos x="T10" y="T11"/>
                  </a:cxn>
                  <a:cxn ang="0">
                    <a:pos x="T12" y="T13"/>
                  </a:cxn>
                </a:cxnLst>
                <a:rect l="0" t="0" r="r" b="b"/>
                <a:pathLst>
                  <a:path w="194" h="375">
                    <a:moveTo>
                      <a:pt x="0" y="278"/>
                    </a:moveTo>
                    <a:cubicBezTo>
                      <a:pt x="0" y="332"/>
                      <a:pt x="43" y="375"/>
                      <a:pt x="97" y="375"/>
                    </a:cubicBezTo>
                    <a:cubicBezTo>
                      <a:pt x="97" y="375"/>
                      <a:pt x="97" y="375"/>
                      <a:pt x="97" y="375"/>
                    </a:cubicBezTo>
                    <a:cubicBezTo>
                      <a:pt x="150" y="375"/>
                      <a:pt x="194" y="332"/>
                      <a:pt x="194" y="278"/>
                    </a:cubicBezTo>
                    <a:cubicBezTo>
                      <a:pt x="194" y="0"/>
                      <a:pt x="194" y="0"/>
                      <a:pt x="194" y="0"/>
                    </a:cubicBezTo>
                    <a:cubicBezTo>
                      <a:pt x="0" y="0"/>
                      <a:pt x="0" y="0"/>
                      <a:pt x="0" y="0"/>
                    </a:cubicBezTo>
                    <a:lnTo>
                      <a:pt x="0" y="278"/>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5" name="iṥḷïḋe"/>
              <p:cNvSpPr/>
              <p:nvPr/>
            </p:nvSpPr>
            <p:spPr bwMode="auto">
              <a:xfrm>
                <a:off x="3458070" y="3058222"/>
                <a:ext cx="72418" cy="186355"/>
              </a:xfrm>
              <a:custGeom>
                <a:avLst/>
                <a:gdLst>
                  <a:gd name="T0" fmla="*/ 194 w 194"/>
                  <a:gd name="T1" fmla="*/ 97 h 501"/>
                  <a:gd name="T2" fmla="*/ 97 w 194"/>
                  <a:gd name="T3" fmla="*/ 0 h 501"/>
                  <a:gd name="T4" fmla="*/ 97 w 194"/>
                  <a:gd name="T5" fmla="*/ 0 h 501"/>
                  <a:gd name="T6" fmla="*/ 0 w 194"/>
                  <a:gd name="T7" fmla="*/ 97 h 501"/>
                  <a:gd name="T8" fmla="*/ 0 w 194"/>
                  <a:gd name="T9" fmla="*/ 501 h 501"/>
                  <a:gd name="T10" fmla="*/ 194 w 194"/>
                  <a:gd name="T11" fmla="*/ 501 h 501"/>
                  <a:gd name="T12" fmla="*/ 194 w 194"/>
                  <a:gd name="T13" fmla="*/ 97 h 501"/>
                </a:gdLst>
                <a:ahLst/>
                <a:cxnLst>
                  <a:cxn ang="0">
                    <a:pos x="T0" y="T1"/>
                  </a:cxn>
                  <a:cxn ang="0">
                    <a:pos x="T2" y="T3"/>
                  </a:cxn>
                  <a:cxn ang="0">
                    <a:pos x="T4" y="T5"/>
                  </a:cxn>
                  <a:cxn ang="0">
                    <a:pos x="T6" y="T7"/>
                  </a:cxn>
                  <a:cxn ang="0">
                    <a:pos x="T8" y="T9"/>
                  </a:cxn>
                  <a:cxn ang="0">
                    <a:pos x="T10" y="T11"/>
                  </a:cxn>
                  <a:cxn ang="0">
                    <a:pos x="T12" y="T13"/>
                  </a:cxn>
                </a:cxnLst>
                <a:rect l="0" t="0" r="r" b="b"/>
                <a:pathLst>
                  <a:path w="194" h="501">
                    <a:moveTo>
                      <a:pt x="194" y="97"/>
                    </a:moveTo>
                    <a:cubicBezTo>
                      <a:pt x="194" y="43"/>
                      <a:pt x="150" y="0"/>
                      <a:pt x="97" y="0"/>
                    </a:cubicBezTo>
                    <a:cubicBezTo>
                      <a:pt x="97" y="0"/>
                      <a:pt x="97" y="0"/>
                      <a:pt x="97" y="0"/>
                    </a:cubicBezTo>
                    <a:cubicBezTo>
                      <a:pt x="43" y="0"/>
                      <a:pt x="0" y="43"/>
                      <a:pt x="0" y="97"/>
                    </a:cubicBezTo>
                    <a:cubicBezTo>
                      <a:pt x="0" y="501"/>
                      <a:pt x="0" y="501"/>
                      <a:pt x="0" y="501"/>
                    </a:cubicBezTo>
                    <a:cubicBezTo>
                      <a:pt x="194" y="501"/>
                      <a:pt x="194" y="501"/>
                      <a:pt x="194" y="501"/>
                    </a:cubicBezTo>
                    <a:lnTo>
                      <a:pt x="194" y="97"/>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56" name="iṧľidê"/>
              <p:cNvSpPr/>
              <p:nvPr/>
            </p:nvSpPr>
            <p:spPr bwMode="auto">
              <a:xfrm>
                <a:off x="4304872" y="3245542"/>
                <a:ext cx="166078" cy="882529"/>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57" name="îşľïḑê"/>
              <p:cNvSpPr/>
              <p:nvPr/>
            </p:nvSpPr>
            <p:spPr bwMode="auto">
              <a:xfrm>
                <a:off x="3530487" y="3244577"/>
                <a:ext cx="774385" cy="884460"/>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58" name="ïSľíḓé"/>
              <p:cNvSpPr/>
              <p:nvPr/>
            </p:nvSpPr>
            <p:spPr bwMode="auto">
              <a:xfrm>
                <a:off x="3346064" y="3244577"/>
                <a:ext cx="112006" cy="884460"/>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59" name="ïs1ïḓè"/>
              <p:cNvSpPr/>
              <p:nvPr/>
            </p:nvSpPr>
            <p:spPr bwMode="auto">
              <a:xfrm>
                <a:off x="3457104" y="3245542"/>
                <a:ext cx="73383" cy="882529"/>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260" name="îṡļídé"/>
              <p:cNvSpPr/>
              <p:nvPr/>
            </p:nvSpPr>
            <p:spPr bwMode="auto">
              <a:xfrm>
                <a:off x="4327081" y="2444121"/>
                <a:ext cx="255876" cy="489543"/>
              </a:xfrm>
              <a:custGeom>
                <a:avLst/>
                <a:gdLst>
                  <a:gd name="T0" fmla="*/ 369 w 686"/>
                  <a:gd name="T1" fmla="*/ 0 h 1315"/>
                  <a:gd name="T2" fmla="*/ 54 w 686"/>
                  <a:gd name="T3" fmla="*/ 0 h 1315"/>
                  <a:gd name="T4" fmla="*/ 166 w 686"/>
                  <a:gd name="T5" fmla="*/ 257 h 1315"/>
                  <a:gd name="T6" fmla="*/ 166 w 686"/>
                  <a:gd name="T7" fmla="*/ 1017 h 1315"/>
                  <a:gd name="T8" fmla="*/ 0 w 686"/>
                  <a:gd name="T9" fmla="*/ 1315 h 1315"/>
                  <a:gd name="T10" fmla="*/ 369 w 686"/>
                  <a:gd name="T11" fmla="*/ 1315 h 1315"/>
                  <a:gd name="T12" fmla="*/ 686 w 686"/>
                  <a:gd name="T13" fmla="*/ 996 h 1315"/>
                  <a:gd name="T14" fmla="*/ 686 w 686"/>
                  <a:gd name="T15" fmla="*/ 318 h 1315"/>
                  <a:gd name="T16" fmla="*/ 369 w 686"/>
                  <a:gd name="T17" fmla="*/ 0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6" h="1315">
                    <a:moveTo>
                      <a:pt x="369" y="0"/>
                    </a:moveTo>
                    <a:cubicBezTo>
                      <a:pt x="54" y="0"/>
                      <a:pt x="54" y="0"/>
                      <a:pt x="54" y="0"/>
                    </a:cubicBezTo>
                    <a:cubicBezTo>
                      <a:pt x="124" y="61"/>
                      <a:pt x="166" y="155"/>
                      <a:pt x="166" y="257"/>
                    </a:cubicBezTo>
                    <a:cubicBezTo>
                      <a:pt x="166" y="1017"/>
                      <a:pt x="166" y="1017"/>
                      <a:pt x="166" y="1017"/>
                    </a:cubicBezTo>
                    <a:cubicBezTo>
                      <a:pt x="166" y="1143"/>
                      <a:pt x="101" y="1246"/>
                      <a:pt x="0" y="1315"/>
                    </a:cubicBezTo>
                    <a:cubicBezTo>
                      <a:pt x="369" y="1315"/>
                      <a:pt x="369" y="1315"/>
                      <a:pt x="369" y="1315"/>
                    </a:cubicBezTo>
                    <a:cubicBezTo>
                      <a:pt x="544" y="1315"/>
                      <a:pt x="686" y="1171"/>
                      <a:pt x="686" y="996"/>
                    </a:cubicBezTo>
                    <a:cubicBezTo>
                      <a:pt x="686" y="318"/>
                      <a:pt x="686" y="318"/>
                      <a:pt x="686" y="318"/>
                    </a:cubicBezTo>
                    <a:cubicBezTo>
                      <a:pt x="686" y="142"/>
                      <a:pt x="544" y="0"/>
                      <a:pt x="369"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1" name="îṣḻiďè"/>
              <p:cNvSpPr/>
              <p:nvPr/>
            </p:nvSpPr>
            <p:spPr bwMode="auto">
              <a:xfrm>
                <a:off x="3234058" y="2444121"/>
                <a:ext cx="1154819" cy="489543"/>
              </a:xfrm>
              <a:custGeom>
                <a:avLst/>
                <a:gdLst>
                  <a:gd name="T0" fmla="*/ 3095 w 3095"/>
                  <a:gd name="T1" fmla="*/ 1017 h 1315"/>
                  <a:gd name="T2" fmla="*/ 3095 w 3095"/>
                  <a:gd name="T3" fmla="*/ 257 h 1315"/>
                  <a:gd name="T4" fmla="*/ 2983 w 3095"/>
                  <a:gd name="T5" fmla="*/ 0 h 1315"/>
                  <a:gd name="T6" fmla="*/ 319 w 3095"/>
                  <a:gd name="T7" fmla="*/ 0 h 1315"/>
                  <a:gd name="T8" fmla="*/ 0 w 3095"/>
                  <a:gd name="T9" fmla="*/ 318 h 1315"/>
                  <a:gd name="T10" fmla="*/ 0 w 3095"/>
                  <a:gd name="T11" fmla="*/ 996 h 1315"/>
                  <a:gd name="T12" fmla="*/ 319 w 3095"/>
                  <a:gd name="T13" fmla="*/ 1315 h 1315"/>
                  <a:gd name="T14" fmla="*/ 2929 w 3095"/>
                  <a:gd name="T15" fmla="*/ 1315 h 1315"/>
                  <a:gd name="T16" fmla="*/ 3095 w 3095"/>
                  <a:gd name="T17" fmla="*/ 1017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5" h="1315">
                    <a:moveTo>
                      <a:pt x="3095" y="1017"/>
                    </a:moveTo>
                    <a:cubicBezTo>
                      <a:pt x="3095" y="257"/>
                      <a:pt x="3095" y="257"/>
                      <a:pt x="3095" y="257"/>
                    </a:cubicBezTo>
                    <a:cubicBezTo>
                      <a:pt x="3095" y="155"/>
                      <a:pt x="3053" y="61"/>
                      <a:pt x="2983" y="0"/>
                    </a:cubicBezTo>
                    <a:cubicBezTo>
                      <a:pt x="319" y="0"/>
                      <a:pt x="319" y="0"/>
                      <a:pt x="319" y="0"/>
                    </a:cubicBezTo>
                    <a:cubicBezTo>
                      <a:pt x="144" y="0"/>
                      <a:pt x="0" y="142"/>
                      <a:pt x="0" y="318"/>
                    </a:cubicBezTo>
                    <a:cubicBezTo>
                      <a:pt x="0" y="996"/>
                      <a:pt x="0" y="996"/>
                      <a:pt x="0" y="996"/>
                    </a:cubicBezTo>
                    <a:cubicBezTo>
                      <a:pt x="0" y="1171"/>
                      <a:pt x="144" y="1315"/>
                      <a:pt x="319" y="1315"/>
                    </a:cubicBezTo>
                    <a:cubicBezTo>
                      <a:pt x="2929" y="1315"/>
                      <a:pt x="2929" y="1315"/>
                      <a:pt x="2929" y="1315"/>
                    </a:cubicBezTo>
                    <a:cubicBezTo>
                      <a:pt x="3030" y="1246"/>
                      <a:pt x="3095" y="1143"/>
                      <a:pt x="3095" y="1017"/>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2" name="iṩľiḑé"/>
              <p:cNvSpPr/>
              <p:nvPr/>
            </p:nvSpPr>
            <p:spPr bwMode="auto">
              <a:xfrm>
                <a:off x="3327718" y="2542609"/>
                <a:ext cx="156422" cy="295464"/>
              </a:xfrm>
              <a:custGeom>
                <a:avLst/>
                <a:gdLst>
                  <a:gd name="T0" fmla="*/ 420 w 420"/>
                  <a:gd name="T1" fmla="*/ 587 h 794"/>
                  <a:gd name="T2" fmla="*/ 213 w 420"/>
                  <a:gd name="T3" fmla="*/ 794 h 794"/>
                  <a:gd name="T4" fmla="*/ 206 w 420"/>
                  <a:gd name="T5" fmla="*/ 794 h 794"/>
                  <a:gd name="T6" fmla="*/ 0 w 420"/>
                  <a:gd name="T7" fmla="*/ 587 h 794"/>
                  <a:gd name="T8" fmla="*/ 0 w 420"/>
                  <a:gd name="T9" fmla="*/ 206 h 794"/>
                  <a:gd name="T10" fmla="*/ 206 w 420"/>
                  <a:gd name="T11" fmla="*/ 0 h 794"/>
                  <a:gd name="T12" fmla="*/ 213 w 420"/>
                  <a:gd name="T13" fmla="*/ 0 h 794"/>
                  <a:gd name="T14" fmla="*/ 420 w 420"/>
                  <a:gd name="T15" fmla="*/ 206 h 794"/>
                  <a:gd name="T16" fmla="*/ 420 w 420"/>
                  <a:gd name="T17" fmla="*/ 587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0" h="794">
                    <a:moveTo>
                      <a:pt x="420" y="587"/>
                    </a:moveTo>
                    <a:cubicBezTo>
                      <a:pt x="420" y="702"/>
                      <a:pt x="327" y="794"/>
                      <a:pt x="213" y="794"/>
                    </a:cubicBezTo>
                    <a:cubicBezTo>
                      <a:pt x="206" y="794"/>
                      <a:pt x="206" y="794"/>
                      <a:pt x="206" y="794"/>
                    </a:cubicBezTo>
                    <a:cubicBezTo>
                      <a:pt x="92" y="794"/>
                      <a:pt x="0" y="702"/>
                      <a:pt x="0" y="587"/>
                    </a:cubicBezTo>
                    <a:cubicBezTo>
                      <a:pt x="0" y="206"/>
                      <a:pt x="0" y="206"/>
                      <a:pt x="0" y="206"/>
                    </a:cubicBezTo>
                    <a:cubicBezTo>
                      <a:pt x="0" y="92"/>
                      <a:pt x="92" y="0"/>
                      <a:pt x="206" y="0"/>
                    </a:cubicBezTo>
                    <a:cubicBezTo>
                      <a:pt x="213" y="0"/>
                      <a:pt x="213" y="0"/>
                      <a:pt x="213" y="0"/>
                    </a:cubicBezTo>
                    <a:cubicBezTo>
                      <a:pt x="327" y="0"/>
                      <a:pt x="420" y="92"/>
                      <a:pt x="420" y="206"/>
                    </a:cubicBezTo>
                    <a:lnTo>
                      <a:pt x="420" y="587"/>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3" name="ïslïḓé"/>
              <p:cNvSpPr/>
              <p:nvPr/>
            </p:nvSpPr>
            <p:spPr bwMode="auto">
              <a:xfrm>
                <a:off x="5619975" y="2459570"/>
                <a:ext cx="1268756" cy="1943688"/>
              </a:xfrm>
              <a:custGeom>
                <a:avLst/>
                <a:gdLst>
                  <a:gd name="T0" fmla="*/ 3399 w 3399"/>
                  <a:gd name="T1" fmla="*/ 4724 h 5213"/>
                  <a:gd name="T2" fmla="*/ 2910 w 3399"/>
                  <a:gd name="T3" fmla="*/ 5213 h 5213"/>
                  <a:gd name="T4" fmla="*/ 488 w 3399"/>
                  <a:gd name="T5" fmla="*/ 5213 h 5213"/>
                  <a:gd name="T6" fmla="*/ 0 w 3399"/>
                  <a:gd name="T7" fmla="*/ 4724 h 5213"/>
                  <a:gd name="T8" fmla="*/ 0 w 3399"/>
                  <a:gd name="T9" fmla="*/ 488 h 5213"/>
                  <a:gd name="T10" fmla="*/ 488 w 3399"/>
                  <a:gd name="T11" fmla="*/ 0 h 5213"/>
                  <a:gd name="T12" fmla="*/ 2910 w 3399"/>
                  <a:gd name="T13" fmla="*/ 0 h 5213"/>
                  <a:gd name="T14" fmla="*/ 3399 w 3399"/>
                  <a:gd name="T15" fmla="*/ 488 h 5213"/>
                  <a:gd name="T16" fmla="*/ 3399 w 3399"/>
                  <a:gd name="T17" fmla="*/ 4724 h 5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9" h="5213">
                    <a:moveTo>
                      <a:pt x="3399" y="4724"/>
                    </a:moveTo>
                    <a:cubicBezTo>
                      <a:pt x="3399" y="4994"/>
                      <a:pt x="3180" y="5213"/>
                      <a:pt x="2910" y="5213"/>
                    </a:cubicBezTo>
                    <a:cubicBezTo>
                      <a:pt x="488" y="5213"/>
                      <a:pt x="488" y="5213"/>
                      <a:pt x="488" y="5213"/>
                    </a:cubicBezTo>
                    <a:cubicBezTo>
                      <a:pt x="218" y="5213"/>
                      <a:pt x="0" y="4994"/>
                      <a:pt x="0" y="4724"/>
                    </a:cubicBezTo>
                    <a:cubicBezTo>
                      <a:pt x="0" y="488"/>
                      <a:pt x="0" y="488"/>
                      <a:pt x="0" y="488"/>
                    </a:cubicBezTo>
                    <a:cubicBezTo>
                      <a:pt x="0" y="218"/>
                      <a:pt x="218" y="0"/>
                      <a:pt x="488" y="0"/>
                    </a:cubicBezTo>
                    <a:cubicBezTo>
                      <a:pt x="2910" y="0"/>
                      <a:pt x="2910" y="0"/>
                      <a:pt x="2910" y="0"/>
                    </a:cubicBezTo>
                    <a:cubicBezTo>
                      <a:pt x="3180" y="0"/>
                      <a:pt x="3399" y="218"/>
                      <a:pt x="3399" y="488"/>
                    </a:cubicBezTo>
                    <a:cubicBezTo>
                      <a:pt x="3399" y="4724"/>
                      <a:pt x="3399" y="4724"/>
                      <a:pt x="3399" y="4724"/>
                    </a:cubicBezTo>
                  </a:path>
                </a:pathLst>
              </a:custGeom>
              <a:solidFill>
                <a:srgbClr val="BCBA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4" name="íŝḷide"/>
              <p:cNvSpPr/>
              <p:nvPr/>
            </p:nvSpPr>
            <p:spPr bwMode="auto">
              <a:xfrm>
                <a:off x="6214765" y="2582198"/>
                <a:ext cx="78211" cy="1699399"/>
              </a:xfrm>
              <a:custGeom>
                <a:avLst/>
                <a:gdLst>
                  <a:gd name="T0" fmla="*/ 211 w 211"/>
                  <a:gd name="T1" fmla="*/ 4455 h 4560"/>
                  <a:gd name="T2" fmla="*/ 106 w 211"/>
                  <a:gd name="T3" fmla="*/ 4560 h 4560"/>
                  <a:gd name="T4" fmla="*/ 0 w 211"/>
                  <a:gd name="T5" fmla="*/ 4455 h 4560"/>
                  <a:gd name="T6" fmla="*/ 0 w 211"/>
                  <a:gd name="T7" fmla="*/ 105 h 4560"/>
                  <a:gd name="T8" fmla="*/ 106 w 211"/>
                  <a:gd name="T9" fmla="*/ 0 h 4560"/>
                  <a:gd name="T10" fmla="*/ 211 w 211"/>
                  <a:gd name="T11" fmla="*/ 105 h 4560"/>
                  <a:gd name="T12" fmla="*/ 211 w 211"/>
                  <a:gd name="T13" fmla="*/ 4455 h 4560"/>
                </a:gdLst>
                <a:ahLst/>
                <a:cxnLst>
                  <a:cxn ang="0">
                    <a:pos x="T0" y="T1"/>
                  </a:cxn>
                  <a:cxn ang="0">
                    <a:pos x="T2" y="T3"/>
                  </a:cxn>
                  <a:cxn ang="0">
                    <a:pos x="T4" y="T5"/>
                  </a:cxn>
                  <a:cxn ang="0">
                    <a:pos x="T6" y="T7"/>
                  </a:cxn>
                  <a:cxn ang="0">
                    <a:pos x="T8" y="T9"/>
                  </a:cxn>
                  <a:cxn ang="0">
                    <a:pos x="T10" y="T11"/>
                  </a:cxn>
                  <a:cxn ang="0">
                    <a:pos x="T12" y="T13"/>
                  </a:cxn>
                </a:cxnLst>
                <a:rect l="0" t="0" r="r" b="b"/>
                <a:pathLst>
                  <a:path w="211" h="4560">
                    <a:moveTo>
                      <a:pt x="211" y="4455"/>
                    </a:moveTo>
                    <a:cubicBezTo>
                      <a:pt x="211" y="4513"/>
                      <a:pt x="164" y="4560"/>
                      <a:pt x="106" y="4560"/>
                    </a:cubicBezTo>
                    <a:cubicBezTo>
                      <a:pt x="47" y="4560"/>
                      <a:pt x="0" y="4513"/>
                      <a:pt x="0" y="4455"/>
                    </a:cubicBezTo>
                    <a:cubicBezTo>
                      <a:pt x="0" y="105"/>
                      <a:pt x="0" y="105"/>
                      <a:pt x="0" y="105"/>
                    </a:cubicBezTo>
                    <a:cubicBezTo>
                      <a:pt x="0" y="47"/>
                      <a:pt x="47" y="0"/>
                      <a:pt x="106" y="0"/>
                    </a:cubicBezTo>
                    <a:cubicBezTo>
                      <a:pt x="164" y="0"/>
                      <a:pt x="211" y="47"/>
                      <a:pt x="211" y="105"/>
                    </a:cubicBezTo>
                    <a:lnTo>
                      <a:pt x="211" y="4455"/>
                    </a:lnTo>
                    <a:close/>
                  </a:path>
                </a:pathLst>
              </a:custGeom>
              <a:solidFill>
                <a:srgbClr val="A19F9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5" name="i$1iḍé"/>
              <p:cNvSpPr/>
              <p:nvPr/>
            </p:nvSpPr>
            <p:spPr bwMode="auto">
              <a:xfrm>
                <a:off x="5785088" y="2600543"/>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5"/>
                      <a:pt x="705" y="916"/>
                      <a:pt x="453" y="913"/>
                    </a:cubicBezTo>
                    <a:cubicBezTo>
                      <a:pt x="202" y="911"/>
                      <a:pt x="0" y="705"/>
                      <a:pt x="3" y="453"/>
                    </a:cubicBezTo>
                    <a:cubicBezTo>
                      <a:pt x="6" y="202"/>
                      <a:pt x="212" y="0"/>
                      <a:pt x="463" y="3"/>
                    </a:cubicBezTo>
                    <a:cubicBezTo>
                      <a:pt x="714" y="6"/>
                      <a:pt x="916" y="212"/>
                      <a:pt x="913" y="463"/>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6" name="iṡḷîḍê"/>
              <p:cNvSpPr/>
              <p:nvPr/>
            </p:nvSpPr>
            <p:spPr bwMode="auto">
              <a:xfrm>
                <a:off x="5770604" y="2592818"/>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5"/>
                      <a:pt x="705" y="916"/>
                      <a:pt x="453" y="913"/>
                    </a:cubicBezTo>
                    <a:cubicBezTo>
                      <a:pt x="202" y="911"/>
                      <a:pt x="0" y="705"/>
                      <a:pt x="3" y="453"/>
                    </a:cubicBezTo>
                    <a:cubicBezTo>
                      <a:pt x="6" y="202"/>
                      <a:pt x="212" y="0"/>
                      <a:pt x="463" y="3"/>
                    </a:cubicBezTo>
                    <a:cubicBezTo>
                      <a:pt x="714" y="6"/>
                      <a:pt x="916" y="212"/>
                      <a:pt x="913" y="46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7" name="ïṥ1ïdè"/>
              <p:cNvSpPr/>
              <p:nvPr/>
            </p:nvSpPr>
            <p:spPr bwMode="auto">
              <a:xfrm>
                <a:off x="5917370" y="2640132"/>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cubicBezTo>
                      <a:pt x="125" y="601"/>
                      <a:pt x="125" y="601"/>
                      <a:pt x="125" y="601"/>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8" name="íṧļîďé"/>
              <p:cNvSpPr/>
              <p:nvPr/>
            </p:nvSpPr>
            <p:spPr bwMode="auto">
              <a:xfrm>
                <a:off x="6394360" y="2600543"/>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0" y="715"/>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69" name="iŝļïďè"/>
              <p:cNvSpPr/>
              <p:nvPr/>
            </p:nvSpPr>
            <p:spPr bwMode="auto">
              <a:xfrm>
                <a:off x="6379877" y="2592818"/>
                <a:ext cx="341811" cy="340846"/>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5"/>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0" name="ïṡļïḋé"/>
              <p:cNvSpPr/>
              <p:nvPr/>
            </p:nvSpPr>
            <p:spPr bwMode="auto">
              <a:xfrm>
                <a:off x="6526643" y="2640132"/>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lnTo>
                      <a:pt x="125" y="601"/>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1" name="íS1îďe"/>
              <p:cNvSpPr/>
              <p:nvPr/>
            </p:nvSpPr>
            <p:spPr bwMode="auto">
              <a:xfrm>
                <a:off x="5785088" y="3042773"/>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0"/>
                      <a:pt x="0" y="704"/>
                      <a:pt x="3" y="453"/>
                    </a:cubicBezTo>
                    <a:cubicBezTo>
                      <a:pt x="6" y="202"/>
                      <a:pt x="212" y="0"/>
                      <a:pt x="463" y="3"/>
                    </a:cubicBezTo>
                    <a:cubicBezTo>
                      <a:pt x="714" y="5"/>
                      <a:pt x="916" y="211"/>
                      <a:pt x="913" y="463"/>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2" name="î$ḷíde"/>
              <p:cNvSpPr/>
              <p:nvPr/>
            </p:nvSpPr>
            <p:spPr bwMode="auto">
              <a:xfrm>
                <a:off x="5770604" y="3035048"/>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0"/>
                      <a:pt x="0" y="704"/>
                      <a:pt x="3" y="453"/>
                    </a:cubicBezTo>
                    <a:cubicBezTo>
                      <a:pt x="6" y="202"/>
                      <a:pt x="212" y="0"/>
                      <a:pt x="463" y="3"/>
                    </a:cubicBezTo>
                    <a:cubicBezTo>
                      <a:pt x="714" y="5"/>
                      <a:pt x="916" y="211"/>
                      <a:pt x="913" y="46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3" name="îṩļîḓe"/>
              <p:cNvSpPr/>
              <p:nvPr/>
            </p:nvSpPr>
            <p:spPr bwMode="auto">
              <a:xfrm>
                <a:off x="5917370" y="3082362"/>
                <a:ext cx="48278" cy="247185"/>
              </a:xfrm>
              <a:custGeom>
                <a:avLst/>
                <a:gdLst>
                  <a:gd name="T0" fmla="*/ 125 w 131"/>
                  <a:gd name="T1" fmla="*/ 601 h 662"/>
                  <a:gd name="T2" fmla="*/ 62 w 131"/>
                  <a:gd name="T3" fmla="*/ 662 h 662"/>
                  <a:gd name="T4" fmla="*/ 1 w 131"/>
                  <a:gd name="T5" fmla="*/ 599 h 662"/>
                  <a:gd name="T6" fmla="*/ 6 w 131"/>
                  <a:gd name="T7" fmla="*/ 62 h 662"/>
                  <a:gd name="T8" fmla="*/ 69 w 131"/>
                  <a:gd name="T9" fmla="*/ 0 h 662"/>
                  <a:gd name="T10" fmla="*/ 130 w 131"/>
                  <a:gd name="T11" fmla="*/ 63 h 662"/>
                  <a:gd name="T12" fmla="*/ 125 w 131"/>
                  <a:gd name="T13" fmla="*/ 601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1"/>
                    </a:moveTo>
                    <a:cubicBezTo>
                      <a:pt x="124" y="635"/>
                      <a:pt x="96" y="662"/>
                      <a:pt x="62" y="662"/>
                    </a:cubicBezTo>
                    <a:cubicBezTo>
                      <a:pt x="28" y="661"/>
                      <a:pt x="0" y="633"/>
                      <a:pt x="1" y="599"/>
                    </a:cubicBezTo>
                    <a:cubicBezTo>
                      <a:pt x="6" y="62"/>
                      <a:pt x="6" y="62"/>
                      <a:pt x="6" y="62"/>
                    </a:cubicBezTo>
                    <a:cubicBezTo>
                      <a:pt x="7" y="28"/>
                      <a:pt x="35" y="0"/>
                      <a:pt x="69" y="0"/>
                    </a:cubicBezTo>
                    <a:cubicBezTo>
                      <a:pt x="103" y="1"/>
                      <a:pt x="131" y="29"/>
                      <a:pt x="130" y="63"/>
                    </a:cubicBezTo>
                    <a:cubicBezTo>
                      <a:pt x="125" y="601"/>
                      <a:pt x="125" y="601"/>
                      <a:pt x="125" y="601"/>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4" name="îṩľídé"/>
              <p:cNvSpPr/>
              <p:nvPr/>
            </p:nvSpPr>
            <p:spPr bwMode="auto">
              <a:xfrm>
                <a:off x="6394360" y="3042773"/>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0" y="714"/>
                      <a:pt x="705" y="916"/>
                      <a:pt x="453" y="913"/>
                    </a:cubicBezTo>
                    <a:cubicBezTo>
                      <a:pt x="202" y="910"/>
                      <a:pt x="0" y="704"/>
                      <a:pt x="3" y="453"/>
                    </a:cubicBezTo>
                    <a:cubicBezTo>
                      <a:pt x="5" y="202"/>
                      <a:pt x="211" y="0"/>
                      <a:pt x="463" y="3"/>
                    </a:cubicBezTo>
                    <a:cubicBezTo>
                      <a:pt x="714" y="5"/>
                      <a:pt x="916" y="211"/>
                      <a:pt x="913" y="463"/>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5" name="iśļíḓê"/>
              <p:cNvSpPr/>
              <p:nvPr/>
            </p:nvSpPr>
            <p:spPr bwMode="auto">
              <a:xfrm>
                <a:off x="6379877" y="3035048"/>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0"/>
                      <a:pt x="0" y="704"/>
                      <a:pt x="3" y="453"/>
                    </a:cubicBezTo>
                    <a:cubicBezTo>
                      <a:pt x="5" y="202"/>
                      <a:pt x="211" y="0"/>
                      <a:pt x="463" y="3"/>
                    </a:cubicBezTo>
                    <a:cubicBezTo>
                      <a:pt x="714" y="5"/>
                      <a:pt x="916" y="211"/>
                      <a:pt x="913" y="4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6" name="íSľíḑe"/>
              <p:cNvSpPr/>
              <p:nvPr/>
            </p:nvSpPr>
            <p:spPr bwMode="auto">
              <a:xfrm>
                <a:off x="6526643" y="3082362"/>
                <a:ext cx="48278" cy="247185"/>
              </a:xfrm>
              <a:custGeom>
                <a:avLst/>
                <a:gdLst>
                  <a:gd name="T0" fmla="*/ 125 w 131"/>
                  <a:gd name="T1" fmla="*/ 601 h 662"/>
                  <a:gd name="T2" fmla="*/ 62 w 131"/>
                  <a:gd name="T3" fmla="*/ 662 h 662"/>
                  <a:gd name="T4" fmla="*/ 1 w 131"/>
                  <a:gd name="T5" fmla="*/ 599 h 662"/>
                  <a:gd name="T6" fmla="*/ 6 w 131"/>
                  <a:gd name="T7" fmla="*/ 62 h 662"/>
                  <a:gd name="T8" fmla="*/ 69 w 131"/>
                  <a:gd name="T9" fmla="*/ 0 h 662"/>
                  <a:gd name="T10" fmla="*/ 130 w 131"/>
                  <a:gd name="T11" fmla="*/ 63 h 662"/>
                  <a:gd name="T12" fmla="*/ 125 w 131"/>
                  <a:gd name="T13" fmla="*/ 601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1"/>
                    </a:moveTo>
                    <a:cubicBezTo>
                      <a:pt x="124" y="635"/>
                      <a:pt x="96" y="662"/>
                      <a:pt x="62" y="662"/>
                    </a:cubicBezTo>
                    <a:cubicBezTo>
                      <a:pt x="28" y="661"/>
                      <a:pt x="0" y="633"/>
                      <a:pt x="1" y="599"/>
                    </a:cubicBezTo>
                    <a:cubicBezTo>
                      <a:pt x="6" y="62"/>
                      <a:pt x="6" y="62"/>
                      <a:pt x="6" y="62"/>
                    </a:cubicBezTo>
                    <a:cubicBezTo>
                      <a:pt x="7" y="28"/>
                      <a:pt x="35" y="0"/>
                      <a:pt x="69" y="0"/>
                    </a:cubicBezTo>
                    <a:cubicBezTo>
                      <a:pt x="103" y="1"/>
                      <a:pt x="131" y="29"/>
                      <a:pt x="130" y="63"/>
                    </a:cubicBezTo>
                    <a:lnTo>
                      <a:pt x="125" y="601"/>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7" name="iṣḻíḓé"/>
              <p:cNvSpPr/>
              <p:nvPr/>
            </p:nvSpPr>
            <p:spPr bwMode="auto">
              <a:xfrm>
                <a:off x="5785088" y="3485969"/>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1" y="714"/>
                      <a:pt x="705" y="915"/>
                      <a:pt x="453" y="913"/>
                    </a:cubicBezTo>
                    <a:cubicBezTo>
                      <a:pt x="202" y="910"/>
                      <a:pt x="0" y="704"/>
                      <a:pt x="3" y="453"/>
                    </a:cubicBezTo>
                    <a:cubicBezTo>
                      <a:pt x="6" y="201"/>
                      <a:pt x="212" y="0"/>
                      <a:pt x="463" y="2"/>
                    </a:cubicBezTo>
                    <a:cubicBezTo>
                      <a:pt x="714" y="5"/>
                      <a:pt x="916" y="211"/>
                      <a:pt x="913" y="462"/>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8" name="ïṧļîdè"/>
              <p:cNvSpPr/>
              <p:nvPr/>
            </p:nvSpPr>
            <p:spPr bwMode="auto">
              <a:xfrm>
                <a:off x="5770604" y="3478244"/>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1" y="714"/>
                      <a:pt x="705" y="915"/>
                      <a:pt x="453" y="913"/>
                    </a:cubicBezTo>
                    <a:cubicBezTo>
                      <a:pt x="202" y="910"/>
                      <a:pt x="0" y="704"/>
                      <a:pt x="3" y="453"/>
                    </a:cubicBezTo>
                    <a:cubicBezTo>
                      <a:pt x="6" y="201"/>
                      <a:pt x="212" y="0"/>
                      <a:pt x="463" y="2"/>
                    </a:cubicBezTo>
                    <a:cubicBezTo>
                      <a:pt x="714" y="5"/>
                      <a:pt x="916" y="211"/>
                      <a:pt x="913" y="462"/>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79" name="ïṡļíḋé"/>
              <p:cNvSpPr/>
              <p:nvPr/>
            </p:nvSpPr>
            <p:spPr bwMode="auto">
              <a:xfrm>
                <a:off x="5917370" y="3525557"/>
                <a:ext cx="48278" cy="247185"/>
              </a:xfrm>
              <a:custGeom>
                <a:avLst/>
                <a:gdLst>
                  <a:gd name="T0" fmla="*/ 125 w 131"/>
                  <a:gd name="T1" fmla="*/ 600 h 662"/>
                  <a:gd name="T2" fmla="*/ 62 w 131"/>
                  <a:gd name="T3" fmla="*/ 662 h 662"/>
                  <a:gd name="T4" fmla="*/ 1 w 131"/>
                  <a:gd name="T5" fmla="*/ 599 h 662"/>
                  <a:gd name="T6" fmla="*/ 6 w 131"/>
                  <a:gd name="T7" fmla="*/ 61 h 662"/>
                  <a:gd name="T8" fmla="*/ 69 w 131"/>
                  <a:gd name="T9" fmla="*/ 0 h 662"/>
                  <a:gd name="T10" fmla="*/ 130 w 131"/>
                  <a:gd name="T11" fmla="*/ 63 h 662"/>
                  <a:gd name="T12" fmla="*/ 125 w 131"/>
                  <a:gd name="T13" fmla="*/ 600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0"/>
                    </a:moveTo>
                    <a:cubicBezTo>
                      <a:pt x="124" y="634"/>
                      <a:pt x="96" y="662"/>
                      <a:pt x="62" y="662"/>
                    </a:cubicBezTo>
                    <a:cubicBezTo>
                      <a:pt x="28" y="661"/>
                      <a:pt x="0" y="633"/>
                      <a:pt x="1" y="599"/>
                    </a:cubicBezTo>
                    <a:cubicBezTo>
                      <a:pt x="6" y="61"/>
                      <a:pt x="6" y="61"/>
                      <a:pt x="6" y="61"/>
                    </a:cubicBezTo>
                    <a:cubicBezTo>
                      <a:pt x="7" y="27"/>
                      <a:pt x="35" y="0"/>
                      <a:pt x="69" y="0"/>
                    </a:cubicBezTo>
                    <a:cubicBezTo>
                      <a:pt x="103" y="0"/>
                      <a:pt x="131" y="29"/>
                      <a:pt x="130" y="63"/>
                    </a:cubicBezTo>
                    <a:cubicBezTo>
                      <a:pt x="125" y="600"/>
                      <a:pt x="125" y="600"/>
                      <a:pt x="125" y="600"/>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0" name="íšḻíḑé"/>
              <p:cNvSpPr/>
              <p:nvPr/>
            </p:nvSpPr>
            <p:spPr bwMode="auto">
              <a:xfrm>
                <a:off x="6394360" y="3485969"/>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0" y="714"/>
                      <a:pt x="705" y="915"/>
                      <a:pt x="453" y="913"/>
                    </a:cubicBezTo>
                    <a:cubicBezTo>
                      <a:pt x="202" y="910"/>
                      <a:pt x="0" y="704"/>
                      <a:pt x="3" y="453"/>
                    </a:cubicBezTo>
                    <a:cubicBezTo>
                      <a:pt x="5" y="201"/>
                      <a:pt x="211" y="0"/>
                      <a:pt x="463" y="2"/>
                    </a:cubicBezTo>
                    <a:cubicBezTo>
                      <a:pt x="714" y="5"/>
                      <a:pt x="916" y="211"/>
                      <a:pt x="913" y="462"/>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1" name="îśľîďe"/>
              <p:cNvSpPr/>
              <p:nvPr/>
            </p:nvSpPr>
            <p:spPr bwMode="auto">
              <a:xfrm>
                <a:off x="6379877" y="3478244"/>
                <a:ext cx="341811" cy="340846"/>
              </a:xfrm>
              <a:custGeom>
                <a:avLst/>
                <a:gdLst>
                  <a:gd name="T0" fmla="*/ 913 w 916"/>
                  <a:gd name="T1" fmla="*/ 462 h 915"/>
                  <a:gd name="T2" fmla="*/ 453 w 916"/>
                  <a:gd name="T3" fmla="*/ 913 h 915"/>
                  <a:gd name="T4" fmla="*/ 3 w 916"/>
                  <a:gd name="T5" fmla="*/ 453 h 915"/>
                  <a:gd name="T6" fmla="*/ 463 w 916"/>
                  <a:gd name="T7" fmla="*/ 2 h 915"/>
                  <a:gd name="T8" fmla="*/ 913 w 916"/>
                  <a:gd name="T9" fmla="*/ 462 h 915"/>
                </a:gdLst>
                <a:ahLst/>
                <a:cxnLst>
                  <a:cxn ang="0">
                    <a:pos x="T0" y="T1"/>
                  </a:cxn>
                  <a:cxn ang="0">
                    <a:pos x="T2" y="T3"/>
                  </a:cxn>
                  <a:cxn ang="0">
                    <a:pos x="T4" y="T5"/>
                  </a:cxn>
                  <a:cxn ang="0">
                    <a:pos x="T6" y="T7"/>
                  </a:cxn>
                  <a:cxn ang="0">
                    <a:pos x="T8" y="T9"/>
                  </a:cxn>
                </a:cxnLst>
                <a:rect l="0" t="0" r="r" b="b"/>
                <a:pathLst>
                  <a:path w="916" h="915">
                    <a:moveTo>
                      <a:pt x="913" y="462"/>
                    </a:moveTo>
                    <a:cubicBezTo>
                      <a:pt x="911" y="714"/>
                      <a:pt x="705" y="915"/>
                      <a:pt x="453" y="913"/>
                    </a:cubicBezTo>
                    <a:cubicBezTo>
                      <a:pt x="202" y="910"/>
                      <a:pt x="0" y="704"/>
                      <a:pt x="3" y="453"/>
                    </a:cubicBezTo>
                    <a:cubicBezTo>
                      <a:pt x="5" y="201"/>
                      <a:pt x="211" y="0"/>
                      <a:pt x="463" y="2"/>
                    </a:cubicBezTo>
                    <a:cubicBezTo>
                      <a:pt x="714" y="5"/>
                      <a:pt x="916" y="211"/>
                      <a:pt x="913" y="46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2" name="ïṡḷíḍe"/>
              <p:cNvSpPr/>
              <p:nvPr/>
            </p:nvSpPr>
            <p:spPr bwMode="auto">
              <a:xfrm>
                <a:off x="6526643" y="3525557"/>
                <a:ext cx="48278" cy="247185"/>
              </a:xfrm>
              <a:custGeom>
                <a:avLst/>
                <a:gdLst>
                  <a:gd name="T0" fmla="*/ 125 w 131"/>
                  <a:gd name="T1" fmla="*/ 600 h 662"/>
                  <a:gd name="T2" fmla="*/ 62 w 131"/>
                  <a:gd name="T3" fmla="*/ 662 h 662"/>
                  <a:gd name="T4" fmla="*/ 1 w 131"/>
                  <a:gd name="T5" fmla="*/ 599 h 662"/>
                  <a:gd name="T6" fmla="*/ 6 w 131"/>
                  <a:gd name="T7" fmla="*/ 61 h 662"/>
                  <a:gd name="T8" fmla="*/ 69 w 131"/>
                  <a:gd name="T9" fmla="*/ 0 h 662"/>
                  <a:gd name="T10" fmla="*/ 130 w 131"/>
                  <a:gd name="T11" fmla="*/ 63 h 662"/>
                  <a:gd name="T12" fmla="*/ 125 w 131"/>
                  <a:gd name="T13" fmla="*/ 600 h 662"/>
                </a:gdLst>
                <a:ahLst/>
                <a:cxnLst>
                  <a:cxn ang="0">
                    <a:pos x="T0" y="T1"/>
                  </a:cxn>
                  <a:cxn ang="0">
                    <a:pos x="T2" y="T3"/>
                  </a:cxn>
                  <a:cxn ang="0">
                    <a:pos x="T4" y="T5"/>
                  </a:cxn>
                  <a:cxn ang="0">
                    <a:pos x="T6" y="T7"/>
                  </a:cxn>
                  <a:cxn ang="0">
                    <a:pos x="T8" y="T9"/>
                  </a:cxn>
                  <a:cxn ang="0">
                    <a:pos x="T10" y="T11"/>
                  </a:cxn>
                  <a:cxn ang="0">
                    <a:pos x="T12" y="T13"/>
                  </a:cxn>
                </a:cxnLst>
                <a:rect l="0" t="0" r="r" b="b"/>
                <a:pathLst>
                  <a:path w="131" h="662">
                    <a:moveTo>
                      <a:pt x="125" y="600"/>
                    </a:moveTo>
                    <a:cubicBezTo>
                      <a:pt x="124" y="634"/>
                      <a:pt x="96" y="662"/>
                      <a:pt x="62" y="662"/>
                    </a:cubicBezTo>
                    <a:cubicBezTo>
                      <a:pt x="28" y="661"/>
                      <a:pt x="0" y="633"/>
                      <a:pt x="1" y="599"/>
                    </a:cubicBezTo>
                    <a:cubicBezTo>
                      <a:pt x="6" y="61"/>
                      <a:pt x="6" y="61"/>
                      <a:pt x="6" y="61"/>
                    </a:cubicBezTo>
                    <a:cubicBezTo>
                      <a:pt x="7" y="27"/>
                      <a:pt x="35" y="0"/>
                      <a:pt x="69" y="0"/>
                    </a:cubicBezTo>
                    <a:cubicBezTo>
                      <a:pt x="103" y="0"/>
                      <a:pt x="131" y="29"/>
                      <a:pt x="130" y="63"/>
                    </a:cubicBezTo>
                    <a:lnTo>
                      <a:pt x="125" y="600"/>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3" name="í$ḷïḑè"/>
              <p:cNvSpPr/>
              <p:nvPr/>
            </p:nvSpPr>
            <p:spPr bwMode="auto">
              <a:xfrm>
                <a:off x="5785088" y="3928199"/>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1"/>
                      <a:pt x="0" y="705"/>
                      <a:pt x="3" y="453"/>
                    </a:cubicBezTo>
                    <a:cubicBezTo>
                      <a:pt x="6" y="202"/>
                      <a:pt x="212" y="0"/>
                      <a:pt x="463" y="3"/>
                    </a:cubicBezTo>
                    <a:cubicBezTo>
                      <a:pt x="714" y="6"/>
                      <a:pt x="916" y="212"/>
                      <a:pt x="913" y="463"/>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4" name="iṥ1iḑè"/>
              <p:cNvSpPr/>
              <p:nvPr/>
            </p:nvSpPr>
            <p:spPr bwMode="auto">
              <a:xfrm>
                <a:off x="5770604" y="3920474"/>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1"/>
                      <a:pt x="0" y="705"/>
                      <a:pt x="3" y="453"/>
                    </a:cubicBezTo>
                    <a:cubicBezTo>
                      <a:pt x="6" y="202"/>
                      <a:pt x="212" y="0"/>
                      <a:pt x="463" y="3"/>
                    </a:cubicBezTo>
                    <a:cubicBezTo>
                      <a:pt x="714" y="6"/>
                      <a:pt x="916" y="212"/>
                      <a:pt x="913" y="46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5" name="íşḷîďé"/>
              <p:cNvSpPr/>
              <p:nvPr/>
            </p:nvSpPr>
            <p:spPr bwMode="auto">
              <a:xfrm>
                <a:off x="5917370" y="3967787"/>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cubicBezTo>
                      <a:pt x="125" y="601"/>
                      <a:pt x="125" y="601"/>
                      <a:pt x="125" y="601"/>
                    </a:cubicBezTo>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6" name="iŝḻiḓé"/>
              <p:cNvSpPr/>
              <p:nvPr/>
            </p:nvSpPr>
            <p:spPr bwMode="auto">
              <a:xfrm>
                <a:off x="6394360" y="3928199"/>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0" y="714"/>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7" name="isḷíḓê"/>
              <p:cNvSpPr/>
              <p:nvPr/>
            </p:nvSpPr>
            <p:spPr bwMode="auto">
              <a:xfrm>
                <a:off x="6379877" y="3920474"/>
                <a:ext cx="341811" cy="341811"/>
              </a:xfrm>
              <a:custGeom>
                <a:avLst/>
                <a:gdLst>
                  <a:gd name="T0" fmla="*/ 913 w 916"/>
                  <a:gd name="T1" fmla="*/ 463 h 916"/>
                  <a:gd name="T2" fmla="*/ 453 w 916"/>
                  <a:gd name="T3" fmla="*/ 913 h 916"/>
                  <a:gd name="T4" fmla="*/ 3 w 916"/>
                  <a:gd name="T5" fmla="*/ 453 h 916"/>
                  <a:gd name="T6" fmla="*/ 463 w 916"/>
                  <a:gd name="T7" fmla="*/ 3 h 916"/>
                  <a:gd name="T8" fmla="*/ 913 w 916"/>
                  <a:gd name="T9" fmla="*/ 463 h 916"/>
                </a:gdLst>
                <a:ahLst/>
                <a:cxnLst>
                  <a:cxn ang="0">
                    <a:pos x="T0" y="T1"/>
                  </a:cxn>
                  <a:cxn ang="0">
                    <a:pos x="T2" y="T3"/>
                  </a:cxn>
                  <a:cxn ang="0">
                    <a:pos x="T4" y="T5"/>
                  </a:cxn>
                  <a:cxn ang="0">
                    <a:pos x="T6" y="T7"/>
                  </a:cxn>
                  <a:cxn ang="0">
                    <a:pos x="T8" y="T9"/>
                  </a:cxn>
                </a:cxnLst>
                <a:rect l="0" t="0" r="r" b="b"/>
                <a:pathLst>
                  <a:path w="916" h="916">
                    <a:moveTo>
                      <a:pt x="913" y="463"/>
                    </a:moveTo>
                    <a:cubicBezTo>
                      <a:pt x="911" y="714"/>
                      <a:pt x="705" y="916"/>
                      <a:pt x="453" y="913"/>
                    </a:cubicBezTo>
                    <a:cubicBezTo>
                      <a:pt x="202" y="911"/>
                      <a:pt x="0" y="705"/>
                      <a:pt x="3" y="453"/>
                    </a:cubicBezTo>
                    <a:cubicBezTo>
                      <a:pt x="5" y="202"/>
                      <a:pt x="211" y="0"/>
                      <a:pt x="463" y="3"/>
                    </a:cubicBezTo>
                    <a:cubicBezTo>
                      <a:pt x="714" y="6"/>
                      <a:pt x="916" y="212"/>
                      <a:pt x="913" y="4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8" name="îṡ1íde"/>
              <p:cNvSpPr/>
              <p:nvPr/>
            </p:nvSpPr>
            <p:spPr bwMode="auto">
              <a:xfrm>
                <a:off x="6526643" y="3967787"/>
                <a:ext cx="48278" cy="247185"/>
              </a:xfrm>
              <a:custGeom>
                <a:avLst/>
                <a:gdLst>
                  <a:gd name="T0" fmla="*/ 125 w 131"/>
                  <a:gd name="T1" fmla="*/ 601 h 663"/>
                  <a:gd name="T2" fmla="*/ 62 w 131"/>
                  <a:gd name="T3" fmla="*/ 662 h 663"/>
                  <a:gd name="T4" fmla="*/ 1 w 131"/>
                  <a:gd name="T5" fmla="*/ 600 h 663"/>
                  <a:gd name="T6" fmla="*/ 6 w 131"/>
                  <a:gd name="T7" fmla="*/ 62 h 663"/>
                  <a:gd name="T8" fmla="*/ 69 w 131"/>
                  <a:gd name="T9" fmla="*/ 1 h 663"/>
                  <a:gd name="T10" fmla="*/ 130 w 131"/>
                  <a:gd name="T11" fmla="*/ 63 h 663"/>
                  <a:gd name="T12" fmla="*/ 125 w 131"/>
                  <a:gd name="T13" fmla="*/ 601 h 663"/>
                </a:gdLst>
                <a:ahLst/>
                <a:cxnLst>
                  <a:cxn ang="0">
                    <a:pos x="T0" y="T1"/>
                  </a:cxn>
                  <a:cxn ang="0">
                    <a:pos x="T2" y="T3"/>
                  </a:cxn>
                  <a:cxn ang="0">
                    <a:pos x="T4" y="T5"/>
                  </a:cxn>
                  <a:cxn ang="0">
                    <a:pos x="T6" y="T7"/>
                  </a:cxn>
                  <a:cxn ang="0">
                    <a:pos x="T8" y="T9"/>
                  </a:cxn>
                  <a:cxn ang="0">
                    <a:pos x="T10" y="T11"/>
                  </a:cxn>
                  <a:cxn ang="0">
                    <a:pos x="T12" y="T13"/>
                  </a:cxn>
                </a:cxnLst>
                <a:rect l="0" t="0" r="r" b="b"/>
                <a:pathLst>
                  <a:path w="131" h="663">
                    <a:moveTo>
                      <a:pt x="125" y="601"/>
                    </a:moveTo>
                    <a:cubicBezTo>
                      <a:pt x="124" y="635"/>
                      <a:pt x="96" y="663"/>
                      <a:pt x="62" y="662"/>
                    </a:cubicBezTo>
                    <a:cubicBezTo>
                      <a:pt x="28" y="662"/>
                      <a:pt x="0" y="634"/>
                      <a:pt x="1" y="600"/>
                    </a:cubicBezTo>
                    <a:cubicBezTo>
                      <a:pt x="6" y="62"/>
                      <a:pt x="6" y="62"/>
                      <a:pt x="6" y="62"/>
                    </a:cubicBezTo>
                    <a:cubicBezTo>
                      <a:pt x="7" y="28"/>
                      <a:pt x="35" y="0"/>
                      <a:pt x="69" y="1"/>
                    </a:cubicBezTo>
                    <a:cubicBezTo>
                      <a:pt x="103" y="1"/>
                      <a:pt x="131" y="29"/>
                      <a:pt x="130" y="63"/>
                    </a:cubicBezTo>
                    <a:lnTo>
                      <a:pt x="125" y="601"/>
                    </a:lnTo>
                    <a:close/>
                  </a:path>
                </a:pathLst>
              </a:custGeom>
              <a:solidFill>
                <a:srgbClr val="E1E1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89" name="iṣľîḍe"/>
              <p:cNvSpPr/>
              <p:nvPr/>
            </p:nvSpPr>
            <p:spPr bwMode="auto">
              <a:xfrm>
                <a:off x="2553333" y="3813296"/>
                <a:ext cx="1705192" cy="1110403"/>
              </a:xfrm>
              <a:custGeom>
                <a:avLst/>
                <a:gdLst>
                  <a:gd name="T0" fmla="*/ 4570 w 4570"/>
                  <a:gd name="T1" fmla="*/ 2552 h 2980"/>
                  <a:gd name="T2" fmla="*/ 4141 w 4570"/>
                  <a:gd name="T3" fmla="*/ 2980 h 2980"/>
                  <a:gd name="T4" fmla="*/ 428 w 4570"/>
                  <a:gd name="T5" fmla="*/ 2980 h 2980"/>
                  <a:gd name="T6" fmla="*/ 0 w 4570"/>
                  <a:gd name="T7" fmla="*/ 2552 h 2980"/>
                  <a:gd name="T8" fmla="*/ 0 w 4570"/>
                  <a:gd name="T9" fmla="*/ 429 h 2980"/>
                  <a:gd name="T10" fmla="*/ 428 w 4570"/>
                  <a:gd name="T11" fmla="*/ 0 h 2980"/>
                  <a:gd name="T12" fmla="*/ 4141 w 4570"/>
                  <a:gd name="T13" fmla="*/ 0 h 2980"/>
                  <a:gd name="T14" fmla="*/ 4570 w 4570"/>
                  <a:gd name="T15" fmla="*/ 429 h 2980"/>
                  <a:gd name="T16" fmla="*/ 4570 w 4570"/>
                  <a:gd name="T17" fmla="*/ 2552 h 2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70" h="2980">
                    <a:moveTo>
                      <a:pt x="4570" y="2552"/>
                    </a:moveTo>
                    <a:cubicBezTo>
                      <a:pt x="4570" y="2788"/>
                      <a:pt x="4378" y="2980"/>
                      <a:pt x="4141" y="2980"/>
                    </a:cubicBezTo>
                    <a:cubicBezTo>
                      <a:pt x="428" y="2980"/>
                      <a:pt x="428" y="2980"/>
                      <a:pt x="428" y="2980"/>
                    </a:cubicBezTo>
                    <a:cubicBezTo>
                      <a:pt x="192" y="2980"/>
                      <a:pt x="0" y="2788"/>
                      <a:pt x="0" y="2552"/>
                    </a:cubicBezTo>
                    <a:cubicBezTo>
                      <a:pt x="0" y="429"/>
                      <a:pt x="0" y="429"/>
                      <a:pt x="0" y="429"/>
                    </a:cubicBezTo>
                    <a:cubicBezTo>
                      <a:pt x="0" y="192"/>
                      <a:pt x="192" y="0"/>
                      <a:pt x="428" y="0"/>
                    </a:cubicBezTo>
                    <a:cubicBezTo>
                      <a:pt x="4141" y="0"/>
                      <a:pt x="4141" y="0"/>
                      <a:pt x="4141" y="0"/>
                    </a:cubicBezTo>
                    <a:cubicBezTo>
                      <a:pt x="4378" y="0"/>
                      <a:pt x="4570" y="192"/>
                      <a:pt x="4570" y="429"/>
                    </a:cubicBezTo>
                    <a:lnTo>
                      <a:pt x="4570" y="2552"/>
                    </a:lnTo>
                    <a:close/>
                  </a:path>
                </a:pathLst>
              </a:custGeom>
              <a:solidFill>
                <a:srgbClr val="BCBA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0" name="îṣḷiḋê"/>
              <p:cNvSpPr/>
              <p:nvPr/>
            </p:nvSpPr>
            <p:spPr bwMode="auto">
              <a:xfrm>
                <a:off x="2659545" y="4334702"/>
                <a:ext cx="1491802" cy="69521"/>
              </a:xfrm>
              <a:custGeom>
                <a:avLst/>
                <a:gdLst>
                  <a:gd name="T0" fmla="*/ 3997 w 3997"/>
                  <a:gd name="T1" fmla="*/ 93 h 185"/>
                  <a:gd name="T2" fmla="*/ 3905 w 3997"/>
                  <a:gd name="T3" fmla="*/ 185 h 185"/>
                  <a:gd name="T4" fmla="*/ 92 w 3997"/>
                  <a:gd name="T5" fmla="*/ 185 h 185"/>
                  <a:gd name="T6" fmla="*/ 0 w 3997"/>
                  <a:gd name="T7" fmla="*/ 93 h 185"/>
                  <a:gd name="T8" fmla="*/ 92 w 3997"/>
                  <a:gd name="T9" fmla="*/ 0 h 185"/>
                  <a:gd name="T10" fmla="*/ 3905 w 3997"/>
                  <a:gd name="T11" fmla="*/ 0 h 185"/>
                  <a:gd name="T12" fmla="*/ 3997 w 3997"/>
                  <a:gd name="T13" fmla="*/ 93 h 185"/>
                </a:gdLst>
                <a:ahLst/>
                <a:cxnLst>
                  <a:cxn ang="0">
                    <a:pos x="T0" y="T1"/>
                  </a:cxn>
                  <a:cxn ang="0">
                    <a:pos x="T2" y="T3"/>
                  </a:cxn>
                  <a:cxn ang="0">
                    <a:pos x="T4" y="T5"/>
                  </a:cxn>
                  <a:cxn ang="0">
                    <a:pos x="T6" y="T7"/>
                  </a:cxn>
                  <a:cxn ang="0">
                    <a:pos x="T8" y="T9"/>
                  </a:cxn>
                  <a:cxn ang="0">
                    <a:pos x="T10" y="T11"/>
                  </a:cxn>
                  <a:cxn ang="0">
                    <a:pos x="T12" y="T13"/>
                  </a:cxn>
                </a:cxnLst>
                <a:rect l="0" t="0" r="r" b="b"/>
                <a:pathLst>
                  <a:path w="3997" h="185">
                    <a:moveTo>
                      <a:pt x="3997" y="93"/>
                    </a:moveTo>
                    <a:cubicBezTo>
                      <a:pt x="3997" y="144"/>
                      <a:pt x="3956" y="185"/>
                      <a:pt x="3905" y="185"/>
                    </a:cubicBezTo>
                    <a:cubicBezTo>
                      <a:pt x="92" y="185"/>
                      <a:pt x="92" y="185"/>
                      <a:pt x="92" y="185"/>
                    </a:cubicBezTo>
                    <a:cubicBezTo>
                      <a:pt x="41" y="185"/>
                      <a:pt x="0" y="144"/>
                      <a:pt x="0" y="93"/>
                    </a:cubicBezTo>
                    <a:cubicBezTo>
                      <a:pt x="0" y="42"/>
                      <a:pt x="41" y="0"/>
                      <a:pt x="92" y="0"/>
                    </a:cubicBezTo>
                    <a:cubicBezTo>
                      <a:pt x="3905" y="0"/>
                      <a:pt x="3905" y="0"/>
                      <a:pt x="3905" y="0"/>
                    </a:cubicBezTo>
                    <a:cubicBezTo>
                      <a:pt x="3956" y="0"/>
                      <a:pt x="3997" y="42"/>
                      <a:pt x="3997" y="93"/>
                    </a:cubicBezTo>
                    <a:close/>
                  </a:path>
                </a:pathLst>
              </a:custGeom>
              <a:solidFill>
                <a:srgbClr val="A19F9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1" name="ísľiḍé"/>
              <p:cNvSpPr/>
              <p:nvPr/>
            </p:nvSpPr>
            <p:spPr bwMode="auto">
              <a:xfrm>
                <a:off x="2738722" y="3982271"/>
                <a:ext cx="538787" cy="222081"/>
              </a:xfrm>
              <a:custGeom>
                <a:avLst/>
                <a:gdLst>
                  <a:gd name="T0" fmla="*/ 1407 w 1444"/>
                  <a:gd name="T1" fmla="*/ 446 h 596"/>
                  <a:gd name="T2" fmla="*/ 1406 w 1444"/>
                  <a:gd name="T3" fmla="*/ 446 h 596"/>
                  <a:gd name="T4" fmla="*/ 1444 w 1444"/>
                  <a:gd name="T5" fmla="*/ 297 h 596"/>
                  <a:gd name="T6" fmla="*/ 1444 w 1444"/>
                  <a:gd name="T7" fmla="*/ 297 h 596"/>
                  <a:gd name="T8" fmla="*/ 1148 w 1444"/>
                  <a:gd name="T9" fmla="*/ 0 h 596"/>
                  <a:gd name="T10" fmla="*/ 724 w 1444"/>
                  <a:gd name="T11" fmla="*/ 0 h 596"/>
                  <a:gd name="T12" fmla="*/ 300 w 1444"/>
                  <a:gd name="T13" fmla="*/ 0 h 596"/>
                  <a:gd name="T14" fmla="*/ 0 w 1444"/>
                  <a:gd name="T15" fmla="*/ 297 h 596"/>
                  <a:gd name="T16" fmla="*/ 0 w 1444"/>
                  <a:gd name="T17" fmla="*/ 297 h 596"/>
                  <a:gd name="T18" fmla="*/ 40 w 1444"/>
                  <a:gd name="T19" fmla="*/ 445 h 596"/>
                  <a:gd name="T20" fmla="*/ 40 w 1444"/>
                  <a:gd name="T21" fmla="*/ 446 h 596"/>
                  <a:gd name="T22" fmla="*/ 300 w 1444"/>
                  <a:gd name="T23" fmla="*/ 596 h 596"/>
                  <a:gd name="T24" fmla="*/ 724 w 1444"/>
                  <a:gd name="T25" fmla="*/ 596 h 596"/>
                  <a:gd name="T26" fmla="*/ 1148 w 1444"/>
                  <a:gd name="T27" fmla="*/ 596 h 596"/>
                  <a:gd name="T28" fmla="*/ 1407 w 1444"/>
                  <a:gd name="T29" fmla="*/ 44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6">
                    <a:moveTo>
                      <a:pt x="1407" y="446"/>
                    </a:moveTo>
                    <a:cubicBezTo>
                      <a:pt x="1406" y="446"/>
                      <a:pt x="1406" y="446"/>
                      <a:pt x="1406" y="446"/>
                    </a:cubicBezTo>
                    <a:cubicBezTo>
                      <a:pt x="1431" y="402"/>
                      <a:pt x="1444" y="351"/>
                      <a:pt x="1444" y="297"/>
                    </a:cubicBezTo>
                    <a:cubicBezTo>
                      <a:pt x="1444" y="297"/>
                      <a:pt x="1444" y="297"/>
                      <a:pt x="1444" y="297"/>
                    </a:cubicBezTo>
                    <a:cubicBezTo>
                      <a:pt x="1444" y="132"/>
                      <a:pt x="1313" y="0"/>
                      <a:pt x="1148" y="0"/>
                    </a:cubicBezTo>
                    <a:cubicBezTo>
                      <a:pt x="724" y="0"/>
                      <a:pt x="724" y="0"/>
                      <a:pt x="724" y="0"/>
                    </a:cubicBezTo>
                    <a:cubicBezTo>
                      <a:pt x="300" y="0"/>
                      <a:pt x="300" y="0"/>
                      <a:pt x="300" y="0"/>
                    </a:cubicBezTo>
                    <a:cubicBezTo>
                      <a:pt x="135" y="0"/>
                      <a:pt x="0" y="132"/>
                      <a:pt x="0" y="297"/>
                    </a:cubicBezTo>
                    <a:cubicBezTo>
                      <a:pt x="0" y="297"/>
                      <a:pt x="0" y="297"/>
                      <a:pt x="0" y="297"/>
                    </a:cubicBezTo>
                    <a:cubicBezTo>
                      <a:pt x="0" y="351"/>
                      <a:pt x="14" y="401"/>
                      <a:pt x="40" y="445"/>
                    </a:cubicBezTo>
                    <a:cubicBezTo>
                      <a:pt x="40" y="446"/>
                      <a:pt x="40" y="446"/>
                      <a:pt x="40" y="446"/>
                    </a:cubicBezTo>
                    <a:cubicBezTo>
                      <a:pt x="92" y="536"/>
                      <a:pt x="189" y="596"/>
                      <a:pt x="300" y="596"/>
                    </a:cubicBezTo>
                    <a:cubicBezTo>
                      <a:pt x="724" y="596"/>
                      <a:pt x="724" y="596"/>
                      <a:pt x="724" y="596"/>
                    </a:cubicBezTo>
                    <a:cubicBezTo>
                      <a:pt x="1148" y="596"/>
                      <a:pt x="1148" y="596"/>
                      <a:pt x="1148" y="596"/>
                    </a:cubicBezTo>
                    <a:cubicBezTo>
                      <a:pt x="1259" y="596"/>
                      <a:pt x="1355" y="536"/>
                      <a:pt x="1407" y="446"/>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2" name="i$ļiḑè"/>
              <p:cNvSpPr/>
              <p:nvPr/>
            </p:nvSpPr>
            <p:spPr bwMode="auto">
              <a:xfrm>
                <a:off x="3007150" y="414834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3" name="îṣḷíḍe"/>
              <p:cNvSpPr/>
              <p:nvPr/>
            </p:nvSpPr>
            <p:spPr bwMode="auto">
              <a:xfrm>
                <a:off x="3007150" y="3982271"/>
                <a:ext cx="270359" cy="181527"/>
              </a:xfrm>
              <a:custGeom>
                <a:avLst/>
                <a:gdLst>
                  <a:gd name="T0" fmla="*/ 724 w 724"/>
                  <a:gd name="T1" fmla="*/ 297 h 487"/>
                  <a:gd name="T2" fmla="*/ 428 w 724"/>
                  <a:gd name="T3" fmla="*/ 0 h 487"/>
                  <a:gd name="T4" fmla="*/ 0 w 724"/>
                  <a:gd name="T5" fmla="*/ 0 h 487"/>
                  <a:gd name="T6" fmla="*/ 0 w 724"/>
                  <a:gd name="T7" fmla="*/ 487 h 487"/>
                  <a:gd name="T8" fmla="*/ 522 w 724"/>
                  <a:gd name="T9" fmla="*/ 487 h 487"/>
                  <a:gd name="T10" fmla="*/ 686 w 724"/>
                  <a:gd name="T11" fmla="*/ 447 h 487"/>
                  <a:gd name="T12" fmla="*/ 724 w 724"/>
                  <a:gd name="T13" fmla="*/ 297 h 487"/>
                </a:gdLst>
                <a:ahLst/>
                <a:cxnLst>
                  <a:cxn ang="0">
                    <a:pos x="T0" y="T1"/>
                  </a:cxn>
                  <a:cxn ang="0">
                    <a:pos x="T2" y="T3"/>
                  </a:cxn>
                  <a:cxn ang="0">
                    <a:pos x="T4" y="T5"/>
                  </a:cxn>
                  <a:cxn ang="0">
                    <a:pos x="T6" y="T7"/>
                  </a:cxn>
                  <a:cxn ang="0">
                    <a:pos x="T8" y="T9"/>
                  </a:cxn>
                  <a:cxn ang="0">
                    <a:pos x="T10" y="T11"/>
                  </a:cxn>
                  <a:cxn ang="0">
                    <a:pos x="T12" y="T13"/>
                  </a:cxn>
                </a:cxnLst>
                <a:rect l="0" t="0" r="r" b="b"/>
                <a:pathLst>
                  <a:path w="724" h="487">
                    <a:moveTo>
                      <a:pt x="724" y="297"/>
                    </a:moveTo>
                    <a:cubicBezTo>
                      <a:pt x="724" y="132"/>
                      <a:pt x="593" y="0"/>
                      <a:pt x="428" y="0"/>
                    </a:cubicBezTo>
                    <a:cubicBezTo>
                      <a:pt x="0" y="0"/>
                      <a:pt x="0" y="0"/>
                      <a:pt x="0" y="0"/>
                    </a:cubicBezTo>
                    <a:cubicBezTo>
                      <a:pt x="0" y="487"/>
                      <a:pt x="0" y="487"/>
                      <a:pt x="0" y="487"/>
                    </a:cubicBezTo>
                    <a:cubicBezTo>
                      <a:pt x="522" y="487"/>
                      <a:pt x="522" y="487"/>
                      <a:pt x="522" y="487"/>
                    </a:cubicBezTo>
                    <a:cubicBezTo>
                      <a:pt x="581" y="487"/>
                      <a:pt x="636" y="472"/>
                      <a:pt x="686" y="447"/>
                    </a:cubicBezTo>
                    <a:cubicBezTo>
                      <a:pt x="711" y="403"/>
                      <a:pt x="724" y="351"/>
                      <a:pt x="724" y="297"/>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4" name="íSḻîḑè"/>
              <p:cNvSpPr/>
              <p:nvPr/>
            </p:nvSpPr>
            <p:spPr bwMode="auto">
              <a:xfrm>
                <a:off x="2753206" y="4148348"/>
                <a:ext cx="253945" cy="56003"/>
              </a:xfrm>
              <a:custGeom>
                <a:avLst/>
                <a:gdLst>
                  <a:gd name="T0" fmla="*/ 166 w 680"/>
                  <a:gd name="T1" fmla="*/ 40 h 149"/>
                  <a:gd name="T2" fmla="*/ 0 w 680"/>
                  <a:gd name="T3" fmla="*/ 0 h 149"/>
                  <a:gd name="T4" fmla="*/ 260 w 680"/>
                  <a:gd name="T5" fmla="*/ 149 h 149"/>
                  <a:gd name="T6" fmla="*/ 680 w 680"/>
                  <a:gd name="T7" fmla="*/ 149 h 149"/>
                  <a:gd name="T8" fmla="*/ 680 w 680"/>
                  <a:gd name="T9" fmla="*/ 40 h 149"/>
                  <a:gd name="T10" fmla="*/ 166 w 680"/>
                  <a:gd name="T11" fmla="*/ 40 h 149"/>
                </a:gdLst>
                <a:ahLst/>
                <a:cxnLst>
                  <a:cxn ang="0">
                    <a:pos x="T0" y="T1"/>
                  </a:cxn>
                  <a:cxn ang="0">
                    <a:pos x="T2" y="T3"/>
                  </a:cxn>
                  <a:cxn ang="0">
                    <a:pos x="T4" y="T5"/>
                  </a:cxn>
                  <a:cxn ang="0">
                    <a:pos x="T6" y="T7"/>
                  </a:cxn>
                  <a:cxn ang="0">
                    <a:pos x="T8" y="T9"/>
                  </a:cxn>
                  <a:cxn ang="0">
                    <a:pos x="T10" y="T11"/>
                  </a:cxn>
                </a:cxnLst>
                <a:rect l="0" t="0" r="r" b="b"/>
                <a:pathLst>
                  <a:path w="680" h="149">
                    <a:moveTo>
                      <a:pt x="166" y="40"/>
                    </a:moveTo>
                    <a:cubicBezTo>
                      <a:pt x="106" y="40"/>
                      <a:pt x="50" y="25"/>
                      <a:pt x="0" y="0"/>
                    </a:cubicBezTo>
                    <a:cubicBezTo>
                      <a:pt x="52" y="90"/>
                      <a:pt x="149" y="149"/>
                      <a:pt x="260" y="149"/>
                    </a:cubicBezTo>
                    <a:cubicBezTo>
                      <a:pt x="680" y="149"/>
                      <a:pt x="680" y="149"/>
                      <a:pt x="680" y="149"/>
                    </a:cubicBezTo>
                    <a:cubicBezTo>
                      <a:pt x="680" y="40"/>
                      <a:pt x="680" y="40"/>
                      <a:pt x="680" y="40"/>
                    </a:cubicBezTo>
                    <a:lnTo>
                      <a:pt x="166" y="40"/>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5" name="íṩlïḑe"/>
              <p:cNvSpPr/>
              <p:nvPr/>
            </p:nvSpPr>
            <p:spPr bwMode="auto">
              <a:xfrm>
                <a:off x="2738722" y="3982271"/>
                <a:ext cx="268428" cy="181527"/>
              </a:xfrm>
              <a:custGeom>
                <a:avLst/>
                <a:gdLst>
                  <a:gd name="T0" fmla="*/ 720 w 720"/>
                  <a:gd name="T1" fmla="*/ 487 h 487"/>
                  <a:gd name="T2" fmla="*/ 720 w 720"/>
                  <a:gd name="T3" fmla="*/ 0 h 487"/>
                  <a:gd name="T4" fmla="*/ 300 w 720"/>
                  <a:gd name="T5" fmla="*/ 0 h 487"/>
                  <a:gd name="T6" fmla="*/ 0 w 720"/>
                  <a:gd name="T7" fmla="*/ 297 h 487"/>
                  <a:gd name="T8" fmla="*/ 0 w 720"/>
                  <a:gd name="T9" fmla="*/ 297 h 487"/>
                  <a:gd name="T10" fmla="*/ 40 w 720"/>
                  <a:gd name="T11" fmla="*/ 446 h 487"/>
                  <a:gd name="T12" fmla="*/ 206 w 720"/>
                  <a:gd name="T13" fmla="*/ 487 h 487"/>
                  <a:gd name="T14" fmla="*/ 720 w 720"/>
                  <a:gd name="T15" fmla="*/ 487 h 4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7">
                    <a:moveTo>
                      <a:pt x="720" y="487"/>
                    </a:moveTo>
                    <a:cubicBezTo>
                      <a:pt x="720" y="0"/>
                      <a:pt x="720" y="0"/>
                      <a:pt x="720" y="0"/>
                    </a:cubicBezTo>
                    <a:cubicBezTo>
                      <a:pt x="300" y="0"/>
                      <a:pt x="300" y="0"/>
                      <a:pt x="300" y="0"/>
                    </a:cubicBezTo>
                    <a:cubicBezTo>
                      <a:pt x="135" y="0"/>
                      <a:pt x="0" y="132"/>
                      <a:pt x="0" y="297"/>
                    </a:cubicBezTo>
                    <a:cubicBezTo>
                      <a:pt x="0" y="297"/>
                      <a:pt x="0" y="297"/>
                      <a:pt x="0" y="297"/>
                    </a:cubicBezTo>
                    <a:cubicBezTo>
                      <a:pt x="0" y="351"/>
                      <a:pt x="14" y="403"/>
                      <a:pt x="40" y="446"/>
                    </a:cubicBezTo>
                    <a:cubicBezTo>
                      <a:pt x="89" y="472"/>
                      <a:pt x="146" y="487"/>
                      <a:pt x="206" y="487"/>
                    </a:cubicBezTo>
                    <a:lnTo>
                      <a:pt x="720" y="487"/>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6" name="ï$ḷïdé"/>
              <p:cNvSpPr/>
              <p:nvPr/>
            </p:nvSpPr>
            <p:spPr bwMode="auto">
              <a:xfrm>
                <a:off x="3007150" y="4005444"/>
                <a:ext cx="241392" cy="62762"/>
              </a:xfrm>
              <a:custGeom>
                <a:avLst/>
                <a:gdLst>
                  <a:gd name="T0" fmla="*/ 348 w 646"/>
                  <a:gd name="T1" fmla="*/ 48 h 168"/>
                  <a:gd name="T2" fmla="*/ 398 w 646"/>
                  <a:gd name="T3" fmla="*/ 48 h 168"/>
                  <a:gd name="T4" fmla="*/ 399 w 646"/>
                  <a:gd name="T5" fmla="*/ 48 h 168"/>
                  <a:gd name="T6" fmla="*/ 479 w 646"/>
                  <a:gd name="T7" fmla="*/ 60 h 168"/>
                  <a:gd name="T8" fmla="*/ 601 w 646"/>
                  <a:gd name="T9" fmla="*/ 154 h 168"/>
                  <a:gd name="T10" fmla="*/ 608 w 646"/>
                  <a:gd name="T11" fmla="*/ 162 h 168"/>
                  <a:gd name="T12" fmla="*/ 634 w 646"/>
                  <a:gd name="T13" fmla="*/ 164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9" y="60"/>
                    </a:cubicBezTo>
                    <a:cubicBezTo>
                      <a:pt x="534" y="77"/>
                      <a:pt x="576" y="109"/>
                      <a:pt x="601" y="154"/>
                    </a:cubicBezTo>
                    <a:cubicBezTo>
                      <a:pt x="602" y="157"/>
                      <a:pt x="605" y="160"/>
                      <a:pt x="608" y="162"/>
                    </a:cubicBezTo>
                    <a:cubicBezTo>
                      <a:pt x="615" y="167"/>
                      <a:pt x="625" y="168"/>
                      <a:pt x="634" y="164"/>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7" name="íṥḻídê"/>
              <p:cNvSpPr/>
              <p:nvPr/>
            </p:nvSpPr>
            <p:spPr bwMode="auto">
              <a:xfrm>
                <a:off x="2765758" y="4005444"/>
                <a:ext cx="241392" cy="62762"/>
              </a:xfrm>
              <a:custGeom>
                <a:avLst/>
                <a:gdLst>
                  <a:gd name="T0" fmla="*/ 46 w 648"/>
                  <a:gd name="T1" fmla="*/ 154 h 169"/>
                  <a:gd name="T2" fmla="*/ 168 w 648"/>
                  <a:gd name="T3" fmla="*/ 61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3 h 169"/>
                  <a:gd name="T24" fmla="*/ 0 w 648"/>
                  <a:gd name="T25" fmla="*/ 144 h 169"/>
                  <a:gd name="T26" fmla="*/ 0 w 648"/>
                  <a:gd name="T27" fmla="*/ 145 h 169"/>
                  <a:gd name="T28" fmla="*/ 0 w 648"/>
                  <a:gd name="T29" fmla="*/ 145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8"/>
                      <a:pt x="168" y="61"/>
                    </a:cubicBezTo>
                    <a:cubicBezTo>
                      <a:pt x="211" y="47"/>
                      <a:pt x="248"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9"/>
                      <a:pt x="0" y="143"/>
                    </a:cubicBezTo>
                    <a:cubicBezTo>
                      <a:pt x="0" y="143"/>
                      <a:pt x="0" y="144"/>
                      <a:pt x="0" y="144"/>
                    </a:cubicBezTo>
                    <a:cubicBezTo>
                      <a:pt x="0" y="145"/>
                      <a:pt x="0" y="145"/>
                      <a:pt x="0" y="145"/>
                    </a:cubicBezTo>
                    <a:cubicBezTo>
                      <a:pt x="0" y="145"/>
                      <a:pt x="0" y="145"/>
                      <a:pt x="0" y="145"/>
                    </a:cubicBezTo>
                    <a:cubicBezTo>
                      <a:pt x="1" y="154"/>
                      <a:pt x="5" y="160"/>
                      <a:pt x="13" y="164"/>
                    </a:cubicBezTo>
                    <a:cubicBezTo>
                      <a:pt x="21" y="169"/>
                      <a:pt x="32" y="168"/>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8" name="îš1ïdê"/>
              <p:cNvSpPr/>
              <p:nvPr/>
            </p:nvSpPr>
            <p:spPr bwMode="auto">
              <a:xfrm>
                <a:off x="2738722" y="4534575"/>
                <a:ext cx="538787" cy="223046"/>
              </a:xfrm>
              <a:custGeom>
                <a:avLst/>
                <a:gdLst>
                  <a:gd name="T0" fmla="*/ 1407 w 1444"/>
                  <a:gd name="T1" fmla="*/ 447 h 597"/>
                  <a:gd name="T2" fmla="*/ 1406 w 1444"/>
                  <a:gd name="T3" fmla="*/ 447 h 597"/>
                  <a:gd name="T4" fmla="*/ 1444 w 1444"/>
                  <a:gd name="T5" fmla="*/ 298 h 597"/>
                  <a:gd name="T6" fmla="*/ 1444 w 1444"/>
                  <a:gd name="T7" fmla="*/ 298 h 597"/>
                  <a:gd name="T8" fmla="*/ 1148 w 1444"/>
                  <a:gd name="T9" fmla="*/ 0 h 597"/>
                  <a:gd name="T10" fmla="*/ 724 w 1444"/>
                  <a:gd name="T11" fmla="*/ 0 h 597"/>
                  <a:gd name="T12" fmla="*/ 300 w 1444"/>
                  <a:gd name="T13" fmla="*/ 0 h 597"/>
                  <a:gd name="T14" fmla="*/ 0 w 1444"/>
                  <a:gd name="T15" fmla="*/ 298 h 597"/>
                  <a:gd name="T16" fmla="*/ 0 w 1444"/>
                  <a:gd name="T17" fmla="*/ 298 h 597"/>
                  <a:gd name="T18" fmla="*/ 40 w 1444"/>
                  <a:gd name="T19" fmla="*/ 446 h 597"/>
                  <a:gd name="T20" fmla="*/ 40 w 1444"/>
                  <a:gd name="T21" fmla="*/ 447 h 597"/>
                  <a:gd name="T22" fmla="*/ 300 w 1444"/>
                  <a:gd name="T23" fmla="*/ 597 h 597"/>
                  <a:gd name="T24" fmla="*/ 724 w 1444"/>
                  <a:gd name="T25" fmla="*/ 597 h 597"/>
                  <a:gd name="T26" fmla="*/ 1148 w 1444"/>
                  <a:gd name="T27" fmla="*/ 597 h 597"/>
                  <a:gd name="T28" fmla="*/ 1407 w 1444"/>
                  <a:gd name="T29" fmla="*/ 44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7">
                    <a:moveTo>
                      <a:pt x="1407" y="447"/>
                    </a:moveTo>
                    <a:cubicBezTo>
                      <a:pt x="1406" y="447"/>
                      <a:pt x="1406" y="447"/>
                      <a:pt x="1406" y="447"/>
                    </a:cubicBezTo>
                    <a:cubicBezTo>
                      <a:pt x="1431" y="403"/>
                      <a:pt x="1444" y="352"/>
                      <a:pt x="1444" y="298"/>
                    </a:cubicBezTo>
                    <a:cubicBezTo>
                      <a:pt x="1444" y="298"/>
                      <a:pt x="1444" y="298"/>
                      <a:pt x="1444" y="298"/>
                    </a:cubicBezTo>
                    <a:cubicBezTo>
                      <a:pt x="1444" y="133"/>
                      <a:pt x="1313" y="0"/>
                      <a:pt x="1148" y="0"/>
                    </a:cubicBezTo>
                    <a:cubicBezTo>
                      <a:pt x="724" y="0"/>
                      <a:pt x="724" y="0"/>
                      <a:pt x="724" y="0"/>
                    </a:cubicBezTo>
                    <a:cubicBezTo>
                      <a:pt x="300" y="0"/>
                      <a:pt x="300" y="0"/>
                      <a:pt x="300" y="0"/>
                    </a:cubicBezTo>
                    <a:cubicBezTo>
                      <a:pt x="135" y="0"/>
                      <a:pt x="0" y="133"/>
                      <a:pt x="0" y="298"/>
                    </a:cubicBezTo>
                    <a:cubicBezTo>
                      <a:pt x="0" y="298"/>
                      <a:pt x="0" y="298"/>
                      <a:pt x="0" y="298"/>
                    </a:cubicBezTo>
                    <a:cubicBezTo>
                      <a:pt x="0" y="352"/>
                      <a:pt x="14" y="402"/>
                      <a:pt x="40" y="446"/>
                    </a:cubicBezTo>
                    <a:cubicBezTo>
                      <a:pt x="40" y="447"/>
                      <a:pt x="40" y="447"/>
                      <a:pt x="40" y="447"/>
                    </a:cubicBezTo>
                    <a:cubicBezTo>
                      <a:pt x="92" y="537"/>
                      <a:pt x="189" y="597"/>
                      <a:pt x="300" y="597"/>
                    </a:cubicBezTo>
                    <a:cubicBezTo>
                      <a:pt x="724" y="597"/>
                      <a:pt x="724" y="597"/>
                      <a:pt x="724" y="597"/>
                    </a:cubicBezTo>
                    <a:cubicBezTo>
                      <a:pt x="1148" y="597"/>
                      <a:pt x="1148" y="597"/>
                      <a:pt x="1148" y="597"/>
                    </a:cubicBezTo>
                    <a:cubicBezTo>
                      <a:pt x="1259" y="597"/>
                      <a:pt x="1355" y="537"/>
                      <a:pt x="1407" y="447"/>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99" name="í$1íḑe"/>
              <p:cNvSpPr/>
              <p:nvPr/>
            </p:nvSpPr>
            <p:spPr bwMode="auto">
              <a:xfrm>
                <a:off x="3007150" y="470161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0" name="iŝľiḓê"/>
              <p:cNvSpPr/>
              <p:nvPr/>
            </p:nvSpPr>
            <p:spPr bwMode="auto">
              <a:xfrm>
                <a:off x="3007150" y="4534575"/>
                <a:ext cx="270359" cy="181527"/>
              </a:xfrm>
              <a:custGeom>
                <a:avLst/>
                <a:gdLst>
                  <a:gd name="T0" fmla="*/ 724 w 724"/>
                  <a:gd name="T1" fmla="*/ 298 h 488"/>
                  <a:gd name="T2" fmla="*/ 428 w 724"/>
                  <a:gd name="T3" fmla="*/ 0 h 488"/>
                  <a:gd name="T4" fmla="*/ 0 w 724"/>
                  <a:gd name="T5" fmla="*/ 0 h 488"/>
                  <a:gd name="T6" fmla="*/ 0 w 724"/>
                  <a:gd name="T7" fmla="*/ 488 h 488"/>
                  <a:gd name="T8" fmla="*/ 522 w 724"/>
                  <a:gd name="T9" fmla="*/ 488 h 488"/>
                  <a:gd name="T10" fmla="*/ 686 w 724"/>
                  <a:gd name="T11" fmla="*/ 447 h 488"/>
                  <a:gd name="T12" fmla="*/ 724 w 724"/>
                  <a:gd name="T13" fmla="*/ 298 h 488"/>
                </a:gdLst>
                <a:ahLst/>
                <a:cxnLst>
                  <a:cxn ang="0">
                    <a:pos x="T0" y="T1"/>
                  </a:cxn>
                  <a:cxn ang="0">
                    <a:pos x="T2" y="T3"/>
                  </a:cxn>
                  <a:cxn ang="0">
                    <a:pos x="T4" y="T5"/>
                  </a:cxn>
                  <a:cxn ang="0">
                    <a:pos x="T6" y="T7"/>
                  </a:cxn>
                  <a:cxn ang="0">
                    <a:pos x="T8" y="T9"/>
                  </a:cxn>
                  <a:cxn ang="0">
                    <a:pos x="T10" y="T11"/>
                  </a:cxn>
                  <a:cxn ang="0">
                    <a:pos x="T12" y="T13"/>
                  </a:cxn>
                </a:cxnLst>
                <a:rect l="0" t="0" r="r" b="b"/>
                <a:pathLst>
                  <a:path w="724" h="488">
                    <a:moveTo>
                      <a:pt x="724" y="298"/>
                    </a:moveTo>
                    <a:cubicBezTo>
                      <a:pt x="724" y="133"/>
                      <a:pt x="593" y="0"/>
                      <a:pt x="428" y="0"/>
                    </a:cubicBezTo>
                    <a:cubicBezTo>
                      <a:pt x="0" y="0"/>
                      <a:pt x="0" y="0"/>
                      <a:pt x="0" y="0"/>
                    </a:cubicBezTo>
                    <a:cubicBezTo>
                      <a:pt x="0" y="488"/>
                      <a:pt x="0" y="488"/>
                      <a:pt x="0" y="488"/>
                    </a:cubicBezTo>
                    <a:cubicBezTo>
                      <a:pt x="522" y="488"/>
                      <a:pt x="522" y="488"/>
                      <a:pt x="522" y="488"/>
                    </a:cubicBezTo>
                    <a:cubicBezTo>
                      <a:pt x="581" y="488"/>
                      <a:pt x="636" y="473"/>
                      <a:pt x="686" y="447"/>
                    </a:cubicBezTo>
                    <a:cubicBezTo>
                      <a:pt x="711" y="404"/>
                      <a:pt x="724" y="352"/>
                      <a:pt x="724" y="298"/>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1" name="íśļíḋè"/>
              <p:cNvSpPr/>
              <p:nvPr/>
            </p:nvSpPr>
            <p:spPr bwMode="auto">
              <a:xfrm>
                <a:off x="2753206" y="4701618"/>
                <a:ext cx="253945" cy="56003"/>
              </a:xfrm>
              <a:custGeom>
                <a:avLst/>
                <a:gdLst>
                  <a:gd name="T0" fmla="*/ 166 w 680"/>
                  <a:gd name="T1" fmla="*/ 41 h 150"/>
                  <a:gd name="T2" fmla="*/ 0 w 680"/>
                  <a:gd name="T3" fmla="*/ 0 h 150"/>
                  <a:gd name="T4" fmla="*/ 260 w 680"/>
                  <a:gd name="T5" fmla="*/ 150 h 150"/>
                  <a:gd name="T6" fmla="*/ 680 w 680"/>
                  <a:gd name="T7" fmla="*/ 150 h 150"/>
                  <a:gd name="T8" fmla="*/ 680 w 680"/>
                  <a:gd name="T9" fmla="*/ 41 h 150"/>
                  <a:gd name="T10" fmla="*/ 166 w 680"/>
                  <a:gd name="T11" fmla="*/ 41 h 150"/>
                </a:gdLst>
                <a:ahLst/>
                <a:cxnLst>
                  <a:cxn ang="0">
                    <a:pos x="T0" y="T1"/>
                  </a:cxn>
                  <a:cxn ang="0">
                    <a:pos x="T2" y="T3"/>
                  </a:cxn>
                  <a:cxn ang="0">
                    <a:pos x="T4" y="T5"/>
                  </a:cxn>
                  <a:cxn ang="0">
                    <a:pos x="T6" y="T7"/>
                  </a:cxn>
                  <a:cxn ang="0">
                    <a:pos x="T8" y="T9"/>
                  </a:cxn>
                  <a:cxn ang="0">
                    <a:pos x="T10" y="T11"/>
                  </a:cxn>
                </a:cxnLst>
                <a:rect l="0" t="0" r="r" b="b"/>
                <a:pathLst>
                  <a:path w="680" h="150">
                    <a:moveTo>
                      <a:pt x="166" y="41"/>
                    </a:moveTo>
                    <a:cubicBezTo>
                      <a:pt x="106" y="41"/>
                      <a:pt x="50" y="26"/>
                      <a:pt x="0" y="0"/>
                    </a:cubicBezTo>
                    <a:cubicBezTo>
                      <a:pt x="52" y="90"/>
                      <a:pt x="149" y="150"/>
                      <a:pt x="260" y="150"/>
                    </a:cubicBezTo>
                    <a:cubicBezTo>
                      <a:pt x="680" y="150"/>
                      <a:pt x="680" y="150"/>
                      <a:pt x="680" y="150"/>
                    </a:cubicBezTo>
                    <a:cubicBezTo>
                      <a:pt x="680" y="41"/>
                      <a:pt x="680" y="41"/>
                      <a:pt x="680" y="41"/>
                    </a:cubicBezTo>
                    <a:lnTo>
                      <a:pt x="166" y="41"/>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2" name="îṣļidê"/>
              <p:cNvSpPr/>
              <p:nvPr/>
            </p:nvSpPr>
            <p:spPr bwMode="auto">
              <a:xfrm>
                <a:off x="2738722" y="4534575"/>
                <a:ext cx="268428" cy="181527"/>
              </a:xfrm>
              <a:custGeom>
                <a:avLst/>
                <a:gdLst>
                  <a:gd name="T0" fmla="*/ 720 w 720"/>
                  <a:gd name="T1" fmla="*/ 488 h 488"/>
                  <a:gd name="T2" fmla="*/ 720 w 720"/>
                  <a:gd name="T3" fmla="*/ 0 h 488"/>
                  <a:gd name="T4" fmla="*/ 300 w 720"/>
                  <a:gd name="T5" fmla="*/ 0 h 488"/>
                  <a:gd name="T6" fmla="*/ 0 w 720"/>
                  <a:gd name="T7" fmla="*/ 298 h 488"/>
                  <a:gd name="T8" fmla="*/ 0 w 720"/>
                  <a:gd name="T9" fmla="*/ 298 h 488"/>
                  <a:gd name="T10" fmla="*/ 40 w 720"/>
                  <a:gd name="T11" fmla="*/ 447 h 488"/>
                  <a:gd name="T12" fmla="*/ 206 w 720"/>
                  <a:gd name="T13" fmla="*/ 488 h 488"/>
                  <a:gd name="T14" fmla="*/ 720 w 720"/>
                  <a:gd name="T15" fmla="*/ 488 h 4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8">
                    <a:moveTo>
                      <a:pt x="720" y="488"/>
                    </a:moveTo>
                    <a:cubicBezTo>
                      <a:pt x="720" y="0"/>
                      <a:pt x="720" y="0"/>
                      <a:pt x="720" y="0"/>
                    </a:cubicBezTo>
                    <a:cubicBezTo>
                      <a:pt x="300" y="0"/>
                      <a:pt x="300" y="0"/>
                      <a:pt x="300" y="0"/>
                    </a:cubicBezTo>
                    <a:cubicBezTo>
                      <a:pt x="135" y="0"/>
                      <a:pt x="0" y="133"/>
                      <a:pt x="0" y="298"/>
                    </a:cubicBezTo>
                    <a:cubicBezTo>
                      <a:pt x="0" y="298"/>
                      <a:pt x="0" y="298"/>
                      <a:pt x="0" y="298"/>
                    </a:cubicBezTo>
                    <a:cubicBezTo>
                      <a:pt x="0" y="352"/>
                      <a:pt x="14" y="403"/>
                      <a:pt x="40" y="447"/>
                    </a:cubicBezTo>
                    <a:cubicBezTo>
                      <a:pt x="89" y="472"/>
                      <a:pt x="146" y="488"/>
                      <a:pt x="206" y="488"/>
                    </a:cubicBezTo>
                    <a:lnTo>
                      <a:pt x="720" y="488"/>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3" name="íSḻiḋê"/>
              <p:cNvSpPr/>
              <p:nvPr/>
            </p:nvSpPr>
            <p:spPr bwMode="auto">
              <a:xfrm>
                <a:off x="3007150" y="4558714"/>
                <a:ext cx="241392" cy="62762"/>
              </a:xfrm>
              <a:custGeom>
                <a:avLst/>
                <a:gdLst>
                  <a:gd name="T0" fmla="*/ 348 w 646"/>
                  <a:gd name="T1" fmla="*/ 48 h 168"/>
                  <a:gd name="T2" fmla="*/ 398 w 646"/>
                  <a:gd name="T3" fmla="*/ 48 h 168"/>
                  <a:gd name="T4" fmla="*/ 399 w 646"/>
                  <a:gd name="T5" fmla="*/ 48 h 168"/>
                  <a:gd name="T6" fmla="*/ 479 w 646"/>
                  <a:gd name="T7" fmla="*/ 60 h 168"/>
                  <a:gd name="T8" fmla="*/ 601 w 646"/>
                  <a:gd name="T9" fmla="*/ 154 h 168"/>
                  <a:gd name="T10" fmla="*/ 608 w 646"/>
                  <a:gd name="T11" fmla="*/ 162 h 168"/>
                  <a:gd name="T12" fmla="*/ 634 w 646"/>
                  <a:gd name="T13" fmla="*/ 163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9" y="60"/>
                    </a:cubicBezTo>
                    <a:cubicBezTo>
                      <a:pt x="534" y="77"/>
                      <a:pt x="576" y="109"/>
                      <a:pt x="601" y="154"/>
                    </a:cubicBezTo>
                    <a:cubicBezTo>
                      <a:pt x="602" y="157"/>
                      <a:pt x="605" y="160"/>
                      <a:pt x="608" y="162"/>
                    </a:cubicBezTo>
                    <a:cubicBezTo>
                      <a:pt x="615" y="167"/>
                      <a:pt x="625" y="168"/>
                      <a:pt x="634" y="163"/>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4" name="íṩlîḓè"/>
              <p:cNvSpPr/>
              <p:nvPr/>
            </p:nvSpPr>
            <p:spPr bwMode="auto">
              <a:xfrm>
                <a:off x="2765758" y="4558714"/>
                <a:ext cx="241392" cy="62762"/>
              </a:xfrm>
              <a:custGeom>
                <a:avLst/>
                <a:gdLst>
                  <a:gd name="T0" fmla="*/ 46 w 648"/>
                  <a:gd name="T1" fmla="*/ 154 h 169"/>
                  <a:gd name="T2" fmla="*/ 168 w 648"/>
                  <a:gd name="T3" fmla="*/ 60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2 h 169"/>
                  <a:gd name="T24" fmla="*/ 0 w 648"/>
                  <a:gd name="T25" fmla="*/ 144 h 169"/>
                  <a:gd name="T26" fmla="*/ 0 w 648"/>
                  <a:gd name="T27" fmla="*/ 144 h 169"/>
                  <a:gd name="T28" fmla="*/ 0 w 648"/>
                  <a:gd name="T29" fmla="*/ 144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7"/>
                      <a:pt x="168" y="60"/>
                    </a:cubicBezTo>
                    <a:cubicBezTo>
                      <a:pt x="211" y="47"/>
                      <a:pt x="248"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8"/>
                      <a:pt x="0" y="142"/>
                    </a:cubicBezTo>
                    <a:cubicBezTo>
                      <a:pt x="0" y="143"/>
                      <a:pt x="0" y="144"/>
                      <a:pt x="0" y="144"/>
                    </a:cubicBezTo>
                    <a:cubicBezTo>
                      <a:pt x="0" y="144"/>
                      <a:pt x="0" y="144"/>
                      <a:pt x="0" y="144"/>
                    </a:cubicBezTo>
                    <a:cubicBezTo>
                      <a:pt x="0" y="144"/>
                      <a:pt x="0" y="144"/>
                      <a:pt x="0" y="144"/>
                    </a:cubicBezTo>
                    <a:cubicBezTo>
                      <a:pt x="1" y="153"/>
                      <a:pt x="5" y="160"/>
                      <a:pt x="13" y="164"/>
                    </a:cubicBezTo>
                    <a:cubicBezTo>
                      <a:pt x="21" y="169"/>
                      <a:pt x="32" y="167"/>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5" name="ïṡļîḓè"/>
              <p:cNvSpPr/>
              <p:nvPr/>
            </p:nvSpPr>
            <p:spPr bwMode="auto">
              <a:xfrm>
                <a:off x="3533384" y="3982271"/>
                <a:ext cx="538787" cy="222081"/>
              </a:xfrm>
              <a:custGeom>
                <a:avLst/>
                <a:gdLst>
                  <a:gd name="T0" fmla="*/ 1407 w 1444"/>
                  <a:gd name="T1" fmla="*/ 446 h 596"/>
                  <a:gd name="T2" fmla="*/ 1406 w 1444"/>
                  <a:gd name="T3" fmla="*/ 446 h 596"/>
                  <a:gd name="T4" fmla="*/ 1444 w 1444"/>
                  <a:gd name="T5" fmla="*/ 297 h 596"/>
                  <a:gd name="T6" fmla="*/ 1444 w 1444"/>
                  <a:gd name="T7" fmla="*/ 297 h 596"/>
                  <a:gd name="T8" fmla="*/ 1148 w 1444"/>
                  <a:gd name="T9" fmla="*/ 0 h 596"/>
                  <a:gd name="T10" fmla="*/ 724 w 1444"/>
                  <a:gd name="T11" fmla="*/ 0 h 596"/>
                  <a:gd name="T12" fmla="*/ 300 w 1444"/>
                  <a:gd name="T13" fmla="*/ 0 h 596"/>
                  <a:gd name="T14" fmla="*/ 0 w 1444"/>
                  <a:gd name="T15" fmla="*/ 297 h 596"/>
                  <a:gd name="T16" fmla="*/ 0 w 1444"/>
                  <a:gd name="T17" fmla="*/ 297 h 596"/>
                  <a:gd name="T18" fmla="*/ 39 w 1444"/>
                  <a:gd name="T19" fmla="*/ 445 h 596"/>
                  <a:gd name="T20" fmla="*/ 40 w 1444"/>
                  <a:gd name="T21" fmla="*/ 446 h 596"/>
                  <a:gd name="T22" fmla="*/ 300 w 1444"/>
                  <a:gd name="T23" fmla="*/ 596 h 596"/>
                  <a:gd name="T24" fmla="*/ 724 w 1444"/>
                  <a:gd name="T25" fmla="*/ 596 h 596"/>
                  <a:gd name="T26" fmla="*/ 1148 w 1444"/>
                  <a:gd name="T27" fmla="*/ 596 h 596"/>
                  <a:gd name="T28" fmla="*/ 1407 w 1444"/>
                  <a:gd name="T29" fmla="*/ 44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6">
                    <a:moveTo>
                      <a:pt x="1407" y="446"/>
                    </a:moveTo>
                    <a:cubicBezTo>
                      <a:pt x="1406" y="446"/>
                      <a:pt x="1406" y="446"/>
                      <a:pt x="1406" y="446"/>
                    </a:cubicBezTo>
                    <a:cubicBezTo>
                      <a:pt x="1431" y="402"/>
                      <a:pt x="1444" y="351"/>
                      <a:pt x="1444" y="297"/>
                    </a:cubicBezTo>
                    <a:cubicBezTo>
                      <a:pt x="1444" y="297"/>
                      <a:pt x="1444" y="297"/>
                      <a:pt x="1444" y="297"/>
                    </a:cubicBezTo>
                    <a:cubicBezTo>
                      <a:pt x="1444" y="132"/>
                      <a:pt x="1313" y="0"/>
                      <a:pt x="1148" y="0"/>
                    </a:cubicBezTo>
                    <a:cubicBezTo>
                      <a:pt x="724" y="0"/>
                      <a:pt x="724" y="0"/>
                      <a:pt x="724" y="0"/>
                    </a:cubicBezTo>
                    <a:cubicBezTo>
                      <a:pt x="300" y="0"/>
                      <a:pt x="300" y="0"/>
                      <a:pt x="300" y="0"/>
                    </a:cubicBezTo>
                    <a:cubicBezTo>
                      <a:pt x="135" y="0"/>
                      <a:pt x="0" y="132"/>
                      <a:pt x="0" y="297"/>
                    </a:cubicBezTo>
                    <a:cubicBezTo>
                      <a:pt x="0" y="297"/>
                      <a:pt x="0" y="297"/>
                      <a:pt x="0" y="297"/>
                    </a:cubicBezTo>
                    <a:cubicBezTo>
                      <a:pt x="0" y="351"/>
                      <a:pt x="14" y="401"/>
                      <a:pt x="39" y="445"/>
                    </a:cubicBezTo>
                    <a:cubicBezTo>
                      <a:pt x="40" y="446"/>
                      <a:pt x="40" y="446"/>
                      <a:pt x="40" y="446"/>
                    </a:cubicBezTo>
                    <a:cubicBezTo>
                      <a:pt x="92" y="536"/>
                      <a:pt x="189" y="596"/>
                      <a:pt x="300" y="596"/>
                    </a:cubicBezTo>
                    <a:cubicBezTo>
                      <a:pt x="724" y="596"/>
                      <a:pt x="724" y="596"/>
                      <a:pt x="724" y="596"/>
                    </a:cubicBezTo>
                    <a:cubicBezTo>
                      <a:pt x="1148" y="596"/>
                      <a:pt x="1148" y="596"/>
                      <a:pt x="1148" y="596"/>
                    </a:cubicBezTo>
                    <a:cubicBezTo>
                      <a:pt x="1259" y="596"/>
                      <a:pt x="1355" y="536"/>
                      <a:pt x="1407" y="446"/>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6" name="i$ḷiďê"/>
              <p:cNvSpPr/>
              <p:nvPr/>
            </p:nvSpPr>
            <p:spPr bwMode="auto">
              <a:xfrm>
                <a:off x="3801812" y="414834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7" name="ísļîḋè"/>
              <p:cNvSpPr/>
              <p:nvPr/>
            </p:nvSpPr>
            <p:spPr bwMode="auto">
              <a:xfrm>
                <a:off x="3801812" y="3982271"/>
                <a:ext cx="270359" cy="181527"/>
              </a:xfrm>
              <a:custGeom>
                <a:avLst/>
                <a:gdLst>
                  <a:gd name="T0" fmla="*/ 724 w 724"/>
                  <a:gd name="T1" fmla="*/ 297 h 487"/>
                  <a:gd name="T2" fmla="*/ 428 w 724"/>
                  <a:gd name="T3" fmla="*/ 0 h 487"/>
                  <a:gd name="T4" fmla="*/ 0 w 724"/>
                  <a:gd name="T5" fmla="*/ 0 h 487"/>
                  <a:gd name="T6" fmla="*/ 0 w 724"/>
                  <a:gd name="T7" fmla="*/ 487 h 487"/>
                  <a:gd name="T8" fmla="*/ 522 w 724"/>
                  <a:gd name="T9" fmla="*/ 487 h 487"/>
                  <a:gd name="T10" fmla="*/ 686 w 724"/>
                  <a:gd name="T11" fmla="*/ 447 h 487"/>
                  <a:gd name="T12" fmla="*/ 724 w 724"/>
                  <a:gd name="T13" fmla="*/ 297 h 487"/>
                </a:gdLst>
                <a:ahLst/>
                <a:cxnLst>
                  <a:cxn ang="0">
                    <a:pos x="T0" y="T1"/>
                  </a:cxn>
                  <a:cxn ang="0">
                    <a:pos x="T2" y="T3"/>
                  </a:cxn>
                  <a:cxn ang="0">
                    <a:pos x="T4" y="T5"/>
                  </a:cxn>
                  <a:cxn ang="0">
                    <a:pos x="T6" y="T7"/>
                  </a:cxn>
                  <a:cxn ang="0">
                    <a:pos x="T8" y="T9"/>
                  </a:cxn>
                  <a:cxn ang="0">
                    <a:pos x="T10" y="T11"/>
                  </a:cxn>
                  <a:cxn ang="0">
                    <a:pos x="T12" y="T13"/>
                  </a:cxn>
                </a:cxnLst>
                <a:rect l="0" t="0" r="r" b="b"/>
                <a:pathLst>
                  <a:path w="724" h="487">
                    <a:moveTo>
                      <a:pt x="724" y="297"/>
                    </a:moveTo>
                    <a:cubicBezTo>
                      <a:pt x="724" y="132"/>
                      <a:pt x="593" y="0"/>
                      <a:pt x="428" y="0"/>
                    </a:cubicBezTo>
                    <a:cubicBezTo>
                      <a:pt x="0" y="0"/>
                      <a:pt x="0" y="0"/>
                      <a:pt x="0" y="0"/>
                    </a:cubicBezTo>
                    <a:cubicBezTo>
                      <a:pt x="0" y="487"/>
                      <a:pt x="0" y="487"/>
                      <a:pt x="0" y="487"/>
                    </a:cubicBezTo>
                    <a:cubicBezTo>
                      <a:pt x="522" y="487"/>
                      <a:pt x="522" y="487"/>
                      <a:pt x="522" y="487"/>
                    </a:cubicBezTo>
                    <a:cubicBezTo>
                      <a:pt x="581" y="487"/>
                      <a:pt x="636" y="472"/>
                      <a:pt x="686" y="447"/>
                    </a:cubicBezTo>
                    <a:cubicBezTo>
                      <a:pt x="711" y="403"/>
                      <a:pt x="724" y="351"/>
                      <a:pt x="724" y="297"/>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8" name="iS1íḋé"/>
              <p:cNvSpPr/>
              <p:nvPr/>
            </p:nvSpPr>
            <p:spPr bwMode="auto">
              <a:xfrm>
                <a:off x="3547867" y="4148348"/>
                <a:ext cx="253945" cy="56003"/>
              </a:xfrm>
              <a:custGeom>
                <a:avLst/>
                <a:gdLst>
                  <a:gd name="T0" fmla="*/ 166 w 680"/>
                  <a:gd name="T1" fmla="*/ 40 h 149"/>
                  <a:gd name="T2" fmla="*/ 0 w 680"/>
                  <a:gd name="T3" fmla="*/ 0 h 149"/>
                  <a:gd name="T4" fmla="*/ 260 w 680"/>
                  <a:gd name="T5" fmla="*/ 149 h 149"/>
                  <a:gd name="T6" fmla="*/ 680 w 680"/>
                  <a:gd name="T7" fmla="*/ 149 h 149"/>
                  <a:gd name="T8" fmla="*/ 680 w 680"/>
                  <a:gd name="T9" fmla="*/ 40 h 149"/>
                  <a:gd name="T10" fmla="*/ 166 w 680"/>
                  <a:gd name="T11" fmla="*/ 40 h 149"/>
                </a:gdLst>
                <a:ahLst/>
                <a:cxnLst>
                  <a:cxn ang="0">
                    <a:pos x="T0" y="T1"/>
                  </a:cxn>
                  <a:cxn ang="0">
                    <a:pos x="T2" y="T3"/>
                  </a:cxn>
                  <a:cxn ang="0">
                    <a:pos x="T4" y="T5"/>
                  </a:cxn>
                  <a:cxn ang="0">
                    <a:pos x="T6" y="T7"/>
                  </a:cxn>
                  <a:cxn ang="0">
                    <a:pos x="T8" y="T9"/>
                  </a:cxn>
                  <a:cxn ang="0">
                    <a:pos x="T10" y="T11"/>
                  </a:cxn>
                </a:cxnLst>
                <a:rect l="0" t="0" r="r" b="b"/>
                <a:pathLst>
                  <a:path w="680" h="149">
                    <a:moveTo>
                      <a:pt x="166" y="40"/>
                    </a:moveTo>
                    <a:cubicBezTo>
                      <a:pt x="106" y="40"/>
                      <a:pt x="50" y="25"/>
                      <a:pt x="0" y="0"/>
                    </a:cubicBezTo>
                    <a:cubicBezTo>
                      <a:pt x="52" y="90"/>
                      <a:pt x="149" y="149"/>
                      <a:pt x="260" y="149"/>
                    </a:cubicBezTo>
                    <a:cubicBezTo>
                      <a:pt x="680" y="149"/>
                      <a:pt x="680" y="149"/>
                      <a:pt x="680" y="149"/>
                    </a:cubicBezTo>
                    <a:cubicBezTo>
                      <a:pt x="680" y="40"/>
                      <a:pt x="680" y="40"/>
                      <a:pt x="680" y="40"/>
                    </a:cubicBezTo>
                    <a:lnTo>
                      <a:pt x="166" y="40"/>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09" name="íSľîḓè"/>
              <p:cNvSpPr/>
              <p:nvPr/>
            </p:nvSpPr>
            <p:spPr bwMode="auto">
              <a:xfrm>
                <a:off x="3533384" y="3982271"/>
                <a:ext cx="268428" cy="181527"/>
              </a:xfrm>
              <a:custGeom>
                <a:avLst/>
                <a:gdLst>
                  <a:gd name="T0" fmla="*/ 720 w 720"/>
                  <a:gd name="T1" fmla="*/ 487 h 487"/>
                  <a:gd name="T2" fmla="*/ 720 w 720"/>
                  <a:gd name="T3" fmla="*/ 0 h 487"/>
                  <a:gd name="T4" fmla="*/ 300 w 720"/>
                  <a:gd name="T5" fmla="*/ 0 h 487"/>
                  <a:gd name="T6" fmla="*/ 0 w 720"/>
                  <a:gd name="T7" fmla="*/ 297 h 487"/>
                  <a:gd name="T8" fmla="*/ 0 w 720"/>
                  <a:gd name="T9" fmla="*/ 297 h 487"/>
                  <a:gd name="T10" fmla="*/ 39 w 720"/>
                  <a:gd name="T11" fmla="*/ 446 h 487"/>
                  <a:gd name="T12" fmla="*/ 206 w 720"/>
                  <a:gd name="T13" fmla="*/ 487 h 487"/>
                  <a:gd name="T14" fmla="*/ 720 w 720"/>
                  <a:gd name="T15" fmla="*/ 487 h 4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7">
                    <a:moveTo>
                      <a:pt x="720" y="487"/>
                    </a:moveTo>
                    <a:cubicBezTo>
                      <a:pt x="720" y="0"/>
                      <a:pt x="720" y="0"/>
                      <a:pt x="720" y="0"/>
                    </a:cubicBezTo>
                    <a:cubicBezTo>
                      <a:pt x="300" y="0"/>
                      <a:pt x="300" y="0"/>
                      <a:pt x="300" y="0"/>
                    </a:cubicBezTo>
                    <a:cubicBezTo>
                      <a:pt x="135" y="0"/>
                      <a:pt x="0" y="132"/>
                      <a:pt x="0" y="297"/>
                    </a:cubicBezTo>
                    <a:cubicBezTo>
                      <a:pt x="0" y="297"/>
                      <a:pt x="0" y="297"/>
                      <a:pt x="0" y="297"/>
                    </a:cubicBezTo>
                    <a:cubicBezTo>
                      <a:pt x="0" y="351"/>
                      <a:pt x="14" y="403"/>
                      <a:pt x="39" y="446"/>
                    </a:cubicBezTo>
                    <a:cubicBezTo>
                      <a:pt x="89" y="472"/>
                      <a:pt x="146" y="487"/>
                      <a:pt x="206" y="487"/>
                    </a:cubicBezTo>
                    <a:lnTo>
                      <a:pt x="720" y="487"/>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0" name="îšļiḍê"/>
              <p:cNvSpPr/>
              <p:nvPr/>
            </p:nvSpPr>
            <p:spPr bwMode="auto">
              <a:xfrm>
                <a:off x="3801812" y="4005444"/>
                <a:ext cx="241392" cy="62762"/>
              </a:xfrm>
              <a:custGeom>
                <a:avLst/>
                <a:gdLst>
                  <a:gd name="T0" fmla="*/ 348 w 646"/>
                  <a:gd name="T1" fmla="*/ 48 h 168"/>
                  <a:gd name="T2" fmla="*/ 398 w 646"/>
                  <a:gd name="T3" fmla="*/ 48 h 168"/>
                  <a:gd name="T4" fmla="*/ 399 w 646"/>
                  <a:gd name="T5" fmla="*/ 48 h 168"/>
                  <a:gd name="T6" fmla="*/ 478 w 646"/>
                  <a:gd name="T7" fmla="*/ 60 h 168"/>
                  <a:gd name="T8" fmla="*/ 601 w 646"/>
                  <a:gd name="T9" fmla="*/ 154 h 168"/>
                  <a:gd name="T10" fmla="*/ 607 w 646"/>
                  <a:gd name="T11" fmla="*/ 162 h 168"/>
                  <a:gd name="T12" fmla="*/ 634 w 646"/>
                  <a:gd name="T13" fmla="*/ 164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8" y="60"/>
                    </a:cubicBezTo>
                    <a:cubicBezTo>
                      <a:pt x="534" y="77"/>
                      <a:pt x="575" y="109"/>
                      <a:pt x="601" y="154"/>
                    </a:cubicBezTo>
                    <a:cubicBezTo>
                      <a:pt x="602" y="157"/>
                      <a:pt x="605" y="160"/>
                      <a:pt x="607" y="162"/>
                    </a:cubicBezTo>
                    <a:cubicBezTo>
                      <a:pt x="615" y="167"/>
                      <a:pt x="625" y="168"/>
                      <a:pt x="634" y="164"/>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1" name="ïSḻíďê"/>
              <p:cNvSpPr/>
              <p:nvPr/>
            </p:nvSpPr>
            <p:spPr bwMode="auto">
              <a:xfrm>
                <a:off x="3559454" y="4005444"/>
                <a:ext cx="242358" cy="62762"/>
              </a:xfrm>
              <a:custGeom>
                <a:avLst/>
                <a:gdLst>
                  <a:gd name="T0" fmla="*/ 46 w 648"/>
                  <a:gd name="T1" fmla="*/ 154 h 169"/>
                  <a:gd name="T2" fmla="*/ 168 w 648"/>
                  <a:gd name="T3" fmla="*/ 61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3 h 169"/>
                  <a:gd name="T24" fmla="*/ 0 w 648"/>
                  <a:gd name="T25" fmla="*/ 144 h 169"/>
                  <a:gd name="T26" fmla="*/ 0 w 648"/>
                  <a:gd name="T27" fmla="*/ 145 h 169"/>
                  <a:gd name="T28" fmla="*/ 0 w 648"/>
                  <a:gd name="T29" fmla="*/ 145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8"/>
                      <a:pt x="168" y="61"/>
                    </a:cubicBezTo>
                    <a:cubicBezTo>
                      <a:pt x="211" y="47"/>
                      <a:pt x="247"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9"/>
                      <a:pt x="0" y="143"/>
                    </a:cubicBezTo>
                    <a:cubicBezTo>
                      <a:pt x="0" y="143"/>
                      <a:pt x="0" y="144"/>
                      <a:pt x="0" y="144"/>
                    </a:cubicBezTo>
                    <a:cubicBezTo>
                      <a:pt x="0" y="145"/>
                      <a:pt x="0" y="145"/>
                      <a:pt x="0" y="145"/>
                    </a:cubicBezTo>
                    <a:cubicBezTo>
                      <a:pt x="0" y="145"/>
                      <a:pt x="0" y="145"/>
                      <a:pt x="0" y="145"/>
                    </a:cubicBezTo>
                    <a:cubicBezTo>
                      <a:pt x="1" y="154"/>
                      <a:pt x="5" y="160"/>
                      <a:pt x="13" y="164"/>
                    </a:cubicBezTo>
                    <a:cubicBezTo>
                      <a:pt x="21" y="169"/>
                      <a:pt x="32" y="168"/>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2" name="iś1iḓe"/>
              <p:cNvSpPr/>
              <p:nvPr/>
            </p:nvSpPr>
            <p:spPr bwMode="auto">
              <a:xfrm>
                <a:off x="3533384" y="4534575"/>
                <a:ext cx="538787" cy="223046"/>
              </a:xfrm>
              <a:custGeom>
                <a:avLst/>
                <a:gdLst>
                  <a:gd name="T0" fmla="*/ 1407 w 1444"/>
                  <a:gd name="T1" fmla="*/ 447 h 597"/>
                  <a:gd name="T2" fmla="*/ 1406 w 1444"/>
                  <a:gd name="T3" fmla="*/ 447 h 597"/>
                  <a:gd name="T4" fmla="*/ 1444 w 1444"/>
                  <a:gd name="T5" fmla="*/ 298 h 597"/>
                  <a:gd name="T6" fmla="*/ 1444 w 1444"/>
                  <a:gd name="T7" fmla="*/ 298 h 597"/>
                  <a:gd name="T8" fmla="*/ 1148 w 1444"/>
                  <a:gd name="T9" fmla="*/ 0 h 597"/>
                  <a:gd name="T10" fmla="*/ 724 w 1444"/>
                  <a:gd name="T11" fmla="*/ 0 h 597"/>
                  <a:gd name="T12" fmla="*/ 300 w 1444"/>
                  <a:gd name="T13" fmla="*/ 0 h 597"/>
                  <a:gd name="T14" fmla="*/ 0 w 1444"/>
                  <a:gd name="T15" fmla="*/ 298 h 597"/>
                  <a:gd name="T16" fmla="*/ 0 w 1444"/>
                  <a:gd name="T17" fmla="*/ 298 h 597"/>
                  <a:gd name="T18" fmla="*/ 39 w 1444"/>
                  <a:gd name="T19" fmla="*/ 446 h 597"/>
                  <a:gd name="T20" fmla="*/ 40 w 1444"/>
                  <a:gd name="T21" fmla="*/ 447 h 597"/>
                  <a:gd name="T22" fmla="*/ 300 w 1444"/>
                  <a:gd name="T23" fmla="*/ 597 h 597"/>
                  <a:gd name="T24" fmla="*/ 724 w 1444"/>
                  <a:gd name="T25" fmla="*/ 597 h 597"/>
                  <a:gd name="T26" fmla="*/ 1148 w 1444"/>
                  <a:gd name="T27" fmla="*/ 597 h 597"/>
                  <a:gd name="T28" fmla="*/ 1407 w 1444"/>
                  <a:gd name="T29" fmla="*/ 44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4" h="597">
                    <a:moveTo>
                      <a:pt x="1407" y="447"/>
                    </a:moveTo>
                    <a:cubicBezTo>
                      <a:pt x="1406" y="447"/>
                      <a:pt x="1406" y="447"/>
                      <a:pt x="1406" y="447"/>
                    </a:cubicBezTo>
                    <a:cubicBezTo>
                      <a:pt x="1431" y="403"/>
                      <a:pt x="1444" y="352"/>
                      <a:pt x="1444" y="298"/>
                    </a:cubicBezTo>
                    <a:cubicBezTo>
                      <a:pt x="1444" y="298"/>
                      <a:pt x="1444" y="298"/>
                      <a:pt x="1444" y="298"/>
                    </a:cubicBezTo>
                    <a:cubicBezTo>
                      <a:pt x="1444" y="133"/>
                      <a:pt x="1313" y="0"/>
                      <a:pt x="1148" y="0"/>
                    </a:cubicBezTo>
                    <a:cubicBezTo>
                      <a:pt x="724" y="0"/>
                      <a:pt x="724" y="0"/>
                      <a:pt x="724" y="0"/>
                    </a:cubicBezTo>
                    <a:cubicBezTo>
                      <a:pt x="300" y="0"/>
                      <a:pt x="300" y="0"/>
                      <a:pt x="300" y="0"/>
                    </a:cubicBezTo>
                    <a:cubicBezTo>
                      <a:pt x="135" y="0"/>
                      <a:pt x="0" y="133"/>
                      <a:pt x="0" y="298"/>
                    </a:cubicBezTo>
                    <a:cubicBezTo>
                      <a:pt x="0" y="298"/>
                      <a:pt x="0" y="298"/>
                      <a:pt x="0" y="298"/>
                    </a:cubicBezTo>
                    <a:cubicBezTo>
                      <a:pt x="0" y="352"/>
                      <a:pt x="14" y="402"/>
                      <a:pt x="39" y="446"/>
                    </a:cubicBezTo>
                    <a:cubicBezTo>
                      <a:pt x="40" y="447"/>
                      <a:pt x="40" y="447"/>
                      <a:pt x="40" y="447"/>
                    </a:cubicBezTo>
                    <a:cubicBezTo>
                      <a:pt x="92" y="537"/>
                      <a:pt x="189" y="597"/>
                      <a:pt x="300" y="597"/>
                    </a:cubicBezTo>
                    <a:cubicBezTo>
                      <a:pt x="724" y="597"/>
                      <a:pt x="724" y="597"/>
                      <a:pt x="724" y="597"/>
                    </a:cubicBezTo>
                    <a:cubicBezTo>
                      <a:pt x="1148" y="597"/>
                      <a:pt x="1148" y="597"/>
                      <a:pt x="1148" y="597"/>
                    </a:cubicBezTo>
                    <a:cubicBezTo>
                      <a:pt x="1259" y="597"/>
                      <a:pt x="1355" y="537"/>
                      <a:pt x="1407" y="447"/>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3" name="iŝ1ïḍé"/>
              <p:cNvSpPr/>
              <p:nvPr/>
            </p:nvSpPr>
            <p:spPr bwMode="auto">
              <a:xfrm>
                <a:off x="3801812" y="4701618"/>
                <a:ext cx="256841" cy="56003"/>
              </a:xfrm>
              <a:custGeom>
                <a:avLst/>
                <a:gdLst>
                  <a:gd name="T0" fmla="*/ 687 w 687"/>
                  <a:gd name="T1" fmla="*/ 0 h 149"/>
                  <a:gd name="T2" fmla="*/ 522 w 687"/>
                  <a:gd name="T3" fmla="*/ 40 h 149"/>
                  <a:gd name="T4" fmla="*/ 0 w 687"/>
                  <a:gd name="T5" fmla="*/ 40 h 149"/>
                  <a:gd name="T6" fmla="*/ 0 w 687"/>
                  <a:gd name="T7" fmla="*/ 149 h 149"/>
                  <a:gd name="T8" fmla="*/ 428 w 687"/>
                  <a:gd name="T9" fmla="*/ 149 h 149"/>
                  <a:gd name="T10" fmla="*/ 687 w 687"/>
                  <a:gd name="T11" fmla="*/ 0 h 149"/>
                </a:gdLst>
                <a:ahLst/>
                <a:cxnLst>
                  <a:cxn ang="0">
                    <a:pos x="T0" y="T1"/>
                  </a:cxn>
                  <a:cxn ang="0">
                    <a:pos x="T2" y="T3"/>
                  </a:cxn>
                  <a:cxn ang="0">
                    <a:pos x="T4" y="T5"/>
                  </a:cxn>
                  <a:cxn ang="0">
                    <a:pos x="T6" y="T7"/>
                  </a:cxn>
                  <a:cxn ang="0">
                    <a:pos x="T8" y="T9"/>
                  </a:cxn>
                  <a:cxn ang="0">
                    <a:pos x="T10" y="T11"/>
                  </a:cxn>
                </a:cxnLst>
                <a:rect l="0" t="0" r="r" b="b"/>
                <a:pathLst>
                  <a:path w="687" h="149">
                    <a:moveTo>
                      <a:pt x="687" y="0"/>
                    </a:moveTo>
                    <a:cubicBezTo>
                      <a:pt x="637" y="25"/>
                      <a:pt x="581" y="40"/>
                      <a:pt x="522" y="40"/>
                    </a:cubicBezTo>
                    <a:cubicBezTo>
                      <a:pt x="0" y="40"/>
                      <a:pt x="0" y="40"/>
                      <a:pt x="0" y="40"/>
                    </a:cubicBezTo>
                    <a:cubicBezTo>
                      <a:pt x="0" y="149"/>
                      <a:pt x="0" y="149"/>
                      <a:pt x="0" y="149"/>
                    </a:cubicBezTo>
                    <a:cubicBezTo>
                      <a:pt x="428" y="149"/>
                      <a:pt x="428" y="149"/>
                      <a:pt x="428" y="149"/>
                    </a:cubicBezTo>
                    <a:cubicBezTo>
                      <a:pt x="539" y="149"/>
                      <a:pt x="635" y="90"/>
                      <a:pt x="687" y="0"/>
                    </a:cubicBezTo>
                    <a:close/>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4" name="íŝlïḋê"/>
              <p:cNvSpPr/>
              <p:nvPr/>
            </p:nvSpPr>
            <p:spPr bwMode="auto">
              <a:xfrm>
                <a:off x="3801812" y="4534575"/>
                <a:ext cx="270359" cy="181527"/>
              </a:xfrm>
              <a:custGeom>
                <a:avLst/>
                <a:gdLst>
                  <a:gd name="T0" fmla="*/ 724 w 724"/>
                  <a:gd name="T1" fmla="*/ 298 h 488"/>
                  <a:gd name="T2" fmla="*/ 428 w 724"/>
                  <a:gd name="T3" fmla="*/ 0 h 488"/>
                  <a:gd name="T4" fmla="*/ 0 w 724"/>
                  <a:gd name="T5" fmla="*/ 0 h 488"/>
                  <a:gd name="T6" fmla="*/ 0 w 724"/>
                  <a:gd name="T7" fmla="*/ 488 h 488"/>
                  <a:gd name="T8" fmla="*/ 522 w 724"/>
                  <a:gd name="T9" fmla="*/ 488 h 488"/>
                  <a:gd name="T10" fmla="*/ 686 w 724"/>
                  <a:gd name="T11" fmla="*/ 447 h 488"/>
                  <a:gd name="T12" fmla="*/ 724 w 724"/>
                  <a:gd name="T13" fmla="*/ 298 h 488"/>
                </a:gdLst>
                <a:ahLst/>
                <a:cxnLst>
                  <a:cxn ang="0">
                    <a:pos x="T0" y="T1"/>
                  </a:cxn>
                  <a:cxn ang="0">
                    <a:pos x="T2" y="T3"/>
                  </a:cxn>
                  <a:cxn ang="0">
                    <a:pos x="T4" y="T5"/>
                  </a:cxn>
                  <a:cxn ang="0">
                    <a:pos x="T6" y="T7"/>
                  </a:cxn>
                  <a:cxn ang="0">
                    <a:pos x="T8" y="T9"/>
                  </a:cxn>
                  <a:cxn ang="0">
                    <a:pos x="T10" y="T11"/>
                  </a:cxn>
                  <a:cxn ang="0">
                    <a:pos x="T12" y="T13"/>
                  </a:cxn>
                </a:cxnLst>
                <a:rect l="0" t="0" r="r" b="b"/>
                <a:pathLst>
                  <a:path w="724" h="488">
                    <a:moveTo>
                      <a:pt x="724" y="298"/>
                    </a:moveTo>
                    <a:cubicBezTo>
                      <a:pt x="724" y="133"/>
                      <a:pt x="593" y="0"/>
                      <a:pt x="428" y="0"/>
                    </a:cubicBezTo>
                    <a:cubicBezTo>
                      <a:pt x="0" y="0"/>
                      <a:pt x="0" y="0"/>
                      <a:pt x="0" y="0"/>
                    </a:cubicBezTo>
                    <a:cubicBezTo>
                      <a:pt x="0" y="488"/>
                      <a:pt x="0" y="488"/>
                      <a:pt x="0" y="488"/>
                    </a:cubicBezTo>
                    <a:cubicBezTo>
                      <a:pt x="522" y="488"/>
                      <a:pt x="522" y="488"/>
                      <a:pt x="522" y="488"/>
                    </a:cubicBezTo>
                    <a:cubicBezTo>
                      <a:pt x="581" y="488"/>
                      <a:pt x="636" y="473"/>
                      <a:pt x="686" y="447"/>
                    </a:cubicBezTo>
                    <a:cubicBezTo>
                      <a:pt x="711" y="404"/>
                      <a:pt x="724" y="352"/>
                      <a:pt x="724" y="298"/>
                    </a:cubicBezTo>
                    <a:close/>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5" name="ïṥľîḍe"/>
              <p:cNvSpPr/>
              <p:nvPr/>
            </p:nvSpPr>
            <p:spPr bwMode="auto">
              <a:xfrm>
                <a:off x="3547867" y="4701618"/>
                <a:ext cx="253945" cy="56003"/>
              </a:xfrm>
              <a:custGeom>
                <a:avLst/>
                <a:gdLst>
                  <a:gd name="T0" fmla="*/ 166 w 680"/>
                  <a:gd name="T1" fmla="*/ 41 h 150"/>
                  <a:gd name="T2" fmla="*/ 0 w 680"/>
                  <a:gd name="T3" fmla="*/ 0 h 150"/>
                  <a:gd name="T4" fmla="*/ 260 w 680"/>
                  <a:gd name="T5" fmla="*/ 150 h 150"/>
                  <a:gd name="T6" fmla="*/ 680 w 680"/>
                  <a:gd name="T7" fmla="*/ 150 h 150"/>
                  <a:gd name="T8" fmla="*/ 680 w 680"/>
                  <a:gd name="T9" fmla="*/ 41 h 150"/>
                  <a:gd name="T10" fmla="*/ 166 w 680"/>
                  <a:gd name="T11" fmla="*/ 41 h 150"/>
                </a:gdLst>
                <a:ahLst/>
                <a:cxnLst>
                  <a:cxn ang="0">
                    <a:pos x="T0" y="T1"/>
                  </a:cxn>
                  <a:cxn ang="0">
                    <a:pos x="T2" y="T3"/>
                  </a:cxn>
                  <a:cxn ang="0">
                    <a:pos x="T4" y="T5"/>
                  </a:cxn>
                  <a:cxn ang="0">
                    <a:pos x="T6" y="T7"/>
                  </a:cxn>
                  <a:cxn ang="0">
                    <a:pos x="T8" y="T9"/>
                  </a:cxn>
                  <a:cxn ang="0">
                    <a:pos x="T10" y="T11"/>
                  </a:cxn>
                </a:cxnLst>
                <a:rect l="0" t="0" r="r" b="b"/>
                <a:pathLst>
                  <a:path w="680" h="150">
                    <a:moveTo>
                      <a:pt x="166" y="41"/>
                    </a:moveTo>
                    <a:cubicBezTo>
                      <a:pt x="106" y="41"/>
                      <a:pt x="50" y="26"/>
                      <a:pt x="0" y="0"/>
                    </a:cubicBezTo>
                    <a:cubicBezTo>
                      <a:pt x="52" y="90"/>
                      <a:pt x="149" y="150"/>
                      <a:pt x="260" y="150"/>
                    </a:cubicBezTo>
                    <a:cubicBezTo>
                      <a:pt x="680" y="150"/>
                      <a:pt x="680" y="150"/>
                      <a:pt x="680" y="150"/>
                    </a:cubicBezTo>
                    <a:cubicBezTo>
                      <a:pt x="680" y="41"/>
                      <a:pt x="680" y="41"/>
                      <a:pt x="680" y="41"/>
                    </a:cubicBezTo>
                    <a:lnTo>
                      <a:pt x="166" y="41"/>
                    </a:lnTo>
                    <a:close/>
                  </a:path>
                </a:pathLst>
              </a:custGeom>
              <a:solidFill>
                <a:srgbClr val="DCDB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6" name="isļîḓè"/>
              <p:cNvSpPr/>
              <p:nvPr/>
            </p:nvSpPr>
            <p:spPr bwMode="auto">
              <a:xfrm>
                <a:off x="3533384" y="4534575"/>
                <a:ext cx="268428" cy="181527"/>
              </a:xfrm>
              <a:custGeom>
                <a:avLst/>
                <a:gdLst>
                  <a:gd name="T0" fmla="*/ 720 w 720"/>
                  <a:gd name="T1" fmla="*/ 488 h 488"/>
                  <a:gd name="T2" fmla="*/ 720 w 720"/>
                  <a:gd name="T3" fmla="*/ 0 h 488"/>
                  <a:gd name="T4" fmla="*/ 300 w 720"/>
                  <a:gd name="T5" fmla="*/ 0 h 488"/>
                  <a:gd name="T6" fmla="*/ 0 w 720"/>
                  <a:gd name="T7" fmla="*/ 298 h 488"/>
                  <a:gd name="T8" fmla="*/ 0 w 720"/>
                  <a:gd name="T9" fmla="*/ 298 h 488"/>
                  <a:gd name="T10" fmla="*/ 39 w 720"/>
                  <a:gd name="T11" fmla="*/ 447 h 488"/>
                  <a:gd name="T12" fmla="*/ 206 w 720"/>
                  <a:gd name="T13" fmla="*/ 488 h 488"/>
                  <a:gd name="T14" fmla="*/ 720 w 720"/>
                  <a:gd name="T15" fmla="*/ 488 h 4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0" h="488">
                    <a:moveTo>
                      <a:pt x="720" y="488"/>
                    </a:moveTo>
                    <a:cubicBezTo>
                      <a:pt x="720" y="0"/>
                      <a:pt x="720" y="0"/>
                      <a:pt x="720" y="0"/>
                    </a:cubicBezTo>
                    <a:cubicBezTo>
                      <a:pt x="300" y="0"/>
                      <a:pt x="300" y="0"/>
                      <a:pt x="300" y="0"/>
                    </a:cubicBezTo>
                    <a:cubicBezTo>
                      <a:pt x="135" y="0"/>
                      <a:pt x="0" y="133"/>
                      <a:pt x="0" y="298"/>
                    </a:cubicBezTo>
                    <a:cubicBezTo>
                      <a:pt x="0" y="298"/>
                      <a:pt x="0" y="298"/>
                      <a:pt x="0" y="298"/>
                    </a:cubicBezTo>
                    <a:cubicBezTo>
                      <a:pt x="0" y="352"/>
                      <a:pt x="14" y="403"/>
                      <a:pt x="39" y="447"/>
                    </a:cubicBezTo>
                    <a:cubicBezTo>
                      <a:pt x="89" y="472"/>
                      <a:pt x="146" y="488"/>
                      <a:pt x="206" y="488"/>
                    </a:cubicBezTo>
                    <a:lnTo>
                      <a:pt x="720" y="488"/>
                    </a:lnTo>
                    <a:close/>
                  </a:path>
                </a:pathLst>
              </a:custGeom>
              <a:solidFill>
                <a:srgbClr val="F1F1E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7" name="îṧ1íḋê"/>
              <p:cNvSpPr/>
              <p:nvPr/>
            </p:nvSpPr>
            <p:spPr bwMode="auto">
              <a:xfrm>
                <a:off x="3801812" y="4558714"/>
                <a:ext cx="241392" cy="62762"/>
              </a:xfrm>
              <a:custGeom>
                <a:avLst/>
                <a:gdLst>
                  <a:gd name="T0" fmla="*/ 348 w 646"/>
                  <a:gd name="T1" fmla="*/ 48 h 168"/>
                  <a:gd name="T2" fmla="*/ 398 w 646"/>
                  <a:gd name="T3" fmla="*/ 48 h 168"/>
                  <a:gd name="T4" fmla="*/ 399 w 646"/>
                  <a:gd name="T5" fmla="*/ 48 h 168"/>
                  <a:gd name="T6" fmla="*/ 478 w 646"/>
                  <a:gd name="T7" fmla="*/ 60 h 168"/>
                  <a:gd name="T8" fmla="*/ 601 w 646"/>
                  <a:gd name="T9" fmla="*/ 154 h 168"/>
                  <a:gd name="T10" fmla="*/ 607 w 646"/>
                  <a:gd name="T11" fmla="*/ 162 h 168"/>
                  <a:gd name="T12" fmla="*/ 634 w 646"/>
                  <a:gd name="T13" fmla="*/ 163 h 168"/>
                  <a:gd name="T14" fmla="*/ 646 w 646"/>
                  <a:gd name="T15" fmla="*/ 144 h 168"/>
                  <a:gd name="T16" fmla="*/ 646 w 646"/>
                  <a:gd name="T17" fmla="*/ 144 h 168"/>
                  <a:gd name="T18" fmla="*/ 646 w 646"/>
                  <a:gd name="T19" fmla="*/ 144 h 168"/>
                  <a:gd name="T20" fmla="*/ 646 w 646"/>
                  <a:gd name="T21" fmla="*/ 142 h 168"/>
                  <a:gd name="T22" fmla="*/ 643 w 646"/>
                  <a:gd name="T23" fmla="*/ 130 h 168"/>
                  <a:gd name="T24" fmla="*/ 491 w 646"/>
                  <a:gd name="T25" fmla="*/ 15 h 168"/>
                  <a:gd name="T26" fmla="*/ 397 w 646"/>
                  <a:gd name="T27" fmla="*/ 2 h 168"/>
                  <a:gd name="T28" fmla="*/ 348 w 646"/>
                  <a:gd name="T29" fmla="*/ 2 h 168"/>
                  <a:gd name="T30" fmla="*/ 0 w 646"/>
                  <a:gd name="T31" fmla="*/ 2 h 168"/>
                  <a:gd name="T32" fmla="*/ 0 w 646"/>
                  <a:gd name="T33" fmla="*/ 48 h 168"/>
                  <a:gd name="T34" fmla="*/ 348 w 646"/>
                  <a:gd name="T35"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168">
                    <a:moveTo>
                      <a:pt x="348" y="48"/>
                    </a:moveTo>
                    <a:cubicBezTo>
                      <a:pt x="398" y="48"/>
                      <a:pt x="398" y="48"/>
                      <a:pt x="398" y="48"/>
                    </a:cubicBezTo>
                    <a:cubicBezTo>
                      <a:pt x="399" y="48"/>
                      <a:pt x="399" y="48"/>
                      <a:pt x="399" y="48"/>
                    </a:cubicBezTo>
                    <a:cubicBezTo>
                      <a:pt x="399" y="48"/>
                      <a:pt x="435" y="47"/>
                      <a:pt x="478" y="60"/>
                    </a:cubicBezTo>
                    <a:cubicBezTo>
                      <a:pt x="534" y="77"/>
                      <a:pt x="575" y="109"/>
                      <a:pt x="601" y="154"/>
                    </a:cubicBezTo>
                    <a:cubicBezTo>
                      <a:pt x="602" y="157"/>
                      <a:pt x="605" y="160"/>
                      <a:pt x="607" y="162"/>
                    </a:cubicBezTo>
                    <a:cubicBezTo>
                      <a:pt x="615" y="167"/>
                      <a:pt x="625" y="168"/>
                      <a:pt x="634" y="163"/>
                    </a:cubicBezTo>
                    <a:cubicBezTo>
                      <a:pt x="641" y="159"/>
                      <a:pt x="646" y="152"/>
                      <a:pt x="646" y="144"/>
                    </a:cubicBezTo>
                    <a:cubicBezTo>
                      <a:pt x="646" y="144"/>
                      <a:pt x="646" y="144"/>
                      <a:pt x="646" y="144"/>
                    </a:cubicBezTo>
                    <a:cubicBezTo>
                      <a:pt x="646" y="144"/>
                      <a:pt x="646" y="144"/>
                      <a:pt x="646" y="144"/>
                    </a:cubicBezTo>
                    <a:cubicBezTo>
                      <a:pt x="646" y="143"/>
                      <a:pt x="646" y="143"/>
                      <a:pt x="646" y="142"/>
                    </a:cubicBezTo>
                    <a:cubicBezTo>
                      <a:pt x="646" y="138"/>
                      <a:pt x="645" y="134"/>
                      <a:pt x="643" y="130"/>
                    </a:cubicBezTo>
                    <a:cubicBezTo>
                      <a:pt x="612" y="74"/>
                      <a:pt x="559" y="35"/>
                      <a:pt x="491" y="15"/>
                    </a:cubicBezTo>
                    <a:cubicBezTo>
                      <a:pt x="443" y="0"/>
                      <a:pt x="403" y="2"/>
                      <a:pt x="397" y="2"/>
                    </a:cubicBezTo>
                    <a:cubicBezTo>
                      <a:pt x="348" y="2"/>
                      <a:pt x="348" y="2"/>
                      <a:pt x="348" y="2"/>
                    </a:cubicBezTo>
                    <a:cubicBezTo>
                      <a:pt x="0" y="2"/>
                      <a:pt x="0" y="2"/>
                      <a:pt x="0" y="2"/>
                    </a:cubicBezTo>
                    <a:cubicBezTo>
                      <a:pt x="0" y="48"/>
                      <a:pt x="0" y="48"/>
                      <a:pt x="0" y="48"/>
                    </a:cubicBezTo>
                    <a:lnTo>
                      <a:pt x="348" y="48"/>
                    </a:lnTo>
                    <a:close/>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8" name="î$líḑe"/>
              <p:cNvSpPr/>
              <p:nvPr/>
            </p:nvSpPr>
            <p:spPr bwMode="auto">
              <a:xfrm>
                <a:off x="3559454" y="4558714"/>
                <a:ext cx="242358" cy="62762"/>
              </a:xfrm>
              <a:custGeom>
                <a:avLst/>
                <a:gdLst>
                  <a:gd name="T0" fmla="*/ 46 w 648"/>
                  <a:gd name="T1" fmla="*/ 154 h 169"/>
                  <a:gd name="T2" fmla="*/ 168 w 648"/>
                  <a:gd name="T3" fmla="*/ 60 h 169"/>
                  <a:gd name="T4" fmla="*/ 248 w 648"/>
                  <a:gd name="T5" fmla="*/ 48 h 169"/>
                  <a:gd name="T6" fmla="*/ 249 w 648"/>
                  <a:gd name="T7" fmla="*/ 48 h 169"/>
                  <a:gd name="T8" fmla="*/ 298 w 648"/>
                  <a:gd name="T9" fmla="*/ 48 h 169"/>
                  <a:gd name="T10" fmla="*/ 648 w 648"/>
                  <a:gd name="T11" fmla="*/ 48 h 169"/>
                  <a:gd name="T12" fmla="*/ 648 w 648"/>
                  <a:gd name="T13" fmla="*/ 2 h 169"/>
                  <a:gd name="T14" fmla="*/ 298 w 648"/>
                  <a:gd name="T15" fmla="*/ 2 h 169"/>
                  <a:gd name="T16" fmla="*/ 249 w 648"/>
                  <a:gd name="T17" fmla="*/ 2 h 169"/>
                  <a:gd name="T18" fmla="*/ 156 w 648"/>
                  <a:gd name="T19" fmla="*/ 15 h 169"/>
                  <a:gd name="T20" fmla="*/ 3 w 648"/>
                  <a:gd name="T21" fmla="*/ 131 h 169"/>
                  <a:gd name="T22" fmla="*/ 0 w 648"/>
                  <a:gd name="T23" fmla="*/ 142 h 169"/>
                  <a:gd name="T24" fmla="*/ 0 w 648"/>
                  <a:gd name="T25" fmla="*/ 144 h 169"/>
                  <a:gd name="T26" fmla="*/ 0 w 648"/>
                  <a:gd name="T27" fmla="*/ 144 h 169"/>
                  <a:gd name="T28" fmla="*/ 0 w 648"/>
                  <a:gd name="T29" fmla="*/ 144 h 169"/>
                  <a:gd name="T30" fmla="*/ 13 w 648"/>
                  <a:gd name="T31" fmla="*/ 164 h 169"/>
                  <a:gd name="T32" fmla="*/ 39 w 648"/>
                  <a:gd name="T33" fmla="*/ 162 h 169"/>
                  <a:gd name="T34" fmla="*/ 46 w 648"/>
                  <a:gd name="T3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169">
                    <a:moveTo>
                      <a:pt x="46" y="154"/>
                    </a:moveTo>
                    <a:cubicBezTo>
                      <a:pt x="71" y="109"/>
                      <a:pt x="112" y="77"/>
                      <a:pt x="168" y="60"/>
                    </a:cubicBezTo>
                    <a:cubicBezTo>
                      <a:pt x="211" y="47"/>
                      <a:pt x="247" y="48"/>
                      <a:pt x="248" y="48"/>
                    </a:cubicBezTo>
                    <a:cubicBezTo>
                      <a:pt x="249" y="48"/>
                      <a:pt x="249" y="48"/>
                      <a:pt x="249" y="48"/>
                    </a:cubicBezTo>
                    <a:cubicBezTo>
                      <a:pt x="298" y="48"/>
                      <a:pt x="298" y="48"/>
                      <a:pt x="298" y="48"/>
                    </a:cubicBezTo>
                    <a:cubicBezTo>
                      <a:pt x="648" y="48"/>
                      <a:pt x="648" y="48"/>
                      <a:pt x="648" y="48"/>
                    </a:cubicBezTo>
                    <a:cubicBezTo>
                      <a:pt x="648" y="2"/>
                      <a:pt x="648" y="2"/>
                      <a:pt x="648" y="2"/>
                    </a:cubicBezTo>
                    <a:cubicBezTo>
                      <a:pt x="298" y="2"/>
                      <a:pt x="298" y="2"/>
                      <a:pt x="298" y="2"/>
                    </a:cubicBezTo>
                    <a:cubicBezTo>
                      <a:pt x="249" y="2"/>
                      <a:pt x="249" y="2"/>
                      <a:pt x="249" y="2"/>
                    </a:cubicBezTo>
                    <a:cubicBezTo>
                      <a:pt x="244" y="2"/>
                      <a:pt x="204" y="0"/>
                      <a:pt x="156" y="15"/>
                    </a:cubicBezTo>
                    <a:cubicBezTo>
                      <a:pt x="87" y="35"/>
                      <a:pt x="35" y="75"/>
                      <a:pt x="3" y="131"/>
                    </a:cubicBezTo>
                    <a:cubicBezTo>
                      <a:pt x="1" y="135"/>
                      <a:pt x="0" y="138"/>
                      <a:pt x="0" y="142"/>
                    </a:cubicBezTo>
                    <a:cubicBezTo>
                      <a:pt x="0" y="143"/>
                      <a:pt x="0" y="144"/>
                      <a:pt x="0" y="144"/>
                    </a:cubicBezTo>
                    <a:cubicBezTo>
                      <a:pt x="0" y="144"/>
                      <a:pt x="0" y="144"/>
                      <a:pt x="0" y="144"/>
                    </a:cubicBezTo>
                    <a:cubicBezTo>
                      <a:pt x="0" y="144"/>
                      <a:pt x="0" y="144"/>
                      <a:pt x="0" y="144"/>
                    </a:cubicBezTo>
                    <a:cubicBezTo>
                      <a:pt x="1" y="153"/>
                      <a:pt x="5" y="160"/>
                      <a:pt x="13" y="164"/>
                    </a:cubicBezTo>
                    <a:cubicBezTo>
                      <a:pt x="21" y="169"/>
                      <a:pt x="32" y="167"/>
                      <a:pt x="39" y="162"/>
                    </a:cubicBezTo>
                    <a:cubicBezTo>
                      <a:pt x="42" y="160"/>
                      <a:pt x="44" y="157"/>
                      <a:pt x="46" y="1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19" name="iṧľiďê"/>
              <p:cNvSpPr/>
              <p:nvPr/>
            </p:nvSpPr>
            <p:spPr bwMode="auto">
              <a:xfrm>
                <a:off x="7638977" y="2259698"/>
                <a:ext cx="51175" cy="173802"/>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0" name="îšḷiḍè"/>
              <p:cNvSpPr/>
              <p:nvPr/>
            </p:nvSpPr>
            <p:spPr bwMode="auto">
              <a:xfrm>
                <a:off x="7754845" y="2259698"/>
                <a:ext cx="84970" cy="173802"/>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1" name="íṥḻïḓé"/>
              <p:cNvSpPr/>
              <p:nvPr/>
            </p:nvSpPr>
            <p:spPr bwMode="auto">
              <a:xfrm>
                <a:off x="7690152" y="2259698"/>
                <a:ext cx="64693" cy="173802"/>
              </a:xfrm>
              <a:prstGeom prst="rect">
                <a:avLst/>
              </a:prstGeom>
              <a:solidFill>
                <a:srgbClr val="F4F3E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2" name="íṩḻïḋé"/>
              <p:cNvSpPr/>
              <p:nvPr/>
            </p:nvSpPr>
            <p:spPr bwMode="auto">
              <a:xfrm>
                <a:off x="7553041" y="2416120"/>
                <a:ext cx="48278" cy="224012"/>
              </a:xfrm>
              <a:custGeom>
                <a:avLst/>
                <a:gdLst>
                  <a:gd name="T0" fmla="*/ 0 w 128"/>
                  <a:gd name="T1" fmla="*/ 198 h 600"/>
                  <a:gd name="T2" fmla="*/ 0 w 128"/>
                  <a:gd name="T3" fmla="*/ 600 h 600"/>
                  <a:gd name="T4" fmla="*/ 128 w 128"/>
                  <a:gd name="T5" fmla="*/ 600 h 600"/>
                  <a:gd name="T6" fmla="*/ 128 w 128"/>
                  <a:gd name="T7" fmla="*/ 0 h 600"/>
                  <a:gd name="T8" fmla="*/ 0 w 128"/>
                  <a:gd name="T9" fmla="*/ 198 h 600"/>
                </a:gdLst>
                <a:ahLst/>
                <a:cxnLst>
                  <a:cxn ang="0">
                    <a:pos x="T0" y="T1"/>
                  </a:cxn>
                  <a:cxn ang="0">
                    <a:pos x="T2" y="T3"/>
                  </a:cxn>
                  <a:cxn ang="0">
                    <a:pos x="T4" y="T5"/>
                  </a:cxn>
                  <a:cxn ang="0">
                    <a:pos x="T6" y="T7"/>
                  </a:cxn>
                  <a:cxn ang="0">
                    <a:pos x="T8" y="T9"/>
                  </a:cxn>
                </a:cxnLst>
                <a:rect l="0" t="0" r="r" b="b"/>
                <a:pathLst>
                  <a:path w="128" h="600">
                    <a:moveTo>
                      <a:pt x="0" y="198"/>
                    </a:moveTo>
                    <a:cubicBezTo>
                      <a:pt x="0" y="600"/>
                      <a:pt x="0" y="600"/>
                      <a:pt x="0" y="600"/>
                    </a:cubicBezTo>
                    <a:cubicBezTo>
                      <a:pt x="128" y="600"/>
                      <a:pt x="128" y="600"/>
                      <a:pt x="128" y="600"/>
                    </a:cubicBezTo>
                    <a:cubicBezTo>
                      <a:pt x="128" y="0"/>
                      <a:pt x="128" y="0"/>
                      <a:pt x="128" y="0"/>
                    </a:cubicBezTo>
                    <a:cubicBezTo>
                      <a:pt x="52" y="34"/>
                      <a:pt x="0" y="110"/>
                      <a:pt x="0" y="198"/>
                    </a:cubicBezTo>
                    <a:close/>
                  </a:path>
                </a:pathLst>
              </a:custGeom>
              <a:solidFill>
                <a:srgbClr val="E5E4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3" name="íşļíḍe"/>
              <p:cNvSpPr/>
              <p:nvPr/>
            </p:nvSpPr>
            <p:spPr bwMode="auto">
              <a:xfrm>
                <a:off x="7601320" y="2408395"/>
                <a:ext cx="32829" cy="231736"/>
              </a:xfrm>
              <a:custGeom>
                <a:avLst/>
                <a:gdLst>
                  <a:gd name="T0" fmla="*/ 0 w 89"/>
                  <a:gd name="T1" fmla="*/ 20 h 620"/>
                  <a:gd name="T2" fmla="*/ 0 w 89"/>
                  <a:gd name="T3" fmla="*/ 620 h 620"/>
                  <a:gd name="T4" fmla="*/ 89 w 89"/>
                  <a:gd name="T5" fmla="*/ 620 h 620"/>
                  <a:gd name="T6" fmla="*/ 89 w 89"/>
                  <a:gd name="T7" fmla="*/ 0 h 620"/>
                  <a:gd name="T8" fmla="*/ 0 w 89"/>
                  <a:gd name="T9" fmla="*/ 20 h 620"/>
                </a:gdLst>
                <a:ahLst/>
                <a:cxnLst>
                  <a:cxn ang="0">
                    <a:pos x="T0" y="T1"/>
                  </a:cxn>
                  <a:cxn ang="0">
                    <a:pos x="T2" y="T3"/>
                  </a:cxn>
                  <a:cxn ang="0">
                    <a:pos x="T4" y="T5"/>
                  </a:cxn>
                  <a:cxn ang="0">
                    <a:pos x="T6" y="T7"/>
                  </a:cxn>
                  <a:cxn ang="0">
                    <a:pos x="T8" y="T9"/>
                  </a:cxn>
                </a:cxnLst>
                <a:rect l="0" t="0" r="r" b="b"/>
                <a:pathLst>
                  <a:path w="89" h="620">
                    <a:moveTo>
                      <a:pt x="0" y="20"/>
                    </a:moveTo>
                    <a:cubicBezTo>
                      <a:pt x="0" y="620"/>
                      <a:pt x="0" y="620"/>
                      <a:pt x="0" y="620"/>
                    </a:cubicBezTo>
                    <a:cubicBezTo>
                      <a:pt x="89" y="620"/>
                      <a:pt x="89" y="620"/>
                      <a:pt x="89" y="620"/>
                    </a:cubicBezTo>
                    <a:cubicBezTo>
                      <a:pt x="89" y="0"/>
                      <a:pt x="89" y="0"/>
                      <a:pt x="89" y="0"/>
                    </a:cubicBezTo>
                    <a:cubicBezTo>
                      <a:pt x="57" y="0"/>
                      <a:pt x="27" y="7"/>
                      <a:pt x="0" y="20"/>
                    </a:cubicBezTo>
                    <a:close/>
                  </a:path>
                </a:pathLst>
              </a:custGeom>
              <a:solidFill>
                <a:srgbClr val="F6F6F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4" name="îṩḻíḍé"/>
              <p:cNvSpPr/>
              <p:nvPr/>
            </p:nvSpPr>
            <p:spPr bwMode="auto">
              <a:xfrm>
                <a:off x="7634149" y="2408395"/>
                <a:ext cx="168009" cy="231736"/>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25" name="î$lïdê"/>
              <p:cNvSpPr/>
              <p:nvPr/>
            </p:nvSpPr>
            <p:spPr bwMode="auto">
              <a:xfrm>
                <a:off x="7802158" y="2408395"/>
                <a:ext cx="123593" cy="231736"/>
              </a:xfrm>
              <a:custGeom>
                <a:avLst/>
                <a:gdLst>
                  <a:gd name="T0" fmla="*/ 330 w 330"/>
                  <a:gd name="T1" fmla="*/ 218 h 620"/>
                  <a:gd name="T2" fmla="*/ 112 w 330"/>
                  <a:gd name="T3" fmla="*/ 0 h 620"/>
                  <a:gd name="T4" fmla="*/ 0 w 330"/>
                  <a:gd name="T5" fmla="*/ 0 h 620"/>
                  <a:gd name="T6" fmla="*/ 0 w 330"/>
                  <a:gd name="T7" fmla="*/ 620 h 620"/>
                  <a:gd name="T8" fmla="*/ 330 w 330"/>
                  <a:gd name="T9" fmla="*/ 620 h 620"/>
                  <a:gd name="T10" fmla="*/ 330 w 330"/>
                  <a:gd name="T11" fmla="*/ 218 h 620"/>
                </a:gdLst>
                <a:ahLst/>
                <a:cxnLst>
                  <a:cxn ang="0">
                    <a:pos x="T0" y="T1"/>
                  </a:cxn>
                  <a:cxn ang="0">
                    <a:pos x="T2" y="T3"/>
                  </a:cxn>
                  <a:cxn ang="0">
                    <a:pos x="T4" y="T5"/>
                  </a:cxn>
                  <a:cxn ang="0">
                    <a:pos x="T6" y="T7"/>
                  </a:cxn>
                  <a:cxn ang="0">
                    <a:pos x="T8" y="T9"/>
                  </a:cxn>
                  <a:cxn ang="0">
                    <a:pos x="T10" y="T11"/>
                  </a:cxn>
                </a:cxnLst>
                <a:rect l="0" t="0" r="r" b="b"/>
                <a:pathLst>
                  <a:path w="330" h="620">
                    <a:moveTo>
                      <a:pt x="330" y="218"/>
                    </a:moveTo>
                    <a:cubicBezTo>
                      <a:pt x="330" y="98"/>
                      <a:pt x="232" y="0"/>
                      <a:pt x="112" y="0"/>
                    </a:cubicBezTo>
                    <a:cubicBezTo>
                      <a:pt x="0" y="0"/>
                      <a:pt x="0" y="0"/>
                      <a:pt x="0" y="0"/>
                    </a:cubicBezTo>
                    <a:cubicBezTo>
                      <a:pt x="0" y="620"/>
                      <a:pt x="0" y="620"/>
                      <a:pt x="0" y="620"/>
                    </a:cubicBezTo>
                    <a:cubicBezTo>
                      <a:pt x="330" y="620"/>
                      <a:pt x="330" y="620"/>
                      <a:pt x="330" y="620"/>
                    </a:cubicBezTo>
                    <a:lnTo>
                      <a:pt x="330" y="218"/>
                    </a:lnTo>
                    <a:close/>
                  </a:path>
                </a:pathLst>
              </a:custGeom>
              <a:solidFill>
                <a:srgbClr val="D1D0D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6" name="îṥľîďé"/>
              <p:cNvSpPr/>
              <p:nvPr/>
            </p:nvSpPr>
            <p:spPr bwMode="auto">
              <a:xfrm>
                <a:off x="7921888" y="2916284"/>
                <a:ext cx="72418" cy="252013"/>
              </a:xfrm>
              <a:custGeom>
                <a:avLst/>
                <a:gdLst>
                  <a:gd name="T0" fmla="*/ 194 w 194"/>
                  <a:gd name="T1" fmla="*/ 676 h 676"/>
                  <a:gd name="T2" fmla="*/ 194 w 194"/>
                  <a:gd name="T3" fmla="*/ 139 h 676"/>
                  <a:gd name="T4" fmla="*/ 55 w 194"/>
                  <a:gd name="T5" fmla="*/ 0 h 676"/>
                  <a:gd name="T6" fmla="*/ 0 w 194"/>
                  <a:gd name="T7" fmla="*/ 0 h 676"/>
                  <a:gd name="T8" fmla="*/ 0 w 194"/>
                  <a:gd name="T9" fmla="*/ 676 h 676"/>
                  <a:gd name="T10" fmla="*/ 194 w 194"/>
                  <a:gd name="T11" fmla="*/ 676 h 676"/>
                </a:gdLst>
                <a:ahLst/>
                <a:cxnLst>
                  <a:cxn ang="0">
                    <a:pos x="T0" y="T1"/>
                  </a:cxn>
                  <a:cxn ang="0">
                    <a:pos x="T2" y="T3"/>
                  </a:cxn>
                  <a:cxn ang="0">
                    <a:pos x="T4" y="T5"/>
                  </a:cxn>
                  <a:cxn ang="0">
                    <a:pos x="T6" y="T7"/>
                  </a:cxn>
                  <a:cxn ang="0">
                    <a:pos x="T8" y="T9"/>
                  </a:cxn>
                  <a:cxn ang="0">
                    <a:pos x="T10" y="T11"/>
                  </a:cxn>
                </a:cxnLst>
                <a:rect l="0" t="0" r="r" b="b"/>
                <a:pathLst>
                  <a:path w="194" h="676">
                    <a:moveTo>
                      <a:pt x="194" y="676"/>
                    </a:moveTo>
                    <a:cubicBezTo>
                      <a:pt x="194" y="139"/>
                      <a:pt x="194" y="139"/>
                      <a:pt x="194" y="139"/>
                    </a:cubicBezTo>
                    <a:cubicBezTo>
                      <a:pt x="194" y="62"/>
                      <a:pt x="132" y="0"/>
                      <a:pt x="55" y="0"/>
                    </a:cubicBezTo>
                    <a:cubicBezTo>
                      <a:pt x="0" y="0"/>
                      <a:pt x="0" y="0"/>
                      <a:pt x="0" y="0"/>
                    </a:cubicBezTo>
                    <a:cubicBezTo>
                      <a:pt x="0" y="676"/>
                      <a:pt x="0" y="676"/>
                      <a:pt x="0" y="676"/>
                    </a:cubicBezTo>
                    <a:lnTo>
                      <a:pt x="194" y="676"/>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7" name="iŝľîďe"/>
              <p:cNvSpPr/>
              <p:nvPr/>
            </p:nvSpPr>
            <p:spPr bwMode="auto">
              <a:xfrm>
                <a:off x="7501867" y="2916284"/>
                <a:ext cx="49244" cy="252013"/>
              </a:xfrm>
              <a:custGeom>
                <a:avLst/>
                <a:gdLst>
                  <a:gd name="T0" fmla="*/ 131 w 131"/>
                  <a:gd name="T1" fmla="*/ 0 h 676"/>
                  <a:gd name="T2" fmla="*/ 0 w 131"/>
                  <a:gd name="T3" fmla="*/ 139 h 676"/>
                  <a:gd name="T4" fmla="*/ 0 w 131"/>
                  <a:gd name="T5" fmla="*/ 676 h 676"/>
                  <a:gd name="T6" fmla="*/ 131 w 131"/>
                  <a:gd name="T7" fmla="*/ 676 h 676"/>
                  <a:gd name="T8" fmla="*/ 131 w 131"/>
                  <a:gd name="T9" fmla="*/ 499 h 676"/>
                  <a:gd name="T10" fmla="*/ 131 w 131"/>
                  <a:gd name="T11" fmla="*/ 0 h 676"/>
                </a:gdLst>
                <a:ahLst/>
                <a:cxnLst>
                  <a:cxn ang="0">
                    <a:pos x="T0" y="T1"/>
                  </a:cxn>
                  <a:cxn ang="0">
                    <a:pos x="T2" y="T3"/>
                  </a:cxn>
                  <a:cxn ang="0">
                    <a:pos x="T4" y="T5"/>
                  </a:cxn>
                  <a:cxn ang="0">
                    <a:pos x="T6" y="T7"/>
                  </a:cxn>
                  <a:cxn ang="0">
                    <a:pos x="T8" y="T9"/>
                  </a:cxn>
                  <a:cxn ang="0">
                    <a:pos x="T10" y="T11"/>
                  </a:cxn>
                </a:cxnLst>
                <a:rect l="0" t="0" r="r" b="b"/>
                <a:pathLst>
                  <a:path w="131" h="676">
                    <a:moveTo>
                      <a:pt x="131" y="0"/>
                    </a:moveTo>
                    <a:cubicBezTo>
                      <a:pt x="59" y="5"/>
                      <a:pt x="0" y="65"/>
                      <a:pt x="0" y="139"/>
                    </a:cubicBezTo>
                    <a:cubicBezTo>
                      <a:pt x="0" y="676"/>
                      <a:pt x="0" y="676"/>
                      <a:pt x="0" y="676"/>
                    </a:cubicBezTo>
                    <a:cubicBezTo>
                      <a:pt x="131" y="676"/>
                      <a:pt x="131" y="676"/>
                      <a:pt x="131" y="676"/>
                    </a:cubicBezTo>
                    <a:cubicBezTo>
                      <a:pt x="131" y="499"/>
                      <a:pt x="131" y="499"/>
                      <a:pt x="131" y="499"/>
                    </a:cubicBezTo>
                    <a:lnTo>
                      <a:pt x="131" y="0"/>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8" name="i$ļïḑê"/>
              <p:cNvSpPr/>
              <p:nvPr/>
            </p:nvSpPr>
            <p:spPr bwMode="auto">
              <a:xfrm>
                <a:off x="7582008" y="2916284"/>
                <a:ext cx="339880" cy="252013"/>
              </a:xfrm>
              <a:custGeom>
                <a:avLst/>
                <a:gdLst>
                  <a:gd name="T0" fmla="*/ 0 w 352"/>
                  <a:gd name="T1" fmla="*/ 0 h 261"/>
                  <a:gd name="T2" fmla="*/ 0 w 352"/>
                  <a:gd name="T3" fmla="*/ 193 h 261"/>
                  <a:gd name="T4" fmla="*/ 0 w 352"/>
                  <a:gd name="T5" fmla="*/ 261 h 261"/>
                  <a:gd name="T6" fmla="*/ 352 w 352"/>
                  <a:gd name="T7" fmla="*/ 261 h 261"/>
                  <a:gd name="T8" fmla="*/ 352 w 352"/>
                  <a:gd name="T9" fmla="*/ 0 h 261"/>
                  <a:gd name="T10" fmla="*/ 0 w 352"/>
                  <a:gd name="T11" fmla="*/ 0 h 261"/>
                </a:gdLst>
                <a:ahLst/>
                <a:cxnLst>
                  <a:cxn ang="0">
                    <a:pos x="T0" y="T1"/>
                  </a:cxn>
                  <a:cxn ang="0">
                    <a:pos x="T2" y="T3"/>
                  </a:cxn>
                  <a:cxn ang="0">
                    <a:pos x="T4" y="T5"/>
                  </a:cxn>
                  <a:cxn ang="0">
                    <a:pos x="T6" y="T7"/>
                  </a:cxn>
                  <a:cxn ang="0">
                    <a:pos x="T8" y="T9"/>
                  </a:cxn>
                  <a:cxn ang="0">
                    <a:pos x="T10" y="T11"/>
                  </a:cxn>
                </a:cxnLst>
                <a:rect l="0" t="0" r="r" b="b"/>
                <a:pathLst>
                  <a:path w="352" h="261">
                    <a:moveTo>
                      <a:pt x="0" y="0"/>
                    </a:moveTo>
                    <a:lnTo>
                      <a:pt x="0" y="193"/>
                    </a:lnTo>
                    <a:lnTo>
                      <a:pt x="0" y="261"/>
                    </a:lnTo>
                    <a:lnTo>
                      <a:pt x="352" y="261"/>
                    </a:lnTo>
                    <a:lnTo>
                      <a:pt x="352" y="0"/>
                    </a:lnTo>
                    <a:lnTo>
                      <a:pt x="0" y="0"/>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29" name="íṡľîḑê"/>
              <p:cNvSpPr/>
              <p:nvPr/>
            </p:nvSpPr>
            <p:spPr bwMode="auto">
              <a:xfrm>
                <a:off x="7551110" y="3086224"/>
                <a:ext cx="30898" cy="82074"/>
              </a:xfrm>
              <a:custGeom>
                <a:avLst/>
                <a:gdLst>
                  <a:gd name="T0" fmla="*/ 43 w 85"/>
                  <a:gd name="T1" fmla="*/ 0 h 220"/>
                  <a:gd name="T2" fmla="*/ 43 w 85"/>
                  <a:gd name="T3" fmla="*/ 0 h 220"/>
                  <a:gd name="T4" fmla="*/ 0 w 85"/>
                  <a:gd name="T5" fmla="*/ 43 h 220"/>
                  <a:gd name="T6" fmla="*/ 0 w 85"/>
                  <a:gd name="T7" fmla="*/ 220 h 220"/>
                  <a:gd name="T8" fmla="*/ 85 w 85"/>
                  <a:gd name="T9" fmla="*/ 220 h 220"/>
                  <a:gd name="T10" fmla="*/ 85 w 85"/>
                  <a:gd name="T11" fmla="*/ 43 h 220"/>
                  <a:gd name="T12" fmla="*/ 43 w 85"/>
                  <a:gd name="T13" fmla="*/ 0 h 220"/>
                </a:gdLst>
                <a:ahLst/>
                <a:cxnLst>
                  <a:cxn ang="0">
                    <a:pos x="T0" y="T1"/>
                  </a:cxn>
                  <a:cxn ang="0">
                    <a:pos x="T2" y="T3"/>
                  </a:cxn>
                  <a:cxn ang="0">
                    <a:pos x="T4" y="T5"/>
                  </a:cxn>
                  <a:cxn ang="0">
                    <a:pos x="T6" y="T7"/>
                  </a:cxn>
                  <a:cxn ang="0">
                    <a:pos x="T8" y="T9"/>
                  </a:cxn>
                  <a:cxn ang="0">
                    <a:pos x="T10" y="T11"/>
                  </a:cxn>
                  <a:cxn ang="0">
                    <a:pos x="T12" y="T13"/>
                  </a:cxn>
                </a:cxnLst>
                <a:rect l="0" t="0" r="r" b="b"/>
                <a:pathLst>
                  <a:path w="85" h="220">
                    <a:moveTo>
                      <a:pt x="43" y="0"/>
                    </a:moveTo>
                    <a:cubicBezTo>
                      <a:pt x="43" y="0"/>
                      <a:pt x="43" y="0"/>
                      <a:pt x="43" y="0"/>
                    </a:cubicBezTo>
                    <a:cubicBezTo>
                      <a:pt x="19" y="0"/>
                      <a:pt x="0" y="20"/>
                      <a:pt x="0" y="43"/>
                    </a:cubicBezTo>
                    <a:cubicBezTo>
                      <a:pt x="0" y="220"/>
                      <a:pt x="0" y="220"/>
                      <a:pt x="0" y="220"/>
                    </a:cubicBezTo>
                    <a:cubicBezTo>
                      <a:pt x="85" y="220"/>
                      <a:pt x="85" y="220"/>
                      <a:pt x="85" y="220"/>
                    </a:cubicBezTo>
                    <a:cubicBezTo>
                      <a:pt x="85" y="43"/>
                      <a:pt x="85" y="43"/>
                      <a:pt x="85" y="43"/>
                    </a:cubicBezTo>
                    <a:cubicBezTo>
                      <a:pt x="85" y="20"/>
                      <a:pt x="66" y="0"/>
                      <a:pt x="43" y="0"/>
                    </a:cubicBez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0" name="íš1iḋé"/>
              <p:cNvSpPr/>
              <p:nvPr/>
            </p:nvSpPr>
            <p:spPr bwMode="auto">
              <a:xfrm>
                <a:off x="7551110" y="2916284"/>
                <a:ext cx="30898" cy="186355"/>
              </a:xfrm>
              <a:custGeom>
                <a:avLst/>
                <a:gdLst>
                  <a:gd name="T0" fmla="*/ 43 w 85"/>
                  <a:gd name="T1" fmla="*/ 456 h 499"/>
                  <a:gd name="T2" fmla="*/ 43 w 85"/>
                  <a:gd name="T3" fmla="*/ 456 h 499"/>
                  <a:gd name="T4" fmla="*/ 85 w 85"/>
                  <a:gd name="T5" fmla="*/ 499 h 499"/>
                  <a:gd name="T6" fmla="*/ 85 w 85"/>
                  <a:gd name="T7" fmla="*/ 0 h 499"/>
                  <a:gd name="T8" fmla="*/ 10 w 85"/>
                  <a:gd name="T9" fmla="*/ 0 h 499"/>
                  <a:gd name="T10" fmla="*/ 0 w 85"/>
                  <a:gd name="T11" fmla="*/ 0 h 499"/>
                  <a:gd name="T12" fmla="*/ 0 w 85"/>
                  <a:gd name="T13" fmla="*/ 499 h 499"/>
                  <a:gd name="T14" fmla="*/ 43 w 85"/>
                  <a:gd name="T15" fmla="*/ 456 h 4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99">
                    <a:moveTo>
                      <a:pt x="43" y="456"/>
                    </a:moveTo>
                    <a:cubicBezTo>
                      <a:pt x="43" y="456"/>
                      <a:pt x="43" y="456"/>
                      <a:pt x="43" y="456"/>
                    </a:cubicBezTo>
                    <a:cubicBezTo>
                      <a:pt x="66" y="456"/>
                      <a:pt x="85" y="476"/>
                      <a:pt x="85" y="499"/>
                    </a:cubicBezTo>
                    <a:cubicBezTo>
                      <a:pt x="85" y="0"/>
                      <a:pt x="85" y="0"/>
                      <a:pt x="85" y="0"/>
                    </a:cubicBezTo>
                    <a:cubicBezTo>
                      <a:pt x="10" y="0"/>
                      <a:pt x="10" y="0"/>
                      <a:pt x="10" y="0"/>
                    </a:cubicBezTo>
                    <a:cubicBezTo>
                      <a:pt x="6" y="0"/>
                      <a:pt x="3" y="0"/>
                      <a:pt x="0" y="0"/>
                    </a:cubicBezTo>
                    <a:cubicBezTo>
                      <a:pt x="0" y="499"/>
                      <a:pt x="0" y="499"/>
                      <a:pt x="0" y="499"/>
                    </a:cubicBezTo>
                    <a:cubicBezTo>
                      <a:pt x="0" y="476"/>
                      <a:pt x="19" y="456"/>
                      <a:pt x="43" y="456"/>
                    </a:cubicBez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1" name="íṣľïḍé"/>
              <p:cNvSpPr/>
              <p:nvPr/>
            </p:nvSpPr>
            <p:spPr bwMode="auto">
              <a:xfrm>
                <a:off x="7690152" y="3137399"/>
                <a:ext cx="338914" cy="170906"/>
              </a:xfrm>
              <a:custGeom>
                <a:avLst/>
                <a:gdLst>
                  <a:gd name="T0" fmla="*/ 816 w 909"/>
                  <a:gd name="T1" fmla="*/ 0 h 457"/>
                  <a:gd name="T2" fmla="*/ 0 w 909"/>
                  <a:gd name="T3" fmla="*/ 0 h 457"/>
                  <a:gd name="T4" fmla="*/ 0 w 909"/>
                  <a:gd name="T5" fmla="*/ 436 h 457"/>
                  <a:gd name="T6" fmla="*/ 909 w 909"/>
                  <a:gd name="T7" fmla="*/ 457 h 457"/>
                  <a:gd name="T8" fmla="*/ 909 w 909"/>
                  <a:gd name="T9" fmla="*/ 114 h 457"/>
                  <a:gd name="T10" fmla="*/ 816 w 909"/>
                  <a:gd name="T11" fmla="*/ 0 h 457"/>
                </a:gdLst>
                <a:ahLst/>
                <a:cxnLst>
                  <a:cxn ang="0">
                    <a:pos x="T0" y="T1"/>
                  </a:cxn>
                  <a:cxn ang="0">
                    <a:pos x="T2" y="T3"/>
                  </a:cxn>
                  <a:cxn ang="0">
                    <a:pos x="T4" y="T5"/>
                  </a:cxn>
                  <a:cxn ang="0">
                    <a:pos x="T6" y="T7"/>
                  </a:cxn>
                  <a:cxn ang="0">
                    <a:pos x="T8" y="T9"/>
                  </a:cxn>
                  <a:cxn ang="0">
                    <a:pos x="T10" y="T11"/>
                  </a:cxn>
                </a:cxnLst>
                <a:rect l="0" t="0" r="r" b="b"/>
                <a:pathLst>
                  <a:path w="909" h="457">
                    <a:moveTo>
                      <a:pt x="816" y="0"/>
                    </a:moveTo>
                    <a:cubicBezTo>
                      <a:pt x="0" y="0"/>
                      <a:pt x="0" y="0"/>
                      <a:pt x="0" y="0"/>
                    </a:cubicBezTo>
                    <a:cubicBezTo>
                      <a:pt x="0" y="436"/>
                      <a:pt x="0" y="436"/>
                      <a:pt x="0" y="436"/>
                    </a:cubicBezTo>
                    <a:cubicBezTo>
                      <a:pt x="909" y="457"/>
                      <a:pt x="909" y="457"/>
                      <a:pt x="909" y="457"/>
                    </a:cubicBezTo>
                    <a:cubicBezTo>
                      <a:pt x="909" y="114"/>
                      <a:pt x="909" y="114"/>
                      <a:pt x="909" y="114"/>
                    </a:cubicBezTo>
                    <a:cubicBezTo>
                      <a:pt x="868" y="71"/>
                      <a:pt x="834" y="30"/>
                      <a:pt x="816" y="0"/>
                    </a:cubicBez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2" name="íṧḻïḋé"/>
              <p:cNvSpPr/>
              <p:nvPr/>
            </p:nvSpPr>
            <p:spPr bwMode="auto">
              <a:xfrm>
                <a:off x="8029066" y="3179884"/>
                <a:ext cx="91729" cy="129386"/>
              </a:xfrm>
              <a:custGeom>
                <a:avLst/>
                <a:gdLst>
                  <a:gd name="T0" fmla="*/ 246 w 246"/>
                  <a:gd name="T1" fmla="*/ 236 h 347"/>
                  <a:gd name="T2" fmla="*/ 0 w 246"/>
                  <a:gd name="T3" fmla="*/ 0 h 347"/>
                  <a:gd name="T4" fmla="*/ 0 w 246"/>
                  <a:gd name="T5" fmla="*/ 343 h 347"/>
                  <a:gd name="T6" fmla="*/ 201 w 246"/>
                  <a:gd name="T7" fmla="*/ 347 h 347"/>
                  <a:gd name="T8" fmla="*/ 246 w 246"/>
                  <a:gd name="T9" fmla="*/ 236 h 347"/>
                </a:gdLst>
                <a:ahLst/>
                <a:cxnLst>
                  <a:cxn ang="0">
                    <a:pos x="T0" y="T1"/>
                  </a:cxn>
                  <a:cxn ang="0">
                    <a:pos x="T2" y="T3"/>
                  </a:cxn>
                  <a:cxn ang="0">
                    <a:pos x="T4" y="T5"/>
                  </a:cxn>
                  <a:cxn ang="0">
                    <a:pos x="T6" y="T7"/>
                  </a:cxn>
                  <a:cxn ang="0">
                    <a:pos x="T8" y="T9"/>
                  </a:cxn>
                </a:cxnLst>
                <a:rect l="0" t="0" r="r" b="b"/>
                <a:pathLst>
                  <a:path w="246" h="347">
                    <a:moveTo>
                      <a:pt x="246" y="236"/>
                    </a:moveTo>
                    <a:cubicBezTo>
                      <a:pt x="246" y="236"/>
                      <a:pt x="103" y="111"/>
                      <a:pt x="0" y="0"/>
                    </a:cubicBezTo>
                    <a:cubicBezTo>
                      <a:pt x="0" y="343"/>
                      <a:pt x="0" y="343"/>
                      <a:pt x="0" y="343"/>
                    </a:cubicBezTo>
                    <a:cubicBezTo>
                      <a:pt x="201" y="347"/>
                      <a:pt x="201" y="347"/>
                      <a:pt x="201" y="347"/>
                    </a:cubicBezTo>
                    <a:lnTo>
                      <a:pt x="246" y="236"/>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3" name="îşļïḋe"/>
              <p:cNvSpPr/>
              <p:nvPr/>
            </p:nvSpPr>
            <p:spPr bwMode="auto">
              <a:xfrm>
                <a:off x="7373446" y="3137399"/>
                <a:ext cx="355329" cy="171871"/>
              </a:xfrm>
              <a:custGeom>
                <a:avLst/>
                <a:gdLst>
                  <a:gd name="T0" fmla="*/ 45 w 952"/>
                  <a:gd name="T1" fmla="*/ 461 h 461"/>
                  <a:gd name="T2" fmla="*/ 0 w 952"/>
                  <a:gd name="T3" fmla="*/ 350 h 461"/>
                  <a:gd name="T4" fmla="*/ 339 w 952"/>
                  <a:gd name="T5" fmla="*/ 0 h 461"/>
                  <a:gd name="T6" fmla="*/ 952 w 952"/>
                  <a:gd name="T7" fmla="*/ 0 h 461"/>
                  <a:gd name="T8" fmla="*/ 952 w 952"/>
                  <a:gd name="T9" fmla="*/ 436 h 461"/>
                  <a:gd name="T10" fmla="*/ 45 w 952"/>
                  <a:gd name="T11" fmla="*/ 461 h 461"/>
                </a:gdLst>
                <a:ahLst/>
                <a:cxnLst>
                  <a:cxn ang="0">
                    <a:pos x="T0" y="T1"/>
                  </a:cxn>
                  <a:cxn ang="0">
                    <a:pos x="T2" y="T3"/>
                  </a:cxn>
                  <a:cxn ang="0">
                    <a:pos x="T4" y="T5"/>
                  </a:cxn>
                  <a:cxn ang="0">
                    <a:pos x="T6" y="T7"/>
                  </a:cxn>
                  <a:cxn ang="0">
                    <a:pos x="T8" y="T9"/>
                  </a:cxn>
                  <a:cxn ang="0">
                    <a:pos x="T10" y="T11"/>
                  </a:cxn>
                </a:cxnLst>
                <a:rect l="0" t="0" r="r" b="b"/>
                <a:pathLst>
                  <a:path w="952" h="461">
                    <a:moveTo>
                      <a:pt x="45" y="461"/>
                    </a:moveTo>
                    <a:cubicBezTo>
                      <a:pt x="0" y="350"/>
                      <a:pt x="0" y="350"/>
                      <a:pt x="0" y="350"/>
                    </a:cubicBezTo>
                    <a:cubicBezTo>
                      <a:pt x="0" y="350"/>
                      <a:pt x="276" y="108"/>
                      <a:pt x="339" y="0"/>
                    </a:cubicBezTo>
                    <a:cubicBezTo>
                      <a:pt x="952" y="0"/>
                      <a:pt x="952" y="0"/>
                      <a:pt x="952" y="0"/>
                    </a:cubicBezTo>
                    <a:cubicBezTo>
                      <a:pt x="952" y="436"/>
                      <a:pt x="952" y="436"/>
                      <a:pt x="952" y="436"/>
                    </a:cubicBezTo>
                    <a:lnTo>
                      <a:pt x="45" y="461"/>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4" name="ïšḷíḑé"/>
              <p:cNvSpPr/>
              <p:nvPr/>
            </p:nvSpPr>
            <p:spPr bwMode="auto">
              <a:xfrm>
                <a:off x="7989478" y="4273872"/>
                <a:ext cx="156422" cy="213391"/>
              </a:xfrm>
              <a:custGeom>
                <a:avLst/>
                <a:gdLst>
                  <a:gd name="T0" fmla="*/ 106 w 420"/>
                  <a:gd name="T1" fmla="*/ 363 h 574"/>
                  <a:gd name="T2" fmla="*/ 0 w 420"/>
                  <a:gd name="T3" fmla="*/ 574 h 574"/>
                  <a:gd name="T4" fmla="*/ 196 w 420"/>
                  <a:gd name="T5" fmla="*/ 574 h 574"/>
                  <a:gd name="T6" fmla="*/ 420 w 420"/>
                  <a:gd name="T7" fmla="*/ 349 h 574"/>
                  <a:gd name="T8" fmla="*/ 420 w 420"/>
                  <a:gd name="T9" fmla="*/ 0 h 574"/>
                  <a:gd name="T10" fmla="*/ 106 w 420"/>
                  <a:gd name="T11" fmla="*/ 0 h 574"/>
                  <a:gd name="T12" fmla="*/ 106 w 420"/>
                  <a:gd name="T13" fmla="*/ 363 h 574"/>
                </a:gdLst>
                <a:ahLst/>
                <a:cxnLst>
                  <a:cxn ang="0">
                    <a:pos x="T0" y="T1"/>
                  </a:cxn>
                  <a:cxn ang="0">
                    <a:pos x="T2" y="T3"/>
                  </a:cxn>
                  <a:cxn ang="0">
                    <a:pos x="T4" y="T5"/>
                  </a:cxn>
                  <a:cxn ang="0">
                    <a:pos x="T6" y="T7"/>
                  </a:cxn>
                  <a:cxn ang="0">
                    <a:pos x="T8" y="T9"/>
                  </a:cxn>
                  <a:cxn ang="0">
                    <a:pos x="T10" y="T11"/>
                  </a:cxn>
                  <a:cxn ang="0">
                    <a:pos x="T12" y="T13"/>
                  </a:cxn>
                </a:cxnLst>
                <a:rect l="0" t="0" r="r" b="b"/>
                <a:pathLst>
                  <a:path w="420" h="574">
                    <a:moveTo>
                      <a:pt x="106" y="363"/>
                    </a:moveTo>
                    <a:cubicBezTo>
                      <a:pt x="106" y="449"/>
                      <a:pt x="64" y="526"/>
                      <a:pt x="0" y="574"/>
                    </a:cubicBezTo>
                    <a:cubicBezTo>
                      <a:pt x="196" y="574"/>
                      <a:pt x="196" y="574"/>
                      <a:pt x="196" y="574"/>
                    </a:cubicBezTo>
                    <a:cubicBezTo>
                      <a:pt x="320" y="574"/>
                      <a:pt x="420" y="473"/>
                      <a:pt x="420" y="349"/>
                    </a:cubicBezTo>
                    <a:cubicBezTo>
                      <a:pt x="420" y="0"/>
                      <a:pt x="420" y="0"/>
                      <a:pt x="420" y="0"/>
                    </a:cubicBezTo>
                    <a:cubicBezTo>
                      <a:pt x="106" y="0"/>
                      <a:pt x="106" y="0"/>
                      <a:pt x="106" y="0"/>
                    </a:cubicBezTo>
                    <a:lnTo>
                      <a:pt x="106" y="363"/>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5" name="íṧ1íḋe"/>
              <p:cNvSpPr/>
              <p:nvPr/>
            </p:nvSpPr>
            <p:spPr bwMode="auto">
              <a:xfrm>
                <a:off x="8029066" y="3241680"/>
                <a:ext cx="116834" cy="406504"/>
              </a:xfrm>
              <a:custGeom>
                <a:avLst/>
                <a:gdLst>
                  <a:gd name="T0" fmla="*/ 314 w 314"/>
                  <a:gd name="T1" fmla="*/ 1091 h 1091"/>
                  <a:gd name="T2" fmla="*/ 314 w 314"/>
                  <a:gd name="T3" fmla="*/ 224 h 1091"/>
                  <a:gd name="T4" fmla="*/ 90 w 314"/>
                  <a:gd name="T5" fmla="*/ 0 h 1091"/>
                  <a:gd name="T6" fmla="*/ 0 w 314"/>
                  <a:gd name="T7" fmla="*/ 0 h 1091"/>
                  <a:gd name="T8" fmla="*/ 0 w 314"/>
                  <a:gd name="T9" fmla="*/ 1091 h 1091"/>
                  <a:gd name="T10" fmla="*/ 314 w 314"/>
                  <a:gd name="T11" fmla="*/ 1091 h 1091"/>
                </a:gdLst>
                <a:ahLst/>
                <a:cxnLst>
                  <a:cxn ang="0">
                    <a:pos x="T0" y="T1"/>
                  </a:cxn>
                  <a:cxn ang="0">
                    <a:pos x="T2" y="T3"/>
                  </a:cxn>
                  <a:cxn ang="0">
                    <a:pos x="T4" y="T5"/>
                  </a:cxn>
                  <a:cxn ang="0">
                    <a:pos x="T6" y="T7"/>
                  </a:cxn>
                  <a:cxn ang="0">
                    <a:pos x="T8" y="T9"/>
                  </a:cxn>
                  <a:cxn ang="0">
                    <a:pos x="T10" y="T11"/>
                  </a:cxn>
                </a:cxnLst>
                <a:rect l="0" t="0" r="r" b="b"/>
                <a:pathLst>
                  <a:path w="314" h="1091">
                    <a:moveTo>
                      <a:pt x="314" y="1091"/>
                    </a:moveTo>
                    <a:cubicBezTo>
                      <a:pt x="314" y="224"/>
                      <a:pt x="314" y="224"/>
                      <a:pt x="314" y="224"/>
                    </a:cubicBezTo>
                    <a:cubicBezTo>
                      <a:pt x="314" y="100"/>
                      <a:pt x="214" y="0"/>
                      <a:pt x="90" y="0"/>
                    </a:cubicBezTo>
                    <a:cubicBezTo>
                      <a:pt x="0" y="0"/>
                      <a:pt x="0" y="0"/>
                      <a:pt x="0" y="0"/>
                    </a:cubicBezTo>
                    <a:cubicBezTo>
                      <a:pt x="0" y="1091"/>
                      <a:pt x="0" y="1091"/>
                      <a:pt x="0" y="1091"/>
                    </a:cubicBezTo>
                    <a:lnTo>
                      <a:pt x="314" y="1091"/>
                    </a:lnTo>
                    <a:close/>
                  </a:path>
                </a:pathLst>
              </a:custGeom>
              <a:solidFill>
                <a:srgbClr val="CDBB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6" name="îṧļïḋè"/>
              <p:cNvSpPr/>
              <p:nvPr/>
            </p:nvSpPr>
            <p:spPr bwMode="auto">
              <a:xfrm>
                <a:off x="7350272" y="4273872"/>
                <a:ext cx="678794" cy="213391"/>
              </a:xfrm>
              <a:custGeom>
                <a:avLst/>
                <a:gdLst>
                  <a:gd name="T0" fmla="*/ 1817 w 1817"/>
                  <a:gd name="T1" fmla="*/ 363 h 574"/>
                  <a:gd name="T2" fmla="*/ 1817 w 1817"/>
                  <a:gd name="T3" fmla="*/ 0 h 574"/>
                  <a:gd name="T4" fmla="*/ 349 w 1817"/>
                  <a:gd name="T5" fmla="*/ 0 h 574"/>
                  <a:gd name="T6" fmla="*/ 349 w 1817"/>
                  <a:gd name="T7" fmla="*/ 197 h 574"/>
                  <a:gd name="T8" fmla="*/ 280 w 1817"/>
                  <a:gd name="T9" fmla="*/ 265 h 574"/>
                  <a:gd name="T10" fmla="*/ 280 w 1817"/>
                  <a:gd name="T11" fmla="*/ 265 h 574"/>
                  <a:gd name="T12" fmla="*/ 212 w 1817"/>
                  <a:gd name="T13" fmla="*/ 197 h 574"/>
                  <a:gd name="T14" fmla="*/ 212 w 1817"/>
                  <a:gd name="T15" fmla="*/ 0 h 574"/>
                  <a:gd name="T16" fmla="*/ 0 w 1817"/>
                  <a:gd name="T17" fmla="*/ 0 h 574"/>
                  <a:gd name="T18" fmla="*/ 0 w 1817"/>
                  <a:gd name="T19" fmla="*/ 349 h 574"/>
                  <a:gd name="T20" fmla="*/ 227 w 1817"/>
                  <a:gd name="T21" fmla="*/ 574 h 574"/>
                  <a:gd name="T22" fmla="*/ 1711 w 1817"/>
                  <a:gd name="T23" fmla="*/ 574 h 574"/>
                  <a:gd name="T24" fmla="*/ 1817 w 1817"/>
                  <a:gd name="T25" fmla="*/ 36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17" h="574">
                    <a:moveTo>
                      <a:pt x="1817" y="363"/>
                    </a:moveTo>
                    <a:cubicBezTo>
                      <a:pt x="1817" y="0"/>
                      <a:pt x="1817" y="0"/>
                      <a:pt x="1817" y="0"/>
                    </a:cubicBezTo>
                    <a:cubicBezTo>
                      <a:pt x="349" y="0"/>
                      <a:pt x="349" y="0"/>
                      <a:pt x="349" y="0"/>
                    </a:cubicBezTo>
                    <a:cubicBezTo>
                      <a:pt x="349" y="197"/>
                      <a:pt x="349" y="197"/>
                      <a:pt x="349" y="197"/>
                    </a:cubicBezTo>
                    <a:cubicBezTo>
                      <a:pt x="349" y="235"/>
                      <a:pt x="318" y="265"/>
                      <a:pt x="280" y="265"/>
                    </a:cubicBezTo>
                    <a:cubicBezTo>
                      <a:pt x="280" y="265"/>
                      <a:pt x="280" y="265"/>
                      <a:pt x="280" y="265"/>
                    </a:cubicBezTo>
                    <a:cubicBezTo>
                      <a:pt x="242" y="265"/>
                      <a:pt x="212" y="235"/>
                      <a:pt x="212" y="197"/>
                    </a:cubicBezTo>
                    <a:cubicBezTo>
                      <a:pt x="212" y="0"/>
                      <a:pt x="212" y="0"/>
                      <a:pt x="212" y="0"/>
                    </a:cubicBezTo>
                    <a:cubicBezTo>
                      <a:pt x="0" y="0"/>
                      <a:pt x="0" y="0"/>
                      <a:pt x="0" y="0"/>
                    </a:cubicBezTo>
                    <a:cubicBezTo>
                      <a:pt x="0" y="349"/>
                      <a:pt x="0" y="349"/>
                      <a:pt x="0" y="349"/>
                    </a:cubicBezTo>
                    <a:cubicBezTo>
                      <a:pt x="0" y="473"/>
                      <a:pt x="103" y="574"/>
                      <a:pt x="227" y="574"/>
                    </a:cubicBezTo>
                    <a:cubicBezTo>
                      <a:pt x="1711" y="574"/>
                      <a:pt x="1711" y="574"/>
                      <a:pt x="1711" y="574"/>
                    </a:cubicBezTo>
                    <a:cubicBezTo>
                      <a:pt x="1775" y="526"/>
                      <a:pt x="1817" y="449"/>
                      <a:pt x="1817" y="363"/>
                    </a:cubicBez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7" name="î$ḻiḑé"/>
              <p:cNvSpPr/>
              <p:nvPr/>
            </p:nvSpPr>
            <p:spPr bwMode="auto">
              <a:xfrm>
                <a:off x="7350272" y="3241680"/>
                <a:ext cx="678794" cy="406504"/>
              </a:xfrm>
              <a:custGeom>
                <a:avLst/>
                <a:gdLst>
                  <a:gd name="T0" fmla="*/ 212 w 1817"/>
                  <a:gd name="T1" fmla="*/ 805 h 1091"/>
                  <a:gd name="T2" fmla="*/ 280 w 1817"/>
                  <a:gd name="T3" fmla="*/ 737 h 1091"/>
                  <a:gd name="T4" fmla="*/ 280 w 1817"/>
                  <a:gd name="T5" fmla="*/ 737 h 1091"/>
                  <a:gd name="T6" fmla="*/ 349 w 1817"/>
                  <a:gd name="T7" fmla="*/ 805 h 1091"/>
                  <a:gd name="T8" fmla="*/ 349 w 1817"/>
                  <a:gd name="T9" fmla="*/ 1091 h 1091"/>
                  <a:gd name="T10" fmla="*/ 1817 w 1817"/>
                  <a:gd name="T11" fmla="*/ 1091 h 1091"/>
                  <a:gd name="T12" fmla="*/ 1817 w 1817"/>
                  <a:gd name="T13" fmla="*/ 0 h 1091"/>
                  <a:gd name="T14" fmla="*/ 227 w 1817"/>
                  <a:gd name="T15" fmla="*/ 0 h 1091"/>
                  <a:gd name="T16" fmla="*/ 0 w 1817"/>
                  <a:gd name="T17" fmla="*/ 224 h 1091"/>
                  <a:gd name="T18" fmla="*/ 0 w 1817"/>
                  <a:gd name="T19" fmla="*/ 1091 h 1091"/>
                  <a:gd name="T20" fmla="*/ 212 w 1817"/>
                  <a:gd name="T21" fmla="*/ 1091 h 1091"/>
                  <a:gd name="T22" fmla="*/ 212 w 1817"/>
                  <a:gd name="T23" fmla="*/ 805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091">
                    <a:moveTo>
                      <a:pt x="212" y="805"/>
                    </a:moveTo>
                    <a:cubicBezTo>
                      <a:pt x="212" y="767"/>
                      <a:pt x="242" y="737"/>
                      <a:pt x="280" y="737"/>
                    </a:cubicBezTo>
                    <a:cubicBezTo>
                      <a:pt x="280" y="737"/>
                      <a:pt x="280" y="737"/>
                      <a:pt x="280" y="737"/>
                    </a:cubicBezTo>
                    <a:cubicBezTo>
                      <a:pt x="318" y="737"/>
                      <a:pt x="349" y="767"/>
                      <a:pt x="349" y="805"/>
                    </a:cubicBezTo>
                    <a:cubicBezTo>
                      <a:pt x="349" y="1091"/>
                      <a:pt x="349" y="1091"/>
                      <a:pt x="349" y="1091"/>
                    </a:cubicBezTo>
                    <a:cubicBezTo>
                      <a:pt x="1817" y="1091"/>
                      <a:pt x="1817" y="1091"/>
                      <a:pt x="1817" y="1091"/>
                    </a:cubicBezTo>
                    <a:cubicBezTo>
                      <a:pt x="1817" y="0"/>
                      <a:pt x="1817" y="0"/>
                      <a:pt x="1817" y="0"/>
                    </a:cubicBezTo>
                    <a:cubicBezTo>
                      <a:pt x="227" y="0"/>
                      <a:pt x="227" y="0"/>
                      <a:pt x="227" y="0"/>
                    </a:cubicBezTo>
                    <a:cubicBezTo>
                      <a:pt x="103" y="0"/>
                      <a:pt x="0" y="100"/>
                      <a:pt x="0" y="224"/>
                    </a:cubicBezTo>
                    <a:cubicBezTo>
                      <a:pt x="0" y="1091"/>
                      <a:pt x="0" y="1091"/>
                      <a:pt x="0" y="1091"/>
                    </a:cubicBezTo>
                    <a:cubicBezTo>
                      <a:pt x="212" y="1091"/>
                      <a:pt x="212" y="1091"/>
                      <a:pt x="212" y="1091"/>
                    </a:cubicBezTo>
                    <a:lnTo>
                      <a:pt x="212" y="805"/>
                    </a:lnTo>
                    <a:close/>
                  </a:path>
                </a:pathLst>
              </a:custGeom>
              <a:solidFill>
                <a:srgbClr val="E6D7A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8" name="ïṡ1ïdé"/>
              <p:cNvSpPr/>
              <p:nvPr/>
            </p:nvSpPr>
            <p:spPr bwMode="auto">
              <a:xfrm>
                <a:off x="7429449" y="4273872"/>
                <a:ext cx="51175" cy="98488"/>
              </a:xfrm>
              <a:custGeom>
                <a:avLst/>
                <a:gdLst>
                  <a:gd name="T0" fmla="*/ 0 w 137"/>
                  <a:gd name="T1" fmla="*/ 197 h 265"/>
                  <a:gd name="T2" fmla="*/ 68 w 137"/>
                  <a:gd name="T3" fmla="*/ 265 h 265"/>
                  <a:gd name="T4" fmla="*/ 68 w 137"/>
                  <a:gd name="T5" fmla="*/ 265 h 265"/>
                  <a:gd name="T6" fmla="*/ 137 w 137"/>
                  <a:gd name="T7" fmla="*/ 197 h 265"/>
                  <a:gd name="T8" fmla="*/ 137 w 137"/>
                  <a:gd name="T9" fmla="*/ 0 h 265"/>
                  <a:gd name="T10" fmla="*/ 0 w 137"/>
                  <a:gd name="T11" fmla="*/ 0 h 265"/>
                  <a:gd name="T12" fmla="*/ 0 w 137"/>
                  <a:gd name="T13" fmla="*/ 197 h 265"/>
                </a:gdLst>
                <a:ahLst/>
                <a:cxnLst>
                  <a:cxn ang="0">
                    <a:pos x="T0" y="T1"/>
                  </a:cxn>
                  <a:cxn ang="0">
                    <a:pos x="T2" y="T3"/>
                  </a:cxn>
                  <a:cxn ang="0">
                    <a:pos x="T4" y="T5"/>
                  </a:cxn>
                  <a:cxn ang="0">
                    <a:pos x="T6" y="T7"/>
                  </a:cxn>
                  <a:cxn ang="0">
                    <a:pos x="T8" y="T9"/>
                  </a:cxn>
                  <a:cxn ang="0">
                    <a:pos x="T10" y="T11"/>
                  </a:cxn>
                  <a:cxn ang="0">
                    <a:pos x="T12" y="T13"/>
                  </a:cxn>
                </a:cxnLst>
                <a:rect l="0" t="0" r="r" b="b"/>
                <a:pathLst>
                  <a:path w="137" h="265">
                    <a:moveTo>
                      <a:pt x="0" y="197"/>
                    </a:moveTo>
                    <a:cubicBezTo>
                      <a:pt x="0" y="235"/>
                      <a:pt x="30" y="265"/>
                      <a:pt x="68" y="265"/>
                    </a:cubicBezTo>
                    <a:cubicBezTo>
                      <a:pt x="68" y="265"/>
                      <a:pt x="68" y="265"/>
                      <a:pt x="68" y="265"/>
                    </a:cubicBezTo>
                    <a:cubicBezTo>
                      <a:pt x="106" y="265"/>
                      <a:pt x="137" y="235"/>
                      <a:pt x="137" y="197"/>
                    </a:cubicBezTo>
                    <a:cubicBezTo>
                      <a:pt x="137" y="0"/>
                      <a:pt x="137" y="0"/>
                      <a:pt x="137" y="0"/>
                    </a:cubicBezTo>
                    <a:cubicBezTo>
                      <a:pt x="0" y="0"/>
                      <a:pt x="0" y="0"/>
                      <a:pt x="0" y="0"/>
                    </a:cubicBezTo>
                    <a:lnTo>
                      <a:pt x="0" y="197"/>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39" name="íṥļïḋè"/>
              <p:cNvSpPr/>
              <p:nvPr/>
            </p:nvSpPr>
            <p:spPr bwMode="auto">
              <a:xfrm>
                <a:off x="7429449" y="3516867"/>
                <a:ext cx="51175" cy="131317"/>
              </a:xfrm>
              <a:custGeom>
                <a:avLst/>
                <a:gdLst>
                  <a:gd name="T0" fmla="*/ 137 w 137"/>
                  <a:gd name="T1" fmla="*/ 68 h 354"/>
                  <a:gd name="T2" fmla="*/ 68 w 137"/>
                  <a:gd name="T3" fmla="*/ 0 h 354"/>
                  <a:gd name="T4" fmla="*/ 68 w 137"/>
                  <a:gd name="T5" fmla="*/ 0 h 354"/>
                  <a:gd name="T6" fmla="*/ 0 w 137"/>
                  <a:gd name="T7" fmla="*/ 68 h 354"/>
                  <a:gd name="T8" fmla="*/ 0 w 137"/>
                  <a:gd name="T9" fmla="*/ 354 h 354"/>
                  <a:gd name="T10" fmla="*/ 137 w 137"/>
                  <a:gd name="T11" fmla="*/ 354 h 354"/>
                  <a:gd name="T12" fmla="*/ 137 w 137"/>
                  <a:gd name="T13" fmla="*/ 68 h 354"/>
                </a:gdLst>
                <a:ahLst/>
                <a:cxnLst>
                  <a:cxn ang="0">
                    <a:pos x="T0" y="T1"/>
                  </a:cxn>
                  <a:cxn ang="0">
                    <a:pos x="T2" y="T3"/>
                  </a:cxn>
                  <a:cxn ang="0">
                    <a:pos x="T4" y="T5"/>
                  </a:cxn>
                  <a:cxn ang="0">
                    <a:pos x="T6" y="T7"/>
                  </a:cxn>
                  <a:cxn ang="0">
                    <a:pos x="T8" y="T9"/>
                  </a:cxn>
                  <a:cxn ang="0">
                    <a:pos x="T10" y="T11"/>
                  </a:cxn>
                  <a:cxn ang="0">
                    <a:pos x="T12" y="T13"/>
                  </a:cxn>
                </a:cxnLst>
                <a:rect l="0" t="0" r="r" b="b"/>
                <a:pathLst>
                  <a:path w="137" h="354">
                    <a:moveTo>
                      <a:pt x="137" y="68"/>
                    </a:moveTo>
                    <a:cubicBezTo>
                      <a:pt x="137" y="30"/>
                      <a:pt x="106" y="0"/>
                      <a:pt x="68" y="0"/>
                    </a:cubicBezTo>
                    <a:cubicBezTo>
                      <a:pt x="68" y="0"/>
                      <a:pt x="68" y="0"/>
                      <a:pt x="68" y="0"/>
                    </a:cubicBezTo>
                    <a:cubicBezTo>
                      <a:pt x="30" y="0"/>
                      <a:pt x="0" y="30"/>
                      <a:pt x="0" y="68"/>
                    </a:cubicBezTo>
                    <a:cubicBezTo>
                      <a:pt x="0" y="354"/>
                      <a:pt x="0" y="354"/>
                      <a:pt x="0" y="354"/>
                    </a:cubicBezTo>
                    <a:cubicBezTo>
                      <a:pt x="137" y="354"/>
                      <a:pt x="137" y="354"/>
                      <a:pt x="137" y="354"/>
                    </a:cubicBezTo>
                    <a:lnTo>
                      <a:pt x="137" y="68"/>
                    </a:lnTo>
                    <a:close/>
                  </a:path>
                </a:pathLst>
              </a:custGeom>
              <a:solidFill>
                <a:srgbClr val="EFE3B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0" name="ïs1ïḍé"/>
              <p:cNvSpPr/>
              <p:nvPr/>
            </p:nvSpPr>
            <p:spPr bwMode="auto">
              <a:xfrm>
                <a:off x="8029066" y="3649149"/>
                <a:ext cx="116834" cy="623757"/>
              </a:xfrm>
              <a:prstGeom prst="rect">
                <a:avLst/>
              </a:prstGeom>
              <a:solidFill>
                <a:srgbClr val="E1D5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1" name="îşļïḋè"/>
              <p:cNvSpPr/>
              <p:nvPr/>
            </p:nvSpPr>
            <p:spPr bwMode="auto">
              <a:xfrm>
                <a:off x="7480624" y="3648184"/>
                <a:ext cx="548442" cy="625688"/>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2" name="iṧḷiḋe"/>
              <p:cNvSpPr/>
              <p:nvPr/>
            </p:nvSpPr>
            <p:spPr bwMode="auto">
              <a:xfrm>
                <a:off x="7350272" y="3648184"/>
                <a:ext cx="79177" cy="625688"/>
              </a:xfrm>
              <a:prstGeom prst="rect">
                <a:avLst/>
              </a:prstGeom>
              <a:solidFill>
                <a:srgbClr val="EFE3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3" name="íşlïḋe"/>
              <p:cNvSpPr/>
              <p:nvPr/>
            </p:nvSpPr>
            <p:spPr bwMode="auto">
              <a:xfrm>
                <a:off x="7429449" y="3649149"/>
                <a:ext cx="51175" cy="623757"/>
              </a:xfrm>
              <a:prstGeom prst="rect">
                <a:avLst/>
              </a:prstGeom>
              <a:solidFill>
                <a:srgbClr val="F6F0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4" name="íṣļíďé"/>
              <p:cNvSpPr/>
              <p:nvPr/>
            </p:nvSpPr>
            <p:spPr bwMode="auto">
              <a:xfrm>
                <a:off x="7403379" y="2916284"/>
                <a:ext cx="672035" cy="70487"/>
              </a:xfrm>
              <a:prstGeom prst="rect">
                <a:avLst/>
              </a:prstGeom>
              <a:solidFill>
                <a:srgbClr val="E5E4E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5" name="îṧļiďe"/>
              <p:cNvSpPr/>
              <p:nvPr/>
            </p:nvSpPr>
            <p:spPr bwMode="auto">
              <a:xfrm>
                <a:off x="7601320" y="1667805"/>
                <a:ext cx="63727" cy="613136"/>
              </a:xfrm>
              <a:custGeom>
                <a:avLst/>
                <a:gdLst>
                  <a:gd name="T0" fmla="*/ 0 w 172"/>
                  <a:gd name="T1" fmla="*/ 313 h 1645"/>
                  <a:gd name="T2" fmla="*/ 0 w 172"/>
                  <a:gd name="T3" fmla="*/ 1645 h 1645"/>
                  <a:gd name="T4" fmla="*/ 172 w 172"/>
                  <a:gd name="T5" fmla="*/ 1645 h 1645"/>
                  <a:gd name="T6" fmla="*/ 172 w 172"/>
                  <a:gd name="T7" fmla="*/ 0 h 1645"/>
                  <a:gd name="T8" fmla="*/ 0 w 172"/>
                  <a:gd name="T9" fmla="*/ 313 h 1645"/>
                </a:gdLst>
                <a:ahLst/>
                <a:cxnLst>
                  <a:cxn ang="0">
                    <a:pos x="T0" y="T1"/>
                  </a:cxn>
                  <a:cxn ang="0">
                    <a:pos x="T2" y="T3"/>
                  </a:cxn>
                  <a:cxn ang="0">
                    <a:pos x="T4" y="T5"/>
                  </a:cxn>
                  <a:cxn ang="0">
                    <a:pos x="T6" y="T7"/>
                  </a:cxn>
                  <a:cxn ang="0">
                    <a:pos x="T8" y="T9"/>
                  </a:cxn>
                </a:cxnLst>
                <a:rect l="0" t="0" r="r" b="b"/>
                <a:pathLst>
                  <a:path w="172" h="1645">
                    <a:moveTo>
                      <a:pt x="0" y="313"/>
                    </a:moveTo>
                    <a:cubicBezTo>
                      <a:pt x="0" y="1645"/>
                      <a:pt x="0" y="1645"/>
                      <a:pt x="0" y="1645"/>
                    </a:cubicBezTo>
                    <a:cubicBezTo>
                      <a:pt x="172" y="1645"/>
                      <a:pt x="172" y="1645"/>
                      <a:pt x="172" y="1645"/>
                    </a:cubicBezTo>
                    <a:cubicBezTo>
                      <a:pt x="172" y="0"/>
                      <a:pt x="172" y="0"/>
                      <a:pt x="172" y="0"/>
                    </a:cubicBezTo>
                    <a:cubicBezTo>
                      <a:pt x="68" y="66"/>
                      <a:pt x="0" y="181"/>
                      <a:pt x="0" y="313"/>
                    </a:cubicBezTo>
                    <a:close/>
                  </a:path>
                </a:pathLst>
              </a:custGeom>
              <a:solidFill>
                <a:srgbClr val="F6F6F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6" name="íṧḷíḍé"/>
              <p:cNvSpPr/>
              <p:nvPr/>
            </p:nvSpPr>
            <p:spPr bwMode="auto">
              <a:xfrm>
                <a:off x="7665047" y="1645597"/>
                <a:ext cx="137111" cy="635343"/>
              </a:xfrm>
              <a:custGeom>
                <a:avLst/>
                <a:gdLst>
                  <a:gd name="T0" fmla="*/ 199 w 368"/>
                  <a:gd name="T1" fmla="*/ 0 h 1703"/>
                  <a:gd name="T2" fmla="*/ 0 w 368"/>
                  <a:gd name="T3" fmla="*/ 58 h 1703"/>
                  <a:gd name="T4" fmla="*/ 0 w 368"/>
                  <a:gd name="T5" fmla="*/ 1703 h 1703"/>
                  <a:gd name="T6" fmla="*/ 368 w 368"/>
                  <a:gd name="T7" fmla="*/ 1703 h 1703"/>
                  <a:gd name="T8" fmla="*/ 368 w 368"/>
                  <a:gd name="T9" fmla="*/ 41 h 1703"/>
                  <a:gd name="T10" fmla="*/ 199 w 368"/>
                  <a:gd name="T11" fmla="*/ 0 h 1703"/>
                </a:gdLst>
                <a:ahLst/>
                <a:cxnLst>
                  <a:cxn ang="0">
                    <a:pos x="T0" y="T1"/>
                  </a:cxn>
                  <a:cxn ang="0">
                    <a:pos x="T2" y="T3"/>
                  </a:cxn>
                  <a:cxn ang="0">
                    <a:pos x="T4" y="T5"/>
                  </a:cxn>
                  <a:cxn ang="0">
                    <a:pos x="T6" y="T7"/>
                  </a:cxn>
                  <a:cxn ang="0">
                    <a:pos x="T8" y="T9"/>
                  </a:cxn>
                  <a:cxn ang="0">
                    <a:pos x="T10" y="T11"/>
                  </a:cxn>
                </a:cxnLst>
                <a:rect l="0" t="0" r="r" b="b"/>
                <a:pathLst>
                  <a:path w="368" h="1703">
                    <a:moveTo>
                      <a:pt x="199" y="0"/>
                    </a:moveTo>
                    <a:cubicBezTo>
                      <a:pt x="125" y="0"/>
                      <a:pt x="57" y="21"/>
                      <a:pt x="0" y="58"/>
                    </a:cubicBezTo>
                    <a:cubicBezTo>
                      <a:pt x="0" y="1703"/>
                      <a:pt x="0" y="1703"/>
                      <a:pt x="0" y="1703"/>
                    </a:cubicBezTo>
                    <a:cubicBezTo>
                      <a:pt x="368" y="1703"/>
                      <a:pt x="368" y="1703"/>
                      <a:pt x="368" y="1703"/>
                    </a:cubicBezTo>
                    <a:cubicBezTo>
                      <a:pt x="368" y="41"/>
                      <a:pt x="368" y="41"/>
                      <a:pt x="368" y="41"/>
                    </a:cubicBezTo>
                    <a:cubicBezTo>
                      <a:pt x="317" y="15"/>
                      <a:pt x="260" y="0"/>
                      <a:pt x="199" y="0"/>
                    </a:cubicBezTo>
                    <a:close/>
                  </a:path>
                </a:pathLst>
              </a:custGeom>
              <a:solidFill>
                <a:srgbClr val="E5E4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7" name="is1ïḓè"/>
              <p:cNvSpPr/>
              <p:nvPr/>
            </p:nvSpPr>
            <p:spPr bwMode="auto">
              <a:xfrm>
                <a:off x="7802158" y="1661046"/>
                <a:ext cx="76280" cy="619894"/>
              </a:xfrm>
              <a:custGeom>
                <a:avLst/>
                <a:gdLst>
                  <a:gd name="T0" fmla="*/ 202 w 202"/>
                  <a:gd name="T1" fmla="*/ 330 h 1662"/>
                  <a:gd name="T2" fmla="*/ 0 w 202"/>
                  <a:gd name="T3" fmla="*/ 0 h 1662"/>
                  <a:gd name="T4" fmla="*/ 0 w 202"/>
                  <a:gd name="T5" fmla="*/ 1662 h 1662"/>
                  <a:gd name="T6" fmla="*/ 202 w 202"/>
                  <a:gd name="T7" fmla="*/ 1662 h 1662"/>
                  <a:gd name="T8" fmla="*/ 202 w 202"/>
                  <a:gd name="T9" fmla="*/ 330 h 1662"/>
                </a:gdLst>
                <a:ahLst/>
                <a:cxnLst>
                  <a:cxn ang="0">
                    <a:pos x="T0" y="T1"/>
                  </a:cxn>
                  <a:cxn ang="0">
                    <a:pos x="T2" y="T3"/>
                  </a:cxn>
                  <a:cxn ang="0">
                    <a:pos x="T4" y="T5"/>
                  </a:cxn>
                  <a:cxn ang="0">
                    <a:pos x="T6" y="T7"/>
                  </a:cxn>
                  <a:cxn ang="0">
                    <a:pos x="T8" y="T9"/>
                  </a:cxn>
                </a:cxnLst>
                <a:rect l="0" t="0" r="r" b="b"/>
                <a:pathLst>
                  <a:path w="202" h="1662">
                    <a:moveTo>
                      <a:pt x="202" y="330"/>
                    </a:moveTo>
                    <a:cubicBezTo>
                      <a:pt x="202" y="186"/>
                      <a:pt x="120" y="61"/>
                      <a:pt x="0" y="0"/>
                    </a:cubicBezTo>
                    <a:cubicBezTo>
                      <a:pt x="0" y="1662"/>
                      <a:pt x="0" y="1662"/>
                      <a:pt x="0" y="1662"/>
                    </a:cubicBezTo>
                    <a:cubicBezTo>
                      <a:pt x="202" y="1662"/>
                      <a:pt x="202" y="1662"/>
                      <a:pt x="202" y="1662"/>
                    </a:cubicBezTo>
                    <a:lnTo>
                      <a:pt x="202" y="330"/>
                    </a:lnTo>
                    <a:close/>
                  </a:path>
                </a:pathLst>
              </a:custGeom>
              <a:solidFill>
                <a:srgbClr val="D1D0D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48" name="ïślíḍè"/>
              <p:cNvSpPr/>
              <p:nvPr/>
            </p:nvSpPr>
            <p:spPr bwMode="auto">
              <a:xfrm>
                <a:off x="7411103" y="2247145"/>
                <a:ext cx="656586" cy="67590"/>
              </a:xfrm>
              <a:prstGeom prst="rect">
                <a:avLst/>
              </a:prstGeom>
              <a:solidFill>
                <a:srgbClr val="F4F3E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49" name="işḻïḍé"/>
              <p:cNvSpPr/>
              <p:nvPr/>
            </p:nvSpPr>
            <p:spPr bwMode="auto">
              <a:xfrm>
                <a:off x="7989478" y="2584129"/>
                <a:ext cx="85936" cy="332155"/>
              </a:xfrm>
              <a:custGeom>
                <a:avLst/>
                <a:gdLst>
                  <a:gd name="T0" fmla="*/ 230 w 230"/>
                  <a:gd name="T1" fmla="*/ 357 h 891"/>
                  <a:gd name="T2" fmla="*/ 0 w 230"/>
                  <a:gd name="T3" fmla="*/ 0 h 891"/>
                  <a:gd name="T4" fmla="*/ 0 w 230"/>
                  <a:gd name="T5" fmla="*/ 891 h 891"/>
                  <a:gd name="T6" fmla="*/ 230 w 230"/>
                  <a:gd name="T7" fmla="*/ 891 h 891"/>
                  <a:gd name="T8" fmla="*/ 230 w 230"/>
                  <a:gd name="T9" fmla="*/ 357 h 891"/>
                </a:gdLst>
                <a:ahLst/>
                <a:cxnLst>
                  <a:cxn ang="0">
                    <a:pos x="T0" y="T1"/>
                  </a:cxn>
                  <a:cxn ang="0">
                    <a:pos x="T2" y="T3"/>
                  </a:cxn>
                  <a:cxn ang="0">
                    <a:pos x="T4" y="T5"/>
                  </a:cxn>
                  <a:cxn ang="0">
                    <a:pos x="T6" y="T7"/>
                  </a:cxn>
                  <a:cxn ang="0">
                    <a:pos x="T8" y="T9"/>
                  </a:cxn>
                </a:cxnLst>
                <a:rect l="0" t="0" r="r" b="b"/>
                <a:pathLst>
                  <a:path w="230" h="891">
                    <a:moveTo>
                      <a:pt x="230" y="357"/>
                    </a:moveTo>
                    <a:cubicBezTo>
                      <a:pt x="230" y="198"/>
                      <a:pt x="135" y="61"/>
                      <a:pt x="0" y="0"/>
                    </a:cubicBezTo>
                    <a:cubicBezTo>
                      <a:pt x="0" y="891"/>
                      <a:pt x="0" y="891"/>
                      <a:pt x="0" y="891"/>
                    </a:cubicBezTo>
                    <a:cubicBezTo>
                      <a:pt x="230" y="891"/>
                      <a:pt x="230" y="891"/>
                      <a:pt x="230" y="891"/>
                    </a:cubicBezTo>
                    <a:lnTo>
                      <a:pt x="230" y="357"/>
                    </a:lnTo>
                    <a:close/>
                  </a:path>
                </a:pathLst>
              </a:custGeom>
              <a:solidFill>
                <a:srgbClr val="ABCDE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0" name="ïs1ïḋé"/>
              <p:cNvSpPr/>
              <p:nvPr/>
            </p:nvSpPr>
            <p:spPr bwMode="auto">
              <a:xfrm>
                <a:off x="7928647" y="2571576"/>
                <a:ext cx="60831" cy="344708"/>
              </a:xfrm>
              <a:custGeom>
                <a:avLst/>
                <a:gdLst>
                  <a:gd name="T0" fmla="*/ 162 w 162"/>
                  <a:gd name="T1" fmla="*/ 35 h 926"/>
                  <a:gd name="T2" fmla="*/ 0 w 162"/>
                  <a:gd name="T3" fmla="*/ 0 h 926"/>
                  <a:gd name="T4" fmla="*/ 0 w 162"/>
                  <a:gd name="T5" fmla="*/ 926 h 926"/>
                  <a:gd name="T6" fmla="*/ 162 w 162"/>
                  <a:gd name="T7" fmla="*/ 926 h 926"/>
                  <a:gd name="T8" fmla="*/ 162 w 162"/>
                  <a:gd name="T9" fmla="*/ 35 h 926"/>
                </a:gdLst>
                <a:ahLst/>
                <a:cxnLst>
                  <a:cxn ang="0">
                    <a:pos x="T0" y="T1"/>
                  </a:cxn>
                  <a:cxn ang="0">
                    <a:pos x="T2" y="T3"/>
                  </a:cxn>
                  <a:cxn ang="0">
                    <a:pos x="T4" y="T5"/>
                  </a:cxn>
                  <a:cxn ang="0">
                    <a:pos x="T6" y="T7"/>
                  </a:cxn>
                  <a:cxn ang="0">
                    <a:pos x="T8" y="T9"/>
                  </a:cxn>
                </a:cxnLst>
                <a:rect l="0" t="0" r="r" b="b"/>
                <a:pathLst>
                  <a:path w="162" h="926">
                    <a:moveTo>
                      <a:pt x="162" y="35"/>
                    </a:moveTo>
                    <a:cubicBezTo>
                      <a:pt x="112" y="12"/>
                      <a:pt x="57" y="0"/>
                      <a:pt x="0" y="0"/>
                    </a:cubicBezTo>
                    <a:cubicBezTo>
                      <a:pt x="0" y="926"/>
                      <a:pt x="0" y="926"/>
                      <a:pt x="0" y="926"/>
                    </a:cubicBezTo>
                    <a:cubicBezTo>
                      <a:pt x="162" y="926"/>
                      <a:pt x="162" y="926"/>
                      <a:pt x="162" y="926"/>
                    </a:cubicBezTo>
                    <a:lnTo>
                      <a:pt x="162" y="35"/>
                    </a:lnTo>
                    <a:close/>
                  </a:path>
                </a:pathLst>
              </a:custGeom>
              <a:solidFill>
                <a:srgbClr val="98B9D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1" name="ïşḻîḓé"/>
              <p:cNvSpPr/>
              <p:nvPr/>
            </p:nvSpPr>
            <p:spPr bwMode="auto">
              <a:xfrm>
                <a:off x="7403379" y="2571576"/>
                <a:ext cx="197942" cy="344708"/>
              </a:xfrm>
              <a:custGeom>
                <a:avLst/>
                <a:gdLst>
                  <a:gd name="T0" fmla="*/ 393 w 529"/>
                  <a:gd name="T1" fmla="*/ 0 h 926"/>
                  <a:gd name="T2" fmla="*/ 0 w 529"/>
                  <a:gd name="T3" fmla="*/ 392 h 926"/>
                  <a:gd name="T4" fmla="*/ 0 w 529"/>
                  <a:gd name="T5" fmla="*/ 926 h 926"/>
                  <a:gd name="T6" fmla="*/ 529 w 529"/>
                  <a:gd name="T7" fmla="*/ 926 h 926"/>
                  <a:gd name="T8" fmla="*/ 529 w 529"/>
                  <a:gd name="T9" fmla="*/ 0 h 926"/>
                  <a:gd name="T10" fmla="*/ 393 w 529"/>
                  <a:gd name="T11" fmla="*/ 0 h 926"/>
                </a:gdLst>
                <a:ahLst/>
                <a:cxnLst>
                  <a:cxn ang="0">
                    <a:pos x="T0" y="T1"/>
                  </a:cxn>
                  <a:cxn ang="0">
                    <a:pos x="T2" y="T3"/>
                  </a:cxn>
                  <a:cxn ang="0">
                    <a:pos x="T4" y="T5"/>
                  </a:cxn>
                  <a:cxn ang="0">
                    <a:pos x="T6" y="T7"/>
                  </a:cxn>
                  <a:cxn ang="0">
                    <a:pos x="T8" y="T9"/>
                  </a:cxn>
                  <a:cxn ang="0">
                    <a:pos x="T10" y="T11"/>
                  </a:cxn>
                </a:cxnLst>
                <a:rect l="0" t="0" r="r" b="b"/>
                <a:pathLst>
                  <a:path w="529" h="926">
                    <a:moveTo>
                      <a:pt x="393" y="0"/>
                    </a:moveTo>
                    <a:cubicBezTo>
                      <a:pt x="176" y="0"/>
                      <a:pt x="0" y="175"/>
                      <a:pt x="0" y="392"/>
                    </a:cubicBezTo>
                    <a:cubicBezTo>
                      <a:pt x="0" y="926"/>
                      <a:pt x="0" y="926"/>
                      <a:pt x="0" y="926"/>
                    </a:cubicBezTo>
                    <a:cubicBezTo>
                      <a:pt x="529" y="926"/>
                      <a:pt x="529" y="926"/>
                      <a:pt x="529" y="926"/>
                    </a:cubicBezTo>
                    <a:cubicBezTo>
                      <a:pt x="529" y="0"/>
                      <a:pt x="529" y="0"/>
                      <a:pt x="529" y="0"/>
                    </a:cubicBezTo>
                    <a:lnTo>
                      <a:pt x="393" y="0"/>
                    </a:lnTo>
                    <a:close/>
                  </a:path>
                </a:pathLst>
              </a:custGeom>
              <a:solidFill>
                <a:srgbClr val="ABCDE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2" name="ísļîďe"/>
              <p:cNvSpPr/>
              <p:nvPr/>
            </p:nvSpPr>
            <p:spPr bwMode="auto">
              <a:xfrm>
                <a:off x="7601320" y="2571576"/>
                <a:ext cx="153526" cy="344708"/>
              </a:xfrm>
              <a:prstGeom prst="rect">
                <a:avLst/>
              </a:prstGeom>
              <a:solidFill>
                <a:srgbClr val="C8DFF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53" name="iŝḻiḑé"/>
              <p:cNvSpPr/>
              <p:nvPr/>
            </p:nvSpPr>
            <p:spPr bwMode="auto">
              <a:xfrm>
                <a:off x="7754845" y="2571576"/>
                <a:ext cx="173802" cy="344708"/>
              </a:xfrm>
              <a:prstGeom prst="rect">
                <a:avLst/>
              </a:prstGeom>
              <a:solidFill>
                <a:srgbClr val="ABCDE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54" name="ísľídê"/>
              <p:cNvSpPr/>
              <p:nvPr/>
            </p:nvSpPr>
            <p:spPr bwMode="auto">
              <a:xfrm>
                <a:off x="5307131" y="1823261"/>
                <a:ext cx="897978" cy="2578065"/>
              </a:xfrm>
              <a:custGeom>
                <a:avLst/>
                <a:gdLst>
                  <a:gd name="T0" fmla="*/ 2091 w 2406"/>
                  <a:gd name="T1" fmla="*/ 968 h 6915"/>
                  <a:gd name="T2" fmla="*/ 1343 w 2406"/>
                  <a:gd name="T3" fmla="*/ 0 h 6915"/>
                  <a:gd name="T4" fmla="*/ 481 w 2406"/>
                  <a:gd name="T5" fmla="*/ 0 h 6915"/>
                  <a:gd name="T6" fmla="*/ 284 w 2406"/>
                  <a:gd name="T7" fmla="*/ 923 h 6915"/>
                  <a:gd name="T8" fmla="*/ 1105 w 2406"/>
                  <a:gd name="T9" fmla="*/ 1628 h 6915"/>
                  <a:gd name="T10" fmla="*/ 482 w 2406"/>
                  <a:gd name="T11" fmla="*/ 2772 h 6915"/>
                  <a:gd name="T12" fmla="*/ 890 w 2406"/>
                  <a:gd name="T13" fmla="*/ 3293 h 6915"/>
                  <a:gd name="T14" fmla="*/ 1383 w 2406"/>
                  <a:gd name="T15" fmla="*/ 6241 h 6915"/>
                  <a:gd name="T16" fmla="*/ 1582 w 2406"/>
                  <a:gd name="T17" fmla="*/ 6915 h 6915"/>
                  <a:gd name="T18" fmla="*/ 1640 w 2406"/>
                  <a:gd name="T19" fmla="*/ 6915 h 6915"/>
                  <a:gd name="T20" fmla="*/ 2406 w 2406"/>
                  <a:gd name="T21" fmla="*/ 6147 h 6915"/>
                  <a:gd name="T22" fmla="*/ 2406 w 2406"/>
                  <a:gd name="T23" fmla="*/ 3276 h 6915"/>
                  <a:gd name="T24" fmla="*/ 2406 w 2406"/>
                  <a:gd name="T25" fmla="*/ 2769 h 6915"/>
                  <a:gd name="T26" fmla="*/ 2406 w 2406"/>
                  <a:gd name="T27" fmla="*/ 1654 h 6915"/>
                  <a:gd name="T28" fmla="*/ 2091 w 2406"/>
                  <a:gd name="T29" fmla="*/ 968 h 6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6" h="6915">
                    <a:moveTo>
                      <a:pt x="2091" y="968"/>
                    </a:moveTo>
                    <a:cubicBezTo>
                      <a:pt x="1785" y="708"/>
                      <a:pt x="1343" y="205"/>
                      <a:pt x="1343" y="0"/>
                    </a:cubicBezTo>
                    <a:cubicBezTo>
                      <a:pt x="481" y="0"/>
                      <a:pt x="481" y="0"/>
                      <a:pt x="481" y="0"/>
                    </a:cubicBezTo>
                    <a:cubicBezTo>
                      <a:pt x="555" y="241"/>
                      <a:pt x="0" y="682"/>
                      <a:pt x="284" y="923"/>
                    </a:cubicBezTo>
                    <a:cubicBezTo>
                      <a:pt x="597" y="1190"/>
                      <a:pt x="1105" y="1628"/>
                      <a:pt x="1105" y="1628"/>
                    </a:cubicBezTo>
                    <a:cubicBezTo>
                      <a:pt x="482" y="2772"/>
                      <a:pt x="482" y="2772"/>
                      <a:pt x="482" y="2772"/>
                    </a:cubicBezTo>
                    <a:cubicBezTo>
                      <a:pt x="890" y="3293"/>
                      <a:pt x="890" y="3293"/>
                      <a:pt x="890" y="3293"/>
                    </a:cubicBezTo>
                    <a:cubicBezTo>
                      <a:pt x="1383" y="6241"/>
                      <a:pt x="1383" y="6241"/>
                      <a:pt x="1383" y="6241"/>
                    </a:cubicBezTo>
                    <a:cubicBezTo>
                      <a:pt x="1383" y="6528"/>
                      <a:pt x="1810" y="6778"/>
                      <a:pt x="1582" y="6915"/>
                    </a:cubicBezTo>
                    <a:cubicBezTo>
                      <a:pt x="1640" y="6915"/>
                      <a:pt x="1640" y="6915"/>
                      <a:pt x="1640" y="6915"/>
                    </a:cubicBezTo>
                    <a:cubicBezTo>
                      <a:pt x="2065" y="6915"/>
                      <a:pt x="2406" y="6572"/>
                      <a:pt x="2406" y="6147"/>
                    </a:cubicBezTo>
                    <a:cubicBezTo>
                      <a:pt x="2406" y="3276"/>
                      <a:pt x="2406" y="3276"/>
                      <a:pt x="2406" y="3276"/>
                    </a:cubicBezTo>
                    <a:cubicBezTo>
                      <a:pt x="2406" y="2769"/>
                      <a:pt x="2406" y="2769"/>
                      <a:pt x="2406" y="2769"/>
                    </a:cubicBezTo>
                    <a:cubicBezTo>
                      <a:pt x="2406" y="1654"/>
                      <a:pt x="2406" y="1654"/>
                      <a:pt x="2406" y="1654"/>
                    </a:cubicBezTo>
                    <a:cubicBezTo>
                      <a:pt x="2406" y="1654"/>
                      <a:pt x="2396" y="1227"/>
                      <a:pt x="2091" y="968"/>
                    </a:cubicBezTo>
                  </a:path>
                </a:pathLst>
              </a:custGeom>
              <a:solidFill>
                <a:srgbClr val="3E26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5" name="iṥľiḋè"/>
              <p:cNvSpPr/>
              <p:nvPr/>
            </p:nvSpPr>
            <p:spPr bwMode="auto">
              <a:xfrm>
                <a:off x="4634131" y="1825193"/>
                <a:ext cx="1403935" cy="2578065"/>
              </a:xfrm>
              <a:custGeom>
                <a:avLst/>
                <a:gdLst>
                  <a:gd name="T0" fmla="*/ 3761 w 3761"/>
                  <a:gd name="T1" fmla="*/ 6237 h 6916"/>
                  <a:gd name="T2" fmla="*/ 3761 w 3761"/>
                  <a:gd name="T3" fmla="*/ 3289 h 6916"/>
                  <a:gd name="T4" fmla="*/ 3761 w 3761"/>
                  <a:gd name="T5" fmla="*/ 2768 h 6916"/>
                  <a:gd name="T6" fmla="*/ 3761 w 3761"/>
                  <a:gd name="T7" fmla="*/ 1624 h 6916"/>
                  <a:gd name="T8" fmla="*/ 3439 w 3761"/>
                  <a:gd name="T9" fmla="*/ 921 h 6916"/>
                  <a:gd name="T10" fmla="*/ 2684 w 3761"/>
                  <a:gd name="T11" fmla="*/ 0 h 6916"/>
                  <a:gd name="T12" fmla="*/ 2293 w 3761"/>
                  <a:gd name="T13" fmla="*/ 0 h 6916"/>
                  <a:gd name="T14" fmla="*/ 1920 w 3761"/>
                  <a:gd name="T15" fmla="*/ 0 h 6916"/>
                  <a:gd name="T16" fmla="*/ 1066 w 3761"/>
                  <a:gd name="T17" fmla="*/ 0 h 6916"/>
                  <a:gd name="T18" fmla="*/ 317 w 3761"/>
                  <a:gd name="T19" fmla="*/ 966 h 6916"/>
                  <a:gd name="T20" fmla="*/ 0 w 3761"/>
                  <a:gd name="T21" fmla="*/ 1650 h 6916"/>
                  <a:gd name="T22" fmla="*/ 0 w 3761"/>
                  <a:gd name="T23" fmla="*/ 2765 h 6916"/>
                  <a:gd name="T24" fmla="*/ 0 w 3761"/>
                  <a:gd name="T25" fmla="*/ 3272 h 6916"/>
                  <a:gd name="T26" fmla="*/ 0 w 3761"/>
                  <a:gd name="T27" fmla="*/ 6143 h 6916"/>
                  <a:gd name="T28" fmla="*/ 771 w 3761"/>
                  <a:gd name="T29" fmla="*/ 6916 h 6916"/>
                  <a:gd name="T30" fmla="*/ 3385 w 3761"/>
                  <a:gd name="T31" fmla="*/ 6916 h 6916"/>
                  <a:gd name="T32" fmla="*/ 3761 w 3761"/>
                  <a:gd name="T33" fmla="*/ 6237 h 6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1" h="6916">
                    <a:moveTo>
                      <a:pt x="3761" y="6237"/>
                    </a:moveTo>
                    <a:cubicBezTo>
                      <a:pt x="3761" y="3289"/>
                      <a:pt x="3761" y="3289"/>
                      <a:pt x="3761" y="3289"/>
                    </a:cubicBezTo>
                    <a:cubicBezTo>
                      <a:pt x="3761" y="2768"/>
                      <a:pt x="3761" y="2768"/>
                      <a:pt x="3761" y="2768"/>
                    </a:cubicBezTo>
                    <a:cubicBezTo>
                      <a:pt x="3761" y="1624"/>
                      <a:pt x="3761" y="1624"/>
                      <a:pt x="3761" y="1624"/>
                    </a:cubicBezTo>
                    <a:cubicBezTo>
                      <a:pt x="3761" y="1624"/>
                      <a:pt x="3753" y="1188"/>
                      <a:pt x="3439" y="921"/>
                    </a:cubicBezTo>
                    <a:cubicBezTo>
                      <a:pt x="3155" y="680"/>
                      <a:pt x="2759" y="237"/>
                      <a:pt x="2684" y="0"/>
                    </a:cubicBezTo>
                    <a:cubicBezTo>
                      <a:pt x="2293" y="0"/>
                      <a:pt x="2293" y="0"/>
                      <a:pt x="2293" y="0"/>
                    </a:cubicBezTo>
                    <a:cubicBezTo>
                      <a:pt x="1920" y="0"/>
                      <a:pt x="1920" y="0"/>
                      <a:pt x="1920" y="0"/>
                    </a:cubicBezTo>
                    <a:cubicBezTo>
                      <a:pt x="1066" y="0"/>
                      <a:pt x="1066" y="0"/>
                      <a:pt x="1066" y="0"/>
                    </a:cubicBezTo>
                    <a:cubicBezTo>
                      <a:pt x="1066" y="210"/>
                      <a:pt x="622" y="706"/>
                      <a:pt x="317" y="966"/>
                    </a:cubicBezTo>
                    <a:cubicBezTo>
                      <a:pt x="11" y="1226"/>
                      <a:pt x="0" y="1650"/>
                      <a:pt x="0" y="1650"/>
                    </a:cubicBezTo>
                    <a:cubicBezTo>
                      <a:pt x="0" y="2765"/>
                      <a:pt x="0" y="2765"/>
                      <a:pt x="0" y="2765"/>
                    </a:cubicBezTo>
                    <a:cubicBezTo>
                      <a:pt x="0" y="3272"/>
                      <a:pt x="0" y="3272"/>
                      <a:pt x="0" y="3272"/>
                    </a:cubicBezTo>
                    <a:cubicBezTo>
                      <a:pt x="0" y="6143"/>
                      <a:pt x="0" y="6143"/>
                      <a:pt x="0" y="6143"/>
                    </a:cubicBezTo>
                    <a:cubicBezTo>
                      <a:pt x="0" y="6568"/>
                      <a:pt x="346" y="6916"/>
                      <a:pt x="771" y="6916"/>
                    </a:cubicBezTo>
                    <a:cubicBezTo>
                      <a:pt x="3385" y="6916"/>
                      <a:pt x="3385" y="6916"/>
                      <a:pt x="3385" y="6916"/>
                    </a:cubicBezTo>
                    <a:cubicBezTo>
                      <a:pt x="3613" y="6775"/>
                      <a:pt x="3761" y="6524"/>
                      <a:pt x="3761" y="6237"/>
                    </a:cubicBezTo>
                  </a:path>
                </a:pathLst>
              </a:custGeom>
              <a:solidFill>
                <a:srgbClr val="5D391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6" name="îSḷîďé"/>
              <p:cNvSpPr/>
              <p:nvPr/>
            </p:nvSpPr>
            <p:spPr bwMode="auto">
              <a:xfrm>
                <a:off x="5689496" y="1343374"/>
                <a:ext cx="229805" cy="515613"/>
              </a:xfrm>
              <a:custGeom>
                <a:avLst/>
                <a:gdLst>
                  <a:gd name="T0" fmla="*/ 330 w 614"/>
                  <a:gd name="T1" fmla="*/ 0 h 1383"/>
                  <a:gd name="T2" fmla="*/ 48 w 614"/>
                  <a:gd name="T3" fmla="*/ 0 h 1383"/>
                  <a:gd name="T4" fmla="*/ 153 w 614"/>
                  <a:gd name="T5" fmla="*/ 230 h 1383"/>
                  <a:gd name="T6" fmla="*/ 153 w 614"/>
                  <a:gd name="T7" fmla="*/ 1115 h 1383"/>
                  <a:gd name="T8" fmla="*/ 0 w 614"/>
                  <a:gd name="T9" fmla="*/ 1383 h 1383"/>
                  <a:gd name="T10" fmla="*/ 330 w 614"/>
                  <a:gd name="T11" fmla="*/ 1383 h 1383"/>
                  <a:gd name="T12" fmla="*/ 614 w 614"/>
                  <a:gd name="T13" fmla="*/ 1097 h 1383"/>
                  <a:gd name="T14" fmla="*/ 614 w 614"/>
                  <a:gd name="T15" fmla="*/ 284 h 1383"/>
                  <a:gd name="T16" fmla="*/ 330 w 614"/>
                  <a:gd name="T17" fmla="*/ 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4" h="1383">
                    <a:moveTo>
                      <a:pt x="330" y="0"/>
                    </a:moveTo>
                    <a:cubicBezTo>
                      <a:pt x="48" y="0"/>
                      <a:pt x="48" y="0"/>
                      <a:pt x="48" y="0"/>
                    </a:cubicBezTo>
                    <a:cubicBezTo>
                      <a:pt x="111" y="55"/>
                      <a:pt x="153" y="138"/>
                      <a:pt x="153" y="230"/>
                    </a:cubicBezTo>
                    <a:cubicBezTo>
                      <a:pt x="153" y="1115"/>
                      <a:pt x="153" y="1115"/>
                      <a:pt x="153" y="1115"/>
                    </a:cubicBezTo>
                    <a:cubicBezTo>
                      <a:pt x="153" y="1228"/>
                      <a:pt x="90" y="1324"/>
                      <a:pt x="0" y="1383"/>
                    </a:cubicBezTo>
                    <a:cubicBezTo>
                      <a:pt x="330" y="1383"/>
                      <a:pt x="330" y="1383"/>
                      <a:pt x="330" y="1383"/>
                    </a:cubicBezTo>
                    <a:cubicBezTo>
                      <a:pt x="487" y="1383"/>
                      <a:pt x="614" y="1254"/>
                      <a:pt x="614" y="1097"/>
                    </a:cubicBezTo>
                    <a:cubicBezTo>
                      <a:pt x="614" y="284"/>
                      <a:pt x="614" y="284"/>
                      <a:pt x="614" y="284"/>
                    </a:cubicBezTo>
                    <a:cubicBezTo>
                      <a:pt x="614" y="127"/>
                      <a:pt x="487" y="0"/>
                      <a:pt x="330"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7" name="î$ľïdè"/>
              <p:cNvSpPr/>
              <p:nvPr/>
            </p:nvSpPr>
            <p:spPr bwMode="auto">
              <a:xfrm>
                <a:off x="4923801" y="1343374"/>
                <a:ext cx="822663" cy="515613"/>
              </a:xfrm>
              <a:custGeom>
                <a:avLst/>
                <a:gdLst>
                  <a:gd name="T0" fmla="*/ 2205 w 2205"/>
                  <a:gd name="T1" fmla="*/ 1115 h 1383"/>
                  <a:gd name="T2" fmla="*/ 2205 w 2205"/>
                  <a:gd name="T3" fmla="*/ 230 h 1383"/>
                  <a:gd name="T4" fmla="*/ 2100 w 2205"/>
                  <a:gd name="T5" fmla="*/ 0 h 1383"/>
                  <a:gd name="T6" fmla="*/ 282 w 2205"/>
                  <a:gd name="T7" fmla="*/ 0 h 1383"/>
                  <a:gd name="T8" fmla="*/ 0 w 2205"/>
                  <a:gd name="T9" fmla="*/ 284 h 1383"/>
                  <a:gd name="T10" fmla="*/ 0 w 2205"/>
                  <a:gd name="T11" fmla="*/ 1097 h 1383"/>
                  <a:gd name="T12" fmla="*/ 282 w 2205"/>
                  <a:gd name="T13" fmla="*/ 1383 h 1383"/>
                  <a:gd name="T14" fmla="*/ 2052 w 2205"/>
                  <a:gd name="T15" fmla="*/ 1383 h 1383"/>
                  <a:gd name="T16" fmla="*/ 2205 w 2205"/>
                  <a:gd name="T17" fmla="*/ 1115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5" h="1383">
                    <a:moveTo>
                      <a:pt x="2205" y="1115"/>
                    </a:moveTo>
                    <a:cubicBezTo>
                      <a:pt x="2205" y="230"/>
                      <a:pt x="2205" y="230"/>
                      <a:pt x="2205" y="230"/>
                    </a:cubicBezTo>
                    <a:cubicBezTo>
                      <a:pt x="2205" y="138"/>
                      <a:pt x="2163" y="55"/>
                      <a:pt x="2100" y="0"/>
                    </a:cubicBezTo>
                    <a:cubicBezTo>
                      <a:pt x="282" y="0"/>
                      <a:pt x="282" y="0"/>
                      <a:pt x="282" y="0"/>
                    </a:cubicBezTo>
                    <a:cubicBezTo>
                      <a:pt x="125" y="0"/>
                      <a:pt x="0" y="127"/>
                      <a:pt x="0" y="284"/>
                    </a:cubicBezTo>
                    <a:cubicBezTo>
                      <a:pt x="0" y="1097"/>
                      <a:pt x="0" y="1097"/>
                      <a:pt x="0" y="1097"/>
                    </a:cubicBezTo>
                    <a:cubicBezTo>
                      <a:pt x="0" y="1254"/>
                      <a:pt x="125" y="1383"/>
                      <a:pt x="282" y="1383"/>
                    </a:cubicBezTo>
                    <a:cubicBezTo>
                      <a:pt x="2052" y="1383"/>
                      <a:pt x="2052" y="1383"/>
                      <a:pt x="2052" y="1383"/>
                    </a:cubicBezTo>
                    <a:cubicBezTo>
                      <a:pt x="2142" y="1324"/>
                      <a:pt x="2205" y="1228"/>
                      <a:pt x="2205" y="1115"/>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8" name="ïṡ1îḓé"/>
              <p:cNvSpPr/>
              <p:nvPr/>
            </p:nvSpPr>
            <p:spPr bwMode="auto">
              <a:xfrm>
                <a:off x="5006840" y="1437034"/>
                <a:ext cx="140008" cy="341811"/>
              </a:xfrm>
              <a:custGeom>
                <a:avLst/>
                <a:gdLst>
                  <a:gd name="T0" fmla="*/ 375 w 375"/>
                  <a:gd name="T1" fmla="*/ 733 h 918"/>
                  <a:gd name="T2" fmla="*/ 190 w 375"/>
                  <a:gd name="T3" fmla="*/ 918 h 918"/>
                  <a:gd name="T4" fmla="*/ 185 w 375"/>
                  <a:gd name="T5" fmla="*/ 918 h 918"/>
                  <a:gd name="T6" fmla="*/ 0 w 375"/>
                  <a:gd name="T7" fmla="*/ 733 h 918"/>
                  <a:gd name="T8" fmla="*/ 0 w 375"/>
                  <a:gd name="T9" fmla="*/ 185 h 918"/>
                  <a:gd name="T10" fmla="*/ 185 w 375"/>
                  <a:gd name="T11" fmla="*/ 0 h 918"/>
                  <a:gd name="T12" fmla="*/ 190 w 375"/>
                  <a:gd name="T13" fmla="*/ 0 h 918"/>
                  <a:gd name="T14" fmla="*/ 375 w 375"/>
                  <a:gd name="T15" fmla="*/ 185 h 918"/>
                  <a:gd name="T16" fmla="*/ 375 w 375"/>
                  <a:gd name="T17" fmla="*/ 733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18">
                    <a:moveTo>
                      <a:pt x="375" y="733"/>
                    </a:moveTo>
                    <a:cubicBezTo>
                      <a:pt x="375" y="835"/>
                      <a:pt x="292" y="918"/>
                      <a:pt x="190" y="918"/>
                    </a:cubicBezTo>
                    <a:cubicBezTo>
                      <a:pt x="185" y="918"/>
                      <a:pt x="185" y="918"/>
                      <a:pt x="185" y="918"/>
                    </a:cubicBezTo>
                    <a:cubicBezTo>
                      <a:pt x="83" y="918"/>
                      <a:pt x="0" y="835"/>
                      <a:pt x="0" y="733"/>
                    </a:cubicBezTo>
                    <a:cubicBezTo>
                      <a:pt x="0" y="185"/>
                      <a:pt x="0" y="185"/>
                      <a:pt x="0" y="185"/>
                    </a:cubicBezTo>
                    <a:cubicBezTo>
                      <a:pt x="0" y="83"/>
                      <a:pt x="83" y="0"/>
                      <a:pt x="185" y="0"/>
                    </a:cubicBezTo>
                    <a:cubicBezTo>
                      <a:pt x="190" y="0"/>
                      <a:pt x="190" y="0"/>
                      <a:pt x="190" y="0"/>
                    </a:cubicBezTo>
                    <a:cubicBezTo>
                      <a:pt x="292" y="0"/>
                      <a:pt x="375" y="83"/>
                      <a:pt x="375" y="185"/>
                    </a:cubicBezTo>
                    <a:lnTo>
                      <a:pt x="375" y="733"/>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59" name="ïṧļíḑe"/>
              <p:cNvSpPr/>
              <p:nvPr/>
            </p:nvSpPr>
            <p:spPr bwMode="auto">
              <a:xfrm>
                <a:off x="4634131" y="2655581"/>
                <a:ext cx="142904" cy="1219512"/>
              </a:xfrm>
              <a:custGeom>
                <a:avLst/>
                <a:gdLst>
                  <a:gd name="T0" fmla="*/ 0 w 148"/>
                  <a:gd name="T1" fmla="*/ 0 h 1263"/>
                  <a:gd name="T2" fmla="*/ 0 w 148"/>
                  <a:gd name="T3" fmla="*/ 207 h 1263"/>
                  <a:gd name="T4" fmla="*/ 0 w 148"/>
                  <a:gd name="T5" fmla="*/ 403 h 1263"/>
                  <a:gd name="T6" fmla="*/ 0 w 148"/>
                  <a:gd name="T7" fmla="*/ 1263 h 1263"/>
                  <a:gd name="T8" fmla="*/ 148 w 148"/>
                  <a:gd name="T9" fmla="*/ 1263 h 1263"/>
                  <a:gd name="T10" fmla="*/ 148 w 148"/>
                  <a:gd name="T11" fmla="*/ 0 h 1263"/>
                  <a:gd name="T12" fmla="*/ 0 w 148"/>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48" h="1263">
                    <a:moveTo>
                      <a:pt x="0" y="0"/>
                    </a:moveTo>
                    <a:lnTo>
                      <a:pt x="0" y="207"/>
                    </a:lnTo>
                    <a:lnTo>
                      <a:pt x="0" y="403"/>
                    </a:lnTo>
                    <a:lnTo>
                      <a:pt x="0" y="1263"/>
                    </a:lnTo>
                    <a:lnTo>
                      <a:pt x="148" y="1263"/>
                    </a:lnTo>
                    <a:lnTo>
                      <a:pt x="148"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0" name="iṥḻïḍè"/>
              <p:cNvSpPr/>
              <p:nvPr/>
            </p:nvSpPr>
            <p:spPr bwMode="auto">
              <a:xfrm>
                <a:off x="4634131" y="2655581"/>
                <a:ext cx="142904" cy="1219512"/>
              </a:xfrm>
              <a:custGeom>
                <a:avLst/>
                <a:gdLst>
                  <a:gd name="T0" fmla="*/ 0 w 148"/>
                  <a:gd name="T1" fmla="*/ 0 h 1263"/>
                  <a:gd name="T2" fmla="*/ 0 w 148"/>
                  <a:gd name="T3" fmla="*/ 207 h 1263"/>
                  <a:gd name="T4" fmla="*/ 0 w 148"/>
                  <a:gd name="T5" fmla="*/ 403 h 1263"/>
                  <a:gd name="T6" fmla="*/ 0 w 148"/>
                  <a:gd name="T7" fmla="*/ 1263 h 1263"/>
                  <a:gd name="T8" fmla="*/ 148 w 148"/>
                  <a:gd name="T9" fmla="*/ 1263 h 1263"/>
                  <a:gd name="T10" fmla="*/ 148 w 148"/>
                  <a:gd name="T11" fmla="*/ 0 h 1263"/>
                  <a:gd name="T12" fmla="*/ 0 w 148"/>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48" h="1263">
                    <a:moveTo>
                      <a:pt x="0" y="0"/>
                    </a:moveTo>
                    <a:lnTo>
                      <a:pt x="0" y="207"/>
                    </a:lnTo>
                    <a:lnTo>
                      <a:pt x="0" y="403"/>
                    </a:lnTo>
                    <a:lnTo>
                      <a:pt x="0" y="1263"/>
                    </a:lnTo>
                    <a:lnTo>
                      <a:pt x="148" y="1263"/>
                    </a:lnTo>
                    <a:lnTo>
                      <a:pt x="14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1" name="i$ḻidê"/>
              <p:cNvSpPr/>
              <p:nvPr/>
            </p:nvSpPr>
            <p:spPr bwMode="auto">
              <a:xfrm>
                <a:off x="4854281" y="2655581"/>
                <a:ext cx="1350829" cy="1219512"/>
              </a:xfrm>
              <a:custGeom>
                <a:avLst/>
                <a:gdLst>
                  <a:gd name="T0" fmla="*/ 0 w 1399"/>
                  <a:gd name="T1" fmla="*/ 0 h 1263"/>
                  <a:gd name="T2" fmla="*/ 0 w 1399"/>
                  <a:gd name="T3" fmla="*/ 1263 h 1263"/>
                  <a:gd name="T4" fmla="*/ 1399 w 1399"/>
                  <a:gd name="T5" fmla="*/ 1263 h 1263"/>
                  <a:gd name="T6" fmla="*/ 1399 w 1399"/>
                  <a:gd name="T7" fmla="*/ 403 h 1263"/>
                  <a:gd name="T8" fmla="*/ 1399 w 1399"/>
                  <a:gd name="T9" fmla="*/ 207 h 1263"/>
                  <a:gd name="T10" fmla="*/ 1399 w 1399"/>
                  <a:gd name="T11" fmla="*/ 0 h 1263"/>
                  <a:gd name="T12" fmla="*/ 0 w 1399"/>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399" h="1263">
                    <a:moveTo>
                      <a:pt x="0" y="0"/>
                    </a:moveTo>
                    <a:lnTo>
                      <a:pt x="0" y="1263"/>
                    </a:lnTo>
                    <a:lnTo>
                      <a:pt x="1399" y="1263"/>
                    </a:lnTo>
                    <a:lnTo>
                      <a:pt x="1399" y="403"/>
                    </a:lnTo>
                    <a:lnTo>
                      <a:pt x="1399" y="207"/>
                    </a:lnTo>
                    <a:lnTo>
                      <a:pt x="1399"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2" name="íṥḷíḓè"/>
              <p:cNvSpPr/>
              <p:nvPr/>
            </p:nvSpPr>
            <p:spPr bwMode="auto">
              <a:xfrm>
                <a:off x="4854281" y="2655581"/>
                <a:ext cx="1350829" cy="1219512"/>
              </a:xfrm>
              <a:custGeom>
                <a:avLst/>
                <a:gdLst>
                  <a:gd name="T0" fmla="*/ 0 w 1399"/>
                  <a:gd name="T1" fmla="*/ 0 h 1263"/>
                  <a:gd name="T2" fmla="*/ 0 w 1399"/>
                  <a:gd name="T3" fmla="*/ 1263 h 1263"/>
                  <a:gd name="T4" fmla="*/ 1399 w 1399"/>
                  <a:gd name="T5" fmla="*/ 1263 h 1263"/>
                  <a:gd name="T6" fmla="*/ 1399 w 1399"/>
                  <a:gd name="T7" fmla="*/ 403 h 1263"/>
                  <a:gd name="T8" fmla="*/ 1399 w 1399"/>
                  <a:gd name="T9" fmla="*/ 207 h 1263"/>
                  <a:gd name="T10" fmla="*/ 1399 w 1399"/>
                  <a:gd name="T11" fmla="*/ 0 h 1263"/>
                  <a:gd name="T12" fmla="*/ 0 w 1399"/>
                  <a:gd name="T13" fmla="*/ 0 h 1263"/>
                </a:gdLst>
                <a:ahLst/>
                <a:cxnLst>
                  <a:cxn ang="0">
                    <a:pos x="T0" y="T1"/>
                  </a:cxn>
                  <a:cxn ang="0">
                    <a:pos x="T2" y="T3"/>
                  </a:cxn>
                  <a:cxn ang="0">
                    <a:pos x="T4" y="T5"/>
                  </a:cxn>
                  <a:cxn ang="0">
                    <a:pos x="T6" y="T7"/>
                  </a:cxn>
                  <a:cxn ang="0">
                    <a:pos x="T8" y="T9"/>
                  </a:cxn>
                  <a:cxn ang="0">
                    <a:pos x="T10" y="T11"/>
                  </a:cxn>
                  <a:cxn ang="0">
                    <a:pos x="T12" y="T13"/>
                  </a:cxn>
                </a:cxnLst>
                <a:rect l="0" t="0" r="r" b="b"/>
                <a:pathLst>
                  <a:path w="1399" h="1263">
                    <a:moveTo>
                      <a:pt x="0" y="0"/>
                    </a:moveTo>
                    <a:lnTo>
                      <a:pt x="0" y="1263"/>
                    </a:lnTo>
                    <a:lnTo>
                      <a:pt x="1399" y="1263"/>
                    </a:lnTo>
                    <a:lnTo>
                      <a:pt x="1399" y="403"/>
                    </a:lnTo>
                    <a:lnTo>
                      <a:pt x="1399" y="207"/>
                    </a:lnTo>
                    <a:lnTo>
                      <a:pt x="139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3" name="iṣḻiḑé"/>
              <p:cNvSpPr/>
              <p:nvPr/>
            </p:nvSpPr>
            <p:spPr bwMode="auto">
              <a:xfrm>
                <a:off x="4777035" y="3875092"/>
                <a:ext cx="233667" cy="460576"/>
              </a:xfrm>
              <a:custGeom>
                <a:avLst/>
                <a:gdLst>
                  <a:gd name="T0" fmla="*/ 0 w 626"/>
                  <a:gd name="T1" fmla="*/ 457 h 1235"/>
                  <a:gd name="T2" fmla="*/ 0 w 626"/>
                  <a:gd name="T3" fmla="*/ 460 h 1235"/>
                  <a:gd name="T4" fmla="*/ 475 w 626"/>
                  <a:gd name="T5" fmla="*/ 1229 h 1235"/>
                  <a:gd name="T6" fmla="*/ 509 w 626"/>
                  <a:gd name="T7" fmla="*/ 1235 h 1235"/>
                  <a:gd name="T8" fmla="*/ 607 w 626"/>
                  <a:gd name="T9" fmla="*/ 1165 h 1235"/>
                  <a:gd name="T10" fmla="*/ 543 w 626"/>
                  <a:gd name="T11" fmla="*/ 1033 h 1235"/>
                  <a:gd name="T12" fmla="*/ 206 w 626"/>
                  <a:gd name="T13" fmla="*/ 450 h 1235"/>
                  <a:gd name="T14" fmla="*/ 206 w 626"/>
                  <a:gd name="T15" fmla="*/ 0 h 1235"/>
                  <a:gd name="T16" fmla="*/ 0 w 626"/>
                  <a:gd name="T17" fmla="*/ 0 h 1235"/>
                  <a:gd name="T18" fmla="*/ 0 w 626"/>
                  <a:gd name="T19" fmla="*/ 457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6" h="1235">
                    <a:moveTo>
                      <a:pt x="0" y="457"/>
                    </a:moveTo>
                    <a:cubicBezTo>
                      <a:pt x="0" y="460"/>
                      <a:pt x="0" y="460"/>
                      <a:pt x="0" y="460"/>
                    </a:cubicBezTo>
                    <a:cubicBezTo>
                      <a:pt x="1" y="486"/>
                      <a:pt x="44" y="1078"/>
                      <a:pt x="475" y="1229"/>
                    </a:cubicBezTo>
                    <a:cubicBezTo>
                      <a:pt x="487" y="1233"/>
                      <a:pt x="498" y="1235"/>
                      <a:pt x="509" y="1235"/>
                    </a:cubicBezTo>
                    <a:cubicBezTo>
                      <a:pt x="552" y="1235"/>
                      <a:pt x="593" y="1208"/>
                      <a:pt x="607" y="1165"/>
                    </a:cubicBezTo>
                    <a:cubicBezTo>
                      <a:pt x="626" y="1111"/>
                      <a:pt x="597" y="1052"/>
                      <a:pt x="543" y="1033"/>
                    </a:cubicBezTo>
                    <a:cubicBezTo>
                      <a:pt x="254" y="931"/>
                      <a:pt x="210" y="489"/>
                      <a:pt x="206" y="450"/>
                    </a:cubicBezTo>
                    <a:cubicBezTo>
                      <a:pt x="206" y="0"/>
                      <a:pt x="206" y="0"/>
                      <a:pt x="206" y="0"/>
                    </a:cubicBezTo>
                    <a:cubicBezTo>
                      <a:pt x="0" y="0"/>
                      <a:pt x="0" y="0"/>
                      <a:pt x="0" y="0"/>
                    </a:cubicBezTo>
                    <a:cubicBezTo>
                      <a:pt x="0" y="457"/>
                      <a:pt x="0" y="457"/>
                      <a:pt x="0" y="457"/>
                    </a:cubicBezTo>
                  </a:path>
                </a:pathLst>
              </a:custGeom>
              <a:solidFill>
                <a:srgbClr val="784D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4" name="ïṥḷîḋè"/>
              <p:cNvSpPr/>
              <p:nvPr/>
            </p:nvSpPr>
            <p:spPr bwMode="auto">
              <a:xfrm>
                <a:off x="4777035" y="2066584"/>
                <a:ext cx="351467" cy="588996"/>
              </a:xfrm>
              <a:custGeom>
                <a:avLst/>
                <a:gdLst>
                  <a:gd name="T0" fmla="*/ 206 w 941"/>
                  <a:gd name="T1" fmla="*/ 972 h 1579"/>
                  <a:gd name="T2" fmla="*/ 529 w 941"/>
                  <a:gd name="T3" fmla="*/ 465 h 1579"/>
                  <a:gd name="T4" fmla="*/ 875 w 941"/>
                  <a:gd name="T5" fmla="*/ 209 h 1579"/>
                  <a:gd name="T6" fmla="*/ 876 w 941"/>
                  <a:gd name="T7" fmla="*/ 209 h 1579"/>
                  <a:gd name="T8" fmla="*/ 912 w 941"/>
                  <a:gd name="T9" fmla="*/ 66 h 1579"/>
                  <a:gd name="T10" fmla="*/ 770 w 941"/>
                  <a:gd name="T11" fmla="*/ 29 h 1579"/>
                  <a:gd name="T12" fmla="*/ 394 w 941"/>
                  <a:gd name="T13" fmla="*/ 307 h 1579"/>
                  <a:gd name="T14" fmla="*/ 0 w 941"/>
                  <a:gd name="T15" fmla="*/ 972 h 1579"/>
                  <a:gd name="T16" fmla="*/ 0 w 941"/>
                  <a:gd name="T17" fmla="*/ 1579 h 1579"/>
                  <a:gd name="T18" fmla="*/ 206 w 941"/>
                  <a:gd name="T19" fmla="*/ 1579 h 1579"/>
                  <a:gd name="T20" fmla="*/ 206 w 941"/>
                  <a:gd name="T21" fmla="*/ 972 h 1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1" h="1579">
                    <a:moveTo>
                      <a:pt x="206" y="972"/>
                    </a:moveTo>
                    <a:cubicBezTo>
                      <a:pt x="206" y="828"/>
                      <a:pt x="318" y="654"/>
                      <a:pt x="529" y="465"/>
                    </a:cubicBezTo>
                    <a:cubicBezTo>
                      <a:pt x="700" y="313"/>
                      <a:pt x="874" y="209"/>
                      <a:pt x="875" y="209"/>
                    </a:cubicBezTo>
                    <a:cubicBezTo>
                      <a:pt x="876" y="209"/>
                      <a:pt x="876" y="209"/>
                      <a:pt x="876" y="209"/>
                    </a:cubicBezTo>
                    <a:cubicBezTo>
                      <a:pt x="925" y="177"/>
                      <a:pt x="941" y="115"/>
                      <a:pt x="912" y="66"/>
                    </a:cubicBezTo>
                    <a:cubicBezTo>
                      <a:pt x="883" y="17"/>
                      <a:pt x="819" y="0"/>
                      <a:pt x="770" y="29"/>
                    </a:cubicBezTo>
                    <a:cubicBezTo>
                      <a:pt x="762" y="34"/>
                      <a:pt x="580" y="142"/>
                      <a:pt x="394" y="307"/>
                    </a:cubicBezTo>
                    <a:cubicBezTo>
                      <a:pt x="132" y="540"/>
                      <a:pt x="0" y="764"/>
                      <a:pt x="0" y="972"/>
                    </a:cubicBezTo>
                    <a:cubicBezTo>
                      <a:pt x="0" y="1579"/>
                      <a:pt x="0" y="1579"/>
                      <a:pt x="0" y="1579"/>
                    </a:cubicBezTo>
                    <a:cubicBezTo>
                      <a:pt x="206" y="1579"/>
                      <a:pt x="206" y="1579"/>
                      <a:pt x="206" y="1579"/>
                    </a:cubicBezTo>
                    <a:cubicBezTo>
                      <a:pt x="206" y="972"/>
                      <a:pt x="206" y="972"/>
                      <a:pt x="206" y="972"/>
                    </a:cubicBezTo>
                  </a:path>
                </a:pathLst>
              </a:custGeom>
              <a:solidFill>
                <a:srgbClr val="784D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5" name="ï$ľîḍè"/>
              <p:cNvSpPr/>
              <p:nvPr/>
            </p:nvSpPr>
            <p:spPr bwMode="auto">
              <a:xfrm>
                <a:off x="4777035" y="2655581"/>
                <a:ext cx="77245" cy="12195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66" name="ïṣḷiḑê"/>
              <p:cNvSpPr/>
              <p:nvPr/>
            </p:nvSpPr>
            <p:spPr bwMode="auto">
              <a:xfrm>
                <a:off x="4777035" y="2655581"/>
                <a:ext cx="77245" cy="121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367" name="íṣliḍe"/>
              <p:cNvSpPr/>
              <p:nvPr/>
            </p:nvSpPr>
            <p:spPr bwMode="auto">
              <a:xfrm>
                <a:off x="4696893" y="3421275"/>
                <a:ext cx="548442" cy="227874"/>
              </a:xfrm>
              <a:custGeom>
                <a:avLst/>
                <a:gdLst>
                  <a:gd name="T0" fmla="*/ 1427 w 1469"/>
                  <a:gd name="T1" fmla="*/ 151 h 611"/>
                  <a:gd name="T2" fmla="*/ 1427 w 1469"/>
                  <a:gd name="T3" fmla="*/ 151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9 h 611"/>
                  <a:gd name="T16" fmla="*/ 0 w 1469"/>
                  <a:gd name="T17" fmla="*/ 308 h 611"/>
                  <a:gd name="T18" fmla="*/ 39 w 1469"/>
                  <a:gd name="T19" fmla="*/ 158 h 611"/>
                  <a:gd name="T20" fmla="*/ 39 w 1469"/>
                  <a:gd name="T21" fmla="*/ 158 h 611"/>
                  <a:gd name="T22" fmla="*/ 301 w 1469"/>
                  <a:gd name="T23" fmla="*/ 5 h 611"/>
                  <a:gd name="T24" fmla="*/ 732 w 1469"/>
                  <a:gd name="T25" fmla="*/ 3 h 611"/>
                  <a:gd name="T26" fmla="*/ 1163 w 1469"/>
                  <a:gd name="T27" fmla="*/ 1 h 611"/>
                  <a:gd name="T28" fmla="*/ 1427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7" y="151"/>
                    </a:moveTo>
                    <a:cubicBezTo>
                      <a:pt x="1427" y="151"/>
                      <a:pt x="1427" y="151"/>
                      <a:pt x="1427" y="151"/>
                    </a:cubicBezTo>
                    <a:cubicBezTo>
                      <a:pt x="1453" y="195"/>
                      <a:pt x="1469" y="247"/>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9"/>
                    </a:cubicBezTo>
                    <a:cubicBezTo>
                      <a:pt x="0" y="308"/>
                      <a:pt x="0" y="308"/>
                      <a:pt x="0" y="308"/>
                    </a:cubicBezTo>
                    <a:cubicBezTo>
                      <a:pt x="0" y="254"/>
                      <a:pt x="13" y="202"/>
                      <a:pt x="39" y="158"/>
                    </a:cubicBezTo>
                    <a:cubicBezTo>
                      <a:pt x="39" y="158"/>
                      <a:pt x="39" y="158"/>
                      <a:pt x="39" y="158"/>
                    </a:cubicBezTo>
                    <a:cubicBezTo>
                      <a:pt x="91" y="66"/>
                      <a:pt x="189" y="5"/>
                      <a:pt x="301" y="5"/>
                    </a:cubicBezTo>
                    <a:cubicBezTo>
                      <a:pt x="732" y="3"/>
                      <a:pt x="732" y="3"/>
                      <a:pt x="732" y="3"/>
                    </a:cubicBezTo>
                    <a:cubicBezTo>
                      <a:pt x="1163" y="1"/>
                      <a:pt x="1163" y="1"/>
                      <a:pt x="1163" y="1"/>
                    </a:cubicBezTo>
                    <a:cubicBezTo>
                      <a:pt x="1276" y="0"/>
                      <a:pt x="1374" y="60"/>
                      <a:pt x="1427"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8" name="ïṥ1iḋe"/>
              <p:cNvSpPr/>
              <p:nvPr/>
            </p:nvSpPr>
            <p:spPr bwMode="auto">
              <a:xfrm>
                <a:off x="4970149" y="3421275"/>
                <a:ext cx="259738" cy="56969"/>
              </a:xfrm>
              <a:custGeom>
                <a:avLst/>
                <a:gdLst>
                  <a:gd name="T0" fmla="*/ 695 w 695"/>
                  <a:gd name="T1" fmla="*/ 151 h 151"/>
                  <a:gd name="T2" fmla="*/ 527 w 695"/>
                  <a:gd name="T3" fmla="*/ 111 h 151"/>
                  <a:gd name="T4" fmla="*/ 1 w 695"/>
                  <a:gd name="T5" fmla="*/ 113 h 151"/>
                  <a:gd name="T6" fmla="*/ 0 w 695"/>
                  <a:gd name="T7" fmla="*/ 3 h 151"/>
                  <a:gd name="T8" fmla="*/ 431 w 695"/>
                  <a:gd name="T9" fmla="*/ 1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4" y="126"/>
                      <a:pt x="587" y="111"/>
                      <a:pt x="527" y="111"/>
                    </a:cubicBezTo>
                    <a:cubicBezTo>
                      <a:pt x="1" y="113"/>
                      <a:pt x="1" y="113"/>
                      <a:pt x="1" y="113"/>
                    </a:cubicBezTo>
                    <a:cubicBezTo>
                      <a:pt x="0" y="3"/>
                      <a:pt x="0" y="3"/>
                      <a:pt x="0" y="3"/>
                    </a:cubicBezTo>
                    <a:cubicBezTo>
                      <a:pt x="431" y="1"/>
                      <a:pt x="431" y="1"/>
                      <a:pt x="431" y="1"/>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69" name="is1iďê"/>
              <p:cNvSpPr/>
              <p:nvPr/>
            </p:nvSpPr>
            <p:spPr bwMode="auto">
              <a:xfrm>
                <a:off x="4970149" y="3462795"/>
                <a:ext cx="275187" cy="185389"/>
              </a:xfrm>
              <a:custGeom>
                <a:avLst/>
                <a:gdLst>
                  <a:gd name="T0" fmla="*/ 736 w 736"/>
                  <a:gd name="T1" fmla="*/ 190 h 497"/>
                  <a:gd name="T2" fmla="*/ 434 w 736"/>
                  <a:gd name="T3" fmla="*/ 495 h 497"/>
                  <a:gd name="T4" fmla="*/ 2 w 736"/>
                  <a:gd name="T5" fmla="*/ 497 h 497"/>
                  <a:gd name="T6" fmla="*/ 0 w 736"/>
                  <a:gd name="T7" fmla="*/ 2 h 497"/>
                  <a:gd name="T8" fmla="*/ 526 w 736"/>
                  <a:gd name="T9" fmla="*/ 0 h 497"/>
                  <a:gd name="T10" fmla="*/ 694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1" y="494"/>
                      <a:pt x="434" y="495"/>
                    </a:cubicBezTo>
                    <a:cubicBezTo>
                      <a:pt x="2" y="497"/>
                      <a:pt x="2" y="497"/>
                      <a:pt x="2" y="497"/>
                    </a:cubicBezTo>
                    <a:cubicBezTo>
                      <a:pt x="0" y="2"/>
                      <a:pt x="0" y="2"/>
                      <a:pt x="0" y="2"/>
                    </a:cubicBezTo>
                    <a:cubicBezTo>
                      <a:pt x="526" y="0"/>
                      <a:pt x="526" y="0"/>
                      <a:pt x="526" y="0"/>
                    </a:cubicBezTo>
                    <a:cubicBezTo>
                      <a:pt x="586" y="0"/>
                      <a:pt x="644" y="14"/>
                      <a:pt x="694" y="39"/>
                    </a:cubicBezTo>
                    <a:cubicBezTo>
                      <a:pt x="720"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0" name="íṥḻíḍê"/>
              <p:cNvSpPr/>
              <p:nvPr/>
            </p:nvSpPr>
            <p:spPr bwMode="auto">
              <a:xfrm>
                <a:off x="4711377" y="3422241"/>
                <a:ext cx="258772" cy="57934"/>
              </a:xfrm>
              <a:custGeom>
                <a:avLst/>
                <a:gdLst>
                  <a:gd name="T0" fmla="*/ 168 w 695"/>
                  <a:gd name="T1" fmla="*/ 113 h 155"/>
                  <a:gd name="T2" fmla="*/ 0 w 695"/>
                  <a:gd name="T3" fmla="*/ 155 h 155"/>
                  <a:gd name="T4" fmla="*/ 263 w 695"/>
                  <a:gd name="T5" fmla="*/ 2 h 155"/>
                  <a:gd name="T6" fmla="*/ 694 w 695"/>
                  <a:gd name="T7" fmla="*/ 0 h 155"/>
                  <a:gd name="T8" fmla="*/ 695 w 695"/>
                  <a:gd name="T9" fmla="*/ 110 h 155"/>
                  <a:gd name="T10" fmla="*/ 168 w 695"/>
                  <a:gd name="T11" fmla="*/ 113 h 155"/>
                </a:gdLst>
                <a:ahLst/>
                <a:cxnLst>
                  <a:cxn ang="0">
                    <a:pos x="T0" y="T1"/>
                  </a:cxn>
                  <a:cxn ang="0">
                    <a:pos x="T2" y="T3"/>
                  </a:cxn>
                  <a:cxn ang="0">
                    <a:pos x="T4" y="T5"/>
                  </a:cxn>
                  <a:cxn ang="0">
                    <a:pos x="T6" y="T7"/>
                  </a:cxn>
                  <a:cxn ang="0">
                    <a:pos x="T8" y="T9"/>
                  </a:cxn>
                  <a:cxn ang="0">
                    <a:pos x="T10" y="T11"/>
                  </a:cxn>
                </a:cxnLst>
                <a:rect l="0" t="0" r="r" b="b"/>
                <a:pathLst>
                  <a:path w="695" h="155">
                    <a:moveTo>
                      <a:pt x="168" y="113"/>
                    </a:moveTo>
                    <a:cubicBezTo>
                      <a:pt x="108" y="113"/>
                      <a:pt x="51" y="129"/>
                      <a:pt x="0" y="155"/>
                    </a:cubicBezTo>
                    <a:cubicBezTo>
                      <a:pt x="52" y="63"/>
                      <a:pt x="151" y="2"/>
                      <a:pt x="263" y="2"/>
                    </a:cubicBezTo>
                    <a:cubicBezTo>
                      <a:pt x="694" y="0"/>
                      <a:pt x="694" y="0"/>
                      <a:pt x="694" y="0"/>
                    </a:cubicBezTo>
                    <a:cubicBezTo>
                      <a:pt x="695" y="110"/>
                      <a:pt x="695" y="110"/>
                      <a:pt x="695" y="110"/>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1" name="íŝ1íḍe"/>
              <p:cNvSpPr/>
              <p:nvPr/>
            </p:nvSpPr>
            <p:spPr bwMode="auto">
              <a:xfrm>
                <a:off x="4696893" y="3463760"/>
                <a:ext cx="274221" cy="185389"/>
              </a:xfrm>
              <a:custGeom>
                <a:avLst/>
                <a:gdLst>
                  <a:gd name="T0" fmla="*/ 733 w 735"/>
                  <a:gd name="T1" fmla="*/ 0 h 498"/>
                  <a:gd name="T2" fmla="*/ 735 w 735"/>
                  <a:gd name="T3" fmla="*/ 495 h 498"/>
                  <a:gd name="T4" fmla="*/ 304 w 735"/>
                  <a:gd name="T5" fmla="*/ 497 h 498"/>
                  <a:gd name="T6" fmla="*/ 0 w 735"/>
                  <a:gd name="T7" fmla="*/ 196 h 498"/>
                  <a:gd name="T8" fmla="*/ 0 w 735"/>
                  <a:gd name="T9" fmla="*/ 195 h 498"/>
                  <a:gd name="T10" fmla="*/ 39 w 735"/>
                  <a:gd name="T11" fmla="*/ 44 h 498"/>
                  <a:gd name="T12" fmla="*/ 206 w 735"/>
                  <a:gd name="T13" fmla="*/ 3 h 498"/>
                  <a:gd name="T14" fmla="*/ 733 w 735"/>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733" y="0"/>
                    </a:moveTo>
                    <a:cubicBezTo>
                      <a:pt x="735" y="495"/>
                      <a:pt x="735" y="495"/>
                      <a:pt x="735" y="495"/>
                    </a:cubicBezTo>
                    <a:cubicBezTo>
                      <a:pt x="304" y="497"/>
                      <a:pt x="304" y="497"/>
                      <a:pt x="304" y="497"/>
                    </a:cubicBezTo>
                    <a:cubicBezTo>
                      <a:pt x="137" y="498"/>
                      <a:pt x="0" y="363"/>
                      <a:pt x="0" y="196"/>
                    </a:cubicBezTo>
                    <a:cubicBezTo>
                      <a:pt x="0" y="195"/>
                      <a:pt x="0" y="195"/>
                      <a:pt x="0" y="195"/>
                    </a:cubicBezTo>
                    <a:cubicBezTo>
                      <a:pt x="0" y="141"/>
                      <a:pt x="13" y="89"/>
                      <a:pt x="39" y="44"/>
                    </a:cubicBezTo>
                    <a:cubicBezTo>
                      <a:pt x="89" y="18"/>
                      <a:pt x="146" y="3"/>
                      <a:pt x="206" y="3"/>
                    </a:cubicBezTo>
                    <a:cubicBezTo>
                      <a:pt x="733" y="0"/>
                      <a:pt x="733" y="0"/>
                      <a:pt x="733"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2" name="îş1iḑê"/>
              <p:cNvSpPr/>
              <p:nvPr/>
            </p:nvSpPr>
            <p:spPr bwMode="auto">
              <a:xfrm>
                <a:off x="4971114" y="3558386"/>
                <a:ext cx="243323" cy="64693"/>
              </a:xfrm>
              <a:custGeom>
                <a:avLst/>
                <a:gdLst>
                  <a:gd name="T0" fmla="*/ 351 w 653"/>
                  <a:gd name="T1" fmla="*/ 124 h 174"/>
                  <a:gd name="T2" fmla="*/ 401 w 653"/>
                  <a:gd name="T3" fmla="*/ 124 h 174"/>
                  <a:gd name="T4" fmla="*/ 402 w 653"/>
                  <a:gd name="T5" fmla="*/ 123 h 174"/>
                  <a:gd name="T6" fmla="*/ 483 w 653"/>
                  <a:gd name="T7" fmla="*/ 111 h 174"/>
                  <a:gd name="T8" fmla="*/ 606 w 653"/>
                  <a:gd name="T9" fmla="*/ 15 h 174"/>
                  <a:gd name="T10" fmla="*/ 613 w 653"/>
                  <a:gd name="T11" fmla="*/ 7 h 174"/>
                  <a:gd name="T12" fmla="*/ 640 w 653"/>
                  <a:gd name="T13" fmla="*/ 5 h 174"/>
                  <a:gd name="T14" fmla="*/ 653 w 653"/>
                  <a:gd name="T15" fmla="*/ 25 h 174"/>
                  <a:gd name="T16" fmla="*/ 653 w 653"/>
                  <a:gd name="T17" fmla="*/ 25 h 174"/>
                  <a:gd name="T18" fmla="*/ 653 w 653"/>
                  <a:gd name="T19" fmla="*/ 25 h 174"/>
                  <a:gd name="T20" fmla="*/ 653 w 653"/>
                  <a:gd name="T21" fmla="*/ 27 h 174"/>
                  <a:gd name="T22" fmla="*/ 650 w 653"/>
                  <a:gd name="T23" fmla="*/ 39 h 174"/>
                  <a:gd name="T24" fmla="*/ 496 w 653"/>
                  <a:gd name="T25" fmla="*/ 158 h 174"/>
                  <a:gd name="T26" fmla="*/ 401 w 653"/>
                  <a:gd name="T27" fmla="*/ 173 h 174"/>
                  <a:gd name="T28" fmla="*/ 351 w 653"/>
                  <a:gd name="T29" fmla="*/ 173 h 174"/>
                  <a:gd name="T30" fmla="*/ 1 w 653"/>
                  <a:gd name="T31" fmla="*/ 174 h 174"/>
                  <a:gd name="T32" fmla="*/ 0 w 653"/>
                  <a:gd name="T33" fmla="*/ 126 h 174"/>
                  <a:gd name="T34" fmla="*/ 351 w 653"/>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51" y="124"/>
                    </a:moveTo>
                    <a:cubicBezTo>
                      <a:pt x="401" y="124"/>
                      <a:pt x="401" y="124"/>
                      <a:pt x="401" y="124"/>
                    </a:cubicBezTo>
                    <a:cubicBezTo>
                      <a:pt x="402" y="123"/>
                      <a:pt x="402" y="123"/>
                      <a:pt x="402" y="123"/>
                    </a:cubicBezTo>
                    <a:cubicBezTo>
                      <a:pt x="402" y="123"/>
                      <a:pt x="439" y="124"/>
                      <a:pt x="483" y="111"/>
                    </a:cubicBezTo>
                    <a:cubicBezTo>
                      <a:pt x="539" y="93"/>
                      <a:pt x="581" y="61"/>
                      <a:pt x="606" y="15"/>
                    </a:cubicBezTo>
                    <a:cubicBezTo>
                      <a:pt x="608" y="12"/>
                      <a:pt x="611" y="9"/>
                      <a:pt x="613" y="7"/>
                    </a:cubicBezTo>
                    <a:cubicBezTo>
                      <a:pt x="621" y="1"/>
                      <a:pt x="631" y="0"/>
                      <a:pt x="640" y="5"/>
                    </a:cubicBezTo>
                    <a:cubicBezTo>
                      <a:pt x="648" y="9"/>
                      <a:pt x="652" y="16"/>
                      <a:pt x="653" y="25"/>
                    </a:cubicBezTo>
                    <a:cubicBezTo>
                      <a:pt x="653" y="25"/>
                      <a:pt x="653" y="25"/>
                      <a:pt x="653" y="25"/>
                    </a:cubicBezTo>
                    <a:cubicBezTo>
                      <a:pt x="653" y="25"/>
                      <a:pt x="653" y="25"/>
                      <a:pt x="653" y="25"/>
                    </a:cubicBezTo>
                    <a:cubicBezTo>
                      <a:pt x="653" y="26"/>
                      <a:pt x="653" y="26"/>
                      <a:pt x="653" y="27"/>
                    </a:cubicBezTo>
                    <a:cubicBezTo>
                      <a:pt x="653" y="31"/>
                      <a:pt x="652" y="35"/>
                      <a:pt x="650" y="39"/>
                    </a:cubicBezTo>
                    <a:cubicBezTo>
                      <a:pt x="618" y="96"/>
                      <a:pt x="565" y="137"/>
                      <a:pt x="496" y="158"/>
                    </a:cubicBezTo>
                    <a:cubicBezTo>
                      <a:pt x="447" y="173"/>
                      <a:pt x="406" y="172"/>
                      <a:pt x="401" y="173"/>
                    </a:cubicBezTo>
                    <a:cubicBezTo>
                      <a:pt x="351" y="173"/>
                      <a:pt x="351" y="173"/>
                      <a:pt x="351" y="173"/>
                    </a:cubicBezTo>
                    <a:cubicBezTo>
                      <a:pt x="1" y="174"/>
                      <a:pt x="1" y="174"/>
                      <a:pt x="1" y="174"/>
                    </a:cubicBezTo>
                    <a:cubicBezTo>
                      <a:pt x="0" y="126"/>
                      <a:pt x="0" y="126"/>
                      <a:pt x="0" y="126"/>
                    </a:cubicBezTo>
                    <a:cubicBezTo>
                      <a:pt x="351" y="124"/>
                      <a:pt x="351" y="124"/>
                      <a:pt x="351"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3" name="íŝ1îḓé"/>
              <p:cNvSpPr/>
              <p:nvPr/>
            </p:nvSpPr>
            <p:spPr bwMode="auto">
              <a:xfrm>
                <a:off x="4723929" y="3560317"/>
                <a:ext cx="247185" cy="63727"/>
              </a:xfrm>
              <a:custGeom>
                <a:avLst/>
                <a:gdLst>
                  <a:gd name="T0" fmla="*/ 46 w 663"/>
                  <a:gd name="T1" fmla="*/ 15 h 171"/>
                  <a:gd name="T2" fmla="*/ 171 w 663"/>
                  <a:gd name="T3" fmla="*/ 109 h 171"/>
                  <a:gd name="T4" fmla="*/ 252 w 663"/>
                  <a:gd name="T5" fmla="*/ 121 h 171"/>
                  <a:gd name="T6" fmla="*/ 253 w 663"/>
                  <a:gd name="T7" fmla="*/ 122 h 171"/>
                  <a:gd name="T8" fmla="*/ 303 w 663"/>
                  <a:gd name="T9" fmla="*/ 121 h 171"/>
                  <a:gd name="T10" fmla="*/ 662 w 663"/>
                  <a:gd name="T11" fmla="*/ 120 h 171"/>
                  <a:gd name="T12" fmla="*/ 663 w 663"/>
                  <a:gd name="T13" fmla="*/ 168 h 171"/>
                  <a:gd name="T14" fmla="*/ 304 w 663"/>
                  <a:gd name="T15" fmla="*/ 170 h 171"/>
                  <a:gd name="T16" fmla="*/ 254 w 663"/>
                  <a:gd name="T17" fmla="*/ 170 h 171"/>
                  <a:gd name="T18" fmla="*/ 159 w 663"/>
                  <a:gd name="T19" fmla="*/ 157 h 171"/>
                  <a:gd name="T20" fmla="*/ 3 w 663"/>
                  <a:gd name="T21" fmla="*/ 39 h 171"/>
                  <a:gd name="T22" fmla="*/ 0 w 663"/>
                  <a:gd name="T23" fmla="*/ 27 h 171"/>
                  <a:gd name="T24" fmla="*/ 0 w 663"/>
                  <a:gd name="T25" fmla="*/ 25 h 171"/>
                  <a:gd name="T26" fmla="*/ 0 w 663"/>
                  <a:gd name="T27" fmla="*/ 25 h 171"/>
                  <a:gd name="T28" fmla="*/ 0 w 663"/>
                  <a:gd name="T29" fmla="*/ 25 h 171"/>
                  <a:gd name="T30" fmla="*/ 13 w 663"/>
                  <a:gd name="T31" fmla="*/ 5 h 171"/>
                  <a:gd name="T32" fmla="*/ 40 w 663"/>
                  <a:gd name="T33" fmla="*/ 7 h 171"/>
                  <a:gd name="T34" fmla="*/ 46 w 663"/>
                  <a:gd name="T35" fmla="*/ 1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3" h="171">
                    <a:moveTo>
                      <a:pt x="46" y="15"/>
                    </a:moveTo>
                    <a:cubicBezTo>
                      <a:pt x="72" y="60"/>
                      <a:pt x="114" y="92"/>
                      <a:pt x="171" y="109"/>
                    </a:cubicBezTo>
                    <a:cubicBezTo>
                      <a:pt x="215" y="122"/>
                      <a:pt x="252" y="121"/>
                      <a:pt x="252" y="121"/>
                    </a:cubicBezTo>
                    <a:cubicBezTo>
                      <a:pt x="253" y="122"/>
                      <a:pt x="253" y="122"/>
                      <a:pt x="253" y="122"/>
                    </a:cubicBezTo>
                    <a:cubicBezTo>
                      <a:pt x="303" y="121"/>
                      <a:pt x="303" y="121"/>
                      <a:pt x="303" y="121"/>
                    </a:cubicBezTo>
                    <a:cubicBezTo>
                      <a:pt x="662" y="120"/>
                      <a:pt x="662" y="120"/>
                      <a:pt x="662" y="120"/>
                    </a:cubicBezTo>
                    <a:cubicBezTo>
                      <a:pt x="663" y="168"/>
                      <a:pt x="663" y="168"/>
                      <a:pt x="663" y="168"/>
                    </a:cubicBezTo>
                    <a:cubicBezTo>
                      <a:pt x="304" y="170"/>
                      <a:pt x="304" y="170"/>
                      <a:pt x="304" y="170"/>
                    </a:cubicBezTo>
                    <a:cubicBezTo>
                      <a:pt x="254" y="170"/>
                      <a:pt x="254" y="170"/>
                      <a:pt x="254" y="170"/>
                    </a:cubicBezTo>
                    <a:cubicBezTo>
                      <a:pt x="248" y="170"/>
                      <a:pt x="208" y="171"/>
                      <a:pt x="159" y="157"/>
                    </a:cubicBezTo>
                    <a:cubicBezTo>
                      <a:pt x="89" y="137"/>
                      <a:pt x="36" y="96"/>
                      <a:pt x="3" y="39"/>
                    </a:cubicBezTo>
                    <a:cubicBezTo>
                      <a:pt x="1" y="35"/>
                      <a:pt x="0" y="31"/>
                      <a:pt x="0" y="27"/>
                    </a:cubicBezTo>
                    <a:cubicBezTo>
                      <a:pt x="0" y="27"/>
                      <a:pt x="0" y="26"/>
                      <a:pt x="0" y="25"/>
                    </a:cubicBezTo>
                    <a:cubicBezTo>
                      <a:pt x="0" y="25"/>
                      <a:pt x="0" y="25"/>
                      <a:pt x="0" y="25"/>
                    </a:cubicBezTo>
                    <a:cubicBezTo>
                      <a:pt x="0" y="25"/>
                      <a:pt x="0" y="25"/>
                      <a:pt x="0" y="25"/>
                    </a:cubicBezTo>
                    <a:cubicBezTo>
                      <a:pt x="1" y="17"/>
                      <a:pt x="5" y="10"/>
                      <a:pt x="13" y="5"/>
                    </a:cubicBezTo>
                    <a:cubicBezTo>
                      <a:pt x="22" y="0"/>
                      <a:pt x="32" y="1"/>
                      <a:pt x="40" y="7"/>
                    </a:cubicBezTo>
                    <a:cubicBezTo>
                      <a:pt x="42" y="9"/>
                      <a:pt x="45" y="12"/>
                      <a:pt x="46" y="15"/>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4" name="íŝḻíḍè"/>
              <p:cNvSpPr/>
              <p:nvPr/>
            </p:nvSpPr>
            <p:spPr bwMode="auto">
              <a:xfrm>
                <a:off x="5623838" y="3551627"/>
                <a:ext cx="548442" cy="227874"/>
              </a:xfrm>
              <a:custGeom>
                <a:avLst/>
                <a:gdLst>
                  <a:gd name="T0" fmla="*/ 1428 w 1470"/>
                  <a:gd name="T1" fmla="*/ 151 h 611"/>
                  <a:gd name="T2" fmla="*/ 1429 w 1470"/>
                  <a:gd name="T3" fmla="*/ 151 h 611"/>
                  <a:gd name="T4" fmla="*/ 1470 w 1470"/>
                  <a:gd name="T5" fmla="*/ 302 h 611"/>
                  <a:gd name="T6" fmla="*/ 1470 w 1470"/>
                  <a:gd name="T7" fmla="*/ 302 h 611"/>
                  <a:gd name="T8" fmla="*/ 1168 w 1470"/>
                  <a:gd name="T9" fmla="*/ 606 h 611"/>
                  <a:gd name="T10" fmla="*/ 737 w 1470"/>
                  <a:gd name="T11" fmla="*/ 608 h 611"/>
                  <a:gd name="T12" fmla="*/ 306 w 1470"/>
                  <a:gd name="T13" fmla="*/ 610 h 611"/>
                  <a:gd name="T14" fmla="*/ 0 w 1470"/>
                  <a:gd name="T15" fmla="*/ 309 h 611"/>
                  <a:gd name="T16" fmla="*/ 0 w 1470"/>
                  <a:gd name="T17" fmla="*/ 309 h 611"/>
                  <a:gd name="T18" fmla="*/ 40 w 1470"/>
                  <a:gd name="T19" fmla="*/ 158 h 611"/>
                  <a:gd name="T20" fmla="*/ 40 w 1470"/>
                  <a:gd name="T21" fmla="*/ 158 h 611"/>
                  <a:gd name="T22" fmla="*/ 303 w 1470"/>
                  <a:gd name="T23" fmla="*/ 5 h 611"/>
                  <a:gd name="T24" fmla="*/ 733 w 1470"/>
                  <a:gd name="T25" fmla="*/ 3 h 611"/>
                  <a:gd name="T26" fmla="*/ 1164 w 1470"/>
                  <a:gd name="T27" fmla="*/ 1 h 611"/>
                  <a:gd name="T28" fmla="*/ 1428 w 1470"/>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0" h="611">
                    <a:moveTo>
                      <a:pt x="1428" y="151"/>
                    </a:moveTo>
                    <a:cubicBezTo>
                      <a:pt x="1429" y="151"/>
                      <a:pt x="1429" y="151"/>
                      <a:pt x="1429" y="151"/>
                    </a:cubicBezTo>
                    <a:cubicBezTo>
                      <a:pt x="1454" y="195"/>
                      <a:pt x="1470" y="247"/>
                      <a:pt x="1470" y="302"/>
                    </a:cubicBezTo>
                    <a:cubicBezTo>
                      <a:pt x="1470" y="302"/>
                      <a:pt x="1470" y="302"/>
                      <a:pt x="1470" y="302"/>
                    </a:cubicBezTo>
                    <a:cubicBezTo>
                      <a:pt x="1470" y="469"/>
                      <a:pt x="1335" y="605"/>
                      <a:pt x="1168" y="606"/>
                    </a:cubicBezTo>
                    <a:cubicBezTo>
                      <a:pt x="737" y="608"/>
                      <a:pt x="737" y="608"/>
                      <a:pt x="737" y="608"/>
                    </a:cubicBezTo>
                    <a:cubicBezTo>
                      <a:pt x="306" y="610"/>
                      <a:pt x="306" y="610"/>
                      <a:pt x="306" y="610"/>
                    </a:cubicBezTo>
                    <a:cubicBezTo>
                      <a:pt x="138" y="611"/>
                      <a:pt x="0" y="476"/>
                      <a:pt x="0" y="309"/>
                    </a:cubicBezTo>
                    <a:cubicBezTo>
                      <a:pt x="0" y="309"/>
                      <a:pt x="0" y="309"/>
                      <a:pt x="0" y="309"/>
                    </a:cubicBezTo>
                    <a:cubicBezTo>
                      <a:pt x="0" y="254"/>
                      <a:pt x="14" y="202"/>
                      <a:pt x="40" y="158"/>
                    </a:cubicBezTo>
                    <a:cubicBezTo>
                      <a:pt x="40" y="158"/>
                      <a:pt x="40" y="158"/>
                      <a:pt x="40" y="158"/>
                    </a:cubicBezTo>
                    <a:cubicBezTo>
                      <a:pt x="92" y="67"/>
                      <a:pt x="190" y="6"/>
                      <a:pt x="303" y="5"/>
                    </a:cubicBezTo>
                    <a:cubicBezTo>
                      <a:pt x="733" y="3"/>
                      <a:pt x="733" y="3"/>
                      <a:pt x="733" y="3"/>
                    </a:cubicBezTo>
                    <a:cubicBezTo>
                      <a:pt x="1164" y="1"/>
                      <a:pt x="1164" y="1"/>
                      <a:pt x="1164" y="1"/>
                    </a:cubicBezTo>
                    <a:cubicBezTo>
                      <a:pt x="1277" y="0"/>
                      <a:pt x="1375" y="60"/>
                      <a:pt x="1428"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5" name="íṣļïḓe"/>
              <p:cNvSpPr/>
              <p:nvPr/>
            </p:nvSpPr>
            <p:spPr bwMode="auto">
              <a:xfrm>
                <a:off x="5897093" y="3551627"/>
                <a:ext cx="259738" cy="56969"/>
              </a:xfrm>
              <a:custGeom>
                <a:avLst/>
                <a:gdLst>
                  <a:gd name="T0" fmla="*/ 695 w 695"/>
                  <a:gd name="T1" fmla="*/ 151 h 151"/>
                  <a:gd name="T2" fmla="*/ 527 w 695"/>
                  <a:gd name="T3" fmla="*/ 111 h 151"/>
                  <a:gd name="T4" fmla="*/ 1 w 695"/>
                  <a:gd name="T5" fmla="*/ 114 h 151"/>
                  <a:gd name="T6" fmla="*/ 0 w 695"/>
                  <a:gd name="T7" fmla="*/ 3 h 151"/>
                  <a:gd name="T8" fmla="*/ 431 w 695"/>
                  <a:gd name="T9" fmla="*/ 1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4" y="126"/>
                      <a:pt x="588" y="111"/>
                      <a:pt x="527" y="111"/>
                    </a:cubicBezTo>
                    <a:cubicBezTo>
                      <a:pt x="1" y="114"/>
                      <a:pt x="1" y="114"/>
                      <a:pt x="1" y="114"/>
                    </a:cubicBezTo>
                    <a:cubicBezTo>
                      <a:pt x="0" y="3"/>
                      <a:pt x="0" y="3"/>
                      <a:pt x="0" y="3"/>
                    </a:cubicBezTo>
                    <a:cubicBezTo>
                      <a:pt x="431" y="1"/>
                      <a:pt x="431" y="1"/>
                      <a:pt x="431" y="1"/>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6" name="ïSlîďé"/>
              <p:cNvSpPr/>
              <p:nvPr/>
            </p:nvSpPr>
            <p:spPr bwMode="auto">
              <a:xfrm>
                <a:off x="5898059" y="3593146"/>
                <a:ext cx="274221" cy="185389"/>
              </a:xfrm>
              <a:custGeom>
                <a:avLst/>
                <a:gdLst>
                  <a:gd name="T0" fmla="*/ 736 w 736"/>
                  <a:gd name="T1" fmla="*/ 191 h 497"/>
                  <a:gd name="T2" fmla="*/ 434 w 736"/>
                  <a:gd name="T3" fmla="*/ 495 h 497"/>
                  <a:gd name="T4" fmla="*/ 2 w 736"/>
                  <a:gd name="T5" fmla="*/ 497 h 497"/>
                  <a:gd name="T6" fmla="*/ 0 w 736"/>
                  <a:gd name="T7" fmla="*/ 3 h 497"/>
                  <a:gd name="T8" fmla="*/ 526 w 736"/>
                  <a:gd name="T9" fmla="*/ 0 h 497"/>
                  <a:gd name="T10" fmla="*/ 694 w 736"/>
                  <a:gd name="T11" fmla="*/ 40 h 497"/>
                  <a:gd name="T12" fmla="*/ 736 w 736"/>
                  <a:gd name="T13" fmla="*/ 191 h 497"/>
                  <a:gd name="T14" fmla="*/ 736 w 736"/>
                  <a:gd name="T15" fmla="*/ 191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1"/>
                    </a:moveTo>
                    <a:cubicBezTo>
                      <a:pt x="736" y="358"/>
                      <a:pt x="601" y="494"/>
                      <a:pt x="434" y="495"/>
                    </a:cubicBezTo>
                    <a:cubicBezTo>
                      <a:pt x="2" y="497"/>
                      <a:pt x="2" y="497"/>
                      <a:pt x="2" y="497"/>
                    </a:cubicBezTo>
                    <a:cubicBezTo>
                      <a:pt x="0" y="3"/>
                      <a:pt x="0" y="3"/>
                      <a:pt x="0" y="3"/>
                    </a:cubicBezTo>
                    <a:cubicBezTo>
                      <a:pt x="526" y="0"/>
                      <a:pt x="526" y="0"/>
                      <a:pt x="526" y="0"/>
                    </a:cubicBezTo>
                    <a:cubicBezTo>
                      <a:pt x="587" y="0"/>
                      <a:pt x="644" y="14"/>
                      <a:pt x="694" y="40"/>
                    </a:cubicBezTo>
                    <a:cubicBezTo>
                      <a:pt x="720" y="84"/>
                      <a:pt x="736" y="136"/>
                      <a:pt x="736" y="191"/>
                    </a:cubicBezTo>
                    <a:cubicBezTo>
                      <a:pt x="736" y="191"/>
                      <a:pt x="736" y="191"/>
                      <a:pt x="736"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7" name="iṥ1iḍè"/>
              <p:cNvSpPr/>
              <p:nvPr/>
            </p:nvSpPr>
            <p:spPr bwMode="auto">
              <a:xfrm>
                <a:off x="5638321" y="3553559"/>
                <a:ext cx="259738" cy="56969"/>
              </a:xfrm>
              <a:custGeom>
                <a:avLst/>
                <a:gdLst>
                  <a:gd name="T0" fmla="*/ 168 w 694"/>
                  <a:gd name="T1" fmla="*/ 113 h 155"/>
                  <a:gd name="T2" fmla="*/ 0 w 694"/>
                  <a:gd name="T3" fmla="*/ 155 h 155"/>
                  <a:gd name="T4" fmla="*/ 263 w 694"/>
                  <a:gd name="T5" fmla="*/ 2 h 155"/>
                  <a:gd name="T6" fmla="*/ 693 w 694"/>
                  <a:gd name="T7" fmla="*/ 0 h 155"/>
                  <a:gd name="T8" fmla="*/ 694 w 694"/>
                  <a:gd name="T9" fmla="*/ 111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7" y="114"/>
                      <a:pt x="50" y="129"/>
                      <a:pt x="0" y="155"/>
                    </a:cubicBezTo>
                    <a:cubicBezTo>
                      <a:pt x="52" y="64"/>
                      <a:pt x="150" y="3"/>
                      <a:pt x="263" y="2"/>
                    </a:cubicBezTo>
                    <a:cubicBezTo>
                      <a:pt x="693" y="0"/>
                      <a:pt x="693" y="0"/>
                      <a:pt x="693" y="0"/>
                    </a:cubicBezTo>
                    <a:cubicBezTo>
                      <a:pt x="694" y="111"/>
                      <a:pt x="694" y="111"/>
                      <a:pt x="694" y="111"/>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8" name="ïsľiḓè"/>
              <p:cNvSpPr/>
              <p:nvPr/>
            </p:nvSpPr>
            <p:spPr bwMode="auto">
              <a:xfrm>
                <a:off x="5623838" y="3594112"/>
                <a:ext cx="274221" cy="185389"/>
              </a:xfrm>
              <a:custGeom>
                <a:avLst/>
                <a:gdLst>
                  <a:gd name="T0" fmla="*/ 734 w 736"/>
                  <a:gd name="T1" fmla="*/ 0 h 497"/>
                  <a:gd name="T2" fmla="*/ 736 w 736"/>
                  <a:gd name="T3" fmla="*/ 494 h 497"/>
                  <a:gd name="T4" fmla="*/ 305 w 736"/>
                  <a:gd name="T5" fmla="*/ 496 h 497"/>
                  <a:gd name="T6" fmla="*/ 0 w 736"/>
                  <a:gd name="T7" fmla="*/ 195 h 497"/>
                  <a:gd name="T8" fmla="*/ 0 w 736"/>
                  <a:gd name="T9" fmla="*/ 195 h 497"/>
                  <a:gd name="T10" fmla="*/ 40 w 736"/>
                  <a:gd name="T11" fmla="*/ 44 h 497"/>
                  <a:gd name="T12" fmla="*/ 208 w 736"/>
                  <a:gd name="T13" fmla="*/ 2 h 497"/>
                  <a:gd name="T14" fmla="*/ 734 w 736"/>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4" y="0"/>
                    </a:moveTo>
                    <a:cubicBezTo>
                      <a:pt x="736" y="494"/>
                      <a:pt x="736" y="494"/>
                      <a:pt x="736" y="494"/>
                    </a:cubicBezTo>
                    <a:cubicBezTo>
                      <a:pt x="305" y="496"/>
                      <a:pt x="305" y="496"/>
                      <a:pt x="305" y="496"/>
                    </a:cubicBezTo>
                    <a:cubicBezTo>
                      <a:pt x="138" y="497"/>
                      <a:pt x="0" y="362"/>
                      <a:pt x="0" y="195"/>
                    </a:cubicBezTo>
                    <a:cubicBezTo>
                      <a:pt x="0" y="195"/>
                      <a:pt x="0" y="195"/>
                      <a:pt x="0" y="195"/>
                    </a:cubicBezTo>
                    <a:cubicBezTo>
                      <a:pt x="0" y="140"/>
                      <a:pt x="14" y="88"/>
                      <a:pt x="40" y="44"/>
                    </a:cubicBezTo>
                    <a:cubicBezTo>
                      <a:pt x="90" y="18"/>
                      <a:pt x="147" y="3"/>
                      <a:pt x="208" y="2"/>
                    </a:cubicBezTo>
                    <a:cubicBezTo>
                      <a:pt x="734" y="0"/>
                      <a:pt x="734" y="0"/>
                      <a:pt x="734"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79" name="ïšḷiďé"/>
              <p:cNvSpPr/>
              <p:nvPr/>
            </p:nvSpPr>
            <p:spPr bwMode="auto">
              <a:xfrm>
                <a:off x="5898059" y="3688738"/>
                <a:ext cx="243323" cy="65659"/>
              </a:xfrm>
              <a:custGeom>
                <a:avLst/>
                <a:gdLst>
                  <a:gd name="T0" fmla="*/ 350 w 652"/>
                  <a:gd name="T1" fmla="*/ 123 h 174"/>
                  <a:gd name="T2" fmla="*/ 400 w 652"/>
                  <a:gd name="T3" fmla="*/ 123 h 174"/>
                  <a:gd name="T4" fmla="*/ 401 w 652"/>
                  <a:gd name="T5" fmla="*/ 123 h 174"/>
                  <a:gd name="T6" fmla="*/ 482 w 652"/>
                  <a:gd name="T7" fmla="*/ 110 h 174"/>
                  <a:gd name="T8" fmla="*/ 606 w 652"/>
                  <a:gd name="T9" fmla="*/ 14 h 174"/>
                  <a:gd name="T10" fmla="*/ 612 w 652"/>
                  <a:gd name="T11" fmla="*/ 6 h 174"/>
                  <a:gd name="T12" fmla="*/ 639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3"/>
                    </a:moveTo>
                    <a:cubicBezTo>
                      <a:pt x="400" y="123"/>
                      <a:pt x="400" y="123"/>
                      <a:pt x="400" y="123"/>
                    </a:cubicBezTo>
                    <a:cubicBezTo>
                      <a:pt x="401" y="123"/>
                      <a:pt x="401" y="123"/>
                      <a:pt x="401" y="123"/>
                    </a:cubicBezTo>
                    <a:cubicBezTo>
                      <a:pt x="401" y="123"/>
                      <a:pt x="438" y="124"/>
                      <a:pt x="482" y="110"/>
                    </a:cubicBezTo>
                    <a:cubicBezTo>
                      <a:pt x="539" y="92"/>
                      <a:pt x="580" y="60"/>
                      <a:pt x="606" y="14"/>
                    </a:cubicBezTo>
                    <a:cubicBezTo>
                      <a:pt x="607" y="11"/>
                      <a:pt x="610" y="8"/>
                      <a:pt x="612" y="6"/>
                    </a:cubicBezTo>
                    <a:cubicBezTo>
                      <a:pt x="620" y="1"/>
                      <a:pt x="630" y="0"/>
                      <a:pt x="639" y="5"/>
                    </a:cubicBezTo>
                    <a:cubicBezTo>
                      <a:pt x="647" y="9"/>
                      <a:pt x="651" y="15"/>
                      <a:pt x="652" y="25"/>
                    </a:cubicBezTo>
                    <a:cubicBezTo>
                      <a:pt x="652" y="25"/>
                      <a:pt x="652" y="25"/>
                      <a:pt x="652" y="25"/>
                    </a:cubicBezTo>
                    <a:cubicBezTo>
                      <a:pt x="652" y="25"/>
                      <a:pt x="652" y="25"/>
                      <a:pt x="652" y="25"/>
                    </a:cubicBezTo>
                    <a:cubicBezTo>
                      <a:pt x="652" y="25"/>
                      <a:pt x="652" y="26"/>
                      <a:pt x="652" y="26"/>
                    </a:cubicBezTo>
                    <a:cubicBezTo>
                      <a:pt x="652" y="30"/>
                      <a:pt x="651" y="34"/>
                      <a:pt x="649" y="38"/>
                    </a:cubicBezTo>
                    <a:cubicBezTo>
                      <a:pt x="617" y="95"/>
                      <a:pt x="564" y="137"/>
                      <a:pt x="495" y="158"/>
                    </a:cubicBezTo>
                    <a:cubicBezTo>
                      <a:pt x="446" y="172"/>
                      <a:pt x="405" y="172"/>
                      <a:pt x="400" y="172"/>
                    </a:cubicBezTo>
                    <a:cubicBezTo>
                      <a:pt x="350" y="172"/>
                      <a:pt x="350" y="172"/>
                      <a:pt x="350" y="172"/>
                    </a:cubicBezTo>
                    <a:cubicBezTo>
                      <a:pt x="0" y="174"/>
                      <a:pt x="0" y="174"/>
                      <a:pt x="0" y="174"/>
                    </a:cubicBezTo>
                    <a:cubicBezTo>
                      <a:pt x="0" y="125"/>
                      <a:pt x="0" y="125"/>
                      <a:pt x="0" y="125"/>
                    </a:cubicBezTo>
                    <a:cubicBezTo>
                      <a:pt x="350" y="123"/>
                      <a:pt x="350" y="123"/>
                      <a:pt x="350" y="123"/>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0" name="ïşľïdê"/>
              <p:cNvSpPr/>
              <p:nvPr/>
            </p:nvSpPr>
            <p:spPr bwMode="auto">
              <a:xfrm>
                <a:off x="5650873" y="3691634"/>
                <a:ext cx="247185" cy="63727"/>
              </a:xfrm>
              <a:custGeom>
                <a:avLst/>
                <a:gdLst>
                  <a:gd name="T0" fmla="*/ 47 w 663"/>
                  <a:gd name="T1" fmla="*/ 14 h 171"/>
                  <a:gd name="T2" fmla="*/ 171 w 663"/>
                  <a:gd name="T3" fmla="*/ 109 h 171"/>
                  <a:gd name="T4" fmla="*/ 252 w 663"/>
                  <a:gd name="T5" fmla="*/ 121 h 171"/>
                  <a:gd name="T6" fmla="*/ 253 w 663"/>
                  <a:gd name="T7" fmla="*/ 121 h 171"/>
                  <a:gd name="T8" fmla="*/ 304 w 663"/>
                  <a:gd name="T9" fmla="*/ 121 h 171"/>
                  <a:gd name="T10" fmla="*/ 663 w 663"/>
                  <a:gd name="T11" fmla="*/ 119 h 171"/>
                  <a:gd name="T12" fmla="*/ 663 w 663"/>
                  <a:gd name="T13" fmla="*/ 168 h 171"/>
                  <a:gd name="T14" fmla="*/ 304 w 663"/>
                  <a:gd name="T15" fmla="*/ 170 h 171"/>
                  <a:gd name="T16" fmla="*/ 254 w 663"/>
                  <a:gd name="T17" fmla="*/ 170 h 171"/>
                  <a:gd name="T18" fmla="*/ 159 w 663"/>
                  <a:gd name="T19" fmla="*/ 156 h 171"/>
                  <a:gd name="T20" fmla="*/ 4 w 663"/>
                  <a:gd name="T21" fmla="*/ 38 h 171"/>
                  <a:gd name="T22" fmla="*/ 0 w 663"/>
                  <a:gd name="T23" fmla="*/ 26 h 171"/>
                  <a:gd name="T24" fmla="*/ 1 w 663"/>
                  <a:gd name="T25" fmla="*/ 25 h 171"/>
                  <a:gd name="T26" fmla="*/ 0 w 663"/>
                  <a:gd name="T27" fmla="*/ 25 h 171"/>
                  <a:gd name="T28" fmla="*/ 1 w 663"/>
                  <a:gd name="T29" fmla="*/ 25 h 171"/>
                  <a:gd name="T30" fmla="*/ 13 w 663"/>
                  <a:gd name="T31" fmla="*/ 5 h 171"/>
                  <a:gd name="T32" fmla="*/ 40 w 663"/>
                  <a:gd name="T33" fmla="*/ 6 h 171"/>
                  <a:gd name="T34" fmla="*/ 47 w 663"/>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3" h="171">
                    <a:moveTo>
                      <a:pt x="47" y="14"/>
                    </a:moveTo>
                    <a:cubicBezTo>
                      <a:pt x="72" y="60"/>
                      <a:pt x="114" y="92"/>
                      <a:pt x="171" y="109"/>
                    </a:cubicBezTo>
                    <a:cubicBezTo>
                      <a:pt x="215" y="122"/>
                      <a:pt x="252" y="121"/>
                      <a:pt x="252" y="121"/>
                    </a:cubicBezTo>
                    <a:cubicBezTo>
                      <a:pt x="253" y="121"/>
                      <a:pt x="253" y="121"/>
                      <a:pt x="253" y="121"/>
                    </a:cubicBezTo>
                    <a:cubicBezTo>
                      <a:pt x="304" y="121"/>
                      <a:pt x="304" y="121"/>
                      <a:pt x="304" y="121"/>
                    </a:cubicBezTo>
                    <a:cubicBezTo>
                      <a:pt x="663" y="119"/>
                      <a:pt x="663" y="119"/>
                      <a:pt x="663" y="119"/>
                    </a:cubicBezTo>
                    <a:cubicBezTo>
                      <a:pt x="663" y="168"/>
                      <a:pt x="663" y="168"/>
                      <a:pt x="663" y="168"/>
                    </a:cubicBezTo>
                    <a:cubicBezTo>
                      <a:pt x="304" y="170"/>
                      <a:pt x="304" y="170"/>
                      <a:pt x="304" y="170"/>
                    </a:cubicBezTo>
                    <a:cubicBezTo>
                      <a:pt x="254" y="170"/>
                      <a:pt x="254" y="170"/>
                      <a:pt x="254" y="170"/>
                    </a:cubicBezTo>
                    <a:cubicBezTo>
                      <a:pt x="249" y="170"/>
                      <a:pt x="208" y="171"/>
                      <a:pt x="159" y="156"/>
                    </a:cubicBezTo>
                    <a:cubicBezTo>
                      <a:pt x="89" y="136"/>
                      <a:pt x="36" y="95"/>
                      <a:pt x="4" y="38"/>
                    </a:cubicBezTo>
                    <a:cubicBezTo>
                      <a:pt x="2" y="35"/>
                      <a:pt x="0" y="30"/>
                      <a:pt x="0" y="26"/>
                    </a:cubicBezTo>
                    <a:cubicBezTo>
                      <a:pt x="0" y="26"/>
                      <a:pt x="0" y="25"/>
                      <a:pt x="1" y="25"/>
                    </a:cubicBezTo>
                    <a:cubicBezTo>
                      <a:pt x="0" y="25"/>
                      <a:pt x="0" y="25"/>
                      <a:pt x="0" y="25"/>
                    </a:cubicBezTo>
                    <a:cubicBezTo>
                      <a:pt x="1" y="25"/>
                      <a:pt x="1" y="25"/>
                      <a:pt x="1" y="25"/>
                    </a:cubicBezTo>
                    <a:cubicBezTo>
                      <a:pt x="1" y="17"/>
                      <a:pt x="5" y="9"/>
                      <a:pt x="13" y="5"/>
                    </a:cubicBezTo>
                    <a:cubicBezTo>
                      <a:pt x="22" y="0"/>
                      <a:pt x="32" y="1"/>
                      <a:pt x="40" y="6"/>
                    </a:cubicBezTo>
                    <a:cubicBezTo>
                      <a:pt x="42" y="8"/>
                      <a:pt x="45" y="11"/>
                      <a:pt x="47"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1" name="íšlïdé"/>
              <p:cNvSpPr/>
              <p:nvPr/>
            </p:nvSpPr>
            <p:spPr bwMode="auto">
              <a:xfrm>
                <a:off x="5573628" y="3649149"/>
                <a:ext cx="553270" cy="310913"/>
              </a:xfrm>
              <a:custGeom>
                <a:avLst/>
                <a:gdLst>
                  <a:gd name="T0" fmla="*/ 1375 w 1482"/>
                  <a:gd name="T1" fmla="*/ 718 h 834"/>
                  <a:gd name="T2" fmla="*/ 1376 w 1482"/>
                  <a:gd name="T3" fmla="*/ 718 h 834"/>
                  <a:gd name="T4" fmla="*/ 1447 w 1482"/>
                  <a:gd name="T5" fmla="*/ 579 h 834"/>
                  <a:gd name="T6" fmla="*/ 1447 w 1482"/>
                  <a:gd name="T7" fmla="*/ 579 h 834"/>
                  <a:gd name="T8" fmla="*/ 1215 w 1482"/>
                  <a:gd name="T9" fmla="*/ 219 h 834"/>
                  <a:gd name="T10" fmla="*/ 794 w 1482"/>
                  <a:gd name="T11" fmla="*/ 127 h 834"/>
                  <a:gd name="T12" fmla="*/ 373 w 1482"/>
                  <a:gd name="T13" fmla="*/ 36 h 834"/>
                  <a:gd name="T14" fmla="*/ 12 w 1482"/>
                  <a:gd name="T15" fmla="*/ 267 h 834"/>
                  <a:gd name="T16" fmla="*/ 12 w 1482"/>
                  <a:gd name="T17" fmla="*/ 268 h 834"/>
                  <a:gd name="T18" fmla="*/ 19 w 1482"/>
                  <a:gd name="T19" fmla="*/ 423 h 834"/>
                  <a:gd name="T20" fmla="*/ 19 w 1482"/>
                  <a:gd name="T21" fmla="*/ 423 h 834"/>
                  <a:gd name="T22" fmla="*/ 244 w 1482"/>
                  <a:gd name="T23" fmla="*/ 627 h 834"/>
                  <a:gd name="T24" fmla="*/ 665 w 1482"/>
                  <a:gd name="T25" fmla="*/ 719 h 834"/>
                  <a:gd name="T26" fmla="*/ 1086 w 1482"/>
                  <a:gd name="T27" fmla="*/ 810 h 834"/>
                  <a:gd name="T28" fmla="*/ 1375 w 1482"/>
                  <a:gd name="T29" fmla="*/ 71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2" h="834">
                    <a:moveTo>
                      <a:pt x="1375" y="718"/>
                    </a:moveTo>
                    <a:cubicBezTo>
                      <a:pt x="1376" y="718"/>
                      <a:pt x="1376" y="718"/>
                      <a:pt x="1376" y="718"/>
                    </a:cubicBezTo>
                    <a:cubicBezTo>
                      <a:pt x="1410" y="680"/>
                      <a:pt x="1435" y="633"/>
                      <a:pt x="1447" y="579"/>
                    </a:cubicBezTo>
                    <a:cubicBezTo>
                      <a:pt x="1447" y="579"/>
                      <a:pt x="1447" y="579"/>
                      <a:pt x="1447" y="579"/>
                    </a:cubicBezTo>
                    <a:cubicBezTo>
                      <a:pt x="1482" y="416"/>
                      <a:pt x="1379" y="254"/>
                      <a:pt x="1215" y="219"/>
                    </a:cubicBezTo>
                    <a:cubicBezTo>
                      <a:pt x="794" y="127"/>
                      <a:pt x="794" y="127"/>
                      <a:pt x="794" y="127"/>
                    </a:cubicBezTo>
                    <a:cubicBezTo>
                      <a:pt x="373" y="36"/>
                      <a:pt x="373" y="36"/>
                      <a:pt x="373" y="36"/>
                    </a:cubicBezTo>
                    <a:cubicBezTo>
                      <a:pt x="209" y="0"/>
                      <a:pt x="48" y="104"/>
                      <a:pt x="12" y="267"/>
                    </a:cubicBezTo>
                    <a:cubicBezTo>
                      <a:pt x="12" y="268"/>
                      <a:pt x="12" y="268"/>
                      <a:pt x="12" y="268"/>
                    </a:cubicBezTo>
                    <a:cubicBezTo>
                      <a:pt x="0" y="321"/>
                      <a:pt x="3" y="375"/>
                      <a:pt x="19" y="423"/>
                    </a:cubicBezTo>
                    <a:cubicBezTo>
                      <a:pt x="19" y="423"/>
                      <a:pt x="19" y="423"/>
                      <a:pt x="19" y="423"/>
                    </a:cubicBezTo>
                    <a:cubicBezTo>
                      <a:pt x="51" y="523"/>
                      <a:pt x="134" y="603"/>
                      <a:pt x="244" y="627"/>
                    </a:cubicBezTo>
                    <a:cubicBezTo>
                      <a:pt x="665" y="719"/>
                      <a:pt x="665" y="719"/>
                      <a:pt x="665" y="719"/>
                    </a:cubicBezTo>
                    <a:cubicBezTo>
                      <a:pt x="1086" y="810"/>
                      <a:pt x="1086" y="810"/>
                      <a:pt x="1086" y="810"/>
                    </a:cubicBezTo>
                    <a:cubicBezTo>
                      <a:pt x="1196" y="834"/>
                      <a:pt x="1305" y="796"/>
                      <a:pt x="1375" y="7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2" name="îšḻîḑe"/>
              <p:cNvSpPr/>
              <p:nvPr/>
            </p:nvSpPr>
            <p:spPr bwMode="auto">
              <a:xfrm>
                <a:off x="5821779" y="3876058"/>
                <a:ext cx="264565" cy="84005"/>
              </a:xfrm>
              <a:custGeom>
                <a:avLst/>
                <a:gdLst>
                  <a:gd name="T0" fmla="*/ 710 w 710"/>
                  <a:gd name="T1" fmla="*/ 108 h 224"/>
                  <a:gd name="T2" fmla="*/ 538 w 710"/>
                  <a:gd name="T3" fmla="*/ 112 h 224"/>
                  <a:gd name="T4" fmla="*/ 24 w 710"/>
                  <a:gd name="T5" fmla="*/ 0 h 224"/>
                  <a:gd name="T6" fmla="*/ 0 w 710"/>
                  <a:gd name="T7" fmla="*/ 109 h 224"/>
                  <a:gd name="T8" fmla="*/ 421 w 710"/>
                  <a:gd name="T9" fmla="*/ 200 h 224"/>
                  <a:gd name="T10" fmla="*/ 710 w 710"/>
                  <a:gd name="T11" fmla="*/ 108 h 224"/>
                </a:gdLst>
                <a:ahLst/>
                <a:cxnLst>
                  <a:cxn ang="0">
                    <a:pos x="T0" y="T1"/>
                  </a:cxn>
                  <a:cxn ang="0">
                    <a:pos x="T2" y="T3"/>
                  </a:cxn>
                  <a:cxn ang="0">
                    <a:pos x="T4" y="T5"/>
                  </a:cxn>
                  <a:cxn ang="0">
                    <a:pos x="T6" y="T7"/>
                  </a:cxn>
                  <a:cxn ang="0">
                    <a:pos x="T8" y="T9"/>
                  </a:cxn>
                  <a:cxn ang="0">
                    <a:pos x="T10" y="T11"/>
                  </a:cxn>
                </a:cxnLst>
                <a:rect l="0" t="0" r="r" b="b"/>
                <a:pathLst>
                  <a:path w="710" h="224">
                    <a:moveTo>
                      <a:pt x="710" y="108"/>
                    </a:moveTo>
                    <a:cubicBezTo>
                      <a:pt x="656" y="122"/>
                      <a:pt x="597" y="125"/>
                      <a:pt x="538" y="112"/>
                    </a:cubicBezTo>
                    <a:cubicBezTo>
                      <a:pt x="24" y="0"/>
                      <a:pt x="24" y="0"/>
                      <a:pt x="24" y="0"/>
                    </a:cubicBezTo>
                    <a:cubicBezTo>
                      <a:pt x="0" y="109"/>
                      <a:pt x="0" y="109"/>
                      <a:pt x="0" y="109"/>
                    </a:cubicBezTo>
                    <a:cubicBezTo>
                      <a:pt x="421" y="200"/>
                      <a:pt x="421" y="200"/>
                      <a:pt x="421" y="200"/>
                    </a:cubicBezTo>
                    <a:cubicBezTo>
                      <a:pt x="531" y="224"/>
                      <a:pt x="640" y="186"/>
                      <a:pt x="710" y="10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3" name="îṡlîḍe"/>
              <p:cNvSpPr/>
              <p:nvPr/>
            </p:nvSpPr>
            <p:spPr bwMode="auto">
              <a:xfrm>
                <a:off x="5830469" y="3696463"/>
                <a:ext cx="296430" cy="226909"/>
              </a:xfrm>
              <a:custGeom>
                <a:avLst/>
                <a:gdLst>
                  <a:gd name="T0" fmla="*/ 758 w 793"/>
                  <a:gd name="T1" fmla="*/ 452 h 608"/>
                  <a:gd name="T2" fmla="*/ 526 w 793"/>
                  <a:gd name="T3" fmla="*/ 92 h 608"/>
                  <a:gd name="T4" fmla="*/ 105 w 793"/>
                  <a:gd name="T5" fmla="*/ 0 h 608"/>
                  <a:gd name="T6" fmla="*/ 0 w 793"/>
                  <a:gd name="T7" fmla="*/ 483 h 608"/>
                  <a:gd name="T8" fmla="*/ 514 w 793"/>
                  <a:gd name="T9" fmla="*/ 595 h 608"/>
                  <a:gd name="T10" fmla="*/ 686 w 793"/>
                  <a:gd name="T11" fmla="*/ 592 h 608"/>
                  <a:gd name="T12" fmla="*/ 758 w 793"/>
                  <a:gd name="T13" fmla="*/ 452 h 608"/>
                  <a:gd name="T14" fmla="*/ 758 w 793"/>
                  <a:gd name="T15" fmla="*/ 452 h 6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608">
                    <a:moveTo>
                      <a:pt x="758" y="452"/>
                    </a:moveTo>
                    <a:cubicBezTo>
                      <a:pt x="793" y="289"/>
                      <a:pt x="690" y="127"/>
                      <a:pt x="526" y="92"/>
                    </a:cubicBezTo>
                    <a:cubicBezTo>
                      <a:pt x="105" y="0"/>
                      <a:pt x="105" y="0"/>
                      <a:pt x="105" y="0"/>
                    </a:cubicBezTo>
                    <a:cubicBezTo>
                      <a:pt x="0" y="483"/>
                      <a:pt x="0" y="483"/>
                      <a:pt x="0" y="483"/>
                    </a:cubicBezTo>
                    <a:cubicBezTo>
                      <a:pt x="514" y="595"/>
                      <a:pt x="514" y="595"/>
                      <a:pt x="514" y="595"/>
                    </a:cubicBezTo>
                    <a:cubicBezTo>
                      <a:pt x="573" y="608"/>
                      <a:pt x="632" y="606"/>
                      <a:pt x="686" y="592"/>
                    </a:cubicBezTo>
                    <a:cubicBezTo>
                      <a:pt x="721" y="554"/>
                      <a:pt x="746" y="506"/>
                      <a:pt x="758" y="452"/>
                    </a:cubicBezTo>
                    <a:cubicBezTo>
                      <a:pt x="758" y="452"/>
                      <a:pt x="758" y="452"/>
                      <a:pt x="758" y="45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4" name="ïśḷídê"/>
              <p:cNvSpPr/>
              <p:nvPr/>
            </p:nvSpPr>
            <p:spPr bwMode="auto">
              <a:xfrm>
                <a:off x="5580387" y="3806537"/>
                <a:ext cx="250082" cy="110075"/>
              </a:xfrm>
              <a:custGeom>
                <a:avLst/>
                <a:gdLst>
                  <a:gd name="T0" fmla="*/ 156 w 670"/>
                  <a:gd name="T1" fmla="*/ 76 h 296"/>
                  <a:gd name="T2" fmla="*/ 0 w 670"/>
                  <a:gd name="T3" fmla="*/ 0 h 296"/>
                  <a:gd name="T4" fmla="*/ 225 w 670"/>
                  <a:gd name="T5" fmla="*/ 204 h 296"/>
                  <a:gd name="T6" fmla="*/ 646 w 670"/>
                  <a:gd name="T7" fmla="*/ 296 h 296"/>
                  <a:gd name="T8" fmla="*/ 670 w 670"/>
                  <a:gd name="T9" fmla="*/ 187 h 296"/>
                  <a:gd name="T10" fmla="*/ 156 w 670"/>
                  <a:gd name="T11" fmla="*/ 76 h 296"/>
                </a:gdLst>
                <a:ahLst/>
                <a:cxnLst>
                  <a:cxn ang="0">
                    <a:pos x="T0" y="T1"/>
                  </a:cxn>
                  <a:cxn ang="0">
                    <a:pos x="T2" y="T3"/>
                  </a:cxn>
                  <a:cxn ang="0">
                    <a:pos x="T4" y="T5"/>
                  </a:cxn>
                  <a:cxn ang="0">
                    <a:pos x="T6" y="T7"/>
                  </a:cxn>
                  <a:cxn ang="0">
                    <a:pos x="T8" y="T9"/>
                  </a:cxn>
                  <a:cxn ang="0">
                    <a:pos x="T10" y="T11"/>
                  </a:cxn>
                </a:cxnLst>
                <a:rect l="0" t="0" r="r" b="b"/>
                <a:pathLst>
                  <a:path w="670" h="296">
                    <a:moveTo>
                      <a:pt x="156" y="76"/>
                    </a:moveTo>
                    <a:cubicBezTo>
                      <a:pt x="96" y="63"/>
                      <a:pt x="44" y="36"/>
                      <a:pt x="0" y="0"/>
                    </a:cubicBezTo>
                    <a:cubicBezTo>
                      <a:pt x="32" y="100"/>
                      <a:pt x="115" y="180"/>
                      <a:pt x="225" y="204"/>
                    </a:cubicBezTo>
                    <a:cubicBezTo>
                      <a:pt x="646" y="296"/>
                      <a:pt x="646" y="296"/>
                      <a:pt x="646" y="296"/>
                    </a:cubicBezTo>
                    <a:cubicBezTo>
                      <a:pt x="670" y="187"/>
                      <a:pt x="670" y="187"/>
                      <a:pt x="670" y="187"/>
                    </a:cubicBezTo>
                    <a:cubicBezTo>
                      <a:pt x="156" y="76"/>
                      <a:pt x="156" y="76"/>
                      <a:pt x="156" y="7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5" name="íŝ1îḑê"/>
              <p:cNvSpPr/>
              <p:nvPr/>
            </p:nvSpPr>
            <p:spPr bwMode="auto">
              <a:xfrm>
                <a:off x="5573628" y="3649149"/>
                <a:ext cx="296430" cy="226909"/>
              </a:xfrm>
              <a:custGeom>
                <a:avLst/>
                <a:gdLst>
                  <a:gd name="T0" fmla="*/ 689 w 794"/>
                  <a:gd name="T1" fmla="*/ 610 h 610"/>
                  <a:gd name="T2" fmla="*/ 794 w 794"/>
                  <a:gd name="T3" fmla="*/ 127 h 610"/>
                  <a:gd name="T4" fmla="*/ 373 w 794"/>
                  <a:gd name="T5" fmla="*/ 36 h 610"/>
                  <a:gd name="T6" fmla="*/ 12 w 794"/>
                  <a:gd name="T7" fmla="*/ 267 h 610"/>
                  <a:gd name="T8" fmla="*/ 12 w 794"/>
                  <a:gd name="T9" fmla="*/ 268 h 610"/>
                  <a:gd name="T10" fmla="*/ 19 w 794"/>
                  <a:gd name="T11" fmla="*/ 423 h 610"/>
                  <a:gd name="T12" fmla="*/ 175 w 794"/>
                  <a:gd name="T13" fmla="*/ 499 h 610"/>
                  <a:gd name="T14" fmla="*/ 689 w 794"/>
                  <a:gd name="T15" fmla="*/ 61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610">
                    <a:moveTo>
                      <a:pt x="689" y="610"/>
                    </a:moveTo>
                    <a:cubicBezTo>
                      <a:pt x="794" y="127"/>
                      <a:pt x="794" y="127"/>
                      <a:pt x="794" y="127"/>
                    </a:cubicBezTo>
                    <a:cubicBezTo>
                      <a:pt x="373" y="36"/>
                      <a:pt x="373" y="36"/>
                      <a:pt x="373" y="36"/>
                    </a:cubicBezTo>
                    <a:cubicBezTo>
                      <a:pt x="209" y="0"/>
                      <a:pt x="48" y="104"/>
                      <a:pt x="12" y="267"/>
                    </a:cubicBezTo>
                    <a:cubicBezTo>
                      <a:pt x="12" y="268"/>
                      <a:pt x="12" y="268"/>
                      <a:pt x="12" y="268"/>
                    </a:cubicBezTo>
                    <a:cubicBezTo>
                      <a:pt x="0" y="321"/>
                      <a:pt x="3" y="375"/>
                      <a:pt x="19" y="423"/>
                    </a:cubicBezTo>
                    <a:cubicBezTo>
                      <a:pt x="63" y="459"/>
                      <a:pt x="115" y="486"/>
                      <a:pt x="175" y="499"/>
                    </a:cubicBezTo>
                    <a:cubicBezTo>
                      <a:pt x="689" y="610"/>
                      <a:pt x="689" y="610"/>
                      <a:pt x="689" y="61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6" name="í$ľiḓé"/>
              <p:cNvSpPr/>
              <p:nvPr/>
            </p:nvSpPr>
            <p:spPr bwMode="auto">
              <a:xfrm>
                <a:off x="5860402" y="3720601"/>
                <a:ext cx="231736" cy="112006"/>
              </a:xfrm>
              <a:custGeom>
                <a:avLst/>
                <a:gdLst>
                  <a:gd name="T0" fmla="*/ 342 w 619"/>
                  <a:gd name="T1" fmla="*/ 122 h 302"/>
                  <a:gd name="T2" fmla="*/ 392 w 619"/>
                  <a:gd name="T3" fmla="*/ 133 h 302"/>
                  <a:gd name="T4" fmla="*/ 392 w 619"/>
                  <a:gd name="T5" fmla="*/ 133 h 302"/>
                  <a:gd name="T6" fmla="*/ 469 w 619"/>
                  <a:gd name="T7" fmla="*/ 163 h 302"/>
                  <a:gd name="T8" fmla="*/ 570 w 619"/>
                  <a:gd name="T9" fmla="*/ 282 h 302"/>
                  <a:gd name="T10" fmla="*/ 575 w 619"/>
                  <a:gd name="T11" fmla="*/ 291 h 302"/>
                  <a:gd name="T12" fmla="*/ 601 w 619"/>
                  <a:gd name="T13" fmla="*/ 299 h 302"/>
                  <a:gd name="T14" fmla="*/ 617 w 619"/>
                  <a:gd name="T15" fmla="*/ 282 h 302"/>
                  <a:gd name="T16" fmla="*/ 617 w 619"/>
                  <a:gd name="T17" fmla="*/ 282 h 302"/>
                  <a:gd name="T18" fmla="*/ 617 w 619"/>
                  <a:gd name="T19" fmla="*/ 282 h 302"/>
                  <a:gd name="T20" fmla="*/ 618 w 619"/>
                  <a:gd name="T21" fmla="*/ 280 h 302"/>
                  <a:gd name="T22" fmla="*/ 617 w 619"/>
                  <a:gd name="T23" fmla="*/ 268 h 302"/>
                  <a:gd name="T24" fmla="*/ 491 w 619"/>
                  <a:gd name="T25" fmla="*/ 119 h 302"/>
                  <a:gd name="T26" fmla="*/ 402 w 619"/>
                  <a:gd name="T27" fmla="*/ 85 h 302"/>
                  <a:gd name="T28" fmla="*/ 353 w 619"/>
                  <a:gd name="T29" fmla="*/ 75 h 302"/>
                  <a:gd name="T30" fmla="*/ 11 w 619"/>
                  <a:gd name="T31" fmla="*/ 0 h 302"/>
                  <a:gd name="T32" fmla="*/ 0 w 619"/>
                  <a:gd name="T33" fmla="*/ 48 h 302"/>
                  <a:gd name="T34" fmla="*/ 342 w 619"/>
                  <a:gd name="T35" fmla="*/ 12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9" h="302">
                    <a:moveTo>
                      <a:pt x="342" y="122"/>
                    </a:moveTo>
                    <a:cubicBezTo>
                      <a:pt x="392" y="133"/>
                      <a:pt x="392" y="133"/>
                      <a:pt x="392" y="133"/>
                    </a:cubicBezTo>
                    <a:cubicBezTo>
                      <a:pt x="392" y="133"/>
                      <a:pt x="392" y="133"/>
                      <a:pt x="392" y="133"/>
                    </a:cubicBezTo>
                    <a:cubicBezTo>
                      <a:pt x="393" y="133"/>
                      <a:pt x="429" y="140"/>
                      <a:pt x="469" y="163"/>
                    </a:cubicBezTo>
                    <a:cubicBezTo>
                      <a:pt x="521" y="192"/>
                      <a:pt x="555" y="232"/>
                      <a:pt x="570" y="282"/>
                    </a:cubicBezTo>
                    <a:cubicBezTo>
                      <a:pt x="571" y="286"/>
                      <a:pt x="573" y="289"/>
                      <a:pt x="575" y="291"/>
                    </a:cubicBezTo>
                    <a:cubicBezTo>
                      <a:pt x="581" y="298"/>
                      <a:pt x="591" y="302"/>
                      <a:pt x="601" y="299"/>
                    </a:cubicBezTo>
                    <a:cubicBezTo>
                      <a:pt x="609" y="296"/>
                      <a:pt x="615" y="291"/>
                      <a:pt x="617" y="282"/>
                    </a:cubicBezTo>
                    <a:cubicBezTo>
                      <a:pt x="617" y="282"/>
                      <a:pt x="617" y="282"/>
                      <a:pt x="617" y="282"/>
                    </a:cubicBezTo>
                    <a:cubicBezTo>
                      <a:pt x="617" y="282"/>
                      <a:pt x="617" y="282"/>
                      <a:pt x="617" y="282"/>
                    </a:cubicBezTo>
                    <a:cubicBezTo>
                      <a:pt x="618" y="281"/>
                      <a:pt x="618" y="281"/>
                      <a:pt x="618" y="280"/>
                    </a:cubicBezTo>
                    <a:cubicBezTo>
                      <a:pt x="619" y="276"/>
                      <a:pt x="619" y="272"/>
                      <a:pt x="617" y="268"/>
                    </a:cubicBezTo>
                    <a:cubicBezTo>
                      <a:pt x="598" y="205"/>
                      <a:pt x="555" y="154"/>
                      <a:pt x="491" y="119"/>
                    </a:cubicBezTo>
                    <a:cubicBezTo>
                      <a:pt x="447" y="94"/>
                      <a:pt x="407" y="86"/>
                      <a:pt x="402" y="85"/>
                    </a:cubicBezTo>
                    <a:cubicBezTo>
                      <a:pt x="353" y="75"/>
                      <a:pt x="353" y="75"/>
                      <a:pt x="353" y="75"/>
                    </a:cubicBezTo>
                    <a:cubicBezTo>
                      <a:pt x="11" y="0"/>
                      <a:pt x="11" y="0"/>
                      <a:pt x="11" y="0"/>
                    </a:cubicBezTo>
                    <a:cubicBezTo>
                      <a:pt x="0" y="48"/>
                      <a:pt x="0" y="48"/>
                      <a:pt x="0" y="48"/>
                    </a:cubicBezTo>
                    <a:cubicBezTo>
                      <a:pt x="342" y="122"/>
                      <a:pt x="342" y="122"/>
                      <a:pt x="342" y="12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7" name="ïsḻïḍê"/>
              <p:cNvSpPr/>
              <p:nvPr/>
            </p:nvSpPr>
            <p:spPr bwMode="auto">
              <a:xfrm>
                <a:off x="5611285" y="3683910"/>
                <a:ext cx="252979" cy="54072"/>
              </a:xfrm>
              <a:custGeom>
                <a:avLst/>
                <a:gdLst>
                  <a:gd name="T0" fmla="*/ 44 w 679"/>
                  <a:gd name="T1" fmla="*/ 120 h 145"/>
                  <a:gd name="T2" fmla="*/ 185 w 679"/>
                  <a:gd name="T3" fmla="*/ 53 h 145"/>
                  <a:gd name="T4" fmla="*/ 267 w 679"/>
                  <a:gd name="T5" fmla="*/ 58 h 145"/>
                  <a:gd name="T6" fmla="*/ 268 w 679"/>
                  <a:gd name="T7" fmla="*/ 58 h 145"/>
                  <a:gd name="T8" fmla="*/ 317 w 679"/>
                  <a:gd name="T9" fmla="*/ 69 h 145"/>
                  <a:gd name="T10" fmla="*/ 668 w 679"/>
                  <a:gd name="T11" fmla="*/ 145 h 145"/>
                  <a:gd name="T12" fmla="*/ 679 w 679"/>
                  <a:gd name="T13" fmla="*/ 97 h 145"/>
                  <a:gd name="T14" fmla="*/ 328 w 679"/>
                  <a:gd name="T15" fmla="*/ 21 h 145"/>
                  <a:gd name="T16" fmla="*/ 279 w 679"/>
                  <a:gd name="T17" fmla="*/ 10 h 145"/>
                  <a:gd name="T18" fmla="*/ 183 w 679"/>
                  <a:gd name="T19" fmla="*/ 4 h 145"/>
                  <a:gd name="T20" fmla="*/ 7 w 679"/>
                  <a:gd name="T21" fmla="*/ 87 h 145"/>
                  <a:gd name="T22" fmla="*/ 1 w 679"/>
                  <a:gd name="T23" fmla="*/ 98 h 145"/>
                  <a:gd name="T24" fmla="*/ 1 w 679"/>
                  <a:gd name="T25" fmla="*/ 100 h 145"/>
                  <a:gd name="T26" fmla="*/ 1 w 679"/>
                  <a:gd name="T27" fmla="*/ 100 h 145"/>
                  <a:gd name="T28" fmla="*/ 1 w 679"/>
                  <a:gd name="T29" fmla="*/ 100 h 145"/>
                  <a:gd name="T30" fmla="*/ 9 w 679"/>
                  <a:gd name="T31" fmla="*/ 122 h 145"/>
                  <a:gd name="T32" fmla="*/ 36 w 679"/>
                  <a:gd name="T33" fmla="*/ 126 h 145"/>
                  <a:gd name="T34" fmla="*/ 44 w 679"/>
                  <a:gd name="T35" fmla="*/ 12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9" h="145">
                    <a:moveTo>
                      <a:pt x="44" y="120"/>
                    </a:moveTo>
                    <a:cubicBezTo>
                      <a:pt x="79" y="80"/>
                      <a:pt x="126" y="58"/>
                      <a:pt x="185" y="53"/>
                    </a:cubicBezTo>
                    <a:cubicBezTo>
                      <a:pt x="231" y="49"/>
                      <a:pt x="267" y="58"/>
                      <a:pt x="267" y="58"/>
                    </a:cubicBezTo>
                    <a:cubicBezTo>
                      <a:pt x="268" y="58"/>
                      <a:pt x="268" y="58"/>
                      <a:pt x="268" y="58"/>
                    </a:cubicBezTo>
                    <a:cubicBezTo>
                      <a:pt x="317" y="69"/>
                      <a:pt x="317" y="69"/>
                      <a:pt x="317" y="69"/>
                    </a:cubicBezTo>
                    <a:cubicBezTo>
                      <a:pt x="668" y="145"/>
                      <a:pt x="668" y="145"/>
                      <a:pt x="668" y="145"/>
                    </a:cubicBezTo>
                    <a:cubicBezTo>
                      <a:pt x="679" y="97"/>
                      <a:pt x="679" y="97"/>
                      <a:pt x="679" y="97"/>
                    </a:cubicBezTo>
                    <a:cubicBezTo>
                      <a:pt x="328" y="21"/>
                      <a:pt x="328" y="21"/>
                      <a:pt x="328" y="21"/>
                    </a:cubicBezTo>
                    <a:cubicBezTo>
                      <a:pt x="279" y="10"/>
                      <a:pt x="279" y="10"/>
                      <a:pt x="279" y="10"/>
                    </a:cubicBezTo>
                    <a:cubicBezTo>
                      <a:pt x="274" y="9"/>
                      <a:pt x="234" y="0"/>
                      <a:pt x="183" y="4"/>
                    </a:cubicBezTo>
                    <a:cubicBezTo>
                      <a:pt x="111" y="9"/>
                      <a:pt x="50" y="38"/>
                      <a:pt x="7" y="87"/>
                    </a:cubicBezTo>
                    <a:cubicBezTo>
                      <a:pt x="4" y="90"/>
                      <a:pt x="2" y="94"/>
                      <a:pt x="1" y="98"/>
                    </a:cubicBezTo>
                    <a:cubicBezTo>
                      <a:pt x="1" y="99"/>
                      <a:pt x="1" y="99"/>
                      <a:pt x="1" y="100"/>
                    </a:cubicBezTo>
                    <a:cubicBezTo>
                      <a:pt x="1" y="100"/>
                      <a:pt x="1" y="100"/>
                      <a:pt x="1" y="100"/>
                    </a:cubicBezTo>
                    <a:cubicBezTo>
                      <a:pt x="1" y="100"/>
                      <a:pt x="1" y="100"/>
                      <a:pt x="1" y="100"/>
                    </a:cubicBezTo>
                    <a:cubicBezTo>
                      <a:pt x="0" y="108"/>
                      <a:pt x="3" y="116"/>
                      <a:pt x="9" y="122"/>
                    </a:cubicBezTo>
                    <a:cubicBezTo>
                      <a:pt x="17" y="128"/>
                      <a:pt x="27" y="130"/>
                      <a:pt x="36" y="126"/>
                    </a:cubicBezTo>
                    <a:cubicBezTo>
                      <a:pt x="39" y="124"/>
                      <a:pt x="42" y="122"/>
                      <a:pt x="44" y="120"/>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8" name="íśľîḑé"/>
              <p:cNvSpPr/>
              <p:nvPr/>
            </p:nvSpPr>
            <p:spPr bwMode="auto">
              <a:xfrm>
                <a:off x="4844625" y="3421275"/>
                <a:ext cx="524303" cy="404573"/>
              </a:xfrm>
              <a:custGeom>
                <a:avLst/>
                <a:gdLst>
                  <a:gd name="T0" fmla="*/ 1402 w 1403"/>
                  <a:gd name="T1" fmla="*/ 350 h 1084"/>
                  <a:gd name="T2" fmla="*/ 1402 w 1403"/>
                  <a:gd name="T3" fmla="*/ 350 h 1084"/>
                  <a:gd name="T4" fmla="*/ 1364 w 1403"/>
                  <a:gd name="T5" fmla="*/ 199 h 1084"/>
                  <a:gd name="T6" fmla="*/ 1364 w 1403"/>
                  <a:gd name="T7" fmla="*/ 199 h 1084"/>
                  <a:gd name="T8" fmla="*/ 952 w 1403"/>
                  <a:gd name="T9" fmla="*/ 81 h 1084"/>
                  <a:gd name="T10" fmla="*/ 575 w 1403"/>
                  <a:gd name="T11" fmla="*/ 291 h 1084"/>
                  <a:gd name="T12" fmla="*/ 199 w 1403"/>
                  <a:gd name="T13" fmla="*/ 500 h 1084"/>
                  <a:gd name="T14" fmla="*/ 81 w 1403"/>
                  <a:gd name="T15" fmla="*/ 912 h 1084"/>
                  <a:gd name="T16" fmla="*/ 81 w 1403"/>
                  <a:gd name="T17" fmla="*/ 912 h 1084"/>
                  <a:gd name="T18" fmla="*/ 189 w 1403"/>
                  <a:gd name="T19" fmla="*/ 1025 h 1084"/>
                  <a:gd name="T20" fmla="*/ 189 w 1403"/>
                  <a:gd name="T21" fmla="*/ 1025 h 1084"/>
                  <a:gd name="T22" fmla="*/ 493 w 1403"/>
                  <a:gd name="T23" fmla="*/ 1029 h 1084"/>
                  <a:gd name="T24" fmla="*/ 870 w 1403"/>
                  <a:gd name="T25" fmla="*/ 820 h 1084"/>
                  <a:gd name="T26" fmla="*/ 1246 w 1403"/>
                  <a:gd name="T27" fmla="*/ 610 h 1084"/>
                  <a:gd name="T28" fmla="*/ 1402 w 1403"/>
                  <a:gd name="T29" fmla="*/ 35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3" h="1084">
                    <a:moveTo>
                      <a:pt x="1402" y="350"/>
                    </a:moveTo>
                    <a:cubicBezTo>
                      <a:pt x="1402" y="350"/>
                      <a:pt x="1402" y="350"/>
                      <a:pt x="1402" y="350"/>
                    </a:cubicBezTo>
                    <a:cubicBezTo>
                      <a:pt x="1403" y="299"/>
                      <a:pt x="1390" y="247"/>
                      <a:pt x="1364" y="199"/>
                    </a:cubicBezTo>
                    <a:cubicBezTo>
                      <a:pt x="1364" y="199"/>
                      <a:pt x="1364" y="199"/>
                      <a:pt x="1364" y="199"/>
                    </a:cubicBezTo>
                    <a:cubicBezTo>
                      <a:pt x="1282" y="52"/>
                      <a:pt x="1098" y="0"/>
                      <a:pt x="952" y="81"/>
                    </a:cubicBezTo>
                    <a:cubicBezTo>
                      <a:pt x="575" y="291"/>
                      <a:pt x="575" y="291"/>
                      <a:pt x="575" y="291"/>
                    </a:cubicBezTo>
                    <a:cubicBezTo>
                      <a:pt x="199" y="500"/>
                      <a:pt x="199" y="500"/>
                      <a:pt x="199" y="500"/>
                    </a:cubicBezTo>
                    <a:cubicBezTo>
                      <a:pt x="52" y="582"/>
                      <a:pt x="0" y="766"/>
                      <a:pt x="81" y="912"/>
                    </a:cubicBezTo>
                    <a:cubicBezTo>
                      <a:pt x="81" y="912"/>
                      <a:pt x="81" y="912"/>
                      <a:pt x="81" y="912"/>
                    </a:cubicBezTo>
                    <a:cubicBezTo>
                      <a:pt x="108" y="960"/>
                      <a:pt x="145" y="998"/>
                      <a:pt x="189" y="1025"/>
                    </a:cubicBezTo>
                    <a:cubicBezTo>
                      <a:pt x="189" y="1025"/>
                      <a:pt x="189" y="1025"/>
                      <a:pt x="189" y="1025"/>
                    </a:cubicBezTo>
                    <a:cubicBezTo>
                      <a:pt x="279" y="1079"/>
                      <a:pt x="395" y="1084"/>
                      <a:pt x="493" y="1029"/>
                    </a:cubicBezTo>
                    <a:cubicBezTo>
                      <a:pt x="870" y="820"/>
                      <a:pt x="870" y="820"/>
                      <a:pt x="870" y="820"/>
                    </a:cubicBezTo>
                    <a:cubicBezTo>
                      <a:pt x="1246" y="610"/>
                      <a:pt x="1246" y="610"/>
                      <a:pt x="1246" y="610"/>
                    </a:cubicBezTo>
                    <a:cubicBezTo>
                      <a:pt x="1345" y="555"/>
                      <a:pt x="1401" y="455"/>
                      <a:pt x="1402" y="35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89" name="ísļidê"/>
              <p:cNvSpPr/>
              <p:nvPr/>
            </p:nvSpPr>
            <p:spPr bwMode="auto">
              <a:xfrm>
                <a:off x="5149744" y="3551627"/>
                <a:ext cx="218218" cy="175733"/>
              </a:xfrm>
              <a:custGeom>
                <a:avLst/>
                <a:gdLst>
                  <a:gd name="T0" fmla="*/ 586 w 586"/>
                  <a:gd name="T1" fmla="*/ 0 h 470"/>
                  <a:gd name="T2" fmla="*/ 460 w 586"/>
                  <a:gd name="T3" fmla="*/ 117 h 470"/>
                  <a:gd name="T4" fmla="*/ 0 w 586"/>
                  <a:gd name="T5" fmla="*/ 373 h 470"/>
                  <a:gd name="T6" fmla="*/ 53 w 586"/>
                  <a:gd name="T7" fmla="*/ 470 h 470"/>
                  <a:gd name="T8" fmla="*/ 430 w 586"/>
                  <a:gd name="T9" fmla="*/ 260 h 470"/>
                  <a:gd name="T10" fmla="*/ 586 w 586"/>
                  <a:gd name="T11" fmla="*/ 0 h 470"/>
                </a:gdLst>
                <a:ahLst/>
                <a:cxnLst>
                  <a:cxn ang="0">
                    <a:pos x="T0" y="T1"/>
                  </a:cxn>
                  <a:cxn ang="0">
                    <a:pos x="T2" y="T3"/>
                  </a:cxn>
                  <a:cxn ang="0">
                    <a:pos x="T4" y="T5"/>
                  </a:cxn>
                  <a:cxn ang="0">
                    <a:pos x="T6" y="T7"/>
                  </a:cxn>
                  <a:cxn ang="0">
                    <a:pos x="T8" y="T9"/>
                  </a:cxn>
                  <a:cxn ang="0">
                    <a:pos x="T10" y="T11"/>
                  </a:cxn>
                </a:cxnLst>
                <a:rect l="0" t="0" r="r" b="b"/>
                <a:pathLst>
                  <a:path w="586" h="470">
                    <a:moveTo>
                      <a:pt x="586" y="0"/>
                    </a:moveTo>
                    <a:cubicBezTo>
                      <a:pt x="555" y="47"/>
                      <a:pt x="512" y="87"/>
                      <a:pt x="460" y="117"/>
                    </a:cubicBezTo>
                    <a:cubicBezTo>
                      <a:pt x="0" y="373"/>
                      <a:pt x="0" y="373"/>
                      <a:pt x="0" y="373"/>
                    </a:cubicBezTo>
                    <a:cubicBezTo>
                      <a:pt x="53" y="470"/>
                      <a:pt x="53" y="470"/>
                      <a:pt x="53" y="470"/>
                    </a:cubicBezTo>
                    <a:cubicBezTo>
                      <a:pt x="430" y="260"/>
                      <a:pt x="430" y="260"/>
                      <a:pt x="430" y="260"/>
                    </a:cubicBezTo>
                    <a:cubicBezTo>
                      <a:pt x="529" y="205"/>
                      <a:pt x="585" y="105"/>
                      <a:pt x="586"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0" name="iSḻíḑè"/>
              <p:cNvSpPr/>
              <p:nvPr/>
            </p:nvSpPr>
            <p:spPr bwMode="auto">
              <a:xfrm>
                <a:off x="5059946" y="3421275"/>
                <a:ext cx="308982" cy="269394"/>
              </a:xfrm>
              <a:custGeom>
                <a:avLst/>
                <a:gdLst>
                  <a:gd name="T0" fmla="*/ 789 w 828"/>
                  <a:gd name="T1" fmla="*/ 199 h 723"/>
                  <a:gd name="T2" fmla="*/ 377 w 828"/>
                  <a:gd name="T3" fmla="*/ 81 h 723"/>
                  <a:gd name="T4" fmla="*/ 0 w 828"/>
                  <a:gd name="T5" fmla="*/ 291 h 723"/>
                  <a:gd name="T6" fmla="*/ 241 w 828"/>
                  <a:gd name="T7" fmla="*/ 723 h 723"/>
                  <a:gd name="T8" fmla="*/ 701 w 828"/>
                  <a:gd name="T9" fmla="*/ 467 h 723"/>
                  <a:gd name="T10" fmla="*/ 827 w 828"/>
                  <a:gd name="T11" fmla="*/ 350 h 723"/>
                  <a:gd name="T12" fmla="*/ 789 w 828"/>
                  <a:gd name="T13" fmla="*/ 199 h 723"/>
                  <a:gd name="T14" fmla="*/ 789 w 828"/>
                  <a:gd name="T15" fmla="*/ 199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723">
                    <a:moveTo>
                      <a:pt x="789" y="199"/>
                    </a:moveTo>
                    <a:cubicBezTo>
                      <a:pt x="707" y="52"/>
                      <a:pt x="523" y="0"/>
                      <a:pt x="377" y="81"/>
                    </a:cubicBezTo>
                    <a:cubicBezTo>
                      <a:pt x="0" y="291"/>
                      <a:pt x="0" y="291"/>
                      <a:pt x="0" y="291"/>
                    </a:cubicBezTo>
                    <a:cubicBezTo>
                      <a:pt x="241" y="723"/>
                      <a:pt x="241" y="723"/>
                      <a:pt x="241" y="723"/>
                    </a:cubicBezTo>
                    <a:cubicBezTo>
                      <a:pt x="701" y="467"/>
                      <a:pt x="701" y="467"/>
                      <a:pt x="701" y="467"/>
                    </a:cubicBezTo>
                    <a:cubicBezTo>
                      <a:pt x="753" y="437"/>
                      <a:pt x="796" y="397"/>
                      <a:pt x="827" y="350"/>
                    </a:cubicBezTo>
                    <a:cubicBezTo>
                      <a:pt x="828" y="299"/>
                      <a:pt x="816" y="247"/>
                      <a:pt x="789" y="199"/>
                    </a:cubicBezTo>
                    <a:cubicBezTo>
                      <a:pt x="789" y="199"/>
                      <a:pt x="789" y="199"/>
                      <a:pt x="789" y="199"/>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1" name="íslïḋè"/>
              <p:cNvSpPr/>
              <p:nvPr/>
            </p:nvSpPr>
            <p:spPr bwMode="auto">
              <a:xfrm>
                <a:off x="4915111" y="3690669"/>
                <a:ext cx="253945" cy="135179"/>
              </a:xfrm>
              <a:custGeom>
                <a:avLst/>
                <a:gdLst>
                  <a:gd name="T0" fmla="*/ 167 w 680"/>
                  <a:gd name="T1" fmla="*/ 256 h 361"/>
                  <a:gd name="T2" fmla="*/ 0 w 680"/>
                  <a:gd name="T3" fmla="*/ 302 h 361"/>
                  <a:gd name="T4" fmla="*/ 304 w 680"/>
                  <a:gd name="T5" fmla="*/ 306 h 361"/>
                  <a:gd name="T6" fmla="*/ 680 w 680"/>
                  <a:gd name="T7" fmla="*/ 97 h 361"/>
                  <a:gd name="T8" fmla="*/ 627 w 680"/>
                  <a:gd name="T9" fmla="*/ 0 h 361"/>
                  <a:gd name="T10" fmla="*/ 167 w 680"/>
                  <a:gd name="T11" fmla="*/ 256 h 361"/>
                </a:gdLst>
                <a:ahLst/>
                <a:cxnLst>
                  <a:cxn ang="0">
                    <a:pos x="T0" y="T1"/>
                  </a:cxn>
                  <a:cxn ang="0">
                    <a:pos x="T2" y="T3"/>
                  </a:cxn>
                  <a:cxn ang="0">
                    <a:pos x="T4" y="T5"/>
                  </a:cxn>
                  <a:cxn ang="0">
                    <a:pos x="T6" y="T7"/>
                  </a:cxn>
                  <a:cxn ang="0">
                    <a:pos x="T8" y="T9"/>
                  </a:cxn>
                  <a:cxn ang="0">
                    <a:pos x="T10" y="T11"/>
                  </a:cxn>
                </a:cxnLst>
                <a:rect l="0" t="0" r="r" b="b"/>
                <a:pathLst>
                  <a:path w="680" h="361">
                    <a:moveTo>
                      <a:pt x="167" y="256"/>
                    </a:moveTo>
                    <a:cubicBezTo>
                      <a:pt x="114" y="285"/>
                      <a:pt x="56" y="299"/>
                      <a:pt x="0" y="302"/>
                    </a:cubicBezTo>
                    <a:cubicBezTo>
                      <a:pt x="90" y="356"/>
                      <a:pt x="206" y="361"/>
                      <a:pt x="304" y="306"/>
                    </a:cubicBezTo>
                    <a:cubicBezTo>
                      <a:pt x="680" y="97"/>
                      <a:pt x="680" y="97"/>
                      <a:pt x="680" y="97"/>
                    </a:cubicBezTo>
                    <a:cubicBezTo>
                      <a:pt x="627" y="0"/>
                      <a:pt x="627" y="0"/>
                      <a:pt x="627" y="0"/>
                    </a:cubicBezTo>
                    <a:cubicBezTo>
                      <a:pt x="167" y="256"/>
                      <a:pt x="167" y="256"/>
                      <a:pt x="167" y="25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2" name="îṩļïḓè"/>
              <p:cNvSpPr/>
              <p:nvPr/>
            </p:nvSpPr>
            <p:spPr bwMode="auto">
              <a:xfrm>
                <a:off x="4844625" y="3530385"/>
                <a:ext cx="305119" cy="273256"/>
              </a:xfrm>
              <a:custGeom>
                <a:avLst/>
                <a:gdLst>
                  <a:gd name="T0" fmla="*/ 816 w 816"/>
                  <a:gd name="T1" fmla="*/ 432 h 734"/>
                  <a:gd name="T2" fmla="*/ 575 w 816"/>
                  <a:gd name="T3" fmla="*/ 0 h 734"/>
                  <a:gd name="T4" fmla="*/ 199 w 816"/>
                  <a:gd name="T5" fmla="*/ 209 h 734"/>
                  <a:gd name="T6" fmla="*/ 81 w 816"/>
                  <a:gd name="T7" fmla="*/ 621 h 734"/>
                  <a:gd name="T8" fmla="*/ 81 w 816"/>
                  <a:gd name="T9" fmla="*/ 621 h 734"/>
                  <a:gd name="T10" fmla="*/ 189 w 816"/>
                  <a:gd name="T11" fmla="*/ 734 h 734"/>
                  <a:gd name="T12" fmla="*/ 356 w 816"/>
                  <a:gd name="T13" fmla="*/ 688 h 734"/>
                  <a:gd name="T14" fmla="*/ 816 w 816"/>
                  <a:gd name="T15" fmla="*/ 432 h 7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6" h="734">
                    <a:moveTo>
                      <a:pt x="816" y="432"/>
                    </a:moveTo>
                    <a:cubicBezTo>
                      <a:pt x="575" y="0"/>
                      <a:pt x="575" y="0"/>
                      <a:pt x="575" y="0"/>
                    </a:cubicBezTo>
                    <a:cubicBezTo>
                      <a:pt x="199" y="209"/>
                      <a:pt x="199" y="209"/>
                      <a:pt x="199" y="209"/>
                    </a:cubicBezTo>
                    <a:cubicBezTo>
                      <a:pt x="52" y="291"/>
                      <a:pt x="0" y="475"/>
                      <a:pt x="81" y="621"/>
                    </a:cubicBezTo>
                    <a:cubicBezTo>
                      <a:pt x="81" y="621"/>
                      <a:pt x="81" y="621"/>
                      <a:pt x="81" y="621"/>
                    </a:cubicBezTo>
                    <a:cubicBezTo>
                      <a:pt x="108" y="669"/>
                      <a:pt x="145" y="708"/>
                      <a:pt x="189" y="734"/>
                    </a:cubicBezTo>
                    <a:cubicBezTo>
                      <a:pt x="246" y="732"/>
                      <a:pt x="303" y="717"/>
                      <a:pt x="356" y="688"/>
                    </a:cubicBezTo>
                    <a:cubicBezTo>
                      <a:pt x="816" y="432"/>
                      <a:pt x="816" y="432"/>
                      <a:pt x="816" y="432"/>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3" name="išḻïďé"/>
              <p:cNvSpPr/>
              <p:nvPr/>
            </p:nvSpPr>
            <p:spPr bwMode="auto">
              <a:xfrm>
                <a:off x="5071533" y="3460864"/>
                <a:ext cx="241392" cy="106212"/>
              </a:xfrm>
              <a:custGeom>
                <a:avLst/>
                <a:gdLst>
                  <a:gd name="T0" fmla="*/ 330 w 646"/>
                  <a:gd name="T1" fmla="*/ 116 h 286"/>
                  <a:gd name="T2" fmla="*/ 374 w 646"/>
                  <a:gd name="T3" fmla="*/ 92 h 286"/>
                  <a:gd name="T4" fmla="*/ 375 w 646"/>
                  <a:gd name="T5" fmla="*/ 92 h 286"/>
                  <a:gd name="T6" fmla="*/ 452 w 646"/>
                  <a:gd name="T7" fmla="*/ 63 h 286"/>
                  <a:gd name="T8" fmla="*/ 607 w 646"/>
                  <a:gd name="T9" fmla="*/ 86 h 286"/>
                  <a:gd name="T10" fmla="*/ 616 w 646"/>
                  <a:gd name="T11" fmla="*/ 89 h 286"/>
                  <a:gd name="T12" fmla="*/ 640 w 646"/>
                  <a:gd name="T13" fmla="*/ 78 h 286"/>
                  <a:gd name="T14" fmla="*/ 642 w 646"/>
                  <a:gd name="T15" fmla="*/ 54 h 286"/>
                  <a:gd name="T16" fmla="*/ 642 w 646"/>
                  <a:gd name="T17" fmla="*/ 54 h 286"/>
                  <a:gd name="T18" fmla="*/ 642 w 646"/>
                  <a:gd name="T19" fmla="*/ 54 h 286"/>
                  <a:gd name="T20" fmla="*/ 641 w 646"/>
                  <a:gd name="T21" fmla="*/ 53 h 286"/>
                  <a:gd name="T22" fmla="*/ 633 w 646"/>
                  <a:gd name="T23" fmla="*/ 44 h 286"/>
                  <a:gd name="T24" fmla="*/ 440 w 646"/>
                  <a:gd name="T25" fmla="*/ 15 h 286"/>
                  <a:gd name="T26" fmla="*/ 350 w 646"/>
                  <a:gd name="T27" fmla="*/ 49 h 286"/>
                  <a:gd name="T28" fmla="*/ 306 w 646"/>
                  <a:gd name="T29" fmla="*/ 74 h 286"/>
                  <a:gd name="T30" fmla="*/ 0 w 646"/>
                  <a:gd name="T31" fmla="*/ 244 h 286"/>
                  <a:gd name="T32" fmla="*/ 24 w 646"/>
                  <a:gd name="T33" fmla="*/ 286 h 286"/>
                  <a:gd name="T34" fmla="*/ 330 w 646"/>
                  <a:gd name="T35" fmla="*/ 11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286">
                    <a:moveTo>
                      <a:pt x="330" y="116"/>
                    </a:moveTo>
                    <a:cubicBezTo>
                      <a:pt x="374" y="92"/>
                      <a:pt x="374" y="92"/>
                      <a:pt x="374" y="92"/>
                    </a:cubicBezTo>
                    <a:cubicBezTo>
                      <a:pt x="375" y="92"/>
                      <a:pt x="375" y="92"/>
                      <a:pt x="375" y="92"/>
                    </a:cubicBezTo>
                    <a:cubicBezTo>
                      <a:pt x="375" y="91"/>
                      <a:pt x="407" y="73"/>
                      <a:pt x="452" y="63"/>
                    </a:cubicBezTo>
                    <a:cubicBezTo>
                      <a:pt x="510" y="50"/>
                      <a:pt x="562" y="58"/>
                      <a:pt x="607" y="86"/>
                    </a:cubicBezTo>
                    <a:cubicBezTo>
                      <a:pt x="610" y="88"/>
                      <a:pt x="613" y="89"/>
                      <a:pt x="616" y="89"/>
                    </a:cubicBezTo>
                    <a:cubicBezTo>
                      <a:pt x="626" y="90"/>
                      <a:pt x="635" y="86"/>
                      <a:pt x="640" y="78"/>
                    </a:cubicBezTo>
                    <a:cubicBezTo>
                      <a:pt x="645" y="70"/>
                      <a:pt x="646" y="62"/>
                      <a:pt x="642" y="54"/>
                    </a:cubicBezTo>
                    <a:cubicBezTo>
                      <a:pt x="642" y="54"/>
                      <a:pt x="642" y="54"/>
                      <a:pt x="642" y="54"/>
                    </a:cubicBezTo>
                    <a:cubicBezTo>
                      <a:pt x="642" y="54"/>
                      <a:pt x="642" y="54"/>
                      <a:pt x="642" y="54"/>
                    </a:cubicBezTo>
                    <a:cubicBezTo>
                      <a:pt x="642" y="54"/>
                      <a:pt x="641" y="53"/>
                      <a:pt x="641" y="53"/>
                    </a:cubicBezTo>
                    <a:cubicBezTo>
                      <a:pt x="639" y="49"/>
                      <a:pt x="636" y="46"/>
                      <a:pt x="633" y="44"/>
                    </a:cubicBezTo>
                    <a:cubicBezTo>
                      <a:pt x="577" y="9"/>
                      <a:pt x="510" y="0"/>
                      <a:pt x="440" y="15"/>
                    </a:cubicBezTo>
                    <a:cubicBezTo>
                      <a:pt x="390" y="26"/>
                      <a:pt x="355" y="47"/>
                      <a:pt x="350" y="49"/>
                    </a:cubicBezTo>
                    <a:cubicBezTo>
                      <a:pt x="306" y="74"/>
                      <a:pt x="306" y="74"/>
                      <a:pt x="306" y="74"/>
                    </a:cubicBezTo>
                    <a:cubicBezTo>
                      <a:pt x="0" y="244"/>
                      <a:pt x="0" y="244"/>
                      <a:pt x="0" y="244"/>
                    </a:cubicBezTo>
                    <a:cubicBezTo>
                      <a:pt x="24" y="286"/>
                      <a:pt x="24" y="286"/>
                      <a:pt x="24" y="286"/>
                    </a:cubicBezTo>
                    <a:cubicBezTo>
                      <a:pt x="330" y="116"/>
                      <a:pt x="330" y="116"/>
                      <a:pt x="330" y="116"/>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4" name="íŝ1íḋé"/>
              <p:cNvSpPr/>
              <p:nvPr/>
            </p:nvSpPr>
            <p:spPr bwMode="auto">
              <a:xfrm>
                <a:off x="4881316" y="3551627"/>
                <a:ext cx="198907" cy="171871"/>
              </a:xfrm>
              <a:custGeom>
                <a:avLst/>
                <a:gdLst>
                  <a:gd name="T0" fmla="*/ 50 w 535"/>
                  <a:gd name="T1" fmla="*/ 436 h 461"/>
                  <a:gd name="T2" fmla="*/ 112 w 535"/>
                  <a:gd name="T3" fmla="*/ 293 h 461"/>
                  <a:gd name="T4" fmla="*/ 177 w 535"/>
                  <a:gd name="T5" fmla="*/ 242 h 461"/>
                  <a:gd name="T6" fmla="*/ 177 w 535"/>
                  <a:gd name="T7" fmla="*/ 241 h 461"/>
                  <a:gd name="T8" fmla="*/ 221 w 535"/>
                  <a:gd name="T9" fmla="*/ 217 h 461"/>
                  <a:gd name="T10" fmla="*/ 535 w 535"/>
                  <a:gd name="T11" fmla="*/ 42 h 461"/>
                  <a:gd name="T12" fmla="*/ 511 w 535"/>
                  <a:gd name="T13" fmla="*/ 0 h 461"/>
                  <a:gd name="T14" fmla="*/ 198 w 535"/>
                  <a:gd name="T15" fmla="*/ 174 h 461"/>
                  <a:gd name="T16" fmla="*/ 154 w 535"/>
                  <a:gd name="T17" fmla="*/ 199 h 461"/>
                  <a:gd name="T18" fmla="*/ 78 w 535"/>
                  <a:gd name="T19" fmla="*/ 257 h 461"/>
                  <a:gd name="T20" fmla="*/ 0 w 535"/>
                  <a:gd name="T21" fmla="*/ 436 h 461"/>
                  <a:gd name="T22" fmla="*/ 4 w 535"/>
                  <a:gd name="T23" fmla="*/ 448 h 461"/>
                  <a:gd name="T24" fmla="*/ 6 w 535"/>
                  <a:gd name="T25" fmla="*/ 449 h 461"/>
                  <a:gd name="T26" fmla="*/ 6 w 535"/>
                  <a:gd name="T27" fmla="*/ 449 h 461"/>
                  <a:gd name="T28" fmla="*/ 5 w 535"/>
                  <a:gd name="T29" fmla="*/ 449 h 461"/>
                  <a:gd name="T30" fmla="*/ 25 w 535"/>
                  <a:gd name="T31" fmla="*/ 461 h 461"/>
                  <a:gd name="T32" fmla="*/ 48 w 535"/>
                  <a:gd name="T33" fmla="*/ 446 h 461"/>
                  <a:gd name="T34" fmla="*/ 50 w 535"/>
                  <a:gd name="T35" fmla="*/ 436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461">
                    <a:moveTo>
                      <a:pt x="50" y="436"/>
                    </a:moveTo>
                    <a:cubicBezTo>
                      <a:pt x="50" y="384"/>
                      <a:pt x="71" y="335"/>
                      <a:pt x="112" y="293"/>
                    </a:cubicBezTo>
                    <a:cubicBezTo>
                      <a:pt x="144" y="260"/>
                      <a:pt x="177" y="242"/>
                      <a:pt x="177" y="242"/>
                    </a:cubicBezTo>
                    <a:cubicBezTo>
                      <a:pt x="177" y="241"/>
                      <a:pt x="177" y="241"/>
                      <a:pt x="177" y="241"/>
                    </a:cubicBezTo>
                    <a:cubicBezTo>
                      <a:pt x="221" y="217"/>
                      <a:pt x="221" y="217"/>
                      <a:pt x="221" y="217"/>
                    </a:cubicBezTo>
                    <a:cubicBezTo>
                      <a:pt x="535" y="42"/>
                      <a:pt x="535" y="42"/>
                      <a:pt x="535" y="42"/>
                    </a:cubicBezTo>
                    <a:cubicBezTo>
                      <a:pt x="511" y="0"/>
                      <a:pt x="511" y="0"/>
                      <a:pt x="511" y="0"/>
                    </a:cubicBezTo>
                    <a:cubicBezTo>
                      <a:pt x="198" y="174"/>
                      <a:pt x="198" y="174"/>
                      <a:pt x="198" y="174"/>
                    </a:cubicBezTo>
                    <a:cubicBezTo>
                      <a:pt x="154" y="199"/>
                      <a:pt x="154" y="199"/>
                      <a:pt x="154" y="199"/>
                    </a:cubicBezTo>
                    <a:cubicBezTo>
                      <a:pt x="149" y="201"/>
                      <a:pt x="114" y="220"/>
                      <a:pt x="78" y="257"/>
                    </a:cubicBezTo>
                    <a:cubicBezTo>
                      <a:pt x="27" y="309"/>
                      <a:pt x="1" y="371"/>
                      <a:pt x="0" y="436"/>
                    </a:cubicBezTo>
                    <a:cubicBezTo>
                      <a:pt x="0" y="440"/>
                      <a:pt x="2" y="444"/>
                      <a:pt x="4" y="448"/>
                    </a:cubicBezTo>
                    <a:cubicBezTo>
                      <a:pt x="4" y="448"/>
                      <a:pt x="6" y="449"/>
                      <a:pt x="6" y="449"/>
                    </a:cubicBezTo>
                    <a:cubicBezTo>
                      <a:pt x="6" y="449"/>
                      <a:pt x="6" y="449"/>
                      <a:pt x="6" y="449"/>
                    </a:cubicBezTo>
                    <a:cubicBezTo>
                      <a:pt x="5" y="449"/>
                      <a:pt x="5" y="449"/>
                      <a:pt x="5" y="449"/>
                    </a:cubicBezTo>
                    <a:cubicBezTo>
                      <a:pt x="9" y="456"/>
                      <a:pt x="17" y="461"/>
                      <a:pt x="25" y="461"/>
                    </a:cubicBezTo>
                    <a:cubicBezTo>
                      <a:pt x="35" y="461"/>
                      <a:pt x="44" y="455"/>
                      <a:pt x="48" y="446"/>
                    </a:cubicBezTo>
                    <a:cubicBezTo>
                      <a:pt x="49" y="443"/>
                      <a:pt x="50" y="440"/>
                      <a:pt x="50" y="43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5" name="í$1îḋé"/>
              <p:cNvSpPr/>
              <p:nvPr/>
            </p:nvSpPr>
            <p:spPr bwMode="auto">
              <a:xfrm>
                <a:off x="4762551" y="3391343"/>
                <a:ext cx="435471" cy="504992"/>
              </a:xfrm>
              <a:custGeom>
                <a:avLst/>
                <a:gdLst>
                  <a:gd name="T0" fmla="*/ 312 w 1168"/>
                  <a:gd name="T1" fmla="*/ 1344 h 1355"/>
                  <a:gd name="T2" fmla="*/ 312 w 1168"/>
                  <a:gd name="T3" fmla="*/ 1345 h 1355"/>
                  <a:gd name="T4" fmla="*/ 166 w 1168"/>
                  <a:gd name="T5" fmla="*/ 1290 h 1355"/>
                  <a:gd name="T6" fmla="*/ 166 w 1168"/>
                  <a:gd name="T7" fmla="*/ 1290 h 1355"/>
                  <a:gd name="T8" fmla="*/ 98 w 1168"/>
                  <a:gd name="T9" fmla="*/ 866 h 1355"/>
                  <a:gd name="T10" fmla="*/ 351 w 1168"/>
                  <a:gd name="T11" fmla="*/ 517 h 1355"/>
                  <a:gd name="T12" fmla="*/ 603 w 1168"/>
                  <a:gd name="T13" fmla="*/ 168 h 1355"/>
                  <a:gd name="T14" fmla="*/ 1026 w 1168"/>
                  <a:gd name="T15" fmla="*/ 99 h 1355"/>
                  <a:gd name="T16" fmla="*/ 1026 w 1168"/>
                  <a:gd name="T17" fmla="*/ 99 h 1355"/>
                  <a:gd name="T18" fmla="*/ 1125 w 1168"/>
                  <a:gd name="T19" fmla="*/ 220 h 1355"/>
                  <a:gd name="T20" fmla="*/ 1125 w 1168"/>
                  <a:gd name="T21" fmla="*/ 220 h 1355"/>
                  <a:gd name="T22" fmla="*/ 1094 w 1168"/>
                  <a:gd name="T23" fmla="*/ 522 h 1355"/>
                  <a:gd name="T24" fmla="*/ 842 w 1168"/>
                  <a:gd name="T25" fmla="*/ 871 h 1355"/>
                  <a:gd name="T26" fmla="*/ 589 w 1168"/>
                  <a:gd name="T27" fmla="*/ 1220 h 1355"/>
                  <a:gd name="T28" fmla="*/ 312 w 1168"/>
                  <a:gd name="T29" fmla="*/ 1344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8" h="1355">
                    <a:moveTo>
                      <a:pt x="312" y="1344"/>
                    </a:moveTo>
                    <a:cubicBezTo>
                      <a:pt x="312" y="1345"/>
                      <a:pt x="312" y="1345"/>
                      <a:pt x="312" y="1345"/>
                    </a:cubicBezTo>
                    <a:cubicBezTo>
                      <a:pt x="261" y="1340"/>
                      <a:pt x="210" y="1322"/>
                      <a:pt x="166" y="1290"/>
                    </a:cubicBezTo>
                    <a:cubicBezTo>
                      <a:pt x="166" y="1290"/>
                      <a:pt x="166" y="1290"/>
                      <a:pt x="166" y="1290"/>
                    </a:cubicBezTo>
                    <a:cubicBezTo>
                      <a:pt x="31" y="1191"/>
                      <a:pt x="0" y="1002"/>
                      <a:pt x="98" y="866"/>
                    </a:cubicBezTo>
                    <a:cubicBezTo>
                      <a:pt x="351" y="517"/>
                      <a:pt x="351" y="517"/>
                      <a:pt x="351" y="517"/>
                    </a:cubicBezTo>
                    <a:cubicBezTo>
                      <a:pt x="603" y="168"/>
                      <a:pt x="603" y="168"/>
                      <a:pt x="603" y="168"/>
                    </a:cubicBezTo>
                    <a:cubicBezTo>
                      <a:pt x="701" y="32"/>
                      <a:pt x="891" y="0"/>
                      <a:pt x="1026" y="99"/>
                    </a:cubicBezTo>
                    <a:cubicBezTo>
                      <a:pt x="1026" y="99"/>
                      <a:pt x="1026" y="99"/>
                      <a:pt x="1026" y="99"/>
                    </a:cubicBezTo>
                    <a:cubicBezTo>
                      <a:pt x="1071" y="132"/>
                      <a:pt x="1104" y="173"/>
                      <a:pt x="1125" y="220"/>
                    </a:cubicBezTo>
                    <a:cubicBezTo>
                      <a:pt x="1125" y="220"/>
                      <a:pt x="1125" y="220"/>
                      <a:pt x="1125" y="220"/>
                    </a:cubicBezTo>
                    <a:cubicBezTo>
                      <a:pt x="1168" y="315"/>
                      <a:pt x="1160" y="431"/>
                      <a:pt x="1094" y="522"/>
                    </a:cubicBezTo>
                    <a:cubicBezTo>
                      <a:pt x="842" y="871"/>
                      <a:pt x="842" y="871"/>
                      <a:pt x="842" y="871"/>
                    </a:cubicBezTo>
                    <a:cubicBezTo>
                      <a:pt x="589" y="1220"/>
                      <a:pt x="589" y="1220"/>
                      <a:pt x="589" y="1220"/>
                    </a:cubicBezTo>
                    <a:cubicBezTo>
                      <a:pt x="523" y="1311"/>
                      <a:pt x="417" y="1355"/>
                      <a:pt x="312" y="1344"/>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6" name="îṩľîḍe"/>
              <p:cNvSpPr/>
              <p:nvPr/>
            </p:nvSpPr>
            <p:spPr bwMode="auto">
              <a:xfrm>
                <a:off x="4878419" y="3692600"/>
                <a:ext cx="197942" cy="203735"/>
              </a:xfrm>
              <a:custGeom>
                <a:avLst/>
                <a:gdLst>
                  <a:gd name="T0" fmla="*/ 0 w 530"/>
                  <a:gd name="T1" fmla="*/ 538 h 549"/>
                  <a:gd name="T2" fmla="*/ 131 w 530"/>
                  <a:gd name="T3" fmla="*/ 427 h 549"/>
                  <a:gd name="T4" fmla="*/ 440 w 530"/>
                  <a:gd name="T5" fmla="*/ 0 h 549"/>
                  <a:gd name="T6" fmla="*/ 530 w 530"/>
                  <a:gd name="T7" fmla="*/ 65 h 549"/>
                  <a:gd name="T8" fmla="*/ 277 w 530"/>
                  <a:gd name="T9" fmla="*/ 414 h 549"/>
                  <a:gd name="T10" fmla="*/ 0 w 530"/>
                  <a:gd name="T11" fmla="*/ 538 h 549"/>
                </a:gdLst>
                <a:ahLst/>
                <a:cxnLst>
                  <a:cxn ang="0">
                    <a:pos x="T0" y="T1"/>
                  </a:cxn>
                  <a:cxn ang="0">
                    <a:pos x="T2" y="T3"/>
                  </a:cxn>
                  <a:cxn ang="0">
                    <a:pos x="T4" y="T5"/>
                  </a:cxn>
                  <a:cxn ang="0">
                    <a:pos x="T6" y="T7"/>
                  </a:cxn>
                  <a:cxn ang="0">
                    <a:pos x="T8" y="T9"/>
                  </a:cxn>
                  <a:cxn ang="0">
                    <a:pos x="T10" y="T11"/>
                  </a:cxn>
                </a:cxnLst>
                <a:rect l="0" t="0" r="r" b="b"/>
                <a:pathLst>
                  <a:path w="530" h="549">
                    <a:moveTo>
                      <a:pt x="0" y="538"/>
                    </a:moveTo>
                    <a:cubicBezTo>
                      <a:pt x="50" y="513"/>
                      <a:pt x="96" y="475"/>
                      <a:pt x="131" y="427"/>
                    </a:cubicBezTo>
                    <a:cubicBezTo>
                      <a:pt x="440" y="0"/>
                      <a:pt x="440" y="0"/>
                      <a:pt x="440" y="0"/>
                    </a:cubicBezTo>
                    <a:cubicBezTo>
                      <a:pt x="530" y="65"/>
                      <a:pt x="530" y="65"/>
                      <a:pt x="530" y="65"/>
                    </a:cubicBezTo>
                    <a:cubicBezTo>
                      <a:pt x="277" y="414"/>
                      <a:pt x="277" y="414"/>
                      <a:pt x="277" y="414"/>
                    </a:cubicBezTo>
                    <a:cubicBezTo>
                      <a:pt x="211" y="505"/>
                      <a:pt x="105" y="549"/>
                      <a:pt x="0" y="53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7" name="îṥ1iďe"/>
              <p:cNvSpPr/>
              <p:nvPr/>
            </p:nvSpPr>
            <p:spPr bwMode="auto">
              <a:xfrm>
                <a:off x="4762551" y="3584457"/>
                <a:ext cx="280015" cy="308982"/>
              </a:xfrm>
              <a:custGeom>
                <a:avLst/>
                <a:gdLst>
                  <a:gd name="T0" fmla="*/ 166 w 752"/>
                  <a:gd name="T1" fmla="*/ 774 h 829"/>
                  <a:gd name="T2" fmla="*/ 98 w 752"/>
                  <a:gd name="T3" fmla="*/ 350 h 829"/>
                  <a:gd name="T4" fmla="*/ 351 w 752"/>
                  <a:gd name="T5" fmla="*/ 0 h 829"/>
                  <a:gd name="T6" fmla="*/ 752 w 752"/>
                  <a:gd name="T7" fmla="*/ 290 h 829"/>
                  <a:gd name="T8" fmla="*/ 443 w 752"/>
                  <a:gd name="T9" fmla="*/ 717 h 829"/>
                  <a:gd name="T10" fmla="*/ 312 w 752"/>
                  <a:gd name="T11" fmla="*/ 829 h 829"/>
                  <a:gd name="T12" fmla="*/ 166 w 752"/>
                  <a:gd name="T13" fmla="*/ 774 h 829"/>
                  <a:gd name="T14" fmla="*/ 166 w 752"/>
                  <a:gd name="T15" fmla="*/ 774 h 8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2" h="829">
                    <a:moveTo>
                      <a:pt x="166" y="774"/>
                    </a:moveTo>
                    <a:cubicBezTo>
                      <a:pt x="31" y="675"/>
                      <a:pt x="0" y="486"/>
                      <a:pt x="98" y="350"/>
                    </a:cubicBezTo>
                    <a:cubicBezTo>
                      <a:pt x="351" y="0"/>
                      <a:pt x="351" y="0"/>
                      <a:pt x="351" y="0"/>
                    </a:cubicBezTo>
                    <a:cubicBezTo>
                      <a:pt x="752" y="290"/>
                      <a:pt x="752" y="290"/>
                      <a:pt x="752" y="290"/>
                    </a:cubicBezTo>
                    <a:cubicBezTo>
                      <a:pt x="443" y="717"/>
                      <a:pt x="443" y="717"/>
                      <a:pt x="443" y="717"/>
                    </a:cubicBezTo>
                    <a:cubicBezTo>
                      <a:pt x="408" y="766"/>
                      <a:pt x="362" y="804"/>
                      <a:pt x="312" y="829"/>
                    </a:cubicBezTo>
                    <a:cubicBezTo>
                      <a:pt x="261" y="824"/>
                      <a:pt x="210" y="806"/>
                      <a:pt x="166" y="774"/>
                    </a:cubicBezTo>
                    <a:cubicBezTo>
                      <a:pt x="166" y="774"/>
                      <a:pt x="166" y="774"/>
                      <a:pt x="166" y="774"/>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8" name="ïṣľiďè"/>
              <p:cNvSpPr/>
              <p:nvPr/>
            </p:nvSpPr>
            <p:spPr bwMode="auto">
              <a:xfrm>
                <a:off x="5042566" y="3473416"/>
                <a:ext cx="155457" cy="243323"/>
              </a:xfrm>
              <a:custGeom>
                <a:avLst/>
                <a:gdLst>
                  <a:gd name="T0" fmla="*/ 308 w 417"/>
                  <a:gd name="T1" fmla="*/ 160 h 652"/>
                  <a:gd name="T2" fmla="*/ 373 w 417"/>
                  <a:gd name="T3" fmla="*/ 0 h 652"/>
                  <a:gd name="T4" fmla="*/ 342 w 417"/>
                  <a:gd name="T5" fmla="*/ 303 h 652"/>
                  <a:gd name="T6" fmla="*/ 90 w 417"/>
                  <a:gd name="T7" fmla="*/ 652 h 652"/>
                  <a:gd name="T8" fmla="*/ 0 w 417"/>
                  <a:gd name="T9" fmla="*/ 587 h 652"/>
                  <a:gd name="T10" fmla="*/ 308 w 417"/>
                  <a:gd name="T11" fmla="*/ 160 h 652"/>
                </a:gdLst>
                <a:ahLst/>
                <a:cxnLst>
                  <a:cxn ang="0">
                    <a:pos x="T0" y="T1"/>
                  </a:cxn>
                  <a:cxn ang="0">
                    <a:pos x="T2" y="T3"/>
                  </a:cxn>
                  <a:cxn ang="0">
                    <a:pos x="T4" y="T5"/>
                  </a:cxn>
                  <a:cxn ang="0">
                    <a:pos x="T6" y="T7"/>
                  </a:cxn>
                  <a:cxn ang="0">
                    <a:pos x="T8" y="T9"/>
                  </a:cxn>
                  <a:cxn ang="0">
                    <a:pos x="T10" y="T11"/>
                  </a:cxn>
                </a:cxnLst>
                <a:rect l="0" t="0" r="r" b="b"/>
                <a:pathLst>
                  <a:path w="417" h="652">
                    <a:moveTo>
                      <a:pt x="308" y="160"/>
                    </a:moveTo>
                    <a:cubicBezTo>
                      <a:pt x="344" y="111"/>
                      <a:pt x="365" y="56"/>
                      <a:pt x="373" y="0"/>
                    </a:cubicBezTo>
                    <a:cubicBezTo>
                      <a:pt x="417" y="96"/>
                      <a:pt x="408" y="211"/>
                      <a:pt x="342" y="303"/>
                    </a:cubicBezTo>
                    <a:cubicBezTo>
                      <a:pt x="90" y="652"/>
                      <a:pt x="90" y="652"/>
                      <a:pt x="90" y="652"/>
                    </a:cubicBezTo>
                    <a:cubicBezTo>
                      <a:pt x="0" y="587"/>
                      <a:pt x="0" y="587"/>
                      <a:pt x="0" y="587"/>
                    </a:cubicBezTo>
                    <a:cubicBezTo>
                      <a:pt x="308" y="160"/>
                      <a:pt x="308" y="160"/>
                      <a:pt x="308" y="160"/>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99" name="ïslidê"/>
              <p:cNvSpPr/>
              <p:nvPr/>
            </p:nvSpPr>
            <p:spPr bwMode="auto">
              <a:xfrm>
                <a:off x="4892903" y="3391343"/>
                <a:ext cx="288705" cy="301257"/>
              </a:xfrm>
              <a:custGeom>
                <a:avLst/>
                <a:gdLst>
                  <a:gd name="T0" fmla="*/ 401 w 774"/>
                  <a:gd name="T1" fmla="*/ 806 h 806"/>
                  <a:gd name="T2" fmla="*/ 0 w 774"/>
                  <a:gd name="T3" fmla="*/ 516 h 806"/>
                  <a:gd name="T4" fmla="*/ 252 w 774"/>
                  <a:gd name="T5" fmla="*/ 167 h 806"/>
                  <a:gd name="T6" fmla="*/ 675 w 774"/>
                  <a:gd name="T7" fmla="*/ 99 h 806"/>
                  <a:gd name="T8" fmla="*/ 675 w 774"/>
                  <a:gd name="T9" fmla="*/ 99 h 806"/>
                  <a:gd name="T10" fmla="*/ 774 w 774"/>
                  <a:gd name="T11" fmla="*/ 220 h 806"/>
                  <a:gd name="T12" fmla="*/ 709 w 774"/>
                  <a:gd name="T13" fmla="*/ 380 h 806"/>
                  <a:gd name="T14" fmla="*/ 401 w 774"/>
                  <a:gd name="T15" fmla="*/ 806 h 8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806">
                    <a:moveTo>
                      <a:pt x="401" y="806"/>
                    </a:moveTo>
                    <a:cubicBezTo>
                      <a:pt x="0" y="516"/>
                      <a:pt x="0" y="516"/>
                      <a:pt x="0" y="516"/>
                    </a:cubicBezTo>
                    <a:cubicBezTo>
                      <a:pt x="252" y="167"/>
                      <a:pt x="252" y="167"/>
                      <a:pt x="252" y="167"/>
                    </a:cubicBezTo>
                    <a:cubicBezTo>
                      <a:pt x="350" y="32"/>
                      <a:pt x="540" y="0"/>
                      <a:pt x="675" y="99"/>
                    </a:cubicBezTo>
                    <a:cubicBezTo>
                      <a:pt x="675" y="99"/>
                      <a:pt x="675" y="99"/>
                      <a:pt x="675" y="99"/>
                    </a:cubicBezTo>
                    <a:cubicBezTo>
                      <a:pt x="720" y="132"/>
                      <a:pt x="753" y="173"/>
                      <a:pt x="774" y="220"/>
                    </a:cubicBezTo>
                    <a:cubicBezTo>
                      <a:pt x="766" y="276"/>
                      <a:pt x="744" y="331"/>
                      <a:pt x="709" y="380"/>
                    </a:cubicBezTo>
                    <a:cubicBezTo>
                      <a:pt x="401" y="806"/>
                      <a:pt x="401" y="806"/>
                      <a:pt x="401" y="80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0" name="íSḻîḑê"/>
              <p:cNvSpPr/>
              <p:nvPr/>
            </p:nvSpPr>
            <p:spPr bwMode="auto">
              <a:xfrm>
                <a:off x="4800209" y="3598940"/>
                <a:ext cx="128421" cy="230771"/>
              </a:xfrm>
              <a:custGeom>
                <a:avLst/>
                <a:gdLst>
                  <a:gd name="T0" fmla="*/ 137 w 343"/>
                  <a:gd name="T1" fmla="*/ 312 h 620"/>
                  <a:gd name="T2" fmla="*/ 108 w 343"/>
                  <a:gd name="T3" fmla="*/ 353 h 620"/>
                  <a:gd name="T4" fmla="*/ 108 w 343"/>
                  <a:gd name="T5" fmla="*/ 354 h 620"/>
                  <a:gd name="T6" fmla="*/ 70 w 343"/>
                  <a:gd name="T7" fmla="*/ 427 h 620"/>
                  <a:gd name="T8" fmla="*/ 75 w 343"/>
                  <a:gd name="T9" fmla="*/ 583 h 620"/>
                  <a:gd name="T10" fmla="*/ 77 w 343"/>
                  <a:gd name="T11" fmla="*/ 594 h 620"/>
                  <a:gd name="T12" fmla="*/ 63 w 343"/>
                  <a:gd name="T13" fmla="*/ 616 h 620"/>
                  <a:gd name="T14" fmla="*/ 39 w 343"/>
                  <a:gd name="T15" fmla="*/ 615 h 620"/>
                  <a:gd name="T16" fmla="*/ 39 w 343"/>
                  <a:gd name="T17" fmla="*/ 615 h 620"/>
                  <a:gd name="T18" fmla="*/ 39 w 343"/>
                  <a:gd name="T19" fmla="*/ 615 h 620"/>
                  <a:gd name="T20" fmla="*/ 38 w 343"/>
                  <a:gd name="T21" fmla="*/ 614 h 620"/>
                  <a:gd name="T22" fmla="*/ 30 w 343"/>
                  <a:gd name="T23" fmla="*/ 604 h 620"/>
                  <a:gd name="T24" fmla="*/ 24 w 343"/>
                  <a:gd name="T25" fmla="*/ 409 h 620"/>
                  <a:gd name="T26" fmla="*/ 69 w 343"/>
                  <a:gd name="T27" fmla="*/ 324 h 620"/>
                  <a:gd name="T28" fmla="*/ 98 w 343"/>
                  <a:gd name="T29" fmla="*/ 284 h 620"/>
                  <a:gd name="T30" fmla="*/ 303 w 343"/>
                  <a:gd name="T31" fmla="*/ 0 h 620"/>
                  <a:gd name="T32" fmla="*/ 343 w 343"/>
                  <a:gd name="T33" fmla="*/ 29 h 620"/>
                  <a:gd name="T34" fmla="*/ 137 w 343"/>
                  <a:gd name="T35" fmla="*/ 312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3" h="620">
                    <a:moveTo>
                      <a:pt x="137" y="312"/>
                    </a:moveTo>
                    <a:cubicBezTo>
                      <a:pt x="108" y="353"/>
                      <a:pt x="108" y="353"/>
                      <a:pt x="108" y="353"/>
                    </a:cubicBezTo>
                    <a:cubicBezTo>
                      <a:pt x="108" y="354"/>
                      <a:pt x="108" y="354"/>
                      <a:pt x="108" y="354"/>
                    </a:cubicBezTo>
                    <a:cubicBezTo>
                      <a:pt x="107" y="354"/>
                      <a:pt x="85" y="384"/>
                      <a:pt x="70" y="427"/>
                    </a:cubicBezTo>
                    <a:cubicBezTo>
                      <a:pt x="51" y="483"/>
                      <a:pt x="52" y="536"/>
                      <a:pt x="75" y="583"/>
                    </a:cubicBezTo>
                    <a:cubicBezTo>
                      <a:pt x="76" y="587"/>
                      <a:pt x="77" y="590"/>
                      <a:pt x="77" y="594"/>
                    </a:cubicBezTo>
                    <a:cubicBezTo>
                      <a:pt x="77" y="603"/>
                      <a:pt x="72" y="612"/>
                      <a:pt x="63" y="616"/>
                    </a:cubicBezTo>
                    <a:cubicBezTo>
                      <a:pt x="55" y="620"/>
                      <a:pt x="47" y="620"/>
                      <a:pt x="39" y="615"/>
                    </a:cubicBezTo>
                    <a:cubicBezTo>
                      <a:pt x="39" y="615"/>
                      <a:pt x="39" y="615"/>
                      <a:pt x="39" y="615"/>
                    </a:cubicBezTo>
                    <a:cubicBezTo>
                      <a:pt x="39" y="615"/>
                      <a:pt x="39" y="615"/>
                      <a:pt x="39" y="615"/>
                    </a:cubicBezTo>
                    <a:cubicBezTo>
                      <a:pt x="39" y="614"/>
                      <a:pt x="38" y="614"/>
                      <a:pt x="38" y="614"/>
                    </a:cubicBezTo>
                    <a:cubicBezTo>
                      <a:pt x="34" y="611"/>
                      <a:pt x="32" y="608"/>
                      <a:pt x="30" y="604"/>
                    </a:cubicBezTo>
                    <a:cubicBezTo>
                      <a:pt x="2" y="545"/>
                      <a:pt x="0" y="478"/>
                      <a:pt x="24" y="409"/>
                    </a:cubicBezTo>
                    <a:cubicBezTo>
                      <a:pt x="41" y="361"/>
                      <a:pt x="66" y="329"/>
                      <a:pt x="69" y="324"/>
                    </a:cubicBezTo>
                    <a:cubicBezTo>
                      <a:pt x="98" y="284"/>
                      <a:pt x="98" y="284"/>
                      <a:pt x="98" y="284"/>
                    </a:cubicBezTo>
                    <a:cubicBezTo>
                      <a:pt x="303" y="0"/>
                      <a:pt x="303" y="0"/>
                      <a:pt x="303" y="0"/>
                    </a:cubicBezTo>
                    <a:cubicBezTo>
                      <a:pt x="343" y="29"/>
                      <a:pt x="343" y="29"/>
                      <a:pt x="343" y="29"/>
                    </a:cubicBezTo>
                    <a:cubicBezTo>
                      <a:pt x="137" y="312"/>
                      <a:pt x="137" y="312"/>
                      <a:pt x="137" y="31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1" name="islide"/>
              <p:cNvSpPr/>
              <p:nvPr/>
            </p:nvSpPr>
            <p:spPr bwMode="auto">
              <a:xfrm>
                <a:off x="4913180" y="3426104"/>
                <a:ext cx="193113" cy="183458"/>
              </a:xfrm>
              <a:custGeom>
                <a:avLst/>
                <a:gdLst>
                  <a:gd name="T0" fmla="*/ 487 w 516"/>
                  <a:gd name="T1" fmla="*/ 56 h 492"/>
                  <a:gd name="T2" fmla="*/ 338 w 516"/>
                  <a:gd name="T3" fmla="*/ 101 h 492"/>
                  <a:gd name="T4" fmla="*/ 280 w 516"/>
                  <a:gd name="T5" fmla="*/ 159 h 492"/>
                  <a:gd name="T6" fmla="*/ 279 w 516"/>
                  <a:gd name="T7" fmla="*/ 160 h 492"/>
                  <a:gd name="T8" fmla="*/ 250 w 516"/>
                  <a:gd name="T9" fmla="*/ 201 h 492"/>
                  <a:gd name="T10" fmla="*/ 40 w 516"/>
                  <a:gd name="T11" fmla="*/ 492 h 492"/>
                  <a:gd name="T12" fmla="*/ 0 w 516"/>
                  <a:gd name="T13" fmla="*/ 463 h 492"/>
                  <a:gd name="T14" fmla="*/ 210 w 516"/>
                  <a:gd name="T15" fmla="*/ 172 h 492"/>
                  <a:gd name="T16" fmla="*/ 240 w 516"/>
                  <a:gd name="T17" fmla="*/ 132 h 492"/>
                  <a:gd name="T18" fmla="*/ 306 w 516"/>
                  <a:gd name="T19" fmla="*/ 63 h 492"/>
                  <a:gd name="T20" fmla="*/ 493 w 516"/>
                  <a:gd name="T21" fmla="*/ 7 h 492"/>
                  <a:gd name="T22" fmla="*/ 505 w 516"/>
                  <a:gd name="T23" fmla="*/ 12 h 492"/>
                  <a:gd name="T24" fmla="*/ 506 w 516"/>
                  <a:gd name="T25" fmla="*/ 13 h 492"/>
                  <a:gd name="T26" fmla="*/ 506 w 516"/>
                  <a:gd name="T27" fmla="*/ 13 h 492"/>
                  <a:gd name="T28" fmla="*/ 506 w 516"/>
                  <a:gd name="T29" fmla="*/ 13 h 492"/>
                  <a:gd name="T30" fmla="*/ 515 w 516"/>
                  <a:gd name="T31" fmla="*/ 35 h 492"/>
                  <a:gd name="T32" fmla="*/ 498 w 516"/>
                  <a:gd name="T33" fmla="*/ 55 h 492"/>
                  <a:gd name="T34" fmla="*/ 487 w 516"/>
                  <a:gd name="T35" fmla="*/ 5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492">
                    <a:moveTo>
                      <a:pt x="487" y="56"/>
                    </a:moveTo>
                    <a:cubicBezTo>
                      <a:pt x="435" y="50"/>
                      <a:pt x="385" y="65"/>
                      <a:pt x="338" y="101"/>
                    </a:cubicBezTo>
                    <a:cubicBezTo>
                      <a:pt x="301" y="129"/>
                      <a:pt x="280" y="159"/>
                      <a:pt x="280" y="159"/>
                    </a:cubicBezTo>
                    <a:cubicBezTo>
                      <a:pt x="279" y="160"/>
                      <a:pt x="279" y="160"/>
                      <a:pt x="279" y="160"/>
                    </a:cubicBezTo>
                    <a:cubicBezTo>
                      <a:pt x="250" y="201"/>
                      <a:pt x="250" y="201"/>
                      <a:pt x="250" y="201"/>
                    </a:cubicBezTo>
                    <a:cubicBezTo>
                      <a:pt x="40" y="492"/>
                      <a:pt x="40" y="492"/>
                      <a:pt x="40" y="492"/>
                    </a:cubicBezTo>
                    <a:cubicBezTo>
                      <a:pt x="0" y="463"/>
                      <a:pt x="0" y="463"/>
                      <a:pt x="0" y="463"/>
                    </a:cubicBezTo>
                    <a:cubicBezTo>
                      <a:pt x="210" y="172"/>
                      <a:pt x="210" y="172"/>
                      <a:pt x="210" y="172"/>
                    </a:cubicBezTo>
                    <a:cubicBezTo>
                      <a:pt x="240" y="132"/>
                      <a:pt x="240" y="132"/>
                      <a:pt x="240" y="132"/>
                    </a:cubicBezTo>
                    <a:cubicBezTo>
                      <a:pt x="243" y="127"/>
                      <a:pt x="266" y="94"/>
                      <a:pt x="306" y="63"/>
                    </a:cubicBezTo>
                    <a:cubicBezTo>
                      <a:pt x="364" y="19"/>
                      <a:pt x="428" y="0"/>
                      <a:pt x="493" y="7"/>
                    </a:cubicBezTo>
                    <a:cubicBezTo>
                      <a:pt x="498" y="8"/>
                      <a:pt x="502" y="9"/>
                      <a:pt x="505" y="12"/>
                    </a:cubicBezTo>
                    <a:cubicBezTo>
                      <a:pt x="505" y="12"/>
                      <a:pt x="506" y="12"/>
                      <a:pt x="506" y="13"/>
                    </a:cubicBezTo>
                    <a:cubicBezTo>
                      <a:pt x="506" y="13"/>
                      <a:pt x="506" y="13"/>
                      <a:pt x="506" y="13"/>
                    </a:cubicBezTo>
                    <a:cubicBezTo>
                      <a:pt x="506" y="13"/>
                      <a:pt x="506" y="13"/>
                      <a:pt x="506" y="13"/>
                    </a:cubicBezTo>
                    <a:cubicBezTo>
                      <a:pt x="512" y="18"/>
                      <a:pt x="516" y="26"/>
                      <a:pt x="515" y="35"/>
                    </a:cubicBezTo>
                    <a:cubicBezTo>
                      <a:pt x="514" y="44"/>
                      <a:pt x="507" y="52"/>
                      <a:pt x="498" y="55"/>
                    </a:cubicBezTo>
                    <a:cubicBezTo>
                      <a:pt x="495" y="56"/>
                      <a:pt x="491" y="57"/>
                      <a:pt x="487" y="5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2" name="ïŝľîḋè"/>
              <p:cNvSpPr/>
              <p:nvPr/>
            </p:nvSpPr>
            <p:spPr bwMode="auto">
              <a:xfrm>
                <a:off x="4971114" y="3724464"/>
                <a:ext cx="548442" cy="227874"/>
              </a:xfrm>
              <a:custGeom>
                <a:avLst/>
                <a:gdLst>
                  <a:gd name="T0" fmla="*/ 1427 w 1469"/>
                  <a:gd name="T1" fmla="*/ 151 h 611"/>
                  <a:gd name="T2" fmla="*/ 1428 w 1469"/>
                  <a:gd name="T3" fmla="*/ 151 h 611"/>
                  <a:gd name="T4" fmla="*/ 1469 w 1469"/>
                  <a:gd name="T5" fmla="*/ 301 h 611"/>
                  <a:gd name="T6" fmla="*/ 1469 w 1469"/>
                  <a:gd name="T7" fmla="*/ 301 h 611"/>
                  <a:gd name="T8" fmla="*/ 1167 w 1469"/>
                  <a:gd name="T9" fmla="*/ 606 h 611"/>
                  <a:gd name="T10" fmla="*/ 736 w 1469"/>
                  <a:gd name="T11" fmla="*/ 608 h 611"/>
                  <a:gd name="T12" fmla="*/ 305 w 1469"/>
                  <a:gd name="T13" fmla="*/ 610 h 611"/>
                  <a:gd name="T14" fmla="*/ 0 w 1469"/>
                  <a:gd name="T15" fmla="*/ 309 h 611"/>
                  <a:gd name="T16" fmla="*/ 0 w 1469"/>
                  <a:gd name="T17" fmla="*/ 309 h 611"/>
                  <a:gd name="T18" fmla="*/ 39 w 1469"/>
                  <a:gd name="T19" fmla="*/ 158 h 611"/>
                  <a:gd name="T20" fmla="*/ 39 w 1469"/>
                  <a:gd name="T21" fmla="*/ 158 h 611"/>
                  <a:gd name="T22" fmla="*/ 302 w 1469"/>
                  <a:gd name="T23" fmla="*/ 5 h 611"/>
                  <a:gd name="T24" fmla="*/ 733 w 1469"/>
                  <a:gd name="T25" fmla="*/ 3 h 611"/>
                  <a:gd name="T26" fmla="*/ 1164 w 1469"/>
                  <a:gd name="T27" fmla="*/ 1 h 611"/>
                  <a:gd name="T28" fmla="*/ 1427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7" y="151"/>
                    </a:moveTo>
                    <a:cubicBezTo>
                      <a:pt x="1428" y="151"/>
                      <a:pt x="1428" y="151"/>
                      <a:pt x="1428" y="151"/>
                    </a:cubicBezTo>
                    <a:cubicBezTo>
                      <a:pt x="1454" y="195"/>
                      <a:pt x="1469" y="247"/>
                      <a:pt x="1469" y="301"/>
                    </a:cubicBezTo>
                    <a:cubicBezTo>
                      <a:pt x="1469" y="301"/>
                      <a:pt x="1469" y="301"/>
                      <a:pt x="1469" y="301"/>
                    </a:cubicBezTo>
                    <a:cubicBezTo>
                      <a:pt x="1469" y="469"/>
                      <a:pt x="1335" y="605"/>
                      <a:pt x="1167" y="606"/>
                    </a:cubicBezTo>
                    <a:cubicBezTo>
                      <a:pt x="736" y="608"/>
                      <a:pt x="736" y="608"/>
                      <a:pt x="736" y="608"/>
                    </a:cubicBezTo>
                    <a:cubicBezTo>
                      <a:pt x="305" y="610"/>
                      <a:pt x="305" y="610"/>
                      <a:pt x="305" y="610"/>
                    </a:cubicBezTo>
                    <a:cubicBezTo>
                      <a:pt x="138" y="611"/>
                      <a:pt x="0" y="476"/>
                      <a:pt x="0" y="309"/>
                    </a:cubicBezTo>
                    <a:cubicBezTo>
                      <a:pt x="0" y="309"/>
                      <a:pt x="0" y="309"/>
                      <a:pt x="0" y="309"/>
                    </a:cubicBezTo>
                    <a:cubicBezTo>
                      <a:pt x="0" y="254"/>
                      <a:pt x="14" y="202"/>
                      <a:pt x="39" y="158"/>
                    </a:cubicBezTo>
                    <a:cubicBezTo>
                      <a:pt x="39" y="158"/>
                      <a:pt x="39" y="158"/>
                      <a:pt x="39" y="158"/>
                    </a:cubicBezTo>
                    <a:cubicBezTo>
                      <a:pt x="91" y="66"/>
                      <a:pt x="190" y="5"/>
                      <a:pt x="302" y="5"/>
                    </a:cubicBezTo>
                    <a:cubicBezTo>
                      <a:pt x="733" y="3"/>
                      <a:pt x="733" y="3"/>
                      <a:pt x="733" y="3"/>
                    </a:cubicBezTo>
                    <a:cubicBezTo>
                      <a:pt x="1164" y="1"/>
                      <a:pt x="1164" y="1"/>
                      <a:pt x="1164" y="1"/>
                    </a:cubicBezTo>
                    <a:cubicBezTo>
                      <a:pt x="1276" y="0"/>
                      <a:pt x="1375" y="60"/>
                      <a:pt x="1427"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3" name="îṡḻiḍé"/>
              <p:cNvSpPr/>
              <p:nvPr/>
            </p:nvSpPr>
            <p:spPr bwMode="auto">
              <a:xfrm>
                <a:off x="5245335" y="3724464"/>
                <a:ext cx="258772" cy="56003"/>
              </a:xfrm>
              <a:custGeom>
                <a:avLst/>
                <a:gdLst>
                  <a:gd name="T0" fmla="*/ 694 w 694"/>
                  <a:gd name="T1" fmla="*/ 151 h 151"/>
                  <a:gd name="T2" fmla="*/ 527 w 694"/>
                  <a:gd name="T3" fmla="*/ 111 h 151"/>
                  <a:gd name="T4" fmla="*/ 0 w 694"/>
                  <a:gd name="T5" fmla="*/ 114 h 151"/>
                  <a:gd name="T6" fmla="*/ 0 w 694"/>
                  <a:gd name="T7" fmla="*/ 3 h 151"/>
                  <a:gd name="T8" fmla="*/ 431 w 694"/>
                  <a:gd name="T9" fmla="*/ 1 h 151"/>
                  <a:gd name="T10" fmla="*/ 694 w 694"/>
                  <a:gd name="T11" fmla="*/ 151 h 151"/>
                </a:gdLst>
                <a:ahLst/>
                <a:cxnLst>
                  <a:cxn ang="0">
                    <a:pos x="T0" y="T1"/>
                  </a:cxn>
                  <a:cxn ang="0">
                    <a:pos x="T2" y="T3"/>
                  </a:cxn>
                  <a:cxn ang="0">
                    <a:pos x="T4" y="T5"/>
                  </a:cxn>
                  <a:cxn ang="0">
                    <a:pos x="T6" y="T7"/>
                  </a:cxn>
                  <a:cxn ang="0">
                    <a:pos x="T8" y="T9"/>
                  </a:cxn>
                  <a:cxn ang="0">
                    <a:pos x="T10" y="T11"/>
                  </a:cxn>
                </a:cxnLst>
                <a:rect l="0" t="0" r="r" b="b"/>
                <a:pathLst>
                  <a:path w="694" h="151">
                    <a:moveTo>
                      <a:pt x="694" y="151"/>
                    </a:moveTo>
                    <a:cubicBezTo>
                      <a:pt x="644" y="126"/>
                      <a:pt x="587" y="111"/>
                      <a:pt x="527" y="111"/>
                    </a:cubicBezTo>
                    <a:cubicBezTo>
                      <a:pt x="0" y="114"/>
                      <a:pt x="0" y="114"/>
                      <a:pt x="0" y="114"/>
                    </a:cubicBezTo>
                    <a:cubicBezTo>
                      <a:pt x="0" y="3"/>
                      <a:pt x="0" y="3"/>
                      <a:pt x="0" y="3"/>
                    </a:cubicBezTo>
                    <a:cubicBezTo>
                      <a:pt x="431" y="1"/>
                      <a:pt x="431" y="1"/>
                      <a:pt x="431" y="1"/>
                    </a:cubicBezTo>
                    <a:cubicBezTo>
                      <a:pt x="543" y="0"/>
                      <a:pt x="642" y="60"/>
                      <a:pt x="694"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4" name="i$ľïḓe"/>
              <p:cNvSpPr/>
              <p:nvPr/>
            </p:nvSpPr>
            <p:spPr bwMode="auto">
              <a:xfrm>
                <a:off x="5245335" y="3765983"/>
                <a:ext cx="274221" cy="185389"/>
              </a:xfrm>
              <a:custGeom>
                <a:avLst/>
                <a:gdLst>
                  <a:gd name="T0" fmla="*/ 736 w 736"/>
                  <a:gd name="T1" fmla="*/ 190 h 497"/>
                  <a:gd name="T2" fmla="*/ 434 w 736"/>
                  <a:gd name="T3" fmla="*/ 495 h 497"/>
                  <a:gd name="T4" fmla="*/ 3 w 736"/>
                  <a:gd name="T5" fmla="*/ 497 h 497"/>
                  <a:gd name="T6" fmla="*/ 0 w 736"/>
                  <a:gd name="T7" fmla="*/ 3 h 497"/>
                  <a:gd name="T8" fmla="*/ 527 w 736"/>
                  <a:gd name="T9" fmla="*/ 0 h 497"/>
                  <a:gd name="T10" fmla="*/ 695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2" y="494"/>
                      <a:pt x="434" y="495"/>
                    </a:cubicBezTo>
                    <a:cubicBezTo>
                      <a:pt x="3" y="497"/>
                      <a:pt x="3" y="497"/>
                      <a:pt x="3" y="497"/>
                    </a:cubicBezTo>
                    <a:cubicBezTo>
                      <a:pt x="0" y="3"/>
                      <a:pt x="0" y="3"/>
                      <a:pt x="0" y="3"/>
                    </a:cubicBezTo>
                    <a:cubicBezTo>
                      <a:pt x="527" y="0"/>
                      <a:pt x="527" y="0"/>
                      <a:pt x="527" y="0"/>
                    </a:cubicBezTo>
                    <a:cubicBezTo>
                      <a:pt x="587" y="0"/>
                      <a:pt x="645" y="14"/>
                      <a:pt x="695" y="39"/>
                    </a:cubicBezTo>
                    <a:cubicBezTo>
                      <a:pt x="721"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5" name="íṥľîḋè"/>
              <p:cNvSpPr/>
              <p:nvPr/>
            </p:nvSpPr>
            <p:spPr bwMode="auto">
              <a:xfrm>
                <a:off x="4986563" y="3725430"/>
                <a:ext cx="258772" cy="57934"/>
              </a:xfrm>
              <a:custGeom>
                <a:avLst/>
                <a:gdLst>
                  <a:gd name="T0" fmla="*/ 168 w 694"/>
                  <a:gd name="T1" fmla="*/ 113 h 155"/>
                  <a:gd name="T2" fmla="*/ 0 w 694"/>
                  <a:gd name="T3" fmla="*/ 155 h 155"/>
                  <a:gd name="T4" fmla="*/ 263 w 694"/>
                  <a:gd name="T5" fmla="*/ 2 h 155"/>
                  <a:gd name="T6" fmla="*/ 694 w 694"/>
                  <a:gd name="T7" fmla="*/ 0 h 155"/>
                  <a:gd name="T8" fmla="*/ 694 w 694"/>
                  <a:gd name="T9" fmla="*/ 111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8" y="113"/>
                      <a:pt x="51" y="129"/>
                      <a:pt x="0" y="155"/>
                    </a:cubicBezTo>
                    <a:cubicBezTo>
                      <a:pt x="52" y="63"/>
                      <a:pt x="150" y="2"/>
                      <a:pt x="263" y="2"/>
                    </a:cubicBezTo>
                    <a:cubicBezTo>
                      <a:pt x="694" y="0"/>
                      <a:pt x="694" y="0"/>
                      <a:pt x="694" y="0"/>
                    </a:cubicBezTo>
                    <a:cubicBezTo>
                      <a:pt x="694" y="111"/>
                      <a:pt x="694" y="111"/>
                      <a:pt x="694" y="111"/>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6" name="íşḻiďê"/>
              <p:cNvSpPr/>
              <p:nvPr/>
            </p:nvSpPr>
            <p:spPr bwMode="auto">
              <a:xfrm>
                <a:off x="4971114" y="3766949"/>
                <a:ext cx="275187" cy="185389"/>
              </a:xfrm>
              <a:custGeom>
                <a:avLst/>
                <a:gdLst>
                  <a:gd name="T0" fmla="*/ 733 w 736"/>
                  <a:gd name="T1" fmla="*/ 0 h 497"/>
                  <a:gd name="T2" fmla="*/ 736 w 736"/>
                  <a:gd name="T3" fmla="*/ 494 h 497"/>
                  <a:gd name="T4" fmla="*/ 305 w 736"/>
                  <a:gd name="T5" fmla="*/ 496 h 497"/>
                  <a:gd name="T6" fmla="*/ 0 w 736"/>
                  <a:gd name="T7" fmla="*/ 195 h 497"/>
                  <a:gd name="T8" fmla="*/ 0 w 736"/>
                  <a:gd name="T9" fmla="*/ 195 h 497"/>
                  <a:gd name="T10" fmla="*/ 39 w 736"/>
                  <a:gd name="T11" fmla="*/ 44 h 497"/>
                  <a:gd name="T12" fmla="*/ 207 w 736"/>
                  <a:gd name="T13" fmla="*/ 2 h 497"/>
                  <a:gd name="T14" fmla="*/ 733 w 736"/>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3" y="0"/>
                    </a:moveTo>
                    <a:cubicBezTo>
                      <a:pt x="736" y="494"/>
                      <a:pt x="736" y="494"/>
                      <a:pt x="736" y="494"/>
                    </a:cubicBezTo>
                    <a:cubicBezTo>
                      <a:pt x="305" y="496"/>
                      <a:pt x="305" y="496"/>
                      <a:pt x="305" y="496"/>
                    </a:cubicBezTo>
                    <a:cubicBezTo>
                      <a:pt x="137" y="497"/>
                      <a:pt x="0" y="362"/>
                      <a:pt x="0" y="195"/>
                    </a:cubicBezTo>
                    <a:cubicBezTo>
                      <a:pt x="0" y="195"/>
                      <a:pt x="0" y="195"/>
                      <a:pt x="0" y="195"/>
                    </a:cubicBezTo>
                    <a:cubicBezTo>
                      <a:pt x="0" y="140"/>
                      <a:pt x="14" y="88"/>
                      <a:pt x="39" y="44"/>
                    </a:cubicBezTo>
                    <a:cubicBezTo>
                      <a:pt x="90" y="18"/>
                      <a:pt x="147" y="2"/>
                      <a:pt x="207" y="2"/>
                    </a:cubicBezTo>
                    <a:cubicBezTo>
                      <a:pt x="733" y="0"/>
                      <a:pt x="733" y="0"/>
                      <a:pt x="733"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7" name="ïşļiḋe"/>
              <p:cNvSpPr/>
              <p:nvPr/>
            </p:nvSpPr>
            <p:spPr bwMode="auto">
              <a:xfrm>
                <a:off x="5246301" y="3861574"/>
                <a:ext cx="243323" cy="64693"/>
              </a:xfrm>
              <a:custGeom>
                <a:avLst/>
                <a:gdLst>
                  <a:gd name="T0" fmla="*/ 350 w 652"/>
                  <a:gd name="T1" fmla="*/ 123 h 174"/>
                  <a:gd name="T2" fmla="*/ 401 w 652"/>
                  <a:gd name="T3" fmla="*/ 123 h 174"/>
                  <a:gd name="T4" fmla="*/ 401 w 652"/>
                  <a:gd name="T5" fmla="*/ 123 h 174"/>
                  <a:gd name="T6" fmla="*/ 482 w 652"/>
                  <a:gd name="T7" fmla="*/ 110 h 174"/>
                  <a:gd name="T8" fmla="*/ 606 w 652"/>
                  <a:gd name="T9" fmla="*/ 14 h 174"/>
                  <a:gd name="T10" fmla="*/ 613 w 652"/>
                  <a:gd name="T11" fmla="*/ 6 h 174"/>
                  <a:gd name="T12" fmla="*/ 640 w 652"/>
                  <a:gd name="T13" fmla="*/ 4 h 174"/>
                  <a:gd name="T14" fmla="*/ 652 w 652"/>
                  <a:gd name="T15" fmla="*/ 24 h 174"/>
                  <a:gd name="T16" fmla="*/ 652 w 652"/>
                  <a:gd name="T17" fmla="*/ 24 h 174"/>
                  <a:gd name="T18" fmla="*/ 652 w 652"/>
                  <a:gd name="T19" fmla="*/ 24 h 174"/>
                  <a:gd name="T20" fmla="*/ 652 w 652"/>
                  <a:gd name="T21" fmla="*/ 26 h 174"/>
                  <a:gd name="T22" fmla="*/ 649 w 652"/>
                  <a:gd name="T23" fmla="*/ 38 h 174"/>
                  <a:gd name="T24" fmla="*/ 495 w 652"/>
                  <a:gd name="T25" fmla="*/ 157 h 174"/>
                  <a:gd name="T26" fmla="*/ 400 w 652"/>
                  <a:gd name="T27" fmla="*/ 172 h 174"/>
                  <a:gd name="T28" fmla="*/ 350 w 652"/>
                  <a:gd name="T29" fmla="*/ 172 h 174"/>
                  <a:gd name="T30" fmla="*/ 0 w 652"/>
                  <a:gd name="T31" fmla="*/ 174 h 174"/>
                  <a:gd name="T32" fmla="*/ 0 w 652"/>
                  <a:gd name="T33" fmla="*/ 125 h 174"/>
                  <a:gd name="T34" fmla="*/ 350 w 652"/>
                  <a:gd name="T35" fmla="*/ 12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3"/>
                    </a:moveTo>
                    <a:cubicBezTo>
                      <a:pt x="401" y="123"/>
                      <a:pt x="401" y="123"/>
                      <a:pt x="401" y="123"/>
                    </a:cubicBezTo>
                    <a:cubicBezTo>
                      <a:pt x="401" y="123"/>
                      <a:pt x="401" y="123"/>
                      <a:pt x="401" y="123"/>
                    </a:cubicBezTo>
                    <a:cubicBezTo>
                      <a:pt x="402" y="123"/>
                      <a:pt x="439" y="123"/>
                      <a:pt x="482" y="110"/>
                    </a:cubicBezTo>
                    <a:cubicBezTo>
                      <a:pt x="539" y="92"/>
                      <a:pt x="581" y="60"/>
                      <a:pt x="606" y="14"/>
                    </a:cubicBezTo>
                    <a:cubicBezTo>
                      <a:pt x="608" y="11"/>
                      <a:pt x="610" y="8"/>
                      <a:pt x="613" y="6"/>
                    </a:cubicBezTo>
                    <a:cubicBezTo>
                      <a:pt x="621" y="0"/>
                      <a:pt x="631" y="0"/>
                      <a:pt x="640" y="4"/>
                    </a:cubicBezTo>
                    <a:cubicBezTo>
                      <a:pt x="647" y="9"/>
                      <a:pt x="652" y="15"/>
                      <a:pt x="652" y="24"/>
                    </a:cubicBezTo>
                    <a:cubicBezTo>
                      <a:pt x="652" y="24"/>
                      <a:pt x="652" y="24"/>
                      <a:pt x="652" y="24"/>
                    </a:cubicBezTo>
                    <a:cubicBezTo>
                      <a:pt x="652" y="24"/>
                      <a:pt x="652" y="24"/>
                      <a:pt x="652" y="24"/>
                    </a:cubicBezTo>
                    <a:cubicBezTo>
                      <a:pt x="652" y="25"/>
                      <a:pt x="652" y="25"/>
                      <a:pt x="652" y="26"/>
                    </a:cubicBezTo>
                    <a:cubicBezTo>
                      <a:pt x="652" y="30"/>
                      <a:pt x="651" y="34"/>
                      <a:pt x="649" y="38"/>
                    </a:cubicBezTo>
                    <a:cubicBezTo>
                      <a:pt x="618" y="95"/>
                      <a:pt x="565" y="136"/>
                      <a:pt x="495" y="157"/>
                    </a:cubicBezTo>
                    <a:cubicBezTo>
                      <a:pt x="446" y="172"/>
                      <a:pt x="406" y="172"/>
                      <a:pt x="400" y="172"/>
                    </a:cubicBezTo>
                    <a:cubicBezTo>
                      <a:pt x="350" y="172"/>
                      <a:pt x="350" y="172"/>
                      <a:pt x="350" y="172"/>
                    </a:cubicBezTo>
                    <a:cubicBezTo>
                      <a:pt x="0" y="174"/>
                      <a:pt x="0" y="174"/>
                      <a:pt x="0" y="174"/>
                    </a:cubicBezTo>
                    <a:cubicBezTo>
                      <a:pt x="0" y="125"/>
                      <a:pt x="0" y="125"/>
                      <a:pt x="0" y="125"/>
                    </a:cubicBezTo>
                    <a:cubicBezTo>
                      <a:pt x="350" y="123"/>
                      <a:pt x="350" y="123"/>
                      <a:pt x="350" y="123"/>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8" name="ï$ḻïḍé"/>
              <p:cNvSpPr/>
              <p:nvPr/>
            </p:nvSpPr>
            <p:spPr bwMode="auto">
              <a:xfrm>
                <a:off x="4999116" y="3864471"/>
                <a:ext cx="247185" cy="62762"/>
              </a:xfrm>
              <a:custGeom>
                <a:avLst/>
                <a:gdLst>
                  <a:gd name="T0" fmla="*/ 46 w 662"/>
                  <a:gd name="T1" fmla="*/ 14 h 170"/>
                  <a:gd name="T2" fmla="*/ 171 w 662"/>
                  <a:gd name="T3" fmla="*/ 108 h 170"/>
                  <a:gd name="T4" fmla="*/ 252 w 662"/>
                  <a:gd name="T5" fmla="*/ 121 h 170"/>
                  <a:gd name="T6" fmla="*/ 253 w 662"/>
                  <a:gd name="T7" fmla="*/ 121 h 170"/>
                  <a:gd name="T8" fmla="*/ 303 w 662"/>
                  <a:gd name="T9" fmla="*/ 120 h 170"/>
                  <a:gd name="T10" fmla="*/ 662 w 662"/>
                  <a:gd name="T11" fmla="*/ 119 h 170"/>
                  <a:gd name="T12" fmla="*/ 662 w 662"/>
                  <a:gd name="T13" fmla="*/ 168 h 170"/>
                  <a:gd name="T14" fmla="*/ 303 w 662"/>
                  <a:gd name="T15" fmla="*/ 169 h 170"/>
                  <a:gd name="T16" fmla="*/ 253 w 662"/>
                  <a:gd name="T17" fmla="*/ 170 h 170"/>
                  <a:gd name="T18" fmla="*/ 158 w 662"/>
                  <a:gd name="T19" fmla="*/ 156 h 170"/>
                  <a:gd name="T20" fmla="*/ 3 w 662"/>
                  <a:gd name="T21" fmla="*/ 38 h 170"/>
                  <a:gd name="T22" fmla="*/ 0 w 662"/>
                  <a:gd name="T23" fmla="*/ 26 h 170"/>
                  <a:gd name="T24" fmla="*/ 0 w 662"/>
                  <a:gd name="T25" fmla="*/ 25 h 170"/>
                  <a:gd name="T26" fmla="*/ 0 w 662"/>
                  <a:gd name="T27" fmla="*/ 24 h 170"/>
                  <a:gd name="T28" fmla="*/ 0 w 662"/>
                  <a:gd name="T29" fmla="*/ 24 h 170"/>
                  <a:gd name="T30" fmla="*/ 13 w 662"/>
                  <a:gd name="T31" fmla="*/ 4 h 170"/>
                  <a:gd name="T32" fmla="*/ 39 w 662"/>
                  <a:gd name="T33" fmla="*/ 6 h 170"/>
                  <a:gd name="T34" fmla="*/ 46 w 662"/>
                  <a:gd name="T35" fmla="*/ 1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0">
                    <a:moveTo>
                      <a:pt x="46" y="14"/>
                    </a:moveTo>
                    <a:cubicBezTo>
                      <a:pt x="72" y="60"/>
                      <a:pt x="114" y="91"/>
                      <a:pt x="171" y="108"/>
                    </a:cubicBezTo>
                    <a:cubicBezTo>
                      <a:pt x="215" y="121"/>
                      <a:pt x="252" y="121"/>
                      <a:pt x="252" y="121"/>
                    </a:cubicBezTo>
                    <a:cubicBezTo>
                      <a:pt x="253" y="121"/>
                      <a:pt x="253" y="121"/>
                      <a:pt x="253" y="121"/>
                    </a:cubicBezTo>
                    <a:cubicBezTo>
                      <a:pt x="303" y="120"/>
                      <a:pt x="303" y="120"/>
                      <a:pt x="303" y="120"/>
                    </a:cubicBezTo>
                    <a:cubicBezTo>
                      <a:pt x="662" y="119"/>
                      <a:pt x="662" y="119"/>
                      <a:pt x="662" y="119"/>
                    </a:cubicBezTo>
                    <a:cubicBezTo>
                      <a:pt x="662" y="168"/>
                      <a:pt x="662" y="168"/>
                      <a:pt x="662" y="168"/>
                    </a:cubicBezTo>
                    <a:cubicBezTo>
                      <a:pt x="303" y="169"/>
                      <a:pt x="303" y="169"/>
                      <a:pt x="303" y="169"/>
                    </a:cubicBezTo>
                    <a:cubicBezTo>
                      <a:pt x="253" y="170"/>
                      <a:pt x="253" y="170"/>
                      <a:pt x="253" y="170"/>
                    </a:cubicBezTo>
                    <a:cubicBezTo>
                      <a:pt x="248" y="170"/>
                      <a:pt x="207" y="170"/>
                      <a:pt x="158" y="156"/>
                    </a:cubicBezTo>
                    <a:cubicBezTo>
                      <a:pt x="89" y="136"/>
                      <a:pt x="35" y="95"/>
                      <a:pt x="3" y="38"/>
                    </a:cubicBezTo>
                    <a:cubicBezTo>
                      <a:pt x="1" y="34"/>
                      <a:pt x="0" y="30"/>
                      <a:pt x="0" y="26"/>
                    </a:cubicBezTo>
                    <a:cubicBezTo>
                      <a:pt x="0" y="26"/>
                      <a:pt x="0" y="25"/>
                      <a:pt x="0" y="25"/>
                    </a:cubicBezTo>
                    <a:cubicBezTo>
                      <a:pt x="0" y="24"/>
                      <a:pt x="0" y="24"/>
                      <a:pt x="0" y="24"/>
                    </a:cubicBezTo>
                    <a:cubicBezTo>
                      <a:pt x="0" y="24"/>
                      <a:pt x="0" y="24"/>
                      <a:pt x="0" y="24"/>
                    </a:cubicBezTo>
                    <a:cubicBezTo>
                      <a:pt x="1" y="16"/>
                      <a:pt x="5" y="9"/>
                      <a:pt x="13" y="4"/>
                    </a:cubicBezTo>
                    <a:cubicBezTo>
                      <a:pt x="21" y="0"/>
                      <a:pt x="32" y="1"/>
                      <a:pt x="39" y="6"/>
                    </a:cubicBezTo>
                    <a:cubicBezTo>
                      <a:pt x="42" y="8"/>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09" name="iśļíḑè"/>
              <p:cNvSpPr/>
              <p:nvPr/>
            </p:nvSpPr>
            <p:spPr bwMode="auto">
              <a:xfrm>
                <a:off x="5361203" y="3493693"/>
                <a:ext cx="547477" cy="226909"/>
              </a:xfrm>
              <a:custGeom>
                <a:avLst/>
                <a:gdLst>
                  <a:gd name="T0" fmla="*/ 42 w 1469"/>
                  <a:gd name="T1" fmla="*/ 458 h 609"/>
                  <a:gd name="T2" fmla="*/ 41 w 1469"/>
                  <a:gd name="T3" fmla="*/ 458 h 609"/>
                  <a:gd name="T4" fmla="*/ 0 w 1469"/>
                  <a:gd name="T5" fmla="*/ 307 h 609"/>
                  <a:gd name="T6" fmla="*/ 0 w 1469"/>
                  <a:gd name="T7" fmla="*/ 307 h 609"/>
                  <a:gd name="T8" fmla="*/ 302 w 1469"/>
                  <a:gd name="T9" fmla="*/ 3 h 609"/>
                  <a:gd name="T10" fmla="*/ 734 w 1469"/>
                  <a:gd name="T11" fmla="*/ 2 h 609"/>
                  <a:gd name="T12" fmla="*/ 1165 w 1469"/>
                  <a:gd name="T13" fmla="*/ 0 h 609"/>
                  <a:gd name="T14" fmla="*/ 1469 w 1469"/>
                  <a:gd name="T15" fmla="*/ 303 h 609"/>
                  <a:gd name="T16" fmla="*/ 1469 w 1469"/>
                  <a:gd name="T17" fmla="*/ 303 h 609"/>
                  <a:gd name="T18" fmla="*/ 1430 w 1469"/>
                  <a:gd name="T19" fmla="*/ 453 h 609"/>
                  <a:gd name="T20" fmla="*/ 1430 w 1469"/>
                  <a:gd name="T21" fmla="*/ 453 h 609"/>
                  <a:gd name="T22" fmla="*/ 1167 w 1469"/>
                  <a:gd name="T23" fmla="*/ 606 h 609"/>
                  <a:gd name="T24" fmla="*/ 736 w 1469"/>
                  <a:gd name="T25" fmla="*/ 607 h 609"/>
                  <a:gd name="T26" fmla="*/ 305 w 1469"/>
                  <a:gd name="T27" fmla="*/ 608 h 609"/>
                  <a:gd name="T28" fmla="*/ 42 w 1469"/>
                  <a:gd name="T29" fmla="*/ 45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09">
                    <a:moveTo>
                      <a:pt x="42" y="458"/>
                    </a:moveTo>
                    <a:cubicBezTo>
                      <a:pt x="41" y="458"/>
                      <a:pt x="41" y="458"/>
                      <a:pt x="41" y="458"/>
                    </a:cubicBezTo>
                    <a:cubicBezTo>
                      <a:pt x="15" y="413"/>
                      <a:pt x="0" y="362"/>
                      <a:pt x="0" y="307"/>
                    </a:cubicBezTo>
                    <a:cubicBezTo>
                      <a:pt x="0" y="307"/>
                      <a:pt x="0" y="307"/>
                      <a:pt x="0" y="307"/>
                    </a:cubicBezTo>
                    <a:cubicBezTo>
                      <a:pt x="0" y="139"/>
                      <a:pt x="135" y="4"/>
                      <a:pt x="302" y="3"/>
                    </a:cubicBezTo>
                    <a:cubicBezTo>
                      <a:pt x="734" y="2"/>
                      <a:pt x="734" y="2"/>
                      <a:pt x="734" y="2"/>
                    </a:cubicBezTo>
                    <a:cubicBezTo>
                      <a:pt x="1165" y="0"/>
                      <a:pt x="1165" y="0"/>
                      <a:pt x="1165" y="0"/>
                    </a:cubicBezTo>
                    <a:cubicBezTo>
                      <a:pt x="1332" y="0"/>
                      <a:pt x="1469" y="135"/>
                      <a:pt x="1469" y="303"/>
                    </a:cubicBezTo>
                    <a:cubicBezTo>
                      <a:pt x="1469" y="303"/>
                      <a:pt x="1469" y="303"/>
                      <a:pt x="1469" y="303"/>
                    </a:cubicBezTo>
                    <a:cubicBezTo>
                      <a:pt x="1469" y="357"/>
                      <a:pt x="1455" y="409"/>
                      <a:pt x="1430" y="453"/>
                    </a:cubicBezTo>
                    <a:cubicBezTo>
                      <a:pt x="1430" y="453"/>
                      <a:pt x="1430" y="453"/>
                      <a:pt x="1430" y="453"/>
                    </a:cubicBezTo>
                    <a:cubicBezTo>
                      <a:pt x="1378" y="545"/>
                      <a:pt x="1279" y="606"/>
                      <a:pt x="1167" y="606"/>
                    </a:cubicBezTo>
                    <a:cubicBezTo>
                      <a:pt x="736" y="607"/>
                      <a:pt x="736" y="607"/>
                      <a:pt x="736" y="607"/>
                    </a:cubicBezTo>
                    <a:cubicBezTo>
                      <a:pt x="305" y="608"/>
                      <a:pt x="305" y="608"/>
                      <a:pt x="305" y="608"/>
                    </a:cubicBezTo>
                    <a:cubicBezTo>
                      <a:pt x="193" y="609"/>
                      <a:pt x="94" y="548"/>
                      <a:pt x="42" y="45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0" name="îṡľiḑé"/>
              <p:cNvSpPr/>
              <p:nvPr/>
            </p:nvSpPr>
            <p:spPr bwMode="auto">
              <a:xfrm>
                <a:off x="5376652" y="3664598"/>
                <a:ext cx="258772" cy="56003"/>
              </a:xfrm>
              <a:custGeom>
                <a:avLst/>
                <a:gdLst>
                  <a:gd name="T0" fmla="*/ 0 w 694"/>
                  <a:gd name="T1" fmla="*/ 0 h 151"/>
                  <a:gd name="T2" fmla="*/ 167 w 694"/>
                  <a:gd name="T3" fmla="*/ 40 h 151"/>
                  <a:gd name="T4" fmla="*/ 694 w 694"/>
                  <a:gd name="T5" fmla="*/ 38 h 151"/>
                  <a:gd name="T6" fmla="*/ 694 w 694"/>
                  <a:gd name="T7" fmla="*/ 149 h 151"/>
                  <a:gd name="T8" fmla="*/ 263 w 694"/>
                  <a:gd name="T9" fmla="*/ 150 h 151"/>
                  <a:gd name="T10" fmla="*/ 0 w 694"/>
                  <a:gd name="T11" fmla="*/ 0 h 151"/>
                </a:gdLst>
                <a:ahLst/>
                <a:cxnLst>
                  <a:cxn ang="0">
                    <a:pos x="T0" y="T1"/>
                  </a:cxn>
                  <a:cxn ang="0">
                    <a:pos x="T2" y="T3"/>
                  </a:cxn>
                  <a:cxn ang="0">
                    <a:pos x="T4" y="T5"/>
                  </a:cxn>
                  <a:cxn ang="0">
                    <a:pos x="T6" y="T7"/>
                  </a:cxn>
                  <a:cxn ang="0">
                    <a:pos x="T8" y="T9"/>
                  </a:cxn>
                  <a:cxn ang="0">
                    <a:pos x="T10" y="T11"/>
                  </a:cxn>
                </a:cxnLst>
                <a:rect l="0" t="0" r="r" b="b"/>
                <a:pathLst>
                  <a:path w="694" h="151">
                    <a:moveTo>
                      <a:pt x="0" y="0"/>
                    </a:moveTo>
                    <a:cubicBezTo>
                      <a:pt x="50" y="25"/>
                      <a:pt x="107" y="40"/>
                      <a:pt x="167" y="40"/>
                    </a:cubicBezTo>
                    <a:cubicBezTo>
                      <a:pt x="694" y="38"/>
                      <a:pt x="694" y="38"/>
                      <a:pt x="694" y="38"/>
                    </a:cubicBezTo>
                    <a:cubicBezTo>
                      <a:pt x="694" y="149"/>
                      <a:pt x="694" y="149"/>
                      <a:pt x="694" y="149"/>
                    </a:cubicBezTo>
                    <a:cubicBezTo>
                      <a:pt x="263" y="150"/>
                      <a:pt x="263" y="150"/>
                      <a:pt x="263" y="150"/>
                    </a:cubicBezTo>
                    <a:cubicBezTo>
                      <a:pt x="151" y="151"/>
                      <a:pt x="52"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1" name="ï$ľiḍe"/>
              <p:cNvSpPr/>
              <p:nvPr/>
            </p:nvSpPr>
            <p:spPr bwMode="auto">
              <a:xfrm>
                <a:off x="5361203" y="3494659"/>
                <a:ext cx="274221" cy="184424"/>
              </a:xfrm>
              <a:custGeom>
                <a:avLst/>
                <a:gdLst>
                  <a:gd name="T0" fmla="*/ 0 w 736"/>
                  <a:gd name="T1" fmla="*/ 305 h 496"/>
                  <a:gd name="T2" fmla="*/ 302 w 736"/>
                  <a:gd name="T3" fmla="*/ 1 h 496"/>
                  <a:gd name="T4" fmla="*/ 734 w 736"/>
                  <a:gd name="T5" fmla="*/ 0 h 496"/>
                  <a:gd name="T6" fmla="*/ 736 w 736"/>
                  <a:gd name="T7" fmla="*/ 494 h 496"/>
                  <a:gd name="T8" fmla="*/ 209 w 736"/>
                  <a:gd name="T9" fmla="*/ 496 h 496"/>
                  <a:gd name="T10" fmla="*/ 41 w 736"/>
                  <a:gd name="T11" fmla="*/ 456 h 496"/>
                  <a:gd name="T12" fmla="*/ 0 w 736"/>
                  <a:gd name="T13" fmla="*/ 305 h 496"/>
                  <a:gd name="T14" fmla="*/ 0 w 736"/>
                  <a:gd name="T15" fmla="*/ 305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6">
                    <a:moveTo>
                      <a:pt x="0" y="305"/>
                    </a:moveTo>
                    <a:cubicBezTo>
                      <a:pt x="0" y="137"/>
                      <a:pt x="135" y="2"/>
                      <a:pt x="302" y="1"/>
                    </a:cubicBezTo>
                    <a:cubicBezTo>
                      <a:pt x="734" y="0"/>
                      <a:pt x="734" y="0"/>
                      <a:pt x="734" y="0"/>
                    </a:cubicBezTo>
                    <a:cubicBezTo>
                      <a:pt x="736" y="494"/>
                      <a:pt x="736" y="494"/>
                      <a:pt x="736" y="494"/>
                    </a:cubicBezTo>
                    <a:cubicBezTo>
                      <a:pt x="209" y="496"/>
                      <a:pt x="209" y="496"/>
                      <a:pt x="209" y="496"/>
                    </a:cubicBezTo>
                    <a:cubicBezTo>
                      <a:pt x="149" y="496"/>
                      <a:pt x="91" y="481"/>
                      <a:pt x="41" y="456"/>
                    </a:cubicBezTo>
                    <a:cubicBezTo>
                      <a:pt x="15" y="412"/>
                      <a:pt x="0" y="360"/>
                      <a:pt x="0" y="305"/>
                    </a:cubicBezTo>
                    <a:cubicBezTo>
                      <a:pt x="0" y="305"/>
                      <a:pt x="0" y="305"/>
                      <a:pt x="0" y="305"/>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2" name="íṥļidé"/>
              <p:cNvSpPr/>
              <p:nvPr/>
            </p:nvSpPr>
            <p:spPr bwMode="auto">
              <a:xfrm>
                <a:off x="5635424" y="3662667"/>
                <a:ext cx="258772" cy="56969"/>
              </a:xfrm>
              <a:custGeom>
                <a:avLst/>
                <a:gdLst>
                  <a:gd name="T0" fmla="*/ 526 w 694"/>
                  <a:gd name="T1" fmla="*/ 42 h 154"/>
                  <a:gd name="T2" fmla="*/ 694 w 694"/>
                  <a:gd name="T3" fmla="*/ 0 h 154"/>
                  <a:gd name="T4" fmla="*/ 431 w 694"/>
                  <a:gd name="T5" fmla="*/ 153 h 154"/>
                  <a:gd name="T6" fmla="*/ 0 w 694"/>
                  <a:gd name="T7" fmla="*/ 154 h 154"/>
                  <a:gd name="T8" fmla="*/ 0 w 694"/>
                  <a:gd name="T9" fmla="*/ 43 h 154"/>
                  <a:gd name="T10" fmla="*/ 526 w 694"/>
                  <a:gd name="T11" fmla="*/ 42 h 154"/>
                </a:gdLst>
                <a:ahLst/>
                <a:cxnLst>
                  <a:cxn ang="0">
                    <a:pos x="T0" y="T1"/>
                  </a:cxn>
                  <a:cxn ang="0">
                    <a:pos x="T2" y="T3"/>
                  </a:cxn>
                  <a:cxn ang="0">
                    <a:pos x="T4" y="T5"/>
                  </a:cxn>
                  <a:cxn ang="0">
                    <a:pos x="T6" y="T7"/>
                  </a:cxn>
                  <a:cxn ang="0">
                    <a:pos x="T8" y="T9"/>
                  </a:cxn>
                  <a:cxn ang="0">
                    <a:pos x="T10" y="T11"/>
                  </a:cxn>
                </a:cxnLst>
                <a:rect l="0" t="0" r="r" b="b"/>
                <a:pathLst>
                  <a:path w="694" h="154">
                    <a:moveTo>
                      <a:pt x="526" y="42"/>
                    </a:moveTo>
                    <a:cubicBezTo>
                      <a:pt x="587" y="42"/>
                      <a:pt x="644" y="26"/>
                      <a:pt x="694" y="0"/>
                    </a:cubicBezTo>
                    <a:cubicBezTo>
                      <a:pt x="642" y="92"/>
                      <a:pt x="544" y="153"/>
                      <a:pt x="431" y="153"/>
                    </a:cubicBezTo>
                    <a:cubicBezTo>
                      <a:pt x="0" y="154"/>
                      <a:pt x="0" y="154"/>
                      <a:pt x="0" y="154"/>
                    </a:cubicBezTo>
                    <a:cubicBezTo>
                      <a:pt x="0" y="43"/>
                      <a:pt x="0" y="43"/>
                      <a:pt x="0" y="43"/>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3" name="işḻiďé"/>
              <p:cNvSpPr/>
              <p:nvPr/>
            </p:nvSpPr>
            <p:spPr bwMode="auto">
              <a:xfrm>
                <a:off x="5635424" y="3493693"/>
                <a:ext cx="273256" cy="185389"/>
              </a:xfrm>
              <a:custGeom>
                <a:avLst/>
                <a:gdLst>
                  <a:gd name="T0" fmla="*/ 1 w 734"/>
                  <a:gd name="T1" fmla="*/ 496 h 496"/>
                  <a:gd name="T2" fmla="*/ 0 w 734"/>
                  <a:gd name="T3" fmla="*/ 2 h 496"/>
                  <a:gd name="T4" fmla="*/ 430 w 734"/>
                  <a:gd name="T5" fmla="*/ 0 h 496"/>
                  <a:gd name="T6" fmla="*/ 734 w 734"/>
                  <a:gd name="T7" fmla="*/ 303 h 496"/>
                  <a:gd name="T8" fmla="*/ 734 w 734"/>
                  <a:gd name="T9" fmla="*/ 303 h 496"/>
                  <a:gd name="T10" fmla="*/ 695 w 734"/>
                  <a:gd name="T11" fmla="*/ 454 h 496"/>
                  <a:gd name="T12" fmla="*/ 527 w 734"/>
                  <a:gd name="T13" fmla="*/ 495 h 496"/>
                  <a:gd name="T14" fmla="*/ 1 w 734"/>
                  <a:gd name="T15" fmla="*/ 496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4" h="496">
                    <a:moveTo>
                      <a:pt x="1" y="496"/>
                    </a:moveTo>
                    <a:cubicBezTo>
                      <a:pt x="0" y="2"/>
                      <a:pt x="0" y="2"/>
                      <a:pt x="0" y="2"/>
                    </a:cubicBezTo>
                    <a:cubicBezTo>
                      <a:pt x="430" y="0"/>
                      <a:pt x="430" y="0"/>
                      <a:pt x="430" y="0"/>
                    </a:cubicBezTo>
                    <a:cubicBezTo>
                      <a:pt x="597" y="0"/>
                      <a:pt x="734" y="135"/>
                      <a:pt x="734" y="303"/>
                    </a:cubicBezTo>
                    <a:cubicBezTo>
                      <a:pt x="734" y="303"/>
                      <a:pt x="734" y="303"/>
                      <a:pt x="734" y="303"/>
                    </a:cubicBezTo>
                    <a:cubicBezTo>
                      <a:pt x="734" y="357"/>
                      <a:pt x="720" y="409"/>
                      <a:pt x="695" y="454"/>
                    </a:cubicBezTo>
                    <a:cubicBezTo>
                      <a:pt x="644" y="479"/>
                      <a:pt x="587" y="495"/>
                      <a:pt x="527" y="495"/>
                    </a:cubicBezTo>
                    <a:cubicBezTo>
                      <a:pt x="1" y="496"/>
                      <a:pt x="1" y="496"/>
                      <a:pt x="1"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4" name="iṥ1îḑê"/>
              <p:cNvSpPr/>
              <p:nvPr/>
            </p:nvSpPr>
            <p:spPr bwMode="auto">
              <a:xfrm>
                <a:off x="5391136" y="3518798"/>
                <a:ext cx="244289" cy="64693"/>
              </a:xfrm>
              <a:custGeom>
                <a:avLst/>
                <a:gdLst>
                  <a:gd name="T0" fmla="*/ 303 w 653"/>
                  <a:gd name="T1" fmla="*/ 50 h 173"/>
                  <a:gd name="T2" fmla="*/ 252 w 653"/>
                  <a:gd name="T3" fmla="*/ 50 h 173"/>
                  <a:gd name="T4" fmla="*/ 252 w 653"/>
                  <a:gd name="T5" fmla="*/ 51 h 173"/>
                  <a:gd name="T6" fmla="*/ 171 w 653"/>
                  <a:gd name="T7" fmla="*/ 63 h 173"/>
                  <a:gd name="T8" fmla="*/ 47 w 653"/>
                  <a:gd name="T9" fmla="*/ 159 h 173"/>
                  <a:gd name="T10" fmla="*/ 40 w 653"/>
                  <a:gd name="T11" fmla="*/ 167 h 173"/>
                  <a:gd name="T12" fmla="*/ 13 w 653"/>
                  <a:gd name="T13" fmla="*/ 168 h 173"/>
                  <a:gd name="T14" fmla="*/ 1 w 653"/>
                  <a:gd name="T15" fmla="*/ 148 h 173"/>
                  <a:gd name="T16" fmla="*/ 0 w 653"/>
                  <a:gd name="T17" fmla="*/ 148 h 173"/>
                  <a:gd name="T18" fmla="*/ 0 w 653"/>
                  <a:gd name="T19" fmla="*/ 148 h 173"/>
                  <a:gd name="T20" fmla="*/ 0 w 653"/>
                  <a:gd name="T21" fmla="*/ 147 h 173"/>
                  <a:gd name="T22" fmla="*/ 3 w 653"/>
                  <a:gd name="T23" fmla="*/ 135 h 173"/>
                  <a:gd name="T24" fmla="*/ 158 w 653"/>
                  <a:gd name="T25" fmla="*/ 16 h 173"/>
                  <a:gd name="T26" fmla="*/ 252 w 653"/>
                  <a:gd name="T27" fmla="*/ 1 h 173"/>
                  <a:gd name="T28" fmla="*/ 253 w 653"/>
                  <a:gd name="T29" fmla="*/ 1 h 173"/>
                  <a:gd name="T30" fmla="*/ 303 w 653"/>
                  <a:gd name="T31" fmla="*/ 1 h 173"/>
                  <a:gd name="T32" fmla="*/ 653 w 653"/>
                  <a:gd name="T33" fmla="*/ 0 h 173"/>
                  <a:gd name="T34" fmla="*/ 653 w 653"/>
                  <a:gd name="T35" fmla="*/ 49 h 173"/>
                  <a:gd name="T36" fmla="*/ 303 w 653"/>
                  <a:gd name="T37"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3" h="173">
                    <a:moveTo>
                      <a:pt x="303" y="50"/>
                    </a:moveTo>
                    <a:cubicBezTo>
                      <a:pt x="252" y="50"/>
                      <a:pt x="252" y="50"/>
                      <a:pt x="252" y="50"/>
                    </a:cubicBezTo>
                    <a:cubicBezTo>
                      <a:pt x="252" y="51"/>
                      <a:pt x="252" y="51"/>
                      <a:pt x="252" y="51"/>
                    </a:cubicBezTo>
                    <a:cubicBezTo>
                      <a:pt x="251" y="50"/>
                      <a:pt x="214" y="50"/>
                      <a:pt x="171" y="63"/>
                    </a:cubicBezTo>
                    <a:cubicBezTo>
                      <a:pt x="114" y="81"/>
                      <a:pt x="72" y="113"/>
                      <a:pt x="47" y="159"/>
                    </a:cubicBezTo>
                    <a:cubicBezTo>
                      <a:pt x="45" y="162"/>
                      <a:pt x="43" y="165"/>
                      <a:pt x="40" y="167"/>
                    </a:cubicBezTo>
                    <a:cubicBezTo>
                      <a:pt x="32" y="172"/>
                      <a:pt x="22" y="173"/>
                      <a:pt x="13" y="168"/>
                    </a:cubicBezTo>
                    <a:cubicBezTo>
                      <a:pt x="6" y="164"/>
                      <a:pt x="1" y="157"/>
                      <a:pt x="1" y="148"/>
                    </a:cubicBezTo>
                    <a:cubicBezTo>
                      <a:pt x="0" y="148"/>
                      <a:pt x="0" y="148"/>
                      <a:pt x="0" y="148"/>
                    </a:cubicBezTo>
                    <a:cubicBezTo>
                      <a:pt x="0" y="148"/>
                      <a:pt x="0" y="148"/>
                      <a:pt x="0" y="148"/>
                    </a:cubicBezTo>
                    <a:cubicBezTo>
                      <a:pt x="0" y="148"/>
                      <a:pt x="0" y="147"/>
                      <a:pt x="0" y="147"/>
                    </a:cubicBezTo>
                    <a:cubicBezTo>
                      <a:pt x="0" y="143"/>
                      <a:pt x="1" y="139"/>
                      <a:pt x="3" y="135"/>
                    </a:cubicBezTo>
                    <a:cubicBezTo>
                      <a:pt x="35" y="78"/>
                      <a:pt x="89" y="36"/>
                      <a:pt x="158" y="16"/>
                    </a:cubicBezTo>
                    <a:cubicBezTo>
                      <a:pt x="205" y="1"/>
                      <a:pt x="244" y="1"/>
                      <a:pt x="252" y="1"/>
                    </a:cubicBezTo>
                    <a:cubicBezTo>
                      <a:pt x="252" y="1"/>
                      <a:pt x="252" y="1"/>
                      <a:pt x="253" y="1"/>
                    </a:cubicBezTo>
                    <a:cubicBezTo>
                      <a:pt x="303" y="1"/>
                      <a:pt x="303" y="1"/>
                      <a:pt x="303" y="1"/>
                    </a:cubicBezTo>
                    <a:cubicBezTo>
                      <a:pt x="653" y="0"/>
                      <a:pt x="653" y="0"/>
                      <a:pt x="653" y="0"/>
                    </a:cubicBezTo>
                    <a:cubicBezTo>
                      <a:pt x="653" y="49"/>
                      <a:pt x="653" y="49"/>
                      <a:pt x="653" y="49"/>
                    </a:cubicBezTo>
                    <a:cubicBezTo>
                      <a:pt x="303" y="50"/>
                      <a:pt x="303" y="50"/>
                      <a:pt x="303"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5" name="ïşľîḍè"/>
              <p:cNvSpPr/>
              <p:nvPr/>
            </p:nvSpPr>
            <p:spPr bwMode="auto">
              <a:xfrm>
                <a:off x="5635424" y="3518798"/>
                <a:ext cx="247185" cy="63727"/>
              </a:xfrm>
              <a:custGeom>
                <a:avLst/>
                <a:gdLst>
                  <a:gd name="T0" fmla="*/ 616 w 662"/>
                  <a:gd name="T1" fmla="*/ 157 h 171"/>
                  <a:gd name="T2" fmla="*/ 491 w 662"/>
                  <a:gd name="T3" fmla="*/ 62 h 171"/>
                  <a:gd name="T4" fmla="*/ 410 w 662"/>
                  <a:gd name="T5" fmla="*/ 50 h 171"/>
                  <a:gd name="T6" fmla="*/ 409 w 662"/>
                  <a:gd name="T7" fmla="*/ 50 h 171"/>
                  <a:gd name="T8" fmla="*/ 359 w 662"/>
                  <a:gd name="T9" fmla="*/ 50 h 171"/>
                  <a:gd name="T10" fmla="*/ 0 w 662"/>
                  <a:gd name="T11" fmla="*/ 51 h 171"/>
                  <a:gd name="T12" fmla="*/ 0 w 662"/>
                  <a:gd name="T13" fmla="*/ 2 h 171"/>
                  <a:gd name="T14" fmla="*/ 359 w 662"/>
                  <a:gd name="T15" fmla="*/ 1 h 171"/>
                  <a:gd name="T16" fmla="*/ 409 w 662"/>
                  <a:gd name="T17" fmla="*/ 1 h 171"/>
                  <a:gd name="T18" fmla="*/ 504 w 662"/>
                  <a:gd name="T19" fmla="*/ 15 h 171"/>
                  <a:gd name="T20" fmla="*/ 659 w 662"/>
                  <a:gd name="T21" fmla="*/ 133 h 171"/>
                  <a:gd name="T22" fmla="*/ 662 w 662"/>
                  <a:gd name="T23" fmla="*/ 145 h 171"/>
                  <a:gd name="T24" fmla="*/ 662 w 662"/>
                  <a:gd name="T25" fmla="*/ 146 h 171"/>
                  <a:gd name="T26" fmla="*/ 662 w 662"/>
                  <a:gd name="T27" fmla="*/ 147 h 171"/>
                  <a:gd name="T28" fmla="*/ 662 w 662"/>
                  <a:gd name="T29" fmla="*/ 147 h 171"/>
                  <a:gd name="T30" fmla="*/ 649 w 662"/>
                  <a:gd name="T31" fmla="*/ 167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80"/>
                      <a:pt x="491" y="62"/>
                    </a:cubicBezTo>
                    <a:cubicBezTo>
                      <a:pt x="447" y="49"/>
                      <a:pt x="410" y="50"/>
                      <a:pt x="410" y="50"/>
                    </a:cubicBezTo>
                    <a:cubicBezTo>
                      <a:pt x="409" y="50"/>
                      <a:pt x="409" y="50"/>
                      <a:pt x="409" y="50"/>
                    </a:cubicBezTo>
                    <a:cubicBezTo>
                      <a:pt x="359" y="50"/>
                      <a:pt x="359" y="50"/>
                      <a:pt x="359" y="50"/>
                    </a:cubicBezTo>
                    <a:cubicBezTo>
                      <a:pt x="0" y="51"/>
                      <a:pt x="0" y="51"/>
                      <a:pt x="0" y="51"/>
                    </a:cubicBezTo>
                    <a:cubicBezTo>
                      <a:pt x="0" y="2"/>
                      <a:pt x="0" y="2"/>
                      <a:pt x="0" y="2"/>
                    </a:cubicBezTo>
                    <a:cubicBezTo>
                      <a:pt x="359" y="1"/>
                      <a:pt x="359" y="1"/>
                      <a:pt x="359" y="1"/>
                    </a:cubicBezTo>
                    <a:cubicBezTo>
                      <a:pt x="409" y="1"/>
                      <a:pt x="409" y="1"/>
                      <a:pt x="409" y="1"/>
                    </a:cubicBezTo>
                    <a:cubicBezTo>
                      <a:pt x="414" y="1"/>
                      <a:pt x="455" y="0"/>
                      <a:pt x="504" y="15"/>
                    </a:cubicBezTo>
                    <a:cubicBezTo>
                      <a:pt x="573" y="35"/>
                      <a:pt x="627" y="76"/>
                      <a:pt x="659" y="133"/>
                    </a:cubicBezTo>
                    <a:cubicBezTo>
                      <a:pt x="661" y="137"/>
                      <a:pt x="662" y="141"/>
                      <a:pt x="662" y="145"/>
                    </a:cubicBezTo>
                    <a:cubicBezTo>
                      <a:pt x="662" y="145"/>
                      <a:pt x="662" y="146"/>
                      <a:pt x="662" y="146"/>
                    </a:cubicBezTo>
                    <a:cubicBezTo>
                      <a:pt x="662" y="147"/>
                      <a:pt x="662" y="147"/>
                      <a:pt x="662" y="147"/>
                    </a:cubicBezTo>
                    <a:cubicBezTo>
                      <a:pt x="662" y="147"/>
                      <a:pt x="662" y="147"/>
                      <a:pt x="662" y="147"/>
                    </a:cubicBezTo>
                    <a:cubicBezTo>
                      <a:pt x="661" y="155"/>
                      <a:pt x="657" y="162"/>
                      <a:pt x="649" y="167"/>
                    </a:cubicBezTo>
                    <a:cubicBezTo>
                      <a:pt x="641" y="171"/>
                      <a:pt x="630" y="170"/>
                      <a:pt x="623" y="165"/>
                    </a:cubicBezTo>
                    <a:cubicBezTo>
                      <a:pt x="620" y="163"/>
                      <a:pt x="617"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6" name="íšľïḍe"/>
              <p:cNvSpPr/>
              <p:nvPr/>
            </p:nvSpPr>
            <p:spPr bwMode="auto">
              <a:xfrm>
                <a:off x="5434586" y="3704187"/>
                <a:ext cx="548442" cy="227874"/>
              </a:xfrm>
              <a:custGeom>
                <a:avLst/>
                <a:gdLst>
                  <a:gd name="T0" fmla="*/ 42 w 1469"/>
                  <a:gd name="T1" fmla="*/ 460 h 611"/>
                  <a:gd name="T2" fmla="*/ 41 w 1469"/>
                  <a:gd name="T3" fmla="*/ 460 h 611"/>
                  <a:gd name="T4" fmla="*/ 0 w 1469"/>
                  <a:gd name="T5" fmla="*/ 309 h 611"/>
                  <a:gd name="T6" fmla="*/ 0 w 1469"/>
                  <a:gd name="T7" fmla="*/ 309 h 611"/>
                  <a:gd name="T8" fmla="*/ 302 w 1469"/>
                  <a:gd name="T9" fmla="*/ 5 h 611"/>
                  <a:gd name="T10" fmla="*/ 733 w 1469"/>
                  <a:gd name="T11" fmla="*/ 3 h 611"/>
                  <a:gd name="T12" fmla="*/ 1164 w 1469"/>
                  <a:gd name="T13" fmla="*/ 1 h 611"/>
                  <a:gd name="T14" fmla="*/ 1469 w 1469"/>
                  <a:gd name="T15" fmla="*/ 302 h 611"/>
                  <a:gd name="T16" fmla="*/ 1469 w 1469"/>
                  <a:gd name="T17" fmla="*/ 302 h 611"/>
                  <a:gd name="T18" fmla="*/ 1430 w 1469"/>
                  <a:gd name="T19" fmla="*/ 453 h 611"/>
                  <a:gd name="T20" fmla="*/ 1430 w 1469"/>
                  <a:gd name="T21" fmla="*/ 453 h 611"/>
                  <a:gd name="T22" fmla="*/ 1167 w 1469"/>
                  <a:gd name="T23" fmla="*/ 606 h 611"/>
                  <a:gd name="T24" fmla="*/ 736 w 1469"/>
                  <a:gd name="T25" fmla="*/ 608 h 611"/>
                  <a:gd name="T26" fmla="*/ 305 w 1469"/>
                  <a:gd name="T27" fmla="*/ 610 h 611"/>
                  <a:gd name="T28" fmla="*/ 42 w 1469"/>
                  <a:gd name="T29" fmla="*/ 46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42" y="460"/>
                    </a:moveTo>
                    <a:cubicBezTo>
                      <a:pt x="41" y="460"/>
                      <a:pt x="41" y="460"/>
                      <a:pt x="41" y="460"/>
                    </a:cubicBezTo>
                    <a:cubicBezTo>
                      <a:pt x="16" y="416"/>
                      <a:pt x="0" y="364"/>
                      <a:pt x="0" y="309"/>
                    </a:cubicBezTo>
                    <a:cubicBezTo>
                      <a:pt x="0" y="309"/>
                      <a:pt x="0" y="309"/>
                      <a:pt x="0" y="309"/>
                    </a:cubicBezTo>
                    <a:cubicBezTo>
                      <a:pt x="0" y="142"/>
                      <a:pt x="134" y="6"/>
                      <a:pt x="302" y="5"/>
                    </a:cubicBezTo>
                    <a:cubicBezTo>
                      <a:pt x="733" y="3"/>
                      <a:pt x="733" y="3"/>
                      <a:pt x="733" y="3"/>
                    </a:cubicBezTo>
                    <a:cubicBezTo>
                      <a:pt x="1164" y="1"/>
                      <a:pt x="1164" y="1"/>
                      <a:pt x="1164" y="1"/>
                    </a:cubicBezTo>
                    <a:cubicBezTo>
                      <a:pt x="1332" y="0"/>
                      <a:pt x="1469" y="135"/>
                      <a:pt x="1469" y="302"/>
                    </a:cubicBezTo>
                    <a:cubicBezTo>
                      <a:pt x="1469" y="302"/>
                      <a:pt x="1469" y="302"/>
                      <a:pt x="1469" y="302"/>
                    </a:cubicBezTo>
                    <a:cubicBezTo>
                      <a:pt x="1469" y="357"/>
                      <a:pt x="1455" y="409"/>
                      <a:pt x="1430" y="453"/>
                    </a:cubicBezTo>
                    <a:cubicBezTo>
                      <a:pt x="1430" y="453"/>
                      <a:pt x="1430" y="453"/>
                      <a:pt x="1430" y="453"/>
                    </a:cubicBezTo>
                    <a:cubicBezTo>
                      <a:pt x="1378" y="544"/>
                      <a:pt x="1280" y="606"/>
                      <a:pt x="1167" y="606"/>
                    </a:cubicBezTo>
                    <a:cubicBezTo>
                      <a:pt x="736" y="608"/>
                      <a:pt x="736" y="608"/>
                      <a:pt x="736" y="608"/>
                    </a:cubicBezTo>
                    <a:cubicBezTo>
                      <a:pt x="305" y="610"/>
                      <a:pt x="305" y="610"/>
                      <a:pt x="305" y="610"/>
                    </a:cubicBezTo>
                    <a:cubicBezTo>
                      <a:pt x="193" y="611"/>
                      <a:pt x="95" y="551"/>
                      <a:pt x="42" y="46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7" name="îṧḷîḍê"/>
              <p:cNvSpPr/>
              <p:nvPr/>
            </p:nvSpPr>
            <p:spPr bwMode="auto">
              <a:xfrm>
                <a:off x="5450035" y="3876058"/>
                <a:ext cx="259738" cy="56003"/>
              </a:xfrm>
              <a:custGeom>
                <a:avLst/>
                <a:gdLst>
                  <a:gd name="T0" fmla="*/ 0 w 695"/>
                  <a:gd name="T1" fmla="*/ 0 h 151"/>
                  <a:gd name="T2" fmla="*/ 167 w 695"/>
                  <a:gd name="T3" fmla="*/ 40 h 151"/>
                  <a:gd name="T4" fmla="*/ 694 w 695"/>
                  <a:gd name="T5" fmla="*/ 37 h 151"/>
                  <a:gd name="T6" fmla="*/ 695 w 695"/>
                  <a:gd name="T7" fmla="*/ 148 h 151"/>
                  <a:gd name="T8" fmla="*/ 263 w 695"/>
                  <a:gd name="T9" fmla="*/ 150 h 151"/>
                  <a:gd name="T10" fmla="*/ 0 w 695"/>
                  <a:gd name="T11" fmla="*/ 0 h 151"/>
                </a:gdLst>
                <a:ahLst/>
                <a:cxnLst>
                  <a:cxn ang="0">
                    <a:pos x="T0" y="T1"/>
                  </a:cxn>
                  <a:cxn ang="0">
                    <a:pos x="T2" y="T3"/>
                  </a:cxn>
                  <a:cxn ang="0">
                    <a:pos x="T4" y="T5"/>
                  </a:cxn>
                  <a:cxn ang="0">
                    <a:pos x="T6" y="T7"/>
                  </a:cxn>
                  <a:cxn ang="0">
                    <a:pos x="T8" y="T9"/>
                  </a:cxn>
                  <a:cxn ang="0">
                    <a:pos x="T10" y="T11"/>
                  </a:cxn>
                </a:cxnLst>
                <a:rect l="0" t="0" r="r" b="b"/>
                <a:pathLst>
                  <a:path w="695" h="151">
                    <a:moveTo>
                      <a:pt x="0" y="0"/>
                    </a:moveTo>
                    <a:cubicBezTo>
                      <a:pt x="50" y="25"/>
                      <a:pt x="107" y="40"/>
                      <a:pt x="167" y="40"/>
                    </a:cubicBezTo>
                    <a:cubicBezTo>
                      <a:pt x="694" y="37"/>
                      <a:pt x="694" y="37"/>
                      <a:pt x="694" y="37"/>
                    </a:cubicBezTo>
                    <a:cubicBezTo>
                      <a:pt x="695" y="148"/>
                      <a:pt x="695" y="148"/>
                      <a:pt x="695" y="148"/>
                    </a:cubicBezTo>
                    <a:cubicBezTo>
                      <a:pt x="263" y="150"/>
                      <a:pt x="263" y="150"/>
                      <a:pt x="263" y="150"/>
                    </a:cubicBezTo>
                    <a:cubicBezTo>
                      <a:pt x="151" y="151"/>
                      <a:pt x="53"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8" name="işliḋé"/>
              <p:cNvSpPr/>
              <p:nvPr/>
            </p:nvSpPr>
            <p:spPr bwMode="auto">
              <a:xfrm>
                <a:off x="5434586" y="3705152"/>
                <a:ext cx="275187" cy="185389"/>
              </a:xfrm>
              <a:custGeom>
                <a:avLst/>
                <a:gdLst>
                  <a:gd name="T0" fmla="*/ 0 w 736"/>
                  <a:gd name="T1" fmla="*/ 306 h 497"/>
                  <a:gd name="T2" fmla="*/ 302 w 736"/>
                  <a:gd name="T3" fmla="*/ 2 h 497"/>
                  <a:gd name="T4" fmla="*/ 733 w 736"/>
                  <a:gd name="T5" fmla="*/ 0 h 497"/>
                  <a:gd name="T6" fmla="*/ 736 w 736"/>
                  <a:gd name="T7" fmla="*/ 494 h 497"/>
                  <a:gd name="T8" fmla="*/ 209 w 736"/>
                  <a:gd name="T9" fmla="*/ 497 h 497"/>
                  <a:gd name="T10" fmla="*/ 41 w 736"/>
                  <a:gd name="T11" fmla="*/ 457 h 497"/>
                  <a:gd name="T12" fmla="*/ 0 w 736"/>
                  <a:gd name="T13" fmla="*/ 306 h 497"/>
                  <a:gd name="T14" fmla="*/ 0 w 736"/>
                  <a:gd name="T15" fmla="*/ 306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0" y="306"/>
                    </a:moveTo>
                    <a:cubicBezTo>
                      <a:pt x="0" y="139"/>
                      <a:pt x="134" y="3"/>
                      <a:pt x="302" y="2"/>
                    </a:cubicBezTo>
                    <a:cubicBezTo>
                      <a:pt x="733" y="0"/>
                      <a:pt x="733" y="0"/>
                      <a:pt x="733" y="0"/>
                    </a:cubicBezTo>
                    <a:cubicBezTo>
                      <a:pt x="736" y="494"/>
                      <a:pt x="736" y="494"/>
                      <a:pt x="736" y="494"/>
                    </a:cubicBezTo>
                    <a:cubicBezTo>
                      <a:pt x="209" y="497"/>
                      <a:pt x="209" y="497"/>
                      <a:pt x="209" y="497"/>
                    </a:cubicBezTo>
                    <a:cubicBezTo>
                      <a:pt x="149" y="497"/>
                      <a:pt x="92" y="483"/>
                      <a:pt x="41" y="457"/>
                    </a:cubicBezTo>
                    <a:cubicBezTo>
                      <a:pt x="16" y="413"/>
                      <a:pt x="0" y="361"/>
                      <a:pt x="0" y="306"/>
                    </a:cubicBezTo>
                    <a:cubicBezTo>
                      <a:pt x="0" y="306"/>
                      <a:pt x="0" y="306"/>
                      <a:pt x="0" y="306"/>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19" name="íṩľïḓe"/>
              <p:cNvSpPr/>
              <p:nvPr/>
            </p:nvSpPr>
            <p:spPr bwMode="auto">
              <a:xfrm>
                <a:off x="5709773" y="3873161"/>
                <a:ext cx="258772" cy="57934"/>
              </a:xfrm>
              <a:custGeom>
                <a:avLst/>
                <a:gdLst>
                  <a:gd name="T0" fmla="*/ 526 w 694"/>
                  <a:gd name="T1" fmla="*/ 42 h 155"/>
                  <a:gd name="T2" fmla="*/ 694 w 694"/>
                  <a:gd name="T3" fmla="*/ 0 h 155"/>
                  <a:gd name="T4" fmla="*/ 431 w 694"/>
                  <a:gd name="T5" fmla="*/ 153 h 155"/>
                  <a:gd name="T6" fmla="*/ 1 w 694"/>
                  <a:gd name="T7" fmla="*/ 155 h 155"/>
                  <a:gd name="T8" fmla="*/ 0 w 694"/>
                  <a:gd name="T9" fmla="*/ 44 h 155"/>
                  <a:gd name="T10" fmla="*/ 526 w 694"/>
                  <a:gd name="T11" fmla="*/ 42 h 155"/>
                </a:gdLst>
                <a:ahLst/>
                <a:cxnLst>
                  <a:cxn ang="0">
                    <a:pos x="T0" y="T1"/>
                  </a:cxn>
                  <a:cxn ang="0">
                    <a:pos x="T2" y="T3"/>
                  </a:cxn>
                  <a:cxn ang="0">
                    <a:pos x="T4" y="T5"/>
                  </a:cxn>
                  <a:cxn ang="0">
                    <a:pos x="T6" y="T7"/>
                  </a:cxn>
                  <a:cxn ang="0">
                    <a:pos x="T8" y="T9"/>
                  </a:cxn>
                  <a:cxn ang="0">
                    <a:pos x="T10" y="T11"/>
                  </a:cxn>
                </a:cxnLst>
                <a:rect l="0" t="0" r="r" b="b"/>
                <a:pathLst>
                  <a:path w="694" h="155">
                    <a:moveTo>
                      <a:pt x="526" y="42"/>
                    </a:moveTo>
                    <a:cubicBezTo>
                      <a:pt x="587" y="41"/>
                      <a:pt x="644" y="26"/>
                      <a:pt x="694" y="0"/>
                    </a:cubicBezTo>
                    <a:cubicBezTo>
                      <a:pt x="642" y="91"/>
                      <a:pt x="544" y="153"/>
                      <a:pt x="431" y="153"/>
                    </a:cubicBezTo>
                    <a:cubicBezTo>
                      <a:pt x="1" y="155"/>
                      <a:pt x="1" y="155"/>
                      <a:pt x="1" y="155"/>
                    </a:cubicBezTo>
                    <a:cubicBezTo>
                      <a:pt x="0" y="44"/>
                      <a:pt x="0" y="44"/>
                      <a:pt x="0" y="44"/>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0" name="îsļíḋè"/>
              <p:cNvSpPr/>
              <p:nvPr/>
            </p:nvSpPr>
            <p:spPr bwMode="auto">
              <a:xfrm>
                <a:off x="5708807" y="3704187"/>
                <a:ext cx="274221" cy="185389"/>
              </a:xfrm>
              <a:custGeom>
                <a:avLst/>
                <a:gdLst>
                  <a:gd name="T0" fmla="*/ 2 w 735"/>
                  <a:gd name="T1" fmla="*/ 497 h 497"/>
                  <a:gd name="T2" fmla="*/ 0 w 735"/>
                  <a:gd name="T3" fmla="*/ 3 h 497"/>
                  <a:gd name="T4" fmla="*/ 430 w 735"/>
                  <a:gd name="T5" fmla="*/ 1 h 497"/>
                  <a:gd name="T6" fmla="*/ 735 w 735"/>
                  <a:gd name="T7" fmla="*/ 302 h 497"/>
                  <a:gd name="T8" fmla="*/ 735 w 735"/>
                  <a:gd name="T9" fmla="*/ 302 h 497"/>
                  <a:gd name="T10" fmla="*/ 696 w 735"/>
                  <a:gd name="T11" fmla="*/ 453 h 497"/>
                  <a:gd name="T12" fmla="*/ 528 w 735"/>
                  <a:gd name="T13" fmla="*/ 495 h 497"/>
                  <a:gd name="T14" fmla="*/ 2 w 735"/>
                  <a:gd name="T15" fmla="*/ 497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2" y="497"/>
                    </a:moveTo>
                    <a:cubicBezTo>
                      <a:pt x="0" y="3"/>
                      <a:pt x="0" y="3"/>
                      <a:pt x="0" y="3"/>
                    </a:cubicBezTo>
                    <a:cubicBezTo>
                      <a:pt x="430" y="1"/>
                      <a:pt x="430" y="1"/>
                      <a:pt x="430" y="1"/>
                    </a:cubicBezTo>
                    <a:cubicBezTo>
                      <a:pt x="598" y="0"/>
                      <a:pt x="735" y="135"/>
                      <a:pt x="735" y="302"/>
                    </a:cubicBezTo>
                    <a:cubicBezTo>
                      <a:pt x="735" y="302"/>
                      <a:pt x="735" y="302"/>
                      <a:pt x="735" y="302"/>
                    </a:cubicBezTo>
                    <a:cubicBezTo>
                      <a:pt x="735" y="357"/>
                      <a:pt x="721" y="409"/>
                      <a:pt x="696" y="453"/>
                    </a:cubicBezTo>
                    <a:cubicBezTo>
                      <a:pt x="646" y="479"/>
                      <a:pt x="589" y="494"/>
                      <a:pt x="528" y="495"/>
                    </a:cubicBezTo>
                    <a:cubicBezTo>
                      <a:pt x="2" y="497"/>
                      <a:pt x="2" y="497"/>
                      <a:pt x="2"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1" name="ïŝ1iḓe"/>
              <p:cNvSpPr/>
              <p:nvPr/>
            </p:nvSpPr>
            <p:spPr bwMode="auto">
              <a:xfrm>
                <a:off x="5465484" y="3730257"/>
                <a:ext cx="243323" cy="64693"/>
              </a:xfrm>
              <a:custGeom>
                <a:avLst/>
                <a:gdLst>
                  <a:gd name="T0" fmla="*/ 302 w 652"/>
                  <a:gd name="T1" fmla="*/ 51 h 174"/>
                  <a:gd name="T2" fmla="*/ 252 w 652"/>
                  <a:gd name="T3" fmla="*/ 51 h 174"/>
                  <a:gd name="T4" fmla="*/ 251 w 652"/>
                  <a:gd name="T5" fmla="*/ 51 h 174"/>
                  <a:gd name="T6" fmla="*/ 170 w 652"/>
                  <a:gd name="T7" fmla="*/ 64 h 174"/>
                  <a:gd name="T8" fmla="*/ 46 w 652"/>
                  <a:gd name="T9" fmla="*/ 160 h 174"/>
                  <a:gd name="T10" fmla="*/ 39 w 652"/>
                  <a:gd name="T11" fmla="*/ 168 h 174"/>
                  <a:gd name="T12" fmla="*/ 13 w 652"/>
                  <a:gd name="T13" fmla="*/ 169 h 174"/>
                  <a:gd name="T14" fmla="*/ 0 w 652"/>
                  <a:gd name="T15" fmla="*/ 149 h 174"/>
                  <a:gd name="T16" fmla="*/ 0 w 652"/>
                  <a:gd name="T17" fmla="*/ 149 h 174"/>
                  <a:gd name="T18" fmla="*/ 0 w 652"/>
                  <a:gd name="T19" fmla="*/ 149 h 174"/>
                  <a:gd name="T20" fmla="*/ 0 w 652"/>
                  <a:gd name="T21" fmla="*/ 148 h 174"/>
                  <a:gd name="T22" fmla="*/ 3 w 652"/>
                  <a:gd name="T23" fmla="*/ 136 h 174"/>
                  <a:gd name="T24" fmla="*/ 157 w 652"/>
                  <a:gd name="T25" fmla="*/ 17 h 174"/>
                  <a:gd name="T26" fmla="*/ 252 w 652"/>
                  <a:gd name="T27" fmla="*/ 2 h 174"/>
                  <a:gd name="T28" fmla="*/ 302 w 652"/>
                  <a:gd name="T29" fmla="*/ 2 h 174"/>
                  <a:gd name="T30" fmla="*/ 652 w 652"/>
                  <a:gd name="T31" fmla="*/ 0 h 174"/>
                  <a:gd name="T32" fmla="*/ 652 w 652"/>
                  <a:gd name="T33" fmla="*/ 49 h 174"/>
                  <a:gd name="T34" fmla="*/ 302 w 652"/>
                  <a:gd name="T35" fmla="*/ 5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02" y="51"/>
                    </a:moveTo>
                    <a:cubicBezTo>
                      <a:pt x="252" y="51"/>
                      <a:pt x="252" y="51"/>
                      <a:pt x="252" y="51"/>
                    </a:cubicBezTo>
                    <a:cubicBezTo>
                      <a:pt x="251" y="51"/>
                      <a:pt x="251" y="51"/>
                      <a:pt x="251" y="51"/>
                    </a:cubicBezTo>
                    <a:cubicBezTo>
                      <a:pt x="251" y="51"/>
                      <a:pt x="214" y="51"/>
                      <a:pt x="170" y="64"/>
                    </a:cubicBezTo>
                    <a:cubicBezTo>
                      <a:pt x="113" y="82"/>
                      <a:pt x="72" y="114"/>
                      <a:pt x="46" y="160"/>
                    </a:cubicBezTo>
                    <a:cubicBezTo>
                      <a:pt x="44" y="163"/>
                      <a:pt x="42" y="166"/>
                      <a:pt x="39" y="168"/>
                    </a:cubicBezTo>
                    <a:cubicBezTo>
                      <a:pt x="32" y="173"/>
                      <a:pt x="21" y="174"/>
                      <a:pt x="13" y="169"/>
                    </a:cubicBezTo>
                    <a:cubicBezTo>
                      <a:pt x="5" y="165"/>
                      <a:pt x="0" y="159"/>
                      <a:pt x="0" y="149"/>
                    </a:cubicBezTo>
                    <a:cubicBezTo>
                      <a:pt x="0" y="149"/>
                      <a:pt x="0" y="149"/>
                      <a:pt x="0" y="149"/>
                    </a:cubicBezTo>
                    <a:cubicBezTo>
                      <a:pt x="0" y="149"/>
                      <a:pt x="0" y="149"/>
                      <a:pt x="0" y="149"/>
                    </a:cubicBezTo>
                    <a:cubicBezTo>
                      <a:pt x="0" y="149"/>
                      <a:pt x="0" y="149"/>
                      <a:pt x="0" y="148"/>
                    </a:cubicBezTo>
                    <a:cubicBezTo>
                      <a:pt x="0" y="144"/>
                      <a:pt x="1" y="140"/>
                      <a:pt x="3" y="136"/>
                    </a:cubicBezTo>
                    <a:cubicBezTo>
                      <a:pt x="35" y="79"/>
                      <a:pt x="88" y="38"/>
                      <a:pt x="157" y="17"/>
                    </a:cubicBezTo>
                    <a:cubicBezTo>
                      <a:pt x="206" y="2"/>
                      <a:pt x="247" y="2"/>
                      <a:pt x="252" y="2"/>
                    </a:cubicBezTo>
                    <a:cubicBezTo>
                      <a:pt x="302" y="2"/>
                      <a:pt x="302" y="2"/>
                      <a:pt x="302" y="2"/>
                    </a:cubicBezTo>
                    <a:cubicBezTo>
                      <a:pt x="652" y="0"/>
                      <a:pt x="652" y="0"/>
                      <a:pt x="652" y="0"/>
                    </a:cubicBezTo>
                    <a:cubicBezTo>
                      <a:pt x="652" y="49"/>
                      <a:pt x="652" y="49"/>
                      <a:pt x="652" y="49"/>
                    </a:cubicBezTo>
                    <a:cubicBezTo>
                      <a:pt x="302" y="51"/>
                      <a:pt x="302" y="51"/>
                      <a:pt x="302" y="51"/>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2" name="i$ļïḍe"/>
              <p:cNvSpPr/>
              <p:nvPr/>
            </p:nvSpPr>
            <p:spPr bwMode="auto">
              <a:xfrm>
                <a:off x="5708807" y="3729292"/>
                <a:ext cx="247185" cy="63727"/>
              </a:xfrm>
              <a:custGeom>
                <a:avLst/>
                <a:gdLst>
                  <a:gd name="T0" fmla="*/ 616 w 662"/>
                  <a:gd name="T1" fmla="*/ 157 h 171"/>
                  <a:gd name="T2" fmla="*/ 492 w 662"/>
                  <a:gd name="T3" fmla="*/ 63 h 171"/>
                  <a:gd name="T4" fmla="*/ 410 w 662"/>
                  <a:gd name="T5" fmla="*/ 50 h 171"/>
                  <a:gd name="T6" fmla="*/ 410 w 662"/>
                  <a:gd name="T7" fmla="*/ 50 h 171"/>
                  <a:gd name="T8" fmla="*/ 359 w 662"/>
                  <a:gd name="T9" fmla="*/ 50 h 171"/>
                  <a:gd name="T10" fmla="*/ 0 w 662"/>
                  <a:gd name="T11" fmla="*/ 52 h 171"/>
                  <a:gd name="T12" fmla="*/ 0 w 662"/>
                  <a:gd name="T13" fmla="*/ 3 h 171"/>
                  <a:gd name="T14" fmla="*/ 359 w 662"/>
                  <a:gd name="T15" fmla="*/ 2 h 171"/>
                  <a:gd name="T16" fmla="*/ 409 w 662"/>
                  <a:gd name="T17" fmla="*/ 1 h 171"/>
                  <a:gd name="T18" fmla="*/ 504 w 662"/>
                  <a:gd name="T19" fmla="*/ 15 h 171"/>
                  <a:gd name="T20" fmla="*/ 659 w 662"/>
                  <a:gd name="T21" fmla="*/ 133 h 171"/>
                  <a:gd name="T22" fmla="*/ 662 w 662"/>
                  <a:gd name="T23" fmla="*/ 145 h 171"/>
                  <a:gd name="T24" fmla="*/ 662 w 662"/>
                  <a:gd name="T25" fmla="*/ 146 h 171"/>
                  <a:gd name="T26" fmla="*/ 662 w 662"/>
                  <a:gd name="T27" fmla="*/ 146 h 171"/>
                  <a:gd name="T28" fmla="*/ 662 w 662"/>
                  <a:gd name="T29" fmla="*/ 146 h 171"/>
                  <a:gd name="T30" fmla="*/ 650 w 662"/>
                  <a:gd name="T31" fmla="*/ 166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80"/>
                      <a:pt x="492" y="63"/>
                    </a:cubicBezTo>
                    <a:cubicBezTo>
                      <a:pt x="448" y="49"/>
                      <a:pt x="411" y="50"/>
                      <a:pt x="410" y="50"/>
                    </a:cubicBezTo>
                    <a:cubicBezTo>
                      <a:pt x="410" y="50"/>
                      <a:pt x="410" y="50"/>
                      <a:pt x="410" y="50"/>
                    </a:cubicBezTo>
                    <a:cubicBezTo>
                      <a:pt x="359" y="50"/>
                      <a:pt x="359" y="50"/>
                      <a:pt x="359" y="50"/>
                    </a:cubicBezTo>
                    <a:cubicBezTo>
                      <a:pt x="0" y="52"/>
                      <a:pt x="0" y="52"/>
                      <a:pt x="0" y="52"/>
                    </a:cubicBezTo>
                    <a:cubicBezTo>
                      <a:pt x="0" y="3"/>
                      <a:pt x="0" y="3"/>
                      <a:pt x="0" y="3"/>
                    </a:cubicBezTo>
                    <a:cubicBezTo>
                      <a:pt x="359" y="2"/>
                      <a:pt x="359" y="2"/>
                      <a:pt x="359" y="2"/>
                    </a:cubicBezTo>
                    <a:cubicBezTo>
                      <a:pt x="409" y="1"/>
                      <a:pt x="409" y="1"/>
                      <a:pt x="409" y="1"/>
                    </a:cubicBezTo>
                    <a:cubicBezTo>
                      <a:pt x="414" y="1"/>
                      <a:pt x="455" y="0"/>
                      <a:pt x="504" y="15"/>
                    </a:cubicBezTo>
                    <a:cubicBezTo>
                      <a:pt x="573" y="35"/>
                      <a:pt x="627" y="76"/>
                      <a:pt x="659" y="133"/>
                    </a:cubicBezTo>
                    <a:cubicBezTo>
                      <a:pt x="661" y="137"/>
                      <a:pt x="662" y="141"/>
                      <a:pt x="662" y="145"/>
                    </a:cubicBezTo>
                    <a:cubicBezTo>
                      <a:pt x="662" y="145"/>
                      <a:pt x="662" y="146"/>
                      <a:pt x="662" y="146"/>
                    </a:cubicBezTo>
                    <a:cubicBezTo>
                      <a:pt x="662" y="146"/>
                      <a:pt x="662" y="146"/>
                      <a:pt x="662" y="146"/>
                    </a:cubicBezTo>
                    <a:cubicBezTo>
                      <a:pt x="662" y="146"/>
                      <a:pt x="662" y="146"/>
                      <a:pt x="662" y="146"/>
                    </a:cubicBezTo>
                    <a:cubicBezTo>
                      <a:pt x="662" y="154"/>
                      <a:pt x="657" y="162"/>
                      <a:pt x="650" y="166"/>
                    </a:cubicBezTo>
                    <a:cubicBezTo>
                      <a:pt x="641" y="171"/>
                      <a:pt x="631" y="170"/>
                      <a:pt x="623" y="165"/>
                    </a:cubicBezTo>
                    <a:cubicBezTo>
                      <a:pt x="620" y="163"/>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3" name="ïṥ1iḍé"/>
              <p:cNvSpPr/>
              <p:nvPr/>
            </p:nvSpPr>
            <p:spPr bwMode="auto">
              <a:xfrm>
                <a:off x="5134295" y="3567076"/>
                <a:ext cx="549408" cy="336983"/>
              </a:xfrm>
              <a:custGeom>
                <a:avLst/>
                <a:gdLst>
                  <a:gd name="T0" fmla="*/ 1460 w 1473"/>
                  <a:gd name="T1" fmla="*/ 496 h 904"/>
                  <a:gd name="T2" fmla="*/ 1461 w 1473"/>
                  <a:gd name="T3" fmla="*/ 496 h 904"/>
                  <a:gd name="T4" fmla="*/ 1457 w 1473"/>
                  <a:gd name="T5" fmla="*/ 652 h 904"/>
                  <a:gd name="T6" fmla="*/ 1457 w 1473"/>
                  <a:gd name="T7" fmla="*/ 653 h 904"/>
                  <a:gd name="T8" fmla="*/ 1080 w 1473"/>
                  <a:gd name="T9" fmla="*/ 857 h 904"/>
                  <a:gd name="T10" fmla="*/ 667 w 1473"/>
                  <a:gd name="T11" fmla="*/ 734 h 904"/>
                  <a:gd name="T12" fmla="*/ 254 w 1473"/>
                  <a:gd name="T13" fmla="*/ 612 h 904"/>
                  <a:gd name="T14" fmla="*/ 49 w 1473"/>
                  <a:gd name="T15" fmla="*/ 236 h 904"/>
                  <a:gd name="T16" fmla="*/ 49 w 1473"/>
                  <a:gd name="T17" fmla="*/ 235 h 904"/>
                  <a:gd name="T18" fmla="*/ 129 w 1473"/>
                  <a:gd name="T19" fmla="*/ 102 h 904"/>
                  <a:gd name="T20" fmla="*/ 129 w 1473"/>
                  <a:gd name="T21" fmla="*/ 102 h 904"/>
                  <a:gd name="T22" fmla="*/ 425 w 1473"/>
                  <a:gd name="T23" fmla="*/ 32 h 904"/>
                  <a:gd name="T24" fmla="*/ 838 w 1473"/>
                  <a:gd name="T25" fmla="*/ 154 h 904"/>
                  <a:gd name="T26" fmla="*/ 1251 w 1473"/>
                  <a:gd name="T27" fmla="*/ 276 h 904"/>
                  <a:gd name="T28" fmla="*/ 1460 w 1473"/>
                  <a:gd name="T29" fmla="*/ 496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3" h="904">
                    <a:moveTo>
                      <a:pt x="1460" y="496"/>
                    </a:moveTo>
                    <a:cubicBezTo>
                      <a:pt x="1461" y="496"/>
                      <a:pt x="1461" y="496"/>
                      <a:pt x="1461" y="496"/>
                    </a:cubicBezTo>
                    <a:cubicBezTo>
                      <a:pt x="1473" y="546"/>
                      <a:pt x="1473" y="600"/>
                      <a:pt x="1457" y="652"/>
                    </a:cubicBezTo>
                    <a:cubicBezTo>
                      <a:pt x="1457" y="653"/>
                      <a:pt x="1457" y="653"/>
                      <a:pt x="1457" y="653"/>
                    </a:cubicBezTo>
                    <a:cubicBezTo>
                      <a:pt x="1409" y="813"/>
                      <a:pt x="1241" y="904"/>
                      <a:pt x="1080" y="857"/>
                    </a:cubicBezTo>
                    <a:cubicBezTo>
                      <a:pt x="667" y="734"/>
                      <a:pt x="667" y="734"/>
                      <a:pt x="667" y="734"/>
                    </a:cubicBezTo>
                    <a:cubicBezTo>
                      <a:pt x="254" y="612"/>
                      <a:pt x="254" y="612"/>
                      <a:pt x="254" y="612"/>
                    </a:cubicBezTo>
                    <a:cubicBezTo>
                      <a:pt x="93" y="565"/>
                      <a:pt x="0" y="396"/>
                      <a:pt x="49" y="236"/>
                    </a:cubicBezTo>
                    <a:cubicBezTo>
                      <a:pt x="49" y="235"/>
                      <a:pt x="49" y="235"/>
                      <a:pt x="49" y="235"/>
                    </a:cubicBezTo>
                    <a:cubicBezTo>
                      <a:pt x="65" y="183"/>
                      <a:pt x="93" y="137"/>
                      <a:pt x="129" y="102"/>
                    </a:cubicBezTo>
                    <a:cubicBezTo>
                      <a:pt x="129" y="102"/>
                      <a:pt x="129" y="102"/>
                      <a:pt x="129" y="102"/>
                    </a:cubicBezTo>
                    <a:cubicBezTo>
                      <a:pt x="206" y="30"/>
                      <a:pt x="317" y="0"/>
                      <a:pt x="425" y="32"/>
                    </a:cubicBezTo>
                    <a:cubicBezTo>
                      <a:pt x="838" y="154"/>
                      <a:pt x="838" y="154"/>
                      <a:pt x="838" y="154"/>
                    </a:cubicBezTo>
                    <a:cubicBezTo>
                      <a:pt x="1251" y="276"/>
                      <a:pt x="1251" y="276"/>
                      <a:pt x="1251" y="276"/>
                    </a:cubicBezTo>
                    <a:cubicBezTo>
                      <a:pt x="1359" y="308"/>
                      <a:pt x="1436" y="394"/>
                      <a:pt x="1460"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4" name="ïŝḷïdê"/>
              <p:cNvSpPr/>
              <p:nvPr/>
            </p:nvSpPr>
            <p:spPr bwMode="auto">
              <a:xfrm>
                <a:off x="5435552" y="3625011"/>
                <a:ext cx="243323" cy="127455"/>
              </a:xfrm>
              <a:custGeom>
                <a:avLst/>
                <a:gdLst>
                  <a:gd name="T0" fmla="*/ 654 w 654"/>
                  <a:gd name="T1" fmla="*/ 342 h 342"/>
                  <a:gd name="T2" fmla="*/ 505 w 654"/>
                  <a:gd name="T3" fmla="*/ 256 h 342"/>
                  <a:gd name="T4" fmla="*/ 0 w 654"/>
                  <a:gd name="T5" fmla="*/ 106 h 342"/>
                  <a:gd name="T6" fmla="*/ 32 w 654"/>
                  <a:gd name="T7" fmla="*/ 0 h 342"/>
                  <a:gd name="T8" fmla="*/ 445 w 654"/>
                  <a:gd name="T9" fmla="*/ 122 h 342"/>
                  <a:gd name="T10" fmla="*/ 654 w 654"/>
                  <a:gd name="T11" fmla="*/ 342 h 342"/>
                </a:gdLst>
                <a:ahLst/>
                <a:cxnLst>
                  <a:cxn ang="0">
                    <a:pos x="T0" y="T1"/>
                  </a:cxn>
                  <a:cxn ang="0">
                    <a:pos x="T2" y="T3"/>
                  </a:cxn>
                  <a:cxn ang="0">
                    <a:pos x="T4" y="T5"/>
                  </a:cxn>
                  <a:cxn ang="0">
                    <a:pos x="T6" y="T7"/>
                  </a:cxn>
                  <a:cxn ang="0">
                    <a:pos x="T8" y="T9"/>
                  </a:cxn>
                  <a:cxn ang="0">
                    <a:pos x="T10" y="T11"/>
                  </a:cxn>
                </a:cxnLst>
                <a:rect l="0" t="0" r="r" b="b"/>
                <a:pathLst>
                  <a:path w="654" h="342">
                    <a:moveTo>
                      <a:pt x="654" y="342"/>
                    </a:moveTo>
                    <a:cubicBezTo>
                      <a:pt x="613" y="303"/>
                      <a:pt x="563" y="273"/>
                      <a:pt x="505" y="256"/>
                    </a:cubicBezTo>
                    <a:cubicBezTo>
                      <a:pt x="0" y="106"/>
                      <a:pt x="0" y="106"/>
                      <a:pt x="0" y="106"/>
                    </a:cubicBezTo>
                    <a:cubicBezTo>
                      <a:pt x="32" y="0"/>
                      <a:pt x="32" y="0"/>
                      <a:pt x="32" y="0"/>
                    </a:cubicBezTo>
                    <a:cubicBezTo>
                      <a:pt x="445" y="122"/>
                      <a:pt x="445" y="122"/>
                      <a:pt x="445" y="122"/>
                    </a:cubicBezTo>
                    <a:cubicBezTo>
                      <a:pt x="553" y="154"/>
                      <a:pt x="630" y="240"/>
                      <a:pt x="654" y="342"/>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5" name="iṣ1íḍe"/>
              <p:cNvSpPr/>
              <p:nvPr/>
            </p:nvSpPr>
            <p:spPr bwMode="auto">
              <a:xfrm>
                <a:off x="5382446" y="3664598"/>
                <a:ext cx="301257" cy="239461"/>
              </a:xfrm>
              <a:custGeom>
                <a:avLst/>
                <a:gdLst>
                  <a:gd name="T0" fmla="*/ 791 w 807"/>
                  <a:gd name="T1" fmla="*/ 393 h 644"/>
                  <a:gd name="T2" fmla="*/ 414 w 807"/>
                  <a:gd name="T3" fmla="*/ 597 h 644"/>
                  <a:gd name="T4" fmla="*/ 0 w 807"/>
                  <a:gd name="T5" fmla="*/ 474 h 644"/>
                  <a:gd name="T6" fmla="*/ 141 w 807"/>
                  <a:gd name="T7" fmla="*/ 0 h 644"/>
                  <a:gd name="T8" fmla="*/ 645 w 807"/>
                  <a:gd name="T9" fmla="*/ 150 h 644"/>
                  <a:gd name="T10" fmla="*/ 795 w 807"/>
                  <a:gd name="T11" fmla="*/ 236 h 644"/>
                  <a:gd name="T12" fmla="*/ 791 w 807"/>
                  <a:gd name="T13" fmla="*/ 392 h 644"/>
                  <a:gd name="T14" fmla="*/ 791 w 807"/>
                  <a:gd name="T15" fmla="*/ 393 h 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644">
                    <a:moveTo>
                      <a:pt x="791" y="393"/>
                    </a:moveTo>
                    <a:cubicBezTo>
                      <a:pt x="743" y="553"/>
                      <a:pt x="575" y="644"/>
                      <a:pt x="414" y="597"/>
                    </a:cubicBezTo>
                    <a:cubicBezTo>
                      <a:pt x="0" y="474"/>
                      <a:pt x="0" y="474"/>
                      <a:pt x="0" y="474"/>
                    </a:cubicBezTo>
                    <a:cubicBezTo>
                      <a:pt x="141" y="0"/>
                      <a:pt x="141" y="0"/>
                      <a:pt x="141" y="0"/>
                    </a:cubicBezTo>
                    <a:cubicBezTo>
                      <a:pt x="645" y="150"/>
                      <a:pt x="645" y="150"/>
                      <a:pt x="645" y="150"/>
                    </a:cubicBezTo>
                    <a:cubicBezTo>
                      <a:pt x="703" y="167"/>
                      <a:pt x="754" y="197"/>
                      <a:pt x="795" y="236"/>
                    </a:cubicBezTo>
                    <a:cubicBezTo>
                      <a:pt x="807" y="286"/>
                      <a:pt x="807" y="340"/>
                      <a:pt x="791" y="392"/>
                    </a:cubicBezTo>
                    <a:cubicBezTo>
                      <a:pt x="791" y="393"/>
                      <a:pt x="791" y="393"/>
                      <a:pt x="791" y="393"/>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6" name="í$ļíďê"/>
              <p:cNvSpPr/>
              <p:nvPr/>
            </p:nvSpPr>
            <p:spPr bwMode="auto">
              <a:xfrm>
                <a:off x="5182573" y="3567076"/>
                <a:ext cx="264565" cy="97523"/>
              </a:xfrm>
              <a:custGeom>
                <a:avLst/>
                <a:gdLst>
                  <a:gd name="T0" fmla="*/ 173 w 709"/>
                  <a:gd name="T1" fmla="*/ 111 h 260"/>
                  <a:gd name="T2" fmla="*/ 0 w 709"/>
                  <a:gd name="T3" fmla="*/ 102 h 260"/>
                  <a:gd name="T4" fmla="*/ 296 w 709"/>
                  <a:gd name="T5" fmla="*/ 32 h 260"/>
                  <a:gd name="T6" fmla="*/ 709 w 709"/>
                  <a:gd name="T7" fmla="*/ 154 h 260"/>
                  <a:gd name="T8" fmla="*/ 677 w 709"/>
                  <a:gd name="T9" fmla="*/ 260 h 260"/>
                  <a:gd name="T10" fmla="*/ 173 w 709"/>
                  <a:gd name="T11" fmla="*/ 111 h 260"/>
                </a:gdLst>
                <a:ahLst/>
                <a:cxnLst>
                  <a:cxn ang="0">
                    <a:pos x="T0" y="T1"/>
                  </a:cxn>
                  <a:cxn ang="0">
                    <a:pos x="T2" y="T3"/>
                  </a:cxn>
                  <a:cxn ang="0">
                    <a:pos x="T4" y="T5"/>
                  </a:cxn>
                  <a:cxn ang="0">
                    <a:pos x="T6" y="T7"/>
                  </a:cxn>
                  <a:cxn ang="0">
                    <a:pos x="T8" y="T9"/>
                  </a:cxn>
                  <a:cxn ang="0">
                    <a:pos x="T10" y="T11"/>
                  </a:cxn>
                </a:cxnLst>
                <a:rect l="0" t="0" r="r" b="b"/>
                <a:pathLst>
                  <a:path w="709" h="260">
                    <a:moveTo>
                      <a:pt x="173" y="111"/>
                    </a:moveTo>
                    <a:cubicBezTo>
                      <a:pt x="115" y="94"/>
                      <a:pt x="56" y="92"/>
                      <a:pt x="0" y="102"/>
                    </a:cubicBezTo>
                    <a:cubicBezTo>
                      <a:pt x="76" y="30"/>
                      <a:pt x="188" y="0"/>
                      <a:pt x="296" y="32"/>
                    </a:cubicBezTo>
                    <a:cubicBezTo>
                      <a:pt x="709" y="154"/>
                      <a:pt x="709" y="154"/>
                      <a:pt x="709" y="154"/>
                    </a:cubicBezTo>
                    <a:cubicBezTo>
                      <a:pt x="677" y="260"/>
                      <a:pt x="677" y="260"/>
                      <a:pt x="677" y="260"/>
                    </a:cubicBezTo>
                    <a:cubicBezTo>
                      <a:pt x="173" y="111"/>
                      <a:pt x="173" y="111"/>
                      <a:pt x="173" y="11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7" name="ïslïďe"/>
              <p:cNvSpPr/>
              <p:nvPr/>
            </p:nvSpPr>
            <p:spPr bwMode="auto">
              <a:xfrm>
                <a:off x="5134295" y="3601837"/>
                <a:ext cx="301257" cy="239461"/>
              </a:xfrm>
              <a:custGeom>
                <a:avLst/>
                <a:gdLst>
                  <a:gd name="T0" fmla="*/ 806 w 806"/>
                  <a:gd name="T1" fmla="*/ 168 h 642"/>
                  <a:gd name="T2" fmla="*/ 666 w 806"/>
                  <a:gd name="T3" fmla="*/ 642 h 642"/>
                  <a:gd name="T4" fmla="*/ 253 w 806"/>
                  <a:gd name="T5" fmla="*/ 520 h 642"/>
                  <a:gd name="T6" fmla="*/ 49 w 806"/>
                  <a:gd name="T7" fmla="*/ 144 h 642"/>
                  <a:gd name="T8" fmla="*/ 49 w 806"/>
                  <a:gd name="T9" fmla="*/ 143 h 642"/>
                  <a:gd name="T10" fmla="*/ 130 w 806"/>
                  <a:gd name="T11" fmla="*/ 10 h 642"/>
                  <a:gd name="T12" fmla="*/ 302 w 806"/>
                  <a:gd name="T13" fmla="*/ 19 h 642"/>
                  <a:gd name="T14" fmla="*/ 806 w 806"/>
                  <a:gd name="T15" fmla="*/ 168 h 6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642">
                    <a:moveTo>
                      <a:pt x="806" y="168"/>
                    </a:moveTo>
                    <a:cubicBezTo>
                      <a:pt x="666" y="642"/>
                      <a:pt x="666" y="642"/>
                      <a:pt x="666" y="642"/>
                    </a:cubicBezTo>
                    <a:cubicBezTo>
                      <a:pt x="253" y="520"/>
                      <a:pt x="253" y="520"/>
                      <a:pt x="253" y="520"/>
                    </a:cubicBezTo>
                    <a:cubicBezTo>
                      <a:pt x="93" y="473"/>
                      <a:pt x="0" y="304"/>
                      <a:pt x="49" y="144"/>
                    </a:cubicBezTo>
                    <a:cubicBezTo>
                      <a:pt x="49" y="143"/>
                      <a:pt x="49" y="143"/>
                      <a:pt x="49" y="143"/>
                    </a:cubicBezTo>
                    <a:cubicBezTo>
                      <a:pt x="65" y="91"/>
                      <a:pt x="93" y="45"/>
                      <a:pt x="130" y="10"/>
                    </a:cubicBezTo>
                    <a:cubicBezTo>
                      <a:pt x="185" y="0"/>
                      <a:pt x="244" y="2"/>
                      <a:pt x="302" y="19"/>
                    </a:cubicBezTo>
                    <a:cubicBezTo>
                      <a:pt x="806" y="168"/>
                      <a:pt x="806" y="168"/>
                      <a:pt x="806" y="16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8" name="iṣ1iďe"/>
              <p:cNvSpPr/>
              <p:nvPr/>
            </p:nvSpPr>
            <p:spPr bwMode="auto">
              <a:xfrm>
                <a:off x="5390170" y="3799778"/>
                <a:ext cx="250082" cy="64693"/>
              </a:xfrm>
              <a:custGeom>
                <a:avLst/>
                <a:gdLst>
                  <a:gd name="T0" fmla="*/ 350 w 670"/>
                  <a:gd name="T1" fmla="*/ 99 h 174"/>
                  <a:gd name="T2" fmla="*/ 398 w 670"/>
                  <a:gd name="T3" fmla="*/ 113 h 174"/>
                  <a:gd name="T4" fmla="*/ 399 w 670"/>
                  <a:gd name="T5" fmla="*/ 113 h 174"/>
                  <a:gd name="T6" fmla="*/ 480 w 670"/>
                  <a:gd name="T7" fmla="*/ 124 h 174"/>
                  <a:gd name="T8" fmla="*/ 626 w 670"/>
                  <a:gd name="T9" fmla="*/ 69 h 174"/>
                  <a:gd name="T10" fmla="*/ 635 w 670"/>
                  <a:gd name="T11" fmla="*/ 63 h 174"/>
                  <a:gd name="T12" fmla="*/ 661 w 670"/>
                  <a:gd name="T13" fmla="*/ 69 h 174"/>
                  <a:gd name="T14" fmla="*/ 667 w 670"/>
                  <a:gd name="T15" fmla="*/ 92 h 174"/>
                  <a:gd name="T16" fmla="*/ 667 w 670"/>
                  <a:gd name="T17" fmla="*/ 92 h 174"/>
                  <a:gd name="T18" fmla="*/ 667 w 670"/>
                  <a:gd name="T19" fmla="*/ 92 h 174"/>
                  <a:gd name="T20" fmla="*/ 667 w 670"/>
                  <a:gd name="T21" fmla="*/ 93 h 174"/>
                  <a:gd name="T22" fmla="*/ 661 w 670"/>
                  <a:gd name="T23" fmla="*/ 104 h 174"/>
                  <a:gd name="T24" fmla="*/ 479 w 670"/>
                  <a:gd name="T25" fmla="*/ 174 h 174"/>
                  <a:gd name="T26" fmla="*/ 384 w 670"/>
                  <a:gd name="T27" fmla="*/ 160 h 174"/>
                  <a:gd name="T28" fmla="*/ 336 w 670"/>
                  <a:gd name="T29" fmla="*/ 146 h 174"/>
                  <a:gd name="T30" fmla="*/ 0 w 670"/>
                  <a:gd name="T31" fmla="*/ 47 h 174"/>
                  <a:gd name="T32" fmla="*/ 14 w 670"/>
                  <a:gd name="T33" fmla="*/ 0 h 174"/>
                  <a:gd name="T34" fmla="*/ 350 w 670"/>
                  <a:gd name="T35" fmla="*/ 9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0" h="174">
                    <a:moveTo>
                      <a:pt x="350" y="99"/>
                    </a:moveTo>
                    <a:cubicBezTo>
                      <a:pt x="398" y="113"/>
                      <a:pt x="398" y="113"/>
                      <a:pt x="398" y="113"/>
                    </a:cubicBezTo>
                    <a:cubicBezTo>
                      <a:pt x="399" y="113"/>
                      <a:pt x="399" y="113"/>
                      <a:pt x="399" y="113"/>
                    </a:cubicBezTo>
                    <a:cubicBezTo>
                      <a:pt x="399" y="114"/>
                      <a:pt x="434" y="125"/>
                      <a:pt x="480" y="124"/>
                    </a:cubicBezTo>
                    <a:cubicBezTo>
                      <a:pt x="539" y="124"/>
                      <a:pt x="588" y="105"/>
                      <a:pt x="626" y="69"/>
                    </a:cubicBezTo>
                    <a:cubicBezTo>
                      <a:pt x="629" y="66"/>
                      <a:pt x="632" y="64"/>
                      <a:pt x="635" y="63"/>
                    </a:cubicBezTo>
                    <a:cubicBezTo>
                      <a:pt x="644" y="60"/>
                      <a:pt x="654" y="62"/>
                      <a:pt x="661" y="69"/>
                    </a:cubicBezTo>
                    <a:cubicBezTo>
                      <a:pt x="667" y="75"/>
                      <a:pt x="670" y="83"/>
                      <a:pt x="667" y="92"/>
                    </a:cubicBezTo>
                    <a:cubicBezTo>
                      <a:pt x="667" y="92"/>
                      <a:pt x="667" y="92"/>
                      <a:pt x="667" y="92"/>
                    </a:cubicBezTo>
                    <a:cubicBezTo>
                      <a:pt x="667" y="92"/>
                      <a:pt x="667" y="92"/>
                      <a:pt x="667" y="92"/>
                    </a:cubicBezTo>
                    <a:cubicBezTo>
                      <a:pt x="667" y="92"/>
                      <a:pt x="667" y="93"/>
                      <a:pt x="667" y="93"/>
                    </a:cubicBezTo>
                    <a:cubicBezTo>
                      <a:pt x="666" y="97"/>
                      <a:pt x="664" y="101"/>
                      <a:pt x="661" y="104"/>
                    </a:cubicBezTo>
                    <a:cubicBezTo>
                      <a:pt x="614" y="150"/>
                      <a:pt x="551" y="174"/>
                      <a:pt x="479" y="174"/>
                    </a:cubicBezTo>
                    <a:cubicBezTo>
                      <a:pt x="427" y="174"/>
                      <a:pt x="389" y="162"/>
                      <a:pt x="384" y="160"/>
                    </a:cubicBezTo>
                    <a:cubicBezTo>
                      <a:pt x="336" y="146"/>
                      <a:pt x="336" y="146"/>
                      <a:pt x="336" y="146"/>
                    </a:cubicBezTo>
                    <a:cubicBezTo>
                      <a:pt x="0" y="47"/>
                      <a:pt x="0" y="47"/>
                      <a:pt x="0" y="47"/>
                    </a:cubicBezTo>
                    <a:cubicBezTo>
                      <a:pt x="14" y="0"/>
                      <a:pt x="14" y="0"/>
                      <a:pt x="14" y="0"/>
                    </a:cubicBezTo>
                    <a:cubicBezTo>
                      <a:pt x="350" y="99"/>
                      <a:pt x="350" y="99"/>
                      <a:pt x="350" y="99"/>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29" name="ïṡḷïḓé"/>
              <p:cNvSpPr/>
              <p:nvPr/>
            </p:nvSpPr>
            <p:spPr bwMode="auto">
              <a:xfrm>
                <a:off x="5168090" y="3688738"/>
                <a:ext cx="226909" cy="128421"/>
              </a:xfrm>
              <a:custGeom>
                <a:avLst/>
                <a:gdLst>
                  <a:gd name="T0" fmla="*/ 49 w 609"/>
                  <a:gd name="T1" fmla="*/ 21 h 346"/>
                  <a:gd name="T2" fmla="*/ 141 w 609"/>
                  <a:gd name="T3" fmla="*/ 147 h 346"/>
                  <a:gd name="T4" fmla="*/ 216 w 609"/>
                  <a:gd name="T5" fmla="*/ 182 h 346"/>
                  <a:gd name="T6" fmla="*/ 216 w 609"/>
                  <a:gd name="T7" fmla="*/ 183 h 346"/>
                  <a:gd name="T8" fmla="*/ 265 w 609"/>
                  <a:gd name="T9" fmla="*/ 197 h 346"/>
                  <a:gd name="T10" fmla="*/ 609 w 609"/>
                  <a:gd name="T11" fmla="*/ 299 h 346"/>
                  <a:gd name="T12" fmla="*/ 595 w 609"/>
                  <a:gd name="T13" fmla="*/ 346 h 346"/>
                  <a:gd name="T14" fmla="*/ 251 w 609"/>
                  <a:gd name="T15" fmla="*/ 244 h 346"/>
                  <a:gd name="T16" fmla="*/ 203 w 609"/>
                  <a:gd name="T17" fmla="*/ 229 h 346"/>
                  <a:gd name="T18" fmla="*/ 116 w 609"/>
                  <a:gd name="T19" fmla="*/ 189 h 346"/>
                  <a:gd name="T20" fmla="*/ 1 w 609"/>
                  <a:gd name="T21" fmla="*/ 31 h 346"/>
                  <a:gd name="T22" fmla="*/ 2 w 609"/>
                  <a:gd name="T23" fmla="*/ 19 h 346"/>
                  <a:gd name="T24" fmla="*/ 2 w 609"/>
                  <a:gd name="T25" fmla="*/ 18 h 346"/>
                  <a:gd name="T26" fmla="*/ 2 w 609"/>
                  <a:gd name="T27" fmla="*/ 17 h 346"/>
                  <a:gd name="T28" fmla="*/ 2 w 609"/>
                  <a:gd name="T29" fmla="*/ 17 h 346"/>
                  <a:gd name="T30" fmla="*/ 20 w 609"/>
                  <a:gd name="T31" fmla="*/ 2 h 346"/>
                  <a:gd name="T32" fmla="*/ 45 w 609"/>
                  <a:gd name="T33" fmla="*/ 11 h 346"/>
                  <a:gd name="T34" fmla="*/ 49 w 609"/>
                  <a:gd name="T35" fmla="*/ 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9" h="346">
                    <a:moveTo>
                      <a:pt x="49" y="21"/>
                    </a:moveTo>
                    <a:cubicBezTo>
                      <a:pt x="61" y="72"/>
                      <a:pt x="92" y="114"/>
                      <a:pt x="141" y="147"/>
                    </a:cubicBezTo>
                    <a:cubicBezTo>
                      <a:pt x="180" y="172"/>
                      <a:pt x="215" y="182"/>
                      <a:pt x="216" y="182"/>
                    </a:cubicBezTo>
                    <a:cubicBezTo>
                      <a:pt x="216" y="183"/>
                      <a:pt x="216" y="183"/>
                      <a:pt x="216" y="183"/>
                    </a:cubicBezTo>
                    <a:cubicBezTo>
                      <a:pt x="265" y="197"/>
                      <a:pt x="265" y="197"/>
                      <a:pt x="265" y="197"/>
                    </a:cubicBezTo>
                    <a:cubicBezTo>
                      <a:pt x="609" y="299"/>
                      <a:pt x="609" y="299"/>
                      <a:pt x="609" y="299"/>
                    </a:cubicBezTo>
                    <a:cubicBezTo>
                      <a:pt x="595" y="346"/>
                      <a:pt x="595" y="346"/>
                      <a:pt x="595" y="346"/>
                    </a:cubicBezTo>
                    <a:cubicBezTo>
                      <a:pt x="251" y="244"/>
                      <a:pt x="251" y="244"/>
                      <a:pt x="251" y="244"/>
                    </a:cubicBezTo>
                    <a:cubicBezTo>
                      <a:pt x="203" y="229"/>
                      <a:pt x="203" y="229"/>
                      <a:pt x="203" y="229"/>
                    </a:cubicBezTo>
                    <a:cubicBezTo>
                      <a:pt x="198" y="228"/>
                      <a:pt x="159" y="217"/>
                      <a:pt x="116" y="189"/>
                    </a:cubicBezTo>
                    <a:cubicBezTo>
                      <a:pt x="55" y="150"/>
                      <a:pt x="15" y="95"/>
                      <a:pt x="1" y="31"/>
                    </a:cubicBezTo>
                    <a:cubicBezTo>
                      <a:pt x="0" y="27"/>
                      <a:pt x="0" y="23"/>
                      <a:pt x="2" y="19"/>
                    </a:cubicBezTo>
                    <a:cubicBezTo>
                      <a:pt x="2" y="18"/>
                      <a:pt x="2" y="18"/>
                      <a:pt x="2" y="18"/>
                    </a:cubicBezTo>
                    <a:cubicBezTo>
                      <a:pt x="2" y="17"/>
                      <a:pt x="2" y="17"/>
                      <a:pt x="2" y="17"/>
                    </a:cubicBezTo>
                    <a:cubicBezTo>
                      <a:pt x="2" y="17"/>
                      <a:pt x="2" y="17"/>
                      <a:pt x="2" y="17"/>
                    </a:cubicBezTo>
                    <a:cubicBezTo>
                      <a:pt x="5" y="10"/>
                      <a:pt x="11" y="4"/>
                      <a:pt x="20" y="2"/>
                    </a:cubicBezTo>
                    <a:cubicBezTo>
                      <a:pt x="30" y="0"/>
                      <a:pt x="39" y="4"/>
                      <a:pt x="45" y="11"/>
                    </a:cubicBezTo>
                    <a:cubicBezTo>
                      <a:pt x="47" y="14"/>
                      <a:pt x="49" y="17"/>
                      <a:pt x="49" y="21"/>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0" name="îşļide"/>
              <p:cNvSpPr/>
              <p:nvPr/>
            </p:nvSpPr>
            <p:spPr bwMode="auto">
              <a:xfrm>
                <a:off x="5664391" y="3313132"/>
                <a:ext cx="519475" cy="411332"/>
              </a:xfrm>
              <a:custGeom>
                <a:avLst/>
                <a:gdLst>
                  <a:gd name="T0" fmla="*/ 1391 w 1392"/>
                  <a:gd name="T1" fmla="*/ 761 h 1103"/>
                  <a:gd name="T2" fmla="*/ 1392 w 1392"/>
                  <a:gd name="T3" fmla="*/ 762 h 1103"/>
                  <a:gd name="T4" fmla="*/ 1350 w 1392"/>
                  <a:gd name="T5" fmla="*/ 912 h 1103"/>
                  <a:gd name="T6" fmla="*/ 1350 w 1392"/>
                  <a:gd name="T7" fmla="*/ 912 h 1103"/>
                  <a:gd name="T8" fmla="*/ 934 w 1392"/>
                  <a:gd name="T9" fmla="*/ 1018 h 1103"/>
                  <a:gd name="T10" fmla="*/ 563 w 1392"/>
                  <a:gd name="T11" fmla="*/ 798 h 1103"/>
                  <a:gd name="T12" fmla="*/ 192 w 1392"/>
                  <a:gd name="T13" fmla="*/ 578 h 1103"/>
                  <a:gd name="T14" fmla="*/ 86 w 1392"/>
                  <a:gd name="T15" fmla="*/ 163 h 1103"/>
                  <a:gd name="T16" fmla="*/ 86 w 1392"/>
                  <a:gd name="T17" fmla="*/ 163 h 1103"/>
                  <a:gd name="T18" fmla="*/ 197 w 1392"/>
                  <a:gd name="T19" fmla="*/ 54 h 1103"/>
                  <a:gd name="T20" fmla="*/ 197 w 1392"/>
                  <a:gd name="T21" fmla="*/ 54 h 1103"/>
                  <a:gd name="T22" fmla="*/ 501 w 1392"/>
                  <a:gd name="T23" fmla="*/ 57 h 1103"/>
                  <a:gd name="T24" fmla="*/ 871 w 1392"/>
                  <a:gd name="T25" fmla="*/ 277 h 1103"/>
                  <a:gd name="T26" fmla="*/ 1242 w 1392"/>
                  <a:gd name="T27" fmla="*/ 497 h 1103"/>
                  <a:gd name="T28" fmla="*/ 1391 w 1392"/>
                  <a:gd name="T29" fmla="*/ 761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2" h="1103">
                    <a:moveTo>
                      <a:pt x="1391" y="761"/>
                    </a:moveTo>
                    <a:cubicBezTo>
                      <a:pt x="1392" y="762"/>
                      <a:pt x="1392" y="762"/>
                      <a:pt x="1392" y="762"/>
                    </a:cubicBezTo>
                    <a:cubicBezTo>
                      <a:pt x="1391" y="813"/>
                      <a:pt x="1378" y="865"/>
                      <a:pt x="1350" y="912"/>
                    </a:cubicBezTo>
                    <a:cubicBezTo>
                      <a:pt x="1350" y="912"/>
                      <a:pt x="1350" y="912"/>
                      <a:pt x="1350" y="912"/>
                    </a:cubicBezTo>
                    <a:cubicBezTo>
                      <a:pt x="1264" y="1056"/>
                      <a:pt x="1078" y="1103"/>
                      <a:pt x="934" y="1018"/>
                    </a:cubicBezTo>
                    <a:cubicBezTo>
                      <a:pt x="563" y="798"/>
                      <a:pt x="563" y="798"/>
                      <a:pt x="563" y="798"/>
                    </a:cubicBezTo>
                    <a:cubicBezTo>
                      <a:pt x="192" y="578"/>
                      <a:pt x="192" y="578"/>
                      <a:pt x="192" y="578"/>
                    </a:cubicBezTo>
                    <a:cubicBezTo>
                      <a:pt x="48" y="493"/>
                      <a:pt x="0" y="307"/>
                      <a:pt x="86" y="163"/>
                    </a:cubicBezTo>
                    <a:cubicBezTo>
                      <a:pt x="86" y="163"/>
                      <a:pt x="86" y="163"/>
                      <a:pt x="86" y="163"/>
                    </a:cubicBezTo>
                    <a:cubicBezTo>
                      <a:pt x="114" y="116"/>
                      <a:pt x="152" y="79"/>
                      <a:pt x="197" y="54"/>
                    </a:cubicBezTo>
                    <a:cubicBezTo>
                      <a:pt x="197" y="54"/>
                      <a:pt x="197" y="54"/>
                      <a:pt x="197" y="54"/>
                    </a:cubicBezTo>
                    <a:cubicBezTo>
                      <a:pt x="288" y="2"/>
                      <a:pt x="404" y="0"/>
                      <a:pt x="501" y="57"/>
                    </a:cubicBezTo>
                    <a:cubicBezTo>
                      <a:pt x="871" y="277"/>
                      <a:pt x="871" y="277"/>
                      <a:pt x="871" y="277"/>
                    </a:cubicBezTo>
                    <a:cubicBezTo>
                      <a:pt x="1242" y="497"/>
                      <a:pt x="1242" y="497"/>
                      <a:pt x="1242" y="497"/>
                    </a:cubicBezTo>
                    <a:cubicBezTo>
                      <a:pt x="1339" y="554"/>
                      <a:pt x="1392" y="656"/>
                      <a:pt x="1391" y="76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1" name="išḷíḍè"/>
              <p:cNvSpPr/>
              <p:nvPr/>
            </p:nvSpPr>
            <p:spPr bwMode="auto">
              <a:xfrm>
                <a:off x="5967580" y="3416448"/>
                <a:ext cx="216287" cy="180561"/>
              </a:xfrm>
              <a:custGeom>
                <a:avLst/>
                <a:gdLst>
                  <a:gd name="T0" fmla="*/ 577 w 578"/>
                  <a:gd name="T1" fmla="*/ 484 h 484"/>
                  <a:gd name="T2" fmla="*/ 454 w 578"/>
                  <a:gd name="T3" fmla="*/ 364 h 484"/>
                  <a:gd name="T4" fmla="*/ 0 w 578"/>
                  <a:gd name="T5" fmla="*/ 95 h 484"/>
                  <a:gd name="T6" fmla="*/ 57 w 578"/>
                  <a:gd name="T7" fmla="*/ 0 h 484"/>
                  <a:gd name="T8" fmla="*/ 428 w 578"/>
                  <a:gd name="T9" fmla="*/ 220 h 484"/>
                  <a:gd name="T10" fmla="*/ 577 w 578"/>
                  <a:gd name="T11" fmla="*/ 484 h 484"/>
                </a:gdLst>
                <a:ahLst/>
                <a:cxnLst>
                  <a:cxn ang="0">
                    <a:pos x="T0" y="T1"/>
                  </a:cxn>
                  <a:cxn ang="0">
                    <a:pos x="T2" y="T3"/>
                  </a:cxn>
                  <a:cxn ang="0">
                    <a:pos x="T4" y="T5"/>
                  </a:cxn>
                  <a:cxn ang="0">
                    <a:pos x="T6" y="T7"/>
                  </a:cxn>
                  <a:cxn ang="0">
                    <a:pos x="T8" y="T9"/>
                  </a:cxn>
                  <a:cxn ang="0">
                    <a:pos x="T10" y="T11"/>
                  </a:cxn>
                </a:cxnLst>
                <a:rect l="0" t="0" r="r" b="b"/>
                <a:pathLst>
                  <a:path w="578" h="484">
                    <a:moveTo>
                      <a:pt x="577" y="484"/>
                    </a:moveTo>
                    <a:cubicBezTo>
                      <a:pt x="546" y="437"/>
                      <a:pt x="505" y="394"/>
                      <a:pt x="454" y="364"/>
                    </a:cubicBezTo>
                    <a:cubicBezTo>
                      <a:pt x="0" y="95"/>
                      <a:pt x="0" y="95"/>
                      <a:pt x="0" y="95"/>
                    </a:cubicBezTo>
                    <a:cubicBezTo>
                      <a:pt x="57" y="0"/>
                      <a:pt x="57" y="0"/>
                      <a:pt x="57" y="0"/>
                    </a:cubicBezTo>
                    <a:cubicBezTo>
                      <a:pt x="428" y="220"/>
                      <a:pt x="428" y="220"/>
                      <a:pt x="428" y="220"/>
                    </a:cubicBezTo>
                    <a:cubicBezTo>
                      <a:pt x="525" y="277"/>
                      <a:pt x="578" y="379"/>
                      <a:pt x="577" y="484"/>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2" name="îṡḷíḋè"/>
              <p:cNvSpPr/>
              <p:nvPr/>
            </p:nvSpPr>
            <p:spPr bwMode="auto">
              <a:xfrm>
                <a:off x="5873920" y="3452174"/>
                <a:ext cx="309947" cy="272290"/>
              </a:xfrm>
              <a:custGeom>
                <a:avLst/>
                <a:gdLst>
                  <a:gd name="T0" fmla="*/ 787 w 829"/>
                  <a:gd name="T1" fmla="*/ 540 h 731"/>
                  <a:gd name="T2" fmla="*/ 371 w 829"/>
                  <a:gd name="T3" fmla="*/ 646 h 731"/>
                  <a:gd name="T4" fmla="*/ 0 w 829"/>
                  <a:gd name="T5" fmla="*/ 426 h 731"/>
                  <a:gd name="T6" fmla="*/ 252 w 829"/>
                  <a:gd name="T7" fmla="*/ 0 h 731"/>
                  <a:gd name="T8" fmla="*/ 705 w 829"/>
                  <a:gd name="T9" fmla="*/ 269 h 731"/>
                  <a:gd name="T10" fmla="*/ 829 w 829"/>
                  <a:gd name="T11" fmla="*/ 389 h 731"/>
                  <a:gd name="T12" fmla="*/ 787 w 829"/>
                  <a:gd name="T13" fmla="*/ 540 h 731"/>
                  <a:gd name="T14" fmla="*/ 787 w 829"/>
                  <a:gd name="T15" fmla="*/ 540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9" h="731">
                    <a:moveTo>
                      <a:pt x="787" y="540"/>
                    </a:moveTo>
                    <a:cubicBezTo>
                      <a:pt x="701" y="684"/>
                      <a:pt x="515" y="731"/>
                      <a:pt x="371" y="646"/>
                    </a:cubicBezTo>
                    <a:cubicBezTo>
                      <a:pt x="0" y="426"/>
                      <a:pt x="0" y="426"/>
                      <a:pt x="0" y="426"/>
                    </a:cubicBezTo>
                    <a:cubicBezTo>
                      <a:pt x="252" y="0"/>
                      <a:pt x="252" y="0"/>
                      <a:pt x="252" y="0"/>
                    </a:cubicBezTo>
                    <a:cubicBezTo>
                      <a:pt x="705" y="269"/>
                      <a:pt x="705" y="269"/>
                      <a:pt x="705" y="269"/>
                    </a:cubicBezTo>
                    <a:cubicBezTo>
                      <a:pt x="756" y="300"/>
                      <a:pt x="798" y="342"/>
                      <a:pt x="829" y="389"/>
                    </a:cubicBezTo>
                    <a:cubicBezTo>
                      <a:pt x="828" y="440"/>
                      <a:pt x="815" y="493"/>
                      <a:pt x="787" y="540"/>
                    </a:cubicBezTo>
                    <a:cubicBezTo>
                      <a:pt x="787" y="540"/>
                      <a:pt x="787" y="540"/>
                      <a:pt x="787" y="54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3" name="íṧḻîḓè"/>
              <p:cNvSpPr/>
              <p:nvPr/>
            </p:nvSpPr>
            <p:spPr bwMode="auto">
              <a:xfrm>
                <a:off x="5736809" y="3313132"/>
                <a:ext cx="252013" cy="139042"/>
              </a:xfrm>
              <a:custGeom>
                <a:avLst/>
                <a:gdLst>
                  <a:gd name="T0" fmla="*/ 166 w 675"/>
                  <a:gd name="T1" fmla="*/ 104 h 372"/>
                  <a:gd name="T2" fmla="*/ 0 w 675"/>
                  <a:gd name="T3" fmla="*/ 54 h 372"/>
                  <a:gd name="T4" fmla="*/ 305 w 675"/>
                  <a:gd name="T5" fmla="*/ 57 h 372"/>
                  <a:gd name="T6" fmla="*/ 675 w 675"/>
                  <a:gd name="T7" fmla="*/ 277 h 372"/>
                  <a:gd name="T8" fmla="*/ 618 w 675"/>
                  <a:gd name="T9" fmla="*/ 372 h 372"/>
                  <a:gd name="T10" fmla="*/ 166 w 675"/>
                  <a:gd name="T11" fmla="*/ 104 h 372"/>
                </a:gdLst>
                <a:ahLst/>
                <a:cxnLst>
                  <a:cxn ang="0">
                    <a:pos x="T0" y="T1"/>
                  </a:cxn>
                  <a:cxn ang="0">
                    <a:pos x="T2" y="T3"/>
                  </a:cxn>
                  <a:cxn ang="0">
                    <a:pos x="T4" y="T5"/>
                  </a:cxn>
                  <a:cxn ang="0">
                    <a:pos x="T6" y="T7"/>
                  </a:cxn>
                  <a:cxn ang="0">
                    <a:pos x="T8" y="T9"/>
                  </a:cxn>
                  <a:cxn ang="0">
                    <a:pos x="T10" y="T11"/>
                  </a:cxn>
                </a:cxnLst>
                <a:rect l="0" t="0" r="r" b="b"/>
                <a:pathLst>
                  <a:path w="675" h="372">
                    <a:moveTo>
                      <a:pt x="166" y="104"/>
                    </a:moveTo>
                    <a:cubicBezTo>
                      <a:pt x="114" y="73"/>
                      <a:pt x="57" y="57"/>
                      <a:pt x="0" y="54"/>
                    </a:cubicBezTo>
                    <a:cubicBezTo>
                      <a:pt x="92" y="2"/>
                      <a:pt x="208" y="0"/>
                      <a:pt x="305" y="57"/>
                    </a:cubicBezTo>
                    <a:cubicBezTo>
                      <a:pt x="675" y="277"/>
                      <a:pt x="675" y="277"/>
                      <a:pt x="675" y="277"/>
                    </a:cubicBezTo>
                    <a:cubicBezTo>
                      <a:pt x="618" y="372"/>
                      <a:pt x="618" y="372"/>
                      <a:pt x="618" y="372"/>
                    </a:cubicBezTo>
                    <a:cubicBezTo>
                      <a:pt x="166" y="104"/>
                      <a:pt x="166" y="104"/>
                      <a:pt x="166" y="10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4" name="ïšļïḍe"/>
              <p:cNvSpPr/>
              <p:nvPr/>
            </p:nvSpPr>
            <p:spPr bwMode="auto">
              <a:xfrm>
                <a:off x="5664391" y="3333409"/>
                <a:ext cx="303188" cy="277118"/>
              </a:xfrm>
              <a:custGeom>
                <a:avLst/>
                <a:gdLst>
                  <a:gd name="T0" fmla="*/ 814 w 814"/>
                  <a:gd name="T1" fmla="*/ 318 h 744"/>
                  <a:gd name="T2" fmla="*/ 562 w 814"/>
                  <a:gd name="T3" fmla="*/ 744 h 744"/>
                  <a:gd name="T4" fmla="*/ 192 w 814"/>
                  <a:gd name="T5" fmla="*/ 524 h 744"/>
                  <a:gd name="T6" fmla="*/ 86 w 814"/>
                  <a:gd name="T7" fmla="*/ 109 h 744"/>
                  <a:gd name="T8" fmla="*/ 86 w 814"/>
                  <a:gd name="T9" fmla="*/ 109 h 744"/>
                  <a:gd name="T10" fmla="*/ 197 w 814"/>
                  <a:gd name="T11" fmla="*/ 0 h 744"/>
                  <a:gd name="T12" fmla="*/ 362 w 814"/>
                  <a:gd name="T13" fmla="*/ 50 h 744"/>
                  <a:gd name="T14" fmla="*/ 814 w 814"/>
                  <a:gd name="T15" fmla="*/ 318 h 7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4" h="744">
                    <a:moveTo>
                      <a:pt x="814" y="318"/>
                    </a:moveTo>
                    <a:cubicBezTo>
                      <a:pt x="562" y="744"/>
                      <a:pt x="562" y="744"/>
                      <a:pt x="562" y="744"/>
                    </a:cubicBezTo>
                    <a:cubicBezTo>
                      <a:pt x="192" y="524"/>
                      <a:pt x="192" y="524"/>
                      <a:pt x="192" y="524"/>
                    </a:cubicBezTo>
                    <a:cubicBezTo>
                      <a:pt x="48" y="439"/>
                      <a:pt x="0" y="253"/>
                      <a:pt x="86" y="109"/>
                    </a:cubicBezTo>
                    <a:cubicBezTo>
                      <a:pt x="86" y="109"/>
                      <a:pt x="86" y="109"/>
                      <a:pt x="86" y="109"/>
                    </a:cubicBezTo>
                    <a:cubicBezTo>
                      <a:pt x="114" y="62"/>
                      <a:pt x="152" y="25"/>
                      <a:pt x="197" y="0"/>
                    </a:cubicBezTo>
                    <a:cubicBezTo>
                      <a:pt x="253" y="3"/>
                      <a:pt x="310" y="19"/>
                      <a:pt x="362" y="50"/>
                    </a:cubicBezTo>
                    <a:cubicBezTo>
                      <a:pt x="814" y="318"/>
                      <a:pt x="814" y="318"/>
                      <a:pt x="814" y="3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5" name="îṥľïḓê"/>
              <p:cNvSpPr/>
              <p:nvPr/>
            </p:nvSpPr>
            <p:spPr bwMode="auto">
              <a:xfrm>
                <a:off x="5886472" y="3573835"/>
                <a:ext cx="239461" cy="112006"/>
              </a:xfrm>
              <a:custGeom>
                <a:avLst/>
                <a:gdLst>
                  <a:gd name="T0" fmla="*/ 326 w 641"/>
                  <a:gd name="T1" fmla="*/ 178 h 300"/>
                  <a:gd name="T2" fmla="*/ 370 w 641"/>
                  <a:gd name="T3" fmla="*/ 204 h 300"/>
                  <a:gd name="T4" fmla="*/ 371 w 641"/>
                  <a:gd name="T5" fmla="*/ 204 h 300"/>
                  <a:gd name="T6" fmla="*/ 447 w 641"/>
                  <a:gd name="T7" fmla="*/ 235 h 300"/>
                  <a:gd name="T8" fmla="*/ 602 w 641"/>
                  <a:gd name="T9" fmla="*/ 216 h 300"/>
                  <a:gd name="T10" fmla="*/ 612 w 641"/>
                  <a:gd name="T11" fmla="*/ 213 h 300"/>
                  <a:gd name="T12" fmla="*/ 636 w 641"/>
                  <a:gd name="T13" fmla="*/ 225 h 300"/>
                  <a:gd name="T14" fmla="*/ 636 w 641"/>
                  <a:gd name="T15" fmla="*/ 249 h 300"/>
                  <a:gd name="T16" fmla="*/ 636 w 641"/>
                  <a:gd name="T17" fmla="*/ 249 h 300"/>
                  <a:gd name="T18" fmla="*/ 636 w 641"/>
                  <a:gd name="T19" fmla="*/ 249 h 300"/>
                  <a:gd name="T20" fmla="*/ 636 w 641"/>
                  <a:gd name="T21" fmla="*/ 250 h 300"/>
                  <a:gd name="T22" fmla="*/ 627 w 641"/>
                  <a:gd name="T23" fmla="*/ 259 h 300"/>
                  <a:gd name="T24" fmla="*/ 433 w 641"/>
                  <a:gd name="T25" fmla="*/ 282 h 300"/>
                  <a:gd name="T26" fmla="*/ 344 w 641"/>
                  <a:gd name="T27" fmla="*/ 246 h 300"/>
                  <a:gd name="T28" fmla="*/ 301 w 641"/>
                  <a:gd name="T29" fmla="*/ 220 h 300"/>
                  <a:gd name="T30" fmla="*/ 0 w 641"/>
                  <a:gd name="T31" fmla="*/ 42 h 300"/>
                  <a:gd name="T32" fmla="*/ 25 w 641"/>
                  <a:gd name="T33" fmla="*/ 0 h 300"/>
                  <a:gd name="T34" fmla="*/ 326 w 641"/>
                  <a:gd name="T35" fmla="*/ 17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1" h="300">
                    <a:moveTo>
                      <a:pt x="326" y="178"/>
                    </a:moveTo>
                    <a:cubicBezTo>
                      <a:pt x="370" y="204"/>
                      <a:pt x="370" y="204"/>
                      <a:pt x="370" y="204"/>
                    </a:cubicBezTo>
                    <a:cubicBezTo>
                      <a:pt x="371" y="204"/>
                      <a:pt x="371" y="204"/>
                      <a:pt x="371" y="204"/>
                    </a:cubicBezTo>
                    <a:cubicBezTo>
                      <a:pt x="371" y="204"/>
                      <a:pt x="402" y="224"/>
                      <a:pt x="447" y="235"/>
                    </a:cubicBezTo>
                    <a:cubicBezTo>
                      <a:pt x="504" y="249"/>
                      <a:pt x="557" y="242"/>
                      <a:pt x="602" y="216"/>
                    </a:cubicBezTo>
                    <a:cubicBezTo>
                      <a:pt x="605" y="214"/>
                      <a:pt x="608" y="213"/>
                      <a:pt x="612" y="213"/>
                    </a:cubicBezTo>
                    <a:cubicBezTo>
                      <a:pt x="621" y="212"/>
                      <a:pt x="631" y="216"/>
                      <a:pt x="636" y="225"/>
                    </a:cubicBezTo>
                    <a:cubicBezTo>
                      <a:pt x="640" y="233"/>
                      <a:pt x="641" y="241"/>
                      <a:pt x="636" y="249"/>
                    </a:cubicBezTo>
                    <a:cubicBezTo>
                      <a:pt x="636" y="249"/>
                      <a:pt x="636" y="249"/>
                      <a:pt x="636" y="249"/>
                    </a:cubicBezTo>
                    <a:cubicBezTo>
                      <a:pt x="636" y="249"/>
                      <a:pt x="636" y="249"/>
                      <a:pt x="636" y="249"/>
                    </a:cubicBezTo>
                    <a:cubicBezTo>
                      <a:pt x="636" y="249"/>
                      <a:pt x="636" y="250"/>
                      <a:pt x="636" y="250"/>
                    </a:cubicBezTo>
                    <a:cubicBezTo>
                      <a:pt x="634" y="253"/>
                      <a:pt x="631" y="256"/>
                      <a:pt x="627" y="259"/>
                    </a:cubicBezTo>
                    <a:cubicBezTo>
                      <a:pt x="570" y="292"/>
                      <a:pt x="503" y="300"/>
                      <a:pt x="433" y="282"/>
                    </a:cubicBezTo>
                    <a:cubicBezTo>
                      <a:pt x="384" y="270"/>
                      <a:pt x="349" y="248"/>
                      <a:pt x="344" y="246"/>
                    </a:cubicBezTo>
                    <a:cubicBezTo>
                      <a:pt x="301" y="220"/>
                      <a:pt x="301" y="220"/>
                      <a:pt x="301" y="220"/>
                    </a:cubicBezTo>
                    <a:cubicBezTo>
                      <a:pt x="0" y="42"/>
                      <a:pt x="0" y="42"/>
                      <a:pt x="0" y="42"/>
                    </a:cubicBezTo>
                    <a:cubicBezTo>
                      <a:pt x="25" y="0"/>
                      <a:pt x="25" y="0"/>
                      <a:pt x="25" y="0"/>
                    </a:cubicBezTo>
                    <a:cubicBezTo>
                      <a:pt x="326" y="178"/>
                      <a:pt x="326" y="178"/>
                      <a:pt x="326" y="178"/>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6" name="iŝ1iďê"/>
              <p:cNvSpPr/>
              <p:nvPr/>
            </p:nvSpPr>
            <p:spPr bwMode="auto">
              <a:xfrm>
                <a:off x="5700118" y="3412586"/>
                <a:ext cx="196010" cy="176699"/>
              </a:xfrm>
              <a:custGeom>
                <a:avLst/>
                <a:gdLst>
                  <a:gd name="T0" fmla="*/ 51 w 525"/>
                  <a:gd name="T1" fmla="*/ 26 h 475"/>
                  <a:gd name="T2" fmla="*/ 109 w 525"/>
                  <a:gd name="T3" fmla="*/ 171 h 475"/>
                  <a:gd name="T4" fmla="*/ 172 w 525"/>
                  <a:gd name="T5" fmla="*/ 223 h 475"/>
                  <a:gd name="T6" fmla="*/ 173 w 525"/>
                  <a:gd name="T7" fmla="*/ 224 h 475"/>
                  <a:gd name="T8" fmla="*/ 216 w 525"/>
                  <a:gd name="T9" fmla="*/ 250 h 475"/>
                  <a:gd name="T10" fmla="*/ 525 w 525"/>
                  <a:gd name="T11" fmla="*/ 433 h 475"/>
                  <a:gd name="T12" fmla="*/ 500 w 525"/>
                  <a:gd name="T13" fmla="*/ 475 h 475"/>
                  <a:gd name="T14" fmla="*/ 191 w 525"/>
                  <a:gd name="T15" fmla="*/ 292 h 475"/>
                  <a:gd name="T16" fmla="*/ 148 w 525"/>
                  <a:gd name="T17" fmla="*/ 266 h 475"/>
                  <a:gd name="T18" fmla="*/ 74 w 525"/>
                  <a:gd name="T19" fmla="*/ 206 h 475"/>
                  <a:gd name="T20" fmla="*/ 1 w 525"/>
                  <a:gd name="T21" fmla="*/ 25 h 475"/>
                  <a:gd name="T22" fmla="*/ 4 w 525"/>
                  <a:gd name="T23" fmla="*/ 13 h 475"/>
                  <a:gd name="T24" fmla="*/ 4 w 525"/>
                  <a:gd name="T25" fmla="*/ 12 h 475"/>
                  <a:gd name="T26" fmla="*/ 4 w 525"/>
                  <a:gd name="T27" fmla="*/ 11 h 475"/>
                  <a:gd name="T28" fmla="*/ 5 w 525"/>
                  <a:gd name="T29" fmla="*/ 11 h 475"/>
                  <a:gd name="T30" fmla="*/ 26 w 525"/>
                  <a:gd name="T31" fmla="*/ 1 h 475"/>
                  <a:gd name="T32" fmla="*/ 49 w 525"/>
                  <a:gd name="T33" fmla="*/ 16 h 475"/>
                  <a:gd name="T34" fmla="*/ 51 w 525"/>
                  <a:gd name="T35" fmla="*/ 26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5" h="475">
                    <a:moveTo>
                      <a:pt x="51" y="26"/>
                    </a:moveTo>
                    <a:cubicBezTo>
                      <a:pt x="49" y="78"/>
                      <a:pt x="69" y="127"/>
                      <a:pt x="109" y="171"/>
                    </a:cubicBezTo>
                    <a:cubicBezTo>
                      <a:pt x="140" y="205"/>
                      <a:pt x="172" y="223"/>
                      <a:pt x="172" y="223"/>
                    </a:cubicBezTo>
                    <a:cubicBezTo>
                      <a:pt x="173" y="224"/>
                      <a:pt x="173" y="224"/>
                      <a:pt x="173" y="224"/>
                    </a:cubicBezTo>
                    <a:cubicBezTo>
                      <a:pt x="216" y="250"/>
                      <a:pt x="216" y="250"/>
                      <a:pt x="216" y="250"/>
                    </a:cubicBezTo>
                    <a:cubicBezTo>
                      <a:pt x="525" y="433"/>
                      <a:pt x="525" y="433"/>
                      <a:pt x="525" y="433"/>
                    </a:cubicBezTo>
                    <a:cubicBezTo>
                      <a:pt x="500" y="475"/>
                      <a:pt x="500" y="475"/>
                      <a:pt x="500" y="475"/>
                    </a:cubicBezTo>
                    <a:cubicBezTo>
                      <a:pt x="191" y="292"/>
                      <a:pt x="191" y="292"/>
                      <a:pt x="191" y="292"/>
                    </a:cubicBezTo>
                    <a:cubicBezTo>
                      <a:pt x="148" y="266"/>
                      <a:pt x="148" y="266"/>
                      <a:pt x="148" y="266"/>
                    </a:cubicBezTo>
                    <a:cubicBezTo>
                      <a:pt x="144" y="263"/>
                      <a:pt x="109" y="243"/>
                      <a:pt x="74" y="206"/>
                    </a:cubicBezTo>
                    <a:cubicBezTo>
                      <a:pt x="25" y="153"/>
                      <a:pt x="0" y="90"/>
                      <a:pt x="1" y="25"/>
                    </a:cubicBezTo>
                    <a:cubicBezTo>
                      <a:pt x="1" y="20"/>
                      <a:pt x="2" y="16"/>
                      <a:pt x="4" y="13"/>
                    </a:cubicBezTo>
                    <a:cubicBezTo>
                      <a:pt x="4" y="12"/>
                      <a:pt x="4" y="12"/>
                      <a:pt x="4" y="12"/>
                    </a:cubicBezTo>
                    <a:cubicBezTo>
                      <a:pt x="4" y="11"/>
                      <a:pt x="4" y="11"/>
                      <a:pt x="4" y="11"/>
                    </a:cubicBezTo>
                    <a:cubicBezTo>
                      <a:pt x="5" y="11"/>
                      <a:pt x="5" y="11"/>
                      <a:pt x="5" y="11"/>
                    </a:cubicBezTo>
                    <a:cubicBezTo>
                      <a:pt x="10" y="5"/>
                      <a:pt x="18" y="0"/>
                      <a:pt x="26" y="1"/>
                    </a:cubicBezTo>
                    <a:cubicBezTo>
                      <a:pt x="36" y="1"/>
                      <a:pt x="45" y="7"/>
                      <a:pt x="49" y="16"/>
                    </a:cubicBezTo>
                    <a:cubicBezTo>
                      <a:pt x="50" y="19"/>
                      <a:pt x="51" y="22"/>
                      <a:pt x="51" y="2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7" name="íṧlîḍé"/>
              <p:cNvSpPr/>
              <p:nvPr/>
            </p:nvSpPr>
            <p:spPr bwMode="auto">
              <a:xfrm>
                <a:off x="4675650" y="3828745"/>
                <a:ext cx="547477" cy="226909"/>
              </a:xfrm>
              <a:custGeom>
                <a:avLst/>
                <a:gdLst>
                  <a:gd name="T0" fmla="*/ 1426 w 1469"/>
                  <a:gd name="T1" fmla="*/ 151 h 610"/>
                  <a:gd name="T2" fmla="*/ 1428 w 1469"/>
                  <a:gd name="T3" fmla="*/ 150 h 610"/>
                  <a:gd name="T4" fmla="*/ 1469 w 1469"/>
                  <a:gd name="T5" fmla="*/ 301 h 610"/>
                  <a:gd name="T6" fmla="*/ 1469 w 1469"/>
                  <a:gd name="T7" fmla="*/ 301 h 610"/>
                  <a:gd name="T8" fmla="*/ 1167 w 1469"/>
                  <a:gd name="T9" fmla="*/ 605 h 610"/>
                  <a:gd name="T10" fmla="*/ 735 w 1469"/>
                  <a:gd name="T11" fmla="*/ 608 h 610"/>
                  <a:gd name="T12" fmla="*/ 305 w 1469"/>
                  <a:gd name="T13" fmla="*/ 610 h 610"/>
                  <a:gd name="T14" fmla="*/ 0 w 1469"/>
                  <a:gd name="T15" fmla="*/ 308 h 610"/>
                  <a:gd name="T16" fmla="*/ 0 w 1469"/>
                  <a:gd name="T17" fmla="*/ 308 h 610"/>
                  <a:gd name="T18" fmla="*/ 39 w 1469"/>
                  <a:gd name="T19" fmla="*/ 157 h 610"/>
                  <a:gd name="T20" fmla="*/ 39 w 1469"/>
                  <a:gd name="T21" fmla="*/ 157 h 610"/>
                  <a:gd name="T22" fmla="*/ 301 w 1469"/>
                  <a:gd name="T23" fmla="*/ 4 h 610"/>
                  <a:gd name="T24" fmla="*/ 732 w 1469"/>
                  <a:gd name="T25" fmla="*/ 2 h 610"/>
                  <a:gd name="T26" fmla="*/ 1163 w 1469"/>
                  <a:gd name="T27" fmla="*/ 0 h 610"/>
                  <a:gd name="T28" fmla="*/ 1426 w 1469"/>
                  <a:gd name="T29" fmla="*/ 15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0">
                    <a:moveTo>
                      <a:pt x="1426" y="151"/>
                    </a:moveTo>
                    <a:cubicBezTo>
                      <a:pt x="1428" y="150"/>
                      <a:pt x="1428" y="150"/>
                      <a:pt x="1428" y="150"/>
                    </a:cubicBezTo>
                    <a:cubicBezTo>
                      <a:pt x="1453" y="195"/>
                      <a:pt x="1469" y="246"/>
                      <a:pt x="1469" y="301"/>
                    </a:cubicBezTo>
                    <a:cubicBezTo>
                      <a:pt x="1469" y="301"/>
                      <a:pt x="1469" y="301"/>
                      <a:pt x="1469" y="301"/>
                    </a:cubicBezTo>
                    <a:cubicBezTo>
                      <a:pt x="1469" y="468"/>
                      <a:pt x="1334" y="605"/>
                      <a:pt x="1167" y="605"/>
                    </a:cubicBezTo>
                    <a:cubicBezTo>
                      <a:pt x="735" y="608"/>
                      <a:pt x="735" y="608"/>
                      <a:pt x="735" y="608"/>
                    </a:cubicBezTo>
                    <a:cubicBezTo>
                      <a:pt x="305" y="610"/>
                      <a:pt x="305" y="610"/>
                      <a:pt x="305" y="610"/>
                    </a:cubicBezTo>
                    <a:cubicBezTo>
                      <a:pt x="137" y="610"/>
                      <a:pt x="0" y="476"/>
                      <a:pt x="0" y="308"/>
                    </a:cubicBezTo>
                    <a:cubicBezTo>
                      <a:pt x="0" y="308"/>
                      <a:pt x="0" y="308"/>
                      <a:pt x="0" y="308"/>
                    </a:cubicBezTo>
                    <a:cubicBezTo>
                      <a:pt x="0" y="253"/>
                      <a:pt x="13" y="202"/>
                      <a:pt x="39" y="157"/>
                    </a:cubicBezTo>
                    <a:cubicBezTo>
                      <a:pt x="39" y="157"/>
                      <a:pt x="39" y="157"/>
                      <a:pt x="39" y="157"/>
                    </a:cubicBezTo>
                    <a:cubicBezTo>
                      <a:pt x="91" y="66"/>
                      <a:pt x="189" y="5"/>
                      <a:pt x="301" y="4"/>
                    </a:cubicBezTo>
                    <a:cubicBezTo>
                      <a:pt x="732" y="2"/>
                      <a:pt x="732" y="2"/>
                      <a:pt x="732" y="2"/>
                    </a:cubicBezTo>
                    <a:cubicBezTo>
                      <a:pt x="1163" y="0"/>
                      <a:pt x="1163" y="0"/>
                      <a:pt x="1163" y="0"/>
                    </a:cubicBezTo>
                    <a:cubicBezTo>
                      <a:pt x="1275"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8" name="îṣ1íḑê"/>
              <p:cNvSpPr/>
              <p:nvPr/>
            </p:nvSpPr>
            <p:spPr bwMode="auto">
              <a:xfrm>
                <a:off x="4947940" y="3828745"/>
                <a:ext cx="259738" cy="56003"/>
              </a:xfrm>
              <a:custGeom>
                <a:avLst/>
                <a:gdLst>
                  <a:gd name="T0" fmla="*/ 694 w 694"/>
                  <a:gd name="T1" fmla="*/ 150 h 150"/>
                  <a:gd name="T2" fmla="*/ 527 w 694"/>
                  <a:gd name="T3" fmla="*/ 111 h 150"/>
                  <a:gd name="T4" fmla="*/ 0 w 694"/>
                  <a:gd name="T5" fmla="*/ 113 h 150"/>
                  <a:gd name="T6" fmla="*/ 0 w 694"/>
                  <a:gd name="T7" fmla="*/ 2 h 150"/>
                  <a:gd name="T8" fmla="*/ 431 w 694"/>
                  <a:gd name="T9" fmla="*/ 0 h 150"/>
                  <a:gd name="T10" fmla="*/ 694 w 694"/>
                  <a:gd name="T11" fmla="*/ 150 h 150"/>
                </a:gdLst>
                <a:ahLst/>
                <a:cxnLst>
                  <a:cxn ang="0">
                    <a:pos x="T0" y="T1"/>
                  </a:cxn>
                  <a:cxn ang="0">
                    <a:pos x="T2" y="T3"/>
                  </a:cxn>
                  <a:cxn ang="0">
                    <a:pos x="T4" y="T5"/>
                  </a:cxn>
                  <a:cxn ang="0">
                    <a:pos x="T6" y="T7"/>
                  </a:cxn>
                  <a:cxn ang="0">
                    <a:pos x="T8" y="T9"/>
                  </a:cxn>
                  <a:cxn ang="0">
                    <a:pos x="T10" y="T11"/>
                  </a:cxn>
                </a:cxnLst>
                <a:rect l="0" t="0" r="r" b="b"/>
                <a:pathLst>
                  <a:path w="694" h="150">
                    <a:moveTo>
                      <a:pt x="694" y="150"/>
                    </a:moveTo>
                    <a:cubicBezTo>
                      <a:pt x="644" y="125"/>
                      <a:pt x="587" y="110"/>
                      <a:pt x="527" y="111"/>
                    </a:cubicBezTo>
                    <a:cubicBezTo>
                      <a:pt x="0" y="113"/>
                      <a:pt x="0" y="113"/>
                      <a:pt x="0" y="113"/>
                    </a:cubicBezTo>
                    <a:cubicBezTo>
                      <a:pt x="0" y="2"/>
                      <a:pt x="0" y="2"/>
                      <a:pt x="0" y="2"/>
                    </a:cubicBezTo>
                    <a:cubicBezTo>
                      <a:pt x="431" y="0"/>
                      <a:pt x="431" y="0"/>
                      <a:pt x="431" y="0"/>
                    </a:cubicBezTo>
                    <a:cubicBezTo>
                      <a:pt x="543" y="0"/>
                      <a:pt x="642" y="60"/>
                      <a:pt x="694" y="15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39" name="îšlide"/>
              <p:cNvSpPr/>
              <p:nvPr/>
            </p:nvSpPr>
            <p:spPr bwMode="auto">
              <a:xfrm>
                <a:off x="4947940" y="3869299"/>
                <a:ext cx="275187" cy="186355"/>
              </a:xfrm>
              <a:custGeom>
                <a:avLst/>
                <a:gdLst>
                  <a:gd name="T0" fmla="*/ 737 w 737"/>
                  <a:gd name="T1" fmla="*/ 191 h 498"/>
                  <a:gd name="T2" fmla="*/ 435 w 737"/>
                  <a:gd name="T3" fmla="*/ 495 h 498"/>
                  <a:gd name="T4" fmla="*/ 3 w 737"/>
                  <a:gd name="T5" fmla="*/ 498 h 498"/>
                  <a:gd name="T6" fmla="*/ 0 w 737"/>
                  <a:gd name="T7" fmla="*/ 3 h 498"/>
                  <a:gd name="T8" fmla="*/ 527 w 737"/>
                  <a:gd name="T9" fmla="*/ 1 h 498"/>
                  <a:gd name="T10" fmla="*/ 695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8"/>
                      <a:pt x="602" y="495"/>
                      <a:pt x="435" y="495"/>
                    </a:cubicBezTo>
                    <a:cubicBezTo>
                      <a:pt x="3" y="498"/>
                      <a:pt x="3" y="498"/>
                      <a:pt x="3" y="498"/>
                    </a:cubicBezTo>
                    <a:cubicBezTo>
                      <a:pt x="0" y="3"/>
                      <a:pt x="0" y="3"/>
                      <a:pt x="0" y="3"/>
                    </a:cubicBezTo>
                    <a:cubicBezTo>
                      <a:pt x="527" y="1"/>
                      <a:pt x="527" y="1"/>
                      <a:pt x="527" y="1"/>
                    </a:cubicBezTo>
                    <a:cubicBezTo>
                      <a:pt x="587" y="0"/>
                      <a:pt x="645" y="15"/>
                      <a:pt x="695"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0" name="íśļîḓê"/>
              <p:cNvSpPr/>
              <p:nvPr/>
            </p:nvSpPr>
            <p:spPr bwMode="auto">
              <a:xfrm>
                <a:off x="4689168" y="3829711"/>
                <a:ext cx="258772" cy="57934"/>
              </a:xfrm>
              <a:custGeom>
                <a:avLst/>
                <a:gdLst>
                  <a:gd name="T0" fmla="*/ 168 w 694"/>
                  <a:gd name="T1" fmla="*/ 114 h 156"/>
                  <a:gd name="T2" fmla="*/ 0 w 694"/>
                  <a:gd name="T3" fmla="*/ 156 h 156"/>
                  <a:gd name="T4" fmla="*/ 263 w 694"/>
                  <a:gd name="T5" fmla="*/ 2 h 156"/>
                  <a:gd name="T6" fmla="*/ 694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8" y="114"/>
                      <a:pt x="50" y="130"/>
                      <a:pt x="0" y="156"/>
                    </a:cubicBezTo>
                    <a:cubicBezTo>
                      <a:pt x="52" y="64"/>
                      <a:pt x="150" y="3"/>
                      <a:pt x="263" y="2"/>
                    </a:cubicBezTo>
                    <a:cubicBezTo>
                      <a:pt x="694" y="0"/>
                      <a:pt x="694" y="0"/>
                      <a:pt x="694"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1" name="ïŝḷïdé"/>
              <p:cNvSpPr/>
              <p:nvPr/>
            </p:nvSpPr>
            <p:spPr bwMode="auto">
              <a:xfrm>
                <a:off x="4675650" y="3870265"/>
                <a:ext cx="274221" cy="185389"/>
              </a:xfrm>
              <a:custGeom>
                <a:avLst/>
                <a:gdLst>
                  <a:gd name="T0" fmla="*/ 732 w 735"/>
                  <a:gd name="T1" fmla="*/ 0 h 497"/>
                  <a:gd name="T2" fmla="*/ 735 w 735"/>
                  <a:gd name="T3" fmla="*/ 495 h 497"/>
                  <a:gd name="T4" fmla="*/ 304 w 735"/>
                  <a:gd name="T5" fmla="*/ 497 h 497"/>
                  <a:gd name="T6" fmla="*/ 0 w 735"/>
                  <a:gd name="T7" fmla="*/ 195 h 497"/>
                  <a:gd name="T8" fmla="*/ 0 w 735"/>
                  <a:gd name="T9" fmla="*/ 195 h 497"/>
                  <a:gd name="T10" fmla="*/ 39 w 735"/>
                  <a:gd name="T11" fmla="*/ 44 h 497"/>
                  <a:gd name="T12" fmla="*/ 206 w 735"/>
                  <a:gd name="T13" fmla="*/ 3 h 497"/>
                  <a:gd name="T14" fmla="*/ 732 w 735"/>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732" y="0"/>
                    </a:moveTo>
                    <a:cubicBezTo>
                      <a:pt x="735" y="495"/>
                      <a:pt x="735" y="495"/>
                      <a:pt x="735" y="495"/>
                    </a:cubicBezTo>
                    <a:cubicBezTo>
                      <a:pt x="304" y="497"/>
                      <a:pt x="304" y="497"/>
                      <a:pt x="304" y="497"/>
                    </a:cubicBezTo>
                    <a:cubicBezTo>
                      <a:pt x="137" y="497"/>
                      <a:pt x="0" y="363"/>
                      <a:pt x="0" y="195"/>
                    </a:cubicBezTo>
                    <a:cubicBezTo>
                      <a:pt x="0" y="195"/>
                      <a:pt x="0" y="195"/>
                      <a:pt x="0" y="195"/>
                    </a:cubicBezTo>
                    <a:cubicBezTo>
                      <a:pt x="0" y="140"/>
                      <a:pt x="13" y="89"/>
                      <a:pt x="39" y="44"/>
                    </a:cubicBezTo>
                    <a:cubicBezTo>
                      <a:pt x="89" y="18"/>
                      <a:pt x="146"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2" name="i$ḻïḍê"/>
              <p:cNvSpPr/>
              <p:nvPr/>
            </p:nvSpPr>
            <p:spPr bwMode="auto">
              <a:xfrm>
                <a:off x="4948906" y="3965856"/>
                <a:ext cx="243323" cy="64693"/>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4 h 174"/>
                  <a:gd name="T10" fmla="*/ 613 w 652"/>
                  <a:gd name="T11" fmla="*/ 7 h 174"/>
                  <a:gd name="T12" fmla="*/ 640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2" y="123"/>
                      <a:pt x="438" y="124"/>
                      <a:pt x="482" y="110"/>
                    </a:cubicBezTo>
                    <a:cubicBezTo>
                      <a:pt x="539" y="93"/>
                      <a:pt x="581" y="60"/>
                      <a:pt x="606" y="14"/>
                    </a:cubicBezTo>
                    <a:cubicBezTo>
                      <a:pt x="608" y="11"/>
                      <a:pt x="610" y="9"/>
                      <a:pt x="613" y="7"/>
                    </a:cubicBezTo>
                    <a:cubicBezTo>
                      <a:pt x="620" y="1"/>
                      <a:pt x="631" y="0"/>
                      <a:pt x="640" y="5"/>
                    </a:cubicBezTo>
                    <a:cubicBezTo>
                      <a:pt x="647" y="9"/>
                      <a:pt x="652" y="16"/>
                      <a:pt x="652" y="25"/>
                    </a:cubicBezTo>
                    <a:cubicBezTo>
                      <a:pt x="652" y="25"/>
                      <a:pt x="652" y="25"/>
                      <a:pt x="652" y="25"/>
                    </a:cubicBezTo>
                    <a:cubicBezTo>
                      <a:pt x="652" y="25"/>
                      <a:pt x="652" y="25"/>
                      <a:pt x="652" y="25"/>
                    </a:cubicBezTo>
                    <a:cubicBezTo>
                      <a:pt x="652" y="25"/>
                      <a:pt x="652" y="26"/>
                      <a:pt x="652" y="26"/>
                    </a:cubicBezTo>
                    <a:cubicBezTo>
                      <a:pt x="652" y="30"/>
                      <a:pt x="651" y="35"/>
                      <a:pt x="649" y="38"/>
                    </a:cubicBezTo>
                    <a:cubicBezTo>
                      <a:pt x="618" y="96"/>
                      <a:pt x="564" y="137"/>
                      <a:pt x="495" y="158"/>
                    </a:cubicBezTo>
                    <a:cubicBezTo>
                      <a:pt x="446" y="173"/>
                      <a:pt x="406" y="172"/>
                      <a:pt x="400" y="172"/>
                    </a:cubicBezTo>
                    <a:cubicBezTo>
                      <a:pt x="350" y="172"/>
                      <a:pt x="350" y="172"/>
                      <a:pt x="350" y="172"/>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3" name="iśľiḋé"/>
              <p:cNvSpPr/>
              <p:nvPr/>
            </p:nvSpPr>
            <p:spPr bwMode="auto">
              <a:xfrm>
                <a:off x="4701721" y="3967787"/>
                <a:ext cx="247185" cy="63727"/>
              </a:xfrm>
              <a:custGeom>
                <a:avLst/>
                <a:gdLst>
                  <a:gd name="T0" fmla="*/ 46 w 662"/>
                  <a:gd name="T1" fmla="*/ 14 h 171"/>
                  <a:gd name="T2" fmla="*/ 171 w 662"/>
                  <a:gd name="T3" fmla="*/ 109 h 171"/>
                  <a:gd name="T4" fmla="*/ 252 w 662"/>
                  <a:gd name="T5" fmla="*/ 121 h 171"/>
                  <a:gd name="T6" fmla="*/ 253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1" y="109"/>
                    </a:cubicBezTo>
                    <a:cubicBezTo>
                      <a:pt x="215" y="122"/>
                      <a:pt x="252" y="121"/>
                      <a:pt x="252" y="121"/>
                    </a:cubicBezTo>
                    <a:cubicBezTo>
                      <a:pt x="253" y="121"/>
                      <a:pt x="253" y="121"/>
                      <a:pt x="253"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2"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4" name="isḻîḋê"/>
              <p:cNvSpPr/>
              <p:nvPr/>
            </p:nvSpPr>
            <p:spPr bwMode="auto">
              <a:xfrm>
                <a:off x="5602595" y="3959097"/>
                <a:ext cx="548442" cy="227874"/>
              </a:xfrm>
              <a:custGeom>
                <a:avLst/>
                <a:gdLst>
                  <a:gd name="T0" fmla="*/ 1426 w 1469"/>
                  <a:gd name="T1" fmla="*/ 151 h 611"/>
                  <a:gd name="T2" fmla="*/ 1428 w 1469"/>
                  <a:gd name="T3" fmla="*/ 151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9 h 611"/>
                  <a:gd name="T16" fmla="*/ 0 w 1469"/>
                  <a:gd name="T17" fmla="*/ 308 h 611"/>
                  <a:gd name="T18" fmla="*/ 39 w 1469"/>
                  <a:gd name="T19" fmla="*/ 158 h 611"/>
                  <a:gd name="T20" fmla="*/ 39 w 1469"/>
                  <a:gd name="T21" fmla="*/ 158 h 611"/>
                  <a:gd name="T22" fmla="*/ 301 w 1469"/>
                  <a:gd name="T23" fmla="*/ 5 h 611"/>
                  <a:gd name="T24" fmla="*/ 732 w 1469"/>
                  <a:gd name="T25" fmla="*/ 3 h 611"/>
                  <a:gd name="T26" fmla="*/ 1163 w 1469"/>
                  <a:gd name="T27" fmla="*/ 1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8" y="151"/>
                      <a:pt x="1428" y="151"/>
                      <a:pt x="1428" y="151"/>
                    </a:cubicBezTo>
                    <a:cubicBezTo>
                      <a:pt x="1453" y="195"/>
                      <a:pt x="1469" y="246"/>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9"/>
                    </a:cubicBezTo>
                    <a:cubicBezTo>
                      <a:pt x="0" y="308"/>
                      <a:pt x="0" y="308"/>
                      <a:pt x="0" y="308"/>
                    </a:cubicBezTo>
                    <a:cubicBezTo>
                      <a:pt x="0" y="254"/>
                      <a:pt x="13" y="202"/>
                      <a:pt x="39" y="158"/>
                    </a:cubicBezTo>
                    <a:cubicBezTo>
                      <a:pt x="39" y="158"/>
                      <a:pt x="39" y="158"/>
                      <a:pt x="39" y="158"/>
                    </a:cubicBezTo>
                    <a:cubicBezTo>
                      <a:pt x="91" y="66"/>
                      <a:pt x="189" y="5"/>
                      <a:pt x="301" y="5"/>
                    </a:cubicBezTo>
                    <a:cubicBezTo>
                      <a:pt x="732" y="3"/>
                      <a:pt x="732" y="3"/>
                      <a:pt x="732" y="3"/>
                    </a:cubicBezTo>
                    <a:cubicBezTo>
                      <a:pt x="1163" y="1"/>
                      <a:pt x="1163" y="1"/>
                      <a:pt x="1163" y="1"/>
                    </a:cubicBezTo>
                    <a:cubicBezTo>
                      <a:pt x="1276"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5" name="îSļïďé"/>
              <p:cNvSpPr/>
              <p:nvPr/>
            </p:nvSpPr>
            <p:spPr bwMode="auto">
              <a:xfrm>
                <a:off x="5875851" y="3959097"/>
                <a:ext cx="258772" cy="56003"/>
              </a:xfrm>
              <a:custGeom>
                <a:avLst/>
                <a:gdLst>
                  <a:gd name="T0" fmla="*/ 694 w 694"/>
                  <a:gd name="T1" fmla="*/ 151 h 151"/>
                  <a:gd name="T2" fmla="*/ 527 w 694"/>
                  <a:gd name="T3" fmla="*/ 111 h 151"/>
                  <a:gd name="T4" fmla="*/ 0 w 694"/>
                  <a:gd name="T5" fmla="*/ 113 h 151"/>
                  <a:gd name="T6" fmla="*/ 0 w 694"/>
                  <a:gd name="T7" fmla="*/ 3 h 151"/>
                  <a:gd name="T8" fmla="*/ 431 w 694"/>
                  <a:gd name="T9" fmla="*/ 1 h 151"/>
                  <a:gd name="T10" fmla="*/ 694 w 694"/>
                  <a:gd name="T11" fmla="*/ 151 h 151"/>
                </a:gdLst>
                <a:ahLst/>
                <a:cxnLst>
                  <a:cxn ang="0">
                    <a:pos x="T0" y="T1"/>
                  </a:cxn>
                  <a:cxn ang="0">
                    <a:pos x="T2" y="T3"/>
                  </a:cxn>
                  <a:cxn ang="0">
                    <a:pos x="T4" y="T5"/>
                  </a:cxn>
                  <a:cxn ang="0">
                    <a:pos x="T6" y="T7"/>
                  </a:cxn>
                  <a:cxn ang="0">
                    <a:pos x="T8" y="T9"/>
                  </a:cxn>
                  <a:cxn ang="0">
                    <a:pos x="T10" y="T11"/>
                  </a:cxn>
                </a:cxnLst>
                <a:rect l="0" t="0" r="r" b="b"/>
                <a:pathLst>
                  <a:path w="694" h="151">
                    <a:moveTo>
                      <a:pt x="694" y="151"/>
                    </a:moveTo>
                    <a:cubicBezTo>
                      <a:pt x="644" y="126"/>
                      <a:pt x="587" y="111"/>
                      <a:pt x="527" y="111"/>
                    </a:cubicBezTo>
                    <a:cubicBezTo>
                      <a:pt x="0" y="113"/>
                      <a:pt x="0" y="113"/>
                      <a:pt x="0" y="113"/>
                    </a:cubicBezTo>
                    <a:cubicBezTo>
                      <a:pt x="0" y="3"/>
                      <a:pt x="0" y="3"/>
                      <a:pt x="0" y="3"/>
                    </a:cubicBezTo>
                    <a:cubicBezTo>
                      <a:pt x="431" y="1"/>
                      <a:pt x="431" y="1"/>
                      <a:pt x="431" y="1"/>
                    </a:cubicBezTo>
                    <a:cubicBezTo>
                      <a:pt x="544" y="0"/>
                      <a:pt x="642" y="60"/>
                      <a:pt x="694"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6" name="íṣḻíďê"/>
              <p:cNvSpPr/>
              <p:nvPr/>
            </p:nvSpPr>
            <p:spPr bwMode="auto">
              <a:xfrm>
                <a:off x="5875851" y="4000616"/>
                <a:ext cx="275187" cy="185389"/>
              </a:xfrm>
              <a:custGeom>
                <a:avLst/>
                <a:gdLst>
                  <a:gd name="T0" fmla="*/ 736 w 736"/>
                  <a:gd name="T1" fmla="*/ 190 h 497"/>
                  <a:gd name="T2" fmla="*/ 434 w 736"/>
                  <a:gd name="T3" fmla="*/ 495 h 497"/>
                  <a:gd name="T4" fmla="*/ 2 w 736"/>
                  <a:gd name="T5" fmla="*/ 497 h 497"/>
                  <a:gd name="T6" fmla="*/ 0 w 736"/>
                  <a:gd name="T7" fmla="*/ 2 h 497"/>
                  <a:gd name="T8" fmla="*/ 526 w 736"/>
                  <a:gd name="T9" fmla="*/ 0 h 497"/>
                  <a:gd name="T10" fmla="*/ 694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1" y="494"/>
                      <a:pt x="434" y="495"/>
                    </a:cubicBezTo>
                    <a:cubicBezTo>
                      <a:pt x="2" y="497"/>
                      <a:pt x="2" y="497"/>
                      <a:pt x="2" y="497"/>
                    </a:cubicBezTo>
                    <a:cubicBezTo>
                      <a:pt x="0" y="2"/>
                      <a:pt x="0" y="2"/>
                      <a:pt x="0" y="2"/>
                    </a:cubicBezTo>
                    <a:cubicBezTo>
                      <a:pt x="526" y="0"/>
                      <a:pt x="526" y="0"/>
                      <a:pt x="526" y="0"/>
                    </a:cubicBezTo>
                    <a:cubicBezTo>
                      <a:pt x="586" y="0"/>
                      <a:pt x="644" y="14"/>
                      <a:pt x="694" y="39"/>
                    </a:cubicBezTo>
                    <a:cubicBezTo>
                      <a:pt x="720"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7" name="ïŝļíḋè"/>
              <p:cNvSpPr/>
              <p:nvPr/>
            </p:nvSpPr>
            <p:spPr bwMode="auto">
              <a:xfrm>
                <a:off x="5616113" y="3960062"/>
                <a:ext cx="259738" cy="57934"/>
              </a:xfrm>
              <a:custGeom>
                <a:avLst/>
                <a:gdLst>
                  <a:gd name="T0" fmla="*/ 168 w 694"/>
                  <a:gd name="T1" fmla="*/ 113 h 155"/>
                  <a:gd name="T2" fmla="*/ 0 w 694"/>
                  <a:gd name="T3" fmla="*/ 155 h 155"/>
                  <a:gd name="T4" fmla="*/ 263 w 694"/>
                  <a:gd name="T5" fmla="*/ 2 h 155"/>
                  <a:gd name="T6" fmla="*/ 694 w 694"/>
                  <a:gd name="T7" fmla="*/ 0 h 155"/>
                  <a:gd name="T8" fmla="*/ 694 w 694"/>
                  <a:gd name="T9" fmla="*/ 110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8" y="113"/>
                      <a:pt x="51" y="129"/>
                      <a:pt x="0" y="155"/>
                    </a:cubicBezTo>
                    <a:cubicBezTo>
                      <a:pt x="52" y="63"/>
                      <a:pt x="150" y="2"/>
                      <a:pt x="263" y="2"/>
                    </a:cubicBezTo>
                    <a:cubicBezTo>
                      <a:pt x="694" y="0"/>
                      <a:pt x="694" y="0"/>
                      <a:pt x="694" y="0"/>
                    </a:cubicBezTo>
                    <a:cubicBezTo>
                      <a:pt x="694" y="110"/>
                      <a:pt x="694" y="110"/>
                      <a:pt x="694" y="110"/>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8" name="ïṧľíďê"/>
              <p:cNvSpPr/>
              <p:nvPr/>
            </p:nvSpPr>
            <p:spPr bwMode="auto">
              <a:xfrm>
                <a:off x="5602595" y="4001582"/>
                <a:ext cx="274221" cy="185389"/>
              </a:xfrm>
              <a:custGeom>
                <a:avLst/>
                <a:gdLst>
                  <a:gd name="T0" fmla="*/ 732 w 735"/>
                  <a:gd name="T1" fmla="*/ 0 h 498"/>
                  <a:gd name="T2" fmla="*/ 735 w 735"/>
                  <a:gd name="T3" fmla="*/ 495 h 498"/>
                  <a:gd name="T4" fmla="*/ 304 w 735"/>
                  <a:gd name="T5" fmla="*/ 497 h 498"/>
                  <a:gd name="T6" fmla="*/ 0 w 735"/>
                  <a:gd name="T7" fmla="*/ 196 h 498"/>
                  <a:gd name="T8" fmla="*/ 0 w 735"/>
                  <a:gd name="T9" fmla="*/ 195 h 498"/>
                  <a:gd name="T10" fmla="*/ 39 w 735"/>
                  <a:gd name="T11" fmla="*/ 44 h 498"/>
                  <a:gd name="T12" fmla="*/ 206 w 735"/>
                  <a:gd name="T13" fmla="*/ 3 h 498"/>
                  <a:gd name="T14" fmla="*/ 732 w 735"/>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732" y="0"/>
                    </a:moveTo>
                    <a:cubicBezTo>
                      <a:pt x="735" y="495"/>
                      <a:pt x="735" y="495"/>
                      <a:pt x="735" y="495"/>
                    </a:cubicBezTo>
                    <a:cubicBezTo>
                      <a:pt x="304" y="497"/>
                      <a:pt x="304" y="497"/>
                      <a:pt x="304" y="497"/>
                    </a:cubicBezTo>
                    <a:cubicBezTo>
                      <a:pt x="137" y="498"/>
                      <a:pt x="0" y="363"/>
                      <a:pt x="0" y="196"/>
                    </a:cubicBezTo>
                    <a:cubicBezTo>
                      <a:pt x="0" y="195"/>
                      <a:pt x="0" y="195"/>
                      <a:pt x="0" y="195"/>
                    </a:cubicBezTo>
                    <a:cubicBezTo>
                      <a:pt x="0" y="141"/>
                      <a:pt x="13" y="89"/>
                      <a:pt x="39" y="44"/>
                    </a:cubicBezTo>
                    <a:cubicBezTo>
                      <a:pt x="89" y="18"/>
                      <a:pt x="146"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49" name="ïśḻïḑé"/>
              <p:cNvSpPr/>
              <p:nvPr/>
            </p:nvSpPr>
            <p:spPr bwMode="auto">
              <a:xfrm>
                <a:off x="5875851" y="4096208"/>
                <a:ext cx="244289" cy="64693"/>
              </a:xfrm>
              <a:custGeom>
                <a:avLst/>
                <a:gdLst>
                  <a:gd name="T0" fmla="*/ 350 w 653"/>
                  <a:gd name="T1" fmla="*/ 124 h 174"/>
                  <a:gd name="T2" fmla="*/ 401 w 653"/>
                  <a:gd name="T3" fmla="*/ 124 h 174"/>
                  <a:gd name="T4" fmla="*/ 401 w 653"/>
                  <a:gd name="T5" fmla="*/ 123 h 174"/>
                  <a:gd name="T6" fmla="*/ 483 w 653"/>
                  <a:gd name="T7" fmla="*/ 111 h 174"/>
                  <a:gd name="T8" fmla="*/ 606 w 653"/>
                  <a:gd name="T9" fmla="*/ 15 h 174"/>
                  <a:gd name="T10" fmla="*/ 613 w 653"/>
                  <a:gd name="T11" fmla="*/ 7 h 174"/>
                  <a:gd name="T12" fmla="*/ 640 w 653"/>
                  <a:gd name="T13" fmla="*/ 5 h 174"/>
                  <a:gd name="T14" fmla="*/ 652 w 653"/>
                  <a:gd name="T15" fmla="*/ 25 h 174"/>
                  <a:gd name="T16" fmla="*/ 652 w 653"/>
                  <a:gd name="T17" fmla="*/ 25 h 174"/>
                  <a:gd name="T18" fmla="*/ 652 w 653"/>
                  <a:gd name="T19" fmla="*/ 25 h 174"/>
                  <a:gd name="T20" fmla="*/ 653 w 653"/>
                  <a:gd name="T21" fmla="*/ 27 h 174"/>
                  <a:gd name="T22" fmla="*/ 649 w 653"/>
                  <a:gd name="T23" fmla="*/ 39 h 174"/>
                  <a:gd name="T24" fmla="*/ 495 w 653"/>
                  <a:gd name="T25" fmla="*/ 158 h 174"/>
                  <a:gd name="T26" fmla="*/ 401 w 653"/>
                  <a:gd name="T27" fmla="*/ 173 h 174"/>
                  <a:gd name="T28" fmla="*/ 351 w 653"/>
                  <a:gd name="T29" fmla="*/ 173 h 174"/>
                  <a:gd name="T30" fmla="*/ 0 w 653"/>
                  <a:gd name="T31" fmla="*/ 174 h 174"/>
                  <a:gd name="T32" fmla="*/ 0 w 653"/>
                  <a:gd name="T33" fmla="*/ 126 h 174"/>
                  <a:gd name="T34" fmla="*/ 350 w 653"/>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50" y="124"/>
                    </a:moveTo>
                    <a:cubicBezTo>
                      <a:pt x="401" y="124"/>
                      <a:pt x="401" y="124"/>
                      <a:pt x="401" y="124"/>
                    </a:cubicBezTo>
                    <a:cubicBezTo>
                      <a:pt x="401" y="123"/>
                      <a:pt x="401" y="123"/>
                      <a:pt x="401" y="123"/>
                    </a:cubicBezTo>
                    <a:cubicBezTo>
                      <a:pt x="402" y="123"/>
                      <a:pt x="439" y="124"/>
                      <a:pt x="483" y="111"/>
                    </a:cubicBezTo>
                    <a:cubicBezTo>
                      <a:pt x="539" y="93"/>
                      <a:pt x="581" y="61"/>
                      <a:pt x="606" y="15"/>
                    </a:cubicBezTo>
                    <a:cubicBezTo>
                      <a:pt x="608" y="12"/>
                      <a:pt x="610" y="9"/>
                      <a:pt x="613" y="7"/>
                    </a:cubicBezTo>
                    <a:cubicBezTo>
                      <a:pt x="621" y="1"/>
                      <a:pt x="631" y="0"/>
                      <a:pt x="640" y="5"/>
                    </a:cubicBezTo>
                    <a:cubicBezTo>
                      <a:pt x="647" y="9"/>
                      <a:pt x="652" y="16"/>
                      <a:pt x="652" y="25"/>
                    </a:cubicBezTo>
                    <a:cubicBezTo>
                      <a:pt x="652" y="25"/>
                      <a:pt x="652" y="25"/>
                      <a:pt x="652" y="25"/>
                    </a:cubicBezTo>
                    <a:cubicBezTo>
                      <a:pt x="652" y="25"/>
                      <a:pt x="652" y="25"/>
                      <a:pt x="652" y="25"/>
                    </a:cubicBezTo>
                    <a:cubicBezTo>
                      <a:pt x="652" y="26"/>
                      <a:pt x="653" y="26"/>
                      <a:pt x="653" y="27"/>
                    </a:cubicBezTo>
                    <a:cubicBezTo>
                      <a:pt x="653" y="31"/>
                      <a:pt x="652" y="35"/>
                      <a:pt x="649" y="39"/>
                    </a:cubicBezTo>
                    <a:cubicBezTo>
                      <a:pt x="618" y="96"/>
                      <a:pt x="565" y="137"/>
                      <a:pt x="495" y="158"/>
                    </a:cubicBezTo>
                    <a:cubicBezTo>
                      <a:pt x="446" y="173"/>
                      <a:pt x="406" y="172"/>
                      <a:pt x="401" y="173"/>
                    </a:cubicBezTo>
                    <a:cubicBezTo>
                      <a:pt x="351" y="173"/>
                      <a:pt x="351" y="173"/>
                      <a:pt x="351" y="173"/>
                    </a:cubicBezTo>
                    <a:cubicBezTo>
                      <a:pt x="0" y="174"/>
                      <a:pt x="0" y="174"/>
                      <a:pt x="0" y="174"/>
                    </a:cubicBezTo>
                    <a:cubicBezTo>
                      <a:pt x="0" y="126"/>
                      <a:pt x="0" y="126"/>
                      <a:pt x="0" y="126"/>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0" name="ï$ľïḋe"/>
              <p:cNvSpPr/>
              <p:nvPr/>
            </p:nvSpPr>
            <p:spPr bwMode="auto">
              <a:xfrm>
                <a:off x="5629631" y="4098139"/>
                <a:ext cx="246220" cy="63727"/>
              </a:xfrm>
              <a:custGeom>
                <a:avLst/>
                <a:gdLst>
                  <a:gd name="T0" fmla="*/ 46 w 662"/>
                  <a:gd name="T1" fmla="*/ 15 h 171"/>
                  <a:gd name="T2" fmla="*/ 171 w 662"/>
                  <a:gd name="T3" fmla="*/ 109 h 171"/>
                  <a:gd name="T4" fmla="*/ 252 w 662"/>
                  <a:gd name="T5" fmla="*/ 121 h 171"/>
                  <a:gd name="T6" fmla="*/ 253 w 662"/>
                  <a:gd name="T7" fmla="*/ 122 h 171"/>
                  <a:gd name="T8" fmla="*/ 303 w 662"/>
                  <a:gd name="T9" fmla="*/ 121 h 171"/>
                  <a:gd name="T10" fmla="*/ 662 w 662"/>
                  <a:gd name="T11" fmla="*/ 120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3 w 662"/>
                  <a:gd name="T31" fmla="*/ 5 h 171"/>
                  <a:gd name="T32" fmla="*/ 39 w 662"/>
                  <a:gd name="T33" fmla="*/ 7 h 171"/>
                  <a:gd name="T34" fmla="*/ 46 w 662"/>
                  <a:gd name="T35" fmla="*/ 1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5"/>
                    </a:moveTo>
                    <a:cubicBezTo>
                      <a:pt x="72" y="60"/>
                      <a:pt x="114" y="92"/>
                      <a:pt x="171" y="109"/>
                    </a:cubicBezTo>
                    <a:cubicBezTo>
                      <a:pt x="215" y="122"/>
                      <a:pt x="252" y="121"/>
                      <a:pt x="252" y="121"/>
                    </a:cubicBezTo>
                    <a:cubicBezTo>
                      <a:pt x="253" y="122"/>
                      <a:pt x="253" y="122"/>
                      <a:pt x="253" y="122"/>
                    </a:cubicBezTo>
                    <a:cubicBezTo>
                      <a:pt x="303" y="121"/>
                      <a:pt x="303" y="121"/>
                      <a:pt x="303" y="121"/>
                    </a:cubicBezTo>
                    <a:cubicBezTo>
                      <a:pt x="662" y="120"/>
                      <a:pt x="662" y="120"/>
                      <a:pt x="662" y="120"/>
                    </a:cubicBezTo>
                    <a:cubicBezTo>
                      <a:pt x="662" y="168"/>
                      <a:pt x="662" y="168"/>
                      <a:pt x="662" y="168"/>
                    </a:cubicBezTo>
                    <a:cubicBezTo>
                      <a:pt x="303" y="170"/>
                      <a:pt x="303" y="170"/>
                      <a:pt x="303" y="170"/>
                    </a:cubicBezTo>
                    <a:cubicBezTo>
                      <a:pt x="253" y="170"/>
                      <a:pt x="253" y="170"/>
                      <a:pt x="253" y="170"/>
                    </a:cubicBezTo>
                    <a:cubicBezTo>
                      <a:pt x="248" y="170"/>
                      <a:pt x="208" y="171"/>
                      <a:pt x="158" y="157"/>
                    </a:cubicBezTo>
                    <a:cubicBezTo>
                      <a:pt x="89" y="137"/>
                      <a:pt x="35" y="96"/>
                      <a:pt x="3" y="39"/>
                    </a:cubicBezTo>
                    <a:cubicBezTo>
                      <a:pt x="1" y="35"/>
                      <a:pt x="0" y="31"/>
                      <a:pt x="0" y="27"/>
                    </a:cubicBezTo>
                    <a:cubicBezTo>
                      <a:pt x="0" y="27"/>
                      <a:pt x="0" y="26"/>
                      <a:pt x="0" y="25"/>
                    </a:cubicBezTo>
                    <a:cubicBezTo>
                      <a:pt x="0" y="25"/>
                      <a:pt x="0" y="25"/>
                      <a:pt x="0" y="25"/>
                    </a:cubicBezTo>
                    <a:cubicBezTo>
                      <a:pt x="0" y="25"/>
                      <a:pt x="0" y="25"/>
                      <a:pt x="0" y="25"/>
                    </a:cubicBezTo>
                    <a:cubicBezTo>
                      <a:pt x="1" y="17"/>
                      <a:pt x="5" y="10"/>
                      <a:pt x="13" y="5"/>
                    </a:cubicBezTo>
                    <a:cubicBezTo>
                      <a:pt x="21" y="0"/>
                      <a:pt x="32" y="1"/>
                      <a:pt x="39" y="7"/>
                    </a:cubicBezTo>
                    <a:cubicBezTo>
                      <a:pt x="42" y="9"/>
                      <a:pt x="44" y="12"/>
                      <a:pt x="46" y="15"/>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1" name="ï$ľíḍê"/>
              <p:cNvSpPr/>
              <p:nvPr/>
            </p:nvSpPr>
            <p:spPr bwMode="auto">
              <a:xfrm>
                <a:off x="5552386" y="4055654"/>
                <a:ext cx="552305" cy="310913"/>
              </a:xfrm>
              <a:custGeom>
                <a:avLst/>
                <a:gdLst>
                  <a:gd name="T0" fmla="*/ 1375 w 1482"/>
                  <a:gd name="T1" fmla="*/ 718 h 834"/>
                  <a:gd name="T2" fmla="*/ 1375 w 1482"/>
                  <a:gd name="T3" fmla="*/ 718 h 834"/>
                  <a:gd name="T4" fmla="*/ 1446 w 1482"/>
                  <a:gd name="T5" fmla="*/ 579 h 834"/>
                  <a:gd name="T6" fmla="*/ 1446 w 1482"/>
                  <a:gd name="T7" fmla="*/ 579 h 834"/>
                  <a:gd name="T8" fmla="*/ 1215 w 1482"/>
                  <a:gd name="T9" fmla="*/ 218 h 834"/>
                  <a:gd name="T10" fmla="*/ 793 w 1482"/>
                  <a:gd name="T11" fmla="*/ 127 h 834"/>
                  <a:gd name="T12" fmla="*/ 372 w 1482"/>
                  <a:gd name="T13" fmla="*/ 35 h 834"/>
                  <a:gd name="T14" fmla="*/ 12 w 1482"/>
                  <a:gd name="T15" fmla="*/ 267 h 834"/>
                  <a:gd name="T16" fmla="*/ 12 w 1482"/>
                  <a:gd name="T17" fmla="*/ 267 h 834"/>
                  <a:gd name="T18" fmla="*/ 19 w 1482"/>
                  <a:gd name="T19" fmla="*/ 423 h 834"/>
                  <a:gd name="T20" fmla="*/ 19 w 1482"/>
                  <a:gd name="T21" fmla="*/ 423 h 834"/>
                  <a:gd name="T22" fmla="*/ 244 w 1482"/>
                  <a:gd name="T23" fmla="*/ 627 h 834"/>
                  <a:gd name="T24" fmla="*/ 665 w 1482"/>
                  <a:gd name="T25" fmla="*/ 718 h 834"/>
                  <a:gd name="T26" fmla="*/ 1086 w 1482"/>
                  <a:gd name="T27" fmla="*/ 810 h 834"/>
                  <a:gd name="T28" fmla="*/ 1375 w 1482"/>
                  <a:gd name="T29" fmla="*/ 71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2" h="834">
                    <a:moveTo>
                      <a:pt x="1375" y="718"/>
                    </a:moveTo>
                    <a:cubicBezTo>
                      <a:pt x="1375" y="718"/>
                      <a:pt x="1375" y="718"/>
                      <a:pt x="1375" y="718"/>
                    </a:cubicBezTo>
                    <a:cubicBezTo>
                      <a:pt x="1409" y="680"/>
                      <a:pt x="1435" y="632"/>
                      <a:pt x="1446" y="579"/>
                    </a:cubicBezTo>
                    <a:cubicBezTo>
                      <a:pt x="1446" y="579"/>
                      <a:pt x="1446" y="579"/>
                      <a:pt x="1446" y="579"/>
                    </a:cubicBezTo>
                    <a:cubicBezTo>
                      <a:pt x="1482" y="415"/>
                      <a:pt x="1378" y="254"/>
                      <a:pt x="1215" y="218"/>
                    </a:cubicBez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19" y="423"/>
                      <a:pt x="19" y="423"/>
                      <a:pt x="19" y="423"/>
                    </a:cubicBezTo>
                    <a:cubicBezTo>
                      <a:pt x="51" y="523"/>
                      <a:pt x="134" y="603"/>
                      <a:pt x="244" y="627"/>
                    </a:cubicBezTo>
                    <a:cubicBezTo>
                      <a:pt x="665" y="718"/>
                      <a:pt x="665" y="718"/>
                      <a:pt x="665" y="718"/>
                    </a:cubicBezTo>
                    <a:cubicBezTo>
                      <a:pt x="1086" y="810"/>
                      <a:pt x="1086" y="810"/>
                      <a:pt x="1086" y="810"/>
                    </a:cubicBezTo>
                    <a:cubicBezTo>
                      <a:pt x="1196" y="834"/>
                      <a:pt x="1305" y="795"/>
                      <a:pt x="1375" y="7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2" name="iŝlîḋé"/>
              <p:cNvSpPr/>
              <p:nvPr/>
            </p:nvSpPr>
            <p:spPr bwMode="auto">
              <a:xfrm>
                <a:off x="5800537" y="4283528"/>
                <a:ext cx="264565" cy="83039"/>
              </a:xfrm>
              <a:custGeom>
                <a:avLst/>
                <a:gdLst>
                  <a:gd name="T0" fmla="*/ 710 w 710"/>
                  <a:gd name="T1" fmla="*/ 108 h 224"/>
                  <a:gd name="T2" fmla="*/ 538 w 710"/>
                  <a:gd name="T3" fmla="*/ 112 h 224"/>
                  <a:gd name="T4" fmla="*/ 23 w 710"/>
                  <a:gd name="T5" fmla="*/ 0 h 224"/>
                  <a:gd name="T6" fmla="*/ 0 w 710"/>
                  <a:gd name="T7" fmla="*/ 108 h 224"/>
                  <a:gd name="T8" fmla="*/ 421 w 710"/>
                  <a:gd name="T9" fmla="*/ 200 h 224"/>
                  <a:gd name="T10" fmla="*/ 710 w 710"/>
                  <a:gd name="T11" fmla="*/ 108 h 224"/>
                </a:gdLst>
                <a:ahLst/>
                <a:cxnLst>
                  <a:cxn ang="0">
                    <a:pos x="T0" y="T1"/>
                  </a:cxn>
                  <a:cxn ang="0">
                    <a:pos x="T2" y="T3"/>
                  </a:cxn>
                  <a:cxn ang="0">
                    <a:pos x="T4" y="T5"/>
                  </a:cxn>
                  <a:cxn ang="0">
                    <a:pos x="T6" y="T7"/>
                  </a:cxn>
                  <a:cxn ang="0">
                    <a:pos x="T8" y="T9"/>
                  </a:cxn>
                  <a:cxn ang="0">
                    <a:pos x="T10" y="T11"/>
                  </a:cxn>
                </a:cxnLst>
                <a:rect l="0" t="0" r="r" b="b"/>
                <a:pathLst>
                  <a:path w="710" h="224">
                    <a:moveTo>
                      <a:pt x="710" y="108"/>
                    </a:moveTo>
                    <a:cubicBezTo>
                      <a:pt x="655" y="122"/>
                      <a:pt x="597" y="125"/>
                      <a:pt x="538" y="112"/>
                    </a:cubicBezTo>
                    <a:cubicBezTo>
                      <a:pt x="23" y="0"/>
                      <a:pt x="23" y="0"/>
                      <a:pt x="23" y="0"/>
                    </a:cubicBezTo>
                    <a:cubicBezTo>
                      <a:pt x="0" y="108"/>
                      <a:pt x="0" y="108"/>
                      <a:pt x="0" y="108"/>
                    </a:cubicBezTo>
                    <a:cubicBezTo>
                      <a:pt x="421" y="200"/>
                      <a:pt x="421" y="200"/>
                      <a:pt x="421" y="200"/>
                    </a:cubicBezTo>
                    <a:cubicBezTo>
                      <a:pt x="531" y="224"/>
                      <a:pt x="640" y="186"/>
                      <a:pt x="710" y="10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3" name="iṥḻîḑé"/>
              <p:cNvSpPr/>
              <p:nvPr/>
            </p:nvSpPr>
            <p:spPr bwMode="auto">
              <a:xfrm>
                <a:off x="5809226" y="4102966"/>
                <a:ext cx="295464" cy="226909"/>
              </a:xfrm>
              <a:custGeom>
                <a:avLst/>
                <a:gdLst>
                  <a:gd name="T0" fmla="*/ 758 w 794"/>
                  <a:gd name="T1" fmla="*/ 452 h 608"/>
                  <a:gd name="T2" fmla="*/ 527 w 794"/>
                  <a:gd name="T3" fmla="*/ 91 h 608"/>
                  <a:gd name="T4" fmla="*/ 105 w 794"/>
                  <a:gd name="T5" fmla="*/ 0 h 608"/>
                  <a:gd name="T6" fmla="*/ 0 w 794"/>
                  <a:gd name="T7" fmla="*/ 483 h 608"/>
                  <a:gd name="T8" fmla="*/ 515 w 794"/>
                  <a:gd name="T9" fmla="*/ 595 h 608"/>
                  <a:gd name="T10" fmla="*/ 687 w 794"/>
                  <a:gd name="T11" fmla="*/ 591 h 608"/>
                  <a:gd name="T12" fmla="*/ 758 w 794"/>
                  <a:gd name="T13" fmla="*/ 452 h 608"/>
                  <a:gd name="T14" fmla="*/ 758 w 794"/>
                  <a:gd name="T15" fmla="*/ 452 h 6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608">
                    <a:moveTo>
                      <a:pt x="758" y="452"/>
                    </a:moveTo>
                    <a:cubicBezTo>
                      <a:pt x="794" y="288"/>
                      <a:pt x="690" y="127"/>
                      <a:pt x="527" y="91"/>
                    </a:cubicBezTo>
                    <a:cubicBezTo>
                      <a:pt x="105" y="0"/>
                      <a:pt x="105" y="0"/>
                      <a:pt x="105" y="0"/>
                    </a:cubicBezTo>
                    <a:cubicBezTo>
                      <a:pt x="0" y="483"/>
                      <a:pt x="0" y="483"/>
                      <a:pt x="0" y="483"/>
                    </a:cubicBezTo>
                    <a:cubicBezTo>
                      <a:pt x="515" y="595"/>
                      <a:pt x="515" y="595"/>
                      <a:pt x="515" y="595"/>
                    </a:cubicBezTo>
                    <a:cubicBezTo>
                      <a:pt x="574" y="608"/>
                      <a:pt x="632" y="605"/>
                      <a:pt x="687" y="591"/>
                    </a:cubicBezTo>
                    <a:cubicBezTo>
                      <a:pt x="721" y="553"/>
                      <a:pt x="747" y="506"/>
                      <a:pt x="758" y="452"/>
                    </a:cubicBezTo>
                    <a:cubicBezTo>
                      <a:pt x="758" y="452"/>
                      <a:pt x="758" y="452"/>
                      <a:pt x="758" y="45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4" name="íṡlïḋé"/>
              <p:cNvSpPr/>
              <p:nvPr/>
            </p:nvSpPr>
            <p:spPr bwMode="auto">
              <a:xfrm>
                <a:off x="5559145" y="4213041"/>
                <a:ext cx="250082" cy="111041"/>
              </a:xfrm>
              <a:custGeom>
                <a:avLst/>
                <a:gdLst>
                  <a:gd name="T0" fmla="*/ 156 w 670"/>
                  <a:gd name="T1" fmla="*/ 76 h 296"/>
                  <a:gd name="T2" fmla="*/ 0 w 670"/>
                  <a:gd name="T3" fmla="*/ 0 h 296"/>
                  <a:gd name="T4" fmla="*/ 226 w 670"/>
                  <a:gd name="T5" fmla="*/ 205 h 296"/>
                  <a:gd name="T6" fmla="*/ 647 w 670"/>
                  <a:gd name="T7" fmla="*/ 296 h 296"/>
                  <a:gd name="T8" fmla="*/ 670 w 670"/>
                  <a:gd name="T9" fmla="*/ 188 h 296"/>
                  <a:gd name="T10" fmla="*/ 156 w 670"/>
                  <a:gd name="T11" fmla="*/ 76 h 296"/>
                </a:gdLst>
                <a:ahLst/>
                <a:cxnLst>
                  <a:cxn ang="0">
                    <a:pos x="T0" y="T1"/>
                  </a:cxn>
                  <a:cxn ang="0">
                    <a:pos x="T2" y="T3"/>
                  </a:cxn>
                  <a:cxn ang="0">
                    <a:pos x="T4" y="T5"/>
                  </a:cxn>
                  <a:cxn ang="0">
                    <a:pos x="T6" y="T7"/>
                  </a:cxn>
                  <a:cxn ang="0">
                    <a:pos x="T8" y="T9"/>
                  </a:cxn>
                  <a:cxn ang="0">
                    <a:pos x="T10" y="T11"/>
                  </a:cxn>
                </a:cxnLst>
                <a:rect l="0" t="0" r="r" b="b"/>
                <a:pathLst>
                  <a:path w="670" h="296">
                    <a:moveTo>
                      <a:pt x="156" y="76"/>
                    </a:moveTo>
                    <a:cubicBezTo>
                      <a:pt x="97" y="64"/>
                      <a:pt x="44" y="36"/>
                      <a:pt x="0" y="0"/>
                    </a:cubicBezTo>
                    <a:cubicBezTo>
                      <a:pt x="32" y="101"/>
                      <a:pt x="116" y="181"/>
                      <a:pt x="226" y="205"/>
                    </a:cubicBezTo>
                    <a:cubicBezTo>
                      <a:pt x="647" y="296"/>
                      <a:pt x="647" y="296"/>
                      <a:pt x="647" y="296"/>
                    </a:cubicBezTo>
                    <a:cubicBezTo>
                      <a:pt x="670" y="188"/>
                      <a:pt x="670" y="188"/>
                      <a:pt x="670" y="188"/>
                    </a:cubicBezTo>
                    <a:cubicBezTo>
                      <a:pt x="156" y="76"/>
                      <a:pt x="156" y="76"/>
                      <a:pt x="156" y="7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5" name="îṥḻíḑê"/>
              <p:cNvSpPr/>
              <p:nvPr/>
            </p:nvSpPr>
            <p:spPr bwMode="auto">
              <a:xfrm>
                <a:off x="5552386" y="4055654"/>
                <a:ext cx="295464" cy="227874"/>
              </a:xfrm>
              <a:custGeom>
                <a:avLst/>
                <a:gdLst>
                  <a:gd name="T0" fmla="*/ 688 w 793"/>
                  <a:gd name="T1" fmla="*/ 610 h 610"/>
                  <a:gd name="T2" fmla="*/ 793 w 793"/>
                  <a:gd name="T3" fmla="*/ 127 h 610"/>
                  <a:gd name="T4" fmla="*/ 372 w 793"/>
                  <a:gd name="T5" fmla="*/ 35 h 610"/>
                  <a:gd name="T6" fmla="*/ 12 w 793"/>
                  <a:gd name="T7" fmla="*/ 267 h 610"/>
                  <a:gd name="T8" fmla="*/ 12 w 793"/>
                  <a:gd name="T9" fmla="*/ 267 h 610"/>
                  <a:gd name="T10" fmla="*/ 19 w 793"/>
                  <a:gd name="T11" fmla="*/ 423 h 610"/>
                  <a:gd name="T12" fmla="*/ 174 w 793"/>
                  <a:gd name="T13" fmla="*/ 498 h 610"/>
                  <a:gd name="T14" fmla="*/ 688 w 793"/>
                  <a:gd name="T15" fmla="*/ 61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610">
                    <a:moveTo>
                      <a:pt x="688" y="610"/>
                    </a:move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63" y="459"/>
                      <a:pt x="115" y="486"/>
                      <a:pt x="174" y="498"/>
                    </a:cubicBezTo>
                    <a:cubicBezTo>
                      <a:pt x="688" y="610"/>
                      <a:pt x="688" y="610"/>
                      <a:pt x="688" y="61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6" name="íşļíḑe"/>
              <p:cNvSpPr/>
              <p:nvPr/>
            </p:nvSpPr>
            <p:spPr bwMode="auto">
              <a:xfrm>
                <a:off x="5839159" y="4127106"/>
                <a:ext cx="230771" cy="112972"/>
              </a:xfrm>
              <a:custGeom>
                <a:avLst/>
                <a:gdLst>
                  <a:gd name="T0" fmla="*/ 342 w 618"/>
                  <a:gd name="T1" fmla="*/ 122 h 301"/>
                  <a:gd name="T2" fmla="*/ 391 w 618"/>
                  <a:gd name="T3" fmla="*/ 133 h 301"/>
                  <a:gd name="T4" fmla="*/ 392 w 618"/>
                  <a:gd name="T5" fmla="*/ 133 h 301"/>
                  <a:gd name="T6" fmla="*/ 469 w 618"/>
                  <a:gd name="T7" fmla="*/ 162 h 301"/>
                  <a:gd name="T8" fmla="*/ 570 w 618"/>
                  <a:gd name="T9" fmla="*/ 282 h 301"/>
                  <a:gd name="T10" fmla="*/ 575 w 618"/>
                  <a:gd name="T11" fmla="*/ 291 h 301"/>
                  <a:gd name="T12" fmla="*/ 600 w 618"/>
                  <a:gd name="T13" fmla="*/ 298 h 301"/>
                  <a:gd name="T14" fmla="*/ 617 w 618"/>
                  <a:gd name="T15" fmla="*/ 281 h 301"/>
                  <a:gd name="T16" fmla="*/ 617 w 618"/>
                  <a:gd name="T17" fmla="*/ 281 h 301"/>
                  <a:gd name="T18" fmla="*/ 617 w 618"/>
                  <a:gd name="T19" fmla="*/ 281 h 301"/>
                  <a:gd name="T20" fmla="*/ 617 w 618"/>
                  <a:gd name="T21" fmla="*/ 280 h 301"/>
                  <a:gd name="T22" fmla="*/ 617 w 618"/>
                  <a:gd name="T23" fmla="*/ 267 h 301"/>
                  <a:gd name="T24" fmla="*/ 491 w 618"/>
                  <a:gd name="T25" fmla="*/ 119 h 301"/>
                  <a:gd name="T26" fmla="*/ 401 w 618"/>
                  <a:gd name="T27" fmla="*/ 85 h 301"/>
                  <a:gd name="T28" fmla="*/ 352 w 618"/>
                  <a:gd name="T29" fmla="*/ 74 h 301"/>
                  <a:gd name="T30" fmla="*/ 10 w 618"/>
                  <a:gd name="T31" fmla="*/ 0 h 301"/>
                  <a:gd name="T32" fmla="*/ 0 w 618"/>
                  <a:gd name="T33" fmla="*/ 48 h 301"/>
                  <a:gd name="T34" fmla="*/ 342 w 618"/>
                  <a:gd name="T35" fmla="*/ 12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8" h="301">
                    <a:moveTo>
                      <a:pt x="342" y="122"/>
                    </a:moveTo>
                    <a:cubicBezTo>
                      <a:pt x="391" y="133"/>
                      <a:pt x="391" y="133"/>
                      <a:pt x="391" y="133"/>
                    </a:cubicBezTo>
                    <a:cubicBezTo>
                      <a:pt x="392" y="133"/>
                      <a:pt x="392" y="133"/>
                      <a:pt x="392" y="133"/>
                    </a:cubicBezTo>
                    <a:cubicBezTo>
                      <a:pt x="392" y="133"/>
                      <a:pt x="428" y="140"/>
                      <a:pt x="469" y="162"/>
                    </a:cubicBezTo>
                    <a:cubicBezTo>
                      <a:pt x="520" y="191"/>
                      <a:pt x="554" y="231"/>
                      <a:pt x="570" y="282"/>
                    </a:cubicBezTo>
                    <a:cubicBezTo>
                      <a:pt x="571" y="285"/>
                      <a:pt x="572" y="288"/>
                      <a:pt x="575" y="291"/>
                    </a:cubicBezTo>
                    <a:cubicBezTo>
                      <a:pt x="581" y="298"/>
                      <a:pt x="591" y="301"/>
                      <a:pt x="600" y="298"/>
                    </a:cubicBezTo>
                    <a:cubicBezTo>
                      <a:pt x="609" y="295"/>
                      <a:pt x="615" y="290"/>
                      <a:pt x="617" y="281"/>
                    </a:cubicBezTo>
                    <a:cubicBezTo>
                      <a:pt x="617" y="281"/>
                      <a:pt x="617" y="281"/>
                      <a:pt x="617" y="281"/>
                    </a:cubicBezTo>
                    <a:cubicBezTo>
                      <a:pt x="617" y="281"/>
                      <a:pt x="617" y="281"/>
                      <a:pt x="617" y="281"/>
                    </a:cubicBezTo>
                    <a:cubicBezTo>
                      <a:pt x="617" y="280"/>
                      <a:pt x="617" y="280"/>
                      <a:pt x="617" y="280"/>
                    </a:cubicBezTo>
                    <a:cubicBezTo>
                      <a:pt x="618" y="276"/>
                      <a:pt x="618" y="272"/>
                      <a:pt x="617" y="267"/>
                    </a:cubicBezTo>
                    <a:cubicBezTo>
                      <a:pt x="598" y="205"/>
                      <a:pt x="554" y="153"/>
                      <a:pt x="491" y="119"/>
                    </a:cubicBezTo>
                    <a:cubicBezTo>
                      <a:pt x="446" y="94"/>
                      <a:pt x="406" y="86"/>
                      <a:pt x="401" y="85"/>
                    </a:cubicBezTo>
                    <a:cubicBezTo>
                      <a:pt x="352" y="74"/>
                      <a:pt x="352" y="74"/>
                      <a:pt x="352" y="74"/>
                    </a:cubicBezTo>
                    <a:cubicBezTo>
                      <a:pt x="10" y="0"/>
                      <a:pt x="10" y="0"/>
                      <a:pt x="10" y="0"/>
                    </a:cubicBezTo>
                    <a:cubicBezTo>
                      <a:pt x="0" y="48"/>
                      <a:pt x="0" y="48"/>
                      <a:pt x="0" y="48"/>
                    </a:cubicBezTo>
                    <a:cubicBezTo>
                      <a:pt x="342" y="122"/>
                      <a:pt x="342" y="122"/>
                      <a:pt x="342" y="12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7" name="ïṥlîḋe"/>
              <p:cNvSpPr/>
              <p:nvPr/>
            </p:nvSpPr>
            <p:spPr bwMode="auto">
              <a:xfrm>
                <a:off x="5589077" y="4091379"/>
                <a:ext cx="253945" cy="54072"/>
              </a:xfrm>
              <a:custGeom>
                <a:avLst/>
                <a:gdLst>
                  <a:gd name="T0" fmla="*/ 45 w 679"/>
                  <a:gd name="T1" fmla="*/ 119 h 145"/>
                  <a:gd name="T2" fmla="*/ 186 w 679"/>
                  <a:gd name="T3" fmla="*/ 53 h 145"/>
                  <a:gd name="T4" fmla="*/ 268 w 679"/>
                  <a:gd name="T5" fmla="*/ 58 h 145"/>
                  <a:gd name="T6" fmla="*/ 269 w 679"/>
                  <a:gd name="T7" fmla="*/ 58 h 145"/>
                  <a:gd name="T8" fmla="*/ 318 w 679"/>
                  <a:gd name="T9" fmla="*/ 68 h 145"/>
                  <a:gd name="T10" fmla="*/ 669 w 679"/>
                  <a:gd name="T11" fmla="*/ 145 h 145"/>
                  <a:gd name="T12" fmla="*/ 679 w 679"/>
                  <a:gd name="T13" fmla="*/ 97 h 145"/>
                  <a:gd name="T14" fmla="*/ 328 w 679"/>
                  <a:gd name="T15" fmla="*/ 21 h 145"/>
                  <a:gd name="T16" fmla="*/ 280 w 679"/>
                  <a:gd name="T17" fmla="*/ 10 h 145"/>
                  <a:gd name="T18" fmla="*/ 184 w 679"/>
                  <a:gd name="T19" fmla="*/ 3 h 145"/>
                  <a:gd name="T20" fmla="*/ 7 w 679"/>
                  <a:gd name="T21" fmla="*/ 87 h 145"/>
                  <a:gd name="T22" fmla="*/ 2 w 679"/>
                  <a:gd name="T23" fmla="*/ 98 h 145"/>
                  <a:gd name="T24" fmla="*/ 2 w 679"/>
                  <a:gd name="T25" fmla="*/ 99 h 145"/>
                  <a:gd name="T26" fmla="*/ 2 w 679"/>
                  <a:gd name="T27" fmla="*/ 99 h 145"/>
                  <a:gd name="T28" fmla="*/ 2 w 679"/>
                  <a:gd name="T29" fmla="*/ 99 h 145"/>
                  <a:gd name="T30" fmla="*/ 10 w 679"/>
                  <a:gd name="T31" fmla="*/ 121 h 145"/>
                  <a:gd name="T32" fmla="*/ 36 w 679"/>
                  <a:gd name="T33" fmla="*/ 125 h 145"/>
                  <a:gd name="T34" fmla="*/ 45 w 679"/>
                  <a:gd name="T35" fmla="*/ 11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9" h="145">
                    <a:moveTo>
                      <a:pt x="45" y="119"/>
                    </a:moveTo>
                    <a:cubicBezTo>
                      <a:pt x="79" y="80"/>
                      <a:pt x="127" y="58"/>
                      <a:pt x="186" y="53"/>
                    </a:cubicBezTo>
                    <a:cubicBezTo>
                      <a:pt x="232" y="49"/>
                      <a:pt x="268" y="58"/>
                      <a:pt x="268" y="58"/>
                    </a:cubicBezTo>
                    <a:cubicBezTo>
                      <a:pt x="269" y="58"/>
                      <a:pt x="269" y="58"/>
                      <a:pt x="269" y="58"/>
                    </a:cubicBezTo>
                    <a:cubicBezTo>
                      <a:pt x="318" y="68"/>
                      <a:pt x="318" y="68"/>
                      <a:pt x="318" y="68"/>
                    </a:cubicBezTo>
                    <a:cubicBezTo>
                      <a:pt x="669" y="145"/>
                      <a:pt x="669" y="145"/>
                      <a:pt x="669" y="145"/>
                    </a:cubicBezTo>
                    <a:cubicBezTo>
                      <a:pt x="679" y="97"/>
                      <a:pt x="679" y="97"/>
                      <a:pt x="679" y="97"/>
                    </a:cubicBezTo>
                    <a:cubicBezTo>
                      <a:pt x="328" y="21"/>
                      <a:pt x="328" y="21"/>
                      <a:pt x="328" y="21"/>
                    </a:cubicBezTo>
                    <a:cubicBezTo>
                      <a:pt x="280" y="10"/>
                      <a:pt x="280" y="10"/>
                      <a:pt x="280" y="10"/>
                    </a:cubicBezTo>
                    <a:cubicBezTo>
                      <a:pt x="274" y="9"/>
                      <a:pt x="235" y="0"/>
                      <a:pt x="184" y="3"/>
                    </a:cubicBezTo>
                    <a:cubicBezTo>
                      <a:pt x="112" y="9"/>
                      <a:pt x="51" y="38"/>
                      <a:pt x="7" y="87"/>
                    </a:cubicBezTo>
                    <a:cubicBezTo>
                      <a:pt x="5" y="90"/>
                      <a:pt x="3" y="94"/>
                      <a:pt x="2" y="98"/>
                    </a:cubicBezTo>
                    <a:cubicBezTo>
                      <a:pt x="2" y="98"/>
                      <a:pt x="2" y="99"/>
                      <a:pt x="2" y="99"/>
                    </a:cubicBezTo>
                    <a:cubicBezTo>
                      <a:pt x="2" y="99"/>
                      <a:pt x="2" y="99"/>
                      <a:pt x="2" y="99"/>
                    </a:cubicBezTo>
                    <a:cubicBezTo>
                      <a:pt x="2" y="99"/>
                      <a:pt x="2" y="99"/>
                      <a:pt x="2" y="99"/>
                    </a:cubicBezTo>
                    <a:cubicBezTo>
                      <a:pt x="0" y="107"/>
                      <a:pt x="3" y="116"/>
                      <a:pt x="10" y="121"/>
                    </a:cubicBezTo>
                    <a:cubicBezTo>
                      <a:pt x="17" y="128"/>
                      <a:pt x="28" y="129"/>
                      <a:pt x="36" y="125"/>
                    </a:cubicBezTo>
                    <a:cubicBezTo>
                      <a:pt x="39" y="124"/>
                      <a:pt x="42" y="122"/>
                      <a:pt x="45" y="119"/>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8" name="îs1íḓe"/>
              <p:cNvSpPr/>
              <p:nvPr/>
            </p:nvSpPr>
            <p:spPr bwMode="auto">
              <a:xfrm>
                <a:off x="4823382" y="3827780"/>
                <a:ext cx="523338" cy="404573"/>
              </a:xfrm>
              <a:custGeom>
                <a:avLst/>
                <a:gdLst>
                  <a:gd name="T0" fmla="*/ 1403 w 1403"/>
                  <a:gd name="T1" fmla="*/ 350 h 1084"/>
                  <a:gd name="T2" fmla="*/ 1403 w 1403"/>
                  <a:gd name="T3" fmla="*/ 350 h 1084"/>
                  <a:gd name="T4" fmla="*/ 1364 w 1403"/>
                  <a:gd name="T5" fmla="*/ 199 h 1084"/>
                  <a:gd name="T6" fmla="*/ 1364 w 1403"/>
                  <a:gd name="T7" fmla="*/ 199 h 1084"/>
                  <a:gd name="T8" fmla="*/ 952 w 1403"/>
                  <a:gd name="T9" fmla="*/ 82 h 1084"/>
                  <a:gd name="T10" fmla="*/ 576 w 1403"/>
                  <a:gd name="T11" fmla="*/ 291 h 1084"/>
                  <a:gd name="T12" fmla="*/ 199 w 1403"/>
                  <a:gd name="T13" fmla="*/ 501 h 1084"/>
                  <a:gd name="T14" fmla="*/ 82 w 1403"/>
                  <a:gd name="T15" fmla="*/ 913 h 1084"/>
                  <a:gd name="T16" fmla="*/ 82 w 1403"/>
                  <a:gd name="T17" fmla="*/ 913 h 1084"/>
                  <a:gd name="T18" fmla="*/ 190 w 1403"/>
                  <a:gd name="T19" fmla="*/ 1025 h 1084"/>
                  <a:gd name="T20" fmla="*/ 190 w 1403"/>
                  <a:gd name="T21" fmla="*/ 1025 h 1084"/>
                  <a:gd name="T22" fmla="*/ 494 w 1403"/>
                  <a:gd name="T23" fmla="*/ 1030 h 1084"/>
                  <a:gd name="T24" fmla="*/ 870 w 1403"/>
                  <a:gd name="T25" fmla="*/ 820 h 1084"/>
                  <a:gd name="T26" fmla="*/ 1247 w 1403"/>
                  <a:gd name="T27" fmla="*/ 611 h 1084"/>
                  <a:gd name="T28" fmla="*/ 1403 w 1403"/>
                  <a:gd name="T29" fmla="*/ 35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3" h="1084">
                    <a:moveTo>
                      <a:pt x="1403" y="350"/>
                    </a:moveTo>
                    <a:cubicBezTo>
                      <a:pt x="1403" y="350"/>
                      <a:pt x="1403" y="350"/>
                      <a:pt x="1403" y="350"/>
                    </a:cubicBezTo>
                    <a:cubicBezTo>
                      <a:pt x="1403" y="299"/>
                      <a:pt x="1391" y="247"/>
                      <a:pt x="1364" y="199"/>
                    </a:cubicBezTo>
                    <a:cubicBezTo>
                      <a:pt x="1364" y="199"/>
                      <a:pt x="1364" y="199"/>
                      <a:pt x="1364" y="199"/>
                    </a:cubicBezTo>
                    <a:cubicBezTo>
                      <a:pt x="1283" y="53"/>
                      <a:pt x="1099" y="0"/>
                      <a:pt x="952" y="82"/>
                    </a:cubicBezTo>
                    <a:cubicBezTo>
                      <a:pt x="576" y="291"/>
                      <a:pt x="576" y="291"/>
                      <a:pt x="576" y="291"/>
                    </a:cubicBezTo>
                    <a:cubicBezTo>
                      <a:pt x="199" y="501"/>
                      <a:pt x="199" y="501"/>
                      <a:pt x="199" y="501"/>
                    </a:cubicBezTo>
                    <a:cubicBezTo>
                      <a:pt x="53" y="582"/>
                      <a:pt x="0" y="767"/>
                      <a:pt x="82" y="913"/>
                    </a:cubicBezTo>
                    <a:cubicBezTo>
                      <a:pt x="82" y="913"/>
                      <a:pt x="82" y="913"/>
                      <a:pt x="82" y="913"/>
                    </a:cubicBezTo>
                    <a:cubicBezTo>
                      <a:pt x="108" y="961"/>
                      <a:pt x="146" y="999"/>
                      <a:pt x="190" y="1025"/>
                    </a:cubicBezTo>
                    <a:cubicBezTo>
                      <a:pt x="190" y="1025"/>
                      <a:pt x="190" y="1025"/>
                      <a:pt x="190" y="1025"/>
                    </a:cubicBezTo>
                    <a:cubicBezTo>
                      <a:pt x="280" y="1079"/>
                      <a:pt x="395" y="1084"/>
                      <a:pt x="494" y="1030"/>
                    </a:cubicBezTo>
                    <a:cubicBezTo>
                      <a:pt x="870" y="820"/>
                      <a:pt x="870" y="820"/>
                      <a:pt x="870" y="820"/>
                    </a:cubicBezTo>
                    <a:cubicBezTo>
                      <a:pt x="1247" y="611"/>
                      <a:pt x="1247" y="611"/>
                      <a:pt x="1247" y="611"/>
                    </a:cubicBezTo>
                    <a:cubicBezTo>
                      <a:pt x="1345" y="556"/>
                      <a:pt x="1401" y="455"/>
                      <a:pt x="1403" y="35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59" name="î$ļïḑê"/>
              <p:cNvSpPr/>
              <p:nvPr/>
            </p:nvSpPr>
            <p:spPr bwMode="auto">
              <a:xfrm>
                <a:off x="5127536" y="3959097"/>
                <a:ext cx="219184" cy="174768"/>
              </a:xfrm>
              <a:custGeom>
                <a:avLst/>
                <a:gdLst>
                  <a:gd name="T0" fmla="*/ 587 w 587"/>
                  <a:gd name="T1" fmla="*/ 0 h 470"/>
                  <a:gd name="T2" fmla="*/ 460 w 587"/>
                  <a:gd name="T3" fmla="*/ 117 h 470"/>
                  <a:gd name="T4" fmla="*/ 0 w 587"/>
                  <a:gd name="T5" fmla="*/ 373 h 470"/>
                  <a:gd name="T6" fmla="*/ 54 w 587"/>
                  <a:gd name="T7" fmla="*/ 470 h 470"/>
                  <a:gd name="T8" fmla="*/ 431 w 587"/>
                  <a:gd name="T9" fmla="*/ 261 h 470"/>
                  <a:gd name="T10" fmla="*/ 587 w 587"/>
                  <a:gd name="T11" fmla="*/ 0 h 470"/>
                </a:gdLst>
                <a:ahLst/>
                <a:cxnLst>
                  <a:cxn ang="0">
                    <a:pos x="T0" y="T1"/>
                  </a:cxn>
                  <a:cxn ang="0">
                    <a:pos x="T2" y="T3"/>
                  </a:cxn>
                  <a:cxn ang="0">
                    <a:pos x="T4" y="T5"/>
                  </a:cxn>
                  <a:cxn ang="0">
                    <a:pos x="T6" y="T7"/>
                  </a:cxn>
                  <a:cxn ang="0">
                    <a:pos x="T8" y="T9"/>
                  </a:cxn>
                  <a:cxn ang="0">
                    <a:pos x="T10" y="T11"/>
                  </a:cxn>
                </a:cxnLst>
                <a:rect l="0" t="0" r="r" b="b"/>
                <a:pathLst>
                  <a:path w="587" h="470">
                    <a:moveTo>
                      <a:pt x="587" y="0"/>
                    </a:moveTo>
                    <a:cubicBezTo>
                      <a:pt x="555" y="47"/>
                      <a:pt x="513" y="88"/>
                      <a:pt x="460" y="117"/>
                    </a:cubicBezTo>
                    <a:cubicBezTo>
                      <a:pt x="0" y="373"/>
                      <a:pt x="0" y="373"/>
                      <a:pt x="0" y="373"/>
                    </a:cubicBezTo>
                    <a:cubicBezTo>
                      <a:pt x="54" y="470"/>
                      <a:pt x="54" y="470"/>
                      <a:pt x="54" y="470"/>
                    </a:cubicBezTo>
                    <a:cubicBezTo>
                      <a:pt x="431" y="261"/>
                      <a:pt x="431" y="261"/>
                      <a:pt x="431" y="261"/>
                    </a:cubicBezTo>
                    <a:cubicBezTo>
                      <a:pt x="529" y="206"/>
                      <a:pt x="585" y="105"/>
                      <a:pt x="587"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0" name="ï$1ïďê"/>
              <p:cNvSpPr/>
              <p:nvPr/>
            </p:nvSpPr>
            <p:spPr bwMode="auto">
              <a:xfrm>
                <a:off x="5037738" y="3827780"/>
                <a:ext cx="308982" cy="270359"/>
              </a:xfrm>
              <a:custGeom>
                <a:avLst/>
                <a:gdLst>
                  <a:gd name="T0" fmla="*/ 788 w 828"/>
                  <a:gd name="T1" fmla="*/ 199 h 723"/>
                  <a:gd name="T2" fmla="*/ 376 w 828"/>
                  <a:gd name="T3" fmla="*/ 82 h 723"/>
                  <a:gd name="T4" fmla="*/ 0 w 828"/>
                  <a:gd name="T5" fmla="*/ 291 h 723"/>
                  <a:gd name="T6" fmla="*/ 240 w 828"/>
                  <a:gd name="T7" fmla="*/ 723 h 723"/>
                  <a:gd name="T8" fmla="*/ 700 w 828"/>
                  <a:gd name="T9" fmla="*/ 467 h 723"/>
                  <a:gd name="T10" fmla="*/ 827 w 828"/>
                  <a:gd name="T11" fmla="*/ 351 h 723"/>
                  <a:gd name="T12" fmla="*/ 788 w 828"/>
                  <a:gd name="T13" fmla="*/ 199 h 723"/>
                  <a:gd name="T14" fmla="*/ 788 w 828"/>
                  <a:gd name="T15" fmla="*/ 199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723">
                    <a:moveTo>
                      <a:pt x="788" y="199"/>
                    </a:moveTo>
                    <a:cubicBezTo>
                      <a:pt x="707" y="53"/>
                      <a:pt x="523" y="0"/>
                      <a:pt x="376" y="82"/>
                    </a:cubicBezTo>
                    <a:cubicBezTo>
                      <a:pt x="0" y="291"/>
                      <a:pt x="0" y="291"/>
                      <a:pt x="0" y="291"/>
                    </a:cubicBezTo>
                    <a:cubicBezTo>
                      <a:pt x="240" y="723"/>
                      <a:pt x="240" y="723"/>
                      <a:pt x="240" y="723"/>
                    </a:cubicBezTo>
                    <a:cubicBezTo>
                      <a:pt x="700" y="467"/>
                      <a:pt x="700" y="467"/>
                      <a:pt x="700" y="467"/>
                    </a:cubicBezTo>
                    <a:cubicBezTo>
                      <a:pt x="753" y="438"/>
                      <a:pt x="795" y="398"/>
                      <a:pt x="827" y="351"/>
                    </a:cubicBezTo>
                    <a:cubicBezTo>
                      <a:pt x="828" y="300"/>
                      <a:pt x="815" y="247"/>
                      <a:pt x="788" y="199"/>
                    </a:cubicBezTo>
                    <a:cubicBezTo>
                      <a:pt x="788" y="199"/>
                      <a:pt x="788" y="199"/>
                      <a:pt x="788" y="199"/>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1" name="ïŝ1îḋe"/>
              <p:cNvSpPr/>
              <p:nvPr/>
            </p:nvSpPr>
            <p:spPr bwMode="auto">
              <a:xfrm>
                <a:off x="4893869" y="4098139"/>
                <a:ext cx="253945" cy="134214"/>
              </a:xfrm>
              <a:custGeom>
                <a:avLst/>
                <a:gdLst>
                  <a:gd name="T0" fmla="*/ 167 w 681"/>
                  <a:gd name="T1" fmla="*/ 256 h 362"/>
                  <a:gd name="T2" fmla="*/ 0 w 681"/>
                  <a:gd name="T3" fmla="*/ 302 h 362"/>
                  <a:gd name="T4" fmla="*/ 305 w 681"/>
                  <a:gd name="T5" fmla="*/ 307 h 362"/>
                  <a:gd name="T6" fmla="*/ 681 w 681"/>
                  <a:gd name="T7" fmla="*/ 97 h 362"/>
                  <a:gd name="T8" fmla="*/ 627 w 681"/>
                  <a:gd name="T9" fmla="*/ 0 h 362"/>
                  <a:gd name="T10" fmla="*/ 167 w 681"/>
                  <a:gd name="T11" fmla="*/ 256 h 362"/>
                </a:gdLst>
                <a:ahLst/>
                <a:cxnLst>
                  <a:cxn ang="0">
                    <a:pos x="T0" y="T1"/>
                  </a:cxn>
                  <a:cxn ang="0">
                    <a:pos x="T2" y="T3"/>
                  </a:cxn>
                  <a:cxn ang="0">
                    <a:pos x="T4" y="T5"/>
                  </a:cxn>
                  <a:cxn ang="0">
                    <a:pos x="T6" y="T7"/>
                  </a:cxn>
                  <a:cxn ang="0">
                    <a:pos x="T8" y="T9"/>
                  </a:cxn>
                  <a:cxn ang="0">
                    <a:pos x="T10" y="T11"/>
                  </a:cxn>
                </a:cxnLst>
                <a:rect l="0" t="0" r="r" b="b"/>
                <a:pathLst>
                  <a:path w="681" h="362">
                    <a:moveTo>
                      <a:pt x="167" y="256"/>
                    </a:moveTo>
                    <a:cubicBezTo>
                      <a:pt x="115" y="286"/>
                      <a:pt x="57" y="300"/>
                      <a:pt x="0" y="302"/>
                    </a:cubicBezTo>
                    <a:cubicBezTo>
                      <a:pt x="91" y="356"/>
                      <a:pt x="206" y="362"/>
                      <a:pt x="305" y="307"/>
                    </a:cubicBezTo>
                    <a:cubicBezTo>
                      <a:pt x="681" y="97"/>
                      <a:pt x="681" y="97"/>
                      <a:pt x="681" y="97"/>
                    </a:cubicBezTo>
                    <a:cubicBezTo>
                      <a:pt x="627" y="0"/>
                      <a:pt x="627" y="0"/>
                      <a:pt x="627" y="0"/>
                    </a:cubicBezTo>
                    <a:cubicBezTo>
                      <a:pt x="167" y="256"/>
                      <a:pt x="167" y="256"/>
                      <a:pt x="167" y="25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2" name="iŝ1ïḓe"/>
              <p:cNvSpPr/>
              <p:nvPr/>
            </p:nvSpPr>
            <p:spPr bwMode="auto">
              <a:xfrm>
                <a:off x="4823382" y="3936889"/>
                <a:ext cx="304154" cy="273256"/>
              </a:xfrm>
              <a:custGeom>
                <a:avLst/>
                <a:gdLst>
                  <a:gd name="T0" fmla="*/ 816 w 816"/>
                  <a:gd name="T1" fmla="*/ 432 h 734"/>
                  <a:gd name="T2" fmla="*/ 576 w 816"/>
                  <a:gd name="T3" fmla="*/ 0 h 734"/>
                  <a:gd name="T4" fmla="*/ 199 w 816"/>
                  <a:gd name="T5" fmla="*/ 210 h 734"/>
                  <a:gd name="T6" fmla="*/ 82 w 816"/>
                  <a:gd name="T7" fmla="*/ 622 h 734"/>
                  <a:gd name="T8" fmla="*/ 82 w 816"/>
                  <a:gd name="T9" fmla="*/ 622 h 734"/>
                  <a:gd name="T10" fmla="*/ 190 w 816"/>
                  <a:gd name="T11" fmla="*/ 734 h 734"/>
                  <a:gd name="T12" fmla="*/ 356 w 816"/>
                  <a:gd name="T13" fmla="*/ 688 h 734"/>
                  <a:gd name="T14" fmla="*/ 816 w 816"/>
                  <a:gd name="T15" fmla="*/ 432 h 7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6" h="734">
                    <a:moveTo>
                      <a:pt x="816" y="432"/>
                    </a:moveTo>
                    <a:cubicBezTo>
                      <a:pt x="576" y="0"/>
                      <a:pt x="576" y="0"/>
                      <a:pt x="576" y="0"/>
                    </a:cubicBezTo>
                    <a:cubicBezTo>
                      <a:pt x="199" y="210"/>
                      <a:pt x="199" y="210"/>
                      <a:pt x="199" y="210"/>
                    </a:cubicBezTo>
                    <a:cubicBezTo>
                      <a:pt x="53" y="291"/>
                      <a:pt x="0" y="476"/>
                      <a:pt x="82" y="622"/>
                    </a:cubicBezTo>
                    <a:cubicBezTo>
                      <a:pt x="82" y="622"/>
                      <a:pt x="82" y="622"/>
                      <a:pt x="82" y="622"/>
                    </a:cubicBezTo>
                    <a:cubicBezTo>
                      <a:pt x="108" y="670"/>
                      <a:pt x="146" y="708"/>
                      <a:pt x="190" y="734"/>
                    </a:cubicBezTo>
                    <a:cubicBezTo>
                      <a:pt x="246" y="732"/>
                      <a:pt x="304" y="718"/>
                      <a:pt x="356" y="688"/>
                    </a:cubicBezTo>
                    <a:cubicBezTo>
                      <a:pt x="816" y="432"/>
                      <a:pt x="816" y="432"/>
                      <a:pt x="816" y="432"/>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3" name="íṧ1ïḋe"/>
              <p:cNvSpPr/>
              <p:nvPr/>
            </p:nvSpPr>
            <p:spPr bwMode="auto">
              <a:xfrm>
                <a:off x="5050290" y="3867368"/>
                <a:ext cx="240427" cy="107178"/>
              </a:xfrm>
              <a:custGeom>
                <a:avLst/>
                <a:gdLst>
                  <a:gd name="T0" fmla="*/ 330 w 646"/>
                  <a:gd name="T1" fmla="*/ 117 h 287"/>
                  <a:gd name="T2" fmla="*/ 374 w 646"/>
                  <a:gd name="T3" fmla="*/ 92 h 287"/>
                  <a:gd name="T4" fmla="*/ 375 w 646"/>
                  <a:gd name="T5" fmla="*/ 92 h 287"/>
                  <a:gd name="T6" fmla="*/ 451 w 646"/>
                  <a:gd name="T7" fmla="*/ 64 h 287"/>
                  <a:gd name="T8" fmla="*/ 606 w 646"/>
                  <a:gd name="T9" fmla="*/ 86 h 287"/>
                  <a:gd name="T10" fmla="*/ 616 w 646"/>
                  <a:gd name="T11" fmla="*/ 90 h 287"/>
                  <a:gd name="T12" fmla="*/ 640 w 646"/>
                  <a:gd name="T13" fmla="*/ 78 h 287"/>
                  <a:gd name="T14" fmla="*/ 641 w 646"/>
                  <a:gd name="T15" fmla="*/ 55 h 287"/>
                  <a:gd name="T16" fmla="*/ 641 w 646"/>
                  <a:gd name="T17" fmla="*/ 55 h 287"/>
                  <a:gd name="T18" fmla="*/ 641 w 646"/>
                  <a:gd name="T19" fmla="*/ 55 h 287"/>
                  <a:gd name="T20" fmla="*/ 641 w 646"/>
                  <a:gd name="T21" fmla="*/ 53 h 287"/>
                  <a:gd name="T22" fmla="*/ 632 w 646"/>
                  <a:gd name="T23" fmla="*/ 44 h 287"/>
                  <a:gd name="T24" fmla="*/ 439 w 646"/>
                  <a:gd name="T25" fmla="*/ 16 h 287"/>
                  <a:gd name="T26" fmla="*/ 350 w 646"/>
                  <a:gd name="T27" fmla="*/ 50 h 287"/>
                  <a:gd name="T28" fmla="*/ 306 w 646"/>
                  <a:gd name="T29" fmla="*/ 74 h 287"/>
                  <a:gd name="T30" fmla="*/ 0 w 646"/>
                  <a:gd name="T31" fmla="*/ 244 h 287"/>
                  <a:gd name="T32" fmla="*/ 24 w 646"/>
                  <a:gd name="T33" fmla="*/ 287 h 287"/>
                  <a:gd name="T34" fmla="*/ 330 w 646"/>
                  <a:gd name="T35" fmla="*/ 11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287">
                    <a:moveTo>
                      <a:pt x="330" y="117"/>
                    </a:moveTo>
                    <a:cubicBezTo>
                      <a:pt x="374" y="92"/>
                      <a:pt x="374" y="92"/>
                      <a:pt x="374" y="92"/>
                    </a:cubicBezTo>
                    <a:cubicBezTo>
                      <a:pt x="375" y="92"/>
                      <a:pt x="375" y="92"/>
                      <a:pt x="375" y="92"/>
                    </a:cubicBezTo>
                    <a:cubicBezTo>
                      <a:pt x="375" y="92"/>
                      <a:pt x="407" y="73"/>
                      <a:pt x="451" y="64"/>
                    </a:cubicBezTo>
                    <a:cubicBezTo>
                      <a:pt x="509" y="51"/>
                      <a:pt x="562" y="59"/>
                      <a:pt x="606" y="86"/>
                    </a:cubicBezTo>
                    <a:cubicBezTo>
                      <a:pt x="609" y="88"/>
                      <a:pt x="613" y="89"/>
                      <a:pt x="616" y="90"/>
                    </a:cubicBezTo>
                    <a:cubicBezTo>
                      <a:pt x="625" y="91"/>
                      <a:pt x="635" y="87"/>
                      <a:pt x="640" y="78"/>
                    </a:cubicBezTo>
                    <a:cubicBezTo>
                      <a:pt x="645" y="71"/>
                      <a:pt x="646" y="63"/>
                      <a:pt x="641" y="55"/>
                    </a:cubicBezTo>
                    <a:cubicBezTo>
                      <a:pt x="641" y="55"/>
                      <a:pt x="641" y="55"/>
                      <a:pt x="641" y="55"/>
                    </a:cubicBezTo>
                    <a:cubicBezTo>
                      <a:pt x="641" y="55"/>
                      <a:pt x="641" y="55"/>
                      <a:pt x="641" y="55"/>
                    </a:cubicBezTo>
                    <a:cubicBezTo>
                      <a:pt x="641" y="54"/>
                      <a:pt x="641" y="54"/>
                      <a:pt x="641" y="53"/>
                    </a:cubicBezTo>
                    <a:cubicBezTo>
                      <a:pt x="639" y="50"/>
                      <a:pt x="636" y="47"/>
                      <a:pt x="632" y="44"/>
                    </a:cubicBezTo>
                    <a:cubicBezTo>
                      <a:pt x="577" y="10"/>
                      <a:pt x="510" y="0"/>
                      <a:pt x="439" y="16"/>
                    </a:cubicBezTo>
                    <a:cubicBezTo>
                      <a:pt x="389" y="27"/>
                      <a:pt x="354" y="47"/>
                      <a:pt x="350" y="50"/>
                    </a:cubicBezTo>
                    <a:cubicBezTo>
                      <a:pt x="306" y="74"/>
                      <a:pt x="306" y="74"/>
                      <a:pt x="306" y="74"/>
                    </a:cubicBezTo>
                    <a:cubicBezTo>
                      <a:pt x="0" y="244"/>
                      <a:pt x="0" y="244"/>
                      <a:pt x="0" y="244"/>
                    </a:cubicBezTo>
                    <a:cubicBezTo>
                      <a:pt x="24" y="287"/>
                      <a:pt x="24" y="287"/>
                      <a:pt x="24" y="287"/>
                    </a:cubicBezTo>
                    <a:cubicBezTo>
                      <a:pt x="330" y="117"/>
                      <a:pt x="330" y="117"/>
                      <a:pt x="330" y="117"/>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4" name="í$ḻïḑè"/>
              <p:cNvSpPr/>
              <p:nvPr/>
            </p:nvSpPr>
            <p:spPr bwMode="auto">
              <a:xfrm>
                <a:off x="4859108" y="3958131"/>
                <a:ext cx="199873" cy="171871"/>
              </a:xfrm>
              <a:custGeom>
                <a:avLst/>
                <a:gdLst>
                  <a:gd name="T0" fmla="*/ 49 w 535"/>
                  <a:gd name="T1" fmla="*/ 437 h 461"/>
                  <a:gd name="T2" fmla="*/ 112 w 535"/>
                  <a:gd name="T3" fmla="*/ 293 h 461"/>
                  <a:gd name="T4" fmla="*/ 176 w 535"/>
                  <a:gd name="T5" fmla="*/ 243 h 461"/>
                  <a:gd name="T6" fmla="*/ 177 w 535"/>
                  <a:gd name="T7" fmla="*/ 242 h 461"/>
                  <a:gd name="T8" fmla="*/ 221 w 535"/>
                  <a:gd name="T9" fmla="*/ 218 h 461"/>
                  <a:gd name="T10" fmla="*/ 535 w 535"/>
                  <a:gd name="T11" fmla="*/ 43 h 461"/>
                  <a:gd name="T12" fmla="*/ 511 w 535"/>
                  <a:gd name="T13" fmla="*/ 0 h 461"/>
                  <a:gd name="T14" fmla="*/ 197 w 535"/>
                  <a:gd name="T15" fmla="*/ 175 h 461"/>
                  <a:gd name="T16" fmla="*/ 154 w 535"/>
                  <a:gd name="T17" fmla="*/ 199 h 461"/>
                  <a:gd name="T18" fmla="*/ 77 w 535"/>
                  <a:gd name="T19" fmla="*/ 258 h 461"/>
                  <a:gd name="T20" fmla="*/ 0 w 535"/>
                  <a:gd name="T21" fmla="*/ 437 h 461"/>
                  <a:gd name="T22" fmla="*/ 4 w 535"/>
                  <a:gd name="T23" fmla="*/ 449 h 461"/>
                  <a:gd name="T24" fmla="*/ 6 w 535"/>
                  <a:gd name="T25" fmla="*/ 450 h 461"/>
                  <a:gd name="T26" fmla="*/ 6 w 535"/>
                  <a:gd name="T27" fmla="*/ 450 h 461"/>
                  <a:gd name="T28" fmla="*/ 5 w 535"/>
                  <a:gd name="T29" fmla="*/ 450 h 461"/>
                  <a:gd name="T30" fmla="*/ 25 w 535"/>
                  <a:gd name="T31" fmla="*/ 461 h 461"/>
                  <a:gd name="T32" fmla="*/ 47 w 535"/>
                  <a:gd name="T33" fmla="*/ 447 h 461"/>
                  <a:gd name="T34" fmla="*/ 49 w 535"/>
                  <a:gd name="T35" fmla="*/ 43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461">
                    <a:moveTo>
                      <a:pt x="49" y="437"/>
                    </a:moveTo>
                    <a:cubicBezTo>
                      <a:pt x="50" y="384"/>
                      <a:pt x="70" y="336"/>
                      <a:pt x="112" y="293"/>
                    </a:cubicBezTo>
                    <a:cubicBezTo>
                      <a:pt x="144" y="260"/>
                      <a:pt x="176" y="243"/>
                      <a:pt x="176" y="243"/>
                    </a:cubicBezTo>
                    <a:cubicBezTo>
                      <a:pt x="177" y="242"/>
                      <a:pt x="177" y="242"/>
                      <a:pt x="177" y="242"/>
                    </a:cubicBezTo>
                    <a:cubicBezTo>
                      <a:pt x="221" y="218"/>
                      <a:pt x="221" y="218"/>
                      <a:pt x="221" y="218"/>
                    </a:cubicBezTo>
                    <a:cubicBezTo>
                      <a:pt x="535" y="43"/>
                      <a:pt x="535" y="43"/>
                      <a:pt x="535" y="43"/>
                    </a:cubicBezTo>
                    <a:cubicBezTo>
                      <a:pt x="511" y="0"/>
                      <a:pt x="511" y="0"/>
                      <a:pt x="511" y="0"/>
                    </a:cubicBezTo>
                    <a:cubicBezTo>
                      <a:pt x="197" y="175"/>
                      <a:pt x="197" y="175"/>
                      <a:pt x="197" y="175"/>
                    </a:cubicBezTo>
                    <a:cubicBezTo>
                      <a:pt x="154" y="199"/>
                      <a:pt x="154" y="199"/>
                      <a:pt x="154" y="199"/>
                    </a:cubicBezTo>
                    <a:cubicBezTo>
                      <a:pt x="149" y="202"/>
                      <a:pt x="113" y="221"/>
                      <a:pt x="77" y="258"/>
                    </a:cubicBezTo>
                    <a:cubicBezTo>
                      <a:pt x="27" y="309"/>
                      <a:pt x="0" y="371"/>
                      <a:pt x="0" y="437"/>
                    </a:cubicBezTo>
                    <a:cubicBezTo>
                      <a:pt x="0" y="441"/>
                      <a:pt x="2" y="445"/>
                      <a:pt x="4" y="449"/>
                    </a:cubicBezTo>
                    <a:cubicBezTo>
                      <a:pt x="4" y="449"/>
                      <a:pt x="6" y="449"/>
                      <a:pt x="6" y="450"/>
                    </a:cubicBezTo>
                    <a:cubicBezTo>
                      <a:pt x="6" y="450"/>
                      <a:pt x="6" y="450"/>
                      <a:pt x="6" y="450"/>
                    </a:cubicBezTo>
                    <a:cubicBezTo>
                      <a:pt x="5" y="450"/>
                      <a:pt x="5" y="450"/>
                      <a:pt x="5" y="450"/>
                    </a:cubicBezTo>
                    <a:cubicBezTo>
                      <a:pt x="9" y="457"/>
                      <a:pt x="17" y="461"/>
                      <a:pt x="25" y="461"/>
                    </a:cubicBezTo>
                    <a:cubicBezTo>
                      <a:pt x="35" y="461"/>
                      <a:pt x="44" y="455"/>
                      <a:pt x="47" y="447"/>
                    </a:cubicBezTo>
                    <a:cubicBezTo>
                      <a:pt x="49" y="444"/>
                      <a:pt x="49" y="440"/>
                      <a:pt x="49" y="43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5" name="iṥľîḑè"/>
              <p:cNvSpPr/>
              <p:nvPr/>
            </p:nvSpPr>
            <p:spPr bwMode="auto">
              <a:xfrm>
                <a:off x="4740344" y="3798813"/>
                <a:ext cx="436436" cy="504992"/>
              </a:xfrm>
              <a:custGeom>
                <a:avLst/>
                <a:gdLst>
                  <a:gd name="T0" fmla="*/ 312 w 1168"/>
                  <a:gd name="T1" fmla="*/ 1344 h 1355"/>
                  <a:gd name="T2" fmla="*/ 311 w 1168"/>
                  <a:gd name="T3" fmla="*/ 1345 h 1355"/>
                  <a:gd name="T4" fmla="*/ 165 w 1168"/>
                  <a:gd name="T5" fmla="*/ 1289 h 1355"/>
                  <a:gd name="T6" fmla="*/ 165 w 1168"/>
                  <a:gd name="T7" fmla="*/ 1289 h 1355"/>
                  <a:gd name="T8" fmla="*/ 98 w 1168"/>
                  <a:gd name="T9" fmla="*/ 866 h 1355"/>
                  <a:gd name="T10" fmla="*/ 350 w 1168"/>
                  <a:gd name="T11" fmla="*/ 516 h 1355"/>
                  <a:gd name="T12" fmla="*/ 603 w 1168"/>
                  <a:gd name="T13" fmla="*/ 167 h 1355"/>
                  <a:gd name="T14" fmla="*/ 1026 w 1168"/>
                  <a:gd name="T15" fmla="*/ 99 h 1355"/>
                  <a:gd name="T16" fmla="*/ 1026 w 1168"/>
                  <a:gd name="T17" fmla="*/ 99 h 1355"/>
                  <a:gd name="T18" fmla="*/ 1125 w 1168"/>
                  <a:gd name="T19" fmla="*/ 219 h 1355"/>
                  <a:gd name="T20" fmla="*/ 1125 w 1168"/>
                  <a:gd name="T21" fmla="*/ 219 h 1355"/>
                  <a:gd name="T22" fmla="*/ 1094 w 1168"/>
                  <a:gd name="T23" fmla="*/ 521 h 1355"/>
                  <a:gd name="T24" fmla="*/ 841 w 1168"/>
                  <a:gd name="T25" fmla="*/ 871 h 1355"/>
                  <a:gd name="T26" fmla="*/ 589 w 1168"/>
                  <a:gd name="T27" fmla="*/ 1220 h 1355"/>
                  <a:gd name="T28" fmla="*/ 312 w 1168"/>
                  <a:gd name="T29" fmla="*/ 1344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8" h="1355">
                    <a:moveTo>
                      <a:pt x="312" y="1344"/>
                    </a:moveTo>
                    <a:cubicBezTo>
                      <a:pt x="311" y="1345"/>
                      <a:pt x="311" y="1345"/>
                      <a:pt x="311" y="1345"/>
                    </a:cubicBezTo>
                    <a:cubicBezTo>
                      <a:pt x="261" y="1339"/>
                      <a:pt x="210" y="1322"/>
                      <a:pt x="165" y="1289"/>
                    </a:cubicBezTo>
                    <a:cubicBezTo>
                      <a:pt x="165" y="1289"/>
                      <a:pt x="165" y="1289"/>
                      <a:pt x="165" y="1289"/>
                    </a:cubicBezTo>
                    <a:cubicBezTo>
                      <a:pt x="30" y="1191"/>
                      <a:pt x="0" y="1002"/>
                      <a:pt x="98" y="866"/>
                    </a:cubicBezTo>
                    <a:cubicBezTo>
                      <a:pt x="350" y="516"/>
                      <a:pt x="350" y="516"/>
                      <a:pt x="350" y="516"/>
                    </a:cubicBezTo>
                    <a:cubicBezTo>
                      <a:pt x="603" y="167"/>
                      <a:pt x="603" y="167"/>
                      <a:pt x="603" y="167"/>
                    </a:cubicBezTo>
                    <a:cubicBezTo>
                      <a:pt x="701" y="31"/>
                      <a:pt x="891" y="0"/>
                      <a:pt x="1026" y="99"/>
                    </a:cubicBezTo>
                    <a:cubicBezTo>
                      <a:pt x="1026" y="99"/>
                      <a:pt x="1026" y="99"/>
                      <a:pt x="1026" y="99"/>
                    </a:cubicBezTo>
                    <a:cubicBezTo>
                      <a:pt x="1070" y="131"/>
                      <a:pt x="1104" y="173"/>
                      <a:pt x="1125" y="219"/>
                    </a:cubicBezTo>
                    <a:cubicBezTo>
                      <a:pt x="1125" y="219"/>
                      <a:pt x="1125" y="219"/>
                      <a:pt x="1125" y="219"/>
                    </a:cubicBezTo>
                    <a:cubicBezTo>
                      <a:pt x="1168" y="315"/>
                      <a:pt x="1159" y="430"/>
                      <a:pt x="1094" y="521"/>
                    </a:cubicBezTo>
                    <a:cubicBezTo>
                      <a:pt x="841" y="871"/>
                      <a:pt x="841" y="871"/>
                      <a:pt x="841" y="871"/>
                    </a:cubicBezTo>
                    <a:cubicBezTo>
                      <a:pt x="589" y="1220"/>
                      <a:pt x="589" y="1220"/>
                      <a:pt x="589" y="1220"/>
                    </a:cubicBezTo>
                    <a:cubicBezTo>
                      <a:pt x="523" y="1311"/>
                      <a:pt x="416" y="1355"/>
                      <a:pt x="312" y="1344"/>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6" name="ï$ḷíḑé"/>
              <p:cNvSpPr/>
              <p:nvPr/>
            </p:nvSpPr>
            <p:spPr bwMode="auto">
              <a:xfrm>
                <a:off x="4857177" y="4099104"/>
                <a:ext cx="196976" cy="204700"/>
              </a:xfrm>
              <a:custGeom>
                <a:avLst/>
                <a:gdLst>
                  <a:gd name="T0" fmla="*/ 0 w 529"/>
                  <a:gd name="T1" fmla="*/ 539 h 550"/>
                  <a:gd name="T2" fmla="*/ 131 w 529"/>
                  <a:gd name="T3" fmla="*/ 427 h 550"/>
                  <a:gd name="T4" fmla="*/ 439 w 529"/>
                  <a:gd name="T5" fmla="*/ 0 h 550"/>
                  <a:gd name="T6" fmla="*/ 529 w 529"/>
                  <a:gd name="T7" fmla="*/ 65 h 550"/>
                  <a:gd name="T8" fmla="*/ 277 w 529"/>
                  <a:gd name="T9" fmla="*/ 415 h 550"/>
                  <a:gd name="T10" fmla="*/ 0 w 529"/>
                  <a:gd name="T11" fmla="*/ 539 h 550"/>
                </a:gdLst>
                <a:ahLst/>
                <a:cxnLst>
                  <a:cxn ang="0">
                    <a:pos x="T0" y="T1"/>
                  </a:cxn>
                  <a:cxn ang="0">
                    <a:pos x="T2" y="T3"/>
                  </a:cxn>
                  <a:cxn ang="0">
                    <a:pos x="T4" y="T5"/>
                  </a:cxn>
                  <a:cxn ang="0">
                    <a:pos x="T6" y="T7"/>
                  </a:cxn>
                  <a:cxn ang="0">
                    <a:pos x="T8" y="T9"/>
                  </a:cxn>
                  <a:cxn ang="0">
                    <a:pos x="T10" y="T11"/>
                  </a:cxn>
                </a:cxnLst>
                <a:rect l="0" t="0" r="r" b="b"/>
                <a:pathLst>
                  <a:path w="529" h="550">
                    <a:moveTo>
                      <a:pt x="0" y="539"/>
                    </a:moveTo>
                    <a:cubicBezTo>
                      <a:pt x="50" y="513"/>
                      <a:pt x="96" y="476"/>
                      <a:pt x="131" y="427"/>
                    </a:cubicBezTo>
                    <a:cubicBezTo>
                      <a:pt x="439" y="0"/>
                      <a:pt x="439" y="0"/>
                      <a:pt x="439" y="0"/>
                    </a:cubicBezTo>
                    <a:cubicBezTo>
                      <a:pt x="529" y="65"/>
                      <a:pt x="529" y="65"/>
                      <a:pt x="529" y="65"/>
                    </a:cubicBezTo>
                    <a:cubicBezTo>
                      <a:pt x="277" y="415"/>
                      <a:pt x="277" y="415"/>
                      <a:pt x="277" y="415"/>
                    </a:cubicBezTo>
                    <a:cubicBezTo>
                      <a:pt x="211" y="506"/>
                      <a:pt x="104" y="550"/>
                      <a:pt x="0" y="539"/>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7" name="iSḻïḋê"/>
              <p:cNvSpPr/>
              <p:nvPr/>
            </p:nvSpPr>
            <p:spPr bwMode="auto">
              <a:xfrm>
                <a:off x="4740344" y="3990960"/>
                <a:ext cx="280015" cy="308982"/>
              </a:xfrm>
              <a:custGeom>
                <a:avLst/>
                <a:gdLst>
                  <a:gd name="T0" fmla="*/ 165 w 751"/>
                  <a:gd name="T1" fmla="*/ 773 h 829"/>
                  <a:gd name="T2" fmla="*/ 98 w 751"/>
                  <a:gd name="T3" fmla="*/ 350 h 829"/>
                  <a:gd name="T4" fmla="*/ 350 w 751"/>
                  <a:gd name="T5" fmla="*/ 0 h 829"/>
                  <a:gd name="T6" fmla="*/ 751 w 751"/>
                  <a:gd name="T7" fmla="*/ 290 h 829"/>
                  <a:gd name="T8" fmla="*/ 443 w 751"/>
                  <a:gd name="T9" fmla="*/ 716 h 829"/>
                  <a:gd name="T10" fmla="*/ 312 w 751"/>
                  <a:gd name="T11" fmla="*/ 829 h 829"/>
                  <a:gd name="T12" fmla="*/ 165 w 751"/>
                  <a:gd name="T13" fmla="*/ 773 h 829"/>
                  <a:gd name="T14" fmla="*/ 165 w 751"/>
                  <a:gd name="T15" fmla="*/ 773 h 8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1" h="829">
                    <a:moveTo>
                      <a:pt x="165" y="773"/>
                    </a:moveTo>
                    <a:cubicBezTo>
                      <a:pt x="30" y="675"/>
                      <a:pt x="0" y="486"/>
                      <a:pt x="98" y="350"/>
                    </a:cubicBezTo>
                    <a:cubicBezTo>
                      <a:pt x="350" y="0"/>
                      <a:pt x="350" y="0"/>
                      <a:pt x="350" y="0"/>
                    </a:cubicBezTo>
                    <a:cubicBezTo>
                      <a:pt x="751" y="290"/>
                      <a:pt x="751" y="290"/>
                      <a:pt x="751" y="290"/>
                    </a:cubicBezTo>
                    <a:cubicBezTo>
                      <a:pt x="443" y="716"/>
                      <a:pt x="443" y="716"/>
                      <a:pt x="443" y="716"/>
                    </a:cubicBezTo>
                    <a:cubicBezTo>
                      <a:pt x="408" y="765"/>
                      <a:pt x="362" y="803"/>
                      <a:pt x="312" y="829"/>
                    </a:cubicBezTo>
                    <a:cubicBezTo>
                      <a:pt x="261" y="824"/>
                      <a:pt x="210" y="806"/>
                      <a:pt x="165" y="773"/>
                    </a:cubicBezTo>
                    <a:cubicBezTo>
                      <a:pt x="165" y="773"/>
                      <a:pt x="165" y="773"/>
                      <a:pt x="165" y="773"/>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8" name="iṧľîḑê"/>
              <p:cNvSpPr/>
              <p:nvPr/>
            </p:nvSpPr>
            <p:spPr bwMode="auto">
              <a:xfrm>
                <a:off x="5020358" y="3879920"/>
                <a:ext cx="156422" cy="243323"/>
              </a:xfrm>
              <a:custGeom>
                <a:avLst/>
                <a:gdLst>
                  <a:gd name="T0" fmla="*/ 309 w 417"/>
                  <a:gd name="T1" fmla="*/ 160 h 651"/>
                  <a:gd name="T2" fmla="*/ 374 w 417"/>
                  <a:gd name="T3" fmla="*/ 0 h 651"/>
                  <a:gd name="T4" fmla="*/ 343 w 417"/>
                  <a:gd name="T5" fmla="*/ 302 h 651"/>
                  <a:gd name="T6" fmla="*/ 90 w 417"/>
                  <a:gd name="T7" fmla="*/ 651 h 651"/>
                  <a:gd name="T8" fmla="*/ 0 w 417"/>
                  <a:gd name="T9" fmla="*/ 586 h 651"/>
                  <a:gd name="T10" fmla="*/ 309 w 417"/>
                  <a:gd name="T11" fmla="*/ 160 h 651"/>
                </a:gdLst>
                <a:ahLst/>
                <a:cxnLst>
                  <a:cxn ang="0">
                    <a:pos x="T0" y="T1"/>
                  </a:cxn>
                  <a:cxn ang="0">
                    <a:pos x="T2" y="T3"/>
                  </a:cxn>
                  <a:cxn ang="0">
                    <a:pos x="T4" y="T5"/>
                  </a:cxn>
                  <a:cxn ang="0">
                    <a:pos x="T6" y="T7"/>
                  </a:cxn>
                  <a:cxn ang="0">
                    <a:pos x="T8" y="T9"/>
                  </a:cxn>
                  <a:cxn ang="0">
                    <a:pos x="T10" y="T11"/>
                  </a:cxn>
                </a:cxnLst>
                <a:rect l="0" t="0" r="r" b="b"/>
                <a:pathLst>
                  <a:path w="417" h="651">
                    <a:moveTo>
                      <a:pt x="309" y="160"/>
                    </a:moveTo>
                    <a:cubicBezTo>
                      <a:pt x="344" y="111"/>
                      <a:pt x="365" y="56"/>
                      <a:pt x="374" y="0"/>
                    </a:cubicBezTo>
                    <a:cubicBezTo>
                      <a:pt x="417" y="96"/>
                      <a:pt x="409" y="211"/>
                      <a:pt x="343" y="302"/>
                    </a:cubicBezTo>
                    <a:cubicBezTo>
                      <a:pt x="90" y="651"/>
                      <a:pt x="90" y="651"/>
                      <a:pt x="90" y="651"/>
                    </a:cubicBezTo>
                    <a:cubicBezTo>
                      <a:pt x="0" y="586"/>
                      <a:pt x="0" y="586"/>
                      <a:pt x="0" y="586"/>
                    </a:cubicBezTo>
                    <a:cubicBezTo>
                      <a:pt x="309" y="160"/>
                      <a:pt x="309" y="160"/>
                      <a:pt x="309" y="160"/>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69" name="ïš1ïḋé"/>
              <p:cNvSpPr/>
              <p:nvPr/>
            </p:nvSpPr>
            <p:spPr bwMode="auto">
              <a:xfrm>
                <a:off x="4871661" y="3798813"/>
                <a:ext cx="288705" cy="300292"/>
              </a:xfrm>
              <a:custGeom>
                <a:avLst/>
                <a:gdLst>
                  <a:gd name="T0" fmla="*/ 400 w 774"/>
                  <a:gd name="T1" fmla="*/ 805 h 805"/>
                  <a:gd name="T2" fmla="*/ 0 w 774"/>
                  <a:gd name="T3" fmla="*/ 516 h 805"/>
                  <a:gd name="T4" fmla="*/ 252 w 774"/>
                  <a:gd name="T5" fmla="*/ 167 h 805"/>
                  <a:gd name="T6" fmla="*/ 675 w 774"/>
                  <a:gd name="T7" fmla="*/ 99 h 805"/>
                  <a:gd name="T8" fmla="*/ 675 w 774"/>
                  <a:gd name="T9" fmla="*/ 99 h 805"/>
                  <a:gd name="T10" fmla="*/ 774 w 774"/>
                  <a:gd name="T11" fmla="*/ 219 h 805"/>
                  <a:gd name="T12" fmla="*/ 709 w 774"/>
                  <a:gd name="T13" fmla="*/ 379 h 805"/>
                  <a:gd name="T14" fmla="*/ 400 w 774"/>
                  <a:gd name="T15" fmla="*/ 80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805">
                    <a:moveTo>
                      <a:pt x="400" y="805"/>
                    </a:moveTo>
                    <a:cubicBezTo>
                      <a:pt x="0" y="516"/>
                      <a:pt x="0" y="516"/>
                      <a:pt x="0" y="516"/>
                    </a:cubicBezTo>
                    <a:cubicBezTo>
                      <a:pt x="252" y="167"/>
                      <a:pt x="252" y="167"/>
                      <a:pt x="252" y="167"/>
                    </a:cubicBezTo>
                    <a:cubicBezTo>
                      <a:pt x="350" y="31"/>
                      <a:pt x="540" y="0"/>
                      <a:pt x="675" y="99"/>
                    </a:cubicBezTo>
                    <a:cubicBezTo>
                      <a:pt x="675" y="99"/>
                      <a:pt x="675" y="99"/>
                      <a:pt x="675" y="99"/>
                    </a:cubicBezTo>
                    <a:cubicBezTo>
                      <a:pt x="719" y="131"/>
                      <a:pt x="753" y="173"/>
                      <a:pt x="774" y="219"/>
                    </a:cubicBezTo>
                    <a:cubicBezTo>
                      <a:pt x="765" y="275"/>
                      <a:pt x="744" y="330"/>
                      <a:pt x="709" y="379"/>
                    </a:cubicBezTo>
                    <a:cubicBezTo>
                      <a:pt x="400" y="805"/>
                      <a:pt x="400" y="805"/>
                      <a:pt x="400" y="805"/>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0" name="ïs1îḍé"/>
              <p:cNvSpPr/>
              <p:nvPr/>
            </p:nvSpPr>
            <p:spPr bwMode="auto">
              <a:xfrm>
                <a:off x="4778966" y="4005444"/>
                <a:ext cx="127455" cy="230771"/>
              </a:xfrm>
              <a:custGeom>
                <a:avLst/>
                <a:gdLst>
                  <a:gd name="T0" fmla="*/ 137 w 342"/>
                  <a:gd name="T1" fmla="*/ 312 h 619"/>
                  <a:gd name="T2" fmla="*/ 108 w 342"/>
                  <a:gd name="T3" fmla="*/ 353 h 619"/>
                  <a:gd name="T4" fmla="*/ 107 w 342"/>
                  <a:gd name="T5" fmla="*/ 354 h 619"/>
                  <a:gd name="T6" fmla="*/ 70 w 342"/>
                  <a:gd name="T7" fmla="*/ 427 h 619"/>
                  <a:gd name="T8" fmla="*/ 74 w 342"/>
                  <a:gd name="T9" fmla="*/ 583 h 619"/>
                  <a:gd name="T10" fmla="*/ 77 w 342"/>
                  <a:gd name="T11" fmla="*/ 593 h 619"/>
                  <a:gd name="T12" fmla="*/ 62 w 342"/>
                  <a:gd name="T13" fmla="*/ 616 h 619"/>
                  <a:gd name="T14" fmla="*/ 39 w 342"/>
                  <a:gd name="T15" fmla="*/ 614 h 619"/>
                  <a:gd name="T16" fmla="*/ 38 w 342"/>
                  <a:gd name="T17" fmla="*/ 614 h 619"/>
                  <a:gd name="T18" fmla="*/ 39 w 342"/>
                  <a:gd name="T19" fmla="*/ 614 h 619"/>
                  <a:gd name="T20" fmla="*/ 37 w 342"/>
                  <a:gd name="T21" fmla="*/ 613 h 619"/>
                  <a:gd name="T22" fmla="*/ 29 w 342"/>
                  <a:gd name="T23" fmla="*/ 604 h 619"/>
                  <a:gd name="T24" fmla="*/ 24 w 342"/>
                  <a:gd name="T25" fmla="*/ 409 h 619"/>
                  <a:gd name="T26" fmla="*/ 68 w 342"/>
                  <a:gd name="T27" fmla="*/ 324 h 619"/>
                  <a:gd name="T28" fmla="*/ 98 w 342"/>
                  <a:gd name="T29" fmla="*/ 283 h 619"/>
                  <a:gd name="T30" fmla="*/ 303 w 342"/>
                  <a:gd name="T31" fmla="*/ 0 h 619"/>
                  <a:gd name="T32" fmla="*/ 342 w 342"/>
                  <a:gd name="T33" fmla="*/ 28 h 619"/>
                  <a:gd name="T34" fmla="*/ 137 w 342"/>
                  <a:gd name="T35" fmla="*/ 312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2" h="619">
                    <a:moveTo>
                      <a:pt x="137" y="312"/>
                    </a:moveTo>
                    <a:cubicBezTo>
                      <a:pt x="108" y="353"/>
                      <a:pt x="108" y="353"/>
                      <a:pt x="108" y="353"/>
                    </a:cubicBezTo>
                    <a:cubicBezTo>
                      <a:pt x="107" y="354"/>
                      <a:pt x="107" y="354"/>
                      <a:pt x="107" y="354"/>
                    </a:cubicBezTo>
                    <a:cubicBezTo>
                      <a:pt x="107" y="354"/>
                      <a:pt x="85" y="383"/>
                      <a:pt x="70" y="427"/>
                    </a:cubicBezTo>
                    <a:cubicBezTo>
                      <a:pt x="51" y="483"/>
                      <a:pt x="52" y="535"/>
                      <a:pt x="74" y="583"/>
                    </a:cubicBezTo>
                    <a:cubicBezTo>
                      <a:pt x="76" y="586"/>
                      <a:pt x="77" y="590"/>
                      <a:pt x="77" y="593"/>
                    </a:cubicBezTo>
                    <a:cubicBezTo>
                      <a:pt x="77" y="603"/>
                      <a:pt x="71" y="612"/>
                      <a:pt x="62" y="616"/>
                    </a:cubicBezTo>
                    <a:cubicBezTo>
                      <a:pt x="54" y="619"/>
                      <a:pt x="46" y="619"/>
                      <a:pt x="39" y="614"/>
                    </a:cubicBezTo>
                    <a:cubicBezTo>
                      <a:pt x="38" y="614"/>
                      <a:pt x="38" y="614"/>
                      <a:pt x="38" y="614"/>
                    </a:cubicBezTo>
                    <a:cubicBezTo>
                      <a:pt x="39" y="614"/>
                      <a:pt x="39" y="614"/>
                      <a:pt x="39" y="614"/>
                    </a:cubicBezTo>
                    <a:cubicBezTo>
                      <a:pt x="38" y="614"/>
                      <a:pt x="38" y="614"/>
                      <a:pt x="37" y="613"/>
                    </a:cubicBezTo>
                    <a:cubicBezTo>
                      <a:pt x="34" y="611"/>
                      <a:pt x="31" y="608"/>
                      <a:pt x="29" y="604"/>
                    </a:cubicBezTo>
                    <a:cubicBezTo>
                      <a:pt x="2" y="545"/>
                      <a:pt x="0" y="477"/>
                      <a:pt x="24" y="409"/>
                    </a:cubicBezTo>
                    <a:cubicBezTo>
                      <a:pt x="41" y="361"/>
                      <a:pt x="65" y="328"/>
                      <a:pt x="68" y="324"/>
                    </a:cubicBezTo>
                    <a:cubicBezTo>
                      <a:pt x="98" y="283"/>
                      <a:pt x="98" y="283"/>
                      <a:pt x="98" y="283"/>
                    </a:cubicBezTo>
                    <a:cubicBezTo>
                      <a:pt x="303" y="0"/>
                      <a:pt x="303" y="0"/>
                      <a:pt x="303" y="0"/>
                    </a:cubicBezTo>
                    <a:cubicBezTo>
                      <a:pt x="342" y="28"/>
                      <a:pt x="342" y="28"/>
                      <a:pt x="342" y="28"/>
                    </a:cubicBezTo>
                    <a:cubicBezTo>
                      <a:pt x="137" y="312"/>
                      <a:pt x="137" y="312"/>
                      <a:pt x="137" y="31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1" name="ïṩlîďé"/>
              <p:cNvSpPr/>
              <p:nvPr/>
            </p:nvSpPr>
            <p:spPr bwMode="auto">
              <a:xfrm>
                <a:off x="4891937" y="3832607"/>
                <a:ext cx="192148" cy="183458"/>
              </a:xfrm>
              <a:custGeom>
                <a:avLst/>
                <a:gdLst>
                  <a:gd name="T0" fmla="*/ 487 w 516"/>
                  <a:gd name="T1" fmla="*/ 57 h 492"/>
                  <a:gd name="T2" fmla="*/ 337 w 516"/>
                  <a:gd name="T3" fmla="*/ 102 h 492"/>
                  <a:gd name="T4" fmla="*/ 280 w 516"/>
                  <a:gd name="T5" fmla="*/ 160 h 492"/>
                  <a:gd name="T6" fmla="*/ 279 w 516"/>
                  <a:gd name="T7" fmla="*/ 161 h 492"/>
                  <a:gd name="T8" fmla="*/ 249 w 516"/>
                  <a:gd name="T9" fmla="*/ 201 h 492"/>
                  <a:gd name="T10" fmla="*/ 39 w 516"/>
                  <a:gd name="T11" fmla="*/ 492 h 492"/>
                  <a:gd name="T12" fmla="*/ 0 w 516"/>
                  <a:gd name="T13" fmla="*/ 464 h 492"/>
                  <a:gd name="T14" fmla="*/ 210 w 516"/>
                  <a:gd name="T15" fmla="*/ 173 h 492"/>
                  <a:gd name="T16" fmla="*/ 239 w 516"/>
                  <a:gd name="T17" fmla="*/ 132 h 492"/>
                  <a:gd name="T18" fmla="*/ 306 w 516"/>
                  <a:gd name="T19" fmla="*/ 64 h 492"/>
                  <a:gd name="T20" fmla="*/ 493 w 516"/>
                  <a:gd name="T21" fmla="*/ 8 h 492"/>
                  <a:gd name="T22" fmla="*/ 504 w 516"/>
                  <a:gd name="T23" fmla="*/ 12 h 492"/>
                  <a:gd name="T24" fmla="*/ 506 w 516"/>
                  <a:gd name="T25" fmla="*/ 13 h 492"/>
                  <a:gd name="T26" fmla="*/ 506 w 516"/>
                  <a:gd name="T27" fmla="*/ 13 h 492"/>
                  <a:gd name="T28" fmla="*/ 506 w 516"/>
                  <a:gd name="T29" fmla="*/ 13 h 492"/>
                  <a:gd name="T30" fmla="*/ 515 w 516"/>
                  <a:gd name="T31" fmla="*/ 35 h 492"/>
                  <a:gd name="T32" fmla="*/ 497 w 516"/>
                  <a:gd name="T33" fmla="*/ 56 h 492"/>
                  <a:gd name="T34" fmla="*/ 487 w 516"/>
                  <a:gd name="T35" fmla="*/ 5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492">
                    <a:moveTo>
                      <a:pt x="487" y="57"/>
                    </a:moveTo>
                    <a:cubicBezTo>
                      <a:pt x="435" y="51"/>
                      <a:pt x="385" y="66"/>
                      <a:pt x="337" y="102"/>
                    </a:cubicBezTo>
                    <a:cubicBezTo>
                      <a:pt x="301" y="130"/>
                      <a:pt x="280" y="160"/>
                      <a:pt x="280" y="160"/>
                    </a:cubicBezTo>
                    <a:cubicBezTo>
                      <a:pt x="279" y="161"/>
                      <a:pt x="279" y="161"/>
                      <a:pt x="279" y="161"/>
                    </a:cubicBezTo>
                    <a:cubicBezTo>
                      <a:pt x="249" y="201"/>
                      <a:pt x="249" y="201"/>
                      <a:pt x="249" y="201"/>
                    </a:cubicBezTo>
                    <a:cubicBezTo>
                      <a:pt x="39" y="492"/>
                      <a:pt x="39" y="492"/>
                      <a:pt x="39" y="492"/>
                    </a:cubicBezTo>
                    <a:cubicBezTo>
                      <a:pt x="0" y="464"/>
                      <a:pt x="0" y="464"/>
                      <a:pt x="0" y="464"/>
                    </a:cubicBezTo>
                    <a:cubicBezTo>
                      <a:pt x="210" y="173"/>
                      <a:pt x="210" y="173"/>
                      <a:pt x="210" y="173"/>
                    </a:cubicBezTo>
                    <a:cubicBezTo>
                      <a:pt x="239" y="132"/>
                      <a:pt x="239" y="132"/>
                      <a:pt x="239" y="132"/>
                    </a:cubicBezTo>
                    <a:cubicBezTo>
                      <a:pt x="242" y="128"/>
                      <a:pt x="266" y="95"/>
                      <a:pt x="306" y="64"/>
                    </a:cubicBezTo>
                    <a:cubicBezTo>
                      <a:pt x="363" y="19"/>
                      <a:pt x="428" y="0"/>
                      <a:pt x="493" y="8"/>
                    </a:cubicBezTo>
                    <a:cubicBezTo>
                      <a:pt x="497" y="8"/>
                      <a:pt x="501" y="10"/>
                      <a:pt x="504" y="12"/>
                    </a:cubicBezTo>
                    <a:cubicBezTo>
                      <a:pt x="505" y="13"/>
                      <a:pt x="505" y="13"/>
                      <a:pt x="506" y="13"/>
                    </a:cubicBezTo>
                    <a:cubicBezTo>
                      <a:pt x="506" y="13"/>
                      <a:pt x="506" y="13"/>
                      <a:pt x="506" y="13"/>
                    </a:cubicBezTo>
                    <a:cubicBezTo>
                      <a:pt x="506" y="13"/>
                      <a:pt x="506" y="13"/>
                      <a:pt x="506" y="13"/>
                    </a:cubicBezTo>
                    <a:cubicBezTo>
                      <a:pt x="512" y="18"/>
                      <a:pt x="516" y="27"/>
                      <a:pt x="515" y="35"/>
                    </a:cubicBezTo>
                    <a:cubicBezTo>
                      <a:pt x="513" y="45"/>
                      <a:pt x="506" y="53"/>
                      <a:pt x="497" y="56"/>
                    </a:cubicBezTo>
                    <a:cubicBezTo>
                      <a:pt x="494" y="57"/>
                      <a:pt x="491" y="57"/>
                      <a:pt x="487" y="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2" name="íš1íďe"/>
              <p:cNvSpPr/>
              <p:nvPr/>
            </p:nvSpPr>
            <p:spPr bwMode="auto">
              <a:xfrm>
                <a:off x="4949871" y="4131933"/>
                <a:ext cx="548442" cy="227874"/>
              </a:xfrm>
              <a:custGeom>
                <a:avLst/>
                <a:gdLst>
                  <a:gd name="T0" fmla="*/ 1426 w 1469"/>
                  <a:gd name="T1" fmla="*/ 151 h 611"/>
                  <a:gd name="T2" fmla="*/ 1427 w 1469"/>
                  <a:gd name="T3" fmla="*/ 150 h 611"/>
                  <a:gd name="T4" fmla="*/ 1469 w 1469"/>
                  <a:gd name="T5" fmla="*/ 301 h 611"/>
                  <a:gd name="T6" fmla="*/ 1469 w 1469"/>
                  <a:gd name="T7" fmla="*/ 301 h 611"/>
                  <a:gd name="T8" fmla="*/ 1166 w 1469"/>
                  <a:gd name="T9" fmla="*/ 606 h 611"/>
                  <a:gd name="T10" fmla="*/ 735 w 1469"/>
                  <a:gd name="T11" fmla="*/ 608 h 611"/>
                  <a:gd name="T12" fmla="*/ 304 w 1469"/>
                  <a:gd name="T13" fmla="*/ 610 h 611"/>
                  <a:gd name="T14" fmla="*/ 0 w 1469"/>
                  <a:gd name="T15" fmla="*/ 308 h 611"/>
                  <a:gd name="T16" fmla="*/ 0 w 1469"/>
                  <a:gd name="T17" fmla="*/ 308 h 611"/>
                  <a:gd name="T18" fmla="*/ 38 w 1469"/>
                  <a:gd name="T19" fmla="*/ 157 h 611"/>
                  <a:gd name="T20" fmla="*/ 38 w 1469"/>
                  <a:gd name="T21" fmla="*/ 157 h 611"/>
                  <a:gd name="T22" fmla="*/ 301 w 1469"/>
                  <a:gd name="T23" fmla="*/ 4 h 611"/>
                  <a:gd name="T24" fmla="*/ 732 w 1469"/>
                  <a:gd name="T25" fmla="*/ 2 h 611"/>
                  <a:gd name="T26" fmla="*/ 1163 w 1469"/>
                  <a:gd name="T27" fmla="*/ 0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7" y="150"/>
                      <a:pt x="1427" y="150"/>
                      <a:pt x="1427" y="150"/>
                    </a:cubicBezTo>
                    <a:cubicBezTo>
                      <a:pt x="1453" y="195"/>
                      <a:pt x="1469" y="246"/>
                      <a:pt x="1469" y="301"/>
                    </a:cubicBezTo>
                    <a:cubicBezTo>
                      <a:pt x="1469" y="301"/>
                      <a:pt x="1469" y="301"/>
                      <a:pt x="1469" y="301"/>
                    </a:cubicBezTo>
                    <a:cubicBezTo>
                      <a:pt x="1469" y="469"/>
                      <a:pt x="1334" y="605"/>
                      <a:pt x="1166" y="606"/>
                    </a:cubicBezTo>
                    <a:cubicBezTo>
                      <a:pt x="735" y="608"/>
                      <a:pt x="735" y="608"/>
                      <a:pt x="735" y="608"/>
                    </a:cubicBezTo>
                    <a:cubicBezTo>
                      <a:pt x="304" y="610"/>
                      <a:pt x="304" y="610"/>
                      <a:pt x="304" y="610"/>
                    </a:cubicBezTo>
                    <a:cubicBezTo>
                      <a:pt x="137" y="611"/>
                      <a:pt x="0" y="476"/>
                      <a:pt x="0" y="308"/>
                    </a:cubicBezTo>
                    <a:cubicBezTo>
                      <a:pt x="0" y="308"/>
                      <a:pt x="0" y="308"/>
                      <a:pt x="0" y="308"/>
                    </a:cubicBezTo>
                    <a:cubicBezTo>
                      <a:pt x="0" y="253"/>
                      <a:pt x="13" y="202"/>
                      <a:pt x="38" y="157"/>
                    </a:cubicBezTo>
                    <a:cubicBezTo>
                      <a:pt x="38" y="157"/>
                      <a:pt x="38" y="157"/>
                      <a:pt x="38" y="157"/>
                    </a:cubicBezTo>
                    <a:cubicBezTo>
                      <a:pt x="90" y="66"/>
                      <a:pt x="188" y="5"/>
                      <a:pt x="301" y="4"/>
                    </a:cubicBezTo>
                    <a:cubicBezTo>
                      <a:pt x="732" y="2"/>
                      <a:pt x="732" y="2"/>
                      <a:pt x="732" y="2"/>
                    </a:cubicBezTo>
                    <a:cubicBezTo>
                      <a:pt x="1163" y="0"/>
                      <a:pt x="1163" y="0"/>
                      <a:pt x="1163" y="0"/>
                    </a:cubicBezTo>
                    <a:cubicBezTo>
                      <a:pt x="1275" y="0"/>
                      <a:pt x="1373"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3" name="iṣḻïḓê"/>
              <p:cNvSpPr/>
              <p:nvPr/>
            </p:nvSpPr>
            <p:spPr bwMode="auto">
              <a:xfrm>
                <a:off x="5223127" y="4131933"/>
                <a:ext cx="259738" cy="56003"/>
              </a:xfrm>
              <a:custGeom>
                <a:avLst/>
                <a:gdLst>
                  <a:gd name="T0" fmla="*/ 695 w 695"/>
                  <a:gd name="T1" fmla="*/ 151 h 151"/>
                  <a:gd name="T2" fmla="*/ 528 w 695"/>
                  <a:gd name="T3" fmla="*/ 111 h 151"/>
                  <a:gd name="T4" fmla="*/ 1 w 695"/>
                  <a:gd name="T5" fmla="*/ 113 h 151"/>
                  <a:gd name="T6" fmla="*/ 0 w 695"/>
                  <a:gd name="T7" fmla="*/ 2 h 151"/>
                  <a:gd name="T8" fmla="*/ 431 w 695"/>
                  <a:gd name="T9" fmla="*/ 0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5" y="125"/>
                      <a:pt x="588" y="110"/>
                      <a:pt x="528" y="111"/>
                    </a:cubicBezTo>
                    <a:cubicBezTo>
                      <a:pt x="1" y="113"/>
                      <a:pt x="1" y="113"/>
                      <a:pt x="1" y="113"/>
                    </a:cubicBezTo>
                    <a:cubicBezTo>
                      <a:pt x="0" y="2"/>
                      <a:pt x="0" y="2"/>
                      <a:pt x="0" y="2"/>
                    </a:cubicBezTo>
                    <a:cubicBezTo>
                      <a:pt x="431" y="0"/>
                      <a:pt x="431" y="0"/>
                      <a:pt x="431" y="0"/>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4" name="iṣ1îďé"/>
              <p:cNvSpPr/>
              <p:nvPr/>
            </p:nvSpPr>
            <p:spPr bwMode="auto">
              <a:xfrm>
                <a:off x="5223127" y="4172487"/>
                <a:ext cx="275187" cy="185389"/>
              </a:xfrm>
              <a:custGeom>
                <a:avLst/>
                <a:gdLst>
                  <a:gd name="T0" fmla="*/ 737 w 737"/>
                  <a:gd name="T1" fmla="*/ 191 h 498"/>
                  <a:gd name="T2" fmla="*/ 434 w 737"/>
                  <a:gd name="T3" fmla="*/ 496 h 498"/>
                  <a:gd name="T4" fmla="*/ 3 w 737"/>
                  <a:gd name="T5" fmla="*/ 498 h 498"/>
                  <a:gd name="T6" fmla="*/ 0 w 737"/>
                  <a:gd name="T7" fmla="*/ 3 h 498"/>
                  <a:gd name="T8" fmla="*/ 527 w 737"/>
                  <a:gd name="T9" fmla="*/ 1 h 498"/>
                  <a:gd name="T10" fmla="*/ 695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9"/>
                      <a:pt x="602" y="495"/>
                      <a:pt x="434" y="496"/>
                    </a:cubicBezTo>
                    <a:cubicBezTo>
                      <a:pt x="3" y="498"/>
                      <a:pt x="3" y="498"/>
                      <a:pt x="3" y="498"/>
                    </a:cubicBezTo>
                    <a:cubicBezTo>
                      <a:pt x="0" y="3"/>
                      <a:pt x="0" y="3"/>
                      <a:pt x="0" y="3"/>
                    </a:cubicBezTo>
                    <a:cubicBezTo>
                      <a:pt x="527" y="1"/>
                      <a:pt x="527" y="1"/>
                      <a:pt x="527" y="1"/>
                    </a:cubicBezTo>
                    <a:cubicBezTo>
                      <a:pt x="587" y="0"/>
                      <a:pt x="645" y="15"/>
                      <a:pt x="695"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5" name="íSḻiḍé"/>
              <p:cNvSpPr/>
              <p:nvPr/>
            </p:nvSpPr>
            <p:spPr bwMode="auto">
              <a:xfrm>
                <a:off x="4964355" y="4131933"/>
                <a:ext cx="258772" cy="58900"/>
              </a:xfrm>
              <a:custGeom>
                <a:avLst/>
                <a:gdLst>
                  <a:gd name="T0" fmla="*/ 168 w 694"/>
                  <a:gd name="T1" fmla="*/ 114 h 156"/>
                  <a:gd name="T2" fmla="*/ 0 w 694"/>
                  <a:gd name="T3" fmla="*/ 156 h 156"/>
                  <a:gd name="T4" fmla="*/ 263 w 694"/>
                  <a:gd name="T5" fmla="*/ 2 h 156"/>
                  <a:gd name="T6" fmla="*/ 693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7" y="114"/>
                      <a:pt x="50" y="130"/>
                      <a:pt x="0" y="156"/>
                    </a:cubicBezTo>
                    <a:cubicBezTo>
                      <a:pt x="52" y="64"/>
                      <a:pt x="150" y="3"/>
                      <a:pt x="263" y="2"/>
                    </a:cubicBezTo>
                    <a:cubicBezTo>
                      <a:pt x="693" y="0"/>
                      <a:pt x="693" y="0"/>
                      <a:pt x="693"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6" name="îṩļidê"/>
              <p:cNvSpPr/>
              <p:nvPr/>
            </p:nvSpPr>
            <p:spPr bwMode="auto">
              <a:xfrm>
                <a:off x="4949871" y="4173453"/>
                <a:ext cx="274221" cy="186355"/>
              </a:xfrm>
              <a:custGeom>
                <a:avLst/>
                <a:gdLst>
                  <a:gd name="T0" fmla="*/ 732 w 734"/>
                  <a:gd name="T1" fmla="*/ 0 h 498"/>
                  <a:gd name="T2" fmla="*/ 734 w 734"/>
                  <a:gd name="T3" fmla="*/ 495 h 498"/>
                  <a:gd name="T4" fmla="*/ 304 w 734"/>
                  <a:gd name="T5" fmla="*/ 497 h 498"/>
                  <a:gd name="T6" fmla="*/ 0 w 734"/>
                  <a:gd name="T7" fmla="*/ 195 h 498"/>
                  <a:gd name="T8" fmla="*/ 0 w 734"/>
                  <a:gd name="T9" fmla="*/ 195 h 498"/>
                  <a:gd name="T10" fmla="*/ 38 w 734"/>
                  <a:gd name="T11" fmla="*/ 44 h 498"/>
                  <a:gd name="T12" fmla="*/ 206 w 734"/>
                  <a:gd name="T13" fmla="*/ 3 h 498"/>
                  <a:gd name="T14" fmla="*/ 732 w 734"/>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4" h="498">
                    <a:moveTo>
                      <a:pt x="732" y="0"/>
                    </a:moveTo>
                    <a:cubicBezTo>
                      <a:pt x="734" y="495"/>
                      <a:pt x="734" y="495"/>
                      <a:pt x="734" y="495"/>
                    </a:cubicBezTo>
                    <a:cubicBezTo>
                      <a:pt x="304" y="497"/>
                      <a:pt x="304" y="497"/>
                      <a:pt x="304" y="497"/>
                    </a:cubicBezTo>
                    <a:cubicBezTo>
                      <a:pt x="137" y="498"/>
                      <a:pt x="0" y="363"/>
                      <a:pt x="0" y="195"/>
                    </a:cubicBezTo>
                    <a:cubicBezTo>
                      <a:pt x="0" y="195"/>
                      <a:pt x="0" y="195"/>
                      <a:pt x="0" y="195"/>
                    </a:cubicBezTo>
                    <a:cubicBezTo>
                      <a:pt x="0" y="140"/>
                      <a:pt x="13" y="89"/>
                      <a:pt x="38" y="44"/>
                    </a:cubicBezTo>
                    <a:cubicBezTo>
                      <a:pt x="89" y="18"/>
                      <a:pt x="145"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7" name="îṩḻïdé"/>
              <p:cNvSpPr/>
              <p:nvPr/>
            </p:nvSpPr>
            <p:spPr bwMode="auto">
              <a:xfrm>
                <a:off x="5224093" y="4268079"/>
                <a:ext cx="243323" cy="65659"/>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5 h 174"/>
                  <a:gd name="T10" fmla="*/ 613 w 652"/>
                  <a:gd name="T11" fmla="*/ 7 h 174"/>
                  <a:gd name="T12" fmla="*/ 639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1" y="123"/>
                      <a:pt x="438" y="124"/>
                      <a:pt x="482" y="110"/>
                    </a:cubicBezTo>
                    <a:cubicBezTo>
                      <a:pt x="539" y="93"/>
                      <a:pt x="580" y="61"/>
                      <a:pt x="606" y="15"/>
                    </a:cubicBezTo>
                    <a:cubicBezTo>
                      <a:pt x="608" y="11"/>
                      <a:pt x="610" y="9"/>
                      <a:pt x="613" y="7"/>
                    </a:cubicBezTo>
                    <a:cubicBezTo>
                      <a:pt x="620" y="1"/>
                      <a:pt x="631" y="0"/>
                      <a:pt x="639" y="5"/>
                    </a:cubicBezTo>
                    <a:cubicBezTo>
                      <a:pt x="647" y="9"/>
                      <a:pt x="652" y="16"/>
                      <a:pt x="652" y="25"/>
                    </a:cubicBezTo>
                    <a:cubicBezTo>
                      <a:pt x="652" y="25"/>
                      <a:pt x="652" y="25"/>
                      <a:pt x="652" y="25"/>
                    </a:cubicBezTo>
                    <a:cubicBezTo>
                      <a:pt x="652" y="25"/>
                      <a:pt x="652" y="25"/>
                      <a:pt x="652" y="25"/>
                    </a:cubicBezTo>
                    <a:cubicBezTo>
                      <a:pt x="652" y="26"/>
                      <a:pt x="652" y="26"/>
                      <a:pt x="652" y="26"/>
                    </a:cubicBezTo>
                    <a:cubicBezTo>
                      <a:pt x="652" y="30"/>
                      <a:pt x="651" y="35"/>
                      <a:pt x="649" y="38"/>
                    </a:cubicBezTo>
                    <a:cubicBezTo>
                      <a:pt x="617" y="96"/>
                      <a:pt x="564" y="137"/>
                      <a:pt x="495" y="158"/>
                    </a:cubicBezTo>
                    <a:cubicBezTo>
                      <a:pt x="446" y="173"/>
                      <a:pt x="405" y="172"/>
                      <a:pt x="400" y="172"/>
                    </a:cubicBezTo>
                    <a:cubicBezTo>
                      <a:pt x="350" y="172"/>
                      <a:pt x="350" y="172"/>
                      <a:pt x="350" y="172"/>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8" name="îśḻïḓé"/>
              <p:cNvSpPr/>
              <p:nvPr/>
            </p:nvSpPr>
            <p:spPr bwMode="auto">
              <a:xfrm>
                <a:off x="4976907" y="4270975"/>
                <a:ext cx="247185" cy="63727"/>
              </a:xfrm>
              <a:custGeom>
                <a:avLst/>
                <a:gdLst>
                  <a:gd name="T0" fmla="*/ 46 w 662"/>
                  <a:gd name="T1" fmla="*/ 14 h 171"/>
                  <a:gd name="T2" fmla="*/ 170 w 662"/>
                  <a:gd name="T3" fmla="*/ 109 h 171"/>
                  <a:gd name="T4" fmla="*/ 252 w 662"/>
                  <a:gd name="T5" fmla="*/ 121 h 171"/>
                  <a:gd name="T6" fmla="*/ 252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0" y="109"/>
                    </a:cubicBezTo>
                    <a:cubicBezTo>
                      <a:pt x="214" y="122"/>
                      <a:pt x="251" y="121"/>
                      <a:pt x="252" y="121"/>
                    </a:cubicBezTo>
                    <a:cubicBezTo>
                      <a:pt x="252" y="121"/>
                      <a:pt x="252" y="121"/>
                      <a:pt x="252"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1"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79" name="ïSľíḑé"/>
              <p:cNvSpPr/>
              <p:nvPr/>
            </p:nvSpPr>
            <p:spPr bwMode="auto">
              <a:xfrm>
                <a:off x="5338995" y="3901163"/>
                <a:ext cx="548442" cy="225943"/>
              </a:xfrm>
              <a:custGeom>
                <a:avLst/>
                <a:gdLst>
                  <a:gd name="T0" fmla="*/ 42 w 1469"/>
                  <a:gd name="T1" fmla="*/ 457 h 608"/>
                  <a:gd name="T2" fmla="*/ 41 w 1469"/>
                  <a:gd name="T3" fmla="*/ 457 h 608"/>
                  <a:gd name="T4" fmla="*/ 0 w 1469"/>
                  <a:gd name="T5" fmla="*/ 307 h 608"/>
                  <a:gd name="T6" fmla="*/ 0 w 1469"/>
                  <a:gd name="T7" fmla="*/ 307 h 608"/>
                  <a:gd name="T8" fmla="*/ 302 w 1469"/>
                  <a:gd name="T9" fmla="*/ 3 h 608"/>
                  <a:gd name="T10" fmla="*/ 734 w 1469"/>
                  <a:gd name="T11" fmla="*/ 1 h 608"/>
                  <a:gd name="T12" fmla="*/ 1165 w 1469"/>
                  <a:gd name="T13" fmla="*/ 0 h 608"/>
                  <a:gd name="T14" fmla="*/ 1469 w 1469"/>
                  <a:gd name="T15" fmla="*/ 302 h 608"/>
                  <a:gd name="T16" fmla="*/ 1469 w 1469"/>
                  <a:gd name="T17" fmla="*/ 302 h 608"/>
                  <a:gd name="T18" fmla="*/ 1430 w 1469"/>
                  <a:gd name="T19" fmla="*/ 453 h 608"/>
                  <a:gd name="T20" fmla="*/ 1430 w 1469"/>
                  <a:gd name="T21" fmla="*/ 453 h 608"/>
                  <a:gd name="T22" fmla="*/ 1167 w 1469"/>
                  <a:gd name="T23" fmla="*/ 605 h 608"/>
                  <a:gd name="T24" fmla="*/ 736 w 1469"/>
                  <a:gd name="T25" fmla="*/ 607 h 608"/>
                  <a:gd name="T26" fmla="*/ 305 w 1469"/>
                  <a:gd name="T27" fmla="*/ 608 h 608"/>
                  <a:gd name="T28" fmla="*/ 42 w 1469"/>
                  <a:gd name="T29" fmla="*/ 457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08">
                    <a:moveTo>
                      <a:pt x="42" y="457"/>
                    </a:moveTo>
                    <a:cubicBezTo>
                      <a:pt x="41" y="457"/>
                      <a:pt x="41" y="457"/>
                      <a:pt x="41" y="457"/>
                    </a:cubicBezTo>
                    <a:cubicBezTo>
                      <a:pt x="15" y="413"/>
                      <a:pt x="0" y="361"/>
                      <a:pt x="0" y="307"/>
                    </a:cubicBezTo>
                    <a:cubicBezTo>
                      <a:pt x="0" y="307"/>
                      <a:pt x="0" y="307"/>
                      <a:pt x="0" y="307"/>
                    </a:cubicBezTo>
                    <a:cubicBezTo>
                      <a:pt x="0" y="139"/>
                      <a:pt x="135" y="3"/>
                      <a:pt x="302" y="3"/>
                    </a:cubicBezTo>
                    <a:cubicBezTo>
                      <a:pt x="734" y="1"/>
                      <a:pt x="734" y="1"/>
                      <a:pt x="734" y="1"/>
                    </a:cubicBezTo>
                    <a:cubicBezTo>
                      <a:pt x="1165" y="0"/>
                      <a:pt x="1165" y="0"/>
                      <a:pt x="1165" y="0"/>
                    </a:cubicBezTo>
                    <a:cubicBezTo>
                      <a:pt x="1332" y="0"/>
                      <a:pt x="1469" y="135"/>
                      <a:pt x="1469" y="302"/>
                    </a:cubicBezTo>
                    <a:cubicBezTo>
                      <a:pt x="1469" y="302"/>
                      <a:pt x="1469" y="302"/>
                      <a:pt x="1469" y="302"/>
                    </a:cubicBezTo>
                    <a:cubicBezTo>
                      <a:pt x="1469" y="357"/>
                      <a:pt x="1455" y="409"/>
                      <a:pt x="1430" y="453"/>
                    </a:cubicBezTo>
                    <a:cubicBezTo>
                      <a:pt x="1430" y="453"/>
                      <a:pt x="1430" y="453"/>
                      <a:pt x="1430" y="453"/>
                    </a:cubicBezTo>
                    <a:cubicBezTo>
                      <a:pt x="1377" y="544"/>
                      <a:pt x="1279" y="605"/>
                      <a:pt x="1167" y="605"/>
                    </a:cubicBezTo>
                    <a:cubicBezTo>
                      <a:pt x="736" y="607"/>
                      <a:pt x="736" y="607"/>
                      <a:pt x="736" y="607"/>
                    </a:cubicBezTo>
                    <a:cubicBezTo>
                      <a:pt x="305" y="608"/>
                      <a:pt x="305" y="608"/>
                      <a:pt x="305" y="608"/>
                    </a:cubicBezTo>
                    <a:cubicBezTo>
                      <a:pt x="192" y="608"/>
                      <a:pt x="94" y="548"/>
                      <a:pt x="42" y="45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0" name="îSļîḍê"/>
              <p:cNvSpPr/>
              <p:nvPr/>
            </p:nvSpPr>
            <p:spPr bwMode="auto">
              <a:xfrm>
                <a:off x="5354445" y="4071103"/>
                <a:ext cx="259738" cy="56003"/>
              </a:xfrm>
              <a:custGeom>
                <a:avLst/>
                <a:gdLst>
                  <a:gd name="T0" fmla="*/ 0 w 694"/>
                  <a:gd name="T1" fmla="*/ 0 h 151"/>
                  <a:gd name="T2" fmla="*/ 167 w 694"/>
                  <a:gd name="T3" fmla="*/ 40 h 151"/>
                  <a:gd name="T4" fmla="*/ 694 w 694"/>
                  <a:gd name="T5" fmla="*/ 39 h 151"/>
                  <a:gd name="T6" fmla="*/ 694 w 694"/>
                  <a:gd name="T7" fmla="*/ 150 h 151"/>
                  <a:gd name="T8" fmla="*/ 263 w 694"/>
                  <a:gd name="T9" fmla="*/ 151 h 151"/>
                  <a:gd name="T10" fmla="*/ 0 w 694"/>
                  <a:gd name="T11" fmla="*/ 0 h 151"/>
                </a:gdLst>
                <a:ahLst/>
                <a:cxnLst>
                  <a:cxn ang="0">
                    <a:pos x="T0" y="T1"/>
                  </a:cxn>
                  <a:cxn ang="0">
                    <a:pos x="T2" y="T3"/>
                  </a:cxn>
                  <a:cxn ang="0">
                    <a:pos x="T4" y="T5"/>
                  </a:cxn>
                  <a:cxn ang="0">
                    <a:pos x="T6" y="T7"/>
                  </a:cxn>
                  <a:cxn ang="0">
                    <a:pos x="T8" y="T9"/>
                  </a:cxn>
                  <a:cxn ang="0">
                    <a:pos x="T10" y="T11"/>
                  </a:cxn>
                </a:cxnLst>
                <a:rect l="0" t="0" r="r" b="b"/>
                <a:pathLst>
                  <a:path w="694" h="151">
                    <a:moveTo>
                      <a:pt x="0" y="0"/>
                    </a:moveTo>
                    <a:cubicBezTo>
                      <a:pt x="50" y="26"/>
                      <a:pt x="107" y="41"/>
                      <a:pt x="167" y="40"/>
                    </a:cubicBezTo>
                    <a:cubicBezTo>
                      <a:pt x="694" y="39"/>
                      <a:pt x="694" y="39"/>
                      <a:pt x="694" y="39"/>
                    </a:cubicBezTo>
                    <a:cubicBezTo>
                      <a:pt x="694" y="150"/>
                      <a:pt x="694" y="150"/>
                      <a:pt x="694" y="150"/>
                    </a:cubicBezTo>
                    <a:cubicBezTo>
                      <a:pt x="263" y="151"/>
                      <a:pt x="263" y="151"/>
                      <a:pt x="263" y="151"/>
                    </a:cubicBezTo>
                    <a:cubicBezTo>
                      <a:pt x="150" y="151"/>
                      <a:pt x="52"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1" name="îṡľîďè"/>
              <p:cNvSpPr/>
              <p:nvPr/>
            </p:nvSpPr>
            <p:spPr bwMode="auto">
              <a:xfrm>
                <a:off x="5338995" y="3901163"/>
                <a:ext cx="275187" cy="185389"/>
              </a:xfrm>
              <a:custGeom>
                <a:avLst/>
                <a:gdLst>
                  <a:gd name="T0" fmla="*/ 0 w 736"/>
                  <a:gd name="T1" fmla="*/ 306 h 497"/>
                  <a:gd name="T2" fmla="*/ 302 w 736"/>
                  <a:gd name="T3" fmla="*/ 2 h 497"/>
                  <a:gd name="T4" fmla="*/ 734 w 736"/>
                  <a:gd name="T5" fmla="*/ 0 h 497"/>
                  <a:gd name="T6" fmla="*/ 736 w 736"/>
                  <a:gd name="T7" fmla="*/ 495 h 497"/>
                  <a:gd name="T8" fmla="*/ 209 w 736"/>
                  <a:gd name="T9" fmla="*/ 496 h 497"/>
                  <a:gd name="T10" fmla="*/ 41 w 736"/>
                  <a:gd name="T11" fmla="*/ 457 h 497"/>
                  <a:gd name="T12" fmla="*/ 0 w 736"/>
                  <a:gd name="T13" fmla="*/ 306 h 497"/>
                  <a:gd name="T14" fmla="*/ 0 w 736"/>
                  <a:gd name="T15" fmla="*/ 306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0" y="306"/>
                    </a:moveTo>
                    <a:cubicBezTo>
                      <a:pt x="0" y="138"/>
                      <a:pt x="135" y="2"/>
                      <a:pt x="302" y="2"/>
                    </a:cubicBezTo>
                    <a:cubicBezTo>
                      <a:pt x="734" y="0"/>
                      <a:pt x="734" y="0"/>
                      <a:pt x="734" y="0"/>
                    </a:cubicBezTo>
                    <a:cubicBezTo>
                      <a:pt x="736" y="495"/>
                      <a:pt x="736" y="495"/>
                      <a:pt x="736" y="495"/>
                    </a:cubicBezTo>
                    <a:cubicBezTo>
                      <a:pt x="209" y="496"/>
                      <a:pt x="209" y="496"/>
                      <a:pt x="209" y="496"/>
                    </a:cubicBezTo>
                    <a:cubicBezTo>
                      <a:pt x="149" y="497"/>
                      <a:pt x="91" y="482"/>
                      <a:pt x="41" y="457"/>
                    </a:cubicBezTo>
                    <a:cubicBezTo>
                      <a:pt x="15" y="412"/>
                      <a:pt x="0" y="361"/>
                      <a:pt x="0" y="306"/>
                    </a:cubicBezTo>
                    <a:cubicBezTo>
                      <a:pt x="0" y="306"/>
                      <a:pt x="0" y="306"/>
                      <a:pt x="0" y="306"/>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2" name="îSļiḋè"/>
              <p:cNvSpPr/>
              <p:nvPr/>
            </p:nvSpPr>
            <p:spPr bwMode="auto">
              <a:xfrm>
                <a:off x="5614182" y="4070137"/>
                <a:ext cx="258772" cy="56969"/>
              </a:xfrm>
              <a:custGeom>
                <a:avLst/>
                <a:gdLst>
                  <a:gd name="T0" fmla="*/ 526 w 694"/>
                  <a:gd name="T1" fmla="*/ 41 h 154"/>
                  <a:gd name="T2" fmla="*/ 694 w 694"/>
                  <a:gd name="T3" fmla="*/ 0 h 154"/>
                  <a:gd name="T4" fmla="*/ 431 w 694"/>
                  <a:gd name="T5" fmla="*/ 152 h 154"/>
                  <a:gd name="T6" fmla="*/ 0 w 694"/>
                  <a:gd name="T7" fmla="*/ 154 h 154"/>
                  <a:gd name="T8" fmla="*/ 0 w 694"/>
                  <a:gd name="T9" fmla="*/ 43 h 154"/>
                  <a:gd name="T10" fmla="*/ 526 w 694"/>
                  <a:gd name="T11" fmla="*/ 41 h 154"/>
                </a:gdLst>
                <a:ahLst/>
                <a:cxnLst>
                  <a:cxn ang="0">
                    <a:pos x="T0" y="T1"/>
                  </a:cxn>
                  <a:cxn ang="0">
                    <a:pos x="T2" y="T3"/>
                  </a:cxn>
                  <a:cxn ang="0">
                    <a:pos x="T4" y="T5"/>
                  </a:cxn>
                  <a:cxn ang="0">
                    <a:pos x="T6" y="T7"/>
                  </a:cxn>
                  <a:cxn ang="0">
                    <a:pos x="T8" y="T9"/>
                  </a:cxn>
                  <a:cxn ang="0">
                    <a:pos x="T10" y="T11"/>
                  </a:cxn>
                </a:cxnLst>
                <a:rect l="0" t="0" r="r" b="b"/>
                <a:pathLst>
                  <a:path w="694" h="154">
                    <a:moveTo>
                      <a:pt x="526" y="41"/>
                    </a:moveTo>
                    <a:cubicBezTo>
                      <a:pt x="586" y="41"/>
                      <a:pt x="643" y="26"/>
                      <a:pt x="694" y="0"/>
                    </a:cubicBezTo>
                    <a:cubicBezTo>
                      <a:pt x="642" y="91"/>
                      <a:pt x="543" y="152"/>
                      <a:pt x="431" y="152"/>
                    </a:cubicBezTo>
                    <a:cubicBezTo>
                      <a:pt x="0" y="154"/>
                      <a:pt x="0" y="154"/>
                      <a:pt x="0" y="154"/>
                    </a:cubicBezTo>
                    <a:cubicBezTo>
                      <a:pt x="0" y="43"/>
                      <a:pt x="0" y="43"/>
                      <a:pt x="0" y="43"/>
                    </a:cubicBezTo>
                    <a:cubicBezTo>
                      <a:pt x="526" y="41"/>
                      <a:pt x="526" y="41"/>
                      <a:pt x="526" y="4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3" name="ïsľídé"/>
              <p:cNvSpPr/>
              <p:nvPr/>
            </p:nvSpPr>
            <p:spPr bwMode="auto">
              <a:xfrm>
                <a:off x="5613217" y="3901163"/>
                <a:ext cx="274221" cy="184424"/>
              </a:xfrm>
              <a:custGeom>
                <a:avLst/>
                <a:gdLst>
                  <a:gd name="T0" fmla="*/ 2 w 735"/>
                  <a:gd name="T1" fmla="*/ 496 h 496"/>
                  <a:gd name="T2" fmla="*/ 0 w 735"/>
                  <a:gd name="T3" fmla="*/ 1 h 496"/>
                  <a:gd name="T4" fmla="*/ 431 w 735"/>
                  <a:gd name="T5" fmla="*/ 0 h 496"/>
                  <a:gd name="T6" fmla="*/ 735 w 735"/>
                  <a:gd name="T7" fmla="*/ 302 h 496"/>
                  <a:gd name="T8" fmla="*/ 735 w 735"/>
                  <a:gd name="T9" fmla="*/ 302 h 496"/>
                  <a:gd name="T10" fmla="*/ 696 w 735"/>
                  <a:gd name="T11" fmla="*/ 453 h 496"/>
                  <a:gd name="T12" fmla="*/ 528 w 735"/>
                  <a:gd name="T13" fmla="*/ 494 h 496"/>
                  <a:gd name="T14" fmla="*/ 2 w 735"/>
                  <a:gd name="T15" fmla="*/ 496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6">
                    <a:moveTo>
                      <a:pt x="2" y="496"/>
                    </a:moveTo>
                    <a:cubicBezTo>
                      <a:pt x="0" y="1"/>
                      <a:pt x="0" y="1"/>
                      <a:pt x="0" y="1"/>
                    </a:cubicBezTo>
                    <a:cubicBezTo>
                      <a:pt x="431" y="0"/>
                      <a:pt x="431" y="0"/>
                      <a:pt x="431" y="0"/>
                    </a:cubicBezTo>
                    <a:cubicBezTo>
                      <a:pt x="598" y="0"/>
                      <a:pt x="735" y="135"/>
                      <a:pt x="735" y="302"/>
                    </a:cubicBezTo>
                    <a:cubicBezTo>
                      <a:pt x="735" y="302"/>
                      <a:pt x="735" y="302"/>
                      <a:pt x="735" y="302"/>
                    </a:cubicBezTo>
                    <a:cubicBezTo>
                      <a:pt x="735" y="357"/>
                      <a:pt x="721" y="409"/>
                      <a:pt x="696" y="453"/>
                    </a:cubicBezTo>
                    <a:cubicBezTo>
                      <a:pt x="645" y="479"/>
                      <a:pt x="588" y="494"/>
                      <a:pt x="528" y="494"/>
                    </a:cubicBezTo>
                    <a:cubicBezTo>
                      <a:pt x="2" y="496"/>
                      <a:pt x="2" y="496"/>
                      <a:pt x="2"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4" name="îṩlíḋè"/>
              <p:cNvSpPr/>
              <p:nvPr/>
            </p:nvSpPr>
            <p:spPr bwMode="auto">
              <a:xfrm>
                <a:off x="5369894" y="3926268"/>
                <a:ext cx="243323" cy="64693"/>
              </a:xfrm>
              <a:custGeom>
                <a:avLst/>
                <a:gdLst>
                  <a:gd name="T0" fmla="*/ 302 w 653"/>
                  <a:gd name="T1" fmla="*/ 50 h 173"/>
                  <a:gd name="T2" fmla="*/ 252 w 653"/>
                  <a:gd name="T3" fmla="*/ 50 h 173"/>
                  <a:gd name="T4" fmla="*/ 251 w 653"/>
                  <a:gd name="T5" fmla="*/ 50 h 173"/>
                  <a:gd name="T6" fmla="*/ 170 w 653"/>
                  <a:gd name="T7" fmla="*/ 63 h 173"/>
                  <a:gd name="T8" fmla="*/ 46 w 653"/>
                  <a:gd name="T9" fmla="*/ 158 h 173"/>
                  <a:gd name="T10" fmla="*/ 39 w 653"/>
                  <a:gd name="T11" fmla="*/ 166 h 173"/>
                  <a:gd name="T12" fmla="*/ 13 w 653"/>
                  <a:gd name="T13" fmla="*/ 168 h 173"/>
                  <a:gd name="T14" fmla="*/ 0 w 653"/>
                  <a:gd name="T15" fmla="*/ 148 h 173"/>
                  <a:gd name="T16" fmla="*/ 0 w 653"/>
                  <a:gd name="T17" fmla="*/ 148 h 173"/>
                  <a:gd name="T18" fmla="*/ 0 w 653"/>
                  <a:gd name="T19" fmla="*/ 148 h 173"/>
                  <a:gd name="T20" fmla="*/ 0 w 653"/>
                  <a:gd name="T21" fmla="*/ 146 h 173"/>
                  <a:gd name="T22" fmla="*/ 3 w 653"/>
                  <a:gd name="T23" fmla="*/ 134 h 173"/>
                  <a:gd name="T24" fmla="*/ 157 w 653"/>
                  <a:gd name="T25" fmla="*/ 15 h 173"/>
                  <a:gd name="T26" fmla="*/ 252 w 653"/>
                  <a:gd name="T27" fmla="*/ 1 h 173"/>
                  <a:gd name="T28" fmla="*/ 252 w 653"/>
                  <a:gd name="T29" fmla="*/ 1 h 173"/>
                  <a:gd name="T30" fmla="*/ 302 w 653"/>
                  <a:gd name="T31" fmla="*/ 1 h 173"/>
                  <a:gd name="T32" fmla="*/ 652 w 653"/>
                  <a:gd name="T33" fmla="*/ 0 h 173"/>
                  <a:gd name="T34" fmla="*/ 653 w 653"/>
                  <a:gd name="T35" fmla="*/ 49 h 173"/>
                  <a:gd name="T36" fmla="*/ 302 w 653"/>
                  <a:gd name="T37"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3" h="173">
                    <a:moveTo>
                      <a:pt x="302" y="50"/>
                    </a:moveTo>
                    <a:cubicBezTo>
                      <a:pt x="252" y="50"/>
                      <a:pt x="252" y="50"/>
                      <a:pt x="252" y="50"/>
                    </a:cubicBezTo>
                    <a:cubicBezTo>
                      <a:pt x="251" y="50"/>
                      <a:pt x="251" y="50"/>
                      <a:pt x="251" y="50"/>
                    </a:cubicBezTo>
                    <a:cubicBezTo>
                      <a:pt x="251" y="50"/>
                      <a:pt x="214" y="49"/>
                      <a:pt x="170" y="63"/>
                    </a:cubicBezTo>
                    <a:cubicBezTo>
                      <a:pt x="113" y="80"/>
                      <a:pt x="72" y="112"/>
                      <a:pt x="46" y="158"/>
                    </a:cubicBezTo>
                    <a:cubicBezTo>
                      <a:pt x="45" y="162"/>
                      <a:pt x="42" y="164"/>
                      <a:pt x="39" y="166"/>
                    </a:cubicBezTo>
                    <a:cubicBezTo>
                      <a:pt x="32" y="172"/>
                      <a:pt x="21" y="173"/>
                      <a:pt x="13" y="168"/>
                    </a:cubicBezTo>
                    <a:cubicBezTo>
                      <a:pt x="5" y="164"/>
                      <a:pt x="0" y="157"/>
                      <a:pt x="0" y="148"/>
                    </a:cubicBezTo>
                    <a:cubicBezTo>
                      <a:pt x="0" y="148"/>
                      <a:pt x="0" y="148"/>
                      <a:pt x="0" y="148"/>
                    </a:cubicBezTo>
                    <a:cubicBezTo>
                      <a:pt x="0" y="148"/>
                      <a:pt x="0" y="148"/>
                      <a:pt x="0" y="148"/>
                    </a:cubicBezTo>
                    <a:cubicBezTo>
                      <a:pt x="0" y="147"/>
                      <a:pt x="0" y="147"/>
                      <a:pt x="0" y="146"/>
                    </a:cubicBezTo>
                    <a:cubicBezTo>
                      <a:pt x="0" y="142"/>
                      <a:pt x="1" y="138"/>
                      <a:pt x="3" y="134"/>
                    </a:cubicBezTo>
                    <a:cubicBezTo>
                      <a:pt x="35" y="77"/>
                      <a:pt x="88" y="36"/>
                      <a:pt x="157" y="15"/>
                    </a:cubicBezTo>
                    <a:cubicBezTo>
                      <a:pt x="205" y="1"/>
                      <a:pt x="244" y="1"/>
                      <a:pt x="252" y="1"/>
                    </a:cubicBezTo>
                    <a:cubicBezTo>
                      <a:pt x="252" y="1"/>
                      <a:pt x="252" y="1"/>
                      <a:pt x="252" y="1"/>
                    </a:cubicBezTo>
                    <a:cubicBezTo>
                      <a:pt x="302" y="1"/>
                      <a:pt x="302" y="1"/>
                      <a:pt x="302" y="1"/>
                    </a:cubicBezTo>
                    <a:cubicBezTo>
                      <a:pt x="652" y="0"/>
                      <a:pt x="652" y="0"/>
                      <a:pt x="652" y="0"/>
                    </a:cubicBezTo>
                    <a:cubicBezTo>
                      <a:pt x="653" y="49"/>
                      <a:pt x="653" y="49"/>
                      <a:pt x="653" y="49"/>
                    </a:cubicBezTo>
                    <a:cubicBezTo>
                      <a:pt x="302" y="50"/>
                      <a:pt x="302" y="50"/>
                      <a:pt x="302"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5" name="i$ḷïḍe"/>
              <p:cNvSpPr/>
              <p:nvPr/>
            </p:nvSpPr>
            <p:spPr bwMode="auto">
              <a:xfrm>
                <a:off x="5613217" y="3925302"/>
                <a:ext cx="247185" cy="63727"/>
              </a:xfrm>
              <a:custGeom>
                <a:avLst/>
                <a:gdLst>
                  <a:gd name="T0" fmla="*/ 616 w 662"/>
                  <a:gd name="T1" fmla="*/ 157 h 171"/>
                  <a:gd name="T2" fmla="*/ 492 w 662"/>
                  <a:gd name="T3" fmla="*/ 62 h 171"/>
                  <a:gd name="T4" fmla="*/ 411 w 662"/>
                  <a:gd name="T5" fmla="*/ 50 h 171"/>
                  <a:gd name="T6" fmla="*/ 410 w 662"/>
                  <a:gd name="T7" fmla="*/ 49 h 171"/>
                  <a:gd name="T8" fmla="*/ 359 w 662"/>
                  <a:gd name="T9" fmla="*/ 50 h 171"/>
                  <a:gd name="T10" fmla="*/ 1 w 662"/>
                  <a:gd name="T11" fmla="*/ 51 h 171"/>
                  <a:gd name="T12" fmla="*/ 0 w 662"/>
                  <a:gd name="T13" fmla="*/ 2 h 171"/>
                  <a:gd name="T14" fmla="*/ 359 w 662"/>
                  <a:gd name="T15" fmla="*/ 1 h 171"/>
                  <a:gd name="T16" fmla="*/ 409 w 662"/>
                  <a:gd name="T17" fmla="*/ 1 h 171"/>
                  <a:gd name="T18" fmla="*/ 504 w 662"/>
                  <a:gd name="T19" fmla="*/ 14 h 171"/>
                  <a:gd name="T20" fmla="*/ 659 w 662"/>
                  <a:gd name="T21" fmla="*/ 133 h 171"/>
                  <a:gd name="T22" fmla="*/ 662 w 662"/>
                  <a:gd name="T23" fmla="*/ 145 h 171"/>
                  <a:gd name="T24" fmla="*/ 662 w 662"/>
                  <a:gd name="T25" fmla="*/ 146 h 171"/>
                  <a:gd name="T26" fmla="*/ 662 w 662"/>
                  <a:gd name="T27" fmla="*/ 146 h 171"/>
                  <a:gd name="T28" fmla="*/ 662 w 662"/>
                  <a:gd name="T29" fmla="*/ 146 h 171"/>
                  <a:gd name="T30" fmla="*/ 650 w 662"/>
                  <a:gd name="T31" fmla="*/ 166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1" y="111"/>
                      <a:pt x="549" y="79"/>
                      <a:pt x="492" y="62"/>
                    </a:cubicBezTo>
                    <a:cubicBezTo>
                      <a:pt x="448" y="49"/>
                      <a:pt x="411" y="50"/>
                      <a:pt x="411" y="50"/>
                    </a:cubicBezTo>
                    <a:cubicBezTo>
                      <a:pt x="410" y="49"/>
                      <a:pt x="410" y="49"/>
                      <a:pt x="410" y="49"/>
                    </a:cubicBezTo>
                    <a:cubicBezTo>
                      <a:pt x="359" y="50"/>
                      <a:pt x="359" y="50"/>
                      <a:pt x="359" y="50"/>
                    </a:cubicBezTo>
                    <a:cubicBezTo>
                      <a:pt x="1" y="51"/>
                      <a:pt x="1" y="51"/>
                      <a:pt x="1" y="51"/>
                    </a:cubicBezTo>
                    <a:cubicBezTo>
                      <a:pt x="0" y="2"/>
                      <a:pt x="0" y="2"/>
                      <a:pt x="0" y="2"/>
                    </a:cubicBezTo>
                    <a:cubicBezTo>
                      <a:pt x="359" y="1"/>
                      <a:pt x="359" y="1"/>
                      <a:pt x="359" y="1"/>
                    </a:cubicBezTo>
                    <a:cubicBezTo>
                      <a:pt x="409" y="1"/>
                      <a:pt x="409" y="1"/>
                      <a:pt x="409" y="1"/>
                    </a:cubicBezTo>
                    <a:cubicBezTo>
                      <a:pt x="415" y="1"/>
                      <a:pt x="455" y="0"/>
                      <a:pt x="504" y="14"/>
                    </a:cubicBezTo>
                    <a:cubicBezTo>
                      <a:pt x="574" y="35"/>
                      <a:pt x="627" y="76"/>
                      <a:pt x="659" y="133"/>
                    </a:cubicBezTo>
                    <a:cubicBezTo>
                      <a:pt x="661" y="136"/>
                      <a:pt x="662" y="140"/>
                      <a:pt x="662" y="145"/>
                    </a:cubicBezTo>
                    <a:cubicBezTo>
                      <a:pt x="662" y="145"/>
                      <a:pt x="662" y="146"/>
                      <a:pt x="662" y="146"/>
                    </a:cubicBezTo>
                    <a:cubicBezTo>
                      <a:pt x="662" y="146"/>
                      <a:pt x="662" y="146"/>
                      <a:pt x="662" y="146"/>
                    </a:cubicBezTo>
                    <a:cubicBezTo>
                      <a:pt x="662" y="146"/>
                      <a:pt x="662" y="146"/>
                      <a:pt x="662" y="146"/>
                    </a:cubicBezTo>
                    <a:cubicBezTo>
                      <a:pt x="662" y="154"/>
                      <a:pt x="657" y="162"/>
                      <a:pt x="650" y="166"/>
                    </a:cubicBezTo>
                    <a:cubicBezTo>
                      <a:pt x="641" y="171"/>
                      <a:pt x="631" y="170"/>
                      <a:pt x="623" y="165"/>
                    </a:cubicBezTo>
                    <a:cubicBezTo>
                      <a:pt x="620" y="163"/>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6" name="í$1iḋê"/>
              <p:cNvSpPr/>
              <p:nvPr/>
            </p:nvSpPr>
            <p:spPr bwMode="auto">
              <a:xfrm>
                <a:off x="5412379" y="4110691"/>
                <a:ext cx="548442" cy="227874"/>
              </a:xfrm>
              <a:custGeom>
                <a:avLst/>
                <a:gdLst>
                  <a:gd name="T0" fmla="*/ 43 w 1469"/>
                  <a:gd name="T1" fmla="*/ 460 h 611"/>
                  <a:gd name="T2" fmla="*/ 41 w 1469"/>
                  <a:gd name="T3" fmla="*/ 461 h 611"/>
                  <a:gd name="T4" fmla="*/ 0 w 1469"/>
                  <a:gd name="T5" fmla="*/ 310 h 611"/>
                  <a:gd name="T6" fmla="*/ 0 w 1469"/>
                  <a:gd name="T7" fmla="*/ 310 h 611"/>
                  <a:gd name="T8" fmla="*/ 302 w 1469"/>
                  <a:gd name="T9" fmla="*/ 5 h 611"/>
                  <a:gd name="T10" fmla="*/ 734 w 1469"/>
                  <a:gd name="T11" fmla="*/ 3 h 611"/>
                  <a:gd name="T12" fmla="*/ 1164 w 1469"/>
                  <a:gd name="T13" fmla="*/ 1 h 611"/>
                  <a:gd name="T14" fmla="*/ 1469 w 1469"/>
                  <a:gd name="T15" fmla="*/ 303 h 611"/>
                  <a:gd name="T16" fmla="*/ 1469 w 1469"/>
                  <a:gd name="T17" fmla="*/ 303 h 611"/>
                  <a:gd name="T18" fmla="*/ 1430 w 1469"/>
                  <a:gd name="T19" fmla="*/ 454 h 611"/>
                  <a:gd name="T20" fmla="*/ 1430 w 1469"/>
                  <a:gd name="T21" fmla="*/ 454 h 611"/>
                  <a:gd name="T22" fmla="*/ 1168 w 1469"/>
                  <a:gd name="T23" fmla="*/ 607 h 611"/>
                  <a:gd name="T24" fmla="*/ 737 w 1469"/>
                  <a:gd name="T25" fmla="*/ 609 h 611"/>
                  <a:gd name="T26" fmla="*/ 306 w 1469"/>
                  <a:gd name="T27" fmla="*/ 611 h 611"/>
                  <a:gd name="T28" fmla="*/ 43 w 1469"/>
                  <a:gd name="T29" fmla="*/ 46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43" y="460"/>
                    </a:moveTo>
                    <a:cubicBezTo>
                      <a:pt x="41" y="461"/>
                      <a:pt x="41" y="461"/>
                      <a:pt x="41" y="461"/>
                    </a:cubicBezTo>
                    <a:cubicBezTo>
                      <a:pt x="16" y="416"/>
                      <a:pt x="0" y="365"/>
                      <a:pt x="0" y="310"/>
                    </a:cubicBezTo>
                    <a:cubicBezTo>
                      <a:pt x="0" y="310"/>
                      <a:pt x="0" y="310"/>
                      <a:pt x="0" y="310"/>
                    </a:cubicBezTo>
                    <a:cubicBezTo>
                      <a:pt x="0" y="142"/>
                      <a:pt x="135" y="6"/>
                      <a:pt x="302" y="5"/>
                    </a:cubicBezTo>
                    <a:cubicBezTo>
                      <a:pt x="734" y="3"/>
                      <a:pt x="734" y="3"/>
                      <a:pt x="734" y="3"/>
                    </a:cubicBezTo>
                    <a:cubicBezTo>
                      <a:pt x="1164" y="1"/>
                      <a:pt x="1164" y="1"/>
                      <a:pt x="1164" y="1"/>
                    </a:cubicBezTo>
                    <a:cubicBezTo>
                      <a:pt x="1332" y="0"/>
                      <a:pt x="1469" y="135"/>
                      <a:pt x="1469" y="303"/>
                    </a:cubicBezTo>
                    <a:cubicBezTo>
                      <a:pt x="1469" y="303"/>
                      <a:pt x="1469" y="303"/>
                      <a:pt x="1469" y="303"/>
                    </a:cubicBezTo>
                    <a:cubicBezTo>
                      <a:pt x="1469" y="358"/>
                      <a:pt x="1455" y="409"/>
                      <a:pt x="1430" y="454"/>
                    </a:cubicBezTo>
                    <a:cubicBezTo>
                      <a:pt x="1430" y="454"/>
                      <a:pt x="1430" y="454"/>
                      <a:pt x="1430" y="454"/>
                    </a:cubicBezTo>
                    <a:cubicBezTo>
                      <a:pt x="1378" y="545"/>
                      <a:pt x="1280" y="606"/>
                      <a:pt x="1168" y="607"/>
                    </a:cubicBezTo>
                    <a:cubicBezTo>
                      <a:pt x="737" y="609"/>
                      <a:pt x="737" y="609"/>
                      <a:pt x="737" y="609"/>
                    </a:cubicBezTo>
                    <a:cubicBezTo>
                      <a:pt x="306" y="611"/>
                      <a:pt x="306" y="611"/>
                      <a:pt x="306" y="611"/>
                    </a:cubicBezTo>
                    <a:cubicBezTo>
                      <a:pt x="193" y="611"/>
                      <a:pt x="95" y="551"/>
                      <a:pt x="43" y="46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7" name="íSlíḋé"/>
              <p:cNvSpPr/>
              <p:nvPr/>
            </p:nvSpPr>
            <p:spPr bwMode="auto">
              <a:xfrm>
                <a:off x="5428793" y="4282562"/>
                <a:ext cx="258772" cy="56003"/>
              </a:xfrm>
              <a:custGeom>
                <a:avLst/>
                <a:gdLst>
                  <a:gd name="T0" fmla="*/ 0 w 694"/>
                  <a:gd name="T1" fmla="*/ 0 h 150"/>
                  <a:gd name="T2" fmla="*/ 167 w 694"/>
                  <a:gd name="T3" fmla="*/ 39 h 150"/>
                  <a:gd name="T4" fmla="*/ 694 w 694"/>
                  <a:gd name="T5" fmla="*/ 37 h 150"/>
                  <a:gd name="T6" fmla="*/ 694 w 694"/>
                  <a:gd name="T7" fmla="*/ 148 h 150"/>
                  <a:gd name="T8" fmla="*/ 263 w 694"/>
                  <a:gd name="T9" fmla="*/ 150 h 150"/>
                  <a:gd name="T10" fmla="*/ 0 w 694"/>
                  <a:gd name="T11" fmla="*/ 0 h 150"/>
                </a:gdLst>
                <a:ahLst/>
                <a:cxnLst>
                  <a:cxn ang="0">
                    <a:pos x="T0" y="T1"/>
                  </a:cxn>
                  <a:cxn ang="0">
                    <a:pos x="T2" y="T3"/>
                  </a:cxn>
                  <a:cxn ang="0">
                    <a:pos x="T4" y="T5"/>
                  </a:cxn>
                  <a:cxn ang="0">
                    <a:pos x="T6" y="T7"/>
                  </a:cxn>
                  <a:cxn ang="0">
                    <a:pos x="T8" y="T9"/>
                  </a:cxn>
                  <a:cxn ang="0">
                    <a:pos x="T10" y="T11"/>
                  </a:cxn>
                </a:cxnLst>
                <a:rect l="0" t="0" r="r" b="b"/>
                <a:pathLst>
                  <a:path w="694" h="150">
                    <a:moveTo>
                      <a:pt x="0" y="0"/>
                    </a:moveTo>
                    <a:cubicBezTo>
                      <a:pt x="50" y="25"/>
                      <a:pt x="107" y="40"/>
                      <a:pt x="167" y="39"/>
                    </a:cubicBezTo>
                    <a:cubicBezTo>
                      <a:pt x="694" y="37"/>
                      <a:pt x="694" y="37"/>
                      <a:pt x="694" y="37"/>
                    </a:cubicBezTo>
                    <a:cubicBezTo>
                      <a:pt x="694" y="148"/>
                      <a:pt x="694" y="148"/>
                      <a:pt x="694" y="148"/>
                    </a:cubicBezTo>
                    <a:cubicBezTo>
                      <a:pt x="263" y="150"/>
                      <a:pt x="263" y="150"/>
                      <a:pt x="263" y="150"/>
                    </a:cubicBezTo>
                    <a:cubicBezTo>
                      <a:pt x="150" y="150"/>
                      <a:pt x="52" y="90"/>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8" name="iŝḷiḍé"/>
              <p:cNvSpPr/>
              <p:nvPr/>
            </p:nvSpPr>
            <p:spPr bwMode="auto">
              <a:xfrm>
                <a:off x="5412379" y="4112622"/>
                <a:ext cx="275187" cy="185389"/>
              </a:xfrm>
              <a:custGeom>
                <a:avLst/>
                <a:gdLst>
                  <a:gd name="T0" fmla="*/ 0 w 736"/>
                  <a:gd name="T1" fmla="*/ 307 h 498"/>
                  <a:gd name="T2" fmla="*/ 302 w 736"/>
                  <a:gd name="T3" fmla="*/ 2 h 498"/>
                  <a:gd name="T4" fmla="*/ 734 w 736"/>
                  <a:gd name="T5" fmla="*/ 0 h 498"/>
                  <a:gd name="T6" fmla="*/ 736 w 736"/>
                  <a:gd name="T7" fmla="*/ 495 h 498"/>
                  <a:gd name="T8" fmla="*/ 210 w 736"/>
                  <a:gd name="T9" fmla="*/ 497 h 498"/>
                  <a:gd name="T10" fmla="*/ 41 w 736"/>
                  <a:gd name="T11" fmla="*/ 458 h 498"/>
                  <a:gd name="T12" fmla="*/ 0 w 736"/>
                  <a:gd name="T13" fmla="*/ 307 h 498"/>
                  <a:gd name="T14" fmla="*/ 0 w 736"/>
                  <a:gd name="T15" fmla="*/ 30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8">
                    <a:moveTo>
                      <a:pt x="0" y="307"/>
                    </a:moveTo>
                    <a:cubicBezTo>
                      <a:pt x="0" y="139"/>
                      <a:pt x="135" y="3"/>
                      <a:pt x="302" y="2"/>
                    </a:cubicBezTo>
                    <a:cubicBezTo>
                      <a:pt x="734" y="0"/>
                      <a:pt x="734" y="0"/>
                      <a:pt x="734" y="0"/>
                    </a:cubicBezTo>
                    <a:cubicBezTo>
                      <a:pt x="736" y="495"/>
                      <a:pt x="736" y="495"/>
                      <a:pt x="736" y="495"/>
                    </a:cubicBezTo>
                    <a:cubicBezTo>
                      <a:pt x="210" y="497"/>
                      <a:pt x="210" y="497"/>
                      <a:pt x="210" y="497"/>
                    </a:cubicBezTo>
                    <a:cubicBezTo>
                      <a:pt x="150" y="498"/>
                      <a:pt x="92" y="483"/>
                      <a:pt x="41" y="458"/>
                    </a:cubicBezTo>
                    <a:cubicBezTo>
                      <a:pt x="16" y="414"/>
                      <a:pt x="0" y="362"/>
                      <a:pt x="0" y="307"/>
                    </a:cubicBezTo>
                    <a:cubicBezTo>
                      <a:pt x="0" y="307"/>
                      <a:pt x="0" y="307"/>
                      <a:pt x="0" y="307"/>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89" name="iṡ1ïďê"/>
              <p:cNvSpPr/>
              <p:nvPr/>
            </p:nvSpPr>
            <p:spPr bwMode="auto">
              <a:xfrm>
                <a:off x="5687565" y="4279665"/>
                <a:ext cx="259738" cy="58900"/>
              </a:xfrm>
              <a:custGeom>
                <a:avLst/>
                <a:gdLst>
                  <a:gd name="T0" fmla="*/ 526 w 694"/>
                  <a:gd name="T1" fmla="*/ 42 h 156"/>
                  <a:gd name="T2" fmla="*/ 694 w 694"/>
                  <a:gd name="T3" fmla="*/ 0 h 156"/>
                  <a:gd name="T4" fmla="*/ 431 w 694"/>
                  <a:gd name="T5" fmla="*/ 154 h 156"/>
                  <a:gd name="T6" fmla="*/ 0 w 694"/>
                  <a:gd name="T7" fmla="*/ 156 h 156"/>
                  <a:gd name="T8" fmla="*/ 0 w 694"/>
                  <a:gd name="T9" fmla="*/ 45 h 156"/>
                  <a:gd name="T10" fmla="*/ 526 w 694"/>
                  <a:gd name="T11" fmla="*/ 42 h 156"/>
                </a:gdLst>
                <a:ahLst/>
                <a:cxnLst>
                  <a:cxn ang="0">
                    <a:pos x="T0" y="T1"/>
                  </a:cxn>
                  <a:cxn ang="0">
                    <a:pos x="T2" y="T3"/>
                  </a:cxn>
                  <a:cxn ang="0">
                    <a:pos x="T4" y="T5"/>
                  </a:cxn>
                  <a:cxn ang="0">
                    <a:pos x="T6" y="T7"/>
                  </a:cxn>
                  <a:cxn ang="0">
                    <a:pos x="T8" y="T9"/>
                  </a:cxn>
                  <a:cxn ang="0">
                    <a:pos x="T10" y="T11"/>
                  </a:cxn>
                </a:cxnLst>
                <a:rect l="0" t="0" r="r" b="b"/>
                <a:pathLst>
                  <a:path w="694" h="156">
                    <a:moveTo>
                      <a:pt x="526" y="42"/>
                    </a:moveTo>
                    <a:cubicBezTo>
                      <a:pt x="586" y="42"/>
                      <a:pt x="643" y="26"/>
                      <a:pt x="694" y="0"/>
                    </a:cubicBezTo>
                    <a:cubicBezTo>
                      <a:pt x="642" y="92"/>
                      <a:pt x="544" y="153"/>
                      <a:pt x="431" y="154"/>
                    </a:cubicBezTo>
                    <a:cubicBezTo>
                      <a:pt x="0" y="156"/>
                      <a:pt x="0" y="156"/>
                      <a:pt x="0" y="156"/>
                    </a:cubicBezTo>
                    <a:cubicBezTo>
                      <a:pt x="0" y="45"/>
                      <a:pt x="0" y="45"/>
                      <a:pt x="0" y="45"/>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0" name="îś1ïḍé"/>
              <p:cNvSpPr/>
              <p:nvPr/>
            </p:nvSpPr>
            <p:spPr bwMode="auto">
              <a:xfrm>
                <a:off x="5686600" y="4110691"/>
                <a:ext cx="274221" cy="186355"/>
              </a:xfrm>
              <a:custGeom>
                <a:avLst/>
                <a:gdLst>
                  <a:gd name="T0" fmla="*/ 3 w 735"/>
                  <a:gd name="T1" fmla="*/ 498 h 498"/>
                  <a:gd name="T2" fmla="*/ 0 w 735"/>
                  <a:gd name="T3" fmla="*/ 3 h 498"/>
                  <a:gd name="T4" fmla="*/ 430 w 735"/>
                  <a:gd name="T5" fmla="*/ 1 h 498"/>
                  <a:gd name="T6" fmla="*/ 735 w 735"/>
                  <a:gd name="T7" fmla="*/ 303 h 498"/>
                  <a:gd name="T8" fmla="*/ 735 w 735"/>
                  <a:gd name="T9" fmla="*/ 303 h 498"/>
                  <a:gd name="T10" fmla="*/ 696 w 735"/>
                  <a:gd name="T11" fmla="*/ 454 h 498"/>
                  <a:gd name="T12" fmla="*/ 529 w 735"/>
                  <a:gd name="T13" fmla="*/ 495 h 498"/>
                  <a:gd name="T14" fmla="*/ 3 w 735"/>
                  <a:gd name="T15" fmla="*/ 498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3" y="498"/>
                    </a:moveTo>
                    <a:cubicBezTo>
                      <a:pt x="0" y="3"/>
                      <a:pt x="0" y="3"/>
                      <a:pt x="0" y="3"/>
                    </a:cubicBezTo>
                    <a:cubicBezTo>
                      <a:pt x="430" y="1"/>
                      <a:pt x="430" y="1"/>
                      <a:pt x="430" y="1"/>
                    </a:cubicBezTo>
                    <a:cubicBezTo>
                      <a:pt x="598" y="0"/>
                      <a:pt x="735" y="135"/>
                      <a:pt x="735" y="303"/>
                    </a:cubicBezTo>
                    <a:cubicBezTo>
                      <a:pt x="735" y="303"/>
                      <a:pt x="735" y="303"/>
                      <a:pt x="735" y="303"/>
                    </a:cubicBezTo>
                    <a:cubicBezTo>
                      <a:pt x="735" y="358"/>
                      <a:pt x="721" y="409"/>
                      <a:pt x="696" y="454"/>
                    </a:cubicBezTo>
                    <a:cubicBezTo>
                      <a:pt x="646" y="480"/>
                      <a:pt x="589" y="495"/>
                      <a:pt x="529" y="495"/>
                    </a:cubicBezTo>
                    <a:cubicBezTo>
                      <a:pt x="3" y="498"/>
                      <a:pt x="3" y="498"/>
                      <a:pt x="3" y="49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1" name="îṥļíḓe"/>
              <p:cNvSpPr/>
              <p:nvPr/>
            </p:nvSpPr>
            <p:spPr bwMode="auto">
              <a:xfrm>
                <a:off x="5443277" y="4136761"/>
                <a:ext cx="243323" cy="65659"/>
              </a:xfrm>
              <a:custGeom>
                <a:avLst/>
                <a:gdLst>
                  <a:gd name="T0" fmla="*/ 303 w 653"/>
                  <a:gd name="T1" fmla="*/ 50 h 174"/>
                  <a:gd name="T2" fmla="*/ 252 w 653"/>
                  <a:gd name="T3" fmla="*/ 51 h 174"/>
                  <a:gd name="T4" fmla="*/ 252 w 653"/>
                  <a:gd name="T5" fmla="*/ 51 h 174"/>
                  <a:gd name="T6" fmla="*/ 170 w 653"/>
                  <a:gd name="T7" fmla="*/ 64 h 174"/>
                  <a:gd name="T8" fmla="*/ 47 w 653"/>
                  <a:gd name="T9" fmla="*/ 160 h 174"/>
                  <a:gd name="T10" fmla="*/ 40 w 653"/>
                  <a:gd name="T11" fmla="*/ 167 h 174"/>
                  <a:gd name="T12" fmla="*/ 13 w 653"/>
                  <a:gd name="T13" fmla="*/ 169 h 174"/>
                  <a:gd name="T14" fmla="*/ 1 w 653"/>
                  <a:gd name="T15" fmla="*/ 149 h 174"/>
                  <a:gd name="T16" fmla="*/ 1 w 653"/>
                  <a:gd name="T17" fmla="*/ 149 h 174"/>
                  <a:gd name="T18" fmla="*/ 1 w 653"/>
                  <a:gd name="T19" fmla="*/ 149 h 174"/>
                  <a:gd name="T20" fmla="*/ 1 w 653"/>
                  <a:gd name="T21" fmla="*/ 148 h 174"/>
                  <a:gd name="T22" fmla="*/ 4 w 653"/>
                  <a:gd name="T23" fmla="*/ 136 h 174"/>
                  <a:gd name="T24" fmla="*/ 158 w 653"/>
                  <a:gd name="T25" fmla="*/ 16 h 174"/>
                  <a:gd name="T26" fmla="*/ 252 w 653"/>
                  <a:gd name="T27" fmla="*/ 2 h 174"/>
                  <a:gd name="T28" fmla="*/ 302 w 653"/>
                  <a:gd name="T29" fmla="*/ 2 h 174"/>
                  <a:gd name="T30" fmla="*/ 653 w 653"/>
                  <a:gd name="T31" fmla="*/ 0 h 174"/>
                  <a:gd name="T32" fmla="*/ 653 w 653"/>
                  <a:gd name="T33" fmla="*/ 49 h 174"/>
                  <a:gd name="T34" fmla="*/ 303 w 653"/>
                  <a:gd name="T35" fmla="*/ 5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03" y="50"/>
                    </a:moveTo>
                    <a:cubicBezTo>
                      <a:pt x="252" y="51"/>
                      <a:pt x="252" y="51"/>
                      <a:pt x="252" y="51"/>
                    </a:cubicBezTo>
                    <a:cubicBezTo>
                      <a:pt x="252" y="51"/>
                      <a:pt x="252" y="51"/>
                      <a:pt x="252" y="51"/>
                    </a:cubicBezTo>
                    <a:cubicBezTo>
                      <a:pt x="251" y="51"/>
                      <a:pt x="214" y="50"/>
                      <a:pt x="170" y="64"/>
                    </a:cubicBezTo>
                    <a:cubicBezTo>
                      <a:pt x="114" y="81"/>
                      <a:pt x="72" y="114"/>
                      <a:pt x="47" y="160"/>
                    </a:cubicBezTo>
                    <a:cubicBezTo>
                      <a:pt x="45" y="163"/>
                      <a:pt x="43" y="165"/>
                      <a:pt x="40" y="167"/>
                    </a:cubicBezTo>
                    <a:cubicBezTo>
                      <a:pt x="32" y="173"/>
                      <a:pt x="22" y="174"/>
                      <a:pt x="13" y="169"/>
                    </a:cubicBezTo>
                    <a:cubicBezTo>
                      <a:pt x="6" y="165"/>
                      <a:pt x="1" y="158"/>
                      <a:pt x="1" y="149"/>
                    </a:cubicBezTo>
                    <a:cubicBezTo>
                      <a:pt x="1" y="149"/>
                      <a:pt x="1" y="149"/>
                      <a:pt x="1" y="149"/>
                    </a:cubicBezTo>
                    <a:cubicBezTo>
                      <a:pt x="1" y="149"/>
                      <a:pt x="1" y="149"/>
                      <a:pt x="1" y="149"/>
                    </a:cubicBezTo>
                    <a:cubicBezTo>
                      <a:pt x="1" y="149"/>
                      <a:pt x="0" y="148"/>
                      <a:pt x="1" y="148"/>
                    </a:cubicBezTo>
                    <a:cubicBezTo>
                      <a:pt x="0" y="144"/>
                      <a:pt x="1" y="139"/>
                      <a:pt x="4" y="136"/>
                    </a:cubicBezTo>
                    <a:cubicBezTo>
                      <a:pt x="35" y="78"/>
                      <a:pt x="88" y="37"/>
                      <a:pt x="158" y="16"/>
                    </a:cubicBezTo>
                    <a:cubicBezTo>
                      <a:pt x="207" y="1"/>
                      <a:pt x="247" y="2"/>
                      <a:pt x="252" y="2"/>
                    </a:cubicBezTo>
                    <a:cubicBezTo>
                      <a:pt x="302" y="2"/>
                      <a:pt x="302" y="2"/>
                      <a:pt x="302" y="2"/>
                    </a:cubicBezTo>
                    <a:cubicBezTo>
                      <a:pt x="653" y="0"/>
                      <a:pt x="653" y="0"/>
                      <a:pt x="653" y="0"/>
                    </a:cubicBezTo>
                    <a:cubicBezTo>
                      <a:pt x="653" y="49"/>
                      <a:pt x="653" y="49"/>
                      <a:pt x="653" y="49"/>
                    </a:cubicBezTo>
                    <a:cubicBezTo>
                      <a:pt x="303" y="50"/>
                      <a:pt x="303" y="50"/>
                      <a:pt x="303"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2" name="íṧḷîďê"/>
              <p:cNvSpPr/>
              <p:nvPr/>
            </p:nvSpPr>
            <p:spPr bwMode="auto">
              <a:xfrm>
                <a:off x="5686600" y="4135795"/>
                <a:ext cx="247185" cy="63727"/>
              </a:xfrm>
              <a:custGeom>
                <a:avLst/>
                <a:gdLst>
                  <a:gd name="T0" fmla="*/ 616 w 662"/>
                  <a:gd name="T1" fmla="*/ 157 h 171"/>
                  <a:gd name="T2" fmla="*/ 491 w 662"/>
                  <a:gd name="T3" fmla="*/ 62 h 171"/>
                  <a:gd name="T4" fmla="*/ 410 w 662"/>
                  <a:gd name="T5" fmla="*/ 50 h 171"/>
                  <a:gd name="T6" fmla="*/ 409 w 662"/>
                  <a:gd name="T7" fmla="*/ 50 h 171"/>
                  <a:gd name="T8" fmla="*/ 359 w 662"/>
                  <a:gd name="T9" fmla="*/ 50 h 171"/>
                  <a:gd name="T10" fmla="*/ 0 w 662"/>
                  <a:gd name="T11" fmla="*/ 52 h 171"/>
                  <a:gd name="T12" fmla="*/ 0 w 662"/>
                  <a:gd name="T13" fmla="*/ 3 h 171"/>
                  <a:gd name="T14" fmla="*/ 359 w 662"/>
                  <a:gd name="T15" fmla="*/ 1 h 171"/>
                  <a:gd name="T16" fmla="*/ 409 w 662"/>
                  <a:gd name="T17" fmla="*/ 1 h 171"/>
                  <a:gd name="T18" fmla="*/ 504 w 662"/>
                  <a:gd name="T19" fmla="*/ 14 h 171"/>
                  <a:gd name="T20" fmla="*/ 659 w 662"/>
                  <a:gd name="T21" fmla="*/ 132 h 171"/>
                  <a:gd name="T22" fmla="*/ 662 w 662"/>
                  <a:gd name="T23" fmla="*/ 144 h 171"/>
                  <a:gd name="T24" fmla="*/ 662 w 662"/>
                  <a:gd name="T25" fmla="*/ 146 h 171"/>
                  <a:gd name="T26" fmla="*/ 662 w 662"/>
                  <a:gd name="T27" fmla="*/ 146 h 171"/>
                  <a:gd name="T28" fmla="*/ 662 w 662"/>
                  <a:gd name="T29" fmla="*/ 146 h 171"/>
                  <a:gd name="T30" fmla="*/ 649 w 662"/>
                  <a:gd name="T31" fmla="*/ 166 h 171"/>
                  <a:gd name="T32" fmla="*/ 623 w 662"/>
                  <a:gd name="T33" fmla="*/ 164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79"/>
                      <a:pt x="491" y="62"/>
                    </a:cubicBezTo>
                    <a:cubicBezTo>
                      <a:pt x="447" y="49"/>
                      <a:pt x="410" y="50"/>
                      <a:pt x="410" y="50"/>
                    </a:cubicBezTo>
                    <a:cubicBezTo>
                      <a:pt x="409" y="50"/>
                      <a:pt x="409" y="50"/>
                      <a:pt x="409" y="50"/>
                    </a:cubicBezTo>
                    <a:cubicBezTo>
                      <a:pt x="359" y="50"/>
                      <a:pt x="359" y="50"/>
                      <a:pt x="359" y="50"/>
                    </a:cubicBezTo>
                    <a:cubicBezTo>
                      <a:pt x="0" y="52"/>
                      <a:pt x="0" y="52"/>
                      <a:pt x="0" y="52"/>
                    </a:cubicBezTo>
                    <a:cubicBezTo>
                      <a:pt x="0" y="3"/>
                      <a:pt x="0" y="3"/>
                      <a:pt x="0" y="3"/>
                    </a:cubicBezTo>
                    <a:cubicBezTo>
                      <a:pt x="359" y="1"/>
                      <a:pt x="359" y="1"/>
                      <a:pt x="359" y="1"/>
                    </a:cubicBezTo>
                    <a:cubicBezTo>
                      <a:pt x="409" y="1"/>
                      <a:pt x="409" y="1"/>
                      <a:pt x="409" y="1"/>
                    </a:cubicBezTo>
                    <a:cubicBezTo>
                      <a:pt x="414" y="1"/>
                      <a:pt x="454" y="0"/>
                      <a:pt x="504" y="14"/>
                    </a:cubicBezTo>
                    <a:cubicBezTo>
                      <a:pt x="573" y="35"/>
                      <a:pt x="627" y="75"/>
                      <a:pt x="659" y="132"/>
                    </a:cubicBezTo>
                    <a:cubicBezTo>
                      <a:pt x="661" y="136"/>
                      <a:pt x="662" y="140"/>
                      <a:pt x="662" y="144"/>
                    </a:cubicBezTo>
                    <a:cubicBezTo>
                      <a:pt x="662" y="145"/>
                      <a:pt x="662" y="145"/>
                      <a:pt x="662" y="146"/>
                    </a:cubicBezTo>
                    <a:cubicBezTo>
                      <a:pt x="662" y="146"/>
                      <a:pt x="662" y="146"/>
                      <a:pt x="662" y="146"/>
                    </a:cubicBezTo>
                    <a:cubicBezTo>
                      <a:pt x="662" y="146"/>
                      <a:pt x="662" y="146"/>
                      <a:pt x="662" y="146"/>
                    </a:cubicBezTo>
                    <a:cubicBezTo>
                      <a:pt x="661" y="154"/>
                      <a:pt x="657" y="162"/>
                      <a:pt x="649" y="166"/>
                    </a:cubicBezTo>
                    <a:cubicBezTo>
                      <a:pt x="641" y="171"/>
                      <a:pt x="630" y="170"/>
                      <a:pt x="623" y="164"/>
                    </a:cubicBezTo>
                    <a:cubicBezTo>
                      <a:pt x="620" y="162"/>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3" name="í$1îdè"/>
              <p:cNvSpPr/>
              <p:nvPr/>
            </p:nvSpPr>
            <p:spPr bwMode="auto">
              <a:xfrm>
                <a:off x="5113053" y="3973580"/>
                <a:ext cx="549408" cy="337949"/>
              </a:xfrm>
              <a:custGeom>
                <a:avLst/>
                <a:gdLst>
                  <a:gd name="T0" fmla="*/ 1460 w 1473"/>
                  <a:gd name="T1" fmla="*/ 497 h 905"/>
                  <a:gd name="T2" fmla="*/ 1461 w 1473"/>
                  <a:gd name="T3" fmla="*/ 497 h 905"/>
                  <a:gd name="T4" fmla="*/ 1457 w 1473"/>
                  <a:gd name="T5" fmla="*/ 653 h 905"/>
                  <a:gd name="T6" fmla="*/ 1457 w 1473"/>
                  <a:gd name="T7" fmla="*/ 653 h 905"/>
                  <a:gd name="T8" fmla="*/ 1080 w 1473"/>
                  <a:gd name="T9" fmla="*/ 858 h 905"/>
                  <a:gd name="T10" fmla="*/ 666 w 1473"/>
                  <a:gd name="T11" fmla="*/ 735 h 905"/>
                  <a:gd name="T12" fmla="*/ 253 w 1473"/>
                  <a:gd name="T13" fmla="*/ 613 h 905"/>
                  <a:gd name="T14" fmla="*/ 48 w 1473"/>
                  <a:gd name="T15" fmla="*/ 236 h 905"/>
                  <a:gd name="T16" fmla="*/ 48 w 1473"/>
                  <a:gd name="T17" fmla="*/ 236 h 905"/>
                  <a:gd name="T18" fmla="*/ 129 w 1473"/>
                  <a:gd name="T19" fmla="*/ 103 h 905"/>
                  <a:gd name="T20" fmla="*/ 129 w 1473"/>
                  <a:gd name="T21" fmla="*/ 103 h 905"/>
                  <a:gd name="T22" fmla="*/ 425 w 1473"/>
                  <a:gd name="T23" fmla="*/ 32 h 905"/>
                  <a:gd name="T24" fmla="*/ 838 w 1473"/>
                  <a:gd name="T25" fmla="*/ 154 h 905"/>
                  <a:gd name="T26" fmla="*/ 1251 w 1473"/>
                  <a:gd name="T27" fmla="*/ 277 h 905"/>
                  <a:gd name="T28" fmla="*/ 1460 w 1473"/>
                  <a:gd name="T29" fmla="*/ 497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3" h="905">
                    <a:moveTo>
                      <a:pt x="1460" y="497"/>
                    </a:moveTo>
                    <a:cubicBezTo>
                      <a:pt x="1461" y="497"/>
                      <a:pt x="1461" y="497"/>
                      <a:pt x="1461" y="497"/>
                    </a:cubicBezTo>
                    <a:cubicBezTo>
                      <a:pt x="1472" y="547"/>
                      <a:pt x="1473" y="601"/>
                      <a:pt x="1457" y="653"/>
                    </a:cubicBezTo>
                    <a:cubicBezTo>
                      <a:pt x="1457" y="653"/>
                      <a:pt x="1457" y="653"/>
                      <a:pt x="1457" y="653"/>
                    </a:cubicBezTo>
                    <a:cubicBezTo>
                      <a:pt x="1409" y="814"/>
                      <a:pt x="1240" y="905"/>
                      <a:pt x="1080" y="858"/>
                    </a:cubicBezTo>
                    <a:cubicBezTo>
                      <a:pt x="666" y="735"/>
                      <a:pt x="666" y="735"/>
                      <a:pt x="666" y="735"/>
                    </a:cubicBezTo>
                    <a:cubicBezTo>
                      <a:pt x="253" y="613"/>
                      <a:pt x="253" y="613"/>
                      <a:pt x="253" y="613"/>
                    </a:cubicBezTo>
                    <a:cubicBezTo>
                      <a:pt x="93" y="565"/>
                      <a:pt x="0" y="397"/>
                      <a:pt x="48" y="236"/>
                    </a:cubicBezTo>
                    <a:cubicBezTo>
                      <a:pt x="48" y="236"/>
                      <a:pt x="48" y="236"/>
                      <a:pt x="48" y="236"/>
                    </a:cubicBezTo>
                    <a:cubicBezTo>
                      <a:pt x="64" y="184"/>
                      <a:pt x="92" y="138"/>
                      <a:pt x="129" y="103"/>
                    </a:cubicBezTo>
                    <a:cubicBezTo>
                      <a:pt x="129" y="103"/>
                      <a:pt x="129" y="103"/>
                      <a:pt x="129" y="103"/>
                    </a:cubicBezTo>
                    <a:cubicBezTo>
                      <a:pt x="205" y="30"/>
                      <a:pt x="317" y="0"/>
                      <a:pt x="425" y="32"/>
                    </a:cubicBezTo>
                    <a:cubicBezTo>
                      <a:pt x="838" y="154"/>
                      <a:pt x="838" y="154"/>
                      <a:pt x="838" y="154"/>
                    </a:cubicBezTo>
                    <a:cubicBezTo>
                      <a:pt x="1251" y="277"/>
                      <a:pt x="1251" y="277"/>
                      <a:pt x="1251" y="277"/>
                    </a:cubicBezTo>
                    <a:cubicBezTo>
                      <a:pt x="1359" y="309"/>
                      <a:pt x="1436" y="395"/>
                      <a:pt x="1460"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4" name="îşḷiḓe"/>
              <p:cNvSpPr/>
              <p:nvPr/>
            </p:nvSpPr>
            <p:spPr bwMode="auto">
              <a:xfrm>
                <a:off x="5413344" y="4031514"/>
                <a:ext cx="244289" cy="127455"/>
              </a:xfrm>
              <a:custGeom>
                <a:avLst/>
                <a:gdLst>
                  <a:gd name="T0" fmla="*/ 654 w 654"/>
                  <a:gd name="T1" fmla="*/ 343 h 343"/>
                  <a:gd name="T2" fmla="*/ 505 w 654"/>
                  <a:gd name="T3" fmla="*/ 256 h 343"/>
                  <a:gd name="T4" fmla="*/ 0 w 654"/>
                  <a:gd name="T5" fmla="*/ 107 h 343"/>
                  <a:gd name="T6" fmla="*/ 31 w 654"/>
                  <a:gd name="T7" fmla="*/ 0 h 343"/>
                  <a:gd name="T8" fmla="*/ 445 w 654"/>
                  <a:gd name="T9" fmla="*/ 123 h 343"/>
                  <a:gd name="T10" fmla="*/ 654 w 654"/>
                  <a:gd name="T11" fmla="*/ 343 h 343"/>
                </a:gdLst>
                <a:ahLst/>
                <a:cxnLst>
                  <a:cxn ang="0">
                    <a:pos x="T0" y="T1"/>
                  </a:cxn>
                  <a:cxn ang="0">
                    <a:pos x="T2" y="T3"/>
                  </a:cxn>
                  <a:cxn ang="0">
                    <a:pos x="T4" y="T5"/>
                  </a:cxn>
                  <a:cxn ang="0">
                    <a:pos x="T6" y="T7"/>
                  </a:cxn>
                  <a:cxn ang="0">
                    <a:pos x="T8" y="T9"/>
                  </a:cxn>
                  <a:cxn ang="0">
                    <a:pos x="T10" y="T11"/>
                  </a:cxn>
                </a:cxnLst>
                <a:rect l="0" t="0" r="r" b="b"/>
                <a:pathLst>
                  <a:path w="654" h="343">
                    <a:moveTo>
                      <a:pt x="654" y="343"/>
                    </a:moveTo>
                    <a:cubicBezTo>
                      <a:pt x="613" y="304"/>
                      <a:pt x="563" y="273"/>
                      <a:pt x="505" y="256"/>
                    </a:cubicBezTo>
                    <a:cubicBezTo>
                      <a:pt x="0" y="107"/>
                      <a:pt x="0" y="107"/>
                      <a:pt x="0" y="107"/>
                    </a:cubicBezTo>
                    <a:cubicBezTo>
                      <a:pt x="31" y="0"/>
                      <a:pt x="31" y="0"/>
                      <a:pt x="31" y="0"/>
                    </a:cubicBezTo>
                    <a:cubicBezTo>
                      <a:pt x="445" y="123"/>
                      <a:pt x="445" y="123"/>
                      <a:pt x="445" y="123"/>
                    </a:cubicBezTo>
                    <a:cubicBezTo>
                      <a:pt x="553" y="155"/>
                      <a:pt x="630" y="241"/>
                      <a:pt x="654" y="343"/>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5" name="ïṩľiḍê"/>
              <p:cNvSpPr/>
              <p:nvPr/>
            </p:nvSpPr>
            <p:spPr bwMode="auto">
              <a:xfrm>
                <a:off x="5361203" y="4071103"/>
                <a:ext cx="301257" cy="240427"/>
              </a:xfrm>
              <a:custGeom>
                <a:avLst/>
                <a:gdLst>
                  <a:gd name="T0" fmla="*/ 791 w 807"/>
                  <a:gd name="T1" fmla="*/ 392 h 644"/>
                  <a:gd name="T2" fmla="*/ 414 w 807"/>
                  <a:gd name="T3" fmla="*/ 597 h 644"/>
                  <a:gd name="T4" fmla="*/ 0 w 807"/>
                  <a:gd name="T5" fmla="*/ 474 h 644"/>
                  <a:gd name="T6" fmla="*/ 140 w 807"/>
                  <a:gd name="T7" fmla="*/ 0 h 644"/>
                  <a:gd name="T8" fmla="*/ 645 w 807"/>
                  <a:gd name="T9" fmla="*/ 149 h 644"/>
                  <a:gd name="T10" fmla="*/ 795 w 807"/>
                  <a:gd name="T11" fmla="*/ 236 h 644"/>
                  <a:gd name="T12" fmla="*/ 791 w 807"/>
                  <a:gd name="T13" fmla="*/ 392 h 644"/>
                  <a:gd name="T14" fmla="*/ 791 w 807"/>
                  <a:gd name="T15" fmla="*/ 392 h 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644">
                    <a:moveTo>
                      <a:pt x="791" y="392"/>
                    </a:moveTo>
                    <a:cubicBezTo>
                      <a:pt x="743" y="553"/>
                      <a:pt x="574" y="644"/>
                      <a:pt x="414" y="597"/>
                    </a:cubicBezTo>
                    <a:cubicBezTo>
                      <a:pt x="0" y="474"/>
                      <a:pt x="0" y="474"/>
                      <a:pt x="0" y="474"/>
                    </a:cubicBezTo>
                    <a:cubicBezTo>
                      <a:pt x="140" y="0"/>
                      <a:pt x="140" y="0"/>
                      <a:pt x="140" y="0"/>
                    </a:cubicBezTo>
                    <a:cubicBezTo>
                      <a:pt x="645" y="149"/>
                      <a:pt x="645" y="149"/>
                      <a:pt x="645" y="149"/>
                    </a:cubicBezTo>
                    <a:cubicBezTo>
                      <a:pt x="703" y="166"/>
                      <a:pt x="754" y="197"/>
                      <a:pt x="795" y="236"/>
                    </a:cubicBezTo>
                    <a:cubicBezTo>
                      <a:pt x="807" y="285"/>
                      <a:pt x="807" y="339"/>
                      <a:pt x="791" y="392"/>
                    </a:cubicBezTo>
                    <a:cubicBezTo>
                      <a:pt x="791" y="392"/>
                      <a:pt x="791" y="392"/>
                      <a:pt x="791" y="39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6" name="îśļîḓé"/>
              <p:cNvSpPr/>
              <p:nvPr/>
            </p:nvSpPr>
            <p:spPr bwMode="auto">
              <a:xfrm>
                <a:off x="5160365" y="3973580"/>
                <a:ext cx="264565" cy="97523"/>
              </a:xfrm>
              <a:custGeom>
                <a:avLst/>
                <a:gdLst>
                  <a:gd name="T0" fmla="*/ 173 w 708"/>
                  <a:gd name="T1" fmla="*/ 111 h 261"/>
                  <a:gd name="T2" fmla="*/ 0 w 708"/>
                  <a:gd name="T3" fmla="*/ 103 h 261"/>
                  <a:gd name="T4" fmla="*/ 296 w 708"/>
                  <a:gd name="T5" fmla="*/ 32 h 261"/>
                  <a:gd name="T6" fmla="*/ 708 w 708"/>
                  <a:gd name="T7" fmla="*/ 154 h 261"/>
                  <a:gd name="T8" fmla="*/ 677 w 708"/>
                  <a:gd name="T9" fmla="*/ 261 h 261"/>
                  <a:gd name="T10" fmla="*/ 173 w 708"/>
                  <a:gd name="T11" fmla="*/ 111 h 261"/>
                </a:gdLst>
                <a:ahLst/>
                <a:cxnLst>
                  <a:cxn ang="0">
                    <a:pos x="T0" y="T1"/>
                  </a:cxn>
                  <a:cxn ang="0">
                    <a:pos x="T2" y="T3"/>
                  </a:cxn>
                  <a:cxn ang="0">
                    <a:pos x="T4" y="T5"/>
                  </a:cxn>
                  <a:cxn ang="0">
                    <a:pos x="T6" y="T7"/>
                  </a:cxn>
                  <a:cxn ang="0">
                    <a:pos x="T8" y="T9"/>
                  </a:cxn>
                  <a:cxn ang="0">
                    <a:pos x="T10" y="T11"/>
                  </a:cxn>
                </a:cxnLst>
                <a:rect l="0" t="0" r="r" b="b"/>
                <a:pathLst>
                  <a:path w="708" h="261">
                    <a:moveTo>
                      <a:pt x="173" y="111"/>
                    </a:moveTo>
                    <a:cubicBezTo>
                      <a:pt x="115" y="94"/>
                      <a:pt x="55" y="93"/>
                      <a:pt x="0" y="103"/>
                    </a:cubicBezTo>
                    <a:cubicBezTo>
                      <a:pt x="76" y="30"/>
                      <a:pt x="187" y="0"/>
                      <a:pt x="296" y="32"/>
                    </a:cubicBezTo>
                    <a:cubicBezTo>
                      <a:pt x="708" y="154"/>
                      <a:pt x="708" y="154"/>
                      <a:pt x="708" y="154"/>
                    </a:cubicBezTo>
                    <a:cubicBezTo>
                      <a:pt x="677" y="261"/>
                      <a:pt x="677" y="261"/>
                      <a:pt x="677" y="261"/>
                    </a:cubicBezTo>
                    <a:cubicBezTo>
                      <a:pt x="173" y="111"/>
                      <a:pt x="173" y="111"/>
                      <a:pt x="173" y="11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7" name="iṣ1îďé"/>
              <p:cNvSpPr/>
              <p:nvPr/>
            </p:nvSpPr>
            <p:spPr bwMode="auto">
              <a:xfrm>
                <a:off x="5113053" y="4008341"/>
                <a:ext cx="300292" cy="239461"/>
              </a:xfrm>
              <a:custGeom>
                <a:avLst/>
                <a:gdLst>
                  <a:gd name="T0" fmla="*/ 806 w 806"/>
                  <a:gd name="T1" fmla="*/ 169 h 643"/>
                  <a:gd name="T2" fmla="*/ 666 w 806"/>
                  <a:gd name="T3" fmla="*/ 643 h 643"/>
                  <a:gd name="T4" fmla="*/ 253 w 806"/>
                  <a:gd name="T5" fmla="*/ 521 h 643"/>
                  <a:gd name="T6" fmla="*/ 48 w 806"/>
                  <a:gd name="T7" fmla="*/ 144 h 643"/>
                  <a:gd name="T8" fmla="*/ 48 w 806"/>
                  <a:gd name="T9" fmla="*/ 144 h 643"/>
                  <a:gd name="T10" fmla="*/ 129 w 806"/>
                  <a:gd name="T11" fmla="*/ 11 h 643"/>
                  <a:gd name="T12" fmla="*/ 302 w 806"/>
                  <a:gd name="T13" fmla="*/ 19 h 643"/>
                  <a:gd name="T14" fmla="*/ 806 w 806"/>
                  <a:gd name="T15" fmla="*/ 169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643">
                    <a:moveTo>
                      <a:pt x="806" y="169"/>
                    </a:moveTo>
                    <a:cubicBezTo>
                      <a:pt x="666" y="643"/>
                      <a:pt x="666" y="643"/>
                      <a:pt x="666" y="643"/>
                    </a:cubicBezTo>
                    <a:cubicBezTo>
                      <a:pt x="253" y="521"/>
                      <a:pt x="253" y="521"/>
                      <a:pt x="253" y="521"/>
                    </a:cubicBezTo>
                    <a:cubicBezTo>
                      <a:pt x="92" y="473"/>
                      <a:pt x="0" y="305"/>
                      <a:pt x="48" y="144"/>
                    </a:cubicBezTo>
                    <a:cubicBezTo>
                      <a:pt x="48" y="144"/>
                      <a:pt x="48" y="144"/>
                      <a:pt x="48" y="144"/>
                    </a:cubicBezTo>
                    <a:cubicBezTo>
                      <a:pt x="64" y="92"/>
                      <a:pt x="92" y="46"/>
                      <a:pt x="129" y="11"/>
                    </a:cubicBezTo>
                    <a:cubicBezTo>
                      <a:pt x="185" y="0"/>
                      <a:pt x="244" y="2"/>
                      <a:pt x="302" y="19"/>
                    </a:cubicBezTo>
                    <a:cubicBezTo>
                      <a:pt x="806" y="169"/>
                      <a:pt x="806" y="169"/>
                      <a:pt x="806" y="16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8" name="îṥľiḑé"/>
              <p:cNvSpPr/>
              <p:nvPr/>
            </p:nvSpPr>
            <p:spPr bwMode="auto">
              <a:xfrm>
                <a:off x="5367962" y="4206282"/>
                <a:ext cx="250082" cy="64693"/>
              </a:xfrm>
              <a:custGeom>
                <a:avLst/>
                <a:gdLst>
                  <a:gd name="T0" fmla="*/ 349 w 669"/>
                  <a:gd name="T1" fmla="*/ 100 h 174"/>
                  <a:gd name="T2" fmla="*/ 397 w 669"/>
                  <a:gd name="T3" fmla="*/ 114 h 174"/>
                  <a:gd name="T4" fmla="*/ 398 w 669"/>
                  <a:gd name="T5" fmla="*/ 114 h 174"/>
                  <a:gd name="T6" fmla="*/ 480 w 669"/>
                  <a:gd name="T7" fmla="*/ 125 h 174"/>
                  <a:gd name="T8" fmla="*/ 626 w 669"/>
                  <a:gd name="T9" fmla="*/ 69 h 174"/>
                  <a:gd name="T10" fmla="*/ 634 w 669"/>
                  <a:gd name="T11" fmla="*/ 64 h 174"/>
                  <a:gd name="T12" fmla="*/ 660 w 669"/>
                  <a:gd name="T13" fmla="*/ 70 h 174"/>
                  <a:gd name="T14" fmla="*/ 667 w 669"/>
                  <a:gd name="T15" fmla="*/ 92 h 174"/>
                  <a:gd name="T16" fmla="*/ 667 w 669"/>
                  <a:gd name="T17" fmla="*/ 93 h 174"/>
                  <a:gd name="T18" fmla="*/ 667 w 669"/>
                  <a:gd name="T19" fmla="*/ 92 h 174"/>
                  <a:gd name="T20" fmla="*/ 667 w 669"/>
                  <a:gd name="T21" fmla="*/ 94 h 174"/>
                  <a:gd name="T22" fmla="*/ 660 w 669"/>
                  <a:gd name="T23" fmla="*/ 104 h 174"/>
                  <a:gd name="T24" fmla="*/ 478 w 669"/>
                  <a:gd name="T25" fmla="*/ 174 h 174"/>
                  <a:gd name="T26" fmla="*/ 383 w 669"/>
                  <a:gd name="T27" fmla="*/ 161 h 174"/>
                  <a:gd name="T28" fmla="*/ 335 w 669"/>
                  <a:gd name="T29" fmla="*/ 147 h 174"/>
                  <a:gd name="T30" fmla="*/ 0 w 669"/>
                  <a:gd name="T31" fmla="*/ 47 h 174"/>
                  <a:gd name="T32" fmla="*/ 13 w 669"/>
                  <a:gd name="T33" fmla="*/ 0 h 174"/>
                  <a:gd name="T34" fmla="*/ 349 w 669"/>
                  <a:gd name="T35" fmla="*/ 10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9" h="174">
                    <a:moveTo>
                      <a:pt x="349" y="100"/>
                    </a:moveTo>
                    <a:cubicBezTo>
                      <a:pt x="397" y="114"/>
                      <a:pt x="397" y="114"/>
                      <a:pt x="397" y="114"/>
                    </a:cubicBezTo>
                    <a:cubicBezTo>
                      <a:pt x="398" y="114"/>
                      <a:pt x="398" y="114"/>
                      <a:pt x="398" y="114"/>
                    </a:cubicBezTo>
                    <a:cubicBezTo>
                      <a:pt x="399" y="114"/>
                      <a:pt x="434" y="125"/>
                      <a:pt x="480" y="125"/>
                    </a:cubicBezTo>
                    <a:cubicBezTo>
                      <a:pt x="539" y="125"/>
                      <a:pt x="588" y="106"/>
                      <a:pt x="626" y="69"/>
                    </a:cubicBezTo>
                    <a:cubicBezTo>
                      <a:pt x="628" y="67"/>
                      <a:pt x="631" y="65"/>
                      <a:pt x="634" y="64"/>
                    </a:cubicBezTo>
                    <a:cubicBezTo>
                      <a:pt x="643" y="60"/>
                      <a:pt x="653" y="62"/>
                      <a:pt x="660" y="70"/>
                    </a:cubicBezTo>
                    <a:cubicBezTo>
                      <a:pt x="667" y="76"/>
                      <a:pt x="669" y="84"/>
                      <a:pt x="667" y="92"/>
                    </a:cubicBezTo>
                    <a:cubicBezTo>
                      <a:pt x="667" y="93"/>
                      <a:pt x="667" y="93"/>
                      <a:pt x="667" y="93"/>
                    </a:cubicBezTo>
                    <a:cubicBezTo>
                      <a:pt x="667" y="92"/>
                      <a:pt x="667" y="92"/>
                      <a:pt x="667" y="92"/>
                    </a:cubicBezTo>
                    <a:cubicBezTo>
                      <a:pt x="667" y="93"/>
                      <a:pt x="667" y="93"/>
                      <a:pt x="667" y="94"/>
                    </a:cubicBezTo>
                    <a:cubicBezTo>
                      <a:pt x="665" y="98"/>
                      <a:pt x="663" y="101"/>
                      <a:pt x="660" y="104"/>
                    </a:cubicBezTo>
                    <a:cubicBezTo>
                      <a:pt x="613" y="150"/>
                      <a:pt x="550" y="174"/>
                      <a:pt x="478" y="174"/>
                    </a:cubicBezTo>
                    <a:cubicBezTo>
                      <a:pt x="427" y="174"/>
                      <a:pt x="388" y="162"/>
                      <a:pt x="383" y="161"/>
                    </a:cubicBezTo>
                    <a:cubicBezTo>
                      <a:pt x="335" y="147"/>
                      <a:pt x="335" y="147"/>
                      <a:pt x="335" y="147"/>
                    </a:cubicBezTo>
                    <a:cubicBezTo>
                      <a:pt x="0" y="47"/>
                      <a:pt x="0" y="47"/>
                      <a:pt x="0" y="47"/>
                    </a:cubicBezTo>
                    <a:cubicBezTo>
                      <a:pt x="13" y="0"/>
                      <a:pt x="13" y="0"/>
                      <a:pt x="13" y="0"/>
                    </a:cubicBezTo>
                    <a:cubicBezTo>
                      <a:pt x="349" y="100"/>
                      <a:pt x="349" y="100"/>
                      <a:pt x="349" y="10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99" name="ïşlîḍè"/>
              <p:cNvSpPr/>
              <p:nvPr/>
            </p:nvSpPr>
            <p:spPr bwMode="auto">
              <a:xfrm>
                <a:off x="5145882" y="4095242"/>
                <a:ext cx="226909" cy="128421"/>
              </a:xfrm>
              <a:custGeom>
                <a:avLst/>
                <a:gdLst>
                  <a:gd name="T0" fmla="*/ 49 w 608"/>
                  <a:gd name="T1" fmla="*/ 21 h 346"/>
                  <a:gd name="T2" fmla="*/ 141 w 608"/>
                  <a:gd name="T3" fmla="*/ 148 h 346"/>
                  <a:gd name="T4" fmla="*/ 215 w 608"/>
                  <a:gd name="T5" fmla="*/ 183 h 346"/>
                  <a:gd name="T6" fmla="*/ 216 w 608"/>
                  <a:gd name="T7" fmla="*/ 183 h 346"/>
                  <a:gd name="T8" fmla="*/ 264 w 608"/>
                  <a:gd name="T9" fmla="*/ 197 h 346"/>
                  <a:gd name="T10" fmla="*/ 608 w 608"/>
                  <a:gd name="T11" fmla="*/ 299 h 346"/>
                  <a:gd name="T12" fmla="*/ 595 w 608"/>
                  <a:gd name="T13" fmla="*/ 346 h 346"/>
                  <a:gd name="T14" fmla="*/ 250 w 608"/>
                  <a:gd name="T15" fmla="*/ 244 h 346"/>
                  <a:gd name="T16" fmla="*/ 202 w 608"/>
                  <a:gd name="T17" fmla="*/ 230 h 346"/>
                  <a:gd name="T18" fmla="*/ 115 w 608"/>
                  <a:gd name="T19" fmla="*/ 190 h 346"/>
                  <a:gd name="T20" fmla="*/ 1 w 608"/>
                  <a:gd name="T21" fmla="*/ 32 h 346"/>
                  <a:gd name="T22" fmla="*/ 1 w 608"/>
                  <a:gd name="T23" fmla="*/ 20 h 346"/>
                  <a:gd name="T24" fmla="*/ 2 w 608"/>
                  <a:gd name="T25" fmla="*/ 18 h 346"/>
                  <a:gd name="T26" fmla="*/ 2 w 608"/>
                  <a:gd name="T27" fmla="*/ 18 h 346"/>
                  <a:gd name="T28" fmla="*/ 2 w 608"/>
                  <a:gd name="T29" fmla="*/ 18 h 346"/>
                  <a:gd name="T30" fmla="*/ 19 w 608"/>
                  <a:gd name="T31" fmla="*/ 3 h 346"/>
                  <a:gd name="T32" fmla="*/ 45 w 608"/>
                  <a:gd name="T33" fmla="*/ 12 h 346"/>
                  <a:gd name="T34" fmla="*/ 49 w 608"/>
                  <a:gd name="T35" fmla="*/ 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8" h="346">
                    <a:moveTo>
                      <a:pt x="49" y="21"/>
                    </a:moveTo>
                    <a:cubicBezTo>
                      <a:pt x="60" y="72"/>
                      <a:pt x="91" y="115"/>
                      <a:pt x="141" y="148"/>
                    </a:cubicBezTo>
                    <a:cubicBezTo>
                      <a:pt x="179" y="173"/>
                      <a:pt x="215" y="183"/>
                      <a:pt x="215" y="183"/>
                    </a:cubicBezTo>
                    <a:cubicBezTo>
                      <a:pt x="216" y="183"/>
                      <a:pt x="216" y="183"/>
                      <a:pt x="216" y="183"/>
                    </a:cubicBezTo>
                    <a:cubicBezTo>
                      <a:pt x="264" y="197"/>
                      <a:pt x="264" y="197"/>
                      <a:pt x="264" y="197"/>
                    </a:cubicBezTo>
                    <a:cubicBezTo>
                      <a:pt x="608" y="299"/>
                      <a:pt x="608" y="299"/>
                      <a:pt x="608" y="299"/>
                    </a:cubicBezTo>
                    <a:cubicBezTo>
                      <a:pt x="595" y="346"/>
                      <a:pt x="595" y="346"/>
                      <a:pt x="595" y="346"/>
                    </a:cubicBezTo>
                    <a:cubicBezTo>
                      <a:pt x="250" y="244"/>
                      <a:pt x="250" y="244"/>
                      <a:pt x="250" y="244"/>
                    </a:cubicBezTo>
                    <a:cubicBezTo>
                      <a:pt x="202" y="230"/>
                      <a:pt x="202" y="230"/>
                      <a:pt x="202" y="230"/>
                    </a:cubicBezTo>
                    <a:cubicBezTo>
                      <a:pt x="197" y="229"/>
                      <a:pt x="158" y="218"/>
                      <a:pt x="115" y="190"/>
                    </a:cubicBezTo>
                    <a:cubicBezTo>
                      <a:pt x="55" y="150"/>
                      <a:pt x="15" y="96"/>
                      <a:pt x="1" y="32"/>
                    </a:cubicBezTo>
                    <a:cubicBezTo>
                      <a:pt x="0" y="28"/>
                      <a:pt x="0" y="23"/>
                      <a:pt x="1" y="20"/>
                    </a:cubicBezTo>
                    <a:cubicBezTo>
                      <a:pt x="1" y="19"/>
                      <a:pt x="1" y="19"/>
                      <a:pt x="2" y="18"/>
                    </a:cubicBezTo>
                    <a:cubicBezTo>
                      <a:pt x="2" y="18"/>
                      <a:pt x="2" y="18"/>
                      <a:pt x="2" y="18"/>
                    </a:cubicBezTo>
                    <a:cubicBezTo>
                      <a:pt x="2" y="18"/>
                      <a:pt x="2" y="18"/>
                      <a:pt x="2" y="18"/>
                    </a:cubicBezTo>
                    <a:cubicBezTo>
                      <a:pt x="4" y="10"/>
                      <a:pt x="11" y="4"/>
                      <a:pt x="19" y="3"/>
                    </a:cubicBezTo>
                    <a:cubicBezTo>
                      <a:pt x="29" y="0"/>
                      <a:pt x="39" y="4"/>
                      <a:pt x="45" y="12"/>
                    </a:cubicBezTo>
                    <a:cubicBezTo>
                      <a:pt x="47" y="14"/>
                      <a:pt x="48" y="18"/>
                      <a:pt x="49" y="21"/>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0" name="ïṩḻíḍè"/>
              <p:cNvSpPr/>
              <p:nvPr/>
            </p:nvSpPr>
            <p:spPr bwMode="auto">
              <a:xfrm>
                <a:off x="5642184" y="3719636"/>
                <a:ext cx="519475" cy="411332"/>
              </a:xfrm>
              <a:custGeom>
                <a:avLst/>
                <a:gdLst>
                  <a:gd name="T0" fmla="*/ 1391 w 1393"/>
                  <a:gd name="T1" fmla="*/ 761 h 1103"/>
                  <a:gd name="T2" fmla="*/ 1392 w 1393"/>
                  <a:gd name="T3" fmla="*/ 761 h 1103"/>
                  <a:gd name="T4" fmla="*/ 1350 w 1393"/>
                  <a:gd name="T5" fmla="*/ 912 h 1103"/>
                  <a:gd name="T6" fmla="*/ 1350 w 1393"/>
                  <a:gd name="T7" fmla="*/ 912 h 1103"/>
                  <a:gd name="T8" fmla="*/ 935 w 1393"/>
                  <a:gd name="T9" fmla="*/ 1018 h 1103"/>
                  <a:gd name="T10" fmla="*/ 563 w 1393"/>
                  <a:gd name="T11" fmla="*/ 798 h 1103"/>
                  <a:gd name="T12" fmla="*/ 193 w 1393"/>
                  <a:gd name="T13" fmla="*/ 578 h 1103"/>
                  <a:gd name="T14" fmla="*/ 86 w 1393"/>
                  <a:gd name="T15" fmla="*/ 163 h 1103"/>
                  <a:gd name="T16" fmla="*/ 87 w 1393"/>
                  <a:gd name="T17" fmla="*/ 163 h 1103"/>
                  <a:gd name="T18" fmla="*/ 197 w 1393"/>
                  <a:gd name="T19" fmla="*/ 53 h 1103"/>
                  <a:gd name="T20" fmla="*/ 197 w 1393"/>
                  <a:gd name="T21" fmla="*/ 53 h 1103"/>
                  <a:gd name="T22" fmla="*/ 501 w 1393"/>
                  <a:gd name="T23" fmla="*/ 57 h 1103"/>
                  <a:gd name="T24" fmla="*/ 872 w 1393"/>
                  <a:gd name="T25" fmla="*/ 277 h 1103"/>
                  <a:gd name="T26" fmla="*/ 1243 w 1393"/>
                  <a:gd name="T27" fmla="*/ 496 h 1103"/>
                  <a:gd name="T28" fmla="*/ 1391 w 1393"/>
                  <a:gd name="T29" fmla="*/ 761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3" h="1103">
                    <a:moveTo>
                      <a:pt x="1391" y="761"/>
                    </a:moveTo>
                    <a:cubicBezTo>
                      <a:pt x="1392" y="761"/>
                      <a:pt x="1392" y="761"/>
                      <a:pt x="1392" y="761"/>
                    </a:cubicBezTo>
                    <a:cubicBezTo>
                      <a:pt x="1391" y="812"/>
                      <a:pt x="1378" y="865"/>
                      <a:pt x="1350" y="912"/>
                    </a:cubicBezTo>
                    <a:cubicBezTo>
                      <a:pt x="1350" y="912"/>
                      <a:pt x="1350" y="912"/>
                      <a:pt x="1350" y="912"/>
                    </a:cubicBezTo>
                    <a:cubicBezTo>
                      <a:pt x="1264" y="1055"/>
                      <a:pt x="1079" y="1103"/>
                      <a:pt x="935" y="1018"/>
                    </a:cubicBezTo>
                    <a:cubicBezTo>
                      <a:pt x="563" y="798"/>
                      <a:pt x="563" y="798"/>
                      <a:pt x="563" y="798"/>
                    </a:cubicBezTo>
                    <a:cubicBezTo>
                      <a:pt x="193" y="578"/>
                      <a:pt x="193" y="578"/>
                      <a:pt x="193" y="578"/>
                    </a:cubicBezTo>
                    <a:cubicBezTo>
                      <a:pt x="49" y="493"/>
                      <a:pt x="0" y="306"/>
                      <a:pt x="86" y="163"/>
                    </a:cubicBezTo>
                    <a:cubicBezTo>
                      <a:pt x="87" y="163"/>
                      <a:pt x="87" y="163"/>
                      <a:pt x="87" y="163"/>
                    </a:cubicBezTo>
                    <a:cubicBezTo>
                      <a:pt x="115" y="116"/>
                      <a:pt x="153" y="78"/>
                      <a:pt x="197" y="53"/>
                    </a:cubicBezTo>
                    <a:cubicBezTo>
                      <a:pt x="197" y="53"/>
                      <a:pt x="197" y="53"/>
                      <a:pt x="197" y="53"/>
                    </a:cubicBezTo>
                    <a:cubicBezTo>
                      <a:pt x="289" y="2"/>
                      <a:pt x="404" y="0"/>
                      <a:pt x="501" y="57"/>
                    </a:cubicBezTo>
                    <a:cubicBezTo>
                      <a:pt x="872" y="277"/>
                      <a:pt x="872" y="277"/>
                      <a:pt x="872" y="277"/>
                    </a:cubicBezTo>
                    <a:cubicBezTo>
                      <a:pt x="1243" y="496"/>
                      <a:pt x="1243" y="496"/>
                      <a:pt x="1243" y="496"/>
                    </a:cubicBezTo>
                    <a:cubicBezTo>
                      <a:pt x="1339" y="554"/>
                      <a:pt x="1393" y="656"/>
                      <a:pt x="1391" y="76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1" name="îslïďé"/>
              <p:cNvSpPr/>
              <p:nvPr/>
            </p:nvSpPr>
            <p:spPr bwMode="auto">
              <a:xfrm>
                <a:off x="5946337" y="3822952"/>
                <a:ext cx="215322" cy="180561"/>
              </a:xfrm>
              <a:custGeom>
                <a:avLst/>
                <a:gdLst>
                  <a:gd name="T0" fmla="*/ 576 w 578"/>
                  <a:gd name="T1" fmla="*/ 484 h 484"/>
                  <a:gd name="T2" fmla="*/ 453 w 578"/>
                  <a:gd name="T3" fmla="*/ 363 h 484"/>
                  <a:gd name="T4" fmla="*/ 0 w 578"/>
                  <a:gd name="T5" fmla="*/ 95 h 484"/>
                  <a:gd name="T6" fmla="*/ 57 w 578"/>
                  <a:gd name="T7" fmla="*/ 0 h 484"/>
                  <a:gd name="T8" fmla="*/ 428 w 578"/>
                  <a:gd name="T9" fmla="*/ 219 h 484"/>
                  <a:gd name="T10" fmla="*/ 576 w 578"/>
                  <a:gd name="T11" fmla="*/ 484 h 484"/>
                </a:gdLst>
                <a:ahLst/>
                <a:cxnLst>
                  <a:cxn ang="0">
                    <a:pos x="T0" y="T1"/>
                  </a:cxn>
                  <a:cxn ang="0">
                    <a:pos x="T2" y="T3"/>
                  </a:cxn>
                  <a:cxn ang="0">
                    <a:pos x="T4" y="T5"/>
                  </a:cxn>
                  <a:cxn ang="0">
                    <a:pos x="T6" y="T7"/>
                  </a:cxn>
                  <a:cxn ang="0">
                    <a:pos x="T8" y="T9"/>
                  </a:cxn>
                  <a:cxn ang="0">
                    <a:pos x="T10" y="T11"/>
                  </a:cxn>
                </a:cxnLst>
                <a:rect l="0" t="0" r="r" b="b"/>
                <a:pathLst>
                  <a:path w="578" h="484">
                    <a:moveTo>
                      <a:pt x="576" y="484"/>
                    </a:moveTo>
                    <a:cubicBezTo>
                      <a:pt x="546" y="436"/>
                      <a:pt x="505" y="394"/>
                      <a:pt x="453" y="363"/>
                    </a:cubicBezTo>
                    <a:cubicBezTo>
                      <a:pt x="0" y="95"/>
                      <a:pt x="0" y="95"/>
                      <a:pt x="0" y="95"/>
                    </a:cubicBezTo>
                    <a:cubicBezTo>
                      <a:pt x="57" y="0"/>
                      <a:pt x="57" y="0"/>
                      <a:pt x="57" y="0"/>
                    </a:cubicBezTo>
                    <a:cubicBezTo>
                      <a:pt x="428" y="219"/>
                      <a:pt x="428" y="219"/>
                      <a:pt x="428" y="219"/>
                    </a:cubicBezTo>
                    <a:cubicBezTo>
                      <a:pt x="524" y="277"/>
                      <a:pt x="578" y="379"/>
                      <a:pt x="576" y="484"/>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2" name="íŝľíḍè"/>
              <p:cNvSpPr/>
              <p:nvPr/>
            </p:nvSpPr>
            <p:spPr bwMode="auto">
              <a:xfrm>
                <a:off x="5851711" y="3858678"/>
                <a:ext cx="309947" cy="272290"/>
              </a:xfrm>
              <a:custGeom>
                <a:avLst/>
                <a:gdLst>
                  <a:gd name="T0" fmla="*/ 787 w 829"/>
                  <a:gd name="T1" fmla="*/ 540 h 731"/>
                  <a:gd name="T2" fmla="*/ 372 w 829"/>
                  <a:gd name="T3" fmla="*/ 646 h 731"/>
                  <a:gd name="T4" fmla="*/ 0 w 829"/>
                  <a:gd name="T5" fmla="*/ 426 h 731"/>
                  <a:gd name="T6" fmla="*/ 252 w 829"/>
                  <a:gd name="T7" fmla="*/ 0 h 731"/>
                  <a:gd name="T8" fmla="*/ 705 w 829"/>
                  <a:gd name="T9" fmla="*/ 268 h 731"/>
                  <a:gd name="T10" fmla="*/ 829 w 829"/>
                  <a:gd name="T11" fmla="*/ 389 h 731"/>
                  <a:gd name="T12" fmla="*/ 787 w 829"/>
                  <a:gd name="T13" fmla="*/ 540 h 731"/>
                  <a:gd name="T14" fmla="*/ 787 w 829"/>
                  <a:gd name="T15" fmla="*/ 540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9" h="731">
                    <a:moveTo>
                      <a:pt x="787" y="540"/>
                    </a:moveTo>
                    <a:cubicBezTo>
                      <a:pt x="701" y="683"/>
                      <a:pt x="516" y="731"/>
                      <a:pt x="372" y="646"/>
                    </a:cubicBezTo>
                    <a:cubicBezTo>
                      <a:pt x="0" y="426"/>
                      <a:pt x="0" y="426"/>
                      <a:pt x="0" y="426"/>
                    </a:cubicBezTo>
                    <a:cubicBezTo>
                      <a:pt x="252" y="0"/>
                      <a:pt x="252" y="0"/>
                      <a:pt x="252" y="0"/>
                    </a:cubicBezTo>
                    <a:cubicBezTo>
                      <a:pt x="705" y="268"/>
                      <a:pt x="705" y="268"/>
                      <a:pt x="705" y="268"/>
                    </a:cubicBezTo>
                    <a:cubicBezTo>
                      <a:pt x="757" y="299"/>
                      <a:pt x="799" y="341"/>
                      <a:pt x="829" y="389"/>
                    </a:cubicBezTo>
                    <a:cubicBezTo>
                      <a:pt x="829" y="440"/>
                      <a:pt x="815" y="492"/>
                      <a:pt x="787" y="540"/>
                    </a:cubicBezTo>
                    <a:cubicBezTo>
                      <a:pt x="787" y="540"/>
                      <a:pt x="787" y="540"/>
                      <a:pt x="787" y="54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3" name="íš1iḑe"/>
              <p:cNvSpPr/>
              <p:nvPr/>
            </p:nvSpPr>
            <p:spPr bwMode="auto">
              <a:xfrm>
                <a:off x="5715567" y="3719636"/>
                <a:ext cx="252013" cy="139042"/>
              </a:xfrm>
              <a:custGeom>
                <a:avLst/>
                <a:gdLst>
                  <a:gd name="T0" fmla="*/ 165 w 675"/>
                  <a:gd name="T1" fmla="*/ 104 h 372"/>
                  <a:gd name="T2" fmla="*/ 0 w 675"/>
                  <a:gd name="T3" fmla="*/ 53 h 372"/>
                  <a:gd name="T4" fmla="*/ 304 w 675"/>
                  <a:gd name="T5" fmla="*/ 57 h 372"/>
                  <a:gd name="T6" fmla="*/ 675 w 675"/>
                  <a:gd name="T7" fmla="*/ 277 h 372"/>
                  <a:gd name="T8" fmla="*/ 618 w 675"/>
                  <a:gd name="T9" fmla="*/ 372 h 372"/>
                  <a:gd name="T10" fmla="*/ 165 w 675"/>
                  <a:gd name="T11" fmla="*/ 104 h 372"/>
                </a:gdLst>
                <a:ahLst/>
                <a:cxnLst>
                  <a:cxn ang="0">
                    <a:pos x="T0" y="T1"/>
                  </a:cxn>
                  <a:cxn ang="0">
                    <a:pos x="T2" y="T3"/>
                  </a:cxn>
                  <a:cxn ang="0">
                    <a:pos x="T4" y="T5"/>
                  </a:cxn>
                  <a:cxn ang="0">
                    <a:pos x="T6" y="T7"/>
                  </a:cxn>
                  <a:cxn ang="0">
                    <a:pos x="T8" y="T9"/>
                  </a:cxn>
                  <a:cxn ang="0">
                    <a:pos x="T10" y="T11"/>
                  </a:cxn>
                </a:cxnLst>
                <a:rect l="0" t="0" r="r" b="b"/>
                <a:pathLst>
                  <a:path w="675" h="372">
                    <a:moveTo>
                      <a:pt x="165" y="104"/>
                    </a:moveTo>
                    <a:cubicBezTo>
                      <a:pt x="113" y="73"/>
                      <a:pt x="56" y="57"/>
                      <a:pt x="0" y="53"/>
                    </a:cubicBezTo>
                    <a:cubicBezTo>
                      <a:pt x="91" y="1"/>
                      <a:pt x="207" y="0"/>
                      <a:pt x="304" y="57"/>
                    </a:cubicBezTo>
                    <a:cubicBezTo>
                      <a:pt x="675" y="277"/>
                      <a:pt x="675" y="277"/>
                      <a:pt x="675" y="277"/>
                    </a:cubicBezTo>
                    <a:cubicBezTo>
                      <a:pt x="618" y="372"/>
                      <a:pt x="618" y="372"/>
                      <a:pt x="618" y="372"/>
                    </a:cubicBezTo>
                    <a:cubicBezTo>
                      <a:pt x="165" y="104"/>
                      <a:pt x="165" y="104"/>
                      <a:pt x="165" y="10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4" name="îşḻîḋé"/>
              <p:cNvSpPr/>
              <p:nvPr/>
            </p:nvSpPr>
            <p:spPr bwMode="auto">
              <a:xfrm>
                <a:off x="5642184" y="3739913"/>
                <a:ext cx="304154" cy="277118"/>
              </a:xfrm>
              <a:custGeom>
                <a:avLst/>
                <a:gdLst>
                  <a:gd name="T0" fmla="*/ 815 w 815"/>
                  <a:gd name="T1" fmla="*/ 319 h 744"/>
                  <a:gd name="T2" fmla="*/ 563 w 815"/>
                  <a:gd name="T3" fmla="*/ 744 h 744"/>
                  <a:gd name="T4" fmla="*/ 193 w 815"/>
                  <a:gd name="T5" fmla="*/ 525 h 744"/>
                  <a:gd name="T6" fmla="*/ 86 w 815"/>
                  <a:gd name="T7" fmla="*/ 110 h 744"/>
                  <a:gd name="T8" fmla="*/ 87 w 815"/>
                  <a:gd name="T9" fmla="*/ 110 h 744"/>
                  <a:gd name="T10" fmla="*/ 197 w 815"/>
                  <a:gd name="T11" fmla="*/ 0 h 744"/>
                  <a:gd name="T12" fmla="*/ 363 w 815"/>
                  <a:gd name="T13" fmla="*/ 51 h 744"/>
                  <a:gd name="T14" fmla="*/ 815 w 815"/>
                  <a:gd name="T15" fmla="*/ 319 h 7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44">
                    <a:moveTo>
                      <a:pt x="815" y="319"/>
                    </a:moveTo>
                    <a:cubicBezTo>
                      <a:pt x="563" y="744"/>
                      <a:pt x="563" y="744"/>
                      <a:pt x="563" y="744"/>
                    </a:cubicBezTo>
                    <a:cubicBezTo>
                      <a:pt x="193" y="525"/>
                      <a:pt x="193" y="525"/>
                      <a:pt x="193" y="525"/>
                    </a:cubicBezTo>
                    <a:cubicBezTo>
                      <a:pt x="49" y="440"/>
                      <a:pt x="0" y="253"/>
                      <a:pt x="86" y="110"/>
                    </a:cubicBezTo>
                    <a:cubicBezTo>
                      <a:pt x="87" y="110"/>
                      <a:pt x="87" y="110"/>
                      <a:pt x="87" y="110"/>
                    </a:cubicBezTo>
                    <a:cubicBezTo>
                      <a:pt x="115" y="63"/>
                      <a:pt x="153" y="25"/>
                      <a:pt x="197" y="0"/>
                    </a:cubicBezTo>
                    <a:cubicBezTo>
                      <a:pt x="254" y="4"/>
                      <a:pt x="310" y="20"/>
                      <a:pt x="363" y="51"/>
                    </a:cubicBezTo>
                    <a:cubicBezTo>
                      <a:pt x="815" y="319"/>
                      <a:pt x="815" y="319"/>
                      <a:pt x="815" y="31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5" name="ïsḻiḓè"/>
              <p:cNvSpPr/>
              <p:nvPr/>
            </p:nvSpPr>
            <p:spPr bwMode="auto">
              <a:xfrm>
                <a:off x="5864264" y="3980339"/>
                <a:ext cx="239461" cy="112006"/>
              </a:xfrm>
              <a:custGeom>
                <a:avLst/>
                <a:gdLst>
                  <a:gd name="T0" fmla="*/ 326 w 640"/>
                  <a:gd name="T1" fmla="*/ 179 h 300"/>
                  <a:gd name="T2" fmla="*/ 369 w 640"/>
                  <a:gd name="T3" fmla="*/ 204 h 300"/>
                  <a:gd name="T4" fmla="*/ 370 w 640"/>
                  <a:gd name="T5" fmla="*/ 205 h 300"/>
                  <a:gd name="T6" fmla="*/ 446 w 640"/>
                  <a:gd name="T7" fmla="*/ 235 h 300"/>
                  <a:gd name="T8" fmla="*/ 602 w 640"/>
                  <a:gd name="T9" fmla="*/ 217 h 300"/>
                  <a:gd name="T10" fmla="*/ 612 w 640"/>
                  <a:gd name="T11" fmla="*/ 213 h 300"/>
                  <a:gd name="T12" fmla="*/ 635 w 640"/>
                  <a:gd name="T13" fmla="*/ 226 h 300"/>
                  <a:gd name="T14" fmla="*/ 636 w 640"/>
                  <a:gd name="T15" fmla="*/ 249 h 300"/>
                  <a:gd name="T16" fmla="*/ 636 w 640"/>
                  <a:gd name="T17" fmla="*/ 249 h 300"/>
                  <a:gd name="T18" fmla="*/ 636 w 640"/>
                  <a:gd name="T19" fmla="*/ 249 h 300"/>
                  <a:gd name="T20" fmla="*/ 635 w 640"/>
                  <a:gd name="T21" fmla="*/ 251 h 300"/>
                  <a:gd name="T22" fmla="*/ 626 w 640"/>
                  <a:gd name="T23" fmla="*/ 259 h 300"/>
                  <a:gd name="T24" fmla="*/ 433 w 640"/>
                  <a:gd name="T25" fmla="*/ 283 h 300"/>
                  <a:gd name="T26" fmla="*/ 344 w 640"/>
                  <a:gd name="T27" fmla="*/ 246 h 300"/>
                  <a:gd name="T28" fmla="*/ 301 w 640"/>
                  <a:gd name="T29" fmla="*/ 221 h 300"/>
                  <a:gd name="T30" fmla="*/ 0 w 640"/>
                  <a:gd name="T31" fmla="*/ 42 h 300"/>
                  <a:gd name="T32" fmla="*/ 25 w 640"/>
                  <a:gd name="T33" fmla="*/ 0 h 300"/>
                  <a:gd name="T34" fmla="*/ 326 w 640"/>
                  <a:gd name="T35" fmla="*/ 17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0" h="300">
                    <a:moveTo>
                      <a:pt x="326" y="179"/>
                    </a:moveTo>
                    <a:cubicBezTo>
                      <a:pt x="369" y="204"/>
                      <a:pt x="369" y="204"/>
                      <a:pt x="369" y="204"/>
                    </a:cubicBezTo>
                    <a:cubicBezTo>
                      <a:pt x="370" y="205"/>
                      <a:pt x="370" y="205"/>
                      <a:pt x="370" y="205"/>
                    </a:cubicBezTo>
                    <a:cubicBezTo>
                      <a:pt x="370" y="205"/>
                      <a:pt x="402" y="224"/>
                      <a:pt x="446" y="235"/>
                    </a:cubicBezTo>
                    <a:cubicBezTo>
                      <a:pt x="504" y="249"/>
                      <a:pt x="556" y="243"/>
                      <a:pt x="602" y="217"/>
                    </a:cubicBezTo>
                    <a:cubicBezTo>
                      <a:pt x="605" y="215"/>
                      <a:pt x="608" y="214"/>
                      <a:pt x="612" y="213"/>
                    </a:cubicBezTo>
                    <a:cubicBezTo>
                      <a:pt x="621" y="212"/>
                      <a:pt x="630" y="217"/>
                      <a:pt x="635" y="226"/>
                    </a:cubicBezTo>
                    <a:cubicBezTo>
                      <a:pt x="640" y="233"/>
                      <a:pt x="640" y="241"/>
                      <a:pt x="636" y="249"/>
                    </a:cubicBezTo>
                    <a:cubicBezTo>
                      <a:pt x="636" y="249"/>
                      <a:pt x="636" y="249"/>
                      <a:pt x="636" y="249"/>
                    </a:cubicBezTo>
                    <a:cubicBezTo>
                      <a:pt x="636" y="249"/>
                      <a:pt x="636" y="249"/>
                      <a:pt x="636" y="249"/>
                    </a:cubicBezTo>
                    <a:cubicBezTo>
                      <a:pt x="636" y="250"/>
                      <a:pt x="635" y="250"/>
                      <a:pt x="635" y="251"/>
                    </a:cubicBezTo>
                    <a:cubicBezTo>
                      <a:pt x="633" y="254"/>
                      <a:pt x="630" y="257"/>
                      <a:pt x="626" y="259"/>
                    </a:cubicBezTo>
                    <a:cubicBezTo>
                      <a:pt x="570" y="292"/>
                      <a:pt x="503" y="300"/>
                      <a:pt x="433" y="283"/>
                    </a:cubicBezTo>
                    <a:cubicBezTo>
                      <a:pt x="383" y="270"/>
                      <a:pt x="349" y="249"/>
                      <a:pt x="344" y="246"/>
                    </a:cubicBezTo>
                    <a:cubicBezTo>
                      <a:pt x="301" y="221"/>
                      <a:pt x="301" y="221"/>
                      <a:pt x="301" y="221"/>
                    </a:cubicBezTo>
                    <a:cubicBezTo>
                      <a:pt x="0" y="42"/>
                      <a:pt x="0" y="42"/>
                      <a:pt x="0" y="42"/>
                    </a:cubicBezTo>
                    <a:cubicBezTo>
                      <a:pt x="25" y="0"/>
                      <a:pt x="25" y="0"/>
                      <a:pt x="25" y="0"/>
                    </a:cubicBezTo>
                    <a:cubicBezTo>
                      <a:pt x="326" y="179"/>
                      <a:pt x="326" y="179"/>
                      <a:pt x="326" y="179"/>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6" name="ïṣlîdé"/>
              <p:cNvSpPr/>
              <p:nvPr/>
            </p:nvSpPr>
            <p:spPr bwMode="auto">
              <a:xfrm>
                <a:off x="5677909" y="3819089"/>
                <a:ext cx="196010" cy="176699"/>
              </a:xfrm>
              <a:custGeom>
                <a:avLst/>
                <a:gdLst>
                  <a:gd name="T0" fmla="*/ 51 w 526"/>
                  <a:gd name="T1" fmla="*/ 26 h 474"/>
                  <a:gd name="T2" fmla="*/ 110 w 526"/>
                  <a:gd name="T3" fmla="*/ 171 h 474"/>
                  <a:gd name="T4" fmla="*/ 173 w 526"/>
                  <a:gd name="T5" fmla="*/ 223 h 474"/>
                  <a:gd name="T6" fmla="*/ 174 w 526"/>
                  <a:gd name="T7" fmla="*/ 224 h 474"/>
                  <a:gd name="T8" fmla="*/ 217 w 526"/>
                  <a:gd name="T9" fmla="*/ 249 h 474"/>
                  <a:gd name="T10" fmla="*/ 526 w 526"/>
                  <a:gd name="T11" fmla="*/ 432 h 474"/>
                  <a:gd name="T12" fmla="*/ 501 w 526"/>
                  <a:gd name="T13" fmla="*/ 474 h 474"/>
                  <a:gd name="T14" fmla="*/ 192 w 526"/>
                  <a:gd name="T15" fmla="*/ 291 h 474"/>
                  <a:gd name="T16" fmla="*/ 149 w 526"/>
                  <a:gd name="T17" fmla="*/ 266 h 474"/>
                  <a:gd name="T18" fmla="*/ 74 w 526"/>
                  <a:gd name="T19" fmla="*/ 205 h 474"/>
                  <a:gd name="T20" fmla="*/ 2 w 526"/>
                  <a:gd name="T21" fmla="*/ 24 h 474"/>
                  <a:gd name="T22" fmla="*/ 4 w 526"/>
                  <a:gd name="T23" fmla="*/ 12 h 474"/>
                  <a:gd name="T24" fmla="*/ 4 w 526"/>
                  <a:gd name="T25" fmla="*/ 11 h 474"/>
                  <a:gd name="T26" fmla="*/ 4 w 526"/>
                  <a:gd name="T27" fmla="*/ 11 h 474"/>
                  <a:gd name="T28" fmla="*/ 5 w 526"/>
                  <a:gd name="T29" fmla="*/ 11 h 474"/>
                  <a:gd name="T30" fmla="*/ 27 w 526"/>
                  <a:gd name="T31" fmla="*/ 0 h 474"/>
                  <a:gd name="T32" fmla="*/ 49 w 526"/>
                  <a:gd name="T33" fmla="*/ 15 h 474"/>
                  <a:gd name="T34" fmla="*/ 51 w 526"/>
                  <a:gd name="T35" fmla="*/ 2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6" h="474">
                    <a:moveTo>
                      <a:pt x="51" y="26"/>
                    </a:moveTo>
                    <a:cubicBezTo>
                      <a:pt x="50" y="78"/>
                      <a:pt x="70" y="127"/>
                      <a:pt x="110" y="171"/>
                    </a:cubicBezTo>
                    <a:cubicBezTo>
                      <a:pt x="141" y="205"/>
                      <a:pt x="173" y="223"/>
                      <a:pt x="173" y="223"/>
                    </a:cubicBezTo>
                    <a:cubicBezTo>
                      <a:pt x="174" y="224"/>
                      <a:pt x="174" y="224"/>
                      <a:pt x="174" y="224"/>
                    </a:cubicBezTo>
                    <a:cubicBezTo>
                      <a:pt x="217" y="249"/>
                      <a:pt x="217" y="249"/>
                      <a:pt x="217" y="249"/>
                    </a:cubicBezTo>
                    <a:cubicBezTo>
                      <a:pt x="526" y="432"/>
                      <a:pt x="526" y="432"/>
                      <a:pt x="526" y="432"/>
                    </a:cubicBezTo>
                    <a:cubicBezTo>
                      <a:pt x="501" y="474"/>
                      <a:pt x="501" y="474"/>
                      <a:pt x="501" y="474"/>
                    </a:cubicBezTo>
                    <a:cubicBezTo>
                      <a:pt x="192" y="291"/>
                      <a:pt x="192" y="291"/>
                      <a:pt x="192" y="291"/>
                    </a:cubicBezTo>
                    <a:cubicBezTo>
                      <a:pt x="149" y="266"/>
                      <a:pt x="149" y="266"/>
                      <a:pt x="149" y="266"/>
                    </a:cubicBezTo>
                    <a:cubicBezTo>
                      <a:pt x="144" y="263"/>
                      <a:pt x="109" y="243"/>
                      <a:pt x="74" y="205"/>
                    </a:cubicBezTo>
                    <a:cubicBezTo>
                      <a:pt x="25" y="152"/>
                      <a:pt x="0" y="90"/>
                      <a:pt x="2" y="24"/>
                    </a:cubicBezTo>
                    <a:cubicBezTo>
                      <a:pt x="2" y="20"/>
                      <a:pt x="2" y="16"/>
                      <a:pt x="4" y="12"/>
                    </a:cubicBezTo>
                    <a:cubicBezTo>
                      <a:pt x="4" y="12"/>
                      <a:pt x="4" y="12"/>
                      <a:pt x="4" y="11"/>
                    </a:cubicBezTo>
                    <a:cubicBezTo>
                      <a:pt x="4" y="11"/>
                      <a:pt x="4" y="11"/>
                      <a:pt x="4" y="11"/>
                    </a:cubicBezTo>
                    <a:cubicBezTo>
                      <a:pt x="5" y="11"/>
                      <a:pt x="5" y="11"/>
                      <a:pt x="5" y="11"/>
                    </a:cubicBezTo>
                    <a:cubicBezTo>
                      <a:pt x="10" y="4"/>
                      <a:pt x="18" y="0"/>
                      <a:pt x="27" y="0"/>
                    </a:cubicBezTo>
                    <a:cubicBezTo>
                      <a:pt x="37" y="1"/>
                      <a:pt x="45" y="7"/>
                      <a:pt x="49" y="15"/>
                    </a:cubicBezTo>
                    <a:cubicBezTo>
                      <a:pt x="50" y="19"/>
                      <a:pt x="51" y="22"/>
                      <a:pt x="51" y="2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7" name="íšļîḓê"/>
              <p:cNvSpPr/>
              <p:nvPr/>
            </p:nvSpPr>
            <p:spPr bwMode="auto">
              <a:xfrm>
                <a:off x="4678547" y="2529091"/>
                <a:ext cx="548442" cy="227874"/>
              </a:xfrm>
              <a:custGeom>
                <a:avLst/>
                <a:gdLst>
                  <a:gd name="T0" fmla="*/ 1426 w 1469"/>
                  <a:gd name="T1" fmla="*/ 151 h 611"/>
                  <a:gd name="T2" fmla="*/ 1428 w 1469"/>
                  <a:gd name="T3" fmla="*/ 150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8 h 611"/>
                  <a:gd name="T16" fmla="*/ 0 w 1469"/>
                  <a:gd name="T17" fmla="*/ 308 h 611"/>
                  <a:gd name="T18" fmla="*/ 39 w 1469"/>
                  <a:gd name="T19" fmla="*/ 157 h 611"/>
                  <a:gd name="T20" fmla="*/ 39 w 1469"/>
                  <a:gd name="T21" fmla="*/ 157 h 611"/>
                  <a:gd name="T22" fmla="*/ 301 w 1469"/>
                  <a:gd name="T23" fmla="*/ 4 h 611"/>
                  <a:gd name="T24" fmla="*/ 732 w 1469"/>
                  <a:gd name="T25" fmla="*/ 2 h 611"/>
                  <a:gd name="T26" fmla="*/ 1163 w 1469"/>
                  <a:gd name="T27" fmla="*/ 0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8" y="150"/>
                      <a:pt x="1428" y="150"/>
                      <a:pt x="1428" y="150"/>
                    </a:cubicBezTo>
                    <a:cubicBezTo>
                      <a:pt x="1453" y="195"/>
                      <a:pt x="1469" y="246"/>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8"/>
                    </a:cubicBezTo>
                    <a:cubicBezTo>
                      <a:pt x="0" y="308"/>
                      <a:pt x="0" y="308"/>
                      <a:pt x="0" y="308"/>
                    </a:cubicBezTo>
                    <a:cubicBezTo>
                      <a:pt x="0" y="253"/>
                      <a:pt x="14" y="202"/>
                      <a:pt x="39" y="157"/>
                    </a:cubicBezTo>
                    <a:cubicBezTo>
                      <a:pt x="39" y="157"/>
                      <a:pt x="39" y="157"/>
                      <a:pt x="39" y="157"/>
                    </a:cubicBezTo>
                    <a:cubicBezTo>
                      <a:pt x="91" y="66"/>
                      <a:pt x="189" y="5"/>
                      <a:pt x="301" y="4"/>
                    </a:cubicBezTo>
                    <a:cubicBezTo>
                      <a:pt x="732" y="2"/>
                      <a:pt x="732" y="2"/>
                      <a:pt x="732" y="2"/>
                    </a:cubicBezTo>
                    <a:cubicBezTo>
                      <a:pt x="1163" y="0"/>
                      <a:pt x="1163" y="0"/>
                      <a:pt x="1163" y="0"/>
                    </a:cubicBezTo>
                    <a:cubicBezTo>
                      <a:pt x="1275"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8" name="iṡļîdè"/>
              <p:cNvSpPr/>
              <p:nvPr/>
            </p:nvSpPr>
            <p:spPr bwMode="auto">
              <a:xfrm>
                <a:off x="4951803" y="2529091"/>
                <a:ext cx="258772" cy="56003"/>
              </a:xfrm>
              <a:custGeom>
                <a:avLst/>
                <a:gdLst>
                  <a:gd name="T0" fmla="*/ 694 w 694"/>
                  <a:gd name="T1" fmla="*/ 150 h 150"/>
                  <a:gd name="T2" fmla="*/ 527 w 694"/>
                  <a:gd name="T3" fmla="*/ 111 h 150"/>
                  <a:gd name="T4" fmla="*/ 0 w 694"/>
                  <a:gd name="T5" fmla="*/ 113 h 150"/>
                  <a:gd name="T6" fmla="*/ 0 w 694"/>
                  <a:gd name="T7" fmla="*/ 2 h 150"/>
                  <a:gd name="T8" fmla="*/ 431 w 694"/>
                  <a:gd name="T9" fmla="*/ 0 h 150"/>
                  <a:gd name="T10" fmla="*/ 694 w 694"/>
                  <a:gd name="T11" fmla="*/ 150 h 150"/>
                </a:gdLst>
                <a:ahLst/>
                <a:cxnLst>
                  <a:cxn ang="0">
                    <a:pos x="T0" y="T1"/>
                  </a:cxn>
                  <a:cxn ang="0">
                    <a:pos x="T2" y="T3"/>
                  </a:cxn>
                  <a:cxn ang="0">
                    <a:pos x="T4" y="T5"/>
                  </a:cxn>
                  <a:cxn ang="0">
                    <a:pos x="T6" y="T7"/>
                  </a:cxn>
                  <a:cxn ang="0">
                    <a:pos x="T8" y="T9"/>
                  </a:cxn>
                  <a:cxn ang="0">
                    <a:pos x="T10" y="T11"/>
                  </a:cxn>
                </a:cxnLst>
                <a:rect l="0" t="0" r="r" b="b"/>
                <a:pathLst>
                  <a:path w="694" h="150">
                    <a:moveTo>
                      <a:pt x="694" y="150"/>
                    </a:moveTo>
                    <a:cubicBezTo>
                      <a:pt x="644" y="125"/>
                      <a:pt x="587" y="110"/>
                      <a:pt x="527" y="111"/>
                    </a:cubicBezTo>
                    <a:cubicBezTo>
                      <a:pt x="0" y="113"/>
                      <a:pt x="0" y="113"/>
                      <a:pt x="0" y="113"/>
                    </a:cubicBezTo>
                    <a:cubicBezTo>
                      <a:pt x="0" y="2"/>
                      <a:pt x="0" y="2"/>
                      <a:pt x="0" y="2"/>
                    </a:cubicBezTo>
                    <a:cubicBezTo>
                      <a:pt x="431" y="0"/>
                      <a:pt x="431" y="0"/>
                      <a:pt x="431" y="0"/>
                    </a:cubicBezTo>
                    <a:cubicBezTo>
                      <a:pt x="543" y="0"/>
                      <a:pt x="642" y="60"/>
                      <a:pt x="694" y="15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09" name="íṧḻîďé"/>
              <p:cNvSpPr/>
              <p:nvPr/>
            </p:nvSpPr>
            <p:spPr bwMode="auto">
              <a:xfrm>
                <a:off x="4951803" y="2569645"/>
                <a:ext cx="275187" cy="186355"/>
              </a:xfrm>
              <a:custGeom>
                <a:avLst/>
                <a:gdLst>
                  <a:gd name="T0" fmla="*/ 737 w 737"/>
                  <a:gd name="T1" fmla="*/ 191 h 498"/>
                  <a:gd name="T2" fmla="*/ 435 w 737"/>
                  <a:gd name="T3" fmla="*/ 496 h 498"/>
                  <a:gd name="T4" fmla="*/ 3 w 737"/>
                  <a:gd name="T5" fmla="*/ 498 h 498"/>
                  <a:gd name="T6" fmla="*/ 0 w 737"/>
                  <a:gd name="T7" fmla="*/ 3 h 498"/>
                  <a:gd name="T8" fmla="*/ 527 w 737"/>
                  <a:gd name="T9" fmla="*/ 1 h 498"/>
                  <a:gd name="T10" fmla="*/ 696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9"/>
                      <a:pt x="602" y="495"/>
                      <a:pt x="435" y="496"/>
                    </a:cubicBezTo>
                    <a:cubicBezTo>
                      <a:pt x="3" y="498"/>
                      <a:pt x="3" y="498"/>
                      <a:pt x="3" y="498"/>
                    </a:cubicBezTo>
                    <a:cubicBezTo>
                      <a:pt x="0" y="3"/>
                      <a:pt x="0" y="3"/>
                      <a:pt x="0" y="3"/>
                    </a:cubicBezTo>
                    <a:cubicBezTo>
                      <a:pt x="527" y="1"/>
                      <a:pt x="527" y="1"/>
                      <a:pt x="527" y="1"/>
                    </a:cubicBezTo>
                    <a:cubicBezTo>
                      <a:pt x="587" y="0"/>
                      <a:pt x="645" y="15"/>
                      <a:pt x="696"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0" name="íşḷïdê"/>
              <p:cNvSpPr/>
              <p:nvPr/>
            </p:nvSpPr>
            <p:spPr bwMode="auto">
              <a:xfrm>
                <a:off x="4693030" y="2530057"/>
                <a:ext cx="258772" cy="57934"/>
              </a:xfrm>
              <a:custGeom>
                <a:avLst/>
                <a:gdLst>
                  <a:gd name="T0" fmla="*/ 168 w 694"/>
                  <a:gd name="T1" fmla="*/ 114 h 156"/>
                  <a:gd name="T2" fmla="*/ 0 w 694"/>
                  <a:gd name="T3" fmla="*/ 156 h 156"/>
                  <a:gd name="T4" fmla="*/ 263 w 694"/>
                  <a:gd name="T5" fmla="*/ 2 h 156"/>
                  <a:gd name="T6" fmla="*/ 694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8" y="114"/>
                      <a:pt x="50" y="130"/>
                      <a:pt x="0" y="156"/>
                    </a:cubicBezTo>
                    <a:cubicBezTo>
                      <a:pt x="52" y="64"/>
                      <a:pt x="150" y="3"/>
                      <a:pt x="263" y="2"/>
                    </a:cubicBezTo>
                    <a:cubicBezTo>
                      <a:pt x="694" y="0"/>
                      <a:pt x="694" y="0"/>
                      <a:pt x="694"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1" name="î$1iḑé"/>
              <p:cNvSpPr/>
              <p:nvPr/>
            </p:nvSpPr>
            <p:spPr bwMode="auto">
              <a:xfrm>
                <a:off x="4678547" y="2571576"/>
                <a:ext cx="274221" cy="185389"/>
              </a:xfrm>
              <a:custGeom>
                <a:avLst/>
                <a:gdLst>
                  <a:gd name="T0" fmla="*/ 732 w 735"/>
                  <a:gd name="T1" fmla="*/ 0 h 498"/>
                  <a:gd name="T2" fmla="*/ 735 w 735"/>
                  <a:gd name="T3" fmla="*/ 495 h 498"/>
                  <a:gd name="T4" fmla="*/ 305 w 735"/>
                  <a:gd name="T5" fmla="*/ 497 h 498"/>
                  <a:gd name="T6" fmla="*/ 0 w 735"/>
                  <a:gd name="T7" fmla="*/ 195 h 498"/>
                  <a:gd name="T8" fmla="*/ 0 w 735"/>
                  <a:gd name="T9" fmla="*/ 195 h 498"/>
                  <a:gd name="T10" fmla="*/ 39 w 735"/>
                  <a:gd name="T11" fmla="*/ 44 h 498"/>
                  <a:gd name="T12" fmla="*/ 206 w 735"/>
                  <a:gd name="T13" fmla="*/ 3 h 498"/>
                  <a:gd name="T14" fmla="*/ 732 w 735"/>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8">
                    <a:moveTo>
                      <a:pt x="732" y="0"/>
                    </a:moveTo>
                    <a:cubicBezTo>
                      <a:pt x="735" y="495"/>
                      <a:pt x="735" y="495"/>
                      <a:pt x="735" y="495"/>
                    </a:cubicBezTo>
                    <a:cubicBezTo>
                      <a:pt x="305" y="497"/>
                      <a:pt x="305" y="497"/>
                      <a:pt x="305" y="497"/>
                    </a:cubicBezTo>
                    <a:cubicBezTo>
                      <a:pt x="137" y="498"/>
                      <a:pt x="0" y="363"/>
                      <a:pt x="0" y="195"/>
                    </a:cubicBezTo>
                    <a:cubicBezTo>
                      <a:pt x="0" y="195"/>
                      <a:pt x="0" y="195"/>
                      <a:pt x="0" y="195"/>
                    </a:cubicBezTo>
                    <a:cubicBezTo>
                      <a:pt x="0" y="140"/>
                      <a:pt x="14" y="89"/>
                      <a:pt x="39" y="44"/>
                    </a:cubicBezTo>
                    <a:cubicBezTo>
                      <a:pt x="89" y="18"/>
                      <a:pt x="146"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2" name="íṧḻíḓé"/>
              <p:cNvSpPr/>
              <p:nvPr/>
            </p:nvSpPr>
            <p:spPr bwMode="auto">
              <a:xfrm>
                <a:off x="4952768" y="2666202"/>
                <a:ext cx="243323" cy="64693"/>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5 h 174"/>
                  <a:gd name="T10" fmla="*/ 613 w 652"/>
                  <a:gd name="T11" fmla="*/ 7 h 174"/>
                  <a:gd name="T12" fmla="*/ 640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2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2" y="123"/>
                      <a:pt x="438" y="124"/>
                      <a:pt x="482" y="110"/>
                    </a:cubicBezTo>
                    <a:cubicBezTo>
                      <a:pt x="539" y="93"/>
                      <a:pt x="581" y="61"/>
                      <a:pt x="606" y="15"/>
                    </a:cubicBezTo>
                    <a:cubicBezTo>
                      <a:pt x="608" y="11"/>
                      <a:pt x="610" y="9"/>
                      <a:pt x="613" y="7"/>
                    </a:cubicBezTo>
                    <a:cubicBezTo>
                      <a:pt x="620" y="1"/>
                      <a:pt x="631" y="0"/>
                      <a:pt x="640" y="5"/>
                    </a:cubicBezTo>
                    <a:cubicBezTo>
                      <a:pt x="647" y="9"/>
                      <a:pt x="652" y="16"/>
                      <a:pt x="652" y="25"/>
                    </a:cubicBezTo>
                    <a:cubicBezTo>
                      <a:pt x="652" y="25"/>
                      <a:pt x="652" y="25"/>
                      <a:pt x="652" y="25"/>
                    </a:cubicBezTo>
                    <a:cubicBezTo>
                      <a:pt x="652" y="25"/>
                      <a:pt x="652" y="25"/>
                      <a:pt x="652" y="25"/>
                    </a:cubicBezTo>
                    <a:cubicBezTo>
                      <a:pt x="652" y="25"/>
                      <a:pt x="652" y="26"/>
                      <a:pt x="652" y="26"/>
                    </a:cubicBezTo>
                    <a:cubicBezTo>
                      <a:pt x="652" y="30"/>
                      <a:pt x="651" y="35"/>
                      <a:pt x="649" y="38"/>
                    </a:cubicBezTo>
                    <a:cubicBezTo>
                      <a:pt x="618" y="96"/>
                      <a:pt x="564" y="137"/>
                      <a:pt x="495" y="158"/>
                    </a:cubicBezTo>
                    <a:cubicBezTo>
                      <a:pt x="446" y="173"/>
                      <a:pt x="406" y="172"/>
                      <a:pt x="400" y="172"/>
                    </a:cubicBezTo>
                    <a:cubicBezTo>
                      <a:pt x="350" y="172"/>
                      <a:pt x="350" y="172"/>
                      <a:pt x="350" y="172"/>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3" name="îşliḑê"/>
              <p:cNvSpPr/>
              <p:nvPr/>
            </p:nvSpPr>
            <p:spPr bwMode="auto">
              <a:xfrm>
                <a:off x="4705583" y="2668133"/>
                <a:ext cx="247185" cy="63727"/>
              </a:xfrm>
              <a:custGeom>
                <a:avLst/>
                <a:gdLst>
                  <a:gd name="T0" fmla="*/ 46 w 662"/>
                  <a:gd name="T1" fmla="*/ 14 h 171"/>
                  <a:gd name="T2" fmla="*/ 171 w 662"/>
                  <a:gd name="T3" fmla="*/ 109 h 171"/>
                  <a:gd name="T4" fmla="*/ 252 w 662"/>
                  <a:gd name="T5" fmla="*/ 121 h 171"/>
                  <a:gd name="T6" fmla="*/ 253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1" y="109"/>
                    </a:cubicBezTo>
                    <a:cubicBezTo>
                      <a:pt x="215" y="122"/>
                      <a:pt x="252" y="121"/>
                      <a:pt x="252" y="121"/>
                    </a:cubicBezTo>
                    <a:cubicBezTo>
                      <a:pt x="253" y="121"/>
                      <a:pt x="253" y="121"/>
                      <a:pt x="253"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2"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4" name="ïS1îḓê"/>
              <p:cNvSpPr/>
              <p:nvPr/>
            </p:nvSpPr>
            <p:spPr bwMode="auto">
              <a:xfrm>
                <a:off x="5605492" y="2659443"/>
                <a:ext cx="548442" cy="227874"/>
              </a:xfrm>
              <a:custGeom>
                <a:avLst/>
                <a:gdLst>
                  <a:gd name="T0" fmla="*/ 1426 w 1469"/>
                  <a:gd name="T1" fmla="*/ 151 h 611"/>
                  <a:gd name="T2" fmla="*/ 1428 w 1469"/>
                  <a:gd name="T3" fmla="*/ 151 h 611"/>
                  <a:gd name="T4" fmla="*/ 1469 w 1469"/>
                  <a:gd name="T5" fmla="*/ 301 h 611"/>
                  <a:gd name="T6" fmla="*/ 1469 w 1469"/>
                  <a:gd name="T7" fmla="*/ 301 h 611"/>
                  <a:gd name="T8" fmla="*/ 1167 w 1469"/>
                  <a:gd name="T9" fmla="*/ 606 h 611"/>
                  <a:gd name="T10" fmla="*/ 735 w 1469"/>
                  <a:gd name="T11" fmla="*/ 608 h 611"/>
                  <a:gd name="T12" fmla="*/ 305 w 1469"/>
                  <a:gd name="T13" fmla="*/ 610 h 611"/>
                  <a:gd name="T14" fmla="*/ 0 w 1469"/>
                  <a:gd name="T15" fmla="*/ 309 h 611"/>
                  <a:gd name="T16" fmla="*/ 0 w 1469"/>
                  <a:gd name="T17" fmla="*/ 308 h 611"/>
                  <a:gd name="T18" fmla="*/ 39 w 1469"/>
                  <a:gd name="T19" fmla="*/ 158 h 611"/>
                  <a:gd name="T20" fmla="*/ 39 w 1469"/>
                  <a:gd name="T21" fmla="*/ 158 h 611"/>
                  <a:gd name="T22" fmla="*/ 301 w 1469"/>
                  <a:gd name="T23" fmla="*/ 5 h 611"/>
                  <a:gd name="T24" fmla="*/ 732 w 1469"/>
                  <a:gd name="T25" fmla="*/ 3 h 611"/>
                  <a:gd name="T26" fmla="*/ 1163 w 1469"/>
                  <a:gd name="T27" fmla="*/ 1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8" y="151"/>
                      <a:pt x="1428" y="151"/>
                      <a:pt x="1428" y="151"/>
                    </a:cubicBezTo>
                    <a:cubicBezTo>
                      <a:pt x="1453" y="195"/>
                      <a:pt x="1469" y="247"/>
                      <a:pt x="1469" y="301"/>
                    </a:cubicBezTo>
                    <a:cubicBezTo>
                      <a:pt x="1469" y="301"/>
                      <a:pt x="1469" y="301"/>
                      <a:pt x="1469" y="301"/>
                    </a:cubicBezTo>
                    <a:cubicBezTo>
                      <a:pt x="1469" y="469"/>
                      <a:pt x="1334" y="605"/>
                      <a:pt x="1167" y="606"/>
                    </a:cubicBezTo>
                    <a:cubicBezTo>
                      <a:pt x="735" y="608"/>
                      <a:pt x="735" y="608"/>
                      <a:pt x="735" y="608"/>
                    </a:cubicBezTo>
                    <a:cubicBezTo>
                      <a:pt x="305" y="610"/>
                      <a:pt x="305" y="610"/>
                      <a:pt x="305" y="610"/>
                    </a:cubicBezTo>
                    <a:cubicBezTo>
                      <a:pt x="137" y="611"/>
                      <a:pt x="0" y="476"/>
                      <a:pt x="0" y="309"/>
                    </a:cubicBezTo>
                    <a:cubicBezTo>
                      <a:pt x="0" y="308"/>
                      <a:pt x="0" y="308"/>
                      <a:pt x="0" y="308"/>
                    </a:cubicBezTo>
                    <a:cubicBezTo>
                      <a:pt x="0" y="254"/>
                      <a:pt x="14" y="202"/>
                      <a:pt x="39" y="158"/>
                    </a:cubicBezTo>
                    <a:cubicBezTo>
                      <a:pt x="39" y="158"/>
                      <a:pt x="39" y="158"/>
                      <a:pt x="39" y="158"/>
                    </a:cubicBezTo>
                    <a:cubicBezTo>
                      <a:pt x="91" y="66"/>
                      <a:pt x="189" y="5"/>
                      <a:pt x="301" y="5"/>
                    </a:cubicBezTo>
                    <a:cubicBezTo>
                      <a:pt x="732" y="3"/>
                      <a:pt x="732" y="3"/>
                      <a:pt x="732" y="3"/>
                    </a:cubicBezTo>
                    <a:cubicBezTo>
                      <a:pt x="1163" y="1"/>
                      <a:pt x="1163" y="1"/>
                      <a:pt x="1163" y="1"/>
                    </a:cubicBezTo>
                    <a:cubicBezTo>
                      <a:pt x="1276" y="0"/>
                      <a:pt x="1374"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5" name="ísḷîḍe"/>
              <p:cNvSpPr/>
              <p:nvPr/>
            </p:nvSpPr>
            <p:spPr bwMode="auto">
              <a:xfrm>
                <a:off x="5878747" y="2659443"/>
                <a:ext cx="258772" cy="56003"/>
              </a:xfrm>
              <a:custGeom>
                <a:avLst/>
                <a:gdLst>
                  <a:gd name="T0" fmla="*/ 694 w 694"/>
                  <a:gd name="T1" fmla="*/ 151 h 151"/>
                  <a:gd name="T2" fmla="*/ 527 w 694"/>
                  <a:gd name="T3" fmla="*/ 111 h 151"/>
                  <a:gd name="T4" fmla="*/ 0 w 694"/>
                  <a:gd name="T5" fmla="*/ 114 h 151"/>
                  <a:gd name="T6" fmla="*/ 0 w 694"/>
                  <a:gd name="T7" fmla="*/ 3 h 151"/>
                  <a:gd name="T8" fmla="*/ 431 w 694"/>
                  <a:gd name="T9" fmla="*/ 1 h 151"/>
                  <a:gd name="T10" fmla="*/ 694 w 694"/>
                  <a:gd name="T11" fmla="*/ 151 h 151"/>
                </a:gdLst>
                <a:ahLst/>
                <a:cxnLst>
                  <a:cxn ang="0">
                    <a:pos x="T0" y="T1"/>
                  </a:cxn>
                  <a:cxn ang="0">
                    <a:pos x="T2" y="T3"/>
                  </a:cxn>
                  <a:cxn ang="0">
                    <a:pos x="T4" y="T5"/>
                  </a:cxn>
                  <a:cxn ang="0">
                    <a:pos x="T6" y="T7"/>
                  </a:cxn>
                  <a:cxn ang="0">
                    <a:pos x="T8" y="T9"/>
                  </a:cxn>
                  <a:cxn ang="0">
                    <a:pos x="T10" y="T11"/>
                  </a:cxn>
                </a:cxnLst>
                <a:rect l="0" t="0" r="r" b="b"/>
                <a:pathLst>
                  <a:path w="694" h="151">
                    <a:moveTo>
                      <a:pt x="694" y="151"/>
                    </a:moveTo>
                    <a:cubicBezTo>
                      <a:pt x="644" y="126"/>
                      <a:pt x="587" y="111"/>
                      <a:pt x="527" y="111"/>
                    </a:cubicBezTo>
                    <a:cubicBezTo>
                      <a:pt x="0" y="114"/>
                      <a:pt x="0" y="114"/>
                      <a:pt x="0" y="114"/>
                    </a:cubicBezTo>
                    <a:cubicBezTo>
                      <a:pt x="0" y="3"/>
                      <a:pt x="0" y="3"/>
                      <a:pt x="0" y="3"/>
                    </a:cubicBezTo>
                    <a:cubicBezTo>
                      <a:pt x="431" y="1"/>
                      <a:pt x="431" y="1"/>
                      <a:pt x="431" y="1"/>
                    </a:cubicBezTo>
                    <a:cubicBezTo>
                      <a:pt x="544" y="0"/>
                      <a:pt x="642" y="60"/>
                      <a:pt x="694"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6" name="ïṥḷïďé"/>
              <p:cNvSpPr/>
              <p:nvPr/>
            </p:nvSpPr>
            <p:spPr bwMode="auto">
              <a:xfrm>
                <a:off x="5879713" y="2700962"/>
                <a:ext cx="274221" cy="185389"/>
              </a:xfrm>
              <a:custGeom>
                <a:avLst/>
                <a:gdLst>
                  <a:gd name="T0" fmla="*/ 736 w 736"/>
                  <a:gd name="T1" fmla="*/ 190 h 497"/>
                  <a:gd name="T2" fmla="*/ 434 w 736"/>
                  <a:gd name="T3" fmla="*/ 495 h 497"/>
                  <a:gd name="T4" fmla="*/ 2 w 736"/>
                  <a:gd name="T5" fmla="*/ 497 h 497"/>
                  <a:gd name="T6" fmla="*/ 0 w 736"/>
                  <a:gd name="T7" fmla="*/ 3 h 497"/>
                  <a:gd name="T8" fmla="*/ 526 w 736"/>
                  <a:gd name="T9" fmla="*/ 0 h 497"/>
                  <a:gd name="T10" fmla="*/ 695 w 736"/>
                  <a:gd name="T11" fmla="*/ 39 h 497"/>
                  <a:gd name="T12" fmla="*/ 736 w 736"/>
                  <a:gd name="T13" fmla="*/ 190 h 497"/>
                  <a:gd name="T14" fmla="*/ 736 w 736"/>
                  <a:gd name="T15" fmla="*/ 19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736" y="190"/>
                    </a:moveTo>
                    <a:cubicBezTo>
                      <a:pt x="736" y="358"/>
                      <a:pt x="601" y="494"/>
                      <a:pt x="434" y="495"/>
                    </a:cubicBezTo>
                    <a:cubicBezTo>
                      <a:pt x="2" y="497"/>
                      <a:pt x="2" y="497"/>
                      <a:pt x="2" y="497"/>
                    </a:cubicBezTo>
                    <a:cubicBezTo>
                      <a:pt x="0" y="3"/>
                      <a:pt x="0" y="3"/>
                      <a:pt x="0" y="3"/>
                    </a:cubicBezTo>
                    <a:cubicBezTo>
                      <a:pt x="526" y="0"/>
                      <a:pt x="526" y="0"/>
                      <a:pt x="526" y="0"/>
                    </a:cubicBezTo>
                    <a:cubicBezTo>
                      <a:pt x="586" y="0"/>
                      <a:pt x="644" y="14"/>
                      <a:pt x="695" y="39"/>
                    </a:cubicBezTo>
                    <a:cubicBezTo>
                      <a:pt x="720" y="84"/>
                      <a:pt x="736" y="135"/>
                      <a:pt x="736" y="190"/>
                    </a:cubicBezTo>
                    <a:cubicBezTo>
                      <a:pt x="736" y="190"/>
                      <a:pt x="736" y="190"/>
                      <a:pt x="736" y="19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7" name="ïşḷïḍè"/>
              <p:cNvSpPr/>
              <p:nvPr/>
            </p:nvSpPr>
            <p:spPr bwMode="auto">
              <a:xfrm>
                <a:off x="5619975" y="2660408"/>
                <a:ext cx="258772" cy="57934"/>
              </a:xfrm>
              <a:custGeom>
                <a:avLst/>
                <a:gdLst>
                  <a:gd name="T0" fmla="*/ 168 w 694"/>
                  <a:gd name="T1" fmla="*/ 113 h 155"/>
                  <a:gd name="T2" fmla="*/ 0 w 694"/>
                  <a:gd name="T3" fmla="*/ 155 h 155"/>
                  <a:gd name="T4" fmla="*/ 263 w 694"/>
                  <a:gd name="T5" fmla="*/ 2 h 155"/>
                  <a:gd name="T6" fmla="*/ 694 w 694"/>
                  <a:gd name="T7" fmla="*/ 0 h 155"/>
                  <a:gd name="T8" fmla="*/ 694 w 694"/>
                  <a:gd name="T9" fmla="*/ 111 h 155"/>
                  <a:gd name="T10" fmla="*/ 168 w 694"/>
                  <a:gd name="T11" fmla="*/ 113 h 155"/>
                </a:gdLst>
                <a:ahLst/>
                <a:cxnLst>
                  <a:cxn ang="0">
                    <a:pos x="T0" y="T1"/>
                  </a:cxn>
                  <a:cxn ang="0">
                    <a:pos x="T2" y="T3"/>
                  </a:cxn>
                  <a:cxn ang="0">
                    <a:pos x="T4" y="T5"/>
                  </a:cxn>
                  <a:cxn ang="0">
                    <a:pos x="T6" y="T7"/>
                  </a:cxn>
                  <a:cxn ang="0">
                    <a:pos x="T8" y="T9"/>
                  </a:cxn>
                  <a:cxn ang="0">
                    <a:pos x="T10" y="T11"/>
                  </a:cxn>
                </a:cxnLst>
                <a:rect l="0" t="0" r="r" b="b"/>
                <a:pathLst>
                  <a:path w="694" h="155">
                    <a:moveTo>
                      <a:pt x="168" y="113"/>
                    </a:moveTo>
                    <a:cubicBezTo>
                      <a:pt x="108" y="113"/>
                      <a:pt x="51" y="129"/>
                      <a:pt x="0" y="155"/>
                    </a:cubicBezTo>
                    <a:cubicBezTo>
                      <a:pt x="52" y="63"/>
                      <a:pt x="150" y="2"/>
                      <a:pt x="263" y="2"/>
                    </a:cubicBezTo>
                    <a:cubicBezTo>
                      <a:pt x="694" y="0"/>
                      <a:pt x="694" y="0"/>
                      <a:pt x="694" y="0"/>
                    </a:cubicBezTo>
                    <a:cubicBezTo>
                      <a:pt x="694" y="111"/>
                      <a:pt x="694" y="111"/>
                      <a:pt x="694" y="111"/>
                    </a:cubicBezTo>
                    <a:cubicBezTo>
                      <a:pt x="168" y="113"/>
                      <a:pt x="168" y="113"/>
                      <a:pt x="168" y="113"/>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8" name="îşḻíḋê"/>
              <p:cNvSpPr/>
              <p:nvPr/>
            </p:nvSpPr>
            <p:spPr bwMode="auto">
              <a:xfrm>
                <a:off x="5605492" y="2701928"/>
                <a:ext cx="274221" cy="185389"/>
              </a:xfrm>
              <a:custGeom>
                <a:avLst/>
                <a:gdLst>
                  <a:gd name="T0" fmla="*/ 732 w 735"/>
                  <a:gd name="T1" fmla="*/ 0 h 497"/>
                  <a:gd name="T2" fmla="*/ 735 w 735"/>
                  <a:gd name="T3" fmla="*/ 494 h 497"/>
                  <a:gd name="T4" fmla="*/ 305 w 735"/>
                  <a:gd name="T5" fmla="*/ 496 h 497"/>
                  <a:gd name="T6" fmla="*/ 0 w 735"/>
                  <a:gd name="T7" fmla="*/ 195 h 497"/>
                  <a:gd name="T8" fmla="*/ 0 w 735"/>
                  <a:gd name="T9" fmla="*/ 194 h 497"/>
                  <a:gd name="T10" fmla="*/ 39 w 735"/>
                  <a:gd name="T11" fmla="*/ 44 h 497"/>
                  <a:gd name="T12" fmla="*/ 206 w 735"/>
                  <a:gd name="T13" fmla="*/ 2 h 497"/>
                  <a:gd name="T14" fmla="*/ 732 w 735"/>
                  <a:gd name="T15" fmla="*/ 0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732" y="0"/>
                    </a:moveTo>
                    <a:cubicBezTo>
                      <a:pt x="735" y="494"/>
                      <a:pt x="735" y="494"/>
                      <a:pt x="735" y="494"/>
                    </a:cubicBezTo>
                    <a:cubicBezTo>
                      <a:pt x="305" y="496"/>
                      <a:pt x="305" y="496"/>
                      <a:pt x="305" y="496"/>
                    </a:cubicBezTo>
                    <a:cubicBezTo>
                      <a:pt x="137" y="497"/>
                      <a:pt x="0" y="362"/>
                      <a:pt x="0" y="195"/>
                    </a:cubicBezTo>
                    <a:cubicBezTo>
                      <a:pt x="0" y="194"/>
                      <a:pt x="0" y="194"/>
                      <a:pt x="0" y="194"/>
                    </a:cubicBezTo>
                    <a:cubicBezTo>
                      <a:pt x="0" y="140"/>
                      <a:pt x="14" y="88"/>
                      <a:pt x="39" y="44"/>
                    </a:cubicBezTo>
                    <a:cubicBezTo>
                      <a:pt x="89" y="18"/>
                      <a:pt x="146" y="2"/>
                      <a:pt x="206" y="2"/>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19" name="íśľïďe"/>
              <p:cNvSpPr/>
              <p:nvPr/>
            </p:nvSpPr>
            <p:spPr bwMode="auto">
              <a:xfrm>
                <a:off x="5879713" y="2796554"/>
                <a:ext cx="243323" cy="64693"/>
              </a:xfrm>
              <a:custGeom>
                <a:avLst/>
                <a:gdLst>
                  <a:gd name="T0" fmla="*/ 350 w 653"/>
                  <a:gd name="T1" fmla="*/ 123 h 174"/>
                  <a:gd name="T2" fmla="*/ 401 w 653"/>
                  <a:gd name="T3" fmla="*/ 123 h 174"/>
                  <a:gd name="T4" fmla="*/ 401 w 653"/>
                  <a:gd name="T5" fmla="*/ 123 h 174"/>
                  <a:gd name="T6" fmla="*/ 483 w 653"/>
                  <a:gd name="T7" fmla="*/ 110 h 174"/>
                  <a:gd name="T8" fmla="*/ 606 w 653"/>
                  <a:gd name="T9" fmla="*/ 14 h 174"/>
                  <a:gd name="T10" fmla="*/ 613 w 653"/>
                  <a:gd name="T11" fmla="*/ 6 h 174"/>
                  <a:gd name="T12" fmla="*/ 640 w 653"/>
                  <a:gd name="T13" fmla="*/ 4 h 174"/>
                  <a:gd name="T14" fmla="*/ 652 w 653"/>
                  <a:gd name="T15" fmla="*/ 24 h 174"/>
                  <a:gd name="T16" fmla="*/ 652 w 653"/>
                  <a:gd name="T17" fmla="*/ 24 h 174"/>
                  <a:gd name="T18" fmla="*/ 652 w 653"/>
                  <a:gd name="T19" fmla="*/ 24 h 174"/>
                  <a:gd name="T20" fmla="*/ 653 w 653"/>
                  <a:gd name="T21" fmla="*/ 26 h 174"/>
                  <a:gd name="T22" fmla="*/ 649 w 653"/>
                  <a:gd name="T23" fmla="*/ 38 h 174"/>
                  <a:gd name="T24" fmla="*/ 495 w 653"/>
                  <a:gd name="T25" fmla="*/ 157 h 174"/>
                  <a:gd name="T26" fmla="*/ 401 w 653"/>
                  <a:gd name="T27" fmla="*/ 172 h 174"/>
                  <a:gd name="T28" fmla="*/ 351 w 653"/>
                  <a:gd name="T29" fmla="*/ 172 h 174"/>
                  <a:gd name="T30" fmla="*/ 0 w 653"/>
                  <a:gd name="T31" fmla="*/ 174 h 174"/>
                  <a:gd name="T32" fmla="*/ 0 w 653"/>
                  <a:gd name="T33" fmla="*/ 125 h 174"/>
                  <a:gd name="T34" fmla="*/ 350 w 653"/>
                  <a:gd name="T35" fmla="*/ 12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50" y="123"/>
                    </a:moveTo>
                    <a:cubicBezTo>
                      <a:pt x="401" y="123"/>
                      <a:pt x="401" y="123"/>
                      <a:pt x="401" y="123"/>
                    </a:cubicBezTo>
                    <a:cubicBezTo>
                      <a:pt x="401" y="123"/>
                      <a:pt x="401" y="123"/>
                      <a:pt x="401" y="123"/>
                    </a:cubicBezTo>
                    <a:cubicBezTo>
                      <a:pt x="402" y="123"/>
                      <a:pt x="439" y="123"/>
                      <a:pt x="483" y="110"/>
                    </a:cubicBezTo>
                    <a:cubicBezTo>
                      <a:pt x="539" y="92"/>
                      <a:pt x="581" y="60"/>
                      <a:pt x="606" y="14"/>
                    </a:cubicBezTo>
                    <a:cubicBezTo>
                      <a:pt x="608" y="11"/>
                      <a:pt x="610" y="8"/>
                      <a:pt x="613" y="6"/>
                    </a:cubicBezTo>
                    <a:cubicBezTo>
                      <a:pt x="621" y="0"/>
                      <a:pt x="631" y="0"/>
                      <a:pt x="640" y="4"/>
                    </a:cubicBezTo>
                    <a:cubicBezTo>
                      <a:pt x="647" y="9"/>
                      <a:pt x="652" y="15"/>
                      <a:pt x="652" y="24"/>
                    </a:cubicBezTo>
                    <a:cubicBezTo>
                      <a:pt x="652" y="24"/>
                      <a:pt x="652" y="24"/>
                      <a:pt x="652" y="24"/>
                    </a:cubicBezTo>
                    <a:cubicBezTo>
                      <a:pt x="652" y="24"/>
                      <a:pt x="652" y="24"/>
                      <a:pt x="652" y="24"/>
                    </a:cubicBezTo>
                    <a:cubicBezTo>
                      <a:pt x="652" y="25"/>
                      <a:pt x="653" y="25"/>
                      <a:pt x="653" y="26"/>
                    </a:cubicBezTo>
                    <a:cubicBezTo>
                      <a:pt x="653" y="30"/>
                      <a:pt x="652" y="34"/>
                      <a:pt x="649" y="38"/>
                    </a:cubicBezTo>
                    <a:cubicBezTo>
                      <a:pt x="618" y="95"/>
                      <a:pt x="565" y="136"/>
                      <a:pt x="495" y="157"/>
                    </a:cubicBezTo>
                    <a:cubicBezTo>
                      <a:pt x="446" y="172"/>
                      <a:pt x="406" y="172"/>
                      <a:pt x="401" y="172"/>
                    </a:cubicBezTo>
                    <a:cubicBezTo>
                      <a:pt x="351" y="172"/>
                      <a:pt x="351" y="172"/>
                      <a:pt x="351" y="172"/>
                    </a:cubicBezTo>
                    <a:cubicBezTo>
                      <a:pt x="0" y="174"/>
                      <a:pt x="0" y="174"/>
                      <a:pt x="0" y="174"/>
                    </a:cubicBezTo>
                    <a:cubicBezTo>
                      <a:pt x="0" y="125"/>
                      <a:pt x="0" y="125"/>
                      <a:pt x="0" y="125"/>
                    </a:cubicBezTo>
                    <a:cubicBezTo>
                      <a:pt x="350" y="123"/>
                      <a:pt x="350" y="123"/>
                      <a:pt x="350" y="123"/>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0" name="ï$ľiďè"/>
              <p:cNvSpPr/>
              <p:nvPr/>
            </p:nvSpPr>
            <p:spPr bwMode="auto">
              <a:xfrm>
                <a:off x="5632528" y="2799450"/>
                <a:ext cx="247185" cy="62762"/>
              </a:xfrm>
              <a:custGeom>
                <a:avLst/>
                <a:gdLst>
                  <a:gd name="T0" fmla="*/ 46 w 662"/>
                  <a:gd name="T1" fmla="*/ 14 h 170"/>
                  <a:gd name="T2" fmla="*/ 171 w 662"/>
                  <a:gd name="T3" fmla="*/ 108 h 170"/>
                  <a:gd name="T4" fmla="*/ 252 w 662"/>
                  <a:gd name="T5" fmla="*/ 120 h 170"/>
                  <a:gd name="T6" fmla="*/ 253 w 662"/>
                  <a:gd name="T7" fmla="*/ 121 h 170"/>
                  <a:gd name="T8" fmla="*/ 303 w 662"/>
                  <a:gd name="T9" fmla="*/ 120 h 170"/>
                  <a:gd name="T10" fmla="*/ 662 w 662"/>
                  <a:gd name="T11" fmla="*/ 119 h 170"/>
                  <a:gd name="T12" fmla="*/ 662 w 662"/>
                  <a:gd name="T13" fmla="*/ 167 h 170"/>
                  <a:gd name="T14" fmla="*/ 303 w 662"/>
                  <a:gd name="T15" fmla="*/ 169 h 170"/>
                  <a:gd name="T16" fmla="*/ 253 w 662"/>
                  <a:gd name="T17" fmla="*/ 169 h 170"/>
                  <a:gd name="T18" fmla="*/ 158 w 662"/>
                  <a:gd name="T19" fmla="*/ 156 h 170"/>
                  <a:gd name="T20" fmla="*/ 3 w 662"/>
                  <a:gd name="T21" fmla="*/ 38 h 170"/>
                  <a:gd name="T22" fmla="*/ 0 w 662"/>
                  <a:gd name="T23" fmla="*/ 26 h 170"/>
                  <a:gd name="T24" fmla="*/ 0 w 662"/>
                  <a:gd name="T25" fmla="*/ 25 h 170"/>
                  <a:gd name="T26" fmla="*/ 0 w 662"/>
                  <a:gd name="T27" fmla="*/ 24 h 170"/>
                  <a:gd name="T28" fmla="*/ 0 w 662"/>
                  <a:gd name="T29" fmla="*/ 24 h 170"/>
                  <a:gd name="T30" fmla="*/ 13 w 662"/>
                  <a:gd name="T31" fmla="*/ 4 h 170"/>
                  <a:gd name="T32" fmla="*/ 39 w 662"/>
                  <a:gd name="T33" fmla="*/ 6 h 170"/>
                  <a:gd name="T34" fmla="*/ 46 w 662"/>
                  <a:gd name="T35" fmla="*/ 1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0">
                    <a:moveTo>
                      <a:pt x="46" y="14"/>
                    </a:moveTo>
                    <a:cubicBezTo>
                      <a:pt x="72" y="60"/>
                      <a:pt x="114" y="91"/>
                      <a:pt x="171" y="108"/>
                    </a:cubicBezTo>
                    <a:cubicBezTo>
                      <a:pt x="215" y="121"/>
                      <a:pt x="252" y="120"/>
                      <a:pt x="252" y="120"/>
                    </a:cubicBezTo>
                    <a:cubicBezTo>
                      <a:pt x="253" y="121"/>
                      <a:pt x="253" y="121"/>
                      <a:pt x="253" y="121"/>
                    </a:cubicBezTo>
                    <a:cubicBezTo>
                      <a:pt x="303" y="120"/>
                      <a:pt x="303" y="120"/>
                      <a:pt x="303" y="120"/>
                    </a:cubicBezTo>
                    <a:cubicBezTo>
                      <a:pt x="662" y="119"/>
                      <a:pt x="662" y="119"/>
                      <a:pt x="662" y="119"/>
                    </a:cubicBezTo>
                    <a:cubicBezTo>
                      <a:pt x="662" y="167"/>
                      <a:pt x="662" y="167"/>
                      <a:pt x="662" y="167"/>
                    </a:cubicBezTo>
                    <a:cubicBezTo>
                      <a:pt x="303" y="169"/>
                      <a:pt x="303" y="169"/>
                      <a:pt x="303" y="169"/>
                    </a:cubicBezTo>
                    <a:cubicBezTo>
                      <a:pt x="253" y="169"/>
                      <a:pt x="253" y="169"/>
                      <a:pt x="253" y="169"/>
                    </a:cubicBezTo>
                    <a:cubicBezTo>
                      <a:pt x="248" y="170"/>
                      <a:pt x="208" y="170"/>
                      <a:pt x="158" y="156"/>
                    </a:cubicBezTo>
                    <a:cubicBezTo>
                      <a:pt x="89" y="136"/>
                      <a:pt x="35" y="95"/>
                      <a:pt x="3" y="38"/>
                    </a:cubicBezTo>
                    <a:cubicBezTo>
                      <a:pt x="1" y="34"/>
                      <a:pt x="0" y="30"/>
                      <a:pt x="0" y="26"/>
                    </a:cubicBezTo>
                    <a:cubicBezTo>
                      <a:pt x="0" y="26"/>
                      <a:pt x="0" y="25"/>
                      <a:pt x="0" y="25"/>
                    </a:cubicBezTo>
                    <a:cubicBezTo>
                      <a:pt x="0" y="24"/>
                      <a:pt x="0" y="24"/>
                      <a:pt x="0" y="24"/>
                    </a:cubicBezTo>
                    <a:cubicBezTo>
                      <a:pt x="0" y="24"/>
                      <a:pt x="0" y="24"/>
                      <a:pt x="0" y="24"/>
                    </a:cubicBezTo>
                    <a:cubicBezTo>
                      <a:pt x="1" y="16"/>
                      <a:pt x="5" y="9"/>
                      <a:pt x="13" y="4"/>
                    </a:cubicBezTo>
                    <a:cubicBezTo>
                      <a:pt x="21" y="0"/>
                      <a:pt x="32" y="0"/>
                      <a:pt x="39" y="6"/>
                    </a:cubicBezTo>
                    <a:cubicBezTo>
                      <a:pt x="42" y="8"/>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1" name="ïŝľïḍe"/>
              <p:cNvSpPr/>
              <p:nvPr/>
            </p:nvSpPr>
            <p:spPr bwMode="auto">
              <a:xfrm>
                <a:off x="5555283" y="2756965"/>
                <a:ext cx="553270" cy="310913"/>
              </a:xfrm>
              <a:custGeom>
                <a:avLst/>
                <a:gdLst>
                  <a:gd name="T0" fmla="*/ 1375 w 1482"/>
                  <a:gd name="T1" fmla="*/ 718 h 834"/>
                  <a:gd name="T2" fmla="*/ 1375 w 1482"/>
                  <a:gd name="T3" fmla="*/ 718 h 834"/>
                  <a:gd name="T4" fmla="*/ 1446 w 1482"/>
                  <a:gd name="T5" fmla="*/ 579 h 834"/>
                  <a:gd name="T6" fmla="*/ 1446 w 1482"/>
                  <a:gd name="T7" fmla="*/ 579 h 834"/>
                  <a:gd name="T8" fmla="*/ 1215 w 1482"/>
                  <a:gd name="T9" fmla="*/ 218 h 834"/>
                  <a:gd name="T10" fmla="*/ 793 w 1482"/>
                  <a:gd name="T11" fmla="*/ 127 h 834"/>
                  <a:gd name="T12" fmla="*/ 372 w 1482"/>
                  <a:gd name="T13" fmla="*/ 35 h 834"/>
                  <a:gd name="T14" fmla="*/ 12 w 1482"/>
                  <a:gd name="T15" fmla="*/ 267 h 834"/>
                  <a:gd name="T16" fmla="*/ 12 w 1482"/>
                  <a:gd name="T17" fmla="*/ 267 h 834"/>
                  <a:gd name="T18" fmla="*/ 19 w 1482"/>
                  <a:gd name="T19" fmla="*/ 423 h 834"/>
                  <a:gd name="T20" fmla="*/ 19 w 1482"/>
                  <a:gd name="T21" fmla="*/ 423 h 834"/>
                  <a:gd name="T22" fmla="*/ 244 w 1482"/>
                  <a:gd name="T23" fmla="*/ 627 h 834"/>
                  <a:gd name="T24" fmla="*/ 665 w 1482"/>
                  <a:gd name="T25" fmla="*/ 718 h 834"/>
                  <a:gd name="T26" fmla="*/ 1086 w 1482"/>
                  <a:gd name="T27" fmla="*/ 810 h 834"/>
                  <a:gd name="T28" fmla="*/ 1375 w 1482"/>
                  <a:gd name="T29" fmla="*/ 718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2" h="834">
                    <a:moveTo>
                      <a:pt x="1375" y="718"/>
                    </a:moveTo>
                    <a:cubicBezTo>
                      <a:pt x="1375" y="718"/>
                      <a:pt x="1375" y="718"/>
                      <a:pt x="1375" y="718"/>
                    </a:cubicBezTo>
                    <a:cubicBezTo>
                      <a:pt x="1409" y="680"/>
                      <a:pt x="1435" y="633"/>
                      <a:pt x="1446" y="579"/>
                    </a:cubicBezTo>
                    <a:cubicBezTo>
                      <a:pt x="1446" y="579"/>
                      <a:pt x="1446" y="579"/>
                      <a:pt x="1446" y="579"/>
                    </a:cubicBezTo>
                    <a:cubicBezTo>
                      <a:pt x="1482" y="415"/>
                      <a:pt x="1378" y="254"/>
                      <a:pt x="1215" y="218"/>
                    </a:cubicBez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19" y="423"/>
                      <a:pt x="19" y="423"/>
                      <a:pt x="19" y="423"/>
                    </a:cubicBezTo>
                    <a:cubicBezTo>
                      <a:pt x="51" y="523"/>
                      <a:pt x="134" y="603"/>
                      <a:pt x="244" y="627"/>
                    </a:cubicBezTo>
                    <a:cubicBezTo>
                      <a:pt x="665" y="718"/>
                      <a:pt x="665" y="718"/>
                      <a:pt x="665" y="718"/>
                    </a:cubicBezTo>
                    <a:cubicBezTo>
                      <a:pt x="1086" y="810"/>
                      <a:pt x="1086" y="810"/>
                      <a:pt x="1086" y="810"/>
                    </a:cubicBezTo>
                    <a:cubicBezTo>
                      <a:pt x="1196" y="834"/>
                      <a:pt x="1305" y="796"/>
                      <a:pt x="1375" y="718"/>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2" name="ïŝḻîḋé"/>
              <p:cNvSpPr/>
              <p:nvPr/>
            </p:nvSpPr>
            <p:spPr bwMode="auto">
              <a:xfrm>
                <a:off x="5803433" y="2983874"/>
                <a:ext cx="265531" cy="84005"/>
              </a:xfrm>
              <a:custGeom>
                <a:avLst/>
                <a:gdLst>
                  <a:gd name="T0" fmla="*/ 710 w 710"/>
                  <a:gd name="T1" fmla="*/ 108 h 224"/>
                  <a:gd name="T2" fmla="*/ 538 w 710"/>
                  <a:gd name="T3" fmla="*/ 112 h 224"/>
                  <a:gd name="T4" fmla="*/ 23 w 710"/>
                  <a:gd name="T5" fmla="*/ 0 h 224"/>
                  <a:gd name="T6" fmla="*/ 0 w 710"/>
                  <a:gd name="T7" fmla="*/ 108 h 224"/>
                  <a:gd name="T8" fmla="*/ 421 w 710"/>
                  <a:gd name="T9" fmla="*/ 200 h 224"/>
                  <a:gd name="T10" fmla="*/ 710 w 710"/>
                  <a:gd name="T11" fmla="*/ 108 h 224"/>
                </a:gdLst>
                <a:ahLst/>
                <a:cxnLst>
                  <a:cxn ang="0">
                    <a:pos x="T0" y="T1"/>
                  </a:cxn>
                  <a:cxn ang="0">
                    <a:pos x="T2" y="T3"/>
                  </a:cxn>
                  <a:cxn ang="0">
                    <a:pos x="T4" y="T5"/>
                  </a:cxn>
                  <a:cxn ang="0">
                    <a:pos x="T6" y="T7"/>
                  </a:cxn>
                  <a:cxn ang="0">
                    <a:pos x="T8" y="T9"/>
                  </a:cxn>
                  <a:cxn ang="0">
                    <a:pos x="T10" y="T11"/>
                  </a:cxn>
                </a:cxnLst>
                <a:rect l="0" t="0" r="r" b="b"/>
                <a:pathLst>
                  <a:path w="710" h="224">
                    <a:moveTo>
                      <a:pt x="710" y="108"/>
                    </a:moveTo>
                    <a:cubicBezTo>
                      <a:pt x="655" y="122"/>
                      <a:pt x="597" y="125"/>
                      <a:pt x="538" y="112"/>
                    </a:cubicBezTo>
                    <a:cubicBezTo>
                      <a:pt x="23" y="0"/>
                      <a:pt x="23" y="0"/>
                      <a:pt x="23" y="0"/>
                    </a:cubicBezTo>
                    <a:cubicBezTo>
                      <a:pt x="0" y="108"/>
                      <a:pt x="0" y="108"/>
                      <a:pt x="0" y="108"/>
                    </a:cubicBezTo>
                    <a:cubicBezTo>
                      <a:pt x="421" y="200"/>
                      <a:pt x="421" y="200"/>
                      <a:pt x="421" y="200"/>
                    </a:cubicBezTo>
                    <a:cubicBezTo>
                      <a:pt x="531" y="224"/>
                      <a:pt x="640" y="186"/>
                      <a:pt x="710" y="108"/>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3" name="isļîďê"/>
              <p:cNvSpPr/>
              <p:nvPr/>
            </p:nvSpPr>
            <p:spPr bwMode="auto">
              <a:xfrm>
                <a:off x="5812123" y="2804278"/>
                <a:ext cx="296430" cy="225943"/>
              </a:xfrm>
              <a:custGeom>
                <a:avLst/>
                <a:gdLst>
                  <a:gd name="T0" fmla="*/ 758 w 794"/>
                  <a:gd name="T1" fmla="*/ 452 h 608"/>
                  <a:gd name="T2" fmla="*/ 527 w 794"/>
                  <a:gd name="T3" fmla="*/ 91 h 608"/>
                  <a:gd name="T4" fmla="*/ 105 w 794"/>
                  <a:gd name="T5" fmla="*/ 0 h 608"/>
                  <a:gd name="T6" fmla="*/ 0 w 794"/>
                  <a:gd name="T7" fmla="*/ 483 h 608"/>
                  <a:gd name="T8" fmla="*/ 515 w 794"/>
                  <a:gd name="T9" fmla="*/ 595 h 608"/>
                  <a:gd name="T10" fmla="*/ 687 w 794"/>
                  <a:gd name="T11" fmla="*/ 591 h 608"/>
                  <a:gd name="T12" fmla="*/ 758 w 794"/>
                  <a:gd name="T13" fmla="*/ 452 h 608"/>
                  <a:gd name="T14" fmla="*/ 758 w 794"/>
                  <a:gd name="T15" fmla="*/ 452 h 6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4" h="608">
                    <a:moveTo>
                      <a:pt x="758" y="452"/>
                    </a:moveTo>
                    <a:cubicBezTo>
                      <a:pt x="794" y="288"/>
                      <a:pt x="690" y="127"/>
                      <a:pt x="527" y="91"/>
                    </a:cubicBezTo>
                    <a:cubicBezTo>
                      <a:pt x="105" y="0"/>
                      <a:pt x="105" y="0"/>
                      <a:pt x="105" y="0"/>
                    </a:cubicBezTo>
                    <a:cubicBezTo>
                      <a:pt x="0" y="483"/>
                      <a:pt x="0" y="483"/>
                      <a:pt x="0" y="483"/>
                    </a:cubicBezTo>
                    <a:cubicBezTo>
                      <a:pt x="515" y="595"/>
                      <a:pt x="515" y="595"/>
                      <a:pt x="515" y="595"/>
                    </a:cubicBezTo>
                    <a:cubicBezTo>
                      <a:pt x="574" y="608"/>
                      <a:pt x="632" y="605"/>
                      <a:pt x="687" y="591"/>
                    </a:cubicBezTo>
                    <a:cubicBezTo>
                      <a:pt x="721" y="553"/>
                      <a:pt x="746" y="506"/>
                      <a:pt x="758" y="452"/>
                    </a:cubicBezTo>
                    <a:cubicBezTo>
                      <a:pt x="758" y="452"/>
                      <a:pt x="758" y="452"/>
                      <a:pt x="758" y="45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4" name="ïşḻïḋe"/>
              <p:cNvSpPr/>
              <p:nvPr/>
            </p:nvSpPr>
            <p:spPr bwMode="auto">
              <a:xfrm>
                <a:off x="5562041" y="2913387"/>
                <a:ext cx="250082" cy="111041"/>
              </a:xfrm>
              <a:custGeom>
                <a:avLst/>
                <a:gdLst>
                  <a:gd name="T0" fmla="*/ 156 w 670"/>
                  <a:gd name="T1" fmla="*/ 76 h 296"/>
                  <a:gd name="T2" fmla="*/ 0 w 670"/>
                  <a:gd name="T3" fmla="*/ 0 h 296"/>
                  <a:gd name="T4" fmla="*/ 226 w 670"/>
                  <a:gd name="T5" fmla="*/ 205 h 296"/>
                  <a:gd name="T6" fmla="*/ 647 w 670"/>
                  <a:gd name="T7" fmla="*/ 296 h 296"/>
                  <a:gd name="T8" fmla="*/ 670 w 670"/>
                  <a:gd name="T9" fmla="*/ 188 h 296"/>
                  <a:gd name="T10" fmla="*/ 156 w 670"/>
                  <a:gd name="T11" fmla="*/ 76 h 296"/>
                </a:gdLst>
                <a:ahLst/>
                <a:cxnLst>
                  <a:cxn ang="0">
                    <a:pos x="T0" y="T1"/>
                  </a:cxn>
                  <a:cxn ang="0">
                    <a:pos x="T2" y="T3"/>
                  </a:cxn>
                  <a:cxn ang="0">
                    <a:pos x="T4" y="T5"/>
                  </a:cxn>
                  <a:cxn ang="0">
                    <a:pos x="T6" y="T7"/>
                  </a:cxn>
                  <a:cxn ang="0">
                    <a:pos x="T8" y="T9"/>
                  </a:cxn>
                  <a:cxn ang="0">
                    <a:pos x="T10" y="T11"/>
                  </a:cxn>
                </a:cxnLst>
                <a:rect l="0" t="0" r="r" b="b"/>
                <a:pathLst>
                  <a:path w="670" h="296">
                    <a:moveTo>
                      <a:pt x="156" y="76"/>
                    </a:moveTo>
                    <a:cubicBezTo>
                      <a:pt x="97" y="64"/>
                      <a:pt x="44" y="36"/>
                      <a:pt x="0" y="0"/>
                    </a:cubicBezTo>
                    <a:cubicBezTo>
                      <a:pt x="32" y="101"/>
                      <a:pt x="116" y="181"/>
                      <a:pt x="226" y="205"/>
                    </a:cubicBezTo>
                    <a:cubicBezTo>
                      <a:pt x="647" y="296"/>
                      <a:pt x="647" y="296"/>
                      <a:pt x="647" y="296"/>
                    </a:cubicBezTo>
                    <a:cubicBezTo>
                      <a:pt x="670" y="188"/>
                      <a:pt x="670" y="188"/>
                      <a:pt x="670" y="188"/>
                    </a:cubicBezTo>
                    <a:cubicBezTo>
                      <a:pt x="156" y="76"/>
                      <a:pt x="156" y="76"/>
                      <a:pt x="156" y="7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5" name="îSḷïdê"/>
              <p:cNvSpPr/>
              <p:nvPr/>
            </p:nvSpPr>
            <p:spPr bwMode="auto">
              <a:xfrm>
                <a:off x="5555283" y="2756965"/>
                <a:ext cx="296430" cy="226909"/>
              </a:xfrm>
              <a:custGeom>
                <a:avLst/>
                <a:gdLst>
                  <a:gd name="T0" fmla="*/ 688 w 793"/>
                  <a:gd name="T1" fmla="*/ 610 h 610"/>
                  <a:gd name="T2" fmla="*/ 793 w 793"/>
                  <a:gd name="T3" fmla="*/ 127 h 610"/>
                  <a:gd name="T4" fmla="*/ 372 w 793"/>
                  <a:gd name="T5" fmla="*/ 35 h 610"/>
                  <a:gd name="T6" fmla="*/ 12 w 793"/>
                  <a:gd name="T7" fmla="*/ 267 h 610"/>
                  <a:gd name="T8" fmla="*/ 12 w 793"/>
                  <a:gd name="T9" fmla="*/ 267 h 610"/>
                  <a:gd name="T10" fmla="*/ 19 w 793"/>
                  <a:gd name="T11" fmla="*/ 423 h 610"/>
                  <a:gd name="T12" fmla="*/ 174 w 793"/>
                  <a:gd name="T13" fmla="*/ 498 h 610"/>
                  <a:gd name="T14" fmla="*/ 688 w 793"/>
                  <a:gd name="T15" fmla="*/ 610 h 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610">
                    <a:moveTo>
                      <a:pt x="688" y="610"/>
                    </a:moveTo>
                    <a:cubicBezTo>
                      <a:pt x="793" y="127"/>
                      <a:pt x="793" y="127"/>
                      <a:pt x="793" y="127"/>
                    </a:cubicBezTo>
                    <a:cubicBezTo>
                      <a:pt x="372" y="35"/>
                      <a:pt x="372" y="35"/>
                      <a:pt x="372" y="35"/>
                    </a:cubicBezTo>
                    <a:cubicBezTo>
                      <a:pt x="209" y="0"/>
                      <a:pt x="47" y="103"/>
                      <a:pt x="12" y="267"/>
                    </a:cubicBezTo>
                    <a:cubicBezTo>
                      <a:pt x="12" y="267"/>
                      <a:pt x="12" y="267"/>
                      <a:pt x="12" y="267"/>
                    </a:cubicBezTo>
                    <a:cubicBezTo>
                      <a:pt x="0" y="321"/>
                      <a:pt x="3" y="374"/>
                      <a:pt x="19" y="423"/>
                    </a:cubicBezTo>
                    <a:cubicBezTo>
                      <a:pt x="62" y="459"/>
                      <a:pt x="115" y="486"/>
                      <a:pt x="174" y="498"/>
                    </a:cubicBezTo>
                    <a:cubicBezTo>
                      <a:pt x="688" y="610"/>
                      <a:pt x="688" y="610"/>
                      <a:pt x="688" y="61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6" name="iṣ1íďé"/>
              <p:cNvSpPr/>
              <p:nvPr/>
            </p:nvSpPr>
            <p:spPr bwMode="auto">
              <a:xfrm>
                <a:off x="5842056" y="2828417"/>
                <a:ext cx="230771" cy="112006"/>
              </a:xfrm>
              <a:custGeom>
                <a:avLst/>
                <a:gdLst>
                  <a:gd name="T0" fmla="*/ 342 w 618"/>
                  <a:gd name="T1" fmla="*/ 122 h 301"/>
                  <a:gd name="T2" fmla="*/ 391 w 618"/>
                  <a:gd name="T3" fmla="*/ 133 h 301"/>
                  <a:gd name="T4" fmla="*/ 392 w 618"/>
                  <a:gd name="T5" fmla="*/ 133 h 301"/>
                  <a:gd name="T6" fmla="*/ 468 w 618"/>
                  <a:gd name="T7" fmla="*/ 162 h 301"/>
                  <a:gd name="T8" fmla="*/ 570 w 618"/>
                  <a:gd name="T9" fmla="*/ 282 h 301"/>
                  <a:gd name="T10" fmla="*/ 575 w 618"/>
                  <a:gd name="T11" fmla="*/ 291 h 301"/>
                  <a:gd name="T12" fmla="*/ 600 w 618"/>
                  <a:gd name="T13" fmla="*/ 298 h 301"/>
                  <a:gd name="T14" fmla="*/ 617 w 618"/>
                  <a:gd name="T15" fmla="*/ 281 h 301"/>
                  <a:gd name="T16" fmla="*/ 617 w 618"/>
                  <a:gd name="T17" fmla="*/ 281 h 301"/>
                  <a:gd name="T18" fmla="*/ 617 w 618"/>
                  <a:gd name="T19" fmla="*/ 281 h 301"/>
                  <a:gd name="T20" fmla="*/ 617 w 618"/>
                  <a:gd name="T21" fmla="*/ 280 h 301"/>
                  <a:gd name="T22" fmla="*/ 617 w 618"/>
                  <a:gd name="T23" fmla="*/ 267 h 301"/>
                  <a:gd name="T24" fmla="*/ 491 w 618"/>
                  <a:gd name="T25" fmla="*/ 119 h 301"/>
                  <a:gd name="T26" fmla="*/ 401 w 618"/>
                  <a:gd name="T27" fmla="*/ 85 h 301"/>
                  <a:gd name="T28" fmla="*/ 352 w 618"/>
                  <a:gd name="T29" fmla="*/ 74 h 301"/>
                  <a:gd name="T30" fmla="*/ 10 w 618"/>
                  <a:gd name="T31" fmla="*/ 0 h 301"/>
                  <a:gd name="T32" fmla="*/ 0 w 618"/>
                  <a:gd name="T33" fmla="*/ 48 h 301"/>
                  <a:gd name="T34" fmla="*/ 342 w 618"/>
                  <a:gd name="T35" fmla="*/ 12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8" h="301">
                    <a:moveTo>
                      <a:pt x="342" y="122"/>
                    </a:moveTo>
                    <a:cubicBezTo>
                      <a:pt x="391" y="133"/>
                      <a:pt x="391" y="133"/>
                      <a:pt x="391" y="133"/>
                    </a:cubicBezTo>
                    <a:cubicBezTo>
                      <a:pt x="392" y="133"/>
                      <a:pt x="392" y="133"/>
                      <a:pt x="392" y="133"/>
                    </a:cubicBezTo>
                    <a:cubicBezTo>
                      <a:pt x="392" y="133"/>
                      <a:pt x="428" y="140"/>
                      <a:pt x="468" y="162"/>
                    </a:cubicBezTo>
                    <a:cubicBezTo>
                      <a:pt x="520" y="191"/>
                      <a:pt x="554" y="232"/>
                      <a:pt x="570" y="282"/>
                    </a:cubicBezTo>
                    <a:cubicBezTo>
                      <a:pt x="571" y="285"/>
                      <a:pt x="572" y="288"/>
                      <a:pt x="575" y="291"/>
                    </a:cubicBezTo>
                    <a:cubicBezTo>
                      <a:pt x="581" y="298"/>
                      <a:pt x="591" y="301"/>
                      <a:pt x="600" y="298"/>
                    </a:cubicBezTo>
                    <a:cubicBezTo>
                      <a:pt x="609" y="296"/>
                      <a:pt x="615" y="290"/>
                      <a:pt x="617" y="281"/>
                    </a:cubicBezTo>
                    <a:cubicBezTo>
                      <a:pt x="617" y="281"/>
                      <a:pt x="617" y="281"/>
                      <a:pt x="617" y="281"/>
                    </a:cubicBezTo>
                    <a:cubicBezTo>
                      <a:pt x="617" y="281"/>
                      <a:pt x="617" y="281"/>
                      <a:pt x="617" y="281"/>
                    </a:cubicBezTo>
                    <a:cubicBezTo>
                      <a:pt x="617" y="281"/>
                      <a:pt x="617" y="280"/>
                      <a:pt x="617" y="280"/>
                    </a:cubicBezTo>
                    <a:cubicBezTo>
                      <a:pt x="618" y="276"/>
                      <a:pt x="618" y="272"/>
                      <a:pt x="617" y="267"/>
                    </a:cubicBezTo>
                    <a:cubicBezTo>
                      <a:pt x="598" y="205"/>
                      <a:pt x="554" y="153"/>
                      <a:pt x="491" y="119"/>
                    </a:cubicBezTo>
                    <a:cubicBezTo>
                      <a:pt x="446" y="94"/>
                      <a:pt x="406" y="86"/>
                      <a:pt x="401" y="85"/>
                    </a:cubicBezTo>
                    <a:cubicBezTo>
                      <a:pt x="352" y="74"/>
                      <a:pt x="352" y="74"/>
                      <a:pt x="352" y="74"/>
                    </a:cubicBezTo>
                    <a:cubicBezTo>
                      <a:pt x="10" y="0"/>
                      <a:pt x="10" y="0"/>
                      <a:pt x="10" y="0"/>
                    </a:cubicBezTo>
                    <a:cubicBezTo>
                      <a:pt x="0" y="48"/>
                      <a:pt x="0" y="48"/>
                      <a:pt x="0" y="48"/>
                    </a:cubicBezTo>
                    <a:cubicBezTo>
                      <a:pt x="342" y="122"/>
                      <a:pt x="342" y="122"/>
                      <a:pt x="342" y="12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7" name="ïŝļïḍé"/>
              <p:cNvSpPr/>
              <p:nvPr/>
            </p:nvSpPr>
            <p:spPr bwMode="auto">
              <a:xfrm>
                <a:off x="5592939" y="2791725"/>
                <a:ext cx="252979" cy="54072"/>
              </a:xfrm>
              <a:custGeom>
                <a:avLst/>
                <a:gdLst>
                  <a:gd name="T0" fmla="*/ 45 w 679"/>
                  <a:gd name="T1" fmla="*/ 119 h 145"/>
                  <a:gd name="T2" fmla="*/ 186 w 679"/>
                  <a:gd name="T3" fmla="*/ 53 h 145"/>
                  <a:gd name="T4" fmla="*/ 268 w 679"/>
                  <a:gd name="T5" fmla="*/ 58 h 145"/>
                  <a:gd name="T6" fmla="*/ 269 w 679"/>
                  <a:gd name="T7" fmla="*/ 58 h 145"/>
                  <a:gd name="T8" fmla="*/ 318 w 679"/>
                  <a:gd name="T9" fmla="*/ 68 h 145"/>
                  <a:gd name="T10" fmla="*/ 669 w 679"/>
                  <a:gd name="T11" fmla="*/ 145 h 145"/>
                  <a:gd name="T12" fmla="*/ 679 w 679"/>
                  <a:gd name="T13" fmla="*/ 97 h 145"/>
                  <a:gd name="T14" fmla="*/ 328 w 679"/>
                  <a:gd name="T15" fmla="*/ 21 h 145"/>
                  <a:gd name="T16" fmla="*/ 280 w 679"/>
                  <a:gd name="T17" fmla="*/ 10 h 145"/>
                  <a:gd name="T18" fmla="*/ 184 w 679"/>
                  <a:gd name="T19" fmla="*/ 4 h 145"/>
                  <a:gd name="T20" fmla="*/ 7 w 679"/>
                  <a:gd name="T21" fmla="*/ 87 h 145"/>
                  <a:gd name="T22" fmla="*/ 2 w 679"/>
                  <a:gd name="T23" fmla="*/ 98 h 145"/>
                  <a:gd name="T24" fmla="*/ 2 w 679"/>
                  <a:gd name="T25" fmla="*/ 99 h 145"/>
                  <a:gd name="T26" fmla="*/ 2 w 679"/>
                  <a:gd name="T27" fmla="*/ 99 h 145"/>
                  <a:gd name="T28" fmla="*/ 2 w 679"/>
                  <a:gd name="T29" fmla="*/ 99 h 145"/>
                  <a:gd name="T30" fmla="*/ 10 w 679"/>
                  <a:gd name="T31" fmla="*/ 122 h 145"/>
                  <a:gd name="T32" fmla="*/ 36 w 679"/>
                  <a:gd name="T33" fmla="*/ 126 h 145"/>
                  <a:gd name="T34" fmla="*/ 45 w 679"/>
                  <a:gd name="T35" fmla="*/ 11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9" h="145">
                    <a:moveTo>
                      <a:pt x="45" y="119"/>
                    </a:moveTo>
                    <a:cubicBezTo>
                      <a:pt x="79" y="80"/>
                      <a:pt x="127" y="58"/>
                      <a:pt x="186" y="53"/>
                    </a:cubicBezTo>
                    <a:cubicBezTo>
                      <a:pt x="232" y="49"/>
                      <a:pt x="268" y="58"/>
                      <a:pt x="268" y="58"/>
                    </a:cubicBezTo>
                    <a:cubicBezTo>
                      <a:pt x="269" y="58"/>
                      <a:pt x="269" y="58"/>
                      <a:pt x="269" y="58"/>
                    </a:cubicBezTo>
                    <a:cubicBezTo>
                      <a:pt x="318" y="68"/>
                      <a:pt x="318" y="68"/>
                      <a:pt x="318" y="68"/>
                    </a:cubicBezTo>
                    <a:cubicBezTo>
                      <a:pt x="669" y="145"/>
                      <a:pt x="669" y="145"/>
                      <a:pt x="669" y="145"/>
                    </a:cubicBezTo>
                    <a:cubicBezTo>
                      <a:pt x="679" y="97"/>
                      <a:pt x="679" y="97"/>
                      <a:pt x="679" y="97"/>
                    </a:cubicBezTo>
                    <a:cubicBezTo>
                      <a:pt x="328" y="21"/>
                      <a:pt x="328" y="21"/>
                      <a:pt x="328" y="21"/>
                    </a:cubicBezTo>
                    <a:cubicBezTo>
                      <a:pt x="280" y="10"/>
                      <a:pt x="280" y="10"/>
                      <a:pt x="280" y="10"/>
                    </a:cubicBezTo>
                    <a:cubicBezTo>
                      <a:pt x="274" y="9"/>
                      <a:pt x="235" y="0"/>
                      <a:pt x="184" y="4"/>
                    </a:cubicBezTo>
                    <a:cubicBezTo>
                      <a:pt x="112" y="9"/>
                      <a:pt x="51" y="38"/>
                      <a:pt x="7" y="87"/>
                    </a:cubicBezTo>
                    <a:cubicBezTo>
                      <a:pt x="5" y="90"/>
                      <a:pt x="3" y="94"/>
                      <a:pt x="2" y="98"/>
                    </a:cubicBezTo>
                    <a:cubicBezTo>
                      <a:pt x="2" y="98"/>
                      <a:pt x="2" y="99"/>
                      <a:pt x="2" y="99"/>
                    </a:cubicBezTo>
                    <a:cubicBezTo>
                      <a:pt x="2" y="99"/>
                      <a:pt x="2" y="99"/>
                      <a:pt x="2" y="99"/>
                    </a:cubicBezTo>
                    <a:cubicBezTo>
                      <a:pt x="2" y="99"/>
                      <a:pt x="2" y="99"/>
                      <a:pt x="2" y="99"/>
                    </a:cubicBezTo>
                    <a:cubicBezTo>
                      <a:pt x="0" y="107"/>
                      <a:pt x="3" y="116"/>
                      <a:pt x="10" y="122"/>
                    </a:cubicBezTo>
                    <a:cubicBezTo>
                      <a:pt x="17" y="128"/>
                      <a:pt x="28" y="129"/>
                      <a:pt x="36" y="126"/>
                    </a:cubicBezTo>
                    <a:cubicBezTo>
                      <a:pt x="39" y="124"/>
                      <a:pt x="42" y="122"/>
                      <a:pt x="45" y="119"/>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8" name="ïṥḻïḓê"/>
              <p:cNvSpPr/>
              <p:nvPr/>
            </p:nvSpPr>
            <p:spPr bwMode="auto">
              <a:xfrm>
                <a:off x="4826279" y="2529091"/>
                <a:ext cx="523338" cy="403607"/>
              </a:xfrm>
              <a:custGeom>
                <a:avLst/>
                <a:gdLst>
                  <a:gd name="T0" fmla="*/ 1403 w 1403"/>
                  <a:gd name="T1" fmla="*/ 350 h 1084"/>
                  <a:gd name="T2" fmla="*/ 1403 w 1403"/>
                  <a:gd name="T3" fmla="*/ 350 h 1084"/>
                  <a:gd name="T4" fmla="*/ 1364 w 1403"/>
                  <a:gd name="T5" fmla="*/ 199 h 1084"/>
                  <a:gd name="T6" fmla="*/ 1364 w 1403"/>
                  <a:gd name="T7" fmla="*/ 199 h 1084"/>
                  <a:gd name="T8" fmla="*/ 952 w 1403"/>
                  <a:gd name="T9" fmla="*/ 82 h 1084"/>
                  <a:gd name="T10" fmla="*/ 576 w 1403"/>
                  <a:gd name="T11" fmla="*/ 291 h 1084"/>
                  <a:gd name="T12" fmla="*/ 199 w 1403"/>
                  <a:gd name="T13" fmla="*/ 501 h 1084"/>
                  <a:gd name="T14" fmla="*/ 82 w 1403"/>
                  <a:gd name="T15" fmla="*/ 913 h 1084"/>
                  <a:gd name="T16" fmla="*/ 82 w 1403"/>
                  <a:gd name="T17" fmla="*/ 913 h 1084"/>
                  <a:gd name="T18" fmla="*/ 190 w 1403"/>
                  <a:gd name="T19" fmla="*/ 1025 h 1084"/>
                  <a:gd name="T20" fmla="*/ 190 w 1403"/>
                  <a:gd name="T21" fmla="*/ 1025 h 1084"/>
                  <a:gd name="T22" fmla="*/ 494 w 1403"/>
                  <a:gd name="T23" fmla="*/ 1030 h 1084"/>
                  <a:gd name="T24" fmla="*/ 870 w 1403"/>
                  <a:gd name="T25" fmla="*/ 820 h 1084"/>
                  <a:gd name="T26" fmla="*/ 1247 w 1403"/>
                  <a:gd name="T27" fmla="*/ 611 h 1084"/>
                  <a:gd name="T28" fmla="*/ 1403 w 1403"/>
                  <a:gd name="T29" fmla="*/ 35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3" h="1084">
                    <a:moveTo>
                      <a:pt x="1403" y="350"/>
                    </a:moveTo>
                    <a:cubicBezTo>
                      <a:pt x="1403" y="350"/>
                      <a:pt x="1403" y="350"/>
                      <a:pt x="1403" y="350"/>
                    </a:cubicBezTo>
                    <a:cubicBezTo>
                      <a:pt x="1403" y="299"/>
                      <a:pt x="1391" y="247"/>
                      <a:pt x="1364" y="199"/>
                    </a:cubicBezTo>
                    <a:cubicBezTo>
                      <a:pt x="1364" y="199"/>
                      <a:pt x="1364" y="199"/>
                      <a:pt x="1364" y="199"/>
                    </a:cubicBezTo>
                    <a:cubicBezTo>
                      <a:pt x="1283" y="53"/>
                      <a:pt x="1099" y="0"/>
                      <a:pt x="952" y="82"/>
                    </a:cubicBezTo>
                    <a:cubicBezTo>
                      <a:pt x="576" y="291"/>
                      <a:pt x="576" y="291"/>
                      <a:pt x="576" y="291"/>
                    </a:cubicBezTo>
                    <a:cubicBezTo>
                      <a:pt x="199" y="501"/>
                      <a:pt x="199" y="501"/>
                      <a:pt x="199" y="501"/>
                    </a:cubicBezTo>
                    <a:cubicBezTo>
                      <a:pt x="53" y="582"/>
                      <a:pt x="0" y="767"/>
                      <a:pt x="82" y="913"/>
                    </a:cubicBezTo>
                    <a:cubicBezTo>
                      <a:pt x="82" y="913"/>
                      <a:pt x="82" y="913"/>
                      <a:pt x="82" y="913"/>
                    </a:cubicBezTo>
                    <a:cubicBezTo>
                      <a:pt x="108" y="961"/>
                      <a:pt x="146" y="999"/>
                      <a:pt x="190" y="1025"/>
                    </a:cubicBezTo>
                    <a:cubicBezTo>
                      <a:pt x="190" y="1025"/>
                      <a:pt x="190" y="1025"/>
                      <a:pt x="190" y="1025"/>
                    </a:cubicBezTo>
                    <a:cubicBezTo>
                      <a:pt x="280" y="1079"/>
                      <a:pt x="395" y="1084"/>
                      <a:pt x="494" y="1030"/>
                    </a:cubicBezTo>
                    <a:cubicBezTo>
                      <a:pt x="870" y="820"/>
                      <a:pt x="870" y="820"/>
                      <a:pt x="870" y="820"/>
                    </a:cubicBezTo>
                    <a:cubicBezTo>
                      <a:pt x="1247" y="611"/>
                      <a:pt x="1247" y="611"/>
                      <a:pt x="1247" y="611"/>
                    </a:cubicBezTo>
                    <a:cubicBezTo>
                      <a:pt x="1345" y="556"/>
                      <a:pt x="1401" y="455"/>
                      <a:pt x="1403" y="35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29" name="íslîḋê"/>
              <p:cNvSpPr/>
              <p:nvPr/>
            </p:nvSpPr>
            <p:spPr bwMode="auto">
              <a:xfrm>
                <a:off x="5131398" y="2659443"/>
                <a:ext cx="218218" cy="174768"/>
              </a:xfrm>
              <a:custGeom>
                <a:avLst/>
                <a:gdLst>
                  <a:gd name="T0" fmla="*/ 587 w 587"/>
                  <a:gd name="T1" fmla="*/ 0 h 470"/>
                  <a:gd name="T2" fmla="*/ 460 w 587"/>
                  <a:gd name="T3" fmla="*/ 117 h 470"/>
                  <a:gd name="T4" fmla="*/ 0 w 587"/>
                  <a:gd name="T5" fmla="*/ 373 h 470"/>
                  <a:gd name="T6" fmla="*/ 54 w 587"/>
                  <a:gd name="T7" fmla="*/ 470 h 470"/>
                  <a:gd name="T8" fmla="*/ 431 w 587"/>
                  <a:gd name="T9" fmla="*/ 261 h 470"/>
                  <a:gd name="T10" fmla="*/ 587 w 587"/>
                  <a:gd name="T11" fmla="*/ 0 h 470"/>
                </a:gdLst>
                <a:ahLst/>
                <a:cxnLst>
                  <a:cxn ang="0">
                    <a:pos x="T0" y="T1"/>
                  </a:cxn>
                  <a:cxn ang="0">
                    <a:pos x="T2" y="T3"/>
                  </a:cxn>
                  <a:cxn ang="0">
                    <a:pos x="T4" y="T5"/>
                  </a:cxn>
                  <a:cxn ang="0">
                    <a:pos x="T6" y="T7"/>
                  </a:cxn>
                  <a:cxn ang="0">
                    <a:pos x="T8" y="T9"/>
                  </a:cxn>
                  <a:cxn ang="0">
                    <a:pos x="T10" y="T11"/>
                  </a:cxn>
                </a:cxnLst>
                <a:rect l="0" t="0" r="r" b="b"/>
                <a:pathLst>
                  <a:path w="587" h="470">
                    <a:moveTo>
                      <a:pt x="587" y="0"/>
                    </a:moveTo>
                    <a:cubicBezTo>
                      <a:pt x="555" y="47"/>
                      <a:pt x="513" y="88"/>
                      <a:pt x="460" y="117"/>
                    </a:cubicBezTo>
                    <a:cubicBezTo>
                      <a:pt x="0" y="373"/>
                      <a:pt x="0" y="373"/>
                      <a:pt x="0" y="373"/>
                    </a:cubicBezTo>
                    <a:cubicBezTo>
                      <a:pt x="54" y="470"/>
                      <a:pt x="54" y="470"/>
                      <a:pt x="54" y="470"/>
                    </a:cubicBezTo>
                    <a:cubicBezTo>
                      <a:pt x="431" y="261"/>
                      <a:pt x="431" y="261"/>
                      <a:pt x="431" y="261"/>
                    </a:cubicBezTo>
                    <a:cubicBezTo>
                      <a:pt x="529" y="206"/>
                      <a:pt x="585" y="105"/>
                      <a:pt x="587"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0" name="íSľíḋè"/>
              <p:cNvSpPr/>
              <p:nvPr/>
            </p:nvSpPr>
            <p:spPr bwMode="auto">
              <a:xfrm>
                <a:off x="5041601" y="2529091"/>
                <a:ext cx="308982" cy="269394"/>
              </a:xfrm>
              <a:custGeom>
                <a:avLst/>
                <a:gdLst>
                  <a:gd name="T0" fmla="*/ 788 w 828"/>
                  <a:gd name="T1" fmla="*/ 199 h 723"/>
                  <a:gd name="T2" fmla="*/ 376 w 828"/>
                  <a:gd name="T3" fmla="*/ 82 h 723"/>
                  <a:gd name="T4" fmla="*/ 0 w 828"/>
                  <a:gd name="T5" fmla="*/ 291 h 723"/>
                  <a:gd name="T6" fmla="*/ 240 w 828"/>
                  <a:gd name="T7" fmla="*/ 723 h 723"/>
                  <a:gd name="T8" fmla="*/ 700 w 828"/>
                  <a:gd name="T9" fmla="*/ 467 h 723"/>
                  <a:gd name="T10" fmla="*/ 827 w 828"/>
                  <a:gd name="T11" fmla="*/ 351 h 723"/>
                  <a:gd name="T12" fmla="*/ 788 w 828"/>
                  <a:gd name="T13" fmla="*/ 199 h 723"/>
                  <a:gd name="T14" fmla="*/ 788 w 828"/>
                  <a:gd name="T15" fmla="*/ 199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723">
                    <a:moveTo>
                      <a:pt x="788" y="199"/>
                    </a:moveTo>
                    <a:cubicBezTo>
                      <a:pt x="707" y="53"/>
                      <a:pt x="523" y="0"/>
                      <a:pt x="376" y="82"/>
                    </a:cubicBezTo>
                    <a:cubicBezTo>
                      <a:pt x="0" y="291"/>
                      <a:pt x="0" y="291"/>
                      <a:pt x="0" y="291"/>
                    </a:cubicBezTo>
                    <a:cubicBezTo>
                      <a:pt x="240" y="723"/>
                      <a:pt x="240" y="723"/>
                      <a:pt x="240" y="723"/>
                    </a:cubicBezTo>
                    <a:cubicBezTo>
                      <a:pt x="700" y="467"/>
                      <a:pt x="700" y="467"/>
                      <a:pt x="700" y="467"/>
                    </a:cubicBezTo>
                    <a:cubicBezTo>
                      <a:pt x="753" y="438"/>
                      <a:pt x="795" y="398"/>
                      <a:pt x="827" y="351"/>
                    </a:cubicBezTo>
                    <a:cubicBezTo>
                      <a:pt x="828" y="300"/>
                      <a:pt x="815" y="247"/>
                      <a:pt x="788" y="199"/>
                    </a:cubicBezTo>
                    <a:cubicBezTo>
                      <a:pt x="788" y="199"/>
                      <a:pt x="788" y="199"/>
                      <a:pt x="788" y="199"/>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1" name="îsḷiḑé"/>
              <p:cNvSpPr/>
              <p:nvPr/>
            </p:nvSpPr>
            <p:spPr bwMode="auto">
              <a:xfrm>
                <a:off x="4896766" y="2798485"/>
                <a:ext cx="253945" cy="135179"/>
              </a:xfrm>
              <a:custGeom>
                <a:avLst/>
                <a:gdLst>
                  <a:gd name="T0" fmla="*/ 167 w 681"/>
                  <a:gd name="T1" fmla="*/ 256 h 362"/>
                  <a:gd name="T2" fmla="*/ 0 w 681"/>
                  <a:gd name="T3" fmla="*/ 302 h 362"/>
                  <a:gd name="T4" fmla="*/ 305 w 681"/>
                  <a:gd name="T5" fmla="*/ 307 h 362"/>
                  <a:gd name="T6" fmla="*/ 681 w 681"/>
                  <a:gd name="T7" fmla="*/ 97 h 362"/>
                  <a:gd name="T8" fmla="*/ 627 w 681"/>
                  <a:gd name="T9" fmla="*/ 0 h 362"/>
                  <a:gd name="T10" fmla="*/ 167 w 681"/>
                  <a:gd name="T11" fmla="*/ 256 h 362"/>
                </a:gdLst>
                <a:ahLst/>
                <a:cxnLst>
                  <a:cxn ang="0">
                    <a:pos x="T0" y="T1"/>
                  </a:cxn>
                  <a:cxn ang="0">
                    <a:pos x="T2" y="T3"/>
                  </a:cxn>
                  <a:cxn ang="0">
                    <a:pos x="T4" y="T5"/>
                  </a:cxn>
                  <a:cxn ang="0">
                    <a:pos x="T6" y="T7"/>
                  </a:cxn>
                  <a:cxn ang="0">
                    <a:pos x="T8" y="T9"/>
                  </a:cxn>
                  <a:cxn ang="0">
                    <a:pos x="T10" y="T11"/>
                  </a:cxn>
                </a:cxnLst>
                <a:rect l="0" t="0" r="r" b="b"/>
                <a:pathLst>
                  <a:path w="681" h="362">
                    <a:moveTo>
                      <a:pt x="167" y="256"/>
                    </a:moveTo>
                    <a:cubicBezTo>
                      <a:pt x="115" y="286"/>
                      <a:pt x="57" y="300"/>
                      <a:pt x="0" y="302"/>
                    </a:cubicBezTo>
                    <a:cubicBezTo>
                      <a:pt x="91" y="356"/>
                      <a:pt x="206" y="362"/>
                      <a:pt x="305" y="307"/>
                    </a:cubicBezTo>
                    <a:cubicBezTo>
                      <a:pt x="681" y="97"/>
                      <a:pt x="681" y="97"/>
                      <a:pt x="681" y="97"/>
                    </a:cubicBezTo>
                    <a:cubicBezTo>
                      <a:pt x="627" y="0"/>
                      <a:pt x="627" y="0"/>
                      <a:pt x="627" y="0"/>
                    </a:cubicBezTo>
                    <a:cubicBezTo>
                      <a:pt x="167" y="256"/>
                      <a:pt x="167" y="256"/>
                      <a:pt x="167" y="256"/>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2" name="îŝlïḓe"/>
              <p:cNvSpPr/>
              <p:nvPr/>
            </p:nvSpPr>
            <p:spPr bwMode="auto">
              <a:xfrm>
                <a:off x="4826279" y="2637235"/>
                <a:ext cx="305119" cy="274221"/>
              </a:xfrm>
              <a:custGeom>
                <a:avLst/>
                <a:gdLst>
                  <a:gd name="T0" fmla="*/ 816 w 816"/>
                  <a:gd name="T1" fmla="*/ 432 h 735"/>
                  <a:gd name="T2" fmla="*/ 576 w 816"/>
                  <a:gd name="T3" fmla="*/ 0 h 735"/>
                  <a:gd name="T4" fmla="*/ 199 w 816"/>
                  <a:gd name="T5" fmla="*/ 210 h 735"/>
                  <a:gd name="T6" fmla="*/ 82 w 816"/>
                  <a:gd name="T7" fmla="*/ 622 h 735"/>
                  <a:gd name="T8" fmla="*/ 82 w 816"/>
                  <a:gd name="T9" fmla="*/ 622 h 735"/>
                  <a:gd name="T10" fmla="*/ 190 w 816"/>
                  <a:gd name="T11" fmla="*/ 735 h 735"/>
                  <a:gd name="T12" fmla="*/ 356 w 816"/>
                  <a:gd name="T13" fmla="*/ 688 h 735"/>
                  <a:gd name="T14" fmla="*/ 816 w 816"/>
                  <a:gd name="T15" fmla="*/ 432 h 7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6" h="735">
                    <a:moveTo>
                      <a:pt x="816" y="432"/>
                    </a:moveTo>
                    <a:cubicBezTo>
                      <a:pt x="576" y="0"/>
                      <a:pt x="576" y="0"/>
                      <a:pt x="576" y="0"/>
                    </a:cubicBezTo>
                    <a:cubicBezTo>
                      <a:pt x="199" y="210"/>
                      <a:pt x="199" y="210"/>
                      <a:pt x="199" y="210"/>
                    </a:cubicBezTo>
                    <a:cubicBezTo>
                      <a:pt x="53" y="291"/>
                      <a:pt x="0" y="476"/>
                      <a:pt x="82" y="622"/>
                    </a:cubicBezTo>
                    <a:cubicBezTo>
                      <a:pt x="82" y="622"/>
                      <a:pt x="82" y="622"/>
                      <a:pt x="82" y="622"/>
                    </a:cubicBezTo>
                    <a:cubicBezTo>
                      <a:pt x="108" y="670"/>
                      <a:pt x="146" y="708"/>
                      <a:pt x="190" y="735"/>
                    </a:cubicBezTo>
                    <a:cubicBezTo>
                      <a:pt x="246" y="732"/>
                      <a:pt x="304" y="718"/>
                      <a:pt x="356" y="688"/>
                    </a:cubicBezTo>
                    <a:cubicBezTo>
                      <a:pt x="816" y="432"/>
                      <a:pt x="816" y="432"/>
                      <a:pt x="816" y="432"/>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3" name="ísľíďê"/>
              <p:cNvSpPr/>
              <p:nvPr/>
            </p:nvSpPr>
            <p:spPr bwMode="auto">
              <a:xfrm>
                <a:off x="5053187" y="2567714"/>
                <a:ext cx="241392" cy="107178"/>
              </a:xfrm>
              <a:custGeom>
                <a:avLst/>
                <a:gdLst>
                  <a:gd name="T0" fmla="*/ 330 w 646"/>
                  <a:gd name="T1" fmla="*/ 117 h 287"/>
                  <a:gd name="T2" fmla="*/ 374 w 646"/>
                  <a:gd name="T3" fmla="*/ 92 h 287"/>
                  <a:gd name="T4" fmla="*/ 374 w 646"/>
                  <a:gd name="T5" fmla="*/ 92 h 287"/>
                  <a:gd name="T6" fmla="*/ 451 w 646"/>
                  <a:gd name="T7" fmla="*/ 64 h 287"/>
                  <a:gd name="T8" fmla="*/ 606 w 646"/>
                  <a:gd name="T9" fmla="*/ 86 h 287"/>
                  <a:gd name="T10" fmla="*/ 616 w 646"/>
                  <a:gd name="T11" fmla="*/ 90 h 287"/>
                  <a:gd name="T12" fmla="*/ 640 w 646"/>
                  <a:gd name="T13" fmla="*/ 78 h 287"/>
                  <a:gd name="T14" fmla="*/ 641 w 646"/>
                  <a:gd name="T15" fmla="*/ 55 h 287"/>
                  <a:gd name="T16" fmla="*/ 641 w 646"/>
                  <a:gd name="T17" fmla="*/ 55 h 287"/>
                  <a:gd name="T18" fmla="*/ 641 w 646"/>
                  <a:gd name="T19" fmla="*/ 55 h 287"/>
                  <a:gd name="T20" fmla="*/ 641 w 646"/>
                  <a:gd name="T21" fmla="*/ 53 h 287"/>
                  <a:gd name="T22" fmla="*/ 632 w 646"/>
                  <a:gd name="T23" fmla="*/ 44 h 287"/>
                  <a:gd name="T24" fmla="*/ 439 w 646"/>
                  <a:gd name="T25" fmla="*/ 16 h 287"/>
                  <a:gd name="T26" fmla="*/ 350 w 646"/>
                  <a:gd name="T27" fmla="*/ 50 h 287"/>
                  <a:gd name="T28" fmla="*/ 306 w 646"/>
                  <a:gd name="T29" fmla="*/ 74 h 287"/>
                  <a:gd name="T30" fmla="*/ 0 w 646"/>
                  <a:gd name="T31" fmla="*/ 244 h 287"/>
                  <a:gd name="T32" fmla="*/ 24 w 646"/>
                  <a:gd name="T33" fmla="*/ 287 h 287"/>
                  <a:gd name="T34" fmla="*/ 330 w 646"/>
                  <a:gd name="T35" fmla="*/ 11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6" h="287">
                    <a:moveTo>
                      <a:pt x="330" y="117"/>
                    </a:moveTo>
                    <a:cubicBezTo>
                      <a:pt x="374" y="92"/>
                      <a:pt x="374" y="92"/>
                      <a:pt x="374" y="92"/>
                    </a:cubicBezTo>
                    <a:cubicBezTo>
                      <a:pt x="374" y="92"/>
                      <a:pt x="374" y="92"/>
                      <a:pt x="374" y="92"/>
                    </a:cubicBezTo>
                    <a:cubicBezTo>
                      <a:pt x="375" y="92"/>
                      <a:pt x="407" y="73"/>
                      <a:pt x="451" y="64"/>
                    </a:cubicBezTo>
                    <a:cubicBezTo>
                      <a:pt x="509" y="51"/>
                      <a:pt x="562" y="59"/>
                      <a:pt x="606" y="86"/>
                    </a:cubicBezTo>
                    <a:cubicBezTo>
                      <a:pt x="609" y="88"/>
                      <a:pt x="613" y="89"/>
                      <a:pt x="616" y="90"/>
                    </a:cubicBezTo>
                    <a:cubicBezTo>
                      <a:pt x="625" y="91"/>
                      <a:pt x="635" y="87"/>
                      <a:pt x="640" y="78"/>
                    </a:cubicBezTo>
                    <a:cubicBezTo>
                      <a:pt x="645" y="71"/>
                      <a:pt x="646" y="63"/>
                      <a:pt x="641" y="55"/>
                    </a:cubicBezTo>
                    <a:cubicBezTo>
                      <a:pt x="641" y="55"/>
                      <a:pt x="641" y="55"/>
                      <a:pt x="641" y="55"/>
                    </a:cubicBezTo>
                    <a:cubicBezTo>
                      <a:pt x="641" y="55"/>
                      <a:pt x="641" y="55"/>
                      <a:pt x="641" y="55"/>
                    </a:cubicBezTo>
                    <a:cubicBezTo>
                      <a:pt x="641" y="54"/>
                      <a:pt x="641" y="54"/>
                      <a:pt x="641" y="53"/>
                    </a:cubicBezTo>
                    <a:cubicBezTo>
                      <a:pt x="639" y="50"/>
                      <a:pt x="636" y="47"/>
                      <a:pt x="632" y="44"/>
                    </a:cubicBezTo>
                    <a:cubicBezTo>
                      <a:pt x="577" y="10"/>
                      <a:pt x="510" y="0"/>
                      <a:pt x="439" y="16"/>
                    </a:cubicBezTo>
                    <a:cubicBezTo>
                      <a:pt x="389" y="27"/>
                      <a:pt x="354" y="47"/>
                      <a:pt x="350" y="50"/>
                    </a:cubicBezTo>
                    <a:cubicBezTo>
                      <a:pt x="306" y="74"/>
                      <a:pt x="306" y="74"/>
                      <a:pt x="306" y="74"/>
                    </a:cubicBezTo>
                    <a:cubicBezTo>
                      <a:pt x="0" y="244"/>
                      <a:pt x="0" y="244"/>
                      <a:pt x="0" y="244"/>
                    </a:cubicBezTo>
                    <a:cubicBezTo>
                      <a:pt x="24" y="287"/>
                      <a:pt x="24" y="287"/>
                      <a:pt x="24" y="287"/>
                    </a:cubicBezTo>
                    <a:cubicBezTo>
                      <a:pt x="330" y="117"/>
                      <a:pt x="330" y="117"/>
                      <a:pt x="330" y="117"/>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4" name="iṧľïḍê"/>
              <p:cNvSpPr/>
              <p:nvPr/>
            </p:nvSpPr>
            <p:spPr bwMode="auto">
              <a:xfrm>
                <a:off x="4862970" y="2658477"/>
                <a:ext cx="198907" cy="171871"/>
              </a:xfrm>
              <a:custGeom>
                <a:avLst/>
                <a:gdLst>
                  <a:gd name="T0" fmla="*/ 49 w 535"/>
                  <a:gd name="T1" fmla="*/ 437 h 461"/>
                  <a:gd name="T2" fmla="*/ 112 w 535"/>
                  <a:gd name="T3" fmla="*/ 293 h 461"/>
                  <a:gd name="T4" fmla="*/ 176 w 535"/>
                  <a:gd name="T5" fmla="*/ 243 h 461"/>
                  <a:gd name="T6" fmla="*/ 177 w 535"/>
                  <a:gd name="T7" fmla="*/ 242 h 461"/>
                  <a:gd name="T8" fmla="*/ 221 w 535"/>
                  <a:gd name="T9" fmla="*/ 218 h 461"/>
                  <a:gd name="T10" fmla="*/ 535 w 535"/>
                  <a:gd name="T11" fmla="*/ 43 h 461"/>
                  <a:gd name="T12" fmla="*/ 511 w 535"/>
                  <a:gd name="T13" fmla="*/ 0 h 461"/>
                  <a:gd name="T14" fmla="*/ 197 w 535"/>
                  <a:gd name="T15" fmla="*/ 175 h 461"/>
                  <a:gd name="T16" fmla="*/ 154 w 535"/>
                  <a:gd name="T17" fmla="*/ 199 h 461"/>
                  <a:gd name="T18" fmla="*/ 77 w 535"/>
                  <a:gd name="T19" fmla="*/ 258 h 461"/>
                  <a:gd name="T20" fmla="*/ 0 w 535"/>
                  <a:gd name="T21" fmla="*/ 437 h 461"/>
                  <a:gd name="T22" fmla="*/ 3 w 535"/>
                  <a:gd name="T23" fmla="*/ 449 h 461"/>
                  <a:gd name="T24" fmla="*/ 4 w 535"/>
                  <a:gd name="T25" fmla="*/ 450 h 461"/>
                  <a:gd name="T26" fmla="*/ 4 w 535"/>
                  <a:gd name="T27" fmla="*/ 450 h 461"/>
                  <a:gd name="T28" fmla="*/ 4 w 535"/>
                  <a:gd name="T29" fmla="*/ 450 h 461"/>
                  <a:gd name="T30" fmla="*/ 25 w 535"/>
                  <a:gd name="T31" fmla="*/ 461 h 461"/>
                  <a:gd name="T32" fmla="*/ 47 w 535"/>
                  <a:gd name="T33" fmla="*/ 447 h 461"/>
                  <a:gd name="T34" fmla="*/ 49 w 535"/>
                  <a:gd name="T35" fmla="*/ 43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5" h="461">
                    <a:moveTo>
                      <a:pt x="49" y="437"/>
                    </a:moveTo>
                    <a:cubicBezTo>
                      <a:pt x="50" y="384"/>
                      <a:pt x="70" y="336"/>
                      <a:pt x="112" y="293"/>
                    </a:cubicBezTo>
                    <a:cubicBezTo>
                      <a:pt x="144" y="260"/>
                      <a:pt x="176" y="243"/>
                      <a:pt x="176" y="243"/>
                    </a:cubicBezTo>
                    <a:cubicBezTo>
                      <a:pt x="177" y="242"/>
                      <a:pt x="177" y="242"/>
                      <a:pt x="177" y="242"/>
                    </a:cubicBezTo>
                    <a:cubicBezTo>
                      <a:pt x="221" y="218"/>
                      <a:pt x="221" y="218"/>
                      <a:pt x="221" y="218"/>
                    </a:cubicBezTo>
                    <a:cubicBezTo>
                      <a:pt x="535" y="43"/>
                      <a:pt x="535" y="43"/>
                      <a:pt x="535" y="43"/>
                    </a:cubicBezTo>
                    <a:cubicBezTo>
                      <a:pt x="511" y="0"/>
                      <a:pt x="511" y="0"/>
                      <a:pt x="511" y="0"/>
                    </a:cubicBezTo>
                    <a:cubicBezTo>
                      <a:pt x="197" y="175"/>
                      <a:pt x="197" y="175"/>
                      <a:pt x="197" y="175"/>
                    </a:cubicBezTo>
                    <a:cubicBezTo>
                      <a:pt x="154" y="199"/>
                      <a:pt x="154" y="199"/>
                      <a:pt x="154" y="199"/>
                    </a:cubicBezTo>
                    <a:cubicBezTo>
                      <a:pt x="149" y="202"/>
                      <a:pt x="113" y="221"/>
                      <a:pt x="77" y="258"/>
                    </a:cubicBezTo>
                    <a:cubicBezTo>
                      <a:pt x="27" y="309"/>
                      <a:pt x="0" y="371"/>
                      <a:pt x="0" y="437"/>
                    </a:cubicBezTo>
                    <a:cubicBezTo>
                      <a:pt x="0" y="441"/>
                      <a:pt x="1" y="445"/>
                      <a:pt x="3" y="449"/>
                    </a:cubicBezTo>
                    <a:cubicBezTo>
                      <a:pt x="4" y="449"/>
                      <a:pt x="4" y="450"/>
                      <a:pt x="4" y="450"/>
                    </a:cubicBezTo>
                    <a:cubicBezTo>
                      <a:pt x="4" y="450"/>
                      <a:pt x="4" y="450"/>
                      <a:pt x="4" y="450"/>
                    </a:cubicBezTo>
                    <a:cubicBezTo>
                      <a:pt x="4" y="450"/>
                      <a:pt x="4" y="450"/>
                      <a:pt x="4" y="450"/>
                    </a:cubicBezTo>
                    <a:cubicBezTo>
                      <a:pt x="9" y="457"/>
                      <a:pt x="16" y="461"/>
                      <a:pt x="25" y="461"/>
                    </a:cubicBezTo>
                    <a:cubicBezTo>
                      <a:pt x="35" y="461"/>
                      <a:pt x="43" y="455"/>
                      <a:pt x="47" y="447"/>
                    </a:cubicBezTo>
                    <a:cubicBezTo>
                      <a:pt x="49" y="444"/>
                      <a:pt x="49" y="440"/>
                      <a:pt x="49" y="43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5" name="íṣľiďê"/>
              <p:cNvSpPr/>
              <p:nvPr/>
            </p:nvSpPr>
            <p:spPr bwMode="auto">
              <a:xfrm>
                <a:off x="4744206" y="2499159"/>
                <a:ext cx="435471" cy="504992"/>
              </a:xfrm>
              <a:custGeom>
                <a:avLst/>
                <a:gdLst>
                  <a:gd name="T0" fmla="*/ 312 w 1168"/>
                  <a:gd name="T1" fmla="*/ 1344 h 1355"/>
                  <a:gd name="T2" fmla="*/ 311 w 1168"/>
                  <a:gd name="T3" fmla="*/ 1345 h 1355"/>
                  <a:gd name="T4" fmla="*/ 165 w 1168"/>
                  <a:gd name="T5" fmla="*/ 1289 h 1355"/>
                  <a:gd name="T6" fmla="*/ 165 w 1168"/>
                  <a:gd name="T7" fmla="*/ 1289 h 1355"/>
                  <a:gd name="T8" fmla="*/ 98 w 1168"/>
                  <a:gd name="T9" fmla="*/ 866 h 1355"/>
                  <a:gd name="T10" fmla="*/ 350 w 1168"/>
                  <a:gd name="T11" fmla="*/ 516 h 1355"/>
                  <a:gd name="T12" fmla="*/ 603 w 1168"/>
                  <a:gd name="T13" fmla="*/ 167 h 1355"/>
                  <a:gd name="T14" fmla="*/ 1026 w 1168"/>
                  <a:gd name="T15" fmla="*/ 99 h 1355"/>
                  <a:gd name="T16" fmla="*/ 1026 w 1168"/>
                  <a:gd name="T17" fmla="*/ 99 h 1355"/>
                  <a:gd name="T18" fmla="*/ 1125 w 1168"/>
                  <a:gd name="T19" fmla="*/ 219 h 1355"/>
                  <a:gd name="T20" fmla="*/ 1125 w 1168"/>
                  <a:gd name="T21" fmla="*/ 219 h 1355"/>
                  <a:gd name="T22" fmla="*/ 1094 w 1168"/>
                  <a:gd name="T23" fmla="*/ 522 h 1355"/>
                  <a:gd name="T24" fmla="*/ 841 w 1168"/>
                  <a:gd name="T25" fmla="*/ 871 h 1355"/>
                  <a:gd name="T26" fmla="*/ 589 w 1168"/>
                  <a:gd name="T27" fmla="*/ 1220 h 1355"/>
                  <a:gd name="T28" fmla="*/ 312 w 1168"/>
                  <a:gd name="T29" fmla="*/ 1344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8" h="1355">
                    <a:moveTo>
                      <a:pt x="312" y="1344"/>
                    </a:moveTo>
                    <a:cubicBezTo>
                      <a:pt x="311" y="1345"/>
                      <a:pt x="311" y="1345"/>
                      <a:pt x="311" y="1345"/>
                    </a:cubicBezTo>
                    <a:cubicBezTo>
                      <a:pt x="261" y="1339"/>
                      <a:pt x="210" y="1322"/>
                      <a:pt x="165" y="1289"/>
                    </a:cubicBezTo>
                    <a:cubicBezTo>
                      <a:pt x="165" y="1289"/>
                      <a:pt x="165" y="1289"/>
                      <a:pt x="165" y="1289"/>
                    </a:cubicBezTo>
                    <a:cubicBezTo>
                      <a:pt x="30" y="1191"/>
                      <a:pt x="0" y="1002"/>
                      <a:pt x="98" y="866"/>
                    </a:cubicBezTo>
                    <a:cubicBezTo>
                      <a:pt x="350" y="516"/>
                      <a:pt x="350" y="516"/>
                      <a:pt x="350" y="516"/>
                    </a:cubicBezTo>
                    <a:cubicBezTo>
                      <a:pt x="603" y="167"/>
                      <a:pt x="603" y="167"/>
                      <a:pt x="603" y="167"/>
                    </a:cubicBezTo>
                    <a:cubicBezTo>
                      <a:pt x="701" y="31"/>
                      <a:pt x="891" y="0"/>
                      <a:pt x="1026" y="99"/>
                    </a:cubicBezTo>
                    <a:cubicBezTo>
                      <a:pt x="1026" y="99"/>
                      <a:pt x="1026" y="99"/>
                      <a:pt x="1026" y="99"/>
                    </a:cubicBezTo>
                    <a:cubicBezTo>
                      <a:pt x="1070" y="131"/>
                      <a:pt x="1104" y="173"/>
                      <a:pt x="1125" y="219"/>
                    </a:cubicBezTo>
                    <a:cubicBezTo>
                      <a:pt x="1125" y="219"/>
                      <a:pt x="1125" y="219"/>
                      <a:pt x="1125" y="219"/>
                    </a:cubicBezTo>
                    <a:cubicBezTo>
                      <a:pt x="1168" y="315"/>
                      <a:pt x="1159" y="430"/>
                      <a:pt x="1094" y="522"/>
                    </a:cubicBezTo>
                    <a:cubicBezTo>
                      <a:pt x="841" y="871"/>
                      <a:pt x="841" y="871"/>
                      <a:pt x="841" y="871"/>
                    </a:cubicBezTo>
                    <a:cubicBezTo>
                      <a:pt x="589" y="1220"/>
                      <a:pt x="589" y="1220"/>
                      <a:pt x="589" y="1220"/>
                    </a:cubicBezTo>
                    <a:cubicBezTo>
                      <a:pt x="523" y="1311"/>
                      <a:pt x="416" y="1355"/>
                      <a:pt x="312" y="1344"/>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6" name="íṩļiḋè"/>
              <p:cNvSpPr/>
              <p:nvPr/>
            </p:nvSpPr>
            <p:spPr bwMode="auto">
              <a:xfrm>
                <a:off x="4860074" y="2799450"/>
                <a:ext cx="197942" cy="204700"/>
              </a:xfrm>
              <a:custGeom>
                <a:avLst/>
                <a:gdLst>
                  <a:gd name="T0" fmla="*/ 0 w 529"/>
                  <a:gd name="T1" fmla="*/ 539 h 550"/>
                  <a:gd name="T2" fmla="*/ 131 w 529"/>
                  <a:gd name="T3" fmla="*/ 427 h 550"/>
                  <a:gd name="T4" fmla="*/ 439 w 529"/>
                  <a:gd name="T5" fmla="*/ 0 h 550"/>
                  <a:gd name="T6" fmla="*/ 529 w 529"/>
                  <a:gd name="T7" fmla="*/ 65 h 550"/>
                  <a:gd name="T8" fmla="*/ 277 w 529"/>
                  <a:gd name="T9" fmla="*/ 415 h 550"/>
                  <a:gd name="T10" fmla="*/ 0 w 529"/>
                  <a:gd name="T11" fmla="*/ 539 h 550"/>
                </a:gdLst>
                <a:ahLst/>
                <a:cxnLst>
                  <a:cxn ang="0">
                    <a:pos x="T0" y="T1"/>
                  </a:cxn>
                  <a:cxn ang="0">
                    <a:pos x="T2" y="T3"/>
                  </a:cxn>
                  <a:cxn ang="0">
                    <a:pos x="T4" y="T5"/>
                  </a:cxn>
                  <a:cxn ang="0">
                    <a:pos x="T6" y="T7"/>
                  </a:cxn>
                  <a:cxn ang="0">
                    <a:pos x="T8" y="T9"/>
                  </a:cxn>
                  <a:cxn ang="0">
                    <a:pos x="T10" y="T11"/>
                  </a:cxn>
                </a:cxnLst>
                <a:rect l="0" t="0" r="r" b="b"/>
                <a:pathLst>
                  <a:path w="529" h="550">
                    <a:moveTo>
                      <a:pt x="0" y="539"/>
                    </a:moveTo>
                    <a:cubicBezTo>
                      <a:pt x="50" y="513"/>
                      <a:pt x="96" y="476"/>
                      <a:pt x="131" y="427"/>
                    </a:cubicBezTo>
                    <a:cubicBezTo>
                      <a:pt x="439" y="0"/>
                      <a:pt x="439" y="0"/>
                      <a:pt x="439" y="0"/>
                    </a:cubicBezTo>
                    <a:cubicBezTo>
                      <a:pt x="529" y="65"/>
                      <a:pt x="529" y="65"/>
                      <a:pt x="529" y="65"/>
                    </a:cubicBezTo>
                    <a:cubicBezTo>
                      <a:pt x="277" y="415"/>
                      <a:pt x="277" y="415"/>
                      <a:pt x="277" y="415"/>
                    </a:cubicBezTo>
                    <a:cubicBezTo>
                      <a:pt x="211" y="506"/>
                      <a:pt x="104" y="550"/>
                      <a:pt x="0" y="539"/>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7" name="ïṧḻiḋê"/>
              <p:cNvSpPr/>
              <p:nvPr/>
            </p:nvSpPr>
            <p:spPr bwMode="auto">
              <a:xfrm>
                <a:off x="4744206" y="2691306"/>
                <a:ext cx="280015" cy="308982"/>
              </a:xfrm>
              <a:custGeom>
                <a:avLst/>
                <a:gdLst>
                  <a:gd name="T0" fmla="*/ 165 w 751"/>
                  <a:gd name="T1" fmla="*/ 773 h 829"/>
                  <a:gd name="T2" fmla="*/ 98 w 751"/>
                  <a:gd name="T3" fmla="*/ 350 h 829"/>
                  <a:gd name="T4" fmla="*/ 350 w 751"/>
                  <a:gd name="T5" fmla="*/ 0 h 829"/>
                  <a:gd name="T6" fmla="*/ 751 w 751"/>
                  <a:gd name="T7" fmla="*/ 290 h 829"/>
                  <a:gd name="T8" fmla="*/ 443 w 751"/>
                  <a:gd name="T9" fmla="*/ 716 h 829"/>
                  <a:gd name="T10" fmla="*/ 312 w 751"/>
                  <a:gd name="T11" fmla="*/ 829 h 829"/>
                  <a:gd name="T12" fmla="*/ 165 w 751"/>
                  <a:gd name="T13" fmla="*/ 773 h 829"/>
                  <a:gd name="T14" fmla="*/ 165 w 751"/>
                  <a:gd name="T15" fmla="*/ 773 h 8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1" h="829">
                    <a:moveTo>
                      <a:pt x="165" y="773"/>
                    </a:moveTo>
                    <a:cubicBezTo>
                      <a:pt x="30" y="675"/>
                      <a:pt x="0" y="486"/>
                      <a:pt x="98" y="350"/>
                    </a:cubicBezTo>
                    <a:cubicBezTo>
                      <a:pt x="350" y="0"/>
                      <a:pt x="350" y="0"/>
                      <a:pt x="350" y="0"/>
                    </a:cubicBezTo>
                    <a:cubicBezTo>
                      <a:pt x="751" y="290"/>
                      <a:pt x="751" y="290"/>
                      <a:pt x="751" y="290"/>
                    </a:cubicBezTo>
                    <a:cubicBezTo>
                      <a:pt x="443" y="716"/>
                      <a:pt x="443" y="716"/>
                      <a:pt x="443" y="716"/>
                    </a:cubicBezTo>
                    <a:cubicBezTo>
                      <a:pt x="408" y="765"/>
                      <a:pt x="362" y="803"/>
                      <a:pt x="312" y="829"/>
                    </a:cubicBezTo>
                    <a:cubicBezTo>
                      <a:pt x="261" y="824"/>
                      <a:pt x="210" y="806"/>
                      <a:pt x="165" y="773"/>
                    </a:cubicBezTo>
                    <a:cubicBezTo>
                      <a:pt x="165" y="773"/>
                      <a:pt x="165" y="773"/>
                      <a:pt x="165" y="773"/>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8" name="îṩľiḋe"/>
              <p:cNvSpPr/>
              <p:nvPr/>
            </p:nvSpPr>
            <p:spPr bwMode="auto">
              <a:xfrm>
                <a:off x="5024220" y="2581232"/>
                <a:ext cx="155457" cy="242358"/>
              </a:xfrm>
              <a:custGeom>
                <a:avLst/>
                <a:gdLst>
                  <a:gd name="T0" fmla="*/ 309 w 417"/>
                  <a:gd name="T1" fmla="*/ 160 h 651"/>
                  <a:gd name="T2" fmla="*/ 374 w 417"/>
                  <a:gd name="T3" fmla="*/ 0 h 651"/>
                  <a:gd name="T4" fmla="*/ 343 w 417"/>
                  <a:gd name="T5" fmla="*/ 302 h 651"/>
                  <a:gd name="T6" fmla="*/ 90 w 417"/>
                  <a:gd name="T7" fmla="*/ 651 h 651"/>
                  <a:gd name="T8" fmla="*/ 0 w 417"/>
                  <a:gd name="T9" fmla="*/ 586 h 651"/>
                  <a:gd name="T10" fmla="*/ 309 w 417"/>
                  <a:gd name="T11" fmla="*/ 160 h 651"/>
                </a:gdLst>
                <a:ahLst/>
                <a:cxnLst>
                  <a:cxn ang="0">
                    <a:pos x="T0" y="T1"/>
                  </a:cxn>
                  <a:cxn ang="0">
                    <a:pos x="T2" y="T3"/>
                  </a:cxn>
                  <a:cxn ang="0">
                    <a:pos x="T4" y="T5"/>
                  </a:cxn>
                  <a:cxn ang="0">
                    <a:pos x="T6" y="T7"/>
                  </a:cxn>
                  <a:cxn ang="0">
                    <a:pos x="T8" y="T9"/>
                  </a:cxn>
                  <a:cxn ang="0">
                    <a:pos x="T10" y="T11"/>
                  </a:cxn>
                </a:cxnLst>
                <a:rect l="0" t="0" r="r" b="b"/>
                <a:pathLst>
                  <a:path w="417" h="651">
                    <a:moveTo>
                      <a:pt x="309" y="160"/>
                    </a:moveTo>
                    <a:cubicBezTo>
                      <a:pt x="344" y="111"/>
                      <a:pt x="365" y="56"/>
                      <a:pt x="374" y="0"/>
                    </a:cubicBezTo>
                    <a:cubicBezTo>
                      <a:pt x="417" y="96"/>
                      <a:pt x="409" y="211"/>
                      <a:pt x="343" y="302"/>
                    </a:cubicBezTo>
                    <a:cubicBezTo>
                      <a:pt x="90" y="651"/>
                      <a:pt x="90" y="651"/>
                      <a:pt x="90" y="651"/>
                    </a:cubicBezTo>
                    <a:cubicBezTo>
                      <a:pt x="0" y="586"/>
                      <a:pt x="0" y="586"/>
                      <a:pt x="0" y="586"/>
                    </a:cubicBezTo>
                    <a:cubicBezTo>
                      <a:pt x="309" y="160"/>
                      <a:pt x="309" y="160"/>
                      <a:pt x="309" y="160"/>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39" name="íS1îḋè"/>
              <p:cNvSpPr/>
              <p:nvPr/>
            </p:nvSpPr>
            <p:spPr bwMode="auto">
              <a:xfrm>
                <a:off x="4874557" y="2499159"/>
                <a:ext cx="289670" cy="300292"/>
              </a:xfrm>
              <a:custGeom>
                <a:avLst/>
                <a:gdLst>
                  <a:gd name="T0" fmla="*/ 400 w 774"/>
                  <a:gd name="T1" fmla="*/ 805 h 805"/>
                  <a:gd name="T2" fmla="*/ 0 w 774"/>
                  <a:gd name="T3" fmla="*/ 516 h 805"/>
                  <a:gd name="T4" fmla="*/ 252 w 774"/>
                  <a:gd name="T5" fmla="*/ 167 h 805"/>
                  <a:gd name="T6" fmla="*/ 675 w 774"/>
                  <a:gd name="T7" fmla="*/ 99 h 805"/>
                  <a:gd name="T8" fmla="*/ 675 w 774"/>
                  <a:gd name="T9" fmla="*/ 99 h 805"/>
                  <a:gd name="T10" fmla="*/ 774 w 774"/>
                  <a:gd name="T11" fmla="*/ 219 h 805"/>
                  <a:gd name="T12" fmla="*/ 709 w 774"/>
                  <a:gd name="T13" fmla="*/ 379 h 805"/>
                  <a:gd name="T14" fmla="*/ 400 w 774"/>
                  <a:gd name="T15" fmla="*/ 805 h 8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805">
                    <a:moveTo>
                      <a:pt x="400" y="805"/>
                    </a:moveTo>
                    <a:cubicBezTo>
                      <a:pt x="0" y="516"/>
                      <a:pt x="0" y="516"/>
                      <a:pt x="0" y="516"/>
                    </a:cubicBezTo>
                    <a:cubicBezTo>
                      <a:pt x="252" y="167"/>
                      <a:pt x="252" y="167"/>
                      <a:pt x="252" y="167"/>
                    </a:cubicBezTo>
                    <a:cubicBezTo>
                      <a:pt x="350" y="31"/>
                      <a:pt x="540" y="0"/>
                      <a:pt x="675" y="99"/>
                    </a:cubicBezTo>
                    <a:cubicBezTo>
                      <a:pt x="675" y="99"/>
                      <a:pt x="675" y="99"/>
                      <a:pt x="675" y="99"/>
                    </a:cubicBezTo>
                    <a:cubicBezTo>
                      <a:pt x="719" y="131"/>
                      <a:pt x="753" y="173"/>
                      <a:pt x="774" y="219"/>
                    </a:cubicBezTo>
                    <a:cubicBezTo>
                      <a:pt x="765" y="275"/>
                      <a:pt x="744" y="330"/>
                      <a:pt x="709" y="379"/>
                    </a:cubicBezTo>
                    <a:cubicBezTo>
                      <a:pt x="400" y="805"/>
                      <a:pt x="400" y="805"/>
                      <a:pt x="400" y="805"/>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0" name="iṥḷïḓe"/>
              <p:cNvSpPr/>
              <p:nvPr/>
            </p:nvSpPr>
            <p:spPr bwMode="auto">
              <a:xfrm>
                <a:off x="4781863" y="2705790"/>
                <a:ext cx="127455" cy="231736"/>
              </a:xfrm>
              <a:custGeom>
                <a:avLst/>
                <a:gdLst>
                  <a:gd name="T0" fmla="*/ 137 w 342"/>
                  <a:gd name="T1" fmla="*/ 312 h 620"/>
                  <a:gd name="T2" fmla="*/ 108 w 342"/>
                  <a:gd name="T3" fmla="*/ 353 h 620"/>
                  <a:gd name="T4" fmla="*/ 107 w 342"/>
                  <a:gd name="T5" fmla="*/ 354 h 620"/>
                  <a:gd name="T6" fmla="*/ 70 w 342"/>
                  <a:gd name="T7" fmla="*/ 427 h 620"/>
                  <a:gd name="T8" fmla="*/ 74 w 342"/>
                  <a:gd name="T9" fmla="*/ 583 h 620"/>
                  <a:gd name="T10" fmla="*/ 77 w 342"/>
                  <a:gd name="T11" fmla="*/ 593 h 620"/>
                  <a:gd name="T12" fmla="*/ 62 w 342"/>
                  <a:gd name="T13" fmla="*/ 616 h 620"/>
                  <a:gd name="T14" fmla="*/ 39 w 342"/>
                  <a:gd name="T15" fmla="*/ 614 h 620"/>
                  <a:gd name="T16" fmla="*/ 38 w 342"/>
                  <a:gd name="T17" fmla="*/ 614 h 620"/>
                  <a:gd name="T18" fmla="*/ 39 w 342"/>
                  <a:gd name="T19" fmla="*/ 614 h 620"/>
                  <a:gd name="T20" fmla="*/ 37 w 342"/>
                  <a:gd name="T21" fmla="*/ 614 h 620"/>
                  <a:gd name="T22" fmla="*/ 29 w 342"/>
                  <a:gd name="T23" fmla="*/ 604 h 620"/>
                  <a:gd name="T24" fmla="*/ 24 w 342"/>
                  <a:gd name="T25" fmla="*/ 409 h 620"/>
                  <a:gd name="T26" fmla="*/ 68 w 342"/>
                  <a:gd name="T27" fmla="*/ 324 h 620"/>
                  <a:gd name="T28" fmla="*/ 97 w 342"/>
                  <a:gd name="T29" fmla="*/ 284 h 620"/>
                  <a:gd name="T30" fmla="*/ 303 w 342"/>
                  <a:gd name="T31" fmla="*/ 0 h 620"/>
                  <a:gd name="T32" fmla="*/ 342 w 342"/>
                  <a:gd name="T33" fmla="*/ 28 h 620"/>
                  <a:gd name="T34" fmla="*/ 137 w 342"/>
                  <a:gd name="T35" fmla="*/ 312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2" h="620">
                    <a:moveTo>
                      <a:pt x="137" y="312"/>
                    </a:moveTo>
                    <a:cubicBezTo>
                      <a:pt x="108" y="353"/>
                      <a:pt x="108" y="353"/>
                      <a:pt x="108" y="353"/>
                    </a:cubicBezTo>
                    <a:cubicBezTo>
                      <a:pt x="107" y="354"/>
                      <a:pt x="107" y="354"/>
                      <a:pt x="107" y="354"/>
                    </a:cubicBezTo>
                    <a:cubicBezTo>
                      <a:pt x="107" y="354"/>
                      <a:pt x="85" y="383"/>
                      <a:pt x="70" y="427"/>
                    </a:cubicBezTo>
                    <a:cubicBezTo>
                      <a:pt x="51" y="483"/>
                      <a:pt x="52" y="536"/>
                      <a:pt x="74" y="583"/>
                    </a:cubicBezTo>
                    <a:cubicBezTo>
                      <a:pt x="76" y="586"/>
                      <a:pt x="77" y="590"/>
                      <a:pt x="77" y="593"/>
                    </a:cubicBezTo>
                    <a:cubicBezTo>
                      <a:pt x="77" y="603"/>
                      <a:pt x="71" y="612"/>
                      <a:pt x="62" y="616"/>
                    </a:cubicBezTo>
                    <a:cubicBezTo>
                      <a:pt x="54" y="620"/>
                      <a:pt x="46" y="619"/>
                      <a:pt x="39" y="614"/>
                    </a:cubicBezTo>
                    <a:cubicBezTo>
                      <a:pt x="38" y="614"/>
                      <a:pt x="38" y="614"/>
                      <a:pt x="38" y="614"/>
                    </a:cubicBezTo>
                    <a:cubicBezTo>
                      <a:pt x="39" y="614"/>
                      <a:pt x="39" y="614"/>
                      <a:pt x="39" y="614"/>
                    </a:cubicBezTo>
                    <a:cubicBezTo>
                      <a:pt x="38" y="614"/>
                      <a:pt x="38" y="614"/>
                      <a:pt x="37" y="614"/>
                    </a:cubicBezTo>
                    <a:cubicBezTo>
                      <a:pt x="34" y="611"/>
                      <a:pt x="31" y="608"/>
                      <a:pt x="29" y="604"/>
                    </a:cubicBezTo>
                    <a:cubicBezTo>
                      <a:pt x="2" y="545"/>
                      <a:pt x="0" y="477"/>
                      <a:pt x="24" y="409"/>
                    </a:cubicBezTo>
                    <a:cubicBezTo>
                      <a:pt x="41" y="361"/>
                      <a:pt x="65" y="328"/>
                      <a:pt x="68" y="324"/>
                    </a:cubicBezTo>
                    <a:cubicBezTo>
                      <a:pt x="97" y="284"/>
                      <a:pt x="97" y="284"/>
                      <a:pt x="97" y="284"/>
                    </a:cubicBezTo>
                    <a:cubicBezTo>
                      <a:pt x="303" y="0"/>
                      <a:pt x="303" y="0"/>
                      <a:pt x="303" y="0"/>
                    </a:cubicBezTo>
                    <a:cubicBezTo>
                      <a:pt x="342" y="28"/>
                      <a:pt x="342" y="28"/>
                      <a:pt x="342" y="28"/>
                    </a:cubicBezTo>
                    <a:cubicBezTo>
                      <a:pt x="137" y="312"/>
                      <a:pt x="137" y="312"/>
                      <a:pt x="137" y="312"/>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1" name="íṣḷíḑè"/>
              <p:cNvSpPr/>
              <p:nvPr/>
            </p:nvSpPr>
            <p:spPr bwMode="auto">
              <a:xfrm>
                <a:off x="4894834" y="2532953"/>
                <a:ext cx="193113" cy="183458"/>
              </a:xfrm>
              <a:custGeom>
                <a:avLst/>
                <a:gdLst>
                  <a:gd name="T0" fmla="*/ 487 w 516"/>
                  <a:gd name="T1" fmla="*/ 57 h 492"/>
                  <a:gd name="T2" fmla="*/ 337 w 516"/>
                  <a:gd name="T3" fmla="*/ 102 h 492"/>
                  <a:gd name="T4" fmla="*/ 280 w 516"/>
                  <a:gd name="T5" fmla="*/ 160 h 492"/>
                  <a:gd name="T6" fmla="*/ 279 w 516"/>
                  <a:gd name="T7" fmla="*/ 161 h 492"/>
                  <a:gd name="T8" fmla="*/ 249 w 516"/>
                  <a:gd name="T9" fmla="*/ 201 h 492"/>
                  <a:gd name="T10" fmla="*/ 39 w 516"/>
                  <a:gd name="T11" fmla="*/ 492 h 492"/>
                  <a:gd name="T12" fmla="*/ 0 w 516"/>
                  <a:gd name="T13" fmla="*/ 464 h 492"/>
                  <a:gd name="T14" fmla="*/ 210 w 516"/>
                  <a:gd name="T15" fmla="*/ 173 h 492"/>
                  <a:gd name="T16" fmla="*/ 239 w 516"/>
                  <a:gd name="T17" fmla="*/ 132 h 492"/>
                  <a:gd name="T18" fmla="*/ 306 w 516"/>
                  <a:gd name="T19" fmla="*/ 64 h 492"/>
                  <a:gd name="T20" fmla="*/ 493 w 516"/>
                  <a:gd name="T21" fmla="*/ 8 h 492"/>
                  <a:gd name="T22" fmla="*/ 504 w 516"/>
                  <a:gd name="T23" fmla="*/ 12 h 492"/>
                  <a:gd name="T24" fmla="*/ 506 w 516"/>
                  <a:gd name="T25" fmla="*/ 13 h 492"/>
                  <a:gd name="T26" fmla="*/ 506 w 516"/>
                  <a:gd name="T27" fmla="*/ 13 h 492"/>
                  <a:gd name="T28" fmla="*/ 506 w 516"/>
                  <a:gd name="T29" fmla="*/ 13 h 492"/>
                  <a:gd name="T30" fmla="*/ 514 w 516"/>
                  <a:gd name="T31" fmla="*/ 35 h 492"/>
                  <a:gd name="T32" fmla="*/ 497 w 516"/>
                  <a:gd name="T33" fmla="*/ 56 h 492"/>
                  <a:gd name="T34" fmla="*/ 487 w 516"/>
                  <a:gd name="T35" fmla="*/ 5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492">
                    <a:moveTo>
                      <a:pt x="487" y="57"/>
                    </a:moveTo>
                    <a:cubicBezTo>
                      <a:pt x="435" y="51"/>
                      <a:pt x="385" y="66"/>
                      <a:pt x="337" y="102"/>
                    </a:cubicBezTo>
                    <a:cubicBezTo>
                      <a:pt x="301" y="130"/>
                      <a:pt x="280" y="160"/>
                      <a:pt x="280" y="160"/>
                    </a:cubicBezTo>
                    <a:cubicBezTo>
                      <a:pt x="279" y="161"/>
                      <a:pt x="279" y="161"/>
                      <a:pt x="279" y="161"/>
                    </a:cubicBezTo>
                    <a:cubicBezTo>
                      <a:pt x="249" y="201"/>
                      <a:pt x="249" y="201"/>
                      <a:pt x="249" y="201"/>
                    </a:cubicBezTo>
                    <a:cubicBezTo>
                      <a:pt x="39" y="492"/>
                      <a:pt x="39" y="492"/>
                      <a:pt x="39" y="492"/>
                    </a:cubicBezTo>
                    <a:cubicBezTo>
                      <a:pt x="0" y="464"/>
                      <a:pt x="0" y="464"/>
                      <a:pt x="0" y="464"/>
                    </a:cubicBezTo>
                    <a:cubicBezTo>
                      <a:pt x="210" y="173"/>
                      <a:pt x="210" y="173"/>
                      <a:pt x="210" y="173"/>
                    </a:cubicBezTo>
                    <a:cubicBezTo>
                      <a:pt x="239" y="132"/>
                      <a:pt x="239" y="132"/>
                      <a:pt x="239" y="132"/>
                    </a:cubicBezTo>
                    <a:cubicBezTo>
                      <a:pt x="242" y="128"/>
                      <a:pt x="266" y="95"/>
                      <a:pt x="306" y="64"/>
                    </a:cubicBezTo>
                    <a:cubicBezTo>
                      <a:pt x="363" y="19"/>
                      <a:pt x="428" y="0"/>
                      <a:pt x="493" y="8"/>
                    </a:cubicBezTo>
                    <a:cubicBezTo>
                      <a:pt x="497" y="8"/>
                      <a:pt x="501" y="10"/>
                      <a:pt x="504" y="12"/>
                    </a:cubicBezTo>
                    <a:cubicBezTo>
                      <a:pt x="505" y="13"/>
                      <a:pt x="505" y="13"/>
                      <a:pt x="506" y="13"/>
                    </a:cubicBezTo>
                    <a:cubicBezTo>
                      <a:pt x="506" y="13"/>
                      <a:pt x="506" y="13"/>
                      <a:pt x="506" y="13"/>
                    </a:cubicBezTo>
                    <a:cubicBezTo>
                      <a:pt x="506" y="13"/>
                      <a:pt x="506" y="13"/>
                      <a:pt x="506" y="13"/>
                    </a:cubicBezTo>
                    <a:cubicBezTo>
                      <a:pt x="512" y="18"/>
                      <a:pt x="516" y="27"/>
                      <a:pt x="514" y="35"/>
                    </a:cubicBezTo>
                    <a:cubicBezTo>
                      <a:pt x="513" y="45"/>
                      <a:pt x="506" y="53"/>
                      <a:pt x="497" y="56"/>
                    </a:cubicBezTo>
                    <a:cubicBezTo>
                      <a:pt x="494" y="57"/>
                      <a:pt x="491" y="57"/>
                      <a:pt x="487" y="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2" name="îSḻiḑe"/>
              <p:cNvSpPr/>
              <p:nvPr/>
            </p:nvSpPr>
            <p:spPr bwMode="auto">
              <a:xfrm>
                <a:off x="4953734" y="2832279"/>
                <a:ext cx="548442" cy="227874"/>
              </a:xfrm>
              <a:custGeom>
                <a:avLst/>
                <a:gdLst>
                  <a:gd name="T0" fmla="*/ 1426 w 1469"/>
                  <a:gd name="T1" fmla="*/ 151 h 611"/>
                  <a:gd name="T2" fmla="*/ 1427 w 1469"/>
                  <a:gd name="T3" fmla="*/ 151 h 611"/>
                  <a:gd name="T4" fmla="*/ 1469 w 1469"/>
                  <a:gd name="T5" fmla="*/ 301 h 611"/>
                  <a:gd name="T6" fmla="*/ 1469 w 1469"/>
                  <a:gd name="T7" fmla="*/ 301 h 611"/>
                  <a:gd name="T8" fmla="*/ 1167 w 1469"/>
                  <a:gd name="T9" fmla="*/ 606 h 611"/>
                  <a:gd name="T10" fmla="*/ 735 w 1469"/>
                  <a:gd name="T11" fmla="*/ 608 h 611"/>
                  <a:gd name="T12" fmla="*/ 304 w 1469"/>
                  <a:gd name="T13" fmla="*/ 610 h 611"/>
                  <a:gd name="T14" fmla="*/ 0 w 1469"/>
                  <a:gd name="T15" fmla="*/ 308 h 611"/>
                  <a:gd name="T16" fmla="*/ 0 w 1469"/>
                  <a:gd name="T17" fmla="*/ 308 h 611"/>
                  <a:gd name="T18" fmla="*/ 38 w 1469"/>
                  <a:gd name="T19" fmla="*/ 157 h 611"/>
                  <a:gd name="T20" fmla="*/ 38 w 1469"/>
                  <a:gd name="T21" fmla="*/ 157 h 611"/>
                  <a:gd name="T22" fmla="*/ 301 w 1469"/>
                  <a:gd name="T23" fmla="*/ 4 h 611"/>
                  <a:gd name="T24" fmla="*/ 732 w 1469"/>
                  <a:gd name="T25" fmla="*/ 2 h 611"/>
                  <a:gd name="T26" fmla="*/ 1163 w 1469"/>
                  <a:gd name="T27" fmla="*/ 0 h 611"/>
                  <a:gd name="T28" fmla="*/ 1426 w 1469"/>
                  <a:gd name="T29" fmla="*/ 15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1">
                    <a:moveTo>
                      <a:pt x="1426" y="151"/>
                    </a:moveTo>
                    <a:cubicBezTo>
                      <a:pt x="1427" y="151"/>
                      <a:pt x="1427" y="151"/>
                      <a:pt x="1427" y="151"/>
                    </a:cubicBezTo>
                    <a:cubicBezTo>
                      <a:pt x="1453" y="195"/>
                      <a:pt x="1469" y="246"/>
                      <a:pt x="1469" y="301"/>
                    </a:cubicBezTo>
                    <a:cubicBezTo>
                      <a:pt x="1469" y="301"/>
                      <a:pt x="1469" y="301"/>
                      <a:pt x="1469" y="301"/>
                    </a:cubicBezTo>
                    <a:cubicBezTo>
                      <a:pt x="1469" y="469"/>
                      <a:pt x="1334" y="605"/>
                      <a:pt x="1167" y="606"/>
                    </a:cubicBezTo>
                    <a:cubicBezTo>
                      <a:pt x="735" y="608"/>
                      <a:pt x="735" y="608"/>
                      <a:pt x="735" y="608"/>
                    </a:cubicBezTo>
                    <a:cubicBezTo>
                      <a:pt x="304" y="610"/>
                      <a:pt x="304" y="610"/>
                      <a:pt x="304" y="610"/>
                    </a:cubicBezTo>
                    <a:cubicBezTo>
                      <a:pt x="137" y="611"/>
                      <a:pt x="0" y="476"/>
                      <a:pt x="0" y="308"/>
                    </a:cubicBezTo>
                    <a:cubicBezTo>
                      <a:pt x="0" y="308"/>
                      <a:pt x="0" y="308"/>
                      <a:pt x="0" y="308"/>
                    </a:cubicBezTo>
                    <a:cubicBezTo>
                      <a:pt x="0" y="253"/>
                      <a:pt x="13" y="202"/>
                      <a:pt x="38" y="157"/>
                    </a:cubicBezTo>
                    <a:cubicBezTo>
                      <a:pt x="38" y="157"/>
                      <a:pt x="38" y="157"/>
                      <a:pt x="38" y="157"/>
                    </a:cubicBezTo>
                    <a:cubicBezTo>
                      <a:pt x="90" y="66"/>
                      <a:pt x="188" y="5"/>
                      <a:pt x="301" y="4"/>
                    </a:cubicBezTo>
                    <a:cubicBezTo>
                      <a:pt x="732" y="2"/>
                      <a:pt x="732" y="2"/>
                      <a:pt x="732" y="2"/>
                    </a:cubicBezTo>
                    <a:cubicBezTo>
                      <a:pt x="1163" y="0"/>
                      <a:pt x="1163" y="0"/>
                      <a:pt x="1163" y="0"/>
                    </a:cubicBezTo>
                    <a:cubicBezTo>
                      <a:pt x="1275" y="0"/>
                      <a:pt x="1373" y="60"/>
                      <a:pt x="1426" y="15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3" name="ïṧļíḍê"/>
              <p:cNvSpPr/>
              <p:nvPr/>
            </p:nvSpPr>
            <p:spPr bwMode="auto">
              <a:xfrm>
                <a:off x="5226024" y="2832279"/>
                <a:ext cx="259738" cy="56003"/>
              </a:xfrm>
              <a:custGeom>
                <a:avLst/>
                <a:gdLst>
                  <a:gd name="T0" fmla="*/ 695 w 695"/>
                  <a:gd name="T1" fmla="*/ 151 h 151"/>
                  <a:gd name="T2" fmla="*/ 528 w 695"/>
                  <a:gd name="T3" fmla="*/ 111 h 151"/>
                  <a:gd name="T4" fmla="*/ 1 w 695"/>
                  <a:gd name="T5" fmla="*/ 113 h 151"/>
                  <a:gd name="T6" fmla="*/ 0 w 695"/>
                  <a:gd name="T7" fmla="*/ 2 h 151"/>
                  <a:gd name="T8" fmla="*/ 431 w 695"/>
                  <a:gd name="T9" fmla="*/ 0 h 151"/>
                  <a:gd name="T10" fmla="*/ 695 w 695"/>
                  <a:gd name="T11" fmla="*/ 151 h 151"/>
                </a:gdLst>
                <a:ahLst/>
                <a:cxnLst>
                  <a:cxn ang="0">
                    <a:pos x="T0" y="T1"/>
                  </a:cxn>
                  <a:cxn ang="0">
                    <a:pos x="T2" y="T3"/>
                  </a:cxn>
                  <a:cxn ang="0">
                    <a:pos x="T4" y="T5"/>
                  </a:cxn>
                  <a:cxn ang="0">
                    <a:pos x="T6" y="T7"/>
                  </a:cxn>
                  <a:cxn ang="0">
                    <a:pos x="T8" y="T9"/>
                  </a:cxn>
                  <a:cxn ang="0">
                    <a:pos x="T10" y="T11"/>
                  </a:cxn>
                </a:cxnLst>
                <a:rect l="0" t="0" r="r" b="b"/>
                <a:pathLst>
                  <a:path w="695" h="151">
                    <a:moveTo>
                      <a:pt x="695" y="151"/>
                    </a:moveTo>
                    <a:cubicBezTo>
                      <a:pt x="645" y="125"/>
                      <a:pt x="588" y="110"/>
                      <a:pt x="528" y="111"/>
                    </a:cubicBezTo>
                    <a:cubicBezTo>
                      <a:pt x="1" y="113"/>
                      <a:pt x="1" y="113"/>
                      <a:pt x="1" y="113"/>
                    </a:cubicBezTo>
                    <a:cubicBezTo>
                      <a:pt x="0" y="2"/>
                      <a:pt x="0" y="2"/>
                      <a:pt x="0" y="2"/>
                    </a:cubicBezTo>
                    <a:cubicBezTo>
                      <a:pt x="431" y="0"/>
                      <a:pt x="431" y="0"/>
                      <a:pt x="431" y="0"/>
                    </a:cubicBezTo>
                    <a:cubicBezTo>
                      <a:pt x="544" y="0"/>
                      <a:pt x="642" y="60"/>
                      <a:pt x="695" y="151"/>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4" name="îṡliḑê"/>
              <p:cNvSpPr/>
              <p:nvPr/>
            </p:nvSpPr>
            <p:spPr bwMode="auto">
              <a:xfrm>
                <a:off x="5226990" y="2872833"/>
                <a:ext cx="275187" cy="186355"/>
              </a:xfrm>
              <a:custGeom>
                <a:avLst/>
                <a:gdLst>
                  <a:gd name="T0" fmla="*/ 737 w 737"/>
                  <a:gd name="T1" fmla="*/ 191 h 498"/>
                  <a:gd name="T2" fmla="*/ 435 w 737"/>
                  <a:gd name="T3" fmla="*/ 496 h 498"/>
                  <a:gd name="T4" fmla="*/ 3 w 737"/>
                  <a:gd name="T5" fmla="*/ 498 h 498"/>
                  <a:gd name="T6" fmla="*/ 0 w 737"/>
                  <a:gd name="T7" fmla="*/ 3 h 498"/>
                  <a:gd name="T8" fmla="*/ 527 w 737"/>
                  <a:gd name="T9" fmla="*/ 1 h 498"/>
                  <a:gd name="T10" fmla="*/ 695 w 737"/>
                  <a:gd name="T11" fmla="*/ 40 h 498"/>
                  <a:gd name="T12" fmla="*/ 737 w 737"/>
                  <a:gd name="T13" fmla="*/ 191 h 498"/>
                  <a:gd name="T14" fmla="*/ 737 w 737"/>
                  <a:gd name="T15" fmla="*/ 191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98">
                    <a:moveTo>
                      <a:pt x="737" y="191"/>
                    </a:moveTo>
                    <a:cubicBezTo>
                      <a:pt x="737" y="359"/>
                      <a:pt x="602" y="495"/>
                      <a:pt x="435" y="496"/>
                    </a:cubicBezTo>
                    <a:cubicBezTo>
                      <a:pt x="3" y="498"/>
                      <a:pt x="3" y="498"/>
                      <a:pt x="3" y="498"/>
                    </a:cubicBezTo>
                    <a:cubicBezTo>
                      <a:pt x="0" y="3"/>
                      <a:pt x="0" y="3"/>
                      <a:pt x="0" y="3"/>
                    </a:cubicBezTo>
                    <a:cubicBezTo>
                      <a:pt x="527" y="1"/>
                      <a:pt x="527" y="1"/>
                      <a:pt x="527" y="1"/>
                    </a:cubicBezTo>
                    <a:cubicBezTo>
                      <a:pt x="587" y="0"/>
                      <a:pt x="645" y="15"/>
                      <a:pt x="695" y="40"/>
                    </a:cubicBezTo>
                    <a:cubicBezTo>
                      <a:pt x="721" y="84"/>
                      <a:pt x="737" y="136"/>
                      <a:pt x="737" y="191"/>
                    </a:cubicBezTo>
                    <a:cubicBezTo>
                      <a:pt x="737" y="191"/>
                      <a:pt x="737" y="191"/>
                      <a:pt x="737" y="191"/>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5" name="ïṧ1iḋé"/>
              <p:cNvSpPr/>
              <p:nvPr/>
            </p:nvSpPr>
            <p:spPr bwMode="auto">
              <a:xfrm>
                <a:off x="4968218" y="2833245"/>
                <a:ext cx="258772" cy="57934"/>
              </a:xfrm>
              <a:custGeom>
                <a:avLst/>
                <a:gdLst>
                  <a:gd name="T0" fmla="*/ 168 w 694"/>
                  <a:gd name="T1" fmla="*/ 114 h 156"/>
                  <a:gd name="T2" fmla="*/ 0 w 694"/>
                  <a:gd name="T3" fmla="*/ 156 h 156"/>
                  <a:gd name="T4" fmla="*/ 263 w 694"/>
                  <a:gd name="T5" fmla="*/ 2 h 156"/>
                  <a:gd name="T6" fmla="*/ 693 w 694"/>
                  <a:gd name="T7" fmla="*/ 0 h 156"/>
                  <a:gd name="T8" fmla="*/ 694 w 694"/>
                  <a:gd name="T9" fmla="*/ 111 h 156"/>
                  <a:gd name="T10" fmla="*/ 168 w 694"/>
                  <a:gd name="T11" fmla="*/ 114 h 156"/>
                </a:gdLst>
                <a:ahLst/>
                <a:cxnLst>
                  <a:cxn ang="0">
                    <a:pos x="T0" y="T1"/>
                  </a:cxn>
                  <a:cxn ang="0">
                    <a:pos x="T2" y="T3"/>
                  </a:cxn>
                  <a:cxn ang="0">
                    <a:pos x="T4" y="T5"/>
                  </a:cxn>
                  <a:cxn ang="0">
                    <a:pos x="T6" y="T7"/>
                  </a:cxn>
                  <a:cxn ang="0">
                    <a:pos x="T8" y="T9"/>
                  </a:cxn>
                  <a:cxn ang="0">
                    <a:pos x="T10" y="T11"/>
                  </a:cxn>
                </a:cxnLst>
                <a:rect l="0" t="0" r="r" b="b"/>
                <a:pathLst>
                  <a:path w="694" h="156">
                    <a:moveTo>
                      <a:pt x="168" y="114"/>
                    </a:moveTo>
                    <a:cubicBezTo>
                      <a:pt x="107" y="114"/>
                      <a:pt x="50" y="130"/>
                      <a:pt x="0" y="156"/>
                    </a:cubicBezTo>
                    <a:cubicBezTo>
                      <a:pt x="52" y="64"/>
                      <a:pt x="150" y="3"/>
                      <a:pt x="263" y="2"/>
                    </a:cubicBezTo>
                    <a:cubicBezTo>
                      <a:pt x="693" y="0"/>
                      <a:pt x="693" y="0"/>
                      <a:pt x="693" y="0"/>
                    </a:cubicBezTo>
                    <a:cubicBezTo>
                      <a:pt x="694" y="111"/>
                      <a:pt x="694" y="111"/>
                      <a:pt x="694" y="111"/>
                    </a:cubicBezTo>
                    <a:cubicBezTo>
                      <a:pt x="168" y="114"/>
                      <a:pt x="168" y="114"/>
                      <a:pt x="168" y="11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6" name="îs1ïďé"/>
              <p:cNvSpPr/>
              <p:nvPr/>
            </p:nvSpPr>
            <p:spPr bwMode="auto">
              <a:xfrm>
                <a:off x="4953734" y="2874764"/>
                <a:ext cx="274221" cy="185389"/>
              </a:xfrm>
              <a:custGeom>
                <a:avLst/>
                <a:gdLst>
                  <a:gd name="T0" fmla="*/ 732 w 734"/>
                  <a:gd name="T1" fmla="*/ 0 h 498"/>
                  <a:gd name="T2" fmla="*/ 734 w 734"/>
                  <a:gd name="T3" fmla="*/ 495 h 498"/>
                  <a:gd name="T4" fmla="*/ 304 w 734"/>
                  <a:gd name="T5" fmla="*/ 497 h 498"/>
                  <a:gd name="T6" fmla="*/ 0 w 734"/>
                  <a:gd name="T7" fmla="*/ 195 h 498"/>
                  <a:gd name="T8" fmla="*/ 0 w 734"/>
                  <a:gd name="T9" fmla="*/ 195 h 498"/>
                  <a:gd name="T10" fmla="*/ 38 w 734"/>
                  <a:gd name="T11" fmla="*/ 44 h 498"/>
                  <a:gd name="T12" fmla="*/ 206 w 734"/>
                  <a:gd name="T13" fmla="*/ 3 h 498"/>
                  <a:gd name="T14" fmla="*/ 732 w 734"/>
                  <a:gd name="T15" fmla="*/ 0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4" h="498">
                    <a:moveTo>
                      <a:pt x="732" y="0"/>
                    </a:moveTo>
                    <a:cubicBezTo>
                      <a:pt x="734" y="495"/>
                      <a:pt x="734" y="495"/>
                      <a:pt x="734" y="495"/>
                    </a:cubicBezTo>
                    <a:cubicBezTo>
                      <a:pt x="304" y="497"/>
                      <a:pt x="304" y="497"/>
                      <a:pt x="304" y="497"/>
                    </a:cubicBezTo>
                    <a:cubicBezTo>
                      <a:pt x="137" y="498"/>
                      <a:pt x="0" y="363"/>
                      <a:pt x="0" y="195"/>
                    </a:cubicBezTo>
                    <a:cubicBezTo>
                      <a:pt x="0" y="195"/>
                      <a:pt x="0" y="195"/>
                      <a:pt x="0" y="195"/>
                    </a:cubicBezTo>
                    <a:cubicBezTo>
                      <a:pt x="0" y="140"/>
                      <a:pt x="13" y="89"/>
                      <a:pt x="38" y="44"/>
                    </a:cubicBezTo>
                    <a:cubicBezTo>
                      <a:pt x="89" y="18"/>
                      <a:pt x="145" y="3"/>
                      <a:pt x="206" y="3"/>
                    </a:cubicBezTo>
                    <a:cubicBezTo>
                      <a:pt x="732" y="0"/>
                      <a:pt x="732" y="0"/>
                      <a:pt x="732" y="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7" name="íśḻiḍe"/>
              <p:cNvSpPr/>
              <p:nvPr/>
            </p:nvSpPr>
            <p:spPr bwMode="auto">
              <a:xfrm>
                <a:off x="5227955" y="2969390"/>
                <a:ext cx="243323" cy="64693"/>
              </a:xfrm>
              <a:custGeom>
                <a:avLst/>
                <a:gdLst>
                  <a:gd name="T0" fmla="*/ 350 w 652"/>
                  <a:gd name="T1" fmla="*/ 124 h 174"/>
                  <a:gd name="T2" fmla="*/ 400 w 652"/>
                  <a:gd name="T3" fmla="*/ 123 h 174"/>
                  <a:gd name="T4" fmla="*/ 401 w 652"/>
                  <a:gd name="T5" fmla="*/ 123 h 174"/>
                  <a:gd name="T6" fmla="*/ 482 w 652"/>
                  <a:gd name="T7" fmla="*/ 110 h 174"/>
                  <a:gd name="T8" fmla="*/ 606 w 652"/>
                  <a:gd name="T9" fmla="*/ 15 h 174"/>
                  <a:gd name="T10" fmla="*/ 613 w 652"/>
                  <a:gd name="T11" fmla="*/ 7 h 174"/>
                  <a:gd name="T12" fmla="*/ 639 w 652"/>
                  <a:gd name="T13" fmla="*/ 5 h 174"/>
                  <a:gd name="T14" fmla="*/ 652 w 652"/>
                  <a:gd name="T15" fmla="*/ 25 h 174"/>
                  <a:gd name="T16" fmla="*/ 652 w 652"/>
                  <a:gd name="T17" fmla="*/ 25 h 174"/>
                  <a:gd name="T18" fmla="*/ 652 w 652"/>
                  <a:gd name="T19" fmla="*/ 25 h 174"/>
                  <a:gd name="T20" fmla="*/ 652 w 652"/>
                  <a:gd name="T21" fmla="*/ 26 h 174"/>
                  <a:gd name="T22" fmla="*/ 649 w 652"/>
                  <a:gd name="T23" fmla="*/ 38 h 174"/>
                  <a:gd name="T24" fmla="*/ 495 w 652"/>
                  <a:gd name="T25" fmla="*/ 158 h 174"/>
                  <a:gd name="T26" fmla="*/ 400 w 652"/>
                  <a:gd name="T27" fmla="*/ 172 h 174"/>
                  <a:gd name="T28" fmla="*/ 350 w 652"/>
                  <a:gd name="T29" fmla="*/ 173 h 174"/>
                  <a:gd name="T30" fmla="*/ 0 w 652"/>
                  <a:gd name="T31" fmla="*/ 174 h 174"/>
                  <a:gd name="T32" fmla="*/ 0 w 652"/>
                  <a:gd name="T33" fmla="*/ 125 h 174"/>
                  <a:gd name="T34" fmla="*/ 350 w 652"/>
                  <a:gd name="T35" fmla="*/ 1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2" h="174">
                    <a:moveTo>
                      <a:pt x="350" y="124"/>
                    </a:moveTo>
                    <a:cubicBezTo>
                      <a:pt x="400" y="123"/>
                      <a:pt x="400" y="123"/>
                      <a:pt x="400" y="123"/>
                    </a:cubicBezTo>
                    <a:cubicBezTo>
                      <a:pt x="401" y="123"/>
                      <a:pt x="401" y="123"/>
                      <a:pt x="401" y="123"/>
                    </a:cubicBezTo>
                    <a:cubicBezTo>
                      <a:pt x="401" y="123"/>
                      <a:pt x="438" y="124"/>
                      <a:pt x="482" y="110"/>
                    </a:cubicBezTo>
                    <a:cubicBezTo>
                      <a:pt x="539" y="93"/>
                      <a:pt x="580" y="61"/>
                      <a:pt x="606" y="15"/>
                    </a:cubicBezTo>
                    <a:cubicBezTo>
                      <a:pt x="607" y="11"/>
                      <a:pt x="610" y="9"/>
                      <a:pt x="613" y="7"/>
                    </a:cubicBezTo>
                    <a:cubicBezTo>
                      <a:pt x="620" y="1"/>
                      <a:pt x="630" y="0"/>
                      <a:pt x="639" y="5"/>
                    </a:cubicBezTo>
                    <a:cubicBezTo>
                      <a:pt x="647" y="9"/>
                      <a:pt x="652" y="16"/>
                      <a:pt x="652" y="25"/>
                    </a:cubicBezTo>
                    <a:cubicBezTo>
                      <a:pt x="652" y="25"/>
                      <a:pt x="652" y="25"/>
                      <a:pt x="652" y="25"/>
                    </a:cubicBezTo>
                    <a:cubicBezTo>
                      <a:pt x="652" y="25"/>
                      <a:pt x="652" y="25"/>
                      <a:pt x="652" y="25"/>
                    </a:cubicBezTo>
                    <a:cubicBezTo>
                      <a:pt x="652" y="26"/>
                      <a:pt x="652" y="26"/>
                      <a:pt x="652" y="26"/>
                    </a:cubicBezTo>
                    <a:cubicBezTo>
                      <a:pt x="652" y="31"/>
                      <a:pt x="651" y="35"/>
                      <a:pt x="649" y="38"/>
                    </a:cubicBezTo>
                    <a:cubicBezTo>
                      <a:pt x="617" y="96"/>
                      <a:pt x="564" y="137"/>
                      <a:pt x="495" y="158"/>
                    </a:cubicBezTo>
                    <a:cubicBezTo>
                      <a:pt x="446" y="173"/>
                      <a:pt x="405" y="172"/>
                      <a:pt x="400" y="172"/>
                    </a:cubicBezTo>
                    <a:cubicBezTo>
                      <a:pt x="350" y="173"/>
                      <a:pt x="350" y="173"/>
                      <a:pt x="350" y="173"/>
                    </a:cubicBezTo>
                    <a:cubicBezTo>
                      <a:pt x="0" y="174"/>
                      <a:pt x="0" y="174"/>
                      <a:pt x="0" y="174"/>
                    </a:cubicBezTo>
                    <a:cubicBezTo>
                      <a:pt x="0" y="125"/>
                      <a:pt x="0" y="125"/>
                      <a:pt x="0" y="125"/>
                    </a:cubicBezTo>
                    <a:cubicBezTo>
                      <a:pt x="350" y="124"/>
                      <a:pt x="350" y="124"/>
                      <a:pt x="350" y="124"/>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8" name="iṡļiḓé"/>
              <p:cNvSpPr/>
              <p:nvPr/>
            </p:nvSpPr>
            <p:spPr bwMode="auto">
              <a:xfrm>
                <a:off x="4980770" y="2971321"/>
                <a:ext cx="247185" cy="63727"/>
              </a:xfrm>
              <a:custGeom>
                <a:avLst/>
                <a:gdLst>
                  <a:gd name="T0" fmla="*/ 46 w 662"/>
                  <a:gd name="T1" fmla="*/ 14 h 171"/>
                  <a:gd name="T2" fmla="*/ 170 w 662"/>
                  <a:gd name="T3" fmla="*/ 109 h 171"/>
                  <a:gd name="T4" fmla="*/ 252 w 662"/>
                  <a:gd name="T5" fmla="*/ 121 h 171"/>
                  <a:gd name="T6" fmla="*/ 252 w 662"/>
                  <a:gd name="T7" fmla="*/ 121 h 171"/>
                  <a:gd name="T8" fmla="*/ 303 w 662"/>
                  <a:gd name="T9" fmla="*/ 121 h 171"/>
                  <a:gd name="T10" fmla="*/ 662 w 662"/>
                  <a:gd name="T11" fmla="*/ 119 h 171"/>
                  <a:gd name="T12" fmla="*/ 662 w 662"/>
                  <a:gd name="T13" fmla="*/ 168 h 171"/>
                  <a:gd name="T14" fmla="*/ 303 w 662"/>
                  <a:gd name="T15" fmla="*/ 170 h 171"/>
                  <a:gd name="T16" fmla="*/ 253 w 662"/>
                  <a:gd name="T17" fmla="*/ 170 h 171"/>
                  <a:gd name="T18" fmla="*/ 158 w 662"/>
                  <a:gd name="T19" fmla="*/ 157 h 171"/>
                  <a:gd name="T20" fmla="*/ 3 w 662"/>
                  <a:gd name="T21" fmla="*/ 39 h 171"/>
                  <a:gd name="T22" fmla="*/ 0 w 662"/>
                  <a:gd name="T23" fmla="*/ 27 h 171"/>
                  <a:gd name="T24" fmla="*/ 0 w 662"/>
                  <a:gd name="T25" fmla="*/ 25 h 171"/>
                  <a:gd name="T26" fmla="*/ 0 w 662"/>
                  <a:gd name="T27" fmla="*/ 25 h 171"/>
                  <a:gd name="T28" fmla="*/ 0 w 662"/>
                  <a:gd name="T29" fmla="*/ 25 h 171"/>
                  <a:gd name="T30" fmla="*/ 12 w 662"/>
                  <a:gd name="T31" fmla="*/ 5 h 171"/>
                  <a:gd name="T32" fmla="*/ 39 w 662"/>
                  <a:gd name="T33" fmla="*/ 7 h 171"/>
                  <a:gd name="T34" fmla="*/ 46 w 662"/>
                  <a:gd name="T35" fmla="*/ 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46" y="14"/>
                    </a:moveTo>
                    <a:cubicBezTo>
                      <a:pt x="72" y="60"/>
                      <a:pt x="114" y="92"/>
                      <a:pt x="170" y="109"/>
                    </a:cubicBezTo>
                    <a:cubicBezTo>
                      <a:pt x="214" y="122"/>
                      <a:pt x="251" y="121"/>
                      <a:pt x="252" y="121"/>
                    </a:cubicBezTo>
                    <a:cubicBezTo>
                      <a:pt x="252" y="121"/>
                      <a:pt x="252" y="121"/>
                      <a:pt x="252" y="121"/>
                    </a:cubicBezTo>
                    <a:cubicBezTo>
                      <a:pt x="303" y="121"/>
                      <a:pt x="303" y="121"/>
                      <a:pt x="303" y="121"/>
                    </a:cubicBezTo>
                    <a:cubicBezTo>
                      <a:pt x="662" y="119"/>
                      <a:pt x="662" y="119"/>
                      <a:pt x="662" y="119"/>
                    </a:cubicBezTo>
                    <a:cubicBezTo>
                      <a:pt x="662" y="168"/>
                      <a:pt x="662" y="168"/>
                      <a:pt x="662" y="168"/>
                    </a:cubicBezTo>
                    <a:cubicBezTo>
                      <a:pt x="303" y="170"/>
                      <a:pt x="303" y="170"/>
                      <a:pt x="303" y="170"/>
                    </a:cubicBezTo>
                    <a:cubicBezTo>
                      <a:pt x="253" y="170"/>
                      <a:pt x="253" y="170"/>
                      <a:pt x="253" y="170"/>
                    </a:cubicBezTo>
                    <a:cubicBezTo>
                      <a:pt x="248" y="170"/>
                      <a:pt x="207" y="171"/>
                      <a:pt x="158" y="157"/>
                    </a:cubicBezTo>
                    <a:cubicBezTo>
                      <a:pt x="89" y="136"/>
                      <a:pt x="35" y="96"/>
                      <a:pt x="3" y="39"/>
                    </a:cubicBezTo>
                    <a:cubicBezTo>
                      <a:pt x="1" y="35"/>
                      <a:pt x="0" y="31"/>
                      <a:pt x="0" y="27"/>
                    </a:cubicBezTo>
                    <a:cubicBezTo>
                      <a:pt x="0" y="26"/>
                      <a:pt x="0" y="26"/>
                      <a:pt x="0" y="25"/>
                    </a:cubicBezTo>
                    <a:cubicBezTo>
                      <a:pt x="0" y="25"/>
                      <a:pt x="0" y="25"/>
                      <a:pt x="0" y="25"/>
                    </a:cubicBezTo>
                    <a:cubicBezTo>
                      <a:pt x="0" y="25"/>
                      <a:pt x="0" y="25"/>
                      <a:pt x="0" y="25"/>
                    </a:cubicBezTo>
                    <a:cubicBezTo>
                      <a:pt x="0" y="17"/>
                      <a:pt x="5" y="9"/>
                      <a:pt x="12" y="5"/>
                    </a:cubicBezTo>
                    <a:cubicBezTo>
                      <a:pt x="21" y="0"/>
                      <a:pt x="31" y="1"/>
                      <a:pt x="39" y="7"/>
                    </a:cubicBezTo>
                    <a:cubicBezTo>
                      <a:pt x="42" y="9"/>
                      <a:pt x="44" y="11"/>
                      <a:pt x="46" y="14"/>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49" name="ïṣlïḋè"/>
              <p:cNvSpPr/>
              <p:nvPr/>
            </p:nvSpPr>
            <p:spPr bwMode="auto">
              <a:xfrm>
                <a:off x="5342858" y="2601509"/>
                <a:ext cx="548442" cy="226909"/>
              </a:xfrm>
              <a:custGeom>
                <a:avLst/>
                <a:gdLst>
                  <a:gd name="T0" fmla="*/ 42 w 1469"/>
                  <a:gd name="T1" fmla="*/ 457 h 608"/>
                  <a:gd name="T2" fmla="*/ 41 w 1469"/>
                  <a:gd name="T3" fmla="*/ 457 h 608"/>
                  <a:gd name="T4" fmla="*/ 0 w 1469"/>
                  <a:gd name="T5" fmla="*/ 307 h 608"/>
                  <a:gd name="T6" fmla="*/ 0 w 1469"/>
                  <a:gd name="T7" fmla="*/ 307 h 608"/>
                  <a:gd name="T8" fmla="*/ 303 w 1469"/>
                  <a:gd name="T9" fmla="*/ 3 h 608"/>
                  <a:gd name="T10" fmla="*/ 734 w 1469"/>
                  <a:gd name="T11" fmla="*/ 1 h 608"/>
                  <a:gd name="T12" fmla="*/ 1164 w 1469"/>
                  <a:gd name="T13" fmla="*/ 0 h 608"/>
                  <a:gd name="T14" fmla="*/ 1468 w 1469"/>
                  <a:gd name="T15" fmla="*/ 302 h 608"/>
                  <a:gd name="T16" fmla="*/ 1468 w 1469"/>
                  <a:gd name="T17" fmla="*/ 302 h 608"/>
                  <a:gd name="T18" fmla="*/ 1429 w 1469"/>
                  <a:gd name="T19" fmla="*/ 453 h 608"/>
                  <a:gd name="T20" fmla="*/ 1429 w 1469"/>
                  <a:gd name="T21" fmla="*/ 453 h 608"/>
                  <a:gd name="T22" fmla="*/ 1166 w 1469"/>
                  <a:gd name="T23" fmla="*/ 606 h 608"/>
                  <a:gd name="T24" fmla="*/ 736 w 1469"/>
                  <a:gd name="T25" fmla="*/ 607 h 608"/>
                  <a:gd name="T26" fmla="*/ 305 w 1469"/>
                  <a:gd name="T27" fmla="*/ 608 h 608"/>
                  <a:gd name="T28" fmla="*/ 42 w 1469"/>
                  <a:gd name="T29" fmla="*/ 457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08">
                    <a:moveTo>
                      <a:pt x="42" y="457"/>
                    </a:moveTo>
                    <a:cubicBezTo>
                      <a:pt x="41" y="457"/>
                      <a:pt x="41" y="457"/>
                      <a:pt x="41" y="457"/>
                    </a:cubicBezTo>
                    <a:cubicBezTo>
                      <a:pt x="16" y="413"/>
                      <a:pt x="0" y="362"/>
                      <a:pt x="0" y="307"/>
                    </a:cubicBezTo>
                    <a:cubicBezTo>
                      <a:pt x="0" y="307"/>
                      <a:pt x="0" y="307"/>
                      <a:pt x="0" y="307"/>
                    </a:cubicBezTo>
                    <a:cubicBezTo>
                      <a:pt x="0" y="139"/>
                      <a:pt x="135" y="3"/>
                      <a:pt x="303" y="3"/>
                    </a:cubicBezTo>
                    <a:cubicBezTo>
                      <a:pt x="734" y="1"/>
                      <a:pt x="734" y="1"/>
                      <a:pt x="734" y="1"/>
                    </a:cubicBezTo>
                    <a:cubicBezTo>
                      <a:pt x="1164" y="0"/>
                      <a:pt x="1164" y="0"/>
                      <a:pt x="1164" y="0"/>
                    </a:cubicBezTo>
                    <a:cubicBezTo>
                      <a:pt x="1331" y="0"/>
                      <a:pt x="1469" y="135"/>
                      <a:pt x="1468" y="302"/>
                    </a:cubicBezTo>
                    <a:cubicBezTo>
                      <a:pt x="1468" y="302"/>
                      <a:pt x="1468" y="302"/>
                      <a:pt x="1468" y="302"/>
                    </a:cubicBezTo>
                    <a:cubicBezTo>
                      <a:pt x="1468" y="357"/>
                      <a:pt x="1454" y="409"/>
                      <a:pt x="1429" y="453"/>
                    </a:cubicBezTo>
                    <a:cubicBezTo>
                      <a:pt x="1429" y="453"/>
                      <a:pt x="1429" y="453"/>
                      <a:pt x="1429" y="453"/>
                    </a:cubicBezTo>
                    <a:cubicBezTo>
                      <a:pt x="1377" y="544"/>
                      <a:pt x="1279" y="605"/>
                      <a:pt x="1166" y="606"/>
                    </a:cubicBezTo>
                    <a:cubicBezTo>
                      <a:pt x="736" y="607"/>
                      <a:pt x="736" y="607"/>
                      <a:pt x="736" y="607"/>
                    </a:cubicBezTo>
                    <a:cubicBezTo>
                      <a:pt x="305" y="608"/>
                      <a:pt x="305" y="608"/>
                      <a:pt x="305" y="608"/>
                    </a:cubicBezTo>
                    <a:cubicBezTo>
                      <a:pt x="192" y="608"/>
                      <a:pt x="94" y="548"/>
                      <a:pt x="42" y="45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0" name="îs1ïḍé"/>
              <p:cNvSpPr/>
              <p:nvPr/>
            </p:nvSpPr>
            <p:spPr bwMode="auto">
              <a:xfrm>
                <a:off x="5358307" y="2771449"/>
                <a:ext cx="258772" cy="56969"/>
              </a:xfrm>
              <a:custGeom>
                <a:avLst/>
                <a:gdLst>
                  <a:gd name="T0" fmla="*/ 0 w 694"/>
                  <a:gd name="T1" fmla="*/ 0 h 151"/>
                  <a:gd name="T2" fmla="*/ 167 w 694"/>
                  <a:gd name="T3" fmla="*/ 40 h 151"/>
                  <a:gd name="T4" fmla="*/ 694 w 694"/>
                  <a:gd name="T5" fmla="*/ 39 h 151"/>
                  <a:gd name="T6" fmla="*/ 694 w 694"/>
                  <a:gd name="T7" fmla="*/ 150 h 151"/>
                  <a:gd name="T8" fmla="*/ 263 w 694"/>
                  <a:gd name="T9" fmla="*/ 151 h 151"/>
                  <a:gd name="T10" fmla="*/ 0 w 694"/>
                  <a:gd name="T11" fmla="*/ 0 h 151"/>
                </a:gdLst>
                <a:ahLst/>
                <a:cxnLst>
                  <a:cxn ang="0">
                    <a:pos x="T0" y="T1"/>
                  </a:cxn>
                  <a:cxn ang="0">
                    <a:pos x="T2" y="T3"/>
                  </a:cxn>
                  <a:cxn ang="0">
                    <a:pos x="T4" y="T5"/>
                  </a:cxn>
                  <a:cxn ang="0">
                    <a:pos x="T6" y="T7"/>
                  </a:cxn>
                  <a:cxn ang="0">
                    <a:pos x="T8" y="T9"/>
                  </a:cxn>
                  <a:cxn ang="0">
                    <a:pos x="T10" y="T11"/>
                  </a:cxn>
                </a:cxnLst>
                <a:rect l="0" t="0" r="r" b="b"/>
                <a:pathLst>
                  <a:path w="694" h="151">
                    <a:moveTo>
                      <a:pt x="0" y="0"/>
                    </a:moveTo>
                    <a:cubicBezTo>
                      <a:pt x="50" y="26"/>
                      <a:pt x="107" y="41"/>
                      <a:pt x="167" y="40"/>
                    </a:cubicBezTo>
                    <a:cubicBezTo>
                      <a:pt x="694" y="39"/>
                      <a:pt x="694" y="39"/>
                      <a:pt x="694" y="39"/>
                    </a:cubicBezTo>
                    <a:cubicBezTo>
                      <a:pt x="694" y="150"/>
                      <a:pt x="694" y="150"/>
                      <a:pt x="694" y="150"/>
                    </a:cubicBezTo>
                    <a:cubicBezTo>
                      <a:pt x="263" y="151"/>
                      <a:pt x="263" y="151"/>
                      <a:pt x="263" y="151"/>
                    </a:cubicBezTo>
                    <a:cubicBezTo>
                      <a:pt x="150" y="151"/>
                      <a:pt x="52" y="91"/>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1" name="iṩḻiḍè"/>
              <p:cNvSpPr/>
              <p:nvPr/>
            </p:nvSpPr>
            <p:spPr bwMode="auto">
              <a:xfrm>
                <a:off x="5342858" y="2601509"/>
                <a:ext cx="274221" cy="185389"/>
              </a:xfrm>
              <a:custGeom>
                <a:avLst/>
                <a:gdLst>
                  <a:gd name="T0" fmla="*/ 0 w 736"/>
                  <a:gd name="T1" fmla="*/ 306 h 497"/>
                  <a:gd name="T2" fmla="*/ 303 w 736"/>
                  <a:gd name="T3" fmla="*/ 2 h 497"/>
                  <a:gd name="T4" fmla="*/ 734 w 736"/>
                  <a:gd name="T5" fmla="*/ 0 h 497"/>
                  <a:gd name="T6" fmla="*/ 736 w 736"/>
                  <a:gd name="T7" fmla="*/ 495 h 497"/>
                  <a:gd name="T8" fmla="*/ 209 w 736"/>
                  <a:gd name="T9" fmla="*/ 496 h 497"/>
                  <a:gd name="T10" fmla="*/ 41 w 736"/>
                  <a:gd name="T11" fmla="*/ 457 h 497"/>
                  <a:gd name="T12" fmla="*/ 0 w 736"/>
                  <a:gd name="T13" fmla="*/ 306 h 497"/>
                  <a:gd name="T14" fmla="*/ 0 w 736"/>
                  <a:gd name="T15" fmla="*/ 306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7">
                    <a:moveTo>
                      <a:pt x="0" y="306"/>
                    </a:moveTo>
                    <a:cubicBezTo>
                      <a:pt x="0" y="138"/>
                      <a:pt x="135" y="2"/>
                      <a:pt x="303" y="2"/>
                    </a:cubicBezTo>
                    <a:cubicBezTo>
                      <a:pt x="734" y="0"/>
                      <a:pt x="734" y="0"/>
                      <a:pt x="734" y="0"/>
                    </a:cubicBezTo>
                    <a:cubicBezTo>
                      <a:pt x="736" y="495"/>
                      <a:pt x="736" y="495"/>
                      <a:pt x="736" y="495"/>
                    </a:cubicBezTo>
                    <a:cubicBezTo>
                      <a:pt x="209" y="496"/>
                      <a:pt x="209" y="496"/>
                      <a:pt x="209" y="496"/>
                    </a:cubicBezTo>
                    <a:cubicBezTo>
                      <a:pt x="149" y="497"/>
                      <a:pt x="91" y="482"/>
                      <a:pt x="41" y="457"/>
                    </a:cubicBezTo>
                    <a:cubicBezTo>
                      <a:pt x="16" y="412"/>
                      <a:pt x="0" y="361"/>
                      <a:pt x="0" y="306"/>
                    </a:cubicBezTo>
                    <a:cubicBezTo>
                      <a:pt x="0" y="306"/>
                      <a:pt x="0" y="306"/>
                      <a:pt x="0" y="306"/>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2" name="ïşḻide"/>
              <p:cNvSpPr/>
              <p:nvPr/>
            </p:nvSpPr>
            <p:spPr bwMode="auto">
              <a:xfrm>
                <a:off x="5617079" y="2770483"/>
                <a:ext cx="258772" cy="56969"/>
              </a:xfrm>
              <a:custGeom>
                <a:avLst/>
                <a:gdLst>
                  <a:gd name="T0" fmla="*/ 526 w 694"/>
                  <a:gd name="T1" fmla="*/ 41 h 154"/>
                  <a:gd name="T2" fmla="*/ 694 w 694"/>
                  <a:gd name="T3" fmla="*/ 0 h 154"/>
                  <a:gd name="T4" fmla="*/ 431 w 694"/>
                  <a:gd name="T5" fmla="*/ 153 h 154"/>
                  <a:gd name="T6" fmla="*/ 0 w 694"/>
                  <a:gd name="T7" fmla="*/ 154 h 154"/>
                  <a:gd name="T8" fmla="*/ 0 w 694"/>
                  <a:gd name="T9" fmla="*/ 43 h 154"/>
                  <a:gd name="T10" fmla="*/ 526 w 694"/>
                  <a:gd name="T11" fmla="*/ 41 h 154"/>
                </a:gdLst>
                <a:ahLst/>
                <a:cxnLst>
                  <a:cxn ang="0">
                    <a:pos x="T0" y="T1"/>
                  </a:cxn>
                  <a:cxn ang="0">
                    <a:pos x="T2" y="T3"/>
                  </a:cxn>
                  <a:cxn ang="0">
                    <a:pos x="T4" y="T5"/>
                  </a:cxn>
                  <a:cxn ang="0">
                    <a:pos x="T6" y="T7"/>
                  </a:cxn>
                  <a:cxn ang="0">
                    <a:pos x="T8" y="T9"/>
                  </a:cxn>
                  <a:cxn ang="0">
                    <a:pos x="T10" y="T11"/>
                  </a:cxn>
                </a:cxnLst>
                <a:rect l="0" t="0" r="r" b="b"/>
                <a:pathLst>
                  <a:path w="694" h="154">
                    <a:moveTo>
                      <a:pt x="526" y="41"/>
                    </a:moveTo>
                    <a:cubicBezTo>
                      <a:pt x="586" y="41"/>
                      <a:pt x="643" y="26"/>
                      <a:pt x="694" y="0"/>
                    </a:cubicBezTo>
                    <a:cubicBezTo>
                      <a:pt x="642" y="91"/>
                      <a:pt x="543" y="152"/>
                      <a:pt x="431" y="153"/>
                    </a:cubicBezTo>
                    <a:cubicBezTo>
                      <a:pt x="0" y="154"/>
                      <a:pt x="0" y="154"/>
                      <a:pt x="0" y="154"/>
                    </a:cubicBezTo>
                    <a:cubicBezTo>
                      <a:pt x="0" y="43"/>
                      <a:pt x="0" y="43"/>
                      <a:pt x="0" y="43"/>
                    </a:cubicBezTo>
                    <a:cubicBezTo>
                      <a:pt x="526" y="41"/>
                      <a:pt x="526" y="41"/>
                      <a:pt x="526" y="4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3" name="iṥḻide"/>
              <p:cNvSpPr/>
              <p:nvPr/>
            </p:nvSpPr>
            <p:spPr bwMode="auto">
              <a:xfrm>
                <a:off x="5616113" y="2601509"/>
                <a:ext cx="275187" cy="184424"/>
              </a:xfrm>
              <a:custGeom>
                <a:avLst/>
                <a:gdLst>
                  <a:gd name="T0" fmla="*/ 2 w 735"/>
                  <a:gd name="T1" fmla="*/ 496 h 496"/>
                  <a:gd name="T2" fmla="*/ 0 w 735"/>
                  <a:gd name="T3" fmla="*/ 1 h 496"/>
                  <a:gd name="T4" fmla="*/ 430 w 735"/>
                  <a:gd name="T5" fmla="*/ 0 h 496"/>
                  <a:gd name="T6" fmla="*/ 734 w 735"/>
                  <a:gd name="T7" fmla="*/ 302 h 496"/>
                  <a:gd name="T8" fmla="*/ 734 w 735"/>
                  <a:gd name="T9" fmla="*/ 302 h 496"/>
                  <a:gd name="T10" fmla="*/ 695 w 735"/>
                  <a:gd name="T11" fmla="*/ 453 h 496"/>
                  <a:gd name="T12" fmla="*/ 527 w 735"/>
                  <a:gd name="T13" fmla="*/ 494 h 496"/>
                  <a:gd name="T14" fmla="*/ 2 w 735"/>
                  <a:gd name="T15" fmla="*/ 496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6">
                    <a:moveTo>
                      <a:pt x="2" y="496"/>
                    </a:moveTo>
                    <a:cubicBezTo>
                      <a:pt x="0" y="1"/>
                      <a:pt x="0" y="1"/>
                      <a:pt x="0" y="1"/>
                    </a:cubicBezTo>
                    <a:cubicBezTo>
                      <a:pt x="430" y="0"/>
                      <a:pt x="430" y="0"/>
                      <a:pt x="430" y="0"/>
                    </a:cubicBezTo>
                    <a:cubicBezTo>
                      <a:pt x="598" y="0"/>
                      <a:pt x="735" y="135"/>
                      <a:pt x="734" y="302"/>
                    </a:cubicBezTo>
                    <a:cubicBezTo>
                      <a:pt x="734" y="302"/>
                      <a:pt x="734" y="302"/>
                      <a:pt x="734" y="302"/>
                    </a:cubicBezTo>
                    <a:cubicBezTo>
                      <a:pt x="734" y="357"/>
                      <a:pt x="720" y="409"/>
                      <a:pt x="695" y="453"/>
                    </a:cubicBezTo>
                    <a:cubicBezTo>
                      <a:pt x="644" y="479"/>
                      <a:pt x="588" y="494"/>
                      <a:pt x="527" y="494"/>
                    </a:cubicBezTo>
                    <a:cubicBezTo>
                      <a:pt x="2" y="496"/>
                      <a:pt x="2" y="496"/>
                      <a:pt x="2" y="496"/>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4" name="íṧ1îḍé"/>
              <p:cNvSpPr/>
              <p:nvPr/>
            </p:nvSpPr>
            <p:spPr bwMode="auto">
              <a:xfrm>
                <a:off x="5372790" y="2626614"/>
                <a:ext cx="244289" cy="64693"/>
              </a:xfrm>
              <a:custGeom>
                <a:avLst/>
                <a:gdLst>
                  <a:gd name="T0" fmla="*/ 302 w 653"/>
                  <a:gd name="T1" fmla="*/ 50 h 173"/>
                  <a:gd name="T2" fmla="*/ 252 w 653"/>
                  <a:gd name="T3" fmla="*/ 50 h 173"/>
                  <a:gd name="T4" fmla="*/ 251 w 653"/>
                  <a:gd name="T5" fmla="*/ 50 h 173"/>
                  <a:gd name="T6" fmla="*/ 170 w 653"/>
                  <a:gd name="T7" fmla="*/ 63 h 173"/>
                  <a:gd name="T8" fmla="*/ 46 w 653"/>
                  <a:gd name="T9" fmla="*/ 158 h 173"/>
                  <a:gd name="T10" fmla="*/ 39 w 653"/>
                  <a:gd name="T11" fmla="*/ 166 h 173"/>
                  <a:gd name="T12" fmla="*/ 13 w 653"/>
                  <a:gd name="T13" fmla="*/ 168 h 173"/>
                  <a:gd name="T14" fmla="*/ 0 w 653"/>
                  <a:gd name="T15" fmla="*/ 148 h 173"/>
                  <a:gd name="T16" fmla="*/ 0 w 653"/>
                  <a:gd name="T17" fmla="*/ 148 h 173"/>
                  <a:gd name="T18" fmla="*/ 0 w 653"/>
                  <a:gd name="T19" fmla="*/ 148 h 173"/>
                  <a:gd name="T20" fmla="*/ 0 w 653"/>
                  <a:gd name="T21" fmla="*/ 146 h 173"/>
                  <a:gd name="T22" fmla="*/ 3 w 653"/>
                  <a:gd name="T23" fmla="*/ 134 h 173"/>
                  <a:gd name="T24" fmla="*/ 157 w 653"/>
                  <a:gd name="T25" fmla="*/ 15 h 173"/>
                  <a:gd name="T26" fmla="*/ 252 w 653"/>
                  <a:gd name="T27" fmla="*/ 1 h 173"/>
                  <a:gd name="T28" fmla="*/ 252 w 653"/>
                  <a:gd name="T29" fmla="*/ 1 h 173"/>
                  <a:gd name="T30" fmla="*/ 302 w 653"/>
                  <a:gd name="T31" fmla="*/ 1 h 173"/>
                  <a:gd name="T32" fmla="*/ 652 w 653"/>
                  <a:gd name="T33" fmla="*/ 0 h 173"/>
                  <a:gd name="T34" fmla="*/ 653 w 653"/>
                  <a:gd name="T35" fmla="*/ 49 h 173"/>
                  <a:gd name="T36" fmla="*/ 302 w 653"/>
                  <a:gd name="T37"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3" h="173">
                    <a:moveTo>
                      <a:pt x="302" y="50"/>
                    </a:moveTo>
                    <a:cubicBezTo>
                      <a:pt x="252" y="50"/>
                      <a:pt x="252" y="50"/>
                      <a:pt x="252" y="50"/>
                    </a:cubicBezTo>
                    <a:cubicBezTo>
                      <a:pt x="251" y="50"/>
                      <a:pt x="251" y="50"/>
                      <a:pt x="251" y="50"/>
                    </a:cubicBezTo>
                    <a:cubicBezTo>
                      <a:pt x="251" y="50"/>
                      <a:pt x="214" y="49"/>
                      <a:pt x="170" y="63"/>
                    </a:cubicBezTo>
                    <a:cubicBezTo>
                      <a:pt x="113" y="80"/>
                      <a:pt x="72" y="112"/>
                      <a:pt x="46" y="158"/>
                    </a:cubicBezTo>
                    <a:cubicBezTo>
                      <a:pt x="45" y="162"/>
                      <a:pt x="42" y="164"/>
                      <a:pt x="39" y="166"/>
                    </a:cubicBezTo>
                    <a:cubicBezTo>
                      <a:pt x="32" y="172"/>
                      <a:pt x="21" y="173"/>
                      <a:pt x="13" y="168"/>
                    </a:cubicBezTo>
                    <a:cubicBezTo>
                      <a:pt x="5" y="164"/>
                      <a:pt x="0" y="157"/>
                      <a:pt x="0" y="148"/>
                    </a:cubicBezTo>
                    <a:cubicBezTo>
                      <a:pt x="0" y="148"/>
                      <a:pt x="0" y="148"/>
                      <a:pt x="0" y="148"/>
                    </a:cubicBezTo>
                    <a:cubicBezTo>
                      <a:pt x="0" y="148"/>
                      <a:pt x="0" y="148"/>
                      <a:pt x="0" y="148"/>
                    </a:cubicBezTo>
                    <a:cubicBezTo>
                      <a:pt x="0" y="147"/>
                      <a:pt x="0" y="147"/>
                      <a:pt x="0" y="146"/>
                    </a:cubicBezTo>
                    <a:cubicBezTo>
                      <a:pt x="0" y="142"/>
                      <a:pt x="1" y="138"/>
                      <a:pt x="3" y="134"/>
                    </a:cubicBezTo>
                    <a:cubicBezTo>
                      <a:pt x="35" y="77"/>
                      <a:pt x="88" y="36"/>
                      <a:pt x="157" y="15"/>
                    </a:cubicBezTo>
                    <a:cubicBezTo>
                      <a:pt x="205" y="1"/>
                      <a:pt x="244" y="1"/>
                      <a:pt x="252" y="1"/>
                    </a:cubicBezTo>
                    <a:cubicBezTo>
                      <a:pt x="252" y="1"/>
                      <a:pt x="252" y="1"/>
                      <a:pt x="252" y="1"/>
                    </a:cubicBezTo>
                    <a:cubicBezTo>
                      <a:pt x="302" y="1"/>
                      <a:pt x="302" y="1"/>
                      <a:pt x="302" y="1"/>
                    </a:cubicBezTo>
                    <a:cubicBezTo>
                      <a:pt x="652" y="0"/>
                      <a:pt x="652" y="0"/>
                      <a:pt x="652" y="0"/>
                    </a:cubicBezTo>
                    <a:cubicBezTo>
                      <a:pt x="653" y="49"/>
                      <a:pt x="653" y="49"/>
                      <a:pt x="653" y="49"/>
                    </a:cubicBezTo>
                    <a:cubicBezTo>
                      <a:pt x="302" y="50"/>
                      <a:pt x="302" y="50"/>
                      <a:pt x="302"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5" name="íšḻïḋé"/>
              <p:cNvSpPr/>
              <p:nvPr/>
            </p:nvSpPr>
            <p:spPr bwMode="auto">
              <a:xfrm>
                <a:off x="5616113" y="2625648"/>
                <a:ext cx="247185" cy="63727"/>
              </a:xfrm>
              <a:custGeom>
                <a:avLst/>
                <a:gdLst>
                  <a:gd name="T0" fmla="*/ 616 w 662"/>
                  <a:gd name="T1" fmla="*/ 157 h 171"/>
                  <a:gd name="T2" fmla="*/ 492 w 662"/>
                  <a:gd name="T3" fmla="*/ 62 h 171"/>
                  <a:gd name="T4" fmla="*/ 411 w 662"/>
                  <a:gd name="T5" fmla="*/ 50 h 171"/>
                  <a:gd name="T6" fmla="*/ 410 w 662"/>
                  <a:gd name="T7" fmla="*/ 50 h 171"/>
                  <a:gd name="T8" fmla="*/ 359 w 662"/>
                  <a:gd name="T9" fmla="*/ 50 h 171"/>
                  <a:gd name="T10" fmla="*/ 1 w 662"/>
                  <a:gd name="T11" fmla="*/ 51 h 171"/>
                  <a:gd name="T12" fmla="*/ 0 w 662"/>
                  <a:gd name="T13" fmla="*/ 2 h 171"/>
                  <a:gd name="T14" fmla="*/ 359 w 662"/>
                  <a:gd name="T15" fmla="*/ 1 h 171"/>
                  <a:gd name="T16" fmla="*/ 409 w 662"/>
                  <a:gd name="T17" fmla="*/ 1 h 171"/>
                  <a:gd name="T18" fmla="*/ 504 w 662"/>
                  <a:gd name="T19" fmla="*/ 14 h 171"/>
                  <a:gd name="T20" fmla="*/ 659 w 662"/>
                  <a:gd name="T21" fmla="*/ 133 h 171"/>
                  <a:gd name="T22" fmla="*/ 662 w 662"/>
                  <a:gd name="T23" fmla="*/ 145 h 171"/>
                  <a:gd name="T24" fmla="*/ 662 w 662"/>
                  <a:gd name="T25" fmla="*/ 146 h 171"/>
                  <a:gd name="T26" fmla="*/ 662 w 662"/>
                  <a:gd name="T27" fmla="*/ 146 h 171"/>
                  <a:gd name="T28" fmla="*/ 662 w 662"/>
                  <a:gd name="T29" fmla="*/ 146 h 171"/>
                  <a:gd name="T30" fmla="*/ 650 w 662"/>
                  <a:gd name="T31" fmla="*/ 166 h 171"/>
                  <a:gd name="T32" fmla="*/ 623 w 662"/>
                  <a:gd name="T33" fmla="*/ 165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1" y="111"/>
                      <a:pt x="549" y="79"/>
                      <a:pt x="492" y="62"/>
                    </a:cubicBezTo>
                    <a:cubicBezTo>
                      <a:pt x="448" y="49"/>
                      <a:pt x="411" y="50"/>
                      <a:pt x="411" y="50"/>
                    </a:cubicBezTo>
                    <a:cubicBezTo>
                      <a:pt x="410" y="50"/>
                      <a:pt x="410" y="50"/>
                      <a:pt x="410" y="50"/>
                    </a:cubicBezTo>
                    <a:cubicBezTo>
                      <a:pt x="359" y="50"/>
                      <a:pt x="359" y="50"/>
                      <a:pt x="359" y="50"/>
                    </a:cubicBezTo>
                    <a:cubicBezTo>
                      <a:pt x="1" y="51"/>
                      <a:pt x="1" y="51"/>
                      <a:pt x="1" y="51"/>
                    </a:cubicBezTo>
                    <a:cubicBezTo>
                      <a:pt x="0" y="2"/>
                      <a:pt x="0" y="2"/>
                      <a:pt x="0" y="2"/>
                    </a:cubicBezTo>
                    <a:cubicBezTo>
                      <a:pt x="359" y="1"/>
                      <a:pt x="359" y="1"/>
                      <a:pt x="359" y="1"/>
                    </a:cubicBezTo>
                    <a:cubicBezTo>
                      <a:pt x="409" y="1"/>
                      <a:pt x="409" y="1"/>
                      <a:pt x="409" y="1"/>
                    </a:cubicBezTo>
                    <a:cubicBezTo>
                      <a:pt x="415" y="1"/>
                      <a:pt x="455" y="0"/>
                      <a:pt x="504" y="14"/>
                    </a:cubicBezTo>
                    <a:cubicBezTo>
                      <a:pt x="574" y="35"/>
                      <a:pt x="627" y="76"/>
                      <a:pt x="659" y="133"/>
                    </a:cubicBezTo>
                    <a:cubicBezTo>
                      <a:pt x="661" y="136"/>
                      <a:pt x="662" y="141"/>
                      <a:pt x="662" y="145"/>
                    </a:cubicBezTo>
                    <a:cubicBezTo>
                      <a:pt x="662" y="145"/>
                      <a:pt x="662" y="146"/>
                      <a:pt x="662" y="146"/>
                    </a:cubicBezTo>
                    <a:cubicBezTo>
                      <a:pt x="662" y="146"/>
                      <a:pt x="662" y="146"/>
                      <a:pt x="662" y="146"/>
                    </a:cubicBezTo>
                    <a:cubicBezTo>
                      <a:pt x="662" y="146"/>
                      <a:pt x="662" y="146"/>
                      <a:pt x="662" y="146"/>
                    </a:cubicBezTo>
                    <a:cubicBezTo>
                      <a:pt x="662" y="154"/>
                      <a:pt x="657" y="162"/>
                      <a:pt x="650" y="166"/>
                    </a:cubicBezTo>
                    <a:cubicBezTo>
                      <a:pt x="641" y="171"/>
                      <a:pt x="631" y="170"/>
                      <a:pt x="623" y="165"/>
                    </a:cubicBezTo>
                    <a:cubicBezTo>
                      <a:pt x="620" y="163"/>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6" name="îṩḻiďê"/>
              <p:cNvSpPr/>
              <p:nvPr/>
            </p:nvSpPr>
            <p:spPr bwMode="auto">
              <a:xfrm>
                <a:off x="5416241" y="2812003"/>
                <a:ext cx="548442" cy="227874"/>
              </a:xfrm>
              <a:custGeom>
                <a:avLst/>
                <a:gdLst>
                  <a:gd name="T0" fmla="*/ 43 w 1469"/>
                  <a:gd name="T1" fmla="*/ 460 h 610"/>
                  <a:gd name="T2" fmla="*/ 41 w 1469"/>
                  <a:gd name="T3" fmla="*/ 460 h 610"/>
                  <a:gd name="T4" fmla="*/ 0 w 1469"/>
                  <a:gd name="T5" fmla="*/ 309 h 610"/>
                  <a:gd name="T6" fmla="*/ 0 w 1469"/>
                  <a:gd name="T7" fmla="*/ 309 h 610"/>
                  <a:gd name="T8" fmla="*/ 302 w 1469"/>
                  <a:gd name="T9" fmla="*/ 5 h 610"/>
                  <a:gd name="T10" fmla="*/ 734 w 1469"/>
                  <a:gd name="T11" fmla="*/ 2 h 610"/>
                  <a:gd name="T12" fmla="*/ 1164 w 1469"/>
                  <a:gd name="T13" fmla="*/ 0 h 610"/>
                  <a:gd name="T14" fmla="*/ 1469 w 1469"/>
                  <a:gd name="T15" fmla="*/ 302 h 610"/>
                  <a:gd name="T16" fmla="*/ 1469 w 1469"/>
                  <a:gd name="T17" fmla="*/ 302 h 610"/>
                  <a:gd name="T18" fmla="*/ 1430 w 1469"/>
                  <a:gd name="T19" fmla="*/ 453 h 610"/>
                  <a:gd name="T20" fmla="*/ 1430 w 1469"/>
                  <a:gd name="T21" fmla="*/ 453 h 610"/>
                  <a:gd name="T22" fmla="*/ 1168 w 1469"/>
                  <a:gd name="T23" fmla="*/ 606 h 610"/>
                  <a:gd name="T24" fmla="*/ 737 w 1469"/>
                  <a:gd name="T25" fmla="*/ 608 h 610"/>
                  <a:gd name="T26" fmla="*/ 306 w 1469"/>
                  <a:gd name="T27" fmla="*/ 610 h 610"/>
                  <a:gd name="T28" fmla="*/ 43 w 1469"/>
                  <a:gd name="T29" fmla="*/ 46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9" h="610">
                    <a:moveTo>
                      <a:pt x="43" y="460"/>
                    </a:moveTo>
                    <a:cubicBezTo>
                      <a:pt x="41" y="460"/>
                      <a:pt x="41" y="460"/>
                      <a:pt x="41" y="460"/>
                    </a:cubicBezTo>
                    <a:cubicBezTo>
                      <a:pt x="16" y="415"/>
                      <a:pt x="0" y="364"/>
                      <a:pt x="0" y="309"/>
                    </a:cubicBezTo>
                    <a:cubicBezTo>
                      <a:pt x="0" y="309"/>
                      <a:pt x="0" y="309"/>
                      <a:pt x="0" y="309"/>
                    </a:cubicBezTo>
                    <a:cubicBezTo>
                      <a:pt x="0" y="142"/>
                      <a:pt x="135" y="5"/>
                      <a:pt x="302" y="5"/>
                    </a:cubicBezTo>
                    <a:cubicBezTo>
                      <a:pt x="734" y="2"/>
                      <a:pt x="734" y="2"/>
                      <a:pt x="734" y="2"/>
                    </a:cubicBezTo>
                    <a:cubicBezTo>
                      <a:pt x="1164" y="0"/>
                      <a:pt x="1164" y="0"/>
                      <a:pt x="1164" y="0"/>
                    </a:cubicBezTo>
                    <a:cubicBezTo>
                      <a:pt x="1332" y="0"/>
                      <a:pt x="1469" y="134"/>
                      <a:pt x="1469" y="302"/>
                    </a:cubicBezTo>
                    <a:cubicBezTo>
                      <a:pt x="1469" y="302"/>
                      <a:pt x="1469" y="302"/>
                      <a:pt x="1469" y="302"/>
                    </a:cubicBezTo>
                    <a:cubicBezTo>
                      <a:pt x="1469" y="357"/>
                      <a:pt x="1456" y="408"/>
                      <a:pt x="1430" y="453"/>
                    </a:cubicBezTo>
                    <a:cubicBezTo>
                      <a:pt x="1430" y="453"/>
                      <a:pt x="1430" y="453"/>
                      <a:pt x="1430" y="453"/>
                    </a:cubicBezTo>
                    <a:cubicBezTo>
                      <a:pt x="1378" y="544"/>
                      <a:pt x="1280" y="605"/>
                      <a:pt x="1168" y="606"/>
                    </a:cubicBezTo>
                    <a:cubicBezTo>
                      <a:pt x="737" y="608"/>
                      <a:pt x="737" y="608"/>
                      <a:pt x="737" y="608"/>
                    </a:cubicBezTo>
                    <a:cubicBezTo>
                      <a:pt x="306" y="610"/>
                      <a:pt x="306" y="610"/>
                      <a:pt x="306" y="610"/>
                    </a:cubicBezTo>
                    <a:cubicBezTo>
                      <a:pt x="193" y="610"/>
                      <a:pt x="95" y="550"/>
                      <a:pt x="43" y="460"/>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7" name="íşḻidê"/>
              <p:cNvSpPr/>
              <p:nvPr/>
            </p:nvSpPr>
            <p:spPr bwMode="auto">
              <a:xfrm>
                <a:off x="5431690" y="2983874"/>
                <a:ext cx="259738" cy="56003"/>
              </a:xfrm>
              <a:custGeom>
                <a:avLst/>
                <a:gdLst>
                  <a:gd name="T0" fmla="*/ 0 w 694"/>
                  <a:gd name="T1" fmla="*/ 0 h 150"/>
                  <a:gd name="T2" fmla="*/ 167 w 694"/>
                  <a:gd name="T3" fmla="*/ 39 h 150"/>
                  <a:gd name="T4" fmla="*/ 694 w 694"/>
                  <a:gd name="T5" fmla="*/ 37 h 150"/>
                  <a:gd name="T6" fmla="*/ 694 w 694"/>
                  <a:gd name="T7" fmla="*/ 148 h 150"/>
                  <a:gd name="T8" fmla="*/ 263 w 694"/>
                  <a:gd name="T9" fmla="*/ 150 h 150"/>
                  <a:gd name="T10" fmla="*/ 0 w 694"/>
                  <a:gd name="T11" fmla="*/ 0 h 150"/>
                </a:gdLst>
                <a:ahLst/>
                <a:cxnLst>
                  <a:cxn ang="0">
                    <a:pos x="T0" y="T1"/>
                  </a:cxn>
                  <a:cxn ang="0">
                    <a:pos x="T2" y="T3"/>
                  </a:cxn>
                  <a:cxn ang="0">
                    <a:pos x="T4" y="T5"/>
                  </a:cxn>
                  <a:cxn ang="0">
                    <a:pos x="T6" y="T7"/>
                  </a:cxn>
                  <a:cxn ang="0">
                    <a:pos x="T8" y="T9"/>
                  </a:cxn>
                  <a:cxn ang="0">
                    <a:pos x="T10" y="T11"/>
                  </a:cxn>
                </a:cxnLst>
                <a:rect l="0" t="0" r="r" b="b"/>
                <a:pathLst>
                  <a:path w="694" h="150">
                    <a:moveTo>
                      <a:pt x="0" y="0"/>
                    </a:moveTo>
                    <a:cubicBezTo>
                      <a:pt x="50" y="25"/>
                      <a:pt x="107" y="40"/>
                      <a:pt x="167" y="39"/>
                    </a:cubicBezTo>
                    <a:cubicBezTo>
                      <a:pt x="694" y="37"/>
                      <a:pt x="694" y="37"/>
                      <a:pt x="694" y="37"/>
                    </a:cubicBezTo>
                    <a:cubicBezTo>
                      <a:pt x="694" y="148"/>
                      <a:pt x="694" y="148"/>
                      <a:pt x="694" y="148"/>
                    </a:cubicBezTo>
                    <a:cubicBezTo>
                      <a:pt x="263" y="150"/>
                      <a:pt x="263" y="150"/>
                      <a:pt x="263" y="150"/>
                    </a:cubicBezTo>
                    <a:cubicBezTo>
                      <a:pt x="150" y="150"/>
                      <a:pt x="52" y="90"/>
                      <a:pt x="0" y="0"/>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8" name="îŝļiḓé"/>
              <p:cNvSpPr/>
              <p:nvPr/>
            </p:nvSpPr>
            <p:spPr bwMode="auto">
              <a:xfrm>
                <a:off x="5416241" y="2812968"/>
                <a:ext cx="274221" cy="185389"/>
              </a:xfrm>
              <a:custGeom>
                <a:avLst/>
                <a:gdLst>
                  <a:gd name="T0" fmla="*/ 0 w 736"/>
                  <a:gd name="T1" fmla="*/ 307 h 498"/>
                  <a:gd name="T2" fmla="*/ 302 w 736"/>
                  <a:gd name="T3" fmla="*/ 3 h 498"/>
                  <a:gd name="T4" fmla="*/ 734 w 736"/>
                  <a:gd name="T5" fmla="*/ 0 h 498"/>
                  <a:gd name="T6" fmla="*/ 736 w 736"/>
                  <a:gd name="T7" fmla="*/ 495 h 498"/>
                  <a:gd name="T8" fmla="*/ 210 w 736"/>
                  <a:gd name="T9" fmla="*/ 497 h 498"/>
                  <a:gd name="T10" fmla="*/ 42 w 736"/>
                  <a:gd name="T11" fmla="*/ 458 h 498"/>
                  <a:gd name="T12" fmla="*/ 0 w 736"/>
                  <a:gd name="T13" fmla="*/ 307 h 498"/>
                  <a:gd name="T14" fmla="*/ 0 w 736"/>
                  <a:gd name="T15" fmla="*/ 30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6" h="498">
                    <a:moveTo>
                      <a:pt x="0" y="307"/>
                    </a:moveTo>
                    <a:cubicBezTo>
                      <a:pt x="0" y="140"/>
                      <a:pt x="135" y="3"/>
                      <a:pt x="302" y="3"/>
                    </a:cubicBezTo>
                    <a:cubicBezTo>
                      <a:pt x="734" y="0"/>
                      <a:pt x="734" y="0"/>
                      <a:pt x="734" y="0"/>
                    </a:cubicBezTo>
                    <a:cubicBezTo>
                      <a:pt x="736" y="495"/>
                      <a:pt x="736" y="495"/>
                      <a:pt x="736" y="495"/>
                    </a:cubicBezTo>
                    <a:cubicBezTo>
                      <a:pt x="210" y="497"/>
                      <a:pt x="210" y="497"/>
                      <a:pt x="210" y="497"/>
                    </a:cubicBezTo>
                    <a:cubicBezTo>
                      <a:pt x="150" y="498"/>
                      <a:pt x="92" y="483"/>
                      <a:pt x="42" y="458"/>
                    </a:cubicBezTo>
                    <a:cubicBezTo>
                      <a:pt x="16" y="414"/>
                      <a:pt x="0" y="362"/>
                      <a:pt x="0" y="307"/>
                    </a:cubicBezTo>
                    <a:cubicBezTo>
                      <a:pt x="0" y="307"/>
                      <a:pt x="0" y="307"/>
                      <a:pt x="0" y="307"/>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59" name="íṣ1ïḍé"/>
              <p:cNvSpPr/>
              <p:nvPr/>
            </p:nvSpPr>
            <p:spPr bwMode="auto">
              <a:xfrm>
                <a:off x="5691427" y="2980977"/>
                <a:ext cx="258772" cy="57934"/>
              </a:xfrm>
              <a:custGeom>
                <a:avLst/>
                <a:gdLst>
                  <a:gd name="T0" fmla="*/ 526 w 694"/>
                  <a:gd name="T1" fmla="*/ 42 h 156"/>
                  <a:gd name="T2" fmla="*/ 694 w 694"/>
                  <a:gd name="T3" fmla="*/ 0 h 156"/>
                  <a:gd name="T4" fmla="*/ 431 w 694"/>
                  <a:gd name="T5" fmla="*/ 154 h 156"/>
                  <a:gd name="T6" fmla="*/ 0 w 694"/>
                  <a:gd name="T7" fmla="*/ 156 h 156"/>
                  <a:gd name="T8" fmla="*/ 0 w 694"/>
                  <a:gd name="T9" fmla="*/ 45 h 156"/>
                  <a:gd name="T10" fmla="*/ 526 w 694"/>
                  <a:gd name="T11" fmla="*/ 42 h 156"/>
                </a:gdLst>
                <a:ahLst/>
                <a:cxnLst>
                  <a:cxn ang="0">
                    <a:pos x="T0" y="T1"/>
                  </a:cxn>
                  <a:cxn ang="0">
                    <a:pos x="T2" y="T3"/>
                  </a:cxn>
                  <a:cxn ang="0">
                    <a:pos x="T4" y="T5"/>
                  </a:cxn>
                  <a:cxn ang="0">
                    <a:pos x="T6" y="T7"/>
                  </a:cxn>
                  <a:cxn ang="0">
                    <a:pos x="T8" y="T9"/>
                  </a:cxn>
                  <a:cxn ang="0">
                    <a:pos x="T10" y="T11"/>
                  </a:cxn>
                </a:cxnLst>
                <a:rect l="0" t="0" r="r" b="b"/>
                <a:pathLst>
                  <a:path w="694" h="156">
                    <a:moveTo>
                      <a:pt x="526" y="42"/>
                    </a:moveTo>
                    <a:cubicBezTo>
                      <a:pt x="586" y="42"/>
                      <a:pt x="643" y="26"/>
                      <a:pt x="694" y="0"/>
                    </a:cubicBezTo>
                    <a:cubicBezTo>
                      <a:pt x="642" y="92"/>
                      <a:pt x="544" y="153"/>
                      <a:pt x="431" y="154"/>
                    </a:cubicBezTo>
                    <a:cubicBezTo>
                      <a:pt x="0" y="156"/>
                      <a:pt x="0" y="156"/>
                      <a:pt x="0" y="156"/>
                    </a:cubicBezTo>
                    <a:cubicBezTo>
                      <a:pt x="0" y="45"/>
                      <a:pt x="0" y="45"/>
                      <a:pt x="0" y="45"/>
                    </a:cubicBezTo>
                    <a:cubicBezTo>
                      <a:pt x="526" y="42"/>
                      <a:pt x="526" y="42"/>
                      <a:pt x="526" y="42"/>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0" name="îṥ1íḓé"/>
              <p:cNvSpPr/>
              <p:nvPr/>
            </p:nvSpPr>
            <p:spPr bwMode="auto">
              <a:xfrm>
                <a:off x="5690462" y="2812003"/>
                <a:ext cx="274221" cy="185389"/>
              </a:xfrm>
              <a:custGeom>
                <a:avLst/>
                <a:gdLst>
                  <a:gd name="T0" fmla="*/ 3 w 735"/>
                  <a:gd name="T1" fmla="*/ 497 h 497"/>
                  <a:gd name="T2" fmla="*/ 0 w 735"/>
                  <a:gd name="T3" fmla="*/ 2 h 497"/>
                  <a:gd name="T4" fmla="*/ 431 w 735"/>
                  <a:gd name="T5" fmla="*/ 0 h 497"/>
                  <a:gd name="T6" fmla="*/ 735 w 735"/>
                  <a:gd name="T7" fmla="*/ 302 h 497"/>
                  <a:gd name="T8" fmla="*/ 735 w 735"/>
                  <a:gd name="T9" fmla="*/ 302 h 497"/>
                  <a:gd name="T10" fmla="*/ 696 w 735"/>
                  <a:gd name="T11" fmla="*/ 453 h 497"/>
                  <a:gd name="T12" fmla="*/ 529 w 735"/>
                  <a:gd name="T13" fmla="*/ 494 h 497"/>
                  <a:gd name="T14" fmla="*/ 3 w 735"/>
                  <a:gd name="T15" fmla="*/ 497 h 4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5" h="497">
                    <a:moveTo>
                      <a:pt x="3" y="497"/>
                    </a:moveTo>
                    <a:cubicBezTo>
                      <a:pt x="0" y="2"/>
                      <a:pt x="0" y="2"/>
                      <a:pt x="0" y="2"/>
                    </a:cubicBezTo>
                    <a:cubicBezTo>
                      <a:pt x="431" y="0"/>
                      <a:pt x="431" y="0"/>
                      <a:pt x="431" y="0"/>
                    </a:cubicBezTo>
                    <a:cubicBezTo>
                      <a:pt x="598" y="0"/>
                      <a:pt x="735" y="134"/>
                      <a:pt x="735" y="302"/>
                    </a:cubicBezTo>
                    <a:cubicBezTo>
                      <a:pt x="735" y="302"/>
                      <a:pt x="735" y="302"/>
                      <a:pt x="735" y="302"/>
                    </a:cubicBezTo>
                    <a:cubicBezTo>
                      <a:pt x="735" y="357"/>
                      <a:pt x="722" y="408"/>
                      <a:pt x="696" y="453"/>
                    </a:cubicBezTo>
                    <a:cubicBezTo>
                      <a:pt x="646" y="479"/>
                      <a:pt x="589" y="494"/>
                      <a:pt x="529" y="494"/>
                    </a:cubicBezTo>
                    <a:cubicBezTo>
                      <a:pt x="3" y="497"/>
                      <a:pt x="3" y="497"/>
                      <a:pt x="3"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1" name="îSḷíḍé"/>
              <p:cNvSpPr/>
              <p:nvPr/>
            </p:nvSpPr>
            <p:spPr bwMode="auto">
              <a:xfrm>
                <a:off x="5447139" y="2838073"/>
                <a:ext cx="243323" cy="64693"/>
              </a:xfrm>
              <a:custGeom>
                <a:avLst/>
                <a:gdLst>
                  <a:gd name="T0" fmla="*/ 303 w 653"/>
                  <a:gd name="T1" fmla="*/ 50 h 174"/>
                  <a:gd name="T2" fmla="*/ 252 w 653"/>
                  <a:gd name="T3" fmla="*/ 51 h 174"/>
                  <a:gd name="T4" fmla="*/ 252 w 653"/>
                  <a:gd name="T5" fmla="*/ 51 h 174"/>
                  <a:gd name="T6" fmla="*/ 170 w 653"/>
                  <a:gd name="T7" fmla="*/ 64 h 174"/>
                  <a:gd name="T8" fmla="*/ 47 w 653"/>
                  <a:gd name="T9" fmla="*/ 160 h 174"/>
                  <a:gd name="T10" fmla="*/ 40 w 653"/>
                  <a:gd name="T11" fmla="*/ 167 h 174"/>
                  <a:gd name="T12" fmla="*/ 13 w 653"/>
                  <a:gd name="T13" fmla="*/ 169 h 174"/>
                  <a:gd name="T14" fmla="*/ 1 w 653"/>
                  <a:gd name="T15" fmla="*/ 149 h 174"/>
                  <a:gd name="T16" fmla="*/ 1 w 653"/>
                  <a:gd name="T17" fmla="*/ 149 h 174"/>
                  <a:gd name="T18" fmla="*/ 1 w 653"/>
                  <a:gd name="T19" fmla="*/ 149 h 174"/>
                  <a:gd name="T20" fmla="*/ 0 w 653"/>
                  <a:gd name="T21" fmla="*/ 148 h 174"/>
                  <a:gd name="T22" fmla="*/ 4 w 653"/>
                  <a:gd name="T23" fmla="*/ 136 h 174"/>
                  <a:gd name="T24" fmla="*/ 158 w 653"/>
                  <a:gd name="T25" fmla="*/ 16 h 174"/>
                  <a:gd name="T26" fmla="*/ 252 w 653"/>
                  <a:gd name="T27" fmla="*/ 2 h 174"/>
                  <a:gd name="T28" fmla="*/ 302 w 653"/>
                  <a:gd name="T29" fmla="*/ 2 h 174"/>
                  <a:gd name="T30" fmla="*/ 653 w 653"/>
                  <a:gd name="T31" fmla="*/ 0 h 174"/>
                  <a:gd name="T32" fmla="*/ 653 w 653"/>
                  <a:gd name="T33" fmla="*/ 49 h 174"/>
                  <a:gd name="T34" fmla="*/ 303 w 653"/>
                  <a:gd name="T35" fmla="*/ 5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174">
                    <a:moveTo>
                      <a:pt x="303" y="50"/>
                    </a:moveTo>
                    <a:cubicBezTo>
                      <a:pt x="252" y="51"/>
                      <a:pt x="252" y="51"/>
                      <a:pt x="252" y="51"/>
                    </a:cubicBezTo>
                    <a:cubicBezTo>
                      <a:pt x="252" y="51"/>
                      <a:pt x="252" y="51"/>
                      <a:pt x="252" y="51"/>
                    </a:cubicBezTo>
                    <a:cubicBezTo>
                      <a:pt x="251" y="51"/>
                      <a:pt x="214" y="50"/>
                      <a:pt x="170" y="64"/>
                    </a:cubicBezTo>
                    <a:cubicBezTo>
                      <a:pt x="114" y="81"/>
                      <a:pt x="72" y="114"/>
                      <a:pt x="47" y="160"/>
                    </a:cubicBezTo>
                    <a:cubicBezTo>
                      <a:pt x="45" y="163"/>
                      <a:pt x="43" y="165"/>
                      <a:pt x="40" y="167"/>
                    </a:cubicBezTo>
                    <a:cubicBezTo>
                      <a:pt x="32" y="173"/>
                      <a:pt x="22" y="174"/>
                      <a:pt x="13" y="169"/>
                    </a:cubicBezTo>
                    <a:cubicBezTo>
                      <a:pt x="6" y="165"/>
                      <a:pt x="1" y="158"/>
                      <a:pt x="1" y="149"/>
                    </a:cubicBezTo>
                    <a:cubicBezTo>
                      <a:pt x="1" y="149"/>
                      <a:pt x="1" y="149"/>
                      <a:pt x="1" y="149"/>
                    </a:cubicBezTo>
                    <a:cubicBezTo>
                      <a:pt x="1" y="149"/>
                      <a:pt x="1" y="149"/>
                      <a:pt x="1" y="149"/>
                    </a:cubicBezTo>
                    <a:cubicBezTo>
                      <a:pt x="1" y="149"/>
                      <a:pt x="0" y="148"/>
                      <a:pt x="0" y="148"/>
                    </a:cubicBezTo>
                    <a:cubicBezTo>
                      <a:pt x="0" y="144"/>
                      <a:pt x="1" y="140"/>
                      <a:pt x="4" y="136"/>
                    </a:cubicBezTo>
                    <a:cubicBezTo>
                      <a:pt x="35" y="78"/>
                      <a:pt x="88" y="37"/>
                      <a:pt x="158" y="16"/>
                    </a:cubicBezTo>
                    <a:cubicBezTo>
                      <a:pt x="207" y="1"/>
                      <a:pt x="247" y="2"/>
                      <a:pt x="252" y="2"/>
                    </a:cubicBezTo>
                    <a:cubicBezTo>
                      <a:pt x="302" y="2"/>
                      <a:pt x="302" y="2"/>
                      <a:pt x="302" y="2"/>
                    </a:cubicBezTo>
                    <a:cubicBezTo>
                      <a:pt x="653" y="0"/>
                      <a:pt x="653" y="0"/>
                      <a:pt x="653" y="0"/>
                    </a:cubicBezTo>
                    <a:cubicBezTo>
                      <a:pt x="653" y="49"/>
                      <a:pt x="653" y="49"/>
                      <a:pt x="653" y="49"/>
                    </a:cubicBezTo>
                    <a:cubicBezTo>
                      <a:pt x="303" y="50"/>
                      <a:pt x="303" y="50"/>
                      <a:pt x="303" y="5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2" name="išḷïḓe"/>
              <p:cNvSpPr/>
              <p:nvPr/>
            </p:nvSpPr>
            <p:spPr bwMode="auto">
              <a:xfrm>
                <a:off x="5690462" y="2837107"/>
                <a:ext cx="247185" cy="63727"/>
              </a:xfrm>
              <a:custGeom>
                <a:avLst/>
                <a:gdLst>
                  <a:gd name="T0" fmla="*/ 616 w 662"/>
                  <a:gd name="T1" fmla="*/ 157 h 171"/>
                  <a:gd name="T2" fmla="*/ 491 w 662"/>
                  <a:gd name="T3" fmla="*/ 62 h 171"/>
                  <a:gd name="T4" fmla="*/ 410 w 662"/>
                  <a:gd name="T5" fmla="*/ 50 h 171"/>
                  <a:gd name="T6" fmla="*/ 409 w 662"/>
                  <a:gd name="T7" fmla="*/ 50 h 171"/>
                  <a:gd name="T8" fmla="*/ 359 w 662"/>
                  <a:gd name="T9" fmla="*/ 50 h 171"/>
                  <a:gd name="T10" fmla="*/ 0 w 662"/>
                  <a:gd name="T11" fmla="*/ 52 h 171"/>
                  <a:gd name="T12" fmla="*/ 0 w 662"/>
                  <a:gd name="T13" fmla="*/ 3 h 171"/>
                  <a:gd name="T14" fmla="*/ 359 w 662"/>
                  <a:gd name="T15" fmla="*/ 1 h 171"/>
                  <a:gd name="T16" fmla="*/ 409 w 662"/>
                  <a:gd name="T17" fmla="*/ 1 h 171"/>
                  <a:gd name="T18" fmla="*/ 504 w 662"/>
                  <a:gd name="T19" fmla="*/ 14 h 171"/>
                  <a:gd name="T20" fmla="*/ 659 w 662"/>
                  <a:gd name="T21" fmla="*/ 132 h 171"/>
                  <a:gd name="T22" fmla="*/ 662 w 662"/>
                  <a:gd name="T23" fmla="*/ 144 h 171"/>
                  <a:gd name="T24" fmla="*/ 662 w 662"/>
                  <a:gd name="T25" fmla="*/ 146 h 171"/>
                  <a:gd name="T26" fmla="*/ 662 w 662"/>
                  <a:gd name="T27" fmla="*/ 146 h 171"/>
                  <a:gd name="T28" fmla="*/ 662 w 662"/>
                  <a:gd name="T29" fmla="*/ 146 h 171"/>
                  <a:gd name="T30" fmla="*/ 649 w 662"/>
                  <a:gd name="T31" fmla="*/ 166 h 171"/>
                  <a:gd name="T32" fmla="*/ 623 w 662"/>
                  <a:gd name="T33" fmla="*/ 164 h 171"/>
                  <a:gd name="T34" fmla="*/ 616 w 662"/>
                  <a:gd name="T35" fmla="*/ 15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2" h="171">
                    <a:moveTo>
                      <a:pt x="616" y="157"/>
                    </a:moveTo>
                    <a:cubicBezTo>
                      <a:pt x="590" y="111"/>
                      <a:pt x="548" y="79"/>
                      <a:pt x="491" y="62"/>
                    </a:cubicBezTo>
                    <a:cubicBezTo>
                      <a:pt x="447" y="49"/>
                      <a:pt x="410" y="50"/>
                      <a:pt x="410" y="50"/>
                    </a:cubicBezTo>
                    <a:cubicBezTo>
                      <a:pt x="409" y="50"/>
                      <a:pt x="409" y="50"/>
                      <a:pt x="409" y="50"/>
                    </a:cubicBezTo>
                    <a:cubicBezTo>
                      <a:pt x="359" y="50"/>
                      <a:pt x="359" y="50"/>
                      <a:pt x="359" y="50"/>
                    </a:cubicBezTo>
                    <a:cubicBezTo>
                      <a:pt x="0" y="52"/>
                      <a:pt x="0" y="52"/>
                      <a:pt x="0" y="52"/>
                    </a:cubicBezTo>
                    <a:cubicBezTo>
                      <a:pt x="0" y="3"/>
                      <a:pt x="0" y="3"/>
                      <a:pt x="0" y="3"/>
                    </a:cubicBezTo>
                    <a:cubicBezTo>
                      <a:pt x="359" y="1"/>
                      <a:pt x="359" y="1"/>
                      <a:pt x="359" y="1"/>
                    </a:cubicBezTo>
                    <a:cubicBezTo>
                      <a:pt x="409" y="1"/>
                      <a:pt x="409" y="1"/>
                      <a:pt x="409" y="1"/>
                    </a:cubicBezTo>
                    <a:cubicBezTo>
                      <a:pt x="414" y="1"/>
                      <a:pt x="454" y="0"/>
                      <a:pt x="504" y="14"/>
                    </a:cubicBezTo>
                    <a:cubicBezTo>
                      <a:pt x="573" y="35"/>
                      <a:pt x="627" y="75"/>
                      <a:pt x="659" y="132"/>
                    </a:cubicBezTo>
                    <a:cubicBezTo>
                      <a:pt x="661" y="136"/>
                      <a:pt x="662" y="140"/>
                      <a:pt x="662" y="144"/>
                    </a:cubicBezTo>
                    <a:cubicBezTo>
                      <a:pt x="662" y="145"/>
                      <a:pt x="662" y="145"/>
                      <a:pt x="662" y="146"/>
                    </a:cubicBezTo>
                    <a:cubicBezTo>
                      <a:pt x="662" y="146"/>
                      <a:pt x="662" y="146"/>
                      <a:pt x="662" y="146"/>
                    </a:cubicBezTo>
                    <a:cubicBezTo>
                      <a:pt x="662" y="146"/>
                      <a:pt x="662" y="146"/>
                      <a:pt x="662" y="146"/>
                    </a:cubicBezTo>
                    <a:cubicBezTo>
                      <a:pt x="661" y="154"/>
                      <a:pt x="657" y="162"/>
                      <a:pt x="649" y="166"/>
                    </a:cubicBezTo>
                    <a:cubicBezTo>
                      <a:pt x="641" y="171"/>
                      <a:pt x="630" y="170"/>
                      <a:pt x="623" y="164"/>
                    </a:cubicBezTo>
                    <a:cubicBezTo>
                      <a:pt x="620" y="162"/>
                      <a:pt x="618" y="160"/>
                      <a:pt x="616" y="157"/>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3" name="í$ḷídé"/>
              <p:cNvSpPr/>
              <p:nvPr/>
            </p:nvSpPr>
            <p:spPr bwMode="auto">
              <a:xfrm>
                <a:off x="5115949" y="2674892"/>
                <a:ext cx="549408" cy="336983"/>
              </a:xfrm>
              <a:custGeom>
                <a:avLst/>
                <a:gdLst>
                  <a:gd name="T0" fmla="*/ 1460 w 1473"/>
                  <a:gd name="T1" fmla="*/ 497 h 905"/>
                  <a:gd name="T2" fmla="*/ 1461 w 1473"/>
                  <a:gd name="T3" fmla="*/ 497 h 905"/>
                  <a:gd name="T4" fmla="*/ 1457 w 1473"/>
                  <a:gd name="T5" fmla="*/ 653 h 905"/>
                  <a:gd name="T6" fmla="*/ 1457 w 1473"/>
                  <a:gd name="T7" fmla="*/ 653 h 905"/>
                  <a:gd name="T8" fmla="*/ 1080 w 1473"/>
                  <a:gd name="T9" fmla="*/ 858 h 905"/>
                  <a:gd name="T10" fmla="*/ 666 w 1473"/>
                  <a:gd name="T11" fmla="*/ 735 h 905"/>
                  <a:gd name="T12" fmla="*/ 253 w 1473"/>
                  <a:gd name="T13" fmla="*/ 613 h 905"/>
                  <a:gd name="T14" fmla="*/ 48 w 1473"/>
                  <a:gd name="T15" fmla="*/ 236 h 905"/>
                  <a:gd name="T16" fmla="*/ 48 w 1473"/>
                  <a:gd name="T17" fmla="*/ 236 h 905"/>
                  <a:gd name="T18" fmla="*/ 129 w 1473"/>
                  <a:gd name="T19" fmla="*/ 103 h 905"/>
                  <a:gd name="T20" fmla="*/ 129 w 1473"/>
                  <a:gd name="T21" fmla="*/ 103 h 905"/>
                  <a:gd name="T22" fmla="*/ 425 w 1473"/>
                  <a:gd name="T23" fmla="*/ 32 h 905"/>
                  <a:gd name="T24" fmla="*/ 838 w 1473"/>
                  <a:gd name="T25" fmla="*/ 155 h 905"/>
                  <a:gd name="T26" fmla="*/ 1251 w 1473"/>
                  <a:gd name="T27" fmla="*/ 277 h 905"/>
                  <a:gd name="T28" fmla="*/ 1460 w 1473"/>
                  <a:gd name="T29" fmla="*/ 497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3" h="905">
                    <a:moveTo>
                      <a:pt x="1460" y="497"/>
                    </a:moveTo>
                    <a:cubicBezTo>
                      <a:pt x="1461" y="497"/>
                      <a:pt x="1461" y="497"/>
                      <a:pt x="1461" y="497"/>
                    </a:cubicBezTo>
                    <a:cubicBezTo>
                      <a:pt x="1472" y="547"/>
                      <a:pt x="1473" y="601"/>
                      <a:pt x="1457" y="653"/>
                    </a:cubicBezTo>
                    <a:cubicBezTo>
                      <a:pt x="1457" y="653"/>
                      <a:pt x="1457" y="653"/>
                      <a:pt x="1457" y="653"/>
                    </a:cubicBezTo>
                    <a:cubicBezTo>
                      <a:pt x="1409" y="814"/>
                      <a:pt x="1240" y="905"/>
                      <a:pt x="1080" y="858"/>
                    </a:cubicBezTo>
                    <a:cubicBezTo>
                      <a:pt x="666" y="735"/>
                      <a:pt x="666" y="735"/>
                      <a:pt x="666" y="735"/>
                    </a:cubicBezTo>
                    <a:cubicBezTo>
                      <a:pt x="253" y="613"/>
                      <a:pt x="253" y="613"/>
                      <a:pt x="253" y="613"/>
                    </a:cubicBezTo>
                    <a:cubicBezTo>
                      <a:pt x="93" y="565"/>
                      <a:pt x="0" y="397"/>
                      <a:pt x="48" y="236"/>
                    </a:cubicBezTo>
                    <a:cubicBezTo>
                      <a:pt x="48" y="236"/>
                      <a:pt x="48" y="236"/>
                      <a:pt x="48" y="236"/>
                    </a:cubicBezTo>
                    <a:cubicBezTo>
                      <a:pt x="64" y="184"/>
                      <a:pt x="92" y="138"/>
                      <a:pt x="129" y="103"/>
                    </a:cubicBezTo>
                    <a:cubicBezTo>
                      <a:pt x="129" y="103"/>
                      <a:pt x="129" y="103"/>
                      <a:pt x="129" y="103"/>
                    </a:cubicBezTo>
                    <a:cubicBezTo>
                      <a:pt x="205" y="30"/>
                      <a:pt x="317" y="0"/>
                      <a:pt x="425" y="32"/>
                    </a:cubicBezTo>
                    <a:cubicBezTo>
                      <a:pt x="838" y="155"/>
                      <a:pt x="838" y="155"/>
                      <a:pt x="838" y="155"/>
                    </a:cubicBezTo>
                    <a:cubicBezTo>
                      <a:pt x="1251" y="277"/>
                      <a:pt x="1251" y="277"/>
                      <a:pt x="1251" y="277"/>
                    </a:cubicBezTo>
                    <a:cubicBezTo>
                      <a:pt x="1359" y="309"/>
                      <a:pt x="1436" y="395"/>
                      <a:pt x="1460" y="497"/>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4" name="i$liḍé"/>
              <p:cNvSpPr/>
              <p:nvPr/>
            </p:nvSpPr>
            <p:spPr bwMode="auto">
              <a:xfrm>
                <a:off x="5417206" y="2731860"/>
                <a:ext cx="243323" cy="127455"/>
              </a:xfrm>
              <a:custGeom>
                <a:avLst/>
                <a:gdLst>
                  <a:gd name="T0" fmla="*/ 654 w 654"/>
                  <a:gd name="T1" fmla="*/ 343 h 343"/>
                  <a:gd name="T2" fmla="*/ 505 w 654"/>
                  <a:gd name="T3" fmla="*/ 256 h 343"/>
                  <a:gd name="T4" fmla="*/ 0 w 654"/>
                  <a:gd name="T5" fmla="*/ 107 h 343"/>
                  <a:gd name="T6" fmla="*/ 31 w 654"/>
                  <a:gd name="T7" fmla="*/ 0 h 343"/>
                  <a:gd name="T8" fmla="*/ 445 w 654"/>
                  <a:gd name="T9" fmla="*/ 123 h 343"/>
                  <a:gd name="T10" fmla="*/ 654 w 654"/>
                  <a:gd name="T11" fmla="*/ 343 h 343"/>
                </a:gdLst>
                <a:ahLst/>
                <a:cxnLst>
                  <a:cxn ang="0">
                    <a:pos x="T0" y="T1"/>
                  </a:cxn>
                  <a:cxn ang="0">
                    <a:pos x="T2" y="T3"/>
                  </a:cxn>
                  <a:cxn ang="0">
                    <a:pos x="T4" y="T5"/>
                  </a:cxn>
                  <a:cxn ang="0">
                    <a:pos x="T6" y="T7"/>
                  </a:cxn>
                  <a:cxn ang="0">
                    <a:pos x="T8" y="T9"/>
                  </a:cxn>
                  <a:cxn ang="0">
                    <a:pos x="T10" y="T11"/>
                  </a:cxn>
                </a:cxnLst>
                <a:rect l="0" t="0" r="r" b="b"/>
                <a:pathLst>
                  <a:path w="654" h="343">
                    <a:moveTo>
                      <a:pt x="654" y="343"/>
                    </a:moveTo>
                    <a:cubicBezTo>
                      <a:pt x="613" y="304"/>
                      <a:pt x="563" y="273"/>
                      <a:pt x="505" y="256"/>
                    </a:cubicBezTo>
                    <a:cubicBezTo>
                      <a:pt x="0" y="107"/>
                      <a:pt x="0" y="107"/>
                      <a:pt x="0" y="107"/>
                    </a:cubicBezTo>
                    <a:cubicBezTo>
                      <a:pt x="31" y="0"/>
                      <a:pt x="31" y="0"/>
                      <a:pt x="31" y="0"/>
                    </a:cubicBezTo>
                    <a:cubicBezTo>
                      <a:pt x="445" y="123"/>
                      <a:pt x="445" y="123"/>
                      <a:pt x="445" y="123"/>
                    </a:cubicBezTo>
                    <a:cubicBezTo>
                      <a:pt x="553" y="155"/>
                      <a:pt x="630" y="241"/>
                      <a:pt x="654" y="343"/>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5" name="îŝḻiḑè"/>
              <p:cNvSpPr/>
              <p:nvPr/>
            </p:nvSpPr>
            <p:spPr bwMode="auto">
              <a:xfrm>
                <a:off x="5365065" y="2771449"/>
                <a:ext cx="300292" cy="240427"/>
              </a:xfrm>
              <a:custGeom>
                <a:avLst/>
                <a:gdLst>
                  <a:gd name="T0" fmla="*/ 791 w 807"/>
                  <a:gd name="T1" fmla="*/ 392 h 644"/>
                  <a:gd name="T2" fmla="*/ 414 w 807"/>
                  <a:gd name="T3" fmla="*/ 597 h 644"/>
                  <a:gd name="T4" fmla="*/ 0 w 807"/>
                  <a:gd name="T5" fmla="*/ 474 h 644"/>
                  <a:gd name="T6" fmla="*/ 140 w 807"/>
                  <a:gd name="T7" fmla="*/ 0 h 644"/>
                  <a:gd name="T8" fmla="*/ 645 w 807"/>
                  <a:gd name="T9" fmla="*/ 149 h 644"/>
                  <a:gd name="T10" fmla="*/ 795 w 807"/>
                  <a:gd name="T11" fmla="*/ 236 h 644"/>
                  <a:gd name="T12" fmla="*/ 791 w 807"/>
                  <a:gd name="T13" fmla="*/ 392 h 644"/>
                  <a:gd name="T14" fmla="*/ 791 w 807"/>
                  <a:gd name="T15" fmla="*/ 392 h 6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644">
                    <a:moveTo>
                      <a:pt x="791" y="392"/>
                    </a:moveTo>
                    <a:cubicBezTo>
                      <a:pt x="743" y="553"/>
                      <a:pt x="574" y="644"/>
                      <a:pt x="414" y="597"/>
                    </a:cubicBezTo>
                    <a:cubicBezTo>
                      <a:pt x="0" y="474"/>
                      <a:pt x="0" y="474"/>
                      <a:pt x="0" y="474"/>
                    </a:cubicBezTo>
                    <a:cubicBezTo>
                      <a:pt x="140" y="0"/>
                      <a:pt x="140" y="0"/>
                      <a:pt x="140" y="0"/>
                    </a:cubicBezTo>
                    <a:cubicBezTo>
                      <a:pt x="645" y="149"/>
                      <a:pt x="645" y="149"/>
                      <a:pt x="645" y="149"/>
                    </a:cubicBezTo>
                    <a:cubicBezTo>
                      <a:pt x="703" y="166"/>
                      <a:pt x="754" y="197"/>
                      <a:pt x="795" y="236"/>
                    </a:cubicBezTo>
                    <a:cubicBezTo>
                      <a:pt x="807" y="285"/>
                      <a:pt x="807" y="340"/>
                      <a:pt x="791" y="392"/>
                    </a:cubicBezTo>
                    <a:cubicBezTo>
                      <a:pt x="791" y="392"/>
                      <a:pt x="791" y="392"/>
                      <a:pt x="791" y="392"/>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6" name="ïSliḑê"/>
              <p:cNvSpPr/>
              <p:nvPr/>
            </p:nvSpPr>
            <p:spPr bwMode="auto">
              <a:xfrm>
                <a:off x="5164227" y="2674892"/>
                <a:ext cx="264565" cy="96557"/>
              </a:xfrm>
              <a:custGeom>
                <a:avLst/>
                <a:gdLst>
                  <a:gd name="T0" fmla="*/ 174 w 709"/>
                  <a:gd name="T1" fmla="*/ 111 h 261"/>
                  <a:gd name="T2" fmla="*/ 0 w 709"/>
                  <a:gd name="T3" fmla="*/ 103 h 261"/>
                  <a:gd name="T4" fmla="*/ 297 w 709"/>
                  <a:gd name="T5" fmla="*/ 32 h 261"/>
                  <a:gd name="T6" fmla="*/ 709 w 709"/>
                  <a:gd name="T7" fmla="*/ 154 h 261"/>
                  <a:gd name="T8" fmla="*/ 678 w 709"/>
                  <a:gd name="T9" fmla="*/ 261 h 261"/>
                  <a:gd name="T10" fmla="*/ 174 w 709"/>
                  <a:gd name="T11" fmla="*/ 111 h 261"/>
                </a:gdLst>
                <a:ahLst/>
                <a:cxnLst>
                  <a:cxn ang="0">
                    <a:pos x="T0" y="T1"/>
                  </a:cxn>
                  <a:cxn ang="0">
                    <a:pos x="T2" y="T3"/>
                  </a:cxn>
                  <a:cxn ang="0">
                    <a:pos x="T4" y="T5"/>
                  </a:cxn>
                  <a:cxn ang="0">
                    <a:pos x="T6" y="T7"/>
                  </a:cxn>
                  <a:cxn ang="0">
                    <a:pos x="T8" y="T9"/>
                  </a:cxn>
                  <a:cxn ang="0">
                    <a:pos x="T10" y="T11"/>
                  </a:cxn>
                </a:cxnLst>
                <a:rect l="0" t="0" r="r" b="b"/>
                <a:pathLst>
                  <a:path w="709" h="261">
                    <a:moveTo>
                      <a:pt x="174" y="111"/>
                    </a:moveTo>
                    <a:cubicBezTo>
                      <a:pt x="116" y="94"/>
                      <a:pt x="56" y="93"/>
                      <a:pt x="0" y="103"/>
                    </a:cubicBezTo>
                    <a:cubicBezTo>
                      <a:pt x="77" y="30"/>
                      <a:pt x="188" y="0"/>
                      <a:pt x="297" y="32"/>
                    </a:cubicBezTo>
                    <a:cubicBezTo>
                      <a:pt x="709" y="154"/>
                      <a:pt x="709" y="154"/>
                      <a:pt x="709" y="154"/>
                    </a:cubicBezTo>
                    <a:cubicBezTo>
                      <a:pt x="678" y="261"/>
                      <a:pt x="678" y="261"/>
                      <a:pt x="678" y="261"/>
                    </a:cubicBezTo>
                    <a:cubicBezTo>
                      <a:pt x="174" y="111"/>
                      <a:pt x="174" y="111"/>
                      <a:pt x="174" y="111"/>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7" name="iślïdê"/>
              <p:cNvSpPr/>
              <p:nvPr/>
            </p:nvSpPr>
            <p:spPr bwMode="auto">
              <a:xfrm>
                <a:off x="5115949" y="2708687"/>
                <a:ext cx="301257" cy="239461"/>
              </a:xfrm>
              <a:custGeom>
                <a:avLst/>
                <a:gdLst>
                  <a:gd name="T0" fmla="*/ 806 w 806"/>
                  <a:gd name="T1" fmla="*/ 169 h 643"/>
                  <a:gd name="T2" fmla="*/ 666 w 806"/>
                  <a:gd name="T3" fmla="*/ 643 h 643"/>
                  <a:gd name="T4" fmla="*/ 253 w 806"/>
                  <a:gd name="T5" fmla="*/ 521 h 643"/>
                  <a:gd name="T6" fmla="*/ 48 w 806"/>
                  <a:gd name="T7" fmla="*/ 144 h 643"/>
                  <a:gd name="T8" fmla="*/ 48 w 806"/>
                  <a:gd name="T9" fmla="*/ 144 h 643"/>
                  <a:gd name="T10" fmla="*/ 129 w 806"/>
                  <a:gd name="T11" fmla="*/ 11 h 643"/>
                  <a:gd name="T12" fmla="*/ 302 w 806"/>
                  <a:gd name="T13" fmla="*/ 19 h 643"/>
                  <a:gd name="T14" fmla="*/ 806 w 806"/>
                  <a:gd name="T15" fmla="*/ 169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643">
                    <a:moveTo>
                      <a:pt x="806" y="169"/>
                    </a:moveTo>
                    <a:cubicBezTo>
                      <a:pt x="666" y="643"/>
                      <a:pt x="666" y="643"/>
                      <a:pt x="666" y="643"/>
                    </a:cubicBezTo>
                    <a:cubicBezTo>
                      <a:pt x="253" y="521"/>
                      <a:pt x="253" y="521"/>
                      <a:pt x="253" y="521"/>
                    </a:cubicBezTo>
                    <a:cubicBezTo>
                      <a:pt x="92" y="473"/>
                      <a:pt x="0" y="305"/>
                      <a:pt x="48" y="144"/>
                    </a:cubicBezTo>
                    <a:cubicBezTo>
                      <a:pt x="48" y="144"/>
                      <a:pt x="48" y="144"/>
                      <a:pt x="48" y="144"/>
                    </a:cubicBezTo>
                    <a:cubicBezTo>
                      <a:pt x="64" y="92"/>
                      <a:pt x="92" y="46"/>
                      <a:pt x="129" y="11"/>
                    </a:cubicBezTo>
                    <a:cubicBezTo>
                      <a:pt x="185" y="0"/>
                      <a:pt x="244" y="2"/>
                      <a:pt x="302" y="19"/>
                    </a:cubicBezTo>
                    <a:cubicBezTo>
                      <a:pt x="806" y="169"/>
                      <a:pt x="806" y="169"/>
                      <a:pt x="806" y="16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8" name="iṩḻiḑè"/>
              <p:cNvSpPr/>
              <p:nvPr/>
            </p:nvSpPr>
            <p:spPr bwMode="auto">
              <a:xfrm>
                <a:off x="5370859" y="2906628"/>
                <a:ext cx="250082" cy="65659"/>
              </a:xfrm>
              <a:custGeom>
                <a:avLst/>
                <a:gdLst>
                  <a:gd name="T0" fmla="*/ 350 w 670"/>
                  <a:gd name="T1" fmla="*/ 100 h 174"/>
                  <a:gd name="T2" fmla="*/ 398 w 670"/>
                  <a:gd name="T3" fmla="*/ 114 h 174"/>
                  <a:gd name="T4" fmla="*/ 399 w 670"/>
                  <a:gd name="T5" fmla="*/ 114 h 174"/>
                  <a:gd name="T6" fmla="*/ 481 w 670"/>
                  <a:gd name="T7" fmla="*/ 125 h 174"/>
                  <a:gd name="T8" fmla="*/ 627 w 670"/>
                  <a:gd name="T9" fmla="*/ 69 h 174"/>
                  <a:gd name="T10" fmla="*/ 635 w 670"/>
                  <a:gd name="T11" fmla="*/ 64 h 174"/>
                  <a:gd name="T12" fmla="*/ 661 w 670"/>
                  <a:gd name="T13" fmla="*/ 70 h 174"/>
                  <a:gd name="T14" fmla="*/ 668 w 670"/>
                  <a:gd name="T15" fmla="*/ 93 h 174"/>
                  <a:gd name="T16" fmla="*/ 668 w 670"/>
                  <a:gd name="T17" fmla="*/ 93 h 174"/>
                  <a:gd name="T18" fmla="*/ 668 w 670"/>
                  <a:gd name="T19" fmla="*/ 92 h 174"/>
                  <a:gd name="T20" fmla="*/ 667 w 670"/>
                  <a:gd name="T21" fmla="*/ 94 h 174"/>
                  <a:gd name="T22" fmla="*/ 661 w 670"/>
                  <a:gd name="T23" fmla="*/ 104 h 174"/>
                  <a:gd name="T24" fmla="*/ 479 w 670"/>
                  <a:gd name="T25" fmla="*/ 174 h 174"/>
                  <a:gd name="T26" fmla="*/ 384 w 670"/>
                  <a:gd name="T27" fmla="*/ 161 h 174"/>
                  <a:gd name="T28" fmla="*/ 336 w 670"/>
                  <a:gd name="T29" fmla="*/ 147 h 174"/>
                  <a:gd name="T30" fmla="*/ 0 w 670"/>
                  <a:gd name="T31" fmla="*/ 47 h 174"/>
                  <a:gd name="T32" fmla="*/ 14 w 670"/>
                  <a:gd name="T33" fmla="*/ 0 h 174"/>
                  <a:gd name="T34" fmla="*/ 350 w 670"/>
                  <a:gd name="T35" fmla="*/ 10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0" h="174">
                    <a:moveTo>
                      <a:pt x="350" y="100"/>
                    </a:moveTo>
                    <a:cubicBezTo>
                      <a:pt x="398" y="114"/>
                      <a:pt x="398" y="114"/>
                      <a:pt x="398" y="114"/>
                    </a:cubicBezTo>
                    <a:cubicBezTo>
                      <a:pt x="399" y="114"/>
                      <a:pt x="399" y="114"/>
                      <a:pt x="399" y="114"/>
                    </a:cubicBezTo>
                    <a:cubicBezTo>
                      <a:pt x="400" y="114"/>
                      <a:pt x="435" y="125"/>
                      <a:pt x="481" y="125"/>
                    </a:cubicBezTo>
                    <a:cubicBezTo>
                      <a:pt x="540" y="125"/>
                      <a:pt x="589" y="106"/>
                      <a:pt x="627" y="69"/>
                    </a:cubicBezTo>
                    <a:cubicBezTo>
                      <a:pt x="629" y="67"/>
                      <a:pt x="632" y="65"/>
                      <a:pt x="635" y="64"/>
                    </a:cubicBezTo>
                    <a:cubicBezTo>
                      <a:pt x="644" y="60"/>
                      <a:pt x="654" y="63"/>
                      <a:pt x="661" y="70"/>
                    </a:cubicBezTo>
                    <a:cubicBezTo>
                      <a:pt x="668" y="76"/>
                      <a:pt x="670" y="84"/>
                      <a:pt x="668" y="93"/>
                    </a:cubicBezTo>
                    <a:cubicBezTo>
                      <a:pt x="668" y="93"/>
                      <a:pt x="668" y="93"/>
                      <a:pt x="668" y="93"/>
                    </a:cubicBezTo>
                    <a:cubicBezTo>
                      <a:pt x="668" y="92"/>
                      <a:pt x="668" y="92"/>
                      <a:pt x="668" y="92"/>
                    </a:cubicBezTo>
                    <a:cubicBezTo>
                      <a:pt x="668" y="93"/>
                      <a:pt x="668" y="93"/>
                      <a:pt x="667" y="94"/>
                    </a:cubicBezTo>
                    <a:cubicBezTo>
                      <a:pt x="666" y="98"/>
                      <a:pt x="664" y="101"/>
                      <a:pt x="661" y="104"/>
                    </a:cubicBezTo>
                    <a:cubicBezTo>
                      <a:pt x="614" y="150"/>
                      <a:pt x="551" y="174"/>
                      <a:pt x="479" y="174"/>
                    </a:cubicBezTo>
                    <a:cubicBezTo>
                      <a:pt x="428" y="174"/>
                      <a:pt x="389" y="162"/>
                      <a:pt x="384" y="161"/>
                    </a:cubicBezTo>
                    <a:cubicBezTo>
                      <a:pt x="336" y="147"/>
                      <a:pt x="336" y="147"/>
                      <a:pt x="336" y="147"/>
                    </a:cubicBezTo>
                    <a:cubicBezTo>
                      <a:pt x="0" y="47"/>
                      <a:pt x="0" y="47"/>
                      <a:pt x="0" y="47"/>
                    </a:cubicBezTo>
                    <a:cubicBezTo>
                      <a:pt x="14" y="0"/>
                      <a:pt x="14" y="0"/>
                      <a:pt x="14" y="0"/>
                    </a:cubicBezTo>
                    <a:cubicBezTo>
                      <a:pt x="350" y="100"/>
                      <a:pt x="350" y="100"/>
                      <a:pt x="350" y="100"/>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69" name="ïśľíḋé"/>
              <p:cNvSpPr/>
              <p:nvPr/>
            </p:nvSpPr>
            <p:spPr bwMode="auto">
              <a:xfrm>
                <a:off x="5149744" y="2795588"/>
                <a:ext cx="226909" cy="129386"/>
              </a:xfrm>
              <a:custGeom>
                <a:avLst/>
                <a:gdLst>
                  <a:gd name="T0" fmla="*/ 49 w 608"/>
                  <a:gd name="T1" fmla="*/ 21 h 346"/>
                  <a:gd name="T2" fmla="*/ 141 w 608"/>
                  <a:gd name="T3" fmla="*/ 148 h 346"/>
                  <a:gd name="T4" fmla="*/ 215 w 608"/>
                  <a:gd name="T5" fmla="*/ 183 h 346"/>
                  <a:gd name="T6" fmla="*/ 216 w 608"/>
                  <a:gd name="T7" fmla="*/ 183 h 346"/>
                  <a:gd name="T8" fmla="*/ 264 w 608"/>
                  <a:gd name="T9" fmla="*/ 197 h 346"/>
                  <a:gd name="T10" fmla="*/ 608 w 608"/>
                  <a:gd name="T11" fmla="*/ 299 h 346"/>
                  <a:gd name="T12" fmla="*/ 594 w 608"/>
                  <a:gd name="T13" fmla="*/ 346 h 346"/>
                  <a:gd name="T14" fmla="*/ 250 w 608"/>
                  <a:gd name="T15" fmla="*/ 244 h 346"/>
                  <a:gd name="T16" fmla="*/ 202 w 608"/>
                  <a:gd name="T17" fmla="*/ 230 h 346"/>
                  <a:gd name="T18" fmla="*/ 115 w 608"/>
                  <a:gd name="T19" fmla="*/ 190 h 346"/>
                  <a:gd name="T20" fmla="*/ 1 w 608"/>
                  <a:gd name="T21" fmla="*/ 32 h 346"/>
                  <a:gd name="T22" fmla="*/ 1 w 608"/>
                  <a:gd name="T23" fmla="*/ 20 h 346"/>
                  <a:gd name="T24" fmla="*/ 2 w 608"/>
                  <a:gd name="T25" fmla="*/ 18 h 346"/>
                  <a:gd name="T26" fmla="*/ 2 w 608"/>
                  <a:gd name="T27" fmla="*/ 18 h 346"/>
                  <a:gd name="T28" fmla="*/ 2 w 608"/>
                  <a:gd name="T29" fmla="*/ 18 h 346"/>
                  <a:gd name="T30" fmla="*/ 19 w 608"/>
                  <a:gd name="T31" fmla="*/ 3 h 346"/>
                  <a:gd name="T32" fmla="*/ 44 w 608"/>
                  <a:gd name="T33" fmla="*/ 12 h 346"/>
                  <a:gd name="T34" fmla="*/ 49 w 608"/>
                  <a:gd name="T35" fmla="*/ 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8" h="346">
                    <a:moveTo>
                      <a:pt x="49" y="21"/>
                    </a:moveTo>
                    <a:cubicBezTo>
                      <a:pt x="60" y="72"/>
                      <a:pt x="91" y="115"/>
                      <a:pt x="141" y="148"/>
                    </a:cubicBezTo>
                    <a:cubicBezTo>
                      <a:pt x="179" y="173"/>
                      <a:pt x="215" y="183"/>
                      <a:pt x="215" y="183"/>
                    </a:cubicBezTo>
                    <a:cubicBezTo>
                      <a:pt x="216" y="183"/>
                      <a:pt x="216" y="183"/>
                      <a:pt x="216" y="183"/>
                    </a:cubicBezTo>
                    <a:cubicBezTo>
                      <a:pt x="264" y="197"/>
                      <a:pt x="264" y="197"/>
                      <a:pt x="264" y="197"/>
                    </a:cubicBezTo>
                    <a:cubicBezTo>
                      <a:pt x="608" y="299"/>
                      <a:pt x="608" y="299"/>
                      <a:pt x="608" y="299"/>
                    </a:cubicBezTo>
                    <a:cubicBezTo>
                      <a:pt x="594" y="346"/>
                      <a:pt x="594" y="346"/>
                      <a:pt x="594" y="346"/>
                    </a:cubicBezTo>
                    <a:cubicBezTo>
                      <a:pt x="250" y="244"/>
                      <a:pt x="250" y="244"/>
                      <a:pt x="250" y="244"/>
                    </a:cubicBezTo>
                    <a:cubicBezTo>
                      <a:pt x="202" y="230"/>
                      <a:pt x="202" y="230"/>
                      <a:pt x="202" y="230"/>
                    </a:cubicBezTo>
                    <a:cubicBezTo>
                      <a:pt x="197" y="229"/>
                      <a:pt x="158" y="218"/>
                      <a:pt x="115" y="190"/>
                    </a:cubicBezTo>
                    <a:cubicBezTo>
                      <a:pt x="55" y="150"/>
                      <a:pt x="15" y="96"/>
                      <a:pt x="1" y="32"/>
                    </a:cubicBezTo>
                    <a:cubicBezTo>
                      <a:pt x="0" y="28"/>
                      <a:pt x="0" y="24"/>
                      <a:pt x="1" y="20"/>
                    </a:cubicBezTo>
                    <a:cubicBezTo>
                      <a:pt x="1" y="19"/>
                      <a:pt x="1" y="19"/>
                      <a:pt x="2" y="18"/>
                    </a:cubicBezTo>
                    <a:cubicBezTo>
                      <a:pt x="2" y="18"/>
                      <a:pt x="2" y="18"/>
                      <a:pt x="2" y="18"/>
                    </a:cubicBezTo>
                    <a:cubicBezTo>
                      <a:pt x="2" y="18"/>
                      <a:pt x="2" y="18"/>
                      <a:pt x="2" y="18"/>
                    </a:cubicBezTo>
                    <a:cubicBezTo>
                      <a:pt x="4" y="10"/>
                      <a:pt x="11" y="4"/>
                      <a:pt x="19" y="3"/>
                    </a:cubicBezTo>
                    <a:cubicBezTo>
                      <a:pt x="29" y="0"/>
                      <a:pt x="39" y="4"/>
                      <a:pt x="44" y="12"/>
                    </a:cubicBezTo>
                    <a:cubicBezTo>
                      <a:pt x="47" y="14"/>
                      <a:pt x="48" y="18"/>
                      <a:pt x="49" y="21"/>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0" name="íṩļiḓê"/>
              <p:cNvSpPr/>
              <p:nvPr/>
            </p:nvSpPr>
            <p:spPr bwMode="auto">
              <a:xfrm>
                <a:off x="5645080" y="2420947"/>
                <a:ext cx="520441" cy="411332"/>
              </a:xfrm>
              <a:custGeom>
                <a:avLst/>
                <a:gdLst>
                  <a:gd name="T0" fmla="*/ 1391 w 1393"/>
                  <a:gd name="T1" fmla="*/ 761 h 1103"/>
                  <a:gd name="T2" fmla="*/ 1392 w 1393"/>
                  <a:gd name="T3" fmla="*/ 761 h 1103"/>
                  <a:gd name="T4" fmla="*/ 1350 w 1393"/>
                  <a:gd name="T5" fmla="*/ 912 h 1103"/>
                  <a:gd name="T6" fmla="*/ 1350 w 1393"/>
                  <a:gd name="T7" fmla="*/ 912 h 1103"/>
                  <a:gd name="T8" fmla="*/ 935 w 1393"/>
                  <a:gd name="T9" fmla="*/ 1018 h 1103"/>
                  <a:gd name="T10" fmla="*/ 563 w 1393"/>
                  <a:gd name="T11" fmla="*/ 798 h 1103"/>
                  <a:gd name="T12" fmla="*/ 193 w 1393"/>
                  <a:gd name="T13" fmla="*/ 578 h 1103"/>
                  <a:gd name="T14" fmla="*/ 86 w 1393"/>
                  <a:gd name="T15" fmla="*/ 163 h 1103"/>
                  <a:gd name="T16" fmla="*/ 86 w 1393"/>
                  <a:gd name="T17" fmla="*/ 163 h 1103"/>
                  <a:gd name="T18" fmla="*/ 197 w 1393"/>
                  <a:gd name="T19" fmla="*/ 53 h 1103"/>
                  <a:gd name="T20" fmla="*/ 197 w 1393"/>
                  <a:gd name="T21" fmla="*/ 53 h 1103"/>
                  <a:gd name="T22" fmla="*/ 501 w 1393"/>
                  <a:gd name="T23" fmla="*/ 57 h 1103"/>
                  <a:gd name="T24" fmla="*/ 872 w 1393"/>
                  <a:gd name="T25" fmla="*/ 277 h 1103"/>
                  <a:gd name="T26" fmla="*/ 1243 w 1393"/>
                  <a:gd name="T27" fmla="*/ 496 h 1103"/>
                  <a:gd name="T28" fmla="*/ 1391 w 1393"/>
                  <a:gd name="T29" fmla="*/ 761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3" h="1103">
                    <a:moveTo>
                      <a:pt x="1391" y="761"/>
                    </a:moveTo>
                    <a:cubicBezTo>
                      <a:pt x="1392" y="761"/>
                      <a:pt x="1392" y="761"/>
                      <a:pt x="1392" y="761"/>
                    </a:cubicBezTo>
                    <a:cubicBezTo>
                      <a:pt x="1391" y="812"/>
                      <a:pt x="1378" y="865"/>
                      <a:pt x="1350" y="912"/>
                    </a:cubicBezTo>
                    <a:cubicBezTo>
                      <a:pt x="1350" y="912"/>
                      <a:pt x="1350" y="912"/>
                      <a:pt x="1350" y="912"/>
                    </a:cubicBezTo>
                    <a:cubicBezTo>
                      <a:pt x="1264" y="1055"/>
                      <a:pt x="1079" y="1103"/>
                      <a:pt x="935" y="1018"/>
                    </a:cubicBezTo>
                    <a:cubicBezTo>
                      <a:pt x="563" y="798"/>
                      <a:pt x="563" y="798"/>
                      <a:pt x="563" y="798"/>
                    </a:cubicBezTo>
                    <a:cubicBezTo>
                      <a:pt x="193" y="578"/>
                      <a:pt x="193" y="578"/>
                      <a:pt x="193" y="578"/>
                    </a:cubicBezTo>
                    <a:cubicBezTo>
                      <a:pt x="49" y="493"/>
                      <a:pt x="0" y="307"/>
                      <a:pt x="86" y="163"/>
                    </a:cubicBezTo>
                    <a:cubicBezTo>
                      <a:pt x="86" y="163"/>
                      <a:pt x="86" y="163"/>
                      <a:pt x="86" y="163"/>
                    </a:cubicBezTo>
                    <a:cubicBezTo>
                      <a:pt x="115" y="116"/>
                      <a:pt x="153" y="78"/>
                      <a:pt x="197" y="53"/>
                    </a:cubicBezTo>
                    <a:cubicBezTo>
                      <a:pt x="197" y="53"/>
                      <a:pt x="197" y="53"/>
                      <a:pt x="197" y="53"/>
                    </a:cubicBezTo>
                    <a:cubicBezTo>
                      <a:pt x="289" y="2"/>
                      <a:pt x="404" y="0"/>
                      <a:pt x="501" y="57"/>
                    </a:cubicBezTo>
                    <a:cubicBezTo>
                      <a:pt x="872" y="277"/>
                      <a:pt x="872" y="277"/>
                      <a:pt x="872" y="277"/>
                    </a:cubicBezTo>
                    <a:cubicBezTo>
                      <a:pt x="1243" y="496"/>
                      <a:pt x="1243" y="496"/>
                      <a:pt x="1243" y="496"/>
                    </a:cubicBezTo>
                    <a:cubicBezTo>
                      <a:pt x="1339" y="554"/>
                      <a:pt x="1393" y="656"/>
                      <a:pt x="1391" y="761"/>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1" name="îSlídê"/>
              <p:cNvSpPr/>
              <p:nvPr/>
            </p:nvSpPr>
            <p:spPr bwMode="auto">
              <a:xfrm>
                <a:off x="5949234" y="2524263"/>
                <a:ext cx="216287" cy="179596"/>
              </a:xfrm>
              <a:custGeom>
                <a:avLst/>
                <a:gdLst>
                  <a:gd name="T0" fmla="*/ 576 w 578"/>
                  <a:gd name="T1" fmla="*/ 484 h 484"/>
                  <a:gd name="T2" fmla="*/ 453 w 578"/>
                  <a:gd name="T3" fmla="*/ 363 h 484"/>
                  <a:gd name="T4" fmla="*/ 0 w 578"/>
                  <a:gd name="T5" fmla="*/ 95 h 484"/>
                  <a:gd name="T6" fmla="*/ 57 w 578"/>
                  <a:gd name="T7" fmla="*/ 0 h 484"/>
                  <a:gd name="T8" fmla="*/ 427 w 578"/>
                  <a:gd name="T9" fmla="*/ 219 h 484"/>
                  <a:gd name="T10" fmla="*/ 576 w 578"/>
                  <a:gd name="T11" fmla="*/ 484 h 484"/>
                </a:gdLst>
                <a:ahLst/>
                <a:cxnLst>
                  <a:cxn ang="0">
                    <a:pos x="T0" y="T1"/>
                  </a:cxn>
                  <a:cxn ang="0">
                    <a:pos x="T2" y="T3"/>
                  </a:cxn>
                  <a:cxn ang="0">
                    <a:pos x="T4" y="T5"/>
                  </a:cxn>
                  <a:cxn ang="0">
                    <a:pos x="T6" y="T7"/>
                  </a:cxn>
                  <a:cxn ang="0">
                    <a:pos x="T8" y="T9"/>
                  </a:cxn>
                  <a:cxn ang="0">
                    <a:pos x="T10" y="T11"/>
                  </a:cxn>
                </a:cxnLst>
                <a:rect l="0" t="0" r="r" b="b"/>
                <a:pathLst>
                  <a:path w="578" h="484">
                    <a:moveTo>
                      <a:pt x="576" y="484"/>
                    </a:moveTo>
                    <a:cubicBezTo>
                      <a:pt x="546" y="436"/>
                      <a:pt x="505" y="394"/>
                      <a:pt x="453" y="363"/>
                    </a:cubicBezTo>
                    <a:cubicBezTo>
                      <a:pt x="0" y="95"/>
                      <a:pt x="0" y="95"/>
                      <a:pt x="0" y="95"/>
                    </a:cubicBezTo>
                    <a:cubicBezTo>
                      <a:pt x="57" y="0"/>
                      <a:pt x="57" y="0"/>
                      <a:pt x="57" y="0"/>
                    </a:cubicBezTo>
                    <a:cubicBezTo>
                      <a:pt x="427" y="219"/>
                      <a:pt x="427" y="219"/>
                      <a:pt x="427" y="219"/>
                    </a:cubicBezTo>
                    <a:cubicBezTo>
                      <a:pt x="524" y="277"/>
                      <a:pt x="578" y="379"/>
                      <a:pt x="576" y="484"/>
                    </a:cubicBezTo>
                  </a:path>
                </a:pathLst>
              </a:custGeom>
              <a:solidFill>
                <a:srgbClr val="AD302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2" name="ïsḷîḋê"/>
              <p:cNvSpPr/>
              <p:nvPr/>
            </p:nvSpPr>
            <p:spPr bwMode="auto">
              <a:xfrm>
                <a:off x="5855574" y="2559024"/>
                <a:ext cx="308982" cy="273256"/>
              </a:xfrm>
              <a:custGeom>
                <a:avLst/>
                <a:gdLst>
                  <a:gd name="T0" fmla="*/ 787 w 829"/>
                  <a:gd name="T1" fmla="*/ 540 h 731"/>
                  <a:gd name="T2" fmla="*/ 372 w 829"/>
                  <a:gd name="T3" fmla="*/ 646 h 731"/>
                  <a:gd name="T4" fmla="*/ 0 w 829"/>
                  <a:gd name="T5" fmla="*/ 426 h 731"/>
                  <a:gd name="T6" fmla="*/ 252 w 829"/>
                  <a:gd name="T7" fmla="*/ 0 h 731"/>
                  <a:gd name="T8" fmla="*/ 705 w 829"/>
                  <a:gd name="T9" fmla="*/ 269 h 731"/>
                  <a:gd name="T10" fmla="*/ 829 w 829"/>
                  <a:gd name="T11" fmla="*/ 389 h 731"/>
                  <a:gd name="T12" fmla="*/ 787 w 829"/>
                  <a:gd name="T13" fmla="*/ 540 h 731"/>
                  <a:gd name="T14" fmla="*/ 787 w 829"/>
                  <a:gd name="T15" fmla="*/ 540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9" h="731">
                    <a:moveTo>
                      <a:pt x="787" y="540"/>
                    </a:moveTo>
                    <a:cubicBezTo>
                      <a:pt x="701" y="683"/>
                      <a:pt x="516" y="731"/>
                      <a:pt x="372" y="646"/>
                    </a:cubicBezTo>
                    <a:cubicBezTo>
                      <a:pt x="0" y="426"/>
                      <a:pt x="0" y="426"/>
                      <a:pt x="0" y="426"/>
                    </a:cubicBezTo>
                    <a:cubicBezTo>
                      <a:pt x="252" y="0"/>
                      <a:pt x="252" y="0"/>
                      <a:pt x="252" y="0"/>
                    </a:cubicBezTo>
                    <a:cubicBezTo>
                      <a:pt x="705" y="269"/>
                      <a:pt x="705" y="269"/>
                      <a:pt x="705" y="269"/>
                    </a:cubicBezTo>
                    <a:cubicBezTo>
                      <a:pt x="757" y="299"/>
                      <a:pt x="799" y="341"/>
                      <a:pt x="829" y="389"/>
                    </a:cubicBezTo>
                    <a:cubicBezTo>
                      <a:pt x="829" y="440"/>
                      <a:pt x="815" y="492"/>
                      <a:pt x="787" y="540"/>
                    </a:cubicBezTo>
                    <a:cubicBezTo>
                      <a:pt x="787" y="540"/>
                      <a:pt x="787" y="540"/>
                      <a:pt x="787" y="540"/>
                    </a:cubicBezTo>
                  </a:path>
                </a:pathLst>
              </a:custGeom>
              <a:solidFill>
                <a:srgbClr val="C1373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3" name="í$1íde"/>
              <p:cNvSpPr/>
              <p:nvPr/>
            </p:nvSpPr>
            <p:spPr bwMode="auto">
              <a:xfrm>
                <a:off x="5718463" y="2420947"/>
                <a:ext cx="252013" cy="138076"/>
              </a:xfrm>
              <a:custGeom>
                <a:avLst/>
                <a:gdLst>
                  <a:gd name="T0" fmla="*/ 165 w 675"/>
                  <a:gd name="T1" fmla="*/ 104 h 372"/>
                  <a:gd name="T2" fmla="*/ 0 w 675"/>
                  <a:gd name="T3" fmla="*/ 53 h 372"/>
                  <a:gd name="T4" fmla="*/ 304 w 675"/>
                  <a:gd name="T5" fmla="*/ 57 h 372"/>
                  <a:gd name="T6" fmla="*/ 675 w 675"/>
                  <a:gd name="T7" fmla="*/ 277 h 372"/>
                  <a:gd name="T8" fmla="*/ 618 w 675"/>
                  <a:gd name="T9" fmla="*/ 372 h 372"/>
                  <a:gd name="T10" fmla="*/ 165 w 675"/>
                  <a:gd name="T11" fmla="*/ 104 h 372"/>
                </a:gdLst>
                <a:ahLst/>
                <a:cxnLst>
                  <a:cxn ang="0">
                    <a:pos x="T0" y="T1"/>
                  </a:cxn>
                  <a:cxn ang="0">
                    <a:pos x="T2" y="T3"/>
                  </a:cxn>
                  <a:cxn ang="0">
                    <a:pos x="T4" y="T5"/>
                  </a:cxn>
                  <a:cxn ang="0">
                    <a:pos x="T6" y="T7"/>
                  </a:cxn>
                  <a:cxn ang="0">
                    <a:pos x="T8" y="T9"/>
                  </a:cxn>
                  <a:cxn ang="0">
                    <a:pos x="T10" y="T11"/>
                  </a:cxn>
                </a:cxnLst>
                <a:rect l="0" t="0" r="r" b="b"/>
                <a:pathLst>
                  <a:path w="675" h="372">
                    <a:moveTo>
                      <a:pt x="165" y="104"/>
                    </a:moveTo>
                    <a:cubicBezTo>
                      <a:pt x="113" y="73"/>
                      <a:pt x="56" y="57"/>
                      <a:pt x="0" y="53"/>
                    </a:cubicBezTo>
                    <a:cubicBezTo>
                      <a:pt x="91" y="2"/>
                      <a:pt x="207" y="0"/>
                      <a:pt x="304" y="57"/>
                    </a:cubicBezTo>
                    <a:cubicBezTo>
                      <a:pt x="675" y="277"/>
                      <a:pt x="675" y="277"/>
                      <a:pt x="675" y="277"/>
                    </a:cubicBezTo>
                    <a:cubicBezTo>
                      <a:pt x="618" y="372"/>
                      <a:pt x="618" y="372"/>
                      <a:pt x="618" y="372"/>
                    </a:cubicBezTo>
                    <a:cubicBezTo>
                      <a:pt x="165" y="104"/>
                      <a:pt x="165" y="104"/>
                      <a:pt x="165" y="104"/>
                    </a:cubicBezTo>
                  </a:path>
                </a:pathLst>
              </a:custGeom>
              <a:solidFill>
                <a:srgbClr val="1382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4" name="îṥ1îḋè"/>
              <p:cNvSpPr/>
              <p:nvPr/>
            </p:nvSpPr>
            <p:spPr bwMode="auto">
              <a:xfrm>
                <a:off x="5645080" y="2440259"/>
                <a:ext cx="304154" cy="277118"/>
              </a:xfrm>
              <a:custGeom>
                <a:avLst/>
                <a:gdLst>
                  <a:gd name="T0" fmla="*/ 815 w 815"/>
                  <a:gd name="T1" fmla="*/ 319 h 744"/>
                  <a:gd name="T2" fmla="*/ 563 w 815"/>
                  <a:gd name="T3" fmla="*/ 744 h 744"/>
                  <a:gd name="T4" fmla="*/ 193 w 815"/>
                  <a:gd name="T5" fmla="*/ 525 h 744"/>
                  <a:gd name="T6" fmla="*/ 86 w 815"/>
                  <a:gd name="T7" fmla="*/ 110 h 744"/>
                  <a:gd name="T8" fmla="*/ 86 w 815"/>
                  <a:gd name="T9" fmla="*/ 110 h 744"/>
                  <a:gd name="T10" fmla="*/ 197 w 815"/>
                  <a:gd name="T11" fmla="*/ 0 h 744"/>
                  <a:gd name="T12" fmla="*/ 363 w 815"/>
                  <a:gd name="T13" fmla="*/ 51 h 744"/>
                  <a:gd name="T14" fmla="*/ 815 w 815"/>
                  <a:gd name="T15" fmla="*/ 319 h 7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44">
                    <a:moveTo>
                      <a:pt x="815" y="319"/>
                    </a:moveTo>
                    <a:cubicBezTo>
                      <a:pt x="563" y="744"/>
                      <a:pt x="563" y="744"/>
                      <a:pt x="563" y="744"/>
                    </a:cubicBezTo>
                    <a:cubicBezTo>
                      <a:pt x="193" y="525"/>
                      <a:pt x="193" y="525"/>
                      <a:pt x="193" y="525"/>
                    </a:cubicBezTo>
                    <a:cubicBezTo>
                      <a:pt x="49" y="440"/>
                      <a:pt x="0" y="254"/>
                      <a:pt x="86" y="110"/>
                    </a:cubicBezTo>
                    <a:cubicBezTo>
                      <a:pt x="86" y="110"/>
                      <a:pt x="86" y="110"/>
                      <a:pt x="86" y="110"/>
                    </a:cubicBezTo>
                    <a:cubicBezTo>
                      <a:pt x="115" y="63"/>
                      <a:pt x="153" y="25"/>
                      <a:pt x="197" y="0"/>
                    </a:cubicBezTo>
                    <a:cubicBezTo>
                      <a:pt x="254" y="4"/>
                      <a:pt x="310" y="20"/>
                      <a:pt x="363" y="51"/>
                    </a:cubicBezTo>
                    <a:cubicBezTo>
                      <a:pt x="815" y="319"/>
                      <a:pt x="815" y="319"/>
                      <a:pt x="815" y="319"/>
                    </a:cubicBezTo>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5" name="ïṡḷîḓe"/>
              <p:cNvSpPr/>
              <p:nvPr/>
            </p:nvSpPr>
            <p:spPr bwMode="auto">
              <a:xfrm>
                <a:off x="5868126" y="2680685"/>
                <a:ext cx="238495" cy="112006"/>
              </a:xfrm>
              <a:custGeom>
                <a:avLst/>
                <a:gdLst>
                  <a:gd name="T0" fmla="*/ 326 w 640"/>
                  <a:gd name="T1" fmla="*/ 179 h 300"/>
                  <a:gd name="T2" fmla="*/ 369 w 640"/>
                  <a:gd name="T3" fmla="*/ 204 h 300"/>
                  <a:gd name="T4" fmla="*/ 370 w 640"/>
                  <a:gd name="T5" fmla="*/ 205 h 300"/>
                  <a:gd name="T6" fmla="*/ 446 w 640"/>
                  <a:gd name="T7" fmla="*/ 235 h 300"/>
                  <a:gd name="T8" fmla="*/ 602 w 640"/>
                  <a:gd name="T9" fmla="*/ 217 h 300"/>
                  <a:gd name="T10" fmla="*/ 611 w 640"/>
                  <a:gd name="T11" fmla="*/ 213 h 300"/>
                  <a:gd name="T12" fmla="*/ 635 w 640"/>
                  <a:gd name="T13" fmla="*/ 226 h 300"/>
                  <a:gd name="T14" fmla="*/ 636 w 640"/>
                  <a:gd name="T15" fmla="*/ 249 h 300"/>
                  <a:gd name="T16" fmla="*/ 636 w 640"/>
                  <a:gd name="T17" fmla="*/ 249 h 300"/>
                  <a:gd name="T18" fmla="*/ 636 w 640"/>
                  <a:gd name="T19" fmla="*/ 249 h 300"/>
                  <a:gd name="T20" fmla="*/ 635 w 640"/>
                  <a:gd name="T21" fmla="*/ 251 h 300"/>
                  <a:gd name="T22" fmla="*/ 626 w 640"/>
                  <a:gd name="T23" fmla="*/ 259 h 300"/>
                  <a:gd name="T24" fmla="*/ 433 w 640"/>
                  <a:gd name="T25" fmla="*/ 283 h 300"/>
                  <a:gd name="T26" fmla="*/ 344 w 640"/>
                  <a:gd name="T27" fmla="*/ 246 h 300"/>
                  <a:gd name="T28" fmla="*/ 301 w 640"/>
                  <a:gd name="T29" fmla="*/ 221 h 300"/>
                  <a:gd name="T30" fmla="*/ 0 w 640"/>
                  <a:gd name="T31" fmla="*/ 42 h 300"/>
                  <a:gd name="T32" fmla="*/ 25 w 640"/>
                  <a:gd name="T33" fmla="*/ 0 h 300"/>
                  <a:gd name="T34" fmla="*/ 326 w 640"/>
                  <a:gd name="T35" fmla="*/ 17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0" h="300">
                    <a:moveTo>
                      <a:pt x="326" y="179"/>
                    </a:moveTo>
                    <a:cubicBezTo>
                      <a:pt x="369" y="204"/>
                      <a:pt x="369" y="204"/>
                      <a:pt x="369" y="204"/>
                    </a:cubicBezTo>
                    <a:cubicBezTo>
                      <a:pt x="370" y="205"/>
                      <a:pt x="370" y="205"/>
                      <a:pt x="370" y="205"/>
                    </a:cubicBezTo>
                    <a:cubicBezTo>
                      <a:pt x="370" y="205"/>
                      <a:pt x="402" y="224"/>
                      <a:pt x="446" y="235"/>
                    </a:cubicBezTo>
                    <a:cubicBezTo>
                      <a:pt x="504" y="249"/>
                      <a:pt x="556" y="243"/>
                      <a:pt x="602" y="217"/>
                    </a:cubicBezTo>
                    <a:cubicBezTo>
                      <a:pt x="605" y="215"/>
                      <a:pt x="608" y="214"/>
                      <a:pt x="611" y="213"/>
                    </a:cubicBezTo>
                    <a:cubicBezTo>
                      <a:pt x="621" y="212"/>
                      <a:pt x="630" y="217"/>
                      <a:pt x="635" y="226"/>
                    </a:cubicBezTo>
                    <a:cubicBezTo>
                      <a:pt x="640" y="233"/>
                      <a:pt x="640" y="241"/>
                      <a:pt x="636" y="249"/>
                    </a:cubicBezTo>
                    <a:cubicBezTo>
                      <a:pt x="636" y="249"/>
                      <a:pt x="636" y="249"/>
                      <a:pt x="636" y="249"/>
                    </a:cubicBezTo>
                    <a:cubicBezTo>
                      <a:pt x="636" y="249"/>
                      <a:pt x="636" y="249"/>
                      <a:pt x="636" y="249"/>
                    </a:cubicBezTo>
                    <a:cubicBezTo>
                      <a:pt x="636" y="250"/>
                      <a:pt x="635" y="250"/>
                      <a:pt x="635" y="251"/>
                    </a:cubicBezTo>
                    <a:cubicBezTo>
                      <a:pt x="633" y="254"/>
                      <a:pt x="630" y="257"/>
                      <a:pt x="626" y="259"/>
                    </a:cubicBezTo>
                    <a:cubicBezTo>
                      <a:pt x="570" y="292"/>
                      <a:pt x="503" y="300"/>
                      <a:pt x="433" y="283"/>
                    </a:cubicBezTo>
                    <a:cubicBezTo>
                      <a:pt x="383" y="270"/>
                      <a:pt x="349" y="249"/>
                      <a:pt x="344" y="246"/>
                    </a:cubicBezTo>
                    <a:cubicBezTo>
                      <a:pt x="301" y="221"/>
                      <a:pt x="301" y="221"/>
                      <a:pt x="301" y="221"/>
                    </a:cubicBezTo>
                    <a:cubicBezTo>
                      <a:pt x="0" y="42"/>
                      <a:pt x="0" y="42"/>
                      <a:pt x="0" y="42"/>
                    </a:cubicBezTo>
                    <a:cubicBezTo>
                      <a:pt x="25" y="0"/>
                      <a:pt x="25" y="0"/>
                      <a:pt x="25" y="0"/>
                    </a:cubicBezTo>
                    <a:cubicBezTo>
                      <a:pt x="326" y="179"/>
                      <a:pt x="326" y="179"/>
                      <a:pt x="326" y="179"/>
                    </a:cubicBezTo>
                  </a:path>
                </a:pathLst>
              </a:custGeom>
              <a:solidFill>
                <a:srgbClr val="D6554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6" name="íšļíde"/>
              <p:cNvSpPr/>
              <p:nvPr/>
            </p:nvSpPr>
            <p:spPr bwMode="auto">
              <a:xfrm>
                <a:off x="5680806" y="2519435"/>
                <a:ext cx="196976" cy="176699"/>
              </a:xfrm>
              <a:custGeom>
                <a:avLst/>
                <a:gdLst>
                  <a:gd name="T0" fmla="*/ 51 w 526"/>
                  <a:gd name="T1" fmla="*/ 26 h 474"/>
                  <a:gd name="T2" fmla="*/ 110 w 526"/>
                  <a:gd name="T3" fmla="*/ 171 h 474"/>
                  <a:gd name="T4" fmla="*/ 173 w 526"/>
                  <a:gd name="T5" fmla="*/ 223 h 474"/>
                  <a:gd name="T6" fmla="*/ 174 w 526"/>
                  <a:gd name="T7" fmla="*/ 224 h 474"/>
                  <a:gd name="T8" fmla="*/ 217 w 526"/>
                  <a:gd name="T9" fmla="*/ 249 h 474"/>
                  <a:gd name="T10" fmla="*/ 526 w 526"/>
                  <a:gd name="T11" fmla="*/ 432 h 474"/>
                  <a:gd name="T12" fmla="*/ 501 w 526"/>
                  <a:gd name="T13" fmla="*/ 474 h 474"/>
                  <a:gd name="T14" fmla="*/ 192 w 526"/>
                  <a:gd name="T15" fmla="*/ 291 h 474"/>
                  <a:gd name="T16" fmla="*/ 149 w 526"/>
                  <a:gd name="T17" fmla="*/ 266 h 474"/>
                  <a:gd name="T18" fmla="*/ 74 w 526"/>
                  <a:gd name="T19" fmla="*/ 205 h 474"/>
                  <a:gd name="T20" fmla="*/ 2 w 526"/>
                  <a:gd name="T21" fmla="*/ 24 h 474"/>
                  <a:gd name="T22" fmla="*/ 4 w 526"/>
                  <a:gd name="T23" fmla="*/ 12 h 474"/>
                  <a:gd name="T24" fmla="*/ 4 w 526"/>
                  <a:gd name="T25" fmla="*/ 11 h 474"/>
                  <a:gd name="T26" fmla="*/ 4 w 526"/>
                  <a:gd name="T27" fmla="*/ 11 h 474"/>
                  <a:gd name="T28" fmla="*/ 5 w 526"/>
                  <a:gd name="T29" fmla="*/ 11 h 474"/>
                  <a:gd name="T30" fmla="*/ 27 w 526"/>
                  <a:gd name="T31" fmla="*/ 0 h 474"/>
                  <a:gd name="T32" fmla="*/ 49 w 526"/>
                  <a:gd name="T33" fmla="*/ 15 h 474"/>
                  <a:gd name="T34" fmla="*/ 51 w 526"/>
                  <a:gd name="T35" fmla="*/ 2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6" h="474">
                    <a:moveTo>
                      <a:pt x="51" y="26"/>
                    </a:moveTo>
                    <a:cubicBezTo>
                      <a:pt x="50" y="78"/>
                      <a:pt x="70" y="127"/>
                      <a:pt x="110" y="171"/>
                    </a:cubicBezTo>
                    <a:cubicBezTo>
                      <a:pt x="141" y="205"/>
                      <a:pt x="173" y="223"/>
                      <a:pt x="173" y="223"/>
                    </a:cubicBezTo>
                    <a:cubicBezTo>
                      <a:pt x="174" y="224"/>
                      <a:pt x="174" y="224"/>
                      <a:pt x="174" y="224"/>
                    </a:cubicBezTo>
                    <a:cubicBezTo>
                      <a:pt x="217" y="249"/>
                      <a:pt x="217" y="249"/>
                      <a:pt x="217" y="249"/>
                    </a:cubicBezTo>
                    <a:cubicBezTo>
                      <a:pt x="526" y="432"/>
                      <a:pt x="526" y="432"/>
                      <a:pt x="526" y="432"/>
                    </a:cubicBezTo>
                    <a:cubicBezTo>
                      <a:pt x="501" y="474"/>
                      <a:pt x="501" y="474"/>
                      <a:pt x="501" y="474"/>
                    </a:cubicBezTo>
                    <a:cubicBezTo>
                      <a:pt x="192" y="291"/>
                      <a:pt x="192" y="291"/>
                      <a:pt x="192" y="291"/>
                    </a:cubicBezTo>
                    <a:cubicBezTo>
                      <a:pt x="149" y="266"/>
                      <a:pt x="149" y="266"/>
                      <a:pt x="149" y="266"/>
                    </a:cubicBezTo>
                    <a:cubicBezTo>
                      <a:pt x="144" y="263"/>
                      <a:pt x="109" y="243"/>
                      <a:pt x="74" y="205"/>
                    </a:cubicBezTo>
                    <a:cubicBezTo>
                      <a:pt x="25" y="152"/>
                      <a:pt x="0" y="90"/>
                      <a:pt x="2" y="24"/>
                    </a:cubicBezTo>
                    <a:cubicBezTo>
                      <a:pt x="2" y="20"/>
                      <a:pt x="2" y="16"/>
                      <a:pt x="4" y="12"/>
                    </a:cubicBezTo>
                    <a:cubicBezTo>
                      <a:pt x="5" y="12"/>
                      <a:pt x="4" y="12"/>
                      <a:pt x="4" y="11"/>
                    </a:cubicBezTo>
                    <a:cubicBezTo>
                      <a:pt x="4" y="11"/>
                      <a:pt x="4" y="11"/>
                      <a:pt x="4" y="11"/>
                    </a:cubicBezTo>
                    <a:cubicBezTo>
                      <a:pt x="5" y="11"/>
                      <a:pt x="5" y="11"/>
                      <a:pt x="5" y="11"/>
                    </a:cubicBezTo>
                    <a:cubicBezTo>
                      <a:pt x="10" y="4"/>
                      <a:pt x="18" y="0"/>
                      <a:pt x="27" y="0"/>
                    </a:cubicBezTo>
                    <a:cubicBezTo>
                      <a:pt x="37" y="1"/>
                      <a:pt x="45" y="7"/>
                      <a:pt x="49" y="15"/>
                    </a:cubicBezTo>
                    <a:cubicBezTo>
                      <a:pt x="50" y="19"/>
                      <a:pt x="51" y="22"/>
                      <a:pt x="51" y="26"/>
                    </a:cubicBezTo>
                  </a:path>
                </a:pathLst>
              </a:custGeom>
              <a:solidFill>
                <a:srgbClr val="57AFE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7" name="îŝľiḋè"/>
              <p:cNvSpPr/>
              <p:nvPr/>
            </p:nvSpPr>
            <p:spPr bwMode="auto">
              <a:xfrm>
                <a:off x="5653770" y="1864780"/>
                <a:ext cx="538787" cy="790800"/>
              </a:xfrm>
              <a:custGeom>
                <a:avLst/>
                <a:gdLst>
                  <a:gd name="T0" fmla="*/ 398 w 1443"/>
                  <a:gd name="T1" fmla="*/ 0 h 2122"/>
                  <a:gd name="T2" fmla="*/ 0 w 1443"/>
                  <a:gd name="T3" fmla="*/ 0 h 2122"/>
                  <a:gd name="T4" fmla="*/ 708 w 1443"/>
                  <a:gd name="T5" fmla="*/ 815 h 2122"/>
                  <a:gd name="T6" fmla="*/ 1030 w 1443"/>
                  <a:gd name="T7" fmla="*/ 1518 h 2122"/>
                  <a:gd name="T8" fmla="*/ 1030 w 1443"/>
                  <a:gd name="T9" fmla="*/ 1876 h 2122"/>
                  <a:gd name="T10" fmla="*/ 1221 w 1443"/>
                  <a:gd name="T11" fmla="*/ 1988 h 2122"/>
                  <a:gd name="T12" fmla="*/ 1268 w 1443"/>
                  <a:gd name="T13" fmla="*/ 2023 h 2122"/>
                  <a:gd name="T14" fmla="*/ 1268 w 1443"/>
                  <a:gd name="T15" fmla="*/ 2023 h 2122"/>
                  <a:gd name="T16" fmla="*/ 1268 w 1443"/>
                  <a:gd name="T17" fmla="*/ 2023 h 2122"/>
                  <a:gd name="T18" fmla="*/ 1341 w 1443"/>
                  <a:gd name="T19" fmla="*/ 2122 h 2122"/>
                  <a:gd name="T20" fmla="*/ 1443 w 1443"/>
                  <a:gd name="T21" fmla="*/ 2122 h 2122"/>
                  <a:gd name="T22" fmla="*/ 1443 w 1443"/>
                  <a:gd name="T23" fmla="*/ 1629 h 2122"/>
                  <a:gd name="T24" fmla="*/ 1134 w 1443"/>
                  <a:gd name="T25" fmla="*/ 953 h 2122"/>
                  <a:gd name="T26" fmla="*/ 398 w 1443"/>
                  <a:gd name="T27" fmla="*/ 0 h 2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3" h="2122">
                    <a:moveTo>
                      <a:pt x="398" y="0"/>
                    </a:moveTo>
                    <a:cubicBezTo>
                      <a:pt x="0" y="0"/>
                      <a:pt x="0" y="0"/>
                      <a:pt x="0" y="0"/>
                    </a:cubicBezTo>
                    <a:cubicBezTo>
                      <a:pt x="133" y="247"/>
                      <a:pt x="463" y="607"/>
                      <a:pt x="708" y="815"/>
                    </a:cubicBezTo>
                    <a:cubicBezTo>
                      <a:pt x="1022" y="1082"/>
                      <a:pt x="1030" y="1518"/>
                      <a:pt x="1030" y="1518"/>
                    </a:cubicBezTo>
                    <a:cubicBezTo>
                      <a:pt x="1030" y="1876"/>
                      <a:pt x="1030" y="1876"/>
                      <a:pt x="1030" y="1876"/>
                    </a:cubicBezTo>
                    <a:cubicBezTo>
                      <a:pt x="1221" y="1988"/>
                      <a:pt x="1221" y="1988"/>
                      <a:pt x="1221" y="1988"/>
                    </a:cubicBezTo>
                    <a:cubicBezTo>
                      <a:pt x="1238" y="1999"/>
                      <a:pt x="1254" y="2010"/>
                      <a:pt x="1268" y="2023"/>
                    </a:cubicBezTo>
                    <a:cubicBezTo>
                      <a:pt x="1268" y="2023"/>
                      <a:pt x="1268" y="2023"/>
                      <a:pt x="1268" y="2023"/>
                    </a:cubicBezTo>
                    <a:cubicBezTo>
                      <a:pt x="1268" y="2023"/>
                      <a:pt x="1268" y="2023"/>
                      <a:pt x="1268" y="2023"/>
                    </a:cubicBezTo>
                    <a:cubicBezTo>
                      <a:pt x="1300" y="2051"/>
                      <a:pt x="1324" y="2085"/>
                      <a:pt x="1341" y="2122"/>
                    </a:cubicBezTo>
                    <a:cubicBezTo>
                      <a:pt x="1443" y="2122"/>
                      <a:pt x="1443" y="2122"/>
                      <a:pt x="1443" y="2122"/>
                    </a:cubicBezTo>
                    <a:cubicBezTo>
                      <a:pt x="1443" y="1629"/>
                      <a:pt x="1443" y="1629"/>
                      <a:pt x="1443" y="1629"/>
                    </a:cubicBezTo>
                    <a:cubicBezTo>
                      <a:pt x="1443" y="1629"/>
                      <a:pt x="1435" y="1208"/>
                      <a:pt x="1134" y="953"/>
                    </a:cubicBezTo>
                    <a:cubicBezTo>
                      <a:pt x="833" y="697"/>
                      <a:pt x="398" y="202"/>
                      <a:pt x="398" y="0"/>
                    </a:cubicBezTo>
                  </a:path>
                </a:pathLst>
              </a:custGeom>
              <a:solidFill>
                <a:srgbClr val="2B09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8" name="î$ḻîde"/>
              <p:cNvSpPr/>
              <p:nvPr/>
            </p:nvSpPr>
            <p:spPr bwMode="auto">
              <a:xfrm>
                <a:off x="5485762" y="1864781"/>
                <a:ext cx="552305" cy="699071"/>
              </a:xfrm>
              <a:custGeom>
                <a:avLst/>
                <a:gdLst>
                  <a:gd name="T0" fmla="*/ 450 w 1480"/>
                  <a:gd name="T1" fmla="*/ 0 h 1876"/>
                  <a:gd name="T2" fmla="*/ 0 w 1480"/>
                  <a:gd name="T3" fmla="*/ 0 h 1876"/>
                  <a:gd name="T4" fmla="*/ 1 w 1480"/>
                  <a:gd name="T5" fmla="*/ 4 h 1876"/>
                  <a:gd name="T6" fmla="*/ 9 w 1480"/>
                  <a:gd name="T7" fmla="*/ 4 h 1876"/>
                  <a:gd name="T8" fmla="*/ 394 w 1480"/>
                  <a:gd name="T9" fmla="*/ 4 h 1876"/>
                  <a:gd name="T10" fmla="*/ 1136 w 1480"/>
                  <a:gd name="T11" fmla="*/ 911 h 1876"/>
                  <a:gd name="T12" fmla="*/ 1454 w 1480"/>
                  <a:gd name="T13" fmla="*/ 1603 h 1876"/>
                  <a:gd name="T14" fmla="*/ 1454 w 1480"/>
                  <a:gd name="T15" fmla="*/ 1860 h 1876"/>
                  <a:gd name="T16" fmla="*/ 1480 w 1480"/>
                  <a:gd name="T17" fmla="*/ 1876 h 1876"/>
                  <a:gd name="T18" fmla="*/ 1480 w 1480"/>
                  <a:gd name="T19" fmla="*/ 1518 h 1876"/>
                  <a:gd name="T20" fmla="*/ 1158 w 1480"/>
                  <a:gd name="T21" fmla="*/ 815 h 1876"/>
                  <a:gd name="T22" fmla="*/ 450 w 1480"/>
                  <a:gd name="T23" fmla="*/ 0 h 1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80" h="1876">
                    <a:moveTo>
                      <a:pt x="450" y="0"/>
                    </a:moveTo>
                    <a:cubicBezTo>
                      <a:pt x="0" y="0"/>
                      <a:pt x="0" y="0"/>
                      <a:pt x="0" y="0"/>
                    </a:cubicBezTo>
                    <a:cubicBezTo>
                      <a:pt x="0" y="1"/>
                      <a:pt x="0" y="3"/>
                      <a:pt x="1" y="4"/>
                    </a:cubicBezTo>
                    <a:cubicBezTo>
                      <a:pt x="9" y="4"/>
                      <a:pt x="9" y="4"/>
                      <a:pt x="9" y="4"/>
                    </a:cubicBezTo>
                    <a:cubicBezTo>
                      <a:pt x="394" y="4"/>
                      <a:pt x="394" y="4"/>
                      <a:pt x="394" y="4"/>
                    </a:cubicBezTo>
                    <a:cubicBezTo>
                      <a:pt x="468" y="238"/>
                      <a:pt x="858" y="674"/>
                      <a:pt x="1136" y="911"/>
                    </a:cubicBezTo>
                    <a:cubicBezTo>
                      <a:pt x="1445" y="1173"/>
                      <a:pt x="1454" y="1603"/>
                      <a:pt x="1454" y="1603"/>
                    </a:cubicBezTo>
                    <a:cubicBezTo>
                      <a:pt x="1454" y="1860"/>
                      <a:pt x="1454" y="1860"/>
                      <a:pt x="1454" y="1860"/>
                    </a:cubicBezTo>
                    <a:cubicBezTo>
                      <a:pt x="1480" y="1876"/>
                      <a:pt x="1480" y="1876"/>
                      <a:pt x="1480" y="1876"/>
                    </a:cubicBezTo>
                    <a:cubicBezTo>
                      <a:pt x="1480" y="1518"/>
                      <a:pt x="1480" y="1518"/>
                      <a:pt x="1480" y="1518"/>
                    </a:cubicBezTo>
                    <a:cubicBezTo>
                      <a:pt x="1480" y="1518"/>
                      <a:pt x="1472" y="1082"/>
                      <a:pt x="1158" y="815"/>
                    </a:cubicBezTo>
                    <a:cubicBezTo>
                      <a:pt x="913" y="607"/>
                      <a:pt x="583" y="247"/>
                      <a:pt x="450" y="0"/>
                    </a:cubicBezTo>
                  </a:path>
                </a:pathLst>
              </a:custGeom>
              <a:solidFill>
                <a:srgbClr val="411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79" name="íslîḍe"/>
              <p:cNvSpPr/>
              <p:nvPr/>
            </p:nvSpPr>
            <p:spPr bwMode="auto">
              <a:xfrm>
                <a:off x="6153934" y="2655581"/>
                <a:ext cx="38623" cy="28002"/>
              </a:xfrm>
              <a:custGeom>
                <a:avLst/>
                <a:gdLst>
                  <a:gd name="T0" fmla="*/ 102 w 102"/>
                  <a:gd name="T1" fmla="*/ 0 h 75"/>
                  <a:gd name="T2" fmla="*/ 0 w 102"/>
                  <a:gd name="T3" fmla="*/ 0 h 75"/>
                  <a:gd name="T4" fmla="*/ 24 w 102"/>
                  <a:gd name="T5" fmla="*/ 75 h 75"/>
                  <a:gd name="T6" fmla="*/ 102 w 102"/>
                  <a:gd name="T7" fmla="*/ 75 h 75"/>
                  <a:gd name="T8" fmla="*/ 102 w 102"/>
                  <a:gd name="T9" fmla="*/ 0 h 75"/>
                </a:gdLst>
                <a:ahLst/>
                <a:cxnLst>
                  <a:cxn ang="0">
                    <a:pos x="T0" y="T1"/>
                  </a:cxn>
                  <a:cxn ang="0">
                    <a:pos x="T2" y="T3"/>
                  </a:cxn>
                  <a:cxn ang="0">
                    <a:pos x="T4" y="T5"/>
                  </a:cxn>
                  <a:cxn ang="0">
                    <a:pos x="T6" y="T7"/>
                  </a:cxn>
                  <a:cxn ang="0">
                    <a:pos x="T8" y="T9"/>
                  </a:cxn>
                </a:cxnLst>
                <a:rect l="0" t="0" r="r" b="b"/>
                <a:pathLst>
                  <a:path w="102" h="75">
                    <a:moveTo>
                      <a:pt x="102" y="0"/>
                    </a:moveTo>
                    <a:cubicBezTo>
                      <a:pt x="0" y="0"/>
                      <a:pt x="0" y="0"/>
                      <a:pt x="0" y="0"/>
                    </a:cubicBezTo>
                    <a:cubicBezTo>
                      <a:pt x="11" y="24"/>
                      <a:pt x="19" y="49"/>
                      <a:pt x="24" y="75"/>
                    </a:cubicBezTo>
                    <a:cubicBezTo>
                      <a:pt x="102" y="75"/>
                      <a:pt x="102" y="75"/>
                      <a:pt x="102" y="75"/>
                    </a:cubicBezTo>
                    <a:cubicBezTo>
                      <a:pt x="102" y="0"/>
                      <a:pt x="102" y="0"/>
                      <a:pt x="102" y="0"/>
                    </a:cubicBezTo>
                  </a:path>
                </a:pathLst>
              </a:custGeom>
              <a:solidFill>
                <a:srgbClr val="DBC4B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0" name="îSḷïḍé"/>
              <p:cNvSpPr/>
              <p:nvPr/>
            </p:nvSpPr>
            <p:spPr bwMode="auto">
              <a:xfrm>
                <a:off x="6028411" y="2558058"/>
                <a:ext cx="98488" cy="103316"/>
              </a:xfrm>
              <a:custGeom>
                <a:avLst/>
                <a:gdLst>
                  <a:gd name="T0" fmla="*/ 264 w 264"/>
                  <a:gd name="T1" fmla="*/ 163 h 277"/>
                  <a:gd name="T2" fmla="*/ 264 w 264"/>
                  <a:gd name="T3" fmla="*/ 163 h 277"/>
                  <a:gd name="T4" fmla="*/ 264 w 264"/>
                  <a:gd name="T5" fmla="*/ 163 h 277"/>
                  <a:gd name="T6" fmla="*/ 0 w 264"/>
                  <a:gd name="T7" fmla="*/ 129 h 277"/>
                  <a:gd name="T8" fmla="*/ 0 w 264"/>
                  <a:gd name="T9" fmla="*/ 129 h 277"/>
                  <a:gd name="T10" fmla="*/ 242 w 264"/>
                  <a:gd name="T11" fmla="*/ 273 h 277"/>
                  <a:gd name="T12" fmla="*/ 250 w 264"/>
                  <a:gd name="T13" fmla="*/ 277 h 277"/>
                  <a:gd name="T14" fmla="*/ 242 w 264"/>
                  <a:gd name="T15" fmla="*/ 272 h 277"/>
                  <a:gd name="T16" fmla="*/ 0 w 264"/>
                  <a:gd name="T17" fmla="*/ 129 h 277"/>
                  <a:gd name="T18" fmla="*/ 0 w 264"/>
                  <a:gd name="T19" fmla="*/ 0 h 277"/>
                  <a:gd name="T20" fmla="*/ 0 w 264"/>
                  <a:gd name="T21" fmla="*/ 0 h 277"/>
                  <a:gd name="T22" fmla="*/ 216 w 264"/>
                  <a:gd name="T23" fmla="*/ 128 h 277"/>
                  <a:gd name="T24" fmla="*/ 264 w 264"/>
                  <a:gd name="T25" fmla="*/ 163 h 277"/>
                  <a:gd name="T26" fmla="*/ 217 w 264"/>
                  <a:gd name="T27" fmla="*/ 128 h 277"/>
                  <a:gd name="T28" fmla="*/ 26 w 264"/>
                  <a:gd name="T29" fmla="*/ 16 h 277"/>
                  <a:gd name="T30" fmla="*/ 0 w 264"/>
                  <a:gd name="T3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4" h="277">
                    <a:moveTo>
                      <a:pt x="264" y="163"/>
                    </a:moveTo>
                    <a:cubicBezTo>
                      <a:pt x="264" y="163"/>
                      <a:pt x="264" y="163"/>
                      <a:pt x="264" y="163"/>
                    </a:cubicBezTo>
                    <a:cubicBezTo>
                      <a:pt x="264" y="163"/>
                      <a:pt x="264" y="163"/>
                      <a:pt x="264" y="163"/>
                    </a:cubicBezTo>
                    <a:moveTo>
                      <a:pt x="0" y="129"/>
                    </a:moveTo>
                    <a:cubicBezTo>
                      <a:pt x="0" y="129"/>
                      <a:pt x="0" y="129"/>
                      <a:pt x="0" y="129"/>
                    </a:cubicBezTo>
                    <a:cubicBezTo>
                      <a:pt x="242" y="273"/>
                      <a:pt x="242" y="273"/>
                      <a:pt x="242" y="273"/>
                    </a:cubicBezTo>
                    <a:cubicBezTo>
                      <a:pt x="245" y="274"/>
                      <a:pt x="248" y="276"/>
                      <a:pt x="250" y="277"/>
                    </a:cubicBezTo>
                    <a:cubicBezTo>
                      <a:pt x="248" y="276"/>
                      <a:pt x="245" y="274"/>
                      <a:pt x="242" y="272"/>
                    </a:cubicBezTo>
                    <a:cubicBezTo>
                      <a:pt x="0" y="129"/>
                      <a:pt x="0" y="129"/>
                      <a:pt x="0" y="129"/>
                    </a:cubicBezTo>
                    <a:moveTo>
                      <a:pt x="0" y="0"/>
                    </a:moveTo>
                    <a:cubicBezTo>
                      <a:pt x="0" y="0"/>
                      <a:pt x="0" y="0"/>
                      <a:pt x="0" y="0"/>
                    </a:cubicBezTo>
                    <a:cubicBezTo>
                      <a:pt x="216" y="128"/>
                      <a:pt x="216" y="128"/>
                      <a:pt x="216" y="128"/>
                    </a:cubicBezTo>
                    <a:cubicBezTo>
                      <a:pt x="234" y="139"/>
                      <a:pt x="250" y="150"/>
                      <a:pt x="264" y="163"/>
                    </a:cubicBezTo>
                    <a:cubicBezTo>
                      <a:pt x="250" y="150"/>
                      <a:pt x="234" y="139"/>
                      <a:pt x="217" y="128"/>
                    </a:cubicBezTo>
                    <a:cubicBezTo>
                      <a:pt x="26" y="16"/>
                      <a:pt x="26" y="16"/>
                      <a:pt x="26" y="16"/>
                    </a:cubicBezTo>
                    <a:cubicBezTo>
                      <a:pt x="0" y="0"/>
                      <a:pt x="0" y="0"/>
                      <a:pt x="0" y="0"/>
                    </a:cubicBezTo>
                  </a:path>
                </a:pathLst>
              </a:custGeom>
              <a:solidFill>
                <a:srgbClr val="3E81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1" name="iślîḍè"/>
              <p:cNvSpPr/>
              <p:nvPr/>
            </p:nvSpPr>
            <p:spPr bwMode="auto">
              <a:xfrm>
                <a:off x="6028411" y="2558058"/>
                <a:ext cx="134214" cy="125524"/>
              </a:xfrm>
              <a:custGeom>
                <a:avLst/>
                <a:gdLst>
                  <a:gd name="T0" fmla="*/ 0 w 361"/>
                  <a:gd name="T1" fmla="*/ 0 h 337"/>
                  <a:gd name="T2" fmla="*/ 0 w 361"/>
                  <a:gd name="T3" fmla="*/ 129 h 337"/>
                  <a:gd name="T4" fmla="*/ 242 w 361"/>
                  <a:gd name="T5" fmla="*/ 272 h 337"/>
                  <a:gd name="T6" fmla="*/ 250 w 361"/>
                  <a:gd name="T7" fmla="*/ 277 h 337"/>
                  <a:gd name="T8" fmla="*/ 322 w 361"/>
                  <a:gd name="T9" fmla="*/ 337 h 337"/>
                  <a:gd name="T10" fmla="*/ 361 w 361"/>
                  <a:gd name="T11" fmla="*/ 337 h 337"/>
                  <a:gd name="T12" fmla="*/ 337 w 361"/>
                  <a:gd name="T13" fmla="*/ 262 h 337"/>
                  <a:gd name="T14" fmla="*/ 264 w 361"/>
                  <a:gd name="T15" fmla="*/ 163 h 337"/>
                  <a:gd name="T16" fmla="*/ 264 w 361"/>
                  <a:gd name="T17" fmla="*/ 163 h 337"/>
                  <a:gd name="T18" fmla="*/ 264 w 361"/>
                  <a:gd name="T19" fmla="*/ 163 h 337"/>
                  <a:gd name="T20" fmla="*/ 216 w 361"/>
                  <a:gd name="T21" fmla="*/ 128 h 337"/>
                  <a:gd name="T22" fmla="*/ 0 w 361"/>
                  <a:gd name="T23"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1" h="337">
                    <a:moveTo>
                      <a:pt x="0" y="0"/>
                    </a:moveTo>
                    <a:cubicBezTo>
                      <a:pt x="0" y="129"/>
                      <a:pt x="0" y="129"/>
                      <a:pt x="0" y="129"/>
                    </a:cubicBezTo>
                    <a:cubicBezTo>
                      <a:pt x="242" y="272"/>
                      <a:pt x="242" y="272"/>
                      <a:pt x="242" y="272"/>
                    </a:cubicBezTo>
                    <a:cubicBezTo>
                      <a:pt x="245" y="274"/>
                      <a:pt x="248" y="276"/>
                      <a:pt x="250" y="277"/>
                    </a:cubicBezTo>
                    <a:cubicBezTo>
                      <a:pt x="277" y="294"/>
                      <a:pt x="301" y="314"/>
                      <a:pt x="322" y="337"/>
                    </a:cubicBezTo>
                    <a:cubicBezTo>
                      <a:pt x="361" y="337"/>
                      <a:pt x="361" y="337"/>
                      <a:pt x="361" y="337"/>
                    </a:cubicBezTo>
                    <a:cubicBezTo>
                      <a:pt x="356" y="311"/>
                      <a:pt x="348" y="286"/>
                      <a:pt x="337" y="262"/>
                    </a:cubicBezTo>
                    <a:cubicBezTo>
                      <a:pt x="320" y="225"/>
                      <a:pt x="296" y="191"/>
                      <a:pt x="264" y="163"/>
                    </a:cubicBezTo>
                    <a:cubicBezTo>
                      <a:pt x="264" y="163"/>
                      <a:pt x="264" y="163"/>
                      <a:pt x="264" y="163"/>
                    </a:cubicBezTo>
                    <a:cubicBezTo>
                      <a:pt x="264" y="163"/>
                      <a:pt x="264" y="163"/>
                      <a:pt x="264" y="163"/>
                    </a:cubicBezTo>
                    <a:cubicBezTo>
                      <a:pt x="250" y="150"/>
                      <a:pt x="234" y="139"/>
                      <a:pt x="216" y="128"/>
                    </a:cubicBezTo>
                    <a:cubicBezTo>
                      <a:pt x="0" y="0"/>
                      <a:pt x="0" y="0"/>
                      <a:pt x="0" y="0"/>
                    </a:cubicBezTo>
                  </a:path>
                </a:pathLst>
              </a:custGeom>
              <a:solidFill>
                <a:srgbClr val="A223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2" name="íš1iḓè"/>
              <p:cNvSpPr/>
              <p:nvPr/>
            </p:nvSpPr>
            <p:spPr bwMode="auto">
              <a:xfrm>
                <a:off x="6028411" y="2606336"/>
                <a:ext cx="119730" cy="77245"/>
              </a:xfrm>
              <a:custGeom>
                <a:avLst/>
                <a:gdLst>
                  <a:gd name="T0" fmla="*/ 0 w 322"/>
                  <a:gd name="T1" fmla="*/ 0 h 208"/>
                  <a:gd name="T2" fmla="*/ 0 w 322"/>
                  <a:gd name="T3" fmla="*/ 208 h 208"/>
                  <a:gd name="T4" fmla="*/ 322 w 322"/>
                  <a:gd name="T5" fmla="*/ 208 h 208"/>
                  <a:gd name="T6" fmla="*/ 250 w 322"/>
                  <a:gd name="T7" fmla="*/ 148 h 208"/>
                  <a:gd name="T8" fmla="*/ 242 w 322"/>
                  <a:gd name="T9" fmla="*/ 144 h 208"/>
                  <a:gd name="T10" fmla="*/ 0 w 322"/>
                  <a:gd name="T11" fmla="*/ 0 h 208"/>
                </a:gdLst>
                <a:ahLst/>
                <a:cxnLst>
                  <a:cxn ang="0">
                    <a:pos x="T0" y="T1"/>
                  </a:cxn>
                  <a:cxn ang="0">
                    <a:pos x="T2" y="T3"/>
                  </a:cxn>
                  <a:cxn ang="0">
                    <a:pos x="T4" y="T5"/>
                  </a:cxn>
                  <a:cxn ang="0">
                    <a:pos x="T6" y="T7"/>
                  </a:cxn>
                  <a:cxn ang="0">
                    <a:pos x="T8" y="T9"/>
                  </a:cxn>
                  <a:cxn ang="0">
                    <a:pos x="T10" y="T11"/>
                  </a:cxn>
                </a:cxnLst>
                <a:rect l="0" t="0" r="r" b="b"/>
                <a:pathLst>
                  <a:path w="322" h="208">
                    <a:moveTo>
                      <a:pt x="0" y="0"/>
                    </a:moveTo>
                    <a:cubicBezTo>
                      <a:pt x="0" y="208"/>
                      <a:pt x="0" y="208"/>
                      <a:pt x="0" y="208"/>
                    </a:cubicBezTo>
                    <a:cubicBezTo>
                      <a:pt x="322" y="208"/>
                      <a:pt x="322" y="208"/>
                      <a:pt x="322" y="208"/>
                    </a:cubicBezTo>
                    <a:cubicBezTo>
                      <a:pt x="301" y="185"/>
                      <a:pt x="277" y="165"/>
                      <a:pt x="250" y="148"/>
                    </a:cubicBezTo>
                    <a:cubicBezTo>
                      <a:pt x="248" y="147"/>
                      <a:pt x="245" y="145"/>
                      <a:pt x="242" y="144"/>
                    </a:cubicBezTo>
                    <a:cubicBezTo>
                      <a:pt x="0" y="0"/>
                      <a:pt x="0" y="0"/>
                      <a:pt x="0"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3" name="îṣlîdê"/>
              <p:cNvSpPr/>
              <p:nvPr/>
            </p:nvSpPr>
            <p:spPr bwMode="auto">
              <a:xfrm>
                <a:off x="5899990" y="4401327"/>
                <a:ext cx="27036" cy="0"/>
              </a:xfrm>
              <a:custGeom>
                <a:avLst/>
                <a:gdLst>
                  <a:gd name="T0" fmla="*/ 72 w 72"/>
                  <a:gd name="T1" fmla="*/ 0 h 1"/>
                  <a:gd name="T2" fmla="*/ 52 w 72"/>
                  <a:gd name="T3" fmla="*/ 0 h 1"/>
                  <a:gd name="T4" fmla="*/ 1 w 72"/>
                  <a:gd name="T5" fmla="*/ 0 h 1"/>
                  <a:gd name="T6" fmla="*/ 0 w 72"/>
                  <a:gd name="T7" fmla="*/ 1 h 1"/>
                  <a:gd name="T8" fmla="*/ 31 w 72"/>
                  <a:gd name="T9" fmla="*/ 1 h 1"/>
                  <a:gd name="T10" fmla="*/ 72 w 72"/>
                  <a:gd name="T11" fmla="*/ 0 h 1"/>
                </a:gdLst>
                <a:ahLst/>
                <a:cxnLst>
                  <a:cxn ang="0">
                    <a:pos x="T0" y="T1"/>
                  </a:cxn>
                  <a:cxn ang="0">
                    <a:pos x="T2" y="T3"/>
                  </a:cxn>
                  <a:cxn ang="0">
                    <a:pos x="T4" y="T5"/>
                  </a:cxn>
                  <a:cxn ang="0">
                    <a:pos x="T6" y="T7"/>
                  </a:cxn>
                  <a:cxn ang="0">
                    <a:pos x="T8" y="T9"/>
                  </a:cxn>
                  <a:cxn ang="0">
                    <a:pos x="T10" y="T11"/>
                  </a:cxn>
                </a:cxnLst>
                <a:rect l="0" t="0" r="r" b="b"/>
                <a:pathLst>
                  <a:path w="72" h="1">
                    <a:moveTo>
                      <a:pt x="72" y="0"/>
                    </a:moveTo>
                    <a:cubicBezTo>
                      <a:pt x="65" y="0"/>
                      <a:pt x="59" y="0"/>
                      <a:pt x="52" y="0"/>
                    </a:cubicBezTo>
                    <a:cubicBezTo>
                      <a:pt x="1" y="0"/>
                      <a:pt x="1" y="0"/>
                      <a:pt x="1" y="0"/>
                    </a:cubicBezTo>
                    <a:cubicBezTo>
                      <a:pt x="1" y="1"/>
                      <a:pt x="0" y="1"/>
                      <a:pt x="0" y="1"/>
                    </a:cubicBezTo>
                    <a:cubicBezTo>
                      <a:pt x="31" y="1"/>
                      <a:pt x="31" y="1"/>
                      <a:pt x="31" y="1"/>
                    </a:cubicBezTo>
                    <a:cubicBezTo>
                      <a:pt x="45" y="1"/>
                      <a:pt x="58" y="1"/>
                      <a:pt x="72" y="0"/>
                    </a:cubicBezTo>
                  </a:path>
                </a:pathLst>
              </a:custGeom>
              <a:solidFill>
                <a:srgbClr val="B9AA9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4" name="íṡlîdé"/>
              <p:cNvSpPr/>
              <p:nvPr/>
            </p:nvSpPr>
            <p:spPr bwMode="auto">
              <a:xfrm>
                <a:off x="5899990" y="3883783"/>
                <a:ext cx="292567" cy="517544"/>
              </a:xfrm>
              <a:custGeom>
                <a:avLst/>
                <a:gdLst>
                  <a:gd name="T0" fmla="*/ 782 w 782"/>
                  <a:gd name="T1" fmla="*/ 0 h 1388"/>
                  <a:gd name="T2" fmla="*/ 556 w 782"/>
                  <a:gd name="T3" fmla="*/ 0 h 1388"/>
                  <a:gd name="T4" fmla="*/ 532 w 782"/>
                  <a:gd name="T5" fmla="*/ 46 h 1388"/>
                  <a:gd name="T6" fmla="*/ 551 w 782"/>
                  <a:gd name="T7" fmla="*/ 57 h 1388"/>
                  <a:gd name="T8" fmla="*/ 699 w 782"/>
                  <a:gd name="T9" fmla="*/ 320 h 1388"/>
                  <a:gd name="T10" fmla="*/ 700 w 782"/>
                  <a:gd name="T11" fmla="*/ 322 h 1388"/>
                  <a:gd name="T12" fmla="*/ 667 w 782"/>
                  <a:gd name="T13" fmla="*/ 456 h 1388"/>
                  <a:gd name="T14" fmla="*/ 671 w 782"/>
                  <a:gd name="T15" fmla="*/ 503 h 1388"/>
                  <a:gd name="T16" fmla="*/ 671 w 782"/>
                  <a:gd name="T17" fmla="*/ 503 h 1388"/>
                  <a:gd name="T18" fmla="*/ 671 w 782"/>
                  <a:gd name="T19" fmla="*/ 503 h 1388"/>
                  <a:gd name="T20" fmla="*/ 459 w 782"/>
                  <a:gd name="T21" fmla="*/ 794 h 1388"/>
                  <a:gd name="T22" fmla="*/ 520 w 782"/>
                  <a:gd name="T23" fmla="*/ 976 h 1388"/>
                  <a:gd name="T24" fmla="*/ 513 w 782"/>
                  <a:gd name="T25" fmla="*/ 1041 h 1388"/>
                  <a:gd name="T26" fmla="*/ 513 w 782"/>
                  <a:gd name="T27" fmla="*/ 1041 h 1388"/>
                  <a:gd name="T28" fmla="*/ 513 w 782"/>
                  <a:gd name="T29" fmla="*/ 1041 h 1388"/>
                  <a:gd name="T30" fmla="*/ 513 w 782"/>
                  <a:gd name="T31" fmla="*/ 1042 h 1388"/>
                  <a:gd name="T32" fmla="*/ 513 w 782"/>
                  <a:gd name="T33" fmla="*/ 1042 h 1388"/>
                  <a:gd name="T34" fmla="*/ 513 w 782"/>
                  <a:gd name="T35" fmla="*/ 1043 h 1388"/>
                  <a:gd name="T36" fmla="*/ 513 w 782"/>
                  <a:gd name="T37" fmla="*/ 1043 h 1388"/>
                  <a:gd name="T38" fmla="*/ 512 w 782"/>
                  <a:gd name="T39" fmla="*/ 1045 h 1388"/>
                  <a:gd name="T40" fmla="*/ 512 w 782"/>
                  <a:gd name="T41" fmla="*/ 1045 h 1388"/>
                  <a:gd name="T42" fmla="*/ 512 w 782"/>
                  <a:gd name="T43" fmla="*/ 1046 h 1388"/>
                  <a:gd name="T44" fmla="*/ 512 w 782"/>
                  <a:gd name="T45" fmla="*/ 1046 h 1388"/>
                  <a:gd name="T46" fmla="*/ 512 w 782"/>
                  <a:gd name="T47" fmla="*/ 1047 h 1388"/>
                  <a:gd name="T48" fmla="*/ 512 w 782"/>
                  <a:gd name="T49" fmla="*/ 1047 h 1388"/>
                  <a:gd name="T50" fmla="*/ 511 w 782"/>
                  <a:gd name="T51" fmla="*/ 1048 h 1388"/>
                  <a:gd name="T52" fmla="*/ 511 w 782"/>
                  <a:gd name="T53" fmla="*/ 1049 h 1388"/>
                  <a:gd name="T54" fmla="*/ 511 w 782"/>
                  <a:gd name="T55" fmla="*/ 1049 h 1388"/>
                  <a:gd name="T56" fmla="*/ 511 w 782"/>
                  <a:gd name="T57" fmla="*/ 1050 h 1388"/>
                  <a:gd name="T58" fmla="*/ 511 w 782"/>
                  <a:gd name="T59" fmla="*/ 1051 h 1388"/>
                  <a:gd name="T60" fmla="*/ 511 w 782"/>
                  <a:gd name="T61" fmla="*/ 1051 h 1388"/>
                  <a:gd name="T62" fmla="*/ 511 w 782"/>
                  <a:gd name="T63" fmla="*/ 1052 h 1388"/>
                  <a:gd name="T64" fmla="*/ 510 w 782"/>
                  <a:gd name="T65" fmla="*/ 1052 h 1388"/>
                  <a:gd name="T66" fmla="*/ 510 w 782"/>
                  <a:gd name="T67" fmla="*/ 1053 h 1388"/>
                  <a:gd name="T68" fmla="*/ 510 w 782"/>
                  <a:gd name="T69" fmla="*/ 1054 h 1388"/>
                  <a:gd name="T70" fmla="*/ 510 w 782"/>
                  <a:gd name="T71" fmla="*/ 1054 h 1388"/>
                  <a:gd name="T72" fmla="*/ 510 w 782"/>
                  <a:gd name="T73" fmla="*/ 1055 h 1388"/>
                  <a:gd name="T74" fmla="*/ 510 w 782"/>
                  <a:gd name="T75" fmla="*/ 1056 h 1388"/>
                  <a:gd name="T76" fmla="*/ 509 w 782"/>
                  <a:gd name="T77" fmla="*/ 1056 h 1388"/>
                  <a:gd name="T78" fmla="*/ 509 w 782"/>
                  <a:gd name="T79" fmla="*/ 1057 h 1388"/>
                  <a:gd name="T80" fmla="*/ 509 w 782"/>
                  <a:gd name="T81" fmla="*/ 1057 h 1388"/>
                  <a:gd name="T82" fmla="*/ 509 w 782"/>
                  <a:gd name="T83" fmla="*/ 1058 h 1388"/>
                  <a:gd name="T84" fmla="*/ 509 w 782"/>
                  <a:gd name="T85" fmla="*/ 1058 h 1388"/>
                  <a:gd name="T86" fmla="*/ 509 w 782"/>
                  <a:gd name="T87" fmla="*/ 1059 h 1388"/>
                  <a:gd name="T88" fmla="*/ 508 w 782"/>
                  <a:gd name="T89" fmla="*/ 1060 h 1388"/>
                  <a:gd name="T90" fmla="*/ 508 w 782"/>
                  <a:gd name="T91" fmla="*/ 1061 h 1388"/>
                  <a:gd name="T92" fmla="*/ 508 w 782"/>
                  <a:gd name="T93" fmla="*/ 1061 h 1388"/>
                  <a:gd name="T94" fmla="*/ 508 w 782"/>
                  <a:gd name="T95" fmla="*/ 1062 h 1388"/>
                  <a:gd name="T96" fmla="*/ 508 w 782"/>
                  <a:gd name="T97" fmla="*/ 1062 h 1388"/>
                  <a:gd name="T98" fmla="*/ 507 w 782"/>
                  <a:gd name="T99" fmla="*/ 1063 h 1388"/>
                  <a:gd name="T100" fmla="*/ 507 w 782"/>
                  <a:gd name="T101" fmla="*/ 1063 h 1388"/>
                  <a:gd name="T102" fmla="*/ 442 w 782"/>
                  <a:gd name="T103" fmla="*/ 1180 h 1388"/>
                  <a:gd name="T104" fmla="*/ 441 w 782"/>
                  <a:gd name="T105" fmla="*/ 1180 h 1388"/>
                  <a:gd name="T106" fmla="*/ 218 w 782"/>
                  <a:gd name="T107" fmla="*/ 1279 h 1388"/>
                  <a:gd name="T108" fmla="*/ 153 w 782"/>
                  <a:gd name="T109" fmla="*/ 1272 h 1388"/>
                  <a:gd name="T110" fmla="*/ 153 w 782"/>
                  <a:gd name="T111" fmla="*/ 1272 h 1388"/>
                  <a:gd name="T112" fmla="*/ 145 w 782"/>
                  <a:gd name="T113" fmla="*/ 1270 h 1388"/>
                  <a:gd name="T114" fmla="*/ 0 w 782"/>
                  <a:gd name="T115" fmla="*/ 1388 h 1388"/>
                  <a:gd name="T116" fmla="*/ 51 w 782"/>
                  <a:gd name="T117" fmla="*/ 1388 h 1388"/>
                  <a:gd name="T118" fmla="*/ 71 w 782"/>
                  <a:gd name="T119" fmla="*/ 1388 h 1388"/>
                  <a:gd name="T120" fmla="*/ 782 w 782"/>
                  <a:gd name="T121" fmla="*/ 633 h 1388"/>
                  <a:gd name="T122" fmla="*/ 782 w 782"/>
                  <a:gd name="T123" fmla="*/ 0 h 1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2" h="1388">
                    <a:moveTo>
                      <a:pt x="782" y="0"/>
                    </a:moveTo>
                    <a:cubicBezTo>
                      <a:pt x="556" y="0"/>
                      <a:pt x="556" y="0"/>
                      <a:pt x="556" y="0"/>
                    </a:cubicBezTo>
                    <a:cubicBezTo>
                      <a:pt x="549" y="16"/>
                      <a:pt x="541" y="32"/>
                      <a:pt x="532" y="46"/>
                    </a:cubicBezTo>
                    <a:cubicBezTo>
                      <a:pt x="551" y="57"/>
                      <a:pt x="551" y="57"/>
                      <a:pt x="551" y="57"/>
                    </a:cubicBezTo>
                    <a:cubicBezTo>
                      <a:pt x="647" y="114"/>
                      <a:pt x="700" y="216"/>
                      <a:pt x="699" y="320"/>
                    </a:cubicBezTo>
                    <a:cubicBezTo>
                      <a:pt x="700" y="321"/>
                      <a:pt x="700" y="321"/>
                      <a:pt x="700" y="322"/>
                    </a:cubicBezTo>
                    <a:cubicBezTo>
                      <a:pt x="700" y="367"/>
                      <a:pt x="689" y="414"/>
                      <a:pt x="667" y="456"/>
                    </a:cubicBezTo>
                    <a:cubicBezTo>
                      <a:pt x="670" y="472"/>
                      <a:pt x="671" y="487"/>
                      <a:pt x="671" y="503"/>
                    </a:cubicBezTo>
                    <a:cubicBezTo>
                      <a:pt x="671" y="503"/>
                      <a:pt x="671" y="503"/>
                      <a:pt x="671" y="503"/>
                    </a:cubicBezTo>
                    <a:cubicBezTo>
                      <a:pt x="671" y="503"/>
                      <a:pt x="671" y="503"/>
                      <a:pt x="671" y="503"/>
                    </a:cubicBezTo>
                    <a:cubicBezTo>
                      <a:pt x="671" y="639"/>
                      <a:pt x="582" y="755"/>
                      <a:pt x="459" y="794"/>
                    </a:cubicBezTo>
                    <a:cubicBezTo>
                      <a:pt x="498" y="845"/>
                      <a:pt x="520" y="909"/>
                      <a:pt x="520" y="976"/>
                    </a:cubicBezTo>
                    <a:cubicBezTo>
                      <a:pt x="520" y="997"/>
                      <a:pt x="518" y="1019"/>
                      <a:pt x="513" y="1041"/>
                    </a:cubicBezTo>
                    <a:cubicBezTo>
                      <a:pt x="513" y="1041"/>
                      <a:pt x="513" y="1041"/>
                      <a:pt x="513" y="1041"/>
                    </a:cubicBezTo>
                    <a:cubicBezTo>
                      <a:pt x="513" y="1041"/>
                      <a:pt x="513" y="1041"/>
                      <a:pt x="513" y="1041"/>
                    </a:cubicBezTo>
                    <a:cubicBezTo>
                      <a:pt x="513" y="1041"/>
                      <a:pt x="513" y="1042"/>
                      <a:pt x="513" y="1042"/>
                    </a:cubicBezTo>
                    <a:cubicBezTo>
                      <a:pt x="513" y="1042"/>
                      <a:pt x="513" y="1042"/>
                      <a:pt x="513" y="1042"/>
                    </a:cubicBezTo>
                    <a:cubicBezTo>
                      <a:pt x="513" y="1043"/>
                      <a:pt x="513" y="1043"/>
                      <a:pt x="513" y="1043"/>
                    </a:cubicBezTo>
                    <a:cubicBezTo>
                      <a:pt x="513" y="1043"/>
                      <a:pt x="513" y="1043"/>
                      <a:pt x="513" y="1043"/>
                    </a:cubicBezTo>
                    <a:cubicBezTo>
                      <a:pt x="513" y="1044"/>
                      <a:pt x="512" y="1044"/>
                      <a:pt x="512" y="1045"/>
                    </a:cubicBezTo>
                    <a:cubicBezTo>
                      <a:pt x="512" y="1045"/>
                      <a:pt x="512" y="1045"/>
                      <a:pt x="512" y="1045"/>
                    </a:cubicBezTo>
                    <a:cubicBezTo>
                      <a:pt x="512" y="1045"/>
                      <a:pt x="512" y="1045"/>
                      <a:pt x="512" y="1046"/>
                    </a:cubicBezTo>
                    <a:cubicBezTo>
                      <a:pt x="512" y="1046"/>
                      <a:pt x="512" y="1046"/>
                      <a:pt x="512" y="1046"/>
                    </a:cubicBezTo>
                    <a:cubicBezTo>
                      <a:pt x="512" y="1046"/>
                      <a:pt x="512" y="1047"/>
                      <a:pt x="512" y="1047"/>
                    </a:cubicBezTo>
                    <a:cubicBezTo>
                      <a:pt x="512" y="1047"/>
                      <a:pt x="512" y="1047"/>
                      <a:pt x="512" y="1047"/>
                    </a:cubicBezTo>
                    <a:cubicBezTo>
                      <a:pt x="512" y="1048"/>
                      <a:pt x="512" y="1048"/>
                      <a:pt x="511" y="1048"/>
                    </a:cubicBezTo>
                    <a:cubicBezTo>
                      <a:pt x="511" y="1048"/>
                      <a:pt x="511" y="1048"/>
                      <a:pt x="511" y="1049"/>
                    </a:cubicBezTo>
                    <a:cubicBezTo>
                      <a:pt x="511" y="1049"/>
                      <a:pt x="511" y="1049"/>
                      <a:pt x="511" y="1049"/>
                    </a:cubicBezTo>
                    <a:cubicBezTo>
                      <a:pt x="511" y="1050"/>
                      <a:pt x="511" y="1050"/>
                      <a:pt x="511" y="1050"/>
                    </a:cubicBezTo>
                    <a:cubicBezTo>
                      <a:pt x="511" y="1050"/>
                      <a:pt x="511" y="1050"/>
                      <a:pt x="511" y="1051"/>
                    </a:cubicBezTo>
                    <a:cubicBezTo>
                      <a:pt x="511" y="1051"/>
                      <a:pt x="511" y="1051"/>
                      <a:pt x="511" y="1051"/>
                    </a:cubicBezTo>
                    <a:cubicBezTo>
                      <a:pt x="511" y="1051"/>
                      <a:pt x="511" y="1052"/>
                      <a:pt x="511" y="1052"/>
                    </a:cubicBezTo>
                    <a:cubicBezTo>
                      <a:pt x="511" y="1052"/>
                      <a:pt x="510" y="1052"/>
                      <a:pt x="510" y="1052"/>
                    </a:cubicBezTo>
                    <a:cubicBezTo>
                      <a:pt x="510" y="1053"/>
                      <a:pt x="510" y="1053"/>
                      <a:pt x="510" y="1053"/>
                    </a:cubicBezTo>
                    <a:cubicBezTo>
                      <a:pt x="510" y="1053"/>
                      <a:pt x="510" y="1053"/>
                      <a:pt x="510" y="1054"/>
                    </a:cubicBezTo>
                    <a:cubicBezTo>
                      <a:pt x="510" y="1054"/>
                      <a:pt x="510" y="1054"/>
                      <a:pt x="510" y="1054"/>
                    </a:cubicBezTo>
                    <a:cubicBezTo>
                      <a:pt x="510" y="1055"/>
                      <a:pt x="510" y="1055"/>
                      <a:pt x="510" y="1055"/>
                    </a:cubicBezTo>
                    <a:cubicBezTo>
                      <a:pt x="510" y="1055"/>
                      <a:pt x="510" y="1055"/>
                      <a:pt x="510" y="1056"/>
                    </a:cubicBezTo>
                    <a:cubicBezTo>
                      <a:pt x="510" y="1056"/>
                      <a:pt x="510" y="1056"/>
                      <a:pt x="509" y="1056"/>
                    </a:cubicBezTo>
                    <a:cubicBezTo>
                      <a:pt x="509" y="1056"/>
                      <a:pt x="509" y="1057"/>
                      <a:pt x="509" y="1057"/>
                    </a:cubicBezTo>
                    <a:cubicBezTo>
                      <a:pt x="509" y="1057"/>
                      <a:pt x="509" y="1057"/>
                      <a:pt x="509" y="1057"/>
                    </a:cubicBezTo>
                    <a:cubicBezTo>
                      <a:pt x="509" y="1057"/>
                      <a:pt x="509" y="1058"/>
                      <a:pt x="509" y="1058"/>
                    </a:cubicBezTo>
                    <a:cubicBezTo>
                      <a:pt x="509" y="1058"/>
                      <a:pt x="509" y="1058"/>
                      <a:pt x="509" y="1058"/>
                    </a:cubicBezTo>
                    <a:cubicBezTo>
                      <a:pt x="509" y="1059"/>
                      <a:pt x="509" y="1059"/>
                      <a:pt x="509" y="1059"/>
                    </a:cubicBezTo>
                    <a:cubicBezTo>
                      <a:pt x="509" y="1059"/>
                      <a:pt x="509" y="1059"/>
                      <a:pt x="508" y="1060"/>
                    </a:cubicBezTo>
                    <a:cubicBezTo>
                      <a:pt x="508" y="1060"/>
                      <a:pt x="508" y="1060"/>
                      <a:pt x="508" y="1061"/>
                    </a:cubicBezTo>
                    <a:cubicBezTo>
                      <a:pt x="508" y="1061"/>
                      <a:pt x="508" y="1061"/>
                      <a:pt x="508" y="1061"/>
                    </a:cubicBezTo>
                    <a:cubicBezTo>
                      <a:pt x="508" y="1061"/>
                      <a:pt x="508" y="1061"/>
                      <a:pt x="508" y="1062"/>
                    </a:cubicBezTo>
                    <a:cubicBezTo>
                      <a:pt x="508" y="1062"/>
                      <a:pt x="508" y="1062"/>
                      <a:pt x="508" y="1062"/>
                    </a:cubicBezTo>
                    <a:cubicBezTo>
                      <a:pt x="508" y="1062"/>
                      <a:pt x="508" y="1063"/>
                      <a:pt x="507" y="1063"/>
                    </a:cubicBezTo>
                    <a:cubicBezTo>
                      <a:pt x="507" y="1063"/>
                      <a:pt x="507" y="1063"/>
                      <a:pt x="507" y="1063"/>
                    </a:cubicBezTo>
                    <a:cubicBezTo>
                      <a:pt x="494" y="1108"/>
                      <a:pt x="471" y="1147"/>
                      <a:pt x="442" y="1180"/>
                    </a:cubicBezTo>
                    <a:cubicBezTo>
                      <a:pt x="442" y="1180"/>
                      <a:pt x="442" y="1180"/>
                      <a:pt x="441" y="1180"/>
                    </a:cubicBezTo>
                    <a:cubicBezTo>
                      <a:pt x="385" y="1242"/>
                      <a:pt x="305" y="1279"/>
                      <a:pt x="218" y="1279"/>
                    </a:cubicBezTo>
                    <a:cubicBezTo>
                      <a:pt x="197" y="1279"/>
                      <a:pt x="175" y="1277"/>
                      <a:pt x="153" y="1272"/>
                    </a:cubicBezTo>
                    <a:cubicBezTo>
                      <a:pt x="153" y="1272"/>
                      <a:pt x="153" y="1272"/>
                      <a:pt x="153" y="1272"/>
                    </a:cubicBezTo>
                    <a:cubicBezTo>
                      <a:pt x="145" y="1270"/>
                      <a:pt x="145" y="1270"/>
                      <a:pt x="145" y="1270"/>
                    </a:cubicBezTo>
                    <a:cubicBezTo>
                      <a:pt x="102" y="1315"/>
                      <a:pt x="53" y="1355"/>
                      <a:pt x="0" y="1388"/>
                    </a:cubicBezTo>
                    <a:cubicBezTo>
                      <a:pt x="51" y="1388"/>
                      <a:pt x="51" y="1388"/>
                      <a:pt x="51" y="1388"/>
                    </a:cubicBezTo>
                    <a:cubicBezTo>
                      <a:pt x="58" y="1388"/>
                      <a:pt x="64" y="1388"/>
                      <a:pt x="71" y="1388"/>
                    </a:cubicBezTo>
                    <a:cubicBezTo>
                      <a:pt x="470" y="1367"/>
                      <a:pt x="782" y="1037"/>
                      <a:pt x="782" y="633"/>
                    </a:cubicBezTo>
                    <a:cubicBezTo>
                      <a:pt x="782" y="0"/>
                      <a:pt x="782" y="0"/>
                      <a:pt x="782" y="0"/>
                    </a:cubicBezTo>
                  </a:path>
                </a:pathLst>
              </a:custGeom>
              <a:solidFill>
                <a:srgbClr val="2B09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5" name="ïšľíďe"/>
              <p:cNvSpPr/>
              <p:nvPr/>
            </p:nvSpPr>
            <p:spPr bwMode="auto">
              <a:xfrm>
                <a:off x="5892265" y="4355945"/>
                <a:ext cx="61796" cy="45382"/>
              </a:xfrm>
              <a:custGeom>
                <a:avLst/>
                <a:gdLst>
                  <a:gd name="T0" fmla="*/ 149 w 166"/>
                  <a:gd name="T1" fmla="*/ 0 h 122"/>
                  <a:gd name="T2" fmla="*/ 0 w 166"/>
                  <a:gd name="T3" fmla="*/ 122 h 122"/>
                  <a:gd name="T4" fmla="*/ 20 w 166"/>
                  <a:gd name="T5" fmla="*/ 122 h 122"/>
                  <a:gd name="T6" fmla="*/ 21 w 166"/>
                  <a:gd name="T7" fmla="*/ 121 h 122"/>
                  <a:gd name="T8" fmla="*/ 166 w 166"/>
                  <a:gd name="T9" fmla="*/ 3 h 122"/>
                  <a:gd name="T10" fmla="*/ 149 w 166"/>
                  <a:gd name="T11" fmla="*/ 0 h 122"/>
                </a:gdLst>
                <a:ahLst/>
                <a:cxnLst>
                  <a:cxn ang="0">
                    <a:pos x="T0" y="T1"/>
                  </a:cxn>
                  <a:cxn ang="0">
                    <a:pos x="T2" y="T3"/>
                  </a:cxn>
                  <a:cxn ang="0">
                    <a:pos x="T4" y="T5"/>
                  </a:cxn>
                  <a:cxn ang="0">
                    <a:pos x="T6" y="T7"/>
                  </a:cxn>
                  <a:cxn ang="0">
                    <a:pos x="T8" y="T9"/>
                  </a:cxn>
                  <a:cxn ang="0">
                    <a:pos x="T10" y="T11"/>
                  </a:cxn>
                </a:cxnLst>
                <a:rect l="0" t="0" r="r" b="b"/>
                <a:pathLst>
                  <a:path w="166" h="122">
                    <a:moveTo>
                      <a:pt x="149" y="0"/>
                    </a:moveTo>
                    <a:cubicBezTo>
                      <a:pt x="105" y="46"/>
                      <a:pt x="54" y="87"/>
                      <a:pt x="0" y="122"/>
                    </a:cubicBezTo>
                    <a:cubicBezTo>
                      <a:pt x="20" y="122"/>
                      <a:pt x="20" y="122"/>
                      <a:pt x="20" y="122"/>
                    </a:cubicBezTo>
                    <a:cubicBezTo>
                      <a:pt x="20" y="122"/>
                      <a:pt x="21" y="122"/>
                      <a:pt x="21" y="121"/>
                    </a:cubicBezTo>
                    <a:cubicBezTo>
                      <a:pt x="74" y="88"/>
                      <a:pt x="123" y="48"/>
                      <a:pt x="166" y="3"/>
                    </a:cubicBezTo>
                    <a:cubicBezTo>
                      <a:pt x="149" y="0"/>
                      <a:pt x="149" y="0"/>
                      <a:pt x="149" y="0"/>
                    </a:cubicBezTo>
                  </a:path>
                </a:pathLst>
              </a:custGeom>
              <a:solidFill>
                <a:srgbClr val="4118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6" name="íṣlîdê"/>
              <p:cNvSpPr/>
              <p:nvPr/>
            </p:nvSpPr>
            <p:spPr bwMode="auto">
              <a:xfrm>
                <a:off x="6068964" y="3883783"/>
                <a:ext cx="38623" cy="17380"/>
              </a:xfrm>
              <a:custGeom>
                <a:avLst/>
                <a:gdLst>
                  <a:gd name="T0" fmla="*/ 103 w 103"/>
                  <a:gd name="T1" fmla="*/ 0 h 46"/>
                  <a:gd name="T2" fmla="*/ 0 w 103"/>
                  <a:gd name="T3" fmla="*/ 0 h 46"/>
                  <a:gd name="T4" fmla="*/ 79 w 103"/>
                  <a:gd name="T5" fmla="*/ 46 h 46"/>
                  <a:gd name="T6" fmla="*/ 103 w 103"/>
                  <a:gd name="T7" fmla="*/ 0 h 46"/>
                </a:gdLst>
                <a:ahLst/>
                <a:cxnLst>
                  <a:cxn ang="0">
                    <a:pos x="T0" y="T1"/>
                  </a:cxn>
                  <a:cxn ang="0">
                    <a:pos x="T2" y="T3"/>
                  </a:cxn>
                  <a:cxn ang="0">
                    <a:pos x="T4" y="T5"/>
                  </a:cxn>
                  <a:cxn ang="0">
                    <a:pos x="T6" y="T7"/>
                  </a:cxn>
                </a:cxnLst>
                <a:rect l="0" t="0" r="r" b="b"/>
                <a:pathLst>
                  <a:path w="103" h="46">
                    <a:moveTo>
                      <a:pt x="103" y="0"/>
                    </a:moveTo>
                    <a:cubicBezTo>
                      <a:pt x="0" y="0"/>
                      <a:pt x="0" y="0"/>
                      <a:pt x="0" y="0"/>
                    </a:cubicBezTo>
                    <a:cubicBezTo>
                      <a:pt x="79" y="46"/>
                      <a:pt x="79" y="46"/>
                      <a:pt x="79" y="46"/>
                    </a:cubicBezTo>
                    <a:cubicBezTo>
                      <a:pt x="88" y="32"/>
                      <a:pt x="96" y="16"/>
                      <a:pt x="103"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7" name="iSḻîḋè"/>
              <p:cNvSpPr/>
              <p:nvPr/>
            </p:nvSpPr>
            <p:spPr bwMode="auto">
              <a:xfrm>
                <a:off x="6028411" y="4053723"/>
                <a:ext cx="122627" cy="126490"/>
              </a:xfrm>
              <a:custGeom>
                <a:avLst/>
                <a:gdLst>
                  <a:gd name="T0" fmla="*/ 199 w 328"/>
                  <a:gd name="T1" fmla="*/ 128 h 338"/>
                  <a:gd name="T2" fmla="*/ 54 w 328"/>
                  <a:gd name="T3" fmla="*/ 165 h 338"/>
                  <a:gd name="T4" fmla="*/ 0 w 328"/>
                  <a:gd name="T5" fmla="*/ 160 h 338"/>
                  <a:gd name="T6" fmla="*/ 0 w 328"/>
                  <a:gd name="T7" fmla="*/ 236 h 338"/>
                  <a:gd name="T8" fmla="*/ 76 w 328"/>
                  <a:gd name="T9" fmla="*/ 224 h 338"/>
                  <a:gd name="T10" fmla="*/ 199 w 328"/>
                  <a:gd name="T11" fmla="*/ 128 h 338"/>
                  <a:gd name="T12" fmla="*/ 324 w 328"/>
                  <a:gd name="T13" fmla="*/ 0 h 338"/>
                  <a:gd name="T14" fmla="*/ 315 w 328"/>
                  <a:gd name="T15" fmla="*/ 17 h 338"/>
                  <a:gd name="T16" fmla="*/ 315 w 328"/>
                  <a:gd name="T17" fmla="*/ 17 h 338"/>
                  <a:gd name="T18" fmla="*/ 315 w 328"/>
                  <a:gd name="T19" fmla="*/ 17 h 338"/>
                  <a:gd name="T20" fmla="*/ 221 w 328"/>
                  <a:gd name="T21" fmla="*/ 115 h 338"/>
                  <a:gd name="T22" fmla="*/ 233 w 328"/>
                  <a:gd name="T23" fmla="*/ 118 h 338"/>
                  <a:gd name="T24" fmla="*/ 245 w 328"/>
                  <a:gd name="T25" fmla="*/ 138 h 338"/>
                  <a:gd name="T26" fmla="*/ 245 w 328"/>
                  <a:gd name="T27" fmla="*/ 138 h 338"/>
                  <a:gd name="T28" fmla="*/ 245 w 328"/>
                  <a:gd name="T29" fmla="*/ 138 h 338"/>
                  <a:gd name="T30" fmla="*/ 245 w 328"/>
                  <a:gd name="T31" fmla="*/ 138 h 338"/>
                  <a:gd name="T32" fmla="*/ 245 w 328"/>
                  <a:gd name="T33" fmla="*/ 138 h 338"/>
                  <a:gd name="T34" fmla="*/ 246 w 328"/>
                  <a:gd name="T35" fmla="*/ 140 h 338"/>
                  <a:gd name="T36" fmla="*/ 242 w 328"/>
                  <a:gd name="T37" fmla="*/ 152 h 338"/>
                  <a:gd name="T38" fmla="*/ 88 w 328"/>
                  <a:gd name="T39" fmla="*/ 271 h 338"/>
                  <a:gd name="T40" fmla="*/ 57 w 328"/>
                  <a:gd name="T41" fmla="*/ 279 h 338"/>
                  <a:gd name="T42" fmla="*/ 116 w 328"/>
                  <a:gd name="T43" fmla="*/ 338 h 338"/>
                  <a:gd name="T44" fmla="*/ 328 w 328"/>
                  <a:gd name="T45" fmla="*/ 47 h 338"/>
                  <a:gd name="T46" fmla="*/ 328 w 328"/>
                  <a:gd name="T47" fmla="*/ 47 h 338"/>
                  <a:gd name="T48" fmla="*/ 328 w 328"/>
                  <a:gd name="T49" fmla="*/ 47 h 338"/>
                  <a:gd name="T50" fmla="*/ 324 w 328"/>
                  <a:gd name="T5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8" h="338">
                    <a:moveTo>
                      <a:pt x="199" y="128"/>
                    </a:moveTo>
                    <a:cubicBezTo>
                      <a:pt x="155" y="152"/>
                      <a:pt x="104" y="165"/>
                      <a:pt x="54" y="165"/>
                    </a:cubicBezTo>
                    <a:cubicBezTo>
                      <a:pt x="36" y="165"/>
                      <a:pt x="18" y="163"/>
                      <a:pt x="0" y="160"/>
                    </a:cubicBezTo>
                    <a:cubicBezTo>
                      <a:pt x="0" y="236"/>
                      <a:pt x="0" y="236"/>
                      <a:pt x="0" y="236"/>
                    </a:cubicBezTo>
                    <a:cubicBezTo>
                      <a:pt x="11" y="236"/>
                      <a:pt x="41" y="234"/>
                      <a:pt x="76" y="224"/>
                    </a:cubicBezTo>
                    <a:cubicBezTo>
                      <a:pt x="132" y="206"/>
                      <a:pt x="174" y="174"/>
                      <a:pt x="199" y="128"/>
                    </a:cubicBezTo>
                    <a:moveTo>
                      <a:pt x="324" y="0"/>
                    </a:moveTo>
                    <a:cubicBezTo>
                      <a:pt x="321" y="6"/>
                      <a:pt x="318" y="11"/>
                      <a:pt x="315" y="17"/>
                    </a:cubicBezTo>
                    <a:cubicBezTo>
                      <a:pt x="315" y="17"/>
                      <a:pt x="315" y="17"/>
                      <a:pt x="315" y="17"/>
                    </a:cubicBezTo>
                    <a:cubicBezTo>
                      <a:pt x="315" y="17"/>
                      <a:pt x="315" y="17"/>
                      <a:pt x="315" y="17"/>
                    </a:cubicBezTo>
                    <a:cubicBezTo>
                      <a:pt x="291" y="58"/>
                      <a:pt x="258" y="91"/>
                      <a:pt x="221" y="115"/>
                    </a:cubicBezTo>
                    <a:cubicBezTo>
                      <a:pt x="225" y="115"/>
                      <a:pt x="229" y="116"/>
                      <a:pt x="233" y="118"/>
                    </a:cubicBezTo>
                    <a:cubicBezTo>
                      <a:pt x="240" y="122"/>
                      <a:pt x="245" y="129"/>
                      <a:pt x="245" y="138"/>
                    </a:cubicBezTo>
                    <a:cubicBezTo>
                      <a:pt x="245" y="138"/>
                      <a:pt x="245" y="138"/>
                      <a:pt x="245" y="138"/>
                    </a:cubicBezTo>
                    <a:cubicBezTo>
                      <a:pt x="245" y="138"/>
                      <a:pt x="245" y="138"/>
                      <a:pt x="245" y="138"/>
                    </a:cubicBezTo>
                    <a:cubicBezTo>
                      <a:pt x="245" y="138"/>
                      <a:pt x="245" y="138"/>
                      <a:pt x="245" y="138"/>
                    </a:cubicBezTo>
                    <a:cubicBezTo>
                      <a:pt x="245" y="138"/>
                      <a:pt x="245" y="138"/>
                      <a:pt x="245" y="138"/>
                    </a:cubicBezTo>
                    <a:cubicBezTo>
                      <a:pt x="245" y="139"/>
                      <a:pt x="246" y="139"/>
                      <a:pt x="246" y="140"/>
                    </a:cubicBezTo>
                    <a:cubicBezTo>
                      <a:pt x="246" y="144"/>
                      <a:pt x="245" y="148"/>
                      <a:pt x="242" y="152"/>
                    </a:cubicBezTo>
                    <a:cubicBezTo>
                      <a:pt x="211" y="209"/>
                      <a:pt x="158" y="250"/>
                      <a:pt x="88" y="271"/>
                    </a:cubicBezTo>
                    <a:cubicBezTo>
                      <a:pt x="78" y="274"/>
                      <a:pt x="67" y="277"/>
                      <a:pt x="57" y="279"/>
                    </a:cubicBezTo>
                    <a:cubicBezTo>
                      <a:pt x="80" y="296"/>
                      <a:pt x="99" y="316"/>
                      <a:pt x="116" y="338"/>
                    </a:cubicBezTo>
                    <a:cubicBezTo>
                      <a:pt x="239" y="299"/>
                      <a:pt x="328" y="183"/>
                      <a:pt x="328" y="47"/>
                    </a:cubicBezTo>
                    <a:cubicBezTo>
                      <a:pt x="328" y="47"/>
                      <a:pt x="328" y="47"/>
                      <a:pt x="328" y="47"/>
                    </a:cubicBezTo>
                    <a:cubicBezTo>
                      <a:pt x="328" y="47"/>
                      <a:pt x="328" y="47"/>
                      <a:pt x="328" y="47"/>
                    </a:cubicBezTo>
                    <a:cubicBezTo>
                      <a:pt x="328" y="31"/>
                      <a:pt x="327" y="16"/>
                      <a:pt x="324"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8" name="iślïďê"/>
              <p:cNvSpPr/>
              <p:nvPr/>
            </p:nvSpPr>
            <p:spPr bwMode="auto">
              <a:xfrm>
                <a:off x="6028411" y="4096208"/>
                <a:ext cx="91729" cy="61796"/>
              </a:xfrm>
              <a:custGeom>
                <a:avLst/>
                <a:gdLst>
                  <a:gd name="T0" fmla="*/ 245 w 246"/>
                  <a:gd name="T1" fmla="*/ 23 h 164"/>
                  <a:gd name="T2" fmla="*/ 245 w 246"/>
                  <a:gd name="T3" fmla="*/ 23 h 164"/>
                  <a:gd name="T4" fmla="*/ 245 w 246"/>
                  <a:gd name="T5" fmla="*/ 23 h 164"/>
                  <a:gd name="T6" fmla="*/ 245 w 246"/>
                  <a:gd name="T7" fmla="*/ 23 h 164"/>
                  <a:gd name="T8" fmla="*/ 221 w 246"/>
                  <a:gd name="T9" fmla="*/ 0 h 164"/>
                  <a:gd name="T10" fmla="*/ 199 w 246"/>
                  <a:gd name="T11" fmla="*/ 13 h 164"/>
                  <a:gd name="T12" fmla="*/ 76 w 246"/>
                  <a:gd name="T13" fmla="*/ 109 h 164"/>
                  <a:gd name="T14" fmla="*/ 0 w 246"/>
                  <a:gd name="T15" fmla="*/ 121 h 164"/>
                  <a:gd name="T16" fmla="*/ 0 w 246"/>
                  <a:gd name="T17" fmla="*/ 130 h 164"/>
                  <a:gd name="T18" fmla="*/ 57 w 246"/>
                  <a:gd name="T19" fmla="*/ 164 h 164"/>
                  <a:gd name="T20" fmla="*/ 88 w 246"/>
                  <a:gd name="T21" fmla="*/ 156 h 164"/>
                  <a:gd name="T22" fmla="*/ 242 w 246"/>
                  <a:gd name="T23" fmla="*/ 37 h 164"/>
                  <a:gd name="T24" fmla="*/ 246 w 246"/>
                  <a:gd name="T25" fmla="*/ 25 h 164"/>
                  <a:gd name="T26" fmla="*/ 245 w 246"/>
                  <a:gd name="T27" fmla="*/ 23 h 164"/>
                  <a:gd name="T28" fmla="*/ 245 w 246"/>
                  <a:gd name="T29" fmla="*/ 23 h 164"/>
                  <a:gd name="T30" fmla="*/ 233 w 246"/>
                  <a:gd name="T31" fmla="*/ 3 h 164"/>
                  <a:gd name="T32" fmla="*/ 221 w 24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6" h="164">
                    <a:moveTo>
                      <a:pt x="245" y="23"/>
                    </a:moveTo>
                    <a:cubicBezTo>
                      <a:pt x="245" y="23"/>
                      <a:pt x="245" y="23"/>
                      <a:pt x="245" y="23"/>
                    </a:cubicBezTo>
                    <a:cubicBezTo>
                      <a:pt x="245" y="23"/>
                      <a:pt x="245" y="23"/>
                      <a:pt x="245" y="23"/>
                    </a:cubicBezTo>
                    <a:cubicBezTo>
                      <a:pt x="245" y="23"/>
                      <a:pt x="245" y="23"/>
                      <a:pt x="245" y="23"/>
                    </a:cubicBezTo>
                    <a:moveTo>
                      <a:pt x="221" y="0"/>
                    </a:moveTo>
                    <a:cubicBezTo>
                      <a:pt x="214" y="5"/>
                      <a:pt x="206" y="9"/>
                      <a:pt x="199" y="13"/>
                    </a:cubicBezTo>
                    <a:cubicBezTo>
                      <a:pt x="174" y="59"/>
                      <a:pt x="132" y="91"/>
                      <a:pt x="76" y="109"/>
                    </a:cubicBezTo>
                    <a:cubicBezTo>
                      <a:pt x="41" y="119"/>
                      <a:pt x="11" y="121"/>
                      <a:pt x="0" y="121"/>
                    </a:cubicBezTo>
                    <a:cubicBezTo>
                      <a:pt x="0" y="130"/>
                      <a:pt x="0" y="130"/>
                      <a:pt x="0" y="130"/>
                    </a:cubicBezTo>
                    <a:cubicBezTo>
                      <a:pt x="20" y="139"/>
                      <a:pt x="40" y="151"/>
                      <a:pt x="57" y="164"/>
                    </a:cubicBezTo>
                    <a:cubicBezTo>
                      <a:pt x="67" y="162"/>
                      <a:pt x="78" y="159"/>
                      <a:pt x="88" y="156"/>
                    </a:cubicBezTo>
                    <a:cubicBezTo>
                      <a:pt x="158" y="135"/>
                      <a:pt x="211" y="94"/>
                      <a:pt x="242" y="37"/>
                    </a:cubicBezTo>
                    <a:cubicBezTo>
                      <a:pt x="245" y="33"/>
                      <a:pt x="246" y="29"/>
                      <a:pt x="246" y="25"/>
                    </a:cubicBezTo>
                    <a:cubicBezTo>
                      <a:pt x="246" y="24"/>
                      <a:pt x="245" y="24"/>
                      <a:pt x="245" y="23"/>
                    </a:cubicBezTo>
                    <a:cubicBezTo>
                      <a:pt x="245" y="23"/>
                      <a:pt x="245" y="23"/>
                      <a:pt x="245" y="23"/>
                    </a:cubicBezTo>
                    <a:cubicBezTo>
                      <a:pt x="245" y="14"/>
                      <a:pt x="240" y="7"/>
                      <a:pt x="233" y="3"/>
                    </a:cubicBezTo>
                    <a:cubicBezTo>
                      <a:pt x="229" y="1"/>
                      <a:pt x="225" y="0"/>
                      <a:pt x="221" y="0"/>
                    </a:cubicBezTo>
                  </a:path>
                </a:pathLst>
              </a:custGeom>
              <a:solidFill>
                <a:srgbClr val="D4432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89" name="ïşḻïḑê"/>
              <p:cNvSpPr/>
              <p:nvPr/>
            </p:nvSpPr>
            <p:spPr bwMode="auto">
              <a:xfrm>
                <a:off x="6089241" y="4271941"/>
                <a:ext cx="2897" cy="7725"/>
              </a:xfrm>
              <a:custGeom>
                <a:avLst/>
                <a:gdLst>
                  <a:gd name="T0" fmla="*/ 0 w 6"/>
                  <a:gd name="T1" fmla="*/ 21 h 21"/>
                  <a:gd name="T2" fmla="*/ 0 w 6"/>
                  <a:gd name="T3" fmla="*/ 21 h 21"/>
                  <a:gd name="T4" fmla="*/ 0 w 6"/>
                  <a:gd name="T5" fmla="*/ 21 h 21"/>
                  <a:gd name="T6" fmla="*/ 1 w 6"/>
                  <a:gd name="T7" fmla="*/ 20 h 21"/>
                  <a:gd name="T8" fmla="*/ 1 w 6"/>
                  <a:gd name="T9" fmla="*/ 20 h 21"/>
                  <a:gd name="T10" fmla="*/ 1 w 6"/>
                  <a:gd name="T11" fmla="*/ 20 h 21"/>
                  <a:gd name="T12" fmla="*/ 1 w 6"/>
                  <a:gd name="T13" fmla="*/ 19 h 21"/>
                  <a:gd name="T14" fmla="*/ 1 w 6"/>
                  <a:gd name="T15" fmla="*/ 19 h 21"/>
                  <a:gd name="T16" fmla="*/ 1 w 6"/>
                  <a:gd name="T17" fmla="*/ 19 h 21"/>
                  <a:gd name="T18" fmla="*/ 2 w 6"/>
                  <a:gd name="T19" fmla="*/ 17 h 21"/>
                  <a:gd name="T20" fmla="*/ 1 w 6"/>
                  <a:gd name="T21" fmla="*/ 18 h 21"/>
                  <a:gd name="T22" fmla="*/ 2 w 6"/>
                  <a:gd name="T23" fmla="*/ 17 h 21"/>
                  <a:gd name="T24" fmla="*/ 2 w 6"/>
                  <a:gd name="T25" fmla="*/ 16 h 21"/>
                  <a:gd name="T26" fmla="*/ 2 w 6"/>
                  <a:gd name="T27" fmla="*/ 16 h 21"/>
                  <a:gd name="T28" fmla="*/ 2 w 6"/>
                  <a:gd name="T29" fmla="*/ 16 h 21"/>
                  <a:gd name="T30" fmla="*/ 2 w 6"/>
                  <a:gd name="T31" fmla="*/ 15 h 21"/>
                  <a:gd name="T32" fmla="*/ 2 w 6"/>
                  <a:gd name="T33" fmla="*/ 15 h 21"/>
                  <a:gd name="T34" fmla="*/ 2 w 6"/>
                  <a:gd name="T35" fmla="*/ 15 h 21"/>
                  <a:gd name="T36" fmla="*/ 3 w 6"/>
                  <a:gd name="T37" fmla="*/ 14 h 21"/>
                  <a:gd name="T38" fmla="*/ 2 w 6"/>
                  <a:gd name="T39" fmla="*/ 14 h 21"/>
                  <a:gd name="T40" fmla="*/ 3 w 6"/>
                  <a:gd name="T41" fmla="*/ 14 h 21"/>
                  <a:gd name="T42" fmla="*/ 3 w 6"/>
                  <a:gd name="T43" fmla="*/ 12 h 21"/>
                  <a:gd name="T44" fmla="*/ 3 w 6"/>
                  <a:gd name="T45" fmla="*/ 13 h 21"/>
                  <a:gd name="T46" fmla="*/ 3 w 6"/>
                  <a:gd name="T47" fmla="*/ 12 h 21"/>
                  <a:gd name="T48" fmla="*/ 3 w 6"/>
                  <a:gd name="T49" fmla="*/ 11 h 21"/>
                  <a:gd name="T50" fmla="*/ 3 w 6"/>
                  <a:gd name="T51" fmla="*/ 12 h 21"/>
                  <a:gd name="T52" fmla="*/ 3 w 6"/>
                  <a:gd name="T53" fmla="*/ 11 h 21"/>
                  <a:gd name="T54" fmla="*/ 4 w 6"/>
                  <a:gd name="T55" fmla="*/ 10 h 21"/>
                  <a:gd name="T56" fmla="*/ 3 w 6"/>
                  <a:gd name="T57" fmla="*/ 10 h 21"/>
                  <a:gd name="T58" fmla="*/ 4 w 6"/>
                  <a:gd name="T59" fmla="*/ 10 h 21"/>
                  <a:gd name="T60" fmla="*/ 4 w 6"/>
                  <a:gd name="T61" fmla="*/ 9 h 21"/>
                  <a:gd name="T62" fmla="*/ 4 w 6"/>
                  <a:gd name="T63" fmla="*/ 9 h 21"/>
                  <a:gd name="T64" fmla="*/ 4 w 6"/>
                  <a:gd name="T65" fmla="*/ 9 h 21"/>
                  <a:gd name="T66" fmla="*/ 4 w 6"/>
                  <a:gd name="T67" fmla="*/ 7 h 21"/>
                  <a:gd name="T68" fmla="*/ 4 w 6"/>
                  <a:gd name="T69" fmla="*/ 8 h 21"/>
                  <a:gd name="T70" fmla="*/ 4 w 6"/>
                  <a:gd name="T71" fmla="*/ 7 h 21"/>
                  <a:gd name="T72" fmla="*/ 4 w 6"/>
                  <a:gd name="T73" fmla="*/ 6 h 21"/>
                  <a:gd name="T74" fmla="*/ 4 w 6"/>
                  <a:gd name="T75" fmla="*/ 7 h 21"/>
                  <a:gd name="T76" fmla="*/ 4 w 6"/>
                  <a:gd name="T77" fmla="*/ 6 h 21"/>
                  <a:gd name="T78" fmla="*/ 5 w 6"/>
                  <a:gd name="T79" fmla="*/ 5 h 21"/>
                  <a:gd name="T80" fmla="*/ 5 w 6"/>
                  <a:gd name="T81" fmla="*/ 5 h 21"/>
                  <a:gd name="T82" fmla="*/ 5 w 6"/>
                  <a:gd name="T83" fmla="*/ 5 h 21"/>
                  <a:gd name="T84" fmla="*/ 5 w 6"/>
                  <a:gd name="T85" fmla="*/ 4 h 21"/>
                  <a:gd name="T86" fmla="*/ 5 w 6"/>
                  <a:gd name="T87" fmla="*/ 4 h 21"/>
                  <a:gd name="T88" fmla="*/ 5 w 6"/>
                  <a:gd name="T89" fmla="*/ 4 h 21"/>
                  <a:gd name="T90" fmla="*/ 5 w 6"/>
                  <a:gd name="T91" fmla="*/ 3 h 21"/>
                  <a:gd name="T92" fmla="*/ 5 w 6"/>
                  <a:gd name="T93" fmla="*/ 3 h 21"/>
                  <a:gd name="T94" fmla="*/ 5 w 6"/>
                  <a:gd name="T95" fmla="*/ 3 h 21"/>
                  <a:gd name="T96" fmla="*/ 6 w 6"/>
                  <a:gd name="T97" fmla="*/ 1 h 21"/>
                  <a:gd name="T98" fmla="*/ 6 w 6"/>
                  <a:gd name="T99" fmla="*/ 1 h 21"/>
                  <a:gd name="T100" fmla="*/ 6 w 6"/>
                  <a:gd name="T101" fmla="*/ 1 h 21"/>
                  <a:gd name="T102" fmla="*/ 6 w 6"/>
                  <a:gd name="T103" fmla="*/ 0 h 21"/>
                  <a:gd name="T104" fmla="*/ 6 w 6"/>
                  <a:gd name="T105" fmla="*/ 0 h 21"/>
                  <a:gd name="T106" fmla="*/ 6 w 6"/>
                  <a:gd name="T10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 h="21">
                    <a:moveTo>
                      <a:pt x="0" y="21"/>
                    </a:moveTo>
                    <a:cubicBezTo>
                      <a:pt x="0" y="21"/>
                      <a:pt x="0" y="21"/>
                      <a:pt x="0" y="21"/>
                    </a:cubicBezTo>
                    <a:cubicBezTo>
                      <a:pt x="0" y="21"/>
                      <a:pt x="0" y="21"/>
                      <a:pt x="0" y="21"/>
                    </a:cubicBezTo>
                    <a:moveTo>
                      <a:pt x="1" y="20"/>
                    </a:moveTo>
                    <a:cubicBezTo>
                      <a:pt x="1" y="20"/>
                      <a:pt x="1" y="20"/>
                      <a:pt x="1" y="20"/>
                    </a:cubicBezTo>
                    <a:cubicBezTo>
                      <a:pt x="1" y="20"/>
                      <a:pt x="1" y="20"/>
                      <a:pt x="1" y="20"/>
                    </a:cubicBezTo>
                    <a:moveTo>
                      <a:pt x="1" y="19"/>
                    </a:moveTo>
                    <a:cubicBezTo>
                      <a:pt x="1" y="19"/>
                      <a:pt x="1" y="19"/>
                      <a:pt x="1" y="19"/>
                    </a:cubicBezTo>
                    <a:cubicBezTo>
                      <a:pt x="1" y="19"/>
                      <a:pt x="1" y="19"/>
                      <a:pt x="1" y="19"/>
                    </a:cubicBezTo>
                    <a:moveTo>
                      <a:pt x="2" y="17"/>
                    </a:moveTo>
                    <a:cubicBezTo>
                      <a:pt x="2" y="17"/>
                      <a:pt x="2" y="17"/>
                      <a:pt x="1" y="18"/>
                    </a:cubicBezTo>
                    <a:cubicBezTo>
                      <a:pt x="2" y="17"/>
                      <a:pt x="2" y="17"/>
                      <a:pt x="2" y="17"/>
                    </a:cubicBezTo>
                    <a:moveTo>
                      <a:pt x="2" y="16"/>
                    </a:moveTo>
                    <a:cubicBezTo>
                      <a:pt x="2" y="16"/>
                      <a:pt x="2" y="16"/>
                      <a:pt x="2" y="16"/>
                    </a:cubicBezTo>
                    <a:cubicBezTo>
                      <a:pt x="2" y="16"/>
                      <a:pt x="2" y="16"/>
                      <a:pt x="2" y="16"/>
                    </a:cubicBezTo>
                    <a:moveTo>
                      <a:pt x="2" y="15"/>
                    </a:moveTo>
                    <a:cubicBezTo>
                      <a:pt x="2" y="15"/>
                      <a:pt x="2" y="15"/>
                      <a:pt x="2" y="15"/>
                    </a:cubicBezTo>
                    <a:cubicBezTo>
                      <a:pt x="2" y="15"/>
                      <a:pt x="2" y="15"/>
                      <a:pt x="2" y="15"/>
                    </a:cubicBezTo>
                    <a:moveTo>
                      <a:pt x="3" y="14"/>
                    </a:moveTo>
                    <a:cubicBezTo>
                      <a:pt x="3" y="14"/>
                      <a:pt x="3" y="14"/>
                      <a:pt x="2" y="14"/>
                    </a:cubicBezTo>
                    <a:cubicBezTo>
                      <a:pt x="3" y="14"/>
                      <a:pt x="3" y="14"/>
                      <a:pt x="3" y="14"/>
                    </a:cubicBezTo>
                    <a:moveTo>
                      <a:pt x="3" y="12"/>
                    </a:moveTo>
                    <a:cubicBezTo>
                      <a:pt x="3" y="13"/>
                      <a:pt x="3" y="13"/>
                      <a:pt x="3" y="13"/>
                    </a:cubicBezTo>
                    <a:cubicBezTo>
                      <a:pt x="3" y="13"/>
                      <a:pt x="3" y="13"/>
                      <a:pt x="3" y="12"/>
                    </a:cubicBezTo>
                    <a:moveTo>
                      <a:pt x="3" y="11"/>
                    </a:moveTo>
                    <a:cubicBezTo>
                      <a:pt x="3" y="11"/>
                      <a:pt x="3" y="11"/>
                      <a:pt x="3" y="12"/>
                    </a:cubicBezTo>
                    <a:cubicBezTo>
                      <a:pt x="3" y="11"/>
                      <a:pt x="3" y="11"/>
                      <a:pt x="3" y="11"/>
                    </a:cubicBezTo>
                    <a:moveTo>
                      <a:pt x="4" y="10"/>
                    </a:moveTo>
                    <a:cubicBezTo>
                      <a:pt x="4" y="10"/>
                      <a:pt x="3" y="10"/>
                      <a:pt x="3" y="10"/>
                    </a:cubicBezTo>
                    <a:cubicBezTo>
                      <a:pt x="3" y="10"/>
                      <a:pt x="4" y="10"/>
                      <a:pt x="4" y="10"/>
                    </a:cubicBezTo>
                    <a:moveTo>
                      <a:pt x="4" y="9"/>
                    </a:moveTo>
                    <a:cubicBezTo>
                      <a:pt x="4" y="9"/>
                      <a:pt x="4" y="9"/>
                      <a:pt x="4" y="9"/>
                    </a:cubicBezTo>
                    <a:cubicBezTo>
                      <a:pt x="4" y="9"/>
                      <a:pt x="4" y="9"/>
                      <a:pt x="4" y="9"/>
                    </a:cubicBezTo>
                    <a:moveTo>
                      <a:pt x="4" y="7"/>
                    </a:moveTo>
                    <a:cubicBezTo>
                      <a:pt x="4" y="8"/>
                      <a:pt x="4" y="8"/>
                      <a:pt x="4" y="8"/>
                    </a:cubicBezTo>
                    <a:cubicBezTo>
                      <a:pt x="4" y="8"/>
                      <a:pt x="4" y="8"/>
                      <a:pt x="4" y="7"/>
                    </a:cubicBezTo>
                    <a:moveTo>
                      <a:pt x="4" y="6"/>
                    </a:moveTo>
                    <a:cubicBezTo>
                      <a:pt x="4" y="6"/>
                      <a:pt x="4" y="6"/>
                      <a:pt x="4" y="7"/>
                    </a:cubicBezTo>
                    <a:cubicBezTo>
                      <a:pt x="4" y="6"/>
                      <a:pt x="4" y="6"/>
                      <a:pt x="4" y="6"/>
                    </a:cubicBezTo>
                    <a:moveTo>
                      <a:pt x="5" y="5"/>
                    </a:moveTo>
                    <a:cubicBezTo>
                      <a:pt x="5" y="5"/>
                      <a:pt x="5" y="5"/>
                      <a:pt x="5" y="5"/>
                    </a:cubicBezTo>
                    <a:cubicBezTo>
                      <a:pt x="5" y="5"/>
                      <a:pt x="5" y="5"/>
                      <a:pt x="5" y="5"/>
                    </a:cubicBezTo>
                    <a:moveTo>
                      <a:pt x="5" y="4"/>
                    </a:moveTo>
                    <a:cubicBezTo>
                      <a:pt x="5" y="4"/>
                      <a:pt x="5" y="4"/>
                      <a:pt x="5" y="4"/>
                    </a:cubicBezTo>
                    <a:cubicBezTo>
                      <a:pt x="5" y="4"/>
                      <a:pt x="5" y="4"/>
                      <a:pt x="5" y="4"/>
                    </a:cubicBezTo>
                    <a:moveTo>
                      <a:pt x="5" y="3"/>
                    </a:moveTo>
                    <a:cubicBezTo>
                      <a:pt x="5" y="3"/>
                      <a:pt x="5" y="3"/>
                      <a:pt x="5" y="3"/>
                    </a:cubicBezTo>
                    <a:cubicBezTo>
                      <a:pt x="5" y="3"/>
                      <a:pt x="5" y="3"/>
                      <a:pt x="5" y="3"/>
                    </a:cubicBezTo>
                    <a:moveTo>
                      <a:pt x="6" y="1"/>
                    </a:moveTo>
                    <a:cubicBezTo>
                      <a:pt x="6" y="1"/>
                      <a:pt x="6" y="1"/>
                      <a:pt x="6" y="1"/>
                    </a:cubicBezTo>
                    <a:cubicBezTo>
                      <a:pt x="6" y="1"/>
                      <a:pt x="6" y="1"/>
                      <a:pt x="6" y="1"/>
                    </a:cubicBezTo>
                    <a:moveTo>
                      <a:pt x="6" y="0"/>
                    </a:moveTo>
                    <a:cubicBezTo>
                      <a:pt x="6" y="0"/>
                      <a:pt x="6" y="0"/>
                      <a:pt x="6" y="0"/>
                    </a:cubicBezTo>
                    <a:cubicBezTo>
                      <a:pt x="6" y="0"/>
                      <a:pt x="6" y="0"/>
                      <a:pt x="6" y="0"/>
                    </a:cubicBezTo>
                  </a:path>
                </a:pathLst>
              </a:custGeom>
              <a:solidFill>
                <a:srgbClr val="3E81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0" name="íṡ1îḓé"/>
              <p:cNvSpPr/>
              <p:nvPr/>
            </p:nvSpPr>
            <p:spPr bwMode="auto">
              <a:xfrm>
                <a:off x="5948268" y="4320219"/>
                <a:ext cx="116834" cy="40554"/>
              </a:xfrm>
              <a:custGeom>
                <a:avLst/>
                <a:gdLst>
                  <a:gd name="T0" fmla="*/ 78 w 313"/>
                  <a:gd name="T1" fmla="*/ 0 h 109"/>
                  <a:gd name="T2" fmla="*/ 0 w 313"/>
                  <a:gd name="T3" fmla="*/ 97 h 109"/>
                  <a:gd name="T4" fmla="*/ 17 w 313"/>
                  <a:gd name="T5" fmla="*/ 100 h 109"/>
                  <a:gd name="T6" fmla="*/ 25 w 313"/>
                  <a:gd name="T7" fmla="*/ 102 h 109"/>
                  <a:gd name="T8" fmla="*/ 25 w 313"/>
                  <a:gd name="T9" fmla="*/ 102 h 109"/>
                  <a:gd name="T10" fmla="*/ 90 w 313"/>
                  <a:gd name="T11" fmla="*/ 109 h 109"/>
                  <a:gd name="T12" fmla="*/ 313 w 313"/>
                  <a:gd name="T13" fmla="*/ 10 h 109"/>
                  <a:gd name="T14" fmla="*/ 220 w 313"/>
                  <a:gd name="T15" fmla="*/ 22 h 109"/>
                  <a:gd name="T16" fmla="*/ 142 w 313"/>
                  <a:gd name="T17" fmla="*/ 14 h 109"/>
                  <a:gd name="T18" fmla="*/ 142 w 313"/>
                  <a:gd name="T19" fmla="*/ 14 h 109"/>
                  <a:gd name="T20" fmla="*/ 78 w 313"/>
                  <a:gd name="T21"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3" h="109">
                    <a:moveTo>
                      <a:pt x="78" y="0"/>
                    </a:moveTo>
                    <a:cubicBezTo>
                      <a:pt x="54" y="34"/>
                      <a:pt x="28" y="66"/>
                      <a:pt x="0" y="97"/>
                    </a:cubicBezTo>
                    <a:cubicBezTo>
                      <a:pt x="17" y="100"/>
                      <a:pt x="17" y="100"/>
                      <a:pt x="17" y="100"/>
                    </a:cubicBezTo>
                    <a:cubicBezTo>
                      <a:pt x="25" y="102"/>
                      <a:pt x="25" y="102"/>
                      <a:pt x="25" y="102"/>
                    </a:cubicBezTo>
                    <a:cubicBezTo>
                      <a:pt x="25" y="102"/>
                      <a:pt x="25" y="102"/>
                      <a:pt x="25" y="102"/>
                    </a:cubicBezTo>
                    <a:cubicBezTo>
                      <a:pt x="47" y="107"/>
                      <a:pt x="69" y="109"/>
                      <a:pt x="90" y="109"/>
                    </a:cubicBezTo>
                    <a:cubicBezTo>
                      <a:pt x="177" y="109"/>
                      <a:pt x="257" y="72"/>
                      <a:pt x="313" y="10"/>
                    </a:cubicBezTo>
                    <a:cubicBezTo>
                      <a:pt x="283" y="18"/>
                      <a:pt x="252" y="22"/>
                      <a:pt x="220" y="22"/>
                    </a:cubicBezTo>
                    <a:cubicBezTo>
                      <a:pt x="194" y="22"/>
                      <a:pt x="168" y="20"/>
                      <a:pt x="142" y="14"/>
                    </a:cubicBezTo>
                    <a:cubicBezTo>
                      <a:pt x="142" y="14"/>
                      <a:pt x="142" y="14"/>
                      <a:pt x="142" y="14"/>
                    </a:cubicBezTo>
                    <a:cubicBezTo>
                      <a:pt x="78" y="0"/>
                      <a:pt x="78" y="0"/>
                      <a:pt x="78" y="0"/>
                    </a:cubicBezTo>
                  </a:path>
                </a:pathLst>
              </a:custGeom>
              <a:solidFill>
                <a:srgbClr val="A223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1" name="ïş1ïďe"/>
              <p:cNvSpPr/>
              <p:nvPr/>
            </p:nvSpPr>
            <p:spPr bwMode="auto">
              <a:xfrm>
                <a:off x="5977235" y="4145451"/>
                <a:ext cx="116834" cy="182493"/>
              </a:xfrm>
              <a:custGeom>
                <a:avLst/>
                <a:gdLst>
                  <a:gd name="T0" fmla="*/ 137 w 314"/>
                  <a:gd name="T1" fmla="*/ 0 h 491"/>
                  <a:gd name="T2" fmla="*/ 137 w 314"/>
                  <a:gd name="T3" fmla="*/ 24 h 491"/>
                  <a:gd name="T4" fmla="*/ 135 w 314"/>
                  <a:gd name="T5" fmla="*/ 80 h 491"/>
                  <a:gd name="T6" fmla="*/ 247 w 314"/>
                  <a:gd name="T7" fmla="*/ 220 h 491"/>
                  <a:gd name="T8" fmla="*/ 247 w 314"/>
                  <a:gd name="T9" fmla="*/ 233 h 491"/>
                  <a:gd name="T10" fmla="*/ 247 w 314"/>
                  <a:gd name="T11" fmla="*/ 234 h 491"/>
                  <a:gd name="T12" fmla="*/ 247 w 314"/>
                  <a:gd name="T13" fmla="*/ 234 h 491"/>
                  <a:gd name="T14" fmla="*/ 247 w 314"/>
                  <a:gd name="T15" fmla="*/ 234 h 491"/>
                  <a:gd name="T16" fmla="*/ 230 w 314"/>
                  <a:gd name="T17" fmla="*/ 251 h 491"/>
                  <a:gd name="T18" fmla="*/ 223 w 314"/>
                  <a:gd name="T19" fmla="*/ 252 h 491"/>
                  <a:gd name="T20" fmla="*/ 205 w 314"/>
                  <a:gd name="T21" fmla="*/ 244 h 491"/>
                  <a:gd name="T22" fmla="*/ 200 w 314"/>
                  <a:gd name="T23" fmla="*/ 235 h 491"/>
                  <a:gd name="T24" fmla="*/ 129 w 314"/>
                  <a:gd name="T25" fmla="*/ 135 h 491"/>
                  <a:gd name="T26" fmla="*/ 0 w 314"/>
                  <a:gd name="T27" fmla="*/ 469 h 491"/>
                  <a:gd name="T28" fmla="*/ 64 w 314"/>
                  <a:gd name="T29" fmla="*/ 483 h 491"/>
                  <a:gd name="T30" fmla="*/ 64 w 314"/>
                  <a:gd name="T31" fmla="*/ 483 h 491"/>
                  <a:gd name="T32" fmla="*/ 142 w 314"/>
                  <a:gd name="T33" fmla="*/ 491 h 491"/>
                  <a:gd name="T34" fmla="*/ 235 w 314"/>
                  <a:gd name="T35" fmla="*/ 479 h 491"/>
                  <a:gd name="T36" fmla="*/ 236 w 314"/>
                  <a:gd name="T37" fmla="*/ 479 h 491"/>
                  <a:gd name="T38" fmla="*/ 301 w 314"/>
                  <a:gd name="T39" fmla="*/ 362 h 491"/>
                  <a:gd name="T40" fmla="*/ 301 w 314"/>
                  <a:gd name="T41" fmla="*/ 362 h 491"/>
                  <a:gd name="T42" fmla="*/ 302 w 314"/>
                  <a:gd name="T43" fmla="*/ 361 h 491"/>
                  <a:gd name="T44" fmla="*/ 302 w 314"/>
                  <a:gd name="T45" fmla="*/ 361 h 491"/>
                  <a:gd name="T46" fmla="*/ 302 w 314"/>
                  <a:gd name="T47" fmla="*/ 360 h 491"/>
                  <a:gd name="T48" fmla="*/ 302 w 314"/>
                  <a:gd name="T49" fmla="*/ 360 h 491"/>
                  <a:gd name="T50" fmla="*/ 302 w 314"/>
                  <a:gd name="T51" fmla="*/ 359 h 491"/>
                  <a:gd name="T52" fmla="*/ 303 w 314"/>
                  <a:gd name="T53" fmla="*/ 358 h 491"/>
                  <a:gd name="T54" fmla="*/ 303 w 314"/>
                  <a:gd name="T55" fmla="*/ 357 h 491"/>
                  <a:gd name="T56" fmla="*/ 303 w 314"/>
                  <a:gd name="T57" fmla="*/ 357 h 491"/>
                  <a:gd name="T58" fmla="*/ 303 w 314"/>
                  <a:gd name="T59" fmla="*/ 356 h 491"/>
                  <a:gd name="T60" fmla="*/ 303 w 314"/>
                  <a:gd name="T61" fmla="*/ 356 h 491"/>
                  <a:gd name="T62" fmla="*/ 303 w 314"/>
                  <a:gd name="T63" fmla="*/ 355 h 491"/>
                  <a:gd name="T64" fmla="*/ 304 w 314"/>
                  <a:gd name="T65" fmla="*/ 355 h 491"/>
                  <a:gd name="T66" fmla="*/ 304 w 314"/>
                  <a:gd name="T67" fmla="*/ 354 h 491"/>
                  <a:gd name="T68" fmla="*/ 304 w 314"/>
                  <a:gd name="T69" fmla="*/ 353 h 491"/>
                  <a:gd name="T70" fmla="*/ 304 w 314"/>
                  <a:gd name="T71" fmla="*/ 353 h 491"/>
                  <a:gd name="T72" fmla="*/ 304 w 314"/>
                  <a:gd name="T73" fmla="*/ 352 h 491"/>
                  <a:gd name="T74" fmla="*/ 304 w 314"/>
                  <a:gd name="T75" fmla="*/ 351 h 491"/>
                  <a:gd name="T76" fmla="*/ 305 w 314"/>
                  <a:gd name="T77" fmla="*/ 351 h 491"/>
                  <a:gd name="T78" fmla="*/ 305 w 314"/>
                  <a:gd name="T79" fmla="*/ 350 h 491"/>
                  <a:gd name="T80" fmla="*/ 305 w 314"/>
                  <a:gd name="T81" fmla="*/ 350 h 491"/>
                  <a:gd name="T82" fmla="*/ 305 w 314"/>
                  <a:gd name="T83" fmla="*/ 349 h 491"/>
                  <a:gd name="T84" fmla="*/ 305 w 314"/>
                  <a:gd name="T85" fmla="*/ 348 h 491"/>
                  <a:gd name="T86" fmla="*/ 305 w 314"/>
                  <a:gd name="T87" fmla="*/ 348 h 491"/>
                  <a:gd name="T88" fmla="*/ 305 w 314"/>
                  <a:gd name="T89" fmla="*/ 347 h 491"/>
                  <a:gd name="T90" fmla="*/ 306 w 314"/>
                  <a:gd name="T91" fmla="*/ 346 h 491"/>
                  <a:gd name="T92" fmla="*/ 306 w 314"/>
                  <a:gd name="T93" fmla="*/ 346 h 491"/>
                  <a:gd name="T94" fmla="*/ 306 w 314"/>
                  <a:gd name="T95" fmla="*/ 345 h 491"/>
                  <a:gd name="T96" fmla="*/ 306 w 314"/>
                  <a:gd name="T97" fmla="*/ 345 h 491"/>
                  <a:gd name="T98" fmla="*/ 306 w 314"/>
                  <a:gd name="T99" fmla="*/ 344 h 491"/>
                  <a:gd name="T100" fmla="*/ 306 w 314"/>
                  <a:gd name="T101" fmla="*/ 344 h 491"/>
                  <a:gd name="T102" fmla="*/ 307 w 314"/>
                  <a:gd name="T103" fmla="*/ 342 h 491"/>
                  <a:gd name="T104" fmla="*/ 307 w 314"/>
                  <a:gd name="T105" fmla="*/ 342 h 491"/>
                  <a:gd name="T106" fmla="*/ 307 w 314"/>
                  <a:gd name="T107" fmla="*/ 341 h 491"/>
                  <a:gd name="T108" fmla="*/ 307 w 314"/>
                  <a:gd name="T109" fmla="*/ 341 h 491"/>
                  <a:gd name="T110" fmla="*/ 307 w 314"/>
                  <a:gd name="T111" fmla="*/ 340 h 491"/>
                  <a:gd name="T112" fmla="*/ 307 w 314"/>
                  <a:gd name="T113" fmla="*/ 340 h 491"/>
                  <a:gd name="T114" fmla="*/ 307 w 314"/>
                  <a:gd name="T115" fmla="*/ 340 h 491"/>
                  <a:gd name="T116" fmla="*/ 314 w 314"/>
                  <a:gd name="T117" fmla="*/ 275 h 491"/>
                  <a:gd name="T118" fmla="*/ 253 w 314"/>
                  <a:gd name="T119" fmla="*/ 93 h 491"/>
                  <a:gd name="T120" fmla="*/ 253 w 314"/>
                  <a:gd name="T121" fmla="*/ 93 h 491"/>
                  <a:gd name="T122" fmla="*/ 194 w 314"/>
                  <a:gd name="T123" fmla="*/ 34 h 491"/>
                  <a:gd name="T124" fmla="*/ 137 w 314"/>
                  <a:gd name="T125"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4" h="491">
                    <a:moveTo>
                      <a:pt x="137" y="0"/>
                    </a:moveTo>
                    <a:cubicBezTo>
                      <a:pt x="137" y="24"/>
                      <a:pt x="137" y="24"/>
                      <a:pt x="137" y="24"/>
                    </a:cubicBezTo>
                    <a:cubicBezTo>
                      <a:pt x="137" y="43"/>
                      <a:pt x="136" y="61"/>
                      <a:pt x="135" y="80"/>
                    </a:cubicBezTo>
                    <a:cubicBezTo>
                      <a:pt x="191" y="114"/>
                      <a:pt x="229" y="162"/>
                      <a:pt x="247" y="220"/>
                    </a:cubicBezTo>
                    <a:cubicBezTo>
                      <a:pt x="248" y="225"/>
                      <a:pt x="248" y="229"/>
                      <a:pt x="247" y="233"/>
                    </a:cubicBezTo>
                    <a:cubicBezTo>
                      <a:pt x="247" y="233"/>
                      <a:pt x="247" y="233"/>
                      <a:pt x="247" y="234"/>
                    </a:cubicBezTo>
                    <a:cubicBezTo>
                      <a:pt x="247" y="234"/>
                      <a:pt x="247" y="234"/>
                      <a:pt x="247" y="234"/>
                    </a:cubicBezTo>
                    <a:cubicBezTo>
                      <a:pt x="247" y="234"/>
                      <a:pt x="247" y="234"/>
                      <a:pt x="247" y="234"/>
                    </a:cubicBezTo>
                    <a:cubicBezTo>
                      <a:pt x="245" y="243"/>
                      <a:pt x="239" y="248"/>
                      <a:pt x="230" y="251"/>
                    </a:cubicBezTo>
                    <a:cubicBezTo>
                      <a:pt x="228" y="252"/>
                      <a:pt x="225" y="252"/>
                      <a:pt x="223" y="252"/>
                    </a:cubicBezTo>
                    <a:cubicBezTo>
                      <a:pt x="216" y="252"/>
                      <a:pt x="209" y="249"/>
                      <a:pt x="205" y="244"/>
                    </a:cubicBezTo>
                    <a:cubicBezTo>
                      <a:pt x="202" y="241"/>
                      <a:pt x="201" y="238"/>
                      <a:pt x="200" y="235"/>
                    </a:cubicBezTo>
                    <a:cubicBezTo>
                      <a:pt x="188" y="195"/>
                      <a:pt x="164" y="162"/>
                      <a:pt x="129" y="135"/>
                    </a:cubicBezTo>
                    <a:cubicBezTo>
                      <a:pt x="112" y="258"/>
                      <a:pt x="67" y="371"/>
                      <a:pt x="0" y="469"/>
                    </a:cubicBezTo>
                    <a:cubicBezTo>
                      <a:pt x="64" y="483"/>
                      <a:pt x="64" y="483"/>
                      <a:pt x="64" y="483"/>
                    </a:cubicBezTo>
                    <a:cubicBezTo>
                      <a:pt x="64" y="483"/>
                      <a:pt x="64" y="483"/>
                      <a:pt x="64" y="483"/>
                    </a:cubicBezTo>
                    <a:cubicBezTo>
                      <a:pt x="90" y="489"/>
                      <a:pt x="116" y="491"/>
                      <a:pt x="142" y="491"/>
                    </a:cubicBezTo>
                    <a:cubicBezTo>
                      <a:pt x="174" y="491"/>
                      <a:pt x="205" y="487"/>
                      <a:pt x="235" y="479"/>
                    </a:cubicBezTo>
                    <a:cubicBezTo>
                      <a:pt x="236" y="479"/>
                      <a:pt x="236" y="479"/>
                      <a:pt x="236" y="479"/>
                    </a:cubicBezTo>
                    <a:cubicBezTo>
                      <a:pt x="265" y="446"/>
                      <a:pt x="288" y="407"/>
                      <a:pt x="301" y="362"/>
                    </a:cubicBezTo>
                    <a:cubicBezTo>
                      <a:pt x="301" y="362"/>
                      <a:pt x="301" y="362"/>
                      <a:pt x="301" y="362"/>
                    </a:cubicBezTo>
                    <a:cubicBezTo>
                      <a:pt x="302" y="362"/>
                      <a:pt x="302" y="361"/>
                      <a:pt x="302" y="361"/>
                    </a:cubicBezTo>
                    <a:cubicBezTo>
                      <a:pt x="302" y="361"/>
                      <a:pt x="302" y="361"/>
                      <a:pt x="302" y="361"/>
                    </a:cubicBezTo>
                    <a:cubicBezTo>
                      <a:pt x="302" y="360"/>
                      <a:pt x="302" y="360"/>
                      <a:pt x="302" y="360"/>
                    </a:cubicBezTo>
                    <a:cubicBezTo>
                      <a:pt x="302" y="360"/>
                      <a:pt x="302" y="360"/>
                      <a:pt x="302" y="360"/>
                    </a:cubicBezTo>
                    <a:cubicBezTo>
                      <a:pt x="302" y="359"/>
                      <a:pt x="302" y="359"/>
                      <a:pt x="302" y="359"/>
                    </a:cubicBezTo>
                    <a:cubicBezTo>
                      <a:pt x="303" y="358"/>
                      <a:pt x="303" y="358"/>
                      <a:pt x="303" y="358"/>
                    </a:cubicBezTo>
                    <a:cubicBezTo>
                      <a:pt x="303" y="358"/>
                      <a:pt x="303" y="358"/>
                      <a:pt x="303" y="357"/>
                    </a:cubicBezTo>
                    <a:cubicBezTo>
                      <a:pt x="303" y="357"/>
                      <a:pt x="303" y="357"/>
                      <a:pt x="303" y="357"/>
                    </a:cubicBezTo>
                    <a:cubicBezTo>
                      <a:pt x="303" y="357"/>
                      <a:pt x="303" y="356"/>
                      <a:pt x="303" y="356"/>
                    </a:cubicBezTo>
                    <a:cubicBezTo>
                      <a:pt x="303" y="356"/>
                      <a:pt x="303" y="356"/>
                      <a:pt x="303" y="356"/>
                    </a:cubicBezTo>
                    <a:cubicBezTo>
                      <a:pt x="303" y="356"/>
                      <a:pt x="303" y="355"/>
                      <a:pt x="303" y="355"/>
                    </a:cubicBezTo>
                    <a:cubicBezTo>
                      <a:pt x="304" y="355"/>
                      <a:pt x="304" y="355"/>
                      <a:pt x="304" y="355"/>
                    </a:cubicBezTo>
                    <a:cubicBezTo>
                      <a:pt x="304" y="354"/>
                      <a:pt x="304" y="354"/>
                      <a:pt x="304" y="354"/>
                    </a:cubicBezTo>
                    <a:cubicBezTo>
                      <a:pt x="304" y="354"/>
                      <a:pt x="304" y="354"/>
                      <a:pt x="304" y="353"/>
                    </a:cubicBezTo>
                    <a:cubicBezTo>
                      <a:pt x="304" y="353"/>
                      <a:pt x="304" y="353"/>
                      <a:pt x="304" y="353"/>
                    </a:cubicBezTo>
                    <a:cubicBezTo>
                      <a:pt x="304" y="352"/>
                      <a:pt x="304" y="352"/>
                      <a:pt x="304" y="352"/>
                    </a:cubicBezTo>
                    <a:cubicBezTo>
                      <a:pt x="304" y="352"/>
                      <a:pt x="304" y="352"/>
                      <a:pt x="304" y="351"/>
                    </a:cubicBezTo>
                    <a:cubicBezTo>
                      <a:pt x="304" y="351"/>
                      <a:pt x="305" y="351"/>
                      <a:pt x="305" y="351"/>
                    </a:cubicBezTo>
                    <a:cubicBezTo>
                      <a:pt x="305" y="351"/>
                      <a:pt x="305" y="350"/>
                      <a:pt x="305" y="350"/>
                    </a:cubicBezTo>
                    <a:cubicBezTo>
                      <a:pt x="305" y="350"/>
                      <a:pt x="305" y="350"/>
                      <a:pt x="305" y="350"/>
                    </a:cubicBezTo>
                    <a:cubicBezTo>
                      <a:pt x="305" y="349"/>
                      <a:pt x="305" y="349"/>
                      <a:pt x="305" y="349"/>
                    </a:cubicBezTo>
                    <a:cubicBezTo>
                      <a:pt x="305" y="349"/>
                      <a:pt x="305" y="349"/>
                      <a:pt x="305" y="348"/>
                    </a:cubicBezTo>
                    <a:cubicBezTo>
                      <a:pt x="305" y="348"/>
                      <a:pt x="305" y="348"/>
                      <a:pt x="305" y="348"/>
                    </a:cubicBezTo>
                    <a:cubicBezTo>
                      <a:pt x="305" y="347"/>
                      <a:pt x="305" y="347"/>
                      <a:pt x="305" y="347"/>
                    </a:cubicBezTo>
                    <a:cubicBezTo>
                      <a:pt x="306" y="347"/>
                      <a:pt x="306" y="347"/>
                      <a:pt x="306" y="346"/>
                    </a:cubicBezTo>
                    <a:cubicBezTo>
                      <a:pt x="306" y="346"/>
                      <a:pt x="306" y="346"/>
                      <a:pt x="306" y="346"/>
                    </a:cubicBezTo>
                    <a:cubicBezTo>
                      <a:pt x="306" y="346"/>
                      <a:pt x="306" y="345"/>
                      <a:pt x="306" y="345"/>
                    </a:cubicBezTo>
                    <a:cubicBezTo>
                      <a:pt x="306" y="345"/>
                      <a:pt x="306" y="345"/>
                      <a:pt x="306" y="345"/>
                    </a:cubicBezTo>
                    <a:cubicBezTo>
                      <a:pt x="306" y="344"/>
                      <a:pt x="306" y="344"/>
                      <a:pt x="306" y="344"/>
                    </a:cubicBezTo>
                    <a:cubicBezTo>
                      <a:pt x="306" y="344"/>
                      <a:pt x="306" y="344"/>
                      <a:pt x="306" y="344"/>
                    </a:cubicBezTo>
                    <a:cubicBezTo>
                      <a:pt x="306" y="343"/>
                      <a:pt x="307" y="343"/>
                      <a:pt x="307" y="342"/>
                    </a:cubicBezTo>
                    <a:cubicBezTo>
                      <a:pt x="307" y="342"/>
                      <a:pt x="307" y="342"/>
                      <a:pt x="307" y="342"/>
                    </a:cubicBezTo>
                    <a:cubicBezTo>
                      <a:pt x="307" y="342"/>
                      <a:pt x="307" y="342"/>
                      <a:pt x="307" y="341"/>
                    </a:cubicBezTo>
                    <a:cubicBezTo>
                      <a:pt x="307" y="341"/>
                      <a:pt x="307" y="341"/>
                      <a:pt x="307" y="341"/>
                    </a:cubicBezTo>
                    <a:cubicBezTo>
                      <a:pt x="307" y="341"/>
                      <a:pt x="307" y="340"/>
                      <a:pt x="307" y="340"/>
                    </a:cubicBezTo>
                    <a:cubicBezTo>
                      <a:pt x="307" y="340"/>
                      <a:pt x="307" y="340"/>
                      <a:pt x="307" y="340"/>
                    </a:cubicBezTo>
                    <a:cubicBezTo>
                      <a:pt x="307" y="340"/>
                      <a:pt x="307" y="340"/>
                      <a:pt x="307" y="340"/>
                    </a:cubicBezTo>
                    <a:cubicBezTo>
                      <a:pt x="312" y="318"/>
                      <a:pt x="314" y="296"/>
                      <a:pt x="314" y="275"/>
                    </a:cubicBezTo>
                    <a:cubicBezTo>
                      <a:pt x="314" y="208"/>
                      <a:pt x="292" y="144"/>
                      <a:pt x="253" y="93"/>
                    </a:cubicBezTo>
                    <a:cubicBezTo>
                      <a:pt x="253" y="93"/>
                      <a:pt x="253" y="93"/>
                      <a:pt x="253" y="93"/>
                    </a:cubicBezTo>
                    <a:cubicBezTo>
                      <a:pt x="236" y="71"/>
                      <a:pt x="217" y="51"/>
                      <a:pt x="194" y="34"/>
                    </a:cubicBezTo>
                    <a:cubicBezTo>
                      <a:pt x="177" y="21"/>
                      <a:pt x="157" y="9"/>
                      <a:pt x="137"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2" name="iSļíḑe"/>
              <p:cNvSpPr/>
              <p:nvPr/>
            </p:nvSpPr>
            <p:spPr bwMode="auto">
              <a:xfrm>
                <a:off x="6025514" y="4174418"/>
                <a:ext cx="44416" cy="64693"/>
              </a:xfrm>
              <a:custGeom>
                <a:avLst/>
                <a:gdLst>
                  <a:gd name="T0" fmla="*/ 6 w 119"/>
                  <a:gd name="T1" fmla="*/ 0 h 172"/>
                  <a:gd name="T2" fmla="*/ 0 w 119"/>
                  <a:gd name="T3" fmla="*/ 55 h 172"/>
                  <a:gd name="T4" fmla="*/ 71 w 119"/>
                  <a:gd name="T5" fmla="*/ 155 h 172"/>
                  <a:gd name="T6" fmla="*/ 76 w 119"/>
                  <a:gd name="T7" fmla="*/ 164 h 172"/>
                  <a:gd name="T8" fmla="*/ 94 w 119"/>
                  <a:gd name="T9" fmla="*/ 172 h 172"/>
                  <a:gd name="T10" fmla="*/ 101 w 119"/>
                  <a:gd name="T11" fmla="*/ 171 h 172"/>
                  <a:gd name="T12" fmla="*/ 118 w 119"/>
                  <a:gd name="T13" fmla="*/ 154 h 172"/>
                  <a:gd name="T14" fmla="*/ 118 w 119"/>
                  <a:gd name="T15" fmla="*/ 154 h 172"/>
                  <a:gd name="T16" fmla="*/ 118 w 119"/>
                  <a:gd name="T17" fmla="*/ 154 h 172"/>
                  <a:gd name="T18" fmla="*/ 118 w 119"/>
                  <a:gd name="T19" fmla="*/ 153 h 172"/>
                  <a:gd name="T20" fmla="*/ 118 w 119"/>
                  <a:gd name="T21" fmla="*/ 140 h 172"/>
                  <a:gd name="T22" fmla="*/ 6 w 119"/>
                  <a:gd name="T23"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172">
                    <a:moveTo>
                      <a:pt x="6" y="0"/>
                    </a:moveTo>
                    <a:cubicBezTo>
                      <a:pt x="5" y="18"/>
                      <a:pt x="3" y="37"/>
                      <a:pt x="0" y="55"/>
                    </a:cubicBezTo>
                    <a:cubicBezTo>
                      <a:pt x="35" y="82"/>
                      <a:pt x="59" y="115"/>
                      <a:pt x="71" y="155"/>
                    </a:cubicBezTo>
                    <a:cubicBezTo>
                      <a:pt x="72" y="158"/>
                      <a:pt x="73" y="161"/>
                      <a:pt x="76" y="164"/>
                    </a:cubicBezTo>
                    <a:cubicBezTo>
                      <a:pt x="80" y="169"/>
                      <a:pt x="87" y="172"/>
                      <a:pt x="94" y="172"/>
                    </a:cubicBezTo>
                    <a:cubicBezTo>
                      <a:pt x="96" y="172"/>
                      <a:pt x="99" y="172"/>
                      <a:pt x="101" y="171"/>
                    </a:cubicBezTo>
                    <a:cubicBezTo>
                      <a:pt x="110" y="168"/>
                      <a:pt x="116" y="163"/>
                      <a:pt x="118" y="154"/>
                    </a:cubicBezTo>
                    <a:cubicBezTo>
                      <a:pt x="118" y="154"/>
                      <a:pt x="118" y="154"/>
                      <a:pt x="118" y="154"/>
                    </a:cubicBezTo>
                    <a:cubicBezTo>
                      <a:pt x="118" y="154"/>
                      <a:pt x="118" y="154"/>
                      <a:pt x="118" y="154"/>
                    </a:cubicBezTo>
                    <a:cubicBezTo>
                      <a:pt x="118" y="153"/>
                      <a:pt x="118" y="153"/>
                      <a:pt x="118" y="153"/>
                    </a:cubicBezTo>
                    <a:cubicBezTo>
                      <a:pt x="119" y="149"/>
                      <a:pt x="119" y="145"/>
                      <a:pt x="118" y="140"/>
                    </a:cubicBezTo>
                    <a:cubicBezTo>
                      <a:pt x="100" y="82"/>
                      <a:pt x="62" y="34"/>
                      <a:pt x="6" y="0"/>
                    </a:cubicBezTo>
                  </a:path>
                </a:pathLst>
              </a:custGeom>
              <a:solidFill>
                <a:srgbClr val="D4432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3" name="išliḑê"/>
              <p:cNvSpPr/>
              <p:nvPr/>
            </p:nvSpPr>
            <p:spPr bwMode="auto">
              <a:xfrm>
                <a:off x="6028411" y="3906956"/>
                <a:ext cx="90763" cy="54072"/>
              </a:xfrm>
              <a:custGeom>
                <a:avLst/>
                <a:gdLst>
                  <a:gd name="T0" fmla="*/ 0 w 243"/>
                  <a:gd name="T1" fmla="*/ 0 h 144"/>
                  <a:gd name="T2" fmla="*/ 0 w 243"/>
                  <a:gd name="T3" fmla="*/ 0 h 144"/>
                  <a:gd name="T4" fmla="*/ 233 w 243"/>
                  <a:gd name="T5" fmla="*/ 138 h 144"/>
                  <a:gd name="T6" fmla="*/ 243 w 243"/>
                  <a:gd name="T7" fmla="*/ 144 h 144"/>
                  <a:gd name="T8" fmla="*/ 233 w 243"/>
                  <a:gd name="T9" fmla="*/ 138 h 144"/>
                  <a:gd name="T10" fmla="*/ 0 w 243"/>
                  <a:gd name="T11" fmla="*/ 0 h 144"/>
                </a:gdLst>
                <a:ahLst/>
                <a:cxnLst>
                  <a:cxn ang="0">
                    <a:pos x="T0" y="T1"/>
                  </a:cxn>
                  <a:cxn ang="0">
                    <a:pos x="T2" y="T3"/>
                  </a:cxn>
                  <a:cxn ang="0">
                    <a:pos x="T4" y="T5"/>
                  </a:cxn>
                  <a:cxn ang="0">
                    <a:pos x="T6" y="T7"/>
                  </a:cxn>
                  <a:cxn ang="0">
                    <a:pos x="T8" y="T9"/>
                  </a:cxn>
                  <a:cxn ang="0">
                    <a:pos x="T10" y="T11"/>
                  </a:cxn>
                </a:cxnLst>
                <a:rect l="0" t="0" r="r" b="b"/>
                <a:pathLst>
                  <a:path w="243" h="144">
                    <a:moveTo>
                      <a:pt x="0" y="0"/>
                    </a:moveTo>
                    <a:cubicBezTo>
                      <a:pt x="0" y="0"/>
                      <a:pt x="0" y="0"/>
                      <a:pt x="0" y="0"/>
                    </a:cubicBezTo>
                    <a:cubicBezTo>
                      <a:pt x="233" y="138"/>
                      <a:pt x="233" y="138"/>
                      <a:pt x="233" y="138"/>
                    </a:cubicBezTo>
                    <a:cubicBezTo>
                      <a:pt x="236" y="140"/>
                      <a:pt x="240" y="142"/>
                      <a:pt x="243" y="144"/>
                    </a:cubicBezTo>
                    <a:cubicBezTo>
                      <a:pt x="240" y="142"/>
                      <a:pt x="236" y="140"/>
                      <a:pt x="233" y="138"/>
                    </a:cubicBezTo>
                    <a:cubicBezTo>
                      <a:pt x="0" y="0"/>
                      <a:pt x="0" y="0"/>
                      <a:pt x="0" y="0"/>
                    </a:cubicBezTo>
                  </a:path>
                </a:pathLst>
              </a:custGeom>
              <a:solidFill>
                <a:srgbClr val="3E81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4" name="íšḻîḍê"/>
              <p:cNvSpPr/>
              <p:nvPr/>
            </p:nvSpPr>
            <p:spPr bwMode="auto">
              <a:xfrm>
                <a:off x="6028411" y="3883783"/>
                <a:ext cx="133248" cy="119730"/>
              </a:xfrm>
              <a:custGeom>
                <a:avLst/>
                <a:gdLst>
                  <a:gd name="T0" fmla="*/ 110 w 357"/>
                  <a:gd name="T1" fmla="*/ 0 h 320"/>
                  <a:gd name="T2" fmla="*/ 0 w 357"/>
                  <a:gd name="T3" fmla="*/ 0 h 320"/>
                  <a:gd name="T4" fmla="*/ 0 w 357"/>
                  <a:gd name="T5" fmla="*/ 63 h 320"/>
                  <a:gd name="T6" fmla="*/ 233 w 357"/>
                  <a:gd name="T7" fmla="*/ 201 h 320"/>
                  <a:gd name="T8" fmla="*/ 243 w 357"/>
                  <a:gd name="T9" fmla="*/ 207 h 320"/>
                  <a:gd name="T10" fmla="*/ 356 w 357"/>
                  <a:gd name="T11" fmla="*/ 320 h 320"/>
                  <a:gd name="T12" fmla="*/ 208 w 357"/>
                  <a:gd name="T13" fmla="*/ 57 h 320"/>
                  <a:gd name="T14" fmla="*/ 189 w 357"/>
                  <a:gd name="T15" fmla="*/ 46 h 320"/>
                  <a:gd name="T16" fmla="*/ 110 w 357"/>
                  <a:gd name="T17"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 h="320">
                    <a:moveTo>
                      <a:pt x="110" y="0"/>
                    </a:moveTo>
                    <a:cubicBezTo>
                      <a:pt x="0" y="0"/>
                      <a:pt x="0" y="0"/>
                      <a:pt x="0" y="0"/>
                    </a:cubicBezTo>
                    <a:cubicBezTo>
                      <a:pt x="0" y="63"/>
                      <a:pt x="0" y="63"/>
                      <a:pt x="0" y="63"/>
                    </a:cubicBezTo>
                    <a:cubicBezTo>
                      <a:pt x="233" y="201"/>
                      <a:pt x="233" y="201"/>
                      <a:pt x="233" y="201"/>
                    </a:cubicBezTo>
                    <a:cubicBezTo>
                      <a:pt x="236" y="203"/>
                      <a:pt x="240" y="205"/>
                      <a:pt x="243" y="207"/>
                    </a:cubicBezTo>
                    <a:cubicBezTo>
                      <a:pt x="290" y="237"/>
                      <a:pt x="328" y="276"/>
                      <a:pt x="356" y="320"/>
                    </a:cubicBezTo>
                    <a:cubicBezTo>
                      <a:pt x="357" y="216"/>
                      <a:pt x="304" y="114"/>
                      <a:pt x="208" y="57"/>
                    </a:cubicBezTo>
                    <a:cubicBezTo>
                      <a:pt x="189" y="46"/>
                      <a:pt x="189" y="46"/>
                      <a:pt x="189" y="46"/>
                    </a:cubicBezTo>
                    <a:cubicBezTo>
                      <a:pt x="110" y="0"/>
                      <a:pt x="110" y="0"/>
                      <a:pt x="110" y="0"/>
                    </a:cubicBezTo>
                  </a:path>
                </a:pathLst>
              </a:custGeom>
              <a:solidFill>
                <a:srgbClr val="A223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5" name="iṩ1íḋé"/>
              <p:cNvSpPr/>
              <p:nvPr/>
            </p:nvSpPr>
            <p:spPr bwMode="auto">
              <a:xfrm>
                <a:off x="6028411" y="3906956"/>
                <a:ext cx="133248" cy="208563"/>
              </a:xfrm>
              <a:custGeom>
                <a:avLst/>
                <a:gdLst>
                  <a:gd name="T0" fmla="*/ 0 w 357"/>
                  <a:gd name="T1" fmla="*/ 0 h 558"/>
                  <a:gd name="T2" fmla="*/ 0 w 357"/>
                  <a:gd name="T3" fmla="*/ 429 h 558"/>
                  <a:gd name="T4" fmla="*/ 8 w 357"/>
                  <a:gd name="T5" fmla="*/ 431 h 558"/>
                  <a:gd name="T6" fmla="*/ 66 w 357"/>
                  <a:gd name="T7" fmla="*/ 438 h 558"/>
                  <a:gd name="T8" fmla="*/ 164 w 357"/>
                  <a:gd name="T9" fmla="*/ 413 h 558"/>
                  <a:gd name="T10" fmla="*/ 174 w 357"/>
                  <a:gd name="T11" fmla="*/ 409 h 558"/>
                  <a:gd name="T12" fmla="*/ 176 w 357"/>
                  <a:gd name="T13" fmla="*/ 409 h 558"/>
                  <a:gd name="T14" fmla="*/ 197 w 357"/>
                  <a:gd name="T15" fmla="*/ 422 h 558"/>
                  <a:gd name="T16" fmla="*/ 198 w 357"/>
                  <a:gd name="T17" fmla="*/ 445 h 558"/>
                  <a:gd name="T18" fmla="*/ 198 w 357"/>
                  <a:gd name="T19" fmla="*/ 445 h 558"/>
                  <a:gd name="T20" fmla="*/ 198 w 357"/>
                  <a:gd name="T21" fmla="*/ 445 h 558"/>
                  <a:gd name="T22" fmla="*/ 198 w 357"/>
                  <a:gd name="T23" fmla="*/ 445 h 558"/>
                  <a:gd name="T24" fmla="*/ 198 w 357"/>
                  <a:gd name="T25" fmla="*/ 445 h 558"/>
                  <a:gd name="T26" fmla="*/ 197 w 357"/>
                  <a:gd name="T27" fmla="*/ 447 h 558"/>
                  <a:gd name="T28" fmla="*/ 188 w 357"/>
                  <a:gd name="T29" fmla="*/ 455 h 558"/>
                  <a:gd name="T30" fmla="*/ 66 w 357"/>
                  <a:gd name="T31" fmla="*/ 488 h 558"/>
                  <a:gd name="T32" fmla="*/ 0 w 357"/>
                  <a:gd name="T33" fmla="*/ 480 h 558"/>
                  <a:gd name="T34" fmla="*/ 0 w 357"/>
                  <a:gd name="T35" fmla="*/ 553 h 558"/>
                  <a:gd name="T36" fmla="*/ 54 w 357"/>
                  <a:gd name="T37" fmla="*/ 558 h 558"/>
                  <a:gd name="T38" fmla="*/ 315 w 357"/>
                  <a:gd name="T39" fmla="*/ 410 h 558"/>
                  <a:gd name="T40" fmla="*/ 315 w 357"/>
                  <a:gd name="T41" fmla="*/ 410 h 558"/>
                  <a:gd name="T42" fmla="*/ 315 w 357"/>
                  <a:gd name="T43" fmla="*/ 410 h 558"/>
                  <a:gd name="T44" fmla="*/ 324 w 357"/>
                  <a:gd name="T45" fmla="*/ 393 h 558"/>
                  <a:gd name="T46" fmla="*/ 357 w 357"/>
                  <a:gd name="T47" fmla="*/ 259 h 558"/>
                  <a:gd name="T48" fmla="*/ 356 w 357"/>
                  <a:gd name="T49" fmla="*/ 257 h 558"/>
                  <a:gd name="T50" fmla="*/ 243 w 357"/>
                  <a:gd name="T51" fmla="*/ 144 h 558"/>
                  <a:gd name="T52" fmla="*/ 233 w 357"/>
                  <a:gd name="T53" fmla="*/ 138 h 558"/>
                  <a:gd name="T54" fmla="*/ 0 w 357"/>
                  <a:gd name="T55" fmla="*/ 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7" h="558">
                    <a:moveTo>
                      <a:pt x="0" y="0"/>
                    </a:moveTo>
                    <a:cubicBezTo>
                      <a:pt x="0" y="429"/>
                      <a:pt x="0" y="429"/>
                      <a:pt x="0" y="429"/>
                    </a:cubicBezTo>
                    <a:cubicBezTo>
                      <a:pt x="3" y="430"/>
                      <a:pt x="5" y="430"/>
                      <a:pt x="8" y="431"/>
                    </a:cubicBezTo>
                    <a:cubicBezTo>
                      <a:pt x="28" y="436"/>
                      <a:pt x="48" y="438"/>
                      <a:pt x="66" y="438"/>
                    </a:cubicBezTo>
                    <a:cubicBezTo>
                      <a:pt x="101" y="438"/>
                      <a:pt x="134" y="430"/>
                      <a:pt x="164" y="413"/>
                    </a:cubicBezTo>
                    <a:cubicBezTo>
                      <a:pt x="167" y="411"/>
                      <a:pt x="170" y="410"/>
                      <a:pt x="174" y="409"/>
                    </a:cubicBezTo>
                    <a:cubicBezTo>
                      <a:pt x="174" y="409"/>
                      <a:pt x="175" y="409"/>
                      <a:pt x="176" y="409"/>
                    </a:cubicBezTo>
                    <a:cubicBezTo>
                      <a:pt x="184" y="409"/>
                      <a:pt x="193" y="414"/>
                      <a:pt x="197" y="422"/>
                    </a:cubicBezTo>
                    <a:cubicBezTo>
                      <a:pt x="202" y="429"/>
                      <a:pt x="202" y="437"/>
                      <a:pt x="198" y="445"/>
                    </a:cubicBezTo>
                    <a:cubicBezTo>
                      <a:pt x="198" y="445"/>
                      <a:pt x="198" y="445"/>
                      <a:pt x="198" y="445"/>
                    </a:cubicBezTo>
                    <a:cubicBezTo>
                      <a:pt x="198" y="445"/>
                      <a:pt x="198" y="445"/>
                      <a:pt x="198" y="445"/>
                    </a:cubicBezTo>
                    <a:cubicBezTo>
                      <a:pt x="198" y="445"/>
                      <a:pt x="198" y="445"/>
                      <a:pt x="198" y="445"/>
                    </a:cubicBezTo>
                    <a:cubicBezTo>
                      <a:pt x="198" y="445"/>
                      <a:pt x="198" y="445"/>
                      <a:pt x="198" y="445"/>
                    </a:cubicBezTo>
                    <a:cubicBezTo>
                      <a:pt x="198" y="446"/>
                      <a:pt x="197" y="446"/>
                      <a:pt x="197" y="447"/>
                    </a:cubicBezTo>
                    <a:cubicBezTo>
                      <a:pt x="195" y="450"/>
                      <a:pt x="192" y="453"/>
                      <a:pt x="188" y="455"/>
                    </a:cubicBezTo>
                    <a:cubicBezTo>
                      <a:pt x="151" y="477"/>
                      <a:pt x="110" y="488"/>
                      <a:pt x="66" y="488"/>
                    </a:cubicBezTo>
                    <a:cubicBezTo>
                      <a:pt x="44" y="488"/>
                      <a:pt x="22" y="485"/>
                      <a:pt x="0" y="480"/>
                    </a:cubicBezTo>
                    <a:cubicBezTo>
                      <a:pt x="0" y="553"/>
                      <a:pt x="0" y="553"/>
                      <a:pt x="0" y="553"/>
                    </a:cubicBezTo>
                    <a:cubicBezTo>
                      <a:pt x="18" y="556"/>
                      <a:pt x="36" y="558"/>
                      <a:pt x="54" y="558"/>
                    </a:cubicBezTo>
                    <a:cubicBezTo>
                      <a:pt x="157" y="558"/>
                      <a:pt x="258" y="505"/>
                      <a:pt x="315" y="410"/>
                    </a:cubicBezTo>
                    <a:cubicBezTo>
                      <a:pt x="315" y="410"/>
                      <a:pt x="315" y="410"/>
                      <a:pt x="315" y="410"/>
                    </a:cubicBezTo>
                    <a:cubicBezTo>
                      <a:pt x="315" y="410"/>
                      <a:pt x="315" y="410"/>
                      <a:pt x="315" y="410"/>
                    </a:cubicBezTo>
                    <a:cubicBezTo>
                      <a:pt x="318" y="404"/>
                      <a:pt x="321" y="399"/>
                      <a:pt x="324" y="393"/>
                    </a:cubicBezTo>
                    <a:cubicBezTo>
                      <a:pt x="346" y="351"/>
                      <a:pt x="357" y="304"/>
                      <a:pt x="357" y="259"/>
                    </a:cubicBezTo>
                    <a:cubicBezTo>
                      <a:pt x="357" y="258"/>
                      <a:pt x="357" y="258"/>
                      <a:pt x="356" y="257"/>
                    </a:cubicBezTo>
                    <a:cubicBezTo>
                      <a:pt x="328" y="213"/>
                      <a:pt x="290" y="174"/>
                      <a:pt x="243" y="144"/>
                    </a:cubicBezTo>
                    <a:cubicBezTo>
                      <a:pt x="240" y="142"/>
                      <a:pt x="236" y="140"/>
                      <a:pt x="233" y="138"/>
                    </a:cubicBezTo>
                    <a:cubicBezTo>
                      <a:pt x="0" y="0"/>
                      <a:pt x="0" y="0"/>
                      <a:pt x="0" y="0"/>
                    </a:cubicBezTo>
                  </a:path>
                </a:pathLst>
              </a:custGeom>
              <a:solidFill>
                <a:srgbClr val="BC2B2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6" name="îṥlíḑè"/>
              <p:cNvSpPr/>
              <p:nvPr/>
            </p:nvSpPr>
            <p:spPr bwMode="auto">
              <a:xfrm>
                <a:off x="6028411" y="4059516"/>
                <a:ext cx="75314" cy="29933"/>
              </a:xfrm>
              <a:custGeom>
                <a:avLst/>
                <a:gdLst>
                  <a:gd name="T0" fmla="*/ 198 w 202"/>
                  <a:gd name="T1" fmla="*/ 36 h 79"/>
                  <a:gd name="T2" fmla="*/ 198 w 202"/>
                  <a:gd name="T3" fmla="*/ 36 h 79"/>
                  <a:gd name="T4" fmla="*/ 198 w 202"/>
                  <a:gd name="T5" fmla="*/ 36 h 79"/>
                  <a:gd name="T6" fmla="*/ 198 w 202"/>
                  <a:gd name="T7" fmla="*/ 36 h 79"/>
                  <a:gd name="T8" fmla="*/ 176 w 202"/>
                  <a:gd name="T9" fmla="*/ 0 h 79"/>
                  <a:gd name="T10" fmla="*/ 174 w 202"/>
                  <a:gd name="T11" fmla="*/ 0 h 79"/>
                  <a:gd name="T12" fmla="*/ 164 w 202"/>
                  <a:gd name="T13" fmla="*/ 4 h 79"/>
                  <a:gd name="T14" fmla="*/ 66 w 202"/>
                  <a:gd name="T15" fmla="*/ 29 h 79"/>
                  <a:gd name="T16" fmla="*/ 8 w 202"/>
                  <a:gd name="T17" fmla="*/ 22 h 79"/>
                  <a:gd name="T18" fmla="*/ 0 w 202"/>
                  <a:gd name="T19" fmla="*/ 20 h 79"/>
                  <a:gd name="T20" fmla="*/ 0 w 202"/>
                  <a:gd name="T21" fmla="*/ 71 h 79"/>
                  <a:gd name="T22" fmla="*/ 66 w 202"/>
                  <a:gd name="T23" fmla="*/ 79 h 79"/>
                  <a:gd name="T24" fmla="*/ 188 w 202"/>
                  <a:gd name="T25" fmla="*/ 46 h 79"/>
                  <a:gd name="T26" fmla="*/ 197 w 202"/>
                  <a:gd name="T27" fmla="*/ 38 h 79"/>
                  <a:gd name="T28" fmla="*/ 198 w 202"/>
                  <a:gd name="T29" fmla="*/ 36 h 79"/>
                  <a:gd name="T30" fmla="*/ 198 w 202"/>
                  <a:gd name="T31" fmla="*/ 36 h 79"/>
                  <a:gd name="T32" fmla="*/ 197 w 202"/>
                  <a:gd name="T33" fmla="*/ 13 h 79"/>
                  <a:gd name="T34" fmla="*/ 176 w 202"/>
                  <a:gd name="T3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79">
                    <a:moveTo>
                      <a:pt x="198" y="36"/>
                    </a:moveTo>
                    <a:cubicBezTo>
                      <a:pt x="198" y="36"/>
                      <a:pt x="198" y="36"/>
                      <a:pt x="198" y="36"/>
                    </a:cubicBezTo>
                    <a:cubicBezTo>
                      <a:pt x="198" y="36"/>
                      <a:pt x="198" y="36"/>
                      <a:pt x="198" y="36"/>
                    </a:cubicBezTo>
                    <a:cubicBezTo>
                      <a:pt x="198" y="36"/>
                      <a:pt x="198" y="36"/>
                      <a:pt x="198" y="36"/>
                    </a:cubicBezTo>
                    <a:moveTo>
                      <a:pt x="176" y="0"/>
                    </a:moveTo>
                    <a:cubicBezTo>
                      <a:pt x="175" y="0"/>
                      <a:pt x="174" y="0"/>
                      <a:pt x="174" y="0"/>
                    </a:cubicBezTo>
                    <a:cubicBezTo>
                      <a:pt x="170" y="1"/>
                      <a:pt x="167" y="2"/>
                      <a:pt x="164" y="4"/>
                    </a:cubicBezTo>
                    <a:cubicBezTo>
                      <a:pt x="134" y="21"/>
                      <a:pt x="101" y="29"/>
                      <a:pt x="66" y="29"/>
                    </a:cubicBezTo>
                    <a:cubicBezTo>
                      <a:pt x="48" y="29"/>
                      <a:pt x="28" y="27"/>
                      <a:pt x="8" y="22"/>
                    </a:cubicBezTo>
                    <a:cubicBezTo>
                      <a:pt x="5" y="21"/>
                      <a:pt x="3" y="21"/>
                      <a:pt x="0" y="20"/>
                    </a:cubicBezTo>
                    <a:cubicBezTo>
                      <a:pt x="0" y="71"/>
                      <a:pt x="0" y="71"/>
                      <a:pt x="0" y="71"/>
                    </a:cubicBezTo>
                    <a:cubicBezTo>
                      <a:pt x="22" y="76"/>
                      <a:pt x="44" y="79"/>
                      <a:pt x="66" y="79"/>
                    </a:cubicBezTo>
                    <a:cubicBezTo>
                      <a:pt x="110" y="79"/>
                      <a:pt x="151" y="68"/>
                      <a:pt x="188" y="46"/>
                    </a:cubicBezTo>
                    <a:cubicBezTo>
                      <a:pt x="192" y="44"/>
                      <a:pt x="195" y="41"/>
                      <a:pt x="197" y="38"/>
                    </a:cubicBezTo>
                    <a:cubicBezTo>
                      <a:pt x="197" y="37"/>
                      <a:pt x="198" y="37"/>
                      <a:pt x="198" y="36"/>
                    </a:cubicBezTo>
                    <a:cubicBezTo>
                      <a:pt x="198" y="36"/>
                      <a:pt x="198" y="36"/>
                      <a:pt x="198" y="36"/>
                    </a:cubicBezTo>
                    <a:cubicBezTo>
                      <a:pt x="202" y="28"/>
                      <a:pt x="202" y="20"/>
                      <a:pt x="197" y="13"/>
                    </a:cubicBezTo>
                    <a:cubicBezTo>
                      <a:pt x="193" y="5"/>
                      <a:pt x="184" y="0"/>
                      <a:pt x="176" y="0"/>
                    </a:cubicBezTo>
                  </a:path>
                </a:pathLst>
              </a:custGeom>
              <a:solidFill>
                <a:srgbClr val="D4432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7" name="isľiďê"/>
              <p:cNvSpPr/>
              <p:nvPr/>
            </p:nvSpPr>
            <p:spPr bwMode="auto">
              <a:xfrm>
                <a:off x="4646683" y="1865746"/>
                <a:ext cx="1381727" cy="2537512"/>
              </a:xfrm>
              <a:custGeom>
                <a:avLst/>
                <a:gdLst>
                  <a:gd name="T0" fmla="*/ 1875 w 3701"/>
                  <a:gd name="T1" fmla="*/ 5615 h 6806"/>
                  <a:gd name="T2" fmla="*/ 1856 w 3701"/>
                  <a:gd name="T3" fmla="*/ 5741 h 6806"/>
                  <a:gd name="T4" fmla="*/ 0 w 3701"/>
                  <a:gd name="T5" fmla="*/ 5391 h 6806"/>
                  <a:gd name="T6" fmla="*/ 3331 w 3701"/>
                  <a:gd name="T7" fmla="*/ 6806 h 6806"/>
                  <a:gd name="T8" fmla="*/ 3249 w 3701"/>
                  <a:gd name="T9" fmla="*/ 6628 h 6806"/>
                  <a:gd name="T10" fmla="*/ 2789 w 3701"/>
                  <a:gd name="T11" fmla="*/ 6632 h 6806"/>
                  <a:gd name="T12" fmla="*/ 2357 w 3701"/>
                  <a:gd name="T13" fmla="*/ 6634 h 6806"/>
                  <a:gd name="T14" fmla="*/ 2324 w 3701"/>
                  <a:gd name="T15" fmla="*/ 6632 h 6806"/>
                  <a:gd name="T16" fmla="*/ 1548 w 3701"/>
                  <a:gd name="T17" fmla="*/ 6686 h 6806"/>
                  <a:gd name="T18" fmla="*/ 1116 w 3701"/>
                  <a:gd name="T19" fmla="*/ 6688 h 6806"/>
                  <a:gd name="T20" fmla="*/ 878 w 3701"/>
                  <a:gd name="T21" fmla="*/ 6629 h 6806"/>
                  <a:gd name="T22" fmla="*/ 654 w 3701"/>
                  <a:gd name="T23" fmla="*/ 6525 h 6806"/>
                  <a:gd name="T24" fmla="*/ 563 w 3701"/>
                  <a:gd name="T25" fmla="*/ 6530 h 6806"/>
                  <a:gd name="T26" fmla="*/ 416 w 3701"/>
                  <a:gd name="T27" fmla="*/ 6474 h 6806"/>
                  <a:gd name="T28" fmla="*/ 349 w 3701"/>
                  <a:gd name="T29" fmla="*/ 6051 h 6806"/>
                  <a:gd name="T30" fmla="*/ 76 w 3701"/>
                  <a:gd name="T31" fmla="*/ 5575 h 6806"/>
                  <a:gd name="T32" fmla="*/ 76 w 3701"/>
                  <a:gd name="T33" fmla="*/ 5573 h 6806"/>
                  <a:gd name="T34" fmla="*/ 120 w 3701"/>
                  <a:gd name="T35" fmla="*/ 5413 h 6806"/>
                  <a:gd name="T36" fmla="*/ 2641 w 3701"/>
                  <a:gd name="T37" fmla="*/ 0 h 6806"/>
                  <a:gd name="T38" fmla="*/ 1889 w 3701"/>
                  <a:gd name="T39" fmla="*/ 0 h 6806"/>
                  <a:gd name="T40" fmla="*/ 0 w 3701"/>
                  <a:gd name="T41" fmla="*/ 1625 h 6806"/>
                  <a:gd name="T42" fmla="*/ 85 w 3701"/>
                  <a:gd name="T43" fmla="*/ 2088 h 6806"/>
                  <a:gd name="T44" fmla="*/ 85 w 3701"/>
                  <a:gd name="T45" fmla="*/ 2087 h 6806"/>
                  <a:gd name="T46" fmla="*/ 124 w 3701"/>
                  <a:gd name="T47" fmla="*/ 1936 h 6806"/>
                  <a:gd name="T48" fmla="*/ 349 w 3701"/>
                  <a:gd name="T49" fmla="*/ 1511 h 6806"/>
                  <a:gd name="T50" fmla="*/ 1171 w 3701"/>
                  <a:gd name="T51" fmla="*/ 554 h 6806"/>
                  <a:gd name="T52" fmla="*/ 1274 w 3701"/>
                  <a:gd name="T53" fmla="*/ 704 h 6806"/>
                  <a:gd name="T54" fmla="*/ 897 w 3701"/>
                  <a:gd name="T55" fmla="*/ 1098 h 6806"/>
                  <a:gd name="T56" fmla="*/ 817 w 3701"/>
                  <a:gd name="T57" fmla="*/ 1781 h 6806"/>
                  <a:gd name="T58" fmla="*/ 1257 w 3701"/>
                  <a:gd name="T59" fmla="*/ 1779 h 6806"/>
                  <a:gd name="T60" fmla="*/ 1298 w 3701"/>
                  <a:gd name="T61" fmla="*/ 1783 h 6806"/>
                  <a:gd name="T62" fmla="*/ 1845 w 3701"/>
                  <a:gd name="T63" fmla="*/ 1977 h 6806"/>
                  <a:gd name="T64" fmla="*/ 1851 w 3701"/>
                  <a:gd name="T65" fmla="*/ 1987 h 6806"/>
                  <a:gd name="T66" fmla="*/ 1851 w 3701"/>
                  <a:gd name="T67" fmla="*/ 1988 h 6806"/>
                  <a:gd name="T68" fmla="*/ 1852 w 3701"/>
                  <a:gd name="T69" fmla="*/ 1989 h 6806"/>
                  <a:gd name="T70" fmla="*/ 1884 w 3701"/>
                  <a:gd name="T71" fmla="*/ 2118 h 6806"/>
                  <a:gd name="T72" fmla="*/ 2167 w 3701"/>
                  <a:gd name="T73" fmla="*/ 1976 h 6806"/>
                  <a:gd name="T74" fmla="*/ 2761 w 3701"/>
                  <a:gd name="T75" fmla="*/ 1651 h 6806"/>
                  <a:gd name="T76" fmla="*/ 2872 w 3701"/>
                  <a:gd name="T77" fmla="*/ 1541 h 6806"/>
                  <a:gd name="T78" fmla="*/ 3176 w 3701"/>
                  <a:gd name="T79" fmla="*/ 1545 h 6806"/>
                  <a:gd name="T80" fmla="*/ 3547 w 3701"/>
                  <a:gd name="T81" fmla="*/ 1765 h 6806"/>
                  <a:gd name="T82" fmla="*/ 3701 w 3701"/>
                  <a:gd name="T83" fmla="*/ 1856 h 6806"/>
                  <a:gd name="T84" fmla="*/ 2641 w 3701"/>
                  <a:gd name="T85" fmla="*/ 0 h 6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01" h="6806">
                    <a:moveTo>
                      <a:pt x="1909" y="5593"/>
                    </a:moveTo>
                    <a:cubicBezTo>
                      <a:pt x="1874" y="5593"/>
                      <a:pt x="1874" y="5593"/>
                      <a:pt x="1874" y="5593"/>
                    </a:cubicBezTo>
                    <a:cubicBezTo>
                      <a:pt x="1875" y="5600"/>
                      <a:pt x="1875" y="5608"/>
                      <a:pt x="1875" y="5615"/>
                    </a:cubicBezTo>
                    <a:cubicBezTo>
                      <a:pt x="1875" y="5615"/>
                      <a:pt x="1875" y="5615"/>
                      <a:pt x="1875" y="5615"/>
                    </a:cubicBezTo>
                    <a:cubicBezTo>
                      <a:pt x="1874" y="5658"/>
                      <a:pt x="1864" y="5700"/>
                      <a:pt x="1846" y="5739"/>
                    </a:cubicBezTo>
                    <a:cubicBezTo>
                      <a:pt x="1856" y="5741"/>
                      <a:pt x="1856" y="5741"/>
                      <a:pt x="1856" y="5741"/>
                    </a:cubicBezTo>
                    <a:cubicBezTo>
                      <a:pt x="1860" y="5686"/>
                      <a:pt x="1879" y="5635"/>
                      <a:pt x="1909" y="5593"/>
                    </a:cubicBezTo>
                    <a:moveTo>
                      <a:pt x="0" y="5391"/>
                    </a:moveTo>
                    <a:cubicBezTo>
                      <a:pt x="0" y="5391"/>
                      <a:pt x="0" y="5391"/>
                      <a:pt x="0" y="5391"/>
                    </a:cubicBezTo>
                    <a:cubicBezTo>
                      <a:pt x="0" y="6046"/>
                      <a:pt x="0" y="6046"/>
                      <a:pt x="0" y="6046"/>
                    </a:cubicBezTo>
                    <a:cubicBezTo>
                      <a:pt x="0" y="6464"/>
                      <a:pt x="340" y="6806"/>
                      <a:pt x="758" y="6806"/>
                    </a:cubicBezTo>
                    <a:cubicBezTo>
                      <a:pt x="3331" y="6806"/>
                      <a:pt x="3331" y="6806"/>
                      <a:pt x="3331" y="6806"/>
                    </a:cubicBezTo>
                    <a:cubicBezTo>
                      <a:pt x="3333" y="6805"/>
                      <a:pt x="3335" y="6803"/>
                      <a:pt x="3337" y="6802"/>
                    </a:cubicBezTo>
                    <a:cubicBezTo>
                      <a:pt x="3391" y="6767"/>
                      <a:pt x="3442" y="6726"/>
                      <a:pt x="3486" y="6680"/>
                    </a:cubicBezTo>
                    <a:cubicBezTo>
                      <a:pt x="3249" y="6628"/>
                      <a:pt x="3249" y="6628"/>
                      <a:pt x="3249" y="6628"/>
                    </a:cubicBezTo>
                    <a:cubicBezTo>
                      <a:pt x="3240" y="6629"/>
                      <a:pt x="3230" y="6630"/>
                      <a:pt x="3220" y="6630"/>
                    </a:cubicBezTo>
                    <a:cubicBezTo>
                      <a:pt x="2789" y="6632"/>
                      <a:pt x="2789" y="6632"/>
                      <a:pt x="2789" y="6632"/>
                    </a:cubicBezTo>
                    <a:cubicBezTo>
                      <a:pt x="2789" y="6632"/>
                      <a:pt x="2789" y="6632"/>
                      <a:pt x="2789" y="6632"/>
                    </a:cubicBezTo>
                    <a:cubicBezTo>
                      <a:pt x="2789" y="6632"/>
                      <a:pt x="2789" y="6632"/>
                      <a:pt x="2789" y="6632"/>
                    </a:cubicBezTo>
                    <a:cubicBezTo>
                      <a:pt x="2358" y="6634"/>
                      <a:pt x="2358" y="6634"/>
                      <a:pt x="2358" y="6634"/>
                    </a:cubicBezTo>
                    <a:cubicBezTo>
                      <a:pt x="2358" y="6634"/>
                      <a:pt x="2357" y="6634"/>
                      <a:pt x="2357" y="6634"/>
                    </a:cubicBezTo>
                    <a:cubicBezTo>
                      <a:pt x="2357" y="6634"/>
                      <a:pt x="2357" y="6634"/>
                      <a:pt x="2357" y="6634"/>
                    </a:cubicBezTo>
                    <a:cubicBezTo>
                      <a:pt x="2357" y="6634"/>
                      <a:pt x="2357" y="6634"/>
                      <a:pt x="2357" y="6634"/>
                    </a:cubicBezTo>
                    <a:cubicBezTo>
                      <a:pt x="2345" y="6634"/>
                      <a:pt x="2335" y="6633"/>
                      <a:pt x="2324" y="6632"/>
                    </a:cubicBezTo>
                    <a:cubicBezTo>
                      <a:pt x="2278" y="6627"/>
                      <a:pt x="2235" y="6612"/>
                      <a:pt x="2198" y="6589"/>
                    </a:cubicBezTo>
                    <a:cubicBezTo>
                      <a:pt x="2143" y="6647"/>
                      <a:pt x="2065" y="6683"/>
                      <a:pt x="1979" y="6684"/>
                    </a:cubicBezTo>
                    <a:cubicBezTo>
                      <a:pt x="1548" y="6686"/>
                      <a:pt x="1548" y="6686"/>
                      <a:pt x="1548" y="6686"/>
                    </a:cubicBezTo>
                    <a:cubicBezTo>
                      <a:pt x="1117" y="6688"/>
                      <a:pt x="1117" y="6688"/>
                      <a:pt x="1117" y="6688"/>
                    </a:cubicBezTo>
                    <a:cubicBezTo>
                      <a:pt x="1117" y="6688"/>
                      <a:pt x="1116" y="6688"/>
                      <a:pt x="1116" y="6688"/>
                    </a:cubicBezTo>
                    <a:cubicBezTo>
                      <a:pt x="1116" y="6688"/>
                      <a:pt x="1116" y="6688"/>
                      <a:pt x="1116" y="6688"/>
                    </a:cubicBezTo>
                    <a:cubicBezTo>
                      <a:pt x="1116" y="6688"/>
                      <a:pt x="1116" y="6688"/>
                      <a:pt x="1116" y="6688"/>
                    </a:cubicBezTo>
                    <a:cubicBezTo>
                      <a:pt x="1042" y="6688"/>
                      <a:pt x="975" y="6662"/>
                      <a:pt x="923" y="6619"/>
                    </a:cubicBezTo>
                    <a:cubicBezTo>
                      <a:pt x="909" y="6625"/>
                      <a:pt x="893" y="6629"/>
                      <a:pt x="878" y="6629"/>
                    </a:cubicBezTo>
                    <a:cubicBezTo>
                      <a:pt x="869" y="6629"/>
                      <a:pt x="860" y="6628"/>
                      <a:pt x="852" y="6626"/>
                    </a:cubicBezTo>
                    <a:cubicBezTo>
                      <a:pt x="843" y="6625"/>
                      <a:pt x="833" y="6623"/>
                      <a:pt x="824" y="6620"/>
                    </a:cubicBezTo>
                    <a:cubicBezTo>
                      <a:pt x="759" y="6597"/>
                      <a:pt x="703" y="6564"/>
                      <a:pt x="654" y="6525"/>
                    </a:cubicBezTo>
                    <a:cubicBezTo>
                      <a:pt x="635" y="6529"/>
                      <a:pt x="615" y="6531"/>
                      <a:pt x="595" y="6531"/>
                    </a:cubicBezTo>
                    <a:cubicBezTo>
                      <a:pt x="585" y="6531"/>
                      <a:pt x="575" y="6530"/>
                      <a:pt x="565" y="6529"/>
                    </a:cubicBezTo>
                    <a:cubicBezTo>
                      <a:pt x="564" y="6529"/>
                      <a:pt x="563" y="6530"/>
                      <a:pt x="563" y="6530"/>
                    </a:cubicBezTo>
                    <a:cubicBezTo>
                      <a:pt x="512" y="6525"/>
                      <a:pt x="461" y="6507"/>
                      <a:pt x="416" y="6474"/>
                    </a:cubicBezTo>
                    <a:cubicBezTo>
                      <a:pt x="416" y="6474"/>
                      <a:pt x="416" y="6474"/>
                      <a:pt x="416" y="6474"/>
                    </a:cubicBezTo>
                    <a:cubicBezTo>
                      <a:pt x="416" y="6474"/>
                      <a:pt x="416" y="6474"/>
                      <a:pt x="416" y="6474"/>
                    </a:cubicBezTo>
                    <a:cubicBezTo>
                      <a:pt x="335" y="6415"/>
                      <a:pt x="291" y="6322"/>
                      <a:pt x="291" y="6228"/>
                    </a:cubicBezTo>
                    <a:cubicBezTo>
                      <a:pt x="291" y="6167"/>
                      <a:pt x="310" y="6105"/>
                      <a:pt x="349" y="6051"/>
                    </a:cubicBezTo>
                    <a:cubicBezTo>
                      <a:pt x="349" y="6051"/>
                      <a:pt x="349" y="6051"/>
                      <a:pt x="349" y="6051"/>
                    </a:cubicBezTo>
                    <a:cubicBezTo>
                      <a:pt x="374" y="6016"/>
                      <a:pt x="374" y="6016"/>
                      <a:pt x="374" y="6016"/>
                    </a:cubicBezTo>
                    <a:cubicBezTo>
                      <a:pt x="360" y="5952"/>
                      <a:pt x="353" y="5901"/>
                      <a:pt x="351" y="5873"/>
                    </a:cubicBezTo>
                    <a:cubicBezTo>
                      <a:pt x="198" y="5859"/>
                      <a:pt x="77" y="5732"/>
                      <a:pt x="76" y="5575"/>
                    </a:cubicBezTo>
                    <a:cubicBezTo>
                      <a:pt x="76" y="5574"/>
                      <a:pt x="76" y="5574"/>
                      <a:pt x="76" y="5573"/>
                    </a:cubicBezTo>
                    <a:cubicBezTo>
                      <a:pt x="76" y="5573"/>
                      <a:pt x="76" y="5573"/>
                      <a:pt x="76" y="5573"/>
                    </a:cubicBezTo>
                    <a:cubicBezTo>
                      <a:pt x="76" y="5573"/>
                      <a:pt x="76" y="5573"/>
                      <a:pt x="76" y="5573"/>
                    </a:cubicBezTo>
                    <a:cubicBezTo>
                      <a:pt x="76" y="5518"/>
                      <a:pt x="89" y="5467"/>
                      <a:pt x="115" y="5422"/>
                    </a:cubicBezTo>
                    <a:cubicBezTo>
                      <a:pt x="114" y="5422"/>
                      <a:pt x="114" y="5422"/>
                      <a:pt x="114" y="5423"/>
                    </a:cubicBezTo>
                    <a:cubicBezTo>
                      <a:pt x="116" y="5419"/>
                      <a:pt x="118" y="5416"/>
                      <a:pt x="120" y="5413"/>
                    </a:cubicBezTo>
                    <a:cubicBezTo>
                      <a:pt x="0" y="5413"/>
                      <a:pt x="0" y="5413"/>
                      <a:pt x="0" y="5413"/>
                    </a:cubicBezTo>
                    <a:cubicBezTo>
                      <a:pt x="0" y="5391"/>
                      <a:pt x="0" y="5391"/>
                      <a:pt x="0" y="5391"/>
                    </a:cubicBezTo>
                    <a:moveTo>
                      <a:pt x="2641" y="0"/>
                    </a:moveTo>
                    <a:cubicBezTo>
                      <a:pt x="2256" y="0"/>
                      <a:pt x="2256" y="0"/>
                      <a:pt x="2256" y="0"/>
                    </a:cubicBezTo>
                    <a:cubicBezTo>
                      <a:pt x="2248" y="0"/>
                      <a:pt x="2248" y="0"/>
                      <a:pt x="2248" y="0"/>
                    </a:cubicBezTo>
                    <a:cubicBezTo>
                      <a:pt x="1889" y="0"/>
                      <a:pt x="1889" y="0"/>
                      <a:pt x="1889" y="0"/>
                    </a:cubicBezTo>
                    <a:cubicBezTo>
                      <a:pt x="1049" y="0"/>
                      <a:pt x="1049" y="0"/>
                      <a:pt x="1049" y="0"/>
                    </a:cubicBezTo>
                    <a:cubicBezTo>
                      <a:pt x="1049" y="208"/>
                      <a:pt x="612" y="695"/>
                      <a:pt x="312" y="951"/>
                    </a:cubicBezTo>
                    <a:cubicBezTo>
                      <a:pt x="11" y="1206"/>
                      <a:pt x="0" y="1625"/>
                      <a:pt x="0" y="1625"/>
                    </a:cubicBezTo>
                    <a:cubicBezTo>
                      <a:pt x="0" y="2118"/>
                      <a:pt x="0" y="2118"/>
                      <a:pt x="0" y="2118"/>
                    </a:cubicBezTo>
                    <a:cubicBezTo>
                      <a:pt x="87" y="2118"/>
                      <a:pt x="87" y="2118"/>
                      <a:pt x="87" y="2118"/>
                    </a:cubicBezTo>
                    <a:cubicBezTo>
                      <a:pt x="86" y="2108"/>
                      <a:pt x="85" y="2098"/>
                      <a:pt x="85" y="2088"/>
                    </a:cubicBezTo>
                    <a:cubicBezTo>
                      <a:pt x="85" y="2088"/>
                      <a:pt x="85" y="2088"/>
                      <a:pt x="85" y="2087"/>
                    </a:cubicBezTo>
                    <a:cubicBezTo>
                      <a:pt x="85" y="2087"/>
                      <a:pt x="85" y="2087"/>
                      <a:pt x="85" y="2087"/>
                    </a:cubicBezTo>
                    <a:cubicBezTo>
                      <a:pt x="85" y="2087"/>
                      <a:pt x="85" y="2087"/>
                      <a:pt x="85" y="2087"/>
                    </a:cubicBezTo>
                    <a:cubicBezTo>
                      <a:pt x="85" y="2032"/>
                      <a:pt x="99" y="1981"/>
                      <a:pt x="124" y="1936"/>
                    </a:cubicBezTo>
                    <a:cubicBezTo>
                      <a:pt x="124" y="1936"/>
                      <a:pt x="124" y="1936"/>
                      <a:pt x="124" y="1936"/>
                    </a:cubicBezTo>
                    <a:cubicBezTo>
                      <a:pt x="124" y="1936"/>
                      <a:pt x="124" y="1936"/>
                      <a:pt x="124" y="1936"/>
                    </a:cubicBezTo>
                    <a:cubicBezTo>
                      <a:pt x="123" y="1936"/>
                      <a:pt x="123" y="1936"/>
                      <a:pt x="123" y="1937"/>
                    </a:cubicBezTo>
                    <a:cubicBezTo>
                      <a:pt x="169" y="1855"/>
                      <a:pt x="252" y="1798"/>
                      <a:pt x="349" y="1786"/>
                    </a:cubicBezTo>
                    <a:cubicBezTo>
                      <a:pt x="349" y="1511"/>
                      <a:pt x="349" y="1511"/>
                      <a:pt x="349" y="1511"/>
                    </a:cubicBezTo>
                    <a:cubicBezTo>
                      <a:pt x="349" y="1303"/>
                      <a:pt x="481" y="1079"/>
                      <a:pt x="743" y="846"/>
                    </a:cubicBezTo>
                    <a:cubicBezTo>
                      <a:pt x="929" y="681"/>
                      <a:pt x="1111" y="573"/>
                      <a:pt x="1119" y="568"/>
                    </a:cubicBezTo>
                    <a:cubicBezTo>
                      <a:pt x="1135" y="558"/>
                      <a:pt x="1153" y="554"/>
                      <a:pt x="1171" y="554"/>
                    </a:cubicBezTo>
                    <a:cubicBezTo>
                      <a:pt x="1207" y="554"/>
                      <a:pt x="1242" y="572"/>
                      <a:pt x="1261" y="605"/>
                    </a:cubicBezTo>
                    <a:cubicBezTo>
                      <a:pt x="1278" y="634"/>
                      <a:pt x="1280" y="667"/>
                      <a:pt x="1268" y="696"/>
                    </a:cubicBezTo>
                    <a:cubicBezTo>
                      <a:pt x="1270" y="698"/>
                      <a:pt x="1272" y="701"/>
                      <a:pt x="1274" y="704"/>
                    </a:cubicBezTo>
                    <a:cubicBezTo>
                      <a:pt x="1303" y="753"/>
                      <a:pt x="1287" y="814"/>
                      <a:pt x="1238" y="846"/>
                    </a:cubicBezTo>
                    <a:cubicBezTo>
                      <a:pt x="1238" y="846"/>
                      <a:pt x="1238" y="846"/>
                      <a:pt x="1238" y="846"/>
                    </a:cubicBezTo>
                    <a:cubicBezTo>
                      <a:pt x="1236" y="846"/>
                      <a:pt x="1065" y="948"/>
                      <a:pt x="897" y="1098"/>
                    </a:cubicBezTo>
                    <a:cubicBezTo>
                      <a:pt x="689" y="1283"/>
                      <a:pt x="579" y="1454"/>
                      <a:pt x="579" y="1595"/>
                    </a:cubicBezTo>
                    <a:cubicBezTo>
                      <a:pt x="579" y="1782"/>
                      <a:pt x="579" y="1782"/>
                      <a:pt x="579" y="1782"/>
                    </a:cubicBezTo>
                    <a:cubicBezTo>
                      <a:pt x="817" y="1781"/>
                      <a:pt x="817" y="1781"/>
                      <a:pt x="817" y="1781"/>
                    </a:cubicBezTo>
                    <a:cubicBezTo>
                      <a:pt x="957" y="1781"/>
                      <a:pt x="957" y="1781"/>
                      <a:pt x="957" y="1781"/>
                    </a:cubicBezTo>
                    <a:cubicBezTo>
                      <a:pt x="1004" y="1754"/>
                      <a:pt x="1056" y="1740"/>
                      <a:pt x="1109" y="1740"/>
                    </a:cubicBezTo>
                    <a:cubicBezTo>
                      <a:pt x="1160" y="1740"/>
                      <a:pt x="1211" y="1753"/>
                      <a:pt x="1257" y="1779"/>
                    </a:cubicBezTo>
                    <a:cubicBezTo>
                      <a:pt x="1271" y="1780"/>
                      <a:pt x="1284" y="1781"/>
                      <a:pt x="1297" y="1783"/>
                    </a:cubicBezTo>
                    <a:cubicBezTo>
                      <a:pt x="1297" y="1783"/>
                      <a:pt x="1297" y="1783"/>
                      <a:pt x="1297" y="1783"/>
                    </a:cubicBezTo>
                    <a:cubicBezTo>
                      <a:pt x="1298" y="1783"/>
                      <a:pt x="1298" y="1783"/>
                      <a:pt x="1298" y="1783"/>
                    </a:cubicBezTo>
                    <a:cubicBezTo>
                      <a:pt x="1354" y="1792"/>
                      <a:pt x="1406" y="1817"/>
                      <a:pt x="1447" y="1852"/>
                    </a:cubicBezTo>
                    <a:cubicBezTo>
                      <a:pt x="1490" y="1831"/>
                      <a:pt x="1536" y="1821"/>
                      <a:pt x="1580" y="1821"/>
                    </a:cubicBezTo>
                    <a:cubicBezTo>
                      <a:pt x="1687" y="1821"/>
                      <a:pt x="1790" y="1878"/>
                      <a:pt x="1845" y="1977"/>
                    </a:cubicBezTo>
                    <a:cubicBezTo>
                      <a:pt x="1845" y="1977"/>
                      <a:pt x="1845" y="1977"/>
                      <a:pt x="1845" y="1977"/>
                    </a:cubicBezTo>
                    <a:cubicBezTo>
                      <a:pt x="1845" y="1977"/>
                      <a:pt x="1845" y="1977"/>
                      <a:pt x="1845" y="1977"/>
                    </a:cubicBezTo>
                    <a:cubicBezTo>
                      <a:pt x="1847" y="1981"/>
                      <a:pt x="1849" y="1984"/>
                      <a:pt x="1851" y="1987"/>
                    </a:cubicBezTo>
                    <a:cubicBezTo>
                      <a:pt x="1851" y="1988"/>
                      <a:pt x="1851" y="1988"/>
                      <a:pt x="1851" y="1988"/>
                    </a:cubicBezTo>
                    <a:cubicBezTo>
                      <a:pt x="1851" y="1988"/>
                      <a:pt x="1851" y="1988"/>
                      <a:pt x="1851" y="1988"/>
                    </a:cubicBezTo>
                    <a:cubicBezTo>
                      <a:pt x="1851" y="1988"/>
                      <a:pt x="1851" y="1988"/>
                      <a:pt x="1851" y="1988"/>
                    </a:cubicBezTo>
                    <a:cubicBezTo>
                      <a:pt x="1851" y="1988"/>
                      <a:pt x="1851" y="1989"/>
                      <a:pt x="1851" y="1989"/>
                    </a:cubicBezTo>
                    <a:cubicBezTo>
                      <a:pt x="1851" y="1989"/>
                      <a:pt x="1851" y="1989"/>
                      <a:pt x="1852" y="1989"/>
                    </a:cubicBezTo>
                    <a:cubicBezTo>
                      <a:pt x="1852" y="1989"/>
                      <a:pt x="1852" y="1989"/>
                      <a:pt x="1852" y="1989"/>
                    </a:cubicBezTo>
                    <a:cubicBezTo>
                      <a:pt x="1852" y="1989"/>
                      <a:pt x="1852" y="1990"/>
                      <a:pt x="1852" y="1990"/>
                    </a:cubicBezTo>
                    <a:cubicBezTo>
                      <a:pt x="1852" y="1990"/>
                      <a:pt x="1852" y="1990"/>
                      <a:pt x="1852" y="1990"/>
                    </a:cubicBezTo>
                    <a:cubicBezTo>
                      <a:pt x="1872" y="2031"/>
                      <a:pt x="1883" y="2075"/>
                      <a:pt x="1884" y="2118"/>
                    </a:cubicBezTo>
                    <a:cubicBezTo>
                      <a:pt x="1911" y="2118"/>
                      <a:pt x="1911" y="2118"/>
                      <a:pt x="1911" y="2118"/>
                    </a:cubicBezTo>
                    <a:cubicBezTo>
                      <a:pt x="1964" y="2033"/>
                      <a:pt x="2059" y="1976"/>
                      <a:pt x="2167" y="1976"/>
                    </a:cubicBezTo>
                    <a:cubicBezTo>
                      <a:pt x="2167" y="1976"/>
                      <a:pt x="2167" y="1976"/>
                      <a:pt x="2167" y="1976"/>
                    </a:cubicBezTo>
                    <a:cubicBezTo>
                      <a:pt x="2598" y="1974"/>
                      <a:pt x="2598" y="1974"/>
                      <a:pt x="2598" y="1974"/>
                    </a:cubicBezTo>
                    <a:cubicBezTo>
                      <a:pt x="2770" y="1974"/>
                      <a:pt x="2770" y="1974"/>
                      <a:pt x="2770" y="1974"/>
                    </a:cubicBezTo>
                    <a:cubicBezTo>
                      <a:pt x="2707" y="1880"/>
                      <a:pt x="2699" y="1754"/>
                      <a:pt x="2761" y="1651"/>
                    </a:cubicBezTo>
                    <a:cubicBezTo>
                      <a:pt x="2761" y="1651"/>
                      <a:pt x="2761" y="1651"/>
                      <a:pt x="2761" y="1651"/>
                    </a:cubicBezTo>
                    <a:cubicBezTo>
                      <a:pt x="2790" y="1604"/>
                      <a:pt x="2828" y="1567"/>
                      <a:pt x="2872" y="1541"/>
                    </a:cubicBezTo>
                    <a:cubicBezTo>
                      <a:pt x="2872" y="1541"/>
                      <a:pt x="2872" y="1541"/>
                      <a:pt x="2872" y="1541"/>
                    </a:cubicBezTo>
                    <a:cubicBezTo>
                      <a:pt x="2917" y="1516"/>
                      <a:pt x="2969" y="1502"/>
                      <a:pt x="3021" y="1502"/>
                    </a:cubicBezTo>
                    <a:cubicBezTo>
                      <a:pt x="3070" y="1502"/>
                      <a:pt x="3120" y="1514"/>
                      <a:pt x="3167" y="1540"/>
                    </a:cubicBezTo>
                    <a:cubicBezTo>
                      <a:pt x="3170" y="1542"/>
                      <a:pt x="3173" y="1543"/>
                      <a:pt x="3176" y="1545"/>
                    </a:cubicBezTo>
                    <a:cubicBezTo>
                      <a:pt x="3457" y="1712"/>
                      <a:pt x="3457" y="1712"/>
                      <a:pt x="3457" y="1712"/>
                    </a:cubicBezTo>
                    <a:cubicBezTo>
                      <a:pt x="3547" y="1765"/>
                      <a:pt x="3547" y="1765"/>
                      <a:pt x="3547" y="1765"/>
                    </a:cubicBezTo>
                    <a:cubicBezTo>
                      <a:pt x="3547" y="1765"/>
                      <a:pt x="3547" y="1765"/>
                      <a:pt x="3547" y="1765"/>
                    </a:cubicBezTo>
                    <a:cubicBezTo>
                      <a:pt x="3547" y="1765"/>
                      <a:pt x="3547" y="1765"/>
                      <a:pt x="3547" y="1765"/>
                    </a:cubicBezTo>
                    <a:cubicBezTo>
                      <a:pt x="3630" y="1814"/>
                      <a:pt x="3630" y="1814"/>
                      <a:pt x="3630" y="1814"/>
                    </a:cubicBezTo>
                    <a:cubicBezTo>
                      <a:pt x="3701" y="1856"/>
                      <a:pt x="3701" y="1856"/>
                      <a:pt x="3701" y="1856"/>
                    </a:cubicBezTo>
                    <a:cubicBezTo>
                      <a:pt x="3701" y="1599"/>
                      <a:pt x="3701" y="1599"/>
                      <a:pt x="3701" y="1599"/>
                    </a:cubicBezTo>
                    <a:cubicBezTo>
                      <a:pt x="3701" y="1599"/>
                      <a:pt x="3692" y="1169"/>
                      <a:pt x="3383" y="907"/>
                    </a:cubicBezTo>
                    <a:cubicBezTo>
                      <a:pt x="3105" y="670"/>
                      <a:pt x="2715" y="234"/>
                      <a:pt x="2641" y="0"/>
                    </a:cubicBezTo>
                  </a:path>
                </a:pathLst>
              </a:custGeom>
              <a:solidFill>
                <a:srgbClr val="5C2A0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8" name="iṡľïḑé"/>
              <p:cNvSpPr/>
              <p:nvPr/>
            </p:nvSpPr>
            <p:spPr bwMode="auto">
              <a:xfrm>
                <a:off x="4646683" y="2655581"/>
                <a:ext cx="38623" cy="1219512"/>
              </a:xfrm>
              <a:custGeom>
                <a:avLst/>
                <a:gdLst>
                  <a:gd name="T0" fmla="*/ 87 w 104"/>
                  <a:gd name="T1" fmla="*/ 0 h 3273"/>
                  <a:gd name="T2" fmla="*/ 0 w 104"/>
                  <a:gd name="T3" fmla="*/ 0 h 3273"/>
                  <a:gd name="T4" fmla="*/ 0 w 104"/>
                  <a:gd name="T5" fmla="*/ 603 h 3273"/>
                  <a:gd name="T6" fmla="*/ 0 w 104"/>
                  <a:gd name="T7" fmla="*/ 1102 h 3273"/>
                  <a:gd name="T8" fmla="*/ 0 w 104"/>
                  <a:gd name="T9" fmla="*/ 3273 h 3273"/>
                  <a:gd name="T10" fmla="*/ 0 w 104"/>
                  <a:gd name="T11" fmla="*/ 1102 h 3273"/>
                  <a:gd name="T12" fmla="*/ 0 w 104"/>
                  <a:gd name="T13" fmla="*/ 603 h 3273"/>
                  <a:gd name="T14" fmla="*/ 0 w 104"/>
                  <a:gd name="T15" fmla="*/ 75 h 3273"/>
                  <a:gd name="T16" fmla="*/ 104 w 104"/>
                  <a:gd name="T17" fmla="*/ 75 h 3273"/>
                  <a:gd name="T18" fmla="*/ 87 w 104"/>
                  <a:gd name="T19" fmla="*/ 0 h 3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3273">
                    <a:moveTo>
                      <a:pt x="87" y="0"/>
                    </a:moveTo>
                    <a:cubicBezTo>
                      <a:pt x="0" y="0"/>
                      <a:pt x="0" y="0"/>
                      <a:pt x="0" y="0"/>
                    </a:cubicBezTo>
                    <a:cubicBezTo>
                      <a:pt x="0" y="603"/>
                      <a:pt x="0" y="603"/>
                      <a:pt x="0" y="603"/>
                    </a:cubicBezTo>
                    <a:cubicBezTo>
                      <a:pt x="0" y="1102"/>
                      <a:pt x="0" y="1102"/>
                      <a:pt x="0" y="1102"/>
                    </a:cubicBezTo>
                    <a:cubicBezTo>
                      <a:pt x="0" y="3273"/>
                      <a:pt x="0" y="3273"/>
                      <a:pt x="0" y="3273"/>
                    </a:cubicBezTo>
                    <a:cubicBezTo>
                      <a:pt x="0" y="1102"/>
                      <a:pt x="0" y="1102"/>
                      <a:pt x="0" y="1102"/>
                    </a:cubicBezTo>
                    <a:cubicBezTo>
                      <a:pt x="0" y="603"/>
                      <a:pt x="0" y="603"/>
                      <a:pt x="0" y="603"/>
                    </a:cubicBezTo>
                    <a:cubicBezTo>
                      <a:pt x="0" y="75"/>
                      <a:pt x="0" y="75"/>
                      <a:pt x="0" y="75"/>
                    </a:cubicBezTo>
                    <a:cubicBezTo>
                      <a:pt x="104" y="75"/>
                      <a:pt x="104" y="75"/>
                      <a:pt x="104" y="75"/>
                    </a:cubicBezTo>
                    <a:cubicBezTo>
                      <a:pt x="95" y="51"/>
                      <a:pt x="90" y="26"/>
                      <a:pt x="87" y="0"/>
                    </a:cubicBezTo>
                  </a:path>
                </a:pathLst>
              </a:custGeom>
              <a:solidFill>
                <a:srgbClr val="DFC5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99" name="ïśḷíḋê"/>
              <p:cNvSpPr/>
              <p:nvPr/>
            </p:nvSpPr>
            <p:spPr bwMode="auto">
              <a:xfrm>
                <a:off x="4854281" y="2655581"/>
                <a:ext cx="505957" cy="767627"/>
              </a:xfrm>
              <a:custGeom>
                <a:avLst/>
                <a:gdLst>
                  <a:gd name="T0" fmla="*/ 0 w 1356"/>
                  <a:gd name="T1" fmla="*/ 924 h 2059"/>
                  <a:gd name="T2" fmla="*/ 0 w 1356"/>
                  <a:gd name="T3" fmla="*/ 2059 h 2059"/>
                  <a:gd name="T4" fmla="*/ 24 w 1356"/>
                  <a:gd name="T5" fmla="*/ 2059 h 2059"/>
                  <a:gd name="T6" fmla="*/ 24 w 1356"/>
                  <a:gd name="T7" fmla="*/ 926 h 2059"/>
                  <a:gd name="T8" fmla="*/ 19 w 1356"/>
                  <a:gd name="T9" fmla="*/ 925 h 2059"/>
                  <a:gd name="T10" fmla="*/ 17 w 1356"/>
                  <a:gd name="T11" fmla="*/ 926 h 2059"/>
                  <a:gd name="T12" fmla="*/ 0 w 1356"/>
                  <a:gd name="T13" fmla="*/ 924 h 2059"/>
                  <a:gd name="T14" fmla="*/ 1356 w 1356"/>
                  <a:gd name="T15" fmla="*/ 0 h 2059"/>
                  <a:gd name="T16" fmla="*/ 1329 w 1356"/>
                  <a:gd name="T17" fmla="*/ 0 h 2059"/>
                  <a:gd name="T18" fmla="*/ 1329 w 1356"/>
                  <a:gd name="T19" fmla="*/ 11 h 2059"/>
                  <a:gd name="T20" fmla="*/ 1329 w 1356"/>
                  <a:gd name="T21" fmla="*/ 11 h 2059"/>
                  <a:gd name="T22" fmla="*/ 1321 w 1356"/>
                  <a:gd name="T23" fmla="*/ 75 h 2059"/>
                  <a:gd name="T24" fmla="*/ 1322 w 1356"/>
                  <a:gd name="T25" fmla="*/ 75 h 2059"/>
                  <a:gd name="T26" fmla="*/ 1356 w 1356"/>
                  <a:gd name="T27" fmla="*/ 0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6" h="2059">
                    <a:moveTo>
                      <a:pt x="0" y="924"/>
                    </a:moveTo>
                    <a:cubicBezTo>
                      <a:pt x="0" y="2059"/>
                      <a:pt x="0" y="2059"/>
                      <a:pt x="0" y="2059"/>
                    </a:cubicBezTo>
                    <a:cubicBezTo>
                      <a:pt x="24" y="2059"/>
                      <a:pt x="24" y="2059"/>
                      <a:pt x="24" y="2059"/>
                    </a:cubicBezTo>
                    <a:cubicBezTo>
                      <a:pt x="24" y="926"/>
                      <a:pt x="24" y="926"/>
                      <a:pt x="24" y="926"/>
                    </a:cubicBezTo>
                    <a:cubicBezTo>
                      <a:pt x="22" y="926"/>
                      <a:pt x="20" y="925"/>
                      <a:pt x="19" y="925"/>
                    </a:cubicBezTo>
                    <a:cubicBezTo>
                      <a:pt x="18" y="925"/>
                      <a:pt x="17" y="926"/>
                      <a:pt x="17" y="926"/>
                    </a:cubicBezTo>
                    <a:cubicBezTo>
                      <a:pt x="11" y="925"/>
                      <a:pt x="5" y="925"/>
                      <a:pt x="0" y="924"/>
                    </a:cubicBezTo>
                    <a:moveTo>
                      <a:pt x="1356" y="0"/>
                    </a:moveTo>
                    <a:cubicBezTo>
                      <a:pt x="1329" y="0"/>
                      <a:pt x="1329" y="0"/>
                      <a:pt x="1329" y="0"/>
                    </a:cubicBezTo>
                    <a:cubicBezTo>
                      <a:pt x="1329" y="3"/>
                      <a:pt x="1329" y="7"/>
                      <a:pt x="1329" y="11"/>
                    </a:cubicBezTo>
                    <a:cubicBezTo>
                      <a:pt x="1329" y="11"/>
                      <a:pt x="1329" y="11"/>
                      <a:pt x="1329" y="11"/>
                    </a:cubicBezTo>
                    <a:cubicBezTo>
                      <a:pt x="1328" y="33"/>
                      <a:pt x="1326" y="54"/>
                      <a:pt x="1321" y="75"/>
                    </a:cubicBezTo>
                    <a:cubicBezTo>
                      <a:pt x="1322" y="75"/>
                      <a:pt x="1322" y="75"/>
                      <a:pt x="1322" y="75"/>
                    </a:cubicBezTo>
                    <a:cubicBezTo>
                      <a:pt x="1330" y="48"/>
                      <a:pt x="1341" y="23"/>
                      <a:pt x="1356" y="0"/>
                    </a:cubicBezTo>
                  </a:path>
                </a:pathLst>
              </a:custGeom>
              <a:solidFill>
                <a:srgbClr val="DFC5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0" name="îśľiḓè"/>
              <p:cNvSpPr/>
              <p:nvPr/>
            </p:nvSpPr>
            <p:spPr bwMode="auto">
              <a:xfrm>
                <a:off x="4778000" y="4055654"/>
                <a:ext cx="187320" cy="280015"/>
              </a:xfrm>
              <a:custGeom>
                <a:avLst/>
                <a:gdLst>
                  <a:gd name="T0" fmla="*/ 316 w 501"/>
                  <a:gd name="T1" fmla="*/ 649 h 753"/>
                  <a:gd name="T2" fmla="*/ 303 w 501"/>
                  <a:gd name="T3" fmla="*/ 652 h 753"/>
                  <a:gd name="T4" fmla="*/ 473 w 501"/>
                  <a:gd name="T5" fmla="*/ 747 h 753"/>
                  <a:gd name="T6" fmla="*/ 501 w 501"/>
                  <a:gd name="T7" fmla="*/ 753 h 753"/>
                  <a:gd name="T8" fmla="*/ 493 w 501"/>
                  <a:gd name="T9" fmla="*/ 750 h 753"/>
                  <a:gd name="T10" fmla="*/ 316 w 501"/>
                  <a:gd name="T11" fmla="*/ 649 h 753"/>
                  <a:gd name="T12" fmla="*/ 0 w 501"/>
                  <a:gd name="T13" fmla="*/ 0 h 753"/>
                  <a:gd name="T14" fmla="*/ 23 w 501"/>
                  <a:gd name="T15" fmla="*/ 143 h 753"/>
                  <a:gd name="T16" fmla="*/ 42 w 501"/>
                  <a:gd name="T17" fmla="*/ 117 h 753"/>
                  <a:gd name="T18" fmla="*/ 26 w 501"/>
                  <a:gd name="T19" fmla="*/ 2 h 753"/>
                  <a:gd name="T20" fmla="*/ 0 w 501"/>
                  <a:gd name="T21" fmla="*/ 0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1" h="753">
                    <a:moveTo>
                      <a:pt x="316" y="649"/>
                    </a:moveTo>
                    <a:cubicBezTo>
                      <a:pt x="312" y="650"/>
                      <a:pt x="308" y="651"/>
                      <a:pt x="303" y="652"/>
                    </a:cubicBezTo>
                    <a:cubicBezTo>
                      <a:pt x="352" y="691"/>
                      <a:pt x="408" y="724"/>
                      <a:pt x="473" y="747"/>
                    </a:cubicBezTo>
                    <a:cubicBezTo>
                      <a:pt x="482" y="750"/>
                      <a:pt x="492" y="752"/>
                      <a:pt x="501" y="753"/>
                    </a:cubicBezTo>
                    <a:cubicBezTo>
                      <a:pt x="498" y="752"/>
                      <a:pt x="496" y="751"/>
                      <a:pt x="493" y="750"/>
                    </a:cubicBezTo>
                    <a:cubicBezTo>
                      <a:pt x="425" y="726"/>
                      <a:pt x="366" y="691"/>
                      <a:pt x="316" y="649"/>
                    </a:cubicBezTo>
                    <a:moveTo>
                      <a:pt x="0" y="0"/>
                    </a:moveTo>
                    <a:cubicBezTo>
                      <a:pt x="2" y="28"/>
                      <a:pt x="9" y="79"/>
                      <a:pt x="23" y="143"/>
                    </a:cubicBezTo>
                    <a:cubicBezTo>
                      <a:pt x="42" y="117"/>
                      <a:pt x="42" y="117"/>
                      <a:pt x="42" y="117"/>
                    </a:cubicBezTo>
                    <a:cubicBezTo>
                      <a:pt x="31" y="61"/>
                      <a:pt x="27" y="19"/>
                      <a:pt x="26" y="2"/>
                    </a:cubicBezTo>
                    <a:cubicBezTo>
                      <a:pt x="17" y="2"/>
                      <a:pt x="8" y="1"/>
                      <a:pt x="0" y="0"/>
                    </a:cubicBezTo>
                  </a:path>
                </a:pathLst>
              </a:custGeom>
              <a:solidFill>
                <a:srgbClr val="783B0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1" name="iŝḷïḓe"/>
              <p:cNvSpPr/>
              <p:nvPr/>
            </p:nvSpPr>
            <p:spPr bwMode="auto">
              <a:xfrm>
                <a:off x="4777035" y="2072378"/>
                <a:ext cx="347604" cy="459610"/>
              </a:xfrm>
              <a:custGeom>
                <a:avLst/>
                <a:gdLst>
                  <a:gd name="T0" fmla="*/ 822 w 931"/>
                  <a:gd name="T1" fmla="*/ 0 h 1232"/>
                  <a:gd name="T2" fmla="*/ 770 w 931"/>
                  <a:gd name="T3" fmla="*/ 14 h 1232"/>
                  <a:gd name="T4" fmla="*/ 394 w 931"/>
                  <a:gd name="T5" fmla="*/ 292 h 1232"/>
                  <a:gd name="T6" fmla="*/ 0 w 931"/>
                  <a:gd name="T7" fmla="*/ 957 h 1232"/>
                  <a:gd name="T8" fmla="*/ 0 w 931"/>
                  <a:gd name="T9" fmla="*/ 1232 h 1232"/>
                  <a:gd name="T10" fmla="*/ 28 w 931"/>
                  <a:gd name="T11" fmla="*/ 1230 h 1232"/>
                  <a:gd name="T12" fmla="*/ 28 w 931"/>
                  <a:gd name="T13" fmla="*/ 1041 h 1232"/>
                  <a:gd name="T14" fmla="*/ 416 w 931"/>
                  <a:gd name="T15" fmla="*/ 388 h 1232"/>
                  <a:gd name="T16" fmla="*/ 785 w 931"/>
                  <a:gd name="T17" fmla="*/ 114 h 1232"/>
                  <a:gd name="T18" fmla="*/ 836 w 931"/>
                  <a:gd name="T19" fmla="*/ 100 h 1232"/>
                  <a:gd name="T20" fmla="*/ 919 w 931"/>
                  <a:gd name="T21" fmla="*/ 142 h 1232"/>
                  <a:gd name="T22" fmla="*/ 912 w 931"/>
                  <a:gd name="T23" fmla="*/ 51 h 1232"/>
                  <a:gd name="T24" fmla="*/ 822 w 931"/>
                  <a:gd name="T25" fmla="*/ 0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1" h="1232">
                    <a:moveTo>
                      <a:pt x="822" y="0"/>
                    </a:moveTo>
                    <a:cubicBezTo>
                      <a:pt x="804" y="0"/>
                      <a:pt x="786" y="4"/>
                      <a:pt x="770" y="14"/>
                    </a:cubicBezTo>
                    <a:cubicBezTo>
                      <a:pt x="762" y="19"/>
                      <a:pt x="580" y="127"/>
                      <a:pt x="394" y="292"/>
                    </a:cubicBezTo>
                    <a:cubicBezTo>
                      <a:pt x="132" y="525"/>
                      <a:pt x="0" y="749"/>
                      <a:pt x="0" y="957"/>
                    </a:cubicBezTo>
                    <a:cubicBezTo>
                      <a:pt x="0" y="1232"/>
                      <a:pt x="0" y="1232"/>
                      <a:pt x="0" y="1232"/>
                    </a:cubicBezTo>
                    <a:cubicBezTo>
                      <a:pt x="9" y="1231"/>
                      <a:pt x="18" y="1230"/>
                      <a:pt x="28" y="1230"/>
                    </a:cubicBezTo>
                    <a:cubicBezTo>
                      <a:pt x="28" y="1041"/>
                      <a:pt x="28" y="1041"/>
                      <a:pt x="28" y="1041"/>
                    </a:cubicBezTo>
                    <a:cubicBezTo>
                      <a:pt x="28" y="837"/>
                      <a:pt x="158" y="617"/>
                      <a:pt x="416" y="388"/>
                    </a:cubicBezTo>
                    <a:cubicBezTo>
                      <a:pt x="598" y="225"/>
                      <a:pt x="777" y="118"/>
                      <a:pt x="785" y="114"/>
                    </a:cubicBezTo>
                    <a:cubicBezTo>
                      <a:pt x="801" y="104"/>
                      <a:pt x="819" y="100"/>
                      <a:pt x="836" y="100"/>
                    </a:cubicBezTo>
                    <a:cubicBezTo>
                      <a:pt x="868" y="100"/>
                      <a:pt x="899" y="115"/>
                      <a:pt x="919" y="142"/>
                    </a:cubicBezTo>
                    <a:cubicBezTo>
                      <a:pt x="931" y="113"/>
                      <a:pt x="929" y="80"/>
                      <a:pt x="912" y="51"/>
                    </a:cubicBezTo>
                    <a:cubicBezTo>
                      <a:pt x="893" y="18"/>
                      <a:pt x="858" y="0"/>
                      <a:pt x="822" y="0"/>
                    </a:cubicBezTo>
                  </a:path>
                </a:pathLst>
              </a:custGeom>
              <a:solidFill>
                <a:srgbClr val="783B0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2" name="ïṧľïḓè"/>
              <p:cNvSpPr/>
              <p:nvPr/>
            </p:nvSpPr>
            <p:spPr bwMode="auto">
              <a:xfrm>
                <a:off x="4787656" y="2756000"/>
                <a:ext cx="66624" cy="1073711"/>
              </a:xfrm>
              <a:custGeom>
                <a:avLst/>
                <a:gdLst>
                  <a:gd name="T0" fmla="*/ 0 w 178"/>
                  <a:gd name="T1" fmla="*/ 2874 h 2881"/>
                  <a:gd name="T2" fmla="*/ 0 w 178"/>
                  <a:gd name="T3" fmla="*/ 2881 h 2881"/>
                  <a:gd name="T4" fmla="*/ 0 w 178"/>
                  <a:gd name="T5" fmla="*/ 2881 h 2881"/>
                  <a:gd name="T6" fmla="*/ 3 w 178"/>
                  <a:gd name="T7" fmla="*/ 2881 h 2881"/>
                  <a:gd name="T8" fmla="*/ 0 w 178"/>
                  <a:gd name="T9" fmla="*/ 2874 h 2881"/>
                  <a:gd name="T10" fmla="*/ 0 w 178"/>
                  <a:gd name="T11" fmla="*/ 2389 h 2881"/>
                  <a:gd name="T12" fmla="*/ 0 w 178"/>
                  <a:gd name="T13" fmla="*/ 2624 h 2881"/>
                  <a:gd name="T14" fmla="*/ 30 w 178"/>
                  <a:gd name="T15" fmla="*/ 2571 h 2881"/>
                  <a:gd name="T16" fmla="*/ 158 w 178"/>
                  <a:gd name="T17" fmla="*/ 2395 h 2881"/>
                  <a:gd name="T18" fmla="*/ 62 w 178"/>
                  <a:gd name="T19" fmla="*/ 2395 h 2881"/>
                  <a:gd name="T20" fmla="*/ 60 w 178"/>
                  <a:gd name="T21" fmla="*/ 2395 h 2881"/>
                  <a:gd name="T22" fmla="*/ 60 w 178"/>
                  <a:gd name="T23" fmla="*/ 2395 h 2881"/>
                  <a:gd name="T24" fmla="*/ 60 w 178"/>
                  <a:gd name="T25" fmla="*/ 2395 h 2881"/>
                  <a:gd name="T26" fmla="*/ 0 w 178"/>
                  <a:gd name="T27" fmla="*/ 2389 h 2881"/>
                  <a:gd name="T28" fmla="*/ 0 w 178"/>
                  <a:gd name="T29" fmla="*/ 556 h 2881"/>
                  <a:gd name="T30" fmla="*/ 0 w 178"/>
                  <a:gd name="T31" fmla="*/ 1796 h 2881"/>
                  <a:gd name="T32" fmla="*/ 58 w 178"/>
                  <a:gd name="T33" fmla="*/ 1790 h 2881"/>
                  <a:gd name="T34" fmla="*/ 178 w 178"/>
                  <a:gd name="T35" fmla="*/ 1789 h 2881"/>
                  <a:gd name="T36" fmla="*/ 178 w 178"/>
                  <a:gd name="T37" fmla="*/ 654 h 2881"/>
                  <a:gd name="T38" fmla="*/ 48 w 178"/>
                  <a:gd name="T39" fmla="*/ 600 h 2881"/>
                  <a:gd name="T40" fmla="*/ 48 w 178"/>
                  <a:gd name="T41" fmla="*/ 600 h 2881"/>
                  <a:gd name="T42" fmla="*/ 48 w 178"/>
                  <a:gd name="T43" fmla="*/ 600 h 2881"/>
                  <a:gd name="T44" fmla="*/ 0 w 178"/>
                  <a:gd name="T45" fmla="*/ 556 h 2881"/>
                  <a:gd name="T46" fmla="*/ 108 w 178"/>
                  <a:gd name="T47" fmla="*/ 0 h 2881"/>
                  <a:gd name="T48" fmla="*/ 13 w 178"/>
                  <a:gd name="T49" fmla="*/ 1 h 2881"/>
                  <a:gd name="T50" fmla="*/ 11 w 178"/>
                  <a:gd name="T51" fmla="*/ 1 h 2881"/>
                  <a:gd name="T52" fmla="*/ 11 w 178"/>
                  <a:gd name="T53" fmla="*/ 1 h 2881"/>
                  <a:gd name="T54" fmla="*/ 11 w 178"/>
                  <a:gd name="T55" fmla="*/ 1 h 2881"/>
                  <a:gd name="T56" fmla="*/ 0 w 178"/>
                  <a:gd name="T57" fmla="*/ 1 h 2881"/>
                  <a:gd name="T58" fmla="*/ 0 w 178"/>
                  <a:gd name="T59" fmla="*/ 151 h 2881"/>
                  <a:gd name="T60" fmla="*/ 108 w 178"/>
                  <a:gd name="T61" fmla="*/ 0 h 2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8" h="2881">
                    <a:moveTo>
                      <a:pt x="0" y="2874"/>
                    </a:moveTo>
                    <a:cubicBezTo>
                      <a:pt x="0" y="2881"/>
                      <a:pt x="0" y="2881"/>
                      <a:pt x="0" y="2881"/>
                    </a:cubicBezTo>
                    <a:cubicBezTo>
                      <a:pt x="0" y="2881"/>
                      <a:pt x="0" y="2881"/>
                      <a:pt x="0" y="2881"/>
                    </a:cubicBezTo>
                    <a:cubicBezTo>
                      <a:pt x="3" y="2881"/>
                      <a:pt x="3" y="2881"/>
                      <a:pt x="3" y="2881"/>
                    </a:cubicBezTo>
                    <a:cubicBezTo>
                      <a:pt x="2" y="2879"/>
                      <a:pt x="1" y="2876"/>
                      <a:pt x="0" y="2874"/>
                    </a:cubicBezTo>
                    <a:moveTo>
                      <a:pt x="0" y="2389"/>
                    </a:moveTo>
                    <a:cubicBezTo>
                      <a:pt x="0" y="2624"/>
                      <a:pt x="0" y="2624"/>
                      <a:pt x="0" y="2624"/>
                    </a:cubicBezTo>
                    <a:cubicBezTo>
                      <a:pt x="8" y="2606"/>
                      <a:pt x="18" y="2588"/>
                      <a:pt x="30" y="2571"/>
                    </a:cubicBezTo>
                    <a:cubicBezTo>
                      <a:pt x="158" y="2395"/>
                      <a:pt x="158" y="2395"/>
                      <a:pt x="158" y="2395"/>
                    </a:cubicBezTo>
                    <a:cubicBezTo>
                      <a:pt x="62" y="2395"/>
                      <a:pt x="62" y="2395"/>
                      <a:pt x="62" y="2395"/>
                    </a:cubicBezTo>
                    <a:cubicBezTo>
                      <a:pt x="61" y="2395"/>
                      <a:pt x="61" y="2395"/>
                      <a:pt x="60" y="2395"/>
                    </a:cubicBezTo>
                    <a:cubicBezTo>
                      <a:pt x="60" y="2395"/>
                      <a:pt x="60" y="2395"/>
                      <a:pt x="60" y="2395"/>
                    </a:cubicBezTo>
                    <a:cubicBezTo>
                      <a:pt x="60" y="2395"/>
                      <a:pt x="60" y="2395"/>
                      <a:pt x="60" y="2395"/>
                    </a:cubicBezTo>
                    <a:cubicBezTo>
                      <a:pt x="39" y="2395"/>
                      <a:pt x="19" y="2393"/>
                      <a:pt x="0" y="2389"/>
                    </a:cubicBezTo>
                    <a:moveTo>
                      <a:pt x="0" y="556"/>
                    </a:moveTo>
                    <a:cubicBezTo>
                      <a:pt x="0" y="1796"/>
                      <a:pt x="0" y="1796"/>
                      <a:pt x="0" y="1796"/>
                    </a:cubicBezTo>
                    <a:cubicBezTo>
                      <a:pt x="19" y="1792"/>
                      <a:pt x="38" y="1790"/>
                      <a:pt x="58" y="1790"/>
                    </a:cubicBezTo>
                    <a:cubicBezTo>
                      <a:pt x="178" y="1789"/>
                      <a:pt x="178" y="1789"/>
                      <a:pt x="178" y="1789"/>
                    </a:cubicBezTo>
                    <a:cubicBezTo>
                      <a:pt x="178" y="654"/>
                      <a:pt x="178" y="654"/>
                      <a:pt x="178" y="654"/>
                    </a:cubicBezTo>
                    <a:cubicBezTo>
                      <a:pt x="133" y="646"/>
                      <a:pt x="88" y="629"/>
                      <a:pt x="48" y="600"/>
                    </a:cubicBezTo>
                    <a:cubicBezTo>
                      <a:pt x="48" y="600"/>
                      <a:pt x="48" y="600"/>
                      <a:pt x="48" y="600"/>
                    </a:cubicBezTo>
                    <a:cubicBezTo>
                      <a:pt x="48" y="600"/>
                      <a:pt x="48" y="600"/>
                      <a:pt x="48" y="600"/>
                    </a:cubicBezTo>
                    <a:cubicBezTo>
                      <a:pt x="30" y="587"/>
                      <a:pt x="14" y="572"/>
                      <a:pt x="0" y="556"/>
                    </a:cubicBezTo>
                    <a:moveTo>
                      <a:pt x="108" y="0"/>
                    </a:moveTo>
                    <a:cubicBezTo>
                      <a:pt x="13" y="1"/>
                      <a:pt x="13" y="1"/>
                      <a:pt x="13" y="1"/>
                    </a:cubicBezTo>
                    <a:cubicBezTo>
                      <a:pt x="12" y="1"/>
                      <a:pt x="12" y="1"/>
                      <a:pt x="11" y="1"/>
                    </a:cubicBezTo>
                    <a:cubicBezTo>
                      <a:pt x="11" y="1"/>
                      <a:pt x="11" y="1"/>
                      <a:pt x="11" y="1"/>
                    </a:cubicBezTo>
                    <a:cubicBezTo>
                      <a:pt x="11" y="1"/>
                      <a:pt x="11" y="1"/>
                      <a:pt x="11" y="1"/>
                    </a:cubicBezTo>
                    <a:cubicBezTo>
                      <a:pt x="7" y="1"/>
                      <a:pt x="3" y="1"/>
                      <a:pt x="0" y="1"/>
                    </a:cubicBezTo>
                    <a:cubicBezTo>
                      <a:pt x="0" y="151"/>
                      <a:pt x="0" y="151"/>
                      <a:pt x="0" y="151"/>
                    </a:cubicBezTo>
                    <a:cubicBezTo>
                      <a:pt x="108" y="0"/>
                      <a:pt x="108" y="0"/>
                      <a:pt x="108"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3" name="í$ḻiḍe"/>
              <p:cNvSpPr/>
              <p:nvPr/>
            </p:nvSpPr>
            <p:spPr bwMode="auto">
              <a:xfrm>
                <a:off x="4787656" y="3464726"/>
                <a:ext cx="75314" cy="184424"/>
              </a:xfrm>
              <a:custGeom>
                <a:avLst/>
                <a:gdLst>
                  <a:gd name="T0" fmla="*/ 158 w 202"/>
                  <a:gd name="T1" fmla="*/ 495 h 495"/>
                  <a:gd name="T2" fmla="*/ 61 w 202"/>
                  <a:gd name="T3" fmla="*/ 495 h 495"/>
                  <a:gd name="T4" fmla="*/ 60 w 202"/>
                  <a:gd name="T5" fmla="*/ 495 h 495"/>
                  <a:gd name="T6" fmla="*/ 60 w 202"/>
                  <a:gd name="T7" fmla="*/ 495 h 495"/>
                  <a:gd name="T8" fmla="*/ 62 w 202"/>
                  <a:gd name="T9" fmla="*/ 495 h 495"/>
                  <a:gd name="T10" fmla="*/ 158 w 202"/>
                  <a:gd name="T11" fmla="*/ 495 h 495"/>
                  <a:gd name="T12" fmla="*/ 158 w 202"/>
                  <a:gd name="T13" fmla="*/ 495 h 495"/>
                  <a:gd name="T14" fmla="*/ 202 w 202"/>
                  <a:gd name="T15" fmla="*/ 0 h 495"/>
                  <a:gd name="T16" fmla="*/ 0 w 202"/>
                  <a:gd name="T17" fmla="*/ 1 h 495"/>
                  <a:gd name="T18" fmla="*/ 202 w 202"/>
                  <a:gd name="T19"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 h="495">
                    <a:moveTo>
                      <a:pt x="158" y="495"/>
                    </a:moveTo>
                    <a:cubicBezTo>
                      <a:pt x="61" y="495"/>
                      <a:pt x="61" y="495"/>
                      <a:pt x="61" y="495"/>
                    </a:cubicBezTo>
                    <a:cubicBezTo>
                      <a:pt x="61" y="495"/>
                      <a:pt x="60" y="495"/>
                      <a:pt x="60" y="495"/>
                    </a:cubicBezTo>
                    <a:cubicBezTo>
                      <a:pt x="60" y="495"/>
                      <a:pt x="60" y="495"/>
                      <a:pt x="60" y="495"/>
                    </a:cubicBezTo>
                    <a:cubicBezTo>
                      <a:pt x="61" y="495"/>
                      <a:pt x="61" y="495"/>
                      <a:pt x="62" y="495"/>
                    </a:cubicBezTo>
                    <a:cubicBezTo>
                      <a:pt x="158" y="495"/>
                      <a:pt x="158" y="495"/>
                      <a:pt x="158" y="495"/>
                    </a:cubicBezTo>
                    <a:cubicBezTo>
                      <a:pt x="158" y="495"/>
                      <a:pt x="158" y="495"/>
                      <a:pt x="158" y="495"/>
                    </a:cubicBezTo>
                    <a:moveTo>
                      <a:pt x="202" y="0"/>
                    </a:moveTo>
                    <a:cubicBezTo>
                      <a:pt x="0" y="1"/>
                      <a:pt x="0" y="1"/>
                      <a:pt x="0" y="1"/>
                    </a:cubicBezTo>
                    <a:cubicBezTo>
                      <a:pt x="202" y="0"/>
                      <a:pt x="202" y="0"/>
                      <a:pt x="20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4" name="íśḷíḑê"/>
              <p:cNvSpPr/>
              <p:nvPr/>
            </p:nvSpPr>
            <p:spPr bwMode="auto">
              <a:xfrm>
                <a:off x="4787656" y="3423207"/>
                <a:ext cx="75314" cy="41520"/>
              </a:xfrm>
              <a:custGeom>
                <a:avLst/>
                <a:gdLst>
                  <a:gd name="T0" fmla="*/ 202 w 202"/>
                  <a:gd name="T1" fmla="*/ 0 h 112"/>
                  <a:gd name="T2" fmla="*/ 178 w 202"/>
                  <a:gd name="T3" fmla="*/ 0 h 112"/>
                  <a:gd name="T4" fmla="*/ 58 w 202"/>
                  <a:gd name="T5" fmla="*/ 1 h 112"/>
                  <a:gd name="T6" fmla="*/ 0 w 202"/>
                  <a:gd name="T7" fmla="*/ 7 h 112"/>
                  <a:gd name="T8" fmla="*/ 0 w 202"/>
                  <a:gd name="T9" fmla="*/ 112 h 112"/>
                  <a:gd name="T10" fmla="*/ 202 w 202"/>
                  <a:gd name="T11" fmla="*/ 111 h 112"/>
                  <a:gd name="T12" fmla="*/ 202 w 20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02" h="112">
                    <a:moveTo>
                      <a:pt x="202" y="0"/>
                    </a:moveTo>
                    <a:cubicBezTo>
                      <a:pt x="178" y="0"/>
                      <a:pt x="178" y="0"/>
                      <a:pt x="178" y="0"/>
                    </a:cubicBezTo>
                    <a:cubicBezTo>
                      <a:pt x="58" y="1"/>
                      <a:pt x="58" y="1"/>
                      <a:pt x="58" y="1"/>
                    </a:cubicBezTo>
                    <a:cubicBezTo>
                      <a:pt x="38" y="1"/>
                      <a:pt x="19" y="3"/>
                      <a:pt x="0" y="7"/>
                    </a:cubicBezTo>
                    <a:cubicBezTo>
                      <a:pt x="0" y="112"/>
                      <a:pt x="0" y="112"/>
                      <a:pt x="0" y="112"/>
                    </a:cubicBezTo>
                    <a:cubicBezTo>
                      <a:pt x="202" y="111"/>
                      <a:pt x="202" y="111"/>
                      <a:pt x="202" y="111"/>
                    </a:cubicBezTo>
                    <a:cubicBezTo>
                      <a:pt x="202" y="0"/>
                      <a:pt x="202" y="0"/>
                      <a:pt x="202"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5" name="ïṡlíḓe"/>
              <p:cNvSpPr/>
              <p:nvPr/>
            </p:nvSpPr>
            <p:spPr bwMode="auto">
              <a:xfrm>
                <a:off x="4787656" y="3464726"/>
                <a:ext cx="75314" cy="184424"/>
              </a:xfrm>
              <a:custGeom>
                <a:avLst/>
                <a:gdLst>
                  <a:gd name="T0" fmla="*/ 0 w 202"/>
                  <a:gd name="T1" fmla="*/ 418 h 495"/>
                  <a:gd name="T2" fmla="*/ 0 w 202"/>
                  <a:gd name="T3" fmla="*/ 489 h 495"/>
                  <a:gd name="T4" fmla="*/ 60 w 202"/>
                  <a:gd name="T5" fmla="*/ 495 h 495"/>
                  <a:gd name="T6" fmla="*/ 60 w 202"/>
                  <a:gd name="T7" fmla="*/ 495 h 495"/>
                  <a:gd name="T8" fmla="*/ 61 w 202"/>
                  <a:gd name="T9" fmla="*/ 495 h 495"/>
                  <a:gd name="T10" fmla="*/ 158 w 202"/>
                  <a:gd name="T11" fmla="*/ 495 h 495"/>
                  <a:gd name="T12" fmla="*/ 202 w 202"/>
                  <a:gd name="T13" fmla="*/ 434 h 495"/>
                  <a:gd name="T14" fmla="*/ 202 w 202"/>
                  <a:gd name="T15" fmla="*/ 428 h 495"/>
                  <a:gd name="T16" fmla="*/ 133 w 202"/>
                  <a:gd name="T17" fmla="*/ 428 h 495"/>
                  <a:gd name="T18" fmla="*/ 83 w 202"/>
                  <a:gd name="T19" fmla="*/ 428 h 495"/>
                  <a:gd name="T20" fmla="*/ 79 w 202"/>
                  <a:gd name="T21" fmla="*/ 428 h 495"/>
                  <a:gd name="T22" fmla="*/ 0 w 202"/>
                  <a:gd name="T23" fmla="*/ 418 h 495"/>
                  <a:gd name="T24" fmla="*/ 202 w 202"/>
                  <a:gd name="T25" fmla="*/ 0 h 495"/>
                  <a:gd name="T26" fmla="*/ 0 w 202"/>
                  <a:gd name="T27" fmla="*/ 1 h 495"/>
                  <a:gd name="T28" fmla="*/ 0 w 202"/>
                  <a:gd name="T29" fmla="*/ 367 h 495"/>
                  <a:gd name="T30" fmla="*/ 0 w 202"/>
                  <a:gd name="T31" fmla="*/ 367 h 495"/>
                  <a:gd name="T32" fmla="*/ 79 w 202"/>
                  <a:gd name="T33" fmla="*/ 379 h 495"/>
                  <a:gd name="T34" fmla="*/ 81 w 202"/>
                  <a:gd name="T35" fmla="*/ 379 h 495"/>
                  <a:gd name="T36" fmla="*/ 82 w 202"/>
                  <a:gd name="T37" fmla="*/ 380 h 495"/>
                  <a:gd name="T38" fmla="*/ 132 w 202"/>
                  <a:gd name="T39" fmla="*/ 379 h 495"/>
                  <a:gd name="T40" fmla="*/ 202 w 202"/>
                  <a:gd name="T41" fmla="*/ 379 h 495"/>
                  <a:gd name="T42" fmla="*/ 202 w 202"/>
                  <a:gd name="T43"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495">
                    <a:moveTo>
                      <a:pt x="0" y="418"/>
                    </a:moveTo>
                    <a:cubicBezTo>
                      <a:pt x="0" y="489"/>
                      <a:pt x="0" y="489"/>
                      <a:pt x="0" y="489"/>
                    </a:cubicBezTo>
                    <a:cubicBezTo>
                      <a:pt x="19" y="493"/>
                      <a:pt x="39" y="495"/>
                      <a:pt x="60" y="495"/>
                    </a:cubicBezTo>
                    <a:cubicBezTo>
                      <a:pt x="60" y="495"/>
                      <a:pt x="60" y="495"/>
                      <a:pt x="60" y="495"/>
                    </a:cubicBezTo>
                    <a:cubicBezTo>
                      <a:pt x="60" y="495"/>
                      <a:pt x="61" y="495"/>
                      <a:pt x="61" y="495"/>
                    </a:cubicBezTo>
                    <a:cubicBezTo>
                      <a:pt x="158" y="495"/>
                      <a:pt x="158" y="495"/>
                      <a:pt x="158" y="495"/>
                    </a:cubicBezTo>
                    <a:cubicBezTo>
                      <a:pt x="202" y="434"/>
                      <a:pt x="202" y="434"/>
                      <a:pt x="202" y="434"/>
                    </a:cubicBezTo>
                    <a:cubicBezTo>
                      <a:pt x="202" y="428"/>
                      <a:pt x="202" y="428"/>
                      <a:pt x="202" y="428"/>
                    </a:cubicBezTo>
                    <a:cubicBezTo>
                      <a:pt x="133" y="428"/>
                      <a:pt x="133" y="428"/>
                      <a:pt x="133" y="428"/>
                    </a:cubicBezTo>
                    <a:cubicBezTo>
                      <a:pt x="83" y="428"/>
                      <a:pt x="83" y="428"/>
                      <a:pt x="83" y="428"/>
                    </a:cubicBezTo>
                    <a:cubicBezTo>
                      <a:pt x="82" y="428"/>
                      <a:pt x="81" y="428"/>
                      <a:pt x="79" y="428"/>
                    </a:cubicBezTo>
                    <a:cubicBezTo>
                      <a:pt x="69" y="428"/>
                      <a:pt x="38" y="428"/>
                      <a:pt x="0" y="418"/>
                    </a:cubicBezTo>
                    <a:moveTo>
                      <a:pt x="202" y="0"/>
                    </a:moveTo>
                    <a:cubicBezTo>
                      <a:pt x="0" y="1"/>
                      <a:pt x="0" y="1"/>
                      <a:pt x="0" y="1"/>
                    </a:cubicBezTo>
                    <a:cubicBezTo>
                      <a:pt x="0" y="367"/>
                      <a:pt x="0" y="367"/>
                      <a:pt x="0" y="367"/>
                    </a:cubicBezTo>
                    <a:cubicBezTo>
                      <a:pt x="0" y="367"/>
                      <a:pt x="0" y="367"/>
                      <a:pt x="0" y="367"/>
                    </a:cubicBezTo>
                    <a:cubicBezTo>
                      <a:pt x="39" y="379"/>
                      <a:pt x="72" y="379"/>
                      <a:pt x="79" y="379"/>
                    </a:cubicBezTo>
                    <a:cubicBezTo>
                      <a:pt x="81" y="379"/>
                      <a:pt x="81" y="379"/>
                      <a:pt x="81" y="379"/>
                    </a:cubicBezTo>
                    <a:cubicBezTo>
                      <a:pt x="82" y="380"/>
                      <a:pt x="82" y="380"/>
                      <a:pt x="82" y="380"/>
                    </a:cubicBezTo>
                    <a:cubicBezTo>
                      <a:pt x="132" y="379"/>
                      <a:pt x="132" y="379"/>
                      <a:pt x="132" y="379"/>
                    </a:cubicBezTo>
                    <a:cubicBezTo>
                      <a:pt x="202" y="379"/>
                      <a:pt x="202" y="379"/>
                      <a:pt x="202" y="379"/>
                    </a:cubicBezTo>
                    <a:cubicBezTo>
                      <a:pt x="202" y="0"/>
                      <a:pt x="202" y="0"/>
                      <a:pt x="20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6" name="ïsliďe"/>
              <p:cNvSpPr/>
              <p:nvPr/>
            </p:nvSpPr>
            <p:spPr bwMode="auto">
              <a:xfrm>
                <a:off x="4787656" y="3600871"/>
                <a:ext cx="75314" cy="23174"/>
              </a:xfrm>
              <a:custGeom>
                <a:avLst/>
                <a:gdLst>
                  <a:gd name="T0" fmla="*/ 0 w 202"/>
                  <a:gd name="T1" fmla="*/ 0 h 61"/>
                  <a:gd name="T2" fmla="*/ 0 w 202"/>
                  <a:gd name="T3" fmla="*/ 51 h 61"/>
                  <a:gd name="T4" fmla="*/ 79 w 202"/>
                  <a:gd name="T5" fmla="*/ 61 h 61"/>
                  <a:gd name="T6" fmla="*/ 83 w 202"/>
                  <a:gd name="T7" fmla="*/ 61 h 61"/>
                  <a:gd name="T8" fmla="*/ 133 w 202"/>
                  <a:gd name="T9" fmla="*/ 61 h 61"/>
                  <a:gd name="T10" fmla="*/ 202 w 202"/>
                  <a:gd name="T11" fmla="*/ 61 h 61"/>
                  <a:gd name="T12" fmla="*/ 202 w 202"/>
                  <a:gd name="T13" fmla="*/ 12 h 61"/>
                  <a:gd name="T14" fmla="*/ 132 w 202"/>
                  <a:gd name="T15" fmla="*/ 12 h 61"/>
                  <a:gd name="T16" fmla="*/ 82 w 202"/>
                  <a:gd name="T17" fmla="*/ 13 h 61"/>
                  <a:gd name="T18" fmla="*/ 81 w 202"/>
                  <a:gd name="T19" fmla="*/ 12 h 61"/>
                  <a:gd name="T20" fmla="*/ 79 w 202"/>
                  <a:gd name="T21" fmla="*/ 12 h 61"/>
                  <a:gd name="T22" fmla="*/ 0 w 202"/>
                  <a:gd name="T23" fmla="*/ 0 h 61"/>
                  <a:gd name="T24" fmla="*/ 0 w 202"/>
                  <a:gd name="T2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2" h="61">
                    <a:moveTo>
                      <a:pt x="0" y="0"/>
                    </a:moveTo>
                    <a:cubicBezTo>
                      <a:pt x="0" y="51"/>
                      <a:pt x="0" y="51"/>
                      <a:pt x="0" y="51"/>
                    </a:cubicBezTo>
                    <a:cubicBezTo>
                      <a:pt x="38" y="61"/>
                      <a:pt x="69" y="61"/>
                      <a:pt x="79" y="61"/>
                    </a:cubicBezTo>
                    <a:cubicBezTo>
                      <a:pt x="81" y="61"/>
                      <a:pt x="82" y="61"/>
                      <a:pt x="83" y="61"/>
                    </a:cubicBezTo>
                    <a:cubicBezTo>
                      <a:pt x="133" y="61"/>
                      <a:pt x="133" y="61"/>
                      <a:pt x="133" y="61"/>
                    </a:cubicBezTo>
                    <a:cubicBezTo>
                      <a:pt x="202" y="61"/>
                      <a:pt x="202" y="61"/>
                      <a:pt x="202" y="61"/>
                    </a:cubicBezTo>
                    <a:cubicBezTo>
                      <a:pt x="202" y="12"/>
                      <a:pt x="202" y="12"/>
                      <a:pt x="202" y="12"/>
                    </a:cubicBezTo>
                    <a:cubicBezTo>
                      <a:pt x="132" y="12"/>
                      <a:pt x="132" y="12"/>
                      <a:pt x="132" y="12"/>
                    </a:cubicBezTo>
                    <a:cubicBezTo>
                      <a:pt x="82" y="13"/>
                      <a:pt x="82" y="13"/>
                      <a:pt x="82" y="13"/>
                    </a:cubicBezTo>
                    <a:cubicBezTo>
                      <a:pt x="81" y="12"/>
                      <a:pt x="81" y="12"/>
                      <a:pt x="81" y="12"/>
                    </a:cubicBezTo>
                    <a:cubicBezTo>
                      <a:pt x="81" y="12"/>
                      <a:pt x="81" y="12"/>
                      <a:pt x="79" y="12"/>
                    </a:cubicBezTo>
                    <a:cubicBezTo>
                      <a:pt x="72" y="12"/>
                      <a:pt x="39" y="12"/>
                      <a:pt x="0" y="0"/>
                    </a:cubicBezTo>
                    <a:cubicBezTo>
                      <a:pt x="0" y="0"/>
                      <a:pt x="0" y="0"/>
                      <a:pt x="0"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7" name="iśļídê"/>
              <p:cNvSpPr/>
              <p:nvPr/>
            </p:nvSpPr>
            <p:spPr bwMode="auto">
              <a:xfrm>
                <a:off x="4787656" y="3625976"/>
                <a:ext cx="75314" cy="203735"/>
              </a:xfrm>
              <a:custGeom>
                <a:avLst/>
                <a:gdLst>
                  <a:gd name="T0" fmla="*/ 202 w 202"/>
                  <a:gd name="T1" fmla="*/ 0 h 547"/>
                  <a:gd name="T2" fmla="*/ 158 w 202"/>
                  <a:gd name="T3" fmla="*/ 61 h 547"/>
                  <a:gd name="T4" fmla="*/ 158 w 202"/>
                  <a:gd name="T5" fmla="*/ 61 h 547"/>
                  <a:gd name="T6" fmla="*/ 30 w 202"/>
                  <a:gd name="T7" fmla="*/ 237 h 547"/>
                  <a:gd name="T8" fmla="*/ 0 w 202"/>
                  <a:gd name="T9" fmla="*/ 290 h 547"/>
                  <a:gd name="T10" fmla="*/ 0 w 202"/>
                  <a:gd name="T11" fmla="*/ 540 h 547"/>
                  <a:gd name="T12" fmla="*/ 3 w 202"/>
                  <a:gd name="T13" fmla="*/ 547 h 547"/>
                  <a:gd name="T14" fmla="*/ 202 w 202"/>
                  <a:gd name="T15" fmla="*/ 546 h 547"/>
                  <a:gd name="T16" fmla="*/ 202 w 202"/>
                  <a:gd name="T17" fmla="*/ 196 h 547"/>
                  <a:gd name="T18" fmla="*/ 171 w 202"/>
                  <a:gd name="T19" fmla="*/ 238 h 547"/>
                  <a:gd name="T20" fmla="*/ 142 w 202"/>
                  <a:gd name="T21" fmla="*/ 279 h 547"/>
                  <a:gd name="T22" fmla="*/ 142 w 202"/>
                  <a:gd name="T23" fmla="*/ 280 h 547"/>
                  <a:gd name="T24" fmla="*/ 104 w 202"/>
                  <a:gd name="T25" fmla="*/ 353 h 547"/>
                  <a:gd name="T26" fmla="*/ 109 w 202"/>
                  <a:gd name="T27" fmla="*/ 509 h 547"/>
                  <a:gd name="T28" fmla="*/ 111 w 202"/>
                  <a:gd name="T29" fmla="*/ 520 h 547"/>
                  <a:gd name="T30" fmla="*/ 97 w 202"/>
                  <a:gd name="T31" fmla="*/ 542 h 547"/>
                  <a:gd name="T32" fmla="*/ 86 w 202"/>
                  <a:gd name="T33" fmla="*/ 545 h 547"/>
                  <a:gd name="T34" fmla="*/ 73 w 202"/>
                  <a:gd name="T35" fmla="*/ 541 h 547"/>
                  <a:gd name="T36" fmla="*/ 73 w 202"/>
                  <a:gd name="T37" fmla="*/ 541 h 547"/>
                  <a:gd name="T38" fmla="*/ 73 w 202"/>
                  <a:gd name="T39" fmla="*/ 541 h 547"/>
                  <a:gd name="T40" fmla="*/ 73 w 202"/>
                  <a:gd name="T41" fmla="*/ 541 h 547"/>
                  <a:gd name="T42" fmla="*/ 73 w 202"/>
                  <a:gd name="T43" fmla="*/ 541 h 547"/>
                  <a:gd name="T44" fmla="*/ 72 w 202"/>
                  <a:gd name="T45" fmla="*/ 540 h 547"/>
                  <a:gd name="T46" fmla="*/ 64 w 202"/>
                  <a:gd name="T47" fmla="*/ 530 h 547"/>
                  <a:gd name="T48" fmla="*/ 58 w 202"/>
                  <a:gd name="T49" fmla="*/ 335 h 547"/>
                  <a:gd name="T50" fmla="*/ 103 w 202"/>
                  <a:gd name="T51" fmla="*/ 250 h 547"/>
                  <a:gd name="T52" fmla="*/ 132 w 202"/>
                  <a:gd name="T53" fmla="*/ 210 h 547"/>
                  <a:gd name="T54" fmla="*/ 202 w 202"/>
                  <a:gd name="T55" fmla="*/ 113 h 547"/>
                  <a:gd name="T56" fmla="*/ 202 w 202"/>
                  <a:gd name="T57"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2" h="547">
                    <a:moveTo>
                      <a:pt x="202" y="0"/>
                    </a:moveTo>
                    <a:cubicBezTo>
                      <a:pt x="158" y="61"/>
                      <a:pt x="158" y="61"/>
                      <a:pt x="158" y="61"/>
                    </a:cubicBezTo>
                    <a:cubicBezTo>
                      <a:pt x="158" y="61"/>
                      <a:pt x="158" y="61"/>
                      <a:pt x="158" y="61"/>
                    </a:cubicBezTo>
                    <a:cubicBezTo>
                      <a:pt x="30" y="237"/>
                      <a:pt x="30" y="237"/>
                      <a:pt x="30" y="237"/>
                    </a:cubicBezTo>
                    <a:cubicBezTo>
                      <a:pt x="18" y="254"/>
                      <a:pt x="8" y="272"/>
                      <a:pt x="0" y="290"/>
                    </a:cubicBezTo>
                    <a:cubicBezTo>
                      <a:pt x="0" y="540"/>
                      <a:pt x="0" y="540"/>
                      <a:pt x="0" y="540"/>
                    </a:cubicBezTo>
                    <a:cubicBezTo>
                      <a:pt x="1" y="542"/>
                      <a:pt x="2" y="545"/>
                      <a:pt x="3" y="547"/>
                    </a:cubicBezTo>
                    <a:cubicBezTo>
                      <a:pt x="202" y="546"/>
                      <a:pt x="202" y="546"/>
                      <a:pt x="202" y="546"/>
                    </a:cubicBezTo>
                    <a:cubicBezTo>
                      <a:pt x="202" y="196"/>
                      <a:pt x="202" y="196"/>
                      <a:pt x="202" y="196"/>
                    </a:cubicBezTo>
                    <a:cubicBezTo>
                      <a:pt x="171" y="238"/>
                      <a:pt x="171" y="238"/>
                      <a:pt x="171" y="238"/>
                    </a:cubicBezTo>
                    <a:cubicBezTo>
                      <a:pt x="142" y="279"/>
                      <a:pt x="142" y="279"/>
                      <a:pt x="142" y="279"/>
                    </a:cubicBezTo>
                    <a:cubicBezTo>
                      <a:pt x="142" y="280"/>
                      <a:pt x="142" y="280"/>
                      <a:pt x="142" y="280"/>
                    </a:cubicBezTo>
                    <a:cubicBezTo>
                      <a:pt x="141" y="280"/>
                      <a:pt x="119" y="310"/>
                      <a:pt x="104" y="353"/>
                    </a:cubicBezTo>
                    <a:cubicBezTo>
                      <a:pt x="85" y="409"/>
                      <a:pt x="86" y="462"/>
                      <a:pt x="109" y="509"/>
                    </a:cubicBezTo>
                    <a:cubicBezTo>
                      <a:pt x="110" y="513"/>
                      <a:pt x="111" y="516"/>
                      <a:pt x="111" y="520"/>
                    </a:cubicBezTo>
                    <a:cubicBezTo>
                      <a:pt x="111" y="529"/>
                      <a:pt x="106" y="538"/>
                      <a:pt x="97" y="542"/>
                    </a:cubicBezTo>
                    <a:cubicBezTo>
                      <a:pt x="93" y="544"/>
                      <a:pt x="89" y="545"/>
                      <a:pt x="86" y="545"/>
                    </a:cubicBezTo>
                    <a:cubicBezTo>
                      <a:pt x="81" y="545"/>
                      <a:pt x="77" y="543"/>
                      <a:pt x="73" y="541"/>
                    </a:cubicBezTo>
                    <a:cubicBezTo>
                      <a:pt x="73" y="541"/>
                      <a:pt x="73" y="541"/>
                      <a:pt x="73" y="541"/>
                    </a:cubicBezTo>
                    <a:cubicBezTo>
                      <a:pt x="73" y="541"/>
                      <a:pt x="73" y="541"/>
                      <a:pt x="73" y="541"/>
                    </a:cubicBezTo>
                    <a:cubicBezTo>
                      <a:pt x="73" y="541"/>
                      <a:pt x="73" y="541"/>
                      <a:pt x="73" y="541"/>
                    </a:cubicBezTo>
                    <a:cubicBezTo>
                      <a:pt x="73" y="541"/>
                      <a:pt x="73" y="541"/>
                      <a:pt x="73" y="541"/>
                    </a:cubicBezTo>
                    <a:cubicBezTo>
                      <a:pt x="72" y="540"/>
                      <a:pt x="72" y="540"/>
                      <a:pt x="72" y="540"/>
                    </a:cubicBezTo>
                    <a:cubicBezTo>
                      <a:pt x="68" y="537"/>
                      <a:pt x="66" y="534"/>
                      <a:pt x="64" y="530"/>
                    </a:cubicBezTo>
                    <a:cubicBezTo>
                      <a:pt x="36" y="471"/>
                      <a:pt x="34" y="404"/>
                      <a:pt x="58" y="335"/>
                    </a:cubicBezTo>
                    <a:cubicBezTo>
                      <a:pt x="75" y="287"/>
                      <a:pt x="100" y="255"/>
                      <a:pt x="103" y="250"/>
                    </a:cubicBezTo>
                    <a:cubicBezTo>
                      <a:pt x="132" y="210"/>
                      <a:pt x="132" y="210"/>
                      <a:pt x="132" y="210"/>
                    </a:cubicBezTo>
                    <a:cubicBezTo>
                      <a:pt x="202" y="113"/>
                      <a:pt x="202" y="113"/>
                      <a:pt x="202" y="113"/>
                    </a:cubicBezTo>
                    <a:cubicBezTo>
                      <a:pt x="202" y="0"/>
                      <a:pt x="202" y="0"/>
                      <a:pt x="202"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8" name="íšļíďe"/>
              <p:cNvSpPr/>
              <p:nvPr/>
            </p:nvSpPr>
            <p:spPr bwMode="auto">
              <a:xfrm>
                <a:off x="4800209" y="3668461"/>
                <a:ext cx="62762" cy="161250"/>
              </a:xfrm>
              <a:custGeom>
                <a:avLst/>
                <a:gdLst>
                  <a:gd name="T0" fmla="*/ 39 w 168"/>
                  <a:gd name="T1" fmla="*/ 428 h 432"/>
                  <a:gd name="T2" fmla="*/ 39 w 168"/>
                  <a:gd name="T3" fmla="*/ 428 h 432"/>
                  <a:gd name="T4" fmla="*/ 39 w 168"/>
                  <a:gd name="T5" fmla="*/ 428 h 432"/>
                  <a:gd name="T6" fmla="*/ 39 w 168"/>
                  <a:gd name="T7" fmla="*/ 428 h 432"/>
                  <a:gd name="T8" fmla="*/ 168 w 168"/>
                  <a:gd name="T9" fmla="*/ 0 h 432"/>
                  <a:gd name="T10" fmla="*/ 98 w 168"/>
                  <a:gd name="T11" fmla="*/ 97 h 432"/>
                  <a:gd name="T12" fmla="*/ 69 w 168"/>
                  <a:gd name="T13" fmla="*/ 137 h 432"/>
                  <a:gd name="T14" fmla="*/ 24 w 168"/>
                  <a:gd name="T15" fmla="*/ 222 h 432"/>
                  <a:gd name="T16" fmla="*/ 30 w 168"/>
                  <a:gd name="T17" fmla="*/ 417 h 432"/>
                  <a:gd name="T18" fmla="*/ 38 w 168"/>
                  <a:gd name="T19" fmla="*/ 427 h 432"/>
                  <a:gd name="T20" fmla="*/ 39 w 168"/>
                  <a:gd name="T21" fmla="*/ 428 h 432"/>
                  <a:gd name="T22" fmla="*/ 39 w 168"/>
                  <a:gd name="T23" fmla="*/ 428 h 432"/>
                  <a:gd name="T24" fmla="*/ 52 w 168"/>
                  <a:gd name="T25" fmla="*/ 432 h 432"/>
                  <a:gd name="T26" fmla="*/ 63 w 168"/>
                  <a:gd name="T27" fmla="*/ 429 h 432"/>
                  <a:gd name="T28" fmla="*/ 77 w 168"/>
                  <a:gd name="T29" fmla="*/ 407 h 432"/>
                  <a:gd name="T30" fmla="*/ 75 w 168"/>
                  <a:gd name="T31" fmla="*/ 396 h 432"/>
                  <a:gd name="T32" fmla="*/ 70 w 168"/>
                  <a:gd name="T33" fmla="*/ 240 h 432"/>
                  <a:gd name="T34" fmla="*/ 108 w 168"/>
                  <a:gd name="T35" fmla="*/ 167 h 432"/>
                  <a:gd name="T36" fmla="*/ 108 w 168"/>
                  <a:gd name="T37" fmla="*/ 166 h 432"/>
                  <a:gd name="T38" fmla="*/ 137 w 168"/>
                  <a:gd name="T39" fmla="*/ 125 h 432"/>
                  <a:gd name="T40" fmla="*/ 168 w 168"/>
                  <a:gd name="T41" fmla="*/ 83 h 432"/>
                  <a:gd name="T42" fmla="*/ 168 w 168"/>
                  <a:gd name="T4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8" h="432">
                    <a:moveTo>
                      <a:pt x="39" y="428"/>
                    </a:moveTo>
                    <a:cubicBezTo>
                      <a:pt x="39" y="428"/>
                      <a:pt x="39" y="428"/>
                      <a:pt x="39" y="428"/>
                    </a:cubicBezTo>
                    <a:cubicBezTo>
                      <a:pt x="39" y="428"/>
                      <a:pt x="39" y="428"/>
                      <a:pt x="39" y="428"/>
                    </a:cubicBezTo>
                    <a:cubicBezTo>
                      <a:pt x="39" y="428"/>
                      <a:pt x="39" y="428"/>
                      <a:pt x="39" y="428"/>
                    </a:cubicBezTo>
                    <a:moveTo>
                      <a:pt x="168" y="0"/>
                    </a:moveTo>
                    <a:cubicBezTo>
                      <a:pt x="98" y="97"/>
                      <a:pt x="98" y="97"/>
                      <a:pt x="98" y="97"/>
                    </a:cubicBezTo>
                    <a:cubicBezTo>
                      <a:pt x="69" y="137"/>
                      <a:pt x="69" y="137"/>
                      <a:pt x="69" y="137"/>
                    </a:cubicBezTo>
                    <a:cubicBezTo>
                      <a:pt x="66" y="142"/>
                      <a:pt x="41" y="174"/>
                      <a:pt x="24" y="222"/>
                    </a:cubicBezTo>
                    <a:cubicBezTo>
                      <a:pt x="0" y="291"/>
                      <a:pt x="2" y="358"/>
                      <a:pt x="30" y="417"/>
                    </a:cubicBezTo>
                    <a:cubicBezTo>
                      <a:pt x="32" y="421"/>
                      <a:pt x="34" y="424"/>
                      <a:pt x="38" y="427"/>
                    </a:cubicBezTo>
                    <a:cubicBezTo>
                      <a:pt x="38" y="427"/>
                      <a:pt x="38" y="427"/>
                      <a:pt x="39" y="428"/>
                    </a:cubicBezTo>
                    <a:cubicBezTo>
                      <a:pt x="39" y="428"/>
                      <a:pt x="39" y="428"/>
                      <a:pt x="39" y="428"/>
                    </a:cubicBezTo>
                    <a:cubicBezTo>
                      <a:pt x="43" y="430"/>
                      <a:pt x="47" y="432"/>
                      <a:pt x="52" y="432"/>
                    </a:cubicBezTo>
                    <a:cubicBezTo>
                      <a:pt x="55" y="432"/>
                      <a:pt x="59" y="431"/>
                      <a:pt x="63" y="429"/>
                    </a:cubicBezTo>
                    <a:cubicBezTo>
                      <a:pt x="72" y="425"/>
                      <a:pt x="77" y="416"/>
                      <a:pt x="77" y="407"/>
                    </a:cubicBezTo>
                    <a:cubicBezTo>
                      <a:pt x="77" y="403"/>
                      <a:pt x="76" y="400"/>
                      <a:pt x="75" y="396"/>
                    </a:cubicBezTo>
                    <a:cubicBezTo>
                      <a:pt x="52" y="349"/>
                      <a:pt x="51" y="296"/>
                      <a:pt x="70" y="240"/>
                    </a:cubicBezTo>
                    <a:cubicBezTo>
                      <a:pt x="85" y="197"/>
                      <a:pt x="107" y="167"/>
                      <a:pt x="108" y="167"/>
                    </a:cubicBezTo>
                    <a:cubicBezTo>
                      <a:pt x="108" y="166"/>
                      <a:pt x="108" y="166"/>
                      <a:pt x="108" y="166"/>
                    </a:cubicBezTo>
                    <a:cubicBezTo>
                      <a:pt x="137" y="125"/>
                      <a:pt x="137" y="125"/>
                      <a:pt x="137" y="125"/>
                    </a:cubicBezTo>
                    <a:cubicBezTo>
                      <a:pt x="168" y="83"/>
                      <a:pt x="168" y="83"/>
                      <a:pt x="168" y="83"/>
                    </a:cubicBezTo>
                    <a:cubicBezTo>
                      <a:pt x="168" y="0"/>
                      <a:pt x="168" y="0"/>
                      <a:pt x="168"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09" name="ïṩḻíḑè"/>
              <p:cNvSpPr/>
              <p:nvPr/>
            </p:nvSpPr>
            <p:spPr bwMode="auto">
              <a:xfrm>
                <a:off x="5346720" y="3950407"/>
                <a:ext cx="12553" cy="966"/>
              </a:xfrm>
              <a:prstGeom prst="rect">
                <a:avLst/>
              </a:prstGeom>
              <a:solidFill>
                <a:srgbClr val="4D83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10" name="îš1îdè"/>
              <p:cNvSpPr/>
              <p:nvPr/>
            </p:nvSpPr>
            <p:spPr bwMode="auto">
              <a:xfrm>
                <a:off x="5346720" y="3950407"/>
                <a:ext cx="12553" cy="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11" name="îṡḻidé"/>
              <p:cNvSpPr/>
              <p:nvPr/>
            </p:nvSpPr>
            <p:spPr bwMode="auto">
              <a:xfrm>
                <a:off x="5318718" y="3883783"/>
                <a:ext cx="152560" cy="66624"/>
              </a:xfrm>
              <a:custGeom>
                <a:avLst/>
                <a:gdLst>
                  <a:gd name="T0" fmla="*/ 171 w 407"/>
                  <a:gd name="T1" fmla="*/ 113 h 180"/>
                  <a:gd name="T2" fmla="*/ 154 w 407"/>
                  <a:gd name="T3" fmla="*/ 113 h 180"/>
                  <a:gd name="T4" fmla="*/ 62 w 407"/>
                  <a:gd name="T5" fmla="*/ 113 h 180"/>
                  <a:gd name="T6" fmla="*/ 73 w 407"/>
                  <a:gd name="T7" fmla="*/ 180 h 180"/>
                  <a:gd name="T8" fmla="*/ 108 w 407"/>
                  <a:gd name="T9" fmla="*/ 180 h 180"/>
                  <a:gd name="T10" fmla="*/ 171 w 407"/>
                  <a:gd name="T11" fmla="*/ 113 h 180"/>
                  <a:gd name="T12" fmla="*/ 402 w 407"/>
                  <a:gd name="T13" fmla="*/ 43 h 180"/>
                  <a:gd name="T14" fmla="*/ 395 w 407"/>
                  <a:gd name="T15" fmla="*/ 49 h 180"/>
                  <a:gd name="T16" fmla="*/ 407 w 407"/>
                  <a:gd name="T17" fmla="*/ 49 h 180"/>
                  <a:gd name="T18" fmla="*/ 402 w 407"/>
                  <a:gd name="T19" fmla="*/ 43 h 180"/>
                  <a:gd name="T20" fmla="*/ 365 w 407"/>
                  <a:gd name="T21" fmla="*/ 0 h 180"/>
                  <a:gd name="T22" fmla="*/ 0 w 407"/>
                  <a:gd name="T23" fmla="*/ 0 h 180"/>
                  <a:gd name="T24" fmla="*/ 35 w 407"/>
                  <a:gd name="T25" fmla="*/ 50 h 180"/>
                  <a:gd name="T26" fmla="*/ 35 w 407"/>
                  <a:gd name="T27" fmla="*/ 50 h 180"/>
                  <a:gd name="T28" fmla="*/ 43 w 407"/>
                  <a:gd name="T29" fmla="*/ 65 h 180"/>
                  <a:gd name="T30" fmla="*/ 154 w 407"/>
                  <a:gd name="T31" fmla="*/ 64 h 180"/>
                  <a:gd name="T32" fmla="*/ 205 w 407"/>
                  <a:gd name="T33" fmla="*/ 64 h 180"/>
                  <a:gd name="T34" fmla="*/ 205 w 407"/>
                  <a:gd name="T35" fmla="*/ 64 h 180"/>
                  <a:gd name="T36" fmla="*/ 206 w 407"/>
                  <a:gd name="T37" fmla="*/ 64 h 180"/>
                  <a:gd name="T38" fmla="*/ 286 w 407"/>
                  <a:gd name="T39" fmla="*/ 51 h 180"/>
                  <a:gd name="T40" fmla="*/ 369 w 407"/>
                  <a:gd name="T41" fmla="*/ 6 h 180"/>
                  <a:gd name="T42" fmla="*/ 365 w 407"/>
                  <a:gd name="T43"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7" h="180">
                    <a:moveTo>
                      <a:pt x="171" y="113"/>
                    </a:moveTo>
                    <a:cubicBezTo>
                      <a:pt x="154" y="113"/>
                      <a:pt x="154" y="113"/>
                      <a:pt x="154" y="113"/>
                    </a:cubicBezTo>
                    <a:cubicBezTo>
                      <a:pt x="62" y="113"/>
                      <a:pt x="62" y="113"/>
                      <a:pt x="62" y="113"/>
                    </a:cubicBezTo>
                    <a:cubicBezTo>
                      <a:pt x="68" y="135"/>
                      <a:pt x="72" y="158"/>
                      <a:pt x="73" y="180"/>
                    </a:cubicBezTo>
                    <a:cubicBezTo>
                      <a:pt x="108" y="180"/>
                      <a:pt x="108" y="180"/>
                      <a:pt x="108" y="180"/>
                    </a:cubicBezTo>
                    <a:cubicBezTo>
                      <a:pt x="125" y="154"/>
                      <a:pt x="147" y="132"/>
                      <a:pt x="171" y="113"/>
                    </a:cubicBezTo>
                    <a:moveTo>
                      <a:pt x="402" y="43"/>
                    </a:moveTo>
                    <a:cubicBezTo>
                      <a:pt x="399" y="45"/>
                      <a:pt x="397" y="47"/>
                      <a:pt x="395" y="49"/>
                    </a:cubicBezTo>
                    <a:cubicBezTo>
                      <a:pt x="407" y="49"/>
                      <a:pt x="407" y="49"/>
                      <a:pt x="407" y="49"/>
                    </a:cubicBezTo>
                    <a:cubicBezTo>
                      <a:pt x="406" y="47"/>
                      <a:pt x="404" y="45"/>
                      <a:pt x="402" y="43"/>
                    </a:cubicBezTo>
                    <a:moveTo>
                      <a:pt x="365" y="0"/>
                    </a:moveTo>
                    <a:cubicBezTo>
                      <a:pt x="0" y="0"/>
                      <a:pt x="0" y="0"/>
                      <a:pt x="0" y="0"/>
                    </a:cubicBezTo>
                    <a:cubicBezTo>
                      <a:pt x="13" y="15"/>
                      <a:pt x="25" y="32"/>
                      <a:pt x="35" y="50"/>
                    </a:cubicBezTo>
                    <a:cubicBezTo>
                      <a:pt x="35" y="50"/>
                      <a:pt x="35" y="50"/>
                      <a:pt x="35" y="50"/>
                    </a:cubicBezTo>
                    <a:cubicBezTo>
                      <a:pt x="38" y="55"/>
                      <a:pt x="41" y="60"/>
                      <a:pt x="43" y="65"/>
                    </a:cubicBezTo>
                    <a:cubicBezTo>
                      <a:pt x="154" y="64"/>
                      <a:pt x="154" y="64"/>
                      <a:pt x="154" y="64"/>
                    </a:cubicBezTo>
                    <a:cubicBezTo>
                      <a:pt x="205" y="64"/>
                      <a:pt x="205" y="64"/>
                      <a:pt x="205" y="64"/>
                    </a:cubicBezTo>
                    <a:cubicBezTo>
                      <a:pt x="205" y="64"/>
                      <a:pt x="205" y="64"/>
                      <a:pt x="205" y="64"/>
                    </a:cubicBezTo>
                    <a:cubicBezTo>
                      <a:pt x="205" y="64"/>
                      <a:pt x="206" y="64"/>
                      <a:pt x="206" y="64"/>
                    </a:cubicBezTo>
                    <a:cubicBezTo>
                      <a:pt x="213" y="64"/>
                      <a:pt x="247" y="63"/>
                      <a:pt x="286" y="51"/>
                    </a:cubicBezTo>
                    <a:cubicBezTo>
                      <a:pt x="319" y="41"/>
                      <a:pt x="347" y="26"/>
                      <a:pt x="369" y="6"/>
                    </a:cubicBezTo>
                    <a:cubicBezTo>
                      <a:pt x="368" y="4"/>
                      <a:pt x="367" y="2"/>
                      <a:pt x="36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2" name="i$lïďe"/>
              <p:cNvSpPr/>
              <p:nvPr/>
            </p:nvSpPr>
            <p:spPr bwMode="auto">
              <a:xfrm>
                <a:off x="5335133" y="3885714"/>
                <a:ext cx="134214" cy="40554"/>
              </a:xfrm>
              <a:custGeom>
                <a:avLst/>
                <a:gdLst>
                  <a:gd name="T0" fmla="*/ 326 w 359"/>
                  <a:gd name="T1" fmla="*/ 0 h 107"/>
                  <a:gd name="T2" fmla="*/ 243 w 359"/>
                  <a:gd name="T3" fmla="*/ 45 h 107"/>
                  <a:gd name="T4" fmla="*/ 163 w 359"/>
                  <a:gd name="T5" fmla="*/ 58 h 107"/>
                  <a:gd name="T6" fmla="*/ 162 w 359"/>
                  <a:gd name="T7" fmla="*/ 58 h 107"/>
                  <a:gd name="T8" fmla="*/ 162 w 359"/>
                  <a:gd name="T9" fmla="*/ 58 h 107"/>
                  <a:gd name="T10" fmla="*/ 111 w 359"/>
                  <a:gd name="T11" fmla="*/ 58 h 107"/>
                  <a:gd name="T12" fmla="*/ 0 w 359"/>
                  <a:gd name="T13" fmla="*/ 59 h 107"/>
                  <a:gd name="T14" fmla="*/ 19 w 359"/>
                  <a:gd name="T15" fmla="*/ 107 h 107"/>
                  <a:gd name="T16" fmla="*/ 111 w 359"/>
                  <a:gd name="T17" fmla="*/ 107 h 107"/>
                  <a:gd name="T18" fmla="*/ 128 w 359"/>
                  <a:gd name="T19" fmla="*/ 107 h 107"/>
                  <a:gd name="T20" fmla="*/ 313 w 359"/>
                  <a:gd name="T21" fmla="*/ 43 h 107"/>
                  <a:gd name="T22" fmla="*/ 313 w 359"/>
                  <a:gd name="T23" fmla="*/ 43 h 107"/>
                  <a:gd name="T24" fmla="*/ 352 w 359"/>
                  <a:gd name="T25" fmla="*/ 43 h 107"/>
                  <a:gd name="T26" fmla="*/ 359 w 359"/>
                  <a:gd name="T27" fmla="*/ 37 h 107"/>
                  <a:gd name="T28" fmla="*/ 326 w 359"/>
                  <a:gd name="T2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9" h="107">
                    <a:moveTo>
                      <a:pt x="326" y="0"/>
                    </a:moveTo>
                    <a:cubicBezTo>
                      <a:pt x="304" y="20"/>
                      <a:pt x="276" y="35"/>
                      <a:pt x="243" y="45"/>
                    </a:cubicBezTo>
                    <a:cubicBezTo>
                      <a:pt x="204" y="57"/>
                      <a:pt x="170" y="58"/>
                      <a:pt x="163" y="58"/>
                    </a:cubicBezTo>
                    <a:cubicBezTo>
                      <a:pt x="163" y="58"/>
                      <a:pt x="162" y="58"/>
                      <a:pt x="162" y="58"/>
                    </a:cubicBezTo>
                    <a:cubicBezTo>
                      <a:pt x="162" y="58"/>
                      <a:pt x="162" y="58"/>
                      <a:pt x="162" y="58"/>
                    </a:cubicBezTo>
                    <a:cubicBezTo>
                      <a:pt x="111" y="58"/>
                      <a:pt x="111" y="58"/>
                      <a:pt x="111" y="58"/>
                    </a:cubicBezTo>
                    <a:cubicBezTo>
                      <a:pt x="0" y="59"/>
                      <a:pt x="0" y="59"/>
                      <a:pt x="0" y="59"/>
                    </a:cubicBezTo>
                    <a:cubicBezTo>
                      <a:pt x="8" y="74"/>
                      <a:pt x="14" y="91"/>
                      <a:pt x="19" y="107"/>
                    </a:cubicBezTo>
                    <a:cubicBezTo>
                      <a:pt x="111" y="107"/>
                      <a:pt x="111" y="107"/>
                      <a:pt x="111" y="107"/>
                    </a:cubicBezTo>
                    <a:cubicBezTo>
                      <a:pt x="128" y="107"/>
                      <a:pt x="128" y="107"/>
                      <a:pt x="128" y="107"/>
                    </a:cubicBezTo>
                    <a:cubicBezTo>
                      <a:pt x="179" y="67"/>
                      <a:pt x="243" y="43"/>
                      <a:pt x="313" y="43"/>
                    </a:cubicBezTo>
                    <a:cubicBezTo>
                      <a:pt x="313" y="43"/>
                      <a:pt x="313" y="43"/>
                      <a:pt x="313" y="43"/>
                    </a:cubicBezTo>
                    <a:cubicBezTo>
                      <a:pt x="352" y="43"/>
                      <a:pt x="352" y="43"/>
                      <a:pt x="352" y="43"/>
                    </a:cubicBezTo>
                    <a:cubicBezTo>
                      <a:pt x="354" y="41"/>
                      <a:pt x="356" y="39"/>
                      <a:pt x="359" y="37"/>
                    </a:cubicBezTo>
                    <a:cubicBezTo>
                      <a:pt x="347" y="25"/>
                      <a:pt x="336" y="13"/>
                      <a:pt x="326"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3" name="íSlïďé"/>
              <p:cNvSpPr/>
              <p:nvPr/>
            </p:nvSpPr>
            <p:spPr bwMode="auto">
              <a:xfrm>
                <a:off x="5512798" y="3890541"/>
                <a:ext cx="157388" cy="0"/>
              </a:xfrm>
              <a:custGeom>
                <a:avLst/>
                <a:gdLst>
                  <a:gd name="T0" fmla="*/ 117 w 424"/>
                  <a:gd name="T1" fmla="*/ 1 h 2"/>
                  <a:gd name="T2" fmla="*/ 1 w 424"/>
                  <a:gd name="T3" fmla="*/ 2 h 2"/>
                  <a:gd name="T4" fmla="*/ 0 w 424"/>
                  <a:gd name="T5" fmla="*/ 2 h 2"/>
                  <a:gd name="T6" fmla="*/ 1 w 424"/>
                  <a:gd name="T7" fmla="*/ 2 h 2"/>
                  <a:gd name="T8" fmla="*/ 117 w 424"/>
                  <a:gd name="T9" fmla="*/ 1 h 2"/>
                  <a:gd name="T10" fmla="*/ 117 w 424"/>
                  <a:gd name="T11" fmla="*/ 1 h 2"/>
                  <a:gd name="T12" fmla="*/ 424 w 424"/>
                  <a:gd name="T13" fmla="*/ 0 h 2"/>
                  <a:gd name="T14" fmla="*/ 193 w 424"/>
                  <a:gd name="T15" fmla="*/ 1 h 2"/>
                  <a:gd name="T16" fmla="*/ 193 w 424"/>
                  <a:gd name="T17" fmla="*/ 1 h 2"/>
                  <a:gd name="T18" fmla="*/ 424 w 424"/>
                  <a:gd name="T19" fmla="*/ 0 h 2"/>
                  <a:gd name="T20" fmla="*/ 424 w 424"/>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2">
                    <a:moveTo>
                      <a:pt x="117" y="1"/>
                    </a:moveTo>
                    <a:cubicBezTo>
                      <a:pt x="1" y="2"/>
                      <a:pt x="1" y="2"/>
                      <a:pt x="1" y="2"/>
                    </a:cubicBezTo>
                    <a:cubicBezTo>
                      <a:pt x="1" y="2"/>
                      <a:pt x="0" y="2"/>
                      <a:pt x="0" y="2"/>
                    </a:cubicBezTo>
                    <a:cubicBezTo>
                      <a:pt x="0" y="2"/>
                      <a:pt x="1" y="2"/>
                      <a:pt x="1" y="2"/>
                    </a:cubicBezTo>
                    <a:cubicBezTo>
                      <a:pt x="117" y="1"/>
                      <a:pt x="117" y="1"/>
                      <a:pt x="117" y="1"/>
                    </a:cubicBezTo>
                    <a:cubicBezTo>
                      <a:pt x="117" y="1"/>
                      <a:pt x="117" y="1"/>
                      <a:pt x="117" y="1"/>
                    </a:cubicBezTo>
                    <a:moveTo>
                      <a:pt x="424" y="0"/>
                    </a:moveTo>
                    <a:cubicBezTo>
                      <a:pt x="193" y="1"/>
                      <a:pt x="193" y="1"/>
                      <a:pt x="193" y="1"/>
                    </a:cubicBezTo>
                    <a:cubicBezTo>
                      <a:pt x="193" y="1"/>
                      <a:pt x="193" y="1"/>
                      <a:pt x="193" y="1"/>
                    </a:cubicBezTo>
                    <a:cubicBezTo>
                      <a:pt x="424" y="0"/>
                      <a:pt x="424" y="0"/>
                      <a:pt x="424" y="0"/>
                    </a:cubicBezTo>
                    <a:cubicBezTo>
                      <a:pt x="424" y="0"/>
                      <a:pt x="424" y="0"/>
                      <a:pt x="424"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4" name="íṩľíḍè"/>
              <p:cNvSpPr/>
              <p:nvPr/>
            </p:nvSpPr>
            <p:spPr bwMode="auto">
              <a:xfrm>
                <a:off x="5454864" y="3883783"/>
                <a:ext cx="222081" cy="18346"/>
              </a:xfrm>
              <a:custGeom>
                <a:avLst/>
                <a:gdLst>
                  <a:gd name="T0" fmla="*/ 35 w 595"/>
                  <a:gd name="T1" fmla="*/ 0 h 49"/>
                  <a:gd name="T2" fmla="*/ 0 w 595"/>
                  <a:gd name="T3" fmla="*/ 0 h 49"/>
                  <a:gd name="T4" fmla="*/ 4 w 595"/>
                  <a:gd name="T5" fmla="*/ 6 h 49"/>
                  <a:gd name="T6" fmla="*/ 37 w 595"/>
                  <a:gd name="T7" fmla="*/ 43 h 49"/>
                  <a:gd name="T8" fmla="*/ 42 w 595"/>
                  <a:gd name="T9" fmla="*/ 49 h 49"/>
                  <a:gd name="T10" fmla="*/ 423 w 595"/>
                  <a:gd name="T11" fmla="*/ 47 h 49"/>
                  <a:gd name="T12" fmla="*/ 595 w 595"/>
                  <a:gd name="T13" fmla="*/ 47 h 49"/>
                  <a:gd name="T14" fmla="*/ 577 w 595"/>
                  <a:gd name="T15" fmla="*/ 17 h 49"/>
                  <a:gd name="T16" fmla="*/ 346 w 595"/>
                  <a:gd name="T17" fmla="*/ 18 h 49"/>
                  <a:gd name="T18" fmla="*/ 306 w 595"/>
                  <a:gd name="T19" fmla="*/ 20 h 49"/>
                  <a:gd name="T20" fmla="*/ 270 w 595"/>
                  <a:gd name="T21" fmla="*/ 18 h 49"/>
                  <a:gd name="T22" fmla="*/ 154 w 595"/>
                  <a:gd name="T23" fmla="*/ 19 h 49"/>
                  <a:gd name="T24" fmla="*/ 153 w 595"/>
                  <a:gd name="T25" fmla="*/ 19 h 49"/>
                  <a:gd name="T26" fmla="*/ 153 w 595"/>
                  <a:gd name="T27" fmla="*/ 19 h 49"/>
                  <a:gd name="T28" fmla="*/ 35 w 595"/>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5" h="49">
                    <a:moveTo>
                      <a:pt x="35" y="0"/>
                    </a:moveTo>
                    <a:cubicBezTo>
                      <a:pt x="0" y="0"/>
                      <a:pt x="0" y="0"/>
                      <a:pt x="0" y="0"/>
                    </a:cubicBezTo>
                    <a:cubicBezTo>
                      <a:pt x="2" y="2"/>
                      <a:pt x="3" y="4"/>
                      <a:pt x="4" y="6"/>
                    </a:cubicBezTo>
                    <a:cubicBezTo>
                      <a:pt x="14" y="19"/>
                      <a:pt x="25" y="31"/>
                      <a:pt x="37" y="43"/>
                    </a:cubicBezTo>
                    <a:cubicBezTo>
                      <a:pt x="39" y="45"/>
                      <a:pt x="41" y="47"/>
                      <a:pt x="42" y="49"/>
                    </a:cubicBezTo>
                    <a:cubicBezTo>
                      <a:pt x="423" y="47"/>
                      <a:pt x="423" y="47"/>
                      <a:pt x="423" y="47"/>
                    </a:cubicBezTo>
                    <a:cubicBezTo>
                      <a:pt x="595" y="47"/>
                      <a:pt x="595" y="47"/>
                      <a:pt x="595" y="47"/>
                    </a:cubicBezTo>
                    <a:cubicBezTo>
                      <a:pt x="589" y="37"/>
                      <a:pt x="583" y="27"/>
                      <a:pt x="577" y="17"/>
                    </a:cubicBezTo>
                    <a:cubicBezTo>
                      <a:pt x="346" y="18"/>
                      <a:pt x="346" y="18"/>
                      <a:pt x="346" y="18"/>
                    </a:cubicBezTo>
                    <a:cubicBezTo>
                      <a:pt x="333" y="20"/>
                      <a:pt x="320" y="20"/>
                      <a:pt x="306" y="20"/>
                    </a:cubicBezTo>
                    <a:cubicBezTo>
                      <a:pt x="294" y="20"/>
                      <a:pt x="282" y="20"/>
                      <a:pt x="270" y="18"/>
                    </a:cubicBezTo>
                    <a:cubicBezTo>
                      <a:pt x="154" y="19"/>
                      <a:pt x="154" y="19"/>
                      <a:pt x="154" y="19"/>
                    </a:cubicBezTo>
                    <a:cubicBezTo>
                      <a:pt x="154" y="19"/>
                      <a:pt x="153" y="19"/>
                      <a:pt x="153" y="19"/>
                    </a:cubicBezTo>
                    <a:cubicBezTo>
                      <a:pt x="153" y="19"/>
                      <a:pt x="153" y="19"/>
                      <a:pt x="153" y="19"/>
                    </a:cubicBezTo>
                    <a:cubicBezTo>
                      <a:pt x="112" y="19"/>
                      <a:pt x="72" y="12"/>
                      <a:pt x="35"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5" name="íṡľïḑe"/>
              <p:cNvSpPr/>
              <p:nvPr/>
            </p:nvSpPr>
            <p:spPr bwMode="auto">
              <a:xfrm>
                <a:off x="5468381" y="3883783"/>
                <a:ext cx="201804" cy="6759"/>
              </a:xfrm>
              <a:custGeom>
                <a:avLst/>
                <a:gdLst>
                  <a:gd name="T0" fmla="*/ 158 w 542"/>
                  <a:gd name="T1" fmla="*/ 0 h 19"/>
                  <a:gd name="T2" fmla="*/ 0 w 542"/>
                  <a:gd name="T3" fmla="*/ 0 h 19"/>
                  <a:gd name="T4" fmla="*/ 118 w 542"/>
                  <a:gd name="T5" fmla="*/ 19 h 19"/>
                  <a:gd name="T6" fmla="*/ 118 w 542"/>
                  <a:gd name="T7" fmla="*/ 19 h 19"/>
                  <a:gd name="T8" fmla="*/ 119 w 542"/>
                  <a:gd name="T9" fmla="*/ 19 h 19"/>
                  <a:gd name="T10" fmla="*/ 235 w 542"/>
                  <a:gd name="T11" fmla="*/ 18 h 19"/>
                  <a:gd name="T12" fmla="*/ 185 w 542"/>
                  <a:gd name="T13" fmla="*/ 8 h 19"/>
                  <a:gd name="T14" fmla="*/ 185 w 542"/>
                  <a:gd name="T15" fmla="*/ 8 h 19"/>
                  <a:gd name="T16" fmla="*/ 158 w 542"/>
                  <a:gd name="T17" fmla="*/ 0 h 19"/>
                  <a:gd name="T18" fmla="*/ 534 w 542"/>
                  <a:gd name="T19" fmla="*/ 0 h 19"/>
                  <a:gd name="T20" fmla="*/ 381 w 542"/>
                  <a:gd name="T21" fmla="*/ 0 h 19"/>
                  <a:gd name="T22" fmla="*/ 311 w 542"/>
                  <a:gd name="T23" fmla="*/ 18 h 19"/>
                  <a:gd name="T24" fmla="*/ 542 w 542"/>
                  <a:gd name="T25" fmla="*/ 17 h 19"/>
                  <a:gd name="T26" fmla="*/ 534 w 542"/>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2" h="19">
                    <a:moveTo>
                      <a:pt x="158" y="0"/>
                    </a:moveTo>
                    <a:cubicBezTo>
                      <a:pt x="0" y="0"/>
                      <a:pt x="0" y="0"/>
                      <a:pt x="0" y="0"/>
                    </a:cubicBezTo>
                    <a:cubicBezTo>
                      <a:pt x="37" y="12"/>
                      <a:pt x="77" y="19"/>
                      <a:pt x="118" y="19"/>
                    </a:cubicBezTo>
                    <a:cubicBezTo>
                      <a:pt x="118" y="19"/>
                      <a:pt x="118" y="19"/>
                      <a:pt x="118" y="19"/>
                    </a:cubicBezTo>
                    <a:cubicBezTo>
                      <a:pt x="118" y="19"/>
                      <a:pt x="119" y="19"/>
                      <a:pt x="119" y="19"/>
                    </a:cubicBezTo>
                    <a:cubicBezTo>
                      <a:pt x="235" y="18"/>
                      <a:pt x="235" y="18"/>
                      <a:pt x="235" y="18"/>
                    </a:cubicBezTo>
                    <a:cubicBezTo>
                      <a:pt x="218" y="16"/>
                      <a:pt x="202" y="13"/>
                      <a:pt x="185" y="8"/>
                    </a:cubicBezTo>
                    <a:cubicBezTo>
                      <a:pt x="185" y="8"/>
                      <a:pt x="185" y="8"/>
                      <a:pt x="185" y="8"/>
                    </a:cubicBezTo>
                    <a:cubicBezTo>
                      <a:pt x="158" y="0"/>
                      <a:pt x="158" y="0"/>
                      <a:pt x="158" y="0"/>
                    </a:cubicBezTo>
                    <a:moveTo>
                      <a:pt x="534" y="0"/>
                    </a:moveTo>
                    <a:cubicBezTo>
                      <a:pt x="381" y="0"/>
                      <a:pt x="381" y="0"/>
                      <a:pt x="381" y="0"/>
                    </a:cubicBezTo>
                    <a:cubicBezTo>
                      <a:pt x="359" y="9"/>
                      <a:pt x="335" y="15"/>
                      <a:pt x="311" y="18"/>
                    </a:cubicBezTo>
                    <a:cubicBezTo>
                      <a:pt x="542" y="17"/>
                      <a:pt x="542" y="17"/>
                      <a:pt x="542" y="17"/>
                    </a:cubicBezTo>
                    <a:cubicBezTo>
                      <a:pt x="540" y="11"/>
                      <a:pt x="537" y="6"/>
                      <a:pt x="534"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6" name="iṩlíḓé"/>
              <p:cNvSpPr/>
              <p:nvPr/>
            </p:nvSpPr>
            <p:spPr bwMode="auto">
              <a:xfrm>
                <a:off x="5527281" y="3883783"/>
                <a:ext cx="83039" cy="7725"/>
              </a:xfrm>
              <a:custGeom>
                <a:avLst/>
                <a:gdLst>
                  <a:gd name="T0" fmla="*/ 223 w 223"/>
                  <a:gd name="T1" fmla="*/ 0 h 20"/>
                  <a:gd name="T2" fmla="*/ 0 w 223"/>
                  <a:gd name="T3" fmla="*/ 0 h 20"/>
                  <a:gd name="T4" fmla="*/ 27 w 223"/>
                  <a:gd name="T5" fmla="*/ 8 h 20"/>
                  <a:gd name="T6" fmla="*/ 113 w 223"/>
                  <a:gd name="T7" fmla="*/ 20 h 20"/>
                  <a:gd name="T8" fmla="*/ 223 w 223"/>
                  <a:gd name="T9" fmla="*/ 0 h 20"/>
                </a:gdLst>
                <a:ahLst/>
                <a:cxnLst>
                  <a:cxn ang="0">
                    <a:pos x="T0" y="T1"/>
                  </a:cxn>
                  <a:cxn ang="0">
                    <a:pos x="T2" y="T3"/>
                  </a:cxn>
                  <a:cxn ang="0">
                    <a:pos x="T4" y="T5"/>
                  </a:cxn>
                  <a:cxn ang="0">
                    <a:pos x="T6" y="T7"/>
                  </a:cxn>
                  <a:cxn ang="0">
                    <a:pos x="T8" y="T9"/>
                  </a:cxn>
                </a:cxnLst>
                <a:rect l="0" t="0" r="r" b="b"/>
                <a:pathLst>
                  <a:path w="223" h="20">
                    <a:moveTo>
                      <a:pt x="223" y="0"/>
                    </a:moveTo>
                    <a:cubicBezTo>
                      <a:pt x="0" y="0"/>
                      <a:pt x="0" y="0"/>
                      <a:pt x="0" y="0"/>
                    </a:cubicBezTo>
                    <a:cubicBezTo>
                      <a:pt x="27" y="8"/>
                      <a:pt x="27" y="8"/>
                      <a:pt x="27" y="8"/>
                    </a:cubicBezTo>
                    <a:cubicBezTo>
                      <a:pt x="56" y="16"/>
                      <a:pt x="85" y="20"/>
                      <a:pt x="113" y="20"/>
                    </a:cubicBezTo>
                    <a:cubicBezTo>
                      <a:pt x="151" y="20"/>
                      <a:pt x="189" y="13"/>
                      <a:pt x="223"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7" name="ï$ḷïdé"/>
              <p:cNvSpPr/>
              <p:nvPr/>
            </p:nvSpPr>
            <p:spPr bwMode="auto">
              <a:xfrm>
                <a:off x="4787656" y="3871230"/>
                <a:ext cx="161250" cy="13518"/>
              </a:xfrm>
              <a:custGeom>
                <a:avLst/>
                <a:gdLst>
                  <a:gd name="T0" fmla="*/ 167 w 167"/>
                  <a:gd name="T1" fmla="*/ 13 h 14"/>
                  <a:gd name="T2" fmla="*/ 166 w 167"/>
                  <a:gd name="T3" fmla="*/ 13 h 14"/>
                  <a:gd name="T4" fmla="*/ 166 w 167"/>
                  <a:gd name="T5" fmla="*/ 14 h 14"/>
                  <a:gd name="T6" fmla="*/ 167 w 167"/>
                  <a:gd name="T7" fmla="*/ 13 h 14"/>
                  <a:gd name="T8" fmla="*/ 167 w 167"/>
                  <a:gd name="T9" fmla="*/ 13 h 14"/>
                  <a:gd name="T10" fmla="*/ 78 w 167"/>
                  <a:gd name="T11" fmla="*/ 0 h 14"/>
                  <a:gd name="T12" fmla="*/ 0 w 167"/>
                  <a:gd name="T13" fmla="*/ 0 h 14"/>
                  <a:gd name="T14" fmla="*/ 0 w 167"/>
                  <a:gd name="T15" fmla="*/ 0 h 14"/>
                  <a:gd name="T16" fmla="*/ 78 w 167"/>
                  <a:gd name="T17" fmla="*/ 0 h 14"/>
                  <a:gd name="T18" fmla="*/ 78 w 167"/>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4">
                    <a:moveTo>
                      <a:pt x="167" y="13"/>
                    </a:moveTo>
                    <a:lnTo>
                      <a:pt x="166" y="13"/>
                    </a:lnTo>
                    <a:lnTo>
                      <a:pt x="166" y="14"/>
                    </a:lnTo>
                    <a:lnTo>
                      <a:pt x="167" y="13"/>
                    </a:lnTo>
                    <a:lnTo>
                      <a:pt x="167" y="13"/>
                    </a:lnTo>
                    <a:close/>
                    <a:moveTo>
                      <a:pt x="78" y="0"/>
                    </a:moveTo>
                    <a:lnTo>
                      <a:pt x="0" y="0"/>
                    </a:lnTo>
                    <a:lnTo>
                      <a:pt x="0" y="0"/>
                    </a:lnTo>
                    <a:lnTo>
                      <a:pt x="78" y="0"/>
                    </a:lnTo>
                    <a:lnTo>
                      <a:pt x="78"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8" name="îsľïdé"/>
              <p:cNvSpPr/>
              <p:nvPr/>
            </p:nvSpPr>
            <p:spPr bwMode="auto">
              <a:xfrm>
                <a:off x="4787656" y="3871230"/>
                <a:ext cx="161250" cy="13518"/>
              </a:xfrm>
              <a:custGeom>
                <a:avLst/>
                <a:gdLst>
                  <a:gd name="T0" fmla="*/ 167 w 167"/>
                  <a:gd name="T1" fmla="*/ 13 h 14"/>
                  <a:gd name="T2" fmla="*/ 166 w 167"/>
                  <a:gd name="T3" fmla="*/ 13 h 14"/>
                  <a:gd name="T4" fmla="*/ 166 w 167"/>
                  <a:gd name="T5" fmla="*/ 14 h 14"/>
                  <a:gd name="T6" fmla="*/ 167 w 167"/>
                  <a:gd name="T7" fmla="*/ 13 h 14"/>
                  <a:gd name="T8" fmla="*/ 167 w 167"/>
                  <a:gd name="T9" fmla="*/ 13 h 14"/>
                  <a:gd name="T10" fmla="*/ 78 w 167"/>
                  <a:gd name="T11" fmla="*/ 0 h 14"/>
                  <a:gd name="T12" fmla="*/ 0 w 167"/>
                  <a:gd name="T13" fmla="*/ 0 h 14"/>
                  <a:gd name="T14" fmla="*/ 0 w 167"/>
                  <a:gd name="T15" fmla="*/ 0 h 14"/>
                  <a:gd name="T16" fmla="*/ 78 w 167"/>
                  <a:gd name="T17" fmla="*/ 0 h 14"/>
                  <a:gd name="T18" fmla="*/ 78 w 167"/>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4">
                    <a:moveTo>
                      <a:pt x="167" y="13"/>
                    </a:moveTo>
                    <a:lnTo>
                      <a:pt x="166" y="13"/>
                    </a:lnTo>
                    <a:lnTo>
                      <a:pt x="166" y="14"/>
                    </a:lnTo>
                    <a:lnTo>
                      <a:pt x="167" y="13"/>
                    </a:lnTo>
                    <a:lnTo>
                      <a:pt x="167" y="13"/>
                    </a:lnTo>
                    <a:moveTo>
                      <a:pt x="78" y="0"/>
                    </a:moveTo>
                    <a:lnTo>
                      <a:pt x="0" y="0"/>
                    </a:lnTo>
                    <a:lnTo>
                      <a:pt x="0" y="0"/>
                    </a:lnTo>
                    <a:lnTo>
                      <a:pt x="78" y="0"/>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19" name="iṣḻíḋé"/>
              <p:cNvSpPr/>
              <p:nvPr/>
            </p:nvSpPr>
            <p:spPr bwMode="auto">
              <a:xfrm>
                <a:off x="4948906" y="3883783"/>
                <a:ext cx="966" cy="966"/>
              </a:xfrm>
              <a:prstGeom prst="rect">
                <a:avLst/>
              </a:prstGeom>
              <a:solidFill>
                <a:srgbClr val="C32D1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620" name="ïṩḻîḓê"/>
              <p:cNvSpPr/>
              <p:nvPr/>
            </p:nvSpPr>
            <p:spPr bwMode="auto">
              <a:xfrm>
                <a:off x="4948906" y="38837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1" name="íśḷiḓè"/>
              <p:cNvSpPr/>
              <p:nvPr/>
            </p:nvSpPr>
            <p:spPr bwMode="auto">
              <a:xfrm>
                <a:off x="4689168" y="3829711"/>
                <a:ext cx="173802" cy="57934"/>
              </a:xfrm>
              <a:custGeom>
                <a:avLst/>
                <a:gdLst>
                  <a:gd name="T0" fmla="*/ 20 w 465"/>
                  <a:gd name="T1" fmla="*/ 145 h 155"/>
                  <a:gd name="T2" fmla="*/ 6 w 465"/>
                  <a:gd name="T3" fmla="*/ 145 h 155"/>
                  <a:gd name="T4" fmla="*/ 0 w 465"/>
                  <a:gd name="T5" fmla="*/ 155 h 155"/>
                  <a:gd name="T6" fmla="*/ 1 w 465"/>
                  <a:gd name="T7" fmla="*/ 154 h 155"/>
                  <a:gd name="T8" fmla="*/ 1 w 465"/>
                  <a:gd name="T9" fmla="*/ 154 h 155"/>
                  <a:gd name="T10" fmla="*/ 20 w 465"/>
                  <a:gd name="T11" fmla="*/ 145 h 155"/>
                  <a:gd name="T12" fmla="*/ 465 w 465"/>
                  <a:gd name="T13" fmla="*/ 0 h 155"/>
                  <a:gd name="T14" fmla="*/ 266 w 465"/>
                  <a:gd name="T15" fmla="*/ 1 h 155"/>
                  <a:gd name="T16" fmla="*/ 263 w 465"/>
                  <a:gd name="T17" fmla="*/ 1 h 155"/>
                  <a:gd name="T18" fmla="*/ 263 w 465"/>
                  <a:gd name="T19" fmla="*/ 1 h 155"/>
                  <a:gd name="T20" fmla="*/ 263 w 465"/>
                  <a:gd name="T21" fmla="*/ 112 h 155"/>
                  <a:gd name="T22" fmla="*/ 465 w 465"/>
                  <a:gd name="T23" fmla="*/ 111 h 155"/>
                  <a:gd name="T24" fmla="*/ 465 w 465"/>
                  <a:gd name="T2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5" h="155">
                    <a:moveTo>
                      <a:pt x="20" y="145"/>
                    </a:moveTo>
                    <a:cubicBezTo>
                      <a:pt x="6" y="145"/>
                      <a:pt x="6" y="145"/>
                      <a:pt x="6" y="145"/>
                    </a:cubicBezTo>
                    <a:cubicBezTo>
                      <a:pt x="4" y="148"/>
                      <a:pt x="2" y="151"/>
                      <a:pt x="0" y="155"/>
                    </a:cubicBezTo>
                    <a:cubicBezTo>
                      <a:pt x="0" y="154"/>
                      <a:pt x="0" y="154"/>
                      <a:pt x="1" y="154"/>
                    </a:cubicBezTo>
                    <a:cubicBezTo>
                      <a:pt x="1" y="154"/>
                      <a:pt x="1" y="154"/>
                      <a:pt x="1" y="154"/>
                    </a:cubicBezTo>
                    <a:cubicBezTo>
                      <a:pt x="7" y="151"/>
                      <a:pt x="13" y="148"/>
                      <a:pt x="20" y="145"/>
                    </a:cubicBezTo>
                    <a:moveTo>
                      <a:pt x="465" y="0"/>
                    </a:moveTo>
                    <a:cubicBezTo>
                      <a:pt x="266" y="1"/>
                      <a:pt x="266" y="1"/>
                      <a:pt x="266" y="1"/>
                    </a:cubicBezTo>
                    <a:cubicBezTo>
                      <a:pt x="263" y="1"/>
                      <a:pt x="263" y="1"/>
                      <a:pt x="263" y="1"/>
                    </a:cubicBezTo>
                    <a:cubicBezTo>
                      <a:pt x="263" y="1"/>
                      <a:pt x="263" y="1"/>
                      <a:pt x="263" y="1"/>
                    </a:cubicBezTo>
                    <a:cubicBezTo>
                      <a:pt x="263" y="112"/>
                      <a:pt x="263" y="112"/>
                      <a:pt x="263" y="112"/>
                    </a:cubicBezTo>
                    <a:cubicBezTo>
                      <a:pt x="465" y="111"/>
                      <a:pt x="465" y="111"/>
                      <a:pt x="465" y="111"/>
                    </a:cubicBezTo>
                    <a:cubicBezTo>
                      <a:pt x="465" y="0"/>
                      <a:pt x="465" y="0"/>
                      <a:pt x="465"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2" name="ïsľîďé"/>
              <p:cNvSpPr/>
              <p:nvPr/>
            </p:nvSpPr>
            <p:spPr bwMode="auto">
              <a:xfrm>
                <a:off x="4675650" y="3871230"/>
                <a:ext cx="272290" cy="184424"/>
              </a:xfrm>
              <a:custGeom>
                <a:avLst/>
                <a:gdLst>
                  <a:gd name="T0" fmla="*/ 732 w 732"/>
                  <a:gd name="T1" fmla="*/ 34 h 496"/>
                  <a:gd name="T2" fmla="*/ 503 w 732"/>
                  <a:gd name="T3" fmla="*/ 34 h 496"/>
                  <a:gd name="T4" fmla="*/ 503 w 732"/>
                  <a:gd name="T5" fmla="*/ 353 h 496"/>
                  <a:gd name="T6" fmla="*/ 525 w 732"/>
                  <a:gd name="T7" fmla="*/ 322 h 496"/>
                  <a:gd name="T8" fmla="*/ 526 w 732"/>
                  <a:gd name="T9" fmla="*/ 322 h 496"/>
                  <a:gd name="T10" fmla="*/ 526 w 732"/>
                  <a:gd name="T11" fmla="*/ 322 h 496"/>
                  <a:gd name="T12" fmla="*/ 546 w 732"/>
                  <a:gd name="T13" fmla="*/ 294 h 496"/>
                  <a:gd name="T14" fmla="*/ 732 w 732"/>
                  <a:gd name="T15" fmla="*/ 36 h 496"/>
                  <a:gd name="T16" fmla="*/ 732 w 732"/>
                  <a:gd name="T17" fmla="*/ 34 h 496"/>
                  <a:gd name="T18" fmla="*/ 503 w 732"/>
                  <a:gd name="T19" fmla="*/ 0 h 496"/>
                  <a:gd name="T20" fmla="*/ 301 w 732"/>
                  <a:gd name="T21" fmla="*/ 1 h 496"/>
                  <a:gd name="T22" fmla="*/ 301 w 732"/>
                  <a:gd name="T23" fmla="*/ 34 h 496"/>
                  <a:gd name="T24" fmla="*/ 58 w 732"/>
                  <a:gd name="T25" fmla="*/ 34 h 496"/>
                  <a:gd name="T26" fmla="*/ 39 w 732"/>
                  <a:gd name="T27" fmla="*/ 43 h 496"/>
                  <a:gd name="T28" fmla="*/ 39 w 732"/>
                  <a:gd name="T29" fmla="*/ 43 h 496"/>
                  <a:gd name="T30" fmla="*/ 0 w 732"/>
                  <a:gd name="T31" fmla="*/ 194 h 496"/>
                  <a:gd name="T32" fmla="*/ 0 w 732"/>
                  <a:gd name="T33" fmla="*/ 194 h 496"/>
                  <a:gd name="T34" fmla="*/ 0 w 732"/>
                  <a:gd name="T35" fmla="*/ 194 h 496"/>
                  <a:gd name="T36" fmla="*/ 0 w 732"/>
                  <a:gd name="T37" fmla="*/ 196 h 496"/>
                  <a:gd name="T38" fmla="*/ 275 w 732"/>
                  <a:gd name="T39" fmla="*/ 494 h 496"/>
                  <a:gd name="T40" fmla="*/ 301 w 732"/>
                  <a:gd name="T41" fmla="*/ 496 h 496"/>
                  <a:gd name="T42" fmla="*/ 300 w 732"/>
                  <a:gd name="T43" fmla="*/ 488 h 496"/>
                  <a:gd name="T44" fmla="*/ 301 w 732"/>
                  <a:gd name="T45" fmla="*/ 485 h 496"/>
                  <a:gd name="T46" fmla="*/ 301 w 732"/>
                  <a:gd name="T47" fmla="*/ 428 h 496"/>
                  <a:gd name="T48" fmla="*/ 230 w 732"/>
                  <a:gd name="T49" fmla="*/ 416 h 496"/>
                  <a:gd name="T50" fmla="*/ 75 w 732"/>
                  <a:gd name="T51" fmla="*/ 298 h 496"/>
                  <a:gd name="T52" fmla="*/ 72 w 732"/>
                  <a:gd name="T53" fmla="*/ 286 h 496"/>
                  <a:gd name="T54" fmla="*/ 72 w 732"/>
                  <a:gd name="T55" fmla="*/ 284 h 496"/>
                  <a:gd name="T56" fmla="*/ 72 w 732"/>
                  <a:gd name="T57" fmla="*/ 284 h 496"/>
                  <a:gd name="T58" fmla="*/ 72 w 732"/>
                  <a:gd name="T59" fmla="*/ 284 h 496"/>
                  <a:gd name="T60" fmla="*/ 84 w 732"/>
                  <a:gd name="T61" fmla="*/ 264 h 496"/>
                  <a:gd name="T62" fmla="*/ 97 w 732"/>
                  <a:gd name="T63" fmla="*/ 261 h 496"/>
                  <a:gd name="T64" fmla="*/ 111 w 732"/>
                  <a:gd name="T65" fmla="*/ 266 h 496"/>
                  <a:gd name="T66" fmla="*/ 118 w 732"/>
                  <a:gd name="T67" fmla="*/ 273 h 496"/>
                  <a:gd name="T68" fmla="*/ 243 w 732"/>
                  <a:gd name="T69" fmla="*/ 368 h 496"/>
                  <a:gd name="T70" fmla="*/ 301 w 732"/>
                  <a:gd name="T71" fmla="*/ 379 h 496"/>
                  <a:gd name="T72" fmla="*/ 301 w 732"/>
                  <a:gd name="T73" fmla="*/ 34 h 496"/>
                  <a:gd name="T74" fmla="*/ 503 w 732"/>
                  <a:gd name="T75" fmla="*/ 34 h 496"/>
                  <a:gd name="T76" fmla="*/ 503 w 732"/>
                  <a:gd name="T77"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32" h="496">
                    <a:moveTo>
                      <a:pt x="732" y="34"/>
                    </a:moveTo>
                    <a:cubicBezTo>
                      <a:pt x="503" y="34"/>
                      <a:pt x="503" y="34"/>
                      <a:pt x="503" y="34"/>
                    </a:cubicBezTo>
                    <a:cubicBezTo>
                      <a:pt x="503" y="353"/>
                      <a:pt x="503" y="353"/>
                      <a:pt x="503" y="353"/>
                    </a:cubicBezTo>
                    <a:cubicBezTo>
                      <a:pt x="525" y="322"/>
                      <a:pt x="525" y="322"/>
                      <a:pt x="525" y="322"/>
                    </a:cubicBezTo>
                    <a:cubicBezTo>
                      <a:pt x="526" y="322"/>
                      <a:pt x="526" y="322"/>
                      <a:pt x="526" y="322"/>
                    </a:cubicBezTo>
                    <a:cubicBezTo>
                      <a:pt x="526" y="322"/>
                      <a:pt x="526" y="322"/>
                      <a:pt x="526" y="322"/>
                    </a:cubicBezTo>
                    <a:cubicBezTo>
                      <a:pt x="546" y="294"/>
                      <a:pt x="546" y="294"/>
                      <a:pt x="546" y="294"/>
                    </a:cubicBezTo>
                    <a:cubicBezTo>
                      <a:pt x="732" y="36"/>
                      <a:pt x="732" y="36"/>
                      <a:pt x="732" y="36"/>
                    </a:cubicBezTo>
                    <a:cubicBezTo>
                      <a:pt x="732" y="34"/>
                      <a:pt x="732" y="34"/>
                      <a:pt x="732" y="34"/>
                    </a:cubicBezTo>
                    <a:moveTo>
                      <a:pt x="503" y="0"/>
                    </a:moveTo>
                    <a:cubicBezTo>
                      <a:pt x="301" y="1"/>
                      <a:pt x="301" y="1"/>
                      <a:pt x="301" y="1"/>
                    </a:cubicBezTo>
                    <a:cubicBezTo>
                      <a:pt x="301" y="34"/>
                      <a:pt x="301" y="34"/>
                      <a:pt x="301" y="34"/>
                    </a:cubicBezTo>
                    <a:cubicBezTo>
                      <a:pt x="58" y="34"/>
                      <a:pt x="58" y="34"/>
                      <a:pt x="58" y="34"/>
                    </a:cubicBezTo>
                    <a:cubicBezTo>
                      <a:pt x="51" y="37"/>
                      <a:pt x="45" y="40"/>
                      <a:pt x="39" y="43"/>
                    </a:cubicBezTo>
                    <a:cubicBezTo>
                      <a:pt x="39" y="43"/>
                      <a:pt x="39" y="43"/>
                      <a:pt x="39" y="43"/>
                    </a:cubicBezTo>
                    <a:cubicBezTo>
                      <a:pt x="13" y="88"/>
                      <a:pt x="0" y="139"/>
                      <a:pt x="0" y="194"/>
                    </a:cubicBezTo>
                    <a:cubicBezTo>
                      <a:pt x="0" y="194"/>
                      <a:pt x="0" y="194"/>
                      <a:pt x="0" y="194"/>
                    </a:cubicBezTo>
                    <a:cubicBezTo>
                      <a:pt x="0" y="194"/>
                      <a:pt x="0" y="194"/>
                      <a:pt x="0" y="194"/>
                    </a:cubicBezTo>
                    <a:cubicBezTo>
                      <a:pt x="0" y="195"/>
                      <a:pt x="0" y="195"/>
                      <a:pt x="0" y="196"/>
                    </a:cubicBezTo>
                    <a:cubicBezTo>
                      <a:pt x="1" y="353"/>
                      <a:pt x="122" y="480"/>
                      <a:pt x="275" y="494"/>
                    </a:cubicBezTo>
                    <a:cubicBezTo>
                      <a:pt x="283" y="495"/>
                      <a:pt x="292" y="496"/>
                      <a:pt x="301" y="496"/>
                    </a:cubicBezTo>
                    <a:cubicBezTo>
                      <a:pt x="300" y="492"/>
                      <a:pt x="300" y="489"/>
                      <a:pt x="300" y="488"/>
                    </a:cubicBezTo>
                    <a:cubicBezTo>
                      <a:pt x="301" y="485"/>
                      <a:pt x="301" y="485"/>
                      <a:pt x="301" y="485"/>
                    </a:cubicBezTo>
                    <a:cubicBezTo>
                      <a:pt x="301" y="428"/>
                      <a:pt x="301" y="428"/>
                      <a:pt x="301" y="428"/>
                    </a:cubicBezTo>
                    <a:cubicBezTo>
                      <a:pt x="283" y="427"/>
                      <a:pt x="258" y="424"/>
                      <a:pt x="230" y="416"/>
                    </a:cubicBezTo>
                    <a:cubicBezTo>
                      <a:pt x="161" y="395"/>
                      <a:pt x="107" y="355"/>
                      <a:pt x="75" y="298"/>
                    </a:cubicBezTo>
                    <a:cubicBezTo>
                      <a:pt x="73" y="294"/>
                      <a:pt x="72" y="290"/>
                      <a:pt x="72" y="286"/>
                    </a:cubicBezTo>
                    <a:cubicBezTo>
                      <a:pt x="72" y="285"/>
                      <a:pt x="72" y="285"/>
                      <a:pt x="72" y="284"/>
                    </a:cubicBezTo>
                    <a:cubicBezTo>
                      <a:pt x="72" y="284"/>
                      <a:pt x="72" y="284"/>
                      <a:pt x="72" y="284"/>
                    </a:cubicBezTo>
                    <a:cubicBezTo>
                      <a:pt x="72" y="284"/>
                      <a:pt x="72" y="284"/>
                      <a:pt x="72" y="284"/>
                    </a:cubicBezTo>
                    <a:cubicBezTo>
                      <a:pt x="72" y="276"/>
                      <a:pt x="77" y="268"/>
                      <a:pt x="84" y="264"/>
                    </a:cubicBezTo>
                    <a:cubicBezTo>
                      <a:pt x="88" y="262"/>
                      <a:pt x="92" y="261"/>
                      <a:pt x="97" y="261"/>
                    </a:cubicBezTo>
                    <a:cubicBezTo>
                      <a:pt x="102" y="261"/>
                      <a:pt x="107" y="262"/>
                      <a:pt x="111" y="266"/>
                    </a:cubicBezTo>
                    <a:cubicBezTo>
                      <a:pt x="114" y="268"/>
                      <a:pt x="116" y="270"/>
                      <a:pt x="118" y="273"/>
                    </a:cubicBezTo>
                    <a:cubicBezTo>
                      <a:pt x="144" y="319"/>
                      <a:pt x="186" y="351"/>
                      <a:pt x="243" y="368"/>
                    </a:cubicBezTo>
                    <a:cubicBezTo>
                      <a:pt x="265" y="375"/>
                      <a:pt x="286" y="378"/>
                      <a:pt x="301" y="379"/>
                    </a:cubicBezTo>
                    <a:cubicBezTo>
                      <a:pt x="301" y="34"/>
                      <a:pt x="301" y="34"/>
                      <a:pt x="301" y="34"/>
                    </a:cubicBezTo>
                    <a:cubicBezTo>
                      <a:pt x="503" y="34"/>
                      <a:pt x="503" y="34"/>
                      <a:pt x="503" y="34"/>
                    </a:cubicBezTo>
                    <a:cubicBezTo>
                      <a:pt x="503" y="0"/>
                      <a:pt x="503" y="0"/>
                      <a:pt x="50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3" name="ïṣlîḑè"/>
              <p:cNvSpPr/>
              <p:nvPr/>
            </p:nvSpPr>
            <p:spPr bwMode="auto">
              <a:xfrm>
                <a:off x="4701721" y="3968753"/>
                <a:ext cx="85936" cy="61796"/>
              </a:xfrm>
              <a:custGeom>
                <a:avLst/>
                <a:gdLst>
                  <a:gd name="T0" fmla="*/ 25 w 229"/>
                  <a:gd name="T1" fmla="*/ 0 h 167"/>
                  <a:gd name="T2" fmla="*/ 12 w 229"/>
                  <a:gd name="T3" fmla="*/ 3 h 167"/>
                  <a:gd name="T4" fmla="*/ 0 w 229"/>
                  <a:gd name="T5" fmla="*/ 23 h 167"/>
                  <a:gd name="T6" fmla="*/ 0 w 229"/>
                  <a:gd name="T7" fmla="*/ 23 h 167"/>
                  <a:gd name="T8" fmla="*/ 0 w 229"/>
                  <a:gd name="T9" fmla="*/ 23 h 167"/>
                  <a:gd name="T10" fmla="*/ 0 w 229"/>
                  <a:gd name="T11" fmla="*/ 25 h 167"/>
                  <a:gd name="T12" fmla="*/ 3 w 229"/>
                  <a:gd name="T13" fmla="*/ 37 h 167"/>
                  <a:gd name="T14" fmla="*/ 158 w 229"/>
                  <a:gd name="T15" fmla="*/ 155 h 167"/>
                  <a:gd name="T16" fmla="*/ 229 w 229"/>
                  <a:gd name="T17" fmla="*/ 167 h 167"/>
                  <a:gd name="T18" fmla="*/ 229 w 229"/>
                  <a:gd name="T19" fmla="*/ 118 h 167"/>
                  <a:gd name="T20" fmla="*/ 171 w 229"/>
                  <a:gd name="T21" fmla="*/ 107 h 167"/>
                  <a:gd name="T22" fmla="*/ 46 w 229"/>
                  <a:gd name="T23" fmla="*/ 12 h 167"/>
                  <a:gd name="T24" fmla="*/ 39 w 229"/>
                  <a:gd name="T25" fmla="*/ 5 h 167"/>
                  <a:gd name="T26" fmla="*/ 25 w 229"/>
                  <a:gd name="T27"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9" h="167">
                    <a:moveTo>
                      <a:pt x="25" y="0"/>
                    </a:moveTo>
                    <a:cubicBezTo>
                      <a:pt x="20" y="0"/>
                      <a:pt x="16" y="1"/>
                      <a:pt x="12" y="3"/>
                    </a:cubicBezTo>
                    <a:cubicBezTo>
                      <a:pt x="5" y="7"/>
                      <a:pt x="0" y="15"/>
                      <a:pt x="0" y="23"/>
                    </a:cubicBezTo>
                    <a:cubicBezTo>
                      <a:pt x="0" y="23"/>
                      <a:pt x="0" y="23"/>
                      <a:pt x="0" y="23"/>
                    </a:cubicBezTo>
                    <a:cubicBezTo>
                      <a:pt x="0" y="23"/>
                      <a:pt x="0" y="23"/>
                      <a:pt x="0" y="23"/>
                    </a:cubicBezTo>
                    <a:cubicBezTo>
                      <a:pt x="0" y="24"/>
                      <a:pt x="0" y="24"/>
                      <a:pt x="0" y="25"/>
                    </a:cubicBezTo>
                    <a:cubicBezTo>
                      <a:pt x="0" y="29"/>
                      <a:pt x="1" y="33"/>
                      <a:pt x="3" y="37"/>
                    </a:cubicBezTo>
                    <a:cubicBezTo>
                      <a:pt x="35" y="94"/>
                      <a:pt x="89" y="134"/>
                      <a:pt x="158" y="155"/>
                    </a:cubicBezTo>
                    <a:cubicBezTo>
                      <a:pt x="186" y="163"/>
                      <a:pt x="211" y="166"/>
                      <a:pt x="229" y="167"/>
                    </a:cubicBezTo>
                    <a:cubicBezTo>
                      <a:pt x="229" y="118"/>
                      <a:pt x="229" y="118"/>
                      <a:pt x="229" y="118"/>
                    </a:cubicBezTo>
                    <a:cubicBezTo>
                      <a:pt x="214" y="117"/>
                      <a:pt x="193" y="114"/>
                      <a:pt x="171" y="107"/>
                    </a:cubicBezTo>
                    <a:cubicBezTo>
                      <a:pt x="114" y="90"/>
                      <a:pt x="72" y="58"/>
                      <a:pt x="46" y="12"/>
                    </a:cubicBezTo>
                    <a:cubicBezTo>
                      <a:pt x="44" y="9"/>
                      <a:pt x="42" y="7"/>
                      <a:pt x="39" y="5"/>
                    </a:cubicBezTo>
                    <a:cubicBezTo>
                      <a:pt x="35" y="1"/>
                      <a:pt x="30" y="0"/>
                      <a:pt x="25"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4" name="ïṥľïḑê"/>
              <p:cNvSpPr/>
              <p:nvPr/>
            </p:nvSpPr>
            <p:spPr bwMode="auto">
              <a:xfrm>
                <a:off x="5875851" y="4063378"/>
                <a:ext cx="0" cy="46347"/>
              </a:xfrm>
              <a:custGeom>
                <a:avLst/>
                <a:gdLst>
                  <a:gd name="T0" fmla="*/ 0 w 1"/>
                  <a:gd name="T1" fmla="*/ 0 h 122"/>
                  <a:gd name="T2" fmla="*/ 0 w 1"/>
                  <a:gd name="T3" fmla="*/ 0 h 122"/>
                  <a:gd name="T4" fmla="*/ 1 w 1"/>
                  <a:gd name="T5" fmla="*/ 122 h 122"/>
                  <a:gd name="T6" fmla="*/ 1 w 1"/>
                  <a:gd name="T7" fmla="*/ 122 h 122"/>
                  <a:gd name="T8" fmla="*/ 0 w 1"/>
                  <a:gd name="T9" fmla="*/ 0 h 122"/>
                </a:gdLst>
                <a:ahLst/>
                <a:cxnLst>
                  <a:cxn ang="0">
                    <a:pos x="T0" y="T1"/>
                  </a:cxn>
                  <a:cxn ang="0">
                    <a:pos x="T2" y="T3"/>
                  </a:cxn>
                  <a:cxn ang="0">
                    <a:pos x="T4" y="T5"/>
                  </a:cxn>
                  <a:cxn ang="0">
                    <a:pos x="T6" y="T7"/>
                  </a:cxn>
                  <a:cxn ang="0">
                    <a:pos x="T8" y="T9"/>
                  </a:cxn>
                </a:cxnLst>
                <a:rect l="0" t="0" r="r" b="b"/>
                <a:pathLst>
                  <a:path w="1" h="122">
                    <a:moveTo>
                      <a:pt x="0" y="0"/>
                    </a:moveTo>
                    <a:cubicBezTo>
                      <a:pt x="0" y="0"/>
                      <a:pt x="0" y="0"/>
                      <a:pt x="0" y="0"/>
                    </a:cubicBezTo>
                    <a:cubicBezTo>
                      <a:pt x="1" y="122"/>
                      <a:pt x="1" y="122"/>
                      <a:pt x="1" y="122"/>
                    </a:cubicBezTo>
                    <a:cubicBezTo>
                      <a:pt x="1" y="122"/>
                      <a:pt x="1" y="122"/>
                      <a:pt x="1" y="122"/>
                    </a:cubicBezTo>
                    <a:cubicBezTo>
                      <a:pt x="0" y="0"/>
                      <a:pt x="0" y="0"/>
                      <a:pt x="0"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5" name="iṣlîḍe"/>
              <p:cNvSpPr/>
              <p:nvPr/>
            </p:nvSpPr>
            <p:spPr bwMode="auto">
              <a:xfrm>
                <a:off x="5875851" y="4037308"/>
                <a:ext cx="152560" cy="105247"/>
              </a:xfrm>
              <a:custGeom>
                <a:avLst/>
                <a:gdLst>
                  <a:gd name="T0" fmla="*/ 25 w 408"/>
                  <a:gd name="T1" fmla="*/ 0 h 282"/>
                  <a:gd name="T2" fmla="*/ 0 w 408"/>
                  <a:gd name="T3" fmla="*/ 72 h 282"/>
                  <a:gd name="T4" fmla="*/ 1 w 408"/>
                  <a:gd name="T5" fmla="*/ 194 h 282"/>
                  <a:gd name="T6" fmla="*/ 347 w 408"/>
                  <a:gd name="T7" fmla="*/ 269 h 282"/>
                  <a:gd name="T8" fmla="*/ 389 w 408"/>
                  <a:gd name="T9" fmla="*/ 282 h 282"/>
                  <a:gd name="T10" fmla="*/ 402 w 408"/>
                  <a:gd name="T11" fmla="*/ 282 h 282"/>
                  <a:gd name="T12" fmla="*/ 402 w 408"/>
                  <a:gd name="T13" fmla="*/ 281 h 282"/>
                  <a:gd name="T14" fmla="*/ 403 w 408"/>
                  <a:gd name="T15" fmla="*/ 281 h 282"/>
                  <a:gd name="T16" fmla="*/ 408 w 408"/>
                  <a:gd name="T17" fmla="*/ 281 h 282"/>
                  <a:gd name="T18" fmla="*/ 408 w 408"/>
                  <a:gd name="T19" fmla="*/ 205 h 282"/>
                  <a:gd name="T20" fmla="*/ 308 w 408"/>
                  <a:gd name="T21" fmla="*/ 168 h 282"/>
                  <a:gd name="T22" fmla="*/ 25 w 408"/>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8" h="282">
                    <a:moveTo>
                      <a:pt x="25" y="0"/>
                    </a:moveTo>
                    <a:cubicBezTo>
                      <a:pt x="20" y="25"/>
                      <a:pt x="11" y="49"/>
                      <a:pt x="0" y="72"/>
                    </a:cubicBezTo>
                    <a:cubicBezTo>
                      <a:pt x="1" y="194"/>
                      <a:pt x="1" y="194"/>
                      <a:pt x="1" y="194"/>
                    </a:cubicBezTo>
                    <a:cubicBezTo>
                      <a:pt x="347" y="269"/>
                      <a:pt x="347" y="269"/>
                      <a:pt x="347" y="269"/>
                    </a:cubicBezTo>
                    <a:cubicBezTo>
                      <a:pt x="361" y="273"/>
                      <a:pt x="375" y="277"/>
                      <a:pt x="389" y="282"/>
                    </a:cubicBezTo>
                    <a:cubicBezTo>
                      <a:pt x="402" y="282"/>
                      <a:pt x="402" y="282"/>
                      <a:pt x="402" y="282"/>
                    </a:cubicBezTo>
                    <a:cubicBezTo>
                      <a:pt x="402" y="281"/>
                      <a:pt x="402" y="281"/>
                      <a:pt x="402" y="281"/>
                    </a:cubicBezTo>
                    <a:cubicBezTo>
                      <a:pt x="403" y="281"/>
                      <a:pt x="403" y="281"/>
                      <a:pt x="403" y="281"/>
                    </a:cubicBezTo>
                    <a:cubicBezTo>
                      <a:pt x="404" y="281"/>
                      <a:pt x="406" y="281"/>
                      <a:pt x="408" y="281"/>
                    </a:cubicBezTo>
                    <a:cubicBezTo>
                      <a:pt x="408" y="205"/>
                      <a:pt x="408" y="205"/>
                      <a:pt x="408" y="205"/>
                    </a:cubicBezTo>
                    <a:cubicBezTo>
                      <a:pt x="373" y="199"/>
                      <a:pt x="339" y="186"/>
                      <a:pt x="308" y="168"/>
                    </a:cubicBezTo>
                    <a:cubicBezTo>
                      <a:pt x="25" y="0"/>
                      <a:pt x="25" y="0"/>
                      <a:pt x="2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6" name="ïṩľïḑê"/>
              <p:cNvSpPr/>
              <p:nvPr/>
            </p:nvSpPr>
            <p:spPr bwMode="auto">
              <a:xfrm>
                <a:off x="5844953" y="4063378"/>
                <a:ext cx="30898" cy="46347"/>
              </a:xfrm>
              <a:custGeom>
                <a:avLst/>
                <a:gdLst>
                  <a:gd name="T0" fmla="*/ 84 w 85"/>
                  <a:gd name="T1" fmla="*/ 0 h 122"/>
                  <a:gd name="T2" fmla="*/ 76 w 85"/>
                  <a:gd name="T3" fmla="*/ 16 h 122"/>
                  <a:gd name="T4" fmla="*/ 76 w 85"/>
                  <a:gd name="T5" fmla="*/ 16 h 122"/>
                  <a:gd name="T6" fmla="*/ 0 w 85"/>
                  <a:gd name="T7" fmla="*/ 104 h 122"/>
                  <a:gd name="T8" fmla="*/ 9 w 85"/>
                  <a:gd name="T9" fmla="*/ 106 h 122"/>
                  <a:gd name="T10" fmla="*/ 9 w 85"/>
                  <a:gd name="T11" fmla="*/ 106 h 122"/>
                  <a:gd name="T12" fmla="*/ 9 w 85"/>
                  <a:gd name="T13" fmla="*/ 106 h 122"/>
                  <a:gd name="T14" fmla="*/ 85 w 85"/>
                  <a:gd name="T15" fmla="*/ 122 h 122"/>
                  <a:gd name="T16" fmla="*/ 84 w 85"/>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22">
                    <a:moveTo>
                      <a:pt x="84" y="0"/>
                    </a:moveTo>
                    <a:cubicBezTo>
                      <a:pt x="82" y="6"/>
                      <a:pt x="79" y="11"/>
                      <a:pt x="76" y="16"/>
                    </a:cubicBezTo>
                    <a:cubicBezTo>
                      <a:pt x="76" y="16"/>
                      <a:pt x="76" y="16"/>
                      <a:pt x="76" y="16"/>
                    </a:cubicBezTo>
                    <a:cubicBezTo>
                      <a:pt x="56" y="50"/>
                      <a:pt x="30" y="80"/>
                      <a:pt x="0" y="104"/>
                    </a:cubicBezTo>
                    <a:cubicBezTo>
                      <a:pt x="9" y="106"/>
                      <a:pt x="9" y="106"/>
                      <a:pt x="9" y="106"/>
                    </a:cubicBezTo>
                    <a:cubicBezTo>
                      <a:pt x="9" y="106"/>
                      <a:pt x="9" y="106"/>
                      <a:pt x="9" y="106"/>
                    </a:cubicBezTo>
                    <a:cubicBezTo>
                      <a:pt x="9" y="106"/>
                      <a:pt x="9" y="106"/>
                      <a:pt x="9" y="106"/>
                    </a:cubicBezTo>
                    <a:cubicBezTo>
                      <a:pt x="85" y="122"/>
                      <a:pt x="85" y="122"/>
                      <a:pt x="85" y="122"/>
                    </a:cubicBezTo>
                    <a:cubicBezTo>
                      <a:pt x="84" y="0"/>
                      <a:pt x="84" y="0"/>
                      <a:pt x="84"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7" name="iṥľiďê"/>
              <p:cNvSpPr/>
              <p:nvPr/>
            </p:nvSpPr>
            <p:spPr bwMode="auto">
              <a:xfrm>
                <a:off x="6020686" y="4141589"/>
                <a:ext cx="7725" cy="3862"/>
              </a:xfrm>
              <a:custGeom>
                <a:avLst/>
                <a:gdLst>
                  <a:gd name="T0" fmla="*/ 19 w 19"/>
                  <a:gd name="T1" fmla="*/ 0 h 9"/>
                  <a:gd name="T2" fmla="*/ 14 w 19"/>
                  <a:gd name="T3" fmla="*/ 0 h 9"/>
                  <a:gd name="T4" fmla="*/ 13 w 19"/>
                  <a:gd name="T5" fmla="*/ 0 h 9"/>
                  <a:gd name="T6" fmla="*/ 13 w 19"/>
                  <a:gd name="T7" fmla="*/ 1 h 9"/>
                  <a:gd name="T8" fmla="*/ 0 w 19"/>
                  <a:gd name="T9" fmla="*/ 1 h 9"/>
                  <a:gd name="T10" fmla="*/ 19 w 19"/>
                  <a:gd name="T11" fmla="*/ 9 h 9"/>
                  <a:gd name="T12" fmla="*/ 19 w 1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9" h="9">
                    <a:moveTo>
                      <a:pt x="19" y="0"/>
                    </a:moveTo>
                    <a:cubicBezTo>
                      <a:pt x="17" y="0"/>
                      <a:pt x="15" y="0"/>
                      <a:pt x="14" y="0"/>
                    </a:cubicBezTo>
                    <a:cubicBezTo>
                      <a:pt x="14" y="0"/>
                      <a:pt x="14" y="0"/>
                      <a:pt x="13" y="0"/>
                    </a:cubicBezTo>
                    <a:cubicBezTo>
                      <a:pt x="13" y="1"/>
                      <a:pt x="13" y="1"/>
                      <a:pt x="13" y="1"/>
                    </a:cubicBezTo>
                    <a:cubicBezTo>
                      <a:pt x="0" y="1"/>
                      <a:pt x="0" y="1"/>
                      <a:pt x="0" y="1"/>
                    </a:cubicBezTo>
                    <a:cubicBezTo>
                      <a:pt x="6" y="3"/>
                      <a:pt x="13" y="6"/>
                      <a:pt x="19" y="9"/>
                    </a:cubicBezTo>
                    <a:cubicBezTo>
                      <a:pt x="19" y="0"/>
                      <a:pt x="19" y="0"/>
                      <a:pt x="19"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8" name="iŝḷiḍé"/>
              <p:cNvSpPr/>
              <p:nvPr/>
            </p:nvSpPr>
            <p:spPr bwMode="auto">
              <a:xfrm>
                <a:off x="5859436" y="4308632"/>
                <a:ext cx="117799" cy="47313"/>
              </a:xfrm>
              <a:custGeom>
                <a:avLst/>
                <a:gdLst>
                  <a:gd name="T0" fmla="*/ 173 w 315"/>
                  <a:gd name="T1" fmla="*/ 0 h 128"/>
                  <a:gd name="T2" fmla="*/ 0 w 315"/>
                  <a:gd name="T3" fmla="*/ 76 h 128"/>
                  <a:gd name="T4" fmla="*/ 237 w 315"/>
                  <a:gd name="T5" fmla="*/ 128 h 128"/>
                  <a:gd name="T6" fmla="*/ 315 w 315"/>
                  <a:gd name="T7" fmla="*/ 31 h 128"/>
                  <a:gd name="T8" fmla="*/ 173 w 315"/>
                  <a:gd name="T9" fmla="*/ 0 h 128"/>
                </a:gdLst>
                <a:ahLst/>
                <a:cxnLst>
                  <a:cxn ang="0">
                    <a:pos x="T0" y="T1"/>
                  </a:cxn>
                  <a:cxn ang="0">
                    <a:pos x="T2" y="T3"/>
                  </a:cxn>
                  <a:cxn ang="0">
                    <a:pos x="T4" y="T5"/>
                  </a:cxn>
                  <a:cxn ang="0">
                    <a:pos x="T6" y="T7"/>
                  </a:cxn>
                  <a:cxn ang="0">
                    <a:pos x="T8" y="T9"/>
                  </a:cxn>
                </a:cxnLst>
                <a:rect l="0" t="0" r="r" b="b"/>
                <a:pathLst>
                  <a:path w="315" h="128">
                    <a:moveTo>
                      <a:pt x="173" y="0"/>
                    </a:moveTo>
                    <a:cubicBezTo>
                      <a:pt x="126" y="42"/>
                      <a:pt x="66" y="69"/>
                      <a:pt x="0" y="76"/>
                    </a:cubicBezTo>
                    <a:cubicBezTo>
                      <a:pt x="237" y="128"/>
                      <a:pt x="237" y="128"/>
                      <a:pt x="237" y="128"/>
                    </a:cubicBezTo>
                    <a:cubicBezTo>
                      <a:pt x="265" y="97"/>
                      <a:pt x="291" y="65"/>
                      <a:pt x="315" y="31"/>
                    </a:cubicBezTo>
                    <a:cubicBezTo>
                      <a:pt x="173" y="0"/>
                      <a:pt x="173" y="0"/>
                      <a:pt x="173"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29" name="íśḻîḑè"/>
              <p:cNvSpPr/>
              <p:nvPr/>
            </p:nvSpPr>
            <p:spPr bwMode="auto">
              <a:xfrm>
                <a:off x="5845918" y="4102966"/>
                <a:ext cx="182493" cy="217253"/>
              </a:xfrm>
              <a:custGeom>
                <a:avLst/>
                <a:gdLst>
                  <a:gd name="T0" fmla="*/ 268 w 488"/>
                  <a:gd name="T1" fmla="*/ 175 h 581"/>
                  <a:gd name="T2" fmla="*/ 308 w 488"/>
                  <a:gd name="T3" fmla="*/ 324 h 581"/>
                  <a:gd name="T4" fmla="*/ 308 w 488"/>
                  <a:gd name="T5" fmla="*/ 324 h 581"/>
                  <a:gd name="T6" fmla="*/ 308 w 488"/>
                  <a:gd name="T7" fmla="*/ 324 h 581"/>
                  <a:gd name="T8" fmla="*/ 308 w 488"/>
                  <a:gd name="T9" fmla="*/ 324 h 581"/>
                  <a:gd name="T10" fmla="*/ 269 w 488"/>
                  <a:gd name="T11" fmla="*/ 475 h 581"/>
                  <a:gd name="T12" fmla="*/ 270 w 488"/>
                  <a:gd name="T13" fmla="*/ 474 h 581"/>
                  <a:gd name="T14" fmla="*/ 209 w 488"/>
                  <a:gd name="T15" fmla="*/ 550 h 581"/>
                  <a:gd name="T16" fmla="*/ 351 w 488"/>
                  <a:gd name="T17" fmla="*/ 581 h 581"/>
                  <a:gd name="T18" fmla="*/ 480 w 488"/>
                  <a:gd name="T19" fmla="*/ 247 h 581"/>
                  <a:gd name="T20" fmla="*/ 450 w 488"/>
                  <a:gd name="T21" fmla="*/ 227 h 581"/>
                  <a:gd name="T22" fmla="*/ 373 w 488"/>
                  <a:gd name="T23" fmla="*/ 198 h 581"/>
                  <a:gd name="T24" fmla="*/ 372 w 488"/>
                  <a:gd name="T25" fmla="*/ 198 h 581"/>
                  <a:gd name="T26" fmla="*/ 323 w 488"/>
                  <a:gd name="T27" fmla="*/ 187 h 581"/>
                  <a:gd name="T28" fmla="*/ 268 w 488"/>
                  <a:gd name="T29" fmla="*/ 175 h 581"/>
                  <a:gd name="T30" fmla="*/ 5 w 488"/>
                  <a:gd name="T31" fmla="*/ 0 h 581"/>
                  <a:gd name="T32" fmla="*/ 5 w 488"/>
                  <a:gd name="T33" fmla="*/ 0 h 581"/>
                  <a:gd name="T34" fmla="*/ 0 w 488"/>
                  <a:gd name="T35" fmla="*/ 22 h 581"/>
                  <a:gd name="T36" fmla="*/ 3 w 488"/>
                  <a:gd name="T37" fmla="*/ 22 h 581"/>
                  <a:gd name="T38" fmla="*/ 5 w 488"/>
                  <a:gd name="T39" fmla="*/ 22 h 581"/>
                  <a:gd name="T40" fmla="*/ 5 w 488"/>
                  <a:gd name="T41" fmla="*/ 22 h 581"/>
                  <a:gd name="T42" fmla="*/ 5 w 488"/>
                  <a:gd name="T43" fmla="*/ 22 h 581"/>
                  <a:gd name="T44" fmla="*/ 224 w 488"/>
                  <a:gd name="T45" fmla="*/ 115 h 581"/>
                  <a:gd name="T46" fmla="*/ 333 w 488"/>
                  <a:gd name="T47" fmla="*/ 139 h 581"/>
                  <a:gd name="T48" fmla="*/ 382 w 488"/>
                  <a:gd name="T49" fmla="*/ 150 h 581"/>
                  <a:gd name="T50" fmla="*/ 472 w 488"/>
                  <a:gd name="T51" fmla="*/ 184 h 581"/>
                  <a:gd name="T52" fmla="*/ 486 w 488"/>
                  <a:gd name="T53" fmla="*/ 192 h 581"/>
                  <a:gd name="T54" fmla="*/ 488 w 488"/>
                  <a:gd name="T55" fmla="*/ 136 h 581"/>
                  <a:gd name="T56" fmla="*/ 488 w 488"/>
                  <a:gd name="T57" fmla="*/ 112 h 581"/>
                  <a:gd name="T58" fmla="*/ 469 w 488"/>
                  <a:gd name="T59" fmla="*/ 104 h 581"/>
                  <a:gd name="T60" fmla="*/ 427 w 488"/>
                  <a:gd name="T61" fmla="*/ 91 h 581"/>
                  <a:gd name="T62" fmla="*/ 81 w 488"/>
                  <a:gd name="T63" fmla="*/ 16 h 581"/>
                  <a:gd name="T64" fmla="*/ 81 w 488"/>
                  <a:gd name="T65" fmla="*/ 16 h 581"/>
                  <a:gd name="T66" fmla="*/ 5 w 488"/>
                  <a:gd name="T67"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8" h="581">
                    <a:moveTo>
                      <a:pt x="268" y="175"/>
                    </a:moveTo>
                    <a:cubicBezTo>
                      <a:pt x="293" y="219"/>
                      <a:pt x="308" y="270"/>
                      <a:pt x="308" y="324"/>
                    </a:cubicBezTo>
                    <a:cubicBezTo>
                      <a:pt x="308" y="324"/>
                      <a:pt x="308" y="324"/>
                      <a:pt x="308" y="324"/>
                    </a:cubicBezTo>
                    <a:cubicBezTo>
                      <a:pt x="308" y="324"/>
                      <a:pt x="308" y="324"/>
                      <a:pt x="308" y="324"/>
                    </a:cubicBezTo>
                    <a:cubicBezTo>
                      <a:pt x="308" y="324"/>
                      <a:pt x="308" y="324"/>
                      <a:pt x="308" y="324"/>
                    </a:cubicBezTo>
                    <a:cubicBezTo>
                      <a:pt x="308" y="379"/>
                      <a:pt x="294" y="430"/>
                      <a:pt x="269" y="475"/>
                    </a:cubicBezTo>
                    <a:cubicBezTo>
                      <a:pt x="270" y="475"/>
                      <a:pt x="270" y="474"/>
                      <a:pt x="270" y="474"/>
                    </a:cubicBezTo>
                    <a:cubicBezTo>
                      <a:pt x="254" y="503"/>
                      <a:pt x="233" y="528"/>
                      <a:pt x="209" y="550"/>
                    </a:cubicBezTo>
                    <a:cubicBezTo>
                      <a:pt x="351" y="581"/>
                      <a:pt x="351" y="581"/>
                      <a:pt x="351" y="581"/>
                    </a:cubicBezTo>
                    <a:cubicBezTo>
                      <a:pt x="418" y="483"/>
                      <a:pt x="463" y="370"/>
                      <a:pt x="480" y="247"/>
                    </a:cubicBezTo>
                    <a:cubicBezTo>
                      <a:pt x="471" y="240"/>
                      <a:pt x="461" y="234"/>
                      <a:pt x="450" y="227"/>
                    </a:cubicBezTo>
                    <a:cubicBezTo>
                      <a:pt x="409" y="205"/>
                      <a:pt x="373" y="198"/>
                      <a:pt x="373" y="198"/>
                    </a:cubicBezTo>
                    <a:cubicBezTo>
                      <a:pt x="372" y="198"/>
                      <a:pt x="372" y="198"/>
                      <a:pt x="372" y="198"/>
                    </a:cubicBezTo>
                    <a:cubicBezTo>
                      <a:pt x="323" y="187"/>
                      <a:pt x="323" y="187"/>
                      <a:pt x="323" y="187"/>
                    </a:cubicBezTo>
                    <a:cubicBezTo>
                      <a:pt x="268" y="175"/>
                      <a:pt x="268" y="175"/>
                      <a:pt x="268" y="175"/>
                    </a:cubicBezTo>
                    <a:moveTo>
                      <a:pt x="5" y="0"/>
                    </a:moveTo>
                    <a:cubicBezTo>
                      <a:pt x="5" y="0"/>
                      <a:pt x="5" y="0"/>
                      <a:pt x="5" y="0"/>
                    </a:cubicBezTo>
                    <a:cubicBezTo>
                      <a:pt x="0" y="22"/>
                      <a:pt x="0" y="22"/>
                      <a:pt x="0" y="22"/>
                    </a:cubicBezTo>
                    <a:cubicBezTo>
                      <a:pt x="3" y="22"/>
                      <a:pt x="3" y="22"/>
                      <a:pt x="3" y="22"/>
                    </a:cubicBezTo>
                    <a:cubicBezTo>
                      <a:pt x="4" y="22"/>
                      <a:pt x="4" y="22"/>
                      <a:pt x="5" y="22"/>
                    </a:cubicBezTo>
                    <a:cubicBezTo>
                      <a:pt x="5" y="22"/>
                      <a:pt x="5" y="22"/>
                      <a:pt x="5" y="22"/>
                    </a:cubicBezTo>
                    <a:cubicBezTo>
                      <a:pt x="5" y="22"/>
                      <a:pt x="5" y="22"/>
                      <a:pt x="5" y="22"/>
                    </a:cubicBezTo>
                    <a:cubicBezTo>
                      <a:pt x="91" y="22"/>
                      <a:pt x="169" y="58"/>
                      <a:pt x="224" y="115"/>
                    </a:cubicBezTo>
                    <a:cubicBezTo>
                      <a:pt x="333" y="139"/>
                      <a:pt x="333" y="139"/>
                      <a:pt x="333" y="139"/>
                    </a:cubicBezTo>
                    <a:cubicBezTo>
                      <a:pt x="382" y="150"/>
                      <a:pt x="382" y="150"/>
                      <a:pt x="382" y="150"/>
                    </a:cubicBezTo>
                    <a:cubicBezTo>
                      <a:pt x="387" y="151"/>
                      <a:pt x="427" y="159"/>
                      <a:pt x="472" y="184"/>
                    </a:cubicBezTo>
                    <a:cubicBezTo>
                      <a:pt x="477" y="186"/>
                      <a:pt x="481" y="189"/>
                      <a:pt x="486" y="192"/>
                    </a:cubicBezTo>
                    <a:cubicBezTo>
                      <a:pt x="487" y="173"/>
                      <a:pt x="488" y="155"/>
                      <a:pt x="488" y="136"/>
                    </a:cubicBezTo>
                    <a:cubicBezTo>
                      <a:pt x="488" y="112"/>
                      <a:pt x="488" y="112"/>
                      <a:pt x="488" y="112"/>
                    </a:cubicBezTo>
                    <a:cubicBezTo>
                      <a:pt x="482" y="109"/>
                      <a:pt x="475" y="106"/>
                      <a:pt x="469" y="104"/>
                    </a:cubicBezTo>
                    <a:cubicBezTo>
                      <a:pt x="455" y="99"/>
                      <a:pt x="441" y="95"/>
                      <a:pt x="427" y="91"/>
                    </a:cubicBezTo>
                    <a:cubicBezTo>
                      <a:pt x="81" y="16"/>
                      <a:pt x="81" y="16"/>
                      <a:pt x="81" y="16"/>
                    </a:cubicBezTo>
                    <a:cubicBezTo>
                      <a:pt x="81" y="16"/>
                      <a:pt x="81" y="16"/>
                      <a:pt x="81" y="16"/>
                    </a:cubicBezTo>
                    <a:cubicBezTo>
                      <a:pt x="5" y="0"/>
                      <a:pt x="5" y="0"/>
                      <a:pt x="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0" name="íṩḷïde"/>
              <p:cNvSpPr/>
              <p:nvPr/>
            </p:nvSpPr>
            <p:spPr bwMode="auto">
              <a:xfrm>
                <a:off x="5830469" y="4102966"/>
                <a:ext cx="17380" cy="8690"/>
              </a:xfrm>
              <a:custGeom>
                <a:avLst/>
                <a:gdLst>
                  <a:gd name="T0" fmla="*/ 37 w 46"/>
                  <a:gd name="T1" fmla="*/ 0 h 25"/>
                  <a:gd name="T2" fmla="*/ 0 w 46"/>
                  <a:gd name="T3" fmla="*/ 25 h 25"/>
                  <a:gd name="T4" fmla="*/ 41 w 46"/>
                  <a:gd name="T5" fmla="*/ 24 h 25"/>
                  <a:gd name="T6" fmla="*/ 46 w 46"/>
                  <a:gd name="T7" fmla="*/ 2 h 25"/>
                  <a:gd name="T8" fmla="*/ 37 w 46"/>
                  <a:gd name="T9" fmla="*/ 0 h 25"/>
                </a:gdLst>
                <a:ahLst/>
                <a:cxnLst>
                  <a:cxn ang="0">
                    <a:pos x="T0" y="T1"/>
                  </a:cxn>
                  <a:cxn ang="0">
                    <a:pos x="T2" y="T3"/>
                  </a:cxn>
                  <a:cxn ang="0">
                    <a:pos x="T4" y="T5"/>
                  </a:cxn>
                  <a:cxn ang="0">
                    <a:pos x="T6" y="T7"/>
                  </a:cxn>
                  <a:cxn ang="0">
                    <a:pos x="T8" y="T9"/>
                  </a:cxn>
                </a:cxnLst>
                <a:rect l="0" t="0" r="r" b="b"/>
                <a:pathLst>
                  <a:path w="46" h="25">
                    <a:moveTo>
                      <a:pt x="37" y="0"/>
                    </a:moveTo>
                    <a:cubicBezTo>
                      <a:pt x="25" y="9"/>
                      <a:pt x="13" y="17"/>
                      <a:pt x="0" y="25"/>
                    </a:cubicBezTo>
                    <a:cubicBezTo>
                      <a:pt x="41" y="24"/>
                      <a:pt x="41" y="24"/>
                      <a:pt x="41" y="24"/>
                    </a:cubicBezTo>
                    <a:cubicBezTo>
                      <a:pt x="46" y="2"/>
                      <a:pt x="46" y="2"/>
                      <a:pt x="46" y="2"/>
                    </a:cubicBezTo>
                    <a:cubicBezTo>
                      <a:pt x="37" y="0"/>
                      <a:pt x="37" y="0"/>
                      <a:pt x="37"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1" name="isḷiḓé"/>
              <p:cNvSpPr/>
              <p:nvPr/>
            </p:nvSpPr>
            <p:spPr bwMode="auto">
              <a:xfrm>
                <a:off x="5929923" y="4146417"/>
                <a:ext cx="97523" cy="49244"/>
              </a:xfrm>
              <a:custGeom>
                <a:avLst/>
                <a:gdLst>
                  <a:gd name="T0" fmla="*/ 0 w 262"/>
                  <a:gd name="T1" fmla="*/ 0 h 132"/>
                  <a:gd name="T2" fmla="*/ 44 w 262"/>
                  <a:gd name="T3" fmla="*/ 60 h 132"/>
                  <a:gd name="T4" fmla="*/ 99 w 262"/>
                  <a:gd name="T5" fmla="*/ 72 h 132"/>
                  <a:gd name="T6" fmla="*/ 148 w 262"/>
                  <a:gd name="T7" fmla="*/ 83 h 132"/>
                  <a:gd name="T8" fmla="*/ 149 w 262"/>
                  <a:gd name="T9" fmla="*/ 83 h 132"/>
                  <a:gd name="T10" fmla="*/ 226 w 262"/>
                  <a:gd name="T11" fmla="*/ 112 h 132"/>
                  <a:gd name="T12" fmla="*/ 256 w 262"/>
                  <a:gd name="T13" fmla="*/ 132 h 132"/>
                  <a:gd name="T14" fmla="*/ 262 w 262"/>
                  <a:gd name="T15" fmla="*/ 77 h 132"/>
                  <a:gd name="T16" fmla="*/ 248 w 262"/>
                  <a:gd name="T17" fmla="*/ 69 h 132"/>
                  <a:gd name="T18" fmla="*/ 158 w 262"/>
                  <a:gd name="T19" fmla="*/ 35 h 132"/>
                  <a:gd name="T20" fmla="*/ 109 w 262"/>
                  <a:gd name="T21" fmla="*/ 24 h 132"/>
                  <a:gd name="T22" fmla="*/ 0 w 262"/>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2" h="132">
                    <a:moveTo>
                      <a:pt x="0" y="0"/>
                    </a:moveTo>
                    <a:cubicBezTo>
                      <a:pt x="17" y="18"/>
                      <a:pt x="32" y="38"/>
                      <a:pt x="44" y="60"/>
                    </a:cubicBezTo>
                    <a:cubicBezTo>
                      <a:pt x="99" y="72"/>
                      <a:pt x="99" y="72"/>
                      <a:pt x="99" y="72"/>
                    </a:cubicBezTo>
                    <a:cubicBezTo>
                      <a:pt x="148" y="83"/>
                      <a:pt x="148" y="83"/>
                      <a:pt x="148" y="83"/>
                    </a:cubicBezTo>
                    <a:cubicBezTo>
                      <a:pt x="149" y="83"/>
                      <a:pt x="149" y="83"/>
                      <a:pt x="149" y="83"/>
                    </a:cubicBezTo>
                    <a:cubicBezTo>
                      <a:pt x="149" y="83"/>
                      <a:pt x="185" y="90"/>
                      <a:pt x="226" y="112"/>
                    </a:cubicBezTo>
                    <a:cubicBezTo>
                      <a:pt x="237" y="119"/>
                      <a:pt x="247" y="125"/>
                      <a:pt x="256" y="132"/>
                    </a:cubicBezTo>
                    <a:cubicBezTo>
                      <a:pt x="259" y="114"/>
                      <a:pt x="261" y="95"/>
                      <a:pt x="262" y="77"/>
                    </a:cubicBezTo>
                    <a:cubicBezTo>
                      <a:pt x="257" y="74"/>
                      <a:pt x="253" y="71"/>
                      <a:pt x="248" y="69"/>
                    </a:cubicBezTo>
                    <a:cubicBezTo>
                      <a:pt x="203" y="44"/>
                      <a:pt x="163" y="36"/>
                      <a:pt x="158" y="35"/>
                    </a:cubicBezTo>
                    <a:cubicBezTo>
                      <a:pt x="109" y="24"/>
                      <a:pt x="109" y="24"/>
                      <a:pt x="109" y="24"/>
                    </a:cubicBezTo>
                    <a:cubicBezTo>
                      <a:pt x="0" y="0"/>
                      <a:pt x="0" y="0"/>
                      <a:pt x="0"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2" name="ís1íḑê"/>
              <p:cNvSpPr/>
              <p:nvPr/>
            </p:nvSpPr>
            <p:spPr bwMode="auto">
              <a:xfrm>
                <a:off x="5308097" y="3959097"/>
                <a:ext cx="38623" cy="46347"/>
              </a:xfrm>
              <a:custGeom>
                <a:avLst/>
                <a:gdLst>
                  <a:gd name="T0" fmla="*/ 103 w 103"/>
                  <a:gd name="T1" fmla="*/ 0 h 124"/>
                  <a:gd name="T2" fmla="*/ 0 w 103"/>
                  <a:gd name="T3" fmla="*/ 102 h 124"/>
                  <a:gd name="T4" fmla="*/ 74 w 103"/>
                  <a:gd name="T5" fmla="*/ 124 h 124"/>
                  <a:gd name="T6" fmla="*/ 103 w 103"/>
                  <a:gd name="T7" fmla="*/ 0 h 124"/>
                </a:gdLst>
                <a:ahLst/>
                <a:cxnLst>
                  <a:cxn ang="0">
                    <a:pos x="T0" y="T1"/>
                  </a:cxn>
                  <a:cxn ang="0">
                    <a:pos x="T2" y="T3"/>
                  </a:cxn>
                  <a:cxn ang="0">
                    <a:pos x="T4" y="T5"/>
                  </a:cxn>
                  <a:cxn ang="0">
                    <a:pos x="T6" y="T7"/>
                  </a:cxn>
                </a:cxnLst>
                <a:rect l="0" t="0" r="r" b="b"/>
                <a:pathLst>
                  <a:path w="103" h="124">
                    <a:moveTo>
                      <a:pt x="103" y="0"/>
                    </a:moveTo>
                    <a:cubicBezTo>
                      <a:pt x="76" y="39"/>
                      <a:pt x="42" y="74"/>
                      <a:pt x="0" y="102"/>
                    </a:cubicBezTo>
                    <a:cubicBezTo>
                      <a:pt x="74" y="124"/>
                      <a:pt x="74" y="124"/>
                      <a:pt x="74" y="124"/>
                    </a:cubicBezTo>
                    <a:cubicBezTo>
                      <a:pt x="92" y="85"/>
                      <a:pt x="102" y="43"/>
                      <a:pt x="103"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3" name="ïşļíḑê"/>
              <p:cNvSpPr/>
              <p:nvPr/>
            </p:nvSpPr>
            <p:spPr bwMode="auto">
              <a:xfrm>
                <a:off x="5103397" y="3883783"/>
                <a:ext cx="243323" cy="210494"/>
              </a:xfrm>
              <a:custGeom>
                <a:avLst/>
                <a:gdLst>
                  <a:gd name="T0" fmla="*/ 217 w 651"/>
                  <a:gd name="T1" fmla="*/ 0 h 566"/>
                  <a:gd name="T2" fmla="*/ 156 w 651"/>
                  <a:gd name="T3" fmla="*/ 0 h 566"/>
                  <a:gd name="T4" fmla="*/ 166 w 651"/>
                  <a:gd name="T5" fmla="*/ 28 h 566"/>
                  <a:gd name="T6" fmla="*/ 206 w 651"/>
                  <a:gd name="T7" fmla="*/ 6 h 566"/>
                  <a:gd name="T8" fmla="*/ 217 w 651"/>
                  <a:gd name="T9" fmla="*/ 0 h 566"/>
                  <a:gd name="T10" fmla="*/ 577 w 651"/>
                  <a:gd name="T11" fmla="*/ 0 h 566"/>
                  <a:gd name="T12" fmla="*/ 487 w 651"/>
                  <a:gd name="T13" fmla="*/ 0 h 566"/>
                  <a:gd name="T14" fmla="*/ 488 w 651"/>
                  <a:gd name="T15" fmla="*/ 0 h 566"/>
                  <a:gd name="T16" fmla="*/ 497 w 651"/>
                  <a:gd name="T17" fmla="*/ 9 h 566"/>
                  <a:gd name="T18" fmla="*/ 497 w 651"/>
                  <a:gd name="T19" fmla="*/ 11 h 566"/>
                  <a:gd name="T20" fmla="*/ 497 w 651"/>
                  <a:gd name="T21" fmla="*/ 11 h 566"/>
                  <a:gd name="T22" fmla="*/ 497 w 651"/>
                  <a:gd name="T23" fmla="*/ 11 h 566"/>
                  <a:gd name="T24" fmla="*/ 497 w 651"/>
                  <a:gd name="T25" fmla="*/ 11 h 566"/>
                  <a:gd name="T26" fmla="*/ 497 w 651"/>
                  <a:gd name="T27" fmla="*/ 11 h 566"/>
                  <a:gd name="T28" fmla="*/ 496 w 651"/>
                  <a:gd name="T29" fmla="*/ 34 h 566"/>
                  <a:gd name="T30" fmla="*/ 475 w 651"/>
                  <a:gd name="T31" fmla="*/ 46 h 566"/>
                  <a:gd name="T32" fmla="*/ 472 w 651"/>
                  <a:gd name="T33" fmla="*/ 46 h 566"/>
                  <a:gd name="T34" fmla="*/ 462 w 651"/>
                  <a:gd name="T35" fmla="*/ 42 h 566"/>
                  <a:gd name="T36" fmla="*/ 360 w 651"/>
                  <a:gd name="T37" fmla="*/ 14 h 566"/>
                  <a:gd name="T38" fmla="*/ 307 w 651"/>
                  <a:gd name="T39" fmla="*/ 20 h 566"/>
                  <a:gd name="T40" fmla="*/ 231 w 651"/>
                  <a:gd name="T41" fmla="*/ 48 h 566"/>
                  <a:gd name="T42" fmla="*/ 230 w 651"/>
                  <a:gd name="T43" fmla="*/ 48 h 566"/>
                  <a:gd name="T44" fmla="*/ 186 w 651"/>
                  <a:gd name="T45" fmla="*/ 73 h 566"/>
                  <a:gd name="T46" fmla="*/ 176 w 651"/>
                  <a:gd name="T47" fmla="*/ 78 h 566"/>
                  <a:gd name="T48" fmla="*/ 121 w 651"/>
                  <a:gd name="T49" fmla="*/ 293 h 566"/>
                  <a:gd name="T50" fmla="*/ 35 w 651"/>
                  <a:gd name="T51" fmla="*/ 411 h 566"/>
                  <a:gd name="T52" fmla="*/ 0 w 651"/>
                  <a:gd name="T53" fmla="*/ 460 h 566"/>
                  <a:gd name="T54" fmla="*/ 60 w 651"/>
                  <a:gd name="T55" fmla="*/ 566 h 566"/>
                  <a:gd name="T56" fmla="*/ 72 w 651"/>
                  <a:gd name="T57" fmla="*/ 478 h 566"/>
                  <a:gd name="T58" fmla="*/ 72 w 651"/>
                  <a:gd name="T59" fmla="*/ 478 h 566"/>
                  <a:gd name="T60" fmla="*/ 153 w 651"/>
                  <a:gd name="T61" fmla="*/ 345 h 566"/>
                  <a:gd name="T62" fmla="*/ 153 w 651"/>
                  <a:gd name="T63" fmla="*/ 345 h 566"/>
                  <a:gd name="T64" fmla="*/ 361 w 651"/>
                  <a:gd name="T65" fmla="*/ 261 h 566"/>
                  <a:gd name="T66" fmla="*/ 449 w 651"/>
                  <a:gd name="T67" fmla="*/ 274 h 566"/>
                  <a:gd name="T68" fmla="*/ 548 w 651"/>
                  <a:gd name="T69" fmla="*/ 304 h 566"/>
                  <a:gd name="T70" fmla="*/ 651 w 651"/>
                  <a:gd name="T71" fmla="*/ 202 h 566"/>
                  <a:gd name="T72" fmla="*/ 651 w 651"/>
                  <a:gd name="T73" fmla="*/ 202 h 566"/>
                  <a:gd name="T74" fmla="*/ 650 w 651"/>
                  <a:gd name="T75" fmla="*/ 180 h 566"/>
                  <a:gd name="T76" fmla="*/ 650 w 651"/>
                  <a:gd name="T77" fmla="*/ 180 h 566"/>
                  <a:gd name="T78" fmla="*/ 639 w 651"/>
                  <a:gd name="T79" fmla="*/ 113 h 566"/>
                  <a:gd name="T80" fmla="*/ 620 w 651"/>
                  <a:gd name="T81" fmla="*/ 65 h 566"/>
                  <a:gd name="T82" fmla="*/ 612 w 651"/>
                  <a:gd name="T83" fmla="*/ 50 h 566"/>
                  <a:gd name="T84" fmla="*/ 612 w 651"/>
                  <a:gd name="T85" fmla="*/ 50 h 566"/>
                  <a:gd name="T86" fmla="*/ 577 w 651"/>
                  <a:gd name="T87"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1" h="566">
                    <a:moveTo>
                      <a:pt x="217" y="0"/>
                    </a:moveTo>
                    <a:cubicBezTo>
                      <a:pt x="156" y="0"/>
                      <a:pt x="156" y="0"/>
                      <a:pt x="156" y="0"/>
                    </a:cubicBezTo>
                    <a:cubicBezTo>
                      <a:pt x="160" y="9"/>
                      <a:pt x="163" y="18"/>
                      <a:pt x="166" y="28"/>
                    </a:cubicBezTo>
                    <a:cubicBezTo>
                      <a:pt x="206" y="6"/>
                      <a:pt x="206" y="6"/>
                      <a:pt x="206" y="6"/>
                    </a:cubicBezTo>
                    <a:cubicBezTo>
                      <a:pt x="207" y="5"/>
                      <a:pt x="211" y="3"/>
                      <a:pt x="217" y="0"/>
                    </a:cubicBezTo>
                    <a:moveTo>
                      <a:pt x="577" y="0"/>
                    </a:moveTo>
                    <a:cubicBezTo>
                      <a:pt x="487" y="0"/>
                      <a:pt x="487" y="0"/>
                      <a:pt x="487" y="0"/>
                    </a:cubicBezTo>
                    <a:cubicBezTo>
                      <a:pt x="488" y="0"/>
                      <a:pt x="488" y="0"/>
                      <a:pt x="488" y="0"/>
                    </a:cubicBezTo>
                    <a:cubicBezTo>
                      <a:pt x="492" y="3"/>
                      <a:pt x="495" y="6"/>
                      <a:pt x="497" y="9"/>
                    </a:cubicBezTo>
                    <a:cubicBezTo>
                      <a:pt x="497" y="10"/>
                      <a:pt x="497" y="10"/>
                      <a:pt x="497" y="11"/>
                    </a:cubicBezTo>
                    <a:cubicBezTo>
                      <a:pt x="497" y="11"/>
                      <a:pt x="497" y="11"/>
                      <a:pt x="497" y="11"/>
                    </a:cubicBezTo>
                    <a:cubicBezTo>
                      <a:pt x="497" y="11"/>
                      <a:pt x="497" y="11"/>
                      <a:pt x="497" y="11"/>
                    </a:cubicBezTo>
                    <a:cubicBezTo>
                      <a:pt x="497" y="11"/>
                      <a:pt x="497" y="11"/>
                      <a:pt x="497" y="11"/>
                    </a:cubicBezTo>
                    <a:cubicBezTo>
                      <a:pt x="497" y="11"/>
                      <a:pt x="497" y="11"/>
                      <a:pt x="497" y="11"/>
                    </a:cubicBezTo>
                    <a:cubicBezTo>
                      <a:pt x="502" y="19"/>
                      <a:pt x="501" y="27"/>
                      <a:pt x="496" y="34"/>
                    </a:cubicBezTo>
                    <a:cubicBezTo>
                      <a:pt x="491" y="42"/>
                      <a:pt x="483" y="46"/>
                      <a:pt x="475" y="46"/>
                    </a:cubicBezTo>
                    <a:cubicBezTo>
                      <a:pt x="474" y="46"/>
                      <a:pt x="473" y="46"/>
                      <a:pt x="472" y="46"/>
                    </a:cubicBezTo>
                    <a:cubicBezTo>
                      <a:pt x="469" y="45"/>
                      <a:pt x="465" y="44"/>
                      <a:pt x="462" y="42"/>
                    </a:cubicBezTo>
                    <a:cubicBezTo>
                      <a:pt x="431" y="23"/>
                      <a:pt x="397" y="14"/>
                      <a:pt x="360" y="14"/>
                    </a:cubicBezTo>
                    <a:cubicBezTo>
                      <a:pt x="343" y="14"/>
                      <a:pt x="325" y="16"/>
                      <a:pt x="307" y="20"/>
                    </a:cubicBezTo>
                    <a:cubicBezTo>
                      <a:pt x="263" y="29"/>
                      <a:pt x="231" y="48"/>
                      <a:pt x="231" y="48"/>
                    </a:cubicBezTo>
                    <a:cubicBezTo>
                      <a:pt x="230" y="48"/>
                      <a:pt x="230" y="48"/>
                      <a:pt x="230" y="48"/>
                    </a:cubicBezTo>
                    <a:cubicBezTo>
                      <a:pt x="186" y="73"/>
                      <a:pt x="186" y="73"/>
                      <a:pt x="186" y="73"/>
                    </a:cubicBezTo>
                    <a:cubicBezTo>
                      <a:pt x="176" y="78"/>
                      <a:pt x="176" y="78"/>
                      <a:pt x="176" y="78"/>
                    </a:cubicBezTo>
                    <a:cubicBezTo>
                      <a:pt x="185" y="152"/>
                      <a:pt x="167" y="229"/>
                      <a:pt x="121" y="293"/>
                    </a:cubicBezTo>
                    <a:cubicBezTo>
                      <a:pt x="35" y="411"/>
                      <a:pt x="35" y="411"/>
                      <a:pt x="35" y="411"/>
                    </a:cubicBezTo>
                    <a:cubicBezTo>
                      <a:pt x="0" y="460"/>
                      <a:pt x="0" y="460"/>
                      <a:pt x="0" y="460"/>
                    </a:cubicBezTo>
                    <a:cubicBezTo>
                      <a:pt x="60" y="566"/>
                      <a:pt x="60" y="566"/>
                      <a:pt x="60" y="566"/>
                    </a:cubicBezTo>
                    <a:cubicBezTo>
                      <a:pt x="59" y="537"/>
                      <a:pt x="64" y="508"/>
                      <a:pt x="72" y="478"/>
                    </a:cubicBezTo>
                    <a:cubicBezTo>
                      <a:pt x="72" y="478"/>
                      <a:pt x="72" y="478"/>
                      <a:pt x="72" y="478"/>
                    </a:cubicBezTo>
                    <a:cubicBezTo>
                      <a:pt x="88" y="426"/>
                      <a:pt x="116" y="380"/>
                      <a:pt x="153" y="345"/>
                    </a:cubicBezTo>
                    <a:cubicBezTo>
                      <a:pt x="153" y="345"/>
                      <a:pt x="153" y="345"/>
                      <a:pt x="153" y="345"/>
                    </a:cubicBezTo>
                    <a:cubicBezTo>
                      <a:pt x="208" y="292"/>
                      <a:pt x="283" y="261"/>
                      <a:pt x="361" y="261"/>
                    </a:cubicBezTo>
                    <a:cubicBezTo>
                      <a:pt x="390" y="261"/>
                      <a:pt x="420" y="266"/>
                      <a:pt x="449" y="274"/>
                    </a:cubicBezTo>
                    <a:cubicBezTo>
                      <a:pt x="548" y="304"/>
                      <a:pt x="548" y="304"/>
                      <a:pt x="548" y="304"/>
                    </a:cubicBezTo>
                    <a:cubicBezTo>
                      <a:pt x="590" y="276"/>
                      <a:pt x="624" y="241"/>
                      <a:pt x="651" y="202"/>
                    </a:cubicBezTo>
                    <a:cubicBezTo>
                      <a:pt x="651" y="202"/>
                      <a:pt x="651" y="202"/>
                      <a:pt x="651" y="202"/>
                    </a:cubicBezTo>
                    <a:cubicBezTo>
                      <a:pt x="651" y="195"/>
                      <a:pt x="651" y="187"/>
                      <a:pt x="650" y="180"/>
                    </a:cubicBezTo>
                    <a:cubicBezTo>
                      <a:pt x="650" y="180"/>
                      <a:pt x="650" y="180"/>
                      <a:pt x="650" y="180"/>
                    </a:cubicBezTo>
                    <a:cubicBezTo>
                      <a:pt x="649" y="158"/>
                      <a:pt x="645" y="135"/>
                      <a:pt x="639" y="113"/>
                    </a:cubicBezTo>
                    <a:cubicBezTo>
                      <a:pt x="634" y="97"/>
                      <a:pt x="628" y="80"/>
                      <a:pt x="620" y="65"/>
                    </a:cubicBezTo>
                    <a:cubicBezTo>
                      <a:pt x="618" y="60"/>
                      <a:pt x="615" y="55"/>
                      <a:pt x="612" y="50"/>
                    </a:cubicBezTo>
                    <a:cubicBezTo>
                      <a:pt x="612" y="50"/>
                      <a:pt x="612" y="50"/>
                      <a:pt x="612" y="50"/>
                    </a:cubicBezTo>
                    <a:cubicBezTo>
                      <a:pt x="602" y="32"/>
                      <a:pt x="590" y="15"/>
                      <a:pt x="577"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4" name="iş1îḍe"/>
              <p:cNvSpPr/>
              <p:nvPr/>
            </p:nvSpPr>
            <p:spPr bwMode="auto">
              <a:xfrm>
                <a:off x="5063808" y="4099104"/>
                <a:ext cx="68556" cy="33795"/>
              </a:xfrm>
              <a:custGeom>
                <a:avLst/>
                <a:gdLst>
                  <a:gd name="T0" fmla="*/ 167 w 185"/>
                  <a:gd name="T1" fmla="*/ 0 h 92"/>
                  <a:gd name="T2" fmla="*/ 0 w 185"/>
                  <a:gd name="T3" fmla="*/ 92 h 92"/>
                  <a:gd name="T4" fmla="*/ 185 w 185"/>
                  <a:gd name="T5" fmla="*/ 91 h 92"/>
                  <a:gd name="T6" fmla="*/ 167 w 185"/>
                  <a:gd name="T7" fmla="*/ 0 h 92"/>
                </a:gdLst>
                <a:ahLst/>
                <a:cxnLst>
                  <a:cxn ang="0">
                    <a:pos x="T0" y="T1"/>
                  </a:cxn>
                  <a:cxn ang="0">
                    <a:pos x="T2" y="T3"/>
                  </a:cxn>
                  <a:cxn ang="0">
                    <a:pos x="T4" y="T5"/>
                  </a:cxn>
                  <a:cxn ang="0">
                    <a:pos x="T6" y="T7"/>
                  </a:cxn>
                </a:cxnLst>
                <a:rect l="0" t="0" r="r" b="b"/>
                <a:pathLst>
                  <a:path w="185" h="92">
                    <a:moveTo>
                      <a:pt x="167" y="0"/>
                    </a:moveTo>
                    <a:cubicBezTo>
                      <a:pt x="0" y="92"/>
                      <a:pt x="0" y="92"/>
                      <a:pt x="0" y="92"/>
                    </a:cubicBezTo>
                    <a:cubicBezTo>
                      <a:pt x="185" y="91"/>
                      <a:pt x="185" y="91"/>
                      <a:pt x="185" y="91"/>
                    </a:cubicBezTo>
                    <a:cubicBezTo>
                      <a:pt x="174" y="62"/>
                      <a:pt x="168" y="31"/>
                      <a:pt x="167"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5" name="ísḷiḍe"/>
              <p:cNvSpPr/>
              <p:nvPr/>
            </p:nvSpPr>
            <p:spPr bwMode="auto">
              <a:xfrm>
                <a:off x="5046428" y="4055654"/>
                <a:ext cx="79177" cy="79177"/>
              </a:xfrm>
              <a:custGeom>
                <a:avLst/>
                <a:gdLst>
                  <a:gd name="T0" fmla="*/ 154 w 214"/>
                  <a:gd name="T1" fmla="*/ 0 h 213"/>
                  <a:gd name="T2" fmla="*/ 22 w 214"/>
                  <a:gd name="T3" fmla="*/ 183 h 213"/>
                  <a:gd name="T4" fmla="*/ 0 w 214"/>
                  <a:gd name="T5" fmla="*/ 213 h 213"/>
                  <a:gd name="T6" fmla="*/ 44 w 214"/>
                  <a:gd name="T7" fmla="*/ 209 h 213"/>
                  <a:gd name="T8" fmla="*/ 47 w 214"/>
                  <a:gd name="T9" fmla="*/ 209 h 213"/>
                  <a:gd name="T10" fmla="*/ 214 w 214"/>
                  <a:gd name="T11" fmla="*/ 117 h 213"/>
                  <a:gd name="T12" fmla="*/ 214 w 214"/>
                  <a:gd name="T13" fmla="*/ 106 h 213"/>
                  <a:gd name="T14" fmla="*/ 154 w 214"/>
                  <a:gd name="T15" fmla="*/ 0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4" h="213">
                    <a:moveTo>
                      <a:pt x="154" y="0"/>
                    </a:moveTo>
                    <a:cubicBezTo>
                      <a:pt x="22" y="183"/>
                      <a:pt x="22" y="183"/>
                      <a:pt x="22" y="183"/>
                    </a:cubicBezTo>
                    <a:cubicBezTo>
                      <a:pt x="0" y="213"/>
                      <a:pt x="0" y="213"/>
                      <a:pt x="0" y="213"/>
                    </a:cubicBezTo>
                    <a:cubicBezTo>
                      <a:pt x="15" y="211"/>
                      <a:pt x="29" y="209"/>
                      <a:pt x="44" y="209"/>
                    </a:cubicBezTo>
                    <a:cubicBezTo>
                      <a:pt x="47" y="209"/>
                      <a:pt x="47" y="209"/>
                      <a:pt x="47" y="209"/>
                    </a:cubicBezTo>
                    <a:cubicBezTo>
                      <a:pt x="214" y="117"/>
                      <a:pt x="214" y="117"/>
                      <a:pt x="214" y="117"/>
                    </a:cubicBezTo>
                    <a:cubicBezTo>
                      <a:pt x="214" y="113"/>
                      <a:pt x="214" y="110"/>
                      <a:pt x="214" y="106"/>
                    </a:cubicBezTo>
                    <a:cubicBezTo>
                      <a:pt x="154" y="0"/>
                      <a:pt x="154" y="0"/>
                      <a:pt x="154"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6" name="i$ļiḓê"/>
              <p:cNvSpPr/>
              <p:nvPr/>
            </p:nvSpPr>
            <p:spPr bwMode="auto">
              <a:xfrm>
                <a:off x="5165193" y="3883783"/>
                <a:ext cx="125524" cy="28967"/>
              </a:xfrm>
              <a:custGeom>
                <a:avLst/>
                <a:gdLst>
                  <a:gd name="T0" fmla="*/ 331 w 336"/>
                  <a:gd name="T1" fmla="*/ 11 h 78"/>
                  <a:gd name="T2" fmla="*/ 331 w 336"/>
                  <a:gd name="T3" fmla="*/ 11 h 78"/>
                  <a:gd name="T4" fmla="*/ 331 w 336"/>
                  <a:gd name="T5" fmla="*/ 11 h 78"/>
                  <a:gd name="T6" fmla="*/ 331 w 336"/>
                  <a:gd name="T7" fmla="*/ 11 h 78"/>
                  <a:gd name="T8" fmla="*/ 321 w 336"/>
                  <a:gd name="T9" fmla="*/ 0 h 78"/>
                  <a:gd name="T10" fmla="*/ 51 w 336"/>
                  <a:gd name="T11" fmla="*/ 0 h 78"/>
                  <a:gd name="T12" fmla="*/ 40 w 336"/>
                  <a:gd name="T13" fmla="*/ 6 h 78"/>
                  <a:gd name="T14" fmla="*/ 0 w 336"/>
                  <a:gd name="T15" fmla="*/ 28 h 78"/>
                  <a:gd name="T16" fmla="*/ 10 w 336"/>
                  <a:gd name="T17" fmla="*/ 78 h 78"/>
                  <a:gd name="T18" fmla="*/ 20 w 336"/>
                  <a:gd name="T19" fmla="*/ 73 h 78"/>
                  <a:gd name="T20" fmla="*/ 64 w 336"/>
                  <a:gd name="T21" fmla="*/ 48 h 78"/>
                  <a:gd name="T22" fmla="*/ 65 w 336"/>
                  <a:gd name="T23" fmla="*/ 48 h 78"/>
                  <a:gd name="T24" fmla="*/ 141 w 336"/>
                  <a:gd name="T25" fmla="*/ 20 h 78"/>
                  <a:gd name="T26" fmla="*/ 194 w 336"/>
                  <a:gd name="T27" fmla="*/ 14 h 78"/>
                  <a:gd name="T28" fmla="*/ 296 w 336"/>
                  <a:gd name="T29" fmla="*/ 42 h 78"/>
                  <a:gd name="T30" fmla="*/ 306 w 336"/>
                  <a:gd name="T31" fmla="*/ 46 h 78"/>
                  <a:gd name="T32" fmla="*/ 309 w 336"/>
                  <a:gd name="T33" fmla="*/ 46 h 78"/>
                  <a:gd name="T34" fmla="*/ 330 w 336"/>
                  <a:gd name="T35" fmla="*/ 34 h 78"/>
                  <a:gd name="T36" fmla="*/ 331 w 336"/>
                  <a:gd name="T37" fmla="*/ 11 h 78"/>
                  <a:gd name="T38" fmla="*/ 331 w 336"/>
                  <a:gd name="T39" fmla="*/ 11 h 78"/>
                  <a:gd name="T40" fmla="*/ 331 w 336"/>
                  <a:gd name="T41" fmla="*/ 9 h 78"/>
                  <a:gd name="T42" fmla="*/ 322 w 336"/>
                  <a:gd name="T43" fmla="*/ 0 h 78"/>
                  <a:gd name="T44" fmla="*/ 321 w 336"/>
                  <a:gd name="T4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78">
                    <a:moveTo>
                      <a:pt x="331" y="11"/>
                    </a:moveTo>
                    <a:cubicBezTo>
                      <a:pt x="331" y="11"/>
                      <a:pt x="331" y="11"/>
                      <a:pt x="331" y="11"/>
                    </a:cubicBezTo>
                    <a:cubicBezTo>
                      <a:pt x="331" y="11"/>
                      <a:pt x="331" y="11"/>
                      <a:pt x="331" y="11"/>
                    </a:cubicBezTo>
                    <a:cubicBezTo>
                      <a:pt x="331" y="11"/>
                      <a:pt x="331" y="11"/>
                      <a:pt x="331" y="11"/>
                    </a:cubicBezTo>
                    <a:moveTo>
                      <a:pt x="321" y="0"/>
                    </a:moveTo>
                    <a:cubicBezTo>
                      <a:pt x="51" y="0"/>
                      <a:pt x="51" y="0"/>
                      <a:pt x="51" y="0"/>
                    </a:cubicBezTo>
                    <a:cubicBezTo>
                      <a:pt x="45" y="3"/>
                      <a:pt x="41" y="5"/>
                      <a:pt x="40" y="6"/>
                    </a:cubicBezTo>
                    <a:cubicBezTo>
                      <a:pt x="0" y="28"/>
                      <a:pt x="0" y="28"/>
                      <a:pt x="0" y="28"/>
                    </a:cubicBezTo>
                    <a:cubicBezTo>
                      <a:pt x="5" y="44"/>
                      <a:pt x="8" y="61"/>
                      <a:pt x="10" y="78"/>
                    </a:cubicBezTo>
                    <a:cubicBezTo>
                      <a:pt x="20" y="73"/>
                      <a:pt x="20" y="73"/>
                      <a:pt x="20" y="73"/>
                    </a:cubicBezTo>
                    <a:cubicBezTo>
                      <a:pt x="64" y="48"/>
                      <a:pt x="64" y="48"/>
                      <a:pt x="64" y="48"/>
                    </a:cubicBezTo>
                    <a:cubicBezTo>
                      <a:pt x="65" y="48"/>
                      <a:pt x="65" y="48"/>
                      <a:pt x="65" y="48"/>
                    </a:cubicBezTo>
                    <a:cubicBezTo>
                      <a:pt x="65" y="48"/>
                      <a:pt x="97" y="29"/>
                      <a:pt x="141" y="20"/>
                    </a:cubicBezTo>
                    <a:cubicBezTo>
                      <a:pt x="159" y="16"/>
                      <a:pt x="177" y="14"/>
                      <a:pt x="194" y="14"/>
                    </a:cubicBezTo>
                    <a:cubicBezTo>
                      <a:pt x="231" y="14"/>
                      <a:pt x="265" y="23"/>
                      <a:pt x="296" y="42"/>
                    </a:cubicBezTo>
                    <a:cubicBezTo>
                      <a:pt x="299" y="44"/>
                      <a:pt x="303" y="45"/>
                      <a:pt x="306" y="46"/>
                    </a:cubicBezTo>
                    <a:cubicBezTo>
                      <a:pt x="307" y="46"/>
                      <a:pt x="308" y="46"/>
                      <a:pt x="309" y="46"/>
                    </a:cubicBezTo>
                    <a:cubicBezTo>
                      <a:pt x="317" y="46"/>
                      <a:pt x="325" y="42"/>
                      <a:pt x="330" y="34"/>
                    </a:cubicBezTo>
                    <a:cubicBezTo>
                      <a:pt x="335" y="27"/>
                      <a:pt x="336" y="19"/>
                      <a:pt x="331" y="11"/>
                    </a:cubicBezTo>
                    <a:cubicBezTo>
                      <a:pt x="331" y="11"/>
                      <a:pt x="331" y="11"/>
                      <a:pt x="331" y="11"/>
                    </a:cubicBezTo>
                    <a:cubicBezTo>
                      <a:pt x="331" y="10"/>
                      <a:pt x="331" y="10"/>
                      <a:pt x="331" y="9"/>
                    </a:cubicBezTo>
                    <a:cubicBezTo>
                      <a:pt x="329" y="6"/>
                      <a:pt x="326" y="3"/>
                      <a:pt x="322" y="0"/>
                    </a:cubicBezTo>
                    <a:cubicBezTo>
                      <a:pt x="322" y="0"/>
                      <a:pt x="322" y="0"/>
                      <a:pt x="321"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7" name="iSḻiďè"/>
              <p:cNvSpPr/>
              <p:nvPr/>
            </p:nvSpPr>
            <p:spPr bwMode="auto">
              <a:xfrm>
                <a:off x="4777035" y="3883783"/>
                <a:ext cx="339880" cy="340846"/>
              </a:xfrm>
              <a:custGeom>
                <a:avLst/>
                <a:gdLst>
                  <a:gd name="T0" fmla="*/ 232 w 352"/>
                  <a:gd name="T1" fmla="*/ 252 h 353"/>
                  <a:gd name="T2" fmla="*/ 159 w 352"/>
                  <a:gd name="T3" fmla="*/ 353 h 353"/>
                  <a:gd name="T4" fmla="*/ 159 w 352"/>
                  <a:gd name="T5" fmla="*/ 353 h 353"/>
                  <a:gd name="T6" fmla="*/ 232 w 352"/>
                  <a:gd name="T7" fmla="*/ 252 h 353"/>
                  <a:gd name="T8" fmla="*/ 17 w 352"/>
                  <a:gd name="T9" fmla="*/ 223 h 353"/>
                  <a:gd name="T10" fmla="*/ 10 w 352"/>
                  <a:gd name="T11" fmla="*/ 233 h 353"/>
                  <a:gd name="T12" fmla="*/ 0 w 352"/>
                  <a:gd name="T13" fmla="*/ 246 h 353"/>
                  <a:gd name="T14" fmla="*/ 17 w 352"/>
                  <a:gd name="T15" fmla="*/ 223 h 353"/>
                  <a:gd name="T16" fmla="*/ 17 w 352"/>
                  <a:gd name="T17" fmla="*/ 223 h 353"/>
                  <a:gd name="T18" fmla="*/ 134 w 352"/>
                  <a:gd name="T19" fmla="*/ 137 h 353"/>
                  <a:gd name="T20" fmla="*/ 134 w 352"/>
                  <a:gd name="T21" fmla="*/ 137 h 353"/>
                  <a:gd name="T22" fmla="*/ 252 w 352"/>
                  <a:gd name="T23" fmla="*/ 223 h 353"/>
                  <a:gd name="T24" fmla="*/ 252 w 352"/>
                  <a:gd name="T25" fmla="*/ 223 h 353"/>
                  <a:gd name="T26" fmla="*/ 287 w 352"/>
                  <a:gd name="T27" fmla="*/ 248 h 353"/>
                  <a:gd name="T28" fmla="*/ 279 w 352"/>
                  <a:gd name="T29" fmla="*/ 260 h 353"/>
                  <a:gd name="T30" fmla="*/ 279 w 352"/>
                  <a:gd name="T31" fmla="*/ 260 h 353"/>
                  <a:gd name="T32" fmla="*/ 287 w 352"/>
                  <a:gd name="T33" fmla="*/ 248 h 353"/>
                  <a:gd name="T34" fmla="*/ 338 w 352"/>
                  <a:gd name="T35" fmla="*/ 178 h 353"/>
                  <a:gd name="T36" fmla="*/ 352 w 352"/>
                  <a:gd name="T37" fmla="*/ 159 h 353"/>
                  <a:gd name="T38" fmla="*/ 287 w 352"/>
                  <a:gd name="T39" fmla="*/ 248 h 353"/>
                  <a:gd name="T40" fmla="*/ 252 w 352"/>
                  <a:gd name="T41" fmla="*/ 223 h 353"/>
                  <a:gd name="T42" fmla="*/ 134 w 352"/>
                  <a:gd name="T43" fmla="*/ 137 h 353"/>
                  <a:gd name="T44" fmla="*/ 98 w 352"/>
                  <a:gd name="T45" fmla="*/ 111 h 353"/>
                  <a:gd name="T46" fmla="*/ 97 w 352"/>
                  <a:gd name="T47" fmla="*/ 111 h 353"/>
                  <a:gd name="T48" fmla="*/ 89 w 352"/>
                  <a:gd name="T49" fmla="*/ 123 h 353"/>
                  <a:gd name="T50" fmla="*/ 89 w 352"/>
                  <a:gd name="T51" fmla="*/ 123 h 353"/>
                  <a:gd name="T52" fmla="*/ 97 w 352"/>
                  <a:gd name="T53" fmla="*/ 111 h 353"/>
                  <a:gd name="T54" fmla="*/ 118 w 352"/>
                  <a:gd name="T55" fmla="*/ 126 h 353"/>
                  <a:gd name="T56" fmla="*/ 119 w 352"/>
                  <a:gd name="T57" fmla="*/ 126 h 353"/>
                  <a:gd name="T58" fmla="*/ 130 w 352"/>
                  <a:gd name="T59" fmla="*/ 135 h 353"/>
                  <a:gd name="T60" fmla="*/ 119 w 352"/>
                  <a:gd name="T61" fmla="*/ 126 h 353"/>
                  <a:gd name="T62" fmla="*/ 98 w 352"/>
                  <a:gd name="T63" fmla="*/ 111 h 353"/>
                  <a:gd name="T64" fmla="*/ 178 w 352"/>
                  <a:gd name="T65" fmla="*/ 0 h 353"/>
                  <a:gd name="T66" fmla="*/ 178 w 352"/>
                  <a:gd name="T67" fmla="*/ 0 h 353"/>
                  <a:gd name="T68" fmla="*/ 178 w 352"/>
                  <a:gd name="T69" fmla="*/ 0 h 353"/>
                  <a:gd name="T70" fmla="*/ 177 w 352"/>
                  <a:gd name="T71" fmla="*/ 1 h 353"/>
                  <a:gd name="T72" fmla="*/ 106 w 352"/>
                  <a:gd name="T73" fmla="*/ 100 h 353"/>
                  <a:gd name="T74" fmla="*/ 178 w 352"/>
                  <a:gd name="T75"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2" h="353">
                    <a:moveTo>
                      <a:pt x="232" y="252"/>
                    </a:moveTo>
                    <a:lnTo>
                      <a:pt x="159" y="353"/>
                    </a:lnTo>
                    <a:lnTo>
                      <a:pt x="159" y="353"/>
                    </a:lnTo>
                    <a:lnTo>
                      <a:pt x="232" y="252"/>
                    </a:lnTo>
                    <a:close/>
                    <a:moveTo>
                      <a:pt x="17" y="223"/>
                    </a:moveTo>
                    <a:lnTo>
                      <a:pt x="10" y="233"/>
                    </a:lnTo>
                    <a:lnTo>
                      <a:pt x="0" y="246"/>
                    </a:lnTo>
                    <a:lnTo>
                      <a:pt x="17" y="223"/>
                    </a:lnTo>
                    <a:lnTo>
                      <a:pt x="17" y="223"/>
                    </a:lnTo>
                    <a:close/>
                    <a:moveTo>
                      <a:pt x="134" y="137"/>
                    </a:moveTo>
                    <a:lnTo>
                      <a:pt x="134" y="137"/>
                    </a:lnTo>
                    <a:lnTo>
                      <a:pt x="252" y="223"/>
                    </a:lnTo>
                    <a:lnTo>
                      <a:pt x="252" y="223"/>
                    </a:lnTo>
                    <a:lnTo>
                      <a:pt x="287" y="248"/>
                    </a:lnTo>
                    <a:lnTo>
                      <a:pt x="279" y="260"/>
                    </a:lnTo>
                    <a:lnTo>
                      <a:pt x="279" y="260"/>
                    </a:lnTo>
                    <a:lnTo>
                      <a:pt x="287" y="248"/>
                    </a:lnTo>
                    <a:lnTo>
                      <a:pt x="338" y="178"/>
                    </a:lnTo>
                    <a:lnTo>
                      <a:pt x="352" y="159"/>
                    </a:lnTo>
                    <a:lnTo>
                      <a:pt x="287" y="248"/>
                    </a:lnTo>
                    <a:lnTo>
                      <a:pt x="252" y="223"/>
                    </a:lnTo>
                    <a:lnTo>
                      <a:pt x="134" y="137"/>
                    </a:lnTo>
                    <a:close/>
                    <a:moveTo>
                      <a:pt x="98" y="111"/>
                    </a:moveTo>
                    <a:lnTo>
                      <a:pt x="97" y="111"/>
                    </a:lnTo>
                    <a:lnTo>
                      <a:pt x="89" y="123"/>
                    </a:lnTo>
                    <a:lnTo>
                      <a:pt x="89" y="123"/>
                    </a:lnTo>
                    <a:lnTo>
                      <a:pt x="97" y="111"/>
                    </a:lnTo>
                    <a:lnTo>
                      <a:pt x="118" y="126"/>
                    </a:lnTo>
                    <a:lnTo>
                      <a:pt x="119" y="126"/>
                    </a:lnTo>
                    <a:lnTo>
                      <a:pt x="130" y="135"/>
                    </a:lnTo>
                    <a:lnTo>
                      <a:pt x="119" y="126"/>
                    </a:lnTo>
                    <a:lnTo>
                      <a:pt x="98" y="111"/>
                    </a:lnTo>
                    <a:close/>
                    <a:moveTo>
                      <a:pt x="178" y="0"/>
                    </a:moveTo>
                    <a:lnTo>
                      <a:pt x="178" y="0"/>
                    </a:lnTo>
                    <a:lnTo>
                      <a:pt x="178" y="0"/>
                    </a:lnTo>
                    <a:lnTo>
                      <a:pt x="177" y="1"/>
                    </a:lnTo>
                    <a:lnTo>
                      <a:pt x="106" y="100"/>
                    </a:lnTo>
                    <a:lnTo>
                      <a:pt x="178"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8" name="íṧḷïḑé"/>
              <p:cNvSpPr/>
              <p:nvPr/>
            </p:nvSpPr>
            <p:spPr bwMode="auto">
              <a:xfrm>
                <a:off x="4777035" y="3883783"/>
                <a:ext cx="339880" cy="340846"/>
              </a:xfrm>
              <a:custGeom>
                <a:avLst/>
                <a:gdLst>
                  <a:gd name="T0" fmla="*/ 232 w 352"/>
                  <a:gd name="T1" fmla="*/ 252 h 353"/>
                  <a:gd name="T2" fmla="*/ 159 w 352"/>
                  <a:gd name="T3" fmla="*/ 353 h 353"/>
                  <a:gd name="T4" fmla="*/ 159 w 352"/>
                  <a:gd name="T5" fmla="*/ 353 h 353"/>
                  <a:gd name="T6" fmla="*/ 232 w 352"/>
                  <a:gd name="T7" fmla="*/ 252 h 353"/>
                  <a:gd name="T8" fmla="*/ 17 w 352"/>
                  <a:gd name="T9" fmla="*/ 223 h 353"/>
                  <a:gd name="T10" fmla="*/ 10 w 352"/>
                  <a:gd name="T11" fmla="*/ 233 h 353"/>
                  <a:gd name="T12" fmla="*/ 0 w 352"/>
                  <a:gd name="T13" fmla="*/ 246 h 353"/>
                  <a:gd name="T14" fmla="*/ 17 w 352"/>
                  <a:gd name="T15" fmla="*/ 223 h 353"/>
                  <a:gd name="T16" fmla="*/ 17 w 352"/>
                  <a:gd name="T17" fmla="*/ 223 h 353"/>
                  <a:gd name="T18" fmla="*/ 134 w 352"/>
                  <a:gd name="T19" fmla="*/ 137 h 353"/>
                  <a:gd name="T20" fmla="*/ 134 w 352"/>
                  <a:gd name="T21" fmla="*/ 137 h 353"/>
                  <a:gd name="T22" fmla="*/ 252 w 352"/>
                  <a:gd name="T23" fmla="*/ 223 h 353"/>
                  <a:gd name="T24" fmla="*/ 252 w 352"/>
                  <a:gd name="T25" fmla="*/ 223 h 353"/>
                  <a:gd name="T26" fmla="*/ 287 w 352"/>
                  <a:gd name="T27" fmla="*/ 248 h 353"/>
                  <a:gd name="T28" fmla="*/ 279 w 352"/>
                  <a:gd name="T29" fmla="*/ 260 h 353"/>
                  <a:gd name="T30" fmla="*/ 279 w 352"/>
                  <a:gd name="T31" fmla="*/ 260 h 353"/>
                  <a:gd name="T32" fmla="*/ 287 w 352"/>
                  <a:gd name="T33" fmla="*/ 248 h 353"/>
                  <a:gd name="T34" fmla="*/ 338 w 352"/>
                  <a:gd name="T35" fmla="*/ 178 h 353"/>
                  <a:gd name="T36" fmla="*/ 352 w 352"/>
                  <a:gd name="T37" fmla="*/ 159 h 353"/>
                  <a:gd name="T38" fmla="*/ 287 w 352"/>
                  <a:gd name="T39" fmla="*/ 248 h 353"/>
                  <a:gd name="T40" fmla="*/ 252 w 352"/>
                  <a:gd name="T41" fmla="*/ 223 h 353"/>
                  <a:gd name="T42" fmla="*/ 134 w 352"/>
                  <a:gd name="T43" fmla="*/ 137 h 353"/>
                  <a:gd name="T44" fmla="*/ 98 w 352"/>
                  <a:gd name="T45" fmla="*/ 111 h 353"/>
                  <a:gd name="T46" fmla="*/ 97 w 352"/>
                  <a:gd name="T47" fmla="*/ 111 h 353"/>
                  <a:gd name="T48" fmla="*/ 89 w 352"/>
                  <a:gd name="T49" fmla="*/ 123 h 353"/>
                  <a:gd name="T50" fmla="*/ 89 w 352"/>
                  <a:gd name="T51" fmla="*/ 123 h 353"/>
                  <a:gd name="T52" fmla="*/ 97 w 352"/>
                  <a:gd name="T53" fmla="*/ 111 h 353"/>
                  <a:gd name="T54" fmla="*/ 118 w 352"/>
                  <a:gd name="T55" fmla="*/ 126 h 353"/>
                  <a:gd name="T56" fmla="*/ 119 w 352"/>
                  <a:gd name="T57" fmla="*/ 126 h 353"/>
                  <a:gd name="T58" fmla="*/ 130 w 352"/>
                  <a:gd name="T59" fmla="*/ 135 h 353"/>
                  <a:gd name="T60" fmla="*/ 119 w 352"/>
                  <a:gd name="T61" fmla="*/ 126 h 353"/>
                  <a:gd name="T62" fmla="*/ 98 w 352"/>
                  <a:gd name="T63" fmla="*/ 111 h 353"/>
                  <a:gd name="T64" fmla="*/ 178 w 352"/>
                  <a:gd name="T65" fmla="*/ 0 h 353"/>
                  <a:gd name="T66" fmla="*/ 178 w 352"/>
                  <a:gd name="T67" fmla="*/ 0 h 353"/>
                  <a:gd name="T68" fmla="*/ 178 w 352"/>
                  <a:gd name="T69" fmla="*/ 0 h 353"/>
                  <a:gd name="T70" fmla="*/ 177 w 352"/>
                  <a:gd name="T71" fmla="*/ 1 h 353"/>
                  <a:gd name="T72" fmla="*/ 106 w 352"/>
                  <a:gd name="T73" fmla="*/ 100 h 353"/>
                  <a:gd name="T74" fmla="*/ 178 w 352"/>
                  <a:gd name="T75"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2" h="353">
                    <a:moveTo>
                      <a:pt x="232" y="252"/>
                    </a:moveTo>
                    <a:lnTo>
                      <a:pt x="159" y="353"/>
                    </a:lnTo>
                    <a:lnTo>
                      <a:pt x="159" y="353"/>
                    </a:lnTo>
                    <a:lnTo>
                      <a:pt x="232" y="252"/>
                    </a:lnTo>
                    <a:moveTo>
                      <a:pt x="17" y="223"/>
                    </a:moveTo>
                    <a:lnTo>
                      <a:pt x="10" y="233"/>
                    </a:lnTo>
                    <a:lnTo>
                      <a:pt x="0" y="246"/>
                    </a:lnTo>
                    <a:lnTo>
                      <a:pt x="17" y="223"/>
                    </a:lnTo>
                    <a:lnTo>
                      <a:pt x="17" y="223"/>
                    </a:lnTo>
                    <a:moveTo>
                      <a:pt x="134" y="137"/>
                    </a:moveTo>
                    <a:lnTo>
                      <a:pt x="134" y="137"/>
                    </a:lnTo>
                    <a:lnTo>
                      <a:pt x="252" y="223"/>
                    </a:lnTo>
                    <a:lnTo>
                      <a:pt x="252" y="223"/>
                    </a:lnTo>
                    <a:lnTo>
                      <a:pt x="287" y="248"/>
                    </a:lnTo>
                    <a:lnTo>
                      <a:pt x="279" y="260"/>
                    </a:lnTo>
                    <a:lnTo>
                      <a:pt x="279" y="260"/>
                    </a:lnTo>
                    <a:lnTo>
                      <a:pt x="287" y="248"/>
                    </a:lnTo>
                    <a:lnTo>
                      <a:pt x="338" y="178"/>
                    </a:lnTo>
                    <a:lnTo>
                      <a:pt x="352" y="159"/>
                    </a:lnTo>
                    <a:lnTo>
                      <a:pt x="287" y="248"/>
                    </a:lnTo>
                    <a:lnTo>
                      <a:pt x="252" y="223"/>
                    </a:lnTo>
                    <a:lnTo>
                      <a:pt x="134" y="137"/>
                    </a:lnTo>
                    <a:moveTo>
                      <a:pt x="98" y="111"/>
                    </a:moveTo>
                    <a:lnTo>
                      <a:pt x="97" y="111"/>
                    </a:lnTo>
                    <a:lnTo>
                      <a:pt x="89" y="123"/>
                    </a:lnTo>
                    <a:lnTo>
                      <a:pt x="89" y="123"/>
                    </a:lnTo>
                    <a:lnTo>
                      <a:pt x="97" y="111"/>
                    </a:lnTo>
                    <a:lnTo>
                      <a:pt x="118" y="126"/>
                    </a:lnTo>
                    <a:lnTo>
                      <a:pt x="119" y="126"/>
                    </a:lnTo>
                    <a:lnTo>
                      <a:pt x="130" y="135"/>
                    </a:lnTo>
                    <a:lnTo>
                      <a:pt x="119" y="126"/>
                    </a:lnTo>
                    <a:lnTo>
                      <a:pt x="98" y="111"/>
                    </a:lnTo>
                    <a:moveTo>
                      <a:pt x="178" y="0"/>
                    </a:moveTo>
                    <a:lnTo>
                      <a:pt x="178" y="0"/>
                    </a:lnTo>
                    <a:lnTo>
                      <a:pt x="178" y="0"/>
                    </a:lnTo>
                    <a:lnTo>
                      <a:pt x="177" y="1"/>
                    </a:lnTo>
                    <a:lnTo>
                      <a:pt x="106" y="100"/>
                    </a:lnTo>
                    <a:lnTo>
                      <a:pt x="1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39" name="ïSḷîḑe"/>
              <p:cNvSpPr/>
              <p:nvPr/>
            </p:nvSpPr>
            <p:spPr bwMode="auto">
              <a:xfrm>
                <a:off x="4858143" y="4099104"/>
                <a:ext cx="196010" cy="201804"/>
              </a:xfrm>
              <a:custGeom>
                <a:avLst/>
                <a:gdLst>
                  <a:gd name="T0" fmla="*/ 64 w 527"/>
                  <a:gd name="T1" fmla="*/ 496 h 541"/>
                  <a:gd name="T2" fmla="*/ 0 w 527"/>
                  <a:gd name="T3" fmla="*/ 539 h 541"/>
                  <a:gd name="T4" fmla="*/ 30 w 527"/>
                  <a:gd name="T5" fmla="*/ 541 h 541"/>
                  <a:gd name="T6" fmla="*/ 89 w 527"/>
                  <a:gd name="T7" fmla="*/ 535 h 541"/>
                  <a:gd name="T8" fmla="*/ 102 w 527"/>
                  <a:gd name="T9" fmla="*/ 532 h 541"/>
                  <a:gd name="T10" fmla="*/ 64 w 527"/>
                  <a:gd name="T11" fmla="*/ 496 h 541"/>
                  <a:gd name="T12" fmla="*/ 437 w 527"/>
                  <a:gd name="T13" fmla="*/ 0 h 541"/>
                  <a:gd name="T14" fmla="*/ 437 w 527"/>
                  <a:gd name="T15" fmla="*/ 1 h 541"/>
                  <a:gd name="T16" fmla="*/ 437 w 527"/>
                  <a:gd name="T17" fmla="*/ 1 h 541"/>
                  <a:gd name="T18" fmla="*/ 383 w 527"/>
                  <a:gd name="T19" fmla="*/ 75 h 541"/>
                  <a:gd name="T20" fmla="*/ 194 w 527"/>
                  <a:gd name="T21" fmla="*/ 337 h 541"/>
                  <a:gd name="T22" fmla="*/ 248 w 527"/>
                  <a:gd name="T23" fmla="*/ 387 h 541"/>
                  <a:gd name="T24" fmla="*/ 286 w 527"/>
                  <a:gd name="T25" fmla="*/ 245 h 541"/>
                  <a:gd name="T26" fmla="*/ 286 w 527"/>
                  <a:gd name="T27" fmla="*/ 246 h 541"/>
                  <a:gd name="T28" fmla="*/ 505 w 527"/>
                  <a:gd name="T29" fmla="*/ 96 h 541"/>
                  <a:gd name="T30" fmla="*/ 527 w 527"/>
                  <a:gd name="T31" fmla="*/ 65 h 541"/>
                  <a:gd name="T32" fmla="*/ 437 w 527"/>
                  <a:gd name="T33" fmla="*/ 0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7" h="541">
                    <a:moveTo>
                      <a:pt x="64" y="496"/>
                    </a:moveTo>
                    <a:cubicBezTo>
                      <a:pt x="44" y="513"/>
                      <a:pt x="22" y="527"/>
                      <a:pt x="0" y="539"/>
                    </a:cubicBezTo>
                    <a:cubicBezTo>
                      <a:pt x="10" y="540"/>
                      <a:pt x="20" y="541"/>
                      <a:pt x="30" y="541"/>
                    </a:cubicBezTo>
                    <a:cubicBezTo>
                      <a:pt x="50" y="541"/>
                      <a:pt x="70" y="539"/>
                      <a:pt x="89" y="535"/>
                    </a:cubicBezTo>
                    <a:cubicBezTo>
                      <a:pt x="94" y="534"/>
                      <a:pt x="98" y="533"/>
                      <a:pt x="102" y="532"/>
                    </a:cubicBezTo>
                    <a:cubicBezTo>
                      <a:pt x="89" y="520"/>
                      <a:pt x="76" y="509"/>
                      <a:pt x="64" y="496"/>
                    </a:cubicBezTo>
                    <a:moveTo>
                      <a:pt x="437" y="0"/>
                    </a:moveTo>
                    <a:cubicBezTo>
                      <a:pt x="437" y="1"/>
                      <a:pt x="437" y="1"/>
                      <a:pt x="437" y="1"/>
                    </a:cubicBezTo>
                    <a:cubicBezTo>
                      <a:pt x="437" y="1"/>
                      <a:pt x="437" y="1"/>
                      <a:pt x="437" y="1"/>
                    </a:cubicBezTo>
                    <a:cubicBezTo>
                      <a:pt x="383" y="75"/>
                      <a:pt x="383" y="75"/>
                      <a:pt x="383" y="75"/>
                    </a:cubicBezTo>
                    <a:cubicBezTo>
                      <a:pt x="194" y="337"/>
                      <a:pt x="194" y="337"/>
                      <a:pt x="194" y="337"/>
                    </a:cubicBezTo>
                    <a:cubicBezTo>
                      <a:pt x="211" y="355"/>
                      <a:pt x="228" y="372"/>
                      <a:pt x="248" y="387"/>
                    </a:cubicBezTo>
                    <a:cubicBezTo>
                      <a:pt x="249" y="335"/>
                      <a:pt x="262" y="287"/>
                      <a:pt x="286" y="245"/>
                    </a:cubicBezTo>
                    <a:cubicBezTo>
                      <a:pt x="286" y="246"/>
                      <a:pt x="286" y="246"/>
                      <a:pt x="286" y="246"/>
                    </a:cubicBezTo>
                    <a:cubicBezTo>
                      <a:pt x="331" y="166"/>
                      <a:pt x="411" y="109"/>
                      <a:pt x="505" y="96"/>
                    </a:cubicBezTo>
                    <a:cubicBezTo>
                      <a:pt x="527" y="65"/>
                      <a:pt x="527" y="65"/>
                      <a:pt x="527" y="65"/>
                    </a:cubicBezTo>
                    <a:cubicBezTo>
                      <a:pt x="437" y="0"/>
                      <a:pt x="437" y="0"/>
                      <a:pt x="437"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0" name="iṥḷîďé"/>
              <p:cNvSpPr/>
              <p:nvPr/>
            </p:nvSpPr>
            <p:spPr bwMode="auto">
              <a:xfrm>
                <a:off x="4755793" y="3990960"/>
                <a:ext cx="264565" cy="308982"/>
              </a:xfrm>
              <a:custGeom>
                <a:avLst/>
                <a:gdLst>
                  <a:gd name="T0" fmla="*/ 102 w 711"/>
                  <a:gd name="T1" fmla="*/ 289 h 829"/>
                  <a:gd name="T2" fmla="*/ 58 w 711"/>
                  <a:gd name="T3" fmla="*/ 350 h 829"/>
                  <a:gd name="T4" fmla="*/ 0 w 711"/>
                  <a:gd name="T5" fmla="*/ 527 h 829"/>
                  <a:gd name="T6" fmla="*/ 125 w 711"/>
                  <a:gd name="T7" fmla="*/ 773 h 829"/>
                  <a:gd name="T8" fmla="*/ 125 w 711"/>
                  <a:gd name="T9" fmla="*/ 773 h 829"/>
                  <a:gd name="T10" fmla="*/ 125 w 711"/>
                  <a:gd name="T11" fmla="*/ 773 h 829"/>
                  <a:gd name="T12" fmla="*/ 272 w 711"/>
                  <a:gd name="T13" fmla="*/ 829 h 829"/>
                  <a:gd name="T14" fmla="*/ 274 w 711"/>
                  <a:gd name="T15" fmla="*/ 828 h 829"/>
                  <a:gd name="T16" fmla="*/ 338 w 711"/>
                  <a:gd name="T17" fmla="*/ 785 h 829"/>
                  <a:gd name="T18" fmla="*/ 141 w 711"/>
                  <a:gd name="T19" fmla="*/ 442 h 829"/>
                  <a:gd name="T20" fmla="*/ 132 w 711"/>
                  <a:gd name="T21" fmla="*/ 466 h 829"/>
                  <a:gd name="T22" fmla="*/ 136 w 711"/>
                  <a:gd name="T23" fmla="*/ 622 h 829"/>
                  <a:gd name="T24" fmla="*/ 139 w 711"/>
                  <a:gd name="T25" fmla="*/ 632 h 829"/>
                  <a:gd name="T26" fmla="*/ 124 w 711"/>
                  <a:gd name="T27" fmla="*/ 655 h 829"/>
                  <a:gd name="T28" fmla="*/ 113 w 711"/>
                  <a:gd name="T29" fmla="*/ 657 h 829"/>
                  <a:gd name="T30" fmla="*/ 101 w 711"/>
                  <a:gd name="T31" fmla="*/ 653 h 829"/>
                  <a:gd name="T32" fmla="*/ 100 w 711"/>
                  <a:gd name="T33" fmla="*/ 653 h 829"/>
                  <a:gd name="T34" fmla="*/ 101 w 711"/>
                  <a:gd name="T35" fmla="*/ 653 h 829"/>
                  <a:gd name="T36" fmla="*/ 100 w 711"/>
                  <a:gd name="T37" fmla="*/ 653 h 829"/>
                  <a:gd name="T38" fmla="*/ 100 w 711"/>
                  <a:gd name="T39" fmla="*/ 653 h 829"/>
                  <a:gd name="T40" fmla="*/ 99 w 711"/>
                  <a:gd name="T41" fmla="*/ 652 h 829"/>
                  <a:gd name="T42" fmla="*/ 91 w 711"/>
                  <a:gd name="T43" fmla="*/ 643 h 829"/>
                  <a:gd name="T44" fmla="*/ 86 w 711"/>
                  <a:gd name="T45" fmla="*/ 448 h 829"/>
                  <a:gd name="T46" fmla="*/ 122 w 711"/>
                  <a:gd name="T47" fmla="*/ 375 h 829"/>
                  <a:gd name="T48" fmla="*/ 102 w 711"/>
                  <a:gd name="T49" fmla="*/ 289 h 829"/>
                  <a:gd name="T50" fmla="*/ 404 w 711"/>
                  <a:gd name="T51" fmla="*/ 68 h 829"/>
                  <a:gd name="T52" fmla="*/ 296 w 711"/>
                  <a:gd name="T53" fmla="*/ 217 h 829"/>
                  <a:gd name="T54" fmla="*/ 468 w 711"/>
                  <a:gd name="T55" fmla="*/ 626 h 829"/>
                  <a:gd name="T56" fmla="*/ 657 w 711"/>
                  <a:gd name="T57" fmla="*/ 364 h 829"/>
                  <a:gd name="T58" fmla="*/ 711 w 711"/>
                  <a:gd name="T59" fmla="*/ 290 h 829"/>
                  <a:gd name="T60" fmla="*/ 404 w 711"/>
                  <a:gd name="T61" fmla="*/ 68 h 829"/>
                  <a:gd name="T62" fmla="*/ 310 w 711"/>
                  <a:gd name="T63" fmla="*/ 0 h 829"/>
                  <a:gd name="T64" fmla="*/ 288 w 711"/>
                  <a:gd name="T65" fmla="*/ 31 h 829"/>
                  <a:gd name="T66" fmla="*/ 288 w 711"/>
                  <a:gd name="T67" fmla="*/ 145 h 829"/>
                  <a:gd name="T68" fmla="*/ 364 w 711"/>
                  <a:gd name="T69" fmla="*/ 39 h 829"/>
                  <a:gd name="T70" fmla="*/ 310 w 711"/>
                  <a:gd name="T71" fmla="*/ 0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1" h="829">
                    <a:moveTo>
                      <a:pt x="102" y="289"/>
                    </a:moveTo>
                    <a:cubicBezTo>
                      <a:pt x="58" y="350"/>
                      <a:pt x="58" y="350"/>
                      <a:pt x="58" y="350"/>
                    </a:cubicBezTo>
                    <a:cubicBezTo>
                      <a:pt x="19" y="404"/>
                      <a:pt x="0" y="466"/>
                      <a:pt x="0" y="527"/>
                    </a:cubicBezTo>
                    <a:cubicBezTo>
                      <a:pt x="0" y="621"/>
                      <a:pt x="44" y="714"/>
                      <a:pt x="125" y="773"/>
                    </a:cubicBezTo>
                    <a:cubicBezTo>
                      <a:pt x="125" y="773"/>
                      <a:pt x="125" y="773"/>
                      <a:pt x="125" y="773"/>
                    </a:cubicBezTo>
                    <a:cubicBezTo>
                      <a:pt x="125" y="773"/>
                      <a:pt x="125" y="773"/>
                      <a:pt x="125" y="773"/>
                    </a:cubicBezTo>
                    <a:cubicBezTo>
                      <a:pt x="170" y="806"/>
                      <a:pt x="221" y="824"/>
                      <a:pt x="272" y="829"/>
                    </a:cubicBezTo>
                    <a:cubicBezTo>
                      <a:pt x="272" y="829"/>
                      <a:pt x="273" y="828"/>
                      <a:pt x="274" y="828"/>
                    </a:cubicBezTo>
                    <a:cubicBezTo>
                      <a:pt x="296" y="816"/>
                      <a:pt x="318" y="802"/>
                      <a:pt x="338" y="785"/>
                    </a:cubicBezTo>
                    <a:cubicBezTo>
                      <a:pt x="239" y="685"/>
                      <a:pt x="178" y="557"/>
                      <a:pt x="141" y="442"/>
                    </a:cubicBezTo>
                    <a:cubicBezTo>
                      <a:pt x="138" y="450"/>
                      <a:pt x="135" y="457"/>
                      <a:pt x="132" y="466"/>
                    </a:cubicBezTo>
                    <a:cubicBezTo>
                      <a:pt x="113" y="522"/>
                      <a:pt x="114" y="574"/>
                      <a:pt x="136" y="622"/>
                    </a:cubicBezTo>
                    <a:cubicBezTo>
                      <a:pt x="138" y="625"/>
                      <a:pt x="139" y="629"/>
                      <a:pt x="139" y="632"/>
                    </a:cubicBezTo>
                    <a:cubicBezTo>
                      <a:pt x="139" y="642"/>
                      <a:pt x="133" y="651"/>
                      <a:pt x="124" y="655"/>
                    </a:cubicBezTo>
                    <a:cubicBezTo>
                      <a:pt x="121" y="656"/>
                      <a:pt x="117" y="657"/>
                      <a:pt x="113" y="657"/>
                    </a:cubicBezTo>
                    <a:cubicBezTo>
                      <a:pt x="109" y="657"/>
                      <a:pt x="105" y="656"/>
                      <a:pt x="101" y="653"/>
                    </a:cubicBezTo>
                    <a:cubicBezTo>
                      <a:pt x="100" y="653"/>
                      <a:pt x="100" y="653"/>
                      <a:pt x="100" y="653"/>
                    </a:cubicBezTo>
                    <a:cubicBezTo>
                      <a:pt x="101" y="653"/>
                      <a:pt x="101" y="653"/>
                      <a:pt x="101" y="653"/>
                    </a:cubicBezTo>
                    <a:cubicBezTo>
                      <a:pt x="100" y="653"/>
                      <a:pt x="100" y="653"/>
                      <a:pt x="100" y="653"/>
                    </a:cubicBezTo>
                    <a:cubicBezTo>
                      <a:pt x="100" y="653"/>
                      <a:pt x="100" y="653"/>
                      <a:pt x="100" y="653"/>
                    </a:cubicBezTo>
                    <a:cubicBezTo>
                      <a:pt x="100" y="653"/>
                      <a:pt x="100" y="653"/>
                      <a:pt x="99" y="652"/>
                    </a:cubicBezTo>
                    <a:cubicBezTo>
                      <a:pt x="96" y="650"/>
                      <a:pt x="93" y="647"/>
                      <a:pt x="91" y="643"/>
                    </a:cubicBezTo>
                    <a:cubicBezTo>
                      <a:pt x="64" y="584"/>
                      <a:pt x="62" y="516"/>
                      <a:pt x="86" y="448"/>
                    </a:cubicBezTo>
                    <a:cubicBezTo>
                      <a:pt x="97" y="415"/>
                      <a:pt x="112" y="390"/>
                      <a:pt x="122" y="375"/>
                    </a:cubicBezTo>
                    <a:cubicBezTo>
                      <a:pt x="113" y="344"/>
                      <a:pt x="107" y="315"/>
                      <a:pt x="102" y="289"/>
                    </a:cubicBezTo>
                    <a:moveTo>
                      <a:pt x="404" y="68"/>
                    </a:moveTo>
                    <a:cubicBezTo>
                      <a:pt x="296" y="217"/>
                      <a:pt x="296" y="217"/>
                      <a:pt x="296" y="217"/>
                    </a:cubicBezTo>
                    <a:cubicBezTo>
                      <a:pt x="312" y="315"/>
                      <a:pt x="355" y="502"/>
                      <a:pt x="468" y="626"/>
                    </a:cubicBezTo>
                    <a:cubicBezTo>
                      <a:pt x="657" y="364"/>
                      <a:pt x="657" y="364"/>
                      <a:pt x="657" y="364"/>
                    </a:cubicBezTo>
                    <a:cubicBezTo>
                      <a:pt x="711" y="290"/>
                      <a:pt x="711" y="290"/>
                      <a:pt x="711" y="290"/>
                    </a:cubicBezTo>
                    <a:cubicBezTo>
                      <a:pt x="404" y="68"/>
                      <a:pt x="404" y="68"/>
                      <a:pt x="404" y="68"/>
                    </a:cubicBezTo>
                    <a:moveTo>
                      <a:pt x="310" y="0"/>
                    </a:moveTo>
                    <a:cubicBezTo>
                      <a:pt x="288" y="31"/>
                      <a:pt x="288" y="31"/>
                      <a:pt x="288" y="31"/>
                    </a:cubicBezTo>
                    <a:cubicBezTo>
                      <a:pt x="288" y="145"/>
                      <a:pt x="288" y="145"/>
                      <a:pt x="288" y="145"/>
                    </a:cubicBezTo>
                    <a:cubicBezTo>
                      <a:pt x="364" y="39"/>
                      <a:pt x="364" y="39"/>
                      <a:pt x="364" y="39"/>
                    </a:cubicBezTo>
                    <a:cubicBezTo>
                      <a:pt x="310" y="0"/>
                      <a:pt x="310" y="0"/>
                      <a:pt x="310"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1" name="î$ļïḋè"/>
              <p:cNvSpPr/>
              <p:nvPr/>
            </p:nvSpPr>
            <p:spPr bwMode="auto">
              <a:xfrm>
                <a:off x="5020358" y="3883783"/>
                <a:ext cx="152560" cy="239461"/>
              </a:xfrm>
              <a:custGeom>
                <a:avLst/>
                <a:gdLst>
                  <a:gd name="T0" fmla="*/ 378 w 407"/>
                  <a:gd name="T1" fmla="*/ 0 h 642"/>
                  <a:gd name="T2" fmla="*/ 373 w 407"/>
                  <a:gd name="T3" fmla="*/ 0 h 642"/>
                  <a:gd name="T4" fmla="*/ 309 w 407"/>
                  <a:gd name="T5" fmla="*/ 151 h 642"/>
                  <a:gd name="T6" fmla="*/ 0 w 407"/>
                  <a:gd name="T7" fmla="*/ 577 h 642"/>
                  <a:gd name="T8" fmla="*/ 90 w 407"/>
                  <a:gd name="T9" fmla="*/ 642 h 642"/>
                  <a:gd name="T10" fmla="*/ 257 w 407"/>
                  <a:gd name="T11" fmla="*/ 411 h 642"/>
                  <a:gd name="T12" fmla="*/ 343 w 407"/>
                  <a:gd name="T13" fmla="*/ 293 h 642"/>
                  <a:gd name="T14" fmla="*/ 398 w 407"/>
                  <a:gd name="T15" fmla="*/ 78 h 642"/>
                  <a:gd name="T16" fmla="*/ 388 w 407"/>
                  <a:gd name="T17" fmla="*/ 28 h 642"/>
                  <a:gd name="T18" fmla="*/ 378 w 407"/>
                  <a:gd name="T19"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642">
                    <a:moveTo>
                      <a:pt x="378" y="0"/>
                    </a:moveTo>
                    <a:cubicBezTo>
                      <a:pt x="373" y="0"/>
                      <a:pt x="373" y="0"/>
                      <a:pt x="373" y="0"/>
                    </a:cubicBezTo>
                    <a:cubicBezTo>
                      <a:pt x="363" y="53"/>
                      <a:pt x="342" y="105"/>
                      <a:pt x="309" y="151"/>
                    </a:cubicBezTo>
                    <a:cubicBezTo>
                      <a:pt x="0" y="577"/>
                      <a:pt x="0" y="577"/>
                      <a:pt x="0" y="577"/>
                    </a:cubicBezTo>
                    <a:cubicBezTo>
                      <a:pt x="90" y="642"/>
                      <a:pt x="90" y="642"/>
                      <a:pt x="90" y="642"/>
                    </a:cubicBezTo>
                    <a:cubicBezTo>
                      <a:pt x="257" y="411"/>
                      <a:pt x="257" y="411"/>
                      <a:pt x="257" y="411"/>
                    </a:cubicBezTo>
                    <a:cubicBezTo>
                      <a:pt x="343" y="293"/>
                      <a:pt x="343" y="293"/>
                      <a:pt x="343" y="293"/>
                    </a:cubicBezTo>
                    <a:cubicBezTo>
                      <a:pt x="389" y="229"/>
                      <a:pt x="407" y="152"/>
                      <a:pt x="398" y="78"/>
                    </a:cubicBezTo>
                    <a:cubicBezTo>
                      <a:pt x="396" y="61"/>
                      <a:pt x="393" y="44"/>
                      <a:pt x="388" y="28"/>
                    </a:cubicBezTo>
                    <a:cubicBezTo>
                      <a:pt x="385" y="18"/>
                      <a:pt x="382" y="9"/>
                      <a:pt x="378"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2" name="íŝ1îḋé"/>
              <p:cNvSpPr/>
              <p:nvPr/>
            </p:nvSpPr>
            <p:spPr bwMode="auto">
              <a:xfrm>
                <a:off x="4871661" y="3883783"/>
                <a:ext cx="288705" cy="215322"/>
              </a:xfrm>
              <a:custGeom>
                <a:avLst/>
                <a:gdLst>
                  <a:gd name="T0" fmla="*/ 290 w 773"/>
                  <a:gd name="T1" fmla="*/ 0 h 577"/>
                  <a:gd name="T2" fmla="*/ 208 w 773"/>
                  <a:gd name="T3" fmla="*/ 0 h 577"/>
                  <a:gd name="T4" fmla="*/ 20 w 773"/>
                  <a:gd name="T5" fmla="*/ 260 h 577"/>
                  <a:gd name="T6" fmla="*/ 0 w 773"/>
                  <a:gd name="T7" fmla="*/ 288 h 577"/>
                  <a:gd name="T8" fmla="*/ 54 w 773"/>
                  <a:gd name="T9" fmla="*/ 327 h 577"/>
                  <a:gd name="T10" fmla="*/ 264 w 773"/>
                  <a:gd name="T11" fmla="*/ 36 h 577"/>
                  <a:gd name="T12" fmla="*/ 290 w 773"/>
                  <a:gd name="T13" fmla="*/ 0 h 577"/>
                  <a:gd name="T14" fmla="*/ 773 w 773"/>
                  <a:gd name="T15" fmla="*/ 0 h 577"/>
                  <a:gd name="T16" fmla="*/ 353 w 773"/>
                  <a:gd name="T17" fmla="*/ 0 h 577"/>
                  <a:gd name="T18" fmla="*/ 334 w 773"/>
                  <a:gd name="T19" fmla="*/ 23 h 577"/>
                  <a:gd name="T20" fmla="*/ 333 w 773"/>
                  <a:gd name="T21" fmla="*/ 24 h 577"/>
                  <a:gd name="T22" fmla="*/ 303 w 773"/>
                  <a:gd name="T23" fmla="*/ 64 h 577"/>
                  <a:gd name="T24" fmla="*/ 93 w 773"/>
                  <a:gd name="T25" fmla="*/ 355 h 577"/>
                  <a:gd name="T26" fmla="*/ 84 w 773"/>
                  <a:gd name="T27" fmla="*/ 349 h 577"/>
                  <a:gd name="T28" fmla="*/ 93 w 773"/>
                  <a:gd name="T29" fmla="*/ 355 h 577"/>
                  <a:gd name="T30" fmla="*/ 400 w 773"/>
                  <a:gd name="T31" fmla="*/ 577 h 577"/>
                  <a:gd name="T32" fmla="*/ 709 w 773"/>
                  <a:gd name="T33" fmla="*/ 151 h 577"/>
                  <a:gd name="T34" fmla="*/ 773 w 773"/>
                  <a:gd name="T35"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577">
                    <a:moveTo>
                      <a:pt x="290" y="0"/>
                    </a:moveTo>
                    <a:cubicBezTo>
                      <a:pt x="208" y="0"/>
                      <a:pt x="208" y="0"/>
                      <a:pt x="208" y="0"/>
                    </a:cubicBezTo>
                    <a:cubicBezTo>
                      <a:pt x="20" y="260"/>
                      <a:pt x="20" y="260"/>
                      <a:pt x="20" y="260"/>
                    </a:cubicBezTo>
                    <a:cubicBezTo>
                      <a:pt x="0" y="288"/>
                      <a:pt x="0" y="288"/>
                      <a:pt x="0" y="288"/>
                    </a:cubicBezTo>
                    <a:cubicBezTo>
                      <a:pt x="54" y="327"/>
                      <a:pt x="54" y="327"/>
                      <a:pt x="54" y="327"/>
                    </a:cubicBezTo>
                    <a:cubicBezTo>
                      <a:pt x="264" y="36"/>
                      <a:pt x="264" y="36"/>
                      <a:pt x="264" y="36"/>
                    </a:cubicBezTo>
                    <a:cubicBezTo>
                      <a:pt x="290" y="0"/>
                      <a:pt x="290" y="0"/>
                      <a:pt x="290" y="0"/>
                    </a:cubicBezTo>
                    <a:moveTo>
                      <a:pt x="773" y="0"/>
                    </a:moveTo>
                    <a:cubicBezTo>
                      <a:pt x="353" y="0"/>
                      <a:pt x="353" y="0"/>
                      <a:pt x="353" y="0"/>
                    </a:cubicBezTo>
                    <a:cubicBezTo>
                      <a:pt x="340" y="13"/>
                      <a:pt x="334" y="23"/>
                      <a:pt x="334" y="23"/>
                    </a:cubicBezTo>
                    <a:cubicBezTo>
                      <a:pt x="333" y="24"/>
                      <a:pt x="333" y="24"/>
                      <a:pt x="333" y="24"/>
                    </a:cubicBezTo>
                    <a:cubicBezTo>
                      <a:pt x="303" y="64"/>
                      <a:pt x="303" y="64"/>
                      <a:pt x="303" y="64"/>
                    </a:cubicBezTo>
                    <a:cubicBezTo>
                      <a:pt x="93" y="355"/>
                      <a:pt x="93" y="355"/>
                      <a:pt x="93" y="355"/>
                    </a:cubicBezTo>
                    <a:cubicBezTo>
                      <a:pt x="84" y="349"/>
                      <a:pt x="84" y="349"/>
                      <a:pt x="84" y="349"/>
                    </a:cubicBezTo>
                    <a:cubicBezTo>
                      <a:pt x="93" y="355"/>
                      <a:pt x="93" y="355"/>
                      <a:pt x="93" y="355"/>
                    </a:cubicBezTo>
                    <a:cubicBezTo>
                      <a:pt x="400" y="577"/>
                      <a:pt x="400" y="577"/>
                      <a:pt x="400" y="577"/>
                    </a:cubicBezTo>
                    <a:cubicBezTo>
                      <a:pt x="709" y="151"/>
                      <a:pt x="709" y="151"/>
                      <a:pt x="709" y="151"/>
                    </a:cubicBezTo>
                    <a:cubicBezTo>
                      <a:pt x="742" y="105"/>
                      <a:pt x="763" y="53"/>
                      <a:pt x="77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3" name="isḻîḋé"/>
              <p:cNvSpPr/>
              <p:nvPr/>
            </p:nvSpPr>
            <p:spPr bwMode="auto">
              <a:xfrm>
                <a:off x="4778966" y="4005444"/>
                <a:ext cx="127455" cy="230771"/>
              </a:xfrm>
              <a:custGeom>
                <a:avLst/>
                <a:gdLst>
                  <a:gd name="T0" fmla="*/ 38 w 342"/>
                  <a:gd name="T1" fmla="*/ 614 h 618"/>
                  <a:gd name="T2" fmla="*/ 38 w 342"/>
                  <a:gd name="T3" fmla="*/ 614 h 618"/>
                  <a:gd name="T4" fmla="*/ 39 w 342"/>
                  <a:gd name="T5" fmla="*/ 614 h 618"/>
                  <a:gd name="T6" fmla="*/ 38 w 342"/>
                  <a:gd name="T7" fmla="*/ 614 h 618"/>
                  <a:gd name="T8" fmla="*/ 60 w 342"/>
                  <a:gd name="T9" fmla="*/ 336 h 618"/>
                  <a:gd name="T10" fmla="*/ 24 w 342"/>
                  <a:gd name="T11" fmla="*/ 409 h 618"/>
                  <a:gd name="T12" fmla="*/ 29 w 342"/>
                  <a:gd name="T13" fmla="*/ 604 h 618"/>
                  <a:gd name="T14" fmla="*/ 37 w 342"/>
                  <a:gd name="T15" fmla="*/ 613 h 618"/>
                  <a:gd name="T16" fmla="*/ 38 w 342"/>
                  <a:gd name="T17" fmla="*/ 614 h 618"/>
                  <a:gd name="T18" fmla="*/ 39 w 342"/>
                  <a:gd name="T19" fmla="*/ 614 h 618"/>
                  <a:gd name="T20" fmla="*/ 51 w 342"/>
                  <a:gd name="T21" fmla="*/ 618 h 618"/>
                  <a:gd name="T22" fmla="*/ 62 w 342"/>
                  <a:gd name="T23" fmla="*/ 616 h 618"/>
                  <a:gd name="T24" fmla="*/ 77 w 342"/>
                  <a:gd name="T25" fmla="*/ 593 h 618"/>
                  <a:gd name="T26" fmla="*/ 74 w 342"/>
                  <a:gd name="T27" fmla="*/ 583 h 618"/>
                  <a:gd name="T28" fmla="*/ 70 w 342"/>
                  <a:gd name="T29" fmla="*/ 427 h 618"/>
                  <a:gd name="T30" fmla="*/ 79 w 342"/>
                  <a:gd name="T31" fmla="*/ 403 h 618"/>
                  <a:gd name="T32" fmla="*/ 60 w 342"/>
                  <a:gd name="T33" fmla="*/ 336 h 618"/>
                  <a:gd name="T34" fmla="*/ 303 w 342"/>
                  <a:gd name="T35" fmla="*/ 0 h 618"/>
                  <a:gd name="T36" fmla="*/ 302 w 342"/>
                  <a:gd name="T37" fmla="*/ 0 h 618"/>
                  <a:gd name="T38" fmla="*/ 226 w 342"/>
                  <a:gd name="T39" fmla="*/ 106 h 618"/>
                  <a:gd name="T40" fmla="*/ 226 w 342"/>
                  <a:gd name="T41" fmla="*/ 116 h 618"/>
                  <a:gd name="T42" fmla="*/ 234 w 342"/>
                  <a:gd name="T43" fmla="*/ 178 h 618"/>
                  <a:gd name="T44" fmla="*/ 342 w 342"/>
                  <a:gd name="T45" fmla="*/ 29 h 618"/>
                  <a:gd name="T46" fmla="*/ 342 w 342"/>
                  <a:gd name="T47" fmla="*/ 28 h 618"/>
                  <a:gd name="T48" fmla="*/ 333 w 342"/>
                  <a:gd name="T49" fmla="*/ 22 h 618"/>
                  <a:gd name="T50" fmla="*/ 303 w 342"/>
                  <a:gd name="T51"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2" h="618">
                    <a:moveTo>
                      <a:pt x="38" y="614"/>
                    </a:moveTo>
                    <a:cubicBezTo>
                      <a:pt x="38" y="614"/>
                      <a:pt x="38" y="614"/>
                      <a:pt x="38" y="614"/>
                    </a:cubicBezTo>
                    <a:cubicBezTo>
                      <a:pt x="39" y="614"/>
                      <a:pt x="39" y="614"/>
                      <a:pt x="39" y="614"/>
                    </a:cubicBezTo>
                    <a:cubicBezTo>
                      <a:pt x="39" y="614"/>
                      <a:pt x="39" y="614"/>
                      <a:pt x="38" y="614"/>
                    </a:cubicBezTo>
                    <a:moveTo>
                      <a:pt x="60" y="336"/>
                    </a:moveTo>
                    <a:cubicBezTo>
                      <a:pt x="50" y="351"/>
                      <a:pt x="35" y="376"/>
                      <a:pt x="24" y="409"/>
                    </a:cubicBezTo>
                    <a:cubicBezTo>
                      <a:pt x="0" y="477"/>
                      <a:pt x="2" y="545"/>
                      <a:pt x="29" y="604"/>
                    </a:cubicBezTo>
                    <a:cubicBezTo>
                      <a:pt x="31" y="608"/>
                      <a:pt x="34" y="611"/>
                      <a:pt x="37" y="613"/>
                    </a:cubicBezTo>
                    <a:cubicBezTo>
                      <a:pt x="38" y="614"/>
                      <a:pt x="38" y="614"/>
                      <a:pt x="38" y="614"/>
                    </a:cubicBezTo>
                    <a:cubicBezTo>
                      <a:pt x="39" y="614"/>
                      <a:pt x="39" y="614"/>
                      <a:pt x="39" y="614"/>
                    </a:cubicBezTo>
                    <a:cubicBezTo>
                      <a:pt x="43" y="617"/>
                      <a:pt x="47" y="618"/>
                      <a:pt x="51" y="618"/>
                    </a:cubicBezTo>
                    <a:cubicBezTo>
                      <a:pt x="55" y="618"/>
                      <a:pt x="59" y="617"/>
                      <a:pt x="62" y="616"/>
                    </a:cubicBezTo>
                    <a:cubicBezTo>
                      <a:pt x="71" y="612"/>
                      <a:pt x="77" y="603"/>
                      <a:pt x="77" y="593"/>
                    </a:cubicBezTo>
                    <a:cubicBezTo>
                      <a:pt x="77" y="590"/>
                      <a:pt x="76" y="586"/>
                      <a:pt x="74" y="583"/>
                    </a:cubicBezTo>
                    <a:cubicBezTo>
                      <a:pt x="52" y="535"/>
                      <a:pt x="51" y="483"/>
                      <a:pt x="70" y="427"/>
                    </a:cubicBezTo>
                    <a:cubicBezTo>
                      <a:pt x="73" y="418"/>
                      <a:pt x="76" y="411"/>
                      <a:pt x="79" y="403"/>
                    </a:cubicBezTo>
                    <a:cubicBezTo>
                      <a:pt x="72" y="380"/>
                      <a:pt x="65" y="358"/>
                      <a:pt x="60" y="336"/>
                    </a:cubicBezTo>
                    <a:moveTo>
                      <a:pt x="303" y="0"/>
                    </a:moveTo>
                    <a:cubicBezTo>
                      <a:pt x="302" y="0"/>
                      <a:pt x="302" y="0"/>
                      <a:pt x="302" y="0"/>
                    </a:cubicBezTo>
                    <a:cubicBezTo>
                      <a:pt x="226" y="106"/>
                      <a:pt x="226" y="106"/>
                      <a:pt x="226" y="106"/>
                    </a:cubicBezTo>
                    <a:cubicBezTo>
                      <a:pt x="226" y="116"/>
                      <a:pt x="226" y="116"/>
                      <a:pt x="226" y="116"/>
                    </a:cubicBezTo>
                    <a:cubicBezTo>
                      <a:pt x="226" y="124"/>
                      <a:pt x="229" y="146"/>
                      <a:pt x="234" y="178"/>
                    </a:cubicBezTo>
                    <a:cubicBezTo>
                      <a:pt x="342" y="29"/>
                      <a:pt x="342" y="29"/>
                      <a:pt x="342" y="29"/>
                    </a:cubicBezTo>
                    <a:cubicBezTo>
                      <a:pt x="342" y="28"/>
                      <a:pt x="342" y="28"/>
                      <a:pt x="342" y="28"/>
                    </a:cubicBezTo>
                    <a:cubicBezTo>
                      <a:pt x="333" y="22"/>
                      <a:pt x="333" y="22"/>
                      <a:pt x="333" y="22"/>
                    </a:cubicBezTo>
                    <a:cubicBezTo>
                      <a:pt x="303" y="0"/>
                      <a:pt x="303" y="0"/>
                      <a:pt x="303"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4" name="íśļiḍè"/>
              <p:cNvSpPr/>
              <p:nvPr/>
            </p:nvSpPr>
            <p:spPr bwMode="auto">
              <a:xfrm>
                <a:off x="4891937" y="3883783"/>
                <a:ext cx="111041" cy="132283"/>
              </a:xfrm>
              <a:custGeom>
                <a:avLst/>
                <a:gdLst>
                  <a:gd name="T0" fmla="*/ 299 w 299"/>
                  <a:gd name="T1" fmla="*/ 0 h 355"/>
                  <a:gd name="T2" fmla="*/ 236 w 299"/>
                  <a:gd name="T3" fmla="*/ 0 h 355"/>
                  <a:gd name="T4" fmla="*/ 210 w 299"/>
                  <a:gd name="T5" fmla="*/ 36 h 355"/>
                  <a:gd name="T6" fmla="*/ 0 w 299"/>
                  <a:gd name="T7" fmla="*/ 327 h 355"/>
                  <a:gd name="T8" fmla="*/ 30 w 299"/>
                  <a:gd name="T9" fmla="*/ 349 h 355"/>
                  <a:gd name="T10" fmla="*/ 39 w 299"/>
                  <a:gd name="T11" fmla="*/ 355 h 355"/>
                  <a:gd name="T12" fmla="*/ 249 w 299"/>
                  <a:gd name="T13" fmla="*/ 64 h 355"/>
                  <a:gd name="T14" fmla="*/ 279 w 299"/>
                  <a:gd name="T15" fmla="*/ 24 h 355"/>
                  <a:gd name="T16" fmla="*/ 280 w 299"/>
                  <a:gd name="T17" fmla="*/ 23 h 355"/>
                  <a:gd name="T18" fmla="*/ 299 w 299"/>
                  <a:gd name="T19"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355">
                    <a:moveTo>
                      <a:pt x="299" y="0"/>
                    </a:moveTo>
                    <a:cubicBezTo>
                      <a:pt x="236" y="0"/>
                      <a:pt x="236" y="0"/>
                      <a:pt x="236" y="0"/>
                    </a:cubicBezTo>
                    <a:cubicBezTo>
                      <a:pt x="210" y="36"/>
                      <a:pt x="210" y="36"/>
                      <a:pt x="210" y="36"/>
                    </a:cubicBezTo>
                    <a:cubicBezTo>
                      <a:pt x="0" y="327"/>
                      <a:pt x="0" y="327"/>
                      <a:pt x="0" y="327"/>
                    </a:cubicBezTo>
                    <a:cubicBezTo>
                      <a:pt x="30" y="349"/>
                      <a:pt x="30" y="349"/>
                      <a:pt x="30" y="349"/>
                    </a:cubicBezTo>
                    <a:cubicBezTo>
                      <a:pt x="39" y="355"/>
                      <a:pt x="39" y="355"/>
                      <a:pt x="39" y="355"/>
                    </a:cubicBezTo>
                    <a:cubicBezTo>
                      <a:pt x="249" y="64"/>
                      <a:pt x="249" y="64"/>
                      <a:pt x="249" y="64"/>
                    </a:cubicBezTo>
                    <a:cubicBezTo>
                      <a:pt x="279" y="24"/>
                      <a:pt x="279" y="24"/>
                      <a:pt x="279" y="24"/>
                    </a:cubicBezTo>
                    <a:cubicBezTo>
                      <a:pt x="280" y="23"/>
                      <a:pt x="280" y="23"/>
                      <a:pt x="280" y="23"/>
                    </a:cubicBezTo>
                    <a:cubicBezTo>
                      <a:pt x="280" y="23"/>
                      <a:pt x="286" y="13"/>
                      <a:pt x="299"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5" name="íṩḷíde"/>
              <p:cNvSpPr/>
              <p:nvPr/>
            </p:nvSpPr>
            <p:spPr bwMode="auto">
              <a:xfrm>
                <a:off x="5022289" y="4174418"/>
                <a:ext cx="445127" cy="184424"/>
              </a:xfrm>
              <a:custGeom>
                <a:avLst/>
                <a:gdLst>
                  <a:gd name="T0" fmla="*/ 1193 w 1193"/>
                  <a:gd name="T1" fmla="*/ 397 h 496"/>
                  <a:gd name="T2" fmla="*/ 974 w 1193"/>
                  <a:gd name="T3" fmla="*/ 492 h 496"/>
                  <a:gd name="T4" fmla="*/ 543 w 1193"/>
                  <a:gd name="T5" fmla="*/ 494 h 496"/>
                  <a:gd name="T6" fmla="*/ 542 w 1193"/>
                  <a:gd name="T7" fmla="*/ 427 h 496"/>
                  <a:gd name="T8" fmla="*/ 542 w 1193"/>
                  <a:gd name="T9" fmla="*/ 427 h 496"/>
                  <a:gd name="T10" fmla="*/ 542 w 1193"/>
                  <a:gd name="T11" fmla="*/ 494 h 496"/>
                  <a:gd name="T12" fmla="*/ 112 w 1193"/>
                  <a:gd name="T13" fmla="*/ 496 h 496"/>
                  <a:gd name="T14" fmla="*/ 111 w 1193"/>
                  <a:gd name="T15" fmla="*/ 496 h 496"/>
                  <a:gd name="T16" fmla="*/ 111 w 1193"/>
                  <a:gd name="T17" fmla="*/ 496 h 496"/>
                  <a:gd name="T18" fmla="*/ 112 w 1193"/>
                  <a:gd name="T19" fmla="*/ 496 h 496"/>
                  <a:gd name="T20" fmla="*/ 543 w 1193"/>
                  <a:gd name="T21" fmla="*/ 494 h 496"/>
                  <a:gd name="T22" fmla="*/ 974 w 1193"/>
                  <a:gd name="T23" fmla="*/ 492 h 496"/>
                  <a:gd name="T24" fmla="*/ 1193 w 1193"/>
                  <a:gd name="T25" fmla="*/ 397 h 496"/>
                  <a:gd name="T26" fmla="*/ 1193 w 1193"/>
                  <a:gd name="T27" fmla="*/ 397 h 496"/>
                  <a:gd name="T28" fmla="*/ 540 w 1193"/>
                  <a:gd name="T29" fmla="*/ 89 h 496"/>
                  <a:gd name="T30" fmla="*/ 542 w 1193"/>
                  <a:gd name="T31" fmla="*/ 378 h 496"/>
                  <a:gd name="T32" fmla="*/ 542 w 1193"/>
                  <a:gd name="T33" fmla="*/ 378 h 496"/>
                  <a:gd name="T34" fmla="*/ 542 w 1193"/>
                  <a:gd name="T35" fmla="*/ 378 h 496"/>
                  <a:gd name="T36" fmla="*/ 541 w 1193"/>
                  <a:gd name="T37" fmla="*/ 89 h 496"/>
                  <a:gd name="T38" fmla="*/ 540 w 1193"/>
                  <a:gd name="T39" fmla="*/ 89 h 496"/>
                  <a:gd name="T40" fmla="*/ 0 w 1193"/>
                  <a:gd name="T41" fmla="*/ 2 h 496"/>
                  <a:gd name="T42" fmla="*/ 0 w 1193"/>
                  <a:gd name="T43" fmla="*/ 2 h 496"/>
                  <a:gd name="T44" fmla="*/ 0 w 1193"/>
                  <a:gd name="T45" fmla="*/ 2 h 496"/>
                  <a:gd name="T46" fmla="*/ 368 w 1193"/>
                  <a:gd name="T47" fmla="*/ 0 h 496"/>
                  <a:gd name="T48" fmla="*/ 14 w 1193"/>
                  <a:gd name="T49" fmla="*/ 2 h 496"/>
                  <a:gd name="T50" fmla="*/ 1 w 1193"/>
                  <a:gd name="T51" fmla="*/ 2 h 496"/>
                  <a:gd name="T52" fmla="*/ 14 w 1193"/>
                  <a:gd name="T53" fmla="*/ 2 h 496"/>
                  <a:gd name="T54" fmla="*/ 368 w 1193"/>
                  <a:gd name="T55" fmla="*/ 0 h 496"/>
                  <a:gd name="T56" fmla="*/ 368 w 1193"/>
                  <a:gd name="T57"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3" h="496">
                    <a:moveTo>
                      <a:pt x="1193" y="397"/>
                    </a:moveTo>
                    <a:cubicBezTo>
                      <a:pt x="1138" y="455"/>
                      <a:pt x="1060" y="491"/>
                      <a:pt x="974" y="492"/>
                    </a:cubicBezTo>
                    <a:cubicBezTo>
                      <a:pt x="543" y="494"/>
                      <a:pt x="543" y="494"/>
                      <a:pt x="543" y="494"/>
                    </a:cubicBezTo>
                    <a:cubicBezTo>
                      <a:pt x="542" y="427"/>
                      <a:pt x="542" y="427"/>
                      <a:pt x="542" y="427"/>
                    </a:cubicBezTo>
                    <a:cubicBezTo>
                      <a:pt x="542" y="427"/>
                      <a:pt x="542" y="427"/>
                      <a:pt x="542" y="427"/>
                    </a:cubicBezTo>
                    <a:cubicBezTo>
                      <a:pt x="542" y="494"/>
                      <a:pt x="542" y="494"/>
                      <a:pt x="542" y="494"/>
                    </a:cubicBezTo>
                    <a:cubicBezTo>
                      <a:pt x="112" y="496"/>
                      <a:pt x="112" y="496"/>
                      <a:pt x="112" y="496"/>
                    </a:cubicBezTo>
                    <a:cubicBezTo>
                      <a:pt x="112" y="496"/>
                      <a:pt x="111" y="496"/>
                      <a:pt x="111" y="496"/>
                    </a:cubicBezTo>
                    <a:cubicBezTo>
                      <a:pt x="111" y="496"/>
                      <a:pt x="111" y="496"/>
                      <a:pt x="111" y="496"/>
                    </a:cubicBezTo>
                    <a:cubicBezTo>
                      <a:pt x="111" y="496"/>
                      <a:pt x="112" y="496"/>
                      <a:pt x="112" y="496"/>
                    </a:cubicBezTo>
                    <a:cubicBezTo>
                      <a:pt x="543" y="494"/>
                      <a:pt x="543" y="494"/>
                      <a:pt x="543" y="494"/>
                    </a:cubicBezTo>
                    <a:cubicBezTo>
                      <a:pt x="974" y="492"/>
                      <a:pt x="974" y="492"/>
                      <a:pt x="974" y="492"/>
                    </a:cubicBezTo>
                    <a:cubicBezTo>
                      <a:pt x="1060" y="491"/>
                      <a:pt x="1138" y="455"/>
                      <a:pt x="1193" y="397"/>
                    </a:cubicBezTo>
                    <a:cubicBezTo>
                      <a:pt x="1193" y="397"/>
                      <a:pt x="1193" y="397"/>
                      <a:pt x="1193" y="397"/>
                    </a:cubicBezTo>
                    <a:moveTo>
                      <a:pt x="540" y="89"/>
                    </a:moveTo>
                    <a:cubicBezTo>
                      <a:pt x="542" y="378"/>
                      <a:pt x="542" y="378"/>
                      <a:pt x="542" y="378"/>
                    </a:cubicBezTo>
                    <a:cubicBezTo>
                      <a:pt x="542" y="378"/>
                      <a:pt x="542" y="378"/>
                      <a:pt x="542" y="378"/>
                    </a:cubicBezTo>
                    <a:cubicBezTo>
                      <a:pt x="542" y="378"/>
                      <a:pt x="542" y="378"/>
                      <a:pt x="542" y="378"/>
                    </a:cubicBezTo>
                    <a:cubicBezTo>
                      <a:pt x="541" y="89"/>
                      <a:pt x="541" y="89"/>
                      <a:pt x="541" y="89"/>
                    </a:cubicBezTo>
                    <a:cubicBezTo>
                      <a:pt x="540" y="89"/>
                      <a:pt x="540" y="89"/>
                      <a:pt x="540" y="89"/>
                    </a:cubicBezTo>
                    <a:moveTo>
                      <a:pt x="0" y="2"/>
                    </a:moveTo>
                    <a:cubicBezTo>
                      <a:pt x="0" y="2"/>
                      <a:pt x="0" y="2"/>
                      <a:pt x="0" y="2"/>
                    </a:cubicBezTo>
                    <a:cubicBezTo>
                      <a:pt x="0" y="2"/>
                      <a:pt x="0" y="2"/>
                      <a:pt x="0" y="2"/>
                    </a:cubicBezTo>
                    <a:moveTo>
                      <a:pt x="368" y="0"/>
                    </a:moveTo>
                    <a:cubicBezTo>
                      <a:pt x="14" y="2"/>
                      <a:pt x="14" y="2"/>
                      <a:pt x="14" y="2"/>
                    </a:cubicBezTo>
                    <a:cubicBezTo>
                      <a:pt x="9" y="2"/>
                      <a:pt x="5" y="2"/>
                      <a:pt x="1" y="2"/>
                    </a:cubicBezTo>
                    <a:cubicBezTo>
                      <a:pt x="5" y="2"/>
                      <a:pt x="10" y="2"/>
                      <a:pt x="14" y="2"/>
                    </a:cubicBezTo>
                    <a:cubicBezTo>
                      <a:pt x="368" y="0"/>
                      <a:pt x="368" y="0"/>
                      <a:pt x="368" y="0"/>
                    </a:cubicBezTo>
                    <a:cubicBezTo>
                      <a:pt x="368" y="0"/>
                      <a:pt x="368" y="0"/>
                      <a:pt x="368"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6" name="iṩlíḍé"/>
              <p:cNvSpPr/>
              <p:nvPr/>
            </p:nvSpPr>
            <p:spPr bwMode="auto">
              <a:xfrm>
                <a:off x="5224093" y="4207247"/>
                <a:ext cx="243323" cy="150629"/>
              </a:xfrm>
              <a:custGeom>
                <a:avLst/>
                <a:gdLst>
                  <a:gd name="T0" fmla="*/ 598 w 652"/>
                  <a:gd name="T1" fmla="*/ 267 h 405"/>
                  <a:gd name="T2" fmla="*/ 496 w 652"/>
                  <a:gd name="T3" fmla="*/ 322 h 405"/>
                  <a:gd name="T4" fmla="*/ 401 w 652"/>
                  <a:gd name="T5" fmla="*/ 336 h 405"/>
                  <a:gd name="T6" fmla="*/ 351 w 652"/>
                  <a:gd name="T7" fmla="*/ 336 h 405"/>
                  <a:gd name="T8" fmla="*/ 1 w 652"/>
                  <a:gd name="T9" fmla="*/ 338 h 405"/>
                  <a:gd name="T10" fmla="*/ 2 w 652"/>
                  <a:gd name="T11" fmla="*/ 405 h 405"/>
                  <a:gd name="T12" fmla="*/ 433 w 652"/>
                  <a:gd name="T13" fmla="*/ 403 h 405"/>
                  <a:gd name="T14" fmla="*/ 652 w 652"/>
                  <a:gd name="T15" fmla="*/ 308 h 405"/>
                  <a:gd name="T16" fmla="*/ 598 w 652"/>
                  <a:gd name="T17" fmla="*/ 267 h 405"/>
                  <a:gd name="T18" fmla="*/ 0 w 652"/>
                  <a:gd name="T19" fmla="*/ 0 h 405"/>
                  <a:gd name="T20" fmla="*/ 1 w 652"/>
                  <a:gd name="T21" fmla="*/ 289 h 405"/>
                  <a:gd name="T22" fmla="*/ 351 w 652"/>
                  <a:gd name="T23" fmla="*/ 288 h 405"/>
                  <a:gd name="T24" fmla="*/ 401 w 652"/>
                  <a:gd name="T25" fmla="*/ 287 h 405"/>
                  <a:gd name="T26" fmla="*/ 402 w 652"/>
                  <a:gd name="T27" fmla="*/ 287 h 405"/>
                  <a:gd name="T28" fmla="*/ 403 w 652"/>
                  <a:gd name="T29" fmla="*/ 287 h 405"/>
                  <a:gd name="T30" fmla="*/ 483 w 652"/>
                  <a:gd name="T31" fmla="*/ 274 h 405"/>
                  <a:gd name="T32" fmla="*/ 566 w 652"/>
                  <a:gd name="T33" fmla="*/ 229 h 405"/>
                  <a:gd name="T34" fmla="*/ 550 w 652"/>
                  <a:gd name="T35" fmla="*/ 204 h 405"/>
                  <a:gd name="T36" fmla="*/ 547 w 652"/>
                  <a:gd name="T37" fmla="*/ 203 h 405"/>
                  <a:gd name="T38" fmla="*/ 525 w 652"/>
                  <a:gd name="T39" fmla="*/ 155 h 405"/>
                  <a:gd name="T40" fmla="*/ 368 w 652"/>
                  <a:gd name="T41" fmla="*/ 109 h 405"/>
                  <a:gd name="T42" fmla="*/ 0 w 652"/>
                  <a:gd name="T43"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2" h="405">
                    <a:moveTo>
                      <a:pt x="598" y="267"/>
                    </a:moveTo>
                    <a:cubicBezTo>
                      <a:pt x="570" y="291"/>
                      <a:pt x="536" y="310"/>
                      <a:pt x="496" y="322"/>
                    </a:cubicBezTo>
                    <a:cubicBezTo>
                      <a:pt x="447" y="337"/>
                      <a:pt x="406" y="336"/>
                      <a:pt x="401" y="336"/>
                    </a:cubicBezTo>
                    <a:cubicBezTo>
                      <a:pt x="351" y="336"/>
                      <a:pt x="351" y="336"/>
                      <a:pt x="351" y="336"/>
                    </a:cubicBezTo>
                    <a:cubicBezTo>
                      <a:pt x="1" y="338"/>
                      <a:pt x="1" y="338"/>
                      <a:pt x="1" y="338"/>
                    </a:cubicBezTo>
                    <a:cubicBezTo>
                      <a:pt x="2" y="405"/>
                      <a:pt x="2" y="405"/>
                      <a:pt x="2" y="405"/>
                    </a:cubicBezTo>
                    <a:cubicBezTo>
                      <a:pt x="433" y="403"/>
                      <a:pt x="433" y="403"/>
                      <a:pt x="433" y="403"/>
                    </a:cubicBezTo>
                    <a:cubicBezTo>
                      <a:pt x="519" y="402"/>
                      <a:pt x="597" y="366"/>
                      <a:pt x="652" y="308"/>
                    </a:cubicBezTo>
                    <a:cubicBezTo>
                      <a:pt x="632" y="296"/>
                      <a:pt x="614" y="282"/>
                      <a:pt x="598" y="267"/>
                    </a:cubicBezTo>
                    <a:moveTo>
                      <a:pt x="0" y="0"/>
                    </a:moveTo>
                    <a:cubicBezTo>
                      <a:pt x="1" y="289"/>
                      <a:pt x="1" y="289"/>
                      <a:pt x="1" y="289"/>
                    </a:cubicBezTo>
                    <a:cubicBezTo>
                      <a:pt x="351" y="288"/>
                      <a:pt x="351" y="288"/>
                      <a:pt x="351" y="288"/>
                    </a:cubicBezTo>
                    <a:cubicBezTo>
                      <a:pt x="401" y="287"/>
                      <a:pt x="401" y="287"/>
                      <a:pt x="401" y="287"/>
                    </a:cubicBezTo>
                    <a:cubicBezTo>
                      <a:pt x="402" y="287"/>
                      <a:pt x="402" y="287"/>
                      <a:pt x="402" y="287"/>
                    </a:cubicBezTo>
                    <a:cubicBezTo>
                      <a:pt x="402" y="287"/>
                      <a:pt x="402" y="287"/>
                      <a:pt x="403" y="287"/>
                    </a:cubicBezTo>
                    <a:cubicBezTo>
                      <a:pt x="409" y="287"/>
                      <a:pt x="443" y="287"/>
                      <a:pt x="483" y="274"/>
                    </a:cubicBezTo>
                    <a:cubicBezTo>
                      <a:pt x="516" y="264"/>
                      <a:pt x="544" y="249"/>
                      <a:pt x="566" y="229"/>
                    </a:cubicBezTo>
                    <a:cubicBezTo>
                      <a:pt x="560" y="221"/>
                      <a:pt x="555" y="213"/>
                      <a:pt x="550" y="204"/>
                    </a:cubicBezTo>
                    <a:cubicBezTo>
                      <a:pt x="549" y="204"/>
                      <a:pt x="548" y="203"/>
                      <a:pt x="547" y="203"/>
                    </a:cubicBezTo>
                    <a:cubicBezTo>
                      <a:pt x="539" y="188"/>
                      <a:pt x="531" y="172"/>
                      <a:pt x="525" y="155"/>
                    </a:cubicBezTo>
                    <a:cubicBezTo>
                      <a:pt x="368" y="109"/>
                      <a:pt x="368" y="109"/>
                      <a:pt x="368" y="109"/>
                    </a:cubicBezTo>
                    <a:cubicBezTo>
                      <a:pt x="0" y="0"/>
                      <a:pt x="0" y="0"/>
                      <a:pt x="0"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7" name="îṥľíḑê"/>
              <p:cNvSpPr/>
              <p:nvPr/>
            </p:nvSpPr>
            <p:spPr bwMode="auto">
              <a:xfrm>
                <a:off x="4964355" y="4132899"/>
                <a:ext cx="195045" cy="57934"/>
              </a:xfrm>
              <a:custGeom>
                <a:avLst/>
                <a:gdLst>
                  <a:gd name="T0" fmla="*/ 451 w 522"/>
                  <a:gd name="T1" fmla="*/ 0 h 155"/>
                  <a:gd name="T2" fmla="*/ 266 w 522"/>
                  <a:gd name="T3" fmla="*/ 1 h 155"/>
                  <a:gd name="T4" fmla="*/ 263 w 522"/>
                  <a:gd name="T5" fmla="*/ 1 h 155"/>
                  <a:gd name="T6" fmla="*/ 219 w 522"/>
                  <a:gd name="T7" fmla="*/ 5 h 155"/>
                  <a:gd name="T8" fmla="*/ 219 w 522"/>
                  <a:gd name="T9" fmla="*/ 5 h 155"/>
                  <a:gd name="T10" fmla="*/ 0 w 522"/>
                  <a:gd name="T11" fmla="*/ 155 h 155"/>
                  <a:gd name="T12" fmla="*/ 0 w 522"/>
                  <a:gd name="T13" fmla="*/ 154 h 155"/>
                  <a:gd name="T14" fmla="*/ 0 w 522"/>
                  <a:gd name="T15" fmla="*/ 154 h 155"/>
                  <a:gd name="T16" fmla="*/ 154 w 522"/>
                  <a:gd name="T17" fmla="*/ 113 h 155"/>
                  <a:gd name="T18" fmla="*/ 154 w 522"/>
                  <a:gd name="T19" fmla="*/ 113 h 155"/>
                  <a:gd name="T20" fmla="*/ 155 w 522"/>
                  <a:gd name="T21" fmla="*/ 113 h 155"/>
                  <a:gd name="T22" fmla="*/ 168 w 522"/>
                  <a:gd name="T23" fmla="*/ 113 h 155"/>
                  <a:gd name="T24" fmla="*/ 522 w 522"/>
                  <a:gd name="T25" fmla="*/ 111 h 155"/>
                  <a:gd name="T26" fmla="*/ 451 w 522"/>
                  <a:gd name="T2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2" h="155">
                    <a:moveTo>
                      <a:pt x="451" y="0"/>
                    </a:moveTo>
                    <a:cubicBezTo>
                      <a:pt x="266" y="1"/>
                      <a:pt x="266" y="1"/>
                      <a:pt x="266" y="1"/>
                    </a:cubicBezTo>
                    <a:cubicBezTo>
                      <a:pt x="263" y="1"/>
                      <a:pt x="263" y="1"/>
                      <a:pt x="263" y="1"/>
                    </a:cubicBezTo>
                    <a:cubicBezTo>
                      <a:pt x="248" y="1"/>
                      <a:pt x="234" y="3"/>
                      <a:pt x="219" y="5"/>
                    </a:cubicBezTo>
                    <a:cubicBezTo>
                      <a:pt x="219" y="5"/>
                      <a:pt x="219" y="5"/>
                      <a:pt x="219" y="5"/>
                    </a:cubicBezTo>
                    <a:cubicBezTo>
                      <a:pt x="125" y="18"/>
                      <a:pt x="45" y="75"/>
                      <a:pt x="0" y="155"/>
                    </a:cubicBezTo>
                    <a:cubicBezTo>
                      <a:pt x="0" y="155"/>
                      <a:pt x="0" y="155"/>
                      <a:pt x="0" y="154"/>
                    </a:cubicBezTo>
                    <a:cubicBezTo>
                      <a:pt x="0" y="154"/>
                      <a:pt x="0" y="154"/>
                      <a:pt x="0" y="154"/>
                    </a:cubicBezTo>
                    <a:cubicBezTo>
                      <a:pt x="47" y="130"/>
                      <a:pt x="99" y="115"/>
                      <a:pt x="154" y="113"/>
                    </a:cubicBezTo>
                    <a:cubicBezTo>
                      <a:pt x="154" y="113"/>
                      <a:pt x="154" y="113"/>
                      <a:pt x="154" y="113"/>
                    </a:cubicBezTo>
                    <a:cubicBezTo>
                      <a:pt x="155" y="113"/>
                      <a:pt x="155" y="113"/>
                      <a:pt x="155" y="113"/>
                    </a:cubicBezTo>
                    <a:cubicBezTo>
                      <a:pt x="159" y="113"/>
                      <a:pt x="163" y="113"/>
                      <a:pt x="168" y="113"/>
                    </a:cubicBezTo>
                    <a:cubicBezTo>
                      <a:pt x="522" y="111"/>
                      <a:pt x="522" y="111"/>
                      <a:pt x="522" y="111"/>
                    </a:cubicBezTo>
                    <a:cubicBezTo>
                      <a:pt x="491" y="80"/>
                      <a:pt x="466" y="42"/>
                      <a:pt x="451"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8" name="îSḷiḑè"/>
              <p:cNvSpPr/>
              <p:nvPr/>
            </p:nvSpPr>
            <p:spPr bwMode="auto">
              <a:xfrm>
                <a:off x="4949871" y="4174418"/>
                <a:ext cx="274221" cy="184424"/>
              </a:xfrm>
              <a:custGeom>
                <a:avLst/>
                <a:gdLst>
                  <a:gd name="T0" fmla="*/ 155 w 734"/>
                  <a:gd name="T1" fmla="*/ 382 h 496"/>
                  <a:gd name="T2" fmla="*/ 110 w 734"/>
                  <a:gd name="T3" fmla="*/ 427 h 496"/>
                  <a:gd name="T4" fmla="*/ 303 w 734"/>
                  <a:gd name="T5" fmla="*/ 496 h 496"/>
                  <a:gd name="T6" fmla="*/ 303 w 734"/>
                  <a:gd name="T7" fmla="*/ 496 h 496"/>
                  <a:gd name="T8" fmla="*/ 304 w 734"/>
                  <a:gd name="T9" fmla="*/ 496 h 496"/>
                  <a:gd name="T10" fmla="*/ 734 w 734"/>
                  <a:gd name="T11" fmla="*/ 494 h 496"/>
                  <a:gd name="T12" fmla="*/ 734 w 734"/>
                  <a:gd name="T13" fmla="*/ 427 h 496"/>
                  <a:gd name="T14" fmla="*/ 375 w 734"/>
                  <a:gd name="T15" fmla="*/ 429 h 496"/>
                  <a:gd name="T16" fmla="*/ 325 w 734"/>
                  <a:gd name="T17" fmla="*/ 429 h 496"/>
                  <a:gd name="T18" fmla="*/ 322 w 734"/>
                  <a:gd name="T19" fmla="*/ 429 h 496"/>
                  <a:gd name="T20" fmla="*/ 230 w 734"/>
                  <a:gd name="T21" fmla="*/ 416 h 496"/>
                  <a:gd name="T22" fmla="*/ 155 w 734"/>
                  <a:gd name="T23" fmla="*/ 382 h 496"/>
                  <a:gd name="T24" fmla="*/ 560 w 734"/>
                  <a:gd name="T25" fmla="*/ 0 h 496"/>
                  <a:gd name="T26" fmla="*/ 206 w 734"/>
                  <a:gd name="T27" fmla="*/ 2 h 496"/>
                  <a:gd name="T28" fmla="*/ 193 w 734"/>
                  <a:gd name="T29" fmla="*/ 2 h 496"/>
                  <a:gd name="T30" fmla="*/ 192 w 734"/>
                  <a:gd name="T31" fmla="*/ 2 h 496"/>
                  <a:gd name="T32" fmla="*/ 192 w 734"/>
                  <a:gd name="T33" fmla="*/ 2 h 496"/>
                  <a:gd name="T34" fmla="*/ 38 w 734"/>
                  <a:gd name="T35" fmla="*/ 43 h 496"/>
                  <a:gd name="T36" fmla="*/ 38 w 734"/>
                  <a:gd name="T37" fmla="*/ 43 h 496"/>
                  <a:gd name="T38" fmla="*/ 0 w 734"/>
                  <a:gd name="T39" fmla="*/ 185 h 496"/>
                  <a:gd name="T40" fmla="*/ 98 w 734"/>
                  <a:gd name="T41" fmla="*/ 238 h 496"/>
                  <a:gd name="T42" fmla="*/ 167 w 734"/>
                  <a:gd name="T43" fmla="*/ 330 h 496"/>
                  <a:gd name="T44" fmla="*/ 242 w 734"/>
                  <a:gd name="T45" fmla="*/ 368 h 496"/>
                  <a:gd name="T46" fmla="*/ 322 w 734"/>
                  <a:gd name="T47" fmla="*/ 380 h 496"/>
                  <a:gd name="T48" fmla="*/ 324 w 734"/>
                  <a:gd name="T49" fmla="*/ 380 h 496"/>
                  <a:gd name="T50" fmla="*/ 324 w 734"/>
                  <a:gd name="T51" fmla="*/ 380 h 496"/>
                  <a:gd name="T52" fmla="*/ 375 w 734"/>
                  <a:gd name="T53" fmla="*/ 380 h 496"/>
                  <a:gd name="T54" fmla="*/ 734 w 734"/>
                  <a:gd name="T55" fmla="*/ 378 h 496"/>
                  <a:gd name="T56" fmla="*/ 732 w 734"/>
                  <a:gd name="T57" fmla="*/ 89 h 496"/>
                  <a:gd name="T58" fmla="*/ 688 w 734"/>
                  <a:gd name="T59" fmla="*/ 76 h 496"/>
                  <a:gd name="T60" fmla="*/ 685 w 734"/>
                  <a:gd name="T61" fmla="*/ 75 h 496"/>
                  <a:gd name="T62" fmla="*/ 560 w 734"/>
                  <a:gd name="T6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4" h="496">
                    <a:moveTo>
                      <a:pt x="155" y="382"/>
                    </a:moveTo>
                    <a:cubicBezTo>
                      <a:pt x="145" y="402"/>
                      <a:pt x="129" y="417"/>
                      <a:pt x="110" y="427"/>
                    </a:cubicBezTo>
                    <a:cubicBezTo>
                      <a:pt x="162" y="470"/>
                      <a:pt x="229" y="496"/>
                      <a:pt x="303" y="496"/>
                    </a:cubicBezTo>
                    <a:cubicBezTo>
                      <a:pt x="303" y="496"/>
                      <a:pt x="303" y="496"/>
                      <a:pt x="303" y="496"/>
                    </a:cubicBezTo>
                    <a:cubicBezTo>
                      <a:pt x="303" y="496"/>
                      <a:pt x="304" y="496"/>
                      <a:pt x="304" y="496"/>
                    </a:cubicBezTo>
                    <a:cubicBezTo>
                      <a:pt x="734" y="494"/>
                      <a:pt x="734" y="494"/>
                      <a:pt x="734" y="494"/>
                    </a:cubicBezTo>
                    <a:cubicBezTo>
                      <a:pt x="734" y="427"/>
                      <a:pt x="734" y="427"/>
                      <a:pt x="734" y="427"/>
                    </a:cubicBezTo>
                    <a:cubicBezTo>
                      <a:pt x="375" y="429"/>
                      <a:pt x="375" y="429"/>
                      <a:pt x="375" y="429"/>
                    </a:cubicBezTo>
                    <a:cubicBezTo>
                      <a:pt x="325" y="429"/>
                      <a:pt x="325" y="429"/>
                      <a:pt x="325" y="429"/>
                    </a:cubicBezTo>
                    <a:cubicBezTo>
                      <a:pt x="324" y="429"/>
                      <a:pt x="323" y="429"/>
                      <a:pt x="322" y="429"/>
                    </a:cubicBezTo>
                    <a:cubicBezTo>
                      <a:pt x="310" y="429"/>
                      <a:pt x="273" y="428"/>
                      <a:pt x="230" y="416"/>
                    </a:cubicBezTo>
                    <a:cubicBezTo>
                      <a:pt x="203" y="408"/>
                      <a:pt x="177" y="396"/>
                      <a:pt x="155" y="382"/>
                    </a:cubicBezTo>
                    <a:moveTo>
                      <a:pt x="560" y="0"/>
                    </a:moveTo>
                    <a:cubicBezTo>
                      <a:pt x="206" y="2"/>
                      <a:pt x="206" y="2"/>
                      <a:pt x="206" y="2"/>
                    </a:cubicBezTo>
                    <a:cubicBezTo>
                      <a:pt x="202" y="2"/>
                      <a:pt x="197" y="2"/>
                      <a:pt x="193" y="2"/>
                    </a:cubicBezTo>
                    <a:cubicBezTo>
                      <a:pt x="193" y="2"/>
                      <a:pt x="193" y="2"/>
                      <a:pt x="192" y="2"/>
                    </a:cubicBezTo>
                    <a:cubicBezTo>
                      <a:pt x="192" y="2"/>
                      <a:pt x="192" y="2"/>
                      <a:pt x="192" y="2"/>
                    </a:cubicBezTo>
                    <a:cubicBezTo>
                      <a:pt x="137" y="4"/>
                      <a:pt x="85" y="19"/>
                      <a:pt x="38" y="43"/>
                    </a:cubicBezTo>
                    <a:cubicBezTo>
                      <a:pt x="38" y="43"/>
                      <a:pt x="38" y="43"/>
                      <a:pt x="38" y="43"/>
                    </a:cubicBezTo>
                    <a:cubicBezTo>
                      <a:pt x="14" y="85"/>
                      <a:pt x="1" y="133"/>
                      <a:pt x="0" y="185"/>
                    </a:cubicBezTo>
                    <a:cubicBezTo>
                      <a:pt x="29" y="207"/>
                      <a:pt x="61" y="225"/>
                      <a:pt x="98" y="238"/>
                    </a:cubicBezTo>
                    <a:cubicBezTo>
                      <a:pt x="139" y="252"/>
                      <a:pt x="165" y="290"/>
                      <a:pt x="167" y="330"/>
                    </a:cubicBezTo>
                    <a:cubicBezTo>
                      <a:pt x="188" y="347"/>
                      <a:pt x="213" y="359"/>
                      <a:pt x="242" y="368"/>
                    </a:cubicBezTo>
                    <a:cubicBezTo>
                      <a:pt x="281" y="379"/>
                      <a:pt x="314" y="380"/>
                      <a:pt x="322" y="380"/>
                    </a:cubicBezTo>
                    <a:cubicBezTo>
                      <a:pt x="323" y="380"/>
                      <a:pt x="324" y="380"/>
                      <a:pt x="324" y="380"/>
                    </a:cubicBezTo>
                    <a:cubicBezTo>
                      <a:pt x="324" y="380"/>
                      <a:pt x="324" y="380"/>
                      <a:pt x="324" y="380"/>
                    </a:cubicBezTo>
                    <a:cubicBezTo>
                      <a:pt x="375" y="380"/>
                      <a:pt x="375" y="380"/>
                      <a:pt x="375" y="380"/>
                    </a:cubicBezTo>
                    <a:cubicBezTo>
                      <a:pt x="734" y="378"/>
                      <a:pt x="734" y="378"/>
                      <a:pt x="734" y="378"/>
                    </a:cubicBezTo>
                    <a:cubicBezTo>
                      <a:pt x="732" y="89"/>
                      <a:pt x="732" y="89"/>
                      <a:pt x="732" y="89"/>
                    </a:cubicBezTo>
                    <a:cubicBezTo>
                      <a:pt x="688" y="76"/>
                      <a:pt x="688" y="76"/>
                      <a:pt x="688" y="76"/>
                    </a:cubicBezTo>
                    <a:cubicBezTo>
                      <a:pt x="687" y="76"/>
                      <a:pt x="686" y="75"/>
                      <a:pt x="685" y="75"/>
                    </a:cubicBezTo>
                    <a:cubicBezTo>
                      <a:pt x="636" y="60"/>
                      <a:pt x="594" y="34"/>
                      <a:pt x="560"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49" name="iśľiḍé"/>
              <p:cNvSpPr/>
              <p:nvPr/>
            </p:nvSpPr>
            <p:spPr bwMode="auto">
              <a:xfrm>
                <a:off x="5224093" y="4292217"/>
                <a:ext cx="223046" cy="41520"/>
              </a:xfrm>
              <a:custGeom>
                <a:avLst/>
                <a:gdLst>
                  <a:gd name="T0" fmla="*/ 565 w 597"/>
                  <a:gd name="T1" fmla="*/ 0 h 109"/>
                  <a:gd name="T2" fmla="*/ 482 w 597"/>
                  <a:gd name="T3" fmla="*/ 45 h 109"/>
                  <a:gd name="T4" fmla="*/ 402 w 597"/>
                  <a:gd name="T5" fmla="*/ 58 h 109"/>
                  <a:gd name="T6" fmla="*/ 401 w 597"/>
                  <a:gd name="T7" fmla="*/ 58 h 109"/>
                  <a:gd name="T8" fmla="*/ 400 w 597"/>
                  <a:gd name="T9" fmla="*/ 58 h 109"/>
                  <a:gd name="T10" fmla="*/ 350 w 597"/>
                  <a:gd name="T11" fmla="*/ 59 h 109"/>
                  <a:gd name="T12" fmla="*/ 0 w 597"/>
                  <a:gd name="T13" fmla="*/ 60 h 109"/>
                  <a:gd name="T14" fmla="*/ 0 w 597"/>
                  <a:gd name="T15" fmla="*/ 60 h 109"/>
                  <a:gd name="T16" fmla="*/ 0 w 597"/>
                  <a:gd name="T17" fmla="*/ 109 h 109"/>
                  <a:gd name="T18" fmla="*/ 0 w 597"/>
                  <a:gd name="T19" fmla="*/ 109 h 109"/>
                  <a:gd name="T20" fmla="*/ 350 w 597"/>
                  <a:gd name="T21" fmla="*/ 107 h 109"/>
                  <a:gd name="T22" fmla="*/ 400 w 597"/>
                  <a:gd name="T23" fmla="*/ 107 h 109"/>
                  <a:gd name="T24" fmla="*/ 495 w 597"/>
                  <a:gd name="T25" fmla="*/ 93 h 109"/>
                  <a:gd name="T26" fmla="*/ 597 w 597"/>
                  <a:gd name="T27" fmla="*/ 38 h 109"/>
                  <a:gd name="T28" fmla="*/ 565 w 597"/>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7" h="109">
                    <a:moveTo>
                      <a:pt x="565" y="0"/>
                    </a:moveTo>
                    <a:cubicBezTo>
                      <a:pt x="543" y="20"/>
                      <a:pt x="515" y="35"/>
                      <a:pt x="482" y="45"/>
                    </a:cubicBezTo>
                    <a:cubicBezTo>
                      <a:pt x="442" y="58"/>
                      <a:pt x="408" y="58"/>
                      <a:pt x="402" y="58"/>
                    </a:cubicBezTo>
                    <a:cubicBezTo>
                      <a:pt x="401" y="58"/>
                      <a:pt x="401" y="58"/>
                      <a:pt x="401" y="58"/>
                    </a:cubicBezTo>
                    <a:cubicBezTo>
                      <a:pt x="400" y="58"/>
                      <a:pt x="400" y="58"/>
                      <a:pt x="400" y="58"/>
                    </a:cubicBezTo>
                    <a:cubicBezTo>
                      <a:pt x="350" y="59"/>
                      <a:pt x="350" y="59"/>
                      <a:pt x="350" y="59"/>
                    </a:cubicBezTo>
                    <a:cubicBezTo>
                      <a:pt x="0" y="60"/>
                      <a:pt x="0" y="60"/>
                      <a:pt x="0" y="60"/>
                    </a:cubicBezTo>
                    <a:cubicBezTo>
                      <a:pt x="0" y="60"/>
                      <a:pt x="0" y="60"/>
                      <a:pt x="0" y="60"/>
                    </a:cubicBezTo>
                    <a:cubicBezTo>
                      <a:pt x="0" y="109"/>
                      <a:pt x="0" y="109"/>
                      <a:pt x="0" y="109"/>
                    </a:cubicBezTo>
                    <a:cubicBezTo>
                      <a:pt x="0" y="109"/>
                      <a:pt x="0" y="109"/>
                      <a:pt x="0" y="109"/>
                    </a:cubicBezTo>
                    <a:cubicBezTo>
                      <a:pt x="350" y="107"/>
                      <a:pt x="350" y="107"/>
                      <a:pt x="350" y="107"/>
                    </a:cubicBezTo>
                    <a:cubicBezTo>
                      <a:pt x="400" y="107"/>
                      <a:pt x="400" y="107"/>
                      <a:pt x="400" y="107"/>
                    </a:cubicBezTo>
                    <a:cubicBezTo>
                      <a:pt x="405" y="107"/>
                      <a:pt x="446" y="108"/>
                      <a:pt x="495" y="93"/>
                    </a:cubicBezTo>
                    <a:cubicBezTo>
                      <a:pt x="535" y="81"/>
                      <a:pt x="569" y="62"/>
                      <a:pt x="597" y="38"/>
                    </a:cubicBezTo>
                    <a:cubicBezTo>
                      <a:pt x="586" y="26"/>
                      <a:pt x="575" y="14"/>
                      <a:pt x="565"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0" name="iṥḻiḑê"/>
              <p:cNvSpPr/>
              <p:nvPr/>
            </p:nvSpPr>
            <p:spPr bwMode="auto">
              <a:xfrm>
                <a:off x="5007805" y="4297046"/>
                <a:ext cx="216287" cy="36692"/>
              </a:xfrm>
              <a:custGeom>
                <a:avLst/>
                <a:gdLst>
                  <a:gd name="T0" fmla="*/ 12 w 579"/>
                  <a:gd name="T1" fmla="*/ 0 h 99"/>
                  <a:gd name="T2" fmla="*/ 6 w 579"/>
                  <a:gd name="T3" fmla="*/ 38 h 99"/>
                  <a:gd name="T4" fmla="*/ 0 w 579"/>
                  <a:gd name="T5" fmla="*/ 52 h 99"/>
                  <a:gd name="T6" fmla="*/ 75 w 579"/>
                  <a:gd name="T7" fmla="*/ 86 h 99"/>
                  <a:gd name="T8" fmla="*/ 167 w 579"/>
                  <a:gd name="T9" fmla="*/ 99 h 99"/>
                  <a:gd name="T10" fmla="*/ 170 w 579"/>
                  <a:gd name="T11" fmla="*/ 99 h 99"/>
                  <a:gd name="T12" fmla="*/ 220 w 579"/>
                  <a:gd name="T13" fmla="*/ 99 h 99"/>
                  <a:gd name="T14" fmla="*/ 579 w 579"/>
                  <a:gd name="T15" fmla="*/ 97 h 99"/>
                  <a:gd name="T16" fmla="*/ 579 w 579"/>
                  <a:gd name="T17" fmla="*/ 48 h 99"/>
                  <a:gd name="T18" fmla="*/ 579 w 579"/>
                  <a:gd name="T19" fmla="*/ 48 h 99"/>
                  <a:gd name="T20" fmla="*/ 220 w 579"/>
                  <a:gd name="T21" fmla="*/ 50 h 99"/>
                  <a:gd name="T22" fmla="*/ 169 w 579"/>
                  <a:gd name="T23" fmla="*/ 50 h 99"/>
                  <a:gd name="T24" fmla="*/ 169 w 579"/>
                  <a:gd name="T25" fmla="*/ 50 h 99"/>
                  <a:gd name="T26" fmla="*/ 167 w 579"/>
                  <a:gd name="T27" fmla="*/ 50 h 99"/>
                  <a:gd name="T28" fmla="*/ 87 w 579"/>
                  <a:gd name="T29" fmla="*/ 38 h 99"/>
                  <a:gd name="T30" fmla="*/ 12 w 579"/>
                  <a:gd name="T3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9" h="99">
                    <a:moveTo>
                      <a:pt x="12" y="0"/>
                    </a:moveTo>
                    <a:cubicBezTo>
                      <a:pt x="12" y="13"/>
                      <a:pt x="11" y="26"/>
                      <a:pt x="6" y="38"/>
                    </a:cubicBezTo>
                    <a:cubicBezTo>
                      <a:pt x="5" y="43"/>
                      <a:pt x="3" y="48"/>
                      <a:pt x="0" y="52"/>
                    </a:cubicBezTo>
                    <a:cubicBezTo>
                      <a:pt x="22" y="66"/>
                      <a:pt x="48" y="78"/>
                      <a:pt x="75" y="86"/>
                    </a:cubicBezTo>
                    <a:cubicBezTo>
                      <a:pt x="118" y="98"/>
                      <a:pt x="155" y="99"/>
                      <a:pt x="167" y="99"/>
                    </a:cubicBezTo>
                    <a:cubicBezTo>
                      <a:pt x="168" y="99"/>
                      <a:pt x="169" y="99"/>
                      <a:pt x="170" y="99"/>
                    </a:cubicBezTo>
                    <a:cubicBezTo>
                      <a:pt x="220" y="99"/>
                      <a:pt x="220" y="99"/>
                      <a:pt x="220" y="99"/>
                    </a:cubicBezTo>
                    <a:cubicBezTo>
                      <a:pt x="579" y="97"/>
                      <a:pt x="579" y="97"/>
                      <a:pt x="579" y="97"/>
                    </a:cubicBezTo>
                    <a:cubicBezTo>
                      <a:pt x="579" y="48"/>
                      <a:pt x="579" y="48"/>
                      <a:pt x="579" y="48"/>
                    </a:cubicBezTo>
                    <a:cubicBezTo>
                      <a:pt x="579" y="48"/>
                      <a:pt x="579" y="48"/>
                      <a:pt x="579" y="48"/>
                    </a:cubicBezTo>
                    <a:cubicBezTo>
                      <a:pt x="220" y="50"/>
                      <a:pt x="220" y="50"/>
                      <a:pt x="220" y="50"/>
                    </a:cubicBezTo>
                    <a:cubicBezTo>
                      <a:pt x="169" y="50"/>
                      <a:pt x="169" y="50"/>
                      <a:pt x="169" y="50"/>
                    </a:cubicBezTo>
                    <a:cubicBezTo>
                      <a:pt x="169" y="50"/>
                      <a:pt x="169" y="50"/>
                      <a:pt x="169" y="50"/>
                    </a:cubicBezTo>
                    <a:cubicBezTo>
                      <a:pt x="169" y="50"/>
                      <a:pt x="168" y="50"/>
                      <a:pt x="167" y="50"/>
                    </a:cubicBezTo>
                    <a:cubicBezTo>
                      <a:pt x="159" y="50"/>
                      <a:pt x="126" y="49"/>
                      <a:pt x="87" y="38"/>
                    </a:cubicBezTo>
                    <a:cubicBezTo>
                      <a:pt x="58" y="29"/>
                      <a:pt x="33" y="17"/>
                      <a:pt x="12"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1" name="îşļïḑê"/>
              <p:cNvSpPr/>
              <p:nvPr/>
            </p:nvSpPr>
            <p:spPr bwMode="auto">
              <a:xfrm>
                <a:off x="5451967" y="3901163"/>
                <a:ext cx="224978" cy="193114"/>
              </a:xfrm>
              <a:custGeom>
                <a:avLst/>
                <a:gdLst>
                  <a:gd name="T0" fmla="*/ 167 w 233"/>
                  <a:gd name="T1" fmla="*/ 41 h 200"/>
                  <a:gd name="T2" fmla="*/ 167 w 233"/>
                  <a:gd name="T3" fmla="*/ 45 h 200"/>
                  <a:gd name="T4" fmla="*/ 167 w 233"/>
                  <a:gd name="T5" fmla="*/ 45 h 200"/>
                  <a:gd name="T6" fmla="*/ 168 w 233"/>
                  <a:gd name="T7" fmla="*/ 191 h 200"/>
                  <a:gd name="T8" fmla="*/ 154 w 233"/>
                  <a:gd name="T9" fmla="*/ 191 h 200"/>
                  <a:gd name="T10" fmla="*/ 154 w 233"/>
                  <a:gd name="T11" fmla="*/ 191 h 200"/>
                  <a:gd name="T12" fmla="*/ 168 w 233"/>
                  <a:gd name="T13" fmla="*/ 191 h 200"/>
                  <a:gd name="T14" fmla="*/ 168 w 233"/>
                  <a:gd name="T15" fmla="*/ 200 h 200"/>
                  <a:gd name="T16" fmla="*/ 168 w 233"/>
                  <a:gd name="T17" fmla="*/ 200 h 200"/>
                  <a:gd name="T18" fmla="*/ 168 w 233"/>
                  <a:gd name="T19" fmla="*/ 191 h 200"/>
                  <a:gd name="T20" fmla="*/ 167 w 233"/>
                  <a:gd name="T21" fmla="*/ 45 h 200"/>
                  <a:gd name="T22" fmla="*/ 167 w 233"/>
                  <a:gd name="T23" fmla="*/ 45 h 200"/>
                  <a:gd name="T24" fmla="*/ 167 w 233"/>
                  <a:gd name="T25" fmla="*/ 41 h 200"/>
                  <a:gd name="T26" fmla="*/ 233 w 233"/>
                  <a:gd name="T27" fmla="*/ 0 h 200"/>
                  <a:gd name="T28" fmla="*/ 167 w 233"/>
                  <a:gd name="T29" fmla="*/ 0 h 200"/>
                  <a:gd name="T30" fmla="*/ 20 w 233"/>
                  <a:gd name="T31" fmla="*/ 1 h 200"/>
                  <a:gd name="T32" fmla="*/ 15 w 233"/>
                  <a:gd name="T33" fmla="*/ 1 h 200"/>
                  <a:gd name="T34" fmla="*/ 0 w 233"/>
                  <a:gd name="T35" fmla="*/ 1 h 200"/>
                  <a:gd name="T36" fmla="*/ 167 w 233"/>
                  <a:gd name="T37" fmla="*/ 0 h 200"/>
                  <a:gd name="T38" fmla="*/ 167 w 233"/>
                  <a:gd name="T39" fmla="*/ 26 h 200"/>
                  <a:gd name="T40" fmla="*/ 167 w 233"/>
                  <a:gd name="T41" fmla="*/ 26 h 200"/>
                  <a:gd name="T42" fmla="*/ 167 w 233"/>
                  <a:gd name="T43" fmla="*/ 0 h 200"/>
                  <a:gd name="T44" fmla="*/ 233 w 233"/>
                  <a:gd name="T45" fmla="*/ 0 h 200"/>
                  <a:gd name="T46" fmla="*/ 233 w 233"/>
                  <a:gd name="T4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3" h="200">
                    <a:moveTo>
                      <a:pt x="167" y="41"/>
                    </a:moveTo>
                    <a:lnTo>
                      <a:pt x="167" y="45"/>
                    </a:lnTo>
                    <a:lnTo>
                      <a:pt x="167" y="45"/>
                    </a:lnTo>
                    <a:lnTo>
                      <a:pt x="168" y="191"/>
                    </a:lnTo>
                    <a:lnTo>
                      <a:pt x="154" y="191"/>
                    </a:lnTo>
                    <a:lnTo>
                      <a:pt x="154" y="191"/>
                    </a:lnTo>
                    <a:lnTo>
                      <a:pt x="168" y="191"/>
                    </a:lnTo>
                    <a:lnTo>
                      <a:pt x="168" y="200"/>
                    </a:lnTo>
                    <a:lnTo>
                      <a:pt x="168" y="200"/>
                    </a:lnTo>
                    <a:lnTo>
                      <a:pt x="168" y="191"/>
                    </a:lnTo>
                    <a:lnTo>
                      <a:pt x="167" y="45"/>
                    </a:lnTo>
                    <a:lnTo>
                      <a:pt x="167" y="45"/>
                    </a:lnTo>
                    <a:lnTo>
                      <a:pt x="167" y="41"/>
                    </a:lnTo>
                    <a:close/>
                    <a:moveTo>
                      <a:pt x="233" y="0"/>
                    </a:moveTo>
                    <a:lnTo>
                      <a:pt x="167" y="0"/>
                    </a:lnTo>
                    <a:lnTo>
                      <a:pt x="20" y="1"/>
                    </a:lnTo>
                    <a:lnTo>
                      <a:pt x="15" y="1"/>
                    </a:lnTo>
                    <a:lnTo>
                      <a:pt x="0" y="1"/>
                    </a:lnTo>
                    <a:lnTo>
                      <a:pt x="167" y="0"/>
                    </a:lnTo>
                    <a:lnTo>
                      <a:pt x="167" y="26"/>
                    </a:lnTo>
                    <a:lnTo>
                      <a:pt x="167" y="26"/>
                    </a:lnTo>
                    <a:lnTo>
                      <a:pt x="167" y="0"/>
                    </a:lnTo>
                    <a:lnTo>
                      <a:pt x="233" y="0"/>
                    </a:lnTo>
                    <a:lnTo>
                      <a:pt x="233"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2" name="íṧḷídé"/>
              <p:cNvSpPr/>
              <p:nvPr/>
            </p:nvSpPr>
            <p:spPr bwMode="auto">
              <a:xfrm>
                <a:off x="5451967" y="3901163"/>
                <a:ext cx="224978" cy="193114"/>
              </a:xfrm>
              <a:custGeom>
                <a:avLst/>
                <a:gdLst>
                  <a:gd name="T0" fmla="*/ 167 w 233"/>
                  <a:gd name="T1" fmla="*/ 41 h 200"/>
                  <a:gd name="T2" fmla="*/ 167 w 233"/>
                  <a:gd name="T3" fmla="*/ 45 h 200"/>
                  <a:gd name="T4" fmla="*/ 167 w 233"/>
                  <a:gd name="T5" fmla="*/ 45 h 200"/>
                  <a:gd name="T6" fmla="*/ 168 w 233"/>
                  <a:gd name="T7" fmla="*/ 191 h 200"/>
                  <a:gd name="T8" fmla="*/ 154 w 233"/>
                  <a:gd name="T9" fmla="*/ 191 h 200"/>
                  <a:gd name="T10" fmla="*/ 154 w 233"/>
                  <a:gd name="T11" fmla="*/ 191 h 200"/>
                  <a:gd name="T12" fmla="*/ 168 w 233"/>
                  <a:gd name="T13" fmla="*/ 191 h 200"/>
                  <a:gd name="T14" fmla="*/ 168 w 233"/>
                  <a:gd name="T15" fmla="*/ 200 h 200"/>
                  <a:gd name="T16" fmla="*/ 168 w 233"/>
                  <a:gd name="T17" fmla="*/ 200 h 200"/>
                  <a:gd name="T18" fmla="*/ 168 w 233"/>
                  <a:gd name="T19" fmla="*/ 191 h 200"/>
                  <a:gd name="T20" fmla="*/ 167 w 233"/>
                  <a:gd name="T21" fmla="*/ 45 h 200"/>
                  <a:gd name="T22" fmla="*/ 167 w 233"/>
                  <a:gd name="T23" fmla="*/ 45 h 200"/>
                  <a:gd name="T24" fmla="*/ 167 w 233"/>
                  <a:gd name="T25" fmla="*/ 41 h 200"/>
                  <a:gd name="T26" fmla="*/ 233 w 233"/>
                  <a:gd name="T27" fmla="*/ 0 h 200"/>
                  <a:gd name="T28" fmla="*/ 167 w 233"/>
                  <a:gd name="T29" fmla="*/ 0 h 200"/>
                  <a:gd name="T30" fmla="*/ 20 w 233"/>
                  <a:gd name="T31" fmla="*/ 1 h 200"/>
                  <a:gd name="T32" fmla="*/ 15 w 233"/>
                  <a:gd name="T33" fmla="*/ 1 h 200"/>
                  <a:gd name="T34" fmla="*/ 0 w 233"/>
                  <a:gd name="T35" fmla="*/ 1 h 200"/>
                  <a:gd name="T36" fmla="*/ 167 w 233"/>
                  <a:gd name="T37" fmla="*/ 0 h 200"/>
                  <a:gd name="T38" fmla="*/ 167 w 233"/>
                  <a:gd name="T39" fmla="*/ 26 h 200"/>
                  <a:gd name="T40" fmla="*/ 167 w 233"/>
                  <a:gd name="T41" fmla="*/ 26 h 200"/>
                  <a:gd name="T42" fmla="*/ 167 w 233"/>
                  <a:gd name="T43" fmla="*/ 0 h 200"/>
                  <a:gd name="T44" fmla="*/ 233 w 233"/>
                  <a:gd name="T45" fmla="*/ 0 h 200"/>
                  <a:gd name="T46" fmla="*/ 233 w 233"/>
                  <a:gd name="T4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3" h="200">
                    <a:moveTo>
                      <a:pt x="167" y="41"/>
                    </a:moveTo>
                    <a:lnTo>
                      <a:pt x="167" y="45"/>
                    </a:lnTo>
                    <a:lnTo>
                      <a:pt x="167" y="45"/>
                    </a:lnTo>
                    <a:lnTo>
                      <a:pt x="168" y="191"/>
                    </a:lnTo>
                    <a:lnTo>
                      <a:pt x="154" y="191"/>
                    </a:lnTo>
                    <a:lnTo>
                      <a:pt x="154" y="191"/>
                    </a:lnTo>
                    <a:lnTo>
                      <a:pt x="168" y="191"/>
                    </a:lnTo>
                    <a:lnTo>
                      <a:pt x="168" y="200"/>
                    </a:lnTo>
                    <a:lnTo>
                      <a:pt x="168" y="200"/>
                    </a:lnTo>
                    <a:lnTo>
                      <a:pt x="168" y="191"/>
                    </a:lnTo>
                    <a:lnTo>
                      <a:pt x="167" y="45"/>
                    </a:lnTo>
                    <a:lnTo>
                      <a:pt x="167" y="45"/>
                    </a:lnTo>
                    <a:lnTo>
                      <a:pt x="167" y="41"/>
                    </a:lnTo>
                    <a:moveTo>
                      <a:pt x="233" y="0"/>
                    </a:moveTo>
                    <a:lnTo>
                      <a:pt x="167" y="0"/>
                    </a:lnTo>
                    <a:lnTo>
                      <a:pt x="20" y="1"/>
                    </a:lnTo>
                    <a:lnTo>
                      <a:pt x="15" y="1"/>
                    </a:lnTo>
                    <a:lnTo>
                      <a:pt x="0" y="1"/>
                    </a:lnTo>
                    <a:lnTo>
                      <a:pt x="167" y="0"/>
                    </a:lnTo>
                    <a:lnTo>
                      <a:pt x="167" y="26"/>
                    </a:lnTo>
                    <a:lnTo>
                      <a:pt x="167" y="26"/>
                    </a:lnTo>
                    <a:lnTo>
                      <a:pt x="167" y="0"/>
                    </a:lnTo>
                    <a:lnTo>
                      <a:pt x="233" y="0"/>
                    </a:lnTo>
                    <a:lnTo>
                      <a:pt x="2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3" name="iSḷîḑè"/>
              <p:cNvSpPr/>
              <p:nvPr/>
            </p:nvSpPr>
            <p:spPr bwMode="auto">
              <a:xfrm>
                <a:off x="5600664" y="4085586"/>
                <a:ext cx="13518" cy="8690"/>
              </a:xfrm>
              <a:custGeom>
                <a:avLst/>
                <a:gdLst>
                  <a:gd name="T0" fmla="*/ 35 w 35"/>
                  <a:gd name="T1" fmla="*/ 0 h 22"/>
                  <a:gd name="T2" fmla="*/ 0 w 35"/>
                  <a:gd name="T3" fmla="*/ 0 h 22"/>
                  <a:gd name="T4" fmla="*/ 35 w 35"/>
                  <a:gd name="T5" fmla="*/ 22 h 22"/>
                  <a:gd name="T6" fmla="*/ 35 w 35"/>
                  <a:gd name="T7" fmla="*/ 0 h 22"/>
                </a:gdLst>
                <a:ahLst/>
                <a:cxnLst>
                  <a:cxn ang="0">
                    <a:pos x="T0" y="T1"/>
                  </a:cxn>
                  <a:cxn ang="0">
                    <a:pos x="T2" y="T3"/>
                  </a:cxn>
                  <a:cxn ang="0">
                    <a:pos x="T4" y="T5"/>
                  </a:cxn>
                  <a:cxn ang="0">
                    <a:pos x="T6" y="T7"/>
                  </a:cxn>
                </a:cxnLst>
                <a:rect l="0" t="0" r="r" b="b"/>
                <a:pathLst>
                  <a:path w="35" h="22">
                    <a:moveTo>
                      <a:pt x="35" y="0"/>
                    </a:moveTo>
                    <a:cubicBezTo>
                      <a:pt x="0" y="0"/>
                      <a:pt x="0" y="0"/>
                      <a:pt x="0" y="0"/>
                    </a:cubicBezTo>
                    <a:cubicBezTo>
                      <a:pt x="12" y="6"/>
                      <a:pt x="24" y="14"/>
                      <a:pt x="35" y="22"/>
                    </a:cubicBezTo>
                    <a:cubicBezTo>
                      <a:pt x="35" y="0"/>
                      <a:pt x="35" y="0"/>
                      <a:pt x="35"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4" name="îsḷíḋê"/>
              <p:cNvSpPr/>
              <p:nvPr/>
            </p:nvSpPr>
            <p:spPr bwMode="auto">
              <a:xfrm>
                <a:off x="5339961" y="3901163"/>
                <a:ext cx="274221" cy="184424"/>
              </a:xfrm>
              <a:custGeom>
                <a:avLst/>
                <a:gdLst>
                  <a:gd name="T0" fmla="*/ 733 w 735"/>
                  <a:gd name="T1" fmla="*/ 0 h 495"/>
                  <a:gd name="T2" fmla="*/ 301 w 735"/>
                  <a:gd name="T3" fmla="*/ 2 h 495"/>
                  <a:gd name="T4" fmla="*/ 116 w 735"/>
                  <a:gd name="T5" fmla="*/ 66 h 495"/>
                  <a:gd name="T6" fmla="*/ 53 w 735"/>
                  <a:gd name="T7" fmla="*/ 133 h 495"/>
                  <a:gd name="T8" fmla="*/ 53 w 735"/>
                  <a:gd name="T9" fmla="*/ 133 h 495"/>
                  <a:gd name="T10" fmla="*/ 0 w 735"/>
                  <a:gd name="T11" fmla="*/ 281 h 495"/>
                  <a:gd name="T12" fmla="*/ 229 w 735"/>
                  <a:gd name="T13" fmla="*/ 349 h 495"/>
                  <a:gd name="T14" fmla="*/ 229 w 735"/>
                  <a:gd name="T15" fmla="*/ 349 h 495"/>
                  <a:gd name="T16" fmla="*/ 229 w 735"/>
                  <a:gd name="T17" fmla="*/ 349 h 495"/>
                  <a:gd name="T18" fmla="*/ 643 w 735"/>
                  <a:gd name="T19" fmla="*/ 472 h 495"/>
                  <a:gd name="T20" fmla="*/ 700 w 735"/>
                  <a:gd name="T21" fmla="*/ 495 h 495"/>
                  <a:gd name="T22" fmla="*/ 735 w 735"/>
                  <a:gd name="T23" fmla="*/ 495 h 495"/>
                  <a:gd name="T24" fmla="*/ 733 w 735"/>
                  <a:gd name="T25" fmla="*/ 116 h 495"/>
                  <a:gd name="T26" fmla="*/ 383 w 735"/>
                  <a:gd name="T27" fmla="*/ 117 h 495"/>
                  <a:gd name="T28" fmla="*/ 333 w 735"/>
                  <a:gd name="T29" fmla="*/ 117 h 495"/>
                  <a:gd name="T30" fmla="*/ 332 w 735"/>
                  <a:gd name="T31" fmla="*/ 117 h 495"/>
                  <a:gd name="T32" fmla="*/ 331 w 735"/>
                  <a:gd name="T33" fmla="*/ 117 h 495"/>
                  <a:gd name="T34" fmla="*/ 251 w 735"/>
                  <a:gd name="T35" fmla="*/ 130 h 495"/>
                  <a:gd name="T36" fmla="*/ 127 w 735"/>
                  <a:gd name="T37" fmla="*/ 225 h 495"/>
                  <a:gd name="T38" fmla="*/ 120 w 735"/>
                  <a:gd name="T39" fmla="*/ 233 h 495"/>
                  <a:gd name="T40" fmla="*/ 106 w 735"/>
                  <a:gd name="T41" fmla="*/ 238 h 495"/>
                  <a:gd name="T42" fmla="*/ 94 w 735"/>
                  <a:gd name="T43" fmla="*/ 235 h 495"/>
                  <a:gd name="T44" fmla="*/ 81 w 735"/>
                  <a:gd name="T45" fmla="*/ 215 h 495"/>
                  <a:gd name="T46" fmla="*/ 81 w 735"/>
                  <a:gd name="T47" fmla="*/ 215 h 495"/>
                  <a:gd name="T48" fmla="*/ 81 w 735"/>
                  <a:gd name="T49" fmla="*/ 215 h 495"/>
                  <a:gd name="T50" fmla="*/ 81 w 735"/>
                  <a:gd name="T51" fmla="*/ 215 h 495"/>
                  <a:gd name="T52" fmla="*/ 81 w 735"/>
                  <a:gd name="T53" fmla="*/ 215 h 495"/>
                  <a:gd name="T54" fmla="*/ 81 w 735"/>
                  <a:gd name="T55" fmla="*/ 213 h 495"/>
                  <a:gd name="T56" fmla="*/ 84 w 735"/>
                  <a:gd name="T57" fmla="*/ 201 h 495"/>
                  <a:gd name="T58" fmla="*/ 238 w 735"/>
                  <a:gd name="T59" fmla="*/ 82 h 495"/>
                  <a:gd name="T60" fmla="*/ 333 w 735"/>
                  <a:gd name="T61" fmla="*/ 68 h 495"/>
                  <a:gd name="T62" fmla="*/ 333 w 735"/>
                  <a:gd name="T63" fmla="*/ 68 h 495"/>
                  <a:gd name="T64" fmla="*/ 383 w 735"/>
                  <a:gd name="T65" fmla="*/ 68 h 495"/>
                  <a:gd name="T66" fmla="*/ 733 w 735"/>
                  <a:gd name="T67" fmla="*/ 67 h 495"/>
                  <a:gd name="T68" fmla="*/ 733 w 735"/>
                  <a:gd name="T69"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5" h="495">
                    <a:moveTo>
                      <a:pt x="733" y="0"/>
                    </a:moveTo>
                    <a:cubicBezTo>
                      <a:pt x="301" y="2"/>
                      <a:pt x="301" y="2"/>
                      <a:pt x="301" y="2"/>
                    </a:cubicBezTo>
                    <a:cubicBezTo>
                      <a:pt x="231" y="2"/>
                      <a:pt x="167" y="26"/>
                      <a:pt x="116" y="66"/>
                    </a:cubicBezTo>
                    <a:cubicBezTo>
                      <a:pt x="92" y="85"/>
                      <a:pt x="70" y="107"/>
                      <a:pt x="53" y="133"/>
                    </a:cubicBezTo>
                    <a:cubicBezTo>
                      <a:pt x="53" y="133"/>
                      <a:pt x="53" y="133"/>
                      <a:pt x="53" y="133"/>
                    </a:cubicBezTo>
                    <a:cubicBezTo>
                      <a:pt x="23" y="175"/>
                      <a:pt x="4" y="226"/>
                      <a:pt x="0" y="281"/>
                    </a:cubicBezTo>
                    <a:cubicBezTo>
                      <a:pt x="229" y="349"/>
                      <a:pt x="229" y="349"/>
                      <a:pt x="229" y="349"/>
                    </a:cubicBezTo>
                    <a:cubicBezTo>
                      <a:pt x="229" y="349"/>
                      <a:pt x="229" y="349"/>
                      <a:pt x="229" y="349"/>
                    </a:cubicBezTo>
                    <a:cubicBezTo>
                      <a:pt x="229" y="349"/>
                      <a:pt x="229" y="349"/>
                      <a:pt x="229" y="349"/>
                    </a:cubicBezTo>
                    <a:cubicBezTo>
                      <a:pt x="643" y="472"/>
                      <a:pt x="643" y="472"/>
                      <a:pt x="643" y="472"/>
                    </a:cubicBezTo>
                    <a:cubicBezTo>
                      <a:pt x="663" y="478"/>
                      <a:pt x="682" y="486"/>
                      <a:pt x="700" y="495"/>
                    </a:cubicBezTo>
                    <a:cubicBezTo>
                      <a:pt x="735" y="495"/>
                      <a:pt x="735" y="495"/>
                      <a:pt x="735" y="495"/>
                    </a:cubicBezTo>
                    <a:cubicBezTo>
                      <a:pt x="733" y="116"/>
                      <a:pt x="733" y="116"/>
                      <a:pt x="733" y="116"/>
                    </a:cubicBezTo>
                    <a:cubicBezTo>
                      <a:pt x="383" y="117"/>
                      <a:pt x="383" y="117"/>
                      <a:pt x="383" y="117"/>
                    </a:cubicBezTo>
                    <a:cubicBezTo>
                      <a:pt x="333" y="117"/>
                      <a:pt x="333" y="117"/>
                      <a:pt x="333" y="117"/>
                    </a:cubicBezTo>
                    <a:cubicBezTo>
                      <a:pt x="332" y="117"/>
                      <a:pt x="332" y="117"/>
                      <a:pt x="332" y="117"/>
                    </a:cubicBezTo>
                    <a:cubicBezTo>
                      <a:pt x="332" y="117"/>
                      <a:pt x="332" y="117"/>
                      <a:pt x="331" y="117"/>
                    </a:cubicBezTo>
                    <a:cubicBezTo>
                      <a:pt x="325" y="117"/>
                      <a:pt x="291" y="118"/>
                      <a:pt x="251" y="130"/>
                    </a:cubicBezTo>
                    <a:cubicBezTo>
                      <a:pt x="194" y="147"/>
                      <a:pt x="153" y="179"/>
                      <a:pt x="127" y="225"/>
                    </a:cubicBezTo>
                    <a:cubicBezTo>
                      <a:pt x="126" y="229"/>
                      <a:pt x="123" y="231"/>
                      <a:pt x="120" y="233"/>
                    </a:cubicBezTo>
                    <a:cubicBezTo>
                      <a:pt x="116" y="236"/>
                      <a:pt x="111" y="238"/>
                      <a:pt x="106" y="238"/>
                    </a:cubicBezTo>
                    <a:cubicBezTo>
                      <a:pt x="102" y="238"/>
                      <a:pt x="98" y="237"/>
                      <a:pt x="94" y="235"/>
                    </a:cubicBezTo>
                    <a:cubicBezTo>
                      <a:pt x="86" y="231"/>
                      <a:pt x="81" y="224"/>
                      <a:pt x="81" y="215"/>
                    </a:cubicBezTo>
                    <a:cubicBezTo>
                      <a:pt x="81" y="215"/>
                      <a:pt x="81" y="215"/>
                      <a:pt x="81" y="215"/>
                    </a:cubicBezTo>
                    <a:cubicBezTo>
                      <a:pt x="81" y="215"/>
                      <a:pt x="81" y="215"/>
                      <a:pt x="81" y="215"/>
                    </a:cubicBezTo>
                    <a:cubicBezTo>
                      <a:pt x="81" y="215"/>
                      <a:pt x="81" y="215"/>
                      <a:pt x="81" y="215"/>
                    </a:cubicBezTo>
                    <a:cubicBezTo>
                      <a:pt x="81" y="215"/>
                      <a:pt x="81" y="215"/>
                      <a:pt x="81" y="215"/>
                    </a:cubicBezTo>
                    <a:cubicBezTo>
                      <a:pt x="81" y="214"/>
                      <a:pt x="81" y="214"/>
                      <a:pt x="81" y="213"/>
                    </a:cubicBezTo>
                    <a:cubicBezTo>
                      <a:pt x="81" y="209"/>
                      <a:pt x="82" y="205"/>
                      <a:pt x="84" y="201"/>
                    </a:cubicBezTo>
                    <a:cubicBezTo>
                      <a:pt x="116" y="144"/>
                      <a:pt x="169" y="103"/>
                      <a:pt x="238" y="82"/>
                    </a:cubicBezTo>
                    <a:cubicBezTo>
                      <a:pt x="286" y="68"/>
                      <a:pt x="325" y="68"/>
                      <a:pt x="333" y="68"/>
                    </a:cubicBezTo>
                    <a:cubicBezTo>
                      <a:pt x="333" y="68"/>
                      <a:pt x="333" y="68"/>
                      <a:pt x="333" y="68"/>
                    </a:cubicBezTo>
                    <a:cubicBezTo>
                      <a:pt x="383" y="68"/>
                      <a:pt x="383" y="68"/>
                      <a:pt x="383" y="68"/>
                    </a:cubicBezTo>
                    <a:cubicBezTo>
                      <a:pt x="733" y="67"/>
                      <a:pt x="733" y="67"/>
                      <a:pt x="733" y="67"/>
                    </a:cubicBezTo>
                    <a:cubicBezTo>
                      <a:pt x="733" y="0"/>
                      <a:pt x="733" y="0"/>
                      <a:pt x="733"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5" name="ïS1îḋê"/>
              <p:cNvSpPr/>
              <p:nvPr/>
            </p:nvSpPr>
            <p:spPr bwMode="auto">
              <a:xfrm>
                <a:off x="5614182" y="4070137"/>
                <a:ext cx="258772" cy="42485"/>
              </a:xfrm>
              <a:custGeom>
                <a:avLst/>
                <a:gdLst>
                  <a:gd name="T0" fmla="*/ 694 w 694"/>
                  <a:gd name="T1" fmla="*/ 0 h 115"/>
                  <a:gd name="T2" fmla="*/ 526 w 694"/>
                  <a:gd name="T3" fmla="*/ 41 h 115"/>
                  <a:gd name="T4" fmla="*/ 0 w 694"/>
                  <a:gd name="T5" fmla="*/ 43 h 115"/>
                  <a:gd name="T6" fmla="*/ 0 w 694"/>
                  <a:gd name="T7" fmla="*/ 65 h 115"/>
                  <a:gd name="T8" fmla="*/ 54 w 694"/>
                  <a:gd name="T9" fmla="*/ 115 h 115"/>
                  <a:gd name="T10" fmla="*/ 195 w 694"/>
                  <a:gd name="T11" fmla="*/ 114 h 115"/>
                  <a:gd name="T12" fmla="*/ 581 w 694"/>
                  <a:gd name="T13" fmla="*/ 113 h 115"/>
                  <a:gd name="T14" fmla="*/ 618 w 694"/>
                  <a:gd name="T15" fmla="*/ 88 h 115"/>
                  <a:gd name="T16" fmla="*/ 694 w 694"/>
                  <a:gd name="T1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4" h="115">
                    <a:moveTo>
                      <a:pt x="694" y="0"/>
                    </a:moveTo>
                    <a:cubicBezTo>
                      <a:pt x="643" y="26"/>
                      <a:pt x="586" y="41"/>
                      <a:pt x="526" y="41"/>
                    </a:cubicBezTo>
                    <a:cubicBezTo>
                      <a:pt x="0" y="43"/>
                      <a:pt x="0" y="43"/>
                      <a:pt x="0" y="43"/>
                    </a:cubicBezTo>
                    <a:cubicBezTo>
                      <a:pt x="0" y="65"/>
                      <a:pt x="0" y="65"/>
                      <a:pt x="0" y="65"/>
                    </a:cubicBezTo>
                    <a:cubicBezTo>
                      <a:pt x="20" y="79"/>
                      <a:pt x="38" y="96"/>
                      <a:pt x="54" y="115"/>
                    </a:cubicBezTo>
                    <a:cubicBezTo>
                      <a:pt x="195" y="114"/>
                      <a:pt x="195" y="114"/>
                      <a:pt x="195" y="114"/>
                    </a:cubicBezTo>
                    <a:cubicBezTo>
                      <a:pt x="581" y="113"/>
                      <a:pt x="581" y="113"/>
                      <a:pt x="581" y="113"/>
                    </a:cubicBezTo>
                    <a:cubicBezTo>
                      <a:pt x="594" y="105"/>
                      <a:pt x="606" y="97"/>
                      <a:pt x="618" y="88"/>
                    </a:cubicBezTo>
                    <a:cubicBezTo>
                      <a:pt x="648" y="64"/>
                      <a:pt x="674" y="34"/>
                      <a:pt x="694"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6" name="ïṩḻîḑé"/>
              <p:cNvSpPr/>
              <p:nvPr/>
            </p:nvSpPr>
            <p:spPr bwMode="auto">
              <a:xfrm>
                <a:off x="5613217" y="3901163"/>
                <a:ext cx="272290" cy="184424"/>
              </a:xfrm>
              <a:custGeom>
                <a:avLst/>
                <a:gdLst>
                  <a:gd name="T0" fmla="*/ 308 w 729"/>
                  <a:gd name="T1" fmla="*/ 115 h 495"/>
                  <a:gd name="T2" fmla="*/ 1 w 729"/>
                  <a:gd name="T3" fmla="*/ 116 h 495"/>
                  <a:gd name="T4" fmla="*/ 2 w 729"/>
                  <a:gd name="T5" fmla="*/ 495 h 495"/>
                  <a:gd name="T6" fmla="*/ 528 w 729"/>
                  <a:gd name="T7" fmla="*/ 493 h 495"/>
                  <a:gd name="T8" fmla="*/ 696 w 729"/>
                  <a:gd name="T9" fmla="*/ 452 h 495"/>
                  <a:gd name="T10" fmla="*/ 696 w 729"/>
                  <a:gd name="T11" fmla="*/ 452 h 495"/>
                  <a:gd name="T12" fmla="*/ 704 w 729"/>
                  <a:gd name="T13" fmla="*/ 436 h 495"/>
                  <a:gd name="T14" fmla="*/ 704 w 729"/>
                  <a:gd name="T15" fmla="*/ 436 h 495"/>
                  <a:gd name="T16" fmla="*/ 729 w 729"/>
                  <a:gd name="T17" fmla="*/ 364 h 495"/>
                  <a:gd name="T18" fmla="*/ 640 w 729"/>
                  <a:gd name="T19" fmla="*/ 312 h 495"/>
                  <a:gd name="T20" fmla="*/ 464 w 729"/>
                  <a:gd name="T21" fmla="*/ 207 h 495"/>
                  <a:gd name="T22" fmla="*/ 308 w 729"/>
                  <a:gd name="T23" fmla="*/ 115 h 495"/>
                  <a:gd name="T24" fmla="*/ 172 w 729"/>
                  <a:gd name="T25" fmla="*/ 0 h 495"/>
                  <a:gd name="T26" fmla="*/ 0 w 729"/>
                  <a:gd name="T27" fmla="*/ 0 h 495"/>
                  <a:gd name="T28" fmla="*/ 0 w 729"/>
                  <a:gd name="T29" fmla="*/ 67 h 495"/>
                  <a:gd name="T30" fmla="*/ 0 w 729"/>
                  <a:gd name="T31" fmla="*/ 67 h 495"/>
                  <a:gd name="T32" fmla="*/ 1 w 729"/>
                  <a:gd name="T33" fmla="*/ 106 h 495"/>
                  <a:gd name="T34" fmla="*/ 0 w 729"/>
                  <a:gd name="T35" fmla="*/ 67 h 495"/>
                  <a:gd name="T36" fmla="*/ 233 w 729"/>
                  <a:gd name="T37" fmla="*/ 66 h 495"/>
                  <a:gd name="T38" fmla="*/ 172 w 729"/>
                  <a:gd name="T39"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9" h="495">
                    <a:moveTo>
                      <a:pt x="308" y="115"/>
                    </a:moveTo>
                    <a:cubicBezTo>
                      <a:pt x="1" y="116"/>
                      <a:pt x="1" y="116"/>
                      <a:pt x="1" y="116"/>
                    </a:cubicBezTo>
                    <a:cubicBezTo>
                      <a:pt x="2" y="495"/>
                      <a:pt x="2" y="495"/>
                      <a:pt x="2" y="495"/>
                    </a:cubicBezTo>
                    <a:cubicBezTo>
                      <a:pt x="528" y="493"/>
                      <a:pt x="528" y="493"/>
                      <a:pt x="528" y="493"/>
                    </a:cubicBezTo>
                    <a:cubicBezTo>
                      <a:pt x="588" y="493"/>
                      <a:pt x="645" y="478"/>
                      <a:pt x="696" y="452"/>
                    </a:cubicBezTo>
                    <a:cubicBezTo>
                      <a:pt x="696" y="452"/>
                      <a:pt x="696" y="452"/>
                      <a:pt x="696" y="452"/>
                    </a:cubicBezTo>
                    <a:cubicBezTo>
                      <a:pt x="699" y="447"/>
                      <a:pt x="702" y="442"/>
                      <a:pt x="704" y="436"/>
                    </a:cubicBezTo>
                    <a:cubicBezTo>
                      <a:pt x="704" y="436"/>
                      <a:pt x="704" y="436"/>
                      <a:pt x="704" y="436"/>
                    </a:cubicBezTo>
                    <a:cubicBezTo>
                      <a:pt x="715" y="413"/>
                      <a:pt x="724" y="389"/>
                      <a:pt x="729" y="364"/>
                    </a:cubicBezTo>
                    <a:cubicBezTo>
                      <a:pt x="640" y="312"/>
                      <a:pt x="640" y="312"/>
                      <a:pt x="640" y="312"/>
                    </a:cubicBezTo>
                    <a:cubicBezTo>
                      <a:pt x="464" y="207"/>
                      <a:pt x="464" y="207"/>
                      <a:pt x="464" y="207"/>
                    </a:cubicBezTo>
                    <a:cubicBezTo>
                      <a:pt x="308" y="115"/>
                      <a:pt x="308" y="115"/>
                      <a:pt x="308" y="115"/>
                    </a:cubicBezTo>
                    <a:moveTo>
                      <a:pt x="172" y="0"/>
                    </a:moveTo>
                    <a:cubicBezTo>
                      <a:pt x="0" y="0"/>
                      <a:pt x="0" y="0"/>
                      <a:pt x="0" y="0"/>
                    </a:cubicBezTo>
                    <a:cubicBezTo>
                      <a:pt x="0" y="67"/>
                      <a:pt x="0" y="67"/>
                      <a:pt x="0" y="67"/>
                    </a:cubicBezTo>
                    <a:cubicBezTo>
                      <a:pt x="0" y="67"/>
                      <a:pt x="0" y="67"/>
                      <a:pt x="0" y="67"/>
                    </a:cubicBezTo>
                    <a:cubicBezTo>
                      <a:pt x="1" y="106"/>
                      <a:pt x="1" y="106"/>
                      <a:pt x="1" y="106"/>
                    </a:cubicBezTo>
                    <a:cubicBezTo>
                      <a:pt x="0" y="67"/>
                      <a:pt x="0" y="67"/>
                      <a:pt x="0" y="67"/>
                    </a:cubicBezTo>
                    <a:cubicBezTo>
                      <a:pt x="233" y="66"/>
                      <a:pt x="233" y="66"/>
                      <a:pt x="233" y="66"/>
                    </a:cubicBezTo>
                    <a:cubicBezTo>
                      <a:pt x="209" y="47"/>
                      <a:pt x="189" y="24"/>
                      <a:pt x="17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7" name="íṣľïďê"/>
              <p:cNvSpPr/>
              <p:nvPr/>
            </p:nvSpPr>
            <p:spPr bwMode="auto">
              <a:xfrm>
                <a:off x="5369894" y="3926268"/>
                <a:ext cx="243323" cy="63727"/>
              </a:xfrm>
              <a:custGeom>
                <a:avLst/>
                <a:gdLst>
                  <a:gd name="T0" fmla="*/ 0 w 653"/>
                  <a:gd name="T1" fmla="*/ 148 h 171"/>
                  <a:gd name="T2" fmla="*/ 0 w 653"/>
                  <a:gd name="T3" fmla="*/ 148 h 171"/>
                  <a:gd name="T4" fmla="*/ 0 w 653"/>
                  <a:gd name="T5" fmla="*/ 148 h 171"/>
                  <a:gd name="T6" fmla="*/ 0 w 653"/>
                  <a:gd name="T7" fmla="*/ 148 h 171"/>
                  <a:gd name="T8" fmla="*/ 652 w 653"/>
                  <a:gd name="T9" fmla="*/ 0 h 171"/>
                  <a:gd name="T10" fmla="*/ 652 w 653"/>
                  <a:gd name="T11" fmla="*/ 0 h 171"/>
                  <a:gd name="T12" fmla="*/ 652 w 653"/>
                  <a:gd name="T13" fmla="*/ 0 h 171"/>
                  <a:gd name="T14" fmla="*/ 302 w 653"/>
                  <a:gd name="T15" fmla="*/ 1 h 171"/>
                  <a:gd name="T16" fmla="*/ 252 w 653"/>
                  <a:gd name="T17" fmla="*/ 1 h 171"/>
                  <a:gd name="T18" fmla="*/ 252 w 653"/>
                  <a:gd name="T19" fmla="*/ 1 h 171"/>
                  <a:gd name="T20" fmla="*/ 157 w 653"/>
                  <a:gd name="T21" fmla="*/ 15 h 171"/>
                  <a:gd name="T22" fmla="*/ 3 w 653"/>
                  <a:gd name="T23" fmla="*/ 134 h 171"/>
                  <a:gd name="T24" fmla="*/ 0 w 653"/>
                  <a:gd name="T25" fmla="*/ 146 h 171"/>
                  <a:gd name="T26" fmla="*/ 0 w 653"/>
                  <a:gd name="T27" fmla="*/ 148 h 171"/>
                  <a:gd name="T28" fmla="*/ 0 w 653"/>
                  <a:gd name="T29" fmla="*/ 148 h 171"/>
                  <a:gd name="T30" fmla="*/ 13 w 653"/>
                  <a:gd name="T31" fmla="*/ 168 h 171"/>
                  <a:gd name="T32" fmla="*/ 25 w 653"/>
                  <a:gd name="T33" fmla="*/ 171 h 171"/>
                  <a:gd name="T34" fmla="*/ 39 w 653"/>
                  <a:gd name="T35" fmla="*/ 166 h 171"/>
                  <a:gd name="T36" fmla="*/ 46 w 653"/>
                  <a:gd name="T37" fmla="*/ 158 h 171"/>
                  <a:gd name="T38" fmla="*/ 170 w 653"/>
                  <a:gd name="T39" fmla="*/ 63 h 171"/>
                  <a:gd name="T40" fmla="*/ 250 w 653"/>
                  <a:gd name="T41" fmla="*/ 50 h 171"/>
                  <a:gd name="T42" fmla="*/ 251 w 653"/>
                  <a:gd name="T43" fmla="*/ 50 h 171"/>
                  <a:gd name="T44" fmla="*/ 252 w 653"/>
                  <a:gd name="T45" fmla="*/ 50 h 171"/>
                  <a:gd name="T46" fmla="*/ 302 w 653"/>
                  <a:gd name="T47" fmla="*/ 50 h 171"/>
                  <a:gd name="T48" fmla="*/ 652 w 653"/>
                  <a:gd name="T49" fmla="*/ 49 h 171"/>
                  <a:gd name="T50" fmla="*/ 653 w 653"/>
                  <a:gd name="T51" fmla="*/ 49 h 171"/>
                  <a:gd name="T52" fmla="*/ 653 w 653"/>
                  <a:gd name="T53" fmla="*/ 39 h 171"/>
                  <a:gd name="T54" fmla="*/ 652 w 653"/>
                  <a:gd name="T55"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3" h="171">
                    <a:moveTo>
                      <a:pt x="0" y="148"/>
                    </a:moveTo>
                    <a:cubicBezTo>
                      <a:pt x="0" y="148"/>
                      <a:pt x="0" y="148"/>
                      <a:pt x="0" y="148"/>
                    </a:cubicBezTo>
                    <a:cubicBezTo>
                      <a:pt x="0" y="148"/>
                      <a:pt x="0" y="148"/>
                      <a:pt x="0" y="148"/>
                    </a:cubicBezTo>
                    <a:cubicBezTo>
                      <a:pt x="0" y="148"/>
                      <a:pt x="0" y="148"/>
                      <a:pt x="0" y="148"/>
                    </a:cubicBezTo>
                    <a:moveTo>
                      <a:pt x="652" y="0"/>
                    </a:moveTo>
                    <a:cubicBezTo>
                      <a:pt x="652" y="0"/>
                      <a:pt x="652" y="0"/>
                      <a:pt x="652" y="0"/>
                    </a:cubicBezTo>
                    <a:cubicBezTo>
                      <a:pt x="652" y="0"/>
                      <a:pt x="652" y="0"/>
                      <a:pt x="652" y="0"/>
                    </a:cubicBezTo>
                    <a:cubicBezTo>
                      <a:pt x="302" y="1"/>
                      <a:pt x="302" y="1"/>
                      <a:pt x="302" y="1"/>
                    </a:cubicBezTo>
                    <a:cubicBezTo>
                      <a:pt x="252" y="1"/>
                      <a:pt x="252" y="1"/>
                      <a:pt x="252" y="1"/>
                    </a:cubicBezTo>
                    <a:cubicBezTo>
                      <a:pt x="252" y="1"/>
                      <a:pt x="252" y="1"/>
                      <a:pt x="252" y="1"/>
                    </a:cubicBezTo>
                    <a:cubicBezTo>
                      <a:pt x="244" y="1"/>
                      <a:pt x="205" y="1"/>
                      <a:pt x="157" y="15"/>
                    </a:cubicBezTo>
                    <a:cubicBezTo>
                      <a:pt x="88" y="36"/>
                      <a:pt x="35" y="77"/>
                      <a:pt x="3" y="134"/>
                    </a:cubicBezTo>
                    <a:cubicBezTo>
                      <a:pt x="1" y="138"/>
                      <a:pt x="0" y="142"/>
                      <a:pt x="0" y="146"/>
                    </a:cubicBezTo>
                    <a:cubicBezTo>
                      <a:pt x="0" y="147"/>
                      <a:pt x="0" y="147"/>
                      <a:pt x="0" y="148"/>
                    </a:cubicBezTo>
                    <a:cubicBezTo>
                      <a:pt x="0" y="148"/>
                      <a:pt x="0" y="148"/>
                      <a:pt x="0" y="148"/>
                    </a:cubicBezTo>
                    <a:cubicBezTo>
                      <a:pt x="0" y="157"/>
                      <a:pt x="5" y="164"/>
                      <a:pt x="13" y="168"/>
                    </a:cubicBezTo>
                    <a:cubicBezTo>
                      <a:pt x="17" y="170"/>
                      <a:pt x="21" y="171"/>
                      <a:pt x="25" y="171"/>
                    </a:cubicBezTo>
                    <a:cubicBezTo>
                      <a:pt x="30" y="171"/>
                      <a:pt x="35" y="169"/>
                      <a:pt x="39" y="166"/>
                    </a:cubicBezTo>
                    <a:cubicBezTo>
                      <a:pt x="42" y="164"/>
                      <a:pt x="45" y="162"/>
                      <a:pt x="46" y="158"/>
                    </a:cubicBezTo>
                    <a:cubicBezTo>
                      <a:pt x="72" y="112"/>
                      <a:pt x="113" y="80"/>
                      <a:pt x="170" y="63"/>
                    </a:cubicBezTo>
                    <a:cubicBezTo>
                      <a:pt x="210" y="51"/>
                      <a:pt x="244" y="50"/>
                      <a:pt x="250" y="50"/>
                    </a:cubicBezTo>
                    <a:cubicBezTo>
                      <a:pt x="251" y="50"/>
                      <a:pt x="251" y="50"/>
                      <a:pt x="251" y="50"/>
                    </a:cubicBezTo>
                    <a:cubicBezTo>
                      <a:pt x="252" y="50"/>
                      <a:pt x="252" y="50"/>
                      <a:pt x="252" y="50"/>
                    </a:cubicBezTo>
                    <a:cubicBezTo>
                      <a:pt x="302" y="50"/>
                      <a:pt x="302" y="50"/>
                      <a:pt x="302" y="50"/>
                    </a:cubicBezTo>
                    <a:cubicBezTo>
                      <a:pt x="652" y="49"/>
                      <a:pt x="652" y="49"/>
                      <a:pt x="652" y="49"/>
                    </a:cubicBezTo>
                    <a:cubicBezTo>
                      <a:pt x="653" y="49"/>
                      <a:pt x="653" y="49"/>
                      <a:pt x="653" y="49"/>
                    </a:cubicBezTo>
                    <a:cubicBezTo>
                      <a:pt x="653" y="39"/>
                      <a:pt x="653" y="39"/>
                      <a:pt x="653" y="39"/>
                    </a:cubicBezTo>
                    <a:cubicBezTo>
                      <a:pt x="652" y="0"/>
                      <a:pt x="652" y="0"/>
                      <a:pt x="652"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8" name="îšlîďè"/>
              <p:cNvSpPr/>
              <p:nvPr/>
            </p:nvSpPr>
            <p:spPr bwMode="auto">
              <a:xfrm>
                <a:off x="5613217" y="3926268"/>
                <a:ext cx="114903" cy="18346"/>
              </a:xfrm>
              <a:custGeom>
                <a:avLst/>
                <a:gdLst>
                  <a:gd name="T0" fmla="*/ 233 w 308"/>
                  <a:gd name="T1" fmla="*/ 0 h 50"/>
                  <a:gd name="T2" fmla="*/ 0 w 308"/>
                  <a:gd name="T3" fmla="*/ 1 h 50"/>
                  <a:gd name="T4" fmla="*/ 1 w 308"/>
                  <a:gd name="T5" fmla="*/ 40 h 50"/>
                  <a:gd name="T6" fmla="*/ 1 w 308"/>
                  <a:gd name="T7" fmla="*/ 50 h 50"/>
                  <a:gd name="T8" fmla="*/ 308 w 308"/>
                  <a:gd name="T9" fmla="*/ 49 h 50"/>
                  <a:gd name="T10" fmla="*/ 270 w 308"/>
                  <a:gd name="T11" fmla="*/ 26 h 50"/>
                  <a:gd name="T12" fmla="*/ 233 w 30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08" h="50">
                    <a:moveTo>
                      <a:pt x="233" y="0"/>
                    </a:moveTo>
                    <a:cubicBezTo>
                      <a:pt x="0" y="1"/>
                      <a:pt x="0" y="1"/>
                      <a:pt x="0" y="1"/>
                    </a:cubicBezTo>
                    <a:cubicBezTo>
                      <a:pt x="1" y="40"/>
                      <a:pt x="1" y="40"/>
                      <a:pt x="1" y="40"/>
                    </a:cubicBezTo>
                    <a:cubicBezTo>
                      <a:pt x="1" y="50"/>
                      <a:pt x="1" y="50"/>
                      <a:pt x="1" y="50"/>
                    </a:cubicBezTo>
                    <a:cubicBezTo>
                      <a:pt x="308" y="49"/>
                      <a:pt x="308" y="49"/>
                      <a:pt x="308" y="49"/>
                    </a:cubicBezTo>
                    <a:cubicBezTo>
                      <a:pt x="270" y="26"/>
                      <a:pt x="270" y="26"/>
                      <a:pt x="270" y="26"/>
                    </a:cubicBezTo>
                    <a:cubicBezTo>
                      <a:pt x="257" y="18"/>
                      <a:pt x="244" y="10"/>
                      <a:pt x="233"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59" name="ïṥḻîḑé"/>
              <p:cNvSpPr/>
              <p:nvPr/>
            </p:nvSpPr>
            <p:spPr bwMode="auto">
              <a:xfrm>
                <a:off x="5490589" y="4111657"/>
                <a:ext cx="400711" cy="226909"/>
              </a:xfrm>
              <a:custGeom>
                <a:avLst/>
                <a:gdLst>
                  <a:gd name="T0" fmla="*/ 63 w 1072"/>
                  <a:gd name="T1" fmla="*/ 608 h 610"/>
                  <a:gd name="T2" fmla="*/ 96 w 1072"/>
                  <a:gd name="T3" fmla="*/ 610 h 610"/>
                  <a:gd name="T4" fmla="*/ 96 w 1072"/>
                  <a:gd name="T5" fmla="*/ 610 h 610"/>
                  <a:gd name="T6" fmla="*/ 63 w 1072"/>
                  <a:gd name="T7" fmla="*/ 608 h 610"/>
                  <a:gd name="T8" fmla="*/ 117 w 1072"/>
                  <a:gd name="T9" fmla="*/ 499 h 610"/>
                  <a:gd name="T10" fmla="*/ 1 w 1072"/>
                  <a:gd name="T11" fmla="*/ 499 h 610"/>
                  <a:gd name="T12" fmla="*/ 0 w 1072"/>
                  <a:gd name="T13" fmla="*/ 499 h 610"/>
                  <a:gd name="T14" fmla="*/ 1 w 1072"/>
                  <a:gd name="T15" fmla="*/ 499 h 610"/>
                  <a:gd name="T16" fmla="*/ 117 w 1072"/>
                  <a:gd name="T17" fmla="*/ 499 h 610"/>
                  <a:gd name="T18" fmla="*/ 117 w 1072"/>
                  <a:gd name="T19" fmla="*/ 499 h 610"/>
                  <a:gd name="T20" fmla="*/ 526 w 1072"/>
                  <a:gd name="T21" fmla="*/ 118 h 610"/>
                  <a:gd name="T22" fmla="*/ 525 w 1072"/>
                  <a:gd name="T23" fmla="*/ 118 h 610"/>
                  <a:gd name="T24" fmla="*/ 527 w 1072"/>
                  <a:gd name="T25" fmla="*/ 497 h 610"/>
                  <a:gd name="T26" fmla="*/ 192 w 1072"/>
                  <a:gd name="T27" fmla="*/ 499 h 610"/>
                  <a:gd name="T28" fmla="*/ 192 w 1072"/>
                  <a:gd name="T29" fmla="*/ 499 h 610"/>
                  <a:gd name="T30" fmla="*/ 528 w 1072"/>
                  <a:gd name="T31" fmla="*/ 497 h 610"/>
                  <a:gd name="T32" fmla="*/ 528 w 1072"/>
                  <a:gd name="T33" fmla="*/ 608 h 610"/>
                  <a:gd name="T34" fmla="*/ 528 w 1072"/>
                  <a:gd name="T35" fmla="*/ 608 h 610"/>
                  <a:gd name="T36" fmla="*/ 528 w 1072"/>
                  <a:gd name="T37" fmla="*/ 497 h 610"/>
                  <a:gd name="T38" fmla="*/ 1054 w 1072"/>
                  <a:gd name="T39" fmla="*/ 494 h 610"/>
                  <a:gd name="T40" fmla="*/ 1072 w 1072"/>
                  <a:gd name="T41" fmla="*/ 494 h 610"/>
                  <a:gd name="T42" fmla="*/ 1054 w 1072"/>
                  <a:gd name="T43" fmla="*/ 494 h 610"/>
                  <a:gd name="T44" fmla="*/ 528 w 1072"/>
                  <a:gd name="T45" fmla="*/ 497 h 610"/>
                  <a:gd name="T46" fmla="*/ 526 w 1072"/>
                  <a:gd name="T47" fmla="*/ 118 h 610"/>
                  <a:gd name="T48" fmla="*/ 957 w 1072"/>
                  <a:gd name="T49" fmla="*/ 0 h 610"/>
                  <a:gd name="T50" fmla="*/ 955 w 1072"/>
                  <a:gd name="T51" fmla="*/ 0 h 610"/>
                  <a:gd name="T52" fmla="*/ 952 w 1072"/>
                  <a:gd name="T53" fmla="*/ 0 h 610"/>
                  <a:gd name="T54" fmla="*/ 911 w 1072"/>
                  <a:gd name="T55" fmla="*/ 1 h 610"/>
                  <a:gd name="T56" fmla="*/ 525 w 1072"/>
                  <a:gd name="T57" fmla="*/ 2 h 610"/>
                  <a:gd name="T58" fmla="*/ 384 w 1072"/>
                  <a:gd name="T59" fmla="*/ 3 h 610"/>
                  <a:gd name="T60" fmla="*/ 384 w 1072"/>
                  <a:gd name="T61" fmla="*/ 3 h 610"/>
                  <a:gd name="T62" fmla="*/ 525 w 1072"/>
                  <a:gd name="T63" fmla="*/ 2 h 610"/>
                  <a:gd name="T64" fmla="*/ 525 w 1072"/>
                  <a:gd name="T65" fmla="*/ 69 h 610"/>
                  <a:gd name="T66" fmla="*/ 526 w 1072"/>
                  <a:gd name="T67" fmla="*/ 69 h 610"/>
                  <a:gd name="T68" fmla="*/ 525 w 1072"/>
                  <a:gd name="T69" fmla="*/ 2 h 610"/>
                  <a:gd name="T70" fmla="*/ 955 w 1072"/>
                  <a:gd name="T71" fmla="*/ 0 h 610"/>
                  <a:gd name="T72" fmla="*/ 957 w 1072"/>
                  <a:gd name="T73" fmla="*/ 0 h 610"/>
                  <a:gd name="T74" fmla="*/ 957 w 1072"/>
                  <a:gd name="T75"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2" h="610">
                    <a:moveTo>
                      <a:pt x="63" y="608"/>
                    </a:moveTo>
                    <a:cubicBezTo>
                      <a:pt x="74" y="609"/>
                      <a:pt x="84" y="610"/>
                      <a:pt x="96" y="610"/>
                    </a:cubicBezTo>
                    <a:cubicBezTo>
                      <a:pt x="96" y="610"/>
                      <a:pt x="96" y="610"/>
                      <a:pt x="96" y="610"/>
                    </a:cubicBezTo>
                    <a:cubicBezTo>
                      <a:pt x="84" y="610"/>
                      <a:pt x="74" y="609"/>
                      <a:pt x="63" y="608"/>
                    </a:cubicBezTo>
                    <a:moveTo>
                      <a:pt x="117" y="499"/>
                    </a:moveTo>
                    <a:cubicBezTo>
                      <a:pt x="1" y="499"/>
                      <a:pt x="1" y="499"/>
                      <a:pt x="1" y="499"/>
                    </a:cubicBezTo>
                    <a:cubicBezTo>
                      <a:pt x="0" y="499"/>
                      <a:pt x="0" y="499"/>
                      <a:pt x="0" y="499"/>
                    </a:cubicBezTo>
                    <a:cubicBezTo>
                      <a:pt x="0" y="499"/>
                      <a:pt x="1" y="499"/>
                      <a:pt x="1" y="499"/>
                    </a:cubicBezTo>
                    <a:cubicBezTo>
                      <a:pt x="117" y="499"/>
                      <a:pt x="117" y="499"/>
                      <a:pt x="117" y="499"/>
                    </a:cubicBezTo>
                    <a:cubicBezTo>
                      <a:pt x="117" y="499"/>
                      <a:pt x="117" y="499"/>
                      <a:pt x="117" y="499"/>
                    </a:cubicBezTo>
                    <a:moveTo>
                      <a:pt x="526" y="118"/>
                    </a:moveTo>
                    <a:cubicBezTo>
                      <a:pt x="525" y="118"/>
                      <a:pt x="525" y="118"/>
                      <a:pt x="525" y="118"/>
                    </a:cubicBezTo>
                    <a:cubicBezTo>
                      <a:pt x="527" y="497"/>
                      <a:pt x="527" y="497"/>
                      <a:pt x="527" y="497"/>
                    </a:cubicBezTo>
                    <a:cubicBezTo>
                      <a:pt x="192" y="499"/>
                      <a:pt x="192" y="499"/>
                      <a:pt x="192" y="499"/>
                    </a:cubicBezTo>
                    <a:cubicBezTo>
                      <a:pt x="192" y="499"/>
                      <a:pt x="192" y="499"/>
                      <a:pt x="192" y="499"/>
                    </a:cubicBezTo>
                    <a:cubicBezTo>
                      <a:pt x="528" y="497"/>
                      <a:pt x="528" y="497"/>
                      <a:pt x="528" y="497"/>
                    </a:cubicBezTo>
                    <a:cubicBezTo>
                      <a:pt x="528" y="608"/>
                      <a:pt x="528" y="608"/>
                      <a:pt x="528" y="608"/>
                    </a:cubicBezTo>
                    <a:cubicBezTo>
                      <a:pt x="528" y="608"/>
                      <a:pt x="528" y="608"/>
                      <a:pt x="528" y="608"/>
                    </a:cubicBezTo>
                    <a:cubicBezTo>
                      <a:pt x="528" y="497"/>
                      <a:pt x="528" y="497"/>
                      <a:pt x="528" y="497"/>
                    </a:cubicBezTo>
                    <a:cubicBezTo>
                      <a:pt x="1054" y="494"/>
                      <a:pt x="1054" y="494"/>
                      <a:pt x="1054" y="494"/>
                    </a:cubicBezTo>
                    <a:cubicBezTo>
                      <a:pt x="1060" y="494"/>
                      <a:pt x="1066" y="494"/>
                      <a:pt x="1072" y="494"/>
                    </a:cubicBezTo>
                    <a:cubicBezTo>
                      <a:pt x="1066" y="494"/>
                      <a:pt x="1060" y="494"/>
                      <a:pt x="1054" y="494"/>
                    </a:cubicBezTo>
                    <a:cubicBezTo>
                      <a:pt x="528" y="497"/>
                      <a:pt x="528" y="497"/>
                      <a:pt x="528" y="497"/>
                    </a:cubicBezTo>
                    <a:cubicBezTo>
                      <a:pt x="526" y="118"/>
                      <a:pt x="526" y="118"/>
                      <a:pt x="526" y="118"/>
                    </a:cubicBezTo>
                    <a:moveTo>
                      <a:pt x="957" y="0"/>
                    </a:moveTo>
                    <a:cubicBezTo>
                      <a:pt x="956" y="0"/>
                      <a:pt x="956" y="0"/>
                      <a:pt x="955" y="0"/>
                    </a:cubicBezTo>
                    <a:cubicBezTo>
                      <a:pt x="952" y="0"/>
                      <a:pt x="952" y="0"/>
                      <a:pt x="952" y="0"/>
                    </a:cubicBezTo>
                    <a:cubicBezTo>
                      <a:pt x="911" y="1"/>
                      <a:pt x="911" y="1"/>
                      <a:pt x="911" y="1"/>
                    </a:cubicBezTo>
                    <a:cubicBezTo>
                      <a:pt x="525" y="2"/>
                      <a:pt x="525" y="2"/>
                      <a:pt x="525" y="2"/>
                    </a:cubicBezTo>
                    <a:cubicBezTo>
                      <a:pt x="384" y="3"/>
                      <a:pt x="384" y="3"/>
                      <a:pt x="384" y="3"/>
                    </a:cubicBezTo>
                    <a:cubicBezTo>
                      <a:pt x="384" y="3"/>
                      <a:pt x="384" y="3"/>
                      <a:pt x="384" y="3"/>
                    </a:cubicBezTo>
                    <a:cubicBezTo>
                      <a:pt x="525" y="2"/>
                      <a:pt x="525" y="2"/>
                      <a:pt x="525" y="2"/>
                    </a:cubicBezTo>
                    <a:cubicBezTo>
                      <a:pt x="525" y="69"/>
                      <a:pt x="525" y="69"/>
                      <a:pt x="525" y="69"/>
                    </a:cubicBezTo>
                    <a:cubicBezTo>
                      <a:pt x="526" y="69"/>
                      <a:pt x="526" y="69"/>
                      <a:pt x="526" y="69"/>
                    </a:cubicBezTo>
                    <a:cubicBezTo>
                      <a:pt x="525" y="2"/>
                      <a:pt x="525" y="2"/>
                      <a:pt x="525" y="2"/>
                    </a:cubicBezTo>
                    <a:cubicBezTo>
                      <a:pt x="955" y="0"/>
                      <a:pt x="955" y="0"/>
                      <a:pt x="955" y="0"/>
                    </a:cubicBezTo>
                    <a:cubicBezTo>
                      <a:pt x="956" y="0"/>
                      <a:pt x="956" y="0"/>
                      <a:pt x="957" y="0"/>
                    </a:cubicBezTo>
                    <a:cubicBezTo>
                      <a:pt x="957" y="0"/>
                      <a:pt x="957" y="0"/>
                      <a:pt x="957"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0" name="iṡļîdé"/>
              <p:cNvSpPr/>
              <p:nvPr/>
            </p:nvSpPr>
            <p:spPr bwMode="auto">
              <a:xfrm>
                <a:off x="5428793" y="4283528"/>
                <a:ext cx="258772" cy="55038"/>
              </a:xfrm>
              <a:custGeom>
                <a:avLst/>
                <a:gdLst>
                  <a:gd name="T0" fmla="*/ 0 w 693"/>
                  <a:gd name="T1" fmla="*/ 0 h 149"/>
                  <a:gd name="T2" fmla="*/ 16 w 693"/>
                  <a:gd name="T3" fmla="*/ 25 h 149"/>
                  <a:gd name="T4" fmla="*/ 48 w 693"/>
                  <a:gd name="T5" fmla="*/ 63 h 149"/>
                  <a:gd name="T6" fmla="*/ 102 w 693"/>
                  <a:gd name="T7" fmla="*/ 104 h 149"/>
                  <a:gd name="T8" fmla="*/ 102 w 693"/>
                  <a:gd name="T9" fmla="*/ 104 h 149"/>
                  <a:gd name="T10" fmla="*/ 228 w 693"/>
                  <a:gd name="T11" fmla="*/ 147 h 149"/>
                  <a:gd name="T12" fmla="*/ 261 w 693"/>
                  <a:gd name="T13" fmla="*/ 149 h 149"/>
                  <a:gd name="T14" fmla="*/ 261 w 693"/>
                  <a:gd name="T15" fmla="*/ 149 h 149"/>
                  <a:gd name="T16" fmla="*/ 262 w 693"/>
                  <a:gd name="T17" fmla="*/ 149 h 149"/>
                  <a:gd name="T18" fmla="*/ 693 w 693"/>
                  <a:gd name="T19" fmla="*/ 147 h 149"/>
                  <a:gd name="T20" fmla="*/ 693 w 693"/>
                  <a:gd name="T21" fmla="*/ 36 h 149"/>
                  <a:gd name="T22" fmla="*/ 357 w 693"/>
                  <a:gd name="T23" fmla="*/ 38 h 149"/>
                  <a:gd name="T24" fmla="*/ 318 w 693"/>
                  <a:gd name="T25" fmla="*/ 40 h 149"/>
                  <a:gd name="T26" fmla="*/ 282 w 693"/>
                  <a:gd name="T27" fmla="*/ 38 h 149"/>
                  <a:gd name="T28" fmla="*/ 166 w 693"/>
                  <a:gd name="T29" fmla="*/ 38 h 149"/>
                  <a:gd name="T30" fmla="*/ 165 w 693"/>
                  <a:gd name="T31" fmla="*/ 38 h 149"/>
                  <a:gd name="T32" fmla="*/ 164 w 693"/>
                  <a:gd name="T33" fmla="*/ 38 h 149"/>
                  <a:gd name="T34" fmla="*/ 0 w 693"/>
                  <a:gd name="T35"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3" h="149">
                    <a:moveTo>
                      <a:pt x="0" y="0"/>
                    </a:moveTo>
                    <a:cubicBezTo>
                      <a:pt x="5" y="9"/>
                      <a:pt x="10" y="17"/>
                      <a:pt x="16" y="25"/>
                    </a:cubicBezTo>
                    <a:cubicBezTo>
                      <a:pt x="26" y="39"/>
                      <a:pt x="37" y="51"/>
                      <a:pt x="48" y="63"/>
                    </a:cubicBezTo>
                    <a:cubicBezTo>
                      <a:pt x="64" y="78"/>
                      <a:pt x="82" y="92"/>
                      <a:pt x="102" y="104"/>
                    </a:cubicBezTo>
                    <a:cubicBezTo>
                      <a:pt x="102" y="104"/>
                      <a:pt x="102" y="104"/>
                      <a:pt x="102" y="104"/>
                    </a:cubicBezTo>
                    <a:cubicBezTo>
                      <a:pt x="139" y="127"/>
                      <a:pt x="182" y="142"/>
                      <a:pt x="228" y="147"/>
                    </a:cubicBezTo>
                    <a:cubicBezTo>
                      <a:pt x="239" y="148"/>
                      <a:pt x="249" y="149"/>
                      <a:pt x="261" y="149"/>
                    </a:cubicBezTo>
                    <a:cubicBezTo>
                      <a:pt x="261" y="149"/>
                      <a:pt x="261" y="149"/>
                      <a:pt x="261" y="149"/>
                    </a:cubicBezTo>
                    <a:cubicBezTo>
                      <a:pt x="261" y="149"/>
                      <a:pt x="262" y="149"/>
                      <a:pt x="262" y="149"/>
                    </a:cubicBezTo>
                    <a:cubicBezTo>
                      <a:pt x="693" y="147"/>
                      <a:pt x="693" y="147"/>
                      <a:pt x="693" y="147"/>
                    </a:cubicBezTo>
                    <a:cubicBezTo>
                      <a:pt x="693" y="36"/>
                      <a:pt x="693" y="36"/>
                      <a:pt x="693" y="36"/>
                    </a:cubicBezTo>
                    <a:cubicBezTo>
                      <a:pt x="357" y="38"/>
                      <a:pt x="357" y="38"/>
                      <a:pt x="357" y="38"/>
                    </a:cubicBezTo>
                    <a:cubicBezTo>
                      <a:pt x="344" y="39"/>
                      <a:pt x="331" y="40"/>
                      <a:pt x="318" y="40"/>
                    </a:cubicBezTo>
                    <a:cubicBezTo>
                      <a:pt x="306" y="40"/>
                      <a:pt x="294" y="39"/>
                      <a:pt x="282" y="38"/>
                    </a:cubicBezTo>
                    <a:cubicBezTo>
                      <a:pt x="166" y="38"/>
                      <a:pt x="166" y="38"/>
                      <a:pt x="166" y="38"/>
                    </a:cubicBezTo>
                    <a:cubicBezTo>
                      <a:pt x="166" y="38"/>
                      <a:pt x="165" y="38"/>
                      <a:pt x="165" y="38"/>
                    </a:cubicBezTo>
                    <a:cubicBezTo>
                      <a:pt x="164" y="38"/>
                      <a:pt x="164" y="38"/>
                      <a:pt x="164" y="38"/>
                    </a:cubicBezTo>
                    <a:cubicBezTo>
                      <a:pt x="105" y="38"/>
                      <a:pt x="49" y="24"/>
                      <a:pt x="0"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1" name="ïŝļïḍé"/>
              <p:cNvSpPr/>
              <p:nvPr/>
            </p:nvSpPr>
            <p:spPr bwMode="auto">
              <a:xfrm>
                <a:off x="5420103" y="4112622"/>
                <a:ext cx="267462" cy="185389"/>
              </a:xfrm>
              <a:custGeom>
                <a:avLst/>
                <a:gdLst>
                  <a:gd name="T0" fmla="*/ 0 w 717"/>
                  <a:gd name="T1" fmla="*/ 410 h 497"/>
                  <a:gd name="T2" fmla="*/ 22 w 717"/>
                  <a:gd name="T3" fmla="*/ 458 h 497"/>
                  <a:gd name="T4" fmla="*/ 25 w 717"/>
                  <a:gd name="T5" fmla="*/ 459 h 497"/>
                  <a:gd name="T6" fmla="*/ 189 w 717"/>
                  <a:gd name="T7" fmla="*/ 497 h 497"/>
                  <a:gd name="T8" fmla="*/ 190 w 717"/>
                  <a:gd name="T9" fmla="*/ 497 h 497"/>
                  <a:gd name="T10" fmla="*/ 191 w 717"/>
                  <a:gd name="T11" fmla="*/ 497 h 497"/>
                  <a:gd name="T12" fmla="*/ 307 w 717"/>
                  <a:gd name="T13" fmla="*/ 497 h 497"/>
                  <a:gd name="T14" fmla="*/ 257 w 717"/>
                  <a:gd name="T15" fmla="*/ 487 h 497"/>
                  <a:gd name="T16" fmla="*/ 257 w 717"/>
                  <a:gd name="T17" fmla="*/ 487 h 497"/>
                  <a:gd name="T18" fmla="*/ 0 w 717"/>
                  <a:gd name="T19" fmla="*/ 410 h 497"/>
                  <a:gd name="T20" fmla="*/ 715 w 717"/>
                  <a:gd name="T21" fmla="*/ 116 h 497"/>
                  <a:gd name="T22" fmla="*/ 634 w 717"/>
                  <a:gd name="T23" fmla="*/ 116 h 497"/>
                  <a:gd name="T24" fmla="*/ 636 w 717"/>
                  <a:gd name="T25" fmla="*/ 124 h 497"/>
                  <a:gd name="T26" fmla="*/ 638 w 717"/>
                  <a:gd name="T27" fmla="*/ 126 h 497"/>
                  <a:gd name="T28" fmla="*/ 636 w 717"/>
                  <a:gd name="T29" fmla="*/ 273 h 497"/>
                  <a:gd name="T30" fmla="*/ 634 w 717"/>
                  <a:gd name="T31" fmla="*/ 282 h 497"/>
                  <a:gd name="T32" fmla="*/ 634 w 717"/>
                  <a:gd name="T33" fmla="*/ 282 h 497"/>
                  <a:gd name="T34" fmla="*/ 382 w 717"/>
                  <a:gd name="T35" fmla="*/ 497 h 497"/>
                  <a:gd name="T36" fmla="*/ 717 w 717"/>
                  <a:gd name="T37" fmla="*/ 495 h 497"/>
                  <a:gd name="T38" fmla="*/ 715 w 717"/>
                  <a:gd name="T39" fmla="*/ 116 h 497"/>
                  <a:gd name="T40" fmla="*/ 715 w 717"/>
                  <a:gd name="T41" fmla="*/ 0 h 497"/>
                  <a:gd name="T42" fmla="*/ 574 w 717"/>
                  <a:gd name="T43" fmla="*/ 1 h 497"/>
                  <a:gd name="T44" fmla="*/ 616 w 717"/>
                  <a:gd name="T45" fmla="*/ 67 h 497"/>
                  <a:gd name="T46" fmla="*/ 715 w 717"/>
                  <a:gd name="T47" fmla="*/ 67 h 497"/>
                  <a:gd name="T48" fmla="*/ 715 w 717"/>
                  <a:gd name="T49"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17" h="497">
                    <a:moveTo>
                      <a:pt x="0" y="410"/>
                    </a:moveTo>
                    <a:cubicBezTo>
                      <a:pt x="6" y="427"/>
                      <a:pt x="14" y="443"/>
                      <a:pt x="22" y="458"/>
                    </a:cubicBezTo>
                    <a:cubicBezTo>
                      <a:pt x="23" y="458"/>
                      <a:pt x="24" y="459"/>
                      <a:pt x="25" y="459"/>
                    </a:cubicBezTo>
                    <a:cubicBezTo>
                      <a:pt x="74" y="483"/>
                      <a:pt x="130" y="497"/>
                      <a:pt x="189" y="497"/>
                    </a:cubicBezTo>
                    <a:cubicBezTo>
                      <a:pt x="189" y="497"/>
                      <a:pt x="189" y="497"/>
                      <a:pt x="190" y="497"/>
                    </a:cubicBezTo>
                    <a:cubicBezTo>
                      <a:pt x="190" y="497"/>
                      <a:pt x="190" y="497"/>
                      <a:pt x="191" y="497"/>
                    </a:cubicBezTo>
                    <a:cubicBezTo>
                      <a:pt x="307" y="497"/>
                      <a:pt x="307" y="497"/>
                      <a:pt x="307" y="497"/>
                    </a:cubicBezTo>
                    <a:cubicBezTo>
                      <a:pt x="290" y="495"/>
                      <a:pt x="273" y="491"/>
                      <a:pt x="257" y="487"/>
                    </a:cubicBezTo>
                    <a:cubicBezTo>
                      <a:pt x="257" y="487"/>
                      <a:pt x="257" y="487"/>
                      <a:pt x="257" y="487"/>
                    </a:cubicBezTo>
                    <a:cubicBezTo>
                      <a:pt x="0" y="410"/>
                      <a:pt x="0" y="410"/>
                      <a:pt x="0" y="410"/>
                    </a:cubicBezTo>
                    <a:moveTo>
                      <a:pt x="715" y="116"/>
                    </a:moveTo>
                    <a:cubicBezTo>
                      <a:pt x="634" y="116"/>
                      <a:pt x="634" y="116"/>
                      <a:pt x="634" y="116"/>
                    </a:cubicBezTo>
                    <a:cubicBezTo>
                      <a:pt x="635" y="119"/>
                      <a:pt x="636" y="122"/>
                      <a:pt x="636" y="124"/>
                    </a:cubicBezTo>
                    <a:cubicBezTo>
                      <a:pt x="637" y="125"/>
                      <a:pt x="637" y="125"/>
                      <a:pt x="638" y="126"/>
                    </a:cubicBezTo>
                    <a:cubicBezTo>
                      <a:pt x="649" y="173"/>
                      <a:pt x="650" y="224"/>
                      <a:pt x="636" y="273"/>
                    </a:cubicBezTo>
                    <a:cubicBezTo>
                      <a:pt x="636" y="276"/>
                      <a:pt x="635" y="279"/>
                      <a:pt x="634" y="282"/>
                    </a:cubicBezTo>
                    <a:cubicBezTo>
                      <a:pt x="634" y="282"/>
                      <a:pt x="634" y="282"/>
                      <a:pt x="634" y="282"/>
                    </a:cubicBezTo>
                    <a:cubicBezTo>
                      <a:pt x="598" y="401"/>
                      <a:pt x="497" y="481"/>
                      <a:pt x="382" y="497"/>
                    </a:cubicBezTo>
                    <a:cubicBezTo>
                      <a:pt x="717" y="495"/>
                      <a:pt x="717" y="495"/>
                      <a:pt x="717" y="495"/>
                    </a:cubicBezTo>
                    <a:cubicBezTo>
                      <a:pt x="715" y="116"/>
                      <a:pt x="715" y="116"/>
                      <a:pt x="715" y="116"/>
                    </a:cubicBezTo>
                    <a:moveTo>
                      <a:pt x="715" y="0"/>
                    </a:moveTo>
                    <a:cubicBezTo>
                      <a:pt x="574" y="1"/>
                      <a:pt x="574" y="1"/>
                      <a:pt x="574" y="1"/>
                    </a:cubicBezTo>
                    <a:cubicBezTo>
                      <a:pt x="591" y="21"/>
                      <a:pt x="605" y="44"/>
                      <a:pt x="616" y="67"/>
                    </a:cubicBezTo>
                    <a:cubicBezTo>
                      <a:pt x="715" y="67"/>
                      <a:pt x="715" y="67"/>
                      <a:pt x="715" y="67"/>
                    </a:cubicBezTo>
                    <a:cubicBezTo>
                      <a:pt x="715" y="0"/>
                      <a:pt x="715" y="0"/>
                      <a:pt x="71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2" name="ïṥľiḋê"/>
              <p:cNvSpPr/>
              <p:nvPr/>
            </p:nvSpPr>
            <p:spPr bwMode="auto">
              <a:xfrm>
                <a:off x="5687565" y="4279665"/>
                <a:ext cx="259738" cy="58900"/>
              </a:xfrm>
              <a:custGeom>
                <a:avLst/>
                <a:gdLst>
                  <a:gd name="T0" fmla="*/ 694 w 694"/>
                  <a:gd name="T1" fmla="*/ 0 h 156"/>
                  <a:gd name="T2" fmla="*/ 693 w 694"/>
                  <a:gd name="T3" fmla="*/ 1 h 156"/>
                  <a:gd name="T4" fmla="*/ 693 w 694"/>
                  <a:gd name="T5" fmla="*/ 1 h 156"/>
                  <a:gd name="T6" fmla="*/ 544 w 694"/>
                  <a:gd name="T7" fmla="*/ 42 h 156"/>
                  <a:gd name="T8" fmla="*/ 526 w 694"/>
                  <a:gd name="T9" fmla="*/ 42 h 156"/>
                  <a:gd name="T10" fmla="*/ 0 w 694"/>
                  <a:gd name="T11" fmla="*/ 45 h 156"/>
                  <a:gd name="T12" fmla="*/ 0 w 694"/>
                  <a:gd name="T13" fmla="*/ 156 h 156"/>
                  <a:gd name="T14" fmla="*/ 431 w 694"/>
                  <a:gd name="T15" fmla="*/ 154 h 156"/>
                  <a:gd name="T16" fmla="*/ 460 w 694"/>
                  <a:gd name="T17" fmla="*/ 152 h 156"/>
                  <a:gd name="T18" fmla="*/ 633 w 694"/>
                  <a:gd name="T19" fmla="*/ 76 h 156"/>
                  <a:gd name="T20" fmla="*/ 633 w 694"/>
                  <a:gd name="T21" fmla="*/ 76 h 156"/>
                  <a:gd name="T22" fmla="*/ 694 w 694"/>
                  <a:gd name="T23"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4" h="156">
                    <a:moveTo>
                      <a:pt x="694" y="0"/>
                    </a:moveTo>
                    <a:cubicBezTo>
                      <a:pt x="694" y="0"/>
                      <a:pt x="694" y="1"/>
                      <a:pt x="693" y="1"/>
                    </a:cubicBezTo>
                    <a:cubicBezTo>
                      <a:pt x="693" y="1"/>
                      <a:pt x="693" y="1"/>
                      <a:pt x="693" y="1"/>
                    </a:cubicBezTo>
                    <a:cubicBezTo>
                      <a:pt x="648" y="24"/>
                      <a:pt x="598" y="39"/>
                      <a:pt x="544" y="42"/>
                    </a:cubicBezTo>
                    <a:cubicBezTo>
                      <a:pt x="538" y="42"/>
                      <a:pt x="532" y="42"/>
                      <a:pt x="526" y="42"/>
                    </a:cubicBezTo>
                    <a:cubicBezTo>
                      <a:pt x="0" y="45"/>
                      <a:pt x="0" y="45"/>
                      <a:pt x="0" y="45"/>
                    </a:cubicBezTo>
                    <a:cubicBezTo>
                      <a:pt x="0" y="156"/>
                      <a:pt x="0" y="156"/>
                      <a:pt x="0" y="156"/>
                    </a:cubicBezTo>
                    <a:cubicBezTo>
                      <a:pt x="431" y="154"/>
                      <a:pt x="431" y="154"/>
                      <a:pt x="431" y="154"/>
                    </a:cubicBezTo>
                    <a:cubicBezTo>
                      <a:pt x="441" y="154"/>
                      <a:pt x="451" y="153"/>
                      <a:pt x="460" y="152"/>
                    </a:cubicBezTo>
                    <a:cubicBezTo>
                      <a:pt x="526" y="145"/>
                      <a:pt x="586" y="118"/>
                      <a:pt x="633" y="76"/>
                    </a:cubicBezTo>
                    <a:cubicBezTo>
                      <a:pt x="633" y="76"/>
                      <a:pt x="633" y="76"/>
                      <a:pt x="633" y="76"/>
                    </a:cubicBezTo>
                    <a:cubicBezTo>
                      <a:pt x="657" y="54"/>
                      <a:pt x="678" y="29"/>
                      <a:pt x="694"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3" name="ïṧlïḑè"/>
              <p:cNvSpPr/>
              <p:nvPr/>
            </p:nvSpPr>
            <p:spPr bwMode="auto">
              <a:xfrm>
                <a:off x="5686600" y="4111657"/>
                <a:ext cx="274221" cy="185389"/>
              </a:xfrm>
              <a:custGeom>
                <a:avLst/>
                <a:gdLst>
                  <a:gd name="T0" fmla="*/ 432 w 735"/>
                  <a:gd name="T1" fmla="*/ 0 h 497"/>
                  <a:gd name="T2" fmla="*/ 432 w 735"/>
                  <a:gd name="T3" fmla="*/ 0 h 497"/>
                  <a:gd name="T4" fmla="*/ 430 w 735"/>
                  <a:gd name="T5" fmla="*/ 0 h 497"/>
                  <a:gd name="T6" fmla="*/ 0 w 735"/>
                  <a:gd name="T7" fmla="*/ 2 h 497"/>
                  <a:gd name="T8" fmla="*/ 1 w 735"/>
                  <a:gd name="T9" fmla="*/ 69 h 497"/>
                  <a:gd name="T10" fmla="*/ 1 w 735"/>
                  <a:gd name="T11" fmla="*/ 69 h 497"/>
                  <a:gd name="T12" fmla="*/ 1 w 735"/>
                  <a:gd name="T13" fmla="*/ 69 h 497"/>
                  <a:gd name="T14" fmla="*/ 360 w 735"/>
                  <a:gd name="T15" fmla="*/ 67 h 497"/>
                  <a:gd name="T16" fmla="*/ 410 w 735"/>
                  <a:gd name="T17" fmla="*/ 67 h 497"/>
                  <a:gd name="T18" fmla="*/ 413 w 735"/>
                  <a:gd name="T19" fmla="*/ 67 h 497"/>
                  <a:gd name="T20" fmla="*/ 505 w 735"/>
                  <a:gd name="T21" fmla="*/ 80 h 497"/>
                  <a:gd name="T22" fmla="*/ 660 w 735"/>
                  <a:gd name="T23" fmla="*/ 198 h 497"/>
                  <a:gd name="T24" fmla="*/ 663 w 735"/>
                  <a:gd name="T25" fmla="*/ 210 h 497"/>
                  <a:gd name="T26" fmla="*/ 663 w 735"/>
                  <a:gd name="T27" fmla="*/ 212 h 497"/>
                  <a:gd name="T28" fmla="*/ 663 w 735"/>
                  <a:gd name="T29" fmla="*/ 212 h 497"/>
                  <a:gd name="T30" fmla="*/ 663 w 735"/>
                  <a:gd name="T31" fmla="*/ 212 h 497"/>
                  <a:gd name="T32" fmla="*/ 650 w 735"/>
                  <a:gd name="T33" fmla="*/ 232 h 497"/>
                  <a:gd name="T34" fmla="*/ 638 w 735"/>
                  <a:gd name="T35" fmla="*/ 235 h 497"/>
                  <a:gd name="T36" fmla="*/ 624 w 735"/>
                  <a:gd name="T37" fmla="*/ 230 h 497"/>
                  <a:gd name="T38" fmla="*/ 617 w 735"/>
                  <a:gd name="T39" fmla="*/ 223 h 497"/>
                  <a:gd name="T40" fmla="*/ 492 w 735"/>
                  <a:gd name="T41" fmla="*/ 128 h 497"/>
                  <a:gd name="T42" fmla="*/ 413 w 735"/>
                  <a:gd name="T43" fmla="*/ 116 h 497"/>
                  <a:gd name="T44" fmla="*/ 411 w 735"/>
                  <a:gd name="T45" fmla="*/ 116 h 497"/>
                  <a:gd name="T46" fmla="*/ 410 w 735"/>
                  <a:gd name="T47" fmla="*/ 116 h 497"/>
                  <a:gd name="T48" fmla="*/ 360 w 735"/>
                  <a:gd name="T49" fmla="*/ 116 h 497"/>
                  <a:gd name="T50" fmla="*/ 1 w 735"/>
                  <a:gd name="T51" fmla="*/ 118 h 497"/>
                  <a:gd name="T52" fmla="*/ 3 w 735"/>
                  <a:gd name="T53" fmla="*/ 497 h 497"/>
                  <a:gd name="T54" fmla="*/ 529 w 735"/>
                  <a:gd name="T55" fmla="*/ 494 h 497"/>
                  <a:gd name="T56" fmla="*/ 547 w 735"/>
                  <a:gd name="T57" fmla="*/ 494 h 497"/>
                  <a:gd name="T58" fmla="*/ 696 w 735"/>
                  <a:gd name="T59" fmla="*/ 453 h 497"/>
                  <a:gd name="T60" fmla="*/ 696 w 735"/>
                  <a:gd name="T61" fmla="*/ 453 h 497"/>
                  <a:gd name="T62" fmla="*/ 735 w 735"/>
                  <a:gd name="T63" fmla="*/ 302 h 497"/>
                  <a:gd name="T64" fmla="*/ 735 w 735"/>
                  <a:gd name="T65" fmla="*/ 302 h 497"/>
                  <a:gd name="T66" fmla="*/ 735 w 735"/>
                  <a:gd name="T67" fmla="*/ 302 h 497"/>
                  <a:gd name="T68" fmla="*/ 735 w 735"/>
                  <a:gd name="T69" fmla="*/ 302 h 497"/>
                  <a:gd name="T70" fmla="*/ 695 w 735"/>
                  <a:gd name="T71" fmla="*/ 153 h 497"/>
                  <a:gd name="T72" fmla="*/ 651 w 735"/>
                  <a:gd name="T73" fmla="*/ 93 h 497"/>
                  <a:gd name="T74" fmla="*/ 432 w 735"/>
                  <a:gd name="T75"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5" h="497">
                    <a:moveTo>
                      <a:pt x="432" y="0"/>
                    </a:moveTo>
                    <a:cubicBezTo>
                      <a:pt x="432" y="0"/>
                      <a:pt x="432" y="0"/>
                      <a:pt x="432" y="0"/>
                    </a:cubicBezTo>
                    <a:cubicBezTo>
                      <a:pt x="431" y="0"/>
                      <a:pt x="431" y="0"/>
                      <a:pt x="430" y="0"/>
                    </a:cubicBezTo>
                    <a:cubicBezTo>
                      <a:pt x="0" y="2"/>
                      <a:pt x="0" y="2"/>
                      <a:pt x="0" y="2"/>
                    </a:cubicBezTo>
                    <a:cubicBezTo>
                      <a:pt x="1" y="69"/>
                      <a:pt x="1" y="69"/>
                      <a:pt x="1" y="69"/>
                    </a:cubicBezTo>
                    <a:cubicBezTo>
                      <a:pt x="1" y="69"/>
                      <a:pt x="1" y="69"/>
                      <a:pt x="1" y="69"/>
                    </a:cubicBezTo>
                    <a:cubicBezTo>
                      <a:pt x="1" y="69"/>
                      <a:pt x="1" y="69"/>
                      <a:pt x="1" y="69"/>
                    </a:cubicBezTo>
                    <a:cubicBezTo>
                      <a:pt x="360" y="67"/>
                      <a:pt x="360" y="67"/>
                      <a:pt x="360" y="67"/>
                    </a:cubicBezTo>
                    <a:cubicBezTo>
                      <a:pt x="410" y="67"/>
                      <a:pt x="410" y="67"/>
                      <a:pt x="410" y="67"/>
                    </a:cubicBezTo>
                    <a:cubicBezTo>
                      <a:pt x="410" y="67"/>
                      <a:pt x="411" y="67"/>
                      <a:pt x="413" y="67"/>
                    </a:cubicBezTo>
                    <a:cubicBezTo>
                      <a:pt x="424" y="67"/>
                      <a:pt x="461" y="68"/>
                      <a:pt x="505" y="80"/>
                    </a:cubicBezTo>
                    <a:cubicBezTo>
                      <a:pt x="574" y="101"/>
                      <a:pt x="628" y="141"/>
                      <a:pt x="660" y="198"/>
                    </a:cubicBezTo>
                    <a:cubicBezTo>
                      <a:pt x="662" y="202"/>
                      <a:pt x="663" y="206"/>
                      <a:pt x="663" y="210"/>
                    </a:cubicBezTo>
                    <a:cubicBezTo>
                      <a:pt x="663" y="211"/>
                      <a:pt x="663" y="211"/>
                      <a:pt x="663" y="212"/>
                    </a:cubicBezTo>
                    <a:cubicBezTo>
                      <a:pt x="663" y="212"/>
                      <a:pt x="663" y="212"/>
                      <a:pt x="663" y="212"/>
                    </a:cubicBezTo>
                    <a:cubicBezTo>
                      <a:pt x="663" y="212"/>
                      <a:pt x="663" y="212"/>
                      <a:pt x="663" y="212"/>
                    </a:cubicBezTo>
                    <a:cubicBezTo>
                      <a:pt x="662" y="220"/>
                      <a:pt x="658" y="228"/>
                      <a:pt x="650" y="232"/>
                    </a:cubicBezTo>
                    <a:cubicBezTo>
                      <a:pt x="647" y="234"/>
                      <a:pt x="642" y="235"/>
                      <a:pt x="638" y="235"/>
                    </a:cubicBezTo>
                    <a:cubicBezTo>
                      <a:pt x="633" y="235"/>
                      <a:pt x="628" y="234"/>
                      <a:pt x="624" y="230"/>
                    </a:cubicBezTo>
                    <a:cubicBezTo>
                      <a:pt x="621" y="228"/>
                      <a:pt x="619" y="226"/>
                      <a:pt x="617" y="223"/>
                    </a:cubicBezTo>
                    <a:cubicBezTo>
                      <a:pt x="591" y="177"/>
                      <a:pt x="549" y="145"/>
                      <a:pt x="492" y="128"/>
                    </a:cubicBezTo>
                    <a:cubicBezTo>
                      <a:pt x="454" y="117"/>
                      <a:pt x="420" y="116"/>
                      <a:pt x="413" y="116"/>
                    </a:cubicBezTo>
                    <a:cubicBezTo>
                      <a:pt x="412" y="116"/>
                      <a:pt x="411" y="116"/>
                      <a:pt x="411" y="116"/>
                    </a:cubicBezTo>
                    <a:cubicBezTo>
                      <a:pt x="410" y="116"/>
                      <a:pt x="410" y="116"/>
                      <a:pt x="410" y="116"/>
                    </a:cubicBezTo>
                    <a:cubicBezTo>
                      <a:pt x="360" y="116"/>
                      <a:pt x="360" y="116"/>
                      <a:pt x="360" y="116"/>
                    </a:cubicBezTo>
                    <a:cubicBezTo>
                      <a:pt x="1" y="118"/>
                      <a:pt x="1" y="118"/>
                      <a:pt x="1" y="118"/>
                    </a:cubicBezTo>
                    <a:cubicBezTo>
                      <a:pt x="3" y="497"/>
                      <a:pt x="3" y="497"/>
                      <a:pt x="3" y="497"/>
                    </a:cubicBezTo>
                    <a:cubicBezTo>
                      <a:pt x="529" y="494"/>
                      <a:pt x="529" y="494"/>
                      <a:pt x="529" y="494"/>
                    </a:cubicBezTo>
                    <a:cubicBezTo>
                      <a:pt x="535" y="494"/>
                      <a:pt x="541" y="494"/>
                      <a:pt x="547" y="494"/>
                    </a:cubicBezTo>
                    <a:cubicBezTo>
                      <a:pt x="601" y="491"/>
                      <a:pt x="651" y="476"/>
                      <a:pt x="696" y="453"/>
                    </a:cubicBezTo>
                    <a:cubicBezTo>
                      <a:pt x="696" y="453"/>
                      <a:pt x="696" y="453"/>
                      <a:pt x="696" y="453"/>
                    </a:cubicBezTo>
                    <a:cubicBezTo>
                      <a:pt x="721" y="408"/>
                      <a:pt x="735" y="357"/>
                      <a:pt x="735" y="302"/>
                    </a:cubicBezTo>
                    <a:cubicBezTo>
                      <a:pt x="735" y="302"/>
                      <a:pt x="735" y="302"/>
                      <a:pt x="735" y="302"/>
                    </a:cubicBezTo>
                    <a:cubicBezTo>
                      <a:pt x="735" y="302"/>
                      <a:pt x="735" y="302"/>
                      <a:pt x="735" y="302"/>
                    </a:cubicBezTo>
                    <a:cubicBezTo>
                      <a:pt x="735" y="302"/>
                      <a:pt x="735" y="302"/>
                      <a:pt x="735" y="302"/>
                    </a:cubicBezTo>
                    <a:cubicBezTo>
                      <a:pt x="735" y="248"/>
                      <a:pt x="720" y="197"/>
                      <a:pt x="695" y="153"/>
                    </a:cubicBezTo>
                    <a:cubicBezTo>
                      <a:pt x="683" y="131"/>
                      <a:pt x="668" y="111"/>
                      <a:pt x="651" y="93"/>
                    </a:cubicBezTo>
                    <a:cubicBezTo>
                      <a:pt x="596" y="36"/>
                      <a:pt x="518" y="0"/>
                      <a:pt x="43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4" name="îS1îďé"/>
              <p:cNvSpPr/>
              <p:nvPr/>
            </p:nvSpPr>
            <p:spPr bwMode="auto">
              <a:xfrm>
                <a:off x="5649908" y="4136761"/>
                <a:ext cx="36692" cy="18346"/>
              </a:xfrm>
              <a:custGeom>
                <a:avLst/>
                <a:gdLst>
                  <a:gd name="T0" fmla="*/ 100 w 100"/>
                  <a:gd name="T1" fmla="*/ 0 h 49"/>
                  <a:gd name="T2" fmla="*/ 100 w 100"/>
                  <a:gd name="T3" fmla="*/ 0 h 49"/>
                  <a:gd name="T4" fmla="*/ 99 w 100"/>
                  <a:gd name="T5" fmla="*/ 0 h 49"/>
                  <a:gd name="T6" fmla="*/ 0 w 100"/>
                  <a:gd name="T7" fmla="*/ 0 h 49"/>
                  <a:gd name="T8" fmla="*/ 18 w 100"/>
                  <a:gd name="T9" fmla="*/ 49 h 49"/>
                  <a:gd name="T10" fmla="*/ 99 w 100"/>
                  <a:gd name="T11" fmla="*/ 49 h 49"/>
                  <a:gd name="T12" fmla="*/ 100 w 100"/>
                  <a:gd name="T13" fmla="*/ 49 h 49"/>
                  <a:gd name="T14" fmla="*/ 100 w 100"/>
                  <a:gd name="T15" fmla="*/ 0 h 49"/>
                  <a:gd name="T16" fmla="*/ 100 w 100"/>
                  <a:gd name="T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49">
                    <a:moveTo>
                      <a:pt x="100" y="0"/>
                    </a:moveTo>
                    <a:cubicBezTo>
                      <a:pt x="100" y="0"/>
                      <a:pt x="100" y="0"/>
                      <a:pt x="100" y="0"/>
                    </a:cubicBezTo>
                    <a:cubicBezTo>
                      <a:pt x="99" y="0"/>
                      <a:pt x="99" y="0"/>
                      <a:pt x="99" y="0"/>
                    </a:cubicBezTo>
                    <a:cubicBezTo>
                      <a:pt x="0" y="0"/>
                      <a:pt x="0" y="0"/>
                      <a:pt x="0" y="0"/>
                    </a:cubicBezTo>
                    <a:cubicBezTo>
                      <a:pt x="8" y="16"/>
                      <a:pt x="14" y="32"/>
                      <a:pt x="18" y="49"/>
                    </a:cubicBezTo>
                    <a:cubicBezTo>
                      <a:pt x="99" y="49"/>
                      <a:pt x="99" y="49"/>
                      <a:pt x="99" y="49"/>
                    </a:cubicBezTo>
                    <a:cubicBezTo>
                      <a:pt x="100" y="49"/>
                      <a:pt x="100" y="49"/>
                      <a:pt x="100" y="49"/>
                    </a:cubicBezTo>
                    <a:cubicBezTo>
                      <a:pt x="100" y="0"/>
                      <a:pt x="100" y="0"/>
                      <a:pt x="100" y="0"/>
                    </a:cubicBezTo>
                    <a:cubicBezTo>
                      <a:pt x="100" y="0"/>
                      <a:pt x="100" y="0"/>
                      <a:pt x="100"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5" name="ïṡḻíḑe"/>
              <p:cNvSpPr/>
              <p:nvPr/>
            </p:nvSpPr>
            <p:spPr bwMode="auto">
              <a:xfrm>
                <a:off x="5686600" y="4136761"/>
                <a:ext cx="247185" cy="62762"/>
              </a:xfrm>
              <a:custGeom>
                <a:avLst/>
                <a:gdLst>
                  <a:gd name="T0" fmla="*/ 412 w 662"/>
                  <a:gd name="T1" fmla="*/ 0 h 168"/>
                  <a:gd name="T2" fmla="*/ 409 w 662"/>
                  <a:gd name="T3" fmla="*/ 0 h 168"/>
                  <a:gd name="T4" fmla="*/ 359 w 662"/>
                  <a:gd name="T5" fmla="*/ 0 h 168"/>
                  <a:gd name="T6" fmla="*/ 0 w 662"/>
                  <a:gd name="T7" fmla="*/ 2 h 168"/>
                  <a:gd name="T8" fmla="*/ 0 w 662"/>
                  <a:gd name="T9" fmla="*/ 51 h 168"/>
                  <a:gd name="T10" fmla="*/ 359 w 662"/>
                  <a:gd name="T11" fmla="*/ 49 h 168"/>
                  <a:gd name="T12" fmla="*/ 409 w 662"/>
                  <a:gd name="T13" fmla="*/ 49 h 168"/>
                  <a:gd name="T14" fmla="*/ 410 w 662"/>
                  <a:gd name="T15" fmla="*/ 49 h 168"/>
                  <a:gd name="T16" fmla="*/ 412 w 662"/>
                  <a:gd name="T17" fmla="*/ 49 h 168"/>
                  <a:gd name="T18" fmla="*/ 491 w 662"/>
                  <a:gd name="T19" fmla="*/ 61 h 168"/>
                  <a:gd name="T20" fmla="*/ 616 w 662"/>
                  <a:gd name="T21" fmla="*/ 156 h 168"/>
                  <a:gd name="T22" fmla="*/ 623 w 662"/>
                  <a:gd name="T23" fmla="*/ 163 h 168"/>
                  <a:gd name="T24" fmla="*/ 637 w 662"/>
                  <a:gd name="T25" fmla="*/ 168 h 168"/>
                  <a:gd name="T26" fmla="*/ 649 w 662"/>
                  <a:gd name="T27" fmla="*/ 165 h 168"/>
                  <a:gd name="T28" fmla="*/ 662 w 662"/>
                  <a:gd name="T29" fmla="*/ 145 h 168"/>
                  <a:gd name="T30" fmla="*/ 662 w 662"/>
                  <a:gd name="T31" fmla="*/ 145 h 168"/>
                  <a:gd name="T32" fmla="*/ 662 w 662"/>
                  <a:gd name="T33" fmla="*/ 145 h 168"/>
                  <a:gd name="T34" fmla="*/ 662 w 662"/>
                  <a:gd name="T35" fmla="*/ 143 h 168"/>
                  <a:gd name="T36" fmla="*/ 659 w 662"/>
                  <a:gd name="T37" fmla="*/ 131 h 168"/>
                  <a:gd name="T38" fmla="*/ 504 w 662"/>
                  <a:gd name="T39" fmla="*/ 13 h 168"/>
                  <a:gd name="T40" fmla="*/ 412 w 662"/>
                  <a:gd name="T41"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2" h="168">
                    <a:moveTo>
                      <a:pt x="412" y="0"/>
                    </a:moveTo>
                    <a:cubicBezTo>
                      <a:pt x="410" y="0"/>
                      <a:pt x="409" y="0"/>
                      <a:pt x="409" y="0"/>
                    </a:cubicBezTo>
                    <a:cubicBezTo>
                      <a:pt x="359" y="0"/>
                      <a:pt x="359" y="0"/>
                      <a:pt x="359" y="0"/>
                    </a:cubicBezTo>
                    <a:cubicBezTo>
                      <a:pt x="0" y="2"/>
                      <a:pt x="0" y="2"/>
                      <a:pt x="0" y="2"/>
                    </a:cubicBezTo>
                    <a:cubicBezTo>
                      <a:pt x="0" y="51"/>
                      <a:pt x="0" y="51"/>
                      <a:pt x="0" y="51"/>
                    </a:cubicBezTo>
                    <a:cubicBezTo>
                      <a:pt x="359" y="49"/>
                      <a:pt x="359" y="49"/>
                      <a:pt x="359" y="49"/>
                    </a:cubicBezTo>
                    <a:cubicBezTo>
                      <a:pt x="409" y="49"/>
                      <a:pt x="409" y="49"/>
                      <a:pt x="409" y="49"/>
                    </a:cubicBezTo>
                    <a:cubicBezTo>
                      <a:pt x="410" y="49"/>
                      <a:pt x="410" y="49"/>
                      <a:pt x="410" y="49"/>
                    </a:cubicBezTo>
                    <a:cubicBezTo>
                      <a:pt x="410" y="49"/>
                      <a:pt x="411" y="49"/>
                      <a:pt x="412" y="49"/>
                    </a:cubicBezTo>
                    <a:cubicBezTo>
                      <a:pt x="419" y="49"/>
                      <a:pt x="453" y="50"/>
                      <a:pt x="491" y="61"/>
                    </a:cubicBezTo>
                    <a:cubicBezTo>
                      <a:pt x="548" y="78"/>
                      <a:pt x="590" y="110"/>
                      <a:pt x="616" y="156"/>
                    </a:cubicBezTo>
                    <a:cubicBezTo>
                      <a:pt x="618" y="159"/>
                      <a:pt x="620" y="161"/>
                      <a:pt x="623" y="163"/>
                    </a:cubicBezTo>
                    <a:cubicBezTo>
                      <a:pt x="627" y="167"/>
                      <a:pt x="632" y="168"/>
                      <a:pt x="637" y="168"/>
                    </a:cubicBezTo>
                    <a:cubicBezTo>
                      <a:pt x="641" y="168"/>
                      <a:pt x="646" y="167"/>
                      <a:pt x="649" y="165"/>
                    </a:cubicBezTo>
                    <a:cubicBezTo>
                      <a:pt x="657" y="161"/>
                      <a:pt x="661" y="153"/>
                      <a:pt x="662" y="145"/>
                    </a:cubicBezTo>
                    <a:cubicBezTo>
                      <a:pt x="662" y="145"/>
                      <a:pt x="662" y="145"/>
                      <a:pt x="662" y="145"/>
                    </a:cubicBezTo>
                    <a:cubicBezTo>
                      <a:pt x="662" y="145"/>
                      <a:pt x="662" y="145"/>
                      <a:pt x="662" y="145"/>
                    </a:cubicBezTo>
                    <a:cubicBezTo>
                      <a:pt x="662" y="144"/>
                      <a:pt x="662" y="144"/>
                      <a:pt x="662" y="143"/>
                    </a:cubicBezTo>
                    <a:cubicBezTo>
                      <a:pt x="662" y="139"/>
                      <a:pt x="661" y="135"/>
                      <a:pt x="659" y="131"/>
                    </a:cubicBezTo>
                    <a:cubicBezTo>
                      <a:pt x="627" y="74"/>
                      <a:pt x="573" y="34"/>
                      <a:pt x="504" y="13"/>
                    </a:cubicBezTo>
                    <a:cubicBezTo>
                      <a:pt x="460" y="1"/>
                      <a:pt x="423" y="0"/>
                      <a:pt x="412"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6" name="ïṥľïde"/>
              <p:cNvSpPr/>
              <p:nvPr/>
            </p:nvSpPr>
            <p:spPr bwMode="auto">
              <a:xfrm>
                <a:off x="5205747" y="4014134"/>
                <a:ext cx="451886" cy="283877"/>
              </a:xfrm>
              <a:custGeom>
                <a:avLst/>
                <a:gdLst>
                  <a:gd name="T0" fmla="*/ 1209 w 1209"/>
                  <a:gd name="T1" fmla="*/ 535 h 761"/>
                  <a:gd name="T2" fmla="*/ 1207 w 1209"/>
                  <a:gd name="T3" fmla="*/ 544 h 761"/>
                  <a:gd name="T4" fmla="*/ 1207 w 1209"/>
                  <a:gd name="T5" fmla="*/ 544 h 761"/>
                  <a:gd name="T6" fmla="*/ 916 w 1209"/>
                  <a:gd name="T7" fmla="*/ 761 h 761"/>
                  <a:gd name="T8" fmla="*/ 830 w 1209"/>
                  <a:gd name="T9" fmla="*/ 749 h 761"/>
                  <a:gd name="T10" fmla="*/ 830 w 1209"/>
                  <a:gd name="T11" fmla="*/ 749 h 761"/>
                  <a:gd name="T12" fmla="*/ 880 w 1209"/>
                  <a:gd name="T13" fmla="*/ 759 h 761"/>
                  <a:gd name="T14" fmla="*/ 880 w 1209"/>
                  <a:gd name="T15" fmla="*/ 759 h 761"/>
                  <a:gd name="T16" fmla="*/ 916 w 1209"/>
                  <a:gd name="T17" fmla="*/ 761 h 761"/>
                  <a:gd name="T18" fmla="*/ 955 w 1209"/>
                  <a:gd name="T19" fmla="*/ 759 h 761"/>
                  <a:gd name="T20" fmla="*/ 955 w 1209"/>
                  <a:gd name="T21" fmla="*/ 759 h 761"/>
                  <a:gd name="T22" fmla="*/ 1207 w 1209"/>
                  <a:gd name="T23" fmla="*/ 544 h 761"/>
                  <a:gd name="T24" fmla="*/ 1207 w 1209"/>
                  <a:gd name="T25" fmla="*/ 544 h 761"/>
                  <a:gd name="T26" fmla="*/ 1209 w 1209"/>
                  <a:gd name="T27" fmla="*/ 535 h 761"/>
                  <a:gd name="T28" fmla="*/ 0 w 1209"/>
                  <a:gd name="T29" fmla="*/ 503 h 761"/>
                  <a:gd name="T30" fmla="*/ 3 w 1209"/>
                  <a:gd name="T31" fmla="*/ 504 h 761"/>
                  <a:gd name="T32" fmla="*/ 47 w 1209"/>
                  <a:gd name="T33" fmla="*/ 517 h 761"/>
                  <a:gd name="T34" fmla="*/ 48 w 1209"/>
                  <a:gd name="T35" fmla="*/ 517 h 761"/>
                  <a:gd name="T36" fmla="*/ 416 w 1209"/>
                  <a:gd name="T37" fmla="*/ 626 h 761"/>
                  <a:gd name="T38" fmla="*/ 435 w 1209"/>
                  <a:gd name="T39" fmla="*/ 562 h 761"/>
                  <a:gd name="T40" fmla="*/ 435 w 1209"/>
                  <a:gd name="T41" fmla="*/ 562 h 761"/>
                  <a:gd name="T42" fmla="*/ 416 w 1209"/>
                  <a:gd name="T43" fmla="*/ 626 h 761"/>
                  <a:gd name="T44" fmla="*/ 3 w 1209"/>
                  <a:gd name="T45" fmla="*/ 504 h 761"/>
                  <a:gd name="T46" fmla="*/ 0 w 1209"/>
                  <a:gd name="T47" fmla="*/ 503 h 761"/>
                  <a:gd name="T48" fmla="*/ 1067 w 1209"/>
                  <a:gd name="T49" fmla="*/ 303 h 761"/>
                  <a:gd name="T50" fmla="*/ 1067 w 1209"/>
                  <a:gd name="T51" fmla="*/ 303 h 761"/>
                  <a:gd name="T52" fmla="*/ 1067 w 1209"/>
                  <a:gd name="T53" fmla="*/ 303 h 761"/>
                  <a:gd name="T54" fmla="*/ 587 w 1209"/>
                  <a:gd name="T55" fmla="*/ 45 h 761"/>
                  <a:gd name="T56" fmla="*/ 556 w 1209"/>
                  <a:gd name="T57" fmla="*/ 152 h 761"/>
                  <a:gd name="T58" fmla="*/ 448 w 1209"/>
                  <a:gd name="T59" fmla="*/ 515 h 761"/>
                  <a:gd name="T60" fmla="*/ 448 w 1209"/>
                  <a:gd name="T61" fmla="*/ 515 h 761"/>
                  <a:gd name="T62" fmla="*/ 436 w 1209"/>
                  <a:gd name="T63" fmla="*/ 558 h 761"/>
                  <a:gd name="T64" fmla="*/ 448 w 1209"/>
                  <a:gd name="T65" fmla="*/ 515 h 761"/>
                  <a:gd name="T66" fmla="*/ 449 w 1209"/>
                  <a:gd name="T67" fmla="*/ 515 h 761"/>
                  <a:gd name="T68" fmla="*/ 556 w 1209"/>
                  <a:gd name="T69" fmla="*/ 152 h 761"/>
                  <a:gd name="T70" fmla="*/ 1061 w 1209"/>
                  <a:gd name="T71" fmla="*/ 301 h 761"/>
                  <a:gd name="T72" fmla="*/ 1066 w 1209"/>
                  <a:gd name="T73" fmla="*/ 303 h 761"/>
                  <a:gd name="T74" fmla="*/ 1061 w 1209"/>
                  <a:gd name="T75" fmla="*/ 301 h 761"/>
                  <a:gd name="T76" fmla="*/ 556 w 1209"/>
                  <a:gd name="T77" fmla="*/ 152 h 761"/>
                  <a:gd name="T78" fmla="*/ 587 w 1209"/>
                  <a:gd name="T79" fmla="*/ 45 h 761"/>
                  <a:gd name="T80" fmla="*/ 43 w 1209"/>
                  <a:gd name="T81" fmla="*/ 0 h 761"/>
                  <a:gd name="T82" fmla="*/ 52 w 1209"/>
                  <a:gd name="T83" fmla="*/ 2 h 761"/>
                  <a:gd name="T84" fmla="*/ 556 w 1209"/>
                  <a:gd name="T85" fmla="*/ 152 h 761"/>
                  <a:gd name="T86" fmla="*/ 52 w 1209"/>
                  <a:gd name="T87" fmla="*/ 2 h 761"/>
                  <a:gd name="T88" fmla="*/ 43 w 1209"/>
                  <a:gd name="T89"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9" h="761">
                    <a:moveTo>
                      <a:pt x="1209" y="535"/>
                    </a:moveTo>
                    <a:cubicBezTo>
                      <a:pt x="1209" y="538"/>
                      <a:pt x="1208" y="541"/>
                      <a:pt x="1207" y="544"/>
                    </a:cubicBezTo>
                    <a:cubicBezTo>
                      <a:pt x="1207" y="544"/>
                      <a:pt x="1207" y="544"/>
                      <a:pt x="1207" y="544"/>
                    </a:cubicBezTo>
                    <a:cubicBezTo>
                      <a:pt x="1167" y="676"/>
                      <a:pt x="1047" y="761"/>
                      <a:pt x="916" y="761"/>
                    </a:cubicBezTo>
                    <a:cubicBezTo>
                      <a:pt x="888" y="761"/>
                      <a:pt x="859" y="757"/>
                      <a:pt x="830" y="749"/>
                    </a:cubicBezTo>
                    <a:cubicBezTo>
                      <a:pt x="830" y="749"/>
                      <a:pt x="830" y="749"/>
                      <a:pt x="830" y="749"/>
                    </a:cubicBezTo>
                    <a:cubicBezTo>
                      <a:pt x="846" y="753"/>
                      <a:pt x="863" y="757"/>
                      <a:pt x="880" y="759"/>
                    </a:cubicBezTo>
                    <a:cubicBezTo>
                      <a:pt x="880" y="759"/>
                      <a:pt x="880" y="759"/>
                      <a:pt x="880" y="759"/>
                    </a:cubicBezTo>
                    <a:cubicBezTo>
                      <a:pt x="892" y="760"/>
                      <a:pt x="904" y="761"/>
                      <a:pt x="916" y="761"/>
                    </a:cubicBezTo>
                    <a:cubicBezTo>
                      <a:pt x="929" y="761"/>
                      <a:pt x="942" y="760"/>
                      <a:pt x="955" y="759"/>
                    </a:cubicBezTo>
                    <a:cubicBezTo>
                      <a:pt x="955" y="759"/>
                      <a:pt x="955" y="759"/>
                      <a:pt x="955" y="759"/>
                    </a:cubicBezTo>
                    <a:cubicBezTo>
                      <a:pt x="1070" y="743"/>
                      <a:pt x="1171" y="663"/>
                      <a:pt x="1207" y="544"/>
                    </a:cubicBezTo>
                    <a:cubicBezTo>
                      <a:pt x="1207" y="544"/>
                      <a:pt x="1207" y="544"/>
                      <a:pt x="1207" y="544"/>
                    </a:cubicBezTo>
                    <a:cubicBezTo>
                      <a:pt x="1208" y="541"/>
                      <a:pt x="1209" y="538"/>
                      <a:pt x="1209" y="535"/>
                    </a:cubicBezTo>
                    <a:moveTo>
                      <a:pt x="0" y="503"/>
                    </a:moveTo>
                    <a:cubicBezTo>
                      <a:pt x="1" y="503"/>
                      <a:pt x="2" y="504"/>
                      <a:pt x="3" y="504"/>
                    </a:cubicBezTo>
                    <a:cubicBezTo>
                      <a:pt x="47" y="517"/>
                      <a:pt x="47" y="517"/>
                      <a:pt x="47" y="517"/>
                    </a:cubicBezTo>
                    <a:cubicBezTo>
                      <a:pt x="48" y="517"/>
                      <a:pt x="48" y="517"/>
                      <a:pt x="48" y="517"/>
                    </a:cubicBezTo>
                    <a:cubicBezTo>
                      <a:pt x="416" y="626"/>
                      <a:pt x="416" y="626"/>
                      <a:pt x="416" y="626"/>
                    </a:cubicBezTo>
                    <a:cubicBezTo>
                      <a:pt x="435" y="562"/>
                      <a:pt x="435" y="562"/>
                      <a:pt x="435" y="562"/>
                    </a:cubicBezTo>
                    <a:cubicBezTo>
                      <a:pt x="435" y="562"/>
                      <a:pt x="435" y="562"/>
                      <a:pt x="435" y="562"/>
                    </a:cubicBezTo>
                    <a:cubicBezTo>
                      <a:pt x="416" y="626"/>
                      <a:pt x="416" y="626"/>
                      <a:pt x="416" y="626"/>
                    </a:cubicBezTo>
                    <a:cubicBezTo>
                      <a:pt x="3" y="504"/>
                      <a:pt x="3" y="504"/>
                      <a:pt x="3" y="504"/>
                    </a:cubicBezTo>
                    <a:cubicBezTo>
                      <a:pt x="2" y="503"/>
                      <a:pt x="1" y="503"/>
                      <a:pt x="0" y="503"/>
                    </a:cubicBezTo>
                    <a:moveTo>
                      <a:pt x="1067" y="303"/>
                    </a:moveTo>
                    <a:cubicBezTo>
                      <a:pt x="1067" y="303"/>
                      <a:pt x="1067" y="303"/>
                      <a:pt x="1067" y="303"/>
                    </a:cubicBezTo>
                    <a:cubicBezTo>
                      <a:pt x="1067" y="303"/>
                      <a:pt x="1067" y="303"/>
                      <a:pt x="1067" y="303"/>
                    </a:cubicBezTo>
                    <a:moveTo>
                      <a:pt x="587" y="45"/>
                    </a:moveTo>
                    <a:cubicBezTo>
                      <a:pt x="556" y="152"/>
                      <a:pt x="556" y="152"/>
                      <a:pt x="556" y="152"/>
                    </a:cubicBezTo>
                    <a:cubicBezTo>
                      <a:pt x="448" y="515"/>
                      <a:pt x="448" y="515"/>
                      <a:pt x="448" y="515"/>
                    </a:cubicBezTo>
                    <a:cubicBezTo>
                      <a:pt x="448" y="515"/>
                      <a:pt x="448" y="515"/>
                      <a:pt x="448" y="515"/>
                    </a:cubicBezTo>
                    <a:cubicBezTo>
                      <a:pt x="436" y="558"/>
                      <a:pt x="436" y="558"/>
                      <a:pt x="436" y="558"/>
                    </a:cubicBezTo>
                    <a:cubicBezTo>
                      <a:pt x="448" y="515"/>
                      <a:pt x="448" y="515"/>
                      <a:pt x="448" y="515"/>
                    </a:cubicBezTo>
                    <a:cubicBezTo>
                      <a:pt x="449" y="515"/>
                      <a:pt x="449" y="515"/>
                      <a:pt x="449" y="515"/>
                    </a:cubicBezTo>
                    <a:cubicBezTo>
                      <a:pt x="556" y="152"/>
                      <a:pt x="556" y="152"/>
                      <a:pt x="556" y="152"/>
                    </a:cubicBezTo>
                    <a:cubicBezTo>
                      <a:pt x="1061" y="301"/>
                      <a:pt x="1061" y="301"/>
                      <a:pt x="1061" y="301"/>
                    </a:cubicBezTo>
                    <a:cubicBezTo>
                      <a:pt x="1063" y="302"/>
                      <a:pt x="1065" y="302"/>
                      <a:pt x="1066" y="303"/>
                    </a:cubicBezTo>
                    <a:cubicBezTo>
                      <a:pt x="1065" y="302"/>
                      <a:pt x="1063" y="302"/>
                      <a:pt x="1061" y="301"/>
                    </a:cubicBezTo>
                    <a:cubicBezTo>
                      <a:pt x="556" y="152"/>
                      <a:pt x="556" y="152"/>
                      <a:pt x="556" y="152"/>
                    </a:cubicBezTo>
                    <a:cubicBezTo>
                      <a:pt x="587" y="45"/>
                      <a:pt x="587" y="45"/>
                      <a:pt x="587" y="45"/>
                    </a:cubicBezTo>
                    <a:moveTo>
                      <a:pt x="43" y="0"/>
                    </a:moveTo>
                    <a:cubicBezTo>
                      <a:pt x="46" y="1"/>
                      <a:pt x="49" y="2"/>
                      <a:pt x="52" y="2"/>
                    </a:cubicBezTo>
                    <a:cubicBezTo>
                      <a:pt x="556" y="152"/>
                      <a:pt x="556" y="152"/>
                      <a:pt x="556" y="152"/>
                    </a:cubicBezTo>
                    <a:cubicBezTo>
                      <a:pt x="52" y="2"/>
                      <a:pt x="52" y="2"/>
                      <a:pt x="52" y="2"/>
                    </a:cubicBezTo>
                    <a:cubicBezTo>
                      <a:pt x="49" y="2"/>
                      <a:pt x="46" y="1"/>
                      <a:pt x="4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7" name="iṧľïďè"/>
              <p:cNvSpPr/>
              <p:nvPr/>
            </p:nvSpPr>
            <p:spPr bwMode="auto">
              <a:xfrm>
                <a:off x="5413344" y="4031514"/>
                <a:ext cx="244289" cy="127455"/>
              </a:xfrm>
              <a:custGeom>
                <a:avLst/>
                <a:gdLst>
                  <a:gd name="T0" fmla="*/ 31 w 653"/>
                  <a:gd name="T1" fmla="*/ 0 h 341"/>
                  <a:gd name="T2" fmla="*/ 31 w 653"/>
                  <a:gd name="T3" fmla="*/ 0 h 341"/>
                  <a:gd name="T4" fmla="*/ 0 w 653"/>
                  <a:gd name="T5" fmla="*/ 107 h 341"/>
                  <a:gd name="T6" fmla="*/ 505 w 653"/>
                  <a:gd name="T7" fmla="*/ 256 h 341"/>
                  <a:gd name="T8" fmla="*/ 510 w 653"/>
                  <a:gd name="T9" fmla="*/ 258 h 341"/>
                  <a:gd name="T10" fmla="*/ 511 w 653"/>
                  <a:gd name="T11" fmla="*/ 258 h 341"/>
                  <a:gd name="T12" fmla="*/ 511 w 653"/>
                  <a:gd name="T13" fmla="*/ 258 h 341"/>
                  <a:gd name="T14" fmla="*/ 653 w 653"/>
                  <a:gd name="T15" fmla="*/ 341 h 341"/>
                  <a:gd name="T16" fmla="*/ 651 w 653"/>
                  <a:gd name="T17" fmla="*/ 333 h 341"/>
                  <a:gd name="T18" fmla="*/ 633 w 653"/>
                  <a:gd name="T19" fmla="*/ 284 h 341"/>
                  <a:gd name="T20" fmla="*/ 591 w 653"/>
                  <a:gd name="T21" fmla="*/ 218 h 341"/>
                  <a:gd name="T22" fmla="*/ 591 w 653"/>
                  <a:gd name="T23" fmla="*/ 218 h 341"/>
                  <a:gd name="T24" fmla="*/ 537 w 653"/>
                  <a:gd name="T25" fmla="*/ 168 h 341"/>
                  <a:gd name="T26" fmla="*/ 537 w 653"/>
                  <a:gd name="T27" fmla="*/ 168 h 341"/>
                  <a:gd name="T28" fmla="*/ 502 w 653"/>
                  <a:gd name="T29" fmla="*/ 146 h 341"/>
                  <a:gd name="T30" fmla="*/ 502 w 653"/>
                  <a:gd name="T31" fmla="*/ 146 h 341"/>
                  <a:gd name="T32" fmla="*/ 445 w 653"/>
                  <a:gd name="T33" fmla="*/ 123 h 341"/>
                  <a:gd name="T34" fmla="*/ 31 w 653"/>
                  <a:gd name="T35"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3" h="341">
                    <a:moveTo>
                      <a:pt x="31" y="0"/>
                    </a:moveTo>
                    <a:cubicBezTo>
                      <a:pt x="31" y="0"/>
                      <a:pt x="31" y="0"/>
                      <a:pt x="31" y="0"/>
                    </a:cubicBezTo>
                    <a:cubicBezTo>
                      <a:pt x="0" y="107"/>
                      <a:pt x="0" y="107"/>
                      <a:pt x="0" y="107"/>
                    </a:cubicBezTo>
                    <a:cubicBezTo>
                      <a:pt x="505" y="256"/>
                      <a:pt x="505" y="256"/>
                      <a:pt x="505" y="256"/>
                    </a:cubicBezTo>
                    <a:cubicBezTo>
                      <a:pt x="507" y="257"/>
                      <a:pt x="509" y="257"/>
                      <a:pt x="510" y="258"/>
                    </a:cubicBezTo>
                    <a:cubicBezTo>
                      <a:pt x="511" y="258"/>
                      <a:pt x="511" y="258"/>
                      <a:pt x="511" y="258"/>
                    </a:cubicBezTo>
                    <a:cubicBezTo>
                      <a:pt x="511" y="258"/>
                      <a:pt x="511" y="258"/>
                      <a:pt x="511" y="258"/>
                    </a:cubicBezTo>
                    <a:cubicBezTo>
                      <a:pt x="566" y="275"/>
                      <a:pt x="614" y="305"/>
                      <a:pt x="653" y="341"/>
                    </a:cubicBezTo>
                    <a:cubicBezTo>
                      <a:pt x="653" y="339"/>
                      <a:pt x="652" y="336"/>
                      <a:pt x="651" y="333"/>
                    </a:cubicBezTo>
                    <a:cubicBezTo>
                      <a:pt x="647" y="316"/>
                      <a:pt x="641" y="300"/>
                      <a:pt x="633" y="284"/>
                    </a:cubicBezTo>
                    <a:cubicBezTo>
                      <a:pt x="622" y="261"/>
                      <a:pt x="608" y="238"/>
                      <a:pt x="591" y="218"/>
                    </a:cubicBezTo>
                    <a:cubicBezTo>
                      <a:pt x="591" y="218"/>
                      <a:pt x="591" y="218"/>
                      <a:pt x="591" y="218"/>
                    </a:cubicBezTo>
                    <a:cubicBezTo>
                      <a:pt x="575" y="199"/>
                      <a:pt x="557" y="182"/>
                      <a:pt x="537" y="168"/>
                    </a:cubicBezTo>
                    <a:cubicBezTo>
                      <a:pt x="537" y="168"/>
                      <a:pt x="537" y="168"/>
                      <a:pt x="537" y="168"/>
                    </a:cubicBezTo>
                    <a:cubicBezTo>
                      <a:pt x="526" y="160"/>
                      <a:pt x="514" y="152"/>
                      <a:pt x="502" y="146"/>
                    </a:cubicBezTo>
                    <a:cubicBezTo>
                      <a:pt x="502" y="146"/>
                      <a:pt x="502" y="146"/>
                      <a:pt x="502" y="146"/>
                    </a:cubicBezTo>
                    <a:cubicBezTo>
                      <a:pt x="484" y="137"/>
                      <a:pt x="465" y="129"/>
                      <a:pt x="445" y="123"/>
                    </a:cubicBezTo>
                    <a:cubicBezTo>
                      <a:pt x="31" y="0"/>
                      <a:pt x="31" y="0"/>
                      <a:pt x="31"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8" name="ïŝlïḑê"/>
              <p:cNvSpPr/>
              <p:nvPr/>
            </p:nvSpPr>
            <p:spPr bwMode="auto">
              <a:xfrm>
                <a:off x="5361203" y="4071103"/>
                <a:ext cx="301257" cy="226909"/>
              </a:xfrm>
              <a:custGeom>
                <a:avLst/>
                <a:gdLst>
                  <a:gd name="T0" fmla="*/ 140 w 807"/>
                  <a:gd name="T1" fmla="*/ 0 h 609"/>
                  <a:gd name="T2" fmla="*/ 33 w 807"/>
                  <a:gd name="T3" fmla="*/ 363 h 609"/>
                  <a:gd name="T4" fmla="*/ 368 w 807"/>
                  <a:gd name="T5" fmla="*/ 463 h 609"/>
                  <a:gd name="T6" fmla="*/ 416 w 807"/>
                  <a:gd name="T7" fmla="*/ 477 h 609"/>
                  <a:gd name="T8" fmla="*/ 417 w 807"/>
                  <a:gd name="T9" fmla="*/ 477 h 609"/>
                  <a:gd name="T10" fmla="*/ 497 w 807"/>
                  <a:gd name="T11" fmla="*/ 488 h 609"/>
                  <a:gd name="T12" fmla="*/ 499 w 807"/>
                  <a:gd name="T13" fmla="*/ 488 h 609"/>
                  <a:gd name="T14" fmla="*/ 645 w 807"/>
                  <a:gd name="T15" fmla="*/ 432 h 609"/>
                  <a:gd name="T16" fmla="*/ 653 w 807"/>
                  <a:gd name="T17" fmla="*/ 427 h 609"/>
                  <a:gd name="T18" fmla="*/ 662 w 807"/>
                  <a:gd name="T19" fmla="*/ 425 h 609"/>
                  <a:gd name="T20" fmla="*/ 679 w 807"/>
                  <a:gd name="T21" fmla="*/ 433 h 609"/>
                  <a:gd name="T22" fmla="*/ 686 w 807"/>
                  <a:gd name="T23" fmla="*/ 455 h 609"/>
                  <a:gd name="T24" fmla="*/ 686 w 807"/>
                  <a:gd name="T25" fmla="*/ 456 h 609"/>
                  <a:gd name="T26" fmla="*/ 686 w 807"/>
                  <a:gd name="T27" fmla="*/ 455 h 609"/>
                  <a:gd name="T28" fmla="*/ 686 w 807"/>
                  <a:gd name="T29" fmla="*/ 456 h 609"/>
                  <a:gd name="T30" fmla="*/ 686 w 807"/>
                  <a:gd name="T31" fmla="*/ 456 h 609"/>
                  <a:gd name="T32" fmla="*/ 686 w 807"/>
                  <a:gd name="T33" fmla="*/ 457 h 609"/>
                  <a:gd name="T34" fmla="*/ 679 w 807"/>
                  <a:gd name="T35" fmla="*/ 467 h 609"/>
                  <a:gd name="T36" fmla="*/ 497 w 807"/>
                  <a:gd name="T37" fmla="*/ 537 h 609"/>
                  <a:gd name="T38" fmla="*/ 497 w 807"/>
                  <a:gd name="T39" fmla="*/ 537 h 609"/>
                  <a:gd name="T40" fmla="*/ 402 w 807"/>
                  <a:gd name="T41" fmla="*/ 524 h 609"/>
                  <a:gd name="T42" fmla="*/ 354 w 807"/>
                  <a:gd name="T43" fmla="*/ 510 h 609"/>
                  <a:gd name="T44" fmla="*/ 19 w 807"/>
                  <a:gd name="T45" fmla="*/ 410 h 609"/>
                  <a:gd name="T46" fmla="*/ 0 w 807"/>
                  <a:gd name="T47" fmla="*/ 474 h 609"/>
                  <a:gd name="T48" fmla="*/ 157 w 807"/>
                  <a:gd name="T49" fmla="*/ 520 h 609"/>
                  <a:gd name="T50" fmla="*/ 414 w 807"/>
                  <a:gd name="T51" fmla="*/ 597 h 609"/>
                  <a:gd name="T52" fmla="*/ 500 w 807"/>
                  <a:gd name="T53" fmla="*/ 609 h 609"/>
                  <a:gd name="T54" fmla="*/ 791 w 807"/>
                  <a:gd name="T55" fmla="*/ 392 h 609"/>
                  <a:gd name="T56" fmla="*/ 791 w 807"/>
                  <a:gd name="T57" fmla="*/ 392 h 609"/>
                  <a:gd name="T58" fmla="*/ 793 w 807"/>
                  <a:gd name="T59" fmla="*/ 383 h 609"/>
                  <a:gd name="T60" fmla="*/ 795 w 807"/>
                  <a:gd name="T61" fmla="*/ 236 h 609"/>
                  <a:gd name="T62" fmla="*/ 793 w 807"/>
                  <a:gd name="T63" fmla="*/ 234 h 609"/>
                  <a:gd name="T64" fmla="*/ 651 w 807"/>
                  <a:gd name="T65" fmla="*/ 151 h 609"/>
                  <a:gd name="T66" fmla="*/ 651 w 807"/>
                  <a:gd name="T67" fmla="*/ 151 h 609"/>
                  <a:gd name="T68" fmla="*/ 650 w 807"/>
                  <a:gd name="T69" fmla="*/ 151 h 609"/>
                  <a:gd name="T70" fmla="*/ 645 w 807"/>
                  <a:gd name="T71" fmla="*/ 149 h 609"/>
                  <a:gd name="T72" fmla="*/ 140 w 807"/>
                  <a:gd name="T73"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7" h="609">
                    <a:moveTo>
                      <a:pt x="140" y="0"/>
                    </a:moveTo>
                    <a:cubicBezTo>
                      <a:pt x="33" y="363"/>
                      <a:pt x="33" y="363"/>
                      <a:pt x="33" y="363"/>
                    </a:cubicBezTo>
                    <a:cubicBezTo>
                      <a:pt x="368" y="463"/>
                      <a:pt x="368" y="463"/>
                      <a:pt x="368" y="463"/>
                    </a:cubicBezTo>
                    <a:cubicBezTo>
                      <a:pt x="416" y="477"/>
                      <a:pt x="416" y="477"/>
                      <a:pt x="416" y="477"/>
                    </a:cubicBezTo>
                    <a:cubicBezTo>
                      <a:pt x="417" y="477"/>
                      <a:pt x="417" y="477"/>
                      <a:pt x="417" y="477"/>
                    </a:cubicBezTo>
                    <a:cubicBezTo>
                      <a:pt x="418" y="477"/>
                      <a:pt x="452" y="488"/>
                      <a:pt x="497" y="488"/>
                    </a:cubicBezTo>
                    <a:cubicBezTo>
                      <a:pt x="497" y="488"/>
                      <a:pt x="498" y="488"/>
                      <a:pt x="499" y="488"/>
                    </a:cubicBezTo>
                    <a:cubicBezTo>
                      <a:pt x="558" y="488"/>
                      <a:pt x="607" y="469"/>
                      <a:pt x="645" y="432"/>
                    </a:cubicBezTo>
                    <a:cubicBezTo>
                      <a:pt x="647" y="430"/>
                      <a:pt x="650" y="428"/>
                      <a:pt x="653" y="427"/>
                    </a:cubicBezTo>
                    <a:cubicBezTo>
                      <a:pt x="656" y="426"/>
                      <a:pt x="659" y="425"/>
                      <a:pt x="662" y="425"/>
                    </a:cubicBezTo>
                    <a:cubicBezTo>
                      <a:pt x="668" y="425"/>
                      <a:pt x="675" y="428"/>
                      <a:pt x="679" y="433"/>
                    </a:cubicBezTo>
                    <a:cubicBezTo>
                      <a:pt x="686" y="439"/>
                      <a:pt x="688" y="447"/>
                      <a:pt x="686" y="455"/>
                    </a:cubicBezTo>
                    <a:cubicBezTo>
                      <a:pt x="686" y="456"/>
                      <a:pt x="686" y="456"/>
                      <a:pt x="686" y="456"/>
                    </a:cubicBezTo>
                    <a:cubicBezTo>
                      <a:pt x="686" y="455"/>
                      <a:pt x="686" y="455"/>
                      <a:pt x="686" y="455"/>
                    </a:cubicBezTo>
                    <a:cubicBezTo>
                      <a:pt x="686" y="456"/>
                      <a:pt x="686" y="456"/>
                      <a:pt x="686" y="456"/>
                    </a:cubicBezTo>
                    <a:cubicBezTo>
                      <a:pt x="686" y="456"/>
                      <a:pt x="686" y="456"/>
                      <a:pt x="686" y="456"/>
                    </a:cubicBezTo>
                    <a:cubicBezTo>
                      <a:pt x="686" y="456"/>
                      <a:pt x="686" y="456"/>
                      <a:pt x="686" y="457"/>
                    </a:cubicBezTo>
                    <a:cubicBezTo>
                      <a:pt x="684" y="461"/>
                      <a:pt x="682" y="464"/>
                      <a:pt x="679" y="467"/>
                    </a:cubicBezTo>
                    <a:cubicBezTo>
                      <a:pt x="632" y="513"/>
                      <a:pt x="569" y="537"/>
                      <a:pt x="497" y="537"/>
                    </a:cubicBezTo>
                    <a:cubicBezTo>
                      <a:pt x="497" y="537"/>
                      <a:pt x="497" y="537"/>
                      <a:pt x="497" y="537"/>
                    </a:cubicBezTo>
                    <a:cubicBezTo>
                      <a:pt x="446" y="537"/>
                      <a:pt x="407" y="525"/>
                      <a:pt x="402" y="524"/>
                    </a:cubicBezTo>
                    <a:cubicBezTo>
                      <a:pt x="354" y="510"/>
                      <a:pt x="354" y="510"/>
                      <a:pt x="354" y="510"/>
                    </a:cubicBezTo>
                    <a:cubicBezTo>
                      <a:pt x="19" y="410"/>
                      <a:pt x="19" y="410"/>
                      <a:pt x="19" y="410"/>
                    </a:cubicBezTo>
                    <a:cubicBezTo>
                      <a:pt x="0" y="474"/>
                      <a:pt x="0" y="474"/>
                      <a:pt x="0" y="474"/>
                    </a:cubicBezTo>
                    <a:cubicBezTo>
                      <a:pt x="157" y="520"/>
                      <a:pt x="157" y="520"/>
                      <a:pt x="157" y="520"/>
                    </a:cubicBezTo>
                    <a:cubicBezTo>
                      <a:pt x="414" y="597"/>
                      <a:pt x="414" y="597"/>
                      <a:pt x="414" y="597"/>
                    </a:cubicBezTo>
                    <a:cubicBezTo>
                      <a:pt x="443" y="605"/>
                      <a:pt x="472" y="609"/>
                      <a:pt x="500" y="609"/>
                    </a:cubicBezTo>
                    <a:cubicBezTo>
                      <a:pt x="631" y="609"/>
                      <a:pt x="751" y="524"/>
                      <a:pt x="791" y="392"/>
                    </a:cubicBezTo>
                    <a:cubicBezTo>
                      <a:pt x="791" y="392"/>
                      <a:pt x="791" y="392"/>
                      <a:pt x="791" y="392"/>
                    </a:cubicBezTo>
                    <a:cubicBezTo>
                      <a:pt x="792" y="389"/>
                      <a:pt x="793" y="386"/>
                      <a:pt x="793" y="383"/>
                    </a:cubicBezTo>
                    <a:cubicBezTo>
                      <a:pt x="807" y="334"/>
                      <a:pt x="806" y="283"/>
                      <a:pt x="795" y="236"/>
                    </a:cubicBezTo>
                    <a:cubicBezTo>
                      <a:pt x="794" y="235"/>
                      <a:pt x="794" y="235"/>
                      <a:pt x="793" y="234"/>
                    </a:cubicBezTo>
                    <a:cubicBezTo>
                      <a:pt x="754" y="198"/>
                      <a:pt x="706" y="168"/>
                      <a:pt x="651" y="151"/>
                    </a:cubicBezTo>
                    <a:cubicBezTo>
                      <a:pt x="651" y="151"/>
                      <a:pt x="651" y="151"/>
                      <a:pt x="651" y="151"/>
                    </a:cubicBezTo>
                    <a:cubicBezTo>
                      <a:pt x="651" y="151"/>
                      <a:pt x="651" y="151"/>
                      <a:pt x="650" y="151"/>
                    </a:cubicBezTo>
                    <a:cubicBezTo>
                      <a:pt x="649" y="150"/>
                      <a:pt x="647" y="150"/>
                      <a:pt x="645" y="149"/>
                    </a:cubicBezTo>
                    <a:cubicBezTo>
                      <a:pt x="140" y="0"/>
                      <a:pt x="140" y="0"/>
                      <a:pt x="140"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69" name="ísḻiḋe"/>
              <p:cNvSpPr/>
              <p:nvPr/>
            </p:nvSpPr>
            <p:spPr bwMode="auto">
              <a:xfrm>
                <a:off x="5160365" y="3981305"/>
                <a:ext cx="264565" cy="89798"/>
              </a:xfrm>
              <a:custGeom>
                <a:avLst/>
                <a:gdLst>
                  <a:gd name="T0" fmla="*/ 208 w 708"/>
                  <a:gd name="T1" fmla="*/ 0 h 242"/>
                  <a:gd name="T2" fmla="*/ 0 w 708"/>
                  <a:gd name="T3" fmla="*/ 84 h 242"/>
                  <a:gd name="T4" fmla="*/ 0 w 708"/>
                  <a:gd name="T5" fmla="*/ 84 h 242"/>
                  <a:gd name="T6" fmla="*/ 0 w 708"/>
                  <a:gd name="T7" fmla="*/ 84 h 242"/>
                  <a:gd name="T8" fmla="*/ 69 w 708"/>
                  <a:gd name="T9" fmla="*/ 77 h 242"/>
                  <a:gd name="T10" fmla="*/ 164 w 708"/>
                  <a:gd name="T11" fmla="*/ 90 h 242"/>
                  <a:gd name="T12" fmla="*/ 173 w 708"/>
                  <a:gd name="T13" fmla="*/ 92 h 242"/>
                  <a:gd name="T14" fmla="*/ 677 w 708"/>
                  <a:gd name="T15" fmla="*/ 242 h 242"/>
                  <a:gd name="T16" fmla="*/ 708 w 708"/>
                  <a:gd name="T17" fmla="*/ 135 h 242"/>
                  <a:gd name="T18" fmla="*/ 708 w 708"/>
                  <a:gd name="T19" fmla="*/ 135 h 242"/>
                  <a:gd name="T20" fmla="*/ 479 w 708"/>
                  <a:gd name="T21" fmla="*/ 67 h 242"/>
                  <a:gd name="T22" fmla="*/ 469 w 708"/>
                  <a:gd name="T23" fmla="*/ 65 h 242"/>
                  <a:gd name="T24" fmla="*/ 395 w 708"/>
                  <a:gd name="T25" fmla="*/ 43 h 242"/>
                  <a:gd name="T26" fmla="*/ 296 w 708"/>
                  <a:gd name="T27" fmla="*/ 13 h 242"/>
                  <a:gd name="T28" fmla="*/ 208 w 708"/>
                  <a:gd name="T29"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8" h="242">
                    <a:moveTo>
                      <a:pt x="208" y="0"/>
                    </a:moveTo>
                    <a:cubicBezTo>
                      <a:pt x="130" y="0"/>
                      <a:pt x="55" y="31"/>
                      <a:pt x="0" y="84"/>
                    </a:cubicBezTo>
                    <a:cubicBezTo>
                      <a:pt x="0" y="84"/>
                      <a:pt x="0" y="84"/>
                      <a:pt x="0" y="84"/>
                    </a:cubicBezTo>
                    <a:cubicBezTo>
                      <a:pt x="0" y="84"/>
                      <a:pt x="0" y="84"/>
                      <a:pt x="0" y="84"/>
                    </a:cubicBezTo>
                    <a:cubicBezTo>
                      <a:pt x="23" y="80"/>
                      <a:pt x="46" y="77"/>
                      <a:pt x="69" y="77"/>
                    </a:cubicBezTo>
                    <a:cubicBezTo>
                      <a:pt x="100" y="77"/>
                      <a:pt x="132" y="81"/>
                      <a:pt x="164" y="90"/>
                    </a:cubicBezTo>
                    <a:cubicBezTo>
                      <a:pt x="167" y="91"/>
                      <a:pt x="170" y="92"/>
                      <a:pt x="173" y="92"/>
                    </a:cubicBezTo>
                    <a:cubicBezTo>
                      <a:pt x="677" y="242"/>
                      <a:pt x="677" y="242"/>
                      <a:pt x="677" y="242"/>
                    </a:cubicBezTo>
                    <a:cubicBezTo>
                      <a:pt x="708" y="135"/>
                      <a:pt x="708" y="135"/>
                      <a:pt x="708" y="135"/>
                    </a:cubicBezTo>
                    <a:cubicBezTo>
                      <a:pt x="708" y="135"/>
                      <a:pt x="708" y="135"/>
                      <a:pt x="708" y="135"/>
                    </a:cubicBezTo>
                    <a:cubicBezTo>
                      <a:pt x="479" y="67"/>
                      <a:pt x="479" y="67"/>
                      <a:pt x="479" y="67"/>
                    </a:cubicBezTo>
                    <a:cubicBezTo>
                      <a:pt x="469" y="65"/>
                      <a:pt x="469" y="65"/>
                      <a:pt x="469" y="65"/>
                    </a:cubicBezTo>
                    <a:cubicBezTo>
                      <a:pt x="395" y="43"/>
                      <a:pt x="395" y="43"/>
                      <a:pt x="395" y="43"/>
                    </a:cubicBezTo>
                    <a:cubicBezTo>
                      <a:pt x="296" y="13"/>
                      <a:pt x="296" y="13"/>
                      <a:pt x="296" y="13"/>
                    </a:cubicBezTo>
                    <a:cubicBezTo>
                      <a:pt x="267" y="5"/>
                      <a:pt x="237" y="0"/>
                      <a:pt x="208"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0" name="ísḻïde"/>
              <p:cNvSpPr/>
              <p:nvPr/>
            </p:nvSpPr>
            <p:spPr bwMode="auto">
              <a:xfrm>
                <a:off x="5125605" y="4009306"/>
                <a:ext cx="287739" cy="238495"/>
              </a:xfrm>
              <a:custGeom>
                <a:avLst/>
                <a:gdLst>
                  <a:gd name="T0" fmla="*/ 163 w 771"/>
                  <a:gd name="T1" fmla="*/ 0 h 639"/>
                  <a:gd name="T2" fmla="*/ 94 w 771"/>
                  <a:gd name="T3" fmla="*/ 7 h 639"/>
                  <a:gd name="T4" fmla="*/ 94 w 771"/>
                  <a:gd name="T5" fmla="*/ 7 h 639"/>
                  <a:gd name="T6" fmla="*/ 13 w 771"/>
                  <a:gd name="T7" fmla="*/ 140 h 639"/>
                  <a:gd name="T8" fmla="*/ 13 w 771"/>
                  <a:gd name="T9" fmla="*/ 140 h 639"/>
                  <a:gd name="T10" fmla="*/ 1 w 771"/>
                  <a:gd name="T11" fmla="*/ 228 h 639"/>
                  <a:gd name="T12" fmla="*/ 1 w 771"/>
                  <a:gd name="T13" fmla="*/ 239 h 639"/>
                  <a:gd name="T14" fmla="*/ 1 w 771"/>
                  <a:gd name="T15" fmla="*/ 239 h 639"/>
                  <a:gd name="T16" fmla="*/ 19 w 771"/>
                  <a:gd name="T17" fmla="*/ 330 h 639"/>
                  <a:gd name="T18" fmla="*/ 90 w 771"/>
                  <a:gd name="T19" fmla="*/ 441 h 639"/>
                  <a:gd name="T20" fmla="*/ 90 w 771"/>
                  <a:gd name="T21" fmla="*/ 441 h 639"/>
                  <a:gd name="T22" fmla="*/ 215 w 771"/>
                  <a:gd name="T23" fmla="*/ 516 h 639"/>
                  <a:gd name="T24" fmla="*/ 218 w 771"/>
                  <a:gd name="T25" fmla="*/ 517 h 639"/>
                  <a:gd name="T26" fmla="*/ 631 w 771"/>
                  <a:gd name="T27" fmla="*/ 639 h 639"/>
                  <a:gd name="T28" fmla="*/ 650 w 771"/>
                  <a:gd name="T29" fmla="*/ 575 h 639"/>
                  <a:gd name="T30" fmla="*/ 651 w 771"/>
                  <a:gd name="T31" fmla="*/ 571 h 639"/>
                  <a:gd name="T32" fmla="*/ 650 w 771"/>
                  <a:gd name="T33" fmla="*/ 575 h 639"/>
                  <a:gd name="T34" fmla="*/ 305 w 771"/>
                  <a:gd name="T35" fmla="*/ 473 h 639"/>
                  <a:gd name="T36" fmla="*/ 257 w 771"/>
                  <a:gd name="T37" fmla="*/ 459 h 639"/>
                  <a:gd name="T38" fmla="*/ 170 w 771"/>
                  <a:gd name="T39" fmla="*/ 419 h 639"/>
                  <a:gd name="T40" fmla="*/ 56 w 771"/>
                  <a:gd name="T41" fmla="*/ 261 h 639"/>
                  <a:gd name="T42" fmla="*/ 56 w 771"/>
                  <a:gd name="T43" fmla="*/ 249 h 639"/>
                  <a:gd name="T44" fmla="*/ 57 w 771"/>
                  <a:gd name="T45" fmla="*/ 247 h 639"/>
                  <a:gd name="T46" fmla="*/ 57 w 771"/>
                  <a:gd name="T47" fmla="*/ 247 h 639"/>
                  <a:gd name="T48" fmla="*/ 57 w 771"/>
                  <a:gd name="T49" fmla="*/ 247 h 639"/>
                  <a:gd name="T50" fmla="*/ 74 w 771"/>
                  <a:gd name="T51" fmla="*/ 232 h 639"/>
                  <a:gd name="T52" fmla="*/ 80 w 771"/>
                  <a:gd name="T53" fmla="*/ 231 h 639"/>
                  <a:gd name="T54" fmla="*/ 100 w 771"/>
                  <a:gd name="T55" fmla="*/ 241 h 639"/>
                  <a:gd name="T56" fmla="*/ 104 w 771"/>
                  <a:gd name="T57" fmla="*/ 250 h 639"/>
                  <a:gd name="T58" fmla="*/ 196 w 771"/>
                  <a:gd name="T59" fmla="*/ 377 h 639"/>
                  <a:gd name="T60" fmla="*/ 270 w 771"/>
                  <a:gd name="T61" fmla="*/ 412 h 639"/>
                  <a:gd name="T62" fmla="*/ 271 w 771"/>
                  <a:gd name="T63" fmla="*/ 412 h 639"/>
                  <a:gd name="T64" fmla="*/ 319 w 771"/>
                  <a:gd name="T65" fmla="*/ 426 h 639"/>
                  <a:gd name="T66" fmla="*/ 663 w 771"/>
                  <a:gd name="T67" fmla="*/ 528 h 639"/>
                  <a:gd name="T68" fmla="*/ 771 w 771"/>
                  <a:gd name="T69" fmla="*/ 165 h 639"/>
                  <a:gd name="T70" fmla="*/ 267 w 771"/>
                  <a:gd name="T71" fmla="*/ 15 h 639"/>
                  <a:gd name="T72" fmla="*/ 258 w 771"/>
                  <a:gd name="T73" fmla="*/ 13 h 639"/>
                  <a:gd name="T74" fmla="*/ 163 w 771"/>
                  <a:gd name="T75"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1" h="639">
                    <a:moveTo>
                      <a:pt x="163" y="0"/>
                    </a:moveTo>
                    <a:cubicBezTo>
                      <a:pt x="140" y="0"/>
                      <a:pt x="117" y="3"/>
                      <a:pt x="94" y="7"/>
                    </a:cubicBezTo>
                    <a:cubicBezTo>
                      <a:pt x="94" y="7"/>
                      <a:pt x="94" y="7"/>
                      <a:pt x="94" y="7"/>
                    </a:cubicBezTo>
                    <a:cubicBezTo>
                      <a:pt x="57" y="42"/>
                      <a:pt x="29" y="88"/>
                      <a:pt x="13" y="140"/>
                    </a:cubicBezTo>
                    <a:cubicBezTo>
                      <a:pt x="13" y="140"/>
                      <a:pt x="13" y="140"/>
                      <a:pt x="13" y="140"/>
                    </a:cubicBezTo>
                    <a:cubicBezTo>
                      <a:pt x="5" y="170"/>
                      <a:pt x="0" y="199"/>
                      <a:pt x="1" y="228"/>
                    </a:cubicBezTo>
                    <a:cubicBezTo>
                      <a:pt x="1" y="232"/>
                      <a:pt x="1" y="235"/>
                      <a:pt x="1" y="239"/>
                    </a:cubicBezTo>
                    <a:cubicBezTo>
                      <a:pt x="1" y="239"/>
                      <a:pt x="1" y="239"/>
                      <a:pt x="1" y="239"/>
                    </a:cubicBezTo>
                    <a:cubicBezTo>
                      <a:pt x="2" y="270"/>
                      <a:pt x="8" y="301"/>
                      <a:pt x="19" y="330"/>
                    </a:cubicBezTo>
                    <a:cubicBezTo>
                      <a:pt x="34" y="372"/>
                      <a:pt x="59" y="410"/>
                      <a:pt x="90" y="441"/>
                    </a:cubicBezTo>
                    <a:cubicBezTo>
                      <a:pt x="90" y="441"/>
                      <a:pt x="90" y="441"/>
                      <a:pt x="90" y="441"/>
                    </a:cubicBezTo>
                    <a:cubicBezTo>
                      <a:pt x="124" y="475"/>
                      <a:pt x="166" y="501"/>
                      <a:pt x="215" y="516"/>
                    </a:cubicBezTo>
                    <a:cubicBezTo>
                      <a:pt x="216" y="516"/>
                      <a:pt x="217" y="516"/>
                      <a:pt x="218" y="517"/>
                    </a:cubicBezTo>
                    <a:cubicBezTo>
                      <a:pt x="631" y="639"/>
                      <a:pt x="631" y="639"/>
                      <a:pt x="631" y="639"/>
                    </a:cubicBezTo>
                    <a:cubicBezTo>
                      <a:pt x="650" y="575"/>
                      <a:pt x="650" y="575"/>
                      <a:pt x="650" y="575"/>
                    </a:cubicBezTo>
                    <a:cubicBezTo>
                      <a:pt x="651" y="571"/>
                      <a:pt x="651" y="571"/>
                      <a:pt x="651" y="571"/>
                    </a:cubicBezTo>
                    <a:cubicBezTo>
                      <a:pt x="650" y="575"/>
                      <a:pt x="650" y="575"/>
                      <a:pt x="650" y="575"/>
                    </a:cubicBezTo>
                    <a:cubicBezTo>
                      <a:pt x="305" y="473"/>
                      <a:pt x="305" y="473"/>
                      <a:pt x="305" y="473"/>
                    </a:cubicBezTo>
                    <a:cubicBezTo>
                      <a:pt x="257" y="459"/>
                      <a:pt x="257" y="459"/>
                      <a:pt x="257" y="459"/>
                    </a:cubicBezTo>
                    <a:cubicBezTo>
                      <a:pt x="252" y="458"/>
                      <a:pt x="213" y="447"/>
                      <a:pt x="170" y="419"/>
                    </a:cubicBezTo>
                    <a:cubicBezTo>
                      <a:pt x="110" y="379"/>
                      <a:pt x="70" y="325"/>
                      <a:pt x="56" y="261"/>
                    </a:cubicBezTo>
                    <a:cubicBezTo>
                      <a:pt x="55" y="257"/>
                      <a:pt x="55" y="252"/>
                      <a:pt x="56" y="249"/>
                    </a:cubicBezTo>
                    <a:cubicBezTo>
                      <a:pt x="56" y="248"/>
                      <a:pt x="56" y="248"/>
                      <a:pt x="57" y="247"/>
                    </a:cubicBezTo>
                    <a:cubicBezTo>
                      <a:pt x="57" y="247"/>
                      <a:pt x="57" y="247"/>
                      <a:pt x="57" y="247"/>
                    </a:cubicBezTo>
                    <a:cubicBezTo>
                      <a:pt x="57" y="247"/>
                      <a:pt x="57" y="247"/>
                      <a:pt x="57" y="247"/>
                    </a:cubicBezTo>
                    <a:cubicBezTo>
                      <a:pt x="59" y="239"/>
                      <a:pt x="66" y="233"/>
                      <a:pt x="74" y="232"/>
                    </a:cubicBezTo>
                    <a:cubicBezTo>
                      <a:pt x="76" y="231"/>
                      <a:pt x="78" y="231"/>
                      <a:pt x="80" y="231"/>
                    </a:cubicBezTo>
                    <a:cubicBezTo>
                      <a:pt x="88" y="231"/>
                      <a:pt x="95" y="235"/>
                      <a:pt x="100" y="241"/>
                    </a:cubicBezTo>
                    <a:cubicBezTo>
                      <a:pt x="102" y="243"/>
                      <a:pt x="103" y="247"/>
                      <a:pt x="104" y="250"/>
                    </a:cubicBezTo>
                    <a:cubicBezTo>
                      <a:pt x="115" y="301"/>
                      <a:pt x="146" y="344"/>
                      <a:pt x="196" y="377"/>
                    </a:cubicBezTo>
                    <a:cubicBezTo>
                      <a:pt x="234" y="402"/>
                      <a:pt x="270" y="412"/>
                      <a:pt x="270" y="412"/>
                    </a:cubicBezTo>
                    <a:cubicBezTo>
                      <a:pt x="271" y="412"/>
                      <a:pt x="271" y="412"/>
                      <a:pt x="271" y="412"/>
                    </a:cubicBezTo>
                    <a:cubicBezTo>
                      <a:pt x="319" y="426"/>
                      <a:pt x="319" y="426"/>
                      <a:pt x="319" y="426"/>
                    </a:cubicBezTo>
                    <a:cubicBezTo>
                      <a:pt x="663" y="528"/>
                      <a:pt x="663" y="528"/>
                      <a:pt x="663" y="528"/>
                    </a:cubicBezTo>
                    <a:cubicBezTo>
                      <a:pt x="771" y="165"/>
                      <a:pt x="771" y="165"/>
                      <a:pt x="771" y="165"/>
                    </a:cubicBezTo>
                    <a:cubicBezTo>
                      <a:pt x="267" y="15"/>
                      <a:pt x="267" y="15"/>
                      <a:pt x="267" y="15"/>
                    </a:cubicBezTo>
                    <a:cubicBezTo>
                      <a:pt x="264" y="15"/>
                      <a:pt x="261" y="14"/>
                      <a:pt x="258" y="13"/>
                    </a:cubicBezTo>
                    <a:cubicBezTo>
                      <a:pt x="226" y="4"/>
                      <a:pt x="194" y="0"/>
                      <a:pt x="16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1" name="îṩ1idé"/>
              <p:cNvSpPr/>
              <p:nvPr/>
            </p:nvSpPr>
            <p:spPr bwMode="auto">
              <a:xfrm>
                <a:off x="5367962" y="4206282"/>
                <a:ext cx="250082" cy="64693"/>
              </a:xfrm>
              <a:custGeom>
                <a:avLst/>
                <a:gdLst>
                  <a:gd name="T0" fmla="*/ 667 w 669"/>
                  <a:gd name="T1" fmla="*/ 92 h 174"/>
                  <a:gd name="T2" fmla="*/ 667 w 669"/>
                  <a:gd name="T3" fmla="*/ 93 h 174"/>
                  <a:gd name="T4" fmla="*/ 667 w 669"/>
                  <a:gd name="T5" fmla="*/ 93 h 174"/>
                  <a:gd name="T6" fmla="*/ 667 w 669"/>
                  <a:gd name="T7" fmla="*/ 92 h 174"/>
                  <a:gd name="T8" fmla="*/ 13 w 669"/>
                  <a:gd name="T9" fmla="*/ 0 h 174"/>
                  <a:gd name="T10" fmla="*/ 1 w 669"/>
                  <a:gd name="T11" fmla="*/ 43 h 174"/>
                  <a:gd name="T12" fmla="*/ 0 w 669"/>
                  <a:gd name="T13" fmla="*/ 47 h 174"/>
                  <a:gd name="T14" fmla="*/ 0 w 669"/>
                  <a:gd name="T15" fmla="*/ 47 h 174"/>
                  <a:gd name="T16" fmla="*/ 335 w 669"/>
                  <a:gd name="T17" fmla="*/ 147 h 174"/>
                  <a:gd name="T18" fmla="*/ 383 w 669"/>
                  <a:gd name="T19" fmla="*/ 161 h 174"/>
                  <a:gd name="T20" fmla="*/ 478 w 669"/>
                  <a:gd name="T21" fmla="*/ 174 h 174"/>
                  <a:gd name="T22" fmla="*/ 478 w 669"/>
                  <a:gd name="T23" fmla="*/ 174 h 174"/>
                  <a:gd name="T24" fmla="*/ 660 w 669"/>
                  <a:gd name="T25" fmla="*/ 104 h 174"/>
                  <a:gd name="T26" fmla="*/ 667 w 669"/>
                  <a:gd name="T27" fmla="*/ 94 h 174"/>
                  <a:gd name="T28" fmla="*/ 667 w 669"/>
                  <a:gd name="T29" fmla="*/ 93 h 174"/>
                  <a:gd name="T30" fmla="*/ 667 w 669"/>
                  <a:gd name="T31" fmla="*/ 92 h 174"/>
                  <a:gd name="T32" fmla="*/ 660 w 669"/>
                  <a:gd name="T33" fmla="*/ 70 h 174"/>
                  <a:gd name="T34" fmla="*/ 643 w 669"/>
                  <a:gd name="T35" fmla="*/ 62 h 174"/>
                  <a:gd name="T36" fmla="*/ 634 w 669"/>
                  <a:gd name="T37" fmla="*/ 64 h 174"/>
                  <a:gd name="T38" fmla="*/ 626 w 669"/>
                  <a:gd name="T39" fmla="*/ 69 h 174"/>
                  <a:gd name="T40" fmla="*/ 480 w 669"/>
                  <a:gd name="T41" fmla="*/ 125 h 174"/>
                  <a:gd name="T42" fmla="*/ 478 w 669"/>
                  <a:gd name="T43" fmla="*/ 125 h 174"/>
                  <a:gd name="T44" fmla="*/ 398 w 669"/>
                  <a:gd name="T45" fmla="*/ 114 h 174"/>
                  <a:gd name="T46" fmla="*/ 397 w 669"/>
                  <a:gd name="T47" fmla="*/ 114 h 174"/>
                  <a:gd name="T48" fmla="*/ 349 w 669"/>
                  <a:gd name="T49" fmla="*/ 100 h 174"/>
                  <a:gd name="T50" fmla="*/ 14 w 669"/>
                  <a:gd name="T51" fmla="*/ 0 h 174"/>
                  <a:gd name="T52" fmla="*/ 13 w 669"/>
                  <a:gd name="T53"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69" h="174">
                    <a:moveTo>
                      <a:pt x="667" y="92"/>
                    </a:moveTo>
                    <a:cubicBezTo>
                      <a:pt x="667" y="92"/>
                      <a:pt x="667" y="92"/>
                      <a:pt x="667" y="93"/>
                    </a:cubicBezTo>
                    <a:cubicBezTo>
                      <a:pt x="667" y="93"/>
                      <a:pt x="667" y="93"/>
                      <a:pt x="667" y="93"/>
                    </a:cubicBezTo>
                    <a:cubicBezTo>
                      <a:pt x="667" y="92"/>
                      <a:pt x="667" y="92"/>
                      <a:pt x="667" y="92"/>
                    </a:cubicBezTo>
                    <a:moveTo>
                      <a:pt x="13" y="0"/>
                    </a:moveTo>
                    <a:cubicBezTo>
                      <a:pt x="1" y="43"/>
                      <a:pt x="1" y="43"/>
                      <a:pt x="1" y="43"/>
                    </a:cubicBezTo>
                    <a:cubicBezTo>
                      <a:pt x="0" y="47"/>
                      <a:pt x="0" y="47"/>
                      <a:pt x="0" y="47"/>
                    </a:cubicBezTo>
                    <a:cubicBezTo>
                      <a:pt x="0" y="47"/>
                      <a:pt x="0" y="47"/>
                      <a:pt x="0" y="47"/>
                    </a:cubicBezTo>
                    <a:cubicBezTo>
                      <a:pt x="335" y="147"/>
                      <a:pt x="335" y="147"/>
                      <a:pt x="335" y="147"/>
                    </a:cubicBezTo>
                    <a:cubicBezTo>
                      <a:pt x="383" y="161"/>
                      <a:pt x="383" y="161"/>
                      <a:pt x="383" y="161"/>
                    </a:cubicBezTo>
                    <a:cubicBezTo>
                      <a:pt x="388" y="162"/>
                      <a:pt x="427" y="174"/>
                      <a:pt x="478" y="174"/>
                    </a:cubicBezTo>
                    <a:cubicBezTo>
                      <a:pt x="478" y="174"/>
                      <a:pt x="478" y="174"/>
                      <a:pt x="478" y="174"/>
                    </a:cubicBezTo>
                    <a:cubicBezTo>
                      <a:pt x="550" y="174"/>
                      <a:pt x="613" y="150"/>
                      <a:pt x="660" y="104"/>
                    </a:cubicBezTo>
                    <a:cubicBezTo>
                      <a:pt x="663" y="101"/>
                      <a:pt x="665" y="98"/>
                      <a:pt x="667" y="94"/>
                    </a:cubicBezTo>
                    <a:cubicBezTo>
                      <a:pt x="667" y="93"/>
                      <a:pt x="667" y="93"/>
                      <a:pt x="667" y="93"/>
                    </a:cubicBezTo>
                    <a:cubicBezTo>
                      <a:pt x="667" y="92"/>
                      <a:pt x="667" y="92"/>
                      <a:pt x="667" y="92"/>
                    </a:cubicBezTo>
                    <a:cubicBezTo>
                      <a:pt x="669" y="84"/>
                      <a:pt x="667" y="76"/>
                      <a:pt x="660" y="70"/>
                    </a:cubicBezTo>
                    <a:cubicBezTo>
                      <a:pt x="656" y="65"/>
                      <a:pt x="649" y="62"/>
                      <a:pt x="643" y="62"/>
                    </a:cubicBezTo>
                    <a:cubicBezTo>
                      <a:pt x="640" y="62"/>
                      <a:pt x="637" y="63"/>
                      <a:pt x="634" y="64"/>
                    </a:cubicBezTo>
                    <a:cubicBezTo>
                      <a:pt x="631" y="65"/>
                      <a:pt x="628" y="67"/>
                      <a:pt x="626" y="69"/>
                    </a:cubicBezTo>
                    <a:cubicBezTo>
                      <a:pt x="588" y="106"/>
                      <a:pt x="539" y="125"/>
                      <a:pt x="480" y="125"/>
                    </a:cubicBezTo>
                    <a:cubicBezTo>
                      <a:pt x="479" y="125"/>
                      <a:pt x="478" y="125"/>
                      <a:pt x="478" y="125"/>
                    </a:cubicBezTo>
                    <a:cubicBezTo>
                      <a:pt x="433" y="125"/>
                      <a:pt x="399" y="114"/>
                      <a:pt x="398" y="114"/>
                    </a:cubicBezTo>
                    <a:cubicBezTo>
                      <a:pt x="397" y="114"/>
                      <a:pt x="397" y="114"/>
                      <a:pt x="397" y="114"/>
                    </a:cubicBezTo>
                    <a:cubicBezTo>
                      <a:pt x="349" y="100"/>
                      <a:pt x="349" y="100"/>
                      <a:pt x="349" y="100"/>
                    </a:cubicBezTo>
                    <a:cubicBezTo>
                      <a:pt x="14" y="0"/>
                      <a:pt x="14" y="0"/>
                      <a:pt x="14" y="0"/>
                    </a:cubicBezTo>
                    <a:cubicBezTo>
                      <a:pt x="13" y="0"/>
                      <a:pt x="13" y="0"/>
                      <a:pt x="13"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2" name="îsḷiḓé"/>
              <p:cNvSpPr/>
              <p:nvPr/>
            </p:nvSpPr>
            <p:spPr bwMode="auto">
              <a:xfrm>
                <a:off x="5145882" y="4096208"/>
                <a:ext cx="226909" cy="127455"/>
              </a:xfrm>
              <a:custGeom>
                <a:avLst/>
                <a:gdLst>
                  <a:gd name="T0" fmla="*/ 25 w 608"/>
                  <a:gd name="T1" fmla="*/ 0 h 344"/>
                  <a:gd name="T2" fmla="*/ 19 w 608"/>
                  <a:gd name="T3" fmla="*/ 1 h 344"/>
                  <a:gd name="T4" fmla="*/ 2 w 608"/>
                  <a:gd name="T5" fmla="*/ 16 h 344"/>
                  <a:gd name="T6" fmla="*/ 2 w 608"/>
                  <a:gd name="T7" fmla="*/ 16 h 344"/>
                  <a:gd name="T8" fmla="*/ 2 w 608"/>
                  <a:gd name="T9" fmla="*/ 16 h 344"/>
                  <a:gd name="T10" fmla="*/ 1 w 608"/>
                  <a:gd name="T11" fmla="*/ 18 h 344"/>
                  <a:gd name="T12" fmla="*/ 1 w 608"/>
                  <a:gd name="T13" fmla="*/ 30 h 344"/>
                  <a:gd name="T14" fmla="*/ 115 w 608"/>
                  <a:gd name="T15" fmla="*/ 188 h 344"/>
                  <a:gd name="T16" fmla="*/ 202 w 608"/>
                  <a:gd name="T17" fmla="*/ 228 h 344"/>
                  <a:gd name="T18" fmla="*/ 250 w 608"/>
                  <a:gd name="T19" fmla="*/ 242 h 344"/>
                  <a:gd name="T20" fmla="*/ 595 w 608"/>
                  <a:gd name="T21" fmla="*/ 344 h 344"/>
                  <a:gd name="T22" fmla="*/ 596 w 608"/>
                  <a:gd name="T23" fmla="*/ 340 h 344"/>
                  <a:gd name="T24" fmla="*/ 608 w 608"/>
                  <a:gd name="T25" fmla="*/ 297 h 344"/>
                  <a:gd name="T26" fmla="*/ 264 w 608"/>
                  <a:gd name="T27" fmla="*/ 195 h 344"/>
                  <a:gd name="T28" fmla="*/ 216 w 608"/>
                  <a:gd name="T29" fmla="*/ 181 h 344"/>
                  <a:gd name="T30" fmla="*/ 215 w 608"/>
                  <a:gd name="T31" fmla="*/ 181 h 344"/>
                  <a:gd name="T32" fmla="*/ 141 w 608"/>
                  <a:gd name="T33" fmla="*/ 146 h 344"/>
                  <a:gd name="T34" fmla="*/ 49 w 608"/>
                  <a:gd name="T35" fmla="*/ 19 h 344"/>
                  <a:gd name="T36" fmla="*/ 45 w 608"/>
                  <a:gd name="T37" fmla="*/ 10 h 344"/>
                  <a:gd name="T38" fmla="*/ 25 w 608"/>
                  <a:gd name="T3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8" h="344">
                    <a:moveTo>
                      <a:pt x="25" y="0"/>
                    </a:moveTo>
                    <a:cubicBezTo>
                      <a:pt x="23" y="0"/>
                      <a:pt x="21" y="0"/>
                      <a:pt x="19" y="1"/>
                    </a:cubicBezTo>
                    <a:cubicBezTo>
                      <a:pt x="11" y="2"/>
                      <a:pt x="4" y="8"/>
                      <a:pt x="2" y="16"/>
                    </a:cubicBezTo>
                    <a:cubicBezTo>
                      <a:pt x="2" y="16"/>
                      <a:pt x="2" y="16"/>
                      <a:pt x="2" y="16"/>
                    </a:cubicBezTo>
                    <a:cubicBezTo>
                      <a:pt x="2" y="16"/>
                      <a:pt x="2" y="16"/>
                      <a:pt x="2" y="16"/>
                    </a:cubicBezTo>
                    <a:cubicBezTo>
                      <a:pt x="1" y="17"/>
                      <a:pt x="1" y="17"/>
                      <a:pt x="1" y="18"/>
                    </a:cubicBezTo>
                    <a:cubicBezTo>
                      <a:pt x="0" y="21"/>
                      <a:pt x="0" y="26"/>
                      <a:pt x="1" y="30"/>
                    </a:cubicBezTo>
                    <a:cubicBezTo>
                      <a:pt x="15" y="94"/>
                      <a:pt x="55" y="148"/>
                      <a:pt x="115" y="188"/>
                    </a:cubicBezTo>
                    <a:cubicBezTo>
                      <a:pt x="158" y="216"/>
                      <a:pt x="197" y="227"/>
                      <a:pt x="202" y="228"/>
                    </a:cubicBezTo>
                    <a:cubicBezTo>
                      <a:pt x="250" y="242"/>
                      <a:pt x="250" y="242"/>
                      <a:pt x="250" y="242"/>
                    </a:cubicBezTo>
                    <a:cubicBezTo>
                      <a:pt x="595" y="344"/>
                      <a:pt x="595" y="344"/>
                      <a:pt x="595" y="344"/>
                    </a:cubicBezTo>
                    <a:cubicBezTo>
                      <a:pt x="596" y="340"/>
                      <a:pt x="596" y="340"/>
                      <a:pt x="596" y="340"/>
                    </a:cubicBezTo>
                    <a:cubicBezTo>
                      <a:pt x="608" y="297"/>
                      <a:pt x="608" y="297"/>
                      <a:pt x="608" y="297"/>
                    </a:cubicBezTo>
                    <a:cubicBezTo>
                      <a:pt x="264" y="195"/>
                      <a:pt x="264" y="195"/>
                      <a:pt x="264" y="195"/>
                    </a:cubicBezTo>
                    <a:cubicBezTo>
                      <a:pt x="216" y="181"/>
                      <a:pt x="216" y="181"/>
                      <a:pt x="216" y="181"/>
                    </a:cubicBezTo>
                    <a:cubicBezTo>
                      <a:pt x="215" y="181"/>
                      <a:pt x="215" y="181"/>
                      <a:pt x="215" y="181"/>
                    </a:cubicBezTo>
                    <a:cubicBezTo>
                      <a:pt x="215" y="181"/>
                      <a:pt x="179" y="171"/>
                      <a:pt x="141" y="146"/>
                    </a:cubicBezTo>
                    <a:cubicBezTo>
                      <a:pt x="91" y="113"/>
                      <a:pt x="60" y="70"/>
                      <a:pt x="49" y="19"/>
                    </a:cubicBezTo>
                    <a:cubicBezTo>
                      <a:pt x="48" y="16"/>
                      <a:pt x="47" y="12"/>
                      <a:pt x="45" y="10"/>
                    </a:cubicBezTo>
                    <a:cubicBezTo>
                      <a:pt x="40" y="4"/>
                      <a:pt x="33" y="0"/>
                      <a:pt x="25"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3" name="iṧ1ïḓe"/>
              <p:cNvSpPr/>
              <p:nvPr/>
            </p:nvSpPr>
            <p:spPr bwMode="auto">
              <a:xfrm>
                <a:off x="5786053" y="3883783"/>
                <a:ext cx="242358" cy="229805"/>
              </a:xfrm>
              <a:custGeom>
                <a:avLst/>
                <a:gdLst>
                  <a:gd name="T0" fmla="*/ 0 w 648"/>
                  <a:gd name="T1" fmla="*/ 254 h 616"/>
                  <a:gd name="T2" fmla="*/ 176 w 648"/>
                  <a:gd name="T3" fmla="*/ 359 h 616"/>
                  <a:gd name="T4" fmla="*/ 265 w 648"/>
                  <a:gd name="T5" fmla="*/ 411 h 616"/>
                  <a:gd name="T6" fmla="*/ 548 w 648"/>
                  <a:gd name="T7" fmla="*/ 579 h 616"/>
                  <a:gd name="T8" fmla="*/ 648 w 648"/>
                  <a:gd name="T9" fmla="*/ 616 h 616"/>
                  <a:gd name="T10" fmla="*/ 648 w 648"/>
                  <a:gd name="T11" fmla="*/ 616 h 616"/>
                  <a:gd name="T12" fmla="*/ 548 w 648"/>
                  <a:gd name="T13" fmla="*/ 579 h 616"/>
                  <a:gd name="T14" fmla="*/ 176 w 648"/>
                  <a:gd name="T15" fmla="*/ 359 h 616"/>
                  <a:gd name="T16" fmla="*/ 210 w 648"/>
                  <a:gd name="T17" fmla="*/ 301 h 616"/>
                  <a:gd name="T18" fmla="*/ 210 w 648"/>
                  <a:gd name="T19" fmla="*/ 301 h 616"/>
                  <a:gd name="T20" fmla="*/ 176 w 648"/>
                  <a:gd name="T21" fmla="*/ 358 h 616"/>
                  <a:gd name="T22" fmla="*/ 0 w 648"/>
                  <a:gd name="T23" fmla="*/ 254 h 616"/>
                  <a:gd name="T24" fmla="*/ 389 w 648"/>
                  <a:gd name="T25" fmla="*/ 0 h 616"/>
                  <a:gd name="T26" fmla="*/ 388 w 648"/>
                  <a:gd name="T27" fmla="*/ 0 h 616"/>
                  <a:gd name="T28" fmla="*/ 235 w 648"/>
                  <a:gd name="T29" fmla="*/ 259 h 616"/>
                  <a:gd name="T30" fmla="*/ 235 w 648"/>
                  <a:gd name="T31" fmla="*/ 259 h 616"/>
                  <a:gd name="T32" fmla="*/ 389 w 648"/>
                  <a:gd name="T33" fmla="*/ 0 h 616"/>
                  <a:gd name="T34" fmla="*/ 541 w 648"/>
                  <a:gd name="T35" fmla="*/ 0 h 616"/>
                  <a:gd name="T36" fmla="*/ 541 w 648"/>
                  <a:gd name="T37" fmla="*/ 0 h 616"/>
                  <a:gd name="T38" fmla="*/ 648 w 648"/>
                  <a:gd name="T39" fmla="*/ 63 h 616"/>
                  <a:gd name="T40" fmla="*/ 648 w 648"/>
                  <a:gd name="T41" fmla="*/ 63 h 616"/>
                  <a:gd name="T42" fmla="*/ 541 w 648"/>
                  <a:gd name="T43"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8" h="616">
                    <a:moveTo>
                      <a:pt x="0" y="254"/>
                    </a:moveTo>
                    <a:cubicBezTo>
                      <a:pt x="176" y="359"/>
                      <a:pt x="176" y="359"/>
                      <a:pt x="176" y="359"/>
                    </a:cubicBezTo>
                    <a:cubicBezTo>
                      <a:pt x="265" y="411"/>
                      <a:pt x="265" y="411"/>
                      <a:pt x="265" y="411"/>
                    </a:cubicBezTo>
                    <a:cubicBezTo>
                      <a:pt x="548" y="579"/>
                      <a:pt x="548" y="579"/>
                      <a:pt x="548" y="579"/>
                    </a:cubicBezTo>
                    <a:cubicBezTo>
                      <a:pt x="579" y="597"/>
                      <a:pt x="613" y="610"/>
                      <a:pt x="648" y="616"/>
                    </a:cubicBezTo>
                    <a:cubicBezTo>
                      <a:pt x="648" y="616"/>
                      <a:pt x="648" y="616"/>
                      <a:pt x="648" y="616"/>
                    </a:cubicBezTo>
                    <a:cubicBezTo>
                      <a:pt x="613" y="610"/>
                      <a:pt x="579" y="597"/>
                      <a:pt x="548" y="579"/>
                    </a:cubicBezTo>
                    <a:cubicBezTo>
                      <a:pt x="176" y="359"/>
                      <a:pt x="176" y="359"/>
                      <a:pt x="176" y="359"/>
                    </a:cubicBezTo>
                    <a:cubicBezTo>
                      <a:pt x="210" y="301"/>
                      <a:pt x="210" y="301"/>
                      <a:pt x="210" y="301"/>
                    </a:cubicBezTo>
                    <a:cubicBezTo>
                      <a:pt x="210" y="301"/>
                      <a:pt x="210" y="301"/>
                      <a:pt x="210" y="301"/>
                    </a:cubicBezTo>
                    <a:cubicBezTo>
                      <a:pt x="176" y="358"/>
                      <a:pt x="176" y="358"/>
                      <a:pt x="176" y="358"/>
                    </a:cubicBezTo>
                    <a:cubicBezTo>
                      <a:pt x="0" y="254"/>
                      <a:pt x="0" y="254"/>
                      <a:pt x="0" y="254"/>
                    </a:cubicBezTo>
                    <a:moveTo>
                      <a:pt x="389" y="0"/>
                    </a:moveTo>
                    <a:cubicBezTo>
                      <a:pt x="388" y="0"/>
                      <a:pt x="388" y="0"/>
                      <a:pt x="388" y="0"/>
                    </a:cubicBezTo>
                    <a:cubicBezTo>
                      <a:pt x="235" y="259"/>
                      <a:pt x="235" y="259"/>
                      <a:pt x="235" y="259"/>
                    </a:cubicBezTo>
                    <a:cubicBezTo>
                      <a:pt x="235" y="259"/>
                      <a:pt x="235" y="259"/>
                      <a:pt x="235" y="259"/>
                    </a:cubicBezTo>
                    <a:cubicBezTo>
                      <a:pt x="389" y="0"/>
                      <a:pt x="389" y="0"/>
                      <a:pt x="389" y="0"/>
                    </a:cubicBezTo>
                    <a:moveTo>
                      <a:pt x="541" y="0"/>
                    </a:moveTo>
                    <a:cubicBezTo>
                      <a:pt x="541" y="0"/>
                      <a:pt x="541" y="0"/>
                      <a:pt x="541" y="0"/>
                    </a:cubicBezTo>
                    <a:cubicBezTo>
                      <a:pt x="648" y="63"/>
                      <a:pt x="648" y="63"/>
                      <a:pt x="648" y="63"/>
                    </a:cubicBezTo>
                    <a:cubicBezTo>
                      <a:pt x="648" y="63"/>
                      <a:pt x="648" y="63"/>
                      <a:pt x="648" y="63"/>
                    </a:cubicBezTo>
                    <a:cubicBezTo>
                      <a:pt x="541" y="0"/>
                      <a:pt x="541" y="0"/>
                      <a:pt x="541"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4" name="íšḷidè"/>
              <p:cNvSpPr/>
              <p:nvPr/>
            </p:nvSpPr>
            <p:spPr bwMode="auto">
              <a:xfrm>
                <a:off x="5987857" y="3883783"/>
                <a:ext cx="40554" cy="23174"/>
              </a:xfrm>
              <a:custGeom>
                <a:avLst/>
                <a:gdLst>
                  <a:gd name="T0" fmla="*/ 42 w 42"/>
                  <a:gd name="T1" fmla="*/ 0 h 24"/>
                  <a:gd name="T2" fmla="*/ 0 w 42"/>
                  <a:gd name="T3" fmla="*/ 0 h 24"/>
                  <a:gd name="T4" fmla="*/ 42 w 42"/>
                  <a:gd name="T5" fmla="*/ 24 h 24"/>
                  <a:gd name="T6" fmla="*/ 42 w 42"/>
                  <a:gd name="T7" fmla="*/ 0 h 24"/>
                </a:gdLst>
                <a:ahLst/>
                <a:cxnLst>
                  <a:cxn ang="0">
                    <a:pos x="T0" y="T1"/>
                  </a:cxn>
                  <a:cxn ang="0">
                    <a:pos x="T2" y="T3"/>
                  </a:cxn>
                  <a:cxn ang="0">
                    <a:pos x="T4" y="T5"/>
                  </a:cxn>
                  <a:cxn ang="0">
                    <a:pos x="T6" y="T7"/>
                  </a:cxn>
                </a:cxnLst>
                <a:rect l="0" t="0" r="r" b="b"/>
                <a:pathLst>
                  <a:path w="42" h="24">
                    <a:moveTo>
                      <a:pt x="42" y="0"/>
                    </a:moveTo>
                    <a:lnTo>
                      <a:pt x="0" y="0"/>
                    </a:lnTo>
                    <a:lnTo>
                      <a:pt x="42" y="24"/>
                    </a:lnTo>
                    <a:lnTo>
                      <a:pt x="42" y="0"/>
                    </a:lnTo>
                    <a:close/>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5" name="íṧľíḍê"/>
              <p:cNvSpPr/>
              <p:nvPr/>
            </p:nvSpPr>
            <p:spPr bwMode="auto">
              <a:xfrm>
                <a:off x="5987857" y="3883783"/>
                <a:ext cx="40554" cy="23174"/>
              </a:xfrm>
              <a:custGeom>
                <a:avLst/>
                <a:gdLst>
                  <a:gd name="T0" fmla="*/ 42 w 42"/>
                  <a:gd name="T1" fmla="*/ 0 h 24"/>
                  <a:gd name="T2" fmla="*/ 0 w 42"/>
                  <a:gd name="T3" fmla="*/ 0 h 24"/>
                  <a:gd name="T4" fmla="*/ 42 w 42"/>
                  <a:gd name="T5" fmla="*/ 24 h 24"/>
                  <a:gd name="T6" fmla="*/ 42 w 42"/>
                  <a:gd name="T7" fmla="*/ 0 h 24"/>
                </a:gdLst>
                <a:ahLst/>
                <a:cxnLst>
                  <a:cxn ang="0">
                    <a:pos x="T0" y="T1"/>
                  </a:cxn>
                  <a:cxn ang="0">
                    <a:pos x="T2" y="T3"/>
                  </a:cxn>
                  <a:cxn ang="0">
                    <a:pos x="T4" y="T5"/>
                  </a:cxn>
                  <a:cxn ang="0">
                    <a:pos x="T6" y="T7"/>
                  </a:cxn>
                </a:cxnLst>
                <a:rect l="0" t="0" r="r" b="b"/>
                <a:pathLst>
                  <a:path w="42" h="24">
                    <a:moveTo>
                      <a:pt x="42" y="0"/>
                    </a:moveTo>
                    <a:lnTo>
                      <a:pt x="0" y="0"/>
                    </a:lnTo>
                    <a:lnTo>
                      <a:pt x="42" y="24"/>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6" name="íśḷídè"/>
              <p:cNvSpPr/>
              <p:nvPr/>
            </p:nvSpPr>
            <p:spPr bwMode="auto">
              <a:xfrm>
                <a:off x="5851711" y="3883783"/>
                <a:ext cx="176699" cy="229805"/>
              </a:xfrm>
              <a:custGeom>
                <a:avLst/>
                <a:gdLst>
                  <a:gd name="T0" fmla="*/ 34 w 472"/>
                  <a:gd name="T1" fmla="*/ 301 h 616"/>
                  <a:gd name="T2" fmla="*/ 0 w 472"/>
                  <a:gd name="T3" fmla="*/ 359 h 616"/>
                  <a:gd name="T4" fmla="*/ 372 w 472"/>
                  <a:gd name="T5" fmla="*/ 579 h 616"/>
                  <a:gd name="T6" fmla="*/ 472 w 472"/>
                  <a:gd name="T7" fmla="*/ 616 h 616"/>
                  <a:gd name="T8" fmla="*/ 472 w 472"/>
                  <a:gd name="T9" fmla="*/ 543 h 616"/>
                  <a:gd name="T10" fmla="*/ 467 w 472"/>
                  <a:gd name="T11" fmla="*/ 542 h 616"/>
                  <a:gd name="T12" fmla="*/ 378 w 472"/>
                  <a:gd name="T13" fmla="*/ 505 h 616"/>
                  <a:gd name="T14" fmla="*/ 335 w 472"/>
                  <a:gd name="T15" fmla="*/ 480 h 616"/>
                  <a:gd name="T16" fmla="*/ 34 w 472"/>
                  <a:gd name="T17" fmla="*/ 301 h 616"/>
                  <a:gd name="T18" fmla="*/ 365 w 472"/>
                  <a:gd name="T19" fmla="*/ 0 h 616"/>
                  <a:gd name="T20" fmla="*/ 213 w 472"/>
                  <a:gd name="T21" fmla="*/ 0 h 616"/>
                  <a:gd name="T22" fmla="*/ 59 w 472"/>
                  <a:gd name="T23" fmla="*/ 259 h 616"/>
                  <a:gd name="T24" fmla="*/ 360 w 472"/>
                  <a:gd name="T25" fmla="*/ 438 h 616"/>
                  <a:gd name="T26" fmla="*/ 403 w 472"/>
                  <a:gd name="T27" fmla="*/ 463 h 616"/>
                  <a:gd name="T28" fmla="*/ 404 w 472"/>
                  <a:gd name="T29" fmla="*/ 464 h 616"/>
                  <a:gd name="T30" fmla="*/ 472 w 472"/>
                  <a:gd name="T31" fmla="*/ 492 h 616"/>
                  <a:gd name="T32" fmla="*/ 472 w 472"/>
                  <a:gd name="T33" fmla="*/ 63 h 616"/>
                  <a:gd name="T34" fmla="*/ 365 w 472"/>
                  <a:gd name="T35"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16">
                    <a:moveTo>
                      <a:pt x="34" y="301"/>
                    </a:moveTo>
                    <a:cubicBezTo>
                      <a:pt x="0" y="359"/>
                      <a:pt x="0" y="359"/>
                      <a:pt x="0" y="359"/>
                    </a:cubicBezTo>
                    <a:cubicBezTo>
                      <a:pt x="372" y="579"/>
                      <a:pt x="372" y="579"/>
                      <a:pt x="372" y="579"/>
                    </a:cubicBezTo>
                    <a:cubicBezTo>
                      <a:pt x="403" y="597"/>
                      <a:pt x="437" y="610"/>
                      <a:pt x="472" y="616"/>
                    </a:cubicBezTo>
                    <a:cubicBezTo>
                      <a:pt x="472" y="543"/>
                      <a:pt x="472" y="543"/>
                      <a:pt x="472" y="543"/>
                    </a:cubicBezTo>
                    <a:cubicBezTo>
                      <a:pt x="470" y="542"/>
                      <a:pt x="468" y="542"/>
                      <a:pt x="467" y="542"/>
                    </a:cubicBezTo>
                    <a:cubicBezTo>
                      <a:pt x="417" y="529"/>
                      <a:pt x="383" y="508"/>
                      <a:pt x="378" y="505"/>
                    </a:cubicBezTo>
                    <a:cubicBezTo>
                      <a:pt x="335" y="480"/>
                      <a:pt x="335" y="480"/>
                      <a:pt x="335" y="480"/>
                    </a:cubicBezTo>
                    <a:cubicBezTo>
                      <a:pt x="34" y="301"/>
                      <a:pt x="34" y="301"/>
                      <a:pt x="34" y="301"/>
                    </a:cubicBezTo>
                    <a:moveTo>
                      <a:pt x="365" y="0"/>
                    </a:moveTo>
                    <a:cubicBezTo>
                      <a:pt x="213" y="0"/>
                      <a:pt x="213" y="0"/>
                      <a:pt x="213" y="0"/>
                    </a:cubicBezTo>
                    <a:cubicBezTo>
                      <a:pt x="59" y="259"/>
                      <a:pt x="59" y="259"/>
                      <a:pt x="59" y="259"/>
                    </a:cubicBezTo>
                    <a:cubicBezTo>
                      <a:pt x="360" y="438"/>
                      <a:pt x="360" y="438"/>
                      <a:pt x="360" y="438"/>
                    </a:cubicBezTo>
                    <a:cubicBezTo>
                      <a:pt x="403" y="463"/>
                      <a:pt x="403" y="463"/>
                      <a:pt x="403" y="463"/>
                    </a:cubicBezTo>
                    <a:cubicBezTo>
                      <a:pt x="404" y="464"/>
                      <a:pt x="404" y="464"/>
                      <a:pt x="404" y="464"/>
                    </a:cubicBezTo>
                    <a:cubicBezTo>
                      <a:pt x="404" y="464"/>
                      <a:pt x="432" y="481"/>
                      <a:pt x="472" y="492"/>
                    </a:cubicBezTo>
                    <a:cubicBezTo>
                      <a:pt x="472" y="63"/>
                      <a:pt x="472" y="63"/>
                      <a:pt x="472" y="63"/>
                    </a:cubicBezTo>
                    <a:cubicBezTo>
                      <a:pt x="365" y="0"/>
                      <a:pt x="365" y="0"/>
                      <a:pt x="365"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7" name="íŝļîḍè"/>
              <p:cNvSpPr/>
              <p:nvPr/>
            </p:nvSpPr>
            <p:spPr bwMode="auto">
              <a:xfrm>
                <a:off x="5667288" y="3883783"/>
                <a:ext cx="263600" cy="133248"/>
              </a:xfrm>
              <a:custGeom>
                <a:avLst/>
                <a:gdLst>
                  <a:gd name="T0" fmla="*/ 706 w 706"/>
                  <a:gd name="T1" fmla="*/ 0 h 358"/>
                  <a:gd name="T2" fmla="*/ 139 w 706"/>
                  <a:gd name="T3" fmla="*/ 0 h 358"/>
                  <a:gd name="T4" fmla="*/ 200 w 706"/>
                  <a:gd name="T5" fmla="*/ 50 h 358"/>
                  <a:gd name="T6" fmla="*/ 201 w 706"/>
                  <a:gd name="T7" fmla="*/ 51 h 358"/>
                  <a:gd name="T8" fmla="*/ 244 w 706"/>
                  <a:gd name="T9" fmla="*/ 76 h 358"/>
                  <a:gd name="T10" fmla="*/ 553 w 706"/>
                  <a:gd name="T11" fmla="*/ 259 h 358"/>
                  <a:gd name="T12" fmla="*/ 528 w 706"/>
                  <a:gd name="T13" fmla="*/ 301 h 358"/>
                  <a:gd name="T14" fmla="*/ 219 w 706"/>
                  <a:gd name="T15" fmla="*/ 118 h 358"/>
                  <a:gd name="T16" fmla="*/ 176 w 706"/>
                  <a:gd name="T17" fmla="*/ 93 h 358"/>
                  <a:gd name="T18" fmla="*/ 101 w 706"/>
                  <a:gd name="T19" fmla="*/ 32 h 358"/>
                  <a:gd name="T20" fmla="*/ 75 w 706"/>
                  <a:gd name="T21" fmla="*/ 0 h 358"/>
                  <a:gd name="T22" fmla="*/ 0 w 706"/>
                  <a:gd name="T23" fmla="*/ 0 h 358"/>
                  <a:gd name="T24" fmla="*/ 8 w 706"/>
                  <a:gd name="T25" fmla="*/ 17 h 358"/>
                  <a:gd name="T26" fmla="*/ 8 w 706"/>
                  <a:gd name="T27" fmla="*/ 17 h 358"/>
                  <a:gd name="T28" fmla="*/ 26 w 706"/>
                  <a:gd name="T29" fmla="*/ 47 h 358"/>
                  <a:gd name="T30" fmla="*/ 26 w 706"/>
                  <a:gd name="T31" fmla="*/ 47 h 358"/>
                  <a:gd name="T32" fmla="*/ 87 w 706"/>
                  <a:gd name="T33" fmla="*/ 113 h 358"/>
                  <a:gd name="T34" fmla="*/ 124 w 706"/>
                  <a:gd name="T35" fmla="*/ 139 h 358"/>
                  <a:gd name="T36" fmla="*/ 162 w 706"/>
                  <a:gd name="T37" fmla="*/ 162 h 358"/>
                  <a:gd name="T38" fmla="*/ 318 w 706"/>
                  <a:gd name="T39" fmla="*/ 254 h 358"/>
                  <a:gd name="T40" fmla="*/ 494 w 706"/>
                  <a:gd name="T41" fmla="*/ 358 h 358"/>
                  <a:gd name="T42" fmla="*/ 528 w 706"/>
                  <a:gd name="T43" fmla="*/ 301 h 358"/>
                  <a:gd name="T44" fmla="*/ 528 w 706"/>
                  <a:gd name="T45" fmla="*/ 301 h 358"/>
                  <a:gd name="T46" fmla="*/ 553 w 706"/>
                  <a:gd name="T47" fmla="*/ 259 h 358"/>
                  <a:gd name="T48" fmla="*/ 706 w 706"/>
                  <a:gd name="T49"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6" h="358">
                    <a:moveTo>
                      <a:pt x="706" y="0"/>
                    </a:moveTo>
                    <a:cubicBezTo>
                      <a:pt x="139" y="0"/>
                      <a:pt x="139" y="0"/>
                      <a:pt x="139" y="0"/>
                    </a:cubicBezTo>
                    <a:cubicBezTo>
                      <a:pt x="169" y="32"/>
                      <a:pt x="200" y="50"/>
                      <a:pt x="200" y="50"/>
                    </a:cubicBezTo>
                    <a:cubicBezTo>
                      <a:pt x="201" y="51"/>
                      <a:pt x="201" y="51"/>
                      <a:pt x="201" y="51"/>
                    </a:cubicBezTo>
                    <a:cubicBezTo>
                      <a:pt x="244" y="76"/>
                      <a:pt x="244" y="76"/>
                      <a:pt x="244" y="76"/>
                    </a:cubicBezTo>
                    <a:cubicBezTo>
                      <a:pt x="553" y="259"/>
                      <a:pt x="553" y="259"/>
                      <a:pt x="553" y="259"/>
                    </a:cubicBezTo>
                    <a:cubicBezTo>
                      <a:pt x="528" y="301"/>
                      <a:pt x="528" y="301"/>
                      <a:pt x="528" y="301"/>
                    </a:cubicBezTo>
                    <a:cubicBezTo>
                      <a:pt x="219" y="118"/>
                      <a:pt x="219" y="118"/>
                      <a:pt x="219" y="118"/>
                    </a:cubicBezTo>
                    <a:cubicBezTo>
                      <a:pt x="176" y="93"/>
                      <a:pt x="176" y="93"/>
                      <a:pt x="176" y="93"/>
                    </a:cubicBezTo>
                    <a:cubicBezTo>
                      <a:pt x="171" y="90"/>
                      <a:pt x="136" y="70"/>
                      <a:pt x="101" y="32"/>
                    </a:cubicBezTo>
                    <a:cubicBezTo>
                      <a:pt x="92" y="22"/>
                      <a:pt x="83" y="11"/>
                      <a:pt x="75" y="0"/>
                    </a:cubicBezTo>
                    <a:cubicBezTo>
                      <a:pt x="0" y="0"/>
                      <a:pt x="0" y="0"/>
                      <a:pt x="0" y="0"/>
                    </a:cubicBezTo>
                    <a:cubicBezTo>
                      <a:pt x="3" y="6"/>
                      <a:pt x="6" y="11"/>
                      <a:pt x="8" y="17"/>
                    </a:cubicBezTo>
                    <a:cubicBezTo>
                      <a:pt x="8" y="17"/>
                      <a:pt x="8" y="17"/>
                      <a:pt x="8" y="17"/>
                    </a:cubicBezTo>
                    <a:cubicBezTo>
                      <a:pt x="14" y="27"/>
                      <a:pt x="20" y="37"/>
                      <a:pt x="26" y="47"/>
                    </a:cubicBezTo>
                    <a:cubicBezTo>
                      <a:pt x="26" y="47"/>
                      <a:pt x="26" y="47"/>
                      <a:pt x="26" y="47"/>
                    </a:cubicBezTo>
                    <a:cubicBezTo>
                      <a:pt x="43" y="71"/>
                      <a:pt x="63" y="94"/>
                      <a:pt x="87" y="113"/>
                    </a:cubicBezTo>
                    <a:cubicBezTo>
                      <a:pt x="98" y="123"/>
                      <a:pt x="111" y="131"/>
                      <a:pt x="124" y="139"/>
                    </a:cubicBezTo>
                    <a:cubicBezTo>
                      <a:pt x="162" y="162"/>
                      <a:pt x="162" y="162"/>
                      <a:pt x="162" y="162"/>
                    </a:cubicBezTo>
                    <a:cubicBezTo>
                      <a:pt x="318" y="254"/>
                      <a:pt x="318" y="254"/>
                      <a:pt x="318" y="254"/>
                    </a:cubicBezTo>
                    <a:cubicBezTo>
                      <a:pt x="494" y="358"/>
                      <a:pt x="494" y="358"/>
                      <a:pt x="494" y="358"/>
                    </a:cubicBezTo>
                    <a:cubicBezTo>
                      <a:pt x="528" y="301"/>
                      <a:pt x="528" y="301"/>
                      <a:pt x="528" y="301"/>
                    </a:cubicBezTo>
                    <a:cubicBezTo>
                      <a:pt x="528" y="301"/>
                      <a:pt x="528" y="301"/>
                      <a:pt x="528" y="301"/>
                    </a:cubicBezTo>
                    <a:cubicBezTo>
                      <a:pt x="553" y="259"/>
                      <a:pt x="553" y="259"/>
                      <a:pt x="553" y="259"/>
                    </a:cubicBezTo>
                    <a:cubicBezTo>
                      <a:pt x="706" y="0"/>
                      <a:pt x="706" y="0"/>
                      <a:pt x="706"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8" name="i$ľidè"/>
              <p:cNvSpPr/>
              <p:nvPr/>
            </p:nvSpPr>
            <p:spPr bwMode="auto">
              <a:xfrm>
                <a:off x="5864264" y="3980339"/>
                <a:ext cx="164146" cy="106212"/>
              </a:xfrm>
              <a:custGeom>
                <a:avLst/>
                <a:gdLst>
                  <a:gd name="T0" fmla="*/ 25 w 438"/>
                  <a:gd name="T1" fmla="*/ 0 h 284"/>
                  <a:gd name="T2" fmla="*/ 0 w 438"/>
                  <a:gd name="T3" fmla="*/ 42 h 284"/>
                  <a:gd name="T4" fmla="*/ 0 w 438"/>
                  <a:gd name="T5" fmla="*/ 42 h 284"/>
                  <a:gd name="T6" fmla="*/ 301 w 438"/>
                  <a:gd name="T7" fmla="*/ 221 h 284"/>
                  <a:gd name="T8" fmla="*/ 344 w 438"/>
                  <a:gd name="T9" fmla="*/ 246 h 284"/>
                  <a:gd name="T10" fmla="*/ 433 w 438"/>
                  <a:gd name="T11" fmla="*/ 283 h 284"/>
                  <a:gd name="T12" fmla="*/ 438 w 438"/>
                  <a:gd name="T13" fmla="*/ 284 h 284"/>
                  <a:gd name="T14" fmla="*/ 438 w 438"/>
                  <a:gd name="T15" fmla="*/ 233 h 284"/>
                  <a:gd name="T16" fmla="*/ 370 w 438"/>
                  <a:gd name="T17" fmla="*/ 205 h 284"/>
                  <a:gd name="T18" fmla="*/ 369 w 438"/>
                  <a:gd name="T19" fmla="*/ 204 h 284"/>
                  <a:gd name="T20" fmla="*/ 326 w 438"/>
                  <a:gd name="T21" fmla="*/ 179 h 284"/>
                  <a:gd name="T22" fmla="*/ 25 w 438"/>
                  <a:gd name="T23" fmla="*/ 0 h 284"/>
                  <a:gd name="T24" fmla="*/ 25 w 438"/>
                  <a:gd name="T25"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8" h="284">
                    <a:moveTo>
                      <a:pt x="25" y="0"/>
                    </a:moveTo>
                    <a:cubicBezTo>
                      <a:pt x="0" y="42"/>
                      <a:pt x="0" y="42"/>
                      <a:pt x="0" y="42"/>
                    </a:cubicBezTo>
                    <a:cubicBezTo>
                      <a:pt x="0" y="42"/>
                      <a:pt x="0" y="42"/>
                      <a:pt x="0" y="42"/>
                    </a:cubicBezTo>
                    <a:cubicBezTo>
                      <a:pt x="301" y="221"/>
                      <a:pt x="301" y="221"/>
                      <a:pt x="301" y="221"/>
                    </a:cubicBezTo>
                    <a:cubicBezTo>
                      <a:pt x="344" y="246"/>
                      <a:pt x="344" y="246"/>
                      <a:pt x="344" y="246"/>
                    </a:cubicBezTo>
                    <a:cubicBezTo>
                      <a:pt x="349" y="249"/>
                      <a:pt x="383" y="270"/>
                      <a:pt x="433" y="283"/>
                    </a:cubicBezTo>
                    <a:cubicBezTo>
                      <a:pt x="434" y="283"/>
                      <a:pt x="436" y="283"/>
                      <a:pt x="438" y="284"/>
                    </a:cubicBezTo>
                    <a:cubicBezTo>
                      <a:pt x="438" y="233"/>
                      <a:pt x="438" y="233"/>
                      <a:pt x="438" y="233"/>
                    </a:cubicBezTo>
                    <a:cubicBezTo>
                      <a:pt x="398" y="222"/>
                      <a:pt x="370" y="205"/>
                      <a:pt x="370" y="205"/>
                    </a:cubicBezTo>
                    <a:cubicBezTo>
                      <a:pt x="369" y="204"/>
                      <a:pt x="369" y="204"/>
                      <a:pt x="369" y="204"/>
                    </a:cubicBezTo>
                    <a:cubicBezTo>
                      <a:pt x="326" y="179"/>
                      <a:pt x="326" y="179"/>
                      <a:pt x="326" y="179"/>
                    </a:cubicBezTo>
                    <a:cubicBezTo>
                      <a:pt x="25" y="0"/>
                      <a:pt x="25" y="0"/>
                      <a:pt x="25" y="0"/>
                    </a:cubicBezTo>
                    <a:cubicBezTo>
                      <a:pt x="25" y="0"/>
                      <a:pt x="25" y="0"/>
                      <a:pt x="25"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79" name="ïṥľîḑe"/>
              <p:cNvSpPr/>
              <p:nvPr/>
            </p:nvSpPr>
            <p:spPr bwMode="auto">
              <a:xfrm>
                <a:off x="5695290" y="3883783"/>
                <a:ext cx="178630" cy="112006"/>
              </a:xfrm>
              <a:custGeom>
                <a:avLst/>
                <a:gdLst>
                  <a:gd name="T0" fmla="*/ 64 w 478"/>
                  <a:gd name="T1" fmla="*/ 0 h 301"/>
                  <a:gd name="T2" fmla="*/ 0 w 478"/>
                  <a:gd name="T3" fmla="*/ 0 h 301"/>
                  <a:gd name="T4" fmla="*/ 26 w 478"/>
                  <a:gd name="T5" fmla="*/ 32 h 301"/>
                  <a:gd name="T6" fmla="*/ 101 w 478"/>
                  <a:gd name="T7" fmla="*/ 93 h 301"/>
                  <a:gd name="T8" fmla="*/ 144 w 478"/>
                  <a:gd name="T9" fmla="*/ 118 h 301"/>
                  <a:gd name="T10" fmla="*/ 453 w 478"/>
                  <a:gd name="T11" fmla="*/ 301 h 301"/>
                  <a:gd name="T12" fmla="*/ 478 w 478"/>
                  <a:gd name="T13" fmla="*/ 259 h 301"/>
                  <a:gd name="T14" fmla="*/ 169 w 478"/>
                  <a:gd name="T15" fmla="*/ 76 h 301"/>
                  <a:gd name="T16" fmla="*/ 126 w 478"/>
                  <a:gd name="T17" fmla="*/ 51 h 301"/>
                  <a:gd name="T18" fmla="*/ 125 w 478"/>
                  <a:gd name="T19" fmla="*/ 50 h 301"/>
                  <a:gd name="T20" fmla="*/ 64 w 478"/>
                  <a:gd name="T21"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8" h="301">
                    <a:moveTo>
                      <a:pt x="64" y="0"/>
                    </a:moveTo>
                    <a:cubicBezTo>
                      <a:pt x="0" y="0"/>
                      <a:pt x="0" y="0"/>
                      <a:pt x="0" y="0"/>
                    </a:cubicBezTo>
                    <a:cubicBezTo>
                      <a:pt x="8" y="11"/>
                      <a:pt x="17" y="22"/>
                      <a:pt x="26" y="32"/>
                    </a:cubicBezTo>
                    <a:cubicBezTo>
                      <a:pt x="61" y="70"/>
                      <a:pt x="96" y="90"/>
                      <a:pt x="101" y="93"/>
                    </a:cubicBezTo>
                    <a:cubicBezTo>
                      <a:pt x="144" y="118"/>
                      <a:pt x="144" y="118"/>
                      <a:pt x="144" y="118"/>
                    </a:cubicBezTo>
                    <a:cubicBezTo>
                      <a:pt x="453" y="301"/>
                      <a:pt x="453" y="301"/>
                      <a:pt x="453" y="301"/>
                    </a:cubicBezTo>
                    <a:cubicBezTo>
                      <a:pt x="478" y="259"/>
                      <a:pt x="478" y="259"/>
                      <a:pt x="478" y="259"/>
                    </a:cubicBezTo>
                    <a:cubicBezTo>
                      <a:pt x="169" y="76"/>
                      <a:pt x="169" y="76"/>
                      <a:pt x="169" y="76"/>
                    </a:cubicBezTo>
                    <a:cubicBezTo>
                      <a:pt x="126" y="51"/>
                      <a:pt x="126" y="51"/>
                      <a:pt x="126" y="51"/>
                    </a:cubicBezTo>
                    <a:cubicBezTo>
                      <a:pt x="125" y="50"/>
                      <a:pt x="125" y="50"/>
                      <a:pt x="125" y="50"/>
                    </a:cubicBezTo>
                    <a:cubicBezTo>
                      <a:pt x="125" y="50"/>
                      <a:pt x="94" y="32"/>
                      <a:pt x="64"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0" name="íṩľîḓè"/>
              <p:cNvSpPr/>
              <p:nvPr/>
            </p:nvSpPr>
            <p:spPr bwMode="auto">
              <a:xfrm>
                <a:off x="4693030" y="2529091"/>
                <a:ext cx="438368" cy="227874"/>
              </a:xfrm>
              <a:custGeom>
                <a:avLst/>
                <a:gdLst>
                  <a:gd name="T0" fmla="*/ 361 w 1174"/>
                  <a:gd name="T1" fmla="*/ 609 h 610"/>
                  <a:gd name="T2" fmla="*/ 266 w 1174"/>
                  <a:gd name="T3" fmla="*/ 610 h 610"/>
                  <a:gd name="T4" fmla="*/ 264 w 1174"/>
                  <a:gd name="T5" fmla="*/ 610 h 610"/>
                  <a:gd name="T6" fmla="*/ 264 w 1174"/>
                  <a:gd name="T7" fmla="*/ 610 h 610"/>
                  <a:gd name="T8" fmla="*/ 266 w 1174"/>
                  <a:gd name="T9" fmla="*/ 610 h 610"/>
                  <a:gd name="T10" fmla="*/ 361 w 1174"/>
                  <a:gd name="T11" fmla="*/ 609 h 610"/>
                  <a:gd name="T12" fmla="*/ 361 w 1174"/>
                  <a:gd name="T13" fmla="*/ 609 h 610"/>
                  <a:gd name="T14" fmla="*/ 0 w 1174"/>
                  <a:gd name="T15" fmla="*/ 157 h 610"/>
                  <a:gd name="T16" fmla="*/ 0 w 1174"/>
                  <a:gd name="T17" fmla="*/ 157 h 610"/>
                  <a:gd name="T18" fmla="*/ 0 w 1174"/>
                  <a:gd name="T19" fmla="*/ 157 h 610"/>
                  <a:gd name="T20" fmla="*/ 0 w 1174"/>
                  <a:gd name="T21" fmla="*/ 157 h 610"/>
                  <a:gd name="T22" fmla="*/ 0 w 1174"/>
                  <a:gd name="T23" fmla="*/ 157 h 610"/>
                  <a:gd name="T24" fmla="*/ 253 w 1174"/>
                  <a:gd name="T25" fmla="*/ 115 h 610"/>
                  <a:gd name="T26" fmla="*/ 167 w 1174"/>
                  <a:gd name="T27" fmla="*/ 116 h 610"/>
                  <a:gd name="T28" fmla="*/ 143 w 1174"/>
                  <a:gd name="T29" fmla="*/ 117 h 610"/>
                  <a:gd name="T30" fmla="*/ 167 w 1174"/>
                  <a:gd name="T31" fmla="*/ 116 h 610"/>
                  <a:gd name="T32" fmla="*/ 253 w 1174"/>
                  <a:gd name="T33" fmla="*/ 115 h 610"/>
                  <a:gd name="T34" fmla="*/ 253 w 1174"/>
                  <a:gd name="T35" fmla="*/ 115 h 610"/>
                  <a:gd name="T36" fmla="*/ 693 w 1174"/>
                  <a:gd name="T37" fmla="*/ 113 h 610"/>
                  <a:gd name="T38" fmla="*/ 455 w 1174"/>
                  <a:gd name="T39" fmla="*/ 114 h 610"/>
                  <a:gd name="T40" fmla="*/ 455 w 1174"/>
                  <a:gd name="T41" fmla="*/ 114 h 610"/>
                  <a:gd name="T42" fmla="*/ 693 w 1174"/>
                  <a:gd name="T43" fmla="*/ 113 h 610"/>
                  <a:gd name="T44" fmla="*/ 720 w 1174"/>
                  <a:gd name="T45" fmla="*/ 113 h 610"/>
                  <a:gd name="T46" fmla="*/ 693 w 1174"/>
                  <a:gd name="T47" fmla="*/ 113 h 610"/>
                  <a:gd name="T48" fmla="*/ 693 w 1174"/>
                  <a:gd name="T49" fmla="*/ 150 h 610"/>
                  <a:gd name="T50" fmla="*/ 694 w 1174"/>
                  <a:gd name="T51" fmla="*/ 149 h 610"/>
                  <a:gd name="T52" fmla="*/ 693 w 1174"/>
                  <a:gd name="T53" fmla="*/ 113 h 610"/>
                  <a:gd name="T54" fmla="*/ 720 w 1174"/>
                  <a:gd name="T55" fmla="*/ 113 h 610"/>
                  <a:gd name="T56" fmla="*/ 720 w 1174"/>
                  <a:gd name="T57" fmla="*/ 113 h 610"/>
                  <a:gd name="T58" fmla="*/ 1173 w 1174"/>
                  <a:gd name="T59" fmla="*/ 4 h 610"/>
                  <a:gd name="T60" fmla="*/ 1174 w 1174"/>
                  <a:gd name="T61" fmla="*/ 4 h 610"/>
                  <a:gd name="T62" fmla="*/ 1173 w 1174"/>
                  <a:gd name="T63" fmla="*/ 4 h 610"/>
                  <a:gd name="T64" fmla="*/ 1133 w 1174"/>
                  <a:gd name="T65" fmla="*/ 0 h 610"/>
                  <a:gd name="T66" fmla="*/ 1133 w 1174"/>
                  <a:gd name="T67" fmla="*/ 0 h 610"/>
                  <a:gd name="T68" fmla="*/ 1173 w 1174"/>
                  <a:gd name="T69" fmla="*/ 4 h 610"/>
                  <a:gd name="T70" fmla="*/ 1133 w 1174"/>
                  <a:gd name="T71"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4" h="610">
                    <a:moveTo>
                      <a:pt x="361" y="609"/>
                    </a:moveTo>
                    <a:cubicBezTo>
                      <a:pt x="266" y="610"/>
                      <a:pt x="266" y="610"/>
                      <a:pt x="266" y="610"/>
                    </a:cubicBezTo>
                    <a:cubicBezTo>
                      <a:pt x="265" y="610"/>
                      <a:pt x="265" y="610"/>
                      <a:pt x="264" y="610"/>
                    </a:cubicBezTo>
                    <a:cubicBezTo>
                      <a:pt x="264" y="610"/>
                      <a:pt x="264" y="610"/>
                      <a:pt x="264" y="610"/>
                    </a:cubicBezTo>
                    <a:cubicBezTo>
                      <a:pt x="265" y="610"/>
                      <a:pt x="265" y="610"/>
                      <a:pt x="266" y="610"/>
                    </a:cubicBezTo>
                    <a:cubicBezTo>
                      <a:pt x="361" y="609"/>
                      <a:pt x="361" y="609"/>
                      <a:pt x="361" y="609"/>
                    </a:cubicBezTo>
                    <a:cubicBezTo>
                      <a:pt x="361" y="609"/>
                      <a:pt x="361" y="609"/>
                      <a:pt x="361" y="609"/>
                    </a:cubicBezTo>
                    <a:moveTo>
                      <a:pt x="0" y="157"/>
                    </a:moveTo>
                    <a:cubicBezTo>
                      <a:pt x="0" y="157"/>
                      <a:pt x="0" y="157"/>
                      <a:pt x="0" y="157"/>
                    </a:cubicBezTo>
                    <a:cubicBezTo>
                      <a:pt x="0" y="157"/>
                      <a:pt x="0" y="157"/>
                      <a:pt x="0" y="157"/>
                    </a:cubicBezTo>
                    <a:cubicBezTo>
                      <a:pt x="0" y="157"/>
                      <a:pt x="0" y="157"/>
                      <a:pt x="0" y="157"/>
                    </a:cubicBezTo>
                    <a:cubicBezTo>
                      <a:pt x="0" y="157"/>
                      <a:pt x="0" y="157"/>
                      <a:pt x="0" y="157"/>
                    </a:cubicBezTo>
                    <a:moveTo>
                      <a:pt x="253" y="115"/>
                    </a:moveTo>
                    <a:cubicBezTo>
                      <a:pt x="167" y="116"/>
                      <a:pt x="167" y="116"/>
                      <a:pt x="167" y="116"/>
                    </a:cubicBezTo>
                    <a:cubicBezTo>
                      <a:pt x="159" y="116"/>
                      <a:pt x="151" y="116"/>
                      <a:pt x="143" y="117"/>
                    </a:cubicBezTo>
                    <a:cubicBezTo>
                      <a:pt x="151" y="116"/>
                      <a:pt x="159" y="116"/>
                      <a:pt x="167" y="116"/>
                    </a:cubicBezTo>
                    <a:cubicBezTo>
                      <a:pt x="253" y="115"/>
                      <a:pt x="253" y="115"/>
                      <a:pt x="253" y="115"/>
                    </a:cubicBezTo>
                    <a:cubicBezTo>
                      <a:pt x="253" y="115"/>
                      <a:pt x="253" y="115"/>
                      <a:pt x="253" y="115"/>
                    </a:cubicBezTo>
                    <a:moveTo>
                      <a:pt x="693" y="113"/>
                    </a:moveTo>
                    <a:cubicBezTo>
                      <a:pt x="455" y="114"/>
                      <a:pt x="455" y="114"/>
                      <a:pt x="455" y="114"/>
                    </a:cubicBezTo>
                    <a:cubicBezTo>
                      <a:pt x="455" y="114"/>
                      <a:pt x="455" y="114"/>
                      <a:pt x="455" y="114"/>
                    </a:cubicBezTo>
                    <a:cubicBezTo>
                      <a:pt x="693" y="113"/>
                      <a:pt x="693" y="113"/>
                      <a:pt x="693" y="113"/>
                    </a:cubicBezTo>
                    <a:moveTo>
                      <a:pt x="720" y="113"/>
                    </a:moveTo>
                    <a:cubicBezTo>
                      <a:pt x="693" y="113"/>
                      <a:pt x="693" y="113"/>
                      <a:pt x="693" y="113"/>
                    </a:cubicBezTo>
                    <a:cubicBezTo>
                      <a:pt x="693" y="150"/>
                      <a:pt x="693" y="150"/>
                      <a:pt x="693" y="150"/>
                    </a:cubicBezTo>
                    <a:cubicBezTo>
                      <a:pt x="694" y="149"/>
                      <a:pt x="694" y="149"/>
                      <a:pt x="694" y="149"/>
                    </a:cubicBezTo>
                    <a:cubicBezTo>
                      <a:pt x="693" y="113"/>
                      <a:pt x="693" y="113"/>
                      <a:pt x="693" y="113"/>
                    </a:cubicBezTo>
                    <a:cubicBezTo>
                      <a:pt x="720" y="113"/>
                      <a:pt x="720" y="113"/>
                      <a:pt x="720" y="113"/>
                    </a:cubicBezTo>
                    <a:cubicBezTo>
                      <a:pt x="720" y="113"/>
                      <a:pt x="720" y="113"/>
                      <a:pt x="720" y="113"/>
                    </a:cubicBezTo>
                    <a:moveTo>
                      <a:pt x="1173" y="4"/>
                    </a:moveTo>
                    <a:cubicBezTo>
                      <a:pt x="1174" y="4"/>
                      <a:pt x="1174" y="4"/>
                      <a:pt x="1174" y="4"/>
                    </a:cubicBezTo>
                    <a:cubicBezTo>
                      <a:pt x="1174" y="4"/>
                      <a:pt x="1174" y="4"/>
                      <a:pt x="1173" y="4"/>
                    </a:cubicBezTo>
                    <a:moveTo>
                      <a:pt x="1133" y="0"/>
                    </a:moveTo>
                    <a:cubicBezTo>
                      <a:pt x="1133" y="0"/>
                      <a:pt x="1133" y="0"/>
                      <a:pt x="1133" y="0"/>
                    </a:cubicBezTo>
                    <a:cubicBezTo>
                      <a:pt x="1147" y="1"/>
                      <a:pt x="1160" y="2"/>
                      <a:pt x="1173" y="4"/>
                    </a:cubicBezTo>
                    <a:cubicBezTo>
                      <a:pt x="1160" y="2"/>
                      <a:pt x="1147" y="1"/>
                      <a:pt x="113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1" name="ísḷïḓè"/>
              <p:cNvSpPr/>
              <p:nvPr/>
            </p:nvSpPr>
            <p:spPr bwMode="auto">
              <a:xfrm>
                <a:off x="4951803" y="2529091"/>
                <a:ext cx="235598" cy="42485"/>
              </a:xfrm>
              <a:custGeom>
                <a:avLst/>
                <a:gdLst>
                  <a:gd name="T0" fmla="*/ 140 w 630"/>
                  <a:gd name="T1" fmla="*/ 2 h 113"/>
                  <a:gd name="T2" fmla="*/ 0 w 630"/>
                  <a:gd name="T3" fmla="*/ 2 h 113"/>
                  <a:gd name="T4" fmla="*/ 0 w 630"/>
                  <a:gd name="T5" fmla="*/ 113 h 113"/>
                  <a:gd name="T6" fmla="*/ 27 w 630"/>
                  <a:gd name="T7" fmla="*/ 113 h 113"/>
                  <a:gd name="T8" fmla="*/ 46 w 630"/>
                  <a:gd name="T9" fmla="*/ 87 h 113"/>
                  <a:gd name="T10" fmla="*/ 51 w 630"/>
                  <a:gd name="T11" fmla="*/ 80 h 113"/>
                  <a:gd name="T12" fmla="*/ 140 w 630"/>
                  <a:gd name="T13" fmla="*/ 2 h 113"/>
                  <a:gd name="T14" fmla="*/ 440 w 630"/>
                  <a:gd name="T15" fmla="*/ 0 h 113"/>
                  <a:gd name="T16" fmla="*/ 468 w 630"/>
                  <a:gd name="T17" fmla="*/ 18 h 113"/>
                  <a:gd name="T18" fmla="*/ 469 w 630"/>
                  <a:gd name="T19" fmla="*/ 19 h 113"/>
                  <a:gd name="T20" fmla="*/ 469 w 630"/>
                  <a:gd name="T21" fmla="*/ 19 h 113"/>
                  <a:gd name="T22" fmla="*/ 469 w 630"/>
                  <a:gd name="T23" fmla="*/ 19 h 113"/>
                  <a:gd name="T24" fmla="*/ 470 w 630"/>
                  <a:gd name="T25" fmla="*/ 20 h 113"/>
                  <a:gd name="T26" fmla="*/ 472 w 630"/>
                  <a:gd name="T27" fmla="*/ 21 h 113"/>
                  <a:gd name="T28" fmla="*/ 472 w 630"/>
                  <a:gd name="T29" fmla="*/ 21 h 113"/>
                  <a:gd name="T30" fmla="*/ 479 w 630"/>
                  <a:gd name="T31" fmla="*/ 27 h 113"/>
                  <a:gd name="T32" fmla="*/ 554 w 630"/>
                  <a:gd name="T33" fmla="*/ 111 h 113"/>
                  <a:gd name="T34" fmla="*/ 560 w 630"/>
                  <a:gd name="T35" fmla="*/ 112 h 113"/>
                  <a:gd name="T36" fmla="*/ 616 w 630"/>
                  <a:gd name="T37" fmla="*/ 81 h 113"/>
                  <a:gd name="T38" fmla="*/ 630 w 630"/>
                  <a:gd name="T39" fmla="*/ 73 h 113"/>
                  <a:gd name="T40" fmla="*/ 481 w 630"/>
                  <a:gd name="T41" fmla="*/ 4 h 113"/>
                  <a:gd name="T42" fmla="*/ 480 w 630"/>
                  <a:gd name="T43" fmla="*/ 4 h 113"/>
                  <a:gd name="T44" fmla="*/ 480 w 630"/>
                  <a:gd name="T45" fmla="*/ 4 h 113"/>
                  <a:gd name="T46" fmla="*/ 440 w 630"/>
                  <a:gd name="T4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0" h="113">
                    <a:moveTo>
                      <a:pt x="140" y="2"/>
                    </a:moveTo>
                    <a:cubicBezTo>
                      <a:pt x="0" y="2"/>
                      <a:pt x="0" y="2"/>
                      <a:pt x="0" y="2"/>
                    </a:cubicBezTo>
                    <a:cubicBezTo>
                      <a:pt x="0" y="113"/>
                      <a:pt x="0" y="113"/>
                      <a:pt x="0" y="113"/>
                    </a:cubicBezTo>
                    <a:cubicBezTo>
                      <a:pt x="27" y="113"/>
                      <a:pt x="27" y="113"/>
                      <a:pt x="27" y="113"/>
                    </a:cubicBezTo>
                    <a:cubicBezTo>
                      <a:pt x="46" y="87"/>
                      <a:pt x="46" y="87"/>
                      <a:pt x="46" y="87"/>
                    </a:cubicBezTo>
                    <a:cubicBezTo>
                      <a:pt x="48" y="85"/>
                      <a:pt x="49" y="82"/>
                      <a:pt x="51" y="80"/>
                    </a:cubicBezTo>
                    <a:cubicBezTo>
                      <a:pt x="76" y="47"/>
                      <a:pt x="107" y="21"/>
                      <a:pt x="140" y="2"/>
                    </a:cubicBezTo>
                    <a:moveTo>
                      <a:pt x="440" y="0"/>
                    </a:moveTo>
                    <a:cubicBezTo>
                      <a:pt x="449" y="6"/>
                      <a:pt x="459" y="12"/>
                      <a:pt x="468" y="18"/>
                    </a:cubicBezTo>
                    <a:cubicBezTo>
                      <a:pt x="468" y="18"/>
                      <a:pt x="468" y="19"/>
                      <a:pt x="469" y="19"/>
                    </a:cubicBezTo>
                    <a:cubicBezTo>
                      <a:pt x="469" y="19"/>
                      <a:pt x="469" y="19"/>
                      <a:pt x="469" y="19"/>
                    </a:cubicBezTo>
                    <a:cubicBezTo>
                      <a:pt x="469" y="19"/>
                      <a:pt x="469" y="19"/>
                      <a:pt x="469" y="19"/>
                    </a:cubicBezTo>
                    <a:cubicBezTo>
                      <a:pt x="469" y="19"/>
                      <a:pt x="470" y="20"/>
                      <a:pt x="470" y="20"/>
                    </a:cubicBezTo>
                    <a:cubicBezTo>
                      <a:pt x="471" y="20"/>
                      <a:pt x="471" y="21"/>
                      <a:pt x="472" y="21"/>
                    </a:cubicBezTo>
                    <a:cubicBezTo>
                      <a:pt x="472" y="21"/>
                      <a:pt x="472" y="21"/>
                      <a:pt x="472" y="21"/>
                    </a:cubicBezTo>
                    <a:cubicBezTo>
                      <a:pt x="475" y="23"/>
                      <a:pt x="477" y="25"/>
                      <a:pt x="479" y="27"/>
                    </a:cubicBezTo>
                    <a:cubicBezTo>
                      <a:pt x="510" y="51"/>
                      <a:pt x="535" y="80"/>
                      <a:pt x="554" y="111"/>
                    </a:cubicBezTo>
                    <a:cubicBezTo>
                      <a:pt x="556" y="112"/>
                      <a:pt x="558" y="112"/>
                      <a:pt x="560" y="112"/>
                    </a:cubicBezTo>
                    <a:cubicBezTo>
                      <a:pt x="616" y="81"/>
                      <a:pt x="616" y="81"/>
                      <a:pt x="616" y="81"/>
                    </a:cubicBezTo>
                    <a:cubicBezTo>
                      <a:pt x="621" y="78"/>
                      <a:pt x="626" y="76"/>
                      <a:pt x="630" y="73"/>
                    </a:cubicBezTo>
                    <a:cubicBezTo>
                      <a:pt x="589" y="38"/>
                      <a:pt x="537" y="13"/>
                      <a:pt x="481" y="4"/>
                    </a:cubicBezTo>
                    <a:cubicBezTo>
                      <a:pt x="481" y="4"/>
                      <a:pt x="481" y="4"/>
                      <a:pt x="480" y="4"/>
                    </a:cubicBezTo>
                    <a:cubicBezTo>
                      <a:pt x="480" y="4"/>
                      <a:pt x="480" y="4"/>
                      <a:pt x="480" y="4"/>
                    </a:cubicBezTo>
                    <a:cubicBezTo>
                      <a:pt x="467" y="2"/>
                      <a:pt x="454" y="1"/>
                      <a:pt x="440"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2" name="ïṥļîḑe"/>
              <p:cNvSpPr/>
              <p:nvPr/>
            </p:nvSpPr>
            <p:spPr bwMode="auto">
              <a:xfrm>
                <a:off x="4951803" y="2570611"/>
                <a:ext cx="208563" cy="14484"/>
              </a:xfrm>
              <a:custGeom>
                <a:avLst/>
                <a:gdLst>
                  <a:gd name="T0" fmla="*/ 27 w 560"/>
                  <a:gd name="T1" fmla="*/ 2 h 38"/>
                  <a:gd name="T2" fmla="*/ 0 w 560"/>
                  <a:gd name="T3" fmla="*/ 2 h 38"/>
                  <a:gd name="T4" fmla="*/ 1 w 560"/>
                  <a:gd name="T5" fmla="*/ 38 h 38"/>
                  <a:gd name="T6" fmla="*/ 27 w 560"/>
                  <a:gd name="T7" fmla="*/ 2 h 38"/>
                  <a:gd name="T8" fmla="*/ 554 w 560"/>
                  <a:gd name="T9" fmla="*/ 0 h 38"/>
                  <a:gd name="T10" fmla="*/ 555 w 560"/>
                  <a:gd name="T11" fmla="*/ 4 h 38"/>
                  <a:gd name="T12" fmla="*/ 560 w 560"/>
                  <a:gd name="T13" fmla="*/ 1 h 38"/>
                  <a:gd name="T14" fmla="*/ 554 w 560"/>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0" h="38">
                    <a:moveTo>
                      <a:pt x="27" y="2"/>
                    </a:moveTo>
                    <a:cubicBezTo>
                      <a:pt x="0" y="2"/>
                      <a:pt x="0" y="2"/>
                      <a:pt x="0" y="2"/>
                    </a:cubicBezTo>
                    <a:cubicBezTo>
                      <a:pt x="1" y="38"/>
                      <a:pt x="1" y="38"/>
                      <a:pt x="1" y="38"/>
                    </a:cubicBezTo>
                    <a:cubicBezTo>
                      <a:pt x="27" y="2"/>
                      <a:pt x="27" y="2"/>
                      <a:pt x="27" y="2"/>
                    </a:cubicBezTo>
                    <a:moveTo>
                      <a:pt x="554" y="0"/>
                    </a:moveTo>
                    <a:cubicBezTo>
                      <a:pt x="554" y="1"/>
                      <a:pt x="555" y="3"/>
                      <a:pt x="555" y="4"/>
                    </a:cubicBezTo>
                    <a:cubicBezTo>
                      <a:pt x="560" y="1"/>
                      <a:pt x="560" y="1"/>
                      <a:pt x="560" y="1"/>
                    </a:cubicBezTo>
                    <a:cubicBezTo>
                      <a:pt x="558" y="1"/>
                      <a:pt x="556" y="1"/>
                      <a:pt x="554"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3" name="îšľídê"/>
              <p:cNvSpPr/>
              <p:nvPr/>
            </p:nvSpPr>
            <p:spPr bwMode="auto">
              <a:xfrm>
                <a:off x="4693030" y="2530057"/>
                <a:ext cx="258772" cy="57934"/>
              </a:xfrm>
              <a:custGeom>
                <a:avLst/>
                <a:gdLst>
                  <a:gd name="T0" fmla="*/ 254 w 694"/>
                  <a:gd name="T1" fmla="*/ 3 h 156"/>
                  <a:gd name="T2" fmla="*/ 226 w 694"/>
                  <a:gd name="T3" fmla="*/ 5 h 156"/>
                  <a:gd name="T4" fmla="*/ 0 w 694"/>
                  <a:gd name="T5" fmla="*/ 156 h 156"/>
                  <a:gd name="T6" fmla="*/ 1 w 694"/>
                  <a:gd name="T7" fmla="*/ 155 h 156"/>
                  <a:gd name="T8" fmla="*/ 1 w 694"/>
                  <a:gd name="T9" fmla="*/ 155 h 156"/>
                  <a:gd name="T10" fmla="*/ 1 w 694"/>
                  <a:gd name="T11" fmla="*/ 155 h 156"/>
                  <a:gd name="T12" fmla="*/ 144 w 694"/>
                  <a:gd name="T13" fmla="*/ 115 h 156"/>
                  <a:gd name="T14" fmla="*/ 168 w 694"/>
                  <a:gd name="T15" fmla="*/ 114 h 156"/>
                  <a:gd name="T16" fmla="*/ 254 w 694"/>
                  <a:gd name="T17" fmla="*/ 113 h 156"/>
                  <a:gd name="T18" fmla="*/ 254 w 694"/>
                  <a:gd name="T19" fmla="*/ 3 h 156"/>
                  <a:gd name="T20" fmla="*/ 694 w 694"/>
                  <a:gd name="T21" fmla="*/ 0 h 156"/>
                  <a:gd name="T22" fmla="*/ 456 w 694"/>
                  <a:gd name="T23" fmla="*/ 1 h 156"/>
                  <a:gd name="T24" fmla="*/ 456 w 694"/>
                  <a:gd name="T25" fmla="*/ 112 h 156"/>
                  <a:gd name="T26" fmla="*/ 694 w 694"/>
                  <a:gd name="T27" fmla="*/ 111 h 156"/>
                  <a:gd name="T28" fmla="*/ 694 w 694"/>
                  <a:gd name="T2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4" h="156">
                    <a:moveTo>
                      <a:pt x="254" y="3"/>
                    </a:moveTo>
                    <a:cubicBezTo>
                      <a:pt x="244" y="3"/>
                      <a:pt x="235" y="4"/>
                      <a:pt x="226" y="5"/>
                    </a:cubicBezTo>
                    <a:cubicBezTo>
                      <a:pt x="129" y="17"/>
                      <a:pt x="46" y="74"/>
                      <a:pt x="0" y="156"/>
                    </a:cubicBezTo>
                    <a:cubicBezTo>
                      <a:pt x="0" y="155"/>
                      <a:pt x="0" y="155"/>
                      <a:pt x="1" y="155"/>
                    </a:cubicBezTo>
                    <a:cubicBezTo>
                      <a:pt x="1" y="155"/>
                      <a:pt x="1" y="155"/>
                      <a:pt x="1" y="155"/>
                    </a:cubicBezTo>
                    <a:cubicBezTo>
                      <a:pt x="1" y="155"/>
                      <a:pt x="1" y="155"/>
                      <a:pt x="1" y="155"/>
                    </a:cubicBezTo>
                    <a:cubicBezTo>
                      <a:pt x="44" y="133"/>
                      <a:pt x="93" y="118"/>
                      <a:pt x="144" y="115"/>
                    </a:cubicBezTo>
                    <a:cubicBezTo>
                      <a:pt x="152" y="114"/>
                      <a:pt x="160" y="114"/>
                      <a:pt x="168" y="114"/>
                    </a:cubicBezTo>
                    <a:cubicBezTo>
                      <a:pt x="254" y="113"/>
                      <a:pt x="254" y="113"/>
                      <a:pt x="254" y="113"/>
                    </a:cubicBezTo>
                    <a:cubicBezTo>
                      <a:pt x="254" y="3"/>
                      <a:pt x="254" y="3"/>
                      <a:pt x="254" y="3"/>
                    </a:cubicBezTo>
                    <a:moveTo>
                      <a:pt x="694" y="0"/>
                    </a:moveTo>
                    <a:cubicBezTo>
                      <a:pt x="456" y="1"/>
                      <a:pt x="456" y="1"/>
                      <a:pt x="456" y="1"/>
                    </a:cubicBezTo>
                    <a:cubicBezTo>
                      <a:pt x="456" y="112"/>
                      <a:pt x="456" y="112"/>
                      <a:pt x="456" y="112"/>
                    </a:cubicBezTo>
                    <a:cubicBezTo>
                      <a:pt x="694" y="111"/>
                      <a:pt x="694" y="111"/>
                      <a:pt x="694" y="111"/>
                    </a:cubicBezTo>
                    <a:cubicBezTo>
                      <a:pt x="694" y="0"/>
                      <a:pt x="694" y="0"/>
                      <a:pt x="694"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4" name="i$ļiḍê"/>
              <p:cNvSpPr/>
              <p:nvPr/>
            </p:nvSpPr>
            <p:spPr bwMode="auto">
              <a:xfrm>
                <a:off x="4678547" y="2571576"/>
                <a:ext cx="273256" cy="185389"/>
              </a:xfrm>
              <a:custGeom>
                <a:avLst/>
                <a:gdLst>
                  <a:gd name="T0" fmla="*/ 292 w 732"/>
                  <a:gd name="T1" fmla="*/ 428 h 497"/>
                  <a:gd name="T2" fmla="*/ 292 w 732"/>
                  <a:gd name="T3" fmla="*/ 497 h 497"/>
                  <a:gd name="T4" fmla="*/ 303 w 732"/>
                  <a:gd name="T5" fmla="*/ 497 h 497"/>
                  <a:gd name="T6" fmla="*/ 303 w 732"/>
                  <a:gd name="T7" fmla="*/ 497 h 497"/>
                  <a:gd name="T8" fmla="*/ 305 w 732"/>
                  <a:gd name="T9" fmla="*/ 497 h 497"/>
                  <a:gd name="T10" fmla="*/ 400 w 732"/>
                  <a:gd name="T11" fmla="*/ 496 h 497"/>
                  <a:gd name="T12" fmla="*/ 449 w 732"/>
                  <a:gd name="T13" fmla="*/ 429 h 497"/>
                  <a:gd name="T14" fmla="*/ 375 w 732"/>
                  <a:gd name="T15" fmla="*/ 430 h 497"/>
                  <a:gd name="T16" fmla="*/ 325 w 732"/>
                  <a:gd name="T17" fmla="*/ 430 h 497"/>
                  <a:gd name="T18" fmla="*/ 322 w 732"/>
                  <a:gd name="T19" fmla="*/ 430 h 497"/>
                  <a:gd name="T20" fmla="*/ 292 w 732"/>
                  <a:gd name="T21" fmla="*/ 428 h 497"/>
                  <a:gd name="T22" fmla="*/ 732 w 732"/>
                  <a:gd name="T23" fmla="*/ 0 h 497"/>
                  <a:gd name="T24" fmla="*/ 732 w 732"/>
                  <a:gd name="T25" fmla="*/ 0 h 497"/>
                  <a:gd name="T26" fmla="*/ 494 w 732"/>
                  <a:gd name="T27" fmla="*/ 1 h 497"/>
                  <a:gd name="T28" fmla="*/ 494 w 732"/>
                  <a:gd name="T29" fmla="*/ 301 h 497"/>
                  <a:gd name="T30" fmla="*/ 292 w 732"/>
                  <a:gd name="T31" fmla="*/ 301 h 497"/>
                  <a:gd name="T32" fmla="*/ 292 w 732"/>
                  <a:gd name="T33" fmla="*/ 2 h 497"/>
                  <a:gd name="T34" fmla="*/ 206 w 732"/>
                  <a:gd name="T35" fmla="*/ 3 h 497"/>
                  <a:gd name="T36" fmla="*/ 182 w 732"/>
                  <a:gd name="T37" fmla="*/ 4 h 497"/>
                  <a:gd name="T38" fmla="*/ 39 w 732"/>
                  <a:gd name="T39" fmla="*/ 44 h 497"/>
                  <a:gd name="T40" fmla="*/ 39 w 732"/>
                  <a:gd name="T41" fmla="*/ 44 h 497"/>
                  <a:gd name="T42" fmla="*/ 39 w 732"/>
                  <a:gd name="T43" fmla="*/ 44 h 497"/>
                  <a:gd name="T44" fmla="*/ 0 w 732"/>
                  <a:gd name="T45" fmla="*/ 195 h 497"/>
                  <a:gd name="T46" fmla="*/ 0 w 732"/>
                  <a:gd name="T47" fmla="*/ 195 h 497"/>
                  <a:gd name="T48" fmla="*/ 0 w 732"/>
                  <a:gd name="T49" fmla="*/ 195 h 497"/>
                  <a:gd name="T50" fmla="*/ 0 w 732"/>
                  <a:gd name="T51" fmla="*/ 196 h 497"/>
                  <a:gd name="T52" fmla="*/ 2 w 732"/>
                  <a:gd name="T53" fmla="*/ 226 h 497"/>
                  <a:gd name="T54" fmla="*/ 19 w 732"/>
                  <a:gd name="T55" fmla="*/ 301 h 497"/>
                  <a:gd name="T56" fmla="*/ 76 w 732"/>
                  <a:gd name="T57" fmla="*/ 301 h 497"/>
                  <a:gd name="T58" fmla="*/ 75 w 732"/>
                  <a:gd name="T59" fmla="*/ 299 h 497"/>
                  <a:gd name="T60" fmla="*/ 72 w 732"/>
                  <a:gd name="T61" fmla="*/ 287 h 497"/>
                  <a:gd name="T62" fmla="*/ 72 w 732"/>
                  <a:gd name="T63" fmla="*/ 285 h 497"/>
                  <a:gd name="T64" fmla="*/ 72 w 732"/>
                  <a:gd name="T65" fmla="*/ 285 h 497"/>
                  <a:gd name="T66" fmla="*/ 72 w 732"/>
                  <a:gd name="T67" fmla="*/ 285 h 497"/>
                  <a:gd name="T68" fmla="*/ 84 w 732"/>
                  <a:gd name="T69" fmla="*/ 265 h 497"/>
                  <a:gd name="T70" fmla="*/ 96 w 732"/>
                  <a:gd name="T71" fmla="*/ 262 h 497"/>
                  <a:gd name="T72" fmla="*/ 111 w 732"/>
                  <a:gd name="T73" fmla="*/ 267 h 497"/>
                  <a:gd name="T74" fmla="*/ 118 w 732"/>
                  <a:gd name="T75" fmla="*/ 274 h 497"/>
                  <a:gd name="T76" fmla="*/ 136 w 732"/>
                  <a:gd name="T77" fmla="*/ 301 h 497"/>
                  <a:gd name="T78" fmla="*/ 292 w 732"/>
                  <a:gd name="T79" fmla="*/ 301 h 497"/>
                  <a:gd name="T80" fmla="*/ 292 w 732"/>
                  <a:gd name="T81" fmla="*/ 379 h 497"/>
                  <a:gd name="T82" fmla="*/ 322 w 732"/>
                  <a:gd name="T83" fmla="*/ 381 h 497"/>
                  <a:gd name="T84" fmla="*/ 324 w 732"/>
                  <a:gd name="T85" fmla="*/ 381 h 497"/>
                  <a:gd name="T86" fmla="*/ 325 w 732"/>
                  <a:gd name="T87" fmla="*/ 381 h 497"/>
                  <a:gd name="T88" fmla="*/ 375 w 732"/>
                  <a:gd name="T89" fmla="*/ 381 h 497"/>
                  <a:gd name="T90" fmla="*/ 484 w 732"/>
                  <a:gd name="T91" fmla="*/ 381 h 497"/>
                  <a:gd name="T92" fmla="*/ 494 w 732"/>
                  <a:gd name="T93" fmla="*/ 367 h 497"/>
                  <a:gd name="T94" fmla="*/ 494 w 732"/>
                  <a:gd name="T95" fmla="*/ 301 h 497"/>
                  <a:gd name="T96" fmla="*/ 542 w 732"/>
                  <a:gd name="T97" fmla="*/ 301 h 497"/>
                  <a:gd name="T98" fmla="*/ 732 w 732"/>
                  <a:gd name="T99" fmla="*/ 37 h 497"/>
                  <a:gd name="T100" fmla="*/ 732 w 732"/>
                  <a:gd name="T101"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2" h="497">
                    <a:moveTo>
                      <a:pt x="292" y="428"/>
                    </a:moveTo>
                    <a:cubicBezTo>
                      <a:pt x="292" y="497"/>
                      <a:pt x="292" y="497"/>
                      <a:pt x="292" y="497"/>
                    </a:cubicBezTo>
                    <a:cubicBezTo>
                      <a:pt x="295" y="497"/>
                      <a:pt x="299" y="497"/>
                      <a:pt x="303" y="497"/>
                    </a:cubicBezTo>
                    <a:cubicBezTo>
                      <a:pt x="303" y="497"/>
                      <a:pt x="303" y="497"/>
                      <a:pt x="303" y="497"/>
                    </a:cubicBezTo>
                    <a:cubicBezTo>
                      <a:pt x="304" y="497"/>
                      <a:pt x="304" y="497"/>
                      <a:pt x="305" y="497"/>
                    </a:cubicBezTo>
                    <a:cubicBezTo>
                      <a:pt x="400" y="496"/>
                      <a:pt x="400" y="496"/>
                      <a:pt x="400" y="496"/>
                    </a:cubicBezTo>
                    <a:cubicBezTo>
                      <a:pt x="449" y="429"/>
                      <a:pt x="449" y="429"/>
                      <a:pt x="449" y="429"/>
                    </a:cubicBezTo>
                    <a:cubicBezTo>
                      <a:pt x="375" y="430"/>
                      <a:pt x="375" y="430"/>
                      <a:pt x="375" y="430"/>
                    </a:cubicBezTo>
                    <a:cubicBezTo>
                      <a:pt x="325" y="430"/>
                      <a:pt x="325" y="430"/>
                      <a:pt x="325" y="430"/>
                    </a:cubicBezTo>
                    <a:cubicBezTo>
                      <a:pt x="325" y="430"/>
                      <a:pt x="324" y="430"/>
                      <a:pt x="322" y="430"/>
                    </a:cubicBezTo>
                    <a:cubicBezTo>
                      <a:pt x="317" y="430"/>
                      <a:pt x="306" y="430"/>
                      <a:pt x="292" y="428"/>
                    </a:cubicBezTo>
                    <a:moveTo>
                      <a:pt x="732" y="0"/>
                    </a:moveTo>
                    <a:cubicBezTo>
                      <a:pt x="732" y="0"/>
                      <a:pt x="732" y="0"/>
                      <a:pt x="732" y="0"/>
                    </a:cubicBezTo>
                    <a:cubicBezTo>
                      <a:pt x="494" y="1"/>
                      <a:pt x="494" y="1"/>
                      <a:pt x="494" y="1"/>
                    </a:cubicBezTo>
                    <a:cubicBezTo>
                      <a:pt x="494" y="301"/>
                      <a:pt x="494" y="301"/>
                      <a:pt x="494" y="301"/>
                    </a:cubicBezTo>
                    <a:cubicBezTo>
                      <a:pt x="292" y="301"/>
                      <a:pt x="292" y="301"/>
                      <a:pt x="292" y="301"/>
                    </a:cubicBezTo>
                    <a:cubicBezTo>
                      <a:pt x="292" y="2"/>
                      <a:pt x="292" y="2"/>
                      <a:pt x="292" y="2"/>
                    </a:cubicBezTo>
                    <a:cubicBezTo>
                      <a:pt x="206" y="3"/>
                      <a:pt x="206" y="3"/>
                      <a:pt x="206" y="3"/>
                    </a:cubicBezTo>
                    <a:cubicBezTo>
                      <a:pt x="198" y="3"/>
                      <a:pt x="190" y="3"/>
                      <a:pt x="182" y="4"/>
                    </a:cubicBezTo>
                    <a:cubicBezTo>
                      <a:pt x="131" y="7"/>
                      <a:pt x="82" y="22"/>
                      <a:pt x="39" y="44"/>
                    </a:cubicBezTo>
                    <a:cubicBezTo>
                      <a:pt x="39" y="44"/>
                      <a:pt x="39" y="44"/>
                      <a:pt x="39" y="44"/>
                    </a:cubicBezTo>
                    <a:cubicBezTo>
                      <a:pt x="39" y="44"/>
                      <a:pt x="39" y="44"/>
                      <a:pt x="39" y="44"/>
                    </a:cubicBezTo>
                    <a:cubicBezTo>
                      <a:pt x="14" y="89"/>
                      <a:pt x="0" y="140"/>
                      <a:pt x="0" y="195"/>
                    </a:cubicBezTo>
                    <a:cubicBezTo>
                      <a:pt x="0" y="195"/>
                      <a:pt x="0" y="195"/>
                      <a:pt x="0" y="195"/>
                    </a:cubicBezTo>
                    <a:cubicBezTo>
                      <a:pt x="0" y="195"/>
                      <a:pt x="0" y="195"/>
                      <a:pt x="0" y="195"/>
                    </a:cubicBezTo>
                    <a:cubicBezTo>
                      <a:pt x="0" y="196"/>
                      <a:pt x="0" y="196"/>
                      <a:pt x="0" y="196"/>
                    </a:cubicBezTo>
                    <a:cubicBezTo>
                      <a:pt x="0" y="206"/>
                      <a:pt x="1" y="216"/>
                      <a:pt x="2" y="226"/>
                    </a:cubicBezTo>
                    <a:cubicBezTo>
                      <a:pt x="5" y="252"/>
                      <a:pt x="10" y="277"/>
                      <a:pt x="19" y="301"/>
                    </a:cubicBezTo>
                    <a:cubicBezTo>
                      <a:pt x="76" y="301"/>
                      <a:pt x="76" y="301"/>
                      <a:pt x="76" y="301"/>
                    </a:cubicBezTo>
                    <a:cubicBezTo>
                      <a:pt x="76" y="300"/>
                      <a:pt x="75" y="299"/>
                      <a:pt x="75" y="299"/>
                    </a:cubicBezTo>
                    <a:cubicBezTo>
                      <a:pt x="73" y="295"/>
                      <a:pt x="72" y="291"/>
                      <a:pt x="72" y="287"/>
                    </a:cubicBezTo>
                    <a:cubicBezTo>
                      <a:pt x="72" y="286"/>
                      <a:pt x="72" y="286"/>
                      <a:pt x="72" y="285"/>
                    </a:cubicBezTo>
                    <a:cubicBezTo>
                      <a:pt x="72" y="285"/>
                      <a:pt x="72" y="285"/>
                      <a:pt x="72" y="285"/>
                    </a:cubicBezTo>
                    <a:cubicBezTo>
                      <a:pt x="72" y="285"/>
                      <a:pt x="72" y="285"/>
                      <a:pt x="72" y="285"/>
                    </a:cubicBezTo>
                    <a:cubicBezTo>
                      <a:pt x="72" y="277"/>
                      <a:pt x="77" y="269"/>
                      <a:pt x="84" y="265"/>
                    </a:cubicBezTo>
                    <a:cubicBezTo>
                      <a:pt x="88" y="263"/>
                      <a:pt x="92" y="262"/>
                      <a:pt x="96" y="262"/>
                    </a:cubicBezTo>
                    <a:cubicBezTo>
                      <a:pt x="102" y="262"/>
                      <a:pt x="107" y="264"/>
                      <a:pt x="111" y="267"/>
                    </a:cubicBezTo>
                    <a:cubicBezTo>
                      <a:pt x="114" y="269"/>
                      <a:pt x="116" y="271"/>
                      <a:pt x="118" y="274"/>
                    </a:cubicBezTo>
                    <a:cubicBezTo>
                      <a:pt x="123" y="284"/>
                      <a:pt x="129" y="292"/>
                      <a:pt x="136" y="301"/>
                    </a:cubicBezTo>
                    <a:cubicBezTo>
                      <a:pt x="292" y="301"/>
                      <a:pt x="292" y="301"/>
                      <a:pt x="292" y="301"/>
                    </a:cubicBezTo>
                    <a:cubicBezTo>
                      <a:pt x="292" y="379"/>
                      <a:pt x="292" y="379"/>
                      <a:pt x="292" y="379"/>
                    </a:cubicBezTo>
                    <a:cubicBezTo>
                      <a:pt x="307" y="381"/>
                      <a:pt x="318" y="381"/>
                      <a:pt x="322" y="381"/>
                    </a:cubicBezTo>
                    <a:cubicBezTo>
                      <a:pt x="323" y="381"/>
                      <a:pt x="324" y="381"/>
                      <a:pt x="324" y="381"/>
                    </a:cubicBezTo>
                    <a:cubicBezTo>
                      <a:pt x="325" y="381"/>
                      <a:pt x="325" y="381"/>
                      <a:pt x="325" y="381"/>
                    </a:cubicBezTo>
                    <a:cubicBezTo>
                      <a:pt x="375" y="381"/>
                      <a:pt x="375" y="381"/>
                      <a:pt x="375" y="381"/>
                    </a:cubicBezTo>
                    <a:cubicBezTo>
                      <a:pt x="484" y="381"/>
                      <a:pt x="484" y="381"/>
                      <a:pt x="484" y="381"/>
                    </a:cubicBezTo>
                    <a:cubicBezTo>
                      <a:pt x="494" y="367"/>
                      <a:pt x="494" y="367"/>
                      <a:pt x="494" y="367"/>
                    </a:cubicBezTo>
                    <a:cubicBezTo>
                      <a:pt x="494" y="301"/>
                      <a:pt x="494" y="301"/>
                      <a:pt x="494" y="301"/>
                    </a:cubicBezTo>
                    <a:cubicBezTo>
                      <a:pt x="542" y="301"/>
                      <a:pt x="542" y="301"/>
                      <a:pt x="542" y="301"/>
                    </a:cubicBezTo>
                    <a:cubicBezTo>
                      <a:pt x="732" y="37"/>
                      <a:pt x="732" y="37"/>
                      <a:pt x="732" y="37"/>
                    </a:cubicBezTo>
                    <a:cubicBezTo>
                      <a:pt x="732" y="0"/>
                      <a:pt x="732" y="0"/>
                      <a:pt x="73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5" name="îṥḷîḋé"/>
              <p:cNvSpPr/>
              <p:nvPr/>
            </p:nvSpPr>
            <p:spPr bwMode="auto">
              <a:xfrm>
                <a:off x="4705583" y="2669099"/>
                <a:ext cx="153526" cy="62762"/>
              </a:xfrm>
              <a:custGeom>
                <a:avLst/>
                <a:gdLst>
                  <a:gd name="T0" fmla="*/ 220 w 412"/>
                  <a:gd name="T1" fmla="*/ 117 h 168"/>
                  <a:gd name="T2" fmla="*/ 220 w 412"/>
                  <a:gd name="T3" fmla="*/ 166 h 168"/>
                  <a:gd name="T4" fmla="*/ 250 w 412"/>
                  <a:gd name="T5" fmla="*/ 168 h 168"/>
                  <a:gd name="T6" fmla="*/ 253 w 412"/>
                  <a:gd name="T7" fmla="*/ 168 h 168"/>
                  <a:gd name="T8" fmla="*/ 303 w 412"/>
                  <a:gd name="T9" fmla="*/ 168 h 168"/>
                  <a:gd name="T10" fmla="*/ 377 w 412"/>
                  <a:gd name="T11" fmla="*/ 167 h 168"/>
                  <a:gd name="T12" fmla="*/ 412 w 412"/>
                  <a:gd name="T13" fmla="*/ 119 h 168"/>
                  <a:gd name="T14" fmla="*/ 303 w 412"/>
                  <a:gd name="T15" fmla="*/ 119 h 168"/>
                  <a:gd name="T16" fmla="*/ 253 w 412"/>
                  <a:gd name="T17" fmla="*/ 119 h 168"/>
                  <a:gd name="T18" fmla="*/ 252 w 412"/>
                  <a:gd name="T19" fmla="*/ 119 h 168"/>
                  <a:gd name="T20" fmla="*/ 250 w 412"/>
                  <a:gd name="T21" fmla="*/ 119 h 168"/>
                  <a:gd name="T22" fmla="*/ 220 w 412"/>
                  <a:gd name="T23" fmla="*/ 117 h 168"/>
                  <a:gd name="T24" fmla="*/ 24 w 412"/>
                  <a:gd name="T25" fmla="*/ 0 h 168"/>
                  <a:gd name="T26" fmla="*/ 12 w 412"/>
                  <a:gd name="T27" fmla="*/ 3 h 168"/>
                  <a:gd name="T28" fmla="*/ 0 w 412"/>
                  <a:gd name="T29" fmla="*/ 23 h 168"/>
                  <a:gd name="T30" fmla="*/ 0 w 412"/>
                  <a:gd name="T31" fmla="*/ 23 h 168"/>
                  <a:gd name="T32" fmla="*/ 0 w 412"/>
                  <a:gd name="T33" fmla="*/ 23 h 168"/>
                  <a:gd name="T34" fmla="*/ 0 w 412"/>
                  <a:gd name="T35" fmla="*/ 25 h 168"/>
                  <a:gd name="T36" fmla="*/ 3 w 412"/>
                  <a:gd name="T37" fmla="*/ 37 h 168"/>
                  <a:gd name="T38" fmla="*/ 4 w 412"/>
                  <a:gd name="T39" fmla="*/ 39 h 168"/>
                  <a:gd name="T40" fmla="*/ 64 w 412"/>
                  <a:gd name="T41" fmla="*/ 39 h 168"/>
                  <a:gd name="T42" fmla="*/ 46 w 412"/>
                  <a:gd name="T43" fmla="*/ 12 h 168"/>
                  <a:gd name="T44" fmla="*/ 39 w 412"/>
                  <a:gd name="T45" fmla="*/ 5 h 168"/>
                  <a:gd name="T46" fmla="*/ 24 w 412"/>
                  <a:gd name="T4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2" h="168">
                    <a:moveTo>
                      <a:pt x="220" y="117"/>
                    </a:moveTo>
                    <a:cubicBezTo>
                      <a:pt x="220" y="166"/>
                      <a:pt x="220" y="166"/>
                      <a:pt x="220" y="166"/>
                    </a:cubicBezTo>
                    <a:cubicBezTo>
                      <a:pt x="234" y="168"/>
                      <a:pt x="245" y="168"/>
                      <a:pt x="250" y="168"/>
                    </a:cubicBezTo>
                    <a:cubicBezTo>
                      <a:pt x="252" y="168"/>
                      <a:pt x="253" y="168"/>
                      <a:pt x="253" y="168"/>
                    </a:cubicBezTo>
                    <a:cubicBezTo>
                      <a:pt x="303" y="168"/>
                      <a:pt x="303" y="168"/>
                      <a:pt x="303" y="168"/>
                    </a:cubicBezTo>
                    <a:cubicBezTo>
                      <a:pt x="377" y="167"/>
                      <a:pt x="377" y="167"/>
                      <a:pt x="377" y="167"/>
                    </a:cubicBezTo>
                    <a:cubicBezTo>
                      <a:pt x="412" y="119"/>
                      <a:pt x="412" y="119"/>
                      <a:pt x="412" y="119"/>
                    </a:cubicBezTo>
                    <a:cubicBezTo>
                      <a:pt x="303" y="119"/>
                      <a:pt x="303" y="119"/>
                      <a:pt x="303" y="119"/>
                    </a:cubicBezTo>
                    <a:cubicBezTo>
                      <a:pt x="253" y="119"/>
                      <a:pt x="253" y="119"/>
                      <a:pt x="253" y="119"/>
                    </a:cubicBezTo>
                    <a:cubicBezTo>
                      <a:pt x="252" y="119"/>
                      <a:pt x="252" y="119"/>
                      <a:pt x="252" y="119"/>
                    </a:cubicBezTo>
                    <a:cubicBezTo>
                      <a:pt x="252" y="119"/>
                      <a:pt x="251" y="119"/>
                      <a:pt x="250" y="119"/>
                    </a:cubicBezTo>
                    <a:cubicBezTo>
                      <a:pt x="246" y="119"/>
                      <a:pt x="235" y="119"/>
                      <a:pt x="220" y="117"/>
                    </a:cubicBezTo>
                    <a:moveTo>
                      <a:pt x="24" y="0"/>
                    </a:moveTo>
                    <a:cubicBezTo>
                      <a:pt x="20" y="0"/>
                      <a:pt x="16" y="1"/>
                      <a:pt x="12" y="3"/>
                    </a:cubicBezTo>
                    <a:cubicBezTo>
                      <a:pt x="5" y="7"/>
                      <a:pt x="0" y="15"/>
                      <a:pt x="0" y="23"/>
                    </a:cubicBezTo>
                    <a:cubicBezTo>
                      <a:pt x="0" y="23"/>
                      <a:pt x="0" y="23"/>
                      <a:pt x="0" y="23"/>
                    </a:cubicBezTo>
                    <a:cubicBezTo>
                      <a:pt x="0" y="23"/>
                      <a:pt x="0" y="23"/>
                      <a:pt x="0" y="23"/>
                    </a:cubicBezTo>
                    <a:cubicBezTo>
                      <a:pt x="0" y="24"/>
                      <a:pt x="0" y="24"/>
                      <a:pt x="0" y="25"/>
                    </a:cubicBezTo>
                    <a:cubicBezTo>
                      <a:pt x="0" y="29"/>
                      <a:pt x="1" y="33"/>
                      <a:pt x="3" y="37"/>
                    </a:cubicBezTo>
                    <a:cubicBezTo>
                      <a:pt x="3" y="37"/>
                      <a:pt x="4" y="38"/>
                      <a:pt x="4" y="39"/>
                    </a:cubicBezTo>
                    <a:cubicBezTo>
                      <a:pt x="64" y="39"/>
                      <a:pt x="64" y="39"/>
                      <a:pt x="64" y="39"/>
                    </a:cubicBezTo>
                    <a:cubicBezTo>
                      <a:pt x="57" y="30"/>
                      <a:pt x="51" y="22"/>
                      <a:pt x="46" y="12"/>
                    </a:cubicBezTo>
                    <a:cubicBezTo>
                      <a:pt x="44" y="9"/>
                      <a:pt x="42" y="7"/>
                      <a:pt x="39" y="5"/>
                    </a:cubicBezTo>
                    <a:cubicBezTo>
                      <a:pt x="35" y="2"/>
                      <a:pt x="30" y="0"/>
                      <a:pt x="24"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6" name="iŝḻiḋè"/>
              <p:cNvSpPr/>
              <p:nvPr/>
            </p:nvSpPr>
            <p:spPr bwMode="auto">
              <a:xfrm>
                <a:off x="5159400" y="2559024"/>
                <a:ext cx="178630" cy="48278"/>
              </a:xfrm>
              <a:custGeom>
                <a:avLst/>
                <a:gdLst>
                  <a:gd name="T0" fmla="*/ 480 w 480"/>
                  <a:gd name="T1" fmla="*/ 130 h 130"/>
                  <a:gd name="T2" fmla="*/ 480 w 480"/>
                  <a:gd name="T3" fmla="*/ 130 h 130"/>
                  <a:gd name="T4" fmla="*/ 480 w 480"/>
                  <a:gd name="T5" fmla="*/ 130 h 130"/>
                  <a:gd name="T6" fmla="*/ 480 w 480"/>
                  <a:gd name="T7" fmla="*/ 129 h 130"/>
                  <a:gd name="T8" fmla="*/ 480 w 480"/>
                  <a:gd name="T9" fmla="*/ 129 h 130"/>
                  <a:gd name="T10" fmla="*/ 480 w 480"/>
                  <a:gd name="T11" fmla="*/ 129 h 130"/>
                  <a:gd name="T12" fmla="*/ 479 w 480"/>
                  <a:gd name="T13" fmla="*/ 128 h 130"/>
                  <a:gd name="T14" fmla="*/ 479 w 480"/>
                  <a:gd name="T15" fmla="*/ 129 h 130"/>
                  <a:gd name="T16" fmla="*/ 479 w 480"/>
                  <a:gd name="T17" fmla="*/ 128 h 130"/>
                  <a:gd name="T18" fmla="*/ 479 w 480"/>
                  <a:gd name="T19" fmla="*/ 128 h 130"/>
                  <a:gd name="T20" fmla="*/ 479 w 480"/>
                  <a:gd name="T21" fmla="*/ 128 h 130"/>
                  <a:gd name="T22" fmla="*/ 479 w 480"/>
                  <a:gd name="T23" fmla="*/ 128 h 130"/>
                  <a:gd name="T24" fmla="*/ 473 w 480"/>
                  <a:gd name="T25" fmla="*/ 117 h 130"/>
                  <a:gd name="T26" fmla="*/ 479 w 480"/>
                  <a:gd name="T27" fmla="*/ 127 h 130"/>
                  <a:gd name="T28" fmla="*/ 473 w 480"/>
                  <a:gd name="T29" fmla="*/ 117 h 130"/>
                  <a:gd name="T30" fmla="*/ 61 w 480"/>
                  <a:gd name="T31" fmla="*/ 0 h 130"/>
                  <a:gd name="T32" fmla="*/ 5 w 480"/>
                  <a:gd name="T33" fmla="*/ 31 h 130"/>
                  <a:gd name="T34" fmla="*/ 0 w 480"/>
                  <a:gd name="T35" fmla="*/ 34 h 130"/>
                  <a:gd name="T36" fmla="*/ 0 w 480"/>
                  <a:gd name="T37" fmla="*/ 34 h 130"/>
                  <a:gd name="T38" fmla="*/ 61 w 480"/>
                  <a:gd name="T3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0" h="130">
                    <a:moveTo>
                      <a:pt x="480" y="130"/>
                    </a:moveTo>
                    <a:cubicBezTo>
                      <a:pt x="480" y="130"/>
                      <a:pt x="480" y="130"/>
                      <a:pt x="480" y="130"/>
                    </a:cubicBezTo>
                    <a:cubicBezTo>
                      <a:pt x="480" y="130"/>
                      <a:pt x="480" y="130"/>
                      <a:pt x="480" y="130"/>
                    </a:cubicBezTo>
                    <a:moveTo>
                      <a:pt x="480" y="129"/>
                    </a:moveTo>
                    <a:cubicBezTo>
                      <a:pt x="480" y="129"/>
                      <a:pt x="480" y="129"/>
                      <a:pt x="480" y="129"/>
                    </a:cubicBezTo>
                    <a:cubicBezTo>
                      <a:pt x="480" y="129"/>
                      <a:pt x="480" y="129"/>
                      <a:pt x="480" y="129"/>
                    </a:cubicBezTo>
                    <a:moveTo>
                      <a:pt x="479" y="128"/>
                    </a:moveTo>
                    <a:cubicBezTo>
                      <a:pt x="479" y="128"/>
                      <a:pt x="479" y="129"/>
                      <a:pt x="479" y="129"/>
                    </a:cubicBezTo>
                    <a:cubicBezTo>
                      <a:pt x="479" y="129"/>
                      <a:pt x="479" y="128"/>
                      <a:pt x="479" y="128"/>
                    </a:cubicBezTo>
                    <a:moveTo>
                      <a:pt x="479" y="128"/>
                    </a:moveTo>
                    <a:cubicBezTo>
                      <a:pt x="479" y="128"/>
                      <a:pt x="479" y="128"/>
                      <a:pt x="479" y="128"/>
                    </a:cubicBezTo>
                    <a:cubicBezTo>
                      <a:pt x="479" y="128"/>
                      <a:pt x="479" y="128"/>
                      <a:pt x="479" y="128"/>
                    </a:cubicBezTo>
                    <a:moveTo>
                      <a:pt x="473" y="117"/>
                    </a:moveTo>
                    <a:cubicBezTo>
                      <a:pt x="475" y="121"/>
                      <a:pt x="477" y="124"/>
                      <a:pt x="479" y="127"/>
                    </a:cubicBezTo>
                    <a:cubicBezTo>
                      <a:pt x="477" y="124"/>
                      <a:pt x="475" y="121"/>
                      <a:pt x="473" y="117"/>
                    </a:cubicBezTo>
                    <a:moveTo>
                      <a:pt x="61" y="0"/>
                    </a:moveTo>
                    <a:cubicBezTo>
                      <a:pt x="5" y="31"/>
                      <a:pt x="5" y="31"/>
                      <a:pt x="5" y="31"/>
                    </a:cubicBezTo>
                    <a:cubicBezTo>
                      <a:pt x="0" y="34"/>
                      <a:pt x="0" y="34"/>
                      <a:pt x="0" y="34"/>
                    </a:cubicBezTo>
                    <a:cubicBezTo>
                      <a:pt x="0" y="34"/>
                      <a:pt x="0" y="34"/>
                      <a:pt x="0" y="34"/>
                    </a:cubicBezTo>
                    <a:cubicBezTo>
                      <a:pt x="61" y="0"/>
                      <a:pt x="61" y="0"/>
                      <a:pt x="61"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7" name="î$ľïḋé"/>
              <p:cNvSpPr/>
              <p:nvPr/>
            </p:nvSpPr>
            <p:spPr bwMode="auto">
              <a:xfrm>
                <a:off x="5330305" y="2659443"/>
                <a:ext cx="19311" cy="24139"/>
              </a:xfrm>
              <a:custGeom>
                <a:avLst/>
                <a:gdLst>
                  <a:gd name="T0" fmla="*/ 54 w 54"/>
                  <a:gd name="T1" fmla="*/ 0 h 64"/>
                  <a:gd name="T2" fmla="*/ 0 w 54"/>
                  <a:gd name="T3" fmla="*/ 64 h 64"/>
                  <a:gd name="T4" fmla="*/ 46 w 54"/>
                  <a:gd name="T5" fmla="*/ 64 h 64"/>
                  <a:gd name="T6" fmla="*/ 54 w 54"/>
                  <a:gd name="T7" fmla="*/ 0 h 64"/>
                </a:gdLst>
                <a:ahLst/>
                <a:cxnLst>
                  <a:cxn ang="0">
                    <a:pos x="T0" y="T1"/>
                  </a:cxn>
                  <a:cxn ang="0">
                    <a:pos x="T2" y="T3"/>
                  </a:cxn>
                  <a:cxn ang="0">
                    <a:pos x="T4" y="T5"/>
                  </a:cxn>
                  <a:cxn ang="0">
                    <a:pos x="T6" y="T7"/>
                  </a:cxn>
                </a:cxnLst>
                <a:rect l="0" t="0" r="r" b="b"/>
                <a:pathLst>
                  <a:path w="54" h="64">
                    <a:moveTo>
                      <a:pt x="54" y="0"/>
                    </a:moveTo>
                    <a:cubicBezTo>
                      <a:pt x="38" y="23"/>
                      <a:pt x="20" y="44"/>
                      <a:pt x="0" y="64"/>
                    </a:cubicBezTo>
                    <a:cubicBezTo>
                      <a:pt x="46" y="64"/>
                      <a:pt x="46" y="64"/>
                      <a:pt x="46" y="64"/>
                    </a:cubicBezTo>
                    <a:cubicBezTo>
                      <a:pt x="51" y="43"/>
                      <a:pt x="53" y="22"/>
                      <a:pt x="54"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8" name="ïśḻídé"/>
              <p:cNvSpPr/>
              <p:nvPr/>
            </p:nvSpPr>
            <p:spPr bwMode="auto">
              <a:xfrm>
                <a:off x="5159400" y="2544540"/>
                <a:ext cx="190217" cy="139042"/>
              </a:xfrm>
              <a:custGeom>
                <a:avLst/>
                <a:gdLst>
                  <a:gd name="T0" fmla="*/ 208 w 512"/>
                  <a:gd name="T1" fmla="*/ 0 h 372"/>
                  <a:gd name="T2" fmla="*/ 75 w 512"/>
                  <a:gd name="T3" fmla="*/ 31 h 372"/>
                  <a:gd name="T4" fmla="*/ 61 w 512"/>
                  <a:gd name="T5" fmla="*/ 39 h 372"/>
                  <a:gd name="T6" fmla="*/ 61 w 512"/>
                  <a:gd name="T7" fmla="*/ 39 h 372"/>
                  <a:gd name="T8" fmla="*/ 0 w 512"/>
                  <a:gd name="T9" fmla="*/ 73 h 372"/>
                  <a:gd name="T10" fmla="*/ 13 w 512"/>
                  <a:gd name="T11" fmla="*/ 97 h 372"/>
                  <a:gd name="T12" fmla="*/ 13 w 512"/>
                  <a:gd name="T13" fmla="*/ 97 h 372"/>
                  <a:gd name="T14" fmla="*/ 27 w 512"/>
                  <a:gd name="T15" fmla="*/ 134 h 372"/>
                  <a:gd name="T16" fmla="*/ 67 w 512"/>
                  <a:gd name="T17" fmla="*/ 112 h 372"/>
                  <a:gd name="T18" fmla="*/ 156 w 512"/>
                  <a:gd name="T19" fmla="*/ 78 h 372"/>
                  <a:gd name="T20" fmla="*/ 220 w 512"/>
                  <a:gd name="T21" fmla="*/ 71 h 372"/>
                  <a:gd name="T22" fmla="*/ 349 w 512"/>
                  <a:gd name="T23" fmla="*/ 106 h 372"/>
                  <a:gd name="T24" fmla="*/ 358 w 512"/>
                  <a:gd name="T25" fmla="*/ 115 h 372"/>
                  <a:gd name="T26" fmla="*/ 358 w 512"/>
                  <a:gd name="T27" fmla="*/ 117 h 372"/>
                  <a:gd name="T28" fmla="*/ 358 w 512"/>
                  <a:gd name="T29" fmla="*/ 117 h 372"/>
                  <a:gd name="T30" fmla="*/ 358 w 512"/>
                  <a:gd name="T31" fmla="*/ 117 h 372"/>
                  <a:gd name="T32" fmla="*/ 358 w 512"/>
                  <a:gd name="T33" fmla="*/ 117 h 372"/>
                  <a:gd name="T34" fmla="*/ 358 w 512"/>
                  <a:gd name="T35" fmla="*/ 117 h 372"/>
                  <a:gd name="T36" fmla="*/ 357 w 512"/>
                  <a:gd name="T37" fmla="*/ 140 h 372"/>
                  <a:gd name="T38" fmla="*/ 336 w 512"/>
                  <a:gd name="T39" fmla="*/ 152 h 372"/>
                  <a:gd name="T40" fmla="*/ 333 w 512"/>
                  <a:gd name="T41" fmla="*/ 152 h 372"/>
                  <a:gd name="T42" fmla="*/ 323 w 512"/>
                  <a:gd name="T43" fmla="*/ 148 h 372"/>
                  <a:gd name="T44" fmla="*/ 221 w 512"/>
                  <a:gd name="T45" fmla="*/ 120 h 372"/>
                  <a:gd name="T46" fmla="*/ 168 w 512"/>
                  <a:gd name="T47" fmla="*/ 126 h 372"/>
                  <a:gd name="T48" fmla="*/ 91 w 512"/>
                  <a:gd name="T49" fmla="*/ 154 h 372"/>
                  <a:gd name="T50" fmla="*/ 91 w 512"/>
                  <a:gd name="T51" fmla="*/ 154 h 372"/>
                  <a:gd name="T52" fmla="*/ 47 w 512"/>
                  <a:gd name="T53" fmla="*/ 179 h 372"/>
                  <a:gd name="T54" fmla="*/ 37 w 512"/>
                  <a:gd name="T55" fmla="*/ 184 h 372"/>
                  <a:gd name="T56" fmla="*/ 0 w 512"/>
                  <a:gd name="T57" fmla="*/ 372 h 372"/>
                  <a:gd name="T58" fmla="*/ 173 w 512"/>
                  <a:gd name="T59" fmla="*/ 372 h 372"/>
                  <a:gd name="T60" fmla="*/ 222 w 512"/>
                  <a:gd name="T61" fmla="*/ 368 h 372"/>
                  <a:gd name="T62" fmla="*/ 272 w 512"/>
                  <a:gd name="T63" fmla="*/ 372 h 372"/>
                  <a:gd name="T64" fmla="*/ 458 w 512"/>
                  <a:gd name="T65" fmla="*/ 372 h 372"/>
                  <a:gd name="T66" fmla="*/ 512 w 512"/>
                  <a:gd name="T67" fmla="*/ 308 h 372"/>
                  <a:gd name="T68" fmla="*/ 512 w 512"/>
                  <a:gd name="T69" fmla="*/ 308 h 372"/>
                  <a:gd name="T70" fmla="*/ 512 w 512"/>
                  <a:gd name="T71" fmla="*/ 297 h 372"/>
                  <a:gd name="T72" fmla="*/ 480 w 512"/>
                  <a:gd name="T73" fmla="*/ 169 h 372"/>
                  <a:gd name="T74" fmla="*/ 480 w 512"/>
                  <a:gd name="T75" fmla="*/ 169 h 372"/>
                  <a:gd name="T76" fmla="*/ 480 w 512"/>
                  <a:gd name="T77" fmla="*/ 168 h 372"/>
                  <a:gd name="T78" fmla="*/ 480 w 512"/>
                  <a:gd name="T79" fmla="*/ 168 h 372"/>
                  <a:gd name="T80" fmla="*/ 479 w 512"/>
                  <a:gd name="T81" fmla="*/ 168 h 372"/>
                  <a:gd name="T82" fmla="*/ 479 w 512"/>
                  <a:gd name="T83" fmla="*/ 167 h 372"/>
                  <a:gd name="T84" fmla="*/ 479 w 512"/>
                  <a:gd name="T85" fmla="*/ 167 h 372"/>
                  <a:gd name="T86" fmla="*/ 479 w 512"/>
                  <a:gd name="T87" fmla="*/ 167 h 372"/>
                  <a:gd name="T88" fmla="*/ 479 w 512"/>
                  <a:gd name="T89" fmla="*/ 166 h 372"/>
                  <a:gd name="T90" fmla="*/ 473 w 512"/>
                  <a:gd name="T91" fmla="*/ 156 h 372"/>
                  <a:gd name="T92" fmla="*/ 473 w 512"/>
                  <a:gd name="T93" fmla="*/ 156 h 372"/>
                  <a:gd name="T94" fmla="*/ 473 w 512"/>
                  <a:gd name="T95" fmla="*/ 156 h 372"/>
                  <a:gd name="T96" fmla="*/ 208 w 512"/>
                  <a:gd name="T9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2" h="372">
                    <a:moveTo>
                      <a:pt x="208" y="0"/>
                    </a:moveTo>
                    <a:cubicBezTo>
                      <a:pt x="164" y="0"/>
                      <a:pt x="118" y="10"/>
                      <a:pt x="75" y="31"/>
                    </a:cubicBezTo>
                    <a:cubicBezTo>
                      <a:pt x="71" y="34"/>
                      <a:pt x="66" y="36"/>
                      <a:pt x="61" y="39"/>
                    </a:cubicBezTo>
                    <a:cubicBezTo>
                      <a:pt x="61" y="39"/>
                      <a:pt x="61" y="39"/>
                      <a:pt x="61" y="39"/>
                    </a:cubicBezTo>
                    <a:cubicBezTo>
                      <a:pt x="0" y="73"/>
                      <a:pt x="0" y="73"/>
                      <a:pt x="0" y="73"/>
                    </a:cubicBezTo>
                    <a:cubicBezTo>
                      <a:pt x="5" y="81"/>
                      <a:pt x="9" y="89"/>
                      <a:pt x="13" y="97"/>
                    </a:cubicBezTo>
                    <a:cubicBezTo>
                      <a:pt x="13" y="97"/>
                      <a:pt x="13" y="97"/>
                      <a:pt x="13" y="97"/>
                    </a:cubicBezTo>
                    <a:cubicBezTo>
                      <a:pt x="18" y="109"/>
                      <a:pt x="23" y="121"/>
                      <a:pt x="27" y="134"/>
                    </a:cubicBezTo>
                    <a:cubicBezTo>
                      <a:pt x="67" y="112"/>
                      <a:pt x="67" y="112"/>
                      <a:pt x="67" y="112"/>
                    </a:cubicBezTo>
                    <a:cubicBezTo>
                      <a:pt x="71" y="109"/>
                      <a:pt x="106" y="89"/>
                      <a:pt x="156" y="78"/>
                    </a:cubicBezTo>
                    <a:cubicBezTo>
                      <a:pt x="178" y="73"/>
                      <a:pt x="200" y="71"/>
                      <a:pt x="220" y="71"/>
                    </a:cubicBezTo>
                    <a:cubicBezTo>
                      <a:pt x="267" y="71"/>
                      <a:pt x="311" y="83"/>
                      <a:pt x="349" y="106"/>
                    </a:cubicBezTo>
                    <a:cubicBezTo>
                      <a:pt x="353" y="109"/>
                      <a:pt x="356" y="112"/>
                      <a:pt x="358" y="115"/>
                    </a:cubicBezTo>
                    <a:cubicBezTo>
                      <a:pt x="358" y="116"/>
                      <a:pt x="358" y="116"/>
                      <a:pt x="358" y="117"/>
                    </a:cubicBezTo>
                    <a:cubicBezTo>
                      <a:pt x="358" y="117"/>
                      <a:pt x="358" y="117"/>
                      <a:pt x="358" y="117"/>
                    </a:cubicBezTo>
                    <a:cubicBezTo>
                      <a:pt x="358" y="117"/>
                      <a:pt x="358" y="117"/>
                      <a:pt x="358" y="117"/>
                    </a:cubicBezTo>
                    <a:cubicBezTo>
                      <a:pt x="358" y="117"/>
                      <a:pt x="358" y="117"/>
                      <a:pt x="358" y="117"/>
                    </a:cubicBezTo>
                    <a:cubicBezTo>
                      <a:pt x="358" y="117"/>
                      <a:pt x="358" y="117"/>
                      <a:pt x="358" y="117"/>
                    </a:cubicBezTo>
                    <a:cubicBezTo>
                      <a:pt x="363" y="125"/>
                      <a:pt x="362" y="133"/>
                      <a:pt x="357" y="140"/>
                    </a:cubicBezTo>
                    <a:cubicBezTo>
                      <a:pt x="352" y="148"/>
                      <a:pt x="344" y="152"/>
                      <a:pt x="336" y="152"/>
                    </a:cubicBezTo>
                    <a:cubicBezTo>
                      <a:pt x="335" y="152"/>
                      <a:pt x="334" y="152"/>
                      <a:pt x="333" y="152"/>
                    </a:cubicBezTo>
                    <a:cubicBezTo>
                      <a:pt x="330" y="151"/>
                      <a:pt x="326" y="150"/>
                      <a:pt x="323" y="148"/>
                    </a:cubicBezTo>
                    <a:cubicBezTo>
                      <a:pt x="292" y="129"/>
                      <a:pt x="258" y="120"/>
                      <a:pt x="221" y="120"/>
                    </a:cubicBezTo>
                    <a:cubicBezTo>
                      <a:pt x="204" y="120"/>
                      <a:pt x="186" y="122"/>
                      <a:pt x="168" y="126"/>
                    </a:cubicBezTo>
                    <a:cubicBezTo>
                      <a:pt x="124" y="135"/>
                      <a:pt x="92" y="154"/>
                      <a:pt x="91" y="154"/>
                    </a:cubicBezTo>
                    <a:cubicBezTo>
                      <a:pt x="91" y="154"/>
                      <a:pt x="91" y="154"/>
                      <a:pt x="91" y="154"/>
                    </a:cubicBezTo>
                    <a:cubicBezTo>
                      <a:pt x="47" y="179"/>
                      <a:pt x="47" y="179"/>
                      <a:pt x="47" y="179"/>
                    </a:cubicBezTo>
                    <a:cubicBezTo>
                      <a:pt x="37" y="184"/>
                      <a:pt x="37" y="184"/>
                      <a:pt x="37" y="184"/>
                    </a:cubicBezTo>
                    <a:cubicBezTo>
                      <a:pt x="45" y="247"/>
                      <a:pt x="33" y="313"/>
                      <a:pt x="0" y="372"/>
                    </a:cubicBezTo>
                    <a:cubicBezTo>
                      <a:pt x="173" y="372"/>
                      <a:pt x="173" y="372"/>
                      <a:pt x="173" y="372"/>
                    </a:cubicBezTo>
                    <a:cubicBezTo>
                      <a:pt x="189" y="369"/>
                      <a:pt x="206" y="368"/>
                      <a:pt x="222" y="368"/>
                    </a:cubicBezTo>
                    <a:cubicBezTo>
                      <a:pt x="239" y="368"/>
                      <a:pt x="255" y="369"/>
                      <a:pt x="272" y="372"/>
                    </a:cubicBezTo>
                    <a:cubicBezTo>
                      <a:pt x="458" y="372"/>
                      <a:pt x="458" y="372"/>
                      <a:pt x="458" y="372"/>
                    </a:cubicBezTo>
                    <a:cubicBezTo>
                      <a:pt x="478" y="352"/>
                      <a:pt x="496" y="331"/>
                      <a:pt x="512" y="308"/>
                    </a:cubicBezTo>
                    <a:cubicBezTo>
                      <a:pt x="512" y="308"/>
                      <a:pt x="512" y="308"/>
                      <a:pt x="512" y="308"/>
                    </a:cubicBezTo>
                    <a:cubicBezTo>
                      <a:pt x="512" y="304"/>
                      <a:pt x="512" y="300"/>
                      <a:pt x="512" y="297"/>
                    </a:cubicBezTo>
                    <a:cubicBezTo>
                      <a:pt x="511" y="254"/>
                      <a:pt x="500" y="210"/>
                      <a:pt x="480" y="169"/>
                    </a:cubicBezTo>
                    <a:cubicBezTo>
                      <a:pt x="480" y="169"/>
                      <a:pt x="480" y="169"/>
                      <a:pt x="480" y="169"/>
                    </a:cubicBezTo>
                    <a:cubicBezTo>
                      <a:pt x="480" y="169"/>
                      <a:pt x="480" y="168"/>
                      <a:pt x="480" y="168"/>
                    </a:cubicBezTo>
                    <a:cubicBezTo>
                      <a:pt x="480" y="168"/>
                      <a:pt x="480" y="168"/>
                      <a:pt x="480" y="168"/>
                    </a:cubicBezTo>
                    <a:cubicBezTo>
                      <a:pt x="479" y="168"/>
                      <a:pt x="479" y="168"/>
                      <a:pt x="479" y="168"/>
                    </a:cubicBezTo>
                    <a:cubicBezTo>
                      <a:pt x="479" y="168"/>
                      <a:pt x="479" y="167"/>
                      <a:pt x="479" y="167"/>
                    </a:cubicBezTo>
                    <a:cubicBezTo>
                      <a:pt x="479" y="167"/>
                      <a:pt x="479" y="167"/>
                      <a:pt x="479" y="167"/>
                    </a:cubicBezTo>
                    <a:cubicBezTo>
                      <a:pt x="479" y="167"/>
                      <a:pt x="479" y="167"/>
                      <a:pt x="479" y="167"/>
                    </a:cubicBezTo>
                    <a:cubicBezTo>
                      <a:pt x="479" y="167"/>
                      <a:pt x="479" y="167"/>
                      <a:pt x="479" y="166"/>
                    </a:cubicBezTo>
                    <a:cubicBezTo>
                      <a:pt x="477" y="163"/>
                      <a:pt x="475" y="160"/>
                      <a:pt x="473" y="156"/>
                    </a:cubicBezTo>
                    <a:cubicBezTo>
                      <a:pt x="473" y="156"/>
                      <a:pt x="473" y="156"/>
                      <a:pt x="473" y="156"/>
                    </a:cubicBezTo>
                    <a:cubicBezTo>
                      <a:pt x="473" y="156"/>
                      <a:pt x="473" y="156"/>
                      <a:pt x="473" y="156"/>
                    </a:cubicBezTo>
                    <a:cubicBezTo>
                      <a:pt x="418" y="57"/>
                      <a:pt x="315" y="0"/>
                      <a:pt x="208"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89" name="îşlîḑé"/>
              <p:cNvSpPr/>
              <p:nvPr/>
            </p:nvSpPr>
            <p:spPr bwMode="auto">
              <a:xfrm>
                <a:off x="5169056" y="2571576"/>
                <a:ext cx="125524" cy="41520"/>
              </a:xfrm>
              <a:custGeom>
                <a:avLst/>
                <a:gdLst>
                  <a:gd name="T0" fmla="*/ 331 w 336"/>
                  <a:gd name="T1" fmla="*/ 46 h 113"/>
                  <a:gd name="T2" fmla="*/ 331 w 336"/>
                  <a:gd name="T3" fmla="*/ 46 h 113"/>
                  <a:gd name="T4" fmla="*/ 331 w 336"/>
                  <a:gd name="T5" fmla="*/ 46 h 113"/>
                  <a:gd name="T6" fmla="*/ 331 w 336"/>
                  <a:gd name="T7" fmla="*/ 46 h 113"/>
                  <a:gd name="T8" fmla="*/ 193 w 336"/>
                  <a:gd name="T9" fmla="*/ 0 h 113"/>
                  <a:gd name="T10" fmla="*/ 129 w 336"/>
                  <a:gd name="T11" fmla="*/ 7 h 113"/>
                  <a:gd name="T12" fmla="*/ 40 w 336"/>
                  <a:gd name="T13" fmla="*/ 41 h 113"/>
                  <a:gd name="T14" fmla="*/ 0 w 336"/>
                  <a:gd name="T15" fmla="*/ 63 h 113"/>
                  <a:gd name="T16" fmla="*/ 10 w 336"/>
                  <a:gd name="T17" fmla="*/ 113 h 113"/>
                  <a:gd name="T18" fmla="*/ 20 w 336"/>
                  <a:gd name="T19" fmla="*/ 108 h 113"/>
                  <a:gd name="T20" fmla="*/ 64 w 336"/>
                  <a:gd name="T21" fmla="*/ 83 h 113"/>
                  <a:gd name="T22" fmla="*/ 64 w 336"/>
                  <a:gd name="T23" fmla="*/ 83 h 113"/>
                  <a:gd name="T24" fmla="*/ 141 w 336"/>
                  <a:gd name="T25" fmla="*/ 55 h 113"/>
                  <a:gd name="T26" fmla="*/ 194 w 336"/>
                  <a:gd name="T27" fmla="*/ 49 h 113"/>
                  <a:gd name="T28" fmla="*/ 296 w 336"/>
                  <a:gd name="T29" fmla="*/ 77 h 113"/>
                  <a:gd name="T30" fmla="*/ 306 w 336"/>
                  <a:gd name="T31" fmla="*/ 81 h 113"/>
                  <a:gd name="T32" fmla="*/ 309 w 336"/>
                  <a:gd name="T33" fmla="*/ 81 h 113"/>
                  <a:gd name="T34" fmla="*/ 330 w 336"/>
                  <a:gd name="T35" fmla="*/ 69 h 113"/>
                  <a:gd name="T36" fmla="*/ 331 w 336"/>
                  <a:gd name="T37" fmla="*/ 46 h 113"/>
                  <a:gd name="T38" fmla="*/ 331 w 336"/>
                  <a:gd name="T39" fmla="*/ 46 h 113"/>
                  <a:gd name="T40" fmla="*/ 331 w 336"/>
                  <a:gd name="T41" fmla="*/ 44 h 113"/>
                  <a:gd name="T42" fmla="*/ 322 w 336"/>
                  <a:gd name="T43" fmla="*/ 35 h 113"/>
                  <a:gd name="T44" fmla="*/ 193 w 336"/>
                  <a:gd name="T4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113">
                    <a:moveTo>
                      <a:pt x="331" y="46"/>
                    </a:moveTo>
                    <a:cubicBezTo>
                      <a:pt x="331" y="46"/>
                      <a:pt x="331" y="46"/>
                      <a:pt x="331" y="46"/>
                    </a:cubicBezTo>
                    <a:cubicBezTo>
                      <a:pt x="331" y="46"/>
                      <a:pt x="331" y="46"/>
                      <a:pt x="331" y="46"/>
                    </a:cubicBezTo>
                    <a:cubicBezTo>
                      <a:pt x="331" y="46"/>
                      <a:pt x="331" y="46"/>
                      <a:pt x="331" y="46"/>
                    </a:cubicBezTo>
                    <a:moveTo>
                      <a:pt x="193" y="0"/>
                    </a:moveTo>
                    <a:cubicBezTo>
                      <a:pt x="173" y="0"/>
                      <a:pt x="151" y="2"/>
                      <a:pt x="129" y="7"/>
                    </a:cubicBezTo>
                    <a:cubicBezTo>
                      <a:pt x="79" y="18"/>
                      <a:pt x="44" y="38"/>
                      <a:pt x="40" y="41"/>
                    </a:cubicBezTo>
                    <a:cubicBezTo>
                      <a:pt x="0" y="63"/>
                      <a:pt x="0" y="63"/>
                      <a:pt x="0" y="63"/>
                    </a:cubicBezTo>
                    <a:cubicBezTo>
                      <a:pt x="5" y="79"/>
                      <a:pt x="8" y="96"/>
                      <a:pt x="10" y="113"/>
                    </a:cubicBezTo>
                    <a:cubicBezTo>
                      <a:pt x="20" y="108"/>
                      <a:pt x="20" y="108"/>
                      <a:pt x="20" y="108"/>
                    </a:cubicBezTo>
                    <a:cubicBezTo>
                      <a:pt x="64" y="83"/>
                      <a:pt x="64" y="83"/>
                      <a:pt x="64" y="83"/>
                    </a:cubicBezTo>
                    <a:cubicBezTo>
                      <a:pt x="64" y="83"/>
                      <a:pt x="64" y="83"/>
                      <a:pt x="64" y="83"/>
                    </a:cubicBezTo>
                    <a:cubicBezTo>
                      <a:pt x="65" y="83"/>
                      <a:pt x="97" y="64"/>
                      <a:pt x="141" y="55"/>
                    </a:cubicBezTo>
                    <a:cubicBezTo>
                      <a:pt x="159" y="51"/>
                      <a:pt x="177" y="49"/>
                      <a:pt x="194" y="49"/>
                    </a:cubicBezTo>
                    <a:cubicBezTo>
                      <a:pt x="231" y="49"/>
                      <a:pt x="265" y="58"/>
                      <a:pt x="296" y="77"/>
                    </a:cubicBezTo>
                    <a:cubicBezTo>
                      <a:pt x="299" y="79"/>
                      <a:pt x="303" y="80"/>
                      <a:pt x="306" y="81"/>
                    </a:cubicBezTo>
                    <a:cubicBezTo>
                      <a:pt x="307" y="81"/>
                      <a:pt x="308" y="81"/>
                      <a:pt x="309" y="81"/>
                    </a:cubicBezTo>
                    <a:cubicBezTo>
                      <a:pt x="317" y="81"/>
                      <a:pt x="325" y="77"/>
                      <a:pt x="330" y="69"/>
                    </a:cubicBezTo>
                    <a:cubicBezTo>
                      <a:pt x="335" y="62"/>
                      <a:pt x="336" y="54"/>
                      <a:pt x="331" y="46"/>
                    </a:cubicBezTo>
                    <a:cubicBezTo>
                      <a:pt x="331" y="46"/>
                      <a:pt x="331" y="46"/>
                      <a:pt x="331" y="46"/>
                    </a:cubicBezTo>
                    <a:cubicBezTo>
                      <a:pt x="331" y="45"/>
                      <a:pt x="331" y="45"/>
                      <a:pt x="331" y="44"/>
                    </a:cubicBezTo>
                    <a:cubicBezTo>
                      <a:pt x="329" y="41"/>
                      <a:pt x="326" y="38"/>
                      <a:pt x="322" y="35"/>
                    </a:cubicBezTo>
                    <a:cubicBezTo>
                      <a:pt x="284" y="12"/>
                      <a:pt x="240" y="0"/>
                      <a:pt x="193"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0" name="îśļïḋè"/>
              <p:cNvSpPr/>
              <p:nvPr/>
            </p:nvSpPr>
            <p:spPr bwMode="auto">
              <a:xfrm>
                <a:off x="4881316" y="2535850"/>
                <a:ext cx="262634" cy="147732"/>
              </a:xfrm>
              <a:custGeom>
                <a:avLst/>
                <a:gdLst>
                  <a:gd name="T0" fmla="*/ 705 w 705"/>
                  <a:gd name="T1" fmla="*/ 263 h 396"/>
                  <a:gd name="T2" fmla="*/ 693 w 705"/>
                  <a:gd name="T3" fmla="*/ 281 h 396"/>
                  <a:gd name="T4" fmla="*/ 610 w 705"/>
                  <a:gd name="T5" fmla="*/ 396 h 396"/>
                  <a:gd name="T6" fmla="*/ 610 w 705"/>
                  <a:gd name="T7" fmla="*/ 396 h 396"/>
                  <a:gd name="T8" fmla="*/ 693 w 705"/>
                  <a:gd name="T9" fmla="*/ 281 h 396"/>
                  <a:gd name="T10" fmla="*/ 705 w 705"/>
                  <a:gd name="T11" fmla="*/ 263 h 396"/>
                  <a:gd name="T12" fmla="*/ 241 w 705"/>
                  <a:gd name="T13" fmla="*/ 62 h 396"/>
                  <a:gd name="T14" fmla="*/ 236 w 705"/>
                  <a:gd name="T15" fmla="*/ 69 h 396"/>
                  <a:gd name="T16" fmla="*/ 217 w 705"/>
                  <a:gd name="T17" fmla="*/ 95 h 396"/>
                  <a:gd name="T18" fmla="*/ 217 w 705"/>
                  <a:gd name="T19" fmla="*/ 95 h 396"/>
                  <a:gd name="T20" fmla="*/ 191 w 705"/>
                  <a:gd name="T21" fmla="*/ 131 h 396"/>
                  <a:gd name="T22" fmla="*/ 190 w 705"/>
                  <a:gd name="T23" fmla="*/ 132 h 396"/>
                  <a:gd name="T24" fmla="*/ 0 w 705"/>
                  <a:gd name="T25" fmla="*/ 396 h 396"/>
                  <a:gd name="T26" fmla="*/ 0 w 705"/>
                  <a:gd name="T27" fmla="*/ 396 h 396"/>
                  <a:gd name="T28" fmla="*/ 236 w 705"/>
                  <a:gd name="T29" fmla="*/ 69 h 396"/>
                  <a:gd name="T30" fmla="*/ 241 w 705"/>
                  <a:gd name="T31" fmla="*/ 62 h 396"/>
                  <a:gd name="T32" fmla="*/ 662 w 705"/>
                  <a:gd name="T33" fmla="*/ 3 h 396"/>
                  <a:gd name="T34" fmla="*/ 669 w 705"/>
                  <a:gd name="T35" fmla="*/ 9 h 396"/>
                  <a:gd name="T36" fmla="*/ 662 w 705"/>
                  <a:gd name="T37" fmla="*/ 3 h 396"/>
                  <a:gd name="T38" fmla="*/ 660 w 705"/>
                  <a:gd name="T39" fmla="*/ 2 h 396"/>
                  <a:gd name="T40" fmla="*/ 662 w 705"/>
                  <a:gd name="T41" fmla="*/ 3 h 396"/>
                  <a:gd name="T42" fmla="*/ 660 w 705"/>
                  <a:gd name="T43" fmla="*/ 2 h 396"/>
                  <a:gd name="T44" fmla="*/ 658 w 705"/>
                  <a:gd name="T45" fmla="*/ 0 h 396"/>
                  <a:gd name="T46" fmla="*/ 659 w 705"/>
                  <a:gd name="T47" fmla="*/ 1 h 396"/>
                  <a:gd name="T48" fmla="*/ 658 w 705"/>
                  <a:gd name="T49"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5" h="396">
                    <a:moveTo>
                      <a:pt x="705" y="263"/>
                    </a:moveTo>
                    <a:cubicBezTo>
                      <a:pt x="701" y="269"/>
                      <a:pt x="697" y="275"/>
                      <a:pt x="693" y="281"/>
                    </a:cubicBezTo>
                    <a:cubicBezTo>
                      <a:pt x="610" y="396"/>
                      <a:pt x="610" y="396"/>
                      <a:pt x="610" y="396"/>
                    </a:cubicBezTo>
                    <a:cubicBezTo>
                      <a:pt x="610" y="396"/>
                      <a:pt x="610" y="396"/>
                      <a:pt x="610" y="396"/>
                    </a:cubicBezTo>
                    <a:cubicBezTo>
                      <a:pt x="693" y="281"/>
                      <a:pt x="693" y="281"/>
                      <a:pt x="693" y="281"/>
                    </a:cubicBezTo>
                    <a:cubicBezTo>
                      <a:pt x="697" y="275"/>
                      <a:pt x="701" y="269"/>
                      <a:pt x="705" y="263"/>
                    </a:cubicBezTo>
                    <a:moveTo>
                      <a:pt x="241" y="62"/>
                    </a:moveTo>
                    <a:cubicBezTo>
                      <a:pt x="239" y="64"/>
                      <a:pt x="238" y="67"/>
                      <a:pt x="236" y="69"/>
                    </a:cubicBezTo>
                    <a:cubicBezTo>
                      <a:pt x="217" y="95"/>
                      <a:pt x="217" y="95"/>
                      <a:pt x="217" y="95"/>
                    </a:cubicBezTo>
                    <a:cubicBezTo>
                      <a:pt x="217" y="95"/>
                      <a:pt x="217" y="95"/>
                      <a:pt x="217" y="95"/>
                    </a:cubicBezTo>
                    <a:cubicBezTo>
                      <a:pt x="191" y="131"/>
                      <a:pt x="191" y="131"/>
                      <a:pt x="191" y="131"/>
                    </a:cubicBezTo>
                    <a:cubicBezTo>
                      <a:pt x="190" y="132"/>
                      <a:pt x="190" y="132"/>
                      <a:pt x="190" y="132"/>
                    </a:cubicBezTo>
                    <a:cubicBezTo>
                      <a:pt x="0" y="396"/>
                      <a:pt x="0" y="396"/>
                      <a:pt x="0" y="396"/>
                    </a:cubicBezTo>
                    <a:cubicBezTo>
                      <a:pt x="0" y="396"/>
                      <a:pt x="0" y="396"/>
                      <a:pt x="0" y="396"/>
                    </a:cubicBezTo>
                    <a:cubicBezTo>
                      <a:pt x="236" y="69"/>
                      <a:pt x="236" y="69"/>
                      <a:pt x="236" y="69"/>
                    </a:cubicBezTo>
                    <a:cubicBezTo>
                      <a:pt x="238" y="67"/>
                      <a:pt x="239" y="64"/>
                      <a:pt x="241" y="62"/>
                    </a:cubicBezTo>
                    <a:moveTo>
                      <a:pt x="662" y="3"/>
                    </a:moveTo>
                    <a:cubicBezTo>
                      <a:pt x="665" y="5"/>
                      <a:pt x="667" y="7"/>
                      <a:pt x="669" y="9"/>
                    </a:cubicBezTo>
                    <a:cubicBezTo>
                      <a:pt x="667" y="7"/>
                      <a:pt x="665" y="5"/>
                      <a:pt x="662" y="3"/>
                    </a:cubicBezTo>
                    <a:moveTo>
                      <a:pt x="660" y="2"/>
                    </a:moveTo>
                    <a:cubicBezTo>
                      <a:pt x="661" y="2"/>
                      <a:pt x="661" y="3"/>
                      <a:pt x="662" y="3"/>
                    </a:cubicBezTo>
                    <a:cubicBezTo>
                      <a:pt x="661" y="3"/>
                      <a:pt x="661" y="2"/>
                      <a:pt x="660" y="2"/>
                    </a:cubicBezTo>
                    <a:moveTo>
                      <a:pt x="658" y="0"/>
                    </a:moveTo>
                    <a:cubicBezTo>
                      <a:pt x="658" y="0"/>
                      <a:pt x="658" y="1"/>
                      <a:pt x="659" y="1"/>
                    </a:cubicBezTo>
                    <a:cubicBezTo>
                      <a:pt x="658" y="1"/>
                      <a:pt x="658" y="0"/>
                      <a:pt x="658"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1" name="îśľïḑê"/>
              <p:cNvSpPr/>
              <p:nvPr/>
            </p:nvSpPr>
            <p:spPr bwMode="auto">
              <a:xfrm>
                <a:off x="4861039" y="2999323"/>
                <a:ext cx="1931" cy="966"/>
              </a:xfrm>
              <a:custGeom>
                <a:avLst/>
                <a:gdLst>
                  <a:gd name="T0" fmla="*/ 5 w 5"/>
                  <a:gd name="T1" fmla="*/ 0 h 4"/>
                  <a:gd name="T2" fmla="*/ 0 w 5"/>
                  <a:gd name="T3" fmla="*/ 3 h 4"/>
                  <a:gd name="T4" fmla="*/ 5 w 5"/>
                  <a:gd name="T5" fmla="*/ 4 h 4"/>
                  <a:gd name="T6" fmla="*/ 5 w 5"/>
                  <a:gd name="T7" fmla="*/ 0 h 4"/>
                </a:gdLst>
                <a:ahLst/>
                <a:cxnLst>
                  <a:cxn ang="0">
                    <a:pos x="T0" y="T1"/>
                  </a:cxn>
                  <a:cxn ang="0">
                    <a:pos x="T2" y="T3"/>
                  </a:cxn>
                  <a:cxn ang="0">
                    <a:pos x="T4" y="T5"/>
                  </a:cxn>
                  <a:cxn ang="0">
                    <a:pos x="T6" y="T7"/>
                  </a:cxn>
                </a:cxnLst>
                <a:rect l="0" t="0" r="r" b="b"/>
                <a:pathLst>
                  <a:path w="5" h="4">
                    <a:moveTo>
                      <a:pt x="5" y="0"/>
                    </a:moveTo>
                    <a:cubicBezTo>
                      <a:pt x="3" y="1"/>
                      <a:pt x="1" y="2"/>
                      <a:pt x="0" y="3"/>
                    </a:cubicBezTo>
                    <a:cubicBezTo>
                      <a:pt x="1" y="3"/>
                      <a:pt x="3" y="4"/>
                      <a:pt x="5" y="4"/>
                    </a:cubicBezTo>
                    <a:cubicBezTo>
                      <a:pt x="5" y="0"/>
                      <a:pt x="5" y="0"/>
                      <a:pt x="5" y="0"/>
                    </a:cubicBezTo>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2" name="iṩļiḑê"/>
              <p:cNvSpPr/>
              <p:nvPr/>
            </p:nvSpPr>
            <p:spPr bwMode="auto">
              <a:xfrm>
                <a:off x="4787656" y="2707721"/>
                <a:ext cx="75314" cy="292567"/>
              </a:xfrm>
              <a:custGeom>
                <a:avLst/>
                <a:gdLst>
                  <a:gd name="T0" fmla="*/ 202 w 202"/>
                  <a:gd name="T1" fmla="*/ 197 h 785"/>
                  <a:gd name="T2" fmla="*/ 122 w 202"/>
                  <a:gd name="T3" fmla="*/ 307 h 785"/>
                  <a:gd name="T4" fmla="*/ 93 w 202"/>
                  <a:gd name="T5" fmla="*/ 348 h 785"/>
                  <a:gd name="T6" fmla="*/ 92 w 202"/>
                  <a:gd name="T7" fmla="*/ 349 h 785"/>
                  <a:gd name="T8" fmla="*/ 55 w 202"/>
                  <a:gd name="T9" fmla="*/ 422 h 785"/>
                  <a:gd name="T10" fmla="*/ 59 w 202"/>
                  <a:gd name="T11" fmla="*/ 578 h 785"/>
                  <a:gd name="T12" fmla="*/ 62 w 202"/>
                  <a:gd name="T13" fmla="*/ 588 h 785"/>
                  <a:gd name="T14" fmla="*/ 47 w 202"/>
                  <a:gd name="T15" fmla="*/ 611 h 785"/>
                  <a:gd name="T16" fmla="*/ 36 w 202"/>
                  <a:gd name="T17" fmla="*/ 613 h 785"/>
                  <a:gd name="T18" fmla="*/ 24 w 202"/>
                  <a:gd name="T19" fmla="*/ 609 h 785"/>
                  <a:gd name="T20" fmla="*/ 23 w 202"/>
                  <a:gd name="T21" fmla="*/ 609 h 785"/>
                  <a:gd name="T22" fmla="*/ 24 w 202"/>
                  <a:gd name="T23" fmla="*/ 609 h 785"/>
                  <a:gd name="T24" fmla="*/ 23 w 202"/>
                  <a:gd name="T25" fmla="*/ 609 h 785"/>
                  <a:gd name="T26" fmla="*/ 23 w 202"/>
                  <a:gd name="T27" fmla="*/ 609 h 785"/>
                  <a:gd name="T28" fmla="*/ 22 w 202"/>
                  <a:gd name="T29" fmla="*/ 609 h 785"/>
                  <a:gd name="T30" fmla="*/ 14 w 202"/>
                  <a:gd name="T31" fmla="*/ 599 h 785"/>
                  <a:gd name="T32" fmla="*/ 0 w 202"/>
                  <a:gd name="T33" fmla="*/ 557 h 785"/>
                  <a:gd name="T34" fmla="*/ 0 w 202"/>
                  <a:gd name="T35" fmla="*/ 685 h 785"/>
                  <a:gd name="T36" fmla="*/ 48 w 202"/>
                  <a:gd name="T37" fmla="*/ 729 h 785"/>
                  <a:gd name="T38" fmla="*/ 48 w 202"/>
                  <a:gd name="T39" fmla="*/ 729 h 785"/>
                  <a:gd name="T40" fmla="*/ 48 w 202"/>
                  <a:gd name="T41" fmla="*/ 729 h 785"/>
                  <a:gd name="T42" fmla="*/ 178 w 202"/>
                  <a:gd name="T43" fmla="*/ 783 h 785"/>
                  <a:gd name="T44" fmla="*/ 195 w 202"/>
                  <a:gd name="T45" fmla="*/ 785 h 785"/>
                  <a:gd name="T46" fmla="*/ 197 w 202"/>
                  <a:gd name="T47" fmla="*/ 784 h 785"/>
                  <a:gd name="T48" fmla="*/ 202 w 202"/>
                  <a:gd name="T49" fmla="*/ 781 h 785"/>
                  <a:gd name="T50" fmla="*/ 202 w 202"/>
                  <a:gd name="T51" fmla="*/ 197 h 785"/>
                  <a:gd name="T52" fmla="*/ 202 w 202"/>
                  <a:gd name="T53" fmla="*/ 0 h 785"/>
                  <a:gd name="T54" fmla="*/ 192 w 202"/>
                  <a:gd name="T55" fmla="*/ 14 h 785"/>
                  <a:gd name="T56" fmla="*/ 157 w 202"/>
                  <a:gd name="T57" fmla="*/ 62 h 785"/>
                  <a:gd name="T58" fmla="*/ 108 w 202"/>
                  <a:gd name="T59" fmla="*/ 129 h 785"/>
                  <a:gd name="T60" fmla="*/ 108 w 202"/>
                  <a:gd name="T61" fmla="*/ 129 h 785"/>
                  <a:gd name="T62" fmla="*/ 0 w 202"/>
                  <a:gd name="T63" fmla="*/ 280 h 785"/>
                  <a:gd name="T64" fmla="*/ 0 w 202"/>
                  <a:gd name="T65" fmla="*/ 436 h 785"/>
                  <a:gd name="T66" fmla="*/ 9 w 202"/>
                  <a:gd name="T67" fmla="*/ 404 h 785"/>
                  <a:gd name="T68" fmla="*/ 53 w 202"/>
                  <a:gd name="T69" fmla="*/ 319 h 785"/>
                  <a:gd name="T70" fmla="*/ 82 w 202"/>
                  <a:gd name="T71" fmla="*/ 279 h 785"/>
                  <a:gd name="T72" fmla="*/ 202 w 202"/>
                  <a:gd name="T73" fmla="*/ 113 h 785"/>
                  <a:gd name="T74" fmla="*/ 202 w 202"/>
                  <a:gd name="T75"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2" h="785">
                    <a:moveTo>
                      <a:pt x="202" y="197"/>
                    </a:moveTo>
                    <a:cubicBezTo>
                      <a:pt x="122" y="307"/>
                      <a:pt x="122" y="307"/>
                      <a:pt x="122" y="307"/>
                    </a:cubicBezTo>
                    <a:cubicBezTo>
                      <a:pt x="93" y="348"/>
                      <a:pt x="93" y="348"/>
                      <a:pt x="93" y="348"/>
                    </a:cubicBezTo>
                    <a:cubicBezTo>
                      <a:pt x="92" y="349"/>
                      <a:pt x="92" y="349"/>
                      <a:pt x="92" y="349"/>
                    </a:cubicBezTo>
                    <a:cubicBezTo>
                      <a:pt x="92" y="349"/>
                      <a:pt x="70" y="378"/>
                      <a:pt x="55" y="422"/>
                    </a:cubicBezTo>
                    <a:cubicBezTo>
                      <a:pt x="36" y="478"/>
                      <a:pt x="37" y="531"/>
                      <a:pt x="59" y="578"/>
                    </a:cubicBezTo>
                    <a:cubicBezTo>
                      <a:pt x="61" y="581"/>
                      <a:pt x="62" y="585"/>
                      <a:pt x="62" y="588"/>
                    </a:cubicBezTo>
                    <a:cubicBezTo>
                      <a:pt x="62" y="598"/>
                      <a:pt x="56" y="607"/>
                      <a:pt x="47" y="611"/>
                    </a:cubicBezTo>
                    <a:cubicBezTo>
                      <a:pt x="44" y="613"/>
                      <a:pt x="40" y="613"/>
                      <a:pt x="36" y="613"/>
                    </a:cubicBezTo>
                    <a:cubicBezTo>
                      <a:pt x="32" y="613"/>
                      <a:pt x="28" y="612"/>
                      <a:pt x="24" y="609"/>
                    </a:cubicBezTo>
                    <a:cubicBezTo>
                      <a:pt x="23" y="609"/>
                      <a:pt x="23" y="609"/>
                      <a:pt x="23" y="609"/>
                    </a:cubicBezTo>
                    <a:cubicBezTo>
                      <a:pt x="23" y="609"/>
                      <a:pt x="24" y="609"/>
                      <a:pt x="24" y="609"/>
                    </a:cubicBezTo>
                    <a:cubicBezTo>
                      <a:pt x="23" y="609"/>
                      <a:pt x="23" y="609"/>
                      <a:pt x="23" y="609"/>
                    </a:cubicBezTo>
                    <a:cubicBezTo>
                      <a:pt x="23" y="609"/>
                      <a:pt x="23" y="609"/>
                      <a:pt x="23" y="609"/>
                    </a:cubicBezTo>
                    <a:cubicBezTo>
                      <a:pt x="23" y="609"/>
                      <a:pt x="23" y="609"/>
                      <a:pt x="22" y="609"/>
                    </a:cubicBezTo>
                    <a:cubicBezTo>
                      <a:pt x="19" y="606"/>
                      <a:pt x="16" y="603"/>
                      <a:pt x="14" y="599"/>
                    </a:cubicBezTo>
                    <a:cubicBezTo>
                      <a:pt x="8" y="585"/>
                      <a:pt x="3" y="572"/>
                      <a:pt x="0" y="557"/>
                    </a:cubicBezTo>
                    <a:cubicBezTo>
                      <a:pt x="0" y="685"/>
                      <a:pt x="0" y="685"/>
                      <a:pt x="0" y="685"/>
                    </a:cubicBezTo>
                    <a:cubicBezTo>
                      <a:pt x="14" y="701"/>
                      <a:pt x="30" y="716"/>
                      <a:pt x="48" y="729"/>
                    </a:cubicBezTo>
                    <a:cubicBezTo>
                      <a:pt x="48" y="729"/>
                      <a:pt x="48" y="729"/>
                      <a:pt x="48" y="729"/>
                    </a:cubicBezTo>
                    <a:cubicBezTo>
                      <a:pt x="48" y="729"/>
                      <a:pt x="48" y="729"/>
                      <a:pt x="48" y="729"/>
                    </a:cubicBezTo>
                    <a:cubicBezTo>
                      <a:pt x="88" y="758"/>
                      <a:pt x="133" y="775"/>
                      <a:pt x="178" y="783"/>
                    </a:cubicBezTo>
                    <a:cubicBezTo>
                      <a:pt x="183" y="784"/>
                      <a:pt x="189" y="784"/>
                      <a:pt x="195" y="785"/>
                    </a:cubicBezTo>
                    <a:cubicBezTo>
                      <a:pt x="195" y="785"/>
                      <a:pt x="196" y="784"/>
                      <a:pt x="197" y="784"/>
                    </a:cubicBezTo>
                    <a:cubicBezTo>
                      <a:pt x="198" y="783"/>
                      <a:pt x="200" y="782"/>
                      <a:pt x="202" y="781"/>
                    </a:cubicBezTo>
                    <a:cubicBezTo>
                      <a:pt x="202" y="197"/>
                      <a:pt x="202" y="197"/>
                      <a:pt x="202" y="197"/>
                    </a:cubicBezTo>
                    <a:moveTo>
                      <a:pt x="202" y="0"/>
                    </a:moveTo>
                    <a:cubicBezTo>
                      <a:pt x="192" y="14"/>
                      <a:pt x="192" y="14"/>
                      <a:pt x="192" y="14"/>
                    </a:cubicBezTo>
                    <a:cubicBezTo>
                      <a:pt x="157" y="62"/>
                      <a:pt x="157" y="62"/>
                      <a:pt x="157" y="62"/>
                    </a:cubicBezTo>
                    <a:cubicBezTo>
                      <a:pt x="108" y="129"/>
                      <a:pt x="108" y="129"/>
                      <a:pt x="108" y="129"/>
                    </a:cubicBezTo>
                    <a:cubicBezTo>
                      <a:pt x="108" y="129"/>
                      <a:pt x="108" y="129"/>
                      <a:pt x="108" y="129"/>
                    </a:cubicBezTo>
                    <a:cubicBezTo>
                      <a:pt x="0" y="280"/>
                      <a:pt x="0" y="280"/>
                      <a:pt x="0" y="280"/>
                    </a:cubicBezTo>
                    <a:cubicBezTo>
                      <a:pt x="0" y="436"/>
                      <a:pt x="0" y="436"/>
                      <a:pt x="0" y="436"/>
                    </a:cubicBezTo>
                    <a:cubicBezTo>
                      <a:pt x="2" y="425"/>
                      <a:pt x="5" y="415"/>
                      <a:pt x="9" y="404"/>
                    </a:cubicBezTo>
                    <a:cubicBezTo>
                      <a:pt x="26" y="356"/>
                      <a:pt x="50" y="323"/>
                      <a:pt x="53" y="319"/>
                    </a:cubicBezTo>
                    <a:cubicBezTo>
                      <a:pt x="82" y="279"/>
                      <a:pt x="82" y="279"/>
                      <a:pt x="82" y="279"/>
                    </a:cubicBezTo>
                    <a:cubicBezTo>
                      <a:pt x="202" y="113"/>
                      <a:pt x="202" y="113"/>
                      <a:pt x="202" y="113"/>
                    </a:cubicBezTo>
                    <a:cubicBezTo>
                      <a:pt x="202" y="0"/>
                      <a:pt x="202" y="0"/>
                      <a:pt x="202"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3" name="íS1iḋe"/>
              <p:cNvSpPr/>
              <p:nvPr/>
            </p:nvSpPr>
            <p:spPr bwMode="auto">
              <a:xfrm>
                <a:off x="5108224" y="2581232"/>
                <a:ext cx="67590" cy="102350"/>
              </a:xfrm>
              <a:custGeom>
                <a:avLst/>
                <a:gdLst>
                  <a:gd name="T0" fmla="*/ 148 w 180"/>
                  <a:gd name="T1" fmla="*/ 0 h 275"/>
                  <a:gd name="T2" fmla="*/ 148 w 180"/>
                  <a:gd name="T3" fmla="*/ 0 h 275"/>
                  <a:gd name="T4" fmla="*/ 148 w 180"/>
                  <a:gd name="T5" fmla="*/ 0 h 275"/>
                  <a:gd name="T6" fmla="*/ 95 w 180"/>
                  <a:gd name="T7" fmla="*/ 142 h 275"/>
                  <a:gd name="T8" fmla="*/ 83 w 180"/>
                  <a:gd name="T9" fmla="*/ 160 h 275"/>
                  <a:gd name="T10" fmla="*/ 0 w 180"/>
                  <a:gd name="T11" fmla="*/ 275 h 275"/>
                  <a:gd name="T12" fmla="*/ 135 w 180"/>
                  <a:gd name="T13" fmla="*/ 275 h 275"/>
                  <a:gd name="T14" fmla="*/ 172 w 180"/>
                  <a:gd name="T15" fmla="*/ 87 h 275"/>
                  <a:gd name="T16" fmla="*/ 162 w 180"/>
                  <a:gd name="T17" fmla="*/ 37 h 275"/>
                  <a:gd name="T18" fmla="*/ 148 w 180"/>
                  <a:gd name="T19"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75">
                    <a:moveTo>
                      <a:pt x="148" y="0"/>
                    </a:moveTo>
                    <a:cubicBezTo>
                      <a:pt x="148" y="0"/>
                      <a:pt x="148" y="0"/>
                      <a:pt x="148" y="0"/>
                    </a:cubicBezTo>
                    <a:cubicBezTo>
                      <a:pt x="148" y="0"/>
                      <a:pt x="148" y="0"/>
                      <a:pt x="148" y="0"/>
                    </a:cubicBezTo>
                    <a:cubicBezTo>
                      <a:pt x="140" y="50"/>
                      <a:pt x="123" y="98"/>
                      <a:pt x="95" y="142"/>
                    </a:cubicBezTo>
                    <a:cubicBezTo>
                      <a:pt x="91" y="148"/>
                      <a:pt x="87" y="154"/>
                      <a:pt x="83" y="160"/>
                    </a:cubicBezTo>
                    <a:cubicBezTo>
                      <a:pt x="0" y="275"/>
                      <a:pt x="0" y="275"/>
                      <a:pt x="0" y="275"/>
                    </a:cubicBezTo>
                    <a:cubicBezTo>
                      <a:pt x="135" y="275"/>
                      <a:pt x="135" y="275"/>
                      <a:pt x="135" y="275"/>
                    </a:cubicBezTo>
                    <a:cubicBezTo>
                      <a:pt x="168" y="216"/>
                      <a:pt x="180" y="150"/>
                      <a:pt x="172" y="87"/>
                    </a:cubicBezTo>
                    <a:cubicBezTo>
                      <a:pt x="170" y="70"/>
                      <a:pt x="167" y="53"/>
                      <a:pt x="162" y="37"/>
                    </a:cubicBezTo>
                    <a:cubicBezTo>
                      <a:pt x="158" y="24"/>
                      <a:pt x="153" y="12"/>
                      <a:pt x="148"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4" name="ï$ľiďe"/>
              <p:cNvSpPr/>
              <p:nvPr/>
            </p:nvSpPr>
            <p:spPr bwMode="auto">
              <a:xfrm>
                <a:off x="4881316" y="2514608"/>
                <a:ext cx="282912" cy="168975"/>
              </a:xfrm>
              <a:custGeom>
                <a:avLst/>
                <a:gdLst>
                  <a:gd name="T0" fmla="*/ 482 w 758"/>
                  <a:gd name="T1" fmla="*/ 0 h 453"/>
                  <a:gd name="T2" fmla="*/ 330 w 758"/>
                  <a:gd name="T3" fmla="*/ 41 h 453"/>
                  <a:gd name="T4" fmla="*/ 241 w 758"/>
                  <a:gd name="T5" fmla="*/ 119 h 453"/>
                  <a:gd name="T6" fmla="*/ 236 w 758"/>
                  <a:gd name="T7" fmla="*/ 126 h 453"/>
                  <a:gd name="T8" fmla="*/ 0 w 758"/>
                  <a:gd name="T9" fmla="*/ 453 h 453"/>
                  <a:gd name="T10" fmla="*/ 82 w 758"/>
                  <a:gd name="T11" fmla="*/ 453 h 453"/>
                  <a:gd name="T12" fmla="*/ 248 w 758"/>
                  <a:gd name="T13" fmla="*/ 223 h 453"/>
                  <a:gd name="T14" fmla="*/ 277 w 758"/>
                  <a:gd name="T15" fmla="*/ 182 h 453"/>
                  <a:gd name="T16" fmla="*/ 344 w 758"/>
                  <a:gd name="T17" fmla="*/ 114 h 453"/>
                  <a:gd name="T18" fmla="*/ 503 w 758"/>
                  <a:gd name="T19" fmla="*/ 56 h 453"/>
                  <a:gd name="T20" fmla="*/ 531 w 758"/>
                  <a:gd name="T21" fmla="*/ 58 h 453"/>
                  <a:gd name="T22" fmla="*/ 542 w 758"/>
                  <a:gd name="T23" fmla="*/ 62 h 453"/>
                  <a:gd name="T24" fmla="*/ 544 w 758"/>
                  <a:gd name="T25" fmla="*/ 63 h 453"/>
                  <a:gd name="T26" fmla="*/ 544 w 758"/>
                  <a:gd name="T27" fmla="*/ 63 h 453"/>
                  <a:gd name="T28" fmla="*/ 544 w 758"/>
                  <a:gd name="T29" fmla="*/ 63 h 453"/>
                  <a:gd name="T30" fmla="*/ 552 w 758"/>
                  <a:gd name="T31" fmla="*/ 85 h 453"/>
                  <a:gd name="T32" fmla="*/ 535 w 758"/>
                  <a:gd name="T33" fmla="*/ 106 h 453"/>
                  <a:gd name="T34" fmla="*/ 528 w 758"/>
                  <a:gd name="T35" fmla="*/ 107 h 453"/>
                  <a:gd name="T36" fmla="*/ 525 w 758"/>
                  <a:gd name="T37" fmla="*/ 107 h 453"/>
                  <a:gd name="T38" fmla="*/ 503 w 758"/>
                  <a:gd name="T39" fmla="*/ 105 h 453"/>
                  <a:gd name="T40" fmla="*/ 375 w 758"/>
                  <a:gd name="T41" fmla="*/ 152 h 453"/>
                  <a:gd name="T42" fmla="*/ 318 w 758"/>
                  <a:gd name="T43" fmla="*/ 210 h 453"/>
                  <a:gd name="T44" fmla="*/ 317 w 758"/>
                  <a:gd name="T45" fmla="*/ 211 h 453"/>
                  <a:gd name="T46" fmla="*/ 287 w 758"/>
                  <a:gd name="T47" fmla="*/ 251 h 453"/>
                  <a:gd name="T48" fmla="*/ 142 w 758"/>
                  <a:gd name="T49" fmla="*/ 453 h 453"/>
                  <a:gd name="T50" fmla="*/ 610 w 758"/>
                  <a:gd name="T51" fmla="*/ 453 h 453"/>
                  <a:gd name="T52" fmla="*/ 693 w 758"/>
                  <a:gd name="T53" fmla="*/ 338 h 453"/>
                  <a:gd name="T54" fmla="*/ 705 w 758"/>
                  <a:gd name="T55" fmla="*/ 320 h 453"/>
                  <a:gd name="T56" fmla="*/ 758 w 758"/>
                  <a:gd name="T57" fmla="*/ 178 h 453"/>
                  <a:gd name="T58" fmla="*/ 758 w 758"/>
                  <a:gd name="T59" fmla="*/ 178 h 453"/>
                  <a:gd name="T60" fmla="*/ 745 w 758"/>
                  <a:gd name="T61" fmla="*/ 154 h 453"/>
                  <a:gd name="T62" fmla="*/ 745 w 758"/>
                  <a:gd name="T63" fmla="*/ 154 h 453"/>
                  <a:gd name="T64" fmla="*/ 744 w 758"/>
                  <a:gd name="T65" fmla="*/ 150 h 453"/>
                  <a:gd name="T66" fmla="*/ 669 w 758"/>
                  <a:gd name="T67" fmla="*/ 66 h 453"/>
                  <a:gd name="T68" fmla="*/ 662 w 758"/>
                  <a:gd name="T69" fmla="*/ 60 h 453"/>
                  <a:gd name="T70" fmla="*/ 662 w 758"/>
                  <a:gd name="T71" fmla="*/ 60 h 453"/>
                  <a:gd name="T72" fmla="*/ 660 w 758"/>
                  <a:gd name="T73" fmla="*/ 59 h 453"/>
                  <a:gd name="T74" fmla="*/ 659 w 758"/>
                  <a:gd name="T75" fmla="*/ 58 h 453"/>
                  <a:gd name="T76" fmla="*/ 659 w 758"/>
                  <a:gd name="T77" fmla="*/ 58 h 453"/>
                  <a:gd name="T78" fmla="*/ 659 w 758"/>
                  <a:gd name="T79" fmla="*/ 58 h 453"/>
                  <a:gd name="T80" fmla="*/ 658 w 758"/>
                  <a:gd name="T81" fmla="*/ 57 h 453"/>
                  <a:gd name="T82" fmla="*/ 630 w 758"/>
                  <a:gd name="T83" fmla="*/ 39 h 453"/>
                  <a:gd name="T84" fmla="*/ 630 w 758"/>
                  <a:gd name="T85" fmla="*/ 39 h 453"/>
                  <a:gd name="T86" fmla="*/ 482 w 758"/>
                  <a:gd name="T8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8" h="453">
                    <a:moveTo>
                      <a:pt x="482" y="0"/>
                    </a:moveTo>
                    <a:cubicBezTo>
                      <a:pt x="429" y="0"/>
                      <a:pt x="377" y="14"/>
                      <a:pt x="330" y="41"/>
                    </a:cubicBezTo>
                    <a:cubicBezTo>
                      <a:pt x="297" y="60"/>
                      <a:pt x="266" y="86"/>
                      <a:pt x="241" y="119"/>
                    </a:cubicBezTo>
                    <a:cubicBezTo>
                      <a:pt x="239" y="121"/>
                      <a:pt x="238" y="124"/>
                      <a:pt x="236" y="126"/>
                    </a:cubicBezTo>
                    <a:cubicBezTo>
                      <a:pt x="0" y="453"/>
                      <a:pt x="0" y="453"/>
                      <a:pt x="0" y="453"/>
                    </a:cubicBezTo>
                    <a:cubicBezTo>
                      <a:pt x="82" y="453"/>
                      <a:pt x="82" y="453"/>
                      <a:pt x="82" y="453"/>
                    </a:cubicBezTo>
                    <a:cubicBezTo>
                      <a:pt x="248" y="223"/>
                      <a:pt x="248" y="223"/>
                      <a:pt x="248" y="223"/>
                    </a:cubicBezTo>
                    <a:cubicBezTo>
                      <a:pt x="277" y="182"/>
                      <a:pt x="277" y="182"/>
                      <a:pt x="277" y="182"/>
                    </a:cubicBezTo>
                    <a:cubicBezTo>
                      <a:pt x="280" y="178"/>
                      <a:pt x="304" y="145"/>
                      <a:pt x="344" y="114"/>
                    </a:cubicBezTo>
                    <a:cubicBezTo>
                      <a:pt x="393" y="76"/>
                      <a:pt x="448" y="56"/>
                      <a:pt x="503" y="56"/>
                    </a:cubicBezTo>
                    <a:cubicBezTo>
                      <a:pt x="512" y="56"/>
                      <a:pt x="522" y="57"/>
                      <a:pt x="531" y="58"/>
                    </a:cubicBezTo>
                    <a:cubicBezTo>
                      <a:pt x="535" y="58"/>
                      <a:pt x="539" y="60"/>
                      <a:pt x="542" y="62"/>
                    </a:cubicBezTo>
                    <a:cubicBezTo>
                      <a:pt x="543" y="63"/>
                      <a:pt x="543" y="63"/>
                      <a:pt x="544" y="63"/>
                    </a:cubicBezTo>
                    <a:cubicBezTo>
                      <a:pt x="544" y="63"/>
                      <a:pt x="544" y="63"/>
                      <a:pt x="544" y="63"/>
                    </a:cubicBezTo>
                    <a:cubicBezTo>
                      <a:pt x="544" y="63"/>
                      <a:pt x="544" y="63"/>
                      <a:pt x="544" y="63"/>
                    </a:cubicBezTo>
                    <a:cubicBezTo>
                      <a:pt x="550" y="68"/>
                      <a:pt x="554" y="77"/>
                      <a:pt x="552" y="85"/>
                    </a:cubicBezTo>
                    <a:cubicBezTo>
                      <a:pt x="551" y="95"/>
                      <a:pt x="544" y="103"/>
                      <a:pt x="535" y="106"/>
                    </a:cubicBezTo>
                    <a:cubicBezTo>
                      <a:pt x="533" y="107"/>
                      <a:pt x="531" y="107"/>
                      <a:pt x="528" y="107"/>
                    </a:cubicBezTo>
                    <a:cubicBezTo>
                      <a:pt x="527" y="107"/>
                      <a:pt x="526" y="107"/>
                      <a:pt x="525" y="107"/>
                    </a:cubicBezTo>
                    <a:cubicBezTo>
                      <a:pt x="518" y="106"/>
                      <a:pt x="510" y="105"/>
                      <a:pt x="503" y="105"/>
                    </a:cubicBezTo>
                    <a:cubicBezTo>
                      <a:pt x="458" y="105"/>
                      <a:pt x="416" y="121"/>
                      <a:pt x="375" y="152"/>
                    </a:cubicBezTo>
                    <a:cubicBezTo>
                      <a:pt x="339" y="180"/>
                      <a:pt x="318" y="210"/>
                      <a:pt x="318" y="210"/>
                    </a:cubicBezTo>
                    <a:cubicBezTo>
                      <a:pt x="317" y="211"/>
                      <a:pt x="317" y="211"/>
                      <a:pt x="317" y="211"/>
                    </a:cubicBezTo>
                    <a:cubicBezTo>
                      <a:pt x="287" y="251"/>
                      <a:pt x="287" y="251"/>
                      <a:pt x="287" y="251"/>
                    </a:cubicBezTo>
                    <a:cubicBezTo>
                      <a:pt x="142" y="453"/>
                      <a:pt x="142" y="453"/>
                      <a:pt x="142" y="453"/>
                    </a:cubicBezTo>
                    <a:cubicBezTo>
                      <a:pt x="610" y="453"/>
                      <a:pt x="610" y="453"/>
                      <a:pt x="610" y="453"/>
                    </a:cubicBezTo>
                    <a:cubicBezTo>
                      <a:pt x="693" y="338"/>
                      <a:pt x="693" y="338"/>
                      <a:pt x="693" y="338"/>
                    </a:cubicBezTo>
                    <a:cubicBezTo>
                      <a:pt x="697" y="332"/>
                      <a:pt x="701" y="326"/>
                      <a:pt x="705" y="320"/>
                    </a:cubicBezTo>
                    <a:cubicBezTo>
                      <a:pt x="733" y="276"/>
                      <a:pt x="750" y="228"/>
                      <a:pt x="758" y="178"/>
                    </a:cubicBezTo>
                    <a:cubicBezTo>
                      <a:pt x="758" y="178"/>
                      <a:pt x="758" y="178"/>
                      <a:pt x="758" y="178"/>
                    </a:cubicBezTo>
                    <a:cubicBezTo>
                      <a:pt x="754" y="170"/>
                      <a:pt x="750" y="162"/>
                      <a:pt x="745" y="154"/>
                    </a:cubicBezTo>
                    <a:cubicBezTo>
                      <a:pt x="745" y="154"/>
                      <a:pt x="745" y="154"/>
                      <a:pt x="745" y="154"/>
                    </a:cubicBezTo>
                    <a:cubicBezTo>
                      <a:pt x="745" y="153"/>
                      <a:pt x="744" y="151"/>
                      <a:pt x="744" y="150"/>
                    </a:cubicBezTo>
                    <a:cubicBezTo>
                      <a:pt x="725" y="119"/>
                      <a:pt x="700" y="90"/>
                      <a:pt x="669" y="66"/>
                    </a:cubicBezTo>
                    <a:cubicBezTo>
                      <a:pt x="667" y="64"/>
                      <a:pt x="665" y="62"/>
                      <a:pt x="662" y="60"/>
                    </a:cubicBezTo>
                    <a:cubicBezTo>
                      <a:pt x="662" y="60"/>
                      <a:pt x="662" y="60"/>
                      <a:pt x="662" y="60"/>
                    </a:cubicBezTo>
                    <a:cubicBezTo>
                      <a:pt x="661" y="60"/>
                      <a:pt x="661" y="59"/>
                      <a:pt x="660" y="59"/>
                    </a:cubicBezTo>
                    <a:cubicBezTo>
                      <a:pt x="660" y="59"/>
                      <a:pt x="659" y="58"/>
                      <a:pt x="659" y="58"/>
                    </a:cubicBezTo>
                    <a:cubicBezTo>
                      <a:pt x="659" y="58"/>
                      <a:pt x="659" y="58"/>
                      <a:pt x="659" y="58"/>
                    </a:cubicBezTo>
                    <a:cubicBezTo>
                      <a:pt x="659" y="58"/>
                      <a:pt x="659" y="58"/>
                      <a:pt x="659" y="58"/>
                    </a:cubicBezTo>
                    <a:cubicBezTo>
                      <a:pt x="658" y="58"/>
                      <a:pt x="658" y="57"/>
                      <a:pt x="658" y="57"/>
                    </a:cubicBezTo>
                    <a:cubicBezTo>
                      <a:pt x="649" y="51"/>
                      <a:pt x="639" y="45"/>
                      <a:pt x="630" y="39"/>
                    </a:cubicBezTo>
                    <a:cubicBezTo>
                      <a:pt x="630" y="39"/>
                      <a:pt x="630" y="39"/>
                      <a:pt x="630" y="39"/>
                    </a:cubicBezTo>
                    <a:cubicBezTo>
                      <a:pt x="584" y="13"/>
                      <a:pt x="533" y="0"/>
                      <a:pt x="48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5" name="íṡ1íḍê"/>
              <p:cNvSpPr/>
              <p:nvPr/>
            </p:nvSpPr>
            <p:spPr bwMode="auto">
              <a:xfrm>
                <a:off x="4787656" y="2750206"/>
                <a:ext cx="75314" cy="186355"/>
              </a:xfrm>
              <a:custGeom>
                <a:avLst/>
                <a:gdLst>
                  <a:gd name="T0" fmla="*/ 23 w 202"/>
                  <a:gd name="T1" fmla="*/ 496 h 500"/>
                  <a:gd name="T2" fmla="*/ 23 w 202"/>
                  <a:gd name="T3" fmla="*/ 496 h 500"/>
                  <a:gd name="T4" fmla="*/ 24 w 202"/>
                  <a:gd name="T5" fmla="*/ 496 h 500"/>
                  <a:gd name="T6" fmla="*/ 23 w 202"/>
                  <a:gd name="T7" fmla="*/ 496 h 500"/>
                  <a:gd name="T8" fmla="*/ 202 w 202"/>
                  <a:gd name="T9" fmla="*/ 0 h 500"/>
                  <a:gd name="T10" fmla="*/ 82 w 202"/>
                  <a:gd name="T11" fmla="*/ 166 h 500"/>
                  <a:gd name="T12" fmla="*/ 53 w 202"/>
                  <a:gd name="T13" fmla="*/ 206 h 500"/>
                  <a:gd name="T14" fmla="*/ 9 w 202"/>
                  <a:gd name="T15" fmla="*/ 291 h 500"/>
                  <a:gd name="T16" fmla="*/ 0 w 202"/>
                  <a:gd name="T17" fmla="*/ 323 h 500"/>
                  <a:gd name="T18" fmla="*/ 0 w 202"/>
                  <a:gd name="T19" fmla="*/ 444 h 500"/>
                  <a:gd name="T20" fmla="*/ 14 w 202"/>
                  <a:gd name="T21" fmla="*/ 486 h 500"/>
                  <a:gd name="T22" fmla="*/ 22 w 202"/>
                  <a:gd name="T23" fmla="*/ 496 h 500"/>
                  <a:gd name="T24" fmla="*/ 23 w 202"/>
                  <a:gd name="T25" fmla="*/ 496 h 500"/>
                  <a:gd name="T26" fmla="*/ 24 w 202"/>
                  <a:gd name="T27" fmla="*/ 496 h 500"/>
                  <a:gd name="T28" fmla="*/ 36 w 202"/>
                  <a:gd name="T29" fmla="*/ 500 h 500"/>
                  <a:gd name="T30" fmla="*/ 47 w 202"/>
                  <a:gd name="T31" fmla="*/ 498 h 500"/>
                  <a:gd name="T32" fmla="*/ 62 w 202"/>
                  <a:gd name="T33" fmla="*/ 475 h 500"/>
                  <a:gd name="T34" fmla="*/ 59 w 202"/>
                  <a:gd name="T35" fmla="*/ 465 h 500"/>
                  <a:gd name="T36" fmla="*/ 55 w 202"/>
                  <a:gd name="T37" fmla="*/ 309 h 500"/>
                  <a:gd name="T38" fmla="*/ 92 w 202"/>
                  <a:gd name="T39" fmla="*/ 236 h 500"/>
                  <a:gd name="T40" fmla="*/ 93 w 202"/>
                  <a:gd name="T41" fmla="*/ 235 h 500"/>
                  <a:gd name="T42" fmla="*/ 122 w 202"/>
                  <a:gd name="T43" fmla="*/ 194 h 500"/>
                  <a:gd name="T44" fmla="*/ 202 w 202"/>
                  <a:gd name="T45" fmla="*/ 84 h 500"/>
                  <a:gd name="T46" fmla="*/ 202 w 202"/>
                  <a:gd name="T47"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2" h="500">
                    <a:moveTo>
                      <a:pt x="23" y="496"/>
                    </a:moveTo>
                    <a:cubicBezTo>
                      <a:pt x="23" y="496"/>
                      <a:pt x="23" y="496"/>
                      <a:pt x="23" y="496"/>
                    </a:cubicBezTo>
                    <a:cubicBezTo>
                      <a:pt x="24" y="496"/>
                      <a:pt x="24" y="496"/>
                      <a:pt x="24" y="496"/>
                    </a:cubicBezTo>
                    <a:cubicBezTo>
                      <a:pt x="24" y="496"/>
                      <a:pt x="23" y="496"/>
                      <a:pt x="23" y="496"/>
                    </a:cubicBezTo>
                    <a:moveTo>
                      <a:pt x="202" y="0"/>
                    </a:moveTo>
                    <a:cubicBezTo>
                      <a:pt x="82" y="166"/>
                      <a:pt x="82" y="166"/>
                      <a:pt x="82" y="166"/>
                    </a:cubicBezTo>
                    <a:cubicBezTo>
                      <a:pt x="53" y="206"/>
                      <a:pt x="53" y="206"/>
                      <a:pt x="53" y="206"/>
                    </a:cubicBezTo>
                    <a:cubicBezTo>
                      <a:pt x="50" y="210"/>
                      <a:pt x="26" y="243"/>
                      <a:pt x="9" y="291"/>
                    </a:cubicBezTo>
                    <a:cubicBezTo>
                      <a:pt x="5" y="302"/>
                      <a:pt x="2" y="312"/>
                      <a:pt x="0" y="323"/>
                    </a:cubicBezTo>
                    <a:cubicBezTo>
                      <a:pt x="0" y="444"/>
                      <a:pt x="0" y="444"/>
                      <a:pt x="0" y="444"/>
                    </a:cubicBezTo>
                    <a:cubicBezTo>
                      <a:pt x="3" y="459"/>
                      <a:pt x="8" y="472"/>
                      <a:pt x="14" y="486"/>
                    </a:cubicBezTo>
                    <a:cubicBezTo>
                      <a:pt x="16" y="490"/>
                      <a:pt x="19" y="493"/>
                      <a:pt x="22" y="496"/>
                    </a:cubicBezTo>
                    <a:cubicBezTo>
                      <a:pt x="23" y="496"/>
                      <a:pt x="23" y="496"/>
                      <a:pt x="23" y="496"/>
                    </a:cubicBezTo>
                    <a:cubicBezTo>
                      <a:pt x="24" y="496"/>
                      <a:pt x="24" y="496"/>
                      <a:pt x="24" y="496"/>
                    </a:cubicBezTo>
                    <a:cubicBezTo>
                      <a:pt x="28" y="499"/>
                      <a:pt x="32" y="500"/>
                      <a:pt x="36" y="500"/>
                    </a:cubicBezTo>
                    <a:cubicBezTo>
                      <a:pt x="40" y="500"/>
                      <a:pt x="44" y="500"/>
                      <a:pt x="47" y="498"/>
                    </a:cubicBezTo>
                    <a:cubicBezTo>
                      <a:pt x="56" y="494"/>
                      <a:pt x="62" y="485"/>
                      <a:pt x="62" y="475"/>
                    </a:cubicBezTo>
                    <a:cubicBezTo>
                      <a:pt x="62" y="472"/>
                      <a:pt x="61" y="468"/>
                      <a:pt x="59" y="465"/>
                    </a:cubicBezTo>
                    <a:cubicBezTo>
                      <a:pt x="37" y="418"/>
                      <a:pt x="36" y="365"/>
                      <a:pt x="55" y="309"/>
                    </a:cubicBezTo>
                    <a:cubicBezTo>
                      <a:pt x="70" y="265"/>
                      <a:pt x="92" y="236"/>
                      <a:pt x="92" y="236"/>
                    </a:cubicBezTo>
                    <a:cubicBezTo>
                      <a:pt x="93" y="235"/>
                      <a:pt x="93" y="235"/>
                      <a:pt x="93" y="235"/>
                    </a:cubicBezTo>
                    <a:cubicBezTo>
                      <a:pt x="122" y="194"/>
                      <a:pt x="122" y="194"/>
                      <a:pt x="122" y="194"/>
                    </a:cubicBezTo>
                    <a:cubicBezTo>
                      <a:pt x="202" y="84"/>
                      <a:pt x="202" y="84"/>
                      <a:pt x="202" y="84"/>
                    </a:cubicBezTo>
                    <a:cubicBezTo>
                      <a:pt x="202" y="0"/>
                      <a:pt x="202" y="0"/>
                      <a:pt x="202"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6" name="îšḻiḋê"/>
              <p:cNvSpPr/>
              <p:nvPr/>
            </p:nvSpPr>
            <p:spPr bwMode="auto">
              <a:xfrm>
                <a:off x="4911249" y="2535850"/>
                <a:ext cx="176699" cy="147732"/>
              </a:xfrm>
              <a:custGeom>
                <a:avLst/>
                <a:gdLst>
                  <a:gd name="T0" fmla="*/ 421 w 472"/>
                  <a:gd name="T1" fmla="*/ 0 h 397"/>
                  <a:gd name="T2" fmla="*/ 262 w 472"/>
                  <a:gd name="T3" fmla="*/ 58 h 397"/>
                  <a:gd name="T4" fmla="*/ 195 w 472"/>
                  <a:gd name="T5" fmla="*/ 126 h 397"/>
                  <a:gd name="T6" fmla="*/ 166 w 472"/>
                  <a:gd name="T7" fmla="*/ 167 h 397"/>
                  <a:gd name="T8" fmla="*/ 0 w 472"/>
                  <a:gd name="T9" fmla="*/ 397 h 397"/>
                  <a:gd name="T10" fmla="*/ 60 w 472"/>
                  <a:gd name="T11" fmla="*/ 397 h 397"/>
                  <a:gd name="T12" fmla="*/ 205 w 472"/>
                  <a:gd name="T13" fmla="*/ 195 h 397"/>
                  <a:gd name="T14" fmla="*/ 235 w 472"/>
                  <a:gd name="T15" fmla="*/ 155 h 397"/>
                  <a:gd name="T16" fmla="*/ 236 w 472"/>
                  <a:gd name="T17" fmla="*/ 154 h 397"/>
                  <a:gd name="T18" fmla="*/ 293 w 472"/>
                  <a:gd name="T19" fmla="*/ 96 h 397"/>
                  <a:gd name="T20" fmla="*/ 421 w 472"/>
                  <a:gd name="T21" fmla="*/ 49 h 397"/>
                  <a:gd name="T22" fmla="*/ 443 w 472"/>
                  <a:gd name="T23" fmla="*/ 51 h 397"/>
                  <a:gd name="T24" fmla="*/ 446 w 472"/>
                  <a:gd name="T25" fmla="*/ 51 h 397"/>
                  <a:gd name="T26" fmla="*/ 453 w 472"/>
                  <a:gd name="T27" fmla="*/ 50 h 397"/>
                  <a:gd name="T28" fmla="*/ 470 w 472"/>
                  <a:gd name="T29" fmla="*/ 29 h 397"/>
                  <a:gd name="T30" fmla="*/ 462 w 472"/>
                  <a:gd name="T31" fmla="*/ 7 h 397"/>
                  <a:gd name="T32" fmla="*/ 462 w 472"/>
                  <a:gd name="T33" fmla="*/ 7 h 397"/>
                  <a:gd name="T34" fmla="*/ 462 w 472"/>
                  <a:gd name="T35" fmla="*/ 7 h 397"/>
                  <a:gd name="T36" fmla="*/ 460 w 472"/>
                  <a:gd name="T37" fmla="*/ 6 h 397"/>
                  <a:gd name="T38" fmla="*/ 449 w 472"/>
                  <a:gd name="T39" fmla="*/ 2 h 397"/>
                  <a:gd name="T40" fmla="*/ 421 w 472"/>
                  <a:gd name="T41"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397">
                    <a:moveTo>
                      <a:pt x="421" y="0"/>
                    </a:moveTo>
                    <a:cubicBezTo>
                      <a:pt x="366" y="0"/>
                      <a:pt x="311" y="20"/>
                      <a:pt x="262" y="58"/>
                    </a:cubicBezTo>
                    <a:cubicBezTo>
                      <a:pt x="222" y="89"/>
                      <a:pt x="198" y="122"/>
                      <a:pt x="195" y="126"/>
                    </a:cubicBezTo>
                    <a:cubicBezTo>
                      <a:pt x="166" y="167"/>
                      <a:pt x="166" y="167"/>
                      <a:pt x="166" y="167"/>
                    </a:cubicBezTo>
                    <a:cubicBezTo>
                      <a:pt x="0" y="397"/>
                      <a:pt x="0" y="397"/>
                      <a:pt x="0" y="397"/>
                    </a:cubicBezTo>
                    <a:cubicBezTo>
                      <a:pt x="60" y="397"/>
                      <a:pt x="60" y="397"/>
                      <a:pt x="60" y="397"/>
                    </a:cubicBezTo>
                    <a:cubicBezTo>
                      <a:pt x="205" y="195"/>
                      <a:pt x="205" y="195"/>
                      <a:pt x="205" y="195"/>
                    </a:cubicBezTo>
                    <a:cubicBezTo>
                      <a:pt x="235" y="155"/>
                      <a:pt x="235" y="155"/>
                      <a:pt x="235" y="155"/>
                    </a:cubicBezTo>
                    <a:cubicBezTo>
                      <a:pt x="236" y="154"/>
                      <a:pt x="236" y="154"/>
                      <a:pt x="236" y="154"/>
                    </a:cubicBezTo>
                    <a:cubicBezTo>
                      <a:pt x="236" y="154"/>
                      <a:pt x="257" y="124"/>
                      <a:pt x="293" y="96"/>
                    </a:cubicBezTo>
                    <a:cubicBezTo>
                      <a:pt x="334" y="65"/>
                      <a:pt x="376" y="49"/>
                      <a:pt x="421" y="49"/>
                    </a:cubicBezTo>
                    <a:cubicBezTo>
                      <a:pt x="428" y="49"/>
                      <a:pt x="436" y="50"/>
                      <a:pt x="443" y="51"/>
                    </a:cubicBezTo>
                    <a:cubicBezTo>
                      <a:pt x="444" y="51"/>
                      <a:pt x="445" y="51"/>
                      <a:pt x="446" y="51"/>
                    </a:cubicBezTo>
                    <a:cubicBezTo>
                      <a:pt x="449" y="51"/>
                      <a:pt x="451" y="51"/>
                      <a:pt x="453" y="50"/>
                    </a:cubicBezTo>
                    <a:cubicBezTo>
                      <a:pt x="462" y="47"/>
                      <a:pt x="469" y="39"/>
                      <a:pt x="470" y="29"/>
                    </a:cubicBezTo>
                    <a:cubicBezTo>
                      <a:pt x="472" y="21"/>
                      <a:pt x="468" y="12"/>
                      <a:pt x="462" y="7"/>
                    </a:cubicBezTo>
                    <a:cubicBezTo>
                      <a:pt x="462" y="7"/>
                      <a:pt x="462" y="7"/>
                      <a:pt x="462" y="7"/>
                    </a:cubicBezTo>
                    <a:cubicBezTo>
                      <a:pt x="462" y="7"/>
                      <a:pt x="462" y="7"/>
                      <a:pt x="462" y="7"/>
                    </a:cubicBezTo>
                    <a:cubicBezTo>
                      <a:pt x="461" y="7"/>
                      <a:pt x="461" y="7"/>
                      <a:pt x="460" y="6"/>
                    </a:cubicBezTo>
                    <a:cubicBezTo>
                      <a:pt x="457" y="4"/>
                      <a:pt x="453" y="2"/>
                      <a:pt x="449" y="2"/>
                    </a:cubicBezTo>
                    <a:cubicBezTo>
                      <a:pt x="440" y="1"/>
                      <a:pt x="430" y="0"/>
                      <a:pt x="421"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7" name="iṧḷiḋé"/>
              <p:cNvSpPr/>
              <p:nvPr/>
            </p:nvSpPr>
            <p:spPr bwMode="auto">
              <a:xfrm>
                <a:off x="5455829" y="2601509"/>
                <a:ext cx="224978" cy="82074"/>
              </a:xfrm>
              <a:custGeom>
                <a:avLst/>
                <a:gdLst>
                  <a:gd name="T0" fmla="*/ 166 w 233"/>
                  <a:gd name="T1" fmla="*/ 38 h 85"/>
                  <a:gd name="T2" fmla="*/ 167 w 233"/>
                  <a:gd name="T3" fmla="*/ 45 h 85"/>
                  <a:gd name="T4" fmla="*/ 166 w 233"/>
                  <a:gd name="T5" fmla="*/ 45 h 85"/>
                  <a:gd name="T6" fmla="*/ 167 w 233"/>
                  <a:gd name="T7" fmla="*/ 85 h 85"/>
                  <a:gd name="T8" fmla="*/ 167 w 233"/>
                  <a:gd name="T9" fmla="*/ 85 h 85"/>
                  <a:gd name="T10" fmla="*/ 167 w 233"/>
                  <a:gd name="T11" fmla="*/ 45 h 85"/>
                  <a:gd name="T12" fmla="*/ 167 w 233"/>
                  <a:gd name="T13" fmla="*/ 45 h 85"/>
                  <a:gd name="T14" fmla="*/ 166 w 233"/>
                  <a:gd name="T15" fmla="*/ 38 h 85"/>
                  <a:gd name="T16" fmla="*/ 233 w 233"/>
                  <a:gd name="T17" fmla="*/ 0 h 85"/>
                  <a:gd name="T18" fmla="*/ 166 w 233"/>
                  <a:gd name="T19" fmla="*/ 0 h 85"/>
                  <a:gd name="T20" fmla="*/ 0 w 233"/>
                  <a:gd name="T21" fmla="*/ 1 h 85"/>
                  <a:gd name="T22" fmla="*/ 166 w 233"/>
                  <a:gd name="T23" fmla="*/ 0 h 85"/>
                  <a:gd name="T24" fmla="*/ 166 w 233"/>
                  <a:gd name="T25" fmla="*/ 26 h 85"/>
                  <a:gd name="T26" fmla="*/ 166 w 233"/>
                  <a:gd name="T27" fmla="*/ 26 h 85"/>
                  <a:gd name="T28" fmla="*/ 166 w 233"/>
                  <a:gd name="T29" fmla="*/ 0 h 85"/>
                  <a:gd name="T30" fmla="*/ 233 w 233"/>
                  <a:gd name="T31" fmla="*/ 0 h 85"/>
                  <a:gd name="T32" fmla="*/ 233 w 233"/>
                  <a:gd name="T3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 h="85">
                    <a:moveTo>
                      <a:pt x="166" y="38"/>
                    </a:moveTo>
                    <a:lnTo>
                      <a:pt x="167" y="45"/>
                    </a:lnTo>
                    <a:lnTo>
                      <a:pt x="166" y="45"/>
                    </a:lnTo>
                    <a:lnTo>
                      <a:pt x="167" y="85"/>
                    </a:lnTo>
                    <a:lnTo>
                      <a:pt x="167" y="85"/>
                    </a:lnTo>
                    <a:lnTo>
                      <a:pt x="167" y="45"/>
                    </a:lnTo>
                    <a:lnTo>
                      <a:pt x="167" y="45"/>
                    </a:lnTo>
                    <a:lnTo>
                      <a:pt x="166" y="38"/>
                    </a:lnTo>
                    <a:close/>
                    <a:moveTo>
                      <a:pt x="233" y="0"/>
                    </a:moveTo>
                    <a:lnTo>
                      <a:pt x="166" y="0"/>
                    </a:lnTo>
                    <a:lnTo>
                      <a:pt x="0" y="1"/>
                    </a:lnTo>
                    <a:lnTo>
                      <a:pt x="166" y="0"/>
                    </a:lnTo>
                    <a:lnTo>
                      <a:pt x="166" y="26"/>
                    </a:lnTo>
                    <a:lnTo>
                      <a:pt x="166" y="26"/>
                    </a:lnTo>
                    <a:lnTo>
                      <a:pt x="166" y="0"/>
                    </a:lnTo>
                    <a:lnTo>
                      <a:pt x="233" y="0"/>
                    </a:lnTo>
                    <a:lnTo>
                      <a:pt x="233" y="0"/>
                    </a:lnTo>
                    <a:close/>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8" name="iṣľíḋé"/>
              <p:cNvSpPr/>
              <p:nvPr/>
            </p:nvSpPr>
            <p:spPr bwMode="auto">
              <a:xfrm>
                <a:off x="5455829" y="2601509"/>
                <a:ext cx="224978" cy="82074"/>
              </a:xfrm>
              <a:custGeom>
                <a:avLst/>
                <a:gdLst>
                  <a:gd name="T0" fmla="*/ 166 w 233"/>
                  <a:gd name="T1" fmla="*/ 38 h 85"/>
                  <a:gd name="T2" fmla="*/ 167 w 233"/>
                  <a:gd name="T3" fmla="*/ 45 h 85"/>
                  <a:gd name="T4" fmla="*/ 166 w 233"/>
                  <a:gd name="T5" fmla="*/ 45 h 85"/>
                  <a:gd name="T6" fmla="*/ 167 w 233"/>
                  <a:gd name="T7" fmla="*/ 85 h 85"/>
                  <a:gd name="T8" fmla="*/ 167 w 233"/>
                  <a:gd name="T9" fmla="*/ 85 h 85"/>
                  <a:gd name="T10" fmla="*/ 167 w 233"/>
                  <a:gd name="T11" fmla="*/ 45 h 85"/>
                  <a:gd name="T12" fmla="*/ 167 w 233"/>
                  <a:gd name="T13" fmla="*/ 45 h 85"/>
                  <a:gd name="T14" fmla="*/ 166 w 233"/>
                  <a:gd name="T15" fmla="*/ 38 h 85"/>
                  <a:gd name="T16" fmla="*/ 233 w 233"/>
                  <a:gd name="T17" fmla="*/ 0 h 85"/>
                  <a:gd name="T18" fmla="*/ 166 w 233"/>
                  <a:gd name="T19" fmla="*/ 0 h 85"/>
                  <a:gd name="T20" fmla="*/ 0 w 233"/>
                  <a:gd name="T21" fmla="*/ 1 h 85"/>
                  <a:gd name="T22" fmla="*/ 166 w 233"/>
                  <a:gd name="T23" fmla="*/ 0 h 85"/>
                  <a:gd name="T24" fmla="*/ 166 w 233"/>
                  <a:gd name="T25" fmla="*/ 26 h 85"/>
                  <a:gd name="T26" fmla="*/ 166 w 233"/>
                  <a:gd name="T27" fmla="*/ 26 h 85"/>
                  <a:gd name="T28" fmla="*/ 166 w 233"/>
                  <a:gd name="T29" fmla="*/ 0 h 85"/>
                  <a:gd name="T30" fmla="*/ 233 w 233"/>
                  <a:gd name="T31" fmla="*/ 0 h 85"/>
                  <a:gd name="T32" fmla="*/ 233 w 233"/>
                  <a:gd name="T3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 h="85">
                    <a:moveTo>
                      <a:pt x="166" y="38"/>
                    </a:moveTo>
                    <a:lnTo>
                      <a:pt x="167" y="45"/>
                    </a:lnTo>
                    <a:lnTo>
                      <a:pt x="166" y="45"/>
                    </a:lnTo>
                    <a:lnTo>
                      <a:pt x="167" y="85"/>
                    </a:lnTo>
                    <a:lnTo>
                      <a:pt x="167" y="85"/>
                    </a:lnTo>
                    <a:lnTo>
                      <a:pt x="167" y="45"/>
                    </a:lnTo>
                    <a:lnTo>
                      <a:pt x="167" y="45"/>
                    </a:lnTo>
                    <a:lnTo>
                      <a:pt x="166" y="38"/>
                    </a:lnTo>
                    <a:moveTo>
                      <a:pt x="233" y="0"/>
                    </a:moveTo>
                    <a:lnTo>
                      <a:pt x="166" y="0"/>
                    </a:lnTo>
                    <a:lnTo>
                      <a:pt x="0" y="1"/>
                    </a:lnTo>
                    <a:lnTo>
                      <a:pt x="166" y="0"/>
                    </a:lnTo>
                    <a:lnTo>
                      <a:pt x="166" y="26"/>
                    </a:lnTo>
                    <a:lnTo>
                      <a:pt x="166" y="26"/>
                    </a:lnTo>
                    <a:lnTo>
                      <a:pt x="166" y="0"/>
                    </a:lnTo>
                    <a:lnTo>
                      <a:pt x="233" y="0"/>
                    </a:lnTo>
                    <a:lnTo>
                      <a:pt x="2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99" name="îṣ1íde"/>
              <p:cNvSpPr/>
              <p:nvPr/>
            </p:nvSpPr>
            <p:spPr bwMode="auto">
              <a:xfrm>
                <a:off x="5347685" y="2601509"/>
                <a:ext cx="269394" cy="82074"/>
              </a:xfrm>
              <a:custGeom>
                <a:avLst/>
                <a:gdLst>
                  <a:gd name="T0" fmla="*/ 721 w 722"/>
                  <a:gd name="T1" fmla="*/ 116 h 219"/>
                  <a:gd name="T2" fmla="*/ 371 w 722"/>
                  <a:gd name="T3" fmla="*/ 117 h 219"/>
                  <a:gd name="T4" fmla="*/ 321 w 722"/>
                  <a:gd name="T5" fmla="*/ 117 h 219"/>
                  <a:gd name="T6" fmla="*/ 320 w 722"/>
                  <a:gd name="T7" fmla="*/ 117 h 219"/>
                  <a:gd name="T8" fmla="*/ 319 w 722"/>
                  <a:gd name="T9" fmla="*/ 117 h 219"/>
                  <a:gd name="T10" fmla="*/ 239 w 722"/>
                  <a:gd name="T11" fmla="*/ 130 h 219"/>
                  <a:gd name="T12" fmla="*/ 119 w 722"/>
                  <a:gd name="T13" fmla="*/ 219 h 219"/>
                  <a:gd name="T14" fmla="*/ 722 w 722"/>
                  <a:gd name="T15" fmla="*/ 219 h 219"/>
                  <a:gd name="T16" fmla="*/ 721 w 722"/>
                  <a:gd name="T17" fmla="*/ 116 h 219"/>
                  <a:gd name="T18" fmla="*/ 721 w 722"/>
                  <a:gd name="T19" fmla="*/ 0 h 219"/>
                  <a:gd name="T20" fmla="*/ 290 w 722"/>
                  <a:gd name="T21" fmla="*/ 2 h 219"/>
                  <a:gd name="T22" fmla="*/ 34 w 722"/>
                  <a:gd name="T23" fmla="*/ 144 h 219"/>
                  <a:gd name="T24" fmla="*/ 0 w 722"/>
                  <a:gd name="T25" fmla="*/ 219 h 219"/>
                  <a:gd name="T26" fmla="*/ 69 w 722"/>
                  <a:gd name="T27" fmla="*/ 219 h 219"/>
                  <a:gd name="T28" fmla="*/ 69 w 722"/>
                  <a:gd name="T29" fmla="*/ 215 h 219"/>
                  <a:gd name="T30" fmla="*/ 69 w 722"/>
                  <a:gd name="T31" fmla="*/ 215 h 219"/>
                  <a:gd name="T32" fmla="*/ 69 w 722"/>
                  <a:gd name="T33" fmla="*/ 215 h 219"/>
                  <a:gd name="T34" fmla="*/ 69 w 722"/>
                  <a:gd name="T35" fmla="*/ 215 h 219"/>
                  <a:gd name="T36" fmla="*/ 69 w 722"/>
                  <a:gd name="T37" fmla="*/ 215 h 219"/>
                  <a:gd name="T38" fmla="*/ 69 w 722"/>
                  <a:gd name="T39" fmla="*/ 213 h 219"/>
                  <a:gd name="T40" fmla="*/ 72 w 722"/>
                  <a:gd name="T41" fmla="*/ 201 h 219"/>
                  <a:gd name="T42" fmla="*/ 226 w 722"/>
                  <a:gd name="T43" fmla="*/ 82 h 219"/>
                  <a:gd name="T44" fmla="*/ 320 w 722"/>
                  <a:gd name="T45" fmla="*/ 68 h 219"/>
                  <a:gd name="T46" fmla="*/ 321 w 722"/>
                  <a:gd name="T47" fmla="*/ 68 h 219"/>
                  <a:gd name="T48" fmla="*/ 321 w 722"/>
                  <a:gd name="T49" fmla="*/ 68 h 219"/>
                  <a:gd name="T50" fmla="*/ 371 w 722"/>
                  <a:gd name="T51" fmla="*/ 68 h 219"/>
                  <a:gd name="T52" fmla="*/ 721 w 722"/>
                  <a:gd name="T53" fmla="*/ 67 h 219"/>
                  <a:gd name="T54" fmla="*/ 721 w 722"/>
                  <a:gd name="T5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2" h="219">
                    <a:moveTo>
                      <a:pt x="721" y="116"/>
                    </a:moveTo>
                    <a:cubicBezTo>
                      <a:pt x="371" y="117"/>
                      <a:pt x="371" y="117"/>
                      <a:pt x="371" y="117"/>
                    </a:cubicBezTo>
                    <a:cubicBezTo>
                      <a:pt x="321" y="117"/>
                      <a:pt x="321" y="117"/>
                      <a:pt x="321" y="117"/>
                    </a:cubicBezTo>
                    <a:cubicBezTo>
                      <a:pt x="320" y="117"/>
                      <a:pt x="320" y="117"/>
                      <a:pt x="320" y="117"/>
                    </a:cubicBezTo>
                    <a:cubicBezTo>
                      <a:pt x="320" y="117"/>
                      <a:pt x="320" y="117"/>
                      <a:pt x="319" y="117"/>
                    </a:cubicBezTo>
                    <a:cubicBezTo>
                      <a:pt x="312" y="117"/>
                      <a:pt x="278" y="118"/>
                      <a:pt x="239" y="130"/>
                    </a:cubicBezTo>
                    <a:cubicBezTo>
                      <a:pt x="185" y="146"/>
                      <a:pt x="145" y="176"/>
                      <a:pt x="119" y="219"/>
                    </a:cubicBezTo>
                    <a:cubicBezTo>
                      <a:pt x="722" y="219"/>
                      <a:pt x="722" y="219"/>
                      <a:pt x="722" y="219"/>
                    </a:cubicBezTo>
                    <a:cubicBezTo>
                      <a:pt x="721" y="116"/>
                      <a:pt x="721" y="116"/>
                      <a:pt x="721" y="116"/>
                    </a:cubicBezTo>
                    <a:moveTo>
                      <a:pt x="721" y="0"/>
                    </a:moveTo>
                    <a:cubicBezTo>
                      <a:pt x="290" y="2"/>
                      <a:pt x="290" y="2"/>
                      <a:pt x="290" y="2"/>
                    </a:cubicBezTo>
                    <a:cubicBezTo>
                      <a:pt x="182" y="2"/>
                      <a:pt x="87" y="59"/>
                      <a:pt x="34" y="144"/>
                    </a:cubicBezTo>
                    <a:cubicBezTo>
                      <a:pt x="19" y="167"/>
                      <a:pt x="8" y="192"/>
                      <a:pt x="0" y="219"/>
                    </a:cubicBezTo>
                    <a:cubicBezTo>
                      <a:pt x="69" y="219"/>
                      <a:pt x="69" y="219"/>
                      <a:pt x="69" y="219"/>
                    </a:cubicBezTo>
                    <a:cubicBezTo>
                      <a:pt x="69" y="217"/>
                      <a:pt x="69" y="216"/>
                      <a:pt x="69" y="215"/>
                    </a:cubicBezTo>
                    <a:cubicBezTo>
                      <a:pt x="69" y="215"/>
                      <a:pt x="69" y="215"/>
                      <a:pt x="69" y="215"/>
                    </a:cubicBezTo>
                    <a:cubicBezTo>
                      <a:pt x="69" y="215"/>
                      <a:pt x="69" y="215"/>
                      <a:pt x="69" y="215"/>
                    </a:cubicBezTo>
                    <a:cubicBezTo>
                      <a:pt x="69" y="215"/>
                      <a:pt x="69" y="215"/>
                      <a:pt x="69" y="215"/>
                    </a:cubicBezTo>
                    <a:cubicBezTo>
                      <a:pt x="69" y="215"/>
                      <a:pt x="69" y="215"/>
                      <a:pt x="69" y="215"/>
                    </a:cubicBezTo>
                    <a:cubicBezTo>
                      <a:pt x="69" y="214"/>
                      <a:pt x="69" y="214"/>
                      <a:pt x="69" y="213"/>
                    </a:cubicBezTo>
                    <a:cubicBezTo>
                      <a:pt x="69" y="209"/>
                      <a:pt x="70" y="205"/>
                      <a:pt x="72" y="201"/>
                    </a:cubicBezTo>
                    <a:cubicBezTo>
                      <a:pt x="104" y="144"/>
                      <a:pt x="157" y="103"/>
                      <a:pt x="226" y="82"/>
                    </a:cubicBezTo>
                    <a:cubicBezTo>
                      <a:pt x="273" y="68"/>
                      <a:pt x="312" y="68"/>
                      <a:pt x="320" y="68"/>
                    </a:cubicBezTo>
                    <a:cubicBezTo>
                      <a:pt x="320" y="68"/>
                      <a:pt x="320" y="68"/>
                      <a:pt x="321" y="68"/>
                    </a:cubicBezTo>
                    <a:cubicBezTo>
                      <a:pt x="321" y="68"/>
                      <a:pt x="321" y="68"/>
                      <a:pt x="321" y="68"/>
                    </a:cubicBezTo>
                    <a:cubicBezTo>
                      <a:pt x="371" y="68"/>
                      <a:pt x="371" y="68"/>
                      <a:pt x="371" y="68"/>
                    </a:cubicBezTo>
                    <a:cubicBezTo>
                      <a:pt x="721" y="67"/>
                      <a:pt x="721" y="67"/>
                      <a:pt x="721" y="67"/>
                    </a:cubicBezTo>
                    <a:cubicBezTo>
                      <a:pt x="721" y="0"/>
                      <a:pt x="721" y="0"/>
                      <a:pt x="721" y="0"/>
                    </a:cubicBezTo>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0" name="ïŝliḑe"/>
              <p:cNvSpPr/>
              <p:nvPr/>
            </p:nvSpPr>
            <p:spPr bwMode="auto">
              <a:xfrm>
                <a:off x="5616113" y="2601509"/>
                <a:ext cx="180561" cy="82074"/>
              </a:xfrm>
              <a:custGeom>
                <a:avLst/>
                <a:gdLst>
                  <a:gd name="T0" fmla="*/ 308 w 483"/>
                  <a:gd name="T1" fmla="*/ 115 h 219"/>
                  <a:gd name="T2" fmla="*/ 1 w 483"/>
                  <a:gd name="T3" fmla="*/ 116 h 219"/>
                  <a:gd name="T4" fmla="*/ 1 w 483"/>
                  <a:gd name="T5" fmla="*/ 219 h 219"/>
                  <a:gd name="T6" fmla="*/ 483 w 483"/>
                  <a:gd name="T7" fmla="*/ 219 h 219"/>
                  <a:gd name="T8" fmla="*/ 308 w 483"/>
                  <a:gd name="T9" fmla="*/ 115 h 219"/>
                  <a:gd name="T10" fmla="*/ 172 w 483"/>
                  <a:gd name="T11" fmla="*/ 0 h 219"/>
                  <a:gd name="T12" fmla="*/ 0 w 483"/>
                  <a:gd name="T13" fmla="*/ 0 h 219"/>
                  <a:gd name="T14" fmla="*/ 0 w 483"/>
                  <a:gd name="T15" fmla="*/ 67 h 219"/>
                  <a:gd name="T16" fmla="*/ 0 w 483"/>
                  <a:gd name="T17" fmla="*/ 67 h 219"/>
                  <a:gd name="T18" fmla="*/ 0 w 483"/>
                  <a:gd name="T19" fmla="*/ 97 h 219"/>
                  <a:gd name="T20" fmla="*/ 0 w 483"/>
                  <a:gd name="T21" fmla="*/ 67 h 219"/>
                  <a:gd name="T22" fmla="*/ 233 w 483"/>
                  <a:gd name="T23" fmla="*/ 66 h 219"/>
                  <a:gd name="T24" fmla="*/ 172 w 483"/>
                  <a:gd name="T2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3" h="219">
                    <a:moveTo>
                      <a:pt x="308" y="115"/>
                    </a:moveTo>
                    <a:cubicBezTo>
                      <a:pt x="1" y="116"/>
                      <a:pt x="1" y="116"/>
                      <a:pt x="1" y="116"/>
                    </a:cubicBezTo>
                    <a:cubicBezTo>
                      <a:pt x="1" y="219"/>
                      <a:pt x="1" y="219"/>
                      <a:pt x="1" y="219"/>
                    </a:cubicBezTo>
                    <a:cubicBezTo>
                      <a:pt x="483" y="219"/>
                      <a:pt x="483" y="219"/>
                      <a:pt x="483" y="219"/>
                    </a:cubicBezTo>
                    <a:cubicBezTo>
                      <a:pt x="308" y="115"/>
                      <a:pt x="308" y="115"/>
                      <a:pt x="308" y="115"/>
                    </a:cubicBezTo>
                    <a:moveTo>
                      <a:pt x="172" y="0"/>
                    </a:moveTo>
                    <a:cubicBezTo>
                      <a:pt x="0" y="0"/>
                      <a:pt x="0" y="0"/>
                      <a:pt x="0" y="0"/>
                    </a:cubicBezTo>
                    <a:cubicBezTo>
                      <a:pt x="0" y="67"/>
                      <a:pt x="0" y="67"/>
                      <a:pt x="0" y="67"/>
                    </a:cubicBezTo>
                    <a:cubicBezTo>
                      <a:pt x="0" y="67"/>
                      <a:pt x="0" y="67"/>
                      <a:pt x="0" y="67"/>
                    </a:cubicBezTo>
                    <a:cubicBezTo>
                      <a:pt x="0" y="97"/>
                      <a:pt x="0" y="97"/>
                      <a:pt x="0" y="97"/>
                    </a:cubicBezTo>
                    <a:cubicBezTo>
                      <a:pt x="0" y="67"/>
                      <a:pt x="0" y="67"/>
                      <a:pt x="0" y="67"/>
                    </a:cubicBezTo>
                    <a:cubicBezTo>
                      <a:pt x="233" y="66"/>
                      <a:pt x="233" y="66"/>
                      <a:pt x="233" y="66"/>
                    </a:cubicBezTo>
                    <a:cubicBezTo>
                      <a:pt x="209" y="47"/>
                      <a:pt x="189" y="24"/>
                      <a:pt x="172"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1" name="ïṧḻîḍé"/>
              <p:cNvSpPr/>
              <p:nvPr/>
            </p:nvSpPr>
            <p:spPr bwMode="auto">
              <a:xfrm>
                <a:off x="5372790" y="2626614"/>
                <a:ext cx="244289" cy="56969"/>
              </a:xfrm>
              <a:custGeom>
                <a:avLst/>
                <a:gdLst>
                  <a:gd name="T0" fmla="*/ 0 w 653"/>
                  <a:gd name="T1" fmla="*/ 148 h 152"/>
                  <a:gd name="T2" fmla="*/ 0 w 653"/>
                  <a:gd name="T3" fmla="*/ 148 h 152"/>
                  <a:gd name="T4" fmla="*/ 0 w 653"/>
                  <a:gd name="T5" fmla="*/ 148 h 152"/>
                  <a:gd name="T6" fmla="*/ 0 w 653"/>
                  <a:gd name="T7" fmla="*/ 148 h 152"/>
                  <a:gd name="T8" fmla="*/ 652 w 653"/>
                  <a:gd name="T9" fmla="*/ 0 h 152"/>
                  <a:gd name="T10" fmla="*/ 652 w 653"/>
                  <a:gd name="T11" fmla="*/ 0 h 152"/>
                  <a:gd name="T12" fmla="*/ 652 w 653"/>
                  <a:gd name="T13" fmla="*/ 0 h 152"/>
                  <a:gd name="T14" fmla="*/ 302 w 653"/>
                  <a:gd name="T15" fmla="*/ 1 h 152"/>
                  <a:gd name="T16" fmla="*/ 252 w 653"/>
                  <a:gd name="T17" fmla="*/ 1 h 152"/>
                  <a:gd name="T18" fmla="*/ 252 w 653"/>
                  <a:gd name="T19" fmla="*/ 1 h 152"/>
                  <a:gd name="T20" fmla="*/ 251 w 653"/>
                  <a:gd name="T21" fmla="*/ 1 h 152"/>
                  <a:gd name="T22" fmla="*/ 157 w 653"/>
                  <a:gd name="T23" fmla="*/ 15 h 152"/>
                  <a:gd name="T24" fmla="*/ 3 w 653"/>
                  <a:gd name="T25" fmla="*/ 134 h 152"/>
                  <a:gd name="T26" fmla="*/ 0 w 653"/>
                  <a:gd name="T27" fmla="*/ 146 h 152"/>
                  <a:gd name="T28" fmla="*/ 0 w 653"/>
                  <a:gd name="T29" fmla="*/ 148 h 152"/>
                  <a:gd name="T30" fmla="*/ 0 w 653"/>
                  <a:gd name="T31" fmla="*/ 148 h 152"/>
                  <a:gd name="T32" fmla="*/ 0 w 653"/>
                  <a:gd name="T33" fmla="*/ 152 h 152"/>
                  <a:gd name="T34" fmla="*/ 50 w 653"/>
                  <a:gd name="T35" fmla="*/ 152 h 152"/>
                  <a:gd name="T36" fmla="*/ 170 w 653"/>
                  <a:gd name="T37" fmla="*/ 63 h 152"/>
                  <a:gd name="T38" fmla="*/ 250 w 653"/>
                  <a:gd name="T39" fmla="*/ 50 h 152"/>
                  <a:gd name="T40" fmla="*/ 251 w 653"/>
                  <a:gd name="T41" fmla="*/ 50 h 152"/>
                  <a:gd name="T42" fmla="*/ 252 w 653"/>
                  <a:gd name="T43" fmla="*/ 50 h 152"/>
                  <a:gd name="T44" fmla="*/ 302 w 653"/>
                  <a:gd name="T45" fmla="*/ 50 h 152"/>
                  <a:gd name="T46" fmla="*/ 652 w 653"/>
                  <a:gd name="T47" fmla="*/ 49 h 152"/>
                  <a:gd name="T48" fmla="*/ 653 w 653"/>
                  <a:gd name="T49" fmla="*/ 49 h 152"/>
                  <a:gd name="T50" fmla="*/ 652 w 653"/>
                  <a:gd name="T51" fmla="*/ 30 h 152"/>
                  <a:gd name="T52" fmla="*/ 652 w 653"/>
                  <a:gd name="T5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3" h="152">
                    <a:moveTo>
                      <a:pt x="0" y="148"/>
                    </a:moveTo>
                    <a:cubicBezTo>
                      <a:pt x="0" y="148"/>
                      <a:pt x="0" y="148"/>
                      <a:pt x="0" y="148"/>
                    </a:cubicBezTo>
                    <a:cubicBezTo>
                      <a:pt x="0" y="148"/>
                      <a:pt x="0" y="148"/>
                      <a:pt x="0" y="148"/>
                    </a:cubicBezTo>
                    <a:cubicBezTo>
                      <a:pt x="0" y="148"/>
                      <a:pt x="0" y="148"/>
                      <a:pt x="0" y="148"/>
                    </a:cubicBezTo>
                    <a:moveTo>
                      <a:pt x="652" y="0"/>
                    </a:moveTo>
                    <a:cubicBezTo>
                      <a:pt x="652" y="0"/>
                      <a:pt x="652" y="0"/>
                      <a:pt x="652" y="0"/>
                    </a:cubicBezTo>
                    <a:cubicBezTo>
                      <a:pt x="652" y="0"/>
                      <a:pt x="652" y="0"/>
                      <a:pt x="652" y="0"/>
                    </a:cubicBezTo>
                    <a:cubicBezTo>
                      <a:pt x="302" y="1"/>
                      <a:pt x="302" y="1"/>
                      <a:pt x="302" y="1"/>
                    </a:cubicBezTo>
                    <a:cubicBezTo>
                      <a:pt x="252" y="1"/>
                      <a:pt x="252" y="1"/>
                      <a:pt x="252" y="1"/>
                    </a:cubicBezTo>
                    <a:cubicBezTo>
                      <a:pt x="252" y="1"/>
                      <a:pt x="252" y="1"/>
                      <a:pt x="252" y="1"/>
                    </a:cubicBezTo>
                    <a:cubicBezTo>
                      <a:pt x="251" y="1"/>
                      <a:pt x="251" y="1"/>
                      <a:pt x="251" y="1"/>
                    </a:cubicBezTo>
                    <a:cubicBezTo>
                      <a:pt x="243" y="1"/>
                      <a:pt x="204" y="1"/>
                      <a:pt x="157" y="15"/>
                    </a:cubicBezTo>
                    <a:cubicBezTo>
                      <a:pt x="88" y="36"/>
                      <a:pt x="35" y="77"/>
                      <a:pt x="3" y="134"/>
                    </a:cubicBezTo>
                    <a:cubicBezTo>
                      <a:pt x="1" y="138"/>
                      <a:pt x="0" y="142"/>
                      <a:pt x="0" y="146"/>
                    </a:cubicBezTo>
                    <a:cubicBezTo>
                      <a:pt x="0" y="147"/>
                      <a:pt x="0" y="147"/>
                      <a:pt x="0" y="148"/>
                    </a:cubicBezTo>
                    <a:cubicBezTo>
                      <a:pt x="0" y="148"/>
                      <a:pt x="0" y="148"/>
                      <a:pt x="0" y="148"/>
                    </a:cubicBezTo>
                    <a:cubicBezTo>
                      <a:pt x="0" y="149"/>
                      <a:pt x="0" y="150"/>
                      <a:pt x="0" y="152"/>
                    </a:cubicBezTo>
                    <a:cubicBezTo>
                      <a:pt x="50" y="152"/>
                      <a:pt x="50" y="152"/>
                      <a:pt x="50" y="152"/>
                    </a:cubicBezTo>
                    <a:cubicBezTo>
                      <a:pt x="76" y="109"/>
                      <a:pt x="116" y="79"/>
                      <a:pt x="170" y="63"/>
                    </a:cubicBezTo>
                    <a:cubicBezTo>
                      <a:pt x="209" y="51"/>
                      <a:pt x="243" y="50"/>
                      <a:pt x="250" y="50"/>
                    </a:cubicBezTo>
                    <a:cubicBezTo>
                      <a:pt x="251" y="50"/>
                      <a:pt x="251" y="50"/>
                      <a:pt x="251" y="50"/>
                    </a:cubicBezTo>
                    <a:cubicBezTo>
                      <a:pt x="252" y="50"/>
                      <a:pt x="252" y="50"/>
                      <a:pt x="252" y="50"/>
                    </a:cubicBezTo>
                    <a:cubicBezTo>
                      <a:pt x="302" y="50"/>
                      <a:pt x="302" y="50"/>
                      <a:pt x="302" y="50"/>
                    </a:cubicBezTo>
                    <a:cubicBezTo>
                      <a:pt x="652" y="49"/>
                      <a:pt x="652" y="49"/>
                      <a:pt x="652" y="49"/>
                    </a:cubicBezTo>
                    <a:cubicBezTo>
                      <a:pt x="653" y="49"/>
                      <a:pt x="653" y="49"/>
                      <a:pt x="653" y="49"/>
                    </a:cubicBezTo>
                    <a:cubicBezTo>
                      <a:pt x="652" y="30"/>
                      <a:pt x="652" y="30"/>
                      <a:pt x="652" y="30"/>
                    </a:cubicBezTo>
                    <a:cubicBezTo>
                      <a:pt x="652" y="0"/>
                      <a:pt x="652" y="0"/>
                      <a:pt x="652" y="0"/>
                    </a:cubicBezTo>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2" name="i$ḻiḓè"/>
              <p:cNvSpPr/>
              <p:nvPr/>
            </p:nvSpPr>
            <p:spPr bwMode="auto">
              <a:xfrm>
                <a:off x="5616113" y="2626614"/>
                <a:ext cx="114903" cy="18346"/>
              </a:xfrm>
              <a:custGeom>
                <a:avLst/>
                <a:gdLst>
                  <a:gd name="T0" fmla="*/ 233 w 308"/>
                  <a:gd name="T1" fmla="*/ 0 h 50"/>
                  <a:gd name="T2" fmla="*/ 0 w 308"/>
                  <a:gd name="T3" fmla="*/ 1 h 50"/>
                  <a:gd name="T4" fmla="*/ 0 w 308"/>
                  <a:gd name="T5" fmla="*/ 31 h 50"/>
                  <a:gd name="T6" fmla="*/ 1 w 308"/>
                  <a:gd name="T7" fmla="*/ 50 h 50"/>
                  <a:gd name="T8" fmla="*/ 308 w 308"/>
                  <a:gd name="T9" fmla="*/ 49 h 50"/>
                  <a:gd name="T10" fmla="*/ 270 w 308"/>
                  <a:gd name="T11" fmla="*/ 26 h 50"/>
                  <a:gd name="T12" fmla="*/ 261 w 308"/>
                  <a:gd name="T13" fmla="*/ 21 h 50"/>
                  <a:gd name="T14" fmla="*/ 233 w 308"/>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8" h="50">
                    <a:moveTo>
                      <a:pt x="233" y="0"/>
                    </a:moveTo>
                    <a:cubicBezTo>
                      <a:pt x="0" y="1"/>
                      <a:pt x="0" y="1"/>
                      <a:pt x="0" y="1"/>
                    </a:cubicBezTo>
                    <a:cubicBezTo>
                      <a:pt x="0" y="31"/>
                      <a:pt x="0" y="31"/>
                      <a:pt x="0" y="31"/>
                    </a:cubicBezTo>
                    <a:cubicBezTo>
                      <a:pt x="1" y="50"/>
                      <a:pt x="1" y="50"/>
                      <a:pt x="1" y="50"/>
                    </a:cubicBezTo>
                    <a:cubicBezTo>
                      <a:pt x="308" y="49"/>
                      <a:pt x="308" y="49"/>
                      <a:pt x="308" y="49"/>
                    </a:cubicBezTo>
                    <a:cubicBezTo>
                      <a:pt x="270" y="26"/>
                      <a:pt x="270" y="26"/>
                      <a:pt x="270" y="26"/>
                    </a:cubicBezTo>
                    <a:cubicBezTo>
                      <a:pt x="267" y="24"/>
                      <a:pt x="264" y="23"/>
                      <a:pt x="261" y="21"/>
                    </a:cubicBezTo>
                    <a:cubicBezTo>
                      <a:pt x="251" y="15"/>
                      <a:pt x="242" y="8"/>
                      <a:pt x="233"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3" name="íṧ1ïdè"/>
              <p:cNvSpPr/>
              <p:nvPr/>
            </p:nvSpPr>
            <p:spPr bwMode="auto">
              <a:xfrm>
                <a:off x="5223127" y="2681651"/>
                <a:ext cx="37657" cy="1931"/>
              </a:xfrm>
              <a:custGeom>
                <a:avLst/>
                <a:gdLst>
                  <a:gd name="T0" fmla="*/ 49 w 99"/>
                  <a:gd name="T1" fmla="*/ 0 h 4"/>
                  <a:gd name="T2" fmla="*/ 0 w 99"/>
                  <a:gd name="T3" fmla="*/ 4 h 4"/>
                  <a:gd name="T4" fmla="*/ 99 w 99"/>
                  <a:gd name="T5" fmla="*/ 4 h 4"/>
                  <a:gd name="T6" fmla="*/ 49 w 99"/>
                  <a:gd name="T7" fmla="*/ 0 h 4"/>
                </a:gdLst>
                <a:ahLst/>
                <a:cxnLst>
                  <a:cxn ang="0">
                    <a:pos x="T0" y="T1"/>
                  </a:cxn>
                  <a:cxn ang="0">
                    <a:pos x="T2" y="T3"/>
                  </a:cxn>
                  <a:cxn ang="0">
                    <a:pos x="T4" y="T5"/>
                  </a:cxn>
                  <a:cxn ang="0">
                    <a:pos x="T6" y="T7"/>
                  </a:cxn>
                </a:cxnLst>
                <a:rect l="0" t="0" r="r" b="b"/>
                <a:pathLst>
                  <a:path w="99" h="4">
                    <a:moveTo>
                      <a:pt x="49" y="0"/>
                    </a:moveTo>
                    <a:cubicBezTo>
                      <a:pt x="33" y="0"/>
                      <a:pt x="16" y="1"/>
                      <a:pt x="0" y="4"/>
                    </a:cubicBezTo>
                    <a:cubicBezTo>
                      <a:pt x="99" y="4"/>
                      <a:pt x="99" y="4"/>
                      <a:pt x="99" y="4"/>
                    </a:cubicBezTo>
                    <a:cubicBezTo>
                      <a:pt x="82" y="1"/>
                      <a:pt x="66" y="0"/>
                      <a:pt x="49"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4" name="ïS1îḓê"/>
              <p:cNvSpPr/>
              <p:nvPr/>
            </p:nvSpPr>
            <p:spPr bwMode="auto">
              <a:xfrm>
                <a:off x="5713636" y="2440259"/>
                <a:ext cx="314775" cy="243323"/>
              </a:xfrm>
              <a:custGeom>
                <a:avLst/>
                <a:gdLst>
                  <a:gd name="T0" fmla="*/ 0 w 842"/>
                  <a:gd name="T1" fmla="*/ 521 h 653"/>
                  <a:gd name="T2" fmla="*/ 9 w 842"/>
                  <a:gd name="T3" fmla="*/ 526 h 653"/>
                  <a:gd name="T4" fmla="*/ 47 w 842"/>
                  <a:gd name="T5" fmla="*/ 549 h 653"/>
                  <a:gd name="T6" fmla="*/ 222 w 842"/>
                  <a:gd name="T7" fmla="*/ 653 h 653"/>
                  <a:gd name="T8" fmla="*/ 222 w 842"/>
                  <a:gd name="T9" fmla="*/ 653 h 653"/>
                  <a:gd name="T10" fmla="*/ 9 w 842"/>
                  <a:gd name="T11" fmla="*/ 526 h 653"/>
                  <a:gd name="T12" fmla="*/ 0 w 842"/>
                  <a:gd name="T13" fmla="*/ 521 h 653"/>
                  <a:gd name="T14" fmla="*/ 771 w 842"/>
                  <a:gd name="T15" fmla="*/ 274 h 653"/>
                  <a:gd name="T16" fmla="*/ 842 w 842"/>
                  <a:gd name="T17" fmla="*/ 316 h 653"/>
                  <a:gd name="T18" fmla="*/ 842 w 842"/>
                  <a:gd name="T19" fmla="*/ 316 h 653"/>
                  <a:gd name="T20" fmla="*/ 771 w 842"/>
                  <a:gd name="T21" fmla="*/ 274 h 653"/>
                  <a:gd name="T22" fmla="*/ 688 w 842"/>
                  <a:gd name="T23" fmla="*/ 225 h 653"/>
                  <a:gd name="T24" fmla="*/ 631 w 842"/>
                  <a:gd name="T25" fmla="*/ 320 h 653"/>
                  <a:gd name="T26" fmla="*/ 438 w 842"/>
                  <a:gd name="T27" fmla="*/ 646 h 653"/>
                  <a:gd name="T28" fmla="*/ 438 w 842"/>
                  <a:gd name="T29" fmla="*/ 646 h 653"/>
                  <a:gd name="T30" fmla="*/ 434 w 842"/>
                  <a:gd name="T31" fmla="*/ 653 h 653"/>
                  <a:gd name="T32" fmla="*/ 438 w 842"/>
                  <a:gd name="T33" fmla="*/ 646 h 653"/>
                  <a:gd name="T34" fmla="*/ 438 w 842"/>
                  <a:gd name="T35" fmla="*/ 646 h 653"/>
                  <a:gd name="T36" fmla="*/ 631 w 842"/>
                  <a:gd name="T37" fmla="*/ 320 h 653"/>
                  <a:gd name="T38" fmla="*/ 842 w 842"/>
                  <a:gd name="T39" fmla="*/ 445 h 653"/>
                  <a:gd name="T40" fmla="*/ 842 w 842"/>
                  <a:gd name="T41" fmla="*/ 445 h 653"/>
                  <a:gd name="T42" fmla="*/ 631 w 842"/>
                  <a:gd name="T43" fmla="*/ 320 h 653"/>
                  <a:gd name="T44" fmla="*/ 688 w 842"/>
                  <a:gd name="T45" fmla="*/ 225 h 653"/>
                  <a:gd name="T46" fmla="*/ 688 w 842"/>
                  <a:gd name="T47" fmla="*/ 225 h 653"/>
                  <a:gd name="T48" fmla="*/ 165 w 842"/>
                  <a:gd name="T49" fmla="*/ 44 h 653"/>
                  <a:gd name="T50" fmla="*/ 179 w 842"/>
                  <a:gd name="T51" fmla="*/ 52 h 653"/>
                  <a:gd name="T52" fmla="*/ 631 w 842"/>
                  <a:gd name="T53" fmla="*/ 320 h 653"/>
                  <a:gd name="T54" fmla="*/ 178 w 842"/>
                  <a:gd name="T55" fmla="*/ 52 h 653"/>
                  <a:gd name="T56" fmla="*/ 165 w 842"/>
                  <a:gd name="T57" fmla="*/ 44 h 653"/>
                  <a:gd name="T58" fmla="*/ 308 w 842"/>
                  <a:gd name="T59" fmla="*/ 0 h 653"/>
                  <a:gd name="T60" fmla="*/ 317 w 842"/>
                  <a:gd name="T61" fmla="*/ 5 h 653"/>
                  <a:gd name="T62" fmla="*/ 598 w 842"/>
                  <a:gd name="T63" fmla="*/ 172 h 653"/>
                  <a:gd name="T64" fmla="*/ 317 w 842"/>
                  <a:gd name="T65" fmla="*/ 5 h 653"/>
                  <a:gd name="T66" fmla="*/ 308 w 842"/>
                  <a:gd name="T67"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653">
                    <a:moveTo>
                      <a:pt x="0" y="521"/>
                    </a:moveTo>
                    <a:cubicBezTo>
                      <a:pt x="3" y="523"/>
                      <a:pt x="6" y="524"/>
                      <a:pt x="9" y="526"/>
                    </a:cubicBezTo>
                    <a:cubicBezTo>
                      <a:pt x="47" y="549"/>
                      <a:pt x="47" y="549"/>
                      <a:pt x="47" y="549"/>
                    </a:cubicBezTo>
                    <a:cubicBezTo>
                      <a:pt x="222" y="653"/>
                      <a:pt x="222" y="653"/>
                      <a:pt x="222" y="653"/>
                    </a:cubicBezTo>
                    <a:cubicBezTo>
                      <a:pt x="222" y="653"/>
                      <a:pt x="222" y="653"/>
                      <a:pt x="222" y="653"/>
                    </a:cubicBezTo>
                    <a:cubicBezTo>
                      <a:pt x="9" y="526"/>
                      <a:pt x="9" y="526"/>
                      <a:pt x="9" y="526"/>
                    </a:cubicBezTo>
                    <a:cubicBezTo>
                      <a:pt x="6" y="524"/>
                      <a:pt x="3" y="523"/>
                      <a:pt x="0" y="521"/>
                    </a:cubicBezTo>
                    <a:moveTo>
                      <a:pt x="771" y="274"/>
                    </a:moveTo>
                    <a:cubicBezTo>
                      <a:pt x="842" y="316"/>
                      <a:pt x="842" y="316"/>
                      <a:pt x="842" y="316"/>
                    </a:cubicBezTo>
                    <a:cubicBezTo>
                      <a:pt x="842" y="316"/>
                      <a:pt x="842" y="316"/>
                      <a:pt x="842" y="316"/>
                    </a:cubicBezTo>
                    <a:cubicBezTo>
                      <a:pt x="771" y="274"/>
                      <a:pt x="771" y="274"/>
                      <a:pt x="771" y="274"/>
                    </a:cubicBezTo>
                    <a:moveTo>
                      <a:pt x="688" y="225"/>
                    </a:moveTo>
                    <a:cubicBezTo>
                      <a:pt x="631" y="320"/>
                      <a:pt x="631" y="320"/>
                      <a:pt x="631" y="320"/>
                    </a:cubicBezTo>
                    <a:cubicBezTo>
                      <a:pt x="438" y="646"/>
                      <a:pt x="438" y="646"/>
                      <a:pt x="438" y="646"/>
                    </a:cubicBezTo>
                    <a:cubicBezTo>
                      <a:pt x="438" y="646"/>
                      <a:pt x="438" y="646"/>
                      <a:pt x="438" y="646"/>
                    </a:cubicBezTo>
                    <a:cubicBezTo>
                      <a:pt x="434" y="653"/>
                      <a:pt x="434" y="653"/>
                      <a:pt x="434" y="653"/>
                    </a:cubicBezTo>
                    <a:cubicBezTo>
                      <a:pt x="438" y="646"/>
                      <a:pt x="438" y="646"/>
                      <a:pt x="438" y="646"/>
                    </a:cubicBezTo>
                    <a:cubicBezTo>
                      <a:pt x="438" y="646"/>
                      <a:pt x="438" y="646"/>
                      <a:pt x="438" y="646"/>
                    </a:cubicBezTo>
                    <a:cubicBezTo>
                      <a:pt x="631" y="320"/>
                      <a:pt x="631" y="320"/>
                      <a:pt x="631" y="320"/>
                    </a:cubicBezTo>
                    <a:cubicBezTo>
                      <a:pt x="842" y="445"/>
                      <a:pt x="842" y="445"/>
                      <a:pt x="842" y="445"/>
                    </a:cubicBezTo>
                    <a:cubicBezTo>
                      <a:pt x="842" y="445"/>
                      <a:pt x="842" y="445"/>
                      <a:pt x="842" y="445"/>
                    </a:cubicBezTo>
                    <a:cubicBezTo>
                      <a:pt x="631" y="320"/>
                      <a:pt x="631" y="320"/>
                      <a:pt x="631" y="320"/>
                    </a:cubicBezTo>
                    <a:cubicBezTo>
                      <a:pt x="688" y="225"/>
                      <a:pt x="688" y="225"/>
                      <a:pt x="688" y="225"/>
                    </a:cubicBezTo>
                    <a:cubicBezTo>
                      <a:pt x="688" y="225"/>
                      <a:pt x="688" y="225"/>
                      <a:pt x="688" y="225"/>
                    </a:cubicBezTo>
                    <a:moveTo>
                      <a:pt x="165" y="44"/>
                    </a:moveTo>
                    <a:cubicBezTo>
                      <a:pt x="169" y="47"/>
                      <a:pt x="174" y="49"/>
                      <a:pt x="179" y="52"/>
                    </a:cubicBezTo>
                    <a:cubicBezTo>
                      <a:pt x="631" y="320"/>
                      <a:pt x="631" y="320"/>
                      <a:pt x="631" y="320"/>
                    </a:cubicBezTo>
                    <a:cubicBezTo>
                      <a:pt x="178" y="52"/>
                      <a:pt x="178" y="52"/>
                      <a:pt x="178" y="52"/>
                    </a:cubicBezTo>
                    <a:cubicBezTo>
                      <a:pt x="174" y="49"/>
                      <a:pt x="169" y="46"/>
                      <a:pt x="165" y="44"/>
                    </a:cubicBezTo>
                    <a:moveTo>
                      <a:pt x="308" y="0"/>
                    </a:moveTo>
                    <a:cubicBezTo>
                      <a:pt x="311" y="2"/>
                      <a:pt x="314" y="3"/>
                      <a:pt x="317" y="5"/>
                    </a:cubicBezTo>
                    <a:cubicBezTo>
                      <a:pt x="598" y="172"/>
                      <a:pt x="598" y="172"/>
                      <a:pt x="598" y="172"/>
                    </a:cubicBezTo>
                    <a:cubicBezTo>
                      <a:pt x="317" y="5"/>
                      <a:pt x="317" y="5"/>
                      <a:pt x="317" y="5"/>
                    </a:cubicBezTo>
                    <a:cubicBezTo>
                      <a:pt x="314" y="3"/>
                      <a:pt x="311" y="2"/>
                      <a:pt x="308"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5" name="ï$ḷïḍé"/>
              <p:cNvSpPr/>
              <p:nvPr/>
            </p:nvSpPr>
            <p:spPr bwMode="auto">
              <a:xfrm>
                <a:off x="5949234" y="2524263"/>
                <a:ext cx="79177" cy="82074"/>
              </a:xfrm>
              <a:custGeom>
                <a:avLst/>
                <a:gdLst>
                  <a:gd name="T0" fmla="*/ 22 w 82"/>
                  <a:gd name="T1" fmla="*/ 0 h 85"/>
                  <a:gd name="T2" fmla="*/ 22 w 82"/>
                  <a:gd name="T3" fmla="*/ 0 h 85"/>
                  <a:gd name="T4" fmla="*/ 0 w 82"/>
                  <a:gd name="T5" fmla="*/ 36 h 85"/>
                  <a:gd name="T6" fmla="*/ 82 w 82"/>
                  <a:gd name="T7" fmla="*/ 85 h 85"/>
                  <a:gd name="T8" fmla="*/ 82 w 82"/>
                  <a:gd name="T9" fmla="*/ 35 h 85"/>
                  <a:gd name="T10" fmla="*/ 54 w 82"/>
                  <a:gd name="T11" fmla="*/ 19 h 85"/>
                  <a:gd name="T12" fmla="*/ 22 w 82"/>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82" h="85">
                    <a:moveTo>
                      <a:pt x="22" y="0"/>
                    </a:moveTo>
                    <a:lnTo>
                      <a:pt x="22" y="0"/>
                    </a:lnTo>
                    <a:lnTo>
                      <a:pt x="0" y="36"/>
                    </a:lnTo>
                    <a:lnTo>
                      <a:pt x="82" y="85"/>
                    </a:lnTo>
                    <a:lnTo>
                      <a:pt x="82" y="35"/>
                    </a:lnTo>
                    <a:lnTo>
                      <a:pt x="54" y="19"/>
                    </a:lnTo>
                    <a:lnTo>
                      <a:pt x="22" y="0"/>
                    </a:lnTo>
                    <a:close/>
                  </a:path>
                </a:pathLst>
              </a:custGeom>
              <a:solidFill>
                <a:srgbClr val="AF271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6" name="îslíḋè"/>
              <p:cNvSpPr/>
              <p:nvPr/>
            </p:nvSpPr>
            <p:spPr bwMode="auto">
              <a:xfrm>
                <a:off x="5949234" y="2524263"/>
                <a:ext cx="79177" cy="82074"/>
              </a:xfrm>
              <a:custGeom>
                <a:avLst/>
                <a:gdLst>
                  <a:gd name="T0" fmla="*/ 22 w 82"/>
                  <a:gd name="T1" fmla="*/ 0 h 85"/>
                  <a:gd name="T2" fmla="*/ 22 w 82"/>
                  <a:gd name="T3" fmla="*/ 0 h 85"/>
                  <a:gd name="T4" fmla="*/ 0 w 82"/>
                  <a:gd name="T5" fmla="*/ 36 h 85"/>
                  <a:gd name="T6" fmla="*/ 82 w 82"/>
                  <a:gd name="T7" fmla="*/ 85 h 85"/>
                  <a:gd name="T8" fmla="*/ 82 w 82"/>
                  <a:gd name="T9" fmla="*/ 35 h 85"/>
                  <a:gd name="T10" fmla="*/ 54 w 82"/>
                  <a:gd name="T11" fmla="*/ 19 h 85"/>
                  <a:gd name="T12" fmla="*/ 22 w 82"/>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82" h="85">
                    <a:moveTo>
                      <a:pt x="22" y="0"/>
                    </a:moveTo>
                    <a:lnTo>
                      <a:pt x="22" y="0"/>
                    </a:lnTo>
                    <a:lnTo>
                      <a:pt x="0" y="36"/>
                    </a:lnTo>
                    <a:lnTo>
                      <a:pt x="82" y="85"/>
                    </a:lnTo>
                    <a:lnTo>
                      <a:pt x="82" y="35"/>
                    </a:lnTo>
                    <a:lnTo>
                      <a:pt x="54" y="19"/>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7" name="îślîḋe"/>
              <p:cNvSpPr/>
              <p:nvPr/>
            </p:nvSpPr>
            <p:spPr bwMode="auto">
              <a:xfrm>
                <a:off x="5877782" y="2559024"/>
                <a:ext cx="150629" cy="124559"/>
              </a:xfrm>
              <a:custGeom>
                <a:avLst/>
                <a:gdLst>
                  <a:gd name="T0" fmla="*/ 74 w 156"/>
                  <a:gd name="T1" fmla="*/ 0 h 129"/>
                  <a:gd name="T2" fmla="*/ 0 w 156"/>
                  <a:gd name="T3" fmla="*/ 126 h 129"/>
                  <a:gd name="T4" fmla="*/ 3 w 156"/>
                  <a:gd name="T5" fmla="*/ 129 h 129"/>
                  <a:gd name="T6" fmla="*/ 156 w 156"/>
                  <a:gd name="T7" fmla="*/ 129 h 129"/>
                  <a:gd name="T8" fmla="*/ 156 w 156"/>
                  <a:gd name="T9" fmla="*/ 49 h 129"/>
                  <a:gd name="T10" fmla="*/ 74 w 156"/>
                  <a:gd name="T11" fmla="*/ 0 h 129"/>
                </a:gdLst>
                <a:ahLst/>
                <a:cxnLst>
                  <a:cxn ang="0">
                    <a:pos x="T0" y="T1"/>
                  </a:cxn>
                  <a:cxn ang="0">
                    <a:pos x="T2" y="T3"/>
                  </a:cxn>
                  <a:cxn ang="0">
                    <a:pos x="T4" y="T5"/>
                  </a:cxn>
                  <a:cxn ang="0">
                    <a:pos x="T6" y="T7"/>
                  </a:cxn>
                  <a:cxn ang="0">
                    <a:pos x="T8" y="T9"/>
                  </a:cxn>
                  <a:cxn ang="0">
                    <a:pos x="T10" y="T11"/>
                  </a:cxn>
                </a:cxnLst>
                <a:rect l="0" t="0" r="r" b="b"/>
                <a:pathLst>
                  <a:path w="156" h="129">
                    <a:moveTo>
                      <a:pt x="74" y="0"/>
                    </a:moveTo>
                    <a:lnTo>
                      <a:pt x="0" y="126"/>
                    </a:lnTo>
                    <a:lnTo>
                      <a:pt x="3" y="129"/>
                    </a:lnTo>
                    <a:lnTo>
                      <a:pt x="156" y="129"/>
                    </a:lnTo>
                    <a:lnTo>
                      <a:pt x="156" y="49"/>
                    </a:lnTo>
                    <a:lnTo>
                      <a:pt x="74" y="0"/>
                    </a:lnTo>
                    <a:close/>
                  </a:path>
                </a:pathLst>
              </a:custGeom>
              <a:solidFill>
                <a:srgbClr val="C32D1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8" name="îṥḷîde"/>
              <p:cNvSpPr/>
              <p:nvPr/>
            </p:nvSpPr>
            <p:spPr bwMode="auto">
              <a:xfrm>
                <a:off x="5877782" y="2559024"/>
                <a:ext cx="150629" cy="124559"/>
              </a:xfrm>
              <a:custGeom>
                <a:avLst/>
                <a:gdLst>
                  <a:gd name="T0" fmla="*/ 74 w 156"/>
                  <a:gd name="T1" fmla="*/ 0 h 129"/>
                  <a:gd name="T2" fmla="*/ 0 w 156"/>
                  <a:gd name="T3" fmla="*/ 126 h 129"/>
                  <a:gd name="T4" fmla="*/ 3 w 156"/>
                  <a:gd name="T5" fmla="*/ 129 h 129"/>
                  <a:gd name="T6" fmla="*/ 156 w 156"/>
                  <a:gd name="T7" fmla="*/ 129 h 129"/>
                  <a:gd name="T8" fmla="*/ 156 w 156"/>
                  <a:gd name="T9" fmla="*/ 49 h 129"/>
                  <a:gd name="T10" fmla="*/ 74 w 156"/>
                  <a:gd name="T11" fmla="*/ 0 h 129"/>
                </a:gdLst>
                <a:ahLst/>
                <a:cxnLst>
                  <a:cxn ang="0">
                    <a:pos x="T0" y="T1"/>
                  </a:cxn>
                  <a:cxn ang="0">
                    <a:pos x="T2" y="T3"/>
                  </a:cxn>
                  <a:cxn ang="0">
                    <a:pos x="T4" y="T5"/>
                  </a:cxn>
                  <a:cxn ang="0">
                    <a:pos x="T6" y="T7"/>
                  </a:cxn>
                  <a:cxn ang="0">
                    <a:pos x="T8" y="T9"/>
                  </a:cxn>
                  <a:cxn ang="0">
                    <a:pos x="T10" y="T11"/>
                  </a:cxn>
                </a:cxnLst>
                <a:rect l="0" t="0" r="r" b="b"/>
                <a:pathLst>
                  <a:path w="156" h="129">
                    <a:moveTo>
                      <a:pt x="74" y="0"/>
                    </a:moveTo>
                    <a:lnTo>
                      <a:pt x="0" y="126"/>
                    </a:lnTo>
                    <a:lnTo>
                      <a:pt x="3" y="129"/>
                    </a:lnTo>
                    <a:lnTo>
                      <a:pt x="156" y="129"/>
                    </a:lnTo>
                    <a:lnTo>
                      <a:pt x="156" y="49"/>
                    </a:lnTo>
                    <a:lnTo>
                      <a:pt x="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09" name="ïşļïḋé"/>
              <p:cNvSpPr/>
              <p:nvPr/>
            </p:nvSpPr>
            <p:spPr bwMode="auto">
              <a:xfrm>
                <a:off x="5718463" y="2425776"/>
                <a:ext cx="252013" cy="133248"/>
              </a:xfrm>
              <a:custGeom>
                <a:avLst/>
                <a:gdLst>
                  <a:gd name="T0" fmla="*/ 149 w 675"/>
                  <a:gd name="T1" fmla="*/ 0 h 358"/>
                  <a:gd name="T2" fmla="*/ 0 w 675"/>
                  <a:gd name="T3" fmla="*/ 39 h 358"/>
                  <a:gd name="T4" fmla="*/ 0 w 675"/>
                  <a:gd name="T5" fmla="*/ 39 h 358"/>
                  <a:gd name="T6" fmla="*/ 0 w 675"/>
                  <a:gd name="T7" fmla="*/ 39 h 358"/>
                  <a:gd name="T8" fmla="*/ 152 w 675"/>
                  <a:gd name="T9" fmla="*/ 82 h 358"/>
                  <a:gd name="T10" fmla="*/ 165 w 675"/>
                  <a:gd name="T11" fmla="*/ 90 h 358"/>
                  <a:gd name="T12" fmla="*/ 618 w 675"/>
                  <a:gd name="T13" fmla="*/ 358 h 358"/>
                  <a:gd name="T14" fmla="*/ 675 w 675"/>
                  <a:gd name="T15" fmla="*/ 263 h 358"/>
                  <a:gd name="T16" fmla="*/ 585 w 675"/>
                  <a:gd name="T17" fmla="*/ 210 h 358"/>
                  <a:gd name="T18" fmla="*/ 304 w 675"/>
                  <a:gd name="T19" fmla="*/ 43 h 358"/>
                  <a:gd name="T20" fmla="*/ 295 w 675"/>
                  <a:gd name="T21" fmla="*/ 38 h 358"/>
                  <a:gd name="T22" fmla="*/ 149 w 675"/>
                  <a:gd name="T23"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5" h="358">
                    <a:moveTo>
                      <a:pt x="149" y="0"/>
                    </a:moveTo>
                    <a:cubicBezTo>
                      <a:pt x="97" y="0"/>
                      <a:pt x="45" y="14"/>
                      <a:pt x="0" y="39"/>
                    </a:cubicBezTo>
                    <a:cubicBezTo>
                      <a:pt x="0" y="39"/>
                      <a:pt x="0" y="39"/>
                      <a:pt x="0" y="39"/>
                    </a:cubicBezTo>
                    <a:cubicBezTo>
                      <a:pt x="0" y="39"/>
                      <a:pt x="0" y="39"/>
                      <a:pt x="0" y="39"/>
                    </a:cubicBezTo>
                    <a:cubicBezTo>
                      <a:pt x="52" y="43"/>
                      <a:pt x="103" y="56"/>
                      <a:pt x="152" y="82"/>
                    </a:cubicBezTo>
                    <a:cubicBezTo>
                      <a:pt x="156" y="84"/>
                      <a:pt x="161" y="87"/>
                      <a:pt x="165" y="90"/>
                    </a:cubicBezTo>
                    <a:cubicBezTo>
                      <a:pt x="618" y="358"/>
                      <a:pt x="618" y="358"/>
                      <a:pt x="618" y="358"/>
                    </a:cubicBezTo>
                    <a:cubicBezTo>
                      <a:pt x="675" y="263"/>
                      <a:pt x="675" y="263"/>
                      <a:pt x="675" y="263"/>
                    </a:cubicBezTo>
                    <a:cubicBezTo>
                      <a:pt x="585" y="210"/>
                      <a:pt x="585" y="210"/>
                      <a:pt x="585" y="210"/>
                    </a:cubicBezTo>
                    <a:cubicBezTo>
                      <a:pt x="304" y="43"/>
                      <a:pt x="304" y="43"/>
                      <a:pt x="304" y="43"/>
                    </a:cubicBezTo>
                    <a:cubicBezTo>
                      <a:pt x="301" y="41"/>
                      <a:pt x="298" y="40"/>
                      <a:pt x="295" y="38"/>
                    </a:cubicBezTo>
                    <a:cubicBezTo>
                      <a:pt x="248" y="12"/>
                      <a:pt x="198" y="0"/>
                      <a:pt x="149" y="0"/>
                    </a:cubicBezTo>
                  </a:path>
                </a:pathLst>
              </a:custGeom>
              <a:solidFill>
                <a:srgbClr val="39728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0" name="iś1iḓe"/>
              <p:cNvSpPr/>
              <p:nvPr/>
            </p:nvSpPr>
            <p:spPr bwMode="auto">
              <a:xfrm>
                <a:off x="5653770" y="2440259"/>
                <a:ext cx="295464" cy="243323"/>
              </a:xfrm>
              <a:custGeom>
                <a:avLst/>
                <a:gdLst>
                  <a:gd name="T0" fmla="*/ 173 w 791"/>
                  <a:gd name="T1" fmla="*/ 0 h 652"/>
                  <a:gd name="T2" fmla="*/ 173 w 791"/>
                  <a:gd name="T3" fmla="*/ 0 h 652"/>
                  <a:gd name="T4" fmla="*/ 62 w 791"/>
                  <a:gd name="T5" fmla="*/ 110 h 652"/>
                  <a:gd name="T6" fmla="*/ 62 w 791"/>
                  <a:gd name="T7" fmla="*/ 110 h 652"/>
                  <a:gd name="T8" fmla="*/ 71 w 791"/>
                  <a:gd name="T9" fmla="*/ 433 h 652"/>
                  <a:gd name="T10" fmla="*/ 71 w 791"/>
                  <a:gd name="T11" fmla="*/ 433 h 652"/>
                  <a:gd name="T12" fmla="*/ 132 w 791"/>
                  <a:gd name="T13" fmla="*/ 499 h 652"/>
                  <a:gd name="T14" fmla="*/ 160 w 791"/>
                  <a:gd name="T15" fmla="*/ 520 h 652"/>
                  <a:gd name="T16" fmla="*/ 169 w 791"/>
                  <a:gd name="T17" fmla="*/ 525 h 652"/>
                  <a:gd name="T18" fmla="*/ 382 w 791"/>
                  <a:gd name="T19" fmla="*/ 652 h 652"/>
                  <a:gd name="T20" fmla="*/ 513 w 791"/>
                  <a:gd name="T21" fmla="*/ 652 h 652"/>
                  <a:gd name="T22" fmla="*/ 264 w 791"/>
                  <a:gd name="T23" fmla="*/ 504 h 652"/>
                  <a:gd name="T24" fmla="*/ 221 w 791"/>
                  <a:gd name="T25" fmla="*/ 479 h 652"/>
                  <a:gd name="T26" fmla="*/ 146 w 791"/>
                  <a:gd name="T27" fmla="*/ 418 h 652"/>
                  <a:gd name="T28" fmla="*/ 74 w 791"/>
                  <a:gd name="T29" fmla="*/ 237 h 652"/>
                  <a:gd name="T30" fmla="*/ 76 w 791"/>
                  <a:gd name="T31" fmla="*/ 225 h 652"/>
                  <a:gd name="T32" fmla="*/ 76 w 791"/>
                  <a:gd name="T33" fmla="*/ 224 h 652"/>
                  <a:gd name="T34" fmla="*/ 76 w 791"/>
                  <a:gd name="T35" fmla="*/ 224 h 652"/>
                  <a:gd name="T36" fmla="*/ 77 w 791"/>
                  <a:gd name="T37" fmla="*/ 224 h 652"/>
                  <a:gd name="T38" fmla="*/ 98 w 791"/>
                  <a:gd name="T39" fmla="*/ 213 h 652"/>
                  <a:gd name="T40" fmla="*/ 99 w 791"/>
                  <a:gd name="T41" fmla="*/ 213 h 652"/>
                  <a:gd name="T42" fmla="*/ 121 w 791"/>
                  <a:gd name="T43" fmla="*/ 228 h 652"/>
                  <a:gd name="T44" fmla="*/ 123 w 791"/>
                  <a:gd name="T45" fmla="*/ 239 h 652"/>
                  <a:gd name="T46" fmla="*/ 182 w 791"/>
                  <a:gd name="T47" fmla="*/ 384 h 652"/>
                  <a:gd name="T48" fmla="*/ 245 w 791"/>
                  <a:gd name="T49" fmla="*/ 436 h 652"/>
                  <a:gd name="T50" fmla="*/ 246 w 791"/>
                  <a:gd name="T51" fmla="*/ 437 h 652"/>
                  <a:gd name="T52" fmla="*/ 289 w 791"/>
                  <a:gd name="T53" fmla="*/ 462 h 652"/>
                  <a:gd name="T54" fmla="*/ 598 w 791"/>
                  <a:gd name="T55" fmla="*/ 645 h 652"/>
                  <a:gd name="T56" fmla="*/ 791 w 791"/>
                  <a:gd name="T57" fmla="*/ 319 h 652"/>
                  <a:gd name="T58" fmla="*/ 339 w 791"/>
                  <a:gd name="T59" fmla="*/ 51 h 652"/>
                  <a:gd name="T60" fmla="*/ 325 w 791"/>
                  <a:gd name="T61" fmla="*/ 43 h 652"/>
                  <a:gd name="T62" fmla="*/ 173 w 791"/>
                  <a:gd name="T63"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1" h="652">
                    <a:moveTo>
                      <a:pt x="173" y="0"/>
                    </a:moveTo>
                    <a:cubicBezTo>
                      <a:pt x="173" y="0"/>
                      <a:pt x="173" y="0"/>
                      <a:pt x="173" y="0"/>
                    </a:cubicBezTo>
                    <a:cubicBezTo>
                      <a:pt x="129" y="26"/>
                      <a:pt x="91" y="63"/>
                      <a:pt x="62" y="110"/>
                    </a:cubicBezTo>
                    <a:cubicBezTo>
                      <a:pt x="62" y="110"/>
                      <a:pt x="62" y="110"/>
                      <a:pt x="62" y="110"/>
                    </a:cubicBezTo>
                    <a:cubicBezTo>
                      <a:pt x="0" y="213"/>
                      <a:pt x="8" y="339"/>
                      <a:pt x="71" y="433"/>
                    </a:cubicBezTo>
                    <a:cubicBezTo>
                      <a:pt x="71" y="433"/>
                      <a:pt x="71" y="433"/>
                      <a:pt x="71" y="433"/>
                    </a:cubicBezTo>
                    <a:cubicBezTo>
                      <a:pt x="88" y="457"/>
                      <a:pt x="108" y="480"/>
                      <a:pt x="132" y="499"/>
                    </a:cubicBezTo>
                    <a:cubicBezTo>
                      <a:pt x="141" y="507"/>
                      <a:pt x="150" y="514"/>
                      <a:pt x="160" y="520"/>
                    </a:cubicBezTo>
                    <a:cubicBezTo>
                      <a:pt x="163" y="522"/>
                      <a:pt x="166" y="523"/>
                      <a:pt x="169" y="525"/>
                    </a:cubicBezTo>
                    <a:cubicBezTo>
                      <a:pt x="382" y="652"/>
                      <a:pt x="382" y="652"/>
                      <a:pt x="382" y="652"/>
                    </a:cubicBezTo>
                    <a:cubicBezTo>
                      <a:pt x="513" y="652"/>
                      <a:pt x="513" y="652"/>
                      <a:pt x="513" y="652"/>
                    </a:cubicBezTo>
                    <a:cubicBezTo>
                      <a:pt x="264" y="504"/>
                      <a:pt x="264" y="504"/>
                      <a:pt x="264" y="504"/>
                    </a:cubicBezTo>
                    <a:cubicBezTo>
                      <a:pt x="221" y="479"/>
                      <a:pt x="221" y="479"/>
                      <a:pt x="221" y="479"/>
                    </a:cubicBezTo>
                    <a:cubicBezTo>
                      <a:pt x="216" y="476"/>
                      <a:pt x="181" y="456"/>
                      <a:pt x="146" y="418"/>
                    </a:cubicBezTo>
                    <a:cubicBezTo>
                      <a:pt x="97" y="365"/>
                      <a:pt x="72" y="303"/>
                      <a:pt x="74" y="237"/>
                    </a:cubicBezTo>
                    <a:cubicBezTo>
                      <a:pt x="74" y="233"/>
                      <a:pt x="74" y="229"/>
                      <a:pt x="76" y="225"/>
                    </a:cubicBezTo>
                    <a:cubicBezTo>
                      <a:pt x="77" y="225"/>
                      <a:pt x="76" y="225"/>
                      <a:pt x="76" y="224"/>
                    </a:cubicBezTo>
                    <a:cubicBezTo>
                      <a:pt x="76" y="224"/>
                      <a:pt x="76" y="224"/>
                      <a:pt x="76" y="224"/>
                    </a:cubicBezTo>
                    <a:cubicBezTo>
                      <a:pt x="77" y="224"/>
                      <a:pt x="77" y="224"/>
                      <a:pt x="77" y="224"/>
                    </a:cubicBezTo>
                    <a:cubicBezTo>
                      <a:pt x="82" y="218"/>
                      <a:pt x="90" y="213"/>
                      <a:pt x="98" y="213"/>
                    </a:cubicBezTo>
                    <a:cubicBezTo>
                      <a:pt x="98" y="213"/>
                      <a:pt x="99" y="213"/>
                      <a:pt x="99" y="213"/>
                    </a:cubicBezTo>
                    <a:cubicBezTo>
                      <a:pt x="109" y="214"/>
                      <a:pt x="117" y="220"/>
                      <a:pt x="121" y="228"/>
                    </a:cubicBezTo>
                    <a:cubicBezTo>
                      <a:pt x="122" y="232"/>
                      <a:pt x="123" y="235"/>
                      <a:pt x="123" y="239"/>
                    </a:cubicBezTo>
                    <a:cubicBezTo>
                      <a:pt x="122" y="291"/>
                      <a:pt x="142" y="340"/>
                      <a:pt x="182" y="384"/>
                    </a:cubicBezTo>
                    <a:cubicBezTo>
                      <a:pt x="213" y="418"/>
                      <a:pt x="245" y="436"/>
                      <a:pt x="245" y="436"/>
                    </a:cubicBezTo>
                    <a:cubicBezTo>
                      <a:pt x="246" y="437"/>
                      <a:pt x="246" y="437"/>
                      <a:pt x="246" y="437"/>
                    </a:cubicBezTo>
                    <a:cubicBezTo>
                      <a:pt x="289" y="462"/>
                      <a:pt x="289" y="462"/>
                      <a:pt x="289" y="462"/>
                    </a:cubicBezTo>
                    <a:cubicBezTo>
                      <a:pt x="598" y="645"/>
                      <a:pt x="598" y="645"/>
                      <a:pt x="598" y="645"/>
                    </a:cubicBezTo>
                    <a:cubicBezTo>
                      <a:pt x="791" y="319"/>
                      <a:pt x="791" y="319"/>
                      <a:pt x="791" y="319"/>
                    </a:cubicBezTo>
                    <a:cubicBezTo>
                      <a:pt x="339" y="51"/>
                      <a:pt x="339" y="51"/>
                      <a:pt x="339" y="51"/>
                    </a:cubicBezTo>
                    <a:cubicBezTo>
                      <a:pt x="334" y="48"/>
                      <a:pt x="329" y="46"/>
                      <a:pt x="325" y="43"/>
                    </a:cubicBezTo>
                    <a:cubicBezTo>
                      <a:pt x="276" y="17"/>
                      <a:pt x="225" y="4"/>
                      <a:pt x="173" y="0"/>
                    </a:cubicBezTo>
                  </a:path>
                </a:pathLst>
              </a:custGeom>
              <a:solidFill>
                <a:srgbClr val="4D83C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1" name="ïsḻíḍé"/>
              <p:cNvSpPr/>
              <p:nvPr/>
            </p:nvSpPr>
            <p:spPr bwMode="auto">
              <a:xfrm>
                <a:off x="5875851" y="2680685"/>
                <a:ext cx="4828" cy="2897"/>
              </a:xfrm>
              <a:custGeom>
                <a:avLst/>
                <a:gdLst>
                  <a:gd name="T0" fmla="*/ 2 w 5"/>
                  <a:gd name="T1" fmla="*/ 0 h 3"/>
                  <a:gd name="T2" fmla="*/ 0 w 5"/>
                  <a:gd name="T3" fmla="*/ 3 h 3"/>
                  <a:gd name="T4" fmla="*/ 5 w 5"/>
                  <a:gd name="T5" fmla="*/ 3 h 3"/>
                  <a:gd name="T6" fmla="*/ 2 w 5"/>
                  <a:gd name="T7" fmla="*/ 0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5" y="3"/>
                    </a:lnTo>
                    <a:lnTo>
                      <a:pt x="2" y="0"/>
                    </a:lnTo>
                    <a:lnTo>
                      <a:pt x="2" y="0"/>
                    </a:lnTo>
                    <a:close/>
                  </a:path>
                </a:pathLst>
              </a:custGeom>
              <a:solidFill>
                <a:srgbClr val="D7441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2" name="iSļîḋé"/>
              <p:cNvSpPr/>
              <p:nvPr/>
            </p:nvSpPr>
            <p:spPr bwMode="auto">
              <a:xfrm>
                <a:off x="5875851" y="2680685"/>
                <a:ext cx="4828" cy="2897"/>
              </a:xfrm>
              <a:custGeom>
                <a:avLst/>
                <a:gdLst>
                  <a:gd name="T0" fmla="*/ 2 w 5"/>
                  <a:gd name="T1" fmla="*/ 0 h 3"/>
                  <a:gd name="T2" fmla="*/ 0 w 5"/>
                  <a:gd name="T3" fmla="*/ 3 h 3"/>
                  <a:gd name="T4" fmla="*/ 5 w 5"/>
                  <a:gd name="T5" fmla="*/ 3 h 3"/>
                  <a:gd name="T6" fmla="*/ 2 w 5"/>
                  <a:gd name="T7" fmla="*/ 0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5" y="3"/>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3" name="isḷïďe"/>
              <p:cNvSpPr/>
              <p:nvPr/>
            </p:nvSpPr>
            <p:spPr bwMode="auto">
              <a:xfrm>
                <a:off x="5680806" y="2519435"/>
                <a:ext cx="196976" cy="164146"/>
              </a:xfrm>
              <a:custGeom>
                <a:avLst/>
                <a:gdLst>
                  <a:gd name="T0" fmla="*/ 26 w 526"/>
                  <a:gd name="T1" fmla="*/ 0 h 439"/>
                  <a:gd name="T2" fmla="*/ 5 w 526"/>
                  <a:gd name="T3" fmla="*/ 11 h 439"/>
                  <a:gd name="T4" fmla="*/ 4 w 526"/>
                  <a:gd name="T5" fmla="*/ 11 h 439"/>
                  <a:gd name="T6" fmla="*/ 4 w 526"/>
                  <a:gd name="T7" fmla="*/ 11 h 439"/>
                  <a:gd name="T8" fmla="*/ 4 w 526"/>
                  <a:gd name="T9" fmla="*/ 12 h 439"/>
                  <a:gd name="T10" fmla="*/ 2 w 526"/>
                  <a:gd name="T11" fmla="*/ 24 h 439"/>
                  <a:gd name="T12" fmla="*/ 74 w 526"/>
                  <a:gd name="T13" fmla="*/ 205 h 439"/>
                  <a:gd name="T14" fmla="*/ 149 w 526"/>
                  <a:gd name="T15" fmla="*/ 266 h 439"/>
                  <a:gd name="T16" fmla="*/ 192 w 526"/>
                  <a:gd name="T17" fmla="*/ 291 h 439"/>
                  <a:gd name="T18" fmla="*/ 441 w 526"/>
                  <a:gd name="T19" fmla="*/ 439 h 439"/>
                  <a:gd name="T20" fmla="*/ 522 w 526"/>
                  <a:gd name="T21" fmla="*/ 439 h 439"/>
                  <a:gd name="T22" fmla="*/ 526 w 526"/>
                  <a:gd name="T23" fmla="*/ 432 h 439"/>
                  <a:gd name="T24" fmla="*/ 217 w 526"/>
                  <a:gd name="T25" fmla="*/ 249 h 439"/>
                  <a:gd name="T26" fmla="*/ 174 w 526"/>
                  <a:gd name="T27" fmla="*/ 224 h 439"/>
                  <a:gd name="T28" fmla="*/ 173 w 526"/>
                  <a:gd name="T29" fmla="*/ 223 h 439"/>
                  <a:gd name="T30" fmla="*/ 110 w 526"/>
                  <a:gd name="T31" fmla="*/ 171 h 439"/>
                  <a:gd name="T32" fmla="*/ 51 w 526"/>
                  <a:gd name="T33" fmla="*/ 26 h 439"/>
                  <a:gd name="T34" fmla="*/ 49 w 526"/>
                  <a:gd name="T35" fmla="*/ 15 h 439"/>
                  <a:gd name="T36" fmla="*/ 27 w 526"/>
                  <a:gd name="T37" fmla="*/ 0 h 439"/>
                  <a:gd name="T38" fmla="*/ 26 w 526"/>
                  <a:gd name="T39" fmla="*/ 0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6" h="439">
                    <a:moveTo>
                      <a:pt x="26" y="0"/>
                    </a:moveTo>
                    <a:cubicBezTo>
                      <a:pt x="18" y="0"/>
                      <a:pt x="10" y="5"/>
                      <a:pt x="5" y="11"/>
                    </a:cubicBezTo>
                    <a:cubicBezTo>
                      <a:pt x="4" y="11"/>
                      <a:pt x="4" y="11"/>
                      <a:pt x="4" y="11"/>
                    </a:cubicBezTo>
                    <a:cubicBezTo>
                      <a:pt x="4" y="11"/>
                      <a:pt x="4" y="11"/>
                      <a:pt x="4" y="11"/>
                    </a:cubicBezTo>
                    <a:cubicBezTo>
                      <a:pt x="4" y="12"/>
                      <a:pt x="5" y="12"/>
                      <a:pt x="4" y="12"/>
                    </a:cubicBezTo>
                    <a:cubicBezTo>
                      <a:pt x="2" y="16"/>
                      <a:pt x="2" y="20"/>
                      <a:pt x="2" y="24"/>
                    </a:cubicBezTo>
                    <a:cubicBezTo>
                      <a:pt x="0" y="90"/>
                      <a:pt x="25" y="152"/>
                      <a:pt x="74" y="205"/>
                    </a:cubicBezTo>
                    <a:cubicBezTo>
                      <a:pt x="109" y="243"/>
                      <a:pt x="144" y="263"/>
                      <a:pt x="149" y="266"/>
                    </a:cubicBezTo>
                    <a:cubicBezTo>
                      <a:pt x="192" y="291"/>
                      <a:pt x="192" y="291"/>
                      <a:pt x="192" y="291"/>
                    </a:cubicBezTo>
                    <a:cubicBezTo>
                      <a:pt x="441" y="439"/>
                      <a:pt x="441" y="439"/>
                      <a:pt x="441" y="439"/>
                    </a:cubicBezTo>
                    <a:cubicBezTo>
                      <a:pt x="522" y="439"/>
                      <a:pt x="522" y="439"/>
                      <a:pt x="522" y="439"/>
                    </a:cubicBezTo>
                    <a:cubicBezTo>
                      <a:pt x="526" y="432"/>
                      <a:pt x="526" y="432"/>
                      <a:pt x="526" y="432"/>
                    </a:cubicBezTo>
                    <a:cubicBezTo>
                      <a:pt x="217" y="249"/>
                      <a:pt x="217" y="249"/>
                      <a:pt x="217" y="249"/>
                    </a:cubicBezTo>
                    <a:cubicBezTo>
                      <a:pt x="174" y="224"/>
                      <a:pt x="174" y="224"/>
                      <a:pt x="174" y="224"/>
                    </a:cubicBezTo>
                    <a:cubicBezTo>
                      <a:pt x="173" y="223"/>
                      <a:pt x="173" y="223"/>
                      <a:pt x="173" y="223"/>
                    </a:cubicBezTo>
                    <a:cubicBezTo>
                      <a:pt x="173" y="223"/>
                      <a:pt x="141" y="205"/>
                      <a:pt x="110" y="171"/>
                    </a:cubicBezTo>
                    <a:cubicBezTo>
                      <a:pt x="70" y="127"/>
                      <a:pt x="50" y="78"/>
                      <a:pt x="51" y="26"/>
                    </a:cubicBezTo>
                    <a:cubicBezTo>
                      <a:pt x="51" y="22"/>
                      <a:pt x="50" y="19"/>
                      <a:pt x="49" y="15"/>
                    </a:cubicBezTo>
                    <a:cubicBezTo>
                      <a:pt x="45" y="7"/>
                      <a:pt x="37" y="1"/>
                      <a:pt x="27" y="0"/>
                    </a:cubicBezTo>
                    <a:cubicBezTo>
                      <a:pt x="27" y="0"/>
                      <a:pt x="26" y="0"/>
                      <a:pt x="26" y="0"/>
                    </a:cubicBezTo>
                  </a:path>
                </a:pathLst>
              </a:custGeom>
              <a:solidFill>
                <a:srgbClr val="67ACD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4" name="iślîďè"/>
              <p:cNvSpPr/>
              <p:nvPr/>
            </p:nvSpPr>
            <p:spPr bwMode="auto">
              <a:xfrm>
                <a:off x="5685634" y="1392618"/>
                <a:ext cx="224978" cy="506923"/>
              </a:xfrm>
              <a:custGeom>
                <a:avLst/>
                <a:gdLst>
                  <a:gd name="T0" fmla="*/ 325 w 605"/>
                  <a:gd name="T1" fmla="*/ 0 h 1362"/>
                  <a:gd name="T2" fmla="*/ 48 w 605"/>
                  <a:gd name="T3" fmla="*/ 0 h 1362"/>
                  <a:gd name="T4" fmla="*/ 151 w 605"/>
                  <a:gd name="T5" fmla="*/ 226 h 1362"/>
                  <a:gd name="T6" fmla="*/ 151 w 605"/>
                  <a:gd name="T7" fmla="*/ 1098 h 1362"/>
                  <a:gd name="T8" fmla="*/ 0 w 605"/>
                  <a:gd name="T9" fmla="*/ 1362 h 1362"/>
                  <a:gd name="T10" fmla="*/ 325 w 605"/>
                  <a:gd name="T11" fmla="*/ 1362 h 1362"/>
                  <a:gd name="T12" fmla="*/ 605 w 605"/>
                  <a:gd name="T13" fmla="*/ 1080 h 1362"/>
                  <a:gd name="T14" fmla="*/ 605 w 605"/>
                  <a:gd name="T15" fmla="*/ 279 h 1362"/>
                  <a:gd name="T16" fmla="*/ 325 w 605"/>
                  <a:gd name="T17" fmla="*/ 0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5" h="1362">
                    <a:moveTo>
                      <a:pt x="325" y="0"/>
                    </a:moveTo>
                    <a:cubicBezTo>
                      <a:pt x="48" y="0"/>
                      <a:pt x="48" y="0"/>
                      <a:pt x="48" y="0"/>
                    </a:cubicBezTo>
                    <a:cubicBezTo>
                      <a:pt x="110" y="54"/>
                      <a:pt x="151" y="136"/>
                      <a:pt x="151" y="226"/>
                    </a:cubicBezTo>
                    <a:cubicBezTo>
                      <a:pt x="151" y="1098"/>
                      <a:pt x="151" y="1098"/>
                      <a:pt x="151" y="1098"/>
                    </a:cubicBezTo>
                    <a:cubicBezTo>
                      <a:pt x="151" y="1209"/>
                      <a:pt x="89" y="1302"/>
                      <a:pt x="0" y="1362"/>
                    </a:cubicBezTo>
                    <a:cubicBezTo>
                      <a:pt x="325" y="1362"/>
                      <a:pt x="325" y="1362"/>
                      <a:pt x="325" y="1362"/>
                    </a:cubicBezTo>
                    <a:cubicBezTo>
                      <a:pt x="480" y="1362"/>
                      <a:pt x="605" y="1234"/>
                      <a:pt x="605" y="1080"/>
                    </a:cubicBezTo>
                    <a:cubicBezTo>
                      <a:pt x="605" y="279"/>
                      <a:pt x="605" y="279"/>
                      <a:pt x="605" y="279"/>
                    </a:cubicBezTo>
                    <a:cubicBezTo>
                      <a:pt x="605" y="125"/>
                      <a:pt x="480" y="0"/>
                      <a:pt x="325" y="0"/>
                    </a:cubicBezTo>
                    <a:close/>
                  </a:path>
                </a:pathLst>
              </a:custGeom>
              <a:solidFill>
                <a:srgbClr val="D29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5" name="ïṧḷïḋê"/>
              <p:cNvSpPr/>
              <p:nvPr/>
            </p:nvSpPr>
            <p:spPr bwMode="auto">
              <a:xfrm>
                <a:off x="4931526" y="1392618"/>
                <a:ext cx="810111" cy="506923"/>
              </a:xfrm>
              <a:custGeom>
                <a:avLst/>
                <a:gdLst>
                  <a:gd name="T0" fmla="*/ 2171 w 2171"/>
                  <a:gd name="T1" fmla="*/ 1098 h 1362"/>
                  <a:gd name="T2" fmla="*/ 2171 w 2171"/>
                  <a:gd name="T3" fmla="*/ 226 h 1362"/>
                  <a:gd name="T4" fmla="*/ 2068 w 2171"/>
                  <a:gd name="T5" fmla="*/ 0 h 1362"/>
                  <a:gd name="T6" fmla="*/ 279 w 2171"/>
                  <a:gd name="T7" fmla="*/ 0 h 1362"/>
                  <a:gd name="T8" fmla="*/ 0 w 2171"/>
                  <a:gd name="T9" fmla="*/ 279 h 1362"/>
                  <a:gd name="T10" fmla="*/ 0 w 2171"/>
                  <a:gd name="T11" fmla="*/ 1080 h 1362"/>
                  <a:gd name="T12" fmla="*/ 279 w 2171"/>
                  <a:gd name="T13" fmla="*/ 1362 h 1362"/>
                  <a:gd name="T14" fmla="*/ 2020 w 2171"/>
                  <a:gd name="T15" fmla="*/ 1362 h 1362"/>
                  <a:gd name="T16" fmla="*/ 2171 w 2171"/>
                  <a:gd name="T17" fmla="*/ 1098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71" h="1362">
                    <a:moveTo>
                      <a:pt x="2171" y="1098"/>
                    </a:moveTo>
                    <a:cubicBezTo>
                      <a:pt x="2171" y="226"/>
                      <a:pt x="2171" y="226"/>
                      <a:pt x="2171" y="226"/>
                    </a:cubicBezTo>
                    <a:cubicBezTo>
                      <a:pt x="2171" y="136"/>
                      <a:pt x="2130" y="54"/>
                      <a:pt x="2068" y="0"/>
                    </a:cubicBezTo>
                    <a:cubicBezTo>
                      <a:pt x="279" y="0"/>
                      <a:pt x="279" y="0"/>
                      <a:pt x="279" y="0"/>
                    </a:cubicBezTo>
                    <a:cubicBezTo>
                      <a:pt x="124" y="0"/>
                      <a:pt x="0" y="125"/>
                      <a:pt x="0" y="279"/>
                    </a:cubicBezTo>
                    <a:cubicBezTo>
                      <a:pt x="0" y="1080"/>
                      <a:pt x="0" y="1080"/>
                      <a:pt x="0" y="1080"/>
                    </a:cubicBezTo>
                    <a:cubicBezTo>
                      <a:pt x="0" y="1234"/>
                      <a:pt x="124" y="1362"/>
                      <a:pt x="279" y="1362"/>
                    </a:cubicBezTo>
                    <a:cubicBezTo>
                      <a:pt x="2020" y="1362"/>
                      <a:pt x="2020" y="1362"/>
                      <a:pt x="2020" y="1362"/>
                    </a:cubicBezTo>
                    <a:cubicBezTo>
                      <a:pt x="2109" y="1302"/>
                      <a:pt x="2171" y="1209"/>
                      <a:pt x="2171" y="1098"/>
                    </a:cubicBezTo>
                    <a:close/>
                  </a:path>
                </a:pathLst>
              </a:custGeom>
              <a:solidFill>
                <a:srgbClr val="E7B21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6" name="íṩļiḓe"/>
              <p:cNvSpPr/>
              <p:nvPr/>
            </p:nvSpPr>
            <p:spPr bwMode="auto">
              <a:xfrm>
                <a:off x="5013599" y="1484347"/>
                <a:ext cx="138076" cy="336983"/>
              </a:xfrm>
              <a:custGeom>
                <a:avLst/>
                <a:gdLst>
                  <a:gd name="T0" fmla="*/ 369 w 369"/>
                  <a:gd name="T1" fmla="*/ 721 h 903"/>
                  <a:gd name="T2" fmla="*/ 186 w 369"/>
                  <a:gd name="T3" fmla="*/ 903 h 903"/>
                  <a:gd name="T4" fmla="*/ 182 w 369"/>
                  <a:gd name="T5" fmla="*/ 903 h 903"/>
                  <a:gd name="T6" fmla="*/ 0 w 369"/>
                  <a:gd name="T7" fmla="*/ 721 h 903"/>
                  <a:gd name="T8" fmla="*/ 0 w 369"/>
                  <a:gd name="T9" fmla="*/ 182 h 903"/>
                  <a:gd name="T10" fmla="*/ 182 w 369"/>
                  <a:gd name="T11" fmla="*/ 0 h 903"/>
                  <a:gd name="T12" fmla="*/ 186 w 369"/>
                  <a:gd name="T13" fmla="*/ 0 h 903"/>
                  <a:gd name="T14" fmla="*/ 369 w 369"/>
                  <a:gd name="T15" fmla="*/ 182 h 903"/>
                  <a:gd name="T16" fmla="*/ 369 w 369"/>
                  <a:gd name="T17" fmla="*/ 7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903">
                    <a:moveTo>
                      <a:pt x="369" y="721"/>
                    </a:moveTo>
                    <a:cubicBezTo>
                      <a:pt x="369" y="822"/>
                      <a:pt x="287" y="903"/>
                      <a:pt x="186" y="903"/>
                    </a:cubicBezTo>
                    <a:cubicBezTo>
                      <a:pt x="182" y="903"/>
                      <a:pt x="182" y="903"/>
                      <a:pt x="182" y="903"/>
                    </a:cubicBezTo>
                    <a:cubicBezTo>
                      <a:pt x="82" y="903"/>
                      <a:pt x="0" y="822"/>
                      <a:pt x="0" y="721"/>
                    </a:cubicBezTo>
                    <a:cubicBezTo>
                      <a:pt x="0" y="182"/>
                      <a:pt x="0" y="182"/>
                      <a:pt x="0" y="182"/>
                    </a:cubicBezTo>
                    <a:cubicBezTo>
                      <a:pt x="0" y="82"/>
                      <a:pt x="82" y="0"/>
                      <a:pt x="182" y="0"/>
                    </a:cubicBezTo>
                    <a:cubicBezTo>
                      <a:pt x="186" y="0"/>
                      <a:pt x="186" y="0"/>
                      <a:pt x="186" y="0"/>
                    </a:cubicBezTo>
                    <a:cubicBezTo>
                      <a:pt x="287" y="0"/>
                      <a:pt x="369" y="82"/>
                      <a:pt x="369" y="182"/>
                    </a:cubicBezTo>
                    <a:lnTo>
                      <a:pt x="369" y="721"/>
                    </a:lnTo>
                    <a:close/>
                  </a:path>
                </a:pathLst>
              </a:custGeom>
              <a:solidFill>
                <a:srgbClr val="FBCF5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7" name="íṡ1iḍe"/>
              <p:cNvSpPr/>
              <p:nvPr/>
            </p:nvSpPr>
            <p:spPr bwMode="auto">
              <a:xfrm>
                <a:off x="4646683" y="2683582"/>
                <a:ext cx="140973" cy="1200201"/>
              </a:xfrm>
              <a:custGeom>
                <a:avLst/>
                <a:gdLst>
                  <a:gd name="T0" fmla="*/ 0 w 146"/>
                  <a:gd name="T1" fmla="*/ 0 h 1243"/>
                  <a:gd name="T2" fmla="*/ 0 w 146"/>
                  <a:gd name="T3" fmla="*/ 204 h 1243"/>
                  <a:gd name="T4" fmla="*/ 0 w 146"/>
                  <a:gd name="T5" fmla="*/ 396 h 1243"/>
                  <a:gd name="T6" fmla="*/ 0 w 146"/>
                  <a:gd name="T7" fmla="*/ 1243 h 1243"/>
                  <a:gd name="T8" fmla="*/ 146 w 146"/>
                  <a:gd name="T9" fmla="*/ 1243 h 1243"/>
                  <a:gd name="T10" fmla="*/ 146 w 146"/>
                  <a:gd name="T11" fmla="*/ 0 h 1243"/>
                  <a:gd name="T12" fmla="*/ 0 w 146"/>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46" h="1243">
                    <a:moveTo>
                      <a:pt x="0" y="0"/>
                    </a:moveTo>
                    <a:lnTo>
                      <a:pt x="0" y="204"/>
                    </a:lnTo>
                    <a:lnTo>
                      <a:pt x="0" y="396"/>
                    </a:lnTo>
                    <a:lnTo>
                      <a:pt x="0" y="1243"/>
                    </a:lnTo>
                    <a:lnTo>
                      <a:pt x="146" y="1243"/>
                    </a:lnTo>
                    <a:lnTo>
                      <a:pt x="146"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8" name="îṡļïḓe"/>
              <p:cNvSpPr/>
              <p:nvPr/>
            </p:nvSpPr>
            <p:spPr bwMode="auto">
              <a:xfrm>
                <a:off x="4646683" y="2683582"/>
                <a:ext cx="140973" cy="1200201"/>
              </a:xfrm>
              <a:custGeom>
                <a:avLst/>
                <a:gdLst>
                  <a:gd name="T0" fmla="*/ 0 w 146"/>
                  <a:gd name="T1" fmla="*/ 0 h 1243"/>
                  <a:gd name="T2" fmla="*/ 0 w 146"/>
                  <a:gd name="T3" fmla="*/ 204 h 1243"/>
                  <a:gd name="T4" fmla="*/ 0 w 146"/>
                  <a:gd name="T5" fmla="*/ 396 h 1243"/>
                  <a:gd name="T6" fmla="*/ 0 w 146"/>
                  <a:gd name="T7" fmla="*/ 1243 h 1243"/>
                  <a:gd name="T8" fmla="*/ 146 w 146"/>
                  <a:gd name="T9" fmla="*/ 1243 h 1243"/>
                  <a:gd name="T10" fmla="*/ 146 w 146"/>
                  <a:gd name="T11" fmla="*/ 0 h 1243"/>
                  <a:gd name="T12" fmla="*/ 0 w 146"/>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46" h="1243">
                    <a:moveTo>
                      <a:pt x="0" y="0"/>
                    </a:moveTo>
                    <a:lnTo>
                      <a:pt x="0" y="204"/>
                    </a:lnTo>
                    <a:lnTo>
                      <a:pt x="0" y="396"/>
                    </a:lnTo>
                    <a:lnTo>
                      <a:pt x="0" y="1243"/>
                    </a:lnTo>
                    <a:lnTo>
                      <a:pt x="146" y="1243"/>
                    </a:lnTo>
                    <a:lnTo>
                      <a:pt x="14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19" name="ïśľïdè"/>
              <p:cNvSpPr/>
              <p:nvPr/>
            </p:nvSpPr>
            <p:spPr bwMode="auto">
              <a:xfrm>
                <a:off x="4862970" y="2683582"/>
                <a:ext cx="1329587" cy="1200201"/>
              </a:xfrm>
              <a:custGeom>
                <a:avLst/>
                <a:gdLst>
                  <a:gd name="T0" fmla="*/ 0 w 1377"/>
                  <a:gd name="T1" fmla="*/ 0 h 1243"/>
                  <a:gd name="T2" fmla="*/ 0 w 1377"/>
                  <a:gd name="T3" fmla="*/ 1243 h 1243"/>
                  <a:gd name="T4" fmla="*/ 1377 w 1377"/>
                  <a:gd name="T5" fmla="*/ 1243 h 1243"/>
                  <a:gd name="T6" fmla="*/ 1377 w 1377"/>
                  <a:gd name="T7" fmla="*/ 396 h 1243"/>
                  <a:gd name="T8" fmla="*/ 1377 w 1377"/>
                  <a:gd name="T9" fmla="*/ 204 h 1243"/>
                  <a:gd name="T10" fmla="*/ 1377 w 1377"/>
                  <a:gd name="T11" fmla="*/ 0 h 1243"/>
                  <a:gd name="T12" fmla="*/ 0 w 1377"/>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377" h="1243">
                    <a:moveTo>
                      <a:pt x="0" y="0"/>
                    </a:moveTo>
                    <a:lnTo>
                      <a:pt x="0" y="1243"/>
                    </a:lnTo>
                    <a:lnTo>
                      <a:pt x="1377" y="1243"/>
                    </a:lnTo>
                    <a:lnTo>
                      <a:pt x="1377" y="396"/>
                    </a:lnTo>
                    <a:lnTo>
                      <a:pt x="1377" y="204"/>
                    </a:lnTo>
                    <a:lnTo>
                      <a:pt x="1377" y="0"/>
                    </a:lnTo>
                    <a:lnTo>
                      <a:pt x="0" y="0"/>
                    </a:lnTo>
                    <a:close/>
                  </a:path>
                </a:pathLst>
              </a:custGeom>
              <a:solidFill>
                <a:srgbClr val="DDD0C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0" name="ïṡlíḍé"/>
              <p:cNvSpPr/>
              <p:nvPr/>
            </p:nvSpPr>
            <p:spPr bwMode="auto">
              <a:xfrm>
                <a:off x="4862970" y="2683582"/>
                <a:ext cx="1329587" cy="1200201"/>
              </a:xfrm>
              <a:custGeom>
                <a:avLst/>
                <a:gdLst>
                  <a:gd name="T0" fmla="*/ 0 w 1377"/>
                  <a:gd name="T1" fmla="*/ 0 h 1243"/>
                  <a:gd name="T2" fmla="*/ 0 w 1377"/>
                  <a:gd name="T3" fmla="*/ 1243 h 1243"/>
                  <a:gd name="T4" fmla="*/ 1377 w 1377"/>
                  <a:gd name="T5" fmla="*/ 1243 h 1243"/>
                  <a:gd name="T6" fmla="*/ 1377 w 1377"/>
                  <a:gd name="T7" fmla="*/ 396 h 1243"/>
                  <a:gd name="T8" fmla="*/ 1377 w 1377"/>
                  <a:gd name="T9" fmla="*/ 204 h 1243"/>
                  <a:gd name="T10" fmla="*/ 1377 w 1377"/>
                  <a:gd name="T11" fmla="*/ 0 h 1243"/>
                  <a:gd name="T12" fmla="*/ 0 w 1377"/>
                  <a:gd name="T13" fmla="*/ 0 h 1243"/>
                </a:gdLst>
                <a:ahLst/>
                <a:cxnLst>
                  <a:cxn ang="0">
                    <a:pos x="T0" y="T1"/>
                  </a:cxn>
                  <a:cxn ang="0">
                    <a:pos x="T2" y="T3"/>
                  </a:cxn>
                  <a:cxn ang="0">
                    <a:pos x="T4" y="T5"/>
                  </a:cxn>
                  <a:cxn ang="0">
                    <a:pos x="T6" y="T7"/>
                  </a:cxn>
                  <a:cxn ang="0">
                    <a:pos x="T8" y="T9"/>
                  </a:cxn>
                  <a:cxn ang="0">
                    <a:pos x="T10" y="T11"/>
                  </a:cxn>
                  <a:cxn ang="0">
                    <a:pos x="T12" y="T13"/>
                  </a:cxn>
                </a:cxnLst>
                <a:rect l="0" t="0" r="r" b="b"/>
                <a:pathLst>
                  <a:path w="1377" h="1243">
                    <a:moveTo>
                      <a:pt x="0" y="0"/>
                    </a:moveTo>
                    <a:lnTo>
                      <a:pt x="0" y="1243"/>
                    </a:lnTo>
                    <a:lnTo>
                      <a:pt x="1377" y="1243"/>
                    </a:lnTo>
                    <a:lnTo>
                      <a:pt x="1377" y="396"/>
                    </a:lnTo>
                    <a:lnTo>
                      <a:pt x="1377" y="204"/>
                    </a:lnTo>
                    <a:lnTo>
                      <a:pt x="1377"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1" name="ïṡḷîḋê"/>
              <p:cNvSpPr/>
              <p:nvPr/>
            </p:nvSpPr>
            <p:spPr bwMode="auto">
              <a:xfrm>
                <a:off x="4965321" y="4329875"/>
                <a:ext cx="26071" cy="6759"/>
              </a:xfrm>
              <a:custGeom>
                <a:avLst/>
                <a:gdLst>
                  <a:gd name="T0" fmla="*/ 61 w 71"/>
                  <a:gd name="T1" fmla="*/ 0 h 19"/>
                  <a:gd name="T2" fmla="*/ 6 w 71"/>
                  <a:gd name="T3" fmla="*/ 16 h 19"/>
                  <a:gd name="T4" fmla="*/ 0 w 71"/>
                  <a:gd name="T5" fmla="*/ 16 h 19"/>
                  <a:gd name="T6" fmla="*/ 26 w 71"/>
                  <a:gd name="T7" fmla="*/ 19 h 19"/>
                  <a:gd name="T8" fmla="*/ 71 w 71"/>
                  <a:gd name="T9" fmla="*/ 9 h 19"/>
                  <a:gd name="T10" fmla="*/ 61 w 71"/>
                  <a:gd name="T11" fmla="*/ 0 h 19"/>
                </a:gdLst>
                <a:ahLst/>
                <a:cxnLst>
                  <a:cxn ang="0">
                    <a:pos x="T0" y="T1"/>
                  </a:cxn>
                  <a:cxn ang="0">
                    <a:pos x="T2" y="T3"/>
                  </a:cxn>
                  <a:cxn ang="0">
                    <a:pos x="T4" y="T5"/>
                  </a:cxn>
                  <a:cxn ang="0">
                    <a:pos x="T6" y="T7"/>
                  </a:cxn>
                  <a:cxn ang="0">
                    <a:pos x="T8" y="T9"/>
                  </a:cxn>
                  <a:cxn ang="0">
                    <a:pos x="T10" y="T11"/>
                  </a:cxn>
                </a:cxnLst>
                <a:rect l="0" t="0" r="r" b="b"/>
                <a:pathLst>
                  <a:path w="71" h="19">
                    <a:moveTo>
                      <a:pt x="61" y="0"/>
                    </a:moveTo>
                    <a:cubicBezTo>
                      <a:pt x="45" y="10"/>
                      <a:pt x="26" y="16"/>
                      <a:pt x="6" y="16"/>
                    </a:cubicBezTo>
                    <a:cubicBezTo>
                      <a:pt x="4" y="16"/>
                      <a:pt x="2" y="16"/>
                      <a:pt x="0" y="16"/>
                    </a:cubicBezTo>
                    <a:cubicBezTo>
                      <a:pt x="8" y="18"/>
                      <a:pt x="17" y="19"/>
                      <a:pt x="26" y="19"/>
                    </a:cubicBezTo>
                    <a:cubicBezTo>
                      <a:pt x="41" y="19"/>
                      <a:pt x="57" y="15"/>
                      <a:pt x="71" y="9"/>
                    </a:cubicBezTo>
                    <a:cubicBezTo>
                      <a:pt x="67" y="6"/>
                      <a:pt x="64" y="3"/>
                      <a:pt x="61" y="0"/>
                    </a:cubicBezTo>
                  </a:path>
                </a:pathLst>
              </a:custGeom>
              <a:solidFill>
                <a:srgbClr val="732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2" name="işlîḑé"/>
              <p:cNvSpPr/>
              <p:nvPr/>
            </p:nvSpPr>
            <p:spPr bwMode="auto">
              <a:xfrm>
                <a:off x="4787656" y="4055654"/>
                <a:ext cx="199873" cy="280015"/>
              </a:xfrm>
              <a:custGeom>
                <a:avLst/>
                <a:gdLst>
                  <a:gd name="T0" fmla="*/ 439 w 536"/>
                  <a:gd name="T1" fmla="*/ 560 h 752"/>
                  <a:gd name="T2" fmla="*/ 290 w 536"/>
                  <a:gd name="T3" fmla="*/ 648 h 752"/>
                  <a:gd name="T4" fmla="*/ 467 w 536"/>
                  <a:gd name="T5" fmla="*/ 749 h 752"/>
                  <a:gd name="T6" fmla="*/ 475 w 536"/>
                  <a:gd name="T7" fmla="*/ 752 h 752"/>
                  <a:gd name="T8" fmla="*/ 481 w 536"/>
                  <a:gd name="T9" fmla="*/ 752 h 752"/>
                  <a:gd name="T10" fmla="*/ 536 w 536"/>
                  <a:gd name="T11" fmla="*/ 736 h 752"/>
                  <a:gd name="T12" fmla="*/ 439 w 536"/>
                  <a:gd name="T13" fmla="*/ 560 h 752"/>
                  <a:gd name="T14" fmla="*/ 99 w 536"/>
                  <a:gd name="T15" fmla="*/ 0 h 752"/>
                  <a:gd name="T16" fmla="*/ 4 w 536"/>
                  <a:gd name="T17" fmla="*/ 1 h 752"/>
                  <a:gd name="T18" fmla="*/ 2 w 536"/>
                  <a:gd name="T19" fmla="*/ 1 h 752"/>
                  <a:gd name="T20" fmla="*/ 2 w 536"/>
                  <a:gd name="T21" fmla="*/ 1 h 752"/>
                  <a:gd name="T22" fmla="*/ 2 w 536"/>
                  <a:gd name="T23" fmla="*/ 1 h 752"/>
                  <a:gd name="T24" fmla="*/ 0 w 536"/>
                  <a:gd name="T25" fmla="*/ 1 h 752"/>
                  <a:gd name="T26" fmla="*/ 16 w 536"/>
                  <a:gd name="T27" fmla="*/ 116 h 752"/>
                  <a:gd name="T28" fmla="*/ 99 w 536"/>
                  <a:gd name="T2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6" h="752">
                    <a:moveTo>
                      <a:pt x="439" y="560"/>
                    </a:moveTo>
                    <a:cubicBezTo>
                      <a:pt x="398" y="604"/>
                      <a:pt x="346" y="634"/>
                      <a:pt x="290" y="648"/>
                    </a:cubicBezTo>
                    <a:cubicBezTo>
                      <a:pt x="340" y="690"/>
                      <a:pt x="399" y="725"/>
                      <a:pt x="467" y="749"/>
                    </a:cubicBezTo>
                    <a:cubicBezTo>
                      <a:pt x="470" y="750"/>
                      <a:pt x="472" y="751"/>
                      <a:pt x="475" y="752"/>
                    </a:cubicBezTo>
                    <a:cubicBezTo>
                      <a:pt x="477" y="752"/>
                      <a:pt x="479" y="752"/>
                      <a:pt x="481" y="752"/>
                    </a:cubicBezTo>
                    <a:cubicBezTo>
                      <a:pt x="501" y="752"/>
                      <a:pt x="520" y="746"/>
                      <a:pt x="536" y="736"/>
                    </a:cubicBezTo>
                    <a:cubicBezTo>
                      <a:pt x="485" y="691"/>
                      <a:pt x="450" y="629"/>
                      <a:pt x="439" y="560"/>
                    </a:cubicBezTo>
                    <a:moveTo>
                      <a:pt x="99" y="0"/>
                    </a:moveTo>
                    <a:cubicBezTo>
                      <a:pt x="4" y="1"/>
                      <a:pt x="4" y="1"/>
                      <a:pt x="4" y="1"/>
                    </a:cubicBezTo>
                    <a:cubicBezTo>
                      <a:pt x="3" y="1"/>
                      <a:pt x="3" y="1"/>
                      <a:pt x="2" y="1"/>
                    </a:cubicBezTo>
                    <a:cubicBezTo>
                      <a:pt x="2" y="1"/>
                      <a:pt x="2" y="1"/>
                      <a:pt x="2" y="1"/>
                    </a:cubicBezTo>
                    <a:cubicBezTo>
                      <a:pt x="2" y="1"/>
                      <a:pt x="2" y="1"/>
                      <a:pt x="2" y="1"/>
                    </a:cubicBezTo>
                    <a:cubicBezTo>
                      <a:pt x="1" y="1"/>
                      <a:pt x="0" y="1"/>
                      <a:pt x="0" y="1"/>
                    </a:cubicBezTo>
                    <a:cubicBezTo>
                      <a:pt x="1" y="18"/>
                      <a:pt x="5" y="60"/>
                      <a:pt x="16" y="116"/>
                    </a:cubicBezTo>
                    <a:cubicBezTo>
                      <a:pt x="99" y="0"/>
                      <a:pt x="99" y="0"/>
                      <a:pt x="99" y="0"/>
                    </a:cubicBezTo>
                  </a:path>
                </a:pathLst>
              </a:custGeom>
              <a:solidFill>
                <a:srgbClr val="8E391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3" name="iSḻiďé"/>
              <p:cNvSpPr/>
              <p:nvPr/>
            </p:nvSpPr>
            <p:spPr bwMode="auto">
              <a:xfrm>
                <a:off x="4788622" y="4055654"/>
                <a:ext cx="35726" cy="0"/>
              </a:xfrm>
              <a:custGeom>
                <a:avLst/>
                <a:gdLst>
                  <a:gd name="T0" fmla="*/ 97 w 97"/>
                  <a:gd name="T1" fmla="*/ 0 h 1"/>
                  <a:gd name="T2" fmla="*/ 1 w 97"/>
                  <a:gd name="T3" fmla="*/ 1 h 1"/>
                  <a:gd name="T4" fmla="*/ 0 w 97"/>
                  <a:gd name="T5" fmla="*/ 1 h 1"/>
                  <a:gd name="T6" fmla="*/ 0 w 97"/>
                  <a:gd name="T7" fmla="*/ 1 h 1"/>
                  <a:gd name="T8" fmla="*/ 2 w 97"/>
                  <a:gd name="T9" fmla="*/ 1 h 1"/>
                  <a:gd name="T10" fmla="*/ 97 w 97"/>
                  <a:gd name="T11" fmla="*/ 0 h 1"/>
                  <a:gd name="T12" fmla="*/ 97 w 9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97" h="1">
                    <a:moveTo>
                      <a:pt x="97" y="0"/>
                    </a:moveTo>
                    <a:cubicBezTo>
                      <a:pt x="1" y="1"/>
                      <a:pt x="1" y="1"/>
                      <a:pt x="1" y="1"/>
                    </a:cubicBezTo>
                    <a:cubicBezTo>
                      <a:pt x="1" y="1"/>
                      <a:pt x="1" y="1"/>
                      <a:pt x="0" y="1"/>
                    </a:cubicBezTo>
                    <a:cubicBezTo>
                      <a:pt x="0" y="1"/>
                      <a:pt x="0" y="1"/>
                      <a:pt x="0" y="1"/>
                    </a:cubicBezTo>
                    <a:cubicBezTo>
                      <a:pt x="1" y="1"/>
                      <a:pt x="1" y="1"/>
                      <a:pt x="2" y="1"/>
                    </a:cubicBezTo>
                    <a:cubicBezTo>
                      <a:pt x="97" y="0"/>
                      <a:pt x="97" y="0"/>
                      <a:pt x="97" y="0"/>
                    </a:cubicBezTo>
                    <a:cubicBezTo>
                      <a:pt x="97" y="0"/>
                      <a:pt x="97" y="0"/>
                      <a:pt x="97"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4" name="ïšḻîdê"/>
              <p:cNvSpPr/>
              <p:nvPr/>
            </p:nvSpPr>
            <p:spPr bwMode="auto">
              <a:xfrm>
                <a:off x="4786691" y="3883783"/>
                <a:ext cx="76280" cy="171871"/>
              </a:xfrm>
              <a:custGeom>
                <a:avLst/>
                <a:gdLst>
                  <a:gd name="T0" fmla="*/ 1 w 203"/>
                  <a:gd name="T1" fmla="*/ 394 h 462"/>
                  <a:gd name="T2" fmla="*/ 1 w 203"/>
                  <a:gd name="T3" fmla="*/ 451 h 462"/>
                  <a:gd name="T4" fmla="*/ 0 w 203"/>
                  <a:gd name="T5" fmla="*/ 454 h 462"/>
                  <a:gd name="T6" fmla="*/ 1 w 203"/>
                  <a:gd name="T7" fmla="*/ 462 h 462"/>
                  <a:gd name="T8" fmla="*/ 3 w 203"/>
                  <a:gd name="T9" fmla="*/ 462 h 462"/>
                  <a:gd name="T10" fmla="*/ 3 w 203"/>
                  <a:gd name="T11" fmla="*/ 462 h 462"/>
                  <a:gd name="T12" fmla="*/ 4 w 203"/>
                  <a:gd name="T13" fmla="*/ 462 h 462"/>
                  <a:gd name="T14" fmla="*/ 100 w 203"/>
                  <a:gd name="T15" fmla="*/ 461 h 462"/>
                  <a:gd name="T16" fmla="*/ 149 w 203"/>
                  <a:gd name="T17" fmla="*/ 394 h 462"/>
                  <a:gd name="T18" fmla="*/ 75 w 203"/>
                  <a:gd name="T19" fmla="*/ 395 h 462"/>
                  <a:gd name="T20" fmla="*/ 25 w 203"/>
                  <a:gd name="T21" fmla="*/ 395 h 462"/>
                  <a:gd name="T22" fmla="*/ 22 w 203"/>
                  <a:gd name="T23" fmla="*/ 395 h 462"/>
                  <a:gd name="T24" fmla="*/ 1 w 203"/>
                  <a:gd name="T25" fmla="*/ 394 h 462"/>
                  <a:gd name="T26" fmla="*/ 203 w 203"/>
                  <a:gd name="T27" fmla="*/ 0 h 462"/>
                  <a:gd name="T28" fmla="*/ 1 w 203"/>
                  <a:gd name="T29" fmla="*/ 0 h 462"/>
                  <a:gd name="T30" fmla="*/ 1 w 203"/>
                  <a:gd name="T31" fmla="*/ 345 h 462"/>
                  <a:gd name="T32" fmla="*/ 22 w 203"/>
                  <a:gd name="T33" fmla="*/ 346 h 462"/>
                  <a:gd name="T34" fmla="*/ 24 w 203"/>
                  <a:gd name="T35" fmla="*/ 346 h 462"/>
                  <a:gd name="T36" fmla="*/ 25 w 203"/>
                  <a:gd name="T37" fmla="*/ 346 h 462"/>
                  <a:gd name="T38" fmla="*/ 75 w 203"/>
                  <a:gd name="T39" fmla="*/ 346 h 462"/>
                  <a:gd name="T40" fmla="*/ 184 w 203"/>
                  <a:gd name="T41" fmla="*/ 345 h 462"/>
                  <a:gd name="T42" fmla="*/ 203 w 203"/>
                  <a:gd name="T43" fmla="*/ 319 h 462"/>
                  <a:gd name="T44" fmla="*/ 203 w 203"/>
                  <a:gd name="T45"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3" h="462">
                    <a:moveTo>
                      <a:pt x="1" y="394"/>
                    </a:moveTo>
                    <a:cubicBezTo>
                      <a:pt x="1" y="451"/>
                      <a:pt x="1" y="451"/>
                      <a:pt x="1" y="451"/>
                    </a:cubicBezTo>
                    <a:cubicBezTo>
                      <a:pt x="0" y="454"/>
                      <a:pt x="0" y="454"/>
                      <a:pt x="0" y="454"/>
                    </a:cubicBezTo>
                    <a:cubicBezTo>
                      <a:pt x="0" y="455"/>
                      <a:pt x="0" y="458"/>
                      <a:pt x="1" y="462"/>
                    </a:cubicBezTo>
                    <a:cubicBezTo>
                      <a:pt x="1" y="462"/>
                      <a:pt x="2" y="462"/>
                      <a:pt x="3" y="462"/>
                    </a:cubicBezTo>
                    <a:cubicBezTo>
                      <a:pt x="3" y="462"/>
                      <a:pt x="3" y="462"/>
                      <a:pt x="3" y="462"/>
                    </a:cubicBezTo>
                    <a:cubicBezTo>
                      <a:pt x="4" y="462"/>
                      <a:pt x="4" y="462"/>
                      <a:pt x="4" y="462"/>
                    </a:cubicBezTo>
                    <a:cubicBezTo>
                      <a:pt x="100" y="461"/>
                      <a:pt x="100" y="461"/>
                      <a:pt x="100" y="461"/>
                    </a:cubicBezTo>
                    <a:cubicBezTo>
                      <a:pt x="149" y="394"/>
                      <a:pt x="149" y="394"/>
                      <a:pt x="149" y="394"/>
                    </a:cubicBezTo>
                    <a:cubicBezTo>
                      <a:pt x="75" y="395"/>
                      <a:pt x="75" y="395"/>
                      <a:pt x="75" y="395"/>
                    </a:cubicBezTo>
                    <a:cubicBezTo>
                      <a:pt x="25" y="395"/>
                      <a:pt x="25" y="395"/>
                      <a:pt x="25" y="395"/>
                    </a:cubicBezTo>
                    <a:cubicBezTo>
                      <a:pt x="25" y="395"/>
                      <a:pt x="24" y="395"/>
                      <a:pt x="22" y="395"/>
                    </a:cubicBezTo>
                    <a:cubicBezTo>
                      <a:pt x="18" y="395"/>
                      <a:pt x="10" y="395"/>
                      <a:pt x="1" y="394"/>
                    </a:cubicBezTo>
                    <a:moveTo>
                      <a:pt x="203" y="0"/>
                    </a:moveTo>
                    <a:cubicBezTo>
                      <a:pt x="1" y="0"/>
                      <a:pt x="1" y="0"/>
                      <a:pt x="1" y="0"/>
                    </a:cubicBezTo>
                    <a:cubicBezTo>
                      <a:pt x="1" y="345"/>
                      <a:pt x="1" y="345"/>
                      <a:pt x="1" y="345"/>
                    </a:cubicBezTo>
                    <a:cubicBezTo>
                      <a:pt x="11" y="346"/>
                      <a:pt x="19" y="346"/>
                      <a:pt x="22" y="346"/>
                    </a:cubicBezTo>
                    <a:cubicBezTo>
                      <a:pt x="23" y="346"/>
                      <a:pt x="24" y="346"/>
                      <a:pt x="24" y="346"/>
                    </a:cubicBezTo>
                    <a:cubicBezTo>
                      <a:pt x="25" y="346"/>
                      <a:pt x="25" y="346"/>
                      <a:pt x="25" y="346"/>
                    </a:cubicBezTo>
                    <a:cubicBezTo>
                      <a:pt x="75" y="346"/>
                      <a:pt x="75" y="346"/>
                      <a:pt x="75" y="346"/>
                    </a:cubicBezTo>
                    <a:cubicBezTo>
                      <a:pt x="184" y="345"/>
                      <a:pt x="184" y="345"/>
                      <a:pt x="184" y="345"/>
                    </a:cubicBezTo>
                    <a:cubicBezTo>
                      <a:pt x="203" y="319"/>
                      <a:pt x="203" y="319"/>
                      <a:pt x="203" y="319"/>
                    </a:cubicBezTo>
                    <a:cubicBezTo>
                      <a:pt x="203" y="0"/>
                      <a:pt x="203" y="0"/>
                      <a:pt x="203"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5" name="îṥľiḋè"/>
              <p:cNvSpPr/>
              <p:nvPr/>
            </p:nvSpPr>
            <p:spPr bwMode="auto">
              <a:xfrm>
                <a:off x="4787656" y="4012203"/>
                <a:ext cx="68556" cy="18346"/>
              </a:xfrm>
              <a:custGeom>
                <a:avLst/>
                <a:gdLst>
                  <a:gd name="T0" fmla="*/ 0 w 183"/>
                  <a:gd name="T1" fmla="*/ 0 h 50"/>
                  <a:gd name="T2" fmla="*/ 0 w 183"/>
                  <a:gd name="T3" fmla="*/ 49 h 50"/>
                  <a:gd name="T4" fmla="*/ 21 w 183"/>
                  <a:gd name="T5" fmla="*/ 50 h 50"/>
                  <a:gd name="T6" fmla="*/ 24 w 183"/>
                  <a:gd name="T7" fmla="*/ 50 h 50"/>
                  <a:gd name="T8" fmla="*/ 74 w 183"/>
                  <a:gd name="T9" fmla="*/ 50 h 50"/>
                  <a:gd name="T10" fmla="*/ 148 w 183"/>
                  <a:gd name="T11" fmla="*/ 49 h 50"/>
                  <a:gd name="T12" fmla="*/ 183 w 183"/>
                  <a:gd name="T13" fmla="*/ 0 h 50"/>
                  <a:gd name="T14" fmla="*/ 74 w 183"/>
                  <a:gd name="T15" fmla="*/ 1 h 50"/>
                  <a:gd name="T16" fmla="*/ 24 w 183"/>
                  <a:gd name="T17" fmla="*/ 1 h 50"/>
                  <a:gd name="T18" fmla="*/ 23 w 183"/>
                  <a:gd name="T19" fmla="*/ 1 h 50"/>
                  <a:gd name="T20" fmla="*/ 21 w 183"/>
                  <a:gd name="T21" fmla="*/ 1 h 50"/>
                  <a:gd name="T22" fmla="*/ 0 w 183"/>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50">
                    <a:moveTo>
                      <a:pt x="0" y="0"/>
                    </a:moveTo>
                    <a:cubicBezTo>
                      <a:pt x="0" y="49"/>
                      <a:pt x="0" y="49"/>
                      <a:pt x="0" y="49"/>
                    </a:cubicBezTo>
                    <a:cubicBezTo>
                      <a:pt x="9" y="50"/>
                      <a:pt x="17" y="50"/>
                      <a:pt x="21" y="50"/>
                    </a:cubicBezTo>
                    <a:cubicBezTo>
                      <a:pt x="23" y="50"/>
                      <a:pt x="24" y="50"/>
                      <a:pt x="24" y="50"/>
                    </a:cubicBezTo>
                    <a:cubicBezTo>
                      <a:pt x="74" y="50"/>
                      <a:pt x="74" y="50"/>
                      <a:pt x="74" y="50"/>
                    </a:cubicBezTo>
                    <a:cubicBezTo>
                      <a:pt x="148" y="49"/>
                      <a:pt x="148" y="49"/>
                      <a:pt x="148" y="49"/>
                    </a:cubicBezTo>
                    <a:cubicBezTo>
                      <a:pt x="183" y="0"/>
                      <a:pt x="183" y="0"/>
                      <a:pt x="183" y="0"/>
                    </a:cubicBezTo>
                    <a:cubicBezTo>
                      <a:pt x="74" y="1"/>
                      <a:pt x="74" y="1"/>
                      <a:pt x="74" y="1"/>
                    </a:cubicBezTo>
                    <a:cubicBezTo>
                      <a:pt x="24" y="1"/>
                      <a:pt x="24" y="1"/>
                      <a:pt x="24" y="1"/>
                    </a:cubicBezTo>
                    <a:cubicBezTo>
                      <a:pt x="23" y="1"/>
                      <a:pt x="23" y="1"/>
                      <a:pt x="23" y="1"/>
                    </a:cubicBezTo>
                    <a:cubicBezTo>
                      <a:pt x="23" y="1"/>
                      <a:pt x="22" y="1"/>
                      <a:pt x="21" y="1"/>
                    </a:cubicBezTo>
                    <a:cubicBezTo>
                      <a:pt x="18" y="1"/>
                      <a:pt x="10" y="1"/>
                      <a:pt x="0" y="0"/>
                    </a:cubicBezTo>
                  </a:path>
                </a:pathLst>
              </a:custGeom>
              <a:solidFill>
                <a:srgbClr val="80ABD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6" name="ïṧḻîde"/>
              <p:cNvSpPr/>
              <p:nvPr/>
            </p:nvSpPr>
            <p:spPr bwMode="auto">
              <a:xfrm>
                <a:off x="4793450" y="4002547"/>
                <a:ext cx="137111" cy="258772"/>
              </a:xfrm>
              <a:custGeom>
                <a:avLst/>
                <a:gdLst>
                  <a:gd name="T0" fmla="*/ 366 w 366"/>
                  <a:gd name="T1" fmla="*/ 595 h 693"/>
                  <a:gd name="T2" fmla="*/ 301 w 366"/>
                  <a:gd name="T3" fmla="*/ 685 h 693"/>
                  <a:gd name="T4" fmla="*/ 295 w 366"/>
                  <a:gd name="T5" fmla="*/ 693 h 693"/>
                  <a:gd name="T6" fmla="*/ 301 w 366"/>
                  <a:gd name="T7" fmla="*/ 685 h 693"/>
                  <a:gd name="T8" fmla="*/ 366 w 366"/>
                  <a:gd name="T9" fmla="*/ 595 h 693"/>
                  <a:gd name="T10" fmla="*/ 366 w 366"/>
                  <a:gd name="T11" fmla="*/ 595 h 693"/>
                  <a:gd name="T12" fmla="*/ 186 w 366"/>
                  <a:gd name="T13" fmla="*/ 0 h 693"/>
                  <a:gd name="T14" fmla="*/ 167 w 366"/>
                  <a:gd name="T15" fmla="*/ 26 h 693"/>
                  <a:gd name="T16" fmla="*/ 132 w 366"/>
                  <a:gd name="T17" fmla="*/ 75 h 693"/>
                  <a:gd name="T18" fmla="*/ 83 w 366"/>
                  <a:gd name="T19" fmla="*/ 142 h 693"/>
                  <a:gd name="T20" fmla="*/ 83 w 366"/>
                  <a:gd name="T21" fmla="*/ 142 h 693"/>
                  <a:gd name="T22" fmla="*/ 0 w 366"/>
                  <a:gd name="T23" fmla="*/ 258 h 693"/>
                  <a:gd name="T24" fmla="*/ 0 w 366"/>
                  <a:gd name="T25" fmla="*/ 258 h 693"/>
                  <a:gd name="T26" fmla="*/ 186 w 366"/>
                  <a:gd name="T27" fmla="*/ 0 h 693"/>
                  <a:gd name="T28" fmla="*/ 186 w 366"/>
                  <a:gd name="T29"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6" h="693">
                    <a:moveTo>
                      <a:pt x="366" y="595"/>
                    </a:moveTo>
                    <a:cubicBezTo>
                      <a:pt x="301" y="685"/>
                      <a:pt x="301" y="685"/>
                      <a:pt x="301" y="685"/>
                    </a:cubicBezTo>
                    <a:cubicBezTo>
                      <a:pt x="299" y="688"/>
                      <a:pt x="297" y="691"/>
                      <a:pt x="295" y="693"/>
                    </a:cubicBezTo>
                    <a:cubicBezTo>
                      <a:pt x="297" y="691"/>
                      <a:pt x="299" y="688"/>
                      <a:pt x="301" y="685"/>
                    </a:cubicBezTo>
                    <a:cubicBezTo>
                      <a:pt x="366" y="595"/>
                      <a:pt x="366" y="595"/>
                      <a:pt x="366" y="595"/>
                    </a:cubicBezTo>
                    <a:cubicBezTo>
                      <a:pt x="366" y="595"/>
                      <a:pt x="366" y="595"/>
                      <a:pt x="366" y="595"/>
                    </a:cubicBezTo>
                    <a:moveTo>
                      <a:pt x="186" y="0"/>
                    </a:moveTo>
                    <a:cubicBezTo>
                      <a:pt x="167" y="26"/>
                      <a:pt x="167" y="26"/>
                      <a:pt x="167" y="26"/>
                    </a:cubicBezTo>
                    <a:cubicBezTo>
                      <a:pt x="132" y="75"/>
                      <a:pt x="132" y="75"/>
                      <a:pt x="132" y="75"/>
                    </a:cubicBezTo>
                    <a:cubicBezTo>
                      <a:pt x="83" y="142"/>
                      <a:pt x="83" y="142"/>
                      <a:pt x="83" y="142"/>
                    </a:cubicBezTo>
                    <a:cubicBezTo>
                      <a:pt x="83" y="142"/>
                      <a:pt x="83" y="142"/>
                      <a:pt x="83" y="142"/>
                    </a:cubicBezTo>
                    <a:cubicBezTo>
                      <a:pt x="0" y="258"/>
                      <a:pt x="0" y="258"/>
                      <a:pt x="0" y="258"/>
                    </a:cubicBezTo>
                    <a:cubicBezTo>
                      <a:pt x="0" y="258"/>
                      <a:pt x="0" y="258"/>
                      <a:pt x="0" y="258"/>
                    </a:cubicBezTo>
                    <a:cubicBezTo>
                      <a:pt x="186" y="0"/>
                      <a:pt x="186" y="0"/>
                      <a:pt x="186" y="0"/>
                    </a:cubicBezTo>
                    <a:cubicBezTo>
                      <a:pt x="186" y="0"/>
                      <a:pt x="186" y="0"/>
                      <a:pt x="186"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7" name="iS1ïḓê"/>
              <p:cNvSpPr/>
              <p:nvPr/>
            </p:nvSpPr>
            <p:spPr bwMode="auto">
              <a:xfrm>
                <a:off x="4881316" y="4224628"/>
                <a:ext cx="70487" cy="72418"/>
              </a:xfrm>
              <a:custGeom>
                <a:avLst/>
                <a:gdLst>
                  <a:gd name="T0" fmla="*/ 130 w 187"/>
                  <a:gd name="T1" fmla="*/ 0 h 195"/>
                  <a:gd name="T2" fmla="*/ 65 w 187"/>
                  <a:gd name="T3" fmla="*/ 90 h 195"/>
                  <a:gd name="T4" fmla="*/ 59 w 187"/>
                  <a:gd name="T5" fmla="*/ 98 h 195"/>
                  <a:gd name="T6" fmla="*/ 0 w 187"/>
                  <a:gd name="T7" fmla="*/ 159 h 195"/>
                  <a:gd name="T8" fmla="*/ 38 w 187"/>
                  <a:gd name="T9" fmla="*/ 195 h 195"/>
                  <a:gd name="T10" fmla="*/ 187 w 187"/>
                  <a:gd name="T11" fmla="*/ 107 h 195"/>
                  <a:gd name="T12" fmla="*/ 184 w 187"/>
                  <a:gd name="T13" fmla="*/ 61 h 195"/>
                  <a:gd name="T14" fmla="*/ 184 w 187"/>
                  <a:gd name="T15" fmla="*/ 59 h 195"/>
                  <a:gd name="T16" fmla="*/ 184 w 187"/>
                  <a:gd name="T17" fmla="*/ 59 h 195"/>
                  <a:gd name="T18" fmla="*/ 184 w 187"/>
                  <a:gd name="T19" fmla="*/ 59 h 195"/>
                  <a:gd name="T20" fmla="*/ 184 w 187"/>
                  <a:gd name="T21" fmla="*/ 50 h 195"/>
                  <a:gd name="T22" fmla="*/ 130 w 187"/>
                  <a:gd name="T2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195">
                    <a:moveTo>
                      <a:pt x="130" y="0"/>
                    </a:moveTo>
                    <a:cubicBezTo>
                      <a:pt x="65" y="90"/>
                      <a:pt x="65" y="90"/>
                      <a:pt x="65" y="90"/>
                    </a:cubicBezTo>
                    <a:cubicBezTo>
                      <a:pt x="63" y="93"/>
                      <a:pt x="61" y="96"/>
                      <a:pt x="59" y="98"/>
                    </a:cubicBezTo>
                    <a:cubicBezTo>
                      <a:pt x="41" y="121"/>
                      <a:pt x="22" y="142"/>
                      <a:pt x="0" y="159"/>
                    </a:cubicBezTo>
                    <a:cubicBezTo>
                      <a:pt x="12" y="172"/>
                      <a:pt x="25" y="183"/>
                      <a:pt x="38" y="195"/>
                    </a:cubicBezTo>
                    <a:cubicBezTo>
                      <a:pt x="94" y="181"/>
                      <a:pt x="146" y="151"/>
                      <a:pt x="187" y="107"/>
                    </a:cubicBezTo>
                    <a:cubicBezTo>
                      <a:pt x="185" y="92"/>
                      <a:pt x="184" y="77"/>
                      <a:pt x="184" y="61"/>
                    </a:cubicBezTo>
                    <a:cubicBezTo>
                      <a:pt x="184" y="61"/>
                      <a:pt x="184" y="60"/>
                      <a:pt x="184" y="59"/>
                    </a:cubicBezTo>
                    <a:cubicBezTo>
                      <a:pt x="184" y="59"/>
                      <a:pt x="184" y="59"/>
                      <a:pt x="184" y="59"/>
                    </a:cubicBezTo>
                    <a:cubicBezTo>
                      <a:pt x="184" y="59"/>
                      <a:pt x="184" y="59"/>
                      <a:pt x="184" y="59"/>
                    </a:cubicBezTo>
                    <a:cubicBezTo>
                      <a:pt x="184" y="56"/>
                      <a:pt x="184" y="53"/>
                      <a:pt x="184" y="50"/>
                    </a:cubicBezTo>
                    <a:cubicBezTo>
                      <a:pt x="164" y="35"/>
                      <a:pt x="147" y="18"/>
                      <a:pt x="130" y="0"/>
                    </a:cubicBezTo>
                  </a:path>
                </a:pathLst>
              </a:custGeom>
              <a:solidFill>
                <a:srgbClr val="B9221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8" name="ïsḷïḓe"/>
              <p:cNvSpPr/>
              <p:nvPr/>
            </p:nvSpPr>
            <p:spPr bwMode="auto">
              <a:xfrm>
                <a:off x="4793450" y="4002547"/>
                <a:ext cx="137111" cy="280980"/>
              </a:xfrm>
              <a:custGeom>
                <a:avLst/>
                <a:gdLst>
                  <a:gd name="T0" fmla="*/ 194 w 366"/>
                  <a:gd name="T1" fmla="*/ 186 h 754"/>
                  <a:gd name="T2" fmla="*/ 97 w 366"/>
                  <a:gd name="T3" fmla="*/ 320 h 754"/>
                  <a:gd name="T4" fmla="*/ 68 w 366"/>
                  <a:gd name="T5" fmla="*/ 361 h 754"/>
                  <a:gd name="T6" fmla="*/ 67 w 366"/>
                  <a:gd name="T7" fmla="*/ 362 h 754"/>
                  <a:gd name="T8" fmla="*/ 39 w 366"/>
                  <a:gd name="T9" fmla="*/ 411 h 754"/>
                  <a:gd name="T10" fmla="*/ 236 w 366"/>
                  <a:gd name="T11" fmla="*/ 754 h 754"/>
                  <a:gd name="T12" fmla="*/ 295 w 366"/>
                  <a:gd name="T13" fmla="*/ 693 h 754"/>
                  <a:gd name="T14" fmla="*/ 301 w 366"/>
                  <a:gd name="T15" fmla="*/ 685 h 754"/>
                  <a:gd name="T16" fmla="*/ 366 w 366"/>
                  <a:gd name="T17" fmla="*/ 595 h 754"/>
                  <a:gd name="T18" fmla="*/ 194 w 366"/>
                  <a:gd name="T19" fmla="*/ 186 h 754"/>
                  <a:gd name="T20" fmla="*/ 186 w 366"/>
                  <a:gd name="T21" fmla="*/ 0 h 754"/>
                  <a:gd name="T22" fmla="*/ 0 w 366"/>
                  <a:gd name="T23" fmla="*/ 258 h 754"/>
                  <a:gd name="T24" fmla="*/ 20 w 366"/>
                  <a:gd name="T25" fmla="*/ 344 h 754"/>
                  <a:gd name="T26" fmla="*/ 28 w 366"/>
                  <a:gd name="T27" fmla="*/ 332 h 754"/>
                  <a:gd name="T28" fmla="*/ 58 w 366"/>
                  <a:gd name="T29" fmla="*/ 291 h 754"/>
                  <a:gd name="T30" fmla="*/ 186 w 366"/>
                  <a:gd name="T31" fmla="*/ 114 h 754"/>
                  <a:gd name="T32" fmla="*/ 186 w 366"/>
                  <a:gd name="T33" fmla="*/ 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6" h="754">
                    <a:moveTo>
                      <a:pt x="194" y="186"/>
                    </a:moveTo>
                    <a:cubicBezTo>
                      <a:pt x="97" y="320"/>
                      <a:pt x="97" y="320"/>
                      <a:pt x="97" y="320"/>
                    </a:cubicBezTo>
                    <a:cubicBezTo>
                      <a:pt x="68" y="361"/>
                      <a:pt x="68" y="361"/>
                      <a:pt x="68" y="361"/>
                    </a:cubicBezTo>
                    <a:cubicBezTo>
                      <a:pt x="67" y="362"/>
                      <a:pt x="67" y="362"/>
                      <a:pt x="67" y="362"/>
                    </a:cubicBezTo>
                    <a:cubicBezTo>
                      <a:pt x="67" y="362"/>
                      <a:pt x="53" y="381"/>
                      <a:pt x="39" y="411"/>
                    </a:cubicBezTo>
                    <a:cubicBezTo>
                      <a:pt x="76" y="526"/>
                      <a:pt x="137" y="654"/>
                      <a:pt x="236" y="754"/>
                    </a:cubicBezTo>
                    <a:cubicBezTo>
                      <a:pt x="258" y="737"/>
                      <a:pt x="277" y="716"/>
                      <a:pt x="295" y="693"/>
                    </a:cubicBezTo>
                    <a:cubicBezTo>
                      <a:pt x="297" y="691"/>
                      <a:pt x="299" y="688"/>
                      <a:pt x="301" y="685"/>
                    </a:cubicBezTo>
                    <a:cubicBezTo>
                      <a:pt x="366" y="595"/>
                      <a:pt x="366" y="595"/>
                      <a:pt x="366" y="595"/>
                    </a:cubicBezTo>
                    <a:cubicBezTo>
                      <a:pt x="253" y="471"/>
                      <a:pt x="210" y="284"/>
                      <a:pt x="194" y="186"/>
                    </a:cubicBezTo>
                    <a:moveTo>
                      <a:pt x="186" y="0"/>
                    </a:moveTo>
                    <a:cubicBezTo>
                      <a:pt x="0" y="258"/>
                      <a:pt x="0" y="258"/>
                      <a:pt x="0" y="258"/>
                    </a:cubicBezTo>
                    <a:cubicBezTo>
                      <a:pt x="5" y="284"/>
                      <a:pt x="11" y="313"/>
                      <a:pt x="20" y="344"/>
                    </a:cubicBezTo>
                    <a:cubicBezTo>
                      <a:pt x="24" y="338"/>
                      <a:pt x="27" y="333"/>
                      <a:pt x="28" y="332"/>
                    </a:cubicBezTo>
                    <a:cubicBezTo>
                      <a:pt x="58" y="291"/>
                      <a:pt x="58" y="291"/>
                      <a:pt x="58" y="291"/>
                    </a:cubicBezTo>
                    <a:cubicBezTo>
                      <a:pt x="186" y="114"/>
                      <a:pt x="186" y="114"/>
                      <a:pt x="186" y="114"/>
                    </a:cubicBezTo>
                    <a:cubicBezTo>
                      <a:pt x="186" y="0"/>
                      <a:pt x="186" y="0"/>
                      <a:pt x="186" y="0"/>
                    </a:cubicBezTo>
                  </a:path>
                </a:pathLst>
              </a:custGeom>
              <a:solidFill>
                <a:srgbClr val="CA271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29" name="îṣľîḓé"/>
              <p:cNvSpPr/>
              <p:nvPr/>
            </p:nvSpPr>
            <p:spPr bwMode="auto">
              <a:xfrm>
                <a:off x="4801174" y="4045032"/>
                <a:ext cx="64693" cy="111041"/>
              </a:xfrm>
              <a:custGeom>
                <a:avLst/>
                <a:gdLst>
                  <a:gd name="T0" fmla="*/ 166 w 174"/>
                  <a:gd name="T1" fmla="*/ 0 h 297"/>
                  <a:gd name="T2" fmla="*/ 38 w 174"/>
                  <a:gd name="T3" fmla="*/ 177 h 297"/>
                  <a:gd name="T4" fmla="*/ 8 w 174"/>
                  <a:gd name="T5" fmla="*/ 218 h 297"/>
                  <a:gd name="T6" fmla="*/ 0 w 174"/>
                  <a:gd name="T7" fmla="*/ 230 h 297"/>
                  <a:gd name="T8" fmla="*/ 19 w 174"/>
                  <a:gd name="T9" fmla="*/ 297 h 297"/>
                  <a:gd name="T10" fmla="*/ 47 w 174"/>
                  <a:gd name="T11" fmla="*/ 248 h 297"/>
                  <a:gd name="T12" fmla="*/ 48 w 174"/>
                  <a:gd name="T13" fmla="*/ 247 h 297"/>
                  <a:gd name="T14" fmla="*/ 77 w 174"/>
                  <a:gd name="T15" fmla="*/ 206 h 297"/>
                  <a:gd name="T16" fmla="*/ 174 w 174"/>
                  <a:gd name="T17" fmla="*/ 72 h 297"/>
                  <a:gd name="T18" fmla="*/ 166 w 174"/>
                  <a:gd name="T19" fmla="*/ 10 h 297"/>
                  <a:gd name="T20" fmla="*/ 166 w 174"/>
                  <a:gd name="T2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97">
                    <a:moveTo>
                      <a:pt x="166" y="0"/>
                    </a:moveTo>
                    <a:cubicBezTo>
                      <a:pt x="38" y="177"/>
                      <a:pt x="38" y="177"/>
                      <a:pt x="38" y="177"/>
                    </a:cubicBezTo>
                    <a:cubicBezTo>
                      <a:pt x="8" y="218"/>
                      <a:pt x="8" y="218"/>
                      <a:pt x="8" y="218"/>
                    </a:cubicBezTo>
                    <a:cubicBezTo>
                      <a:pt x="7" y="219"/>
                      <a:pt x="4" y="224"/>
                      <a:pt x="0" y="230"/>
                    </a:cubicBezTo>
                    <a:cubicBezTo>
                      <a:pt x="5" y="252"/>
                      <a:pt x="12" y="274"/>
                      <a:pt x="19" y="297"/>
                    </a:cubicBezTo>
                    <a:cubicBezTo>
                      <a:pt x="33" y="267"/>
                      <a:pt x="47" y="248"/>
                      <a:pt x="47" y="248"/>
                    </a:cubicBezTo>
                    <a:cubicBezTo>
                      <a:pt x="48" y="247"/>
                      <a:pt x="48" y="247"/>
                      <a:pt x="48" y="247"/>
                    </a:cubicBezTo>
                    <a:cubicBezTo>
                      <a:pt x="77" y="206"/>
                      <a:pt x="77" y="206"/>
                      <a:pt x="77" y="206"/>
                    </a:cubicBezTo>
                    <a:cubicBezTo>
                      <a:pt x="174" y="72"/>
                      <a:pt x="174" y="72"/>
                      <a:pt x="174" y="72"/>
                    </a:cubicBezTo>
                    <a:cubicBezTo>
                      <a:pt x="169" y="40"/>
                      <a:pt x="166" y="18"/>
                      <a:pt x="166" y="10"/>
                    </a:cubicBezTo>
                    <a:cubicBezTo>
                      <a:pt x="166" y="0"/>
                      <a:pt x="166" y="0"/>
                      <a:pt x="166" y="0"/>
                    </a:cubicBezTo>
                  </a:path>
                </a:pathLst>
              </a:custGeom>
              <a:solidFill>
                <a:srgbClr val="DA391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0" name="îṡľïdé"/>
              <p:cNvSpPr/>
              <p:nvPr/>
            </p:nvSpPr>
            <p:spPr bwMode="auto">
              <a:xfrm>
                <a:off x="4949871" y="4242974"/>
                <a:ext cx="62762" cy="90763"/>
              </a:xfrm>
              <a:custGeom>
                <a:avLst/>
                <a:gdLst>
                  <a:gd name="T0" fmla="*/ 0 w 167"/>
                  <a:gd name="T1" fmla="*/ 0 h 242"/>
                  <a:gd name="T2" fmla="*/ 0 w 167"/>
                  <a:gd name="T3" fmla="*/ 9 h 242"/>
                  <a:gd name="T4" fmla="*/ 0 w 167"/>
                  <a:gd name="T5" fmla="*/ 9 h 242"/>
                  <a:gd name="T6" fmla="*/ 0 w 167"/>
                  <a:gd name="T7" fmla="*/ 9 h 242"/>
                  <a:gd name="T8" fmla="*/ 0 w 167"/>
                  <a:gd name="T9" fmla="*/ 11 h 242"/>
                  <a:gd name="T10" fmla="*/ 3 w 167"/>
                  <a:gd name="T11" fmla="*/ 57 h 242"/>
                  <a:gd name="T12" fmla="*/ 100 w 167"/>
                  <a:gd name="T13" fmla="*/ 233 h 242"/>
                  <a:gd name="T14" fmla="*/ 110 w 167"/>
                  <a:gd name="T15" fmla="*/ 242 h 242"/>
                  <a:gd name="T16" fmla="*/ 155 w 167"/>
                  <a:gd name="T17" fmla="*/ 197 h 242"/>
                  <a:gd name="T18" fmla="*/ 75 w 167"/>
                  <a:gd name="T19" fmla="*/ 113 h 242"/>
                  <a:gd name="T20" fmla="*/ 72 w 167"/>
                  <a:gd name="T21" fmla="*/ 101 h 242"/>
                  <a:gd name="T22" fmla="*/ 72 w 167"/>
                  <a:gd name="T23" fmla="*/ 99 h 242"/>
                  <a:gd name="T24" fmla="*/ 72 w 167"/>
                  <a:gd name="T25" fmla="*/ 99 h 242"/>
                  <a:gd name="T26" fmla="*/ 72 w 167"/>
                  <a:gd name="T27" fmla="*/ 99 h 242"/>
                  <a:gd name="T28" fmla="*/ 84 w 167"/>
                  <a:gd name="T29" fmla="*/ 79 h 242"/>
                  <a:gd name="T30" fmla="*/ 96 w 167"/>
                  <a:gd name="T31" fmla="*/ 76 h 242"/>
                  <a:gd name="T32" fmla="*/ 111 w 167"/>
                  <a:gd name="T33" fmla="*/ 81 h 242"/>
                  <a:gd name="T34" fmla="*/ 118 w 167"/>
                  <a:gd name="T35" fmla="*/ 88 h 242"/>
                  <a:gd name="T36" fmla="*/ 167 w 167"/>
                  <a:gd name="T37" fmla="*/ 145 h 242"/>
                  <a:gd name="T38" fmla="*/ 98 w 167"/>
                  <a:gd name="T39" fmla="*/ 53 h 242"/>
                  <a:gd name="T40" fmla="*/ 0 w 167"/>
                  <a:gd name="T41"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7" h="242">
                    <a:moveTo>
                      <a:pt x="0" y="0"/>
                    </a:moveTo>
                    <a:cubicBezTo>
                      <a:pt x="0" y="3"/>
                      <a:pt x="0" y="6"/>
                      <a:pt x="0" y="9"/>
                    </a:cubicBezTo>
                    <a:cubicBezTo>
                      <a:pt x="0" y="9"/>
                      <a:pt x="0" y="9"/>
                      <a:pt x="0" y="9"/>
                    </a:cubicBezTo>
                    <a:cubicBezTo>
                      <a:pt x="0" y="9"/>
                      <a:pt x="0" y="9"/>
                      <a:pt x="0" y="9"/>
                    </a:cubicBezTo>
                    <a:cubicBezTo>
                      <a:pt x="0" y="10"/>
                      <a:pt x="0" y="11"/>
                      <a:pt x="0" y="11"/>
                    </a:cubicBezTo>
                    <a:cubicBezTo>
                      <a:pt x="0" y="27"/>
                      <a:pt x="1" y="42"/>
                      <a:pt x="3" y="57"/>
                    </a:cubicBezTo>
                    <a:cubicBezTo>
                      <a:pt x="14" y="126"/>
                      <a:pt x="49" y="188"/>
                      <a:pt x="100" y="233"/>
                    </a:cubicBezTo>
                    <a:cubicBezTo>
                      <a:pt x="103" y="236"/>
                      <a:pt x="106" y="239"/>
                      <a:pt x="110" y="242"/>
                    </a:cubicBezTo>
                    <a:cubicBezTo>
                      <a:pt x="129" y="232"/>
                      <a:pt x="145" y="217"/>
                      <a:pt x="155" y="197"/>
                    </a:cubicBezTo>
                    <a:cubicBezTo>
                      <a:pt x="121" y="176"/>
                      <a:pt x="94" y="147"/>
                      <a:pt x="75" y="113"/>
                    </a:cubicBezTo>
                    <a:cubicBezTo>
                      <a:pt x="73" y="109"/>
                      <a:pt x="72" y="105"/>
                      <a:pt x="72" y="101"/>
                    </a:cubicBezTo>
                    <a:cubicBezTo>
                      <a:pt x="72" y="100"/>
                      <a:pt x="72" y="100"/>
                      <a:pt x="72" y="99"/>
                    </a:cubicBezTo>
                    <a:cubicBezTo>
                      <a:pt x="72" y="99"/>
                      <a:pt x="72" y="99"/>
                      <a:pt x="72" y="99"/>
                    </a:cubicBezTo>
                    <a:cubicBezTo>
                      <a:pt x="72" y="99"/>
                      <a:pt x="72" y="99"/>
                      <a:pt x="72" y="99"/>
                    </a:cubicBezTo>
                    <a:cubicBezTo>
                      <a:pt x="72" y="91"/>
                      <a:pt x="77" y="83"/>
                      <a:pt x="84" y="79"/>
                    </a:cubicBezTo>
                    <a:cubicBezTo>
                      <a:pt x="88" y="77"/>
                      <a:pt x="92" y="76"/>
                      <a:pt x="96" y="76"/>
                    </a:cubicBezTo>
                    <a:cubicBezTo>
                      <a:pt x="101" y="76"/>
                      <a:pt x="107" y="78"/>
                      <a:pt x="111" y="81"/>
                    </a:cubicBezTo>
                    <a:cubicBezTo>
                      <a:pt x="114" y="83"/>
                      <a:pt x="116" y="85"/>
                      <a:pt x="118" y="88"/>
                    </a:cubicBezTo>
                    <a:cubicBezTo>
                      <a:pt x="130" y="111"/>
                      <a:pt x="147" y="130"/>
                      <a:pt x="167" y="145"/>
                    </a:cubicBezTo>
                    <a:cubicBezTo>
                      <a:pt x="165" y="105"/>
                      <a:pt x="139" y="67"/>
                      <a:pt x="98" y="53"/>
                    </a:cubicBezTo>
                    <a:cubicBezTo>
                      <a:pt x="61" y="40"/>
                      <a:pt x="29" y="22"/>
                      <a:pt x="0" y="0"/>
                    </a:cubicBezTo>
                  </a:path>
                </a:pathLst>
              </a:custGeom>
              <a:solidFill>
                <a:srgbClr val="6476B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1" name="íSḷïḓê"/>
              <p:cNvSpPr/>
              <p:nvPr/>
            </p:nvSpPr>
            <p:spPr bwMode="auto">
              <a:xfrm>
                <a:off x="4976907" y="4270975"/>
                <a:ext cx="35726" cy="45382"/>
              </a:xfrm>
              <a:custGeom>
                <a:avLst/>
                <a:gdLst>
                  <a:gd name="T0" fmla="*/ 24 w 95"/>
                  <a:gd name="T1" fmla="*/ 0 h 121"/>
                  <a:gd name="T2" fmla="*/ 12 w 95"/>
                  <a:gd name="T3" fmla="*/ 3 h 121"/>
                  <a:gd name="T4" fmla="*/ 0 w 95"/>
                  <a:gd name="T5" fmla="*/ 23 h 121"/>
                  <a:gd name="T6" fmla="*/ 0 w 95"/>
                  <a:gd name="T7" fmla="*/ 23 h 121"/>
                  <a:gd name="T8" fmla="*/ 0 w 95"/>
                  <a:gd name="T9" fmla="*/ 23 h 121"/>
                  <a:gd name="T10" fmla="*/ 0 w 95"/>
                  <a:gd name="T11" fmla="*/ 25 h 121"/>
                  <a:gd name="T12" fmla="*/ 3 w 95"/>
                  <a:gd name="T13" fmla="*/ 37 h 121"/>
                  <a:gd name="T14" fmla="*/ 83 w 95"/>
                  <a:gd name="T15" fmla="*/ 121 h 121"/>
                  <a:gd name="T16" fmla="*/ 89 w 95"/>
                  <a:gd name="T17" fmla="*/ 107 h 121"/>
                  <a:gd name="T18" fmla="*/ 95 w 95"/>
                  <a:gd name="T19" fmla="*/ 69 h 121"/>
                  <a:gd name="T20" fmla="*/ 46 w 95"/>
                  <a:gd name="T21" fmla="*/ 12 h 121"/>
                  <a:gd name="T22" fmla="*/ 39 w 95"/>
                  <a:gd name="T23" fmla="*/ 5 h 121"/>
                  <a:gd name="T24" fmla="*/ 24 w 95"/>
                  <a:gd name="T25"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1">
                    <a:moveTo>
                      <a:pt x="24" y="0"/>
                    </a:moveTo>
                    <a:cubicBezTo>
                      <a:pt x="20" y="0"/>
                      <a:pt x="16" y="1"/>
                      <a:pt x="12" y="3"/>
                    </a:cubicBezTo>
                    <a:cubicBezTo>
                      <a:pt x="5" y="7"/>
                      <a:pt x="0" y="15"/>
                      <a:pt x="0" y="23"/>
                    </a:cubicBezTo>
                    <a:cubicBezTo>
                      <a:pt x="0" y="23"/>
                      <a:pt x="0" y="23"/>
                      <a:pt x="0" y="23"/>
                    </a:cubicBezTo>
                    <a:cubicBezTo>
                      <a:pt x="0" y="23"/>
                      <a:pt x="0" y="23"/>
                      <a:pt x="0" y="23"/>
                    </a:cubicBezTo>
                    <a:cubicBezTo>
                      <a:pt x="0" y="24"/>
                      <a:pt x="0" y="24"/>
                      <a:pt x="0" y="25"/>
                    </a:cubicBezTo>
                    <a:cubicBezTo>
                      <a:pt x="0" y="29"/>
                      <a:pt x="1" y="33"/>
                      <a:pt x="3" y="37"/>
                    </a:cubicBezTo>
                    <a:cubicBezTo>
                      <a:pt x="22" y="71"/>
                      <a:pt x="49" y="100"/>
                      <a:pt x="83" y="121"/>
                    </a:cubicBezTo>
                    <a:cubicBezTo>
                      <a:pt x="86" y="117"/>
                      <a:pt x="88" y="112"/>
                      <a:pt x="89" y="107"/>
                    </a:cubicBezTo>
                    <a:cubicBezTo>
                      <a:pt x="94" y="95"/>
                      <a:pt x="95" y="82"/>
                      <a:pt x="95" y="69"/>
                    </a:cubicBezTo>
                    <a:cubicBezTo>
                      <a:pt x="75" y="54"/>
                      <a:pt x="58" y="35"/>
                      <a:pt x="46" y="12"/>
                    </a:cubicBezTo>
                    <a:cubicBezTo>
                      <a:pt x="44" y="9"/>
                      <a:pt x="42" y="7"/>
                      <a:pt x="39" y="5"/>
                    </a:cubicBezTo>
                    <a:cubicBezTo>
                      <a:pt x="35" y="2"/>
                      <a:pt x="29" y="0"/>
                      <a:pt x="24" y="0"/>
                    </a:cubicBezTo>
                  </a:path>
                </a:pathLst>
              </a:custGeom>
              <a:solidFill>
                <a:srgbClr val="80ABD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2" name="îṩḻïďê"/>
              <p:cNvSpPr/>
              <p:nvPr/>
            </p:nvSpPr>
            <p:spPr bwMode="auto">
              <a:xfrm>
                <a:off x="4854281" y="2125484"/>
                <a:ext cx="279049" cy="405538"/>
              </a:xfrm>
              <a:custGeom>
                <a:avLst/>
                <a:gdLst>
                  <a:gd name="T0" fmla="*/ 713 w 748"/>
                  <a:gd name="T1" fmla="*/ 0 h 1087"/>
                  <a:gd name="T2" fmla="*/ 670 w 748"/>
                  <a:gd name="T3" fmla="*/ 52 h 1087"/>
                  <a:gd name="T4" fmla="*/ 669 w 748"/>
                  <a:gd name="T5" fmla="*/ 52 h 1087"/>
                  <a:gd name="T6" fmla="*/ 323 w 748"/>
                  <a:gd name="T7" fmla="*/ 308 h 1087"/>
                  <a:gd name="T8" fmla="*/ 0 w 748"/>
                  <a:gd name="T9" fmla="*/ 815 h 1087"/>
                  <a:gd name="T10" fmla="*/ 0 w 748"/>
                  <a:gd name="T11" fmla="*/ 1087 h 1087"/>
                  <a:gd name="T12" fmla="*/ 24 w 748"/>
                  <a:gd name="T13" fmla="*/ 1086 h 1087"/>
                  <a:gd name="T14" fmla="*/ 24 w 748"/>
                  <a:gd name="T15" fmla="*/ 899 h 1087"/>
                  <a:gd name="T16" fmla="*/ 342 w 748"/>
                  <a:gd name="T17" fmla="*/ 402 h 1087"/>
                  <a:gd name="T18" fmla="*/ 683 w 748"/>
                  <a:gd name="T19" fmla="*/ 150 h 1087"/>
                  <a:gd name="T20" fmla="*/ 683 w 748"/>
                  <a:gd name="T21" fmla="*/ 150 h 1087"/>
                  <a:gd name="T22" fmla="*/ 719 w 748"/>
                  <a:gd name="T23" fmla="*/ 8 h 1087"/>
                  <a:gd name="T24" fmla="*/ 713 w 748"/>
                  <a:gd name="T25"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8" h="1087">
                    <a:moveTo>
                      <a:pt x="713" y="0"/>
                    </a:moveTo>
                    <a:cubicBezTo>
                      <a:pt x="705" y="20"/>
                      <a:pt x="690" y="39"/>
                      <a:pt x="670" y="52"/>
                    </a:cubicBezTo>
                    <a:cubicBezTo>
                      <a:pt x="669" y="52"/>
                      <a:pt x="669" y="52"/>
                      <a:pt x="669" y="52"/>
                    </a:cubicBezTo>
                    <a:cubicBezTo>
                      <a:pt x="668" y="52"/>
                      <a:pt x="494" y="156"/>
                      <a:pt x="323" y="308"/>
                    </a:cubicBezTo>
                    <a:cubicBezTo>
                      <a:pt x="112" y="497"/>
                      <a:pt x="0" y="671"/>
                      <a:pt x="0" y="815"/>
                    </a:cubicBezTo>
                    <a:cubicBezTo>
                      <a:pt x="0" y="1087"/>
                      <a:pt x="0" y="1087"/>
                      <a:pt x="0" y="1087"/>
                    </a:cubicBezTo>
                    <a:cubicBezTo>
                      <a:pt x="24" y="1086"/>
                      <a:pt x="24" y="1086"/>
                      <a:pt x="24" y="1086"/>
                    </a:cubicBezTo>
                    <a:cubicBezTo>
                      <a:pt x="24" y="899"/>
                      <a:pt x="24" y="899"/>
                      <a:pt x="24" y="899"/>
                    </a:cubicBezTo>
                    <a:cubicBezTo>
                      <a:pt x="24" y="758"/>
                      <a:pt x="134" y="587"/>
                      <a:pt x="342" y="402"/>
                    </a:cubicBezTo>
                    <a:cubicBezTo>
                      <a:pt x="510" y="252"/>
                      <a:pt x="681" y="150"/>
                      <a:pt x="683" y="150"/>
                    </a:cubicBezTo>
                    <a:cubicBezTo>
                      <a:pt x="683" y="150"/>
                      <a:pt x="683" y="150"/>
                      <a:pt x="683" y="150"/>
                    </a:cubicBezTo>
                    <a:cubicBezTo>
                      <a:pt x="732" y="118"/>
                      <a:pt x="748" y="57"/>
                      <a:pt x="719" y="8"/>
                    </a:cubicBezTo>
                    <a:cubicBezTo>
                      <a:pt x="717" y="5"/>
                      <a:pt x="715" y="2"/>
                      <a:pt x="713" y="0"/>
                    </a:cubicBezTo>
                  </a:path>
                </a:pathLst>
              </a:custGeom>
              <a:solidFill>
                <a:srgbClr val="732A0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3" name="íş1iḑê"/>
              <p:cNvSpPr/>
              <p:nvPr/>
            </p:nvSpPr>
            <p:spPr bwMode="auto">
              <a:xfrm>
                <a:off x="4787656" y="2110035"/>
                <a:ext cx="332155" cy="420987"/>
              </a:xfrm>
              <a:custGeom>
                <a:avLst/>
                <a:gdLst>
                  <a:gd name="T0" fmla="*/ 808 w 891"/>
                  <a:gd name="T1" fmla="*/ 0 h 1130"/>
                  <a:gd name="T2" fmla="*/ 757 w 891"/>
                  <a:gd name="T3" fmla="*/ 14 h 1130"/>
                  <a:gd name="T4" fmla="*/ 388 w 891"/>
                  <a:gd name="T5" fmla="*/ 288 h 1130"/>
                  <a:gd name="T6" fmla="*/ 0 w 891"/>
                  <a:gd name="T7" fmla="*/ 941 h 1130"/>
                  <a:gd name="T8" fmla="*/ 0 w 891"/>
                  <a:gd name="T9" fmla="*/ 1130 h 1130"/>
                  <a:gd name="T10" fmla="*/ 9 w 891"/>
                  <a:gd name="T11" fmla="*/ 1129 h 1130"/>
                  <a:gd name="T12" fmla="*/ 178 w 891"/>
                  <a:gd name="T13" fmla="*/ 1129 h 1130"/>
                  <a:gd name="T14" fmla="*/ 178 w 891"/>
                  <a:gd name="T15" fmla="*/ 857 h 1130"/>
                  <a:gd name="T16" fmla="*/ 501 w 891"/>
                  <a:gd name="T17" fmla="*/ 350 h 1130"/>
                  <a:gd name="T18" fmla="*/ 847 w 891"/>
                  <a:gd name="T19" fmla="*/ 94 h 1130"/>
                  <a:gd name="T20" fmla="*/ 848 w 891"/>
                  <a:gd name="T21" fmla="*/ 94 h 1130"/>
                  <a:gd name="T22" fmla="*/ 891 w 891"/>
                  <a:gd name="T23" fmla="*/ 42 h 1130"/>
                  <a:gd name="T24" fmla="*/ 808 w 891"/>
                  <a:gd name="T25" fmla="*/ 0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1" h="1130">
                    <a:moveTo>
                      <a:pt x="808" y="0"/>
                    </a:moveTo>
                    <a:cubicBezTo>
                      <a:pt x="791" y="0"/>
                      <a:pt x="773" y="4"/>
                      <a:pt x="757" y="14"/>
                    </a:cubicBezTo>
                    <a:cubicBezTo>
                      <a:pt x="749" y="18"/>
                      <a:pt x="570" y="125"/>
                      <a:pt x="388" y="288"/>
                    </a:cubicBezTo>
                    <a:cubicBezTo>
                      <a:pt x="130" y="517"/>
                      <a:pt x="0" y="737"/>
                      <a:pt x="0" y="941"/>
                    </a:cubicBezTo>
                    <a:cubicBezTo>
                      <a:pt x="0" y="1130"/>
                      <a:pt x="0" y="1130"/>
                      <a:pt x="0" y="1130"/>
                    </a:cubicBezTo>
                    <a:cubicBezTo>
                      <a:pt x="3" y="1129"/>
                      <a:pt x="6" y="1129"/>
                      <a:pt x="9" y="1129"/>
                    </a:cubicBezTo>
                    <a:cubicBezTo>
                      <a:pt x="178" y="1129"/>
                      <a:pt x="178" y="1129"/>
                      <a:pt x="178" y="1129"/>
                    </a:cubicBezTo>
                    <a:cubicBezTo>
                      <a:pt x="178" y="857"/>
                      <a:pt x="178" y="857"/>
                      <a:pt x="178" y="857"/>
                    </a:cubicBezTo>
                    <a:cubicBezTo>
                      <a:pt x="178" y="713"/>
                      <a:pt x="290" y="539"/>
                      <a:pt x="501" y="350"/>
                    </a:cubicBezTo>
                    <a:cubicBezTo>
                      <a:pt x="672" y="198"/>
                      <a:pt x="846" y="94"/>
                      <a:pt x="847" y="94"/>
                    </a:cubicBezTo>
                    <a:cubicBezTo>
                      <a:pt x="848" y="94"/>
                      <a:pt x="848" y="94"/>
                      <a:pt x="848" y="94"/>
                    </a:cubicBezTo>
                    <a:cubicBezTo>
                      <a:pt x="868" y="81"/>
                      <a:pt x="883" y="62"/>
                      <a:pt x="891" y="42"/>
                    </a:cubicBezTo>
                    <a:cubicBezTo>
                      <a:pt x="871" y="15"/>
                      <a:pt x="840" y="0"/>
                      <a:pt x="808" y="0"/>
                    </a:cubicBezTo>
                  </a:path>
                </a:pathLst>
              </a:custGeom>
              <a:solidFill>
                <a:srgbClr val="8E391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4" name="iṣḷíḍé"/>
              <p:cNvSpPr/>
              <p:nvPr/>
            </p:nvSpPr>
            <p:spPr bwMode="auto">
              <a:xfrm>
                <a:off x="4787656" y="2571576"/>
                <a:ext cx="75314" cy="966"/>
              </a:xfrm>
              <a:prstGeom prst="rect">
                <a:avLst/>
              </a:prstGeom>
              <a:solidFill>
                <a:srgbClr val="6476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5" name="ï$1íďê"/>
              <p:cNvSpPr/>
              <p:nvPr/>
            </p:nvSpPr>
            <p:spPr bwMode="auto">
              <a:xfrm>
                <a:off x="4787656" y="2571576"/>
                <a:ext cx="75314" cy="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6" name="îṡḻíḍé"/>
              <p:cNvSpPr/>
              <p:nvPr/>
            </p:nvSpPr>
            <p:spPr bwMode="auto">
              <a:xfrm>
                <a:off x="4787656" y="2530057"/>
                <a:ext cx="75314" cy="41520"/>
              </a:xfrm>
              <a:custGeom>
                <a:avLst/>
                <a:gdLst>
                  <a:gd name="T0" fmla="*/ 202 w 202"/>
                  <a:gd name="T1" fmla="*/ 0 h 112"/>
                  <a:gd name="T2" fmla="*/ 178 w 202"/>
                  <a:gd name="T3" fmla="*/ 1 h 112"/>
                  <a:gd name="T4" fmla="*/ 9 w 202"/>
                  <a:gd name="T5" fmla="*/ 1 h 112"/>
                  <a:gd name="T6" fmla="*/ 0 w 202"/>
                  <a:gd name="T7" fmla="*/ 2 h 112"/>
                  <a:gd name="T8" fmla="*/ 0 w 202"/>
                  <a:gd name="T9" fmla="*/ 112 h 112"/>
                  <a:gd name="T10" fmla="*/ 202 w 202"/>
                  <a:gd name="T11" fmla="*/ 111 h 112"/>
                  <a:gd name="T12" fmla="*/ 202 w 20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02" h="112">
                    <a:moveTo>
                      <a:pt x="202" y="0"/>
                    </a:moveTo>
                    <a:cubicBezTo>
                      <a:pt x="178" y="1"/>
                      <a:pt x="178" y="1"/>
                      <a:pt x="178" y="1"/>
                    </a:cubicBezTo>
                    <a:cubicBezTo>
                      <a:pt x="9" y="1"/>
                      <a:pt x="9" y="1"/>
                      <a:pt x="9" y="1"/>
                    </a:cubicBezTo>
                    <a:cubicBezTo>
                      <a:pt x="6" y="1"/>
                      <a:pt x="3" y="1"/>
                      <a:pt x="0" y="2"/>
                    </a:cubicBezTo>
                    <a:cubicBezTo>
                      <a:pt x="0" y="112"/>
                      <a:pt x="0" y="112"/>
                      <a:pt x="0" y="112"/>
                    </a:cubicBezTo>
                    <a:cubicBezTo>
                      <a:pt x="202" y="111"/>
                      <a:pt x="202" y="111"/>
                      <a:pt x="202" y="111"/>
                    </a:cubicBezTo>
                    <a:cubicBezTo>
                      <a:pt x="202" y="0"/>
                      <a:pt x="202" y="0"/>
                      <a:pt x="202" y="0"/>
                    </a:cubicBezTo>
                  </a:path>
                </a:pathLst>
              </a:custGeom>
              <a:solidFill>
                <a:srgbClr val="52625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37" name="iSľïḋè"/>
              <p:cNvSpPr/>
              <p:nvPr/>
            </p:nvSpPr>
            <p:spPr bwMode="auto">
              <a:xfrm>
                <a:off x="4787656" y="2571576"/>
                <a:ext cx="75314" cy="112006"/>
              </a:xfrm>
              <a:prstGeom prst="rect">
                <a:avLst/>
              </a:prstGeom>
              <a:solidFill>
                <a:srgbClr val="6476B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8" name="iŝḷîḋê"/>
              <p:cNvSpPr/>
              <p:nvPr/>
            </p:nvSpPr>
            <p:spPr bwMode="auto">
              <a:xfrm>
                <a:off x="4787656" y="2571576"/>
                <a:ext cx="75314" cy="112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39" name="íṩḷîḑè"/>
              <p:cNvSpPr/>
              <p:nvPr/>
            </p:nvSpPr>
            <p:spPr bwMode="auto">
              <a:xfrm>
                <a:off x="4787656" y="2683582"/>
                <a:ext cx="75314" cy="120020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40" name="işļiďè"/>
              <p:cNvSpPr/>
              <p:nvPr/>
            </p:nvSpPr>
            <p:spPr bwMode="auto">
              <a:xfrm>
                <a:off x="4723929" y="3106500"/>
                <a:ext cx="306085" cy="310913"/>
              </a:xfrm>
              <a:custGeom>
                <a:avLst/>
                <a:gdLst>
                  <a:gd name="T0" fmla="*/ 542 w 819"/>
                  <a:gd name="T1" fmla="*/ 833 h 833"/>
                  <a:gd name="T2" fmla="*/ 613 w 819"/>
                  <a:gd name="T3" fmla="*/ 334 h 833"/>
                  <a:gd name="T4" fmla="*/ 404 w 819"/>
                  <a:gd name="T5" fmla="*/ 833 h 833"/>
                  <a:gd name="T6" fmla="*/ 252 w 819"/>
                  <a:gd name="T7" fmla="*/ 833 h 833"/>
                  <a:gd name="T8" fmla="*/ 274 w 819"/>
                  <a:gd name="T9" fmla="*/ 332 h 833"/>
                  <a:gd name="T10" fmla="*/ 89 w 819"/>
                  <a:gd name="T11" fmla="*/ 833 h 833"/>
                  <a:gd name="T12" fmla="*/ 0 w 819"/>
                  <a:gd name="T13" fmla="*/ 833 h 833"/>
                  <a:gd name="T14" fmla="*/ 282 w 819"/>
                  <a:gd name="T15" fmla="*/ 70 h 833"/>
                  <a:gd name="T16" fmla="*/ 105 w 819"/>
                  <a:gd name="T17" fmla="*/ 320 h 833"/>
                  <a:gd name="T18" fmla="*/ 121 w 819"/>
                  <a:gd name="T19" fmla="*/ 396 h 833"/>
                  <a:gd name="T20" fmla="*/ 2 w 819"/>
                  <a:gd name="T21" fmla="*/ 295 h 833"/>
                  <a:gd name="T22" fmla="*/ 355 w 819"/>
                  <a:gd name="T23" fmla="*/ 0 h 833"/>
                  <a:gd name="T24" fmla="*/ 440 w 819"/>
                  <a:gd name="T25" fmla="*/ 15 h 833"/>
                  <a:gd name="T26" fmla="*/ 414 w 819"/>
                  <a:gd name="T27" fmla="*/ 601 h 833"/>
                  <a:gd name="T28" fmla="*/ 659 w 819"/>
                  <a:gd name="T29" fmla="*/ 15 h 833"/>
                  <a:gd name="T30" fmla="*/ 819 w 819"/>
                  <a:gd name="T31" fmla="*/ 15 h 833"/>
                  <a:gd name="T32" fmla="*/ 702 w 819"/>
                  <a:gd name="T33" fmla="*/ 833 h 833"/>
                  <a:gd name="T34" fmla="*/ 542 w 819"/>
                  <a:gd name="T35" fmla="*/ 833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9" h="833">
                    <a:moveTo>
                      <a:pt x="542" y="833"/>
                    </a:moveTo>
                    <a:cubicBezTo>
                      <a:pt x="613" y="334"/>
                      <a:pt x="613" y="334"/>
                      <a:pt x="613" y="334"/>
                    </a:cubicBezTo>
                    <a:cubicBezTo>
                      <a:pt x="404" y="833"/>
                      <a:pt x="404" y="833"/>
                      <a:pt x="404" y="833"/>
                    </a:cubicBezTo>
                    <a:cubicBezTo>
                      <a:pt x="252" y="833"/>
                      <a:pt x="252" y="833"/>
                      <a:pt x="252" y="833"/>
                    </a:cubicBezTo>
                    <a:cubicBezTo>
                      <a:pt x="274" y="332"/>
                      <a:pt x="274" y="332"/>
                      <a:pt x="274" y="332"/>
                    </a:cubicBezTo>
                    <a:cubicBezTo>
                      <a:pt x="89" y="833"/>
                      <a:pt x="89" y="833"/>
                      <a:pt x="89" y="833"/>
                    </a:cubicBezTo>
                    <a:cubicBezTo>
                      <a:pt x="0" y="833"/>
                      <a:pt x="0" y="833"/>
                      <a:pt x="0" y="833"/>
                    </a:cubicBezTo>
                    <a:cubicBezTo>
                      <a:pt x="282" y="70"/>
                      <a:pt x="282" y="70"/>
                      <a:pt x="282" y="70"/>
                    </a:cubicBezTo>
                    <a:cubicBezTo>
                      <a:pt x="172" y="106"/>
                      <a:pt x="105" y="193"/>
                      <a:pt x="105" y="320"/>
                    </a:cubicBezTo>
                    <a:cubicBezTo>
                      <a:pt x="105" y="379"/>
                      <a:pt x="120" y="386"/>
                      <a:pt x="121" y="396"/>
                    </a:cubicBezTo>
                    <a:cubicBezTo>
                      <a:pt x="49" y="396"/>
                      <a:pt x="2" y="369"/>
                      <a:pt x="2" y="295"/>
                    </a:cubicBezTo>
                    <a:cubicBezTo>
                      <a:pt x="2" y="153"/>
                      <a:pt x="187" y="0"/>
                      <a:pt x="355" y="0"/>
                    </a:cubicBezTo>
                    <a:cubicBezTo>
                      <a:pt x="384" y="0"/>
                      <a:pt x="413" y="5"/>
                      <a:pt x="440" y="15"/>
                    </a:cubicBezTo>
                    <a:cubicBezTo>
                      <a:pt x="414" y="601"/>
                      <a:pt x="414" y="601"/>
                      <a:pt x="414" y="601"/>
                    </a:cubicBezTo>
                    <a:cubicBezTo>
                      <a:pt x="659" y="15"/>
                      <a:pt x="659" y="15"/>
                      <a:pt x="659" y="15"/>
                    </a:cubicBezTo>
                    <a:cubicBezTo>
                      <a:pt x="819" y="15"/>
                      <a:pt x="819" y="15"/>
                      <a:pt x="819" y="15"/>
                    </a:cubicBezTo>
                    <a:cubicBezTo>
                      <a:pt x="702" y="833"/>
                      <a:pt x="702" y="833"/>
                      <a:pt x="702" y="833"/>
                    </a:cubicBezTo>
                    <a:lnTo>
                      <a:pt x="542" y="8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1" name="îśļiḋé"/>
              <p:cNvSpPr/>
              <p:nvPr/>
            </p:nvSpPr>
            <p:spPr bwMode="auto">
              <a:xfrm>
                <a:off x="5017461" y="3206919"/>
                <a:ext cx="178630" cy="213391"/>
              </a:xfrm>
              <a:custGeom>
                <a:avLst/>
                <a:gdLst>
                  <a:gd name="T0" fmla="*/ 244 w 479"/>
                  <a:gd name="T1" fmla="*/ 479 h 572"/>
                  <a:gd name="T2" fmla="*/ 441 w 479"/>
                  <a:gd name="T3" fmla="*/ 366 h 572"/>
                  <a:gd name="T4" fmla="*/ 479 w 479"/>
                  <a:gd name="T5" fmla="*/ 366 h 572"/>
                  <a:gd name="T6" fmla="*/ 173 w 479"/>
                  <a:gd name="T7" fmla="*/ 572 h 572"/>
                  <a:gd name="T8" fmla="*/ 0 w 479"/>
                  <a:gd name="T9" fmla="*/ 395 h 572"/>
                  <a:gd name="T10" fmla="*/ 300 w 479"/>
                  <a:gd name="T11" fmla="*/ 0 h 572"/>
                  <a:gd name="T12" fmla="*/ 422 w 479"/>
                  <a:gd name="T13" fmla="*/ 106 h 572"/>
                  <a:gd name="T14" fmla="*/ 166 w 479"/>
                  <a:gd name="T15" fmla="*/ 341 h 572"/>
                  <a:gd name="T16" fmla="*/ 164 w 479"/>
                  <a:gd name="T17" fmla="*/ 385 h 572"/>
                  <a:gd name="T18" fmla="*/ 244 w 479"/>
                  <a:gd name="T19" fmla="*/ 479 h 572"/>
                  <a:gd name="T20" fmla="*/ 308 w 479"/>
                  <a:gd name="T21" fmla="*/ 58 h 572"/>
                  <a:gd name="T22" fmla="*/ 175 w 479"/>
                  <a:gd name="T23" fmla="*/ 287 h 572"/>
                  <a:gd name="T24" fmla="*/ 336 w 479"/>
                  <a:gd name="T25" fmla="*/ 104 h 572"/>
                  <a:gd name="T26" fmla="*/ 308 w 479"/>
                  <a:gd name="T27" fmla="*/ 5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9" h="572">
                    <a:moveTo>
                      <a:pt x="244" y="479"/>
                    </a:moveTo>
                    <a:cubicBezTo>
                      <a:pt x="332" y="479"/>
                      <a:pt x="385" y="430"/>
                      <a:pt x="441" y="366"/>
                    </a:cubicBezTo>
                    <a:cubicBezTo>
                      <a:pt x="479" y="366"/>
                      <a:pt x="479" y="366"/>
                      <a:pt x="479" y="366"/>
                    </a:cubicBezTo>
                    <a:cubicBezTo>
                      <a:pt x="415" y="469"/>
                      <a:pt x="321" y="572"/>
                      <a:pt x="173" y="572"/>
                    </a:cubicBezTo>
                    <a:cubicBezTo>
                      <a:pt x="68" y="572"/>
                      <a:pt x="0" y="521"/>
                      <a:pt x="0" y="395"/>
                    </a:cubicBezTo>
                    <a:cubicBezTo>
                      <a:pt x="0" y="267"/>
                      <a:pt x="72" y="0"/>
                      <a:pt x="300" y="0"/>
                    </a:cubicBezTo>
                    <a:cubicBezTo>
                      <a:pt x="399" y="0"/>
                      <a:pt x="422" y="51"/>
                      <a:pt x="422" y="106"/>
                    </a:cubicBezTo>
                    <a:cubicBezTo>
                      <a:pt x="422" y="234"/>
                      <a:pt x="300" y="333"/>
                      <a:pt x="166" y="341"/>
                    </a:cubicBezTo>
                    <a:cubicBezTo>
                      <a:pt x="165" y="356"/>
                      <a:pt x="164" y="372"/>
                      <a:pt x="164" y="385"/>
                    </a:cubicBezTo>
                    <a:cubicBezTo>
                      <a:pt x="164" y="461"/>
                      <a:pt x="191" y="479"/>
                      <a:pt x="244" y="479"/>
                    </a:cubicBezTo>
                    <a:close/>
                    <a:moveTo>
                      <a:pt x="308" y="58"/>
                    </a:moveTo>
                    <a:cubicBezTo>
                      <a:pt x="252" y="58"/>
                      <a:pt x="197" y="177"/>
                      <a:pt x="175" y="287"/>
                    </a:cubicBezTo>
                    <a:cubicBezTo>
                      <a:pt x="261" y="282"/>
                      <a:pt x="336" y="196"/>
                      <a:pt x="336" y="104"/>
                    </a:cubicBezTo>
                    <a:cubicBezTo>
                      <a:pt x="336" y="76"/>
                      <a:pt x="330" y="58"/>
                      <a:pt x="308"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2" name="ïşľídé"/>
              <p:cNvSpPr/>
              <p:nvPr/>
            </p:nvSpPr>
            <p:spPr bwMode="auto">
              <a:xfrm>
                <a:off x="5176780" y="3127743"/>
                <a:ext cx="240427" cy="292567"/>
              </a:xfrm>
              <a:custGeom>
                <a:avLst/>
                <a:gdLst>
                  <a:gd name="T0" fmla="*/ 595 w 645"/>
                  <a:gd name="T1" fmla="*/ 0 h 785"/>
                  <a:gd name="T2" fmla="*/ 467 w 645"/>
                  <a:gd name="T3" fmla="*/ 600 h 785"/>
                  <a:gd name="T4" fmla="*/ 463 w 645"/>
                  <a:gd name="T5" fmla="*/ 636 h 785"/>
                  <a:gd name="T6" fmla="*/ 508 w 645"/>
                  <a:gd name="T7" fmla="*/ 677 h 785"/>
                  <a:gd name="T8" fmla="*/ 598 w 645"/>
                  <a:gd name="T9" fmla="*/ 579 h 785"/>
                  <a:gd name="T10" fmla="*/ 645 w 645"/>
                  <a:gd name="T11" fmla="*/ 579 h 785"/>
                  <a:gd name="T12" fmla="*/ 421 w 645"/>
                  <a:gd name="T13" fmla="*/ 778 h 785"/>
                  <a:gd name="T14" fmla="*/ 313 w 645"/>
                  <a:gd name="T15" fmla="*/ 683 h 785"/>
                  <a:gd name="T16" fmla="*/ 148 w 645"/>
                  <a:gd name="T17" fmla="*/ 785 h 785"/>
                  <a:gd name="T18" fmla="*/ 0 w 645"/>
                  <a:gd name="T19" fmla="*/ 606 h 785"/>
                  <a:gd name="T20" fmla="*/ 286 w 645"/>
                  <a:gd name="T21" fmla="*/ 217 h 785"/>
                  <a:gd name="T22" fmla="*/ 376 w 645"/>
                  <a:gd name="T23" fmla="*/ 274 h 785"/>
                  <a:gd name="T24" fmla="*/ 376 w 645"/>
                  <a:gd name="T25" fmla="*/ 278 h 785"/>
                  <a:gd name="T26" fmla="*/ 430 w 645"/>
                  <a:gd name="T27" fmla="*/ 22 h 785"/>
                  <a:gd name="T28" fmla="*/ 595 w 645"/>
                  <a:gd name="T29" fmla="*/ 0 h 785"/>
                  <a:gd name="T30" fmla="*/ 311 w 645"/>
                  <a:gd name="T31" fmla="*/ 579 h 785"/>
                  <a:gd name="T32" fmla="*/ 366 w 645"/>
                  <a:gd name="T33" fmla="*/ 325 h 785"/>
                  <a:gd name="T34" fmla="*/ 320 w 645"/>
                  <a:gd name="T35" fmla="*/ 286 h 785"/>
                  <a:gd name="T36" fmla="*/ 165 w 645"/>
                  <a:gd name="T37" fmla="*/ 590 h 785"/>
                  <a:gd name="T38" fmla="*/ 220 w 645"/>
                  <a:gd name="T39" fmla="*/ 677 h 785"/>
                  <a:gd name="T40" fmla="*/ 311 w 645"/>
                  <a:gd name="T41" fmla="*/ 585 h 785"/>
                  <a:gd name="T42" fmla="*/ 311 w 645"/>
                  <a:gd name="T43" fmla="*/ 579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5" h="785">
                    <a:moveTo>
                      <a:pt x="595" y="0"/>
                    </a:moveTo>
                    <a:cubicBezTo>
                      <a:pt x="467" y="600"/>
                      <a:pt x="467" y="600"/>
                      <a:pt x="467" y="600"/>
                    </a:cubicBezTo>
                    <a:cubicBezTo>
                      <a:pt x="464" y="615"/>
                      <a:pt x="463" y="626"/>
                      <a:pt x="463" y="636"/>
                    </a:cubicBezTo>
                    <a:cubicBezTo>
                      <a:pt x="463" y="667"/>
                      <a:pt x="477" y="677"/>
                      <a:pt x="508" y="677"/>
                    </a:cubicBezTo>
                    <a:cubicBezTo>
                      <a:pt x="552" y="677"/>
                      <a:pt x="582" y="635"/>
                      <a:pt x="598" y="579"/>
                    </a:cubicBezTo>
                    <a:cubicBezTo>
                      <a:pt x="645" y="579"/>
                      <a:pt x="645" y="579"/>
                      <a:pt x="645" y="579"/>
                    </a:cubicBezTo>
                    <a:cubicBezTo>
                      <a:pt x="582" y="760"/>
                      <a:pt x="481" y="778"/>
                      <a:pt x="421" y="778"/>
                    </a:cubicBezTo>
                    <a:cubicBezTo>
                      <a:pt x="361" y="778"/>
                      <a:pt x="321" y="745"/>
                      <a:pt x="313" y="683"/>
                    </a:cubicBezTo>
                    <a:cubicBezTo>
                      <a:pt x="279" y="734"/>
                      <a:pt x="227" y="785"/>
                      <a:pt x="148" y="785"/>
                    </a:cubicBezTo>
                    <a:cubicBezTo>
                      <a:pt x="73" y="785"/>
                      <a:pt x="0" y="738"/>
                      <a:pt x="0" y="606"/>
                    </a:cubicBezTo>
                    <a:cubicBezTo>
                      <a:pt x="0" y="456"/>
                      <a:pt x="93" y="217"/>
                      <a:pt x="286" y="217"/>
                    </a:cubicBezTo>
                    <a:cubicBezTo>
                      <a:pt x="349" y="217"/>
                      <a:pt x="376" y="241"/>
                      <a:pt x="376" y="274"/>
                    </a:cubicBezTo>
                    <a:cubicBezTo>
                      <a:pt x="376" y="278"/>
                      <a:pt x="376" y="278"/>
                      <a:pt x="376" y="278"/>
                    </a:cubicBezTo>
                    <a:cubicBezTo>
                      <a:pt x="430" y="22"/>
                      <a:pt x="430" y="22"/>
                      <a:pt x="430" y="22"/>
                    </a:cubicBezTo>
                    <a:lnTo>
                      <a:pt x="595" y="0"/>
                    </a:lnTo>
                    <a:close/>
                    <a:moveTo>
                      <a:pt x="311" y="579"/>
                    </a:moveTo>
                    <a:cubicBezTo>
                      <a:pt x="366" y="325"/>
                      <a:pt x="366" y="325"/>
                      <a:pt x="366" y="325"/>
                    </a:cubicBezTo>
                    <a:cubicBezTo>
                      <a:pt x="364" y="311"/>
                      <a:pt x="354" y="286"/>
                      <a:pt x="320" y="286"/>
                    </a:cubicBezTo>
                    <a:cubicBezTo>
                      <a:pt x="226" y="286"/>
                      <a:pt x="165" y="486"/>
                      <a:pt x="165" y="590"/>
                    </a:cubicBezTo>
                    <a:cubicBezTo>
                      <a:pt x="165" y="676"/>
                      <a:pt x="200" y="677"/>
                      <a:pt x="220" y="677"/>
                    </a:cubicBezTo>
                    <a:cubicBezTo>
                      <a:pt x="251" y="677"/>
                      <a:pt x="297" y="646"/>
                      <a:pt x="311" y="585"/>
                    </a:cubicBezTo>
                    <a:lnTo>
                      <a:pt x="311" y="57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3" name="íśľíḋê"/>
              <p:cNvSpPr/>
              <p:nvPr/>
            </p:nvSpPr>
            <p:spPr bwMode="auto">
              <a:xfrm>
                <a:off x="5395964" y="3121950"/>
                <a:ext cx="132283" cy="298361"/>
              </a:xfrm>
              <a:custGeom>
                <a:avLst/>
                <a:gdLst>
                  <a:gd name="T0" fmla="*/ 245 w 353"/>
                  <a:gd name="T1" fmla="*/ 237 h 799"/>
                  <a:gd name="T2" fmla="*/ 165 w 353"/>
                  <a:gd name="T3" fmla="*/ 614 h 799"/>
                  <a:gd name="T4" fmla="*/ 160 w 353"/>
                  <a:gd name="T5" fmla="*/ 650 h 799"/>
                  <a:gd name="T6" fmla="*/ 206 w 353"/>
                  <a:gd name="T7" fmla="*/ 691 h 799"/>
                  <a:gd name="T8" fmla="*/ 306 w 353"/>
                  <a:gd name="T9" fmla="*/ 593 h 799"/>
                  <a:gd name="T10" fmla="*/ 353 w 353"/>
                  <a:gd name="T11" fmla="*/ 593 h 799"/>
                  <a:gd name="T12" fmla="*/ 119 w 353"/>
                  <a:gd name="T13" fmla="*/ 799 h 799"/>
                  <a:gd name="T14" fmla="*/ 0 w 353"/>
                  <a:gd name="T15" fmla="*/ 666 h 799"/>
                  <a:gd name="T16" fmla="*/ 9 w 353"/>
                  <a:gd name="T17" fmla="*/ 593 h 799"/>
                  <a:gd name="T18" fmla="*/ 85 w 353"/>
                  <a:gd name="T19" fmla="*/ 237 h 799"/>
                  <a:gd name="T20" fmla="*/ 245 w 353"/>
                  <a:gd name="T21" fmla="*/ 237 h 799"/>
                  <a:gd name="T22" fmla="*/ 195 w 353"/>
                  <a:gd name="T23" fmla="*/ 0 h 799"/>
                  <a:gd name="T24" fmla="*/ 284 w 353"/>
                  <a:gd name="T25" fmla="*/ 89 h 799"/>
                  <a:gd name="T26" fmla="*/ 195 w 353"/>
                  <a:gd name="T27" fmla="*/ 177 h 799"/>
                  <a:gd name="T28" fmla="*/ 107 w 353"/>
                  <a:gd name="T29" fmla="*/ 89 h 799"/>
                  <a:gd name="T30" fmla="*/ 195 w 353"/>
                  <a:gd name="T31"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3" h="799">
                    <a:moveTo>
                      <a:pt x="245" y="237"/>
                    </a:moveTo>
                    <a:cubicBezTo>
                      <a:pt x="165" y="614"/>
                      <a:pt x="165" y="614"/>
                      <a:pt x="165" y="614"/>
                    </a:cubicBezTo>
                    <a:cubicBezTo>
                      <a:pt x="161" y="629"/>
                      <a:pt x="160" y="640"/>
                      <a:pt x="160" y="650"/>
                    </a:cubicBezTo>
                    <a:cubicBezTo>
                      <a:pt x="160" y="681"/>
                      <a:pt x="175" y="691"/>
                      <a:pt x="206" y="691"/>
                    </a:cubicBezTo>
                    <a:cubicBezTo>
                      <a:pt x="249" y="691"/>
                      <a:pt x="289" y="649"/>
                      <a:pt x="306" y="593"/>
                    </a:cubicBezTo>
                    <a:cubicBezTo>
                      <a:pt x="353" y="593"/>
                      <a:pt x="353" y="593"/>
                      <a:pt x="353" y="593"/>
                    </a:cubicBezTo>
                    <a:cubicBezTo>
                      <a:pt x="289" y="774"/>
                      <a:pt x="179" y="799"/>
                      <a:pt x="119" y="799"/>
                    </a:cubicBezTo>
                    <a:cubicBezTo>
                      <a:pt x="53" y="799"/>
                      <a:pt x="0" y="759"/>
                      <a:pt x="0" y="666"/>
                    </a:cubicBezTo>
                    <a:cubicBezTo>
                      <a:pt x="0" y="644"/>
                      <a:pt x="4" y="620"/>
                      <a:pt x="9" y="593"/>
                    </a:cubicBezTo>
                    <a:cubicBezTo>
                      <a:pt x="85" y="237"/>
                      <a:pt x="85" y="237"/>
                      <a:pt x="85" y="237"/>
                    </a:cubicBezTo>
                    <a:lnTo>
                      <a:pt x="245" y="237"/>
                    </a:lnTo>
                    <a:close/>
                    <a:moveTo>
                      <a:pt x="195" y="0"/>
                    </a:moveTo>
                    <a:cubicBezTo>
                      <a:pt x="244" y="0"/>
                      <a:pt x="284" y="40"/>
                      <a:pt x="284" y="89"/>
                    </a:cubicBezTo>
                    <a:cubicBezTo>
                      <a:pt x="284" y="138"/>
                      <a:pt x="244" y="177"/>
                      <a:pt x="195" y="177"/>
                    </a:cubicBezTo>
                    <a:cubicBezTo>
                      <a:pt x="146" y="177"/>
                      <a:pt x="107" y="138"/>
                      <a:pt x="107" y="89"/>
                    </a:cubicBezTo>
                    <a:cubicBezTo>
                      <a:pt x="107" y="40"/>
                      <a:pt x="146" y="0"/>
                      <a:pt x="19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4" name="ïśḻíďé"/>
              <p:cNvSpPr/>
              <p:nvPr/>
            </p:nvSpPr>
            <p:spPr bwMode="auto">
              <a:xfrm>
                <a:off x="5505073" y="3206919"/>
                <a:ext cx="178630" cy="213391"/>
              </a:xfrm>
              <a:custGeom>
                <a:avLst/>
                <a:gdLst>
                  <a:gd name="T0" fmla="*/ 338 w 479"/>
                  <a:gd name="T1" fmla="*/ 104 h 572"/>
                  <a:gd name="T2" fmla="*/ 307 w 479"/>
                  <a:gd name="T3" fmla="*/ 58 h 572"/>
                  <a:gd name="T4" fmla="*/ 165 w 479"/>
                  <a:gd name="T5" fmla="*/ 385 h 572"/>
                  <a:gd name="T6" fmla="*/ 245 w 479"/>
                  <a:gd name="T7" fmla="*/ 479 h 572"/>
                  <a:gd name="T8" fmla="*/ 442 w 479"/>
                  <a:gd name="T9" fmla="*/ 366 h 572"/>
                  <a:gd name="T10" fmla="*/ 479 w 479"/>
                  <a:gd name="T11" fmla="*/ 366 h 572"/>
                  <a:gd name="T12" fmla="*/ 174 w 479"/>
                  <a:gd name="T13" fmla="*/ 572 h 572"/>
                  <a:gd name="T14" fmla="*/ 0 w 479"/>
                  <a:gd name="T15" fmla="*/ 395 h 572"/>
                  <a:gd name="T16" fmla="*/ 299 w 479"/>
                  <a:gd name="T17" fmla="*/ 0 h 572"/>
                  <a:gd name="T18" fmla="*/ 423 w 479"/>
                  <a:gd name="T19" fmla="*/ 102 h 572"/>
                  <a:gd name="T20" fmla="*/ 364 w 479"/>
                  <a:gd name="T21" fmla="*/ 183 h 572"/>
                  <a:gd name="T22" fmla="*/ 325 w 479"/>
                  <a:gd name="T23" fmla="*/ 170 h 572"/>
                  <a:gd name="T24" fmla="*/ 338 w 479"/>
                  <a:gd name="T25" fmla="*/ 104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9" h="572">
                    <a:moveTo>
                      <a:pt x="338" y="104"/>
                    </a:moveTo>
                    <a:cubicBezTo>
                      <a:pt x="338" y="76"/>
                      <a:pt x="328" y="58"/>
                      <a:pt x="307" y="58"/>
                    </a:cubicBezTo>
                    <a:cubicBezTo>
                      <a:pt x="237" y="58"/>
                      <a:pt x="165" y="262"/>
                      <a:pt x="165" y="385"/>
                    </a:cubicBezTo>
                    <a:cubicBezTo>
                      <a:pt x="165" y="461"/>
                      <a:pt x="192" y="479"/>
                      <a:pt x="245" y="479"/>
                    </a:cubicBezTo>
                    <a:cubicBezTo>
                      <a:pt x="333" y="479"/>
                      <a:pt x="386" y="430"/>
                      <a:pt x="442" y="366"/>
                    </a:cubicBezTo>
                    <a:cubicBezTo>
                      <a:pt x="479" y="366"/>
                      <a:pt x="479" y="366"/>
                      <a:pt x="479" y="366"/>
                    </a:cubicBezTo>
                    <a:cubicBezTo>
                      <a:pt x="416" y="469"/>
                      <a:pt x="322" y="572"/>
                      <a:pt x="174" y="572"/>
                    </a:cubicBezTo>
                    <a:cubicBezTo>
                      <a:pt x="69" y="572"/>
                      <a:pt x="0" y="521"/>
                      <a:pt x="0" y="395"/>
                    </a:cubicBezTo>
                    <a:cubicBezTo>
                      <a:pt x="0" y="266"/>
                      <a:pt x="74" y="0"/>
                      <a:pt x="299" y="0"/>
                    </a:cubicBezTo>
                    <a:cubicBezTo>
                      <a:pt x="398" y="0"/>
                      <a:pt x="423" y="51"/>
                      <a:pt x="423" y="102"/>
                    </a:cubicBezTo>
                    <a:cubicBezTo>
                      <a:pt x="423" y="156"/>
                      <a:pt x="396" y="183"/>
                      <a:pt x="364" y="183"/>
                    </a:cubicBezTo>
                    <a:cubicBezTo>
                      <a:pt x="352" y="183"/>
                      <a:pt x="338" y="178"/>
                      <a:pt x="325" y="170"/>
                    </a:cubicBezTo>
                    <a:cubicBezTo>
                      <a:pt x="334" y="145"/>
                      <a:pt x="338" y="123"/>
                      <a:pt x="338" y="10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5" name="isḷíḍé"/>
              <p:cNvSpPr/>
              <p:nvPr/>
            </p:nvSpPr>
            <p:spPr bwMode="auto">
              <a:xfrm>
                <a:off x="5666322" y="3121950"/>
                <a:ext cx="131317" cy="298361"/>
              </a:xfrm>
              <a:custGeom>
                <a:avLst/>
                <a:gdLst>
                  <a:gd name="T0" fmla="*/ 244 w 352"/>
                  <a:gd name="T1" fmla="*/ 237 h 799"/>
                  <a:gd name="T2" fmla="*/ 164 w 352"/>
                  <a:gd name="T3" fmla="*/ 614 h 799"/>
                  <a:gd name="T4" fmla="*/ 160 w 352"/>
                  <a:gd name="T5" fmla="*/ 650 h 799"/>
                  <a:gd name="T6" fmla="*/ 205 w 352"/>
                  <a:gd name="T7" fmla="*/ 691 h 799"/>
                  <a:gd name="T8" fmla="*/ 305 w 352"/>
                  <a:gd name="T9" fmla="*/ 593 h 799"/>
                  <a:gd name="T10" fmla="*/ 352 w 352"/>
                  <a:gd name="T11" fmla="*/ 593 h 799"/>
                  <a:gd name="T12" fmla="*/ 119 w 352"/>
                  <a:gd name="T13" fmla="*/ 799 h 799"/>
                  <a:gd name="T14" fmla="*/ 0 w 352"/>
                  <a:gd name="T15" fmla="*/ 666 h 799"/>
                  <a:gd name="T16" fmla="*/ 9 w 352"/>
                  <a:gd name="T17" fmla="*/ 593 h 799"/>
                  <a:gd name="T18" fmla="*/ 84 w 352"/>
                  <a:gd name="T19" fmla="*/ 237 h 799"/>
                  <a:gd name="T20" fmla="*/ 244 w 352"/>
                  <a:gd name="T21" fmla="*/ 237 h 799"/>
                  <a:gd name="T22" fmla="*/ 194 w 352"/>
                  <a:gd name="T23" fmla="*/ 0 h 799"/>
                  <a:gd name="T24" fmla="*/ 283 w 352"/>
                  <a:gd name="T25" fmla="*/ 89 h 799"/>
                  <a:gd name="T26" fmla="*/ 194 w 352"/>
                  <a:gd name="T27" fmla="*/ 177 h 799"/>
                  <a:gd name="T28" fmla="*/ 106 w 352"/>
                  <a:gd name="T29" fmla="*/ 89 h 799"/>
                  <a:gd name="T30" fmla="*/ 194 w 352"/>
                  <a:gd name="T31"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799">
                    <a:moveTo>
                      <a:pt x="244" y="237"/>
                    </a:moveTo>
                    <a:cubicBezTo>
                      <a:pt x="164" y="614"/>
                      <a:pt x="164" y="614"/>
                      <a:pt x="164" y="614"/>
                    </a:cubicBezTo>
                    <a:cubicBezTo>
                      <a:pt x="161" y="629"/>
                      <a:pt x="160" y="640"/>
                      <a:pt x="160" y="650"/>
                    </a:cubicBezTo>
                    <a:cubicBezTo>
                      <a:pt x="160" y="681"/>
                      <a:pt x="174" y="691"/>
                      <a:pt x="205" y="691"/>
                    </a:cubicBezTo>
                    <a:cubicBezTo>
                      <a:pt x="249" y="691"/>
                      <a:pt x="289" y="649"/>
                      <a:pt x="305" y="593"/>
                    </a:cubicBezTo>
                    <a:cubicBezTo>
                      <a:pt x="352" y="593"/>
                      <a:pt x="352" y="593"/>
                      <a:pt x="352" y="593"/>
                    </a:cubicBezTo>
                    <a:cubicBezTo>
                      <a:pt x="289" y="774"/>
                      <a:pt x="179" y="799"/>
                      <a:pt x="119" y="799"/>
                    </a:cubicBezTo>
                    <a:cubicBezTo>
                      <a:pt x="52" y="799"/>
                      <a:pt x="0" y="759"/>
                      <a:pt x="0" y="666"/>
                    </a:cubicBezTo>
                    <a:cubicBezTo>
                      <a:pt x="0" y="644"/>
                      <a:pt x="3" y="620"/>
                      <a:pt x="9" y="593"/>
                    </a:cubicBezTo>
                    <a:cubicBezTo>
                      <a:pt x="84" y="237"/>
                      <a:pt x="84" y="237"/>
                      <a:pt x="84" y="237"/>
                    </a:cubicBezTo>
                    <a:lnTo>
                      <a:pt x="244" y="237"/>
                    </a:lnTo>
                    <a:close/>
                    <a:moveTo>
                      <a:pt x="194" y="0"/>
                    </a:moveTo>
                    <a:cubicBezTo>
                      <a:pt x="243" y="0"/>
                      <a:pt x="283" y="40"/>
                      <a:pt x="283" y="89"/>
                    </a:cubicBezTo>
                    <a:cubicBezTo>
                      <a:pt x="283" y="138"/>
                      <a:pt x="243" y="177"/>
                      <a:pt x="194" y="177"/>
                    </a:cubicBezTo>
                    <a:cubicBezTo>
                      <a:pt x="145" y="177"/>
                      <a:pt x="106" y="138"/>
                      <a:pt x="106" y="89"/>
                    </a:cubicBezTo>
                    <a:cubicBezTo>
                      <a:pt x="106" y="40"/>
                      <a:pt x="145" y="0"/>
                      <a:pt x="19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6" name="iş1ïḋe"/>
              <p:cNvSpPr/>
              <p:nvPr/>
            </p:nvSpPr>
            <p:spPr bwMode="auto">
              <a:xfrm>
                <a:off x="5764810" y="3208851"/>
                <a:ext cx="242358" cy="211460"/>
              </a:xfrm>
              <a:custGeom>
                <a:avLst/>
                <a:gdLst>
                  <a:gd name="T0" fmla="*/ 322 w 650"/>
                  <a:gd name="T1" fmla="*/ 101 h 567"/>
                  <a:gd name="T2" fmla="*/ 236 w 650"/>
                  <a:gd name="T3" fmla="*/ 203 h 567"/>
                  <a:gd name="T4" fmla="*/ 160 w 650"/>
                  <a:gd name="T5" fmla="*/ 560 h 567"/>
                  <a:gd name="T6" fmla="*/ 0 w 650"/>
                  <a:gd name="T7" fmla="*/ 560 h 567"/>
                  <a:gd name="T8" fmla="*/ 118 w 650"/>
                  <a:gd name="T9" fmla="*/ 5 h 567"/>
                  <a:gd name="T10" fmla="*/ 278 w 650"/>
                  <a:gd name="T11" fmla="*/ 5 h 567"/>
                  <a:gd name="T12" fmla="*/ 266 w 650"/>
                  <a:gd name="T13" fmla="*/ 62 h 567"/>
                  <a:gd name="T14" fmla="*/ 396 w 650"/>
                  <a:gd name="T15" fmla="*/ 0 h 567"/>
                  <a:gd name="T16" fmla="*/ 519 w 650"/>
                  <a:gd name="T17" fmla="*/ 126 h 567"/>
                  <a:gd name="T18" fmla="*/ 466 w 650"/>
                  <a:gd name="T19" fmla="*/ 412 h 567"/>
                  <a:gd name="T20" fmla="*/ 510 w 650"/>
                  <a:gd name="T21" fmla="*/ 459 h 567"/>
                  <a:gd name="T22" fmla="*/ 604 w 650"/>
                  <a:gd name="T23" fmla="*/ 361 h 567"/>
                  <a:gd name="T24" fmla="*/ 650 w 650"/>
                  <a:gd name="T25" fmla="*/ 361 h 567"/>
                  <a:gd name="T26" fmla="*/ 444 w 650"/>
                  <a:gd name="T27" fmla="*/ 567 h 567"/>
                  <a:gd name="T28" fmla="*/ 312 w 650"/>
                  <a:gd name="T29" fmla="*/ 441 h 567"/>
                  <a:gd name="T30" fmla="*/ 362 w 650"/>
                  <a:gd name="T31" fmla="*/ 158 h 567"/>
                  <a:gd name="T32" fmla="*/ 322 w 650"/>
                  <a:gd name="T33" fmla="*/ 101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0" h="567">
                    <a:moveTo>
                      <a:pt x="322" y="101"/>
                    </a:moveTo>
                    <a:cubicBezTo>
                      <a:pt x="282" y="101"/>
                      <a:pt x="252" y="148"/>
                      <a:pt x="236" y="203"/>
                    </a:cubicBezTo>
                    <a:cubicBezTo>
                      <a:pt x="160" y="560"/>
                      <a:pt x="160" y="560"/>
                      <a:pt x="160" y="560"/>
                    </a:cubicBezTo>
                    <a:cubicBezTo>
                      <a:pt x="0" y="560"/>
                      <a:pt x="0" y="560"/>
                      <a:pt x="0" y="560"/>
                    </a:cubicBezTo>
                    <a:cubicBezTo>
                      <a:pt x="118" y="5"/>
                      <a:pt x="118" y="5"/>
                      <a:pt x="118" y="5"/>
                    </a:cubicBezTo>
                    <a:cubicBezTo>
                      <a:pt x="278" y="5"/>
                      <a:pt x="278" y="5"/>
                      <a:pt x="278" y="5"/>
                    </a:cubicBezTo>
                    <a:cubicBezTo>
                      <a:pt x="266" y="62"/>
                      <a:pt x="266" y="62"/>
                      <a:pt x="266" y="62"/>
                    </a:cubicBezTo>
                    <a:cubicBezTo>
                      <a:pt x="312" y="9"/>
                      <a:pt x="361" y="0"/>
                      <a:pt x="396" y="0"/>
                    </a:cubicBezTo>
                    <a:cubicBezTo>
                      <a:pt x="467" y="0"/>
                      <a:pt x="519" y="37"/>
                      <a:pt x="519" y="126"/>
                    </a:cubicBezTo>
                    <a:cubicBezTo>
                      <a:pt x="519" y="216"/>
                      <a:pt x="466" y="350"/>
                      <a:pt x="466" y="412"/>
                    </a:cubicBezTo>
                    <a:cubicBezTo>
                      <a:pt x="466" y="440"/>
                      <a:pt x="477" y="459"/>
                      <a:pt x="510" y="459"/>
                    </a:cubicBezTo>
                    <a:cubicBezTo>
                      <a:pt x="559" y="459"/>
                      <a:pt x="579" y="419"/>
                      <a:pt x="604" y="361"/>
                    </a:cubicBezTo>
                    <a:cubicBezTo>
                      <a:pt x="650" y="361"/>
                      <a:pt x="650" y="361"/>
                      <a:pt x="650" y="361"/>
                    </a:cubicBezTo>
                    <a:cubicBezTo>
                      <a:pt x="588" y="544"/>
                      <a:pt x="502" y="567"/>
                      <a:pt x="444" y="567"/>
                    </a:cubicBezTo>
                    <a:cubicBezTo>
                      <a:pt x="347" y="567"/>
                      <a:pt x="312" y="505"/>
                      <a:pt x="312" y="441"/>
                    </a:cubicBezTo>
                    <a:cubicBezTo>
                      <a:pt x="312" y="366"/>
                      <a:pt x="362" y="229"/>
                      <a:pt x="362" y="158"/>
                    </a:cubicBezTo>
                    <a:cubicBezTo>
                      <a:pt x="362" y="121"/>
                      <a:pt x="349" y="101"/>
                      <a:pt x="322" y="10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7" name="ïşļiḓè"/>
              <p:cNvSpPr/>
              <p:nvPr/>
            </p:nvSpPr>
            <p:spPr bwMode="auto">
              <a:xfrm>
                <a:off x="5983994" y="3206919"/>
                <a:ext cx="157388" cy="213391"/>
              </a:xfrm>
              <a:custGeom>
                <a:avLst/>
                <a:gdLst>
                  <a:gd name="T0" fmla="*/ 233 w 422"/>
                  <a:gd name="T1" fmla="*/ 466 h 572"/>
                  <a:gd name="T2" fmla="*/ 365 w 422"/>
                  <a:gd name="T3" fmla="*/ 407 h 572"/>
                  <a:gd name="T4" fmla="*/ 172 w 422"/>
                  <a:gd name="T5" fmla="*/ 572 h 572"/>
                  <a:gd name="T6" fmla="*/ 0 w 422"/>
                  <a:gd name="T7" fmla="*/ 395 h 572"/>
                  <a:gd name="T8" fmla="*/ 300 w 422"/>
                  <a:gd name="T9" fmla="*/ 0 h 572"/>
                  <a:gd name="T10" fmla="*/ 422 w 422"/>
                  <a:gd name="T11" fmla="*/ 106 h 572"/>
                  <a:gd name="T12" fmla="*/ 167 w 422"/>
                  <a:gd name="T13" fmla="*/ 341 h 572"/>
                  <a:gd name="T14" fmla="*/ 165 w 422"/>
                  <a:gd name="T15" fmla="*/ 374 h 572"/>
                  <a:gd name="T16" fmla="*/ 233 w 422"/>
                  <a:gd name="T17" fmla="*/ 466 h 572"/>
                  <a:gd name="T18" fmla="*/ 309 w 422"/>
                  <a:gd name="T19" fmla="*/ 58 h 572"/>
                  <a:gd name="T20" fmla="*/ 175 w 422"/>
                  <a:gd name="T21" fmla="*/ 287 h 572"/>
                  <a:gd name="T22" fmla="*/ 337 w 422"/>
                  <a:gd name="T23" fmla="*/ 104 h 572"/>
                  <a:gd name="T24" fmla="*/ 309 w 422"/>
                  <a:gd name="T25" fmla="*/ 5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2" h="572">
                    <a:moveTo>
                      <a:pt x="233" y="466"/>
                    </a:moveTo>
                    <a:cubicBezTo>
                      <a:pt x="276" y="466"/>
                      <a:pt x="329" y="439"/>
                      <a:pt x="365" y="407"/>
                    </a:cubicBezTo>
                    <a:cubicBezTo>
                      <a:pt x="341" y="534"/>
                      <a:pt x="261" y="572"/>
                      <a:pt x="172" y="572"/>
                    </a:cubicBezTo>
                    <a:cubicBezTo>
                      <a:pt x="69" y="572"/>
                      <a:pt x="0" y="521"/>
                      <a:pt x="0" y="395"/>
                    </a:cubicBezTo>
                    <a:cubicBezTo>
                      <a:pt x="0" y="267"/>
                      <a:pt x="72" y="0"/>
                      <a:pt x="300" y="0"/>
                    </a:cubicBezTo>
                    <a:cubicBezTo>
                      <a:pt x="399" y="0"/>
                      <a:pt x="422" y="51"/>
                      <a:pt x="422" y="106"/>
                    </a:cubicBezTo>
                    <a:cubicBezTo>
                      <a:pt x="422" y="235"/>
                      <a:pt x="300" y="333"/>
                      <a:pt x="167" y="341"/>
                    </a:cubicBezTo>
                    <a:cubicBezTo>
                      <a:pt x="166" y="352"/>
                      <a:pt x="165" y="364"/>
                      <a:pt x="165" y="374"/>
                    </a:cubicBezTo>
                    <a:cubicBezTo>
                      <a:pt x="165" y="444"/>
                      <a:pt x="195" y="466"/>
                      <a:pt x="233" y="466"/>
                    </a:cubicBezTo>
                    <a:close/>
                    <a:moveTo>
                      <a:pt x="309" y="58"/>
                    </a:moveTo>
                    <a:cubicBezTo>
                      <a:pt x="253" y="58"/>
                      <a:pt x="198" y="182"/>
                      <a:pt x="175" y="287"/>
                    </a:cubicBezTo>
                    <a:cubicBezTo>
                      <a:pt x="261" y="283"/>
                      <a:pt x="337" y="197"/>
                      <a:pt x="337" y="104"/>
                    </a:cubicBezTo>
                    <a:cubicBezTo>
                      <a:pt x="337" y="76"/>
                      <a:pt x="330" y="58"/>
                      <a:pt x="309"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8" name="íslidè"/>
              <p:cNvSpPr/>
              <p:nvPr/>
            </p:nvSpPr>
            <p:spPr bwMode="auto">
              <a:xfrm>
                <a:off x="4735515" y="3125812"/>
                <a:ext cx="300292" cy="306085"/>
              </a:xfrm>
              <a:custGeom>
                <a:avLst/>
                <a:gdLst>
                  <a:gd name="T0" fmla="*/ 534 w 806"/>
                  <a:gd name="T1" fmla="*/ 821 h 821"/>
                  <a:gd name="T2" fmla="*/ 604 w 806"/>
                  <a:gd name="T3" fmla="*/ 330 h 821"/>
                  <a:gd name="T4" fmla="*/ 398 w 806"/>
                  <a:gd name="T5" fmla="*/ 821 h 821"/>
                  <a:gd name="T6" fmla="*/ 248 w 806"/>
                  <a:gd name="T7" fmla="*/ 821 h 821"/>
                  <a:gd name="T8" fmla="*/ 270 w 806"/>
                  <a:gd name="T9" fmla="*/ 327 h 821"/>
                  <a:gd name="T10" fmla="*/ 87 w 806"/>
                  <a:gd name="T11" fmla="*/ 821 h 821"/>
                  <a:gd name="T12" fmla="*/ 0 w 806"/>
                  <a:gd name="T13" fmla="*/ 821 h 821"/>
                  <a:gd name="T14" fmla="*/ 278 w 806"/>
                  <a:gd name="T15" fmla="*/ 69 h 821"/>
                  <a:gd name="T16" fmla="*/ 104 w 806"/>
                  <a:gd name="T17" fmla="*/ 315 h 821"/>
                  <a:gd name="T18" fmla="*/ 119 w 806"/>
                  <a:gd name="T19" fmla="*/ 391 h 821"/>
                  <a:gd name="T20" fmla="*/ 2 w 806"/>
                  <a:gd name="T21" fmla="*/ 291 h 821"/>
                  <a:gd name="T22" fmla="*/ 350 w 806"/>
                  <a:gd name="T23" fmla="*/ 0 h 821"/>
                  <a:gd name="T24" fmla="*/ 433 w 806"/>
                  <a:gd name="T25" fmla="*/ 16 h 821"/>
                  <a:gd name="T26" fmla="*/ 408 w 806"/>
                  <a:gd name="T27" fmla="*/ 592 h 821"/>
                  <a:gd name="T28" fmla="*/ 648 w 806"/>
                  <a:gd name="T29" fmla="*/ 16 h 821"/>
                  <a:gd name="T30" fmla="*/ 806 w 806"/>
                  <a:gd name="T31" fmla="*/ 16 h 821"/>
                  <a:gd name="T32" fmla="*/ 691 w 806"/>
                  <a:gd name="T33" fmla="*/ 821 h 821"/>
                  <a:gd name="T34" fmla="*/ 534 w 806"/>
                  <a:gd name="T35" fmla="*/ 821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6" h="821">
                    <a:moveTo>
                      <a:pt x="534" y="821"/>
                    </a:moveTo>
                    <a:cubicBezTo>
                      <a:pt x="604" y="330"/>
                      <a:pt x="604" y="330"/>
                      <a:pt x="604" y="330"/>
                    </a:cubicBezTo>
                    <a:cubicBezTo>
                      <a:pt x="398" y="821"/>
                      <a:pt x="398" y="821"/>
                      <a:pt x="398" y="821"/>
                    </a:cubicBezTo>
                    <a:cubicBezTo>
                      <a:pt x="248" y="821"/>
                      <a:pt x="248" y="821"/>
                      <a:pt x="248" y="821"/>
                    </a:cubicBezTo>
                    <a:cubicBezTo>
                      <a:pt x="270" y="327"/>
                      <a:pt x="270" y="327"/>
                      <a:pt x="270" y="327"/>
                    </a:cubicBezTo>
                    <a:cubicBezTo>
                      <a:pt x="87" y="821"/>
                      <a:pt x="87" y="821"/>
                      <a:pt x="87" y="821"/>
                    </a:cubicBezTo>
                    <a:cubicBezTo>
                      <a:pt x="0" y="821"/>
                      <a:pt x="0" y="821"/>
                      <a:pt x="0" y="821"/>
                    </a:cubicBezTo>
                    <a:cubicBezTo>
                      <a:pt x="278" y="69"/>
                      <a:pt x="278" y="69"/>
                      <a:pt x="278" y="69"/>
                    </a:cubicBezTo>
                    <a:cubicBezTo>
                      <a:pt x="169" y="105"/>
                      <a:pt x="104" y="191"/>
                      <a:pt x="104" y="315"/>
                    </a:cubicBezTo>
                    <a:cubicBezTo>
                      <a:pt x="104" y="373"/>
                      <a:pt x="118" y="381"/>
                      <a:pt x="119" y="391"/>
                    </a:cubicBezTo>
                    <a:cubicBezTo>
                      <a:pt x="48" y="391"/>
                      <a:pt x="2" y="364"/>
                      <a:pt x="2" y="291"/>
                    </a:cubicBezTo>
                    <a:cubicBezTo>
                      <a:pt x="2" y="151"/>
                      <a:pt x="184" y="0"/>
                      <a:pt x="350" y="0"/>
                    </a:cubicBezTo>
                    <a:cubicBezTo>
                      <a:pt x="378" y="0"/>
                      <a:pt x="407" y="6"/>
                      <a:pt x="433" y="16"/>
                    </a:cubicBezTo>
                    <a:cubicBezTo>
                      <a:pt x="408" y="592"/>
                      <a:pt x="408" y="592"/>
                      <a:pt x="408" y="592"/>
                    </a:cubicBezTo>
                    <a:cubicBezTo>
                      <a:pt x="648" y="16"/>
                      <a:pt x="648" y="16"/>
                      <a:pt x="648" y="16"/>
                    </a:cubicBezTo>
                    <a:cubicBezTo>
                      <a:pt x="806" y="16"/>
                      <a:pt x="806" y="16"/>
                      <a:pt x="806" y="16"/>
                    </a:cubicBezTo>
                    <a:cubicBezTo>
                      <a:pt x="691" y="821"/>
                      <a:pt x="691" y="821"/>
                      <a:pt x="691" y="821"/>
                    </a:cubicBezTo>
                    <a:lnTo>
                      <a:pt x="534" y="821"/>
                    </a:ln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49" name="iŝļïḋé"/>
              <p:cNvSpPr/>
              <p:nvPr/>
            </p:nvSpPr>
            <p:spPr bwMode="auto">
              <a:xfrm>
                <a:off x="5024220" y="3224300"/>
                <a:ext cx="175733" cy="209528"/>
              </a:xfrm>
              <a:custGeom>
                <a:avLst/>
                <a:gdLst>
                  <a:gd name="T0" fmla="*/ 241 w 472"/>
                  <a:gd name="T1" fmla="*/ 471 h 563"/>
                  <a:gd name="T2" fmla="*/ 434 w 472"/>
                  <a:gd name="T3" fmla="*/ 361 h 563"/>
                  <a:gd name="T4" fmla="*/ 472 w 472"/>
                  <a:gd name="T5" fmla="*/ 361 h 563"/>
                  <a:gd name="T6" fmla="*/ 171 w 472"/>
                  <a:gd name="T7" fmla="*/ 563 h 563"/>
                  <a:gd name="T8" fmla="*/ 0 w 472"/>
                  <a:gd name="T9" fmla="*/ 389 h 563"/>
                  <a:gd name="T10" fmla="*/ 295 w 472"/>
                  <a:gd name="T11" fmla="*/ 0 h 563"/>
                  <a:gd name="T12" fmla="*/ 416 w 472"/>
                  <a:gd name="T13" fmla="*/ 105 h 563"/>
                  <a:gd name="T14" fmla="*/ 164 w 472"/>
                  <a:gd name="T15" fmla="*/ 336 h 563"/>
                  <a:gd name="T16" fmla="*/ 162 w 472"/>
                  <a:gd name="T17" fmla="*/ 380 h 563"/>
                  <a:gd name="T18" fmla="*/ 241 w 472"/>
                  <a:gd name="T19" fmla="*/ 471 h 563"/>
                  <a:gd name="T20" fmla="*/ 304 w 472"/>
                  <a:gd name="T21" fmla="*/ 58 h 563"/>
                  <a:gd name="T22" fmla="*/ 173 w 472"/>
                  <a:gd name="T23" fmla="*/ 283 h 563"/>
                  <a:gd name="T24" fmla="*/ 332 w 472"/>
                  <a:gd name="T25" fmla="*/ 103 h 563"/>
                  <a:gd name="T26" fmla="*/ 304 w 472"/>
                  <a:gd name="T27" fmla="*/ 58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2" h="563">
                    <a:moveTo>
                      <a:pt x="241" y="471"/>
                    </a:moveTo>
                    <a:cubicBezTo>
                      <a:pt x="327" y="471"/>
                      <a:pt x="380" y="423"/>
                      <a:pt x="434" y="361"/>
                    </a:cubicBezTo>
                    <a:cubicBezTo>
                      <a:pt x="472" y="361"/>
                      <a:pt x="472" y="361"/>
                      <a:pt x="472" y="361"/>
                    </a:cubicBezTo>
                    <a:cubicBezTo>
                      <a:pt x="409" y="462"/>
                      <a:pt x="316" y="563"/>
                      <a:pt x="171" y="563"/>
                    </a:cubicBezTo>
                    <a:cubicBezTo>
                      <a:pt x="68" y="563"/>
                      <a:pt x="0" y="513"/>
                      <a:pt x="0" y="389"/>
                    </a:cubicBezTo>
                    <a:cubicBezTo>
                      <a:pt x="0" y="264"/>
                      <a:pt x="71" y="0"/>
                      <a:pt x="295" y="0"/>
                    </a:cubicBezTo>
                    <a:cubicBezTo>
                      <a:pt x="393" y="0"/>
                      <a:pt x="416" y="50"/>
                      <a:pt x="416" y="105"/>
                    </a:cubicBezTo>
                    <a:cubicBezTo>
                      <a:pt x="416" y="231"/>
                      <a:pt x="295" y="328"/>
                      <a:pt x="164" y="336"/>
                    </a:cubicBezTo>
                    <a:cubicBezTo>
                      <a:pt x="163" y="351"/>
                      <a:pt x="162" y="366"/>
                      <a:pt x="162" y="380"/>
                    </a:cubicBezTo>
                    <a:cubicBezTo>
                      <a:pt x="162" y="454"/>
                      <a:pt x="188" y="471"/>
                      <a:pt x="241" y="471"/>
                    </a:cubicBezTo>
                    <a:close/>
                    <a:moveTo>
                      <a:pt x="304" y="58"/>
                    </a:moveTo>
                    <a:cubicBezTo>
                      <a:pt x="248" y="58"/>
                      <a:pt x="195" y="175"/>
                      <a:pt x="173" y="283"/>
                    </a:cubicBezTo>
                    <a:cubicBezTo>
                      <a:pt x="257" y="278"/>
                      <a:pt x="332" y="194"/>
                      <a:pt x="332" y="103"/>
                    </a:cubicBezTo>
                    <a:cubicBezTo>
                      <a:pt x="332" y="75"/>
                      <a:pt x="325" y="58"/>
                      <a:pt x="304" y="58"/>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0" name="îśľide"/>
              <p:cNvSpPr/>
              <p:nvPr/>
            </p:nvSpPr>
            <p:spPr bwMode="auto">
              <a:xfrm>
                <a:off x="5180642" y="3146089"/>
                <a:ext cx="236564" cy="287739"/>
              </a:xfrm>
              <a:custGeom>
                <a:avLst/>
                <a:gdLst>
                  <a:gd name="T0" fmla="*/ 585 w 635"/>
                  <a:gd name="T1" fmla="*/ 0 h 772"/>
                  <a:gd name="T2" fmla="*/ 460 w 635"/>
                  <a:gd name="T3" fmla="*/ 591 h 772"/>
                  <a:gd name="T4" fmla="*/ 455 w 635"/>
                  <a:gd name="T5" fmla="*/ 626 h 772"/>
                  <a:gd name="T6" fmla="*/ 500 w 635"/>
                  <a:gd name="T7" fmla="*/ 666 h 772"/>
                  <a:gd name="T8" fmla="*/ 589 w 635"/>
                  <a:gd name="T9" fmla="*/ 570 h 772"/>
                  <a:gd name="T10" fmla="*/ 635 w 635"/>
                  <a:gd name="T11" fmla="*/ 570 h 772"/>
                  <a:gd name="T12" fmla="*/ 415 w 635"/>
                  <a:gd name="T13" fmla="*/ 766 h 772"/>
                  <a:gd name="T14" fmla="*/ 307 w 635"/>
                  <a:gd name="T15" fmla="*/ 672 h 772"/>
                  <a:gd name="T16" fmla="*/ 146 w 635"/>
                  <a:gd name="T17" fmla="*/ 772 h 772"/>
                  <a:gd name="T18" fmla="*/ 0 w 635"/>
                  <a:gd name="T19" fmla="*/ 596 h 772"/>
                  <a:gd name="T20" fmla="*/ 281 w 635"/>
                  <a:gd name="T21" fmla="*/ 213 h 772"/>
                  <a:gd name="T22" fmla="*/ 370 w 635"/>
                  <a:gd name="T23" fmla="*/ 269 h 772"/>
                  <a:gd name="T24" fmla="*/ 370 w 635"/>
                  <a:gd name="T25" fmla="*/ 274 h 772"/>
                  <a:gd name="T26" fmla="*/ 423 w 635"/>
                  <a:gd name="T27" fmla="*/ 22 h 772"/>
                  <a:gd name="T28" fmla="*/ 585 w 635"/>
                  <a:gd name="T29" fmla="*/ 0 h 772"/>
                  <a:gd name="T30" fmla="*/ 306 w 635"/>
                  <a:gd name="T31" fmla="*/ 570 h 772"/>
                  <a:gd name="T32" fmla="*/ 360 w 635"/>
                  <a:gd name="T33" fmla="*/ 319 h 772"/>
                  <a:gd name="T34" fmla="*/ 315 w 635"/>
                  <a:gd name="T35" fmla="*/ 281 h 772"/>
                  <a:gd name="T36" fmla="*/ 162 w 635"/>
                  <a:gd name="T37" fmla="*/ 581 h 772"/>
                  <a:gd name="T38" fmla="*/ 217 w 635"/>
                  <a:gd name="T39" fmla="*/ 666 h 772"/>
                  <a:gd name="T40" fmla="*/ 306 w 635"/>
                  <a:gd name="T41" fmla="*/ 575 h 772"/>
                  <a:gd name="T42" fmla="*/ 306 w 635"/>
                  <a:gd name="T43" fmla="*/ 570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5" h="772">
                    <a:moveTo>
                      <a:pt x="585" y="0"/>
                    </a:moveTo>
                    <a:cubicBezTo>
                      <a:pt x="460" y="591"/>
                      <a:pt x="460" y="591"/>
                      <a:pt x="460" y="591"/>
                    </a:cubicBezTo>
                    <a:cubicBezTo>
                      <a:pt x="456" y="605"/>
                      <a:pt x="455" y="616"/>
                      <a:pt x="455" y="626"/>
                    </a:cubicBezTo>
                    <a:cubicBezTo>
                      <a:pt x="455" y="656"/>
                      <a:pt x="469" y="666"/>
                      <a:pt x="500" y="666"/>
                    </a:cubicBezTo>
                    <a:cubicBezTo>
                      <a:pt x="543" y="666"/>
                      <a:pt x="572" y="625"/>
                      <a:pt x="589" y="570"/>
                    </a:cubicBezTo>
                    <a:cubicBezTo>
                      <a:pt x="635" y="570"/>
                      <a:pt x="635" y="570"/>
                      <a:pt x="635" y="570"/>
                    </a:cubicBezTo>
                    <a:cubicBezTo>
                      <a:pt x="572" y="748"/>
                      <a:pt x="474" y="766"/>
                      <a:pt x="415" y="766"/>
                    </a:cubicBezTo>
                    <a:cubicBezTo>
                      <a:pt x="356" y="766"/>
                      <a:pt x="316" y="733"/>
                      <a:pt x="307" y="672"/>
                    </a:cubicBezTo>
                    <a:cubicBezTo>
                      <a:pt x="275" y="722"/>
                      <a:pt x="223" y="772"/>
                      <a:pt x="146" y="772"/>
                    </a:cubicBezTo>
                    <a:cubicBezTo>
                      <a:pt x="71" y="772"/>
                      <a:pt x="0" y="726"/>
                      <a:pt x="0" y="596"/>
                    </a:cubicBezTo>
                    <a:cubicBezTo>
                      <a:pt x="0" y="449"/>
                      <a:pt x="91" y="213"/>
                      <a:pt x="281" y="213"/>
                    </a:cubicBezTo>
                    <a:cubicBezTo>
                      <a:pt x="344" y="213"/>
                      <a:pt x="370" y="237"/>
                      <a:pt x="370" y="269"/>
                    </a:cubicBezTo>
                    <a:cubicBezTo>
                      <a:pt x="370" y="274"/>
                      <a:pt x="370" y="274"/>
                      <a:pt x="370" y="274"/>
                    </a:cubicBezTo>
                    <a:cubicBezTo>
                      <a:pt x="423" y="22"/>
                      <a:pt x="423" y="22"/>
                      <a:pt x="423" y="22"/>
                    </a:cubicBezTo>
                    <a:lnTo>
                      <a:pt x="585" y="0"/>
                    </a:lnTo>
                    <a:close/>
                    <a:moveTo>
                      <a:pt x="306" y="570"/>
                    </a:moveTo>
                    <a:cubicBezTo>
                      <a:pt x="360" y="319"/>
                      <a:pt x="360" y="319"/>
                      <a:pt x="360" y="319"/>
                    </a:cubicBezTo>
                    <a:cubicBezTo>
                      <a:pt x="358" y="306"/>
                      <a:pt x="348" y="281"/>
                      <a:pt x="315" y="281"/>
                    </a:cubicBezTo>
                    <a:cubicBezTo>
                      <a:pt x="222" y="281"/>
                      <a:pt x="162" y="478"/>
                      <a:pt x="162" y="581"/>
                    </a:cubicBezTo>
                    <a:cubicBezTo>
                      <a:pt x="162" y="665"/>
                      <a:pt x="197" y="666"/>
                      <a:pt x="217" y="666"/>
                    </a:cubicBezTo>
                    <a:cubicBezTo>
                      <a:pt x="247" y="666"/>
                      <a:pt x="292" y="636"/>
                      <a:pt x="306" y="575"/>
                    </a:cubicBezTo>
                    <a:lnTo>
                      <a:pt x="306" y="570"/>
                    </a:ln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1" name="ïṩļïḋe"/>
              <p:cNvSpPr/>
              <p:nvPr/>
            </p:nvSpPr>
            <p:spPr bwMode="auto">
              <a:xfrm>
                <a:off x="5396929" y="3141261"/>
                <a:ext cx="129386" cy="292567"/>
              </a:xfrm>
              <a:custGeom>
                <a:avLst/>
                <a:gdLst>
                  <a:gd name="T0" fmla="*/ 240 w 347"/>
                  <a:gd name="T1" fmla="*/ 233 h 786"/>
                  <a:gd name="T2" fmla="*/ 162 w 347"/>
                  <a:gd name="T3" fmla="*/ 605 h 786"/>
                  <a:gd name="T4" fmla="*/ 157 w 347"/>
                  <a:gd name="T5" fmla="*/ 640 h 786"/>
                  <a:gd name="T6" fmla="*/ 202 w 347"/>
                  <a:gd name="T7" fmla="*/ 680 h 786"/>
                  <a:gd name="T8" fmla="*/ 301 w 347"/>
                  <a:gd name="T9" fmla="*/ 584 h 786"/>
                  <a:gd name="T10" fmla="*/ 347 w 347"/>
                  <a:gd name="T11" fmla="*/ 584 h 786"/>
                  <a:gd name="T12" fmla="*/ 117 w 347"/>
                  <a:gd name="T13" fmla="*/ 786 h 786"/>
                  <a:gd name="T14" fmla="*/ 0 w 347"/>
                  <a:gd name="T15" fmla="*/ 655 h 786"/>
                  <a:gd name="T16" fmla="*/ 9 w 347"/>
                  <a:gd name="T17" fmla="*/ 584 h 786"/>
                  <a:gd name="T18" fmla="*/ 83 w 347"/>
                  <a:gd name="T19" fmla="*/ 233 h 786"/>
                  <a:gd name="T20" fmla="*/ 240 w 347"/>
                  <a:gd name="T21" fmla="*/ 233 h 786"/>
                  <a:gd name="T22" fmla="*/ 191 w 347"/>
                  <a:gd name="T23" fmla="*/ 0 h 786"/>
                  <a:gd name="T24" fmla="*/ 279 w 347"/>
                  <a:gd name="T25" fmla="*/ 87 h 786"/>
                  <a:gd name="T26" fmla="*/ 191 w 347"/>
                  <a:gd name="T27" fmla="*/ 174 h 786"/>
                  <a:gd name="T28" fmla="*/ 105 w 347"/>
                  <a:gd name="T29" fmla="*/ 87 h 786"/>
                  <a:gd name="T30" fmla="*/ 191 w 347"/>
                  <a:gd name="T31"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7" h="786">
                    <a:moveTo>
                      <a:pt x="240" y="233"/>
                    </a:moveTo>
                    <a:cubicBezTo>
                      <a:pt x="162" y="605"/>
                      <a:pt x="162" y="605"/>
                      <a:pt x="162" y="605"/>
                    </a:cubicBezTo>
                    <a:cubicBezTo>
                      <a:pt x="158" y="619"/>
                      <a:pt x="157" y="630"/>
                      <a:pt x="157" y="640"/>
                    </a:cubicBezTo>
                    <a:cubicBezTo>
                      <a:pt x="157" y="670"/>
                      <a:pt x="172" y="680"/>
                      <a:pt x="202" y="680"/>
                    </a:cubicBezTo>
                    <a:cubicBezTo>
                      <a:pt x="245" y="680"/>
                      <a:pt x="284" y="639"/>
                      <a:pt x="301" y="584"/>
                    </a:cubicBezTo>
                    <a:cubicBezTo>
                      <a:pt x="347" y="584"/>
                      <a:pt x="347" y="584"/>
                      <a:pt x="347" y="584"/>
                    </a:cubicBezTo>
                    <a:cubicBezTo>
                      <a:pt x="284" y="762"/>
                      <a:pt x="176" y="786"/>
                      <a:pt x="117" y="786"/>
                    </a:cubicBezTo>
                    <a:cubicBezTo>
                      <a:pt x="51" y="786"/>
                      <a:pt x="0" y="747"/>
                      <a:pt x="0" y="655"/>
                    </a:cubicBezTo>
                    <a:cubicBezTo>
                      <a:pt x="0" y="634"/>
                      <a:pt x="3" y="610"/>
                      <a:pt x="9" y="584"/>
                    </a:cubicBezTo>
                    <a:cubicBezTo>
                      <a:pt x="83" y="233"/>
                      <a:pt x="83" y="233"/>
                      <a:pt x="83" y="233"/>
                    </a:cubicBezTo>
                    <a:lnTo>
                      <a:pt x="240" y="233"/>
                    </a:lnTo>
                    <a:close/>
                    <a:moveTo>
                      <a:pt x="191" y="0"/>
                    </a:moveTo>
                    <a:cubicBezTo>
                      <a:pt x="239" y="0"/>
                      <a:pt x="279" y="39"/>
                      <a:pt x="279" y="87"/>
                    </a:cubicBezTo>
                    <a:cubicBezTo>
                      <a:pt x="279" y="136"/>
                      <a:pt x="239" y="174"/>
                      <a:pt x="191" y="174"/>
                    </a:cubicBezTo>
                    <a:cubicBezTo>
                      <a:pt x="143" y="174"/>
                      <a:pt x="105" y="136"/>
                      <a:pt x="105" y="87"/>
                    </a:cubicBezTo>
                    <a:cubicBezTo>
                      <a:pt x="105" y="39"/>
                      <a:pt x="143" y="0"/>
                      <a:pt x="191" y="0"/>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2" name="îṩ1íḑè"/>
              <p:cNvSpPr/>
              <p:nvPr/>
            </p:nvSpPr>
            <p:spPr bwMode="auto">
              <a:xfrm>
                <a:off x="5504107" y="3224300"/>
                <a:ext cx="175733" cy="209528"/>
              </a:xfrm>
              <a:custGeom>
                <a:avLst/>
                <a:gdLst>
                  <a:gd name="T0" fmla="*/ 333 w 472"/>
                  <a:gd name="T1" fmla="*/ 103 h 563"/>
                  <a:gd name="T2" fmla="*/ 302 w 472"/>
                  <a:gd name="T3" fmla="*/ 58 h 563"/>
                  <a:gd name="T4" fmla="*/ 162 w 472"/>
                  <a:gd name="T5" fmla="*/ 380 h 563"/>
                  <a:gd name="T6" fmla="*/ 241 w 472"/>
                  <a:gd name="T7" fmla="*/ 471 h 563"/>
                  <a:gd name="T8" fmla="*/ 435 w 472"/>
                  <a:gd name="T9" fmla="*/ 361 h 563"/>
                  <a:gd name="T10" fmla="*/ 472 w 472"/>
                  <a:gd name="T11" fmla="*/ 361 h 563"/>
                  <a:gd name="T12" fmla="*/ 171 w 472"/>
                  <a:gd name="T13" fmla="*/ 563 h 563"/>
                  <a:gd name="T14" fmla="*/ 0 w 472"/>
                  <a:gd name="T15" fmla="*/ 389 h 563"/>
                  <a:gd name="T16" fmla="*/ 295 w 472"/>
                  <a:gd name="T17" fmla="*/ 0 h 563"/>
                  <a:gd name="T18" fmla="*/ 416 w 472"/>
                  <a:gd name="T19" fmla="*/ 101 h 563"/>
                  <a:gd name="T20" fmla="*/ 358 w 472"/>
                  <a:gd name="T21" fmla="*/ 180 h 563"/>
                  <a:gd name="T22" fmla="*/ 320 w 472"/>
                  <a:gd name="T23" fmla="*/ 167 h 563"/>
                  <a:gd name="T24" fmla="*/ 333 w 472"/>
                  <a:gd name="T25" fmla="*/ 10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2" h="563">
                    <a:moveTo>
                      <a:pt x="333" y="103"/>
                    </a:moveTo>
                    <a:cubicBezTo>
                      <a:pt x="333" y="75"/>
                      <a:pt x="323" y="58"/>
                      <a:pt x="302" y="58"/>
                    </a:cubicBezTo>
                    <a:cubicBezTo>
                      <a:pt x="233" y="58"/>
                      <a:pt x="162" y="258"/>
                      <a:pt x="162" y="380"/>
                    </a:cubicBezTo>
                    <a:cubicBezTo>
                      <a:pt x="162" y="454"/>
                      <a:pt x="189" y="471"/>
                      <a:pt x="241" y="471"/>
                    </a:cubicBezTo>
                    <a:cubicBezTo>
                      <a:pt x="327" y="471"/>
                      <a:pt x="380" y="423"/>
                      <a:pt x="435" y="361"/>
                    </a:cubicBezTo>
                    <a:cubicBezTo>
                      <a:pt x="472" y="361"/>
                      <a:pt x="472" y="361"/>
                      <a:pt x="472" y="361"/>
                    </a:cubicBezTo>
                    <a:cubicBezTo>
                      <a:pt x="409" y="462"/>
                      <a:pt x="317" y="563"/>
                      <a:pt x="171" y="563"/>
                    </a:cubicBezTo>
                    <a:cubicBezTo>
                      <a:pt x="68" y="563"/>
                      <a:pt x="0" y="513"/>
                      <a:pt x="0" y="389"/>
                    </a:cubicBezTo>
                    <a:cubicBezTo>
                      <a:pt x="0" y="263"/>
                      <a:pt x="73" y="0"/>
                      <a:pt x="295" y="0"/>
                    </a:cubicBezTo>
                    <a:cubicBezTo>
                      <a:pt x="392" y="0"/>
                      <a:pt x="416" y="50"/>
                      <a:pt x="416" y="101"/>
                    </a:cubicBezTo>
                    <a:cubicBezTo>
                      <a:pt x="416" y="154"/>
                      <a:pt x="390" y="180"/>
                      <a:pt x="358" y="180"/>
                    </a:cubicBezTo>
                    <a:cubicBezTo>
                      <a:pt x="346" y="180"/>
                      <a:pt x="333" y="176"/>
                      <a:pt x="320" y="167"/>
                    </a:cubicBezTo>
                    <a:cubicBezTo>
                      <a:pt x="329" y="143"/>
                      <a:pt x="333" y="121"/>
                      <a:pt x="333" y="103"/>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3" name="išļîdê"/>
              <p:cNvSpPr/>
              <p:nvPr/>
            </p:nvSpPr>
            <p:spPr bwMode="auto">
              <a:xfrm>
                <a:off x="5662460" y="3141261"/>
                <a:ext cx="129386" cy="292567"/>
              </a:xfrm>
              <a:custGeom>
                <a:avLst/>
                <a:gdLst>
                  <a:gd name="T0" fmla="*/ 240 w 347"/>
                  <a:gd name="T1" fmla="*/ 233 h 786"/>
                  <a:gd name="T2" fmla="*/ 162 w 347"/>
                  <a:gd name="T3" fmla="*/ 605 h 786"/>
                  <a:gd name="T4" fmla="*/ 157 w 347"/>
                  <a:gd name="T5" fmla="*/ 640 h 786"/>
                  <a:gd name="T6" fmla="*/ 202 w 347"/>
                  <a:gd name="T7" fmla="*/ 680 h 786"/>
                  <a:gd name="T8" fmla="*/ 301 w 347"/>
                  <a:gd name="T9" fmla="*/ 584 h 786"/>
                  <a:gd name="T10" fmla="*/ 347 w 347"/>
                  <a:gd name="T11" fmla="*/ 584 h 786"/>
                  <a:gd name="T12" fmla="*/ 117 w 347"/>
                  <a:gd name="T13" fmla="*/ 786 h 786"/>
                  <a:gd name="T14" fmla="*/ 0 w 347"/>
                  <a:gd name="T15" fmla="*/ 655 h 786"/>
                  <a:gd name="T16" fmla="*/ 9 w 347"/>
                  <a:gd name="T17" fmla="*/ 584 h 786"/>
                  <a:gd name="T18" fmla="*/ 83 w 347"/>
                  <a:gd name="T19" fmla="*/ 233 h 786"/>
                  <a:gd name="T20" fmla="*/ 240 w 347"/>
                  <a:gd name="T21" fmla="*/ 233 h 786"/>
                  <a:gd name="T22" fmla="*/ 191 w 347"/>
                  <a:gd name="T23" fmla="*/ 0 h 786"/>
                  <a:gd name="T24" fmla="*/ 279 w 347"/>
                  <a:gd name="T25" fmla="*/ 87 h 786"/>
                  <a:gd name="T26" fmla="*/ 191 w 347"/>
                  <a:gd name="T27" fmla="*/ 174 h 786"/>
                  <a:gd name="T28" fmla="*/ 105 w 347"/>
                  <a:gd name="T29" fmla="*/ 87 h 786"/>
                  <a:gd name="T30" fmla="*/ 191 w 347"/>
                  <a:gd name="T31"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7" h="786">
                    <a:moveTo>
                      <a:pt x="240" y="233"/>
                    </a:moveTo>
                    <a:cubicBezTo>
                      <a:pt x="162" y="605"/>
                      <a:pt x="162" y="605"/>
                      <a:pt x="162" y="605"/>
                    </a:cubicBezTo>
                    <a:cubicBezTo>
                      <a:pt x="158" y="619"/>
                      <a:pt x="157" y="630"/>
                      <a:pt x="157" y="640"/>
                    </a:cubicBezTo>
                    <a:cubicBezTo>
                      <a:pt x="157" y="670"/>
                      <a:pt x="172" y="680"/>
                      <a:pt x="202" y="680"/>
                    </a:cubicBezTo>
                    <a:cubicBezTo>
                      <a:pt x="245" y="680"/>
                      <a:pt x="284" y="639"/>
                      <a:pt x="301" y="584"/>
                    </a:cubicBezTo>
                    <a:cubicBezTo>
                      <a:pt x="347" y="584"/>
                      <a:pt x="347" y="584"/>
                      <a:pt x="347" y="584"/>
                    </a:cubicBezTo>
                    <a:cubicBezTo>
                      <a:pt x="284" y="762"/>
                      <a:pt x="176" y="786"/>
                      <a:pt x="117" y="786"/>
                    </a:cubicBezTo>
                    <a:cubicBezTo>
                      <a:pt x="51" y="786"/>
                      <a:pt x="0" y="747"/>
                      <a:pt x="0" y="655"/>
                    </a:cubicBezTo>
                    <a:cubicBezTo>
                      <a:pt x="0" y="634"/>
                      <a:pt x="3" y="610"/>
                      <a:pt x="9" y="584"/>
                    </a:cubicBezTo>
                    <a:cubicBezTo>
                      <a:pt x="83" y="233"/>
                      <a:pt x="83" y="233"/>
                      <a:pt x="83" y="233"/>
                    </a:cubicBezTo>
                    <a:lnTo>
                      <a:pt x="240" y="233"/>
                    </a:lnTo>
                    <a:close/>
                    <a:moveTo>
                      <a:pt x="191" y="0"/>
                    </a:moveTo>
                    <a:cubicBezTo>
                      <a:pt x="239" y="0"/>
                      <a:pt x="279" y="39"/>
                      <a:pt x="279" y="87"/>
                    </a:cubicBezTo>
                    <a:cubicBezTo>
                      <a:pt x="279" y="136"/>
                      <a:pt x="239" y="174"/>
                      <a:pt x="191" y="174"/>
                    </a:cubicBezTo>
                    <a:cubicBezTo>
                      <a:pt x="143" y="174"/>
                      <a:pt x="105" y="136"/>
                      <a:pt x="105" y="87"/>
                    </a:cubicBezTo>
                    <a:cubicBezTo>
                      <a:pt x="105" y="39"/>
                      <a:pt x="143" y="0"/>
                      <a:pt x="191" y="0"/>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4" name="iş1íḋé"/>
              <p:cNvSpPr/>
              <p:nvPr/>
            </p:nvSpPr>
            <p:spPr bwMode="auto">
              <a:xfrm>
                <a:off x="5759017" y="3226231"/>
                <a:ext cx="239461" cy="207597"/>
              </a:xfrm>
              <a:custGeom>
                <a:avLst/>
                <a:gdLst>
                  <a:gd name="T0" fmla="*/ 317 w 640"/>
                  <a:gd name="T1" fmla="*/ 100 h 558"/>
                  <a:gd name="T2" fmla="*/ 232 w 640"/>
                  <a:gd name="T3" fmla="*/ 201 h 558"/>
                  <a:gd name="T4" fmla="*/ 158 w 640"/>
                  <a:gd name="T5" fmla="*/ 552 h 558"/>
                  <a:gd name="T6" fmla="*/ 0 w 640"/>
                  <a:gd name="T7" fmla="*/ 552 h 558"/>
                  <a:gd name="T8" fmla="*/ 116 w 640"/>
                  <a:gd name="T9" fmla="*/ 5 h 558"/>
                  <a:gd name="T10" fmla="*/ 274 w 640"/>
                  <a:gd name="T11" fmla="*/ 5 h 558"/>
                  <a:gd name="T12" fmla="*/ 261 w 640"/>
                  <a:gd name="T13" fmla="*/ 62 h 558"/>
                  <a:gd name="T14" fmla="*/ 389 w 640"/>
                  <a:gd name="T15" fmla="*/ 0 h 558"/>
                  <a:gd name="T16" fmla="*/ 511 w 640"/>
                  <a:gd name="T17" fmla="*/ 124 h 558"/>
                  <a:gd name="T18" fmla="*/ 458 w 640"/>
                  <a:gd name="T19" fmla="*/ 406 h 558"/>
                  <a:gd name="T20" fmla="*/ 502 w 640"/>
                  <a:gd name="T21" fmla="*/ 452 h 558"/>
                  <a:gd name="T22" fmla="*/ 594 w 640"/>
                  <a:gd name="T23" fmla="*/ 356 h 558"/>
                  <a:gd name="T24" fmla="*/ 640 w 640"/>
                  <a:gd name="T25" fmla="*/ 356 h 558"/>
                  <a:gd name="T26" fmla="*/ 436 w 640"/>
                  <a:gd name="T27" fmla="*/ 558 h 558"/>
                  <a:gd name="T28" fmla="*/ 307 w 640"/>
                  <a:gd name="T29" fmla="*/ 435 h 558"/>
                  <a:gd name="T30" fmla="*/ 357 w 640"/>
                  <a:gd name="T31" fmla="*/ 156 h 558"/>
                  <a:gd name="T32" fmla="*/ 317 w 640"/>
                  <a:gd name="T33" fmla="*/ 10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0" h="558">
                    <a:moveTo>
                      <a:pt x="317" y="100"/>
                    </a:moveTo>
                    <a:cubicBezTo>
                      <a:pt x="278" y="100"/>
                      <a:pt x="248" y="146"/>
                      <a:pt x="232" y="201"/>
                    </a:cubicBezTo>
                    <a:cubicBezTo>
                      <a:pt x="158" y="552"/>
                      <a:pt x="158" y="552"/>
                      <a:pt x="158" y="552"/>
                    </a:cubicBezTo>
                    <a:cubicBezTo>
                      <a:pt x="0" y="552"/>
                      <a:pt x="0" y="552"/>
                      <a:pt x="0" y="552"/>
                    </a:cubicBezTo>
                    <a:cubicBezTo>
                      <a:pt x="116" y="5"/>
                      <a:pt x="116" y="5"/>
                      <a:pt x="116" y="5"/>
                    </a:cubicBezTo>
                    <a:cubicBezTo>
                      <a:pt x="274" y="5"/>
                      <a:pt x="274" y="5"/>
                      <a:pt x="274" y="5"/>
                    </a:cubicBezTo>
                    <a:cubicBezTo>
                      <a:pt x="261" y="62"/>
                      <a:pt x="261" y="62"/>
                      <a:pt x="261" y="62"/>
                    </a:cubicBezTo>
                    <a:cubicBezTo>
                      <a:pt x="307" y="9"/>
                      <a:pt x="356" y="0"/>
                      <a:pt x="389" y="0"/>
                    </a:cubicBezTo>
                    <a:cubicBezTo>
                      <a:pt x="459" y="0"/>
                      <a:pt x="511" y="37"/>
                      <a:pt x="511" y="124"/>
                    </a:cubicBezTo>
                    <a:cubicBezTo>
                      <a:pt x="511" y="213"/>
                      <a:pt x="458" y="345"/>
                      <a:pt x="458" y="406"/>
                    </a:cubicBezTo>
                    <a:cubicBezTo>
                      <a:pt x="458" y="434"/>
                      <a:pt x="469" y="452"/>
                      <a:pt x="502" y="452"/>
                    </a:cubicBezTo>
                    <a:cubicBezTo>
                      <a:pt x="550" y="452"/>
                      <a:pt x="570" y="413"/>
                      <a:pt x="594" y="356"/>
                    </a:cubicBezTo>
                    <a:cubicBezTo>
                      <a:pt x="640" y="356"/>
                      <a:pt x="640" y="356"/>
                      <a:pt x="640" y="356"/>
                    </a:cubicBezTo>
                    <a:cubicBezTo>
                      <a:pt x="579" y="535"/>
                      <a:pt x="494" y="558"/>
                      <a:pt x="436" y="558"/>
                    </a:cubicBezTo>
                    <a:cubicBezTo>
                      <a:pt x="341" y="558"/>
                      <a:pt x="307" y="497"/>
                      <a:pt x="307" y="435"/>
                    </a:cubicBezTo>
                    <a:cubicBezTo>
                      <a:pt x="307" y="360"/>
                      <a:pt x="357" y="226"/>
                      <a:pt x="357" y="156"/>
                    </a:cubicBezTo>
                    <a:cubicBezTo>
                      <a:pt x="357" y="120"/>
                      <a:pt x="344" y="100"/>
                      <a:pt x="317" y="100"/>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5" name="ïṡḷíḍê"/>
              <p:cNvSpPr/>
              <p:nvPr/>
            </p:nvSpPr>
            <p:spPr bwMode="auto">
              <a:xfrm>
                <a:off x="5975304" y="3224300"/>
                <a:ext cx="155457" cy="209528"/>
              </a:xfrm>
              <a:custGeom>
                <a:avLst/>
                <a:gdLst>
                  <a:gd name="T0" fmla="*/ 229 w 415"/>
                  <a:gd name="T1" fmla="*/ 459 h 563"/>
                  <a:gd name="T2" fmla="*/ 358 w 415"/>
                  <a:gd name="T3" fmla="*/ 401 h 563"/>
                  <a:gd name="T4" fmla="*/ 169 w 415"/>
                  <a:gd name="T5" fmla="*/ 563 h 563"/>
                  <a:gd name="T6" fmla="*/ 0 w 415"/>
                  <a:gd name="T7" fmla="*/ 389 h 563"/>
                  <a:gd name="T8" fmla="*/ 295 w 415"/>
                  <a:gd name="T9" fmla="*/ 0 h 563"/>
                  <a:gd name="T10" fmla="*/ 415 w 415"/>
                  <a:gd name="T11" fmla="*/ 105 h 563"/>
                  <a:gd name="T12" fmla="*/ 164 w 415"/>
                  <a:gd name="T13" fmla="*/ 336 h 563"/>
                  <a:gd name="T14" fmla="*/ 162 w 415"/>
                  <a:gd name="T15" fmla="*/ 369 h 563"/>
                  <a:gd name="T16" fmla="*/ 229 w 415"/>
                  <a:gd name="T17" fmla="*/ 459 h 563"/>
                  <a:gd name="T18" fmla="*/ 304 w 415"/>
                  <a:gd name="T19" fmla="*/ 58 h 563"/>
                  <a:gd name="T20" fmla="*/ 171 w 415"/>
                  <a:gd name="T21" fmla="*/ 283 h 563"/>
                  <a:gd name="T22" fmla="*/ 331 w 415"/>
                  <a:gd name="T23" fmla="*/ 103 h 563"/>
                  <a:gd name="T24" fmla="*/ 304 w 415"/>
                  <a:gd name="T25" fmla="*/ 58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5" h="563">
                    <a:moveTo>
                      <a:pt x="229" y="459"/>
                    </a:moveTo>
                    <a:cubicBezTo>
                      <a:pt x="271" y="459"/>
                      <a:pt x="323" y="432"/>
                      <a:pt x="358" y="401"/>
                    </a:cubicBezTo>
                    <a:cubicBezTo>
                      <a:pt x="335" y="526"/>
                      <a:pt x="257" y="563"/>
                      <a:pt x="169" y="563"/>
                    </a:cubicBezTo>
                    <a:cubicBezTo>
                      <a:pt x="67" y="563"/>
                      <a:pt x="0" y="513"/>
                      <a:pt x="0" y="389"/>
                    </a:cubicBezTo>
                    <a:cubicBezTo>
                      <a:pt x="0" y="264"/>
                      <a:pt x="71" y="0"/>
                      <a:pt x="295" y="0"/>
                    </a:cubicBezTo>
                    <a:cubicBezTo>
                      <a:pt x="392" y="0"/>
                      <a:pt x="415" y="50"/>
                      <a:pt x="415" y="105"/>
                    </a:cubicBezTo>
                    <a:cubicBezTo>
                      <a:pt x="415" y="232"/>
                      <a:pt x="295" y="328"/>
                      <a:pt x="164" y="336"/>
                    </a:cubicBezTo>
                    <a:cubicBezTo>
                      <a:pt x="163" y="347"/>
                      <a:pt x="162" y="359"/>
                      <a:pt x="162" y="369"/>
                    </a:cubicBezTo>
                    <a:cubicBezTo>
                      <a:pt x="162" y="438"/>
                      <a:pt x="191" y="459"/>
                      <a:pt x="229" y="459"/>
                    </a:cubicBezTo>
                    <a:close/>
                    <a:moveTo>
                      <a:pt x="304" y="58"/>
                    </a:moveTo>
                    <a:cubicBezTo>
                      <a:pt x="249" y="58"/>
                      <a:pt x="194" y="179"/>
                      <a:pt x="171" y="283"/>
                    </a:cubicBezTo>
                    <a:cubicBezTo>
                      <a:pt x="257" y="279"/>
                      <a:pt x="331" y="195"/>
                      <a:pt x="331" y="103"/>
                    </a:cubicBezTo>
                    <a:cubicBezTo>
                      <a:pt x="331" y="75"/>
                      <a:pt x="325" y="58"/>
                      <a:pt x="304" y="58"/>
                    </a:cubicBezTo>
                    <a:close/>
                  </a:path>
                </a:pathLst>
              </a:custGeom>
              <a:solidFill>
                <a:srgbClr val="BFADA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6" name="îṧḻíḋè"/>
              <p:cNvSpPr/>
              <p:nvPr/>
            </p:nvSpPr>
            <p:spPr bwMode="auto">
              <a:xfrm>
                <a:off x="5999444" y="4680376"/>
                <a:ext cx="762798" cy="314775"/>
              </a:xfrm>
              <a:custGeom>
                <a:avLst/>
                <a:gdLst>
                  <a:gd name="T0" fmla="*/ 1987 w 2042"/>
                  <a:gd name="T1" fmla="*/ 632 h 844"/>
                  <a:gd name="T2" fmla="*/ 1987 w 2042"/>
                  <a:gd name="T3" fmla="*/ 632 h 844"/>
                  <a:gd name="T4" fmla="*/ 2042 w 2042"/>
                  <a:gd name="T5" fmla="*/ 422 h 844"/>
                  <a:gd name="T6" fmla="*/ 2042 w 2042"/>
                  <a:gd name="T7" fmla="*/ 422 h 844"/>
                  <a:gd name="T8" fmla="*/ 1621 w 2042"/>
                  <a:gd name="T9" fmla="*/ 0 h 844"/>
                  <a:gd name="T10" fmla="*/ 1021 w 2042"/>
                  <a:gd name="T11" fmla="*/ 0 h 844"/>
                  <a:gd name="T12" fmla="*/ 422 w 2042"/>
                  <a:gd name="T13" fmla="*/ 0 h 844"/>
                  <a:gd name="T14" fmla="*/ 0 w 2042"/>
                  <a:gd name="T15" fmla="*/ 422 h 844"/>
                  <a:gd name="T16" fmla="*/ 0 w 2042"/>
                  <a:gd name="T17" fmla="*/ 422 h 844"/>
                  <a:gd name="T18" fmla="*/ 55 w 2042"/>
                  <a:gd name="T19" fmla="*/ 632 h 844"/>
                  <a:gd name="T20" fmla="*/ 55 w 2042"/>
                  <a:gd name="T21" fmla="*/ 632 h 844"/>
                  <a:gd name="T22" fmla="*/ 422 w 2042"/>
                  <a:gd name="T23" fmla="*/ 844 h 844"/>
                  <a:gd name="T24" fmla="*/ 1021 w 2042"/>
                  <a:gd name="T25" fmla="*/ 844 h 844"/>
                  <a:gd name="T26" fmla="*/ 1621 w 2042"/>
                  <a:gd name="T27" fmla="*/ 844 h 844"/>
                  <a:gd name="T28" fmla="*/ 1987 w 2042"/>
                  <a:gd name="T29" fmla="*/ 632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2" h="844">
                    <a:moveTo>
                      <a:pt x="1987" y="632"/>
                    </a:moveTo>
                    <a:cubicBezTo>
                      <a:pt x="1987" y="632"/>
                      <a:pt x="1987" y="632"/>
                      <a:pt x="1987" y="632"/>
                    </a:cubicBezTo>
                    <a:cubicBezTo>
                      <a:pt x="2022" y="571"/>
                      <a:pt x="2042" y="499"/>
                      <a:pt x="2042" y="422"/>
                    </a:cubicBezTo>
                    <a:cubicBezTo>
                      <a:pt x="2042" y="422"/>
                      <a:pt x="2042" y="422"/>
                      <a:pt x="2042" y="422"/>
                    </a:cubicBezTo>
                    <a:cubicBezTo>
                      <a:pt x="2042" y="189"/>
                      <a:pt x="1854" y="0"/>
                      <a:pt x="1621" y="0"/>
                    </a:cubicBezTo>
                    <a:cubicBezTo>
                      <a:pt x="1021" y="0"/>
                      <a:pt x="1021" y="0"/>
                      <a:pt x="1021" y="0"/>
                    </a:cubicBezTo>
                    <a:cubicBezTo>
                      <a:pt x="422" y="0"/>
                      <a:pt x="422" y="0"/>
                      <a:pt x="422" y="0"/>
                    </a:cubicBezTo>
                    <a:cubicBezTo>
                      <a:pt x="189" y="0"/>
                      <a:pt x="0" y="189"/>
                      <a:pt x="0" y="422"/>
                    </a:cubicBezTo>
                    <a:cubicBezTo>
                      <a:pt x="0" y="422"/>
                      <a:pt x="0" y="422"/>
                      <a:pt x="0" y="422"/>
                    </a:cubicBezTo>
                    <a:cubicBezTo>
                      <a:pt x="0" y="499"/>
                      <a:pt x="20" y="570"/>
                      <a:pt x="55" y="632"/>
                    </a:cubicBezTo>
                    <a:cubicBezTo>
                      <a:pt x="55" y="632"/>
                      <a:pt x="55" y="632"/>
                      <a:pt x="55" y="632"/>
                    </a:cubicBezTo>
                    <a:cubicBezTo>
                      <a:pt x="128" y="759"/>
                      <a:pt x="265" y="844"/>
                      <a:pt x="422" y="844"/>
                    </a:cubicBezTo>
                    <a:cubicBezTo>
                      <a:pt x="1021" y="844"/>
                      <a:pt x="1021" y="844"/>
                      <a:pt x="1021" y="844"/>
                    </a:cubicBezTo>
                    <a:cubicBezTo>
                      <a:pt x="1621" y="844"/>
                      <a:pt x="1621" y="844"/>
                      <a:pt x="1621" y="844"/>
                    </a:cubicBezTo>
                    <a:cubicBezTo>
                      <a:pt x="1778" y="844"/>
                      <a:pt x="1914" y="759"/>
                      <a:pt x="1987" y="632"/>
                    </a:cubicBezTo>
                    <a:close/>
                  </a:path>
                </a:pathLst>
              </a:custGeom>
              <a:solidFill>
                <a:srgbClr val="3690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7" name="îṡḻiḑé"/>
              <p:cNvSpPr/>
              <p:nvPr/>
            </p:nvSpPr>
            <p:spPr bwMode="auto">
              <a:xfrm>
                <a:off x="6380842" y="4915974"/>
                <a:ext cx="361122" cy="79177"/>
              </a:xfrm>
              <a:custGeom>
                <a:avLst/>
                <a:gdLst>
                  <a:gd name="T0" fmla="*/ 966 w 966"/>
                  <a:gd name="T1" fmla="*/ 0 h 212"/>
                  <a:gd name="T2" fmla="*/ 733 w 966"/>
                  <a:gd name="T3" fmla="*/ 56 h 212"/>
                  <a:gd name="T4" fmla="*/ 0 w 966"/>
                  <a:gd name="T5" fmla="*/ 56 h 212"/>
                  <a:gd name="T6" fmla="*/ 0 w 966"/>
                  <a:gd name="T7" fmla="*/ 212 h 212"/>
                  <a:gd name="T8" fmla="*/ 600 w 966"/>
                  <a:gd name="T9" fmla="*/ 212 h 212"/>
                  <a:gd name="T10" fmla="*/ 966 w 966"/>
                  <a:gd name="T11" fmla="*/ 0 h 212"/>
                </a:gdLst>
                <a:ahLst/>
                <a:cxnLst>
                  <a:cxn ang="0">
                    <a:pos x="T0" y="T1"/>
                  </a:cxn>
                  <a:cxn ang="0">
                    <a:pos x="T2" y="T3"/>
                  </a:cxn>
                  <a:cxn ang="0">
                    <a:pos x="T4" y="T5"/>
                  </a:cxn>
                  <a:cxn ang="0">
                    <a:pos x="T6" y="T7"/>
                  </a:cxn>
                  <a:cxn ang="0">
                    <a:pos x="T8" y="T9"/>
                  </a:cxn>
                  <a:cxn ang="0">
                    <a:pos x="T10" y="T11"/>
                  </a:cxn>
                </a:cxnLst>
                <a:rect l="0" t="0" r="r" b="b"/>
                <a:pathLst>
                  <a:path w="966" h="212">
                    <a:moveTo>
                      <a:pt x="966" y="0"/>
                    </a:moveTo>
                    <a:cubicBezTo>
                      <a:pt x="896" y="36"/>
                      <a:pt x="817" y="56"/>
                      <a:pt x="733" y="56"/>
                    </a:cubicBezTo>
                    <a:cubicBezTo>
                      <a:pt x="0" y="56"/>
                      <a:pt x="0" y="56"/>
                      <a:pt x="0" y="56"/>
                    </a:cubicBezTo>
                    <a:cubicBezTo>
                      <a:pt x="0" y="212"/>
                      <a:pt x="0" y="212"/>
                      <a:pt x="0" y="212"/>
                    </a:cubicBezTo>
                    <a:cubicBezTo>
                      <a:pt x="600" y="212"/>
                      <a:pt x="600" y="212"/>
                      <a:pt x="600" y="212"/>
                    </a:cubicBezTo>
                    <a:cubicBezTo>
                      <a:pt x="757" y="212"/>
                      <a:pt x="893" y="127"/>
                      <a:pt x="966" y="0"/>
                    </a:cubicBezTo>
                    <a:close/>
                  </a:path>
                </a:pathLst>
              </a:custGeom>
              <a:solidFill>
                <a:srgbClr val="5497B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8" name="iṧlíḑè"/>
              <p:cNvSpPr/>
              <p:nvPr/>
            </p:nvSpPr>
            <p:spPr bwMode="auto">
              <a:xfrm>
                <a:off x="6380842" y="4680376"/>
                <a:ext cx="381399" cy="256841"/>
              </a:xfrm>
              <a:custGeom>
                <a:avLst/>
                <a:gdLst>
                  <a:gd name="T0" fmla="*/ 1021 w 1021"/>
                  <a:gd name="T1" fmla="*/ 422 h 688"/>
                  <a:gd name="T2" fmla="*/ 600 w 1021"/>
                  <a:gd name="T3" fmla="*/ 0 h 688"/>
                  <a:gd name="T4" fmla="*/ 0 w 1021"/>
                  <a:gd name="T5" fmla="*/ 0 h 688"/>
                  <a:gd name="T6" fmla="*/ 0 w 1021"/>
                  <a:gd name="T7" fmla="*/ 688 h 688"/>
                  <a:gd name="T8" fmla="*/ 733 w 1021"/>
                  <a:gd name="T9" fmla="*/ 688 h 688"/>
                  <a:gd name="T10" fmla="*/ 965 w 1021"/>
                  <a:gd name="T11" fmla="*/ 633 h 688"/>
                  <a:gd name="T12" fmla="*/ 1021 w 1021"/>
                  <a:gd name="T13" fmla="*/ 422 h 688"/>
                </a:gdLst>
                <a:ahLst/>
                <a:cxnLst>
                  <a:cxn ang="0">
                    <a:pos x="T0" y="T1"/>
                  </a:cxn>
                  <a:cxn ang="0">
                    <a:pos x="T2" y="T3"/>
                  </a:cxn>
                  <a:cxn ang="0">
                    <a:pos x="T4" y="T5"/>
                  </a:cxn>
                  <a:cxn ang="0">
                    <a:pos x="T6" y="T7"/>
                  </a:cxn>
                  <a:cxn ang="0">
                    <a:pos x="T8" y="T9"/>
                  </a:cxn>
                  <a:cxn ang="0">
                    <a:pos x="T10" y="T11"/>
                  </a:cxn>
                  <a:cxn ang="0">
                    <a:pos x="T12" y="T13"/>
                  </a:cxn>
                </a:cxnLst>
                <a:rect l="0" t="0" r="r" b="b"/>
                <a:pathLst>
                  <a:path w="1021" h="688">
                    <a:moveTo>
                      <a:pt x="1021" y="422"/>
                    </a:moveTo>
                    <a:cubicBezTo>
                      <a:pt x="1021" y="189"/>
                      <a:pt x="833" y="0"/>
                      <a:pt x="600" y="0"/>
                    </a:cubicBezTo>
                    <a:cubicBezTo>
                      <a:pt x="0" y="0"/>
                      <a:pt x="0" y="0"/>
                      <a:pt x="0" y="0"/>
                    </a:cubicBezTo>
                    <a:cubicBezTo>
                      <a:pt x="0" y="688"/>
                      <a:pt x="0" y="688"/>
                      <a:pt x="0" y="688"/>
                    </a:cubicBezTo>
                    <a:cubicBezTo>
                      <a:pt x="733" y="688"/>
                      <a:pt x="733" y="688"/>
                      <a:pt x="733" y="688"/>
                    </a:cubicBezTo>
                    <a:cubicBezTo>
                      <a:pt x="817" y="688"/>
                      <a:pt x="896" y="668"/>
                      <a:pt x="965" y="633"/>
                    </a:cubicBezTo>
                    <a:cubicBezTo>
                      <a:pt x="1001" y="571"/>
                      <a:pt x="1021" y="499"/>
                      <a:pt x="1021" y="422"/>
                    </a:cubicBezTo>
                    <a:close/>
                  </a:path>
                </a:pathLst>
              </a:custGeom>
              <a:solidFill>
                <a:srgbClr val="80C2E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59" name="išlîďe"/>
              <p:cNvSpPr/>
              <p:nvPr/>
            </p:nvSpPr>
            <p:spPr bwMode="auto">
              <a:xfrm>
                <a:off x="6020686" y="4915974"/>
                <a:ext cx="360157" cy="79177"/>
              </a:xfrm>
              <a:custGeom>
                <a:avLst/>
                <a:gdLst>
                  <a:gd name="T0" fmla="*/ 234 w 966"/>
                  <a:gd name="T1" fmla="*/ 56 h 212"/>
                  <a:gd name="T2" fmla="*/ 0 w 966"/>
                  <a:gd name="T3" fmla="*/ 0 h 212"/>
                  <a:gd name="T4" fmla="*/ 367 w 966"/>
                  <a:gd name="T5" fmla="*/ 212 h 212"/>
                  <a:gd name="T6" fmla="*/ 966 w 966"/>
                  <a:gd name="T7" fmla="*/ 212 h 212"/>
                  <a:gd name="T8" fmla="*/ 966 w 966"/>
                  <a:gd name="T9" fmla="*/ 56 h 212"/>
                  <a:gd name="T10" fmla="*/ 234 w 966"/>
                  <a:gd name="T11" fmla="*/ 56 h 212"/>
                </a:gdLst>
                <a:ahLst/>
                <a:cxnLst>
                  <a:cxn ang="0">
                    <a:pos x="T0" y="T1"/>
                  </a:cxn>
                  <a:cxn ang="0">
                    <a:pos x="T2" y="T3"/>
                  </a:cxn>
                  <a:cxn ang="0">
                    <a:pos x="T4" y="T5"/>
                  </a:cxn>
                  <a:cxn ang="0">
                    <a:pos x="T6" y="T7"/>
                  </a:cxn>
                  <a:cxn ang="0">
                    <a:pos x="T8" y="T9"/>
                  </a:cxn>
                  <a:cxn ang="0">
                    <a:pos x="T10" y="T11"/>
                  </a:cxn>
                </a:cxnLst>
                <a:rect l="0" t="0" r="r" b="b"/>
                <a:pathLst>
                  <a:path w="966" h="212">
                    <a:moveTo>
                      <a:pt x="234" y="56"/>
                    </a:moveTo>
                    <a:cubicBezTo>
                      <a:pt x="150" y="56"/>
                      <a:pt x="70" y="35"/>
                      <a:pt x="0" y="0"/>
                    </a:cubicBezTo>
                    <a:cubicBezTo>
                      <a:pt x="73" y="127"/>
                      <a:pt x="210" y="212"/>
                      <a:pt x="367" y="212"/>
                    </a:cubicBezTo>
                    <a:cubicBezTo>
                      <a:pt x="966" y="212"/>
                      <a:pt x="966" y="212"/>
                      <a:pt x="966" y="212"/>
                    </a:cubicBezTo>
                    <a:cubicBezTo>
                      <a:pt x="966" y="56"/>
                      <a:pt x="966" y="56"/>
                      <a:pt x="966" y="56"/>
                    </a:cubicBezTo>
                    <a:lnTo>
                      <a:pt x="234" y="56"/>
                    </a:lnTo>
                    <a:close/>
                  </a:path>
                </a:pathLst>
              </a:custGeom>
              <a:solidFill>
                <a:srgbClr val="A0A9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0" name="iṩ1ïďê"/>
              <p:cNvSpPr/>
              <p:nvPr/>
            </p:nvSpPr>
            <p:spPr bwMode="auto">
              <a:xfrm>
                <a:off x="5999444" y="4680376"/>
                <a:ext cx="381399" cy="256841"/>
              </a:xfrm>
              <a:custGeom>
                <a:avLst/>
                <a:gdLst>
                  <a:gd name="T0" fmla="*/ 1021 w 1021"/>
                  <a:gd name="T1" fmla="*/ 688 h 688"/>
                  <a:gd name="T2" fmla="*/ 1021 w 1021"/>
                  <a:gd name="T3" fmla="*/ 0 h 688"/>
                  <a:gd name="T4" fmla="*/ 422 w 1021"/>
                  <a:gd name="T5" fmla="*/ 0 h 688"/>
                  <a:gd name="T6" fmla="*/ 0 w 1021"/>
                  <a:gd name="T7" fmla="*/ 422 h 688"/>
                  <a:gd name="T8" fmla="*/ 0 w 1021"/>
                  <a:gd name="T9" fmla="*/ 422 h 688"/>
                  <a:gd name="T10" fmla="*/ 55 w 1021"/>
                  <a:gd name="T11" fmla="*/ 632 h 688"/>
                  <a:gd name="T12" fmla="*/ 289 w 1021"/>
                  <a:gd name="T13" fmla="*/ 688 h 688"/>
                  <a:gd name="T14" fmla="*/ 1021 w 1021"/>
                  <a:gd name="T15" fmla="*/ 688 h 6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1" h="688">
                    <a:moveTo>
                      <a:pt x="1021" y="688"/>
                    </a:moveTo>
                    <a:cubicBezTo>
                      <a:pt x="1021" y="0"/>
                      <a:pt x="1021" y="0"/>
                      <a:pt x="1021" y="0"/>
                    </a:cubicBezTo>
                    <a:cubicBezTo>
                      <a:pt x="422" y="0"/>
                      <a:pt x="422" y="0"/>
                      <a:pt x="422" y="0"/>
                    </a:cubicBezTo>
                    <a:cubicBezTo>
                      <a:pt x="189" y="0"/>
                      <a:pt x="0" y="189"/>
                      <a:pt x="0" y="422"/>
                    </a:cubicBezTo>
                    <a:cubicBezTo>
                      <a:pt x="0" y="422"/>
                      <a:pt x="0" y="422"/>
                      <a:pt x="0" y="422"/>
                    </a:cubicBezTo>
                    <a:cubicBezTo>
                      <a:pt x="0" y="499"/>
                      <a:pt x="20" y="570"/>
                      <a:pt x="55" y="632"/>
                    </a:cubicBezTo>
                    <a:cubicBezTo>
                      <a:pt x="125" y="668"/>
                      <a:pt x="205" y="688"/>
                      <a:pt x="289" y="688"/>
                    </a:cubicBezTo>
                    <a:lnTo>
                      <a:pt x="1021" y="688"/>
                    </a:lnTo>
                    <a:close/>
                  </a:path>
                </a:pathLst>
              </a:custGeom>
              <a:solidFill>
                <a:srgbClr val="DBE4E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1" name="íS1iḓé"/>
              <p:cNvSpPr/>
              <p:nvPr/>
            </p:nvSpPr>
            <p:spPr bwMode="auto">
              <a:xfrm>
                <a:off x="6380842" y="4715136"/>
                <a:ext cx="338914" cy="88832"/>
              </a:xfrm>
              <a:custGeom>
                <a:avLst/>
                <a:gdLst>
                  <a:gd name="T0" fmla="*/ 487 w 909"/>
                  <a:gd name="T1" fmla="*/ 69 h 239"/>
                  <a:gd name="T2" fmla="*/ 557 w 909"/>
                  <a:gd name="T3" fmla="*/ 69 h 239"/>
                  <a:gd name="T4" fmla="*/ 559 w 909"/>
                  <a:gd name="T5" fmla="*/ 69 h 239"/>
                  <a:gd name="T6" fmla="*/ 671 w 909"/>
                  <a:gd name="T7" fmla="*/ 87 h 239"/>
                  <a:gd name="T8" fmla="*/ 844 w 909"/>
                  <a:gd name="T9" fmla="*/ 219 h 239"/>
                  <a:gd name="T10" fmla="*/ 854 w 909"/>
                  <a:gd name="T11" fmla="*/ 230 h 239"/>
                  <a:gd name="T12" fmla="*/ 891 w 909"/>
                  <a:gd name="T13" fmla="*/ 233 h 239"/>
                  <a:gd name="T14" fmla="*/ 909 w 909"/>
                  <a:gd name="T15" fmla="*/ 205 h 239"/>
                  <a:gd name="T16" fmla="*/ 909 w 909"/>
                  <a:gd name="T17" fmla="*/ 205 h 239"/>
                  <a:gd name="T18" fmla="*/ 909 w 909"/>
                  <a:gd name="T19" fmla="*/ 205 h 239"/>
                  <a:gd name="T20" fmla="*/ 909 w 909"/>
                  <a:gd name="T21" fmla="*/ 203 h 239"/>
                  <a:gd name="T22" fmla="*/ 904 w 909"/>
                  <a:gd name="T23" fmla="*/ 186 h 239"/>
                  <a:gd name="T24" fmla="*/ 689 w 909"/>
                  <a:gd name="T25" fmla="*/ 20 h 239"/>
                  <a:gd name="T26" fmla="*/ 557 w 909"/>
                  <a:gd name="T27" fmla="*/ 1 h 239"/>
                  <a:gd name="T28" fmla="*/ 487 w 909"/>
                  <a:gd name="T29" fmla="*/ 1 h 239"/>
                  <a:gd name="T30" fmla="*/ 0 w 909"/>
                  <a:gd name="T31" fmla="*/ 1 h 239"/>
                  <a:gd name="T32" fmla="*/ 0 w 909"/>
                  <a:gd name="T33" fmla="*/ 69 h 239"/>
                  <a:gd name="T34" fmla="*/ 487 w 909"/>
                  <a:gd name="T35" fmla="*/ 6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9" h="239">
                    <a:moveTo>
                      <a:pt x="487" y="69"/>
                    </a:moveTo>
                    <a:cubicBezTo>
                      <a:pt x="557" y="69"/>
                      <a:pt x="557" y="69"/>
                      <a:pt x="557" y="69"/>
                    </a:cubicBezTo>
                    <a:cubicBezTo>
                      <a:pt x="558" y="69"/>
                      <a:pt x="558" y="69"/>
                      <a:pt x="559" y="69"/>
                    </a:cubicBezTo>
                    <a:cubicBezTo>
                      <a:pt x="559" y="69"/>
                      <a:pt x="610" y="68"/>
                      <a:pt x="671" y="87"/>
                    </a:cubicBezTo>
                    <a:cubicBezTo>
                      <a:pt x="750" y="111"/>
                      <a:pt x="809" y="155"/>
                      <a:pt x="844" y="219"/>
                    </a:cubicBezTo>
                    <a:cubicBezTo>
                      <a:pt x="847" y="224"/>
                      <a:pt x="850" y="227"/>
                      <a:pt x="854" y="230"/>
                    </a:cubicBezTo>
                    <a:cubicBezTo>
                      <a:pt x="864" y="238"/>
                      <a:pt x="879" y="239"/>
                      <a:pt x="891" y="233"/>
                    </a:cubicBezTo>
                    <a:cubicBezTo>
                      <a:pt x="902" y="227"/>
                      <a:pt x="908" y="216"/>
                      <a:pt x="909" y="205"/>
                    </a:cubicBezTo>
                    <a:cubicBezTo>
                      <a:pt x="909" y="205"/>
                      <a:pt x="909" y="205"/>
                      <a:pt x="909" y="205"/>
                    </a:cubicBezTo>
                    <a:cubicBezTo>
                      <a:pt x="909" y="205"/>
                      <a:pt x="909" y="205"/>
                      <a:pt x="909" y="205"/>
                    </a:cubicBezTo>
                    <a:cubicBezTo>
                      <a:pt x="909" y="204"/>
                      <a:pt x="909" y="203"/>
                      <a:pt x="909" y="203"/>
                    </a:cubicBezTo>
                    <a:cubicBezTo>
                      <a:pt x="909" y="197"/>
                      <a:pt x="907" y="191"/>
                      <a:pt x="904" y="186"/>
                    </a:cubicBezTo>
                    <a:cubicBezTo>
                      <a:pt x="860" y="106"/>
                      <a:pt x="785" y="49"/>
                      <a:pt x="689" y="20"/>
                    </a:cubicBezTo>
                    <a:cubicBezTo>
                      <a:pt x="621" y="0"/>
                      <a:pt x="564" y="1"/>
                      <a:pt x="557" y="1"/>
                    </a:cubicBezTo>
                    <a:cubicBezTo>
                      <a:pt x="487" y="1"/>
                      <a:pt x="487" y="1"/>
                      <a:pt x="487" y="1"/>
                    </a:cubicBezTo>
                    <a:cubicBezTo>
                      <a:pt x="0" y="1"/>
                      <a:pt x="0" y="1"/>
                      <a:pt x="0" y="1"/>
                    </a:cubicBezTo>
                    <a:cubicBezTo>
                      <a:pt x="0" y="69"/>
                      <a:pt x="0" y="69"/>
                      <a:pt x="0" y="69"/>
                    </a:cubicBezTo>
                    <a:lnTo>
                      <a:pt x="487" y="69"/>
                    </a:lnTo>
                    <a:close/>
                  </a:path>
                </a:pathLst>
              </a:custGeom>
              <a:solidFill>
                <a:srgbClr val="DAECF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2" name="íṧḷíďé"/>
              <p:cNvSpPr/>
              <p:nvPr/>
            </p:nvSpPr>
            <p:spPr bwMode="auto">
              <a:xfrm>
                <a:off x="6037100" y="4715136"/>
                <a:ext cx="343742" cy="88832"/>
              </a:xfrm>
              <a:custGeom>
                <a:avLst/>
                <a:gdLst>
                  <a:gd name="T0" fmla="*/ 65 w 921"/>
                  <a:gd name="T1" fmla="*/ 219 h 239"/>
                  <a:gd name="T2" fmla="*/ 237 w 921"/>
                  <a:gd name="T3" fmla="*/ 87 h 239"/>
                  <a:gd name="T4" fmla="*/ 350 w 921"/>
                  <a:gd name="T5" fmla="*/ 69 h 239"/>
                  <a:gd name="T6" fmla="*/ 351 w 921"/>
                  <a:gd name="T7" fmla="*/ 69 h 239"/>
                  <a:gd name="T8" fmla="*/ 422 w 921"/>
                  <a:gd name="T9" fmla="*/ 69 h 239"/>
                  <a:gd name="T10" fmla="*/ 921 w 921"/>
                  <a:gd name="T11" fmla="*/ 69 h 239"/>
                  <a:gd name="T12" fmla="*/ 921 w 921"/>
                  <a:gd name="T13" fmla="*/ 1 h 239"/>
                  <a:gd name="T14" fmla="*/ 422 w 921"/>
                  <a:gd name="T15" fmla="*/ 1 h 239"/>
                  <a:gd name="T16" fmla="*/ 352 w 921"/>
                  <a:gd name="T17" fmla="*/ 1 h 239"/>
                  <a:gd name="T18" fmla="*/ 220 w 921"/>
                  <a:gd name="T19" fmla="*/ 20 h 239"/>
                  <a:gd name="T20" fmla="*/ 5 w 921"/>
                  <a:gd name="T21" fmla="*/ 186 h 239"/>
                  <a:gd name="T22" fmla="*/ 0 w 921"/>
                  <a:gd name="T23" fmla="*/ 202 h 239"/>
                  <a:gd name="T24" fmla="*/ 0 w 921"/>
                  <a:gd name="T25" fmla="*/ 205 h 239"/>
                  <a:gd name="T26" fmla="*/ 0 w 921"/>
                  <a:gd name="T27" fmla="*/ 205 h 239"/>
                  <a:gd name="T28" fmla="*/ 0 w 921"/>
                  <a:gd name="T29" fmla="*/ 205 h 239"/>
                  <a:gd name="T30" fmla="*/ 18 w 921"/>
                  <a:gd name="T31" fmla="*/ 233 h 239"/>
                  <a:gd name="T32" fmla="*/ 55 w 921"/>
                  <a:gd name="T33" fmla="*/ 230 h 239"/>
                  <a:gd name="T34" fmla="*/ 65 w 921"/>
                  <a:gd name="T35" fmla="*/ 21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1" h="239">
                    <a:moveTo>
                      <a:pt x="65" y="219"/>
                    </a:moveTo>
                    <a:cubicBezTo>
                      <a:pt x="100" y="155"/>
                      <a:pt x="158" y="111"/>
                      <a:pt x="237" y="87"/>
                    </a:cubicBezTo>
                    <a:cubicBezTo>
                      <a:pt x="299" y="68"/>
                      <a:pt x="350" y="69"/>
                      <a:pt x="350" y="69"/>
                    </a:cubicBezTo>
                    <a:cubicBezTo>
                      <a:pt x="351" y="69"/>
                      <a:pt x="351" y="69"/>
                      <a:pt x="351" y="69"/>
                    </a:cubicBezTo>
                    <a:cubicBezTo>
                      <a:pt x="422" y="69"/>
                      <a:pt x="422" y="69"/>
                      <a:pt x="422" y="69"/>
                    </a:cubicBezTo>
                    <a:cubicBezTo>
                      <a:pt x="921" y="69"/>
                      <a:pt x="921" y="69"/>
                      <a:pt x="921" y="69"/>
                    </a:cubicBezTo>
                    <a:cubicBezTo>
                      <a:pt x="921" y="1"/>
                      <a:pt x="921" y="1"/>
                      <a:pt x="921" y="1"/>
                    </a:cubicBezTo>
                    <a:cubicBezTo>
                      <a:pt x="422" y="1"/>
                      <a:pt x="422" y="1"/>
                      <a:pt x="422" y="1"/>
                    </a:cubicBezTo>
                    <a:cubicBezTo>
                      <a:pt x="352" y="1"/>
                      <a:pt x="352" y="1"/>
                      <a:pt x="352" y="1"/>
                    </a:cubicBezTo>
                    <a:cubicBezTo>
                      <a:pt x="345" y="1"/>
                      <a:pt x="288" y="0"/>
                      <a:pt x="220" y="20"/>
                    </a:cubicBezTo>
                    <a:cubicBezTo>
                      <a:pt x="123" y="49"/>
                      <a:pt x="49" y="106"/>
                      <a:pt x="5" y="186"/>
                    </a:cubicBezTo>
                    <a:cubicBezTo>
                      <a:pt x="2" y="191"/>
                      <a:pt x="0" y="197"/>
                      <a:pt x="0" y="202"/>
                    </a:cubicBezTo>
                    <a:cubicBezTo>
                      <a:pt x="0" y="203"/>
                      <a:pt x="0" y="204"/>
                      <a:pt x="0" y="205"/>
                    </a:cubicBezTo>
                    <a:cubicBezTo>
                      <a:pt x="0" y="205"/>
                      <a:pt x="0" y="205"/>
                      <a:pt x="0" y="205"/>
                    </a:cubicBezTo>
                    <a:cubicBezTo>
                      <a:pt x="0" y="205"/>
                      <a:pt x="0" y="205"/>
                      <a:pt x="0" y="205"/>
                    </a:cubicBezTo>
                    <a:cubicBezTo>
                      <a:pt x="1" y="216"/>
                      <a:pt x="7" y="227"/>
                      <a:pt x="18" y="233"/>
                    </a:cubicBezTo>
                    <a:cubicBezTo>
                      <a:pt x="30" y="239"/>
                      <a:pt x="45" y="238"/>
                      <a:pt x="55" y="230"/>
                    </a:cubicBezTo>
                    <a:cubicBezTo>
                      <a:pt x="59" y="227"/>
                      <a:pt x="62" y="224"/>
                      <a:pt x="65" y="219"/>
                    </a:cubicBezTo>
                    <a:close/>
                  </a:path>
                </a:pathLst>
              </a:custGeom>
              <a:solidFill>
                <a:srgbClr val="F8F9F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sp>
          <p:nvSpPr>
            <p:cNvPr id="11" name="ïṡlíḓé"/>
            <p:cNvSpPr txBox="1"/>
            <p:nvPr/>
          </p:nvSpPr>
          <p:spPr>
            <a:xfrm>
              <a:off x="9358247" y="1578663"/>
              <a:ext cx="2460666" cy="553998"/>
            </a:xfrm>
            <a:prstGeom prst="rect">
              <a:avLst/>
            </a:prstGeom>
            <a:noFill/>
          </p:spPr>
          <p:txBody>
            <a:bodyPr wrap="square" rtlCol="0" anchor="b">
              <a:spAutoFit/>
            </a:bodyPr>
            <a:lstStyle/>
            <a:p>
              <a:r>
                <a:rPr lang="en-US" altLang="zh-CN" sz="3000" b="1" dirty="0">
                  <a:solidFill>
                    <a:schemeClr val="bg1"/>
                  </a:solidFill>
                  <a:latin typeface="华文楷体" panose="02010600040101010101" pitchFamily="2" charset="-122"/>
                  <a:ea typeface="华文楷体" panose="02010600040101010101" pitchFamily="2" charset="-122"/>
                </a:rPr>
                <a:t>2.</a:t>
              </a:r>
              <a:r>
                <a:rPr lang="zh-CN" altLang="en-US" sz="3000" b="1" dirty="0">
                  <a:solidFill>
                    <a:schemeClr val="bg1"/>
                  </a:solidFill>
                  <a:latin typeface="华文楷体" panose="02010600040101010101" pitchFamily="2" charset="-122"/>
                  <a:ea typeface="华文楷体" panose="02010600040101010101" pitchFamily="2" charset="-122"/>
                </a:rPr>
                <a:t>临床应用</a:t>
              </a:r>
              <a:endParaRPr lang="en-GB" altLang="zh-CN" sz="3000" b="1" dirty="0">
                <a:solidFill>
                  <a:schemeClr val="bg1"/>
                </a:solidFill>
                <a:latin typeface="华文楷体" panose="02010600040101010101" pitchFamily="2" charset="-122"/>
                <a:ea typeface="华文楷体" panose="02010600040101010101" pitchFamily="2" charset="-122"/>
              </a:endParaRPr>
            </a:p>
          </p:txBody>
        </p:sp>
      </p:grpSp>
      <p:grpSp>
        <p:nvGrpSpPr>
          <p:cNvPr id="1763" name="组合 1762"/>
          <p:cNvGrpSpPr/>
          <p:nvPr/>
        </p:nvGrpSpPr>
        <p:grpSpPr>
          <a:xfrm>
            <a:off x="1423766" y="1413066"/>
            <a:ext cx="4672233" cy="1310350"/>
            <a:chOff x="3291312" y="914401"/>
            <a:chExt cx="4672233" cy="1310350"/>
          </a:xfrm>
        </p:grpSpPr>
        <p:sp>
          <p:nvSpPr>
            <p:cNvPr id="1764" name="ïṡľîḋe"/>
            <p:cNvSpPr/>
            <p:nvPr/>
          </p:nvSpPr>
          <p:spPr>
            <a:xfrm>
              <a:off x="3521796" y="1544277"/>
              <a:ext cx="4441749" cy="648713"/>
            </a:xfrm>
            <a:prstGeom prst="roundRect">
              <a:avLst>
                <a:gd name="adj" fmla="val 50000"/>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solidFill>
                  <a:schemeClr val="tx1"/>
                </a:solidFill>
              </a:endParaRPr>
            </a:p>
          </p:txBody>
        </p:sp>
        <p:grpSp>
          <p:nvGrpSpPr>
            <p:cNvPr id="1765" name="组合 1764"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p:cNvGrpSpPr>
              <a:grpSpLocks noChangeAspect="1"/>
            </p:cNvGrpSpPr>
            <p:nvPr/>
          </p:nvGrpSpPr>
          <p:grpSpPr>
            <a:xfrm>
              <a:off x="3291312" y="914401"/>
              <a:ext cx="1705883" cy="1310350"/>
              <a:chOff x="3046060" y="1438576"/>
              <a:chExt cx="6099880" cy="4685541"/>
            </a:xfrm>
          </p:grpSpPr>
          <p:sp>
            <p:nvSpPr>
              <p:cNvPr id="1767" name="iŝľíďe"/>
              <p:cNvSpPr/>
              <p:nvPr/>
            </p:nvSpPr>
            <p:spPr bwMode="auto">
              <a:xfrm>
                <a:off x="3986422" y="1438576"/>
                <a:ext cx="3670340" cy="2806986"/>
              </a:xfrm>
              <a:custGeom>
                <a:avLst/>
                <a:gdLst>
                  <a:gd name="T0" fmla="*/ 10709 w 10709"/>
                  <a:gd name="T1" fmla="*/ 8071 h 8200"/>
                  <a:gd name="T2" fmla="*/ 10708 w 10709"/>
                  <a:gd name="T3" fmla="*/ 1925 h 8200"/>
                  <a:gd name="T4" fmla="*/ 10093 w 10709"/>
                  <a:gd name="T5" fmla="*/ 1483 h 8200"/>
                  <a:gd name="T6" fmla="*/ 9478 w 10709"/>
                  <a:gd name="T7" fmla="*/ 1870 h 8200"/>
                  <a:gd name="T8" fmla="*/ 9423 w 10709"/>
                  <a:gd name="T9" fmla="*/ 4926 h 8200"/>
                  <a:gd name="T10" fmla="*/ 8769 w 10709"/>
                  <a:gd name="T11" fmla="*/ 4933 h 8200"/>
                  <a:gd name="T12" fmla="*/ 8718 w 10709"/>
                  <a:gd name="T13" fmla="*/ 777 h 8200"/>
                  <a:gd name="T14" fmla="*/ 8132 w 10709"/>
                  <a:gd name="T15" fmla="*/ 130 h 8200"/>
                  <a:gd name="T16" fmla="*/ 7570 w 10709"/>
                  <a:gd name="T17" fmla="*/ 804 h 8200"/>
                  <a:gd name="T18" fmla="*/ 7570 w 10709"/>
                  <a:gd name="T19" fmla="*/ 2924 h 8200"/>
                  <a:gd name="T20" fmla="*/ 7279 w 10709"/>
                  <a:gd name="T21" fmla="*/ 3290 h 8200"/>
                  <a:gd name="T22" fmla="*/ 6940 w 10709"/>
                  <a:gd name="T23" fmla="*/ 2899 h 8200"/>
                  <a:gd name="T24" fmla="*/ 6543 w 10709"/>
                  <a:gd name="T25" fmla="*/ 105 h 8200"/>
                  <a:gd name="T26" fmla="*/ 6156 w 10709"/>
                  <a:gd name="T27" fmla="*/ 0 h 8200"/>
                  <a:gd name="T28" fmla="*/ 2412 w 10709"/>
                  <a:gd name="T29" fmla="*/ 359 h 8200"/>
                  <a:gd name="T30" fmla="*/ 2312 w 10709"/>
                  <a:gd name="T31" fmla="*/ 701 h 8200"/>
                  <a:gd name="T32" fmla="*/ 2312 w 10709"/>
                  <a:gd name="T33" fmla="*/ 1670 h 8200"/>
                  <a:gd name="T34" fmla="*/ 1831 w 10709"/>
                  <a:gd name="T35" fmla="*/ 2395 h 8200"/>
                  <a:gd name="T36" fmla="*/ 214 w 10709"/>
                  <a:gd name="T37" fmla="*/ 2558 h 8200"/>
                  <a:gd name="T38" fmla="*/ 0 w 10709"/>
                  <a:gd name="T39" fmla="*/ 6749 h 8200"/>
                  <a:gd name="T40" fmla="*/ 258 w 10709"/>
                  <a:gd name="T41" fmla="*/ 6749 h 8200"/>
                  <a:gd name="T42" fmla="*/ 382 w 10709"/>
                  <a:gd name="T43" fmla="*/ 2755 h 8200"/>
                  <a:gd name="T44" fmla="*/ 834 w 10709"/>
                  <a:gd name="T45" fmla="*/ 2653 h 8200"/>
                  <a:gd name="T46" fmla="*/ 1831 w 10709"/>
                  <a:gd name="T47" fmla="*/ 2653 h 8200"/>
                  <a:gd name="T48" fmla="*/ 2570 w 10709"/>
                  <a:gd name="T49" fmla="*/ 1651 h 8200"/>
                  <a:gd name="T50" fmla="*/ 2645 w 10709"/>
                  <a:gd name="T51" fmla="*/ 471 h 8200"/>
                  <a:gd name="T52" fmla="*/ 6154 w 10709"/>
                  <a:gd name="T53" fmla="*/ 259 h 8200"/>
                  <a:gd name="T54" fmla="*/ 6682 w 10709"/>
                  <a:gd name="T55" fmla="*/ 800 h 8200"/>
                  <a:gd name="T56" fmla="*/ 6682 w 10709"/>
                  <a:gd name="T57" fmla="*/ 2912 h 8200"/>
                  <a:gd name="T58" fmla="*/ 7279 w 10709"/>
                  <a:gd name="T59" fmla="*/ 3548 h 8200"/>
                  <a:gd name="T60" fmla="*/ 7829 w 10709"/>
                  <a:gd name="T61" fmla="*/ 2918 h 8200"/>
                  <a:gd name="T62" fmla="*/ 7828 w 10709"/>
                  <a:gd name="T63" fmla="*/ 791 h 8200"/>
                  <a:gd name="T64" fmla="*/ 8132 w 10709"/>
                  <a:gd name="T65" fmla="*/ 388 h 8200"/>
                  <a:gd name="T66" fmla="*/ 8459 w 10709"/>
                  <a:gd name="T67" fmla="*/ 773 h 8200"/>
                  <a:gd name="T68" fmla="*/ 8459 w 10709"/>
                  <a:gd name="T69" fmla="*/ 776 h 8200"/>
                  <a:gd name="T70" fmla="*/ 8460 w 10709"/>
                  <a:gd name="T71" fmla="*/ 4829 h 8200"/>
                  <a:gd name="T72" fmla="*/ 9105 w 10709"/>
                  <a:gd name="T73" fmla="*/ 5328 h 8200"/>
                  <a:gd name="T74" fmla="*/ 9736 w 10709"/>
                  <a:gd name="T75" fmla="*/ 4778 h 8200"/>
                  <a:gd name="T76" fmla="*/ 9736 w 10709"/>
                  <a:gd name="T77" fmla="*/ 1880 h 8200"/>
                  <a:gd name="T78" fmla="*/ 10411 w 10709"/>
                  <a:gd name="T79" fmla="*/ 1851 h 8200"/>
                  <a:gd name="T80" fmla="*/ 10450 w 10709"/>
                  <a:gd name="T81" fmla="*/ 8071 h 8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09" h="8200">
                    <a:moveTo>
                      <a:pt x="10579" y="8200"/>
                    </a:moveTo>
                    <a:cubicBezTo>
                      <a:pt x="10651" y="8200"/>
                      <a:pt x="10709" y="8143"/>
                      <a:pt x="10709" y="8071"/>
                    </a:cubicBezTo>
                    <a:cubicBezTo>
                      <a:pt x="10709" y="1928"/>
                      <a:pt x="10709" y="1928"/>
                      <a:pt x="10709" y="1928"/>
                    </a:cubicBezTo>
                    <a:cubicBezTo>
                      <a:pt x="10708" y="1925"/>
                      <a:pt x="10708" y="1925"/>
                      <a:pt x="10708" y="1925"/>
                    </a:cubicBezTo>
                    <a:cubicBezTo>
                      <a:pt x="10708" y="1912"/>
                      <a:pt x="10700" y="1801"/>
                      <a:pt x="10615" y="1692"/>
                    </a:cubicBezTo>
                    <a:cubicBezTo>
                      <a:pt x="10540" y="1596"/>
                      <a:pt x="10388" y="1483"/>
                      <a:pt x="10093" y="1483"/>
                    </a:cubicBezTo>
                    <a:cubicBezTo>
                      <a:pt x="9507" y="1483"/>
                      <a:pt x="9479" y="1847"/>
                      <a:pt x="9478" y="1863"/>
                    </a:cubicBezTo>
                    <a:cubicBezTo>
                      <a:pt x="9478" y="1870"/>
                      <a:pt x="9478" y="1870"/>
                      <a:pt x="9478" y="1870"/>
                    </a:cubicBezTo>
                    <a:cubicBezTo>
                      <a:pt x="9478" y="4769"/>
                      <a:pt x="9478" y="4769"/>
                      <a:pt x="9478" y="4769"/>
                    </a:cubicBezTo>
                    <a:cubicBezTo>
                      <a:pt x="9477" y="4781"/>
                      <a:pt x="9469" y="4856"/>
                      <a:pt x="9423" y="4926"/>
                    </a:cubicBezTo>
                    <a:cubicBezTo>
                      <a:pt x="9362" y="5021"/>
                      <a:pt x="9255" y="5070"/>
                      <a:pt x="9105" y="5070"/>
                    </a:cubicBezTo>
                    <a:cubicBezTo>
                      <a:pt x="8947" y="5070"/>
                      <a:pt x="8834" y="5024"/>
                      <a:pt x="8769" y="4933"/>
                    </a:cubicBezTo>
                    <a:cubicBezTo>
                      <a:pt x="8730" y="4879"/>
                      <a:pt x="8720" y="4824"/>
                      <a:pt x="8718" y="4811"/>
                    </a:cubicBezTo>
                    <a:cubicBezTo>
                      <a:pt x="8718" y="777"/>
                      <a:pt x="8718" y="777"/>
                      <a:pt x="8718" y="777"/>
                    </a:cubicBezTo>
                    <a:cubicBezTo>
                      <a:pt x="8718" y="746"/>
                      <a:pt x="8717" y="472"/>
                      <a:pt x="8540" y="289"/>
                    </a:cubicBezTo>
                    <a:cubicBezTo>
                      <a:pt x="8437" y="184"/>
                      <a:pt x="8300" y="130"/>
                      <a:pt x="8132" y="130"/>
                    </a:cubicBezTo>
                    <a:cubicBezTo>
                      <a:pt x="7970" y="130"/>
                      <a:pt x="7832" y="185"/>
                      <a:pt x="7735" y="290"/>
                    </a:cubicBezTo>
                    <a:cubicBezTo>
                      <a:pt x="7560" y="477"/>
                      <a:pt x="7567" y="753"/>
                      <a:pt x="7570" y="804"/>
                    </a:cubicBezTo>
                    <a:cubicBezTo>
                      <a:pt x="7570" y="2922"/>
                      <a:pt x="7570" y="2922"/>
                      <a:pt x="7570" y="2922"/>
                    </a:cubicBezTo>
                    <a:cubicBezTo>
                      <a:pt x="7570" y="2924"/>
                      <a:pt x="7570" y="2924"/>
                      <a:pt x="7570" y="2924"/>
                    </a:cubicBezTo>
                    <a:cubicBezTo>
                      <a:pt x="7571" y="2976"/>
                      <a:pt x="7556" y="3132"/>
                      <a:pt x="7471" y="3219"/>
                    </a:cubicBezTo>
                    <a:cubicBezTo>
                      <a:pt x="7425" y="3267"/>
                      <a:pt x="7362" y="3290"/>
                      <a:pt x="7279" y="3290"/>
                    </a:cubicBezTo>
                    <a:cubicBezTo>
                      <a:pt x="7149" y="3290"/>
                      <a:pt x="7057" y="3229"/>
                      <a:pt x="6997" y="3105"/>
                    </a:cubicBezTo>
                    <a:cubicBezTo>
                      <a:pt x="6952" y="3012"/>
                      <a:pt x="6942" y="2917"/>
                      <a:pt x="6940" y="2899"/>
                    </a:cubicBezTo>
                    <a:cubicBezTo>
                      <a:pt x="6940" y="800"/>
                      <a:pt x="6940" y="800"/>
                      <a:pt x="6940" y="800"/>
                    </a:cubicBezTo>
                    <a:cubicBezTo>
                      <a:pt x="6940" y="397"/>
                      <a:pt x="6724" y="199"/>
                      <a:pt x="6543" y="105"/>
                    </a:cubicBezTo>
                    <a:cubicBezTo>
                      <a:pt x="6355" y="6"/>
                      <a:pt x="6167" y="0"/>
                      <a:pt x="6159" y="0"/>
                    </a:cubicBezTo>
                    <a:cubicBezTo>
                      <a:pt x="6156" y="0"/>
                      <a:pt x="6156" y="0"/>
                      <a:pt x="6156" y="0"/>
                    </a:cubicBezTo>
                    <a:cubicBezTo>
                      <a:pt x="2986" y="0"/>
                      <a:pt x="2986" y="0"/>
                      <a:pt x="2986" y="0"/>
                    </a:cubicBezTo>
                    <a:cubicBezTo>
                      <a:pt x="2731" y="0"/>
                      <a:pt x="2532" y="124"/>
                      <a:pt x="2412" y="359"/>
                    </a:cubicBezTo>
                    <a:cubicBezTo>
                      <a:pt x="2327" y="524"/>
                      <a:pt x="2313" y="689"/>
                      <a:pt x="2312" y="696"/>
                    </a:cubicBezTo>
                    <a:cubicBezTo>
                      <a:pt x="2312" y="701"/>
                      <a:pt x="2312" y="701"/>
                      <a:pt x="2312" y="701"/>
                    </a:cubicBezTo>
                    <a:cubicBezTo>
                      <a:pt x="2312" y="1664"/>
                      <a:pt x="2312" y="1664"/>
                      <a:pt x="2312" y="1664"/>
                    </a:cubicBezTo>
                    <a:cubicBezTo>
                      <a:pt x="2312" y="1670"/>
                      <a:pt x="2312" y="1670"/>
                      <a:pt x="2312" y="1670"/>
                    </a:cubicBezTo>
                    <a:cubicBezTo>
                      <a:pt x="2313" y="1674"/>
                      <a:pt x="2349" y="2059"/>
                      <a:pt x="2162" y="2265"/>
                    </a:cubicBezTo>
                    <a:cubicBezTo>
                      <a:pt x="2083" y="2352"/>
                      <a:pt x="1975" y="2395"/>
                      <a:pt x="1831" y="2395"/>
                    </a:cubicBezTo>
                    <a:cubicBezTo>
                      <a:pt x="852" y="2395"/>
                      <a:pt x="852" y="2395"/>
                      <a:pt x="852" y="2395"/>
                    </a:cubicBezTo>
                    <a:cubicBezTo>
                      <a:pt x="786" y="2387"/>
                      <a:pt x="447" y="2358"/>
                      <a:pt x="214" y="2558"/>
                    </a:cubicBezTo>
                    <a:cubicBezTo>
                      <a:pt x="72" y="2681"/>
                      <a:pt x="0" y="2858"/>
                      <a:pt x="0" y="3086"/>
                    </a:cubicBezTo>
                    <a:cubicBezTo>
                      <a:pt x="0" y="6749"/>
                      <a:pt x="0" y="6749"/>
                      <a:pt x="0" y="6749"/>
                    </a:cubicBezTo>
                    <a:cubicBezTo>
                      <a:pt x="0" y="6820"/>
                      <a:pt x="58" y="6878"/>
                      <a:pt x="129" y="6878"/>
                    </a:cubicBezTo>
                    <a:cubicBezTo>
                      <a:pt x="200" y="6878"/>
                      <a:pt x="258" y="6820"/>
                      <a:pt x="258" y="6749"/>
                    </a:cubicBezTo>
                    <a:cubicBezTo>
                      <a:pt x="258" y="3086"/>
                      <a:pt x="258" y="3086"/>
                      <a:pt x="258" y="3086"/>
                    </a:cubicBezTo>
                    <a:cubicBezTo>
                      <a:pt x="258" y="2935"/>
                      <a:pt x="299" y="2827"/>
                      <a:pt x="382" y="2755"/>
                    </a:cubicBezTo>
                    <a:cubicBezTo>
                      <a:pt x="544" y="2614"/>
                      <a:pt x="822" y="2651"/>
                      <a:pt x="825" y="2652"/>
                    </a:cubicBezTo>
                    <a:cubicBezTo>
                      <a:pt x="834" y="2653"/>
                      <a:pt x="834" y="2653"/>
                      <a:pt x="834" y="2653"/>
                    </a:cubicBezTo>
                    <a:cubicBezTo>
                      <a:pt x="843" y="2653"/>
                      <a:pt x="843" y="2653"/>
                      <a:pt x="843" y="2653"/>
                    </a:cubicBezTo>
                    <a:cubicBezTo>
                      <a:pt x="1831" y="2653"/>
                      <a:pt x="1831" y="2653"/>
                      <a:pt x="1831" y="2653"/>
                    </a:cubicBezTo>
                    <a:cubicBezTo>
                      <a:pt x="2050" y="2653"/>
                      <a:pt x="2226" y="2581"/>
                      <a:pt x="2354" y="2438"/>
                    </a:cubicBezTo>
                    <a:cubicBezTo>
                      <a:pt x="2603" y="2162"/>
                      <a:pt x="2576" y="1716"/>
                      <a:pt x="2570" y="1651"/>
                    </a:cubicBezTo>
                    <a:cubicBezTo>
                      <a:pt x="2570" y="713"/>
                      <a:pt x="2570" y="713"/>
                      <a:pt x="2570" y="713"/>
                    </a:cubicBezTo>
                    <a:cubicBezTo>
                      <a:pt x="2573" y="691"/>
                      <a:pt x="2588" y="578"/>
                      <a:pt x="2645" y="471"/>
                    </a:cubicBezTo>
                    <a:cubicBezTo>
                      <a:pt x="2720" y="328"/>
                      <a:pt x="2832" y="259"/>
                      <a:pt x="2986" y="259"/>
                    </a:cubicBezTo>
                    <a:cubicBezTo>
                      <a:pt x="6154" y="259"/>
                      <a:pt x="6154" y="259"/>
                      <a:pt x="6154" y="259"/>
                    </a:cubicBezTo>
                    <a:cubicBezTo>
                      <a:pt x="6166" y="259"/>
                      <a:pt x="6301" y="267"/>
                      <a:pt x="6430" y="337"/>
                    </a:cubicBezTo>
                    <a:cubicBezTo>
                      <a:pt x="6599" y="429"/>
                      <a:pt x="6682" y="580"/>
                      <a:pt x="6682" y="800"/>
                    </a:cubicBezTo>
                    <a:cubicBezTo>
                      <a:pt x="6682" y="2908"/>
                      <a:pt x="6682" y="2908"/>
                      <a:pt x="6682" y="2908"/>
                    </a:cubicBezTo>
                    <a:cubicBezTo>
                      <a:pt x="6682" y="2912"/>
                      <a:pt x="6682" y="2912"/>
                      <a:pt x="6682" y="2912"/>
                    </a:cubicBezTo>
                    <a:cubicBezTo>
                      <a:pt x="6683" y="2928"/>
                      <a:pt x="6693" y="3071"/>
                      <a:pt x="6765" y="3218"/>
                    </a:cubicBezTo>
                    <a:cubicBezTo>
                      <a:pt x="6868" y="3431"/>
                      <a:pt x="7050" y="3548"/>
                      <a:pt x="7279" y="3548"/>
                    </a:cubicBezTo>
                    <a:cubicBezTo>
                      <a:pt x="7431" y="3548"/>
                      <a:pt x="7562" y="3496"/>
                      <a:pt x="7657" y="3398"/>
                    </a:cubicBezTo>
                    <a:cubicBezTo>
                      <a:pt x="7829" y="3221"/>
                      <a:pt x="7830" y="2958"/>
                      <a:pt x="7829" y="2918"/>
                    </a:cubicBezTo>
                    <a:cubicBezTo>
                      <a:pt x="7829" y="795"/>
                      <a:pt x="7829" y="795"/>
                      <a:pt x="7829" y="795"/>
                    </a:cubicBezTo>
                    <a:cubicBezTo>
                      <a:pt x="7828" y="791"/>
                      <a:pt x="7828" y="791"/>
                      <a:pt x="7828" y="791"/>
                    </a:cubicBezTo>
                    <a:cubicBezTo>
                      <a:pt x="7825" y="733"/>
                      <a:pt x="7835" y="561"/>
                      <a:pt x="7924" y="465"/>
                    </a:cubicBezTo>
                    <a:cubicBezTo>
                      <a:pt x="7973" y="413"/>
                      <a:pt x="8041" y="388"/>
                      <a:pt x="8132" y="388"/>
                    </a:cubicBezTo>
                    <a:cubicBezTo>
                      <a:pt x="8229" y="388"/>
                      <a:pt x="8301" y="415"/>
                      <a:pt x="8354" y="468"/>
                    </a:cubicBezTo>
                    <a:cubicBezTo>
                      <a:pt x="8462" y="579"/>
                      <a:pt x="8459" y="771"/>
                      <a:pt x="8459" y="773"/>
                    </a:cubicBezTo>
                    <a:cubicBezTo>
                      <a:pt x="8459" y="775"/>
                      <a:pt x="8459" y="775"/>
                      <a:pt x="8459" y="775"/>
                    </a:cubicBezTo>
                    <a:cubicBezTo>
                      <a:pt x="8459" y="776"/>
                      <a:pt x="8459" y="776"/>
                      <a:pt x="8459" y="776"/>
                    </a:cubicBezTo>
                    <a:cubicBezTo>
                      <a:pt x="8459" y="4824"/>
                      <a:pt x="8459" y="4824"/>
                      <a:pt x="8459" y="4824"/>
                    </a:cubicBezTo>
                    <a:cubicBezTo>
                      <a:pt x="8460" y="4829"/>
                      <a:pt x="8460" y="4829"/>
                      <a:pt x="8460" y="4829"/>
                    </a:cubicBezTo>
                    <a:cubicBezTo>
                      <a:pt x="8461" y="4842"/>
                      <a:pt x="8473" y="4963"/>
                      <a:pt x="8560" y="5084"/>
                    </a:cubicBezTo>
                    <a:cubicBezTo>
                      <a:pt x="8640" y="5195"/>
                      <a:pt x="8799" y="5328"/>
                      <a:pt x="9105" y="5328"/>
                    </a:cubicBezTo>
                    <a:cubicBezTo>
                      <a:pt x="9416" y="5328"/>
                      <a:pt x="9573" y="5178"/>
                      <a:pt x="9649" y="5053"/>
                    </a:cubicBezTo>
                    <a:cubicBezTo>
                      <a:pt x="9729" y="4922"/>
                      <a:pt x="9735" y="4792"/>
                      <a:pt x="9736" y="4778"/>
                    </a:cubicBezTo>
                    <a:cubicBezTo>
                      <a:pt x="9736" y="4773"/>
                      <a:pt x="9736" y="4773"/>
                      <a:pt x="9736" y="4773"/>
                    </a:cubicBezTo>
                    <a:cubicBezTo>
                      <a:pt x="9736" y="1880"/>
                      <a:pt x="9736" y="1880"/>
                      <a:pt x="9736" y="1880"/>
                    </a:cubicBezTo>
                    <a:cubicBezTo>
                      <a:pt x="9742" y="1858"/>
                      <a:pt x="9786" y="1741"/>
                      <a:pt x="10093" y="1741"/>
                    </a:cubicBezTo>
                    <a:cubicBezTo>
                      <a:pt x="10245" y="1741"/>
                      <a:pt x="10355" y="1779"/>
                      <a:pt x="10411" y="1851"/>
                    </a:cubicBezTo>
                    <a:cubicBezTo>
                      <a:pt x="10442" y="1890"/>
                      <a:pt x="10449" y="1929"/>
                      <a:pt x="10450" y="1936"/>
                    </a:cubicBezTo>
                    <a:cubicBezTo>
                      <a:pt x="10450" y="8071"/>
                      <a:pt x="10450" y="8071"/>
                      <a:pt x="10450" y="8071"/>
                    </a:cubicBezTo>
                    <a:cubicBezTo>
                      <a:pt x="10450" y="8143"/>
                      <a:pt x="10508" y="8200"/>
                      <a:pt x="10579" y="8200"/>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8" name="iṧ1iḋé"/>
              <p:cNvSpPr/>
              <p:nvPr/>
            </p:nvSpPr>
            <p:spPr bwMode="auto">
              <a:xfrm>
                <a:off x="8107963" y="5009131"/>
                <a:ext cx="365516" cy="689816"/>
              </a:xfrm>
              <a:custGeom>
                <a:avLst/>
                <a:gdLst>
                  <a:gd name="T0" fmla="*/ 1067 w 1067"/>
                  <a:gd name="T1" fmla="*/ 124 h 2016"/>
                  <a:gd name="T2" fmla="*/ 1062 w 1067"/>
                  <a:gd name="T3" fmla="*/ 0 h 2016"/>
                  <a:gd name="T4" fmla="*/ 939 w 1067"/>
                  <a:gd name="T5" fmla="*/ 124 h 2016"/>
                  <a:gd name="T6" fmla="*/ 632 w 1067"/>
                  <a:gd name="T7" fmla="*/ 344 h 2016"/>
                  <a:gd name="T8" fmla="*/ 0 w 1067"/>
                  <a:gd name="T9" fmla="*/ 2016 h 2016"/>
                  <a:gd name="T10" fmla="*/ 1067 w 1067"/>
                  <a:gd name="T11" fmla="*/ 135 h 2016"/>
                  <a:gd name="T12" fmla="*/ 1067 w 1067"/>
                  <a:gd name="T13" fmla="*/ 124 h 2016"/>
                </a:gdLst>
                <a:ahLst/>
                <a:cxnLst>
                  <a:cxn ang="0">
                    <a:pos x="T0" y="T1"/>
                  </a:cxn>
                  <a:cxn ang="0">
                    <a:pos x="T2" y="T3"/>
                  </a:cxn>
                  <a:cxn ang="0">
                    <a:pos x="T4" y="T5"/>
                  </a:cxn>
                  <a:cxn ang="0">
                    <a:pos x="T6" y="T7"/>
                  </a:cxn>
                  <a:cxn ang="0">
                    <a:pos x="T8" y="T9"/>
                  </a:cxn>
                  <a:cxn ang="0">
                    <a:pos x="T10" y="T11"/>
                  </a:cxn>
                  <a:cxn ang="0">
                    <a:pos x="T12" y="T13"/>
                  </a:cxn>
                </a:cxnLst>
                <a:rect l="0" t="0" r="r" b="b"/>
                <a:pathLst>
                  <a:path w="1067" h="2016">
                    <a:moveTo>
                      <a:pt x="1067" y="124"/>
                    </a:moveTo>
                    <a:cubicBezTo>
                      <a:pt x="1067" y="82"/>
                      <a:pt x="1065" y="41"/>
                      <a:pt x="1062" y="0"/>
                    </a:cubicBezTo>
                    <a:cubicBezTo>
                      <a:pt x="1024" y="43"/>
                      <a:pt x="983" y="85"/>
                      <a:pt x="939" y="124"/>
                    </a:cubicBezTo>
                    <a:cubicBezTo>
                      <a:pt x="848" y="206"/>
                      <a:pt x="744" y="279"/>
                      <a:pt x="632" y="344"/>
                    </a:cubicBezTo>
                    <a:cubicBezTo>
                      <a:pt x="589" y="1370"/>
                      <a:pt x="230" y="1827"/>
                      <a:pt x="0" y="2016"/>
                    </a:cubicBezTo>
                    <a:cubicBezTo>
                      <a:pt x="353" y="1770"/>
                      <a:pt x="1067" y="1148"/>
                      <a:pt x="1067" y="135"/>
                    </a:cubicBezTo>
                    <a:cubicBezTo>
                      <a:pt x="1067" y="131"/>
                      <a:pt x="1067" y="127"/>
                      <a:pt x="1067" y="124"/>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69" name="iṡ1îḋe"/>
              <p:cNvSpPr/>
              <p:nvPr/>
            </p:nvSpPr>
            <p:spPr bwMode="auto">
              <a:xfrm>
                <a:off x="7805355" y="4317146"/>
                <a:ext cx="665954" cy="809123"/>
              </a:xfrm>
              <a:custGeom>
                <a:avLst/>
                <a:gdLst>
                  <a:gd name="T0" fmla="*/ 0 w 1944"/>
                  <a:gd name="T1" fmla="*/ 0 h 2366"/>
                  <a:gd name="T2" fmla="*/ 1518 w 1944"/>
                  <a:gd name="T3" fmla="*/ 2146 h 2366"/>
                  <a:gd name="T4" fmla="*/ 1518 w 1944"/>
                  <a:gd name="T5" fmla="*/ 2157 h 2366"/>
                  <a:gd name="T6" fmla="*/ 1514 w 1944"/>
                  <a:gd name="T7" fmla="*/ 2366 h 2366"/>
                  <a:gd name="T8" fmla="*/ 1821 w 1944"/>
                  <a:gd name="T9" fmla="*/ 2146 h 2366"/>
                  <a:gd name="T10" fmla="*/ 1944 w 1944"/>
                  <a:gd name="T11" fmla="*/ 2022 h 2366"/>
                  <a:gd name="T12" fmla="*/ 0 w 1944"/>
                  <a:gd name="T13" fmla="*/ 0 h 2366"/>
                </a:gdLst>
                <a:ahLst/>
                <a:cxnLst>
                  <a:cxn ang="0">
                    <a:pos x="T0" y="T1"/>
                  </a:cxn>
                  <a:cxn ang="0">
                    <a:pos x="T2" y="T3"/>
                  </a:cxn>
                  <a:cxn ang="0">
                    <a:pos x="T4" y="T5"/>
                  </a:cxn>
                  <a:cxn ang="0">
                    <a:pos x="T6" y="T7"/>
                  </a:cxn>
                  <a:cxn ang="0">
                    <a:pos x="T8" y="T9"/>
                  </a:cxn>
                  <a:cxn ang="0">
                    <a:pos x="T10" y="T11"/>
                  </a:cxn>
                  <a:cxn ang="0">
                    <a:pos x="T12" y="T13"/>
                  </a:cxn>
                </a:cxnLst>
                <a:rect l="0" t="0" r="r" b="b"/>
                <a:pathLst>
                  <a:path w="1944" h="2366">
                    <a:moveTo>
                      <a:pt x="0" y="0"/>
                    </a:moveTo>
                    <a:cubicBezTo>
                      <a:pt x="0" y="0"/>
                      <a:pt x="1512" y="447"/>
                      <a:pt x="1518" y="2146"/>
                    </a:cubicBezTo>
                    <a:cubicBezTo>
                      <a:pt x="1518" y="2149"/>
                      <a:pt x="1518" y="2153"/>
                      <a:pt x="1518" y="2157"/>
                    </a:cubicBezTo>
                    <a:cubicBezTo>
                      <a:pt x="1518" y="2229"/>
                      <a:pt x="1517" y="2298"/>
                      <a:pt x="1514" y="2366"/>
                    </a:cubicBezTo>
                    <a:cubicBezTo>
                      <a:pt x="1626" y="2301"/>
                      <a:pt x="1730" y="2228"/>
                      <a:pt x="1821" y="2146"/>
                    </a:cubicBezTo>
                    <a:cubicBezTo>
                      <a:pt x="1865" y="2107"/>
                      <a:pt x="1906" y="2065"/>
                      <a:pt x="1944" y="2022"/>
                    </a:cubicBezTo>
                    <a:cubicBezTo>
                      <a:pt x="1849" y="760"/>
                      <a:pt x="433" y="50"/>
                      <a:pt x="0" y="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0" name="ïṥḷidè"/>
              <p:cNvSpPr/>
              <p:nvPr/>
            </p:nvSpPr>
            <p:spPr bwMode="auto">
              <a:xfrm>
                <a:off x="6738093" y="3438608"/>
                <a:ext cx="1763586" cy="1821070"/>
              </a:xfrm>
              <a:custGeom>
                <a:avLst/>
                <a:gdLst>
                  <a:gd name="T0" fmla="*/ 5060 w 5147"/>
                  <a:gd name="T1" fmla="*/ 4587 h 5321"/>
                  <a:gd name="T2" fmla="*/ 5147 w 5147"/>
                  <a:gd name="T3" fmla="*/ 4476 h 5321"/>
                  <a:gd name="T4" fmla="*/ 3133 w 5147"/>
                  <a:gd name="T5" fmla="*/ 2430 h 5321"/>
                  <a:gd name="T6" fmla="*/ 3133 w 5147"/>
                  <a:gd name="T7" fmla="*/ 496 h 5321"/>
                  <a:gd name="T8" fmla="*/ 3302 w 5147"/>
                  <a:gd name="T9" fmla="*/ 496 h 5321"/>
                  <a:gd name="T10" fmla="*/ 3550 w 5147"/>
                  <a:gd name="T11" fmla="*/ 248 h 5321"/>
                  <a:gd name="T12" fmla="*/ 3302 w 5147"/>
                  <a:gd name="T13" fmla="*/ 0 h 5321"/>
                  <a:gd name="T14" fmla="*/ 2578 w 5147"/>
                  <a:gd name="T15" fmla="*/ 0 h 5321"/>
                  <a:gd name="T16" fmla="*/ 1855 w 5147"/>
                  <a:gd name="T17" fmla="*/ 0 h 5321"/>
                  <a:gd name="T18" fmla="*/ 1607 w 5147"/>
                  <a:gd name="T19" fmla="*/ 248 h 5321"/>
                  <a:gd name="T20" fmla="*/ 1855 w 5147"/>
                  <a:gd name="T21" fmla="*/ 496 h 5321"/>
                  <a:gd name="T22" fmla="*/ 2024 w 5147"/>
                  <a:gd name="T23" fmla="*/ 496 h 5321"/>
                  <a:gd name="T24" fmla="*/ 2024 w 5147"/>
                  <a:gd name="T25" fmla="*/ 2430 h 5321"/>
                  <a:gd name="T26" fmla="*/ 0 w 5147"/>
                  <a:gd name="T27" fmla="*/ 4611 h 5321"/>
                  <a:gd name="T28" fmla="*/ 69 w 5147"/>
                  <a:gd name="T29" fmla="*/ 4539 h 5321"/>
                  <a:gd name="T30" fmla="*/ 2154 w 5147"/>
                  <a:gd name="T31" fmla="*/ 2445 h 5321"/>
                  <a:gd name="T32" fmla="*/ 2154 w 5147"/>
                  <a:gd name="T33" fmla="*/ 482 h 5321"/>
                  <a:gd name="T34" fmla="*/ 1699 w 5147"/>
                  <a:gd name="T35" fmla="*/ 338 h 5321"/>
                  <a:gd name="T36" fmla="*/ 1836 w 5147"/>
                  <a:gd name="T37" fmla="*/ 88 h 5321"/>
                  <a:gd name="T38" fmla="*/ 2662 w 5147"/>
                  <a:gd name="T39" fmla="*/ 88 h 5321"/>
                  <a:gd name="T40" fmla="*/ 2662 w 5147"/>
                  <a:gd name="T41" fmla="*/ 2521 h 5321"/>
                  <a:gd name="T42" fmla="*/ 1059 w 5147"/>
                  <a:gd name="T43" fmla="*/ 4357 h 5321"/>
                  <a:gd name="T44" fmla="*/ 1128 w 5147"/>
                  <a:gd name="T45" fmla="*/ 4376 h 5321"/>
                  <a:gd name="T46" fmla="*/ 1868 w 5147"/>
                  <a:gd name="T47" fmla="*/ 4711 h 5321"/>
                  <a:gd name="T48" fmla="*/ 3145 w 5147"/>
                  <a:gd name="T49" fmla="*/ 5302 h 5321"/>
                  <a:gd name="T50" fmla="*/ 4630 w 5147"/>
                  <a:gd name="T51" fmla="*/ 4931 h 5321"/>
                  <a:gd name="T52" fmla="*/ 4634 w 5147"/>
                  <a:gd name="T53" fmla="*/ 4722 h 5321"/>
                  <a:gd name="T54" fmla="*/ 4634 w 5147"/>
                  <a:gd name="T55" fmla="*/ 4711 h 5321"/>
                  <a:gd name="T56" fmla="*/ 3116 w 5147"/>
                  <a:gd name="T57" fmla="*/ 2565 h 5321"/>
                  <a:gd name="T58" fmla="*/ 5060 w 5147"/>
                  <a:gd name="T59" fmla="*/ 4587 h 5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147" h="5321">
                    <a:moveTo>
                      <a:pt x="5060" y="4587"/>
                    </a:moveTo>
                    <a:cubicBezTo>
                      <a:pt x="5092" y="4552"/>
                      <a:pt x="5121" y="4515"/>
                      <a:pt x="5147" y="4476"/>
                    </a:cubicBezTo>
                    <a:cubicBezTo>
                      <a:pt x="5036" y="3382"/>
                      <a:pt x="4211" y="2667"/>
                      <a:pt x="3133" y="2430"/>
                    </a:cubicBezTo>
                    <a:cubicBezTo>
                      <a:pt x="3133" y="496"/>
                      <a:pt x="3133" y="496"/>
                      <a:pt x="3133" y="496"/>
                    </a:cubicBezTo>
                    <a:cubicBezTo>
                      <a:pt x="3302" y="496"/>
                      <a:pt x="3302" y="496"/>
                      <a:pt x="3302" y="496"/>
                    </a:cubicBezTo>
                    <a:cubicBezTo>
                      <a:pt x="3439" y="496"/>
                      <a:pt x="3550" y="385"/>
                      <a:pt x="3550" y="248"/>
                    </a:cubicBezTo>
                    <a:cubicBezTo>
                      <a:pt x="3550" y="111"/>
                      <a:pt x="3439" y="0"/>
                      <a:pt x="3302" y="0"/>
                    </a:cubicBezTo>
                    <a:cubicBezTo>
                      <a:pt x="2578" y="0"/>
                      <a:pt x="2578" y="0"/>
                      <a:pt x="2578" y="0"/>
                    </a:cubicBezTo>
                    <a:cubicBezTo>
                      <a:pt x="1855" y="0"/>
                      <a:pt x="1855" y="0"/>
                      <a:pt x="1855" y="0"/>
                    </a:cubicBezTo>
                    <a:cubicBezTo>
                      <a:pt x="1718" y="0"/>
                      <a:pt x="1607" y="111"/>
                      <a:pt x="1607" y="248"/>
                    </a:cubicBezTo>
                    <a:cubicBezTo>
                      <a:pt x="1607" y="385"/>
                      <a:pt x="1718" y="496"/>
                      <a:pt x="1855" y="496"/>
                    </a:cubicBezTo>
                    <a:cubicBezTo>
                      <a:pt x="2024" y="496"/>
                      <a:pt x="2024" y="496"/>
                      <a:pt x="2024" y="496"/>
                    </a:cubicBezTo>
                    <a:cubicBezTo>
                      <a:pt x="2024" y="2430"/>
                      <a:pt x="2024" y="2430"/>
                      <a:pt x="2024" y="2430"/>
                    </a:cubicBezTo>
                    <a:cubicBezTo>
                      <a:pt x="902" y="2676"/>
                      <a:pt x="55" y="3441"/>
                      <a:pt x="0" y="4611"/>
                    </a:cubicBezTo>
                    <a:cubicBezTo>
                      <a:pt x="15" y="4592"/>
                      <a:pt x="38" y="4567"/>
                      <a:pt x="69" y="4539"/>
                    </a:cubicBezTo>
                    <a:cubicBezTo>
                      <a:pt x="198" y="2899"/>
                      <a:pt x="2154" y="2445"/>
                      <a:pt x="2154" y="2445"/>
                    </a:cubicBezTo>
                    <a:cubicBezTo>
                      <a:pt x="2154" y="482"/>
                      <a:pt x="2154" y="482"/>
                      <a:pt x="2154" y="482"/>
                    </a:cubicBezTo>
                    <a:cubicBezTo>
                      <a:pt x="2154" y="482"/>
                      <a:pt x="1699" y="497"/>
                      <a:pt x="1699" y="338"/>
                    </a:cubicBezTo>
                    <a:cubicBezTo>
                      <a:pt x="1699" y="338"/>
                      <a:pt x="1677" y="88"/>
                      <a:pt x="1836" y="88"/>
                    </a:cubicBezTo>
                    <a:cubicBezTo>
                      <a:pt x="1995" y="88"/>
                      <a:pt x="2662" y="88"/>
                      <a:pt x="2662" y="88"/>
                    </a:cubicBezTo>
                    <a:cubicBezTo>
                      <a:pt x="2662" y="2521"/>
                      <a:pt x="2662" y="2521"/>
                      <a:pt x="2662" y="2521"/>
                    </a:cubicBezTo>
                    <a:cubicBezTo>
                      <a:pt x="2662" y="2521"/>
                      <a:pt x="1292" y="3123"/>
                      <a:pt x="1059" y="4357"/>
                    </a:cubicBezTo>
                    <a:cubicBezTo>
                      <a:pt x="1081" y="4363"/>
                      <a:pt x="1104" y="4369"/>
                      <a:pt x="1128" y="4376"/>
                    </a:cubicBezTo>
                    <a:cubicBezTo>
                      <a:pt x="1396" y="4456"/>
                      <a:pt x="1640" y="4580"/>
                      <a:pt x="1868" y="4711"/>
                    </a:cubicBezTo>
                    <a:cubicBezTo>
                      <a:pt x="2340" y="4981"/>
                      <a:pt x="2742" y="5284"/>
                      <a:pt x="3145" y="5302"/>
                    </a:cubicBezTo>
                    <a:cubicBezTo>
                      <a:pt x="3559" y="5321"/>
                      <a:pt x="4162" y="5201"/>
                      <a:pt x="4630" y="4931"/>
                    </a:cubicBezTo>
                    <a:cubicBezTo>
                      <a:pt x="4633" y="4863"/>
                      <a:pt x="4634" y="4794"/>
                      <a:pt x="4634" y="4722"/>
                    </a:cubicBezTo>
                    <a:cubicBezTo>
                      <a:pt x="4634" y="4718"/>
                      <a:pt x="4634" y="4714"/>
                      <a:pt x="4634" y="4711"/>
                    </a:cubicBezTo>
                    <a:cubicBezTo>
                      <a:pt x="4628" y="3012"/>
                      <a:pt x="3116" y="2565"/>
                      <a:pt x="3116" y="2565"/>
                    </a:cubicBezTo>
                    <a:cubicBezTo>
                      <a:pt x="3549" y="2615"/>
                      <a:pt x="4965" y="3325"/>
                      <a:pt x="5060" y="4587"/>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1" name="ï$ľîḍê"/>
              <p:cNvSpPr/>
              <p:nvPr/>
            </p:nvSpPr>
            <p:spPr bwMode="auto">
              <a:xfrm>
                <a:off x="6760870" y="3468977"/>
                <a:ext cx="889385" cy="1523886"/>
              </a:xfrm>
              <a:custGeom>
                <a:avLst/>
                <a:gdLst>
                  <a:gd name="T0" fmla="*/ 2593 w 2593"/>
                  <a:gd name="T1" fmla="*/ 2433 h 4451"/>
                  <a:gd name="T2" fmla="*/ 2593 w 2593"/>
                  <a:gd name="T3" fmla="*/ 0 h 4451"/>
                  <a:gd name="T4" fmla="*/ 1767 w 2593"/>
                  <a:gd name="T5" fmla="*/ 0 h 4451"/>
                  <a:gd name="T6" fmla="*/ 1630 w 2593"/>
                  <a:gd name="T7" fmla="*/ 250 h 4451"/>
                  <a:gd name="T8" fmla="*/ 2085 w 2593"/>
                  <a:gd name="T9" fmla="*/ 394 h 4451"/>
                  <a:gd name="T10" fmla="*/ 2085 w 2593"/>
                  <a:gd name="T11" fmla="*/ 2357 h 4451"/>
                  <a:gd name="T12" fmla="*/ 0 w 2593"/>
                  <a:gd name="T13" fmla="*/ 4451 h 4451"/>
                  <a:gd name="T14" fmla="*/ 990 w 2593"/>
                  <a:gd name="T15" fmla="*/ 4269 h 4451"/>
                  <a:gd name="T16" fmla="*/ 2593 w 2593"/>
                  <a:gd name="T17" fmla="*/ 2433 h 4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3" h="4451">
                    <a:moveTo>
                      <a:pt x="2593" y="2433"/>
                    </a:moveTo>
                    <a:cubicBezTo>
                      <a:pt x="2593" y="0"/>
                      <a:pt x="2593" y="0"/>
                      <a:pt x="2593" y="0"/>
                    </a:cubicBezTo>
                    <a:cubicBezTo>
                      <a:pt x="2593" y="0"/>
                      <a:pt x="1926" y="0"/>
                      <a:pt x="1767" y="0"/>
                    </a:cubicBezTo>
                    <a:cubicBezTo>
                      <a:pt x="1608" y="0"/>
                      <a:pt x="1630" y="250"/>
                      <a:pt x="1630" y="250"/>
                    </a:cubicBezTo>
                    <a:cubicBezTo>
                      <a:pt x="1630" y="409"/>
                      <a:pt x="2085" y="394"/>
                      <a:pt x="2085" y="394"/>
                    </a:cubicBezTo>
                    <a:cubicBezTo>
                      <a:pt x="2085" y="2357"/>
                      <a:pt x="2085" y="2357"/>
                      <a:pt x="2085" y="2357"/>
                    </a:cubicBezTo>
                    <a:cubicBezTo>
                      <a:pt x="2085" y="2357"/>
                      <a:pt x="129" y="2811"/>
                      <a:pt x="0" y="4451"/>
                    </a:cubicBezTo>
                    <a:cubicBezTo>
                      <a:pt x="143" y="4321"/>
                      <a:pt x="456" y="4132"/>
                      <a:pt x="990" y="4269"/>
                    </a:cubicBezTo>
                    <a:cubicBezTo>
                      <a:pt x="1223" y="3035"/>
                      <a:pt x="2593" y="2433"/>
                      <a:pt x="2593" y="2433"/>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2" name="is1îdé"/>
              <p:cNvSpPr/>
              <p:nvPr/>
            </p:nvSpPr>
            <p:spPr bwMode="auto">
              <a:xfrm>
                <a:off x="8041801" y="5698947"/>
                <a:ext cx="66162" cy="41215"/>
              </a:xfrm>
              <a:custGeom>
                <a:avLst/>
                <a:gdLst>
                  <a:gd name="T0" fmla="*/ 192 w 192"/>
                  <a:gd name="T1" fmla="*/ 0 h 120"/>
                  <a:gd name="T2" fmla="*/ 0 w 192"/>
                  <a:gd name="T3" fmla="*/ 120 h 120"/>
                  <a:gd name="T4" fmla="*/ 192 w 192"/>
                  <a:gd name="T5" fmla="*/ 0 h 120"/>
                </a:gdLst>
                <a:ahLst/>
                <a:cxnLst>
                  <a:cxn ang="0">
                    <a:pos x="T0" y="T1"/>
                  </a:cxn>
                  <a:cxn ang="0">
                    <a:pos x="T2" y="T3"/>
                  </a:cxn>
                  <a:cxn ang="0">
                    <a:pos x="T4" y="T5"/>
                  </a:cxn>
                </a:cxnLst>
                <a:rect l="0" t="0" r="r" b="b"/>
                <a:pathLst>
                  <a:path w="192" h="120">
                    <a:moveTo>
                      <a:pt x="192" y="0"/>
                    </a:moveTo>
                    <a:cubicBezTo>
                      <a:pt x="77" y="80"/>
                      <a:pt x="0" y="120"/>
                      <a:pt x="0" y="120"/>
                    </a:cubicBezTo>
                    <a:cubicBezTo>
                      <a:pt x="0" y="120"/>
                      <a:pt x="81" y="91"/>
                      <a:pt x="192" y="0"/>
                    </a:cubicBezTo>
                    <a:close/>
                  </a:path>
                </a:pathLst>
              </a:custGeom>
              <a:solidFill>
                <a:srgbClr val="EFF3F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3" name="iṡ1ïḓê"/>
              <p:cNvSpPr/>
              <p:nvPr/>
            </p:nvSpPr>
            <p:spPr bwMode="auto">
              <a:xfrm>
                <a:off x="7651339" y="5857301"/>
                <a:ext cx="27116" cy="3254"/>
              </a:xfrm>
              <a:custGeom>
                <a:avLst/>
                <a:gdLst>
                  <a:gd name="T0" fmla="*/ 80 w 80"/>
                  <a:gd name="T1" fmla="*/ 10 h 10"/>
                  <a:gd name="T2" fmla="*/ 63 w 80"/>
                  <a:gd name="T3" fmla="*/ 0 h 10"/>
                  <a:gd name="T4" fmla="*/ 0 w 80"/>
                  <a:gd name="T5" fmla="*/ 3 h 10"/>
                  <a:gd name="T6" fmla="*/ 80 w 80"/>
                  <a:gd name="T7" fmla="*/ 10 h 10"/>
                </a:gdLst>
                <a:ahLst/>
                <a:cxnLst>
                  <a:cxn ang="0">
                    <a:pos x="T0" y="T1"/>
                  </a:cxn>
                  <a:cxn ang="0">
                    <a:pos x="T2" y="T3"/>
                  </a:cxn>
                  <a:cxn ang="0">
                    <a:pos x="T4" y="T5"/>
                  </a:cxn>
                  <a:cxn ang="0">
                    <a:pos x="T6" y="T7"/>
                  </a:cxn>
                </a:cxnLst>
                <a:rect l="0" t="0" r="r" b="b"/>
                <a:pathLst>
                  <a:path w="80" h="10">
                    <a:moveTo>
                      <a:pt x="80" y="10"/>
                    </a:moveTo>
                    <a:cubicBezTo>
                      <a:pt x="80" y="10"/>
                      <a:pt x="74" y="6"/>
                      <a:pt x="63" y="0"/>
                    </a:cubicBezTo>
                    <a:cubicBezTo>
                      <a:pt x="42" y="2"/>
                      <a:pt x="21" y="2"/>
                      <a:pt x="0" y="3"/>
                    </a:cubicBezTo>
                    <a:cubicBezTo>
                      <a:pt x="51" y="8"/>
                      <a:pt x="80" y="10"/>
                      <a:pt x="80" y="1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4" name="íŝḷîďé"/>
              <p:cNvSpPr/>
              <p:nvPr/>
            </p:nvSpPr>
            <p:spPr bwMode="auto">
              <a:xfrm>
                <a:off x="7089508" y="4929955"/>
                <a:ext cx="1417593" cy="927347"/>
              </a:xfrm>
              <a:custGeom>
                <a:avLst/>
                <a:gdLst>
                  <a:gd name="T0" fmla="*/ 4135 w 4137"/>
                  <a:gd name="T1" fmla="*/ 354 h 2709"/>
                  <a:gd name="T2" fmla="*/ 4122 w 4137"/>
                  <a:gd name="T3" fmla="*/ 119 h 2709"/>
                  <a:gd name="T4" fmla="*/ 4035 w 4137"/>
                  <a:gd name="T5" fmla="*/ 230 h 2709"/>
                  <a:gd name="T6" fmla="*/ 4040 w 4137"/>
                  <a:gd name="T7" fmla="*/ 354 h 2709"/>
                  <a:gd name="T8" fmla="*/ 4040 w 4137"/>
                  <a:gd name="T9" fmla="*/ 365 h 2709"/>
                  <a:gd name="T10" fmla="*/ 2973 w 4137"/>
                  <a:gd name="T11" fmla="*/ 2246 h 2709"/>
                  <a:gd name="T12" fmla="*/ 2781 w 4137"/>
                  <a:gd name="T13" fmla="*/ 2366 h 2709"/>
                  <a:gd name="T14" fmla="*/ 2973 w 4137"/>
                  <a:gd name="T15" fmla="*/ 2246 h 2709"/>
                  <a:gd name="T16" fmla="*/ 3605 w 4137"/>
                  <a:gd name="T17" fmla="*/ 574 h 2709"/>
                  <a:gd name="T18" fmla="*/ 2120 w 4137"/>
                  <a:gd name="T19" fmla="*/ 945 h 2709"/>
                  <a:gd name="T20" fmla="*/ 843 w 4137"/>
                  <a:gd name="T21" fmla="*/ 354 h 2709"/>
                  <a:gd name="T22" fmla="*/ 103 w 4137"/>
                  <a:gd name="T23" fmla="*/ 19 h 2709"/>
                  <a:gd name="T24" fmla="*/ 34 w 4137"/>
                  <a:gd name="T25" fmla="*/ 0 h 2709"/>
                  <a:gd name="T26" fmla="*/ 0 w 4137"/>
                  <a:gd name="T27" fmla="*/ 354 h 2709"/>
                  <a:gd name="T28" fmla="*/ 0 w 4137"/>
                  <a:gd name="T29" fmla="*/ 362 h 2709"/>
                  <a:gd name="T30" fmla="*/ 1703 w 4137"/>
                  <a:gd name="T31" fmla="*/ 2709 h 2709"/>
                  <a:gd name="T32" fmla="*/ 4137 w 4137"/>
                  <a:gd name="T33" fmla="*/ 374 h 2709"/>
                  <a:gd name="T34" fmla="*/ 4135 w 4137"/>
                  <a:gd name="T35" fmla="*/ 35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37" h="2709">
                    <a:moveTo>
                      <a:pt x="4135" y="354"/>
                    </a:moveTo>
                    <a:cubicBezTo>
                      <a:pt x="4134" y="274"/>
                      <a:pt x="4130" y="196"/>
                      <a:pt x="4122" y="119"/>
                    </a:cubicBezTo>
                    <a:cubicBezTo>
                      <a:pt x="4096" y="158"/>
                      <a:pt x="4067" y="195"/>
                      <a:pt x="4035" y="230"/>
                    </a:cubicBezTo>
                    <a:cubicBezTo>
                      <a:pt x="4038" y="271"/>
                      <a:pt x="4040" y="312"/>
                      <a:pt x="4040" y="354"/>
                    </a:cubicBezTo>
                    <a:cubicBezTo>
                      <a:pt x="4040" y="357"/>
                      <a:pt x="4040" y="361"/>
                      <a:pt x="4040" y="365"/>
                    </a:cubicBezTo>
                    <a:cubicBezTo>
                      <a:pt x="4040" y="1378"/>
                      <a:pt x="3326" y="2000"/>
                      <a:pt x="2973" y="2246"/>
                    </a:cubicBezTo>
                    <a:cubicBezTo>
                      <a:pt x="2862" y="2337"/>
                      <a:pt x="2781" y="2366"/>
                      <a:pt x="2781" y="2366"/>
                    </a:cubicBezTo>
                    <a:cubicBezTo>
                      <a:pt x="2781" y="2366"/>
                      <a:pt x="2858" y="2326"/>
                      <a:pt x="2973" y="2246"/>
                    </a:cubicBezTo>
                    <a:cubicBezTo>
                      <a:pt x="3203" y="2057"/>
                      <a:pt x="3562" y="1600"/>
                      <a:pt x="3605" y="574"/>
                    </a:cubicBezTo>
                    <a:cubicBezTo>
                      <a:pt x="3137" y="844"/>
                      <a:pt x="2534" y="964"/>
                      <a:pt x="2120" y="945"/>
                    </a:cubicBezTo>
                    <a:cubicBezTo>
                      <a:pt x="1717" y="927"/>
                      <a:pt x="1315" y="624"/>
                      <a:pt x="843" y="354"/>
                    </a:cubicBezTo>
                    <a:cubicBezTo>
                      <a:pt x="615" y="223"/>
                      <a:pt x="371" y="99"/>
                      <a:pt x="103" y="19"/>
                    </a:cubicBezTo>
                    <a:cubicBezTo>
                      <a:pt x="79" y="12"/>
                      <a:pt x="56" y="6"/>
                      <a:pt x="34" y="0"/>
                    </a:cubicBezTo>
                    <a:cubicBezTo>
                      <a:pt x="12" y="112"/>
                      <a:pt x="0" y="230"/>
                      <a:pt x="0" y="354"/>
                    </a:cubicBezTo>
                    <a:cubicBezTo>
                      <a:pt x="0" y="356"/>
                      <a:pt x="0" y="359"/>
                      <a:pt x="0" y="362"/>
                    </a:cubicBezTo>
                    <a:cubicBezTo>
                      <a:pt x="0" y="1752"/>
                      <a:pt x="1522" y="2612"/>
                      <a:pt x="1703" y="2709"/>
                    </a:cubicBezTo>
                    <a:cubicBezTo>
                      <a:pt x="3050" y="2638"/>
                      <a:pt x="4137" y="1742"/>
                      <a:pt x="4137" y="374"/>
                    </a:cubicBezTo>
                    <a:cubicBezTo>
                      <a:pt x="4137" y="367"/>
                      <a:pt x="4135" y="361"/>
                      <a:pt x="4135" y="354"/>
                    </a:cubicBezTo>
                    <a:close/>
                  </a:path>
                </a:pathLst>
              </a:custGeom>
              <a:solidFill>
                <a:srgbClr val="E31E3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5" name="íSḷïḓé"/>
              <p:cNvSpPr/>
              <p:nvPr/>
            </p:nvSpPr>
            <p:spPr bwMode="auto">
              <a:xfrm>
                <a:off x="6735923" y="4992862"/>
                <a:ext cx="915416" cy="866608"/>
              </a:xfrm>
              <a:custGeom>
                <a:avLst/>
                <a:gdLst>
                  <a:gd name="T0" fmla="*/ 67 w 2670"/>
                  <a:gd name="T1" fmla="*/ 172 h 2533"/>
                  <a:gd name="T2" fmla="*/ 67 w 2670"/>
                  <a:gd name="T3" fmla="*/ 172 h 2533"/>
                  <a:gd name="T4" fmla="*/ 74 w 2670"/>
                  <a:gd name="T5" fmla="*/ 0 h 2533"/>
                  <a:gd name="T6" fmla="*/ 5 w 2670"/>
                  <a:gd name="T7" fmla="*/ 72 h 2533"/>
                  <a:gd name="T8" fmla="*/ 2 w 2670"/>
                  <a:gd name="T9" fmla="*/ 172 h 2533"/>
                  <a:gd name="T10" fmla="*/ 0 w 2670"/>
                  <a:gd name="T11" fmla="*/ 192 h 2533"/>
                  <a:gd name="T12" fmla="*/ 2558 w 2670"/>
                  <a:gd name="T13" fmla="*/ 2533 h 2533"/>
                  <a:gd name="T14" fmla="*/ 2583 w 2670"/>
                  <a:gd name="T15" fmla="*/ 2532 h 2533"/>
                  <a:gd name="T16" fmla="*/ 2670 w 2670"/>
                  <a:gd name="T17" fmla="*/ 2530 h 2533"/>
                  <a:gd name="T18" fmla="*/ 67 w 2670"/>
                  <a:gd name="T19" fmla="*/ 172 h 2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70" h="2533">
                    <a:moveTo>
                      <a:pt x="67" y="172"/>
                    </a:moveTo>
                    <a:cubicBezTo>
                      <a:pt x="67" y="172"/>
                      <a:pt x="67" y="172"/>
                      <a:pt x="67" y="172"/>
                    </a:cubicBezTo>
                    <a:cubicBezTo>
                      <a:pt x="67" y="113"/>
                      <a:pt x="70" y="56"/>
                      <a:pt x="74" y="0"/>
                    </a:cubicBezTo>
                    <a:cubicBezTo>
                      <a:pt x="43" y="28"/>
                      <a:pt x="20" y="53"/>
                      <a:pt x="5" y="72"/>
                    </a:cubicBezTo>
                    <a:cubicBezTo>
                      <a:pt x="3" y="105"/>
                      <a:pt x="2" y="138"/>
                      <a:pt x="2" y="172"/>
                    </a:cubicBezTo>
                    <a:cubicBezTo>
                      <a:pt x="2" y="179"/>
                      <a:pt x="0" y="185"/>
                      <a:pt x="0" y="192"/>
                    </a:cubicBezTo>
                    <a:cubicBezTo>
                      <a:pt x="0" y="1619"/>
                      <a:pt x="1132" y="2533"/>
                      <a:pt x="2558" y="2533"/>
                    </a:cubicBezTo>
                    <a:cubicBezTo>
                      <a:pt x="2567" y="2533"/>
                      <a:pt x="2575" y="2532"/>
                      <a:pt x="2583" y="2532"/>
                    </a:cubicBezTo>
                    <a:cubicBezTo>
                      <a:pt x="2612" y="2532"/>
                      <a:pt x="2641" y="2531"/>
                      <a:pt x="2670" y="2530"/>
                    </a:cubicBezTo>
                    <a:cubicBezTo>
                      <a:pt x="2225" y="2486"/>
                      <a:pt x="67" y="2170"/>
                      <a:pt x="67" y="172"/>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6" name="ïSļiḍé"/>
              <p:cNvSpPr/>
              <p:nvPr/>
            </p:nvSpPr>
            <p:spPr bwMode="auto">
              <a:xfrm>
                <a:off x="6758701" y="4883316"/>
                <a:ext cx="914332" cy="975070"/>
              </a:xfrm>
              <a:custGeom>
                <a:avLst/>
                <a:gdLst>
                  <a:gd name="T0" fmla="*/ 963 w 2666"/>
                  <a:gd name="T1" fmla="*/ 499 h 2849"/>
                  <a:gd name="T2" fmla="*/ 963 w 2666"/>
                  <a:gd name="T3" fmla="*/ 491 h 2849"/>
                  <a:gd name="T4" fmla="*/ 997 w 2666"/>
                  <a:gd name="T5" fmla="*/ 137 h 2849"/>
                  <a:gd name="T6" fmla="*/ 7 w 2666"/>
                  <a:gd name="T7" fmla="*/ 319 h 2849"/>
                  <a:gd name="T8" fmla="*/ 0 w 2666"/>
                  <a:gd name="T9" fmla="*/ 491 h 2849"/>
                  <a:gd name="T10" fmla="*/ 0 w 2666"/>
                  <a:gd name="T11" fmla="*/ 491 h 2849"/>
                  <a:gd name="T12" fmla="*/ 2603 w 2666"/>
                  <a:gd name="T13" fmla="*/ 2849 h 2849"/>
                  <a:gd name="T14" fmla="*/ 2666 w 2666"/>
                  <a:gd name="T15" fmla="*/ 2846 h 2849"/>
                  <a:gd name="T16" fmla="*/ 963 w 2666"/>
                  <a:gd name="T17" fmla="*/ 499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6" h="2849">
                    <a:moveTo>
                      <a:pt x="963" y="499"/>
                    </a:moveTo>
                    <a:cubicBezTo>
                      <a:pt x="963" y="496"/>
                      <a:pt x="963" y="493"/>
                      <a:pt x="963" y="491"/>
                    </a:cubicBezTo>
                    <a:cubicBezTo>
                      <a:pt x="963" y="367"/>
                      <a:pt x="975" y="249"/>
                      <a:pt x="997" y="137"/>
                    </a:cubicBezTo>
                    <a:cubicBezTo>
                      <a:pt x="463" y="0"/>
                      <a:pt x="150" y="189"/>
                      <a:pt x="7" y="319"/>
                    </a:cubicBezTo>
                    <a:cubicBezTo>
                      <a:pt x="3" y="375"/>
                      <a:pt x="0" y="432"/>
                      <a:pt x="0" y="491"/>
                    </a:cubicBezTo>
                    <a:cubicBezTo>
                      <a:pt x="0" y="491"/>
                      <a:pt x="0" y="491"/>
                      <a:pt x="0" y="491"/>
                    </a:cubicBezTo>
                    <a:cubicBezTo>
                      <a:pt x="0" y="2489"/>
                      <a:pt x="2158" y="2805"/>
                      <a:pt x="2603" y="2849"/>
                    </a:cubicBezTo>
                    <a:cubicBezTo>
                      <a:pt x="2624" y="2848"/>
                      <a:pt x="2645" y="2848"/>
                      <a:pt x="2666" y="2846"/>
                    </a:cubicBezTo>
                    <a:cubicBezTo>
                      <a:pt x="2485" y="2749"/>
                      <a:pt x="963" y="1889"/>
                      <a:pt x="963" y="499"/>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7" name="îṡľiďe"/>
              <p:cNvSpPr/>
              <p:nvPr/>
            </p:nvSpPr>
            <p:spPr bwMode="auto">
              <a:xfrm>
                <a:off x="7406216" y="5498293"/>
                <a:ext cx="216923" cy="218008"/>
              </a:xfrm>
              <a:prstGeom prst="ellipse">
                <a:avLst/>
              </a:pr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8" name="íṩlíḋê"/>
              <p:cNvSpPr/>
              <p:nvPr/>
            </p:nvSpPr>
            <p:spPr bwMode="auto">
              <a:xfrm>
                <a:off x="7060224" y="5220632"/>
                <a:ext cx="202824" cy="202823"/>
              </a:xfrm>
              <a:custGeom>
                <a:avLst/>
                <a:gdLst>
                  <a:gd name="T0" fmla="*/ 296 w 592"/>
                  <a:gd name="T1" fmla="*/ 593 h 593"/>
                  <a:gd name="T2" fmla="*/ 0 w 592"/>
                  <a:gd name="T3" fmla="*/ 297 h 593"/>
                  <a:gd name="T4" fmla="*/ 296 w 592"/>
                  <a:gd name="T5" fmla="*/ 0 h 593"/>
                  <a:gd name="T6" fmla="*/ 592 w 592"/>
                  <a:gd name="T7" fmla="*/ 297 h 593"/>
                  <a:gd name="T8" fmla="*/ 296 w 592"/>
                  <a:gd name="T9" fmla="*/ 593 h 593"/>
                  <a:gd name="T10" fmla="*/ 296 w 592"/>
                  <a:gd name="T11" fmla="*/ 101 h 593"/>
                  <a:gd name="T12" fmla="*/ 100 w 592"/>
                  <a:gd name="T13" fmla="*/ 297 h 593"/>
                  <a:gd name="T14" fmla="*/ 296 w 592"/>
                  <a:gd name="T15" fmla="*/ 493 h 593"/>
                  <a:gd name="T16" fmla="*/ 492 w 592"/>
                  <a:gd name="T17" fmla="*/ 297 h 593"/>
                  <a:gd name="T18" fmla="*/ 296 w 592"/>
                  <a:gd name="T19" fmla="*/ 10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2" h="593">
                    <a:moveTo>
                      <a:pt x="296" y="593"/>
                    </a:moveTo>
                    <a:cubicBezTo>
                      <a:pt x="132" y="593"/>
                      <a:pt x="0" y="460"/>
                      <a:pt x="0" y="297"/>
                    </a:cubicBezTo>
                    <a:cubicBezTo>
                      <a:pt x="0" y="133"/>
                      <a:pt x="132" y="0"/>
                      <a:pt x="296" y="0"/>
                    </a:cubicBezTo>
                    <a:cubicBezTo>
                      <a:pt x="459" y="0"/>
                      <a:pt x="592" y="133"/>
                      <a:pt x="592" y="297"/>
                    </a:cubicBezTo>
                    <a:cubicBezTo>
                      <a:pt x="592" y="460"/>
                      <a:pt x="459" y="593"/>
                      <a:pt x="296" y="593"/>
                    </a:cubicBezTo>
                    <a:close/>
                    <a:moveTo>
                      <a:pt x="296" y="101"/>
                    </a:moveTo>
                    <a:cubicBezTo>
                      <a:pt x="188" y="101"/>
                      <a:pt x="100" y="189"/>
                      <a:pt x="100" y="297"/>
                    </a:cubicBezTo>
                    <a:cubicBezTo>
                      <a:pt x="100" y="405"/>
                      <a:pt x="188" y="493"/>
                      <a:pt x="296" y="493"/>
                    </a:cubicBezTo>
                    <a:cubicBezTo>
                      <a:pt x="404" y="493"/>
                      <a:pt x="492" y="405"/>
                      <a:pt x="492" y="297"/>
                    </a:cubicBezTo>
                    <a:cubicBezTo>
                      <a:pt x="492" y="189"/>
                      <a:pt x="404" y="101"/>
                      <a:pt x="296" y="101"/>
                    </a:cubicBezTo>
                    <a:close/>
                  </a:path>
                </a:pathLst>
              </a:cu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79" name="išḷïḑè"/>
              <p:cNvSpPr/>
              <p:nvPr/>
            </p:nvSpPr>
            <p:spPr bwMode="auto">
              <a:xfrm>
                <a:off x="7457193" y="3692408"/>
                <a:ext cx="162692" cy="175708"/>
              </a:xfrm>
              <a:custGeom>
                <a:avLst/>
                <a:gdLst>
                  <a:gd name="T0" fmla="*/ 118 w 474"/>
                  <a:gd name="T1" fmla="*/ 18 h 515"/>
                  <a:gd name="T2" fmla="*/ 118 w 474"/>
                  <a:gd name="T3" fmla="*/ 0 h 515"/>
                  <a:gd name="T4" fmla="*/ 0 w 474"/>
                  <a:gd name="T5" fmla="*/ 231 h 515"/>
                  <a:gd name="T6" fmla="*/ 285 w 474"/>
                  <a:gd name="T7" fmla="*/ 515 h 515"/>
                  <a:gd name="T8" fmla="*/ 474 w 474"/>
                  <a:gd name="T9" fmla="*/ 444 h 515"/>
                  <a:gd name="T10" fmla="*/ 118 w 474"/>
                  <a:gd name="T11" fmla="*/ 18 h 515"/>
                </a:gdLst>
                <a:ahLst/>
                <a:cxnLst>
                  <a:cxn ang="0">
                    <a:pos x="T0" y="T1"/>
                  </a:cxn>
                  <a:cxn ang="0">
                    <a:pos x="T2" y="T3"/>
                  </a:cxn>
                  <a:cxn ang="0">
                    <a:pos x="T4" y="T5"/>
                  </a:cxn>
                  <a:cxn ang="0">
                    <a:pos x="T6" y="T7"/>
                  </a:cxn>
                  <a:cxn ang="0">
                    <a:pos x="T8" y="T9"/>
                  </a:cxn>
                  <a:cxn ang="0">
                    <a:pos x="T10" y="T11"/>
                  </a:cxn>
                </a:cxnLst>
                <a:rect l="0" t="0" r="r" b="b"/>
                <a:pathLst>
                  <a:path w="474" h="515">
                    <a:moveTo>
                      <a:pt x="118" y="18"/>
                    </a:moveTo>
                    <a:cubicBezTo>
                      <a:pt x="118" y="12"/>
                      <a:pt x="118" y="6"/>
                      <a:pt x="118" y="0"/>
                    </a:cubicBezTo>
                    <a:cubicBezTo>
                      <a:pt x="47" y="52"/>
                      <a:pt x="0" y="136"/>
                      <a:pt x="0" y="231"/>
                    </a:cubicBezTo>
                    <a:cubicBezTo>
                      <a:pt x="0" y="388"/>
                      <a:pt x="128" y="515"/>
                      <a:pt x="285" y="515"/>
                    </a:cubicBezTo>
                    <a:cubicBezTo>
                      <a:pt x="357" y="515"/>
                      <a:pt x="423" y="488"/>
                      <a:pt x="474" y="444"/>
                    </a:cubicBezTo>
                    <a:cubicBezTo>
                      <a:pt x="271" y="407"/>
                      <a:pt x="118" y="231"/>
                      <a:pt x="118" y="18"/>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0" name="îślîḋè"/>
              <p:cNvSpPr/>
              <p:nvPr/>
            </p:nvSpPr>
            <p:spPr bwMode="auto">
              <a:xfrm>
                <a:off x="7497324" y="3673970"/>
                <a:ext cx="155100" cy="170285"/>
              </a:xfrm>
              <a:custGeom>
                <a:avLst/>
                <a:gdLst>
                  <a:gd name="T0" fmla="*/ 451 w 451"/>
                  <a:gd name="T1" fmla="*/ 285 h 498"/>
                  <a:gd name="T2" fmla="*/ 167 w 451"/>
                  <a:gd name="T3" fmla="*/ 0 h 498"/>
                  <a:gd name="T4" fmla="*/ 0 w 451"/>
                  <a:gd name="T5" fmla="*/ 54 h 498"/>
                  <a:gd name="T6" fmla="*/ 0 w 451"/>
                  <a:gd name="T7" fmla="*/ 72 h 498"/>
                  <a:gd name="T8" fmla="*/ 356 w 451"/>
                  <a:gd name="T9" fmla="*/ 498 h 498"/>
                  <a:gd name="T10" fmla="*/ 451 w 451"/>
                  <a:gd name="T11" fmla="*/ 285 h 498"/>
                </a:gdLst>
                <a:ahLst/>
                <a:cxnLst>
                  <a:cxn ang="0">
                    <a:pos x="T0" y="T1"/>
                  </a:cxn>
                  <a:cxn ang="0">
                    <a:pos x="T2" y="T3"/>
                  </a:cxn>
                  <a:cxn ang="0">
                    <a:pos x="T4" y="T5"/>
                  </a:cxn>
                  <a:cxn ang="0">
                    <a:pos x="T6" y="T7"/>
                  </a:cxn>
                  <a:cxn ang="0">
                    <a:pos x="T8" y="T9"/>
                  </a:cxn>
                  <a:cxn ang="0">
                    <a:pos x="T10" y="T11"/>
                  </a:cxn>
                </a:cxnLst>
                <a:rect l="0" t="0" r="r" b="b"/>
                <a:pathLst>
                  <a:path w="451" h="498">
                    <a:moveTo>
                      <a:pt x="451" y="285"/>
                    </a:moveTo>
                    <a:cubicBezTo>
                      <a:pt x="451" y="128"/>
                      <a:pt x="324" y="0"/>
                      <a:pt x="167" y="0"/>
                    </a:cubicBezTo>
                    <a:cubicBezTo>
                      <a:pt x="105" y="0"/>
                      <a:pt x="47" y="20"/>
                      <a:pt x="0" y="54"/>
                    </a:cubicBezTo>
                    <a:cubicBezTo>
                      <a:pt x="0" y="60"/>
                      <a:pt x="0" y="66"/>
                      <a:pt x="0" y="72"/>
                    </a:cubicBezTo>
                    <a:cubicBezTo>
                      <a:pt x="0" y="285"/>
                      <a:pt x="153" y="461"/>
                      <a:pt x="356" y="498"/>
                    </a:cubicBezTo>
                    <a:cubicBezTo>
                      <a:pt x="414" y="446"/>
                      <a:pt x="451" y="369"/>
                      <a:pt x="451" y="285"/>
                    </a:cubicBezTo>
                    <a:close/>
                  </a:path>
                </a:pathLst>
              </a:custGeom>
              <a:solidFill>
                <a:srgbClr val="E31E3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1" name="iśľîḓê"/>
              <p:cNvSpPr/>
              <p:nvPr/>
            </p:nvSpPr>
            <p:spPr bwMode="auto">
              <a:xfrm>
                <a:off x="7453939" y="4511293"/>
                <a:ext cx="236446" cy="255969"/>
              </a:xfrm>
              <a:custGeom>
                <a:avLst/>
                <a:gdLst>
                  <a:gd name="T0" fmla="*/ 167 w 690"/>
                  <a:gd name="T1" fmla="*/ 86 h 748"/>
                  <a:gd name="T2" fmla="*/ 174 w 690"/>
                  <a:gd name="T3" fmla="*/ 0 h 748"/>
                  <a:gd name="T4" fmla="*/ 0 w 690"/>
                  <a:gd name="T5" fmla="*/ 336 h 748"/>
                  <a:gd name="T6" fmla="*/ 412 w 690"/>
                  <a:gd name="T7" fmla="*/ 748 h 748"/>
                  <a:gd name="T8" fmla="*/ 690 w 690"/>
                  <a:gd name="T9" fmla="*/ 640 h 748"/>
                  <a:gd name="T10" fmla="*/ 167 w 690"/>
                  <a:gd name="T11" fmla="*/ 86 h 748"/>
                </a:gdLst>
                <a:ahLst/>
                <a:cxnLst>
                  <a:cxn ang="0">
                    <a:pos x="T0" y="T1"/>
                  </a:cxn>
                  <a:cxn ang="0">
                    <a:pos x="T2" y="T3"/>
                  </a:cxn>
                  <a:cxn ang="0">
                    <a:pos x="T4" y="T5"/>
                  </a:cxn>
                  <a:cxn ang="0">
                    <a:pos x="T6" y="T7"/>
                  </a:cxn>
                  <a:cxn ang="0">
                    <a:pos x="T8" y="T9"/>
                  </a:cxn>
                  <a:cxn ang="0">
                    <a:pos x="T10" y="T11"/>
                  </a:cxn>
                </a:cxnLst>
                <a:rect l="0" t="0" r="r" b="b"/>
                <a:pathLst>
                  <a:path w="690" h="748">
                    <a:moveTo>
                      <a:pt x="167" y="86"/>
                    </a:moveTo>
                    <a:cubicBezTo>
                      <a:pt x="167" y="57"/>
                      <a:pt x="169" y="28"/>
                      <a:pt x="174" y="0"/>
                    </a:cubicBezTo>
                    <a:cubicBezTo>
                      <a:pt x="69" y="74"/>
                      <a:pt x="0" y="197"/>
                      <a:pt x="0" y="336"/>
                    </a:cubicBezTo>
                    <a:cubicBezTo>
                      <a:pt x="0" y="563"/>
                      <a:pt x="184" y="748"/>
                      <a:pt x="412" y="748"/>
                    </a:cubicBezTo>
                    <a:cubicBezTo>
                      <a:pt x="519" y="748"/>
                      <a:pt x="617" y="707"/>
                      <a:pt x="690" y="640"/>
                    </a:cubicBezTo>
                    <a:cubicBezTo>
                      <a:pt x="398" y="624"/>
                      <a:pt x="167" y="382"/>
                      <a:pt x="167" y="86"/>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2" name="iSḻíḋè"/>
              <p:cNvSpPr/>
              <p:nvPr/>
            </p:nvSpPr>
            <p:spPr bwMode="auto">
              <a:xfrm>
                <a:off x="7511424" y="4484177"/>
                <a:ext cx="224516" cy="246208"/>
              </a:xfrm>
              <a:custGeom>
                <a:avLst/>
                <a:gdLst>
                  <a:gd name="T0" fmla="*/ 657 w 657"/>
                  <a:gd name="T1" fmla="*/ 413 h 717"/>
                  <a:gd name="T2" fmla="*/ 245 w 657"/>
                  <a:gd name="T3" fmla="*/ 0 h 717"/>
                  <a:gd name="T4" fmla="*/ 7 w 657"/>
                  <a:gd name="T5" fmla="*/ 77 h 717"/>
                  <a:gd name="T6" fmla="*/ 0 w 657"/>
                  <a:gd name="T7" fmla="*/ 163 h 717"/>
                  <a:gd name="T8" fmla="*/ 523 w 657"/>
                  <a:gd name="T9" fmla="*/ 717 h 717"/>
                  <a:gd name="T10" fmla="*/ 657 w 657"/>
                  <a:gd name="T11" fmla="*/ 413 h 717"/>
                </a:gdLst>
                <a:ahLst/>
                <a:cxnLst>
                  <a:cxn ang="0">
                    <a:pos x="T0" y="T1"/>
                  </a:cxn>
                  <a:cxn ang="0">
                    <a:pos x="T2" y="T3"/>
                  </a:cxn>
                  <a:cxn ang="0">
                    <a:pos x="T4" y="T5"/>
                  </a:cxn>
                  <a:cxn ang="0">
                    <a:pos x="T6" y="T7"/>
                  </a:cxn>
                  <a:cxn ang="0">
                    <a:pos x="T8" y="T9"/>
                  </a:cxn>
                  <a:cxn ang="0">
                    <a:pos x="T10" y="T11"/>
                  </a:cxn>
                </a:cxnLst>
                <a:rect l="0" t="0" r="r" b="b"/>
                <a:pathLst>
                  <a:path w="657" h="717">
                    <a:moveTo>
                      <a:pt x="657" y="413"/>
                    </a:moveTo>
                    <a:cubicBezTo>
                      <a:pt x="657" y="185"/>
                      <a:pt x="473" y="0"/>
                      <a:pt x="245" y="0"/>
                    </a:cubicBezTo>
                    <a:cubicBezTo>
                      <a:pt x="156" y="0"/>
                      <a:pt x="74" y="29"/>
                      <a:pt x="7" y="77"/>
                    </a:cubicBezTo>
                    <a:cubicBezTo>
                      <a:pt x="2" y="105"/>
                      <a:pt x="0" y="134"/>
                      <a:pt x="0" y="163"/>
                    </a:cubicBezTo>
                    <a:cubicBezTo>
                      <a:pt x="0" y="459"/>
                      <a:pt x="231" y="701"/>
                      <a:pt x="523" y="717"/>
                    </a:cubicBezTo>
                    <a:cubicBezTo>
                      <a:pt x="606" y="642"/>
                      <a:pt x="657" y="533"/>
                      <a:pt x="657" y="413"/>
                    </a:cubicBezTo>
                    <a:close/>
                  </a:path>
                </a:pathLst>
              </a:custGeom>
              <a:solidFill>
                <a:srgbClr val="E31E3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3" name="í$ḷîdè"/>
              <p:cNvSpPr/>
              <p:nvPr/>
            </p:nvSpPr>
            <p:spPr bwMode="auto">
              <a:xfrm>
                <a:off x="7140485" y="4537324"/>
                <a:ext cx="188723" cy="188723"/>
              </a:xfrm>
              <a:custGeom>
                <a:avLst/>
                <a:gdLst>
                  <a:gd name="T0" fmla="*/ 277 w 553"/>
                  <a:gd name="T1" fmla="*/ 92 h 553"/>
                  <a:gd name="T2" fmla="*/ 462 w 553"/>
                  <a:gd name="T3" fmla="*/ 276 h 553"/>
                  <a:gd name="T4" fmla="*/ 277 w 553"/>
                  <a:gd name="T5" fmla="*/ 461 h 553"/>
                  <a:gd name="T6" fmla="*/ 92 w 553"/>
                  <a:gd name="T7" fmla="*/ 276 h 553"/>
                  <a:gd name="T8" fmla="*/ 277 w 553"/>
                  <a:gd name="T9" fmla="*/ 92 h 553"/>
                  <a:gd name="T10" fmla="*/ 277 w 553"/>
                  <a:gd name="T11" fmla="*/ 0 h 553"/>
                  <a:gd name="T12" fmla="*/ 0 w 553"/>
                  <a:gd name="T13" fmla="*/ 276 h 553"/>
                  <a:gd name="T14" fmla="*/ 277 w 553"/>
                  <a:gd name="T15" fmla="*/ 553 h 553"/>
                  <a:gd name="T16" fmla="*/ 553 w 553"/>
                  <a:gd name="T17" fmla="*/ 276 h 553"/>
                  <a:gd name="T18" fmla="*/ 277 w 553"/>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553">
                    <a:moveTo>
                      <a:pt x="277" y="92"/>
                    </a:moveTo>
                    <a:cubicBezTo>
                      <a:pt x="379" y="92"/>
                      <a:pt x="462" y="174"/>
                      <a:pt x="462" y="276"/>
                    </a:cubicBezTo>
                    <a:cubicBezTo>
                      <a:pt x="462" y="378"/>
                      <a:pt x="379" y="461"/>
                      <a:pt x="277" y="461"/>
                    </a:cubicBezTo>
                    <a:cubicBezTo>
                      <a:pt x="175" y="461"/>
                      <a:pt x="92" y="378"/>
                      <a:pt x="92" y="276"/>
                    </a:cubicBezTo>
                    <a:cubicBezTo>
                      <a:pt x="92" y="174"/>
                      <a:pt x="175" y="92"/>
                      <a:pt x="277" y="92"/>
                    </a:cubicBezTo>
                    <a:moveTo>
                      <a:pt x="277" y="0"/>
                    </a:moveTo>
                    <a:cubicBezTo>
                      <a:pt x="124" y="0"/>
                      <a:pt x="0" y="124"/>
                      <a:pt x="0" y="276"/>
                    </a:cubicBezTo>
                    <a:cubicBezTo>
                      <a:pt x="0" y="429"/>
                      <a:pt x="124" y="553"/>
                      <a:pt x="277" y="553"/>
                    </a:cubicBezTo>
                    <a:cubicBezTo>
                      <a:pt x="430" y="553"/>
                      <a:pt x="553" y="429"/>
                      <a:pt x="553" y="276"/>
                    </a:cubicBezTo>
                    <a:cubicBezTo>
                      <a:pt x="553" y="124"/>
                      <a:pt x="430" y="0"/>
                      <a:pt x="277" y="0"/>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4" name="íšḷïḓê"/>
              <p:cNvSpPr/>
              <p:nvPr/>
            </p:nvSpPr>
            <p:spPr bwMode="auto">
              <a:xfrm>
                <a:off x="7752209" y="4718454"/>
                <a:ext cx="188723" cy="188723"/>
              </a:xfrm>
              <a:custGeom>
                <a:avLst/>
                <a:gdLst>
                  <a:gd name="T0" fmla="*/ 277 w 553"/>
                  <a:gd name="T1" fmla="*/ 92 h 553"/>
                  <a:gd name="T2" fmla="*/ 462 w 553"/>
                  <a:gd name="T3" fmla="*/ 277 h 553"/>
                  <a:gd name="T4" fmla="*/ 277 w 553"/>
                  <a:gd name="T5" fmla="*/ 461 h 553"/>
                  <a:gd name="T6" fmla="*/ 92 w 553"/>
                  <a:gd name="T7" fmla="*/ 277 h 553"/>
                  <a:gd name="T8" fmla="*/ 277 w 553"/>
                  <a:gd name="T9" fmla="*/ 92 h 553"/>
                  <a:gd name="T10" fmla="*/ 277 w 553"/>
                  <a:gd name="T11" fmla="*/ 0 h 553"/>
                  <a:gd name="T12" fmla="*/ 0 w 553"/>
                  <a:gd name="T13" fmla="*/ 277 h 553"/>
                  <a:gd name="T14" fmla="*/ 277 w 553"/>
                  <a:gd name="T15" fmla="*/ 553 h 553"/>
                  <a:gd name="T16" fmla="*/ 553 w 553"/>
                  <a:gd name="T17" fmla="*/ 277 h 553"/>
                  <a:gd name="T18" fmla="*/ 277 w 553"/>
                  <a:gd name="T19"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553">
                    <a:moveTo>
                      <a:pt x="277" y="92"/>
                    </a:moveTo>
                    <a:cubicBezTo>
                      <a:pt x="379" y="92"/>
                      <a:pt x="462" y="175"/>
                      <a:pt x="462" y="277"/>
                    </a:cubicBezTo>
                    <a:cubicBezTo>
                      <a:pt x="462" y="379"/>
                      <a:pt x="379" y="461"/>
                      <a:pt x="277" y="461"/>
                    </a:cubicBezTo>
                    <a:cubicBezTo>
                      <a:pt x="175" y="461"/>
                      <a:pt x="92" y="379"/>
                      <a:pt x="92" y="277"/>
                    </a:cubicBezTo>
                    <a:cubicBezTo>
                      <a:pt x="92" y="175"/>
                      <a:pt x="175" y="92"/>
                      <a:pt x="277" y="92"/>
                    </a:cubicBezTo>
                    <a:moveTo>
                      <a:pt x="277" y="0"/>
                    </a:moveTo>
                    <a:cubicBezTo>
                      <a:pt x="124" y="0"/>
                      <a:pt x="0" y="124"/>
                      <a:pt x="0" y="277"/>
                    </a:cubicBezTo>
                    <a:cubicBezTo>
                      <a:pt x="0" y="429"/>
                      <a:pt x="124" y="553"/>
                      <a:pt x="277" y="553"/>
                    </a:cubicBezTo>
                    <a:cubicBezTo>
                      <a:pt x="430" y="553"/>
                      <a:pt x="553" y="429"/>
                      <a:pt x="553" y="277"/>
                    </a:cubicBezTo>
                    <a:cubicBezTo>
                      <a:pt x="553" y="124"/>
                      <a:pt x="430" y="0"/>
                      <a:pt x="277" y="0"/>
                    </a:cubicBezTo>
                    <a:close/>
                  </a:path>
                </a:pathLst>
              </a:custGeom>
              <a:solidFill>
                <a:srgbClr val="E9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5" name="ïšľiḓe"/>
              <p:cNvSpPr/>
              <p:nvPr/>
            </p:nvSpPr>
            <p:spPr bwMode="auto">
              <a:xfrm>
                <a:off x="8041801" y="3642515"/>
                <a:ext cx="552070" cy="104123"/>
              </a:xfrm>
              <a:custGeom>
                <a:avLst/>
                <a:gdLst>
                  <a:gd name="T0" fmla="*/ 1473 w 1612"/>
                  <a:gd name="T1" fmla="*/ 0 h 306"/>
                  <a:gd name="T2" fmla="*/ 1451 w 1612"/>
                  <a:gd name="T3" fmla="*/ 0 h 306"/>
                  <a:gd name="T4" fmla="*/ 161 w 1612"/>
                  <a:gd name="T5" fmla="*/ 0 h 306"/>
                  <a:gd name="T6" fmla="*/ 139 w 1612"/>
                  <a:gd name="T7" fmla="*/ 0 h 306"/>
                  <a:gd name="T8" fmla="*/ 0 w 1612"/>
                  <a:gd name="T9" fmla="*/ 138 h 306"/>
                  <a:gd name="T10" fmla="*/ 0 w 1612"/>
                  <a:gd name="T11" fmla="*/ 168 h 306"/>
                  <a:gd name="T12" fmla="*/ 110 w 1612"/>
                  <a:gd name="T13" fmla="*/ 303 h 306"/>
                  <a:gd name="T14" fmla="*/ 139 w 1612"/>
                  <a:gd name="T15" fmla="*/ 306 h 306"/>
                  <a:gd name="T16" fmla="*/ 1473 w 1612"/>
                  <a:gd name="T17" fmla="*/ 306 h 306"/>
                  <a:gd name="T18" fmla="*/ 1502 w 1612"/>
                  <a:gd name="T19" fmla="*/ 303 h 306"/>
                  <a:gd name="T20" fmla="*/ 1612 w 1612"/>
                  <a:gd name="T21" fmla="*/ 168 h 306"/>
                  <a:gd name="T22" fmla="*/ 1612 w 1612"/>
                  <a:gd name="T23" fmla="*/ 138 h 306"/>
                  <a:gd name="T24" fmla="*/ 1473 w 1612"/>
                  <a:gd name="T25" fmla="*/ 0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2" h="306">
                    <a:moveTo>
                      <a:pt x="1473" y="0"/>
                    </a:moveTo>
                    <a:cubicBezTo>
                      <a:pt x="1451" y="0"/>
                      <a:pt x="1451" y="0"/>
                      <a:pt x="1451" y="0"/>
                    </a:cubicBezTo>
                    <a:cubicBezTo>
                      <a:pt x="161" y="0"/>
                      <a:pt x="161" y="0"/>
                      <a:pt x="161" y="0"/>
                    </a:cubicBezTo>
                    <a:cubicBezTo>
                      <a:pt x="139" y="0"/>
                      <a:pt x="139" y="0"/>
                      <a:pt x="139" y="0"/>
                    </a:cubicBezTo>
                    <a:cubicBezTo>
                      <a:pt x="62" y="0"/>
                      <a:pt x="0" y="62"/>
                      <a:pt x="0" y="138"/>
                    </a:cubicBezTo>
                    <a:cubicBezTo>
                      <a:pt x="0" y="168"/>
                      <a:pt x="0" y="168"/>
                      <a:pt x="0" y="168"/>
                    </a:cubicBezTo>
                    <a:cubicBezTo>
                      <a:pt x="0" y="234"/>
                      <a:pt x="47" y="290"/>
                      <a:pt x="110" y="303"/>
                    </a:cubicBezTo>
                    <a:cubicBezTo>
                      <a:pt x="119" y="305"/>
                      <a:pt x="129" y="306"/>
                      <a:pt x="139" y="306"/>
                    </a:cubicBezTo>
                    <a:cubicBezTo>
                      <a:pt x="1473" y="306"/>
                      <a:pt x="1473" y="306"/>
                      <a:pt x="1473" y="306"/>
                    </a:cubicBezTo>
                    <a:cubicBezTo>
                      <a:pt x="1483" y="306"/>
                      <a:pt x="1493" y="305"/>
                      <a:pt x="1502" y="303"/>
                    </a:cubicBezTo>
                    <a:cubicBezTo>
                      <a:pt x="1565" y="290"/>
                      <a:pt x="1612" y="234"/>
                      <a:pt x="1612" y="168"/>
                    </a:cubicBezTo>
                    <a:cubicBezTo>
                      <a:pt x="1612" y="138"/>
                      <a:pt x="1612" y="138"/>
                      <a:pt x="1612" y="138"/>
                    </a:cubicBezTo>
                    <a:cubicBezTo>
                      <a:pt x="1612" y="62"/>
                      <a:pt x="1550" y="0"/>
                      <a:pt x="1473" y="0"/>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6" name="íS1ïdé"/>
              <p:cNvSpPr/>
              <p:nvPr/>
            </p:nvSpPr>
            <p:spPr bwMode="auto">
              <a:xfrm>
                <a:off x="8078678" y="3773754"/>
                <a:ext cx="477231" cy="834070"/>
              </a:xfrm>
              <a:prstGeom prst="rect">
                <a:avLst/>
              </a:prstGeom>
              <a:solidFill>
                <a:srgbClr val="E3EAE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787" name="îşḷíḍe"/>
              <p:cNvSpPr/>
              <p:nvPr/>
            </p:nvSpPr>
            <p:spPr bwMode="auto">
              <a:xfrm>
                <a:off x="8310786" y="3745554"/>
                <a:ext cx="245123" cy="28200"/>
              </a:xfrm>
              <a:custGeom>
                <a:avLst/>
                <a:gdLst>
                  <a:gd name="T0" fmla="*/ 716 w 716"/>
                  <a:gd name="T1" fmla="*/ 0 h 82"/>
                  <a:gd name="T2" fmla="*/ 687 w 716"/>
                  <a:gd name="T3" fmla="*/ 3 h 82"/>
                  <a:gd name="T4" fmla="*/ 0 w 716"/>
                  <a:gd name="T5" fmla="*/ 3 h 82"/>
                  <a:gd name="T6" fmla="*/ 0 w 716"/>
                  <a:gd name="T7" fmla="*/ 82 h 82"/>
                  <a:gd name="T8" fmla="*/ 716 w 716"/>
                  <a:gd name="T9" fmla="*/ 82 h 82"/>
                  <a:gd name="T10" fmla="*/ 716 w 716"/>
                  <a:gd name="T11" fmla="*/ 0 h 82"/>
                </a:gdLst>
                <a:ahLst/>
                <a:cxnLst>
                  <a:cxn ang="0">
                    <a:pos x="T0" y="T1"/>
                  </a:cxn>
                  <a:cxn ang="0">
                    <a:pos x="T2" y="T3"/>
                  </a:cxn>
                  <a:cxn ang="0">
                    <a:pos x="T4" y="T5"/>
                  </a:cxn>
                  <a:cxn ang="0">
                    <a:pos x="T6" y="T7"/>
                  </a:cxn>
                  <a:cxn ang="0">
                    <a:pos x="T8" y="T9"/>
                  </a:cxn>
                  <a:cxn ang="0">
                    <a:pos x="T10" y="T11"/>
                  </a:cxn>
                </a:cxnLst>
                <a:rect l="0" t="0" r="r" b="b"/>
                <a:pathLst>
                  <a:path w="716" h="82">
                    <a:moveTo>
                      <a:pt x="716" y="0"/>
                    </a:moveTo>
                    <a:cubicBezTo>
                      <a:pt x="707" y="2"/>
                      <a:pt x="697" y="3"/>
                      <a:pt x="687" y="3"/>
                    </a:cubicBezTo>
                    <a:cubicBezTo>
                      <a:pt x="0" y="3"/>
                      <a:pt x="0" y="3"/>
                      <a:pt x="0" y="3"/>
                    </a:cubicBezTo>
                    <a:cubicBezTo>
                      <a:pt x="0" y="82"/>
                      <a:pt x="0" y="82"/>
                      <a:pt x="0" y="82"/>
                    </a:cubicBezTo>
                    <a:cubicBezTo>
                      <a:pt x="716" y="82"/>
                      <a:pt x="716" y="82"/>
                      <a:pt x="716" y="82"/>
                    </a:cubicBezTo>
                    <a:lnTo>
                      <a:pt x="71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8" name="ïṣļîḑè"/>
              <p:cNvSpPr/>
              <p:nvPr/>
            </p:nvSpPr>
            <p:spPr bwMode="auto">
              <a:xfrm>
                <a:off x="8078678" y="3745554"/>
                <a:ext cx="36877" cy="28200"/>
              </a:xfrm>
              <a:custGeom>
                <a:avLst/>
                <a:gdLst>
                  <a:gd name="T0" fmla="*/ 29 w 105"/>
                  <a:gd name="T1" fmla="*/ 3 h 82"/>
                  <a:gd name="T2" fmla="*/ 0 w 105"/>
                  <a:gd name="T3" fmla="*/ 0 h 82"/>
                  <a:gd name="T4" fmla="*/ 0 w 105"/>
                  <a:gd name="T5" fmla="*/ 82 h 82"/>
                  <a:gd name="T6" fmla="*/ 105 w 105"/>
                  <a:gd name="T7" fmla="*/ 82 h 82"/>
                  <a:gd name="T8" fmla="*/ 105 w 105"/>
                  <a:gd name="T9" fmla="*/ 3 h 82"/>
                  <a:gd name="T10" fmla="*/ 29 w 105"/>
                  <a:gd name="T11" fmla="*/ 3 h 82"/>
                </a:gdLst>
                <a:ahLst/>
                <a:cxnLst>
                  <a:cxn ang="0">
                    <a:pos x="T0" y="T1"/>
                  </a:cxn>
                  <a:cxn ang="0">
                    <a:pos x="T2" y="T3"/>
                  </a:cxn>
                  <a:cxn ang="0">
                    <a:pos x="T4" y="T5"/>
                  </a:cxn>
                  <a:cxn ang="0">
                    <a:pos x="T6" y="T7"/>
                  </a:cxn>
                  <a:cxn ang="0">
                    <a:pos x="T8" y="T9"/>
                  </a:cxn>
                  <a:cxn ang="0">
                    <a:pos x="T10" y="T11"/>
                  </a:cxn>
                </a:cxnLst>
                <a:rect l="0" t="0" r="r" b="b"/>
                <a:pathLst>
                  <a:path w="105" h="82">
                    <a:moveTo>
                      <a:pt x="29" y="3"/>
                    </a:moveTo>
                    <a:cubicBezTo>
                      <a:pt x="19" y="3"/>
                      <a:pt x="9" y="2"/>
                      <a:pt x="0" y="0"/>
                    </a:cubicBezTo>
                    <a:cubicBezTo>
                      <a:pt x="0" y="82"/>
                      <a:pt x="0" y="82"/>
                      <a:pt x="0" y="82"/>
                    </a:cubicBezTo>
                    <a:cubicBezTo>
                      <a:pt x="105" y="82"/>
                      <a:pt x="105" y="82"/>
                      <a:pt x="105" y="82"/>
                    </a:cubicBezTo>
                    <a:cubicBezTo>
                      <a:pt x="105" y="50"/>
                      <a:pt x="105" y="24"/>
                      <a:pt x="105" y="3"/>
                    </a:cubicBezTo>
                    <a:lnTo>
                      <a:pt x="29" y="3"/>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89" name="îṧlïḋè"/>
              <p:cNvSpPr/>
              <p:nvPr/>
            </p:nvSpPr>
            <p:spPr bwMode="auto">
              <a:xfrm>
                <a:off x="8059155" y="3663123"/>
                <a:ext cx="251631" cy="83516"/>
              </a:xfrm>
              <a:custGeom>
                <a:avLst/>
                <a:gdLst>
                  <a:gd name="T0" fmla="*/ 735 w 735"/>
                  <a:gd name="T1" fmla="*/ 0 h 243"/>
                  <a:gd name="T2" fmla="*/ 101 w 735"/>
                  <a:gd name="T3" fmla="*/ 0 h 243"/>
                  <a:gd name="T4" fmla="*/ 0 w 735"/>
                  <a:gd name="T5" fmla="*/ 95 h 243"/>
                  <a:gd name="T6" fmla="*/ 91 w 735"/>
                  <a:gd name="T7" fmla="*/ 185 h 243"/>
                  <a:gd name="T8" fmla="*/ 110 w 735"/>
                  <a:gd name="T9" fmla="*/ 185 h 243"/>
                  <a:gd name="T10" fmla="*/ 164 w 735"/>
                  <a:gd name="T11" fmla="*/ 195 h 243"/>
                  <a:gd name="T12" fmla="*/ 164 w 735"/>
                  <a:gd name="T13" fmla="*/ 243 h 243"/>
                  <a:gd name="T14" fmla="*/ 735 w 735"/>
                  <a:gd name="T15" fmla="*/ 243 h 243"/>
                  <a:gd name="T16" fmla="*/ 735 w 735"/>
                  <a:gd name="T1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5" h="243">
                    <a:moveTo>
                      <a:pt x="735" y="0"/>
                    </a:moveTo>
                    <a:cubicBezTo>
                      <a:pt x="101" y="0"/>
                      <a:pt x="101" y="0"/>
                      <a:pt x="101" y="0"/>
                    </a:cubicBezTo>
                    <a:cubicBezTo>
                      <a:pt x="101" y="0"/>
                      <a:pt x="0" y="10"/>
                      <a:pt x="0" y="95"/>
                    </a:cubicBezTo>
                    <a:cubicBezTo>
                      <a:pt x="0" y="180"/>
                      <a:pt x="91" y="185"/>
                      <a:pt x="91" y="185"/>
                    </a:cubicBezTo>
                    <a:cubicBezTo>
                      <a:pt x="110" y="185"/>
                      <a:pt x="110" y="185"/>
                      <a:pt x="110" y="185"/>
                    </a:cubicBezTo>
                    <a:cubicBezTo>
                      <a:pt x="164" y="195"/>
                      <a:pt x="164" y="195"/>
                      <a:pt x="164" y="195"/>
                    </a:cubicBezTo>
                    <a:cubicBezTo>
                      <a:pt x="164" y="195"/>
                      <a:pt x="164" y="212"/>
                      <a:pt x="164" y="243"/>
                    </a:cubicBezTo>
                    <a:cubicBezTo>
                      <a:pt x="735" y="243"/>
                      <a:pt x="735" y="243"/>
                      <a:pt x="735" y="243"/>
                    </a:cubicBezTo>
                    <a:lnTo>
                      <a:pt x="735"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0" name="îsľîḓê"/>
              <p:cNvSpPr/>
              <p:nvPr/>
            </p:nvSpPr>
            <p:spPr bwMode="auto">
              <a:xfrm>
                <a:off x="8115555" y="3746638"/>
                <a:ext cx="195231" cy="27116"/>
              </a:xfrm>
              <a:custGeom>
                <a:avLst/>
                <a:gdLst>
                  <a:gd name="T0" fmla="*/ 0 w 571"/>
                  <a:gd name="T1" fmla="*/ 0 h 79"/>
                  <a:gd name="T2" fmla="*/ 0 w 571"/>
                  <a:gd name="T3" fmla="*/ 79 h 79"/>
                  <a:gd name="T4" fmla="*/ 571 w 571"/>
                  <a:gd name="T5" fmla="*/ 79 h 79"/>
                  <a:gd name="T6" fmla="*/ 571 w 571"/>
                  <a:gd name="T7" fmla="*/ 0 h 79"/>
                  <a:gd name="T8" fmla="*/ 0 w 571"/>
                  <a:gd name="T9" fmla="*/ 0 h 79"/>
                </a:gdLst>
                <a:ahLst/>
                <a:cxnLst>
                  <a:cxn ang="0">
                    <a:pos x="T0" y="T1"/>
                  </a:cxn>
                  <a:cxn ang="0">
                    <a:pos x="T2" y="T3"/>
                  </a:cxn>
                  <a:cxn ang="0">
                    <a:pos x="T4" y="T5"/>
                  </a:cxn>
                  <a:cxn ang="0">
                    <a:pos x="T6" y="T7"/>
                  </a:cxn>
                  <a:cxn ang="0">
                    <a:pos x="T8" y="T9"/>
                  </a:cxn>
                </a:cxnLst>
                <a:rect l="0" t="0" r="r" b="b"/>
                <a:pathLst>
                  <a:path w="571" h="79">
                    <a:moveTo>
                      <a:pt x="0" y="0"/>
                    </a:moveTo>
                    <a:cubicBezTo>
                      <a:pt x="0" y="21"/>
                      <a:pt x="0" y="47"/>
                      <a:pt x="0" y="79"/>
                    </a:cubicBezTo>
                    <a:cubicBezTo>
                      <a:pt x="571" y="79"/>
                      <a:pt x="571" y="79"/>
                      <a:pt x="571" y="79"/>
                    </a:cubicBezTo>
                    <a:cubicBezTo>
                      <a:pt x="571" y="0"/>
                      <a:pt x="571" y="0"/>
                      <a:pt x="571" y="0"/>
                    </a:cubicBezTo>
                    <a:lnTo>
                      <a:pt x="0" y="0"/>
                    </a:ln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1" name="îşľïde"/>
              <p:cNvSpPr/>
              <p:nvPr/>
            </p:nvSpPr>
            <p:spPr bwMode="auto">
              <a:xfrm>
                <a:off x="8078678" y="4910432"/>
                <a:ext cx="165947" cy="31454"/>
              </a:xfrm>
              <a:custGeom>
                <a:avLst/>
                <a:gdLst>
                  <a:gd name="T0" fmla="*/ 438 w 483"/>
                  <a:gd name="T1" fmla="*/ 0 h 91"/>
                  <a:gd name="T2" fmla="*/ 0 w 483"/>
                  <a:gd name="T3" fmla="*/ 0 h 91"/>
                  <a:gd name="T4" fmla="*/ 0 w 483"/>
                  <a:gd name="T5" fmla="*/ 91 h 91"/>
                  <a:gd name="T6" fmla="*/ 438 w 483"/>
                  <a:gd name="T7" fmla="*/ 91 h 91"/>
                  <a:gd name="T8" fmla="*/ 483 w 483"/>
                  <a:gd name="T9" fmla="*/ 46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1"/>
                      <a:pt x="483" y="46"/>
                    </a:cubicBezTo>
                    <a:cubicBezTo>
                      <a:pt x="483" y="21"/>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2" name="iṥ1iďe"/>
              <p:cNvSpPr/>
              <p:nvPr/>
            </p:nvSpPr>
            <p:spPr bwMode="auto">
              <a:xfrm>
                <a:off x="8078678" y="5124101"/>
                <a:ext cx="165947" cy="30369"/>
              </a:xfrm>
              <a:custGeom>
                <a:avLst/>
                <a:gdLst>
                  <a:gd name="T0" fmla="*/ 438 w 483"/>
                  <a:gd name="T1" fmla="*/ 0 h 91"/>
                  <a:gd name="T2" fmla="*/ 0 w 483"/>
                  <a:gd name="T3" fmla="*/ 0 h 91"/>
                  <a:gd name="T4" fmla="*/ 0 w 483"/>
                  <a:gd name="T5" fmla="*/ 91 h 91"/>
                  <a:gd name="T6" fmla="*/ 438 w 483"/>
                  <a:gd name="T7" fmla="*/ 91 h 91"/>
                  <a:gd name="T8" fmla="*/ 483 w 483"/>
                  <a:gd name="T9" fmla="*/ 46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1"/>
                      <a:pt x="483" y="46"/>
                    </a:cubicBezTo>
                    <a:cubicBezTo>
                      <a:pt x="483" y="20"/>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3" name="îsļîde"/>
              <p:cNvSpPr/>
              <p:nvPr/>
            </p:nvSpPr>
            <p:spPr bwMode="auto">
              <a:xfrm>
                <a:off x="8078678" y="5336685"/>
                <a:ext cx="165947" cy="31454"/>
              </a:xfrm>
              <a:custGeom>
                <a:avLst/>
                <a:gdLst>
                  <a:gd name="T0" fmla="*/ 438 w 483"/>
                  <a:gd name="T1" fmla="*/ 0 h 91"/>
                  <a:gd name="T2" fmla="*/ 0 w 483"/>
                  <a:gd name="T3" fmla="*/ 0 h 91"/>
                  <a:gd name="T4" fmla="*/ 0 w 483"/>
                  <a:gd name="T5" fmla="*/ 91 h 91"/>
                  <a:gd name="T6" fmla="*/ 438 w 483"/>
                  <a:gd name="T7" fmla="*/ 91 h 91"/>
                  <a:gd name="T8" fmla="*/ 483 w 483"/>
                  <a:gd name="T9" fmla="*/ 45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1"/>
                      <a:pt x="483" y="45"/>
                    </a:cubicBezTo>
                    <a:cubicBezTo>
                      <a:pt x="483" y="20"/>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4" name="iśľïḍê"/>
              <p:cNvSpPr/>
              <p:nvPr/>
            </p:nvSpPr>
            <p:spPr bwMode="auto">
              <a:xfrm>
                <a:off x="8078678" y="5550355"/>
                <a:ext cx="165947" cy="31454"/>
              </a:xfrm>
              <a:custGeom>
                <a:avLst/>
                <a:gdLst>
                  <a:gd name="T0" fmla="*/ 438 w 483"/>
                  <a:gd name="T1" fmla="*/ 0 h 91"/>
                  <a:gd name="T2" fmla="*/ 0 w 483"/>
                  <a:gd name="T3" fmla="*/ 0 h 91"/>
                  <a:gd name="T4" fmla="*/ 0 w 483"/>
                  <a:gd name="T5" fmla="*/ 91 h 91"/>
                  <a:gd name="T6" fmla="*/ 438 w 483"/>
                  <a:gd name="T7" fmla="*/ 91 h 91"/>
                  <a:gd name="T8" fmla="*/ 483 w 483"/>
                  <a:gd name="T9" fmla="*/ 45 h 91"/>
                  <a:gd name="T10" fmla="*/ 438 w 483"/>
                  <a:gd name="T11" fmla="*/ 0 h 91"/>
                </a:gdLst>
                <a:ahLst/>
                <a:cxnLst>
                  <a:cxn ang="0">
                    <a:pos x="T0" y="T1"/>
                  </a:cxn>
                  <a:cxn ang="0">
                    <a:pos x="T2" y="T3"/>
                  </a:cxn>
                  <a:cxn ang="0">
                    <a:pos x="T4" y="T5"/>
                  </a:cxn>
                  <a:cxn ang="0">
                    <a:pos x="T6" y="T7"/>
                  </a:cxn>
                  <a:cxn ang="0">
                    <a:pos x="T8" y="T9"/>
                  </a:cxn>
                  <a:cxn ang="0">
                    <a:pos x="T10" y="T11"/>
                  </a:cxn>
                </a:cxnLst>
                <a:rect l="0" t="0" r="r" b="b"/>
                <a:pathLst>
                  <a:path w="483" h="91">
                    <a:moveTo>
                      <a:pt x="438" y="0"/>
                    </a:moveTo>
                    <a:cubicBezTo>
                      <a:pt x="0" y="0"/>
                      <a:pt x="0" y="0"/>
                      <a:pt x="0" y="0"/>
                    </a:cubicBezTo>
                    <a:cubicBezTo>
                      <a:pt x="0" y="91"/>
                      <a:pt x="0" y="91"/>
                      <a:pt x="0" y="91"/>
                    </a:cubicBezTo>
                    <a:cubicBezTo>
                      <a:pt x="438" y="91"/>
                      <a:pt x="438" y="91"/>
                      <a:pt x="438" y="91"/>
                    </a:cubicBezTo>
                    <a:cubicBezTo>
                      <a:pt x="463" y="91"/>
                      <a:pt x="483" y="70"/>
                      <a:pt x="483" y="45"/>
                    </a:cubicBezTo>
                    <a:cubicBezTo>
                      <a:pt x="483" y="20"/>
                      <a:pt x="463" y="0"/>
                      <a:pt x="438"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5" name="ïṩḻîḋê"/>
              <p:cNvSpPr/>
              <p:nvPr/>
            </p:nvSpPr>
            <p:spPr bwMode="auto">
              <a:xfrm>
                <a:off x="8078678" y="4621924"/>
                <a:ext cx="36877" cy="75923"/>
              </a:xfrm>
              <a:custGeom>
                <a:avLst/>
                <a:gdLst>
                  <a:gd name="T0" fmla="*/ 105 w 105"/>
                  <a:gd name="T1" fmla="*/ 0 h 220"/>
                  <a:gd name="T2" fmla="*/ 0 w 105"/>
                  <a:gd name="T3" fmla="*/ 0 h 220"/>
                  <a:gd name="T4" fmla="*/ 0 w 105"/>
                  <a:gd name="T5" fmla="*/ 220 h 220"/>
                  <a:gd name="T6" fmla="*/ 105 w 105"/>
                  <a:gd name="T7" fmla="*/ 220 h 220"/>
                  <a:gd name="T8" fmla="*/ 105 w 105"/>
                  <a:gd name="T9" fmla="*/ 0 h 220"/>
                </a:gdLst>
                <a:ahLst/>
                <a:cxnLst>
                  <a:cxn ang="0">
                    <a:pos x="T0" y="T1"/>
                  </a:cxn>
                  <a:cxn ang="0">
                    <a:pos x="T2" y="T3"/>
                  </a:cxn>
                  <a:cxn ang="0">
                    <a:pos x="T4" y="T5"/>
                  </a:cxn>
                  <a:cxn ang="0">
                    <a:pos x="T6" y="T7"/>
                  </a:cxn>
                  <a:cxn ang="0">
                    <a:pos x="T8" y="T9"/>
                  </a:cxn>
                </a:cxnLst>
                <a:rect l="0" t="0" r="r" b="b"/>
                <a:pathLst>
                  <a:path w="105" h="220">
                    <a:moveTo>
                      <a:pt x="105" y="0"/>
                    </a:moveTo>
                    <a:cubicBezTo>
                      <a:pt x="0" y="0"/>
                      <a:pt x="0" y="0"/>
                      <a:pt x="0" y="0"/>
                    </a:cubicBezTo>
                    <a:cubicBezTo>
                      <a:pt x="0" y="220"/>
                      <a:pt x="0" y="220"/>
                      <a:pt x="0" y="220"/>
                    </a:cubicBezTo>
                    <a:cubicBezTo>
                      <a:pt x="105" y="220"/>
                      <a:pt x="105" y="220"/>
                      <a:pt x="105" y="220"/>
                    </a:cubicBezTo>
                    <a:cubicBezTo>
                      <a:pt x="105" y="147"/>
                      <a:pt x="105" y="73"/>
                      <a:pt x="105" y="0"/>
                    </a:cubicBezTo>
                    <a:close/>
                  </a:path>
                </a:pathLst>
              </a:custGeom>
              <a:solidFill>
                <a:srgbClr val="F3B2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6" name="islïḓè"/>
              <p:cNvSpPr/>
              <p:nvPr/>
            </p:nvSpPr>
            <p:spPr bwMode="auto">
              <a:xfrm>
                <a:off x="8078678" y="4561185"/>
                <a:ext cx="36877" cy="30369"/>
              </a:xfrm>
              <a:custGeom>
                <a:avLst/>
                <a:gdLst>
                  <a:gd name="T0" fmla="*/ 105 w 105"/>
                  <a:gd name="T1" fmla="*/ 0 h 87"/>
                  <a:gd name="T2" fmla="*/ 0 w 105"/>
                  <a:gd name="T3" fmla="*/ 0 h 87"/>
                  <a:gd name="T4" fmla="*/ 0 w 105"/>
                  <a:gd name="T5" fmla="*/ 87 h 87"/>
                  <a:gd name="T6" fmla="*/ 105 w 105"/>
                  <a:gd name="T7" fmla="*/ 87 h 87"/>
                  <a:gd name="T8" fmla="*/ 105 w 105"/>
                  <a:gd name="T9" fmla="*/ 0 h 87"/>
                </a:gdLst>
                <a:ahLst/>
                <a:cxnLst>
                  <a:cxn ang="0">
                    <a:pos x="T0" y="T1"/>
                  </a:cxn>
                  <a:cxn ang="0">
                    <a:pos x="T2" y="T3"/>
                  </a:cxn>
                  <a:cxn ang="0">
                    <a:pos x="T4" y="T5"/>
                  </a:cxn>
                  <a:cxn ang="0">
                    <a:pos x="T6" y="T7"/>
                  </a:cxn>
                  <a:cxn ang="0">
                    <a:pos x="T8" y="T9"/>
                  </a:cxn>
                </a:cxnLst>
                <a:rect l="0" t="0" r="r" b="b"/>
                <a:pathLst>
                  <a:path w="105" h="87">
                    <a:moveTo>
                      <a:pt x="105" y="0"/>
                    </a:moveTo>
                    <a:cubicBezTo>
                      <a:pt x="0" y="0"/>
                      <a:pt x="0" y="0"/>
                      <a:pt x="0" y="0"/>
                    </a:cubicBezTo>
                    <a:cubicBezTo>
                      <a:pt x="0" y="87"/>
                      <a:pt x="0" y="87"/>
                      <a:pt x="0" y="87"/>
                    </a:cubicBezTo>
                    <a:cubicBezTo>
                      <a:pt x="105" y="87"/>
                      <a:pt x="105" y="87"/>
                      <a:pt x="105" y="87"/>
                    </a:cubicBezTo>
                    <a:cubicBezTo>
                      <a:pt x="105" y="58"/>
                      <a:pt x="105" y="29"/>
                      <a:pt x="105" y="0"/>
                    </a:cubicBezTo>
                    <a:close/>
                  </a:path>
                </a:pathLst>
              </a:custGeom>
              <a:solidFill>
                <a:srgbClr val="F3B2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7" name="ïsļíḋê"/>
              <p:cNvSpPr/>
              <p:nvPr/>
            </p:nvSpPr>
            <p:spPr bwMode="auto">
              <a:xfrm>
                <a:off x="8078678" y="4561185"/>
                <a:ext cx="477231" cy="1287439"/>
              </a:xfrm>
              <a:custGeom>
                <a:avLst/>
                <a:gdLst>
                  <a:gd name="T0" fmla="*/ 676 w 1392"/>
                  <a:gd name="T1" fmla="*/ 0 h 3762"/>
                  <a:gd name="T2" fmla="*/ 676 w 1392"/>
                  <a:gd name="T3" fmla="*/ 3696 h 3762"/>
                  <a:gd name="T4" fmla="*/ 105 w 1392"/>
                  <a:gd name="T5" fmla="*/ 3051 h 3762"/>
                  <a:gd name="T6" fmla="*/ 105 w 1392"/>
                  <a:gd name="T7" fmla="*/ 489 h 3762"/>
                  <a:gd name="T8" fmla="*/ 0 w 1392"/>
                  <a:gd name="T9" fmla="*/ 489 h 3762"/>
                  <a:gd name="T10" fmla="*/ 0 w 1392"/>
                  <a:gd name="T11" fmla="*/ 3065 h 3762"/>
                  <a:gd name="T12" fmla="*/ 696 w 1392"/>
                  <a:gd name="T13" fmla="*/ 3762 h 3762"/>
                  <a:gd name="T14" fmla="*/ 1392 w 1392"/>
                  <a:gd name="T15" fmla="*/ 3065 h 3762"/>
                  <a:gd name="T16" fmla="*/ 1392 w 1392"/>
                  <a:gd name="T17" fmla="*/ 0 h 3762"/>
                  <a:gd name="T18" fmla="*/ 676 w 1392"/>
                  <a:gd name="T19" fmla="*/ 0 h 3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2" h="3762">
                    <a:moveTo>
                      <a:pt x="676" y="0"/>
                    </a:moveTo>
                    <a:cubicBezTo>
                      <a:pt x="676" y="3696"/>
                      <a:pt x="676" y="3696"/>
                      <a:pt x="676" y="3696"/>
                    </a:cubicBezTo>
                    <a:cubicBezTo>
                      <a:pt x="676" y="3696"/>
                      <a:pt x="105" y="3559"/>
                      <a:pt x="105" y="3051"/>
                    </a:cubicBezTo>
                    <a:cubicBezTo>
                      <a:pt x="105" y="2821"/>
                      <a:pt x="105" y="1675"/>
                      <a:pt x="105" y="489"/>
                    </a:cubicBezTo>
                    <a:cubicBezTo>
                      <a:pt x="0" y="489"/>
                      <a:pt x="0" y="489"/>
                      <a:pt x="0" y="489"/>
                    </a:cubicBezTo>
                    <a:cubicBezTo>
                      <a:pt x="0" y="3065"/>
                      <a:pt x="0" y="3065"/>
                      <a:pt x="0" y="3065"/>
                    </a:cubicBezTo>
                    <a:cubicBezTo>
                      <a:pt x="0" y="3450"/>
                      <a:pt x="311" y="3762"/>
                      <a:pt x="696" y="3762"/>
                    </a:cubicBezTo>
                    <a:cubicBezTo>
                      <a:pt x="1081" y="3762"/>
                      <a:pt x="1392" y="3450"/>
                      <a:pt x="1392" y="3065"/>
                    </a:cubicBezTo>
                    <a:cubicBezTo>
                      <a:pt x="1392" y="0"/>
                      <a:pt x="1392" y="0"/>
                      <a:pt x="1392" y="0"/>
                    </a:cubicBezTo>
                    <a:lnTo>
                      <a:pt x="676" y="0"/>
                    </a:lnTo>
                    <a:close/>
                  </a:path>
                </a:pathLst>
              </a:custGeom>
              <a:solidFill>
                <a:srgbClr val="F3B227"/>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8" name="íṣḻide"/>
              <p:cNvSpPr/>
              <p:nvPr/>
            </p:nvSpPr>
            <p:spPr bwMode="auto">
              <a:xfrm>
                <a:off x="8115555" y="3773754"/>
                <a:ext cx="195231" cy="787431"/>
              </a:xfrm>
              <a:custGeom>
                <a:avLst/>
                <a:gdLst>
                  <a:gd name="T0" fmla="*/ 571 w 571"/>
                  <a:gd name="T1" fmla="*/ 0 h 2301"/>
                  <a:gd name="T2" fmla="*/ 0 w 571"/>
                  <a:gd name="T3" fmla="*/ 0 h 2301"/>
                  <a:gd name="T4" fmla="*/ 0 w 571"/>
                  <a:gd name="T5" fmla="*/ 208 h 2301"/>
                  <a:gd name="T6" fmla="*/ 333 w 571"/>
                  <a:gd name="T7" fmla="*/ 208 h 2301"/>
                  <a:gd name="T8" fmla="*/ 378 w 571"/>
                  <a:gd name="T9" fmla="*/ 254 h 2301"/>
                  <a:gd name="T10" fmla="*/ 333 w 571"/>
                  <a:gd name="T11" fmla="*/ 299 h 2301"/>
                  <a:gd name="T12" fmla="*/ 0 w 571"/>
                  <a:gd name="T13" fmla="*/ 299 h 2301"/>
                  <a:gd name="T14" fmla="*/ 0 w 571"/>
                  <a:gd name="T15" fmla="*/ 520 h 2301"/>
                  <a:gd name="T16" fmla="*/ 131 w 571"/>
                  <a:gd name="T17" fmla="*/ 520 h 2301"/>
                  <a:gd name="T18" fmla="*/ 176 w 571"/>
                  <a:gd name="T19" fmla="*/ 565 h 2301"/>
                  <a:gd name="T20" fmla="*/ 131 w 571"/>
                  <a:gd name="T21" fmla="*/ 611 h 2301"/>
                  <a:gd name="T22" fmla="*/ 0 w 571"/>
                  <a:gd name="T23" fmla="*/ 611 h 2301"/>
                  <a:gd name="T24" fmla="*/ 0 w 571"/>
                  <a:gd name="T25" fmla="*/ 831 h 2301"/>
                  <a:gd name="T26" fmla="*/ 333 w 571"/>
                  <a:gd name="T27" fmla="*/ 831 h 2301"/>
                  <a:gd name="T28" fmla="*/ 378 w 571"/>
                  <a:gd name="T29" fmla="*/ 876 h 2301"/>
                  <a:gd name="T30" fmla="*/ 333 w 571"/>
                  <a:gd name="T31" fmla="*/ 922 h 2301"/>
                  <a:gd name="T32" fmla="*/ 0 w 571"/>
                  <a:gd name="T33" fmla="*/ 922 h 2301"/>
                  <a:gd name="T34" fmla="*/ 0 w 571"/>
                  <a:gd name="T35" fmla="*/ 1142 h 2301"/>
                  <a:gd name="T36" fmla="*/ 131 w 571"/>
                  <a:gd name="T37" fmla="*/ 1142 h 2301"/>
                  <a:gd name="T38" fmla="*/ 176 w 571"/>
                  <a:gd name="T39" fmla="*/ 1188 h 2301"/>
                  <a:gd name="T40" fmla="*/ 131 w 571"/>
                  <a:gd name="T41" fmla="*/ 1233 h 2301"/>
                  <a:gd name="T42" fmla="*/ 0 w 571"/>
                  <a:gd name="T43" fmla="*/ 1233 h 2301"/>
                  <a:gd name="T44" fmla="*/ 0 w 571"/>
                  <a:gd name="T45" fmla="*/ 1454 h 2301"/>
                  <a:gd name="T46" fmla="*/ 333 w 571"/>
                  <a:gd name="T47" fmla="*/ 1454 h 2301"/>
                  <a:gd name="T48" fmla="*/ 378 w 571"/>
                  <a:gd name="T49" fmla="*/ 1499 h 2301"/>
                  <a:gd name="T50" fmla="*/ 333 w 571"/>
                  <a:gd name="T51" fmla="*/ 1545 h 2301"/>
                  <a:gd name="T52" fmla="*/ 0 w 571"/>
                  <a:gd name="T53" fmla="*/ 1545 h 2301"/>
                  <a:gd name="T54" fmla="*/ 0 w 571"/>
                  <a:gd name="T55" fmla="*/ 1765 h 2301"/>
                  <a:gd name="T56" fmla="*/ 131 w 571"/>
                  <a:gd name="T57" fmla="*/ 1765 h 2301"/>
                  <a:gd name="T58" fmla="*/ 176 w 571"/>
                  <a:gd name="T59" fmla="*/ 1811 h 2301"/>
                  <a:gd name="T60" fmla="*/ 131 w 571"/>
                  <a:gd name="T61" fmla="*/ 1856 h 2301"/>
                  <a:gd name="T62" fmla="*/ 0 w 571"/>
                  <a:gd name="T63" fmla="*/ 1856 h 2301"/>
                  <a:gd name="T64" fmla="*/ 0 w 571"/>
                  <a:gd name="T65" fmla="*/ 2077 h 2301"/>
                  <a:gd name="T66" fmla="*/ 333 w 571"/>
                  <a:gd name="T67" fmla="*/ 2077 h 2301"/>
                  <a:gd name="T68" fmla="*/ 378 w 571"/>
                  <a:gd name="T69" fmla="*/ 2122 h 2301"/>
                  <a:gd name="T70" fmla="*/ 333 w 571"/>
                  <a:gd name="T71" fmla="*/ 2168 h 2301"/>
                  <a:gd name="T72" fmla="*/ 0 w 571"/>
                  <a:gd name="T73" fmla="*/ 2168 h 2301"/>
                  <a:gd name="T74" fmla="*/ 0 w 571"/>
                  <a:gd name="T75" fmla="*/ 2301 h 2301"/>
                  <a:gd name="T76" fmla="*/ 571 w 571"/>
                  <a:gd name="T77" fmla="*/ 2301 h 2301"/>
                  <a:gd name="T78" fmla="*/ 571 w 571"/>
                  <a:gd name="T79" fmla="*/ 0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1" h="2301">
                    <a:moveTo>
                      <a:pt x="571" y="0"/>
                    </a:moveTo>
                    <a:cubicBezTo>
                      <a:pt x="0" y="0"/>
                      <a:pt x="0" y="0"/>
                      <a:pt x="0" y="0"/>
                    </a:cubicBezTo>
                    <a:cubicBezTo>
                      <a:pt x="0" y="54"/>
                      <a:pt x="0" y="124"/>
                      <a:pt x="0" y="208"/>
                    </a:cubicBezTo>
                    <a:cubicBezTo>
                      <a:pt x="333" y="208"/>
                      <a:pt x="333" y="208"/>
                      <a:pt x="333" y="208"/>
                    </a:cubicBezTo>
                    <a:cubicBezTo>
                      <a:pt x="358" y="208"/>
                      <a:pt x="378" y="229"/>
                      <a:pt x="378" y="254"/>
                    </a:cubicBezTo>
                    <a:cubicBezTo>
                      <a:pt x="378" y="279"/>
                      <a:pt x="358" y="299"/>
                      <a:pt x="333" y="299"/>
                    </a:cubicBezTo>
                    <a:cubicBezTo>
                      <a:pt x="0" y="299"/>
                      <a:pt x="0" y="299"/>
                      <a:pt x="0" y="299"/>
                    </a:cubicBezTo>
                    <a:cubicBezTo>
                      <a:pt x="0" y="366"/>
                      <a:pt x="0" y="440"/>
                      <a:pt x="0" y="520"/>
                    </a:cubicBezTo>
                    <a:cubicBezTo>
                      <a:pt x="131" y="520"/>
                      <a:pt x="131" y="520"/>
                      <a:pt x="131" y="520"/>
                    </a:cubicBezTo>
                    <a:cubicBezTo>
                      <a:pt x="156" y="520"/>
                      <a:pt x="176" y="540"/>
                      <a:pt x="176" y="565"/>
                    </a:cubicBezTo>
                    <a:cubicBezTo>
                      <a:pt x="176" y="590"/>
                      <a:pt x="156" y="611"/>
                      <a:pt x="131" y="611"/>
                    </a:cubicBezTo>
                    <a:cubicBezTo>
                      <a:pt x="0" y="611"/>
                      <a:pt x="0" y="611"/>
                      <a:pt x="0" y="611"/>
                    </a:cubicBezTo>
                    <a:cubicBezTo>
                      <a:pt x="0" y="680"/>
                      <a:pt x="0" y="754"/>
                      <a:pt x="0" y="831"/>
                    </a:cubicBezTo>
                    <a:cubicBezTo>
                      <a:pt x="333" y="831"/>
                      <a:pt x="333" y="831"/>
                      <a:pt x="333" y="831"/>
                    </a:cubicBezTo>
                    <a:cubicBezTo>
                      <a:pt x="358" y="831"/>
                      <a:pt x="378" y="851"/>
                      <a:pt x="378" y="876"/>
                    </a:cubicBezTo>
                    <a:cubicBezTo>
                      <a:pt x="378" y="902"/>
                      <a:pt x="358" y="922"/>
                      <a:pt x="333" y="922"/>
                    </a:cubicBezTo>
                    <a:cubicBezTo>
                      <a:pt x="0" y="922"/>
                      <a:pt x="0" y="922"/>
                      <a:pt x="0" y="922"/>
                    </a:cubicBezTo>
                    <a:cubicBezTo>
                      <a:pt x="0" y="993"/>
                      <a:pt x="0" y="1067"/>
                      <a:pt x="0" y="1142"/>
                    </a:cubicBezTo>
                    <a:cubicBezTo>
                      <a:pt x="131" y="1142"/>
                      <a:pt x="131" y="1142"/>
                      <a:pt x="131" y="1142"/>
                    </a:cubicBezTo>
                    <a:cubicBezTo>
                      <a:pt x="156" y="1142"/>
                      <a:pt x="176" y="1163"/>
                      <a:pt x="176" y="1188"/>
                    </a:cubicBezTo>
                    <a:cubicBezTo>
                      <a:pt x="176" y="1213"/>
                      <a:pt x="156" y="1233"/>
                      <a:pt x="131" y="1233"/>
                    </a:cubicBezTo>
                    <a:cubicBezTo>
                      <a:pt x="0" y="1233"/>
                      <a:pt x="0" y="1233"/>
                      <a:pt x="0" y="1233"/>
                    </a:cubicBezTo>
                    <a:cubicBezTo>
                      <a:pt x="0" y="1305"/>
                      <a:pt x="0" y="1379"/>
                      <a:pt x="0" y="1454"/>
                    </a:cubicBezTo>
                    <a:cubicBezTo>
                      <a:pt x="333" y="1454"/>
                      <a:pt x="333" y="1454"/>
                      <a:pt x="333" y="1454"/>
                    </a:cubicBezTo>
                    <a:cubicBezTo>
                      <a:pt x="358" y="1454"/>
                      <a:pt x="378" y="1474"/>
                      <a:pt x="378" y="1499"/>
                    </a:cubicBezTo>
                    <a:cubicBezTo>
                      <a:pt x="378" y="1524"/>
                      <a:pt x="358" y="1545"/>
                      <a:pt x="333" y="1545"/>
                    </a:cubicBezTo>
                    <a:cubicBezTo>
                      <a:pt x="0" y="1545"/>
                      <a:pt x="0" y="1545"/>
                      <a:pt x="0" y="1545"/>
                    </a:cubicBezTo>
                    <a:cubicBezTo>
                      <a:pt x="0" y="1617"/>
                      <a:pt x="0" y="1691"/>
                      <a:pt x="0" y="1765"/>
                    </a:cubicBezTo>
                    <a:cubicBezTo>
                      <a:pt x="131" y="1765"/>
                      <a:pt x="131" y="1765"/>
                      <a:pt x="131" y="1765"/>
                    </a:cubicBezTo>
                    <a:cubicBezTo>
                      <a:pt x="156" y="1765"/>
                      <a:pt x="176" y="1786"/>
                      <a:pt x="176" y="1811"/>
                    </a:cubicBezTo>
                    <a:cubicBezTo>
                      <a:pt x="176" y="1836"/>
                      <a:pt x="156" y="1856"/>
                      <a:pt x="131" y="1856"/>
                    </a:cubicBezTo>
                    <a:cubicBezTo>
                      <a:pt x="0" y="1856"/>
                      <a:pt x="0" y="1856"/>
                      <a:pt x="0" y="1856"/>
                    </a:cubicBezTo>
                    <a:cubicBezTo>
                      <a:pt x="0" y="1929"/>
                      <a:pt x="0" y="2003"/>
                      <a:pt x="0" y="2077"/>
                    </a:cubicBezTo>
                    <a:cubicBezTo>
                      <a:pt x="333" y="2077"/>
                      <a:pt x="333" y="2077"/>
                      <a:pt x="333" y="2077"/>
                    </a:cubicBezTo>
                    <a:cubicBezTo>
                      <a:pt x="358" y="2077"/>
                      <a:pt x="378" y="2097"/>
                      <a:pt x="378" y="2122"/>
                    </a:cubicBezTo>
                    <a:cubicBezTo>
                      <a:pt x="378" y="2147"/>
                      <a:pt x="358" y="2168"/>
                      <a:pt x="333" y="2168"/>
                    </a:cubicBezTo>
                    <a:cubicBezTo>
                      <a:pt x="0" y="2168"/>
                      <a:pt x="0" y="2168"/>
                      <a:pt x="0" y="2168"/>
                    </a:cubicBezTo>
                    <a:cubicBezTo>
                      <a:pt x="0" y="2212"/>
                      <a:pt x="0" y="2257"/>
                      <a:pt x="0" y="2301"/>
                    </a:cubicBezTo>
                    <a:cubicBezTo>
                      <a:pt x="571" y="2301"/>
                      <a:pt x="571" y="2301"/>
                      <a:pt x="571" y="2301"/>
                    </a:cubicBezTo>
                    <a:lnTo>
                      <a:pt x="571"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799" name="ïS1íḍè"/>
              <p:cNvSpPr/>
              <p:nvPr/>
            </p:nvSpPr>
            <p:spPr bwMode="auto">
              <a:xfrm>
                <a:off x="8115555" y="4561185"/>
                <a:ext cx="195231" cy="1264662"/>
              </a:xfrm>
              <a:custGeom>
                <a:avLst/>
                <a:gdLst>
                  <a:gd name="T0" fmla="*/ 131 w 571"/>
                  <a:gd name="T1" fmla="*/ 87 h 3696"/>
                  <a:gd name="T2" fmla="*/ 176 w 571"/>
                  <a:gd name="T3" fmla="*/ 133 h 3696"/>
                  <a:gd name="T4" fmla="*/ 131 w 571"/>
                  <a:gd name="T5" fmla="*/ 178 h 3696"/>
                  <a:gd name="T6" fmla="*/ 0 w 571"/>
                  <a:gd name="T7" fmla="*/ 178 h 3696"/>
                  <a:gd name="T8" fmla="*/ 0 w 571"/>
                  <a:gd name="T9" fmla="*/ 398 h 3696"/>
                  <a:gd name="T10" fmla="*/ 333 w 571"/>
                  <a:gd name="T11" fmla="*/ 398 h 3696"/>
                  <a:gd name="T12" fmla="*/ 378 w 571"/>
                  <a:gd name="T13" fmla="*/ 444 h 3696"/>
                  <a:gd name="T14" fmla="*/ 333 w 571"/>
                  <a:gd name="T15" fmla="*/ 489 h 3696"/>
                  <a:gd name="T16" fmla="*/ 0 w 571"/>
                  <a:gd name="T17" fmla="*/ 489 h 3696"/>
                  <a:gd name="T18" fmla="*/ 0 w 571"/>
                  <a:gd name="T19" fmla="*/ 3051 h 3696"/>
                  <a:gd name="T20" fmla="*/ 571 w 571"/>
                  <a:gd name="T21" fmla="*/ 3696 h 3696"/>
                  <a:gd name="T22" fmla="*/ 571 w 571"/>
                  <a:gd name="T23" fmla="*/ 0 h 3696"/>
                  <a:gd name="T24" fmla="*/ 0 w 571"/>
                  <a:gd name="T25" fmla="*/ 0 h 3696"/>
                  <a:gd name="T26" fmla="*/ 0 w 571"/>
                  <a:gd name="T27" fmla="*/ 87 h 3696"/>
                  <a:gd name="T28" fmla="*/ 131 w 571"/>
                  <a:gd name="T29" fmla="*/ 87 h 3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1" h="3696">
                    <a:moveTo>
                      <a:pt x="131" y="87"/>
                    </a:moveTo>
                    <a:cubicBezTo>
                      <a:pt x="156" y="87"/>
                      <a:pt x="176" y="107"/>
                      <a:pt x="176" y="133"/>
                    </a:cubicBezTo>
                    <a:cubicBezTo>
                      <a:pt x="176" y="158"/>
                      <a:pt x="156" y="178"/>
                      <a:pt x="131" y="178"/>
                    </a:cubicBezTo>
                    <a:cubicBezTo>
                      <a:pt x="0" y="178"/>
                      <a:pt x="0" y="178"/>
                      <a:pt x="0" y="178"/>
                    </a:cubicBezTo>
                    <a:cubicBezTo>
                      <a:pt x="0" y="251"/>
                      <a:pt x="0" y="325"/>
                      <a:pt x="0" y="398"/>
                    </a:cubicBezTo>
                    <a:cubicBezTo>
                      <a:pt x="333" y="398"/>
                      <a:pt x="333" y="398"/>
                      <a:pt x="333" y="398"/>
                    </a:cubicBezTo>
                    <a:cubicBezTo>
                      <a:pt x="358" y="398"/>
                      <a:pt x="378" y="419"/>
                      <a:pt x="378" y="444"/>
                    </a:cubicBezTo>
                    <a:cubicBezTo>
                      <a:pt x="378" y="469"/>
                      <a:pt x="358" y="489"/>
                      <a:pt x="333" y="489"/>
                    </a:cubicBezTo>
                    <a:cubicBezTo>
                      <a:pt x="0" y="489"/>
                      <a:pt x="0" y="489"/>
                      <a:pt x="0" y="489"/>
                    </a:cubicBezTo>
                    <a:cubicBezTo>
                      <a:pt x="0" y="1675"/>
                      <a:pt x="0" y="2821"/>
                      <a:pt x="0" y="3051"/>
                    </a:cubicBezTo>
                    <a:cubicBezTo>
                      <a:pt x="0" y="3559"/>
                      <a:pt x="571" y="3696"/>
                      <a:pt x="571" y="3696"/>
                    </a:cubicBezTo>
                    <a:cubicBezTo>
                      <a:pt x="571" y="0"/>
                      <a:pt x="571" y="0"/>
                      <a:pt x="571" y="0"/>
                    </a:cubicBezTo>
                    <a:cubicBezTo>
                      <a:pt x="0" y="0"/>
                      <a:pt x="0" y="0"/>
                      <a:pt x="0" y="0"/>
                    </a:cubicBezTo>
                    <a:cubicBezTo>
                      <a:pt x="0" y="29"/>
                      <a:pt x="0" y="58"/>
                      <a:pt x="0" y="87"/>
                    </a:cubicBezTo>
                    <a:lnTo>
                      <a:pt x="131" y="87"/>
                    </a:lnTo>
                    <a:close/>
                  </a:path>
                </a:pathLst>
              </a:custGeom>
              <a:solidFill>
                <a:srgbClr val="F9CC8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0" name="íṣļîďé"/>
              <p:cNvSpPr/>
              <p:nvPr/>
            </p:nvSpPr>
            <p:spPr bwMode="auto">
              <a:xfrm>
                <a:off x="8078678" y="3845339"/>
                <a:ext cx="36877" cy="30369"/>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59"/>
                      <a:pt x="105" y="29"/>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1" name="íṥliďê"/>
              <p:cNvSpPr/>
              <p:nvPr/>
            </p:nvSpPr>
            <p:spPr bwMode="auto">
              <a:xfrm>
                <a:off x="8115555" y="3845339"/>
                <a:ext cx="129070" cy="30369"/>
              </a:xfrm>
              <a:custGeom>
                <a:avLst/>
                <a:gdLst>
                  <a:gd name="T0" fmla="*/ 378 w 378"/>
                  <a:gd name="T1" fmla="*/ 46 h 91"/>
                  <a:gd name="T2" fmla="*/ 333 w 378"/>
                  <a:gd name="T3" fmla="*/ 0 h 91"/>
                  <a:gd name="T4" fmla="*/ 0 w 378"/>
                  <a:gd name="T5" fmla="*/ 0 h 91"/>
                  <a:gd name="T6" fmla="*/ 0 w 378"/>
                  <a:gd name="T7" fmla="*/ 91 h 91"/>
                  <a:gd name="T8" fmla="*/ 333 w 378"/>
                  <a:gd name="T9" fmla="*/ 91 h 91"/>
                  <a:gd name="T10" fmla="*/ 378 w 378"/>
                  <a:gd name="T11" fmla="*/ 46 h 91"/>
                </a:gdLst>
                <a:ahLst/>
                <a:cxnLst>
                  <a:cxn ang="0">
                    <a:pos x="T0" y="T1"/>
                  </a:cxn>
                  <a:cxn ang="0">
                    <a:pos x="T2" y="T3"/>
                  </a:cxn>
                  <a:cxn ang="0">
                    <a:pos x="T4" y="T5"/>
                  </a:cxn>
                  <a:cxn ang="0">
                    <a:pos x="T6" y="T7"/>
                  </a:cxn>
                  <a:cxn ang="0">
                    <a:pos x="T8" y="T9"/>
                  </a:cxn>
                  <a:cxn ang="0">
                    <a:pos x="T10" y="T11"/>
                  </a:cxn>
                </a:cxnLst>
                <a:rect l="0" t="0" r="r" b="b"/>
                <a:pathLst>
                  <a:path w="378" h="91">
                    <a:moveTo>
                      <a:pt x="378" y="46"/>
                    </a:moveTo>
                    <a:cubicBezTo>
                      <a:pt x="378" y="21"/>
                      <a:pt x="358" y="0"/>
                      <a:pt x="333" y="0"/>
                    </a:cubicBezTo>
                    <a:cubicBezTo>
                      <a:pt x="0" y="0"/>
                      <a:pt x="0" y="0"/>
                      <a:pt x="0" y="0"/>
                    </a:cubicBezTo>
                    <a:cubicBezTo>
                      <a:pt x="0" y="29"/>
                      <a:pt x="0" y="59"/>
                      <a:pt x="0" y="91"/>
                    </a:cubicBezTo>
                    <a:cubicBezTo>
                      <a:pt x="333" y="91"/>
                      <a:pt x="333" y="91"/>
                      <a:pt x="333" y="91"/>
                    </a:cubicBezTo>
                    <a:cubicBezTo>
                      <a:pt x="358" y="91"/>
                      <a:pt x="378" y="71"/>
                      <a:pt x="378" y="46"/>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2" name="ïšľiḓê"/>
              <p:cNvSpPr/>
              <p:nvPr/>
            </p:nvSpPr>
            <p:spPr bwMode="auto">
              <a:xfrm>
                <a:off x="8078678" y="4057924"/>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0"/>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3" name="îṧḻíḑê"/>
              <p:cNvSpPr/>
              <p:nvPr/>
            </p:nvSpPr>
            <p:spPr bwMode="auto">
              <a:xfrm>
                <a:off x="8115555" y="4057924"/>
                <a:ext cx="129070" cy="31454"/>
              </a:xfrm>
              <a:custGeom>
                <a:avLst/>
                <a:gdLst>
                  <a:gd name="T0" fmla="*/ 378 w 378"/>
                  <a:gd name="T1" fmla="*/ 45 h 91"/>
                  <a:gd name="T2" fmla="*/ 333 w 378"/>
                  <a:gd name="T3" fmla="*/ 0 h 91"/>
                  <a:gd name="T4" fmla="*/ 0 w 378"/>
                  <a:gd name="T5" fmla="*/ 0 h 91"/>
                  <a:gd name="T6" fmla="*/ 0 w 378"/>
                  <a:gd name="T7" fmla="*/ 91 h 91"/>
                  <a:gd name="T8" fmla="*/ 333 w 378"/>
                  <a:gd name="T9" fmla="*/ 91 h 91"/>
                  <a:gd name="T10" fmla="*/ 378 w 378"/>
                  <a:gd name="T11" fmla="*/ 45 h 91"/>
                </a:gdLst>
                <a:ahLst/>
                <a:cxnLst>
                  <a:cxn ang="0">
                    <a:pos x="T0" y="T1"/>
                  </a:cxn>
                  <a:cxn ang="0">
                    <a:pos x="T2" y="T3"/>
                  </a:cxn>
                  <a:cxn ang="0">
                    <a:pos x="T4" y="T5"/>
                  </a:cxn>
                  <a:cxn ang="0">
                    <a:pos x="T6" y="T7"/>
                  </a:cxn>
                  <a:cxn ang="0">
                    <a:pos x="T8" y="T9"/>
                  </a:cxn>
                  <a:cxn ang="0">
                    <a:pos x="T10" y="T11"/>
                  </a:cxn>
                </a:cxnLst>
                <a:rect l="0" t="0" r="r" b="b"/>
                <a:pathLst>
                  <a:path w="378" h="91">
                    <a:moveTo>
                      <a:pt x="378" y="45"/>
                    </a:moveTo>
                    <a:cubicBezTo>
                      <a:pt x="378" y="20"/>
                      <a:pt x="358" y="0"/>
                      <a:pt x="333" y="0"/>
                    </a:cubicBezTo>
                    <a:cubicBezTo>
                      <a:pt x="0" y="0"/>
                      <a:pt x="0" y="0"/>
                      <a:pt x="0" y="0"/>
                    </a:cubicBezTo>
                    <a:cubicBezTo>
                      <a:pt x="0" y="30"/>
                      <a:pt x="0" y="60"/>
                      <a:pt x="0" y="91"/>
                    </a:cubicBezTo>
                    <a:cubicBezTo>
                      <a:pt x="333" y="91"/>
                      <a:pt x="333" y="91"/>
                      <a:pt x="333" y="91"/>
                    </a:cubicBezTo>
                    <a:cubicBezTo>
                      <a:pt x="358" y="91"/>
                      <a:pt x="378" y="71"/>
                      <a:pt x="378"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4" name="ïṧľïḓe"/>
              <p:cNvSpPr/>
              <p:nvPr/>
            </p:nvSpPr>
            <p:spPr bwMode="auto">
              <a:xfrm>
                <a:off x="8078678" y="4271593"/>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0"/>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5" name="ïšḷîḍe"/>
              <p:cNvSpPr/>
              <p:nvPr/>
            </p:nvSpPr>
            <p:spPr bwMode="auto">
              <a:xfrm>
                <a:off x="8115555" y="4271593"/>
                <a:ext cx="129070" cy="31454"/>
              </a:xfrm>
              <a:custGeom>
                <a:avLst/>
                <a:gdLst>
                  <a:gd name="T0" fmla="*/ 378 w 378"/>
                  <a:gd name="T1" fmla="*/ 45 h 91"/>
                  <a:gd name="T2" fmla="*/ 333 w 378"/>
                  <a:gd name="T3" fmla="*/ 0 h 91"/>
                  <a:gd name="T4" fmla="*/ 0 w 378"/>
                  <a:gd name="T5" fmla="*/ 0 h 91"/>
                  <a:gd name="T6" fmla="*/ 0 w 378"/>
                  <a:gd name="T7" fmla="*/ 91 h 91"/>
                  <a:gd name="T8" fmla="*/ 333 w 378"/>
                  <a:gd name="T9" fmla="*/ 91 h 91"/>
                  <a:gd name="T10" fmla="*/ 378 w 378"/>
                  <a:gd name="T11" fmla="*/ 45 h 91"/>
                </a:gdLst>
                <a:ahLst/>
                <a:cxnLst>
                  <a:cxn ang="0">
                    <a:pos x="T0" y="T1"/>
                  </a:cxn>
                  <a:cxn ang="0">
                    <a:pos x="T2" y="T3"/>
                  </a:cxn>
                  <a:cxn ang="0">
                    <a:pos x="T4" y="T5"/>
                  </a:cxn>
                  <a:cxn ang="0">
                    <a:pos x="T6" y="T7"/>
                  </a:cxn>
                  <a:cxn ang="0">
                    <a:pos x="T8" y="T9"/>
                  </a:cxn>
                  <a:cxn ang="0">
                    <a:pos x="T10" y="T11"/>
                  </a:cxn>
                </a:cxnLst>
                <a:rect l="0" t="0" r="r" b="b"/>
                <a:pathLst>
                  <a:path w="378" h="91">
                    <a:moveTo>
                      <a:pt x="378" y="45"/>
                    </a:moveTo>
                    <a:cubicBezTo>
                      <a:pt x="378" y="20"/>
                      <a:pt x="358" y="0"/>
                      <a:pt x="333" y="0"/>
                    </a:cubicBezTo>
                    <a:cubicBezTo>
                      <a:pt x="0" y="0"/>
                      <a:pt x="0" y="0"/>
                      <a:pt x="0" y="0"/>
                    </a:cubicBezTo>
                    <a:cubicBezTo>
                      <a:pt x="0" y="30"/>
                      <a:pt x="0" y="60"/>
                      <a:pt x="0" y="91"/>
                    </a:cubicBezTo>
                    <a:cubicBezTo>
                      <a:pt x="333" y="91"/>
                      <a:pt x="333" y="91"/>
                      <a:pt x="333" y="91"/>
                    </a:cubicBezTo>
                    <a:cubicBezTo>
                      <a:pt x="358" y="91"/>
                      <a:pt x="378" y="70"/>
                      <a:pt x="378"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6" name="ïślïḋê"/>
              <p:cNvSpPr/>
              <p:nvPr/>
            </p:nvSpPr>
            <p:spPr bwMode="auto">
              <a:xfrm>
                <a:off x="8078678" y="4697847"/>
                <a:ext cx="36877" cy="30369"/>
              </a:xfrm>
              <a:custGeom>
                <a:avLst/>
                <a:gdLst>
                  <a:gd name="T0" fmla="*/ 105 w 105"/>
                  <a:gd name="T1" fmla="*/ 0 h 91"/>
                  <a:gd name="T2" fmla="*/ 0 w 105"/>
                  <a:gd name="T3" fmla="*/ 0 h 91"/>
                  <a:gd name="T4" fmla="*/ 0 w 105"/>
                  <a:gd name="T5" fmla="*/ 91 h 91"/>
                  <a:gd name="T6" fmla="*/ 105 w 105"/>
                  <a:gd name="T7" fmla="*/ 91 h 91"/>
                  <a:gd name="T8" fmla="*/ 105 w 105"/>
                  <a:gd name="T9" fmla="*/ 0 h 91"/>
                </a:gdLst>
                <a:ahLst/>
                <a:cxnLst>
                  <a:cxn ang="0">
                    <a:pos x="T0" y="T1"/>
                  </a:cxn>
                  <a:cxn ang="0">
                    <a:pos x="T2" y="T3"/>
                  </a:cxn>
                  <a:cxn ang="0">
                    <a:pos x="T4" y="T5"/>
                  </a:cxn>
                  <a:cxn ang="0">
                    <a:pos x="T6" y="T7"/>
                  </a:cxn>
                  <a:cxn ang="0">
                    <a:pos x="T8" y="T9"/>
                  </a:cxn>
                </a:cxnLst>
                <a:rect l="0" t="0" r="r" b="b"/>
                <a:pathLst>
                  <a:path w="105" h="91">
                    <a:moveTo>
                      <a:pt x="105" y="0"/>
                    </a:moveTo>
                    <a:cubicBezTo>
                      <a:pt x="0" y="0"/>
                      <a:pt x="0" y="0"/>
                      <a:pt x="0" y="0"/>
                    </a:cubicBezTo>
                    <a:cubicBezTo>
                      <a:pt x="0" y="91"/>
                      <a:pt x="0" y="91"/>
                      <a:pt x="0" y="91"/>
                    </a:cubicBezTo>
                    <a:cubicBezTo>
                      <a:pt x="105" y="91"/>
                      <a:pt x="105" y="91"/>
                      <a:pt x="105" y="91"/>
                    </a:cubicBezTo>
                    <a:cubicBezTo>
                      <a:pt x="105" y="61"/>
                      <a:pt x="105" y="31"/>
                      <a:pt x="105"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7" name="ï$ḷiḋe"/>
              <p:cNvSpPr/>
              <p:nvPr/>
            </p:nvSpPr>
            <p:spPr bwMode="auto">
              <a:xfrm>
                <a:off x="8115555" y="4697847"/>
                <a:ext cx="129070" cy="30369"/>
              </a:xfrm>
              <a:custGeom>
                <a:avLst/>
                <a:gdLst>
                  <a:gd name="T0" fmla="*/ 378 w 378"/>
                  <a:gd name="T1" fmla="*/ 46 h 91"/>
                  <a:gd name="T2" fmla="*/ 333 w 378"/>
                  <a:gd name="T3" fmla="*/ 0 h 91"/>
                  <a:gd name="T4" fmla="*/ 0 w 378"/>
                  <a:gd name="T5" fmla="*/ 0 h 91"/>
                  <a:gd name="T6" fmla="*/ 0 w 378"/>
                  <a:gd name="T7" fmla="*/ 91 h 91"/>
                  <a:gd name="T8" fmla="*/ 333 w 378"/>
                  <a:gd name="T9" fmla="*/ 91 h 91"/>
                  <a:gd name="T10" fmla="*/ 378 w 378"/>
                  <a:gd name="T11" fmla="*/ 46 h 91"/>
                </a:gdLst>
                <a:ahLst/>
                <a:cxnLst>
                  <a:cxn ang="0">
                    <a:pos x="T0" y="T1"/>
                  </a:cxn>
                  <a:cxn ang="0">
                    <a:pos x="T2" y="T3"/>
                  </a:cxn>
                  <a:cxn ang="0">
                    <a:pos x="T4" y="T5"/>
                  </a:cxn>
                  <a:cxn ang="0">
                    <a:pos x="T6" y="T7"/>
                  </a:cxn>
                  <a:cxn ang="0">
                    <a:pos x="T8" y="T9"/>
                  </a:cxn>
                  <a:cxn ang="0">
                    <a:pos x="T10" y="T11"/>
                  </a:cxn>
                </a:cxnLst>
                <a:rect l="0" t="0" r="r" b="b"/>
                <a:pathLst>
                  <a:path w="378" h="91">
                    <a:moveTo>
                      <a:pt x="378" y="46"/>
                    </a:moveTo>
                    <a:cubicBezTo>
                      <a:pt x="378" y="21"/>
                      <a:pt x="358" y="0"/>
                      <a:pt x="333" y="0"/>
                    </a:cubicBezTo>
                    <a:cubicBezTo>
                      <a:pt x="0" y="0"/>
                      <a:pt x="0" y="0"/>
                      <a:pt x="0" y="0"/>
                    </a:cubicBezTo>
                    <a:cubicBezTo>
                      <a:pt x="0" y="31"/>
                      <a:pt x="0" y="61"/>
                      <a:pt x="0" y="91"/>
                    </a:cubicBezTo>
                    <a:cubicBezTo>
                      <a:pt x="333" y="91"/>
                      <a:pt x="333" y="91"/>
                      <a:pt x="333" y="91"/>
                    </a:cubicBezTo>
                    <a:cubicBezTo>
                      <a:pt x="358" y="91"/>
                      <a:pt x="378" y="71"/>
                      <a:pt x="378" y="46"/>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8" name="îšľiḓé"/>
              <p:cNvSpPr/>
              <p:nvPr/>
            </p:nvSpPr>
            <p:spPr bwMode="auto">
              <a:xfrm>
                <a:off x="8078678" y="4484177"/>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0"/>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09" name="îS1îḑe"/>
              <p:cNvSpPr/>
              <p:nvPr/>
            </p:nvSpPr>
            <p:spPr bwMode="auto">
              <a:xfrm>
                <a:off x="8115555" y="4484177"/>
                <a:ext cx="129070" cy="31454"/>
              </a:xfrm>
              <a:custGeom>
                <a:avLst/>
                <a:gdLst>
                  <a:gd name="T0" fmla="*/ 378 w 378"/>
                  <a:gd name="T1" fmla="*/ 45 h 91"/>
                  <a:gd name="T2" fmla="*/ 333 w 378"/>
                  <a:gd name="T3" fmla="*/ 0 h 91"/>
                  <a:gd name="T4" fmla="*/ 0 w 378"/>
                  <a:gd name="T5" fmla="*/ 0 h 91"/>
                  <a:gd name="T6" fmla="*/ 0 w 378"/>
                  <a:gd name="T7" fmla="*/ 91 h 91"/>
                  <a:gd name="T8" fmla="*/ 333 w 378"/>
                  <a:gd name="T9" fmla="*/ 91 h 91"/>
                  <a:gd name="T10" fmla="*/ 378 w 378"/>
                  <a:gd name="T11" fmla="*/ 45 h 91"/>
                </a:gdLst>
                <a:ahLst/>
                <a:cxnLst>
                  <a:cxn ang="0">
                    <a:pos x="T0" y="T1"/>
                  </a:cxn>
                  <a:cxn ang="0">
                    <a:pos x="T2" y="T3"/>
                  </a:cxn>
                  <a:cxn ang="0">
                    <a:pos x="T4" y="T5"/>
                  </a:cxn>
                  <a:cxn ang="0">
                    <a:pos x="T6" y="T7"/>
                  </a:cxn>
                  <a:cxn ang="0">
                    <a:pos x="T8" y="T9"/>
                  </a:cxn>
                  <a:cxn ang="0">
                    <a:pos x="T10" y="T11"/>
                  </a:cxn>
                </a:cxnLst>
                <a:rect l="0" t="0" r="r" b="b"/>
                <a:pathLst>
                  <a:path w="378" h="91">
                    <a:moveTo>
                      <a:pt x="378" y="45"/>
                    </a:moveTo>
                    <a:cubicBezTo>
                      <a:pt x="378" y="20"/>
                      <a:pt x="358" y="0"/>
                      <a:pt x="333" y="0"/>
                    </a:cubicBezTo>
                    <a:cubicBezTo>
                      <a:pt x="0" y="0"/>
                      <a:pt x="0" y="0"/>
                      <a:pt x="0" y="0"/>
                    </a:cubicBezTo>
                    <a:cubicBezTo>
                      <a:pt x="0" y="30"/>
                      <a:pt x="0" y="60"/>
                      <a:pt x="0" y="91"/>
                    </a:cubicBezTo>
                    <a:cubicBezTo>
                      <a:pt x="333" y="91"/>
                      <a:pt x="333" y="91"/>
                      <a:pt x="333" y="91"/>
                    </a:cubicBezTo>
                    <a:cubicBezTo>
                      <a:pt x="358" y="91"/>
                      <a:pt x="378" y="70"/>
                      <a:pt x="378"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0" name="íṡḷiḋe"/>
              <p:cNvSpPr/>
              <p:nvPr/>
            </p:nvSpPr>
            <p:spPr bwMode="auto">
              <a:xfrm>
                <a:off x="8078678" y="3951631"/>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59"/>
                      <a:pt x="105" y="29"/>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1" name="i$ļíḋè"/>
              <p:cNvSpPr/>
              <p:nvPr/>
            </p:nvSpPr>
            <p:spPr bwMode="auto">
              <a:xfrm>
                <a:off x="8115555" y="3951631"/>
                <a:ext cx="59654" cy="31454"/>
              </a:xfrm>
              <a:custGeom>
                <a:avLst/>
                <a:gdLst>
                  <a:gd name="T0" fmla="*/ 176 w 176"/>
                  <a:gd name="T1" fmla="*/ 45 h 91"/>
                  <a:gd name="T2" fmla="*/ 131 w 176"/>
                  <a:gd name="T3" fmla="*/ 0 h 91"/>
                  <a:gd name="T4" fmla="*/ 0 w 176"/>
                  <a:gd name="T5" fmla="*/ 0 h 91"/>
                  <a:gd name="T6" fmla="*/ 0 w 176"/>
                  <a:gd name="T7" fmla="*/ 91 h 91"/>
                  <a:gd name="T8" fmla="*/ 131 w 176"/>
                  <a:gd name="T9" fmla="*/ 91 h 91"/>
                  <a:gd name="T10" fmla="*/ 176 w 176"/>
                  <a:gd name="T11" fmla="*/ 45 h 91"/>
                </a:gdLst>
                <a:ahLst/>
                <a:cxnLst>
                  <a:cxn ang="0">
                    <a:pos x="T0" y="T1"/>
                  </a:cxn>
                  <a:cxn ang="0">
                    <a:pos x="T2" y="T3"/>
                  </a:cxn>
                  <a:cxn ang="0">
                    <a:pos x="T4" y="T5"/>
                  </a:cxn>
                  <a:cxn ang="0">
                    <a:pos x="T6" y="T7"/>
                  </a:cxn>
                  <a:cxn ang="0">
                    <a:pos x="T8" y="T9"/>
                  </a:cxn>
                  <a:cxn ang="0">
                    <a:pos x="T10" y="T11"/>
                  </a:cxn>
                </a:cxnLst>
                <a:rect l="0" t="0" r="r" b="b"/>
                <a:pathLst>
                  <a:path w="176" h="91">
                    <a:moveTo>
                      <a:pt x="176" y="45"/>
                    </a:moveTo>
                    <a:cubicBezTo>
                      <a:pt x="176" y="20"/>
                      <a:pt x="156" y="0"/>
                      <a:pt x="131" y="0"/>
                    </a:cubicBezTo>
                    <a:cubicBezTo>
                      <a:pt x="0" y="0"/>
                      <a:pt x="0" y="0"/>
                      <a:pt x="0" y="0"/>
                    </a:cubicBezTo>
                    <a:cubicBezTo>
                      <a:pt x="0" y="29"/>
                      <a:pt x="0" y="59"/>
                      <a:pt x="0" y="91"/>
                    </a:cubicBezTo>
                    <a:cubicBezTo>
                      <a:pt x="131" y="91"/>
                      <a:pt x="131" y="91"/>
                      <a:pt x="131" y="91"/>
                    </a:cubicBezTo>
                    <a:cubicBezTo>
                      <a:pt x="156" y="91"/>
                      <a:pt x="176" y="70"/>
                      <a:pt x="176" y="45"/>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2" name="îṥļiḑè"/>
              <p:cNvSpPr/>
              <p:nvPr/>
            </p:nvSpPr>
            <p:spPr bwMode="auto">
              <a:xfrm>
                <a:off x="8078678" y="4164216"/>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1"/>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3" name="işļiḋê"/>
              <p:cNvSpPr/>
              <p:nvPr/>
            </p:nvSpPr>
            <p:spPr bwMode="auto">
              <a:xfrm>
                <a:off x="8115555" y="4164216"/>
                <a:ext cx="59654" cy="31454"/>
              </a:xfrm>
              <a:custGeom>
                <a:avLst/>
                <a:gdLst>
                  <a:gd name="T0" fmla="*/ 176 w 176"/>
                  <a:gd name="T1" fmla="*/ 46 h 91"/>
                  <a:gd name="T2" fmla="*/ 131 w 176"/>
                  <a:gd name="T3" fmla="*/ 0 h 91"/>
                  <a:gd name="T4" fmla="*/ 0 w 176"/>
                  <a:gd name="T5" fmla="*/ 0 h 91"/>
                  <a:gd name="T6" fmla="*/ 0 w 176"/>
                  <a:gd name="T7" fmla="*/ 91 h 91"/>
                  <a:gd name="T8" fmla="*/ 131 w 176"/>
                  <a:gd name="T9" fmla="*/ 91 h 91"/>
                  <a:gd name="T10" fmla="*/ 176 w 176"/>
                  <a:gd name="T11" fmla="*/ 46 h 91"/>
                </a:gdLst>
                <a:ahLst/>
                <a:cxnLst>
                  <a:cxn ang="0">
                    <a:pos x="T0" y="T1"/>
                  </a:cxn>
                  <a:cxn ang="0">
                    <a:pos x="T2" y="T3"/>
                  </a:cxn>
                  <a:cxn ang="0">
                    <a:pos x="T4" y="T5"/>
                  </a:cxn>
                  <a:cxn ang="0">
                    <a:pos x="T6" y="T7"/>
                  </a:cxn>
                  <a:cxn ang="0">
                    <a:pos x="T8" y="T9"/>
                  </a:cxn>
                  <a:cxn ang="0">
                    <a:pos x="T10" y="T11"/>
                  </a:cxn>
                </a:cxnLst>
                <a:rect l="0" t="0" r="r" b="b"/>
                <a:pathLst>
                  <a:path w="176" h="91">
                    <a:moveTo>
                      <a:pt x="176" y="46"/>
                    </a:moveTo>
                    <a:cubicBezTo>
                      <a:pt x="176" y="21"/>
                      <a:pt x="156" y="0"/>
                      <a:pt x="131" y="0"/>
                    </a:cubicBezTo>
                    <a:cubicBezTo>
                      <a:pt x="0" y="0"/>
                      <a:pt x="0" y="0"/>
                      <a:pt x="0" y="0"/>
                    </a:cubicBezTo>
                    <a:cubicBezTo>
                      <a:pt x="0" y="30"/>
                      <a:pt x="0" y="61"/>
                      <a:pt x="0" y="91"/>
                    </a:cubicBezTo>
                    <a:cubicBezTo>
                      <a:pt x="131" y="91"/>
                      <a:pt x="131" y="91"/>
                      <a:pt x="131" y="91"/>
                    </a:cubicBezTo>
                    <a:cubicBezTo>
                      <a:pt x="156" y="91"/>
                      <a:pt x="176" y="71"/>
                      <a:pt x="176" y="46"/>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4" name="ïṧ1iḋè"/>
              <p:cNvSpPr/>
              <p:nvPr/>
            </p:nvSpPr>
            <p:spPr bwMode="auto">
              <a:xfrm>
                <a:off x="8078678" y="4377885"/>
                <a:ext cx="36877" cy="31454"/>
              </a:xfrm>
              <a:custGeom>
                <a:avLst/>
                <a:gdLst>
                  <a:gd name="T0" fmla="*/ 0 w 105"/>
                  <a:gd name="T1" fmla="*/ 0 h 91"/>
                  <a:gd name="T2" fmla="*/ 0 w 105"/>
                  <a:gd name="T3" fmla="*/ 91 h 91"/>
                  <a:gd name="T4" fmla="*/ 105 w 105"/>
                  <a:gd name="T5" fmla="*/ 91 h 91"/>
                  <a:gd name="T6" fmla="*/ 105 w 105"/>
                  <a:gd name="T7" fmla="*/ 0 h 91"/>
                  <a:gd name="T8" fmla="*/ 0 w 105"/>
                  <a:gd name="T9" fmla="*/ 0 h 91"/>
                </a:gdLst>
                <a:ahLst/>
                <a:cxnLst>
                  <a:cxn ang="0">
                    <a:pos x="T0" y="T1"/>
                  </a:cxn>
                  <a:cxn ang="0">
                    <a:pos x="T2" y="T3"/>
                  </a:cxn>
                  <a:cxn ang="0">
                    <a:pos x="T4" y="T5"/>
                  </a:cxn>
                  <a:cxn ang="0">
                    <a:pos x="T6" y="T7"/>
                  </a:cxn>
                  <a:cxn ang="0">
                    <a:pos x="T8" y="T9"/>
                  </a:cxn>
                </a:cxnLst>
                <a:rect l="0" t="0" r="r" b="b"/>
                <a:pathLst>
                  <a:path w="105" h="91">
                    <a:moveTo>
                      <a:pt x="0" y="0"/>
                    </a:moveTo>
                    <a:cubicBezTo>
                      <a:pt x="0" y="91"/>
                      <a:pt x="0" y="91"/>
                      <a:pt x="0" y="91"/>
                    </a:cubicBezTo>
                    <a:cubicBezTo>
                      <a:pt x="105" y="91"/>
                      <a:pt x="105" y="91"/>
                      <a:pt x="105" y="91"/>
                    </a:cubicBezTo>
                    <a:cubicBezTo>
                      <a:pt x="105" y="61"/>
                      <a:pt x="105" y="30"/>
                      <a:pt x="105" y="0"/>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5" name="i$ḷiḓê"/>
              <p:cNvSpPr/>
              <p:nvPr/>
            </p:nvSpPr>
            <p:spPr bwMode="auto">
              <a:xfrm>
                <a:off x="8115555" y="4377885"/>
                <a:ext cx="59654" cy="31454"/>
              </a:xfrm>
              <a:custGeom>
                <a:avLst/>
                <a:gdLst>
                  <a:gd name="T0" fmla="*/ 176 w 176"/>
                  <a:gd name="T1" fmla="*/ 46 h 91"/>
                  <a:gd name="T2" fmla="*/ 131 w 176"/>
                  <a:gd name="T3" fmla="*/ 0 h 91"/>
                  <a:gd name="T4" fmla="*/ 0 w 176"/>
                  <a:gd name="T5" fmla="*/ 0 h 91"/>
                  <a:gd name="T6" fmla="*/ 0 w 176"/>
                  <a:gd name="T7" fmla="*/ 91 h 91"/>
                  <a:gd name="T8" fmla="*/ 131 w 176"/>
                  <a:gd name="T9" fmla="*/ 91 h 91"/>
                  <a:gd name="T10" fmla="*/ 176 w 176"/>
                  <a:gd name="T11" fmla="*/ 46 h 91"/>
                </a:gdLst>
                <a:ahLst/>
                <a:cxnLst>
                  <a:cxn ang="0">
                    <a:pos x="T0" y="T1"/>
                  </a:cxn>
                  <a:cxn ang="0">
                    <a:pos x="T2" y="T3"/>
                  </a:cxn>
                  <a:cxn ang="0">
                    <a:pos x="T4" y="T5"/>
                  </a:cxn>
                  <a:cxn ang="0">
                    <a:pos x="T6" y="T7"/>
                  </a:cxn>
                  <a:cxn ang="0">
                    <a:pos x="T8" y="T9"/>
                  </a:cxn>
                  <a:cxn ang="0">
                    <a:pos x="T10" y="T11"/>
                  </a:cxn>
                </a:cxnLst>
                <a:rect l="0" t="0" r="r" b="b"/>
                <a:pathLst>
                  <a:path w="176" h="91">
                    <a:moveTo>
                      <a:pt x="176" y="46"/>
                    </a:moveTo>
                    <a:cubicBezTo>
                      <a:pt x="176" y="21"/>
                      <a:pt x="156" y="0"/>
                      <a:pt x="131" y="0"/>
                    </a:cubicBezTo>
                    <a:cubicBezTo>
                      <a:pt x="0" y="0"/>
                      <a:pt x="0" y="0"/>
                      <a:pt x="0" y="0"/>
                    </a:cubicBezTo>
                    <a:cubicBezTo>
                      <a:pt x="0" y="30"/>
                      <a:pt x="0" y="61"/>
                      <a:pt x="0" y="91"/>
                    </a:cubicBezTo>
                    <a:cubicBezTo>
                      <a:pt x="131" y="91"/>
                      <a:pt x="131" y="91"/>
                      <a:pt x="131" y="91"/>
                    </a:cubicBezTo>
                    <a:cubicBezTo>
                      <a:pt x="156" y="91"/>
                      <a:pt x="176" y="71"/>
                      <a:pt x="176" y="46"/>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6" name="iŝḻîďê"/>
              <p:cNvSpPr/>
              <p:nvPr/>
            </p:nvSpPr>
            <p:spPr bwMode="auto">
              <a:xfrm>
                <a:off x="8078678" y="4591555"/>
                <a:ext cx="36877" cy="30369"/>
              </a:xfrm>
              <a:custGeom>
                <a:avLst/>
                <a:gdLst>
                  <a:gd name="T0" fmla="*/ 105 w 105"/>
                  <a:gd name="T1" fmla="*/ 0 h 91"/>
                  <a:gd name="T2" fmla="*/ 0 w 105"/>
                  <a:gd name="T3" fmla="*/ 0 h 91"/>
                  <a:gd name="T4" fmla="*/ 0 w 105"/>
                  <a:gd name="T5" fmla="*/ 91 h 91"/>
                  <a:gd name="T6" fmla="*/ 105 w 105"/>
                  <a:gd name="T7" fmla="*/ 91 h 91"/>
                  <a:gd name="T8" fmla="*/ 105 w 105"/>
                  <a:gd name="T9" fmla="*/ 0 h 91"/>
                </a:gdLst>
                <a:ahLst/>
                <a:cxnLst>
                  <a:cxn ang="0">
                    <a:pos x="T0" y="T1"/>
                  </a:cxn>
                  <a:cxn ang="0">
                    <a:pos x="T2" y="T3"/>
                  </a:cxn>
                  <a:cxn ang="0">
                    <a:pos x="T4" y="T5"/>
                  </a:cxn>
                  <a:cxn ang="0">
                    <a:pos x="T6" y="T7"/>
                  </a:cxn>
                  <a:cxn ang="0">
                    <a:pos x="T8" y="T9"/>
                  </a:cxn>
                </a:cxnLst>
                <a:rect l="0" t="0" r="r" b="b"/>
                <a:pathLst>
                  <a:path w="105" h="91">
                    <a:moveTo>
                      <a:pt x="105" y="0"/>
                    </a:moveTo>
                    <a:cubicBezTo>
                      <a:pt x="0" y="0"/>
                      <a:pt x="0" y="0"/>
                      <a:pt x="0" y="0"/>
                    </a:cubicBezTo>
                    <a:cubicBezTo>
                      <a:pt x="0" y="91"/>
                      <a:pt x="0" y="91"/>
                      <a:pt x="0" y="91"/>
                    </a:cubicBezTo>
                    <a:cubicBezTo>
                      <a:pt x="105" y="91"/>
                      <a:pt x="105" y="91"/>
                      <a:pt x="105" y="91"/>
                    </a:cubicBezTo>
                    <a:cubicBezTo>
                      <a:pt x="105" y="61"/>
                      <a:pt x="105" y="30"/>
                      <a:pt x="105"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7" name="î$ḷïḑè"/>
              <p:cNvSpPr/>
              <p:nvPr/>
            </p:nvSpPr>
            <p:spPr bwMode="auto">
              <a:xfrm>
                <a:off x="8115555" y="4591555"/>
                <a:ext cx="59654" cy="30369"/>
              </a:xfrm>
              <a:custGeom>
                <a:avLst/>
                <a:gdLst>
                  <a:gd name="T0" fmla="*/ 176 w 176"/>
                  <a:gd name="T1" fmla="*/ 46 h 91"/>
                  <a:gd name="T2" fmla="*/ 131 w 176"/>
                  <a:gd name="T3" fmla="*/ 0 h 91"/>
                  <a:gd name="T4" fmla="*/ 0 w 176"/>
                  <a:gd name="T5" fmla="*/ 0 h 91"/>
                  <a:gd name="T6" fmla="*/ 0 w 176"/>
                  <a:gd name="T7" fmla="*/ 91 h 91"/>
                  <a:gd name="T8" fmla="*/ 131 w 176"/>
                  <a:gd name="T9" fmla="*/ 91 h 91"/>
                  <a:gd name="T10" fmla="*/ 176 w 176"/>
                  <a:gd name="T11" fmla="*/ 46 h 91"/>
                </a:gdLst>
                <a:ahLst/>
                <a:cxnLst>
                  <a:cxn ang="0">
                    <a:pos x="T0" y="T1"/>
                  </a:cxn>
                  <a:cxn ang="0">
                    <a:pos x="T2" y="T3"/>
                  </a:cxn>
                  <a:cxn ang="0">
                    <a:pos x="T4" y="T5"/>
                  </a:cxn>
                  <a:cxn ang="0">
                    <a:pos x="T6" y="T7"/>
                  </a:cxn>
                  <a:cxn ang="0">
                    <a:pos x="T8" y="T9"/>
                  </a:cxn>
                  <a:cxn ang="0">
                    <a:pos x="T10" y="T11"/>
                  </a:cxn>
                </a:cxnLst>
                <a:rect l="0" t="0" r="r" b="b"/>
                <a:pathLst>
                  <a:path w="176" h="91">
                    <a:moveTo>
                      <a:pt x="176" y="46"/>
                    </a:moveTo>
                    <a:cubicBezTo>
                      <a:pt x="176" y="20"/>
                      <a:pt x="156" y="0"/>
                      <a:pt x="131" y="0"/>
                    </a:cubicBezTo>
                    <a:cubicBezTo>
                      <a:pt x="0" y="0"/>
                      <a:pt x="0" y="0"/>
                      <a:pt x="0" y="0"/>
                    </a:cubicBezTo>
                    <a:cubicBezTo>
                      <a:pt x="0" y="30"/>
                      <a:pt x="0" y="61"/>
                      <a:pt x="0" y="91"/>
                    </a:cubicBezTo>
                    <a:cubicBezTo>
                      <a:pt x="131" y="91"/>
                      <a:pt x="131" y="91"/>
                      <a:pt x="131" y="91"/>
                    </a:cubicBezTo>
                    <a:cubicBezTo>
                      <a:pt x="156" y="91"/>
                      <a:pt x="176" y="71"/>
                      <a:pt x="176" y="46"/>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8" name="ïṡľîḓé"/>
              <p:cNvSpPr/>
              <p:nvPr/>
            </p:nvSpPr>
            <p:spPr bwMode="auto">
              <a:xfrm>
                <a:off x="8078678" y="4804139"/>
                <a:ext cx="96531" cy="31454"/>
              </a:xfrm>
              <a:custGeom>
                <a:avLst/>
                <a:gdLst>
                  <a:gd name="T0" fmla="*/ 236 w 281"/>
                  <a:gd name="T1" fmla="*/ 0 h 91"/>
                  <a:gd name="T2" fmla="*/ 0 w 281"/>
                  <a:gd name="T3" fmla="*/ 0 h 91"/>
                  <a:gd name="T4" fmla="*/ 0 w 281"/>
                  <a:gd name="T5" fmla="*/ 91 h 91"/>
                  <a:gd name="T6" fmla="*/ 236 w 281"/>
                  <a:gd name="T7" fmla="*/ 91 h 91"/>
                  <a:gd name="T8" fmla="*/ 281 w 281"/>
                  <a:gd name="T9" fmla="*/ 45 h 91"/>
                  <a:gd name="T10" fmla="*/ 236 w 281"/>
                  <a:gd name="T11" fmla="*/ 0 h 91"/>
                </a:gdLst>
                <a:ahLst/>
                <a:cxnLst>
                  <a:cxn ang="0">
                    <a:pos x="T0" y="T1"/>
                  </a:cxn>
                  <a:cxn ang="0">
                    <a:pos x="T2" y="T3"/>
                  </a:cxn>
                  <a:cxn ang="0">
                    <a:pos x="T4" y="T5"/>
                  </a:cxn>
                  <a:cxn ang="0">
                    <a:pos x="T6" y="T7"/>
                  </a:cxn>
                  <a:cxn ang="0">
                    <a:pos x="T8" y="T9"/>
                  </a:cxn>
                  <a:cxn ang="0">
                    <a:pos x="T10" y="T11"/>
                  </a:cxn>
                </a:cxnLst>
                <a:rect l="0" t="0" r="r" b="b"/>
                <a:pathLst>
                  <a:path w="281" h="91">
                    <a:moveTo>
                      <a:pt x="236" y="0"/>
                    </a:moveTo>
                    <a:cubicBezTo>
                      <a:pt x="0" y="0"/>
                      <a:pt x="0" y="0"/>
                      <a:pt x="0" y="0"/>
                    </a:cubicBezTo>
                    <a:cubicBezTo>
                      <a:pt x="0" y="91"/>
                      <a:pt x="0" y="91"/>
                      <a:pt x="0" y="91"/>
                    </a:cubicBezTo>
                    <a:cubicBezTo>
                      <a:pt x="236" y="91"/>
                      <a:pt x="236" y="91"/>
                      <a:pt x="236" y="91"/>
                    </a:cubicBezTo>
                    <a:cubicBezTo>
                      <a:pt x="261" y="91"/>
                      <a:pt x="281" y="70"/>
                      <a:pt x="281" y="45"/>
                    </a:cubicBezTo>
                    <a:cubicBezTo>
                      <a:pt x="281" y="20"/>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19" name="í$1ïḋè"/>
              <p:cNvSpPr/>
              <p:nvPr/>
            </p:nvSpPr>
            <p:spPr bwMode="auto">
              <a:xfrm>
                <a:off x="8078678" y="5017808"/>
                <a:ext cx="96531" cy="30369"/>
              </a:xfrm>
              <a:custGeom>
                <a:avLst/>
                <a:gdLst>
                  <a:gd name="T0" fmla="*/ 236 w 281"/>
                  <a:gd name="T1" fmla="*/ 0 h 91"/>
                  <a:gd name="T2" fmla="*/ 0 w 281"/>
                  <a:gd name="T3" fmla="*/ 0 h 91"/>
                  <a:gd name="T4" fmla="*/ 0 w 281"/>
                  <a:gd name="T5" fmla="*/ 91 h 91"/>
                  <a:gd name="T6" fmla="*/ 236 w 281"/>
                  <a:gd name="T7" fmla="*/ 91 h 91"/>
                  <a:gd name="T8" fmla="*/ 281 w 281"/>
                  <a:gd name="T9" fmla="*/ 45 h 91"/>
                  <a:gd name="T10" fmla="*/ 236 w 281"/>
                  <a:gd name="T11" fmla="*/ 0 h 91"/>
                </a:gdLst>
                <a:ahLst/>
                <a:cxnLst>
                  <a:cxn ang="0">
                    <a:pos x="T0" y="T1"/>
                  </a:cxn>
                  <a:cxn ang="0">
                    <a:pos x="T2" y="T3"/>
                  </a:cxn>
                  <a:cxn ang="0">
                    <a:pos x="T4" y="T5"/>
                  </a:cxn>
                  <a:cxn ang="0">
                    <a:pos x="T6" y="T7"/>
                  </a:cxn>
                  <a:cxn ang="0">
                    <a:pos x="T8" y="T9"/>
                  </a:cxn>
                  <a:cxn ang="0">
                    <a:pos x="T10" y="T11"/>
                  </a:cxn>
                </a:cxnLst>
                <a:rect l="0" t="0" r="r" b="b"/>
                <a:pathLst>
                  <a:path w="281" h="91">
                    <a:moveTo>
                      <a:pt x="236" y="0"/>
                    </a:moveTo>
                    <a:cubicBezTo>
                      <a:pt x="0" y="0"/>
                      <a:pt x="0" y="0"/>
                      <a:pt x="0" y="0"/>
                    </a:cubicBezTo>
                    <a:cubicBezTo>
                      <a:pt x="0" y="91"/>
                      <a:pt x="0" y="91"/>
                      <a:pt x="0" y="91"/>
                    </a:cubicBezTo>
                    <a:cubicBezTo>
                      <a:pt x="236" y="91"/>
                      <a:pt x="236" y="91"/>
                      <a:pt x="236" y="91"/>
                    </a:cubicBezTo>
                    <a:cubicBezTo>
                      <a:pt x="261" y="91"/>
                      <a:pt x="281" y="70"/>
                      <a:pt x="281" y="45"/>
                    </a:cubicBezTo>
                    <a:cubicBezTo>
                      <a:pt x="281" y="20"/>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0" name="ïš1íḍê"/>
              <p:cNvSpPr/>
              <p:nvPr/>
            </p:nvSpPr>
            <p:spPr bwMode="auto">
              <a:xfrm>
                <a:off x="8078678" y="5230393"/>
                <a:ext cx="96531" cy="31454"/>
              </a:xfrm>
              <a:custGeom>
                <a:avLst/>
                <a:gdLst>
                  <a:gd name="T0" fmla="*/ 236 w 281"/>
                  <a:gd name="T1" fmla="*/ 0 h 92"/>
                  <a:gd name="T2" fmla="*/ 0 w 281"/>
                  <a:gd name="T3" fmla="*/ 0 h 92"/>
                  <a:gd name="T4" fmla="*/ 0 w 281"/>
                  <a:gd name="T5" fmla="*/ 92 h 92"/>
                  <a:gd name="T6" fmla="*/ 236 w 281"/>
                  <a:gd name="T7" fmla="*/ 92 h 92"/>
                  <a:gd name="T8" fmla="*/ 281 w 281"/>
                  <a:gd name="T9" fmla="*/ 46 h 92"/>
                  <a:gd name="T10" fmla="*/ 236 w 281"/>
                  <a:gd name="T11" fmla="*/ 0 h 92"/>
                </a:gdLst>
                <a:ahLst/>
                <a:cxnLst>
                  <a:cxn ang="0">
                    <a:pos x="T0" y="T1"/>
                  </a:cxn>
                  <a:cxn ang="0">
                    <a:pos x="T2" y="T3"/>
                  </a:cxn>
                  <a:cxn ang="0">
                    <a:pos x="T4" y="T5"/>
                  </a:cxn>
                  <a:cxn ang="0">
                    <a:pos x="T6" y="T7"/>
                  </a:cxn>
                  <a:cxn ang="0">
                    <a:pos x="T8" y="T9"/>
                  </a:cxn>
                  <a:cxn ang="0">
                    <a:pos x="T10" y="T11"/>
                  </a:cxn>
                </a:cxnLst>
                <a:rect l="0" t="0" r="r" b="b"/>
                <a:pathLst>
                  <a:path w="281" h="92">
                    <a:moveTo>
                      <a:pt x="236" y="0"/>
                    </a:moveTo>
                    <a:cubicBezTo>
                      <a:pt x="0" y="0"/>
                      <a:pt x="0" y="0"/>
                      <a:pt x="0" y="0"/>
                    </a:cubicBezTo>
                    <a:cubicBezTo>
                      <a:pt x="0" y="92"/>
                      <a:pt x="0" y="92"/>
                      <a:pt x="0" y="92"/>
                    </a:cubicBezTo>
                    <a:cubicBezTo>
                      <a:pt x="236" y="92"/>
                      <a:pt x="236" y="92"/>
                      <a:pt x="236" y="92"/>
                    </a:cubicBezTo>
                    <a:cubicBezTo>
                      <a:pt x="261" y="92"/>
                      <a:pt x="281" y="71"/>
                      <a:pt x="281" y="46"/>
                    </a:cubicBezTo>
                    <a:cubicBezTo>
                      <a:pt x="281" y="21"/>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1" name="îṡḻïdê"/>
              <p:cNvSpPr/>
              <p:nvPr/>
            </p:nvSpPr>
            <p:spPr bwMode="auto">
              <a:xfrm>
                <a:off x="8078678" y="5442978"/>
                <a:ext cx="96531" cy="31454"/>
              </a:xfrm>
              <a:custGeom>
                <a:avLst/>
                <a:gdLst>
                  <a:gd name="T0" fmla="*/ 236 w 281"/>
                  <a:gd name="T1" fmla="*/ 0 h 91"/>
                  <a:gd name="T2" fmla="*/ 0 w 281"/>
                  <a:gd name="T3" fmla="*/ 0 h 91"/>
                  <a:gd name="T4" fmla="*/ 0 w 281"/>
                  <a:gd name="T5" fmla="*/ 91 h 91"/>
                  <a:gd name="T6" fmla="*/ 236 w 281"/>
                  <a:gd name="T7" fmla="*/ 91 h 91"/>
                  <a:gd name="T8" fmla="*/ 281 w 281"/>
                  <a:gd name="T9" fmla="*/ 46 h 91"/>
                  <a:gd name="T10" fmla="*/ 236 w 281"/>
                  <a:gd name="T11" fmla="*/ 0 h 91"/>
                </a:gdLst>
                <a:ahLst/>
                <a:cxnLst>
                  <a:cxn ang="0">
                    <a:pos x="T0" y="T1"/>
                  </a:cxn>
                  <a:cxn ang="0">
                    <a:pos x="T2" y="T3"/>
                  </a:cxn>
                  <a:cxn ang="0">
                    <a:pos x="T4" y="T5"/>
                  </a:cxn>
                  <a:cxn ang="0">
                    <a:pos x="T6" y="T7"/>
                  </a:cxn>
                  <a:cxn ang="0">
                    <a:pos x="T8" y="T9"/>
                  </a:cxn>
                  <a:cxn ang="0">
                    <a:pos x="T10" y="T11"/>
                  </a:cxn>
                </a:cxnLst>
                <a:rect l="0" t="0" r="r" b="b"/>
                <a:pathLst>
                  <a:path w="281" h="91">
                    <a:moveTo>
                      <a:pt x="236" y="0"/>
                    </a:moveTo>
                    <a:cubicBezTo>
                      <a:pt x="0" y="0"/>
                      <a:pt x="0" y="0"/>
                      <a:pt x="0" y="0"/>
                    </a:cubicBezTo>
                    <a:cubicBezTo>
                      <a:pt x="0" y="91"/>
                      <a:pt x="0" y="91"/>
                      <a:pt x="0" y="91"/>
                    </a:cubicBezTo>
                    <a:cubicBezTo>
                      <a:pt x="236" y="91"/>
                      <a:pt x="236" y="91"/>
                      <a:pt x="236" y="91"/>
                    </a:cubicBezTo>
                    <a:cubicBezTo>
                      <a:pt x="261" y="91"/>
                      <a:pt x="281" y="71"/>
                      <a:pt x="281" y="46"/>
                    </a:cubicBezTo>
                    <a:cubicBezTo>
                      <a:pt x="281" y="21"/>
                      <a:pt x="261" y="0"/>
                      <a:pt x="236"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2" name="íś1îḍe"/>
              <p:cNvSpPr/>
              <p:nvPr/>
            </p:nvSpPr>
            <p:spPr bwMode="auto">
              <a:xfrm>
                <a:off x="4554761" y="4909347"/>
                <a:ext cx="401308" cy="757062"/>
              </a:xfrm>
              <a:custGeom>
                <a:avLst/>
                <a:gdLst>
                  <a:gd name="T0" fmla="*/ 1173 w 1173"/>
                  <a:gd name="T1" fmla="*/ 135 h 2215"/>
                  <a:gd name="T2" fmla="*/ 1168 w 1173"/>
                  <a:gd name="T3" fmla="*/ 0 h 2215"/>
                  <a:gd name="T4" fmla="*/ 1033 w 1173"/>
                  <a:gd name="T5" fmla="*/ 135 h 2215"/>
                  <a:gd name="T6" fmla="*/ 694 w 1173"/>
                  <a:gd name="T7" fmla="*/ 377 h 2215"/>
                  <a:gd name="T8" fmla="*/ 0 w 1173"/>
                  <a:gd name="T9" fmla="*/ 2215 h 2215"/>
                  <a:gd name="T10" fmla="*/ 1173 w 1173"/>
                  <a:gd name="T11" fmla="*/ 148 h 2215"/>
                  <a:gd name="T12" fmla="*/ 1173 w 1173"/>
                  <a:gd name="T13" fmla="*/ 135 h 2215"/>
                </a:gdLst>
                <a:ahLst/>
                <a:cxnLst>
                  <a:cxn ang="0">
                    <a:pos x="T0" y="T1"/>
                  </a:cxn>
                  <a:cxn ang="0">
                    <a:pos x="T2" y="T3"/>
                  </a:cxn>
                  <a:cxn ang="0">
                    <a:pos x="T4" y="T5"/>
                  </a:cxn>
                  <a:cxn ang="0">
                    <a:pos x="T6" y="T7"/>
                  </a:cxn>
                  <a:cxn ang="0">
                    <a:pos x="T8" y="T9"/>
                  </a:cxn>
                  <a:cxn ang="0">
                    <a:pos x="T10" y="T11"/>
                  </a:cxn>
                  <a:cxn ang="0">
                    <a:pos x="T12" y="T13"/>
                  </a:cxn>
                </a:cxnLst>
                <a:rect l="0" t="0" r="r" b="b"/>
                <a:pathLst>
                  <a:path w="1173" h="2215">
                    <a:moveTo>
                      <a:pt x="1173" y="135"/>
                    </a:moveTo>
                    <a:cubicBezTo>
                      <a:pt x="1173" y="90"/>
                      <a:pt x="1171" y="44"/>
                      <a:pt x="1168" y="0"/>
                    </a:cubicBezTo>
                    <a:cubicBezTo>
                      <a:pt x="1126" y="47"/>
                      <a:pt x="1081" y="92"/>
                      <a:pt x="1033" y="135"/>
                    </a:cubicBezTo>
                    <a:cubicBezTo>
                      <a:pt x="931" y="226"/>
                      <a:pt x="817" y="306"/>
                      <a:pt x="694" y="377"/>
                    </a:cubicBezTo>
                    <a:cubicBezTo>
                      <a:pt x="647" y="1505"/>
                      <a:pt x="253" y="2007"/>
                      <a:pt x="0" y="2215"/>
                    </a:cubicBezTo>
                    <a:cubicBezTo>
                      <a:pt x="388" y="1946"/>
                      <a:pt x="1173" y="1262"/>
                      <a:pt x="1173" y="148"/>
                    </a:cubicBezTo>
                    <a:cubicBezTo>
                      <a:pt x="1173" y="143"/>
                      <a:pt x="1173" y="139"/>
                      <a:pt x="1173" y="135"/>
                    </a:cubicBezTo>
                    <a:close/>
                  </a:path>
                </a:pathLst>
              </a:custGeom>
              <a:solidFill>
                <a:srgbClr val="CCE9F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3" name="išlïḋê"/>
              <p:cNvSpPr/>
              <p:nvPr/>
            </p:nvSpPr>
            <p:spPr bwMode="auto">
              <a:xfrm>
                <a:off x="4221784" y="4147946"/>
                <a:ext cx="733200" cy="890470"/>
              </a:xfrm>
              <a:custGeom>
                <a:avLst/>
                <a:gdLst>
                  <a:gd name="T0" fmla="*/ 0 w 2138"/>
                  <a:gd name="T1" fmla="*/ 0 h 2600"/>
                  <a:gd name="T2" fmla="*/ 1669 w 2138"/>
                  <a:gd name="T3" fmla="*/ 2358 h 2600"/>
                  <a:gd name="T4" fmla="*/ 1669 w 2138"/>
                  <a:gd name="T5" fmla="*/ 2371 h 2600"/>
                  <a:gd name="T6" fmla="*/ 1664 w 2138"/>
                  <a:gd name="T7" fmla="*/ 2600 h 2600"/>
                  <a:gd name="T8" fmla="*/ 2003 w 2138"/>
                  <a:gd name="T9" fmla="*/ 2358 h 2600"/>
                  <a:gd name="T10" fmla="*/ 2138 w 2138"/>
                  <a:gd name="T11" fmla="*/ 2223 h 2600"/>
                  <a:gd name="T12" fmla="*/ 0 w 2138"/>
                  <a:gd name="T13" fmla="*/ 0 h 2600"/>
                </a:gdLst>
                <a:ahLst/>
                <a:cxnLst>
                  <a:cxn ang="0">
                    <a:pos x="T0" y="T1"/>
                  </a:cxn>
                  <a:cxn ang="0">
                    <a:pos x="T2" y="T3"/>
                  </a:cxn>
                  <a:cxn ang="0">
                    <a:pos x="T4" y="T5"/>
                  </a:cxn>
                  <a:cxn ang="0">
                    <a:pos x="T6" y="T7"/>
                  </a:cxn>
                  <a:cxn ang="0">
                    <a:pos x="T8" y="T9"/>
                  </a:cxn>
                  <a:cxn ang="0">
                    <a:pos x="T10" y="T11"/>
                  </a:cxn>
                  <a:cxn ang="0">
                    <a:pos x="T12" y="T13"/>
                  </a:cxn>
                </a:cxnLst>
                <a:rect l="0" t="0" r="r" b="b"/>
                <a:pathLst>
                  <a:path w="2138" h="2600">
                    <a:moveTo>
                      <a:pt x="0" y="0"/>
                    </a:moveTo>
                    <a:cubicBezTo>
                      <a:pt x="0" y="0"/>
                      <a:pt x="1662" y="491"/>
                      <a:pt x="1669" y="2358"/>
                    </a:cubicBezTo>
                    <a:cubicBezTo>
                      <a:pt x="1669" y="2362"/>
                      <a:pt x="1669" y="2366"/>
                      <a:pt x="1669" y="2371"/>
                    </a:cubicBezTo>
                    <a:cubicBezTo>
                      <a:pt x="1669" y="2450"/>
                      <a:pt x="1667" y="2526"/>
                      <a:pt x="1664" y="2600"/>
                    </a:cubicBezTo>
                    <a:cubicBezTo>
                      <a:pt x="1787" y="2529"/>
                      <a:pt x="1901" y="2449"/>
                      <a:pt x="2003" y="2358"/>
                    </a:cubicBezTo>
                    <a:cubicBezTo>
                      <a:pt x="2051" y="2315"/>
                      <a:pt x="2096" y="2270"/>
                      <a:pt x="2138" y="2223"/>
                    </a:cubicBezTo>
                    <a:cubicBezTo>
                      <a:pt x="2033" y="836"/>
                      <a:pt x="477" y="55"/>
                      <a:pt x="0" y="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4" name="ïṡľiḓé"/>
              <p:cNvSpPr/>
              <p:nvPr/>
            </p:nvSpPr>
            <p:spPr bwMode="auto">
              <a:xfrm>
                <a:off x="3048229" y="3183723"/>
                <a:ext cx="1939293" cy="2001117"/>
              </a:xfrm>
              <a:custGeom>
                <a:avLst/>
                <a:gdLst>
                  <a:gd name="T0" fmla="*/ 5563 w 5658"/>
                  <a:gd name="T1" fmla="*/ 5042 h 5848"/>
                  <a:gd name="T2" fmla="*/ 5658 w 5658"/>
                  <a:gd name="T3" fmla="*/ 4920 h 5848"/>
                  <a:gd name="T4" fmla="*/ 3444 w 5658"/>
                  <a:gd name="T5" fmla="*/ 2671 h 5848"/>
                  <a:gd name="T6" fmla="*/ 3444 w 5658"/>
                  <a:gd name="T7" fmla="*/ 544 h 5848"/>
                  <a:gd name="T8" fmla="*/ 3630 w 5658"/>
                  <a:gd name="T9" fmla="*/ 544 h 5848"/>
                  <a:gd name="T10" fmla="*/ 3902 w 5658"/>
                  <a:gd name="T11" fmla="*/ 272 h 5848"/>
                  <a:gd name="T12" fmla="*/ 3630 w 5658"/>
                  <a:gd name="T13" fmla="*/ 0 h 5848"/>
                  <a:gd name="T14" fmla="*/ 2835 w 5658"/>
                  <a:gd name="T15" fmla="*/ 0 h 5848"/>
                  <a:gd name="T16" fmla="*/ 2039 w 5658"/>
                  <a:gd name="T17" fmla="*/ 0 h 5848"/>
                  <a:gd name="T18" fmla="*/ 1767 w 5658"/>
                  <a:gd name="T19" fmla="*/ 272 h 5848"/>
                  <a:gd name="T20" fmla="*/ 2039 w 5658"/>
                  <a:gd name="T21" fmla="*/ 544 h 5848"/>
                  <a:gd name="T22" fmla="*/ 2225 w 5658"/>
                  <a:gd name="T23" fmla="*/ 544 h 5848"/>
                  <a:gd name="T24" fmla="*/ 2225 w 5658"/>
                  <a:gd name="T25" fmla="*/ 2671 h 5848"/>
                  <a:gd name="T26" fmla="*/ 0 w 5658"/>
                  <a:gd name="T27" fmla="*/ 5068 h 5848"/>
                  <a:gd name="T28" fmla="*/ 76 w 5658"/>
                  <a:gd name="T29" fmla="*/ 4989 h 5848"/>
                  <a:gd name="T30" fmla="*/ 2368 w 5658"/>
                  <a:gd name="T31" fmla="*/ 2687 h 5848"/>
                  <a:gd name="T32" fmla="*/ 2368 w 5658"/>
                  <a:gd name="T33" fmla="*/ 529 h 5848"/>
                  <a:gd name="T34" fmla="*/ 1868 w 5658"/>
                  <a:gd name="T35" fmla="*/ 371 h 5848"/>
                  <a:gd name="T36" fmla="*/ 2018 w 5658"/>
                  <a:gd name="T37" fmla="*/ 96 h 5848"/>
                  <a:gd name="T38" fmla="*/ 2926 w 5658"/>
                  <a:gd name="T39" fmla="*/ 96 h 5848"/>
                  <a:gd name="T40" fmla="*/ 2926 w 5658"/>
                  <a:gd name="T41" fmla="*/ 2770 h 5848"/>
                  <a:gd name="T42" fmla="*/ 1164 w 5658"/>
                  <a:gd name="T43" fmla="*/ 4788 h 5848"/>
                  <a:gd name="T44" fmla="*/ 1240 w 5658"/>
                  <a:gd name="T45" fmla="*/ 4810 h 5848"/>
                  <a:gd name="T46" fmla="*/ 2054 w 5658"/>
                  <a:gd name="T47" fmla="*/ 5177 h 5848"/>
                  <a:gd name="T48" fmla="*/ 3457 w 5658"/>
                  <a:gd name="T49" fmla="*/ 5828 h 5848"/>
                  <a:gd name="T50" fmla="*/ 5089 w 5658"/>
                  <a:gd name="T51" fmla="*/ 5419 h 5848"/>
                  <a:gd name="T52" fmla="*/ 5094 w 5658"/>
                  <a:gd name="T53" fmla="*/ 5190 h 5848"/>
                  <a:gd name="T54" fmla="*/ 5094 w 5658"/>
                  <a:gd name="T55" fmla="*/ 5177 h 5848"/>
                  <a:gd name="T56" fmla="*/ 3425 w 5658"/>
                  <a:gd name="T57" fmla="*/ 2819 h 5848"/>
                  <a:gd name="T58" fmla="*/ 5563 w 5658"/>
                  <a:gd name="T59" fmla="*/ 5042 h 5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8" h="5848">
                    <a:moveTo>
                      <a:pt x="5563" y="5042"/>
                    </a:moveTo>
                    <a:cubicBezTo>
                      <a:pt x="5597" y="5003"/>
                      <a:pt x="5629" y="4962"/>
                      <a:pt x="5658" y="4920"/>
                    </a:cubicBezTo>
                    <a:cubicBezTo>
                      <a:pt x="5536" y="3717"/>
                      <a:pt x="4629" y="2931"/>
                      <a:pt x="3444" y="2671"/>
                    </a:cubicBezTo>
                    <a:cubicBezTo>
                      <a:pt x="3444" y="544"/>
                      <a:pt x="3444" y="544"/>
                      <a:pt x="3444" y="544"/>
                    </a:cubicBezTo>
                    <a:cubicBezTo>
                      <a:pt x="3630" y="544"/>
                      <a:pt x="3630" y="544"/>
                      <a:pt x="3630" y="544"/>
                    </a:cubicBezTo>
                    <a:cubicBezTo>
                      <a:pt x="3780" y="544"/>
                      <a:pt x="3902" y="422"/>
                      <a:pt x="3902" y="272"/>
                    </a:cubicBezTo>
                    <a:cubicBezTo>
                      <a:pt x="3902" y="121"/>
                      <a:pt x="3780" y="0"/>
                      <a:pt x="3630" y="0"/>
                    </a:cubicBezTo>
                    <a:cubicBezTo>
                      <a:pt x="2835" y="0"/>
                      <a:pt x="2835" y="0"/>
                      <a:pt x="2835" y="0"/>
                    </a:cubicBezTo>
                    <a:cubicBezTo>
                      <a:pt x="2039" y="0"/>
                      <a:pt x="2039" y="0"/>
                      <a:pt x="2039" y="0"/>
                    </a:cubicBezTo>
                    <a:cubicBezTo>
                      <a:pt x="1889" y="0"/>
                      <a:pt x="1767" y="121"/>
                      <a:pt x="1767" y="272"/>
                    </a:cubicBezTo>
                    <a:cubicBezTo>
                      <a:pt x="1767" y="422"/>
                      <a:pt x="1889" y="544"/>
                      <a:pt x="2039" y="544"/>
                    </a:cubicBezTo>
                    <a:cubicBezTo>
                      <a:pt x="2225" y="544"/>
                      <a:pt x="2225" y="544"/>
                      <a:pt x="2225" y="544"/>
                    </a:cubicBezTo>
                    <a:cubicBezTo>
                      <a:pt x="2225" y="2671"/>
                      <a:pt x="2225" y="2671"/>
                      <a:pt x="2225" y="2671"/>
                    </a:cubicBezTo>
                    <a:cubicBezTo>
                      <a:pt x="992" y="2941"/>
                      <a:pt x="60" y="3781"/>
                      <a:pt x="0" y="5068"/>
                    </a:cubicBezTo>
                    <a:cubicBezTo>
                      <a:pt x="17" y="5047"/>
                      <a:pt x="42" y="5020"/>
                      <a:pt x="76" y="4989"/>
                    </a:cubicBezTo>
                    <a:cubicBezTo>
                      <a:pt x="218" y="3186"/>
                      <a:pt x="2368" y="2687"/>
                      <a:pt x="2368" y="2687"/>
                    </a:cubicBezTo>
                    <a:cubicBezTo>
                      <a:pt x="2368" y="529"/>
                      <a:pt x="2368" y="529"/>
                      <a:pt x="2368" y="529"/>
                    </a:cubicBezTo>
                    <a:cubicBezTo>
                      <a:pt x="2368" y="529"/>
                      <a:pt x="1868" y="546"/>
                      <a:pt x="1868" y="371"/>
                    </a:cubicBezTo>
                    <a:cubicBezTo>
                      <a:pt x="1868" y="371"/>
                      <a:pt x="1843" y="96"/>
                      <a:pt x="2018" y="96"/>
                    </a:cubicBezTo>
                    <a:cubicBezTo>
                      <a:pt x="2193" y="96"/>
                      <a:pt x="2926" y="96"/>
                      <a:pt x="2926" y="96"/>
                    </a:cubicBezTo>
                    <a:cubicBezTo>
                      <a:pt x="2926" y="2770"/>
                      <a:pt x="2926" y="2770"/>
                      <a:pt x="2926" y="2770"/>
                    </a:cubicBezTo>
                    <a:cubicBezTo>
                      <a:pt x="2926" y="2770"/>
                      <a:pt x="1421" y="3432"/>
                      <a:pt x="1164" y="4788"/>
                    </a:cubicBezTo>
                    <a:cubicBezTo>
                      <a:pt x="1189" y="4795"/>
                      <a:pt x="1214" y="4802"/>
                      <a:pt x="1240" y="4810"/>
                    </a:cubicBezTo>
                    <a:cubicBezTo>
                      <a:pt x="1535" y="4898"/>
                      <a:pt x="1803" y="5034"/>
                      <a:pt x="2054" y="5177"/>
                    </a:cubicBezTo>
                    <a:cubicBezTo>
                      <a:pt x="2572" y="5475"/>
                      <a:pt x="3014" y="5807"/>
                      <a:pt x="3457" y="5828"/>
                    </a:cubicBezTo>
                    <a:cubicBezTo>
                      <a:pt x="3912" y="5848"/>
                      <a:pt x="4575" y="5717"/>
                      <a:pt x="5089" y="5419"/>
                    </a:cubicBezTo>
                    <a:cubicBezTo>
                      <a:pt x="5092" y="5345"/>
                      <a:pt x="5094" y="5269"/>
                      <a:pt x="5094" y="5190"/>
                    </a:cubicBezTo>
                    <a:cubicBezTo>
                      <a:pt x="5094" y="5185"/>
                      <a:pt x="5094" y="5181"/>
                      <a:pt x="5094" y="5177"/>
                    </a:cubicBezTo>
                    <a:cubicBezTo>
                      <a:pt x="5087" y="3310"/>
                      <a:pt x="3425" y="2819"/>
                      <a:pt x="3425" y="2819"/>
                    </a:cubicBezTo>
                    <a:cubicBezTo>
                      <a:pt x="3902" y="2874"/>
                      <a:pt x="5458" y="3655"/>
                      <a:pt x="5563" y="5042"/>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5" name="î$ļíḓe"/>
              <p:cNvSpPr/>
              <p:nvPr/>
            </p:nvSpPr>
            <p:spPr bwMode="auto">
              <a:xfrm>
                <a:off x="3074260" y="3216262"/>
                <a:ext cx="976154" cy="1674647"/>
              </a:xfrm>
              <a:custGeom>
                <a:avLst/>
                <a:gdLst>
                  <a:gd name="T0" fmla="*/ 2850 w 2850"/>
                  <a:gd name="T1" fmla="*/ 2674 h 4893"/>
                  <a:gd name="T2" fmla="*/ 2850 w 2850"/>
                  <a:gd name="T3" fmla="*/ 0 h 4893"/>
                  <a:gd name="T4" fmla="*/ 1942 w 2850"/>
                  <a:gd name="T5" fmla="*/ 0 h 4893"/>
                  <a:gd name="T6" fmla="*/ 1792 w 2850"/>
                  <a:gd name="T7" fmla="*/ 275 h 4893"/>
                  <a:gd name="T8" fmla="*/ 2292 w 2850"/>
                  <a:gd name="T9" fmla="*/ 433 h 4893"/>
                  <a:gd name="T10" fmla="*/ 2292 w 2850"/>
                  <a:gd name="T11" fmla="*/ 2591 h 4893"/>
                  <a:gd name="T12" fmla="*/ 0 w 2850"/>
                  <a:gd name="T13" fmla="*/ 4893 h 4893"/>
                  <a:gd name="T14" fmla="*/ 1088 w 2850"/>
                  <a:gd name="T15" fmla="*/ 4692 h 4893"/>
                  <a:gd name="T16" fmla="*/ 2850 w 2850"/>
                  <a:gd name="T17" fmla="*/ 2674 h 4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0" h="4893">
                    <a:moveTo>
                      <a:pt x="2850" y="2674"/>
                    </a:moveTo>
                    <a:cubicBezTo>
                      <a:pt x="2850" y="0"/>
                      <a:pt x="2850" y="0"/>
                      <a:pt x="2850" y="0"/>
                    </a:cubicBezTo>
                    <a:cubicBezTo>
                      <a:pt x="2850" y="0"/>
                      <a:pt x="2117" y="0"/>
                      <a:pt x="1942" y="0"/>
                    </a:cubicBezTo>
                    <a:cubicBezTo>
                      <a:pt x="1767" y="0"/>
                      <a:pt x="1792" y="275"/>
                      <a:pt x="1792" y="275"/>
                    </a:cubicBezTo>
                    <a:cubicBezTo>
                      <a:pt x="1792" y="450"/>
                      <a:pt x="2292" y="433"/>
                      <a:pt x="2292" y="433"/>
                    </a:cubicBezTo>
                    <a:cubicBezTo>
                      <a:pt x="2292" y="2591"/>
                      <a:pt x="2292" y="2591"/>
                      <a:pt x="2292" y="2591"/>
                    </a:cubicBezTo>
                    <a:cubicBezTo>
                      <a:pt x="2292" y="2591"/>
                      <a:pt x="142" y="3090"/>
                      <a:pt x="0" y="4893"/>
                    </a:cubicBezTo>
                    <a:cubicBezTo>
                      <a:pt x="157" y="4750"/>
                      <a:pt x="501" y="4542"/>
                      <a:pt x="1088" y="4692"/>
                    </a:cubicBezTo>
                    <a:cubicBezTo>
                      <a:pt x="1345" y="3336"/>
                      <a:pt x="2850" y="2674"/>
                      <a:pt x="2850" y="2674"/>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6" name="ïṩḷîḋe"/>
              <p:cNvSpPr/>
              <p:nvPr/>
            </p:nvSpPr>
            <p:spPr bwMode="auto">
              <a:xfrm>
                <a:off x="4482091" y="5666408"/>
                <a:ext cx="72670" cy="45554"/>
              </a:xfrm>
              <a:custGeom>
                <a:avLst/>
                <a:gdLst>
                  <a:gd name="T0" fmla="*/ 211 w 211"/>
                  <a:gd name="T1" fmla="*/ 0 h 133"/>
                  <a:gd name="T2" fmla="*/ 0 w 211"/>
                  <a:gd name="T3" fmla="*/ 133 h 133"/>
                  <a:gd name="T4" fmla="*/ 211 w 211"/>
                  <a:gd name="T5" fmla="*/ 0 h 133"/>
                </a:gdLst>
                <a:ahLst/>
                <a:cxnLst>
                  <a:cxn ang="0">
                    <a:pos x="T0" y="T1"/>
                  </a:cxn>
                  <a:cxn ang="0">
                    <a:pos x="T2" y="T3"/>
                  </a:cxn>
                  <a:cxn ang="0">
                    <a:pos x="T4" y="T5"/>
                  </a:cxn>
                </a:cxnLst>
                <a:rect l="0" t="0" r="r" b="b"/>
                <a:pathLst>
                  <a:path w="211" h="133">
                    <a:moveTo>
                      <a:pt x="211" y="0"/>
                    </a:moveTo>
                    <a:cubicBezTo>
                      <a:pt x="84" y="89"/>
                      <a:pt x="0" y="133"/>
                      <a:pt x="0" y="133"/>
                    </a:cubicBezTo>
                    <a:cubicBezTo>
                      <a:pt x="0" y="133"/>
                      <a:pt x="89" y="101"/>
                      <a:pt x="211" y="0"/>
                    </a:cubicBezTo>
                    <a:close/>
                  </a:path>
                </a:pathLst>
              </a:custGeom>
              <a:solidFill>
                <a:srgbClr val="EFF3F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7" name="í$líḋè"/>
              <p:cNvSpPr/>
              <p:nvPr/>
            </p:nvSpPr>
            <p:spPr bwMode="auto">
              <a:xfrm>
                <a:off x="4052584" y="5841032"/>
                <a:ext cx="30369" cy="4338"/>
              </a:xfrm>
              <a:custGeom>
                <a:avLst/>
                <a:gdLst>
                  <a:gd name="T0" fmla="*/ 88 w 88"/>
                  <a:gd name="T1" fmla="*/ 10 h 10"/>
                  <a:gd name="T2" fmla="*/ 69 w 88"/>
                  <a:gd name="T3" fmla="*/ 0 h 10"/>
                  <a:gd name="T4" fmla="*/ 0 w 88"/>
                  <a:gd name="T5" fmla="*/ 3 h 10"/>
                  <a:gd name="T6" fmla="*/ 88 w 88"/>
                  <a:gd name="T7" fmla="*/ 10 h 10"/>
                </a:gdLst>
                <a:ahLst/>
                <a:cxnLst>
                  <a:cxn ang="0">
                    <a:pos x="T0" y="T1"/>
                  </a:cxn>
                  <a:cxn ang="0">
                    <a:pos x="T2" y="T3"/>
                  </a:cxn>
                  <a:cxn ang="0">
                    <a:pos x="T4" y="T5"/>
                  </a:cxn>
                  <a:cxn ang="0">
                    <a:pos x="T6" y="T7"/>
                  </a:cxn>
                </a:cxnLst>
                <a:rect l="0" t="0" r="r" b="b"/>
                <a:pathLst>
                  <a:path w="88" h="10">
                    <a:moveTo>
                      <a:pt x="88" y="10"/>
                    </a:moveTo>
                    <a:cubicBezTo>
                      <a:pt x="88" y="10"/>
                      <a:pt x="81" y="7"/>
                      <a:pt x="69" y="0"/>
                    </a:cubicBezTo>
                    <a:cubicBezTo>
                      <a:pt x="46" y="1"/>
                      <a:pt x="23" y="2"/>
                      <a:pt x="0" y="3"/>
                    </a:cubicBezTo>
                    <a:cubicBezTo>
                      <a:pt x="56" y="8"/>
                      <a:pt x="88" y="10"/>
                      <a:pt x="88" y="10"/>
                    </a:cubicBez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8" name="îṧḷiḑè"/>
              <p:cNvSpPr/>
              <p:nvPr/>
            </p:nvSpPr>
            <p:spPr bwMode="auto">
              <a:xfrm>
                <a:off x="3434353" y="4821493"/>
                <a:ext cx="1558593" cy="1019539"/>
              </a:xfrm>
              <a:custGeom>
                <a:avLst/>
                <a:gdLst>
                  <a:gd name="T0" fmla="*/ 4545 w 4547"/>
                  <a:gd name="T1" fmla="*/ 389 h 2979"/>
                  <a:gd name="T2" fmla="*/ 4531 w 4547"/>
                  <a:gd name="T3" fmla="*/ 132 h 2979"/>
                  <a:gd name="T4" fmla="*/ 4436 w 4547"/>
                  <a:gd name="T5" fmla="*/ 254 h 2979"/>
                  <a:gd name="T6" fmla="*/ 4441 w 4547"/>
                  <a:gd name="T7" fmla="*/ 389 h 2979"/>
                  <a:gd name="T8" fmla="*/ 4441 w 4547"/>
                  <a:gd name="T9" fmla="*/ 402 h 2979"/>
                  <a:gd name="T10" fmla="*/ 3268 w 4547"/>
                  <a:gd name="T11" fmla="*/ 2469 h 2979"/>
                  <a:gd name="T12" fmla="*/ 3057 w 4547"/>
                  <a:gd name="T13" fmla="*/ 2602 h 2979"/>
                  <a:gd name="T14" fmla="*/ 3268 w 4547"/>
                  <a:gd name="T15" fmla="*/ 2469 h 2979"/>
                  <a:gd name="T16" fmla="*/ 3962 w 4547"/>
                  <a:gd name="T17" fmla="*/ 631 h 2979"/>
                  <a:gd name="T18" fmla="*/ 2330 w 4547"/>
                  <a:gd name="T19" fmla="*/ 1040 h 2979"/>
                  <a:gd name="T20" fmla="*/ 927 w 4547"/>
                  <a:gd name="T21" fmla="*/ 389 h 2979"/>
                  <a:gd name="T22" fmla="*/ 113 w 4547"/>
                  <a:gd name="T23" fmla="*/ 22 h 2979"/>
                  <a:gd name="T24" fmla="*/ 37 w 4547"/>
                  <a:gd name="T25" fmla="*/ 0 h 2979"/>
                  <a:gd name="T26" fmla="*/ 0 w 4547"/>
                  <a:gd name="T27" fmla="*/ 389 h 2979"/>
                  <a:gd name="T28" fmla="*/ 0 w 4547"/>
                  <a:gd name="T29" fmla="*/ 398 h 2979"/>
                  <a:gd name="T30" fmla="*/ 1872 w 4547"/>
                  <a:gd name="T31" fmla="*/ 2979 h 2979"/>
                  <a:gd name="T32" fmla="*/ 4547 w 4547"/>
                  <a:gd name="T33" fmla="*/ 412 h 2979"/>
                  <a:gd name="T34" fmla="*/ 4545 w 4547"/>
                  <a:gd name="T35" fmla="*/ 389 h 2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47" h="2979">
                    <a:moveTo>
                      <a:pt x="4545" y="389"/>
                    </a:moveTo>
                    <a:cubicBezTo>
                      <a:pt x="4544" y="302"/>
                      <a:pt x="4540" y="216"/>
                      <a:pt x="4531" y="132"/>
                    </a:cubicBezTo>
                    <a:cubicBezTo>
                      <a:pt x="4502" y="174"/>
                      <a:pt x="4470" y="215"/>
                      <a:pt x="4436" y="254"/>
                    </a:cubicBezTo>
                    <a:cubicBezTo>
                      <a:pt x="4439" y="298"/>
                      <a:pt x="4441" y="344"/>
                      <a:pt x="4441" y="389"/>
                    </a:cubicBezTo>
                    <a:cubicBezTo>
                      <a:pt x="4441" y="393"/>
                      <a:pt x="4441" y="397"/>
                      <a:pt x="4441" y="402"/>
                    </a:cubicBezTo>
                    <a:cubicBezTo>
                      <a:pt x="4441" y="1516"/>
                      <a:pt x="3656" y="2200"/>
                      <a:pt x="3268" y="2469"/>
                    </a:cubicBezTo>
                    <a:cubicBezTo>
                      <a:pt x="3146" y="2570"/>
                      <a:pt x="3057" y="2602"/>
                      <a:pt x="3057" y="2602"/>
                    </a:cubicBezTo>
                    <a:cubicBezTo>
                      <a:pt x="3057" y="2602"/>
                      <a:pt x="3141" y="2558"/>
                      <a:pt x="3268" y="2469"/>
                    </a:cubicBezTo>
                    <a:cubicBezTo>
                      <a:pt x="3521" y="2261"/>
                      <a:pt x="3915" y="1759"/>
                      <a:pt x="3962" y="631"/>
                    </a:cubicBezTo>
                    <a:cubicBezTo>
                      <a:pt x="3448" y="929"/>
                      <a:pt x="2785" y="1060"/>
                      <a:pt x="2330" y="1040"/>
                    </a:cubicBezTo>
                    <a:cubicBezTo>
                      <a:pt x="1887" y="1019"/>
                      <a:pt x="1445" y="687"/>
                      <a:pt x="927" y="389"/>
                    </a:cubicBezTo>
                    <a:cubicBezTo>
                      <a:pt x="676" y="246"/>
                      <a:pt x="408" y="110"/>
                      <a:pt x="113" y="22"/>
                    </a:cubicBezTo>
                    <a:cubicBezTo>
                      <a:pt x="87" y="14"/>
                      <a:pt x="62" y="7"/>
                      <a:pt x="37" y="0"/>
                    </a:cubicBezTo>
                    <a:cubicBezTo>
                      <a:pt x="13" y="124"/>
                      <a:pt x="0" y="254"/>
                      <a:pt x="0" y="389"/>
                    </a:cubicBezTo>
                    <a:cubicBezTo>
                      <a:pt x="0" y="392"/>
                      <a:pt x="0" y="395"/>
                      <a:pt x="0" y="398"/>
                    </a:cubicBezTo>
                    <a:cubicBezTo>
                      <a:pt x="0" y="1926"/>
                      <a:pt x="1673" y="2872"/>
                      <a:pt x="1872" y="2979"/>
                    </a:cubicBezTo>
                    <a:cubicBezTo>
                      <a:pt x="3352" y="2901"/>
                      <a:pt x="4547" y="1916"/>
                      <a:pt x="4547" y="412"/>
                    </a:cubicBezTo>
                    <a:cubicBezTo>
                      <a:pt x="4547" y="405"/>
                      <a:pt x="4545" y="397"/>
                      <a:pt x="4545" y="389"/>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29" name="i$ḷiḍe"/>
              <p:cNvSpPr/>
              <p:nvPr/>
            </p:nvSpPr>
            <p:spPr bwMode="auto">
              <a:xfrm>
                <a:off x="3046060" y="4890908"/>
                <a:ext cx="1006524" cy="952293"/>
              </a:xfrm>
              <a:custGeom>
                <a:avLst/>
                <a:gdLst>
                  <a:gd name="T0" fmla="*/ 74 w 2935"/>
                  <a:gd name="T1" fmla="*/ 189 h 2784"/>
                  <a:gd name="T2" fmla="*/ 74 w 2935"/>
                  <a:gd name="T3" fmla="*/ 188 h 2784"/>
                  <a:gd name="T4" fmla="*/ 81 w 2935"/>
                  <a:gd name="T5" fmla="*/ 0 h 2784"/>
                  <a:gd name="T6" fmla="*/ 5 w 2935"/>
                  <a:gd name="T7" fmla="*/ 79 h 2784"/>
                  <a:gd name="T8" fmla="*/ 2 w 2935"/>
                  <a:gd name="T9" fmla="*/ 188 h 2784"/>
                  <a:gd name="T10" fmla="*/ 0 w 2935"/>
                  <a:gd name="T11" fmla="*/ 211 h 2784"/>
                  <a:gd name="T12" fmla="*/ 2812 w 2935"/>
                  <a:gd name="T13" fmla="*/ 2784 h 2784"/>
                  <a:gd name="T14" fmla="*/ 2840 w 2935"/>
                  <a:gd name="T15" fmla="*/ 2783 h 2784"/>
                  <a:gd name="T16" fmla="*/ 2935 w 2935"/>
                  <a:gd name="T17" fmla="*/ 2781 h 2784"/>
                  <a:gd name="T18" fmla="*/ 74 w 2935"/>
                  <a:gd name="T19" fmla="*/ 189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35" h="2784">
                    <a:moveTo>
                      <a:pt x="74" y="189"/>
                    </a:moveTo>
                    <a:cubicBezTo>
                      <a:pt x="74" y="189"/>
                      <a:pt x="74" y="189"/>
                      <a:pt x="74" y="188"/>
                    </a:cubicBezTo>
                    <a:cubicBezTo>
                      <a:pt x="74" y="124"/>
                      <a:pt x="76" y="61"/>
                      <a:pt x="81" y="0"/>
                    </a:cubicBezTo>
                    <a:cubicBezTo>
                      <a:pt x="47" y="31"/>
                      <a:pt x="22" y="58"/>
                      <a:pt x="5" y="79"/>
                    </a:cubicBezTo>
                    <a:cubicBezTo>
                      <a:pt x="3" y="115"/>
                      <a:pt x="2" y="152"/>
                      <a:pt x="2" y="188"/>
                    </a:cubicBezTo>
                    <a:cubicBezTo>
                      <a:pt x="2" y="196"/>
                      <a:pt x="0" y="204"/>
                      <a:pt x="0" y="211"/>
                    </a:cubicBezTo>
                    <a:cubicBezTo>
                      <a:pt x="0" y="1779"/>
                      <a:pt x="1244" y="2784"/>
                      <a:pt x="2812" y="2784"/>
                    </a:cubicBezTo>
                    <a:cubicBezTo>
                      <a:pt x="2821" y="2784"/>
                      <a:pt x="2831" y="2783"/>
                      <a:pt x="2840" y="2783"/>
                    </a:cubicBezTo>
                    <a:cubicBezTo>
                      <a:pt x="2871" y="2783"/>
                      <a:pt x="2903" y="2782"/>
                      <a:pt x="2935" y="2781"/>
                    </a:cubicBezTo>
                    <a:cubicBezTo>
                      <a:pt x="2445" y="2733"/>
                      <a:pt x="74" y="2385"/>
                      <a:pt x="74" y="189"/>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0" name="îṥļíḋê"/>
              <p:cNvSpPr/>
              <p:nvPr/>
            </p:nvSpPr>
            <p:spPr bwMode="auto">
              <a:xfrm>
                <a:off x="3072091" y="4770516"/>
                <a:ext cx="1004354" cy="1071600"/>
              </a:xfrm>
              <a:custGeom>
                <a:avLst/>
                <a:gdLst>
                  <a:gd name="T0" fmla="*/ 1058 w 2930"/>
                  <a:gd name="T1" fmla="*/ 548 h 3132"/>
                  <a:gd name="T2" fmla="*/ 1058 w 2930"/>
                  <a:gd name="T3" fmla="*/ 539 h 3132"/>
                  <a:gd name="T4" fmla="*/ 1095 w 2930"/>
                  <a:gd name="T5" fmla="*/ 150 h 3132"/>
                  <a:gd name="T6" fmla="*/ 7 w 2930"/>
                  <a:gd name="T7" fmla="*/ 351 h 3132"/>
                  <a:gd name="T8" fmla="*/ 0 w 2930"/>
                  <a:gd name="T9" fmla="*/ 539 h 3132"/>
                  <a:gd name="T10" fmla="*/ 0 w 2930"/>
                  <a:gd name="T11" fmla="*/ 540 h 3132"/>
                  <a:gd name="T12" fmla="*/ 2861 w 2930"/>
                  <a:gd name="T13" fmla="*/ 3132 h 3132"/>
                  <a:gd name="T14" fmla="*/ 2930 w 2930"/>
                  <a:gd name="T15" fmla="*/ 3129 h 3132"/>
                  <a:gd name="T16" fmla="*/ 1058 w 2930"/>
                  <a:gd name="T17" fmla="*/ 548 h 3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0" h="3132">
                    <a:moveTo>
                      <a:pt x="1058" y="548"/>
                    </a:moveTo>
                    <a:cubicBezTo>
                      <a:pt x="1058" y="545"/>
                      <a:pt x="1058" y="542"/>
                      <a:pt x="1058" y="539"/>
                    </a:cubicBezTo>
                    <a:cubicBezTo>
                      <a:pt x="1058" y="404"/>
                      <a:pt x="1071" y="274"/>
                      <a:pt x="1095" y="150"/>
                    </a:cubicBezTo>
                    <a:cubicBezTo>
                      <a:pt x="508" y="0"/>
                      <a:pt x="164" y="208"/>
                      <a:pt x="7" y="351"/>
                    </a:cubicBezTo>
                    <a:cubicBezTo>
                      <a:pt x="2" y="412"/>
                      <a:pt x="0" y="475"/>
                      <a:pt x="0" y="539"/>
                    </a:cubicBezTo>
                    <a:cubicBezTo>
                      <a:pt x="0" y="540"/>
                      <a:pt x="0" y="540"/>
                      <a:pt x="0" y="540"/>
                    </a:cubicBezTo>
                    <a:cubicBezTo>
                      <a:pt x="0" y="2736"/>
                      <a:pt x="2371" y="3084"/>
                      <a:pt x="2861" y="3132"/>
                    </a:cubicBezTo>
                    <a:cubicBezTo>
                      <a:pt x="2884" y="3131"/>
                      <a:pt x="2907" y="3130"/>
                      <a:pt x="2930" y="3129"/>
                    </a:cubicBezTo>
                    <a:cubicBezTo>
                      <a:pt x="2731" y="3022"/>
                      <a:pt x="1058" y="2076"/>
                      <a:pt x="1058" y="548"/>
                    </a:cubicBezTo>
                    <a:close/>
                  </a:path>
                </a:pathLst>
              </a:custGeom>
              <a:solidFill>
                <a:srgbClr val="CCE9F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1" name="íşļiḓê"/>
              <p:cNvSpPr/>
              <p:nvPr/>
            </p:nvSpPr>
            <p:spPr bwMode="auto">
              <a:xfrm>
                <a:off x="3782515" y="5446232"/>
                <a:ext cx="239700" cy="239700"/>
              </a:xfrm>
              <a:prstGeom prst="ellipse">
                <a:avLst/>
              </a:pr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2" name="íṥļiḍe"/>
              <p:cNvSpPr/>
              <p:nvPr/>
            </p:nvSpPr>
            <p:spPr bwMode="auto">
              <a:xfrm>
                <a:off x="3402899" y="5141454"/>
                <a:ext cx="223431" cy="223431"/>
              </a:xfrm>
              <a:custGeom>
                <a:avLst/>
                <a:gdLst>
                  <a:gd name="T0" fmla="*/ 326 w 652"/>
                  <a:gd name="T1" fmla="*/ 652 h 652"/>
                  <a:gd name="T2" fmla="*/ 0 w 652"/>
                  <a:gd name="T3" fmla="*/ 326 h 652"/>
                  <a:gd name="T4" fmla="*/ 326 w 652"/>
                  <a:gd name="T5" fmla="*/ 0 h 652"/>
                  <a:gd name="T6" fmla="*/ 652 w 652"/>
                  <a:gd name="T7" fmla="*/ 326 h 652"/>
                  <a:gd name="T8" fmla="*/ 326 w 652"/>
                  <a:gd name="T9" fmla="*/ 652 h 652"/>
                  <a:gd name="T10" fmla="*/ 326 w 652"/>
                  <a:gd name="T11" fmla="*/ 111 h 652"/>
                  <a:gd name="T12" fmla="*/ 110 w 652"/>
                  <a:gd name="T13" fmla="*/ 326 h 652"/>
                  <a:gd name="T14" fmla="*/ 326 w 652"/>
                  <a:gd name="T15" fmla="*/ 541 h 652"/>
                  <a:gd name="T16" fmla="*/ 541 w 652"/>
                  <a:gd name="T17" fmla="*/ 326 h 652"/>
                  <a:gd name="T18" fmla="*/ 326 w 652"/>
                  <a:gd name="T19" fmla="*/ 111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2" h="652">
                    <a:moveTo>
                      <a:pt x="326" y="652"/>
                    </a:moveTo>
                    <a:cubicBezTo>
                      <a:pt x="146" y="652"/>
                      <a:pt x="0" y="506"/>
                      <a:pt x="0" y="326"/>
                    </a:cubicBezTo>
                    <a:cubicBezTo>
                      <a:pt x="0" y="146"/>
                      <a:pt x="146" y="0"/>
                      <a:pt x="326" y="0"/>
                    </a:cubicBezTo>
                    <a:cubicBezTo>
                      <a:pt x="505" y="0"/>
                      <a:pt x="652" y="146"/>
                      <a:pt x="652" y="326"/>
                    </a:cubicBezTo>
                    <a:cubicBezTo>
                      <a:pt x="652" y="506"/>
                      <a:pt x="505" y="652"/>
                      <a:pt x="326" y="652"/>
                    </a:cubicBezTo>
                    <a:close/>
                    <a:moveTo>
                      <a:pt x="326" y="111"/>
                    </a:moveTo>
                    <a:cubicBezTo>
                      <a:pt x="207" y="111"/>
                      <a:pt x="110" y="207"/>
                      <a:pt x="110" y="326"/>
                    </a:cubicBezTo>
                    <a:cubicBezTo>
                      <a:pt x="110" y="445"/>
                      <a:pt x="207" y="541"/>
                      <a:pt x="326" y="541"/>
                    </a:cubicBezTo>
                    <a:cubicBezTo>
                      <a:pt x="445" y="541"/>
                      <a:pt x="541" y="445"/>
                      <a:pt x="541" y="326"/>
                    </a:cubicBezTo>
                    <a:cubicBezTo>
                      <a:pt x="541" y="207"/>
                      <a:pt x="445" y="111"/>
                      <a:pt x="326" y="111"/>
                    </a:cubicBezTo>
                    <a:close/>
                  </a:path>
                </a:pathLst>
              </a:custGeom>
              <a:solidFill>
                <a:srgbClr val="FFFD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3" name="îṡ1iḑê"/>
              <p:cNvSpPr/>
              <p:nvPr/>
            </p:nvSpPr>
            <p:spPr bwMode="auto">
              <a:xfrm>
                <a:off x="3741299" y="2592607"/>
                <a:ext cx="233193" cy="291762"/>
              </a:xfrm>
              <a:custGeom>
                <a:avLst/>
                <a:gdLst>
                  <a:gd name="T0" fmla="*/ 201 w 679"/>
                  <a:gd name="T1" fmla="*/ 212 h 853"/>
                  <a:gd name="T2" fmla="*/ 240 w 679"/>
                  <a:gd name="T3" fmla="*/ 0 h 853"/>
                  <a:gd name="T4" fmla="*/ 0 w 679"/>
                  <a:gd name="T5" fmla="*/ 400 h 853"/>
                  <a:gd name="T6" fmla="*/ 453 w 679"/>
                  <a:gd name="T7" fmla="*/ 853 h 853"/>
                  <a:gd name="T8" fmla="*/ 679 w 679"/>
                  <a:gd name="T9" fmla="*/ 793 h 853"/>
                  <a:gd name="T10" fmla="*/ 201 w 679"/>
                  <a:gd name="T11" fmla="*/ 212 h 853"/>
                </a:gdLst>
                <a:ahLst/>
                <a:cxnLst>
                  <a:cxn ang="0">
                    <a:pos x="T0" y="T1"/>
                  </a:cxn>
                  <a:cxn ang="0">
                    <a:pos x="T2" y="T3"/>
                  </a:cxn>
                  <a:cxn ang="0">
                    <a:pos x="T4" y="T5"/>
                  </a:cxn>
                  <a:cxn ang="0">
                    <a:pos x="T6" y="T7"/>
                  </a:cxn>
                  <a:cxn ang="0">
                    <a:pos x="T8" y="T9"/>
                  </a:cxn>
                  <a:cxn ang="0">
                    <a:pos x="T10" y="T11"/>
                  </a:cxn>
                </a:cxnLst>
                <a:rect l="0" t="0" r="r" b="b"/>
                <a:pathLst>
                  <a:path w="679" h="853">
                    <a:moveTo>
                      <a:pt x="201" y="212"/>
                    </a:moveTo>
                    <a:cubicBezTo>
                      <a:pt x="201" y="137"/>
                      <a:pt x="215" y="66"/>
                      <a:pt x="240" y="0"/>
                    </a:cubicBezTo>
                    <a:cubicBezTo>
                      <a:pt x="97" y="76"/>
                      <a:pt x="0" y="227"/>
                      <a:pt x="0" y="400"/>
                    </a:cubicBezTo>
                    <a:cubicBezTo>
                      <a:pt x="0" y="650"/>
                      <a:pt x="203" y="853"/>
                      <a:pt x="453" y="853"/>
                    </a:cubicBezTo>
                    <a:cubicBezTo>
                      <a:pt x="535" y="853"/>
                      <a:pt x="612" y="831"/>
                      <a:pt x="679" y="793"/>
                    </a:cubicBezTo>
                    <a:cubicBezTo>
                      <a:pt x="407" y="740"/>
                      <a:pt x="201" y="500"/>
                      <a:pt x="201" y="212"/>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4" name="îṣļiḋé"/>
              <p:cNvSpPr/>
              <p:nvPr/>
            </p:nvSpPr>
            <p:spPr bwMode="auto">
              <a:xfrm>
                <a:off x="3810715" y="2574169"/>
                <a:ext cx="240785" cy="289593"/>
              </a:xfrm>
              <a:custGeom>
                <a:avLst/>
                <a:gdLst>
                  <a:gd name="T0" fmla="*/ 705 w 705"/>
                  <a:gd name="T1" fmla="*/ 453 h 846"/>
                  <a:gd name="T2" fmla="*/ 252 w 705"/>
                  <a:gd name="T3" fmla="*/ 0 h 846"/>
                  <a:gd name="T4" fmla="*/ 39 w 705"/>
                  <a:gd name="T5" fmla="*/ 53 h 846"/>
                  <a:gd name="T6" fmla="*/ 0 w 705"/>
                  <a:gd name="T7" fmla="*/ 265 h 846"/>
                  <a:gd name="T8" fmla="*/ 478 w 705"/>
                  <a:gd name="T9" fmla="*/ 846 h 846"/>
                  <a:gd name="T10" fmla="*/ 705 w 705"/>
                  <a:gd name="T11" fmla="*/ 453 h 846"/>
                </a:gdLst>
                <a:ahLst/>
                <a:cxnLst>
                  <a:cxn ang="0">
                    <a:pos x="T0" y="T1"/>
                  </a:cxn>
                  <a:cxn ang="0">
                    <a:pos x="T2" y="T3"/>
                  </a:cxn>
                  <a:cxn ang="0">
                    <a:pos x="T4" y="T5"/>
                  </a:cxn>
                  <a:cxn ang="0">
                    <a:pos x="T6" y="T7"/>
                  </a:cxn>
                  <a:cxn ang="0">
                    <a:pos x="T8" y="T9"/>
                  </a:cxn>
                  <a:cxn ang="0">
                    <a:pos x="T10" y="T11"/>
                  </a:cxn>
                </a:cxnLst>
                <a:rect l="0" t="0" r="r" b="b"/>
                <a:pathLst>
                  <a:path w="705" h="846">
                    <a:moveTo>
                      <a:pt x="705" y="453"/>
                    </a:moveTo>
                    <a:cubicBezTo>
                      <a:pt x="705" y="203"/>
                      <a:pt x="502" y="0"/>
                      <a:pt x="252" y="0"/>
                    </a:cubicBezTo>
                    <a:cubicBezTo>
                      <a:pt x="175" y="0"/>
                      <a:pt x="103" y="19"/>
                      <a:pt x="39" y="53"/>
                    </a:cubicBezTo>
                    <a:cubicBezTo>
                      <a:pt x="14" y="119"/>
                      <a:pt x="0" y="190"/>
                      <a:pt x="0" y="265"/>
                    </a:cubicBezTo>
                    <a:cubicBezTo>
                      <a:pt x="0" y="553"/>
                      <a:pt x="206" y="793"/>
                      <a:pt x="478" y="846"/>
                    </a:cubicBezTo>
                    <a:cubicBezTo>
                      <a:pt x="614" y="767"/>
                      <a:pt x="705" y="621"/>
                      <a:pt x="705" y="453"/>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5" name="íṧ1îḋé"/>
              <p:cNvSpPr/>
              <p:nvPr/>
            </p:nvSpPr>
            <p:spPr bwMode="auto">
              <a:xfrm>
                <a:off x="4041737" y="3011269"/>
                <a:ext cx="127985" cy="122562"/>
              </a:xfrm>
              <a:custGeom>
                <a:avLst/>
                <a:gdLst>
                  <a:gd name="T0" fmla="*/ 48 w 372"/>
                  <a:gd name="T1" fmla="*/ 0 h 358"/>
                  <a:gd name="T2" fmla="*/ 0 w 372"/>
                  <a:gd name="T3" fmla="*/ 138 h 358"/>
                  <a:gd name="T4" fmla="*/ 221 w 372"/>
                  <a:gd name="T5" fmla="*/ 358 h 358"/>
                  <a:gd name="T6" fmla="*/ 372 w 372"/>
                  <a:gd name="T7" fmla="*/ 298 h 358"/>
                  <a:gd name="T8" fmla="*/ 48 w 372"/>
                  <a:gd name="T9" fmla="*/ 0 h 358"/>
                </a:gdLst>
                <a:ahLst/>
                <a:cxnLst>
                  <a:cxn ang="0">
                    <a:pos x="T0" y="T1"/>
                  </a:cxn>
                  <a:cxn ang="0">
                    <a:pos x="T2" y="T3"/>
                  </a:cxn>
                  <a:cxn ang="0">
                    <a:pos x="T4" y="T5"/>
                  </a:cxn>
                  <a:cxn ang="0">
                    <a:pos x="T6" y="T7"/>
                  </a:cxn>
                  <a:cxn ang="0">
                    <a:pos x="T8" y="T9"/>
                  </a:cxn>
                </a:cxnLst>
                <a:rect l="0" t="0" r="r" b="b"/>
                <a:pathLst>
                  <a:path w="372" h="358">
                    <a:moveTo>
                      <a:pt x="48" y="0"/>
                    </a:moveTo>
                    <a:cubicBezTo>
                      <a:pt x="18" y="38"/>
                      <a:pt x="0" y="86"/>
                      <a:pt x="0" y="138"/>
                    </a:cubicBezTo>
                    <a:cubicBezTo>
                      <a:pt x="0" y="259"/>
                      <a:pt x="99" y="358"/>
                      <a:pt x="221" y="358"/>
                    </a:cubicBezTo>
                    <a:cubicBezTo>
                      <a:pt x="279" y="358"/>
                      <a:pt x="333" y="335"/>
                      <a:pt x="372" y="298"/>
                    </a:cubicBezTo>
                    <a:cubicBezTo>
                      <a:pt x="206" y="289"/>
                      <a:pt x="70" y="163"/>
                      <a:pt x="48" y="0"/>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6" name="îsḻídè"/>
              <p:cNvSpPr/>
              <p:nvPr/>
            </p:nvSpPr>
            <p:spPr bwMode="auto">
              <a:xfrm>
                <a:off x="4058007" y="2983069"/>
                <a:ext cx="135577" cy="130154"/>
              </a:xfrm>
              <a:custGeom>
                <a:avLst/>
                <a:gdLst>
                  <a:gd name="T0" fmla="*/ 393 w 393"/>
                  <a:gd name="T1" fmla="*/ 221 h 381"/>
                  <a:gd name="T2" fmla="*/ 173 w 393"/>
                  <a:gd name="T3" fmla="*/ 0 h 381"/>
                  <a:gd name="T4" fmla="*/ 0 w 393"/>
                  <a:gd name="T5" fmla="*/ 83 h 381"/>
                  <a:gd name="T6" fmla="*/ 324 w 393"/>
                  <a:gd name="T7" fmla="*/ 381 h 381"/>
                  <a:gd name="T8" fmla="*/ 393 w 393"/>
                  <a:gd name="T9" fmla="*/ 221 h 381"/>
                </a:gdLst>
                <a:ahLst/>
                <a:cxnLst>
                  <a:cxn ang="0">
                    <a:pos x="T0" y="T1"/>
                  </a:cxn>
                  <a:cxn ang="0">
                    <a:pos x="T2" y="T3"/>
                  </a:cxn>
                  <a:cxn ang="0">
                    <a:pos x="T4" y="T5"/>
                  </a:cxn>
                  <a:cxn ang="0">
                    <a:pos x="T6" y="T7"/>
                  </a:cxn>
                  <a:cxn ang="0">
                    <a:pos x="T8" y="T9"/>
                  </a:cxn>
                </a:cxnLst>
                <a:rect l="0" t="0" r="r" b="b"/>
                <a:pathLst>
                  <a:path w="393" h="381">
                    <a:moveTo>
                      <a:pt x="393" y="221"/>
                    </a:moveTo>
                    <a:cubicBezTo>
                      <a:pt x="393" y="99"/>
                      <a:pt x="295" y="0"/>
                      <a:pt x="173" y="0"/>
                    </a:cubicBezTo>
                    <a:cubicBezTo>
                      <a:pt x="102" y="0"/>
                      <a:pt x="40" y="32"/>
                      <a:pt x="0" y="83"/>
                    </a:cubicBezTo>
                    <a:cubicBezTo>
                      <a:pt x="22" y="246"/>
                      <a:pt x="158" y="372"/>
                      <a:pt x="324" y="381"/>
                    </a:cubicBezTo>
                    <a:cubicBezTo>
                      <a:pt x="367" y="341"/>
                      <a:pt x="393" y="284"/>
                      <a:pt x="393" y="221"/>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7" name="ïṩ1ïḓe"/>
              <p:cNvSpPr/>
              <p:nvPr/>
            </p:nvSpPr>
            <p:spPr bwMode="auto">
              <a:xfrm>
                <a:off x="3838915" y="3461385"/>
                <a:ext cx="177877" cy="194147"/>
              </a:xfrm>
              <a:custGeom>
                <a:avLst/>
                <a:gdLst>
                  <a:gd name="T0" fmla="*/ 129 w 520"/>
                  <a:gd name="T1" fmla="*/ 20 h 566"/>
                  <a:gd name="T2" fmla="*/ 129 w 520"/>
                  <a:gd name="T3" fmla="*/ 0 h 566"/>
                  <a:gd name="T4" fmla="*/ 0 w 520"/>
                  <a:gd name="T5" fmla="*/ 253 h 566"/>
                  <a:gd name="T6" fmla="*/ 313 w 520"/>
                  <a:gd name="T7" fmla="*/ 566 h 566"/>
                  <a:gd name="T8" fmla="*/ 520 w 520"/>
                  <a:gd name="T9" fmla="*/ 487 h 566"/>
                  <a:gd name="T10" fmla="*/ 129 w 520"/>
                  <a:gd name="T11" fmla="*/ 20 h 566"/>
                </a:gdLst>
                <a:ahLst/>
                <a:cxnLst>
                  <a:cxn ang="0">
                    <a:pos x="T0" y="T1"/>
                  </a:cxn>
                  <a:cxn ang="0">
                    <a:pos x="T2" y="T3"/>
                  </a:cxn>
                  <a:cxn ang="0">
                    <a:pos x="T4" y="T5"/>
                  </a:cxn>
                  <a:cxn ang="0">
                    <a:pos x="T6" y="T7"/>
                  </a:cxn>
                  <a:cxn ang="0">
                    <a:pos x="T8" y="T9"/>
                  </a:cxn>
                  <a:cxn ang="0">
                    <a:pos x="T10" y="T11"/>
                  </a:cxn>
                </a:cxnLst>
                <a:rect l="0" t="0" r="r" b="b"/>
                <a:pathLst>
                  <a:path w="520" h="566">
                    <a:moveTo>
                      <a:pt x="129" y="20"/>
                    </a:moveTo>
                    <a:cubicBezTo>
                      <a:pt x="129" y="13"/>
                      <a:pt x="129" y="7"/>
                      <a:pt x="129" y="0"/>
                    </a:cubicBezTo>
                    <a:cubicBezTo>
                      <a:pt x="51" y="57"/>
                      <a:pt x="0" y="149"/>
                      <a:pt x="0" y="253"/>
                    </a:cubicBezTo>
                    <a:cubicBezTo>
                      <a:pt x="0" y="426"/>
                      <a:pt x="140" y="566"/>
                      <a:pt x="313" y="566"/>
                    </a:cubicBezTo>
                    <a:cubicBezTo>
                      <a:pt x="392" y="566"/>
                      <a:pt x="465" y="536"/>
                      <a:pt x="520" y="487"/>
                    </a:cubicBezTo>
                    <a:cubicBezTo>
                      <a:pt x="298" y="448"/>
                      <a:pt x="129" y="253"/>
                      <a:pt x="129" y="20"/>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8" name="îsḷîḍe"/>
              <p:cNvSpPr/>
              <p:nvPr/>
            </p:nvSpPr>
            <p:spPr bwMode="auto">
              <a:xfrm>
                <a:off x="3883383" y="3441862"/>
                <a:ext cx="170285" cy="186554"/>
              </a:xfrm>
              <a:custGeom>
                <a:avLst/>
                <a:gdLst>
                  <a:gd name="T0" fmla="*/ 496 w 496"/>
                  <a:gd name="T1" fmla="*/ 312 h 546"/>
                  <a:gd name="T2" fmla="*/ 184 w 496"/>
                  <a:gd name="T3" fmla="*/ 0 h 546"/>
                  <a:gd name="T4" fmla="*/ 0 w 496"/>
                  <a:gd name="T5" fmla="*/ 59 h 546"/>
                  <a:gd name="T6" fmla="*/ 0 w 496"/>
                  <a:gd name="T7" fmla="*/ 79 h 546"/>
                  <a:gd name="T8" fmla="*/ 391 w 496"/>
                  <a:gd name="T9" fmla="*/ 546 h 546"/>
                  <a:gd name="T10" fmla="*/ 496 w 496"/>
                  <a:gd name="T11" fmla="*/ 312 h 546"/>
                </a:gdLst>
                <a:ahLst/>
                <a:cxnLst>
                  <a:cxn ang="0">
                    <a:pos x="T0" y="T1"/>
                  </a:cxn>
                  <a:cxn ang="0">
                    <a:pos x="T2" y="T3"/>
                  </a:cxn>
                  <a:cxn ang="0">
                    <a:pos x="T4" y="T5"/>
                  </a:cxn>
                  <a:cxn ang="0">
                    <a:pos x="T6" y="T7"/>
                  </a:cxn>
                  <a:cxn ang="0">
                    <a:pos x="T8" y="T9"/>
                  </a:cxn>
                  <a:cxn ang="0">
                    <a:pos x="T10" y="T11"/>
                  </a:cxn>
                </a:cxnLst>
                <a:rect l="0" t="0" r="r" b="b"/>
                <a:pathLst>
                  <a:path w="496" h="546">
                    <a:moveTo>
                      <a:pt x="496" y="312"/>
                    </a:moveTo>
                    <a:cubicBezTo>
                      <a:pt x="496" y="140"/>
                      <a:pt x="356" y="0"/>
                      <a:pt x="184" y="0"/>
                    </a:cubicBezTo>
                    <a:cubicBezTo>
                      <a:pt x="115" y="0"/>
                      <a:pt x="52" y="22"/>
                      <a:pt x="0" y="59"/>
                    </a:cubicBezTo>
                    <a:cubicBezTo>
                      <a:pt x="0" y="66"/>
                      <a:pt x="0" y="72"/>
                      <a:pt x="0" y="79"/>
                    </a:cubicBezTo>
                    <a:cubicBezTo>
                      <a:pt x="0" y="312"/>
                      <a:pt x="169" y="507"/>
                      <a:pt x="391" y="546"/>
                    </a:cubicBezTo>
                    <a:cubicBezTo>
                      <a:pt x="456" y="489"/>
                      <a:pt x="496" y="406"/>
                      <a:pt x="496" y="312"/>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39" name="ïṡḻîḑé"/>
              <p:cNvSpPr/>
              <p:nvPr/>
            </p:nvSpPr>
            <p:spPr bwMode="auto">
              <a:xfrm>
                <a:off x="3834576" y="4361616"/>
                <a:ext cx="260308" cy="280916"/>
              </a:xfrm>
              <a:custGeom>
                <a:avLst/>
                <a:gdLst>
                  <a:gd name="T0" fmla="*/ 184 w 759"/>
                  <a:gd name="T1" fmla="*/ 95 h 822"/>
                  <a:gd name="T2" fmla="*/ 191 w 759"/>
                  <a:gd name="T3" fmla="*/ 0 h 822"/>
                  <a:gd name="T4" fmla="*/ 0 w 759"/>
                  <a:gd name="T5" fmla="*/ 369 h 822"/>
                  <a:gd name="T6" fmla="*/ 454 w 759"/>
                  <a:gd name="T7" fmla="*/ 822 h 822"/>
                  <a:gd name="T8" fmla="*/ 759 w 759"/>
                  <a:gd name="T9" fmla="*/ 704 h 822"/>
                  <a:gd name="T10" fmla="*/ 184 w 759"/>
                  <a:gd name="T11" fmla="*/ 95 h 822"/>
                </a:gdLst>
                <a:ahLst/>
                <a:cxnLst>
                  <a:cxn ang="0">
                    <a:pos x="T0" y="T1"/>
                  </a:cxn>
                  <a:cxn ang="0">
                    <a:pos x="T2" y="T3"/>
                  </a:cxn>
                  <a:cxn ang="0">
                    <a:pos x="T4" y="T5"/>
                  </a:cxn>
                  <a:cxn ang="0">
                    <a:pos x="T6" y="T7"/>
                  </a:cxn>
                  <a:cxn ang="0">
                    <a:pos x="T8" y="T9"/>
                  </a:cxn>
                  <a:cxn ang="0">
                    <a:pos x="T10" y="T11"/>
                  </a:cxn>
                </a:cxnLst>
                <a:rect l="0" t="0" r="r" b="b"/>
                <a:pathLst>
                  <a:path w="759" h="822">
                    <a:moveTo>
                      <a:pt x="184" y="95"/>
                    </a:moveTo>
                    <a:cubicBezTo>
                      <a:pt x="184" y="62"/>
                      <a:pt x="186" y="31"/>
                      <a:pt x="191" y="0"/>
                    </a:cubicBezTo>
                    <a:cubicBezTo>
                      <a:pt x="76" y="82"/>
                      <a:pt x="0" y="217"/>
                      <a:pt x="0" y="369"/>
                    </a:cubicBezTo>
                    <a:cubicBezTo>
                      <a:pt x="0" y="619"/>
                      <a:pt x="203" y="822"/>
                      <a:pt x="454" y="822"/>
                    </a:cubicBezTo>
                    <a:cubicBezTo>
                      <a:pt x="571" y="822"/>
                      <a:pt x="678" y="777"/>
                      <a:pt x="759" y="704"/>
                    </a:cubicBezTo>
                    <a:cubicBezTo>
                      <a:pt x="438" y="686"/>
                      <a:pt x="184" y="420"/>
                      <a:pt x="184" y="95"/>
                    </a:cubicBezTo>
                    <a:close/>
                  </a:path>
                </a:pathLst>
              </a:custGeom>
              <a:solidFill>
                <a:srgbClr val="B5DFE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0" name="í$ļiḓê"/>
              <p:cNvSpPr/>
              <p:nvPr/>
            </p:nvSpPr>
            <p:spPr bwMode="auto">
              <a:xfrm>
                <a:off x="3898568" y="4332331"/>
                <a:ext cx="247292" cy="270070"/>
              </a:xfrm>
              <a:custGeom>
                <a:avLst/>
                <a:gdLst>
                  <a:gd name="T0" fmla="*/ 723 w 723"/>
                  <a:gd name="T1" fmla="*/ 453 h 788"/>
                  <a:gd name="T2" fmla="*/ 270 w 723"/>
                  <a:gd name="T3" fmla="*/ 0 h 788"/>
                  <a:gd name="T4" fmla="*/ 7 w 723"/>
                  <a:gd name="T5" fmla="*/ 84 h 788"/>
                  <a:gd name="T6" fmla="*/ 0 w 723"/>
                  <a:gd name="T7" fmla="*/ 179 h 788"/>
                  <a:gd name="T8" fmla="*/ 575 w 723"/>
                  <a:gd name="T9" fmla="*/ 788 h 788"/>
                  <a:gd name="T10" fmla="*/ 723 w 723"/>
                  <a:gd name="T11" fmla="*/ 453 h 788"/>
                </a:gdLst>
                <a:ahLst/>
                <a:cxnLst>
                  <a:cxn ang="0">
                    <a:pos x="T0" y="T1"/>
                  </a:cxn>
                  <a:cxn ang="0">
                    <a:pos x="T2" y="T3"/>
                  </a:cxn>
                  <a:cxn ang="0">
                    <a:pos x="T4" y="T5"/>
                  </a:cxn>
                  <a:cxn ang="0">
                    <a:pos x="T6" y="T7"/>
                  </a:cxn>
                  <a:cxn ang="0">
                    <a:pos x="T8" y="T9"/>
                  </a:cxn>
                  <a:cxn ang="0">
                    <a:pos x="T10" y="T11"/>
                  </a:cxn>
                </a:cxnLst>
                <a:rect l="0" t="0" r="r" b="b"/>
                <a:pathLst>
                  <a:path w="723" h="788">
                    <a:moveTo>
                      <a:pt x="723" y="453"/>
                    </a:moveTo>
                    <a:cubicBezTo>
                      <a:pt x="723" y="203"/>
                      <a:pt x="520" y="0"/>
                      <a:pt x="270" y="0"/>
                    </a:cubicBezTo>
                    <a:cubicBezTo>
                      <a:pt x="172" y="0"/>
                      <a:pt x="81" y="31"/>
                      <a:pt x="7" y="84"/>
                    </a:cubicBezTo>
                    <a:cubicBezTo>
                      <a:pt x="2" y="115"/>
                      <a:pt x="0" y="146"/>
                      <a:pt x="0" y="179"/>
                    </a:cubicBezTo>
                    <a:cubicBezTo>
                      <a:pt x="0" y="504"/>
                      <a:pt x="254" y="770"/>
                      <a:pt x="575" y="788"/>
                    </a:cubicBezTo>
                    <a:cubicBezTo>
                      <a:pt x="666" y="705"/>
                      <a:pt x="723" y="586"/>
                      <a:pt x="723" y="453"/>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1" name="ïṥľïḑè"/>
              <p:cNvSpPr/>
              <p:nvPr/>
            </p:nvSpPr>
            <p:spPr bwMode="auto">
              <a:xfrm>
                <a:off x="3490753" y="4389816"/>
                <a:ext cx="208246" cy="208246"/>
              </a:xfrm>
              <a:custGeom>
                <a:avLst/>
                <a:gdLst>
                  <a:gd name="T0" fmla="*/ 304 w 608"/>
                  <a:gd name="T1" fmla="*/ 101 h 609"/>
                  <a:gd name="T2" fmla="*/ 507 w 608"/>
                  <a:gd name="T3" fmla="*/ 305 h 609"/>
                  <a:gd name="T4" fmla="*/ 304 w 608"/>
                  <a:gd name="T5" fmla="*/ 508 h 609"/>
                  <a:gd name="T6" fmla="*/ 101 w 608"/>
                  <a:gd name="T7" fmla="*/ 305 h 609"/>
                  <a:gd name="T8" fmla="*/ 304 w 608"/>
                  <a:gd name="T9" fmla="*/ 101 h 609"/>
                  <a:gd name="T10" fmla="*/ 304 w 608"/>
                  <a:gd name="T11" fmla="*/ 0 h 609"/>
                  <a:gd name="T12" fmla="*/ 0 w 608"/>
                  <a:gd name="T13" fmla="*/ 305 h 609"/>
                  <a:gd name="T14" fmla="*/ 304 w 608"/>
                  <a:gd name="T15" fmla="*/ 609 h 609"/>
                  <a:gd name="T16" fmla="*/ 608 w 608"/>
                  <a:gd name="T17" fmla="*/ 305 h 609"/>
                  <a:gd name="T18" fmla="*/ 304 w 608"/>
                  <a:gd name="T19"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8" h="609">
                    <a:moveTo>
                      <a:pt x="304" y="101"/>
                    </a:moveTo>
                    <a:cubicBezTo>
                      <a:pt x="416" y="101"/>
                      <a:pt x="507" y="193"/>
                      <a:pt x="507" y="305"/>
                    </a:cubicBezTo>
                    <a:cubicBezTo>
                      <a:pt x="507" y="417"/>
                      <a:pt x="416" y="508"/>
                      <a:pt x="304" y="508"/>
                    </a:cubicBezTo>
                    <a:cubicBezTo>
                      <a:pt x="192" y="508"/>
                      <a:pt x="101" y="417"/>
                      <a:pt x="101" y="305"/>
                    </a:cubicBezTo>
                    <a:cubicBezTo>
                      <a:pt x="101" y="193"/>
                      <a:pt x="192" y="101"/>
                      <a:pt x="304" y="101"/>
                    </a:cubicBezTo>
                    <a:moveTo>
                      <a:pt x="304" y="0"/>
                    </a:moveTo>
                    <a:cubicBezTo>
                      <a:pt x="136" y="0"/>
                      <a:pt x="0" y="137"/>
                      <a:pt x="0" y="305"/>
                    </a:cubicBezTo>
                    <a:cubicBezTo>
                      <a:pt x="0" y="473"/>
                      <a:pt x="136" y="609"/>
                      <a:pt x="304" y="609"/>
                    </a:cubicBezTo>
                    <a:cubicBezTo>
                      <a:pt x="472" y="609"/>
                      <a:pt x="608" y="473"/>
                      <a:pt x="608" y="305"/>
                    </a:cubicBezTo>
                    <a:cubicBezTo>
                      <a:pt x="608" y="137"/>
                      <a:pt x="472" y="0"/>
                      <a:pt x="304"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2" name="iślïḍe"/>
              <p:cNvSpPr/>
              <p:nvPr/>
            </p:nvSpPr>
            <p:spPr bwMode="auto">
              <a:xfrm>
                <a:off x="4079699" y="2387615"/>
                <a:ext cx="182215" cy="181131"/>
              </a:xfrm>
              <a:custGeom>
                <a:avLst/>
                <a:gdLst>
                  <a:gd name="T0" fmla="*/ 266 w 531"/>
                  <a:gd name="T1" fmla="*/ 88 h 530"/>
                  <a:gd name="T2" fmla="*/ 443 w 531"/>
                  <a:gd name="T3" fmla="*/ 265 h 530"/>
                  <a:gd name="T4" fmla="*/ 266 w 531"/>
                  <a:gd name="T5" fmla="*/ 442 h 530"/>
                  <a:gd name="T6" fmla="*/ 89 w 531"/>
                  <a:gd name="T7" fmla="*/ 265 h 530"/>
                  <a:gd name="T8" fmla="*/ 266 w 531"/>
                  <a:gd name="T9" fmla="*/ 88 h 530"/>
                  <a:gd name="T10" fmla="*/ 266 w 531"/>
                  <a:gd name="T11" fmla="*/ 0 h 530"/>
                  <a:gd name="T12" fmla="*/ 0 w 531"/>
                  <a:gd name="T13" fmla="*/ 265 h 530"/>
                  <a:gd name="T14" fmla="*/ 266 w 531"/>
                  <a:gd name="T15" fmla="*/ 530 h 530"/>
                  <a:gd name="T16" fmla="*/ 531 w 531"/>
                  <a:gd name="T17" fmla="*/ 265 h 530"/>
                  <a:gd name="T18" fmla="*/ 266 w 531"/>
                  <a:gd name="T19"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530">
                    <a:moveTo>
                      <a:pt x="266" y="88"/>
                    </a:moveTo>
                    <a:cubicBezTo>
                      <a:pt x="364" y="88"/>
                      <a:pt x="443" y="167"/>
                      <a:pt x="443" y="265"/>
                    </a:cubicBezTo>
                    <a:cubicBezTo>
                      <a:pt x="443" y="363"/>
                      <a:pt x="364" y="442"/>
                      <a:pt x="266" y="442"/>
                    </a:cubicBezTo>
                    <a:cubicBezTo>
                      <a:pt x="168" y="442"/>
                      <a:pt x="89" y="363"/>
                      <a:pt x="89" y="265"/>
                    </a:cubicBezTo>
                    <a:cubicBezTo>
                      <a:pt x="89" y="167"/>
                      <a:pt x="168" y="88"/>
                      <a:pt x="266" y="88"/>
                    </a:cubicBezTo>
                    <a:moveTo>
                      <a:pt x="266" y="0"/>
                    </a:moveTo>
                    <a:cubicBezTo>
                      <a:pt x="119" y="0"/>
                      <a:pt x="0" y="118"/>
                      <a:pt x="0" y="265"/>
                    </a:cubicBezTo>
                    <a:cubicBezTo>
                      <a:pt x="0" y="411"/>
                      <a:pt x="119" y="530"/>
                      <a:pt x="266" y="530"/>
                    </a:cubicBezTo>
                    <a:cubicBezTo>
                      <a:pt x="412" y="530"/>
                      <a:pt x="531" y="411"/>
                      <a:pt x="531" y="265"/>
                    </a:cubicBezTo>
                    <a:cubicBezTo>
                      <a:pt x="531" y="118"/>
                      <a:pt x="412" y="0"/>
                      <a:pt x="266"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3" name="ïšḻîḑe"/>
              <p:cNvSpPr/>
              <p:nvPr/>
            </p:nvSpPr>
            <p:spPr bwMode="auto">
              <a:xfrm>
                <a:off x="4163214" y="4589385"/>
                <a:ext cx="208246" cy="207162"/>
              </a:xfrm>
              <a:custGeom>
                <a:avLst/>
                <a:gdLst>
                  <a:gd name="T0" fmla="*/ 304 w 608"/>
                  <a:gd name="T1" fmla="*/ 101 h 608"/>
                  <a:gd name="T2" fmla="*/ 507 w 608"/>
                  <a:gd name="T3" fmla="*/ 304 h 608"/>
                  <a:gd name="T4" fmla="*/ 304 w 608"/>
                  <a:gd name="T5" fmla="*/ 507 h 608"/>
                  <a:gd name="T6" fmla="*/ 101 w 608"/>
                  <a:gd name="T7" fmla="*/ 304 h 608"/>
                  <a:gd name="T8" fmla="*/ 304 w 608"/>
                  <a:gd name="T9" fmla="*/ 101 h 608"/>
                  <a:gd name="T10" fmla="*/ 304 w 608"/>
                  <a:gd name="T11" fmla="*/ 0 h 608"/>
                  <a:gd name="T12" fmla="*/ 0 w 608"/>
                  <a:gd name="T13" fmla="*/ 304 h 608"/>
                  <a:gd name="T14" fmla="*/ 304 w 608"/>
                  <a:gd name="T15" fmla="*/ 608 h 608"/>
                  <a:gd name="T16" fmla="*/ 608 w 608"/>
                  <a:gd name="T17" fmla="*/ 304 h 608"/>
                  <a:gd name="T18" fmla="*/ 304 w 608"/>
                  <a:gd name="T19"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8" h="608">
                    <a:moveTo>
                      <a:pt x="304" y="101"/>
                    </a:moveTo>
                    <a:cubicBezTo>
                      <a:pt x="416" y="101"/>
                      <a:pt x="507" y="192"/>
                      <a:pt x="507" y="304"/>
                    </a:cubicBezTo>
                    <a:cubicBezTo>
                      <a:pt x="507" y="416"/>
                      <a:pt x="416" y="507"/>
                      <a:pt x="304" y="507"/>
                    </a:cubicBezTo>
                    <a:cubicBezTo>
                      <a:pt x="192" y="507"/>
                      <a:pt x="101" y="416"/>
                      <a:pt x="101" y="304"/>
                    </a:cubicBezTo>
                    <a:cubicBezTo>
                      <a:pt x="101" y="192"/>
                      <a:pt x="192" y="101"/>
                      <a:pt x="304" y="101"/>
                    </a:cubicBezTo>
                    <a:moveTo>
                      <a:pt x="304" y="0"/>
                    </a:moveTo>
                    <a:cubicBezTo>
                      <a:pt x="136" y="0"/>
                      <a:pt x="0" y="136"/>
                      <a:pt x="0" y="304"/>
                    </a:cubicBezTo>
                    <a:cubicBezTo>
                      <a:pt x="0" y="472"/>
                      <a:pt x="136" y="608"/>
                      <a:pt x="304" y="608"/>
                    </a:cubicBezTo>
                    <a:cubicBezTo>
                      <a:pt x="472" y="608"/>
                      <a:pt x="608" y="472"/>
                      <a:pt x="608" y="304"/>
                    </a:cubicBezTo>
                    <a:cubicBezTo>
                      <a:pt x="608" y="136"/>
                      <a:pt x="472" y="0"/>
                      <a:pt x="304"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4" name="îṥlïḓê"/>
              <p:cNvSpPr/>
              <p:nvPr/>
            </p:nvSpPr>
            <p:spPr bwMode="auto">
              <a:xfrm>
                <a:off x="4187076" y="2826884"/>
                <a:ext cx="52062" cy="71585"/>
              </a:xfrm>
              <a:custGeom>
                <a:avLst/>
                <a:gdLst>
                  <a:gd name="T0" fmla="*/ 0 w 48"/>
                  <a:gd name="T1" fmla="*/ 45 h 66"/>
                  <a:gd name="T2" fmla="*/ 0 w 48"/>
                  <a:gd name="T3" fmla="*/ 66 h 66"/>
                  <a:gd name="T4" fmla="*/ 48 w 48"/>
                  <a:gd name="T5" fmla="*/ 22 h 66"/>
                  <a:gd name="T6" fmla="*/ 47 w 48"/>
                  <a:gd name="T7" fmla="*/ 0 h 66"/>
                  <a:gd name="T8" fmla="*/ 0 w 48"/>
                  <a:gd name="T9" fmla="*/ 45 h 66"/>
                </a:gdLst>
                <a:ahLst/>
                <a:cxnLst>
                  <a:cxn ang="0">
                    <a:pos x="T0" y="T1"/>
                  </a:cxn>
                  <a:cxn ang="0">
                    <a:pos x="T2" y="T3"/>
                  </a:cxn>
                  <a:cxn ang="0">
                    <a:pos x="T4" y="T5"/>
                  </a:cxn>
                  <a:cxn ang="0">
                    <a:pos x="T6" y="T7"/>
                  </a:cxn>
                  <a:cxn ang="0">
                    <a:pos x="T8" y="T9"/>
                  </a:cxn>
                </a:cxnLst>
                <a:rect l="0" t="0" r="r" b="b"/>
                <a:pathLst>
                  <a:path w="48" h="66">
                    <a:moveTo>
                      <a:pt x="0" y="45"/>
                    </a:moveTo>
                    <a:lnTo>
                      <a:pt x="0" y="66"/>
                    </a:lnTo>
                    <a:lnTo>
                      <a:pt x="48" y="22"/>
                    </a:lnTo>
                    <a:lnTo>
                      <a:pt x="47" y="0"/>
                    </a:lnTo>
                    <a:lnTo>
                      <a:pt x="0" y="45"/>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5" name="ïšļídê"/>
              <p:cNvSpPr/>
              <p:nvPr/>
            </p:nvSpPr>
            <p:spPr bwMode="auto">
              <a:xfrm>
                <a:off x="4313976" y="2707577"/>
                <a:ext cx="52062" cy="71585"/>
              </a:xfrm>
              <a:custGeom>
                <a:avLst/>
                <a:gdLst>
                  <a:gd name="T0" fmla="*/ 0 w 48"/>
                  <a:gd name="T1" fmla="*/ 66 h 66"/>
                  <a:gd name="T2" fmla="*/ 48 w 48"/>
                  <a:gd name="T3" fmla="*/ 22 h 66"/>
                  <a:gd name="T4" fmla="*/ 48 w 48"/>
                  <a:gd name="T5" fmla="*/ 0 h 66"/>
                  <a:gd name="T6" fmla="*/ 0 w 48"/>
                  <a:gd name="T7" fmla="*/ 45 h 66"/>
                  <a:gd name="T8" fmla="*/ 0 w 48"/>
                  <a:gd name="T9" fmla="*/ 66 h 66"/>
                </a:gdLst>
                <a:ahLst/>
                <a:cxnLst>
                  <a:cxn ang="0">
                    <a:pos x="T0" y="T1"/>
                  </a:cxn>
                  <a:cxn ang="0">
                    <a:pos x="T2" y="T3"/>
                  </a:cxn>
                  <a:cxn ang="0">
                    <a:pos x="T4" y="T5"/>
                  </a:cxn>
                  <a:cxn ang="0">
                    <a:pos x="T6" y="T7"/>
                  </a:cxn>
                  <a:cxn ang="0">
                    <a:pos x="T8" y="T9"/>
                  </a:cxn>
                </a:cxnLst>
                <a:rect l="0" t="0" r="r" b="b"/>
                <a:pathLst>
                  <a:path w="48" h="66">
                    <a:moveTo>
                      <a:pt x="0" y="66"/>
                    </a:moveTo>
                    <a:lnTo>
                      <a:pt x="48" y="22"/>
                    </a:lnTo>
                    <a:lnTo>
                      <a:pt x="48" y="0"/>
                    </a:lnTo>
                    <a:lnTo>
                      <a:pt x="0" y="45"/>
                    </a:lnTo>
                    <a:lnTo>
                      <a:pt x="0" y="66"/>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6" name="îŝḷide"/>
              <p:cNvSpPr/>
              <p:nvPr/>
            </p:nvSpPr>
            <p:spPr bwMode="auto">
              <a:xfrm>
                <a:off x="4315061" y="2823631"/>
                <a:ext cx="55316" cy="68331"/>
              </a:xfrm>
              <a:custGeom>
                <a:avLst/>
                <a:gdLst>
                  <a:gd name="T0" fmla="*/ 51 w 51"/>
                  <a:gd name="T1" fmla="*/ 63 h 63"/>
                  <a:gd name="T2" fmla="*/ 50 w 51"/>
                  <a:gd name="T3" fmla="*/ 42 h 63"/>
                  <a:gd name="T4" fmla="*/ 0 w 51"/>
                  <a:gd name="T5" fmla="*/ 0 h 63"/>
                  <a:gd name="T6" fmla="*/ 1 w 51"/>
                  <a:gd name="T7" fmla="*/ 21 h 63"/>
                  <a:gd name="T8" fmla="*/ 51 w 51"/>
                  <a:gd name="T9" fmla="*/ 63 h 63"/>
                </a:gdLst>
                <a:ahLst/>
                <a:cxnLst>
                  <a:cxn ang="0">
                    <a:pos x="T0" y="T1"/>
                  </a:cxn>
                  <a:cxn ang="0">
                    <a:pos x="T2" y="T3"/>
                  </a:cxn>
                  <a:cxn ang="0">
                    <a:pos x="T4" y="T5"/>
                  </a:cxn>
                  <a:cxn ang="0">
                    <a:pos x="T6" y="T7"/>
                  </a:cxn>
                  <a:cxn ang="0">
                    <a:pos x="T8" y="T9"/>
                  </a:cxn>
                </a:cxnLst>
                <a:rect l="0" t="0" r="r" b="b"/>
                <a:pathLst>
                  <a:path w="51" h="63">
                    <a:moveTo>
                      <a:pt x="51" y="63"/>
                    </a:moveTo>
                    <a:lnTo>
                      <a:pt x="50" y="42"/>
                    </a:lnTo>
                    <a:lnTo>
                      <a:pt x="0" y="0"/>
                    </a:lnTo>
                    <a:lnTo>
                      <a:pt x="1" y="21"/>
                    </a:lnTo>
                    <a:lnTo>
                      <a:pt x="51" y="63"/>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7" name="îŝļîḓe"/>
              <p:cNvSpPr/>
              <p:nvPr/>
            </p:nvSpPr>
            <p:spPr bwMode="auto">
              <a:xfrm>
                <a:off x="4181653" y="2710831"/>
                <a:ext cx="55316" cy="69415"/>
              </a:xfrm>
              <a:custGeom>
                <a:avLst/>
                <a:gdLst>
                  <a:gd name="T0" fmla="*/ 0 w 51"/>
                  <a:gd name="T1" fmla="*/ 0 h 64"/>
                  <a:gd name="T2" fmla="*/ 1 w 51"/>
                  <a:gd name="T3" fmla="*/ 22 h 64"/>
                  <a:gd name="T4" fmla="*/ 51 w 51"/>
                  <a:gd name="T5" fmla="*/ 64 h 64"/>
                  <a:gd name="T6" fmla="*/ 50 w 51"/>
                  <a:gd name="T7" fmla="*/ 42 h 64"/>
                  <a:gd name="T8" fmla="*/ 0 w 51"/>
                  <a:gd name="T9" fmla="*/ 0 h 64"/>
                </a:gdLst>
                <a:ahLst/>
                <a:cxnLst>
                  <a:cxn ang="0">
                    <a:pos x="T0" y="T1"/>
                  </a:cxn>
                  <a:cxn ang="0">
                    <a:pos x="T2" y="T3"/>
                  </a:cxn>
                  <a:cxn ang="0">
                    <a:pos x="T4" y="T5"/>
                  </a:cxn>
                  <a:cxn ang="0">
                    <a:pos x="T6" y="T7"/>
                  </a:cxn>
                  <a:cxn ang="0">
                    <a:pos x="T8" y="T9"/>
                  </a:cxn>
                </a:cxnLst>
                <a:rect l="0" t="0" r="r" b="b"/>
                <a:pathLst>
                  <a:path w="51" h="64">
                    <a:moveTo>
                      <a:pt x="0" y="0"/>
                    </a:moveTo>
                    <a:lnTo>
                      <a:pt x="1" y="22"/>
                    </a:lnTo>
                    <a:lnTo>
                      <a:pt x="51" y="64"/>
                    </a:lnTo>
                    <a:lnTo>
                      <a:pt x="50" y="42"/>
                    </a:lnTo>
                    <a:lnTo>
                      <a:pt x="0" y="0"/>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8" name="ï$ḻïďé"/>
              <p:cNvSpPr/>
              <p:nvPr/>
            </p:nvSpPr>
            <p:spPr bwMode="auto">
              <a:xfrm>
                <a:off x="3285760" y="3516700"/>
                <a:ext cx="52062" cy="71585"/>
              </a:xfrm>
              <a:custGeom>
                <a:avLst/>
                <a:gdLst>
                  <a:gd name="T0" fmla="*/ 0 w 48"/>
                  <a:gd name="T1" fmla="*/ 45 h 66"/>
                  <a:gd name="T2" fmla="*/ 0 w 48"/>
                  <a:gd name="T3" fmla="*/ 66 h 66"/>
                  <a:gd name="T4" fmla="*/ 48 w 48"/>
                  <a:gd name="T5" fmla="*/ 22 h 66"/>
                  <a:gd name="T6" fmla="*/ 47 w 48"/>
                  <a:gd name="T7" fmla="*/ 0 h 66"/>
                  <a:gd name="T8" fmla="*/ 0 w 48"/>
                  <a:gd name="T9" fmla="*/ 45 h 66"/>
                </a:gdLst>
                <a:ahLst/>
                <a:cxnLst>
                  <a:cxn ang="0">
                    <a:pos x="T0" y="T1"/>
                  </a:cxn>
                  <a:cxn ang="0">
                    <a:pos x="T2" y="T3"/>
                  </a:cxn>
                  <a:cxn ang="0">
                    <a:pos x="T4" y="T5"/>
                  </a:cxn>
                  <a:cxn ang="0">
                    <a:pos x="T6" y="T7"/>
                  </a:cxn>
                  <a:cxn ang="0">
                    <a:pos x="T8" y="T9"/>
                  </a:cxn>
                </a:cxnLst>
                <a:rect l="0" t="0" r="r" b="b"/>
                <a:pathLst>
                  <a:path w="48" h="66">
                    <a:moveTo>
                      <a:pt x="0" y="45"/>
                    </a:moveTo>
                    <a:lnTo>
                      <a:pt x="0" y="66"/>
                    </a:lnTo>
                    <a:lnTo>
                      <a:pt x="48" y="22"/>
                    </a:lnTo>
                    <a:lnTo>
                      <a:pt x="47" y="0"/>
                    </a:lnTo>
                    <a:lnTo>
                      <a:pt x="0" y="45"/>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49" name="ïŝļîḋe"/>
              <p:cNvSpPr/>
              <p:nvPr/>
            </p:nvSpPr>
            <p:spPr bwMode="auto">
              <a:xfrm>
                <a:off x="3412660" y="3397392"/>
                <a:ext cx="52062" cy="72670"/>
              </a:xfrm>
              <a:custGeom>
                <a:avLst/>
                <a:gdLst>
                  <a:gd name="T0" fmla="*/ 0 w 48"/>
                  <a:gd name="T1" fmla="*/ 67 h 67"/>
                  <a:gd name="T2" fmla="*/ 48 w 48"/>
                  <a:gd name="T3" fmla="*/ 22 h 67"/>
                  <a:gd name="T4" fmla="*/ 48 w 48"/>
                  <a:gd name="T5" fmla="*/ 0 h 67"/>
                  <a:gd name="T6" fmla="*/ 0 w 48"/>
                  <a:gd name="T7" fmla="*/ 45 h 67"/>
                  <a:gd name="T8" fmla="*/ 0 w 48"/>
                  <a:gd name="T9" fmla="*/ 67 h 67"/>
                </a:gdLst>
                <a:ahLst/>
                <a:cxnLst>
                  <a:cxn ang="0">
                    <a:pos x="T0" y="T1"/>
                  </a:cxn>
                  <a:cxn ang="0">
                    <a:pos x="T2" y="T3"/>
                  </a:cxn>
                  <a:cxn ang="0">
                    <a:pos x="T4" y="T5"/>
                  </a:cxn>
                  <a:cxn ang="0">
                    <a:pos x="T6" y="T7"/>
                  </a:cxn>
                  <a:cxn ang="0">
                    <a:pos x="T8" y="T9"/>
                  </a:cxn>
                </a:cxnLst>
                <a:rect l="0" t="0" r="r" b="b"/>
                <a:pathLst>
                  <a:path w="48" h="67">
                    <a:moveTo>
                      <a:pt x="0" y="67"/>
                    </a:moveTo>
                    <a:lnTo>
                      <a:pt x="48" y="22"/>
                    </a:lnTo>
                    <a:lnTo>
                      <a:pt x="48" y="0"/>
                    </a:lnTo>
                    <a:lnTo>
                      <a:pt x="0" y="45"/>
                    </a:lnTo>
                    <a:lnTo>
                      <a:pt x="0" y="67"/>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0" name="îšḷîḋé"/>
              <p:cNvSpPr/>
              <p:nvPr/>
            </p:nvSpPr>
            <p:spPr bwMode="auto">
              <a:xfrm>
                <a:off x="3414829" y="3513446"/>
                <a:ext cx="54231" cy="68331"/>
              </a:xfrm>
              <a:custGeom>
                <a:avLst/>
                <a:gdLst>
                  <a:gd name="T0" fmla="*/ 50 w 50"/>
                  <a:gd name="T1" fmla="*/ 63 h 63"/>
                  <a:gd name="T2" fmla="*/ 50 w 50"/>
                  <a:gd name="T3" fmla="*/ 42 h 63"/>
                  <a:gd name="T4" fmla="*/ 0 w 50"/>
                  <a:gd name="T5" fmla="*/ 0 h 63"/>
                  <a:gd name="T6" fmla="*/ 0 w 50"/>
                  <a:gd name="T7" fmla="*/ 21 h 63"/>
                  <a:gd name="T8" fmla="*/ 50 w 50"/>
                  <a:gd name="T9" fmla="*/ 63 h 63"/>
                </a:gdLst>
                <a:ahLst/>
                <a:cxnLst>
                  <a:cxn ang="0">
                    <a:pos x="T0" y="T1"/>
                  </a:cxn>
                  <a:cxn ang="0">
                    <a:pos x="T2" y="T3"/>
                  </a:cxn>
                  <a:cxn ang="0">
                    <a:pos x="T4" y="T5"/>
                  </a:cxn>
                  <a:cxn ang="0">
                    <a:pos x="T6" y="T7"/>
                  </a:cxn>
                  <a:cxn ang="0">
                    <a:pos x="T8" y="T9"/>
                  </a:cxn>
                </a:cxnLst>
                <a:rect l="0" t="0" r="r" b="b"/>
                <a:pathLst>
                  <a:path w="50" h="63">
                    <a:moveTo>
                      <a:pt x="50" y="63"/>
                    </a:moveTo>
                    <a:lnTo>
                      <a:pt x="50" y="42"/>
                    </a:lnTo>
                    <a:lnTo>
                      <a:pt x="0" y="0"/>
                    </a:lnTo>
                    <a:lnTo>
                      <a:pt x="0" y="21"/>
                    </a:lnTo>
                    <a:lnTo>
                      <a:pt x="50" y="63"/>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1" name="îṣlídé"/>
              <p:cNvSpPr/>
              <p:nvPr/>
            </p:nvSpPr>
            <p:spPr bwMode="auto">
              <a:xfrm>
                <a:off x="3281422" y="3400646"/>
                <a:ext cx="54231" cy="69415"/>
              </a:xfrm>
              <a:custGeom>
                <a:avLst/>
                <a:gdLst>
                  <a:gd name="T0" fmla="*/ 0 w 50"/>
                  <a:gd name="T1" fmla="*/ 0 h 64"/>
                  <a:gd name="T2" fmla="*/ 0 w 50"/>
                  <a:gd name="T3" fmla="*/ 22 h 64"/>
                  <a:gd name="T4" fmla="*/ 50 w 50"/>
                  <a:gd name="T5" fmla="*/ 64 h 64"/>
                  <a:gd name="T6" fmla="*/ 49 w 50"/>
                  <a:gd name="T7" fmla="*/ 42 h 64"/>
                  <a:gd name="T8" fmla="*/ 0 w 50"/>
                  <a:gd name="T9" fmla="*/ 0 h 64"/>
                </a:gdLst>
                <a:ahLst/>
                <a:cxnLst>
                  <a:cxn ang="0">
                    <a:pos x="T0" y="T1"/>
                  </a:cxn>
                  <a:cxn ang="0">
                    <a:pos x="T2" y="T3"/>
                  </a:cxn>
                  <a:cxn ang="0">
                    <a:pos x="T4" y="T5"/>
                  </a:cxn>
                  <a:cxn ang="0">
                    <a:pos x="T6" y="T7"/>
                  </a:cxn>
                  <a:cxn ang="0">
                    <a:pos x="T8" y="T9"/>
                  </a:cxn>
                </a:cxnLst>
                <a:rect l="0" t="0" r="r" b="b"/>
                <a:pathLst>
                  <a:path w="50" h="64">
                    <a:moveTo>
                      <a:pt x="0" y="0"/>
                    </a:moveTo>
                    <a:lnTo>
                      <a:pt x="0" y="22"/>
                    </a:lnTo>
                    <a:lnTo>
                      <a:pt x="50" y="64"/>
                    </a:lnTo>
                    <a:lnTo>
                      <a:pt x="49" y="42"/>
                    </a:lnTo>
                    <a:lnTo>
                      <a:pt x="0" y="0"/>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2" name="íṣḻîďê"/>
              <p:cNvSpPr/>
              <p:nvPr/>
            </p:nvSpPr>
            <p:spPr bwMode="auto">
              <a:xfrm>
                <a:off x="6040685" y="4159877"/>
                <a:ext cx="687647" cy="247292"/>
              </a:xfrm>
              <a:custGeom>
                <a:avLst/>
                <a:gdLst>
                  <a:gd name="T0" fmla="*/ 20 w 2006"/>
                  <a:gd name="T1" fmla="*/ 551 h 723"/>
                  <a:gd name="T2" fmla="*/ 245 w 2006"/>
                  <a:gd name="T3" fmla="*/ 703 h 723"/>
                  <a:gd name="T4" fmla="*/ 1834 w 2006"/>
                  <a:gd name="T5" fmla="*/ 397 h 723"/>
                  <a:gd name="T6" fmla="*/ 1986 w 2006"/>
                  <a:gd name="T7" fmla="*/ 172 h 723"/>
                  <a:gd name="T8" fmla="*/ 1986 w 2006"/>
                  <a:gd name="T9" fmla="*/ 172 h 723"/>
                  <a:gd name="T10" fmla="*/ 1761 w 2006"/>
                  <a:gd name="T11" fmla="*/ 20 h 723"/>
                  <a:gd name="T12" fmla="*/ 172 w 2006"/>
                  <a:gd name="T13" fmla="*/ 326 h 723"/>
                  <a:gd name="T14" fmla="*/ 20 w 2006"/>
                  <a:gd name="T15" fmla="*/ 551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6" h="723">
                    <a:moveTo>
                      <a:pt x="20" y="551"/>
                    </a:moveTo>
                    <a:cubicBezTo>
                      <a:pt x="40" y="655"/>
                      <a:pt x="141" y="723"/>
                      <a:pt x="245" y="703"/>
                    </a:cubicBezTo>
                    <a:cubicBezTo>
                      <a:pt x="1834" y="397"/>
                      <a:pt x="1834" y="397"/>
                      <a:pt x="1834" y="397"/>
                    </a:cubicBezTo>
                    <a:cubicBezTo>
                      <a:pt x="1938" y="377"/>
                      <a:pt x="2006" y="276"/>
                      <a:pt x="1986" y="172"/>
                    </a:cubicBezTo>
                    <a:cubicBezTo>
                      <a:pt x="1986" y="172"/>
                      <a:pt x="1986" y="172"/>
                      <a:pt x="1986" y="172"/>
                    </a:cubicBezTo>
                    <a:cubicBezTo>
                      <a:pt x="1966" y="68"/>
                      <a:pt x="1865" y="0"/>
                      <a:pt x="1761" y="20"/>
                    </a:cubicBezTo>
                    <a:cubicBezTo>
                      <a:pt x="172" y="326"/>
                      <a:pt x="172" y="326"/>
                      <a:pt x="172" y="326"/>
                    </a:cubicBezTo>
                    <a:cubicBezTo>
                      <a:pt x="68" y="346"/>
                      <a:pt x="0" y="447"/>
                      <a:pt x="20" y="551"/>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3" name="í$ḻiḋé"/>
              <p:cNvSpPr/>
              <p:nvPr/>
            </p:nvSpPr>
            <p:spPr bwMode="auto">
              <a:xfrm>
                <a:off x="5719639" y="2501499"/>
                <a:ext cx="687647" cy="247292"/>
              </a:xfrm>
              <a:custGeom>
                <a:avLst/>
                <a:gdLst>
                  <a:gd name="T0" fmla="*/ 20 w 2006"/>
                  <a:gd name="T1" fmla="*/ 552 h 724"/>
                  <a:gd name="T2" fmla="*/ 245 w 2006"/>
                  <a:gd name="T3" fmla="*/ 704 h 724"/>
                  <a:gd name="T4" fmla="*/ 1834 w 2006"/>
                  <a:gd name="T5" fmla="*/ 397 h 724"/>
                  <a:gd name="T6" fmla="*/ 1986 w 2006"/>
                  <a:gd name="T7" fmla="*/ 173 h 724"/>
                  <a:gd name="T8" fmla="*/ 1986 w 2006"/>
                  <a:gd name="T9" fmla="*/ 173 h 724"/>
                  <a:gd name="T10" fmla="*/ 1761 w 2006"/>
                  <a:gd name="T11" fmla="*/ 20 h 724"/>
                  <a:gd name="T12" fmla="*/ 172 w 2006"/>
                  <a:gd name="T13" fmla="*/ 327 h 724"/>
                  <a:gd name="T14" fmla="*/ 20 w 2006"/>
                  <a:gd name="T15" fmla="*/ 552 h 7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6" h="724">
                    <a:moveTo>
                      <a:pt x="20" y="552"/>
                    </a:moveTo>
                    <a:cubicBezTo>
                      <a:pt x="40" y="656"/>
                      <a:pt x="141" y="724"/>
                      <a:pt x="245" y="704"/>
                    </a:cubicBezTo>
                    <a:cubicBezTo>
                      <a:pt x="1834" y="397"/>
                      <a:pt x="1834" y="397"/>
                      <a:pt x="1834" y="397"/>
                    </a:cubicBezTo>
                    <a:cubicBezTo>
                      <a:pt x="1938" y="377"/>
                      <a:pt x="2006" y="276"/>
                      <a:pt x="1986" y="173"/>
                    </a:cubicBezTo>
                    <a:cubicBezTo>
                      <a:pt x="1986" y="173"/>
                      <a:pt x="1986" y="173"/>
                      <a:pt x="1986" y="173"/>
                    </a:cubicBezTo>
                    <a:cubicBezTo>
                      <a:pt x="1966" y="68"/>
                      <a:pt x="1865" y="0"/>
                      <a:pt x="1761" y="20"/>
                    </a:cubicBezTo>
                    <a:cubicBezTo>
                      <a:pt x="172" y="327"/>
                      <a:pt x="172" y="327"/>
                      <a:pt x="172" y="327"/>
                    </a:cubicBezTo>
                    <a:cubicBezTo>
                      <a:pt x="68" y="347"/>
                      <a:pt x="0" y="448"/>
                      <a:pt x="20" y="552"/>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4" name="ïS1ïḑè"/>
              <p:cNvSpPr/>
              <p:nvPr/>
            </p:nvSpPr>
            <p:spPr bwMode="auto">
              <a:xfrm>
                <a:off x="5658900" y="2209738"/>
                <a:ext cx="673547" cy="403477"/>
              </a:xfrm>
              <a:custGeom>
                <a:avLst/>
                <a:gdLst>
                  <a:gd name="T0" fmla="*/ 613 w 621"/>
                  <a:gd name="T1" fmla="*/ 275 h 372"/>
                  <a:gd name="T2" fmla="*/ 621 w 621"/>
                  <a:gd name="T3" fmla="*/ 0 h 372"/>
                  <a:gd name="T4" fmla="*/ 0 w 621"/>
                  <a:gd name="T5" fmla="*/ 120 h 372"/>
                  <a:gd name="T6" fmla="*/ 111 w 621"/>
                  <a:gd name="T7" fmla="*/ 372 h 372"/>
                  <a:gd name="T8" fmla="*/ 613 w 621"/>
                  <a:gd name="T9" fmla="*/ 275 h 372"/>
                </a:gdLst>
                <a:ahLst/>
                <a:cxnLst>
                  <a:cxn ang="0">
                    <a:pos x="T0" y="T1"/>
                  </a:cxn>
                  <a:cxn ang="0">
                    <a:pos x="T2" y="T3"/>
                  </a:cxn>
                  <a:cxn ang="0">
                    <a:pos x="T4" y="T5"/>
                  </a:cxn>
                  <a:cxn ang="0">
                    <a:pos x="T6" y="T7"/>
                  </a:cxn>
                  <a:cxn ang="0">
                    <a:pos x="T8" y="T9"/>
                  </a:cxn>
                </a:cxnLst>
                <a:rect l="0" t="0" r="r" b="b"/>
                <a:pathLst>
                  <a:path w="621" h="372">
                    <a:moveTo>
                      <a:pt x="613" y="275"/>
                    </a:moveTo>
                    <a:lnTo>
                      <a:pt x="621" y="0"/>
                    </a:lnTo>
                    <a:lnTo>
                      <a:pt x="0" y="120"/>
                    </a:lnTo>
                    <a:lnTo>
                      <a:pt x="111" y="372"/>
                    </a:lnTo>
                    <a:lnTo>
                      <a:pt x="613" y="275"/>
                    </a:ln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5" name="isľíḑe"/>
              <p:cNvSpPr/>
              <p:nvPr/>
            </p:nvSpPr>
            <p:spPr bwMode="auto">
              <a:xfrm>
                <a:off x="5629615" y="2167438"/>
                <a:ext cx="714762" cy="175708"/>
              </a:xfrm>
              <a:custGeom>
                <a:avLst/>
                <a:gdLst>
                  <a:gd name="T0" fmla="*/ 6 w 2086"/>
                  <a:gd name="T1" fmla="*/ 455 h 511"/>
                  <a:gd name="T2" fmla="*/ 79 w 2086"/>
                  <a:gd name="T3" fmla="*/ 504 h 511"/>
                  <a:gd name="T4" fmla="*/ 2031 w 2086"/>
                  <a:gd name="T5" fmla="*/ 127 h 511"/>
                  <a:gd name="T6" fmla="*/ 2080 w 2086"/>
                  <a:gd name="T7" fmla="*/ 55 h 511"/>
                  <a:gd name="T8" fmla="*/ 2080 w 2086"/>
                  <a:gd name="T9" fmla="*/ 55 h 511"/>
                  <a:gd name="T10" fmla="*/ 2007 w 2086"/>
                  <a:gd name="T11" fmla="*/ 6 h 511"/>
                  <a:gd name="T12" fmla="*/ 55 w 2086"/>
                  <a:gd name="T13" fmla="*/ 383 h 511"/>
                  <a:gd name="T14" fmla="*/ 6 w 2086"/>
                  <a:gd name="T15" fmla="*/ 455 h 5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6" h="511">
                    <a:moveTo>
                      <a:pt x="6" y="455"/>
                    </a:moveTo>
                    <a:cubicBezTo>
                      <a:pt x="13" y="489"/>
                      <a:pt x="45" y="511"/>
                      <a:pt x="79" y="504"/>
                    </a:cubicBezTo>
                    <a:cubicBezTo>
                      <a:pt x="2031" y="127"/>
                      <a:pt x="2031" y="127"/>
                      <a:pt x="2031" y="127"/>
                    </a:cubicBezTo>
                    <a:cubicBezTo>
                      <a:pt x="2064" y="121"/>
                      <a:pt x="2086" y="89"/>
                      <a:pt x="2080" y="55"/>
                    </a:cubicBezTo>
                    <a:cubicBezTo>
                      <a:pt x="2080" y="55"/>
                      <a:pt x="2080" y="55"/>
                      <a:pt x="2080" y="55"/>
                    </a:cubicBezTo>
                    <a:cubicBezTo>
                      <a:pt x="2073" y="21"/>
                      <a:pt x="2041" y="0"/>
                      <a:pt x="2007" y="6"/>
                    </a:cubicBezTo>
                    <a:cubicBezTo>
                      <a:pt x="55" y="383"/>
                      <a:pt x="55" y="383"/>
                      <a:pt x="55" y="383"/>
                    </a:cubicBezTo>
                    <a:cubicBezTo>
                      <a:pt x="22" y="389"/>
                      <a:pt x="0" y="422"/>
                      <a:pt x="6" y="4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6" name="ísļiďe"/>
              <p:cNvSpPr/>
              <p:nvPr/>
            </p:nvSpPr>
            <p:spPr bwMode="auto">
              <a:xfrm>
                <a:off x="5758685" y="2464623"/>
                <a:ext cx="581354" cy="149677"/>
              </a:xfrm>
              <a:custGeom>
                <a:avLst/>
                <a:gdLst>
                  <a:gd name="T0" fmla="*/ 7 w 1697"/>
                  <a:gd name="T1" fmla="*/ 382 h 438"/>
                  <a:gd name="T2" fmla="*/ 68 w 1697"/>
                  <a:gd name="T3" fmla="*/ 433 h 438"/>
                  <a:gd name="T4" fmla="*/ 1653 w 1697"/>
                  <a:gd name="T5" fmla="*/ 127 h 438"/>
                  <a:gd name="T6" fmla="*/ 1691 w 1697"/>
                  <a:gd name="T7" fmla="*/ 57 h 438"/>
                  <a:gd name="T8" fmla="*/ 1691 w 1697"/>
                  <a:gd name="T9" fmla="*/ 57 h 438"/>
                  <a:gd name="T10" fmla="*/ 1630 w 1697"/>
                  <a:gd name="T11" fmla="*/ 6 h 438"/>
                  <a:gd name="T12" fmla="*/ 44 w 1697"/>
                  <a:gd name="T13" fmla="*/ 312 h 438"/>
                  <a:gd name="T14" fmla="*/ 7 w 1697"/>
                  <a:gd name="T15" fmla="*/ 382 h 4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7" h="438">
                    <a:moveTo>
                      <a:pt x="7" y="382"/>
                    </a:moveTo>
                    <a:cubicBezTo>
                      <a:pt x="13" y="416"/>
                      <a:pt x="41" y="438"/>
                      <a:pt x="68" y="433"/>
                    </a:cubicBezTo>
                    <a:cubicBezTo>
                      <a:pt x="1653" y="127"/>
                      <a:pt x="1653" y="127"/>
                      <a:pt x="1653" y="127"/>
                    </a:cubicBezTo>
                    <a:cubicBezTo>
                      <a:pt x="1680" y="122"/>
                      <a:pt x="1697" y="90"/>
                      <a:pt x="1691" y="57"/>
                    </a:cubicBezTo>
                    <a:cubicBezTo>
                      <a:pt x="1691" y="57"/>
                      <a:pt x="1691" y="57"/>
                      <a:pt x="1691" y="57"/>
                    </a:cubicBezTo>
                    <a:cubicBezTo>
                      <a:pt x="1684" y="23"/>
                      <a:pt x="1657" y="0"/>
                      <a:pt x="1630" y="6"/>
                    </a:cubicBezTo>
                    <a:cubicBezTo>
                      <a:pt x="44" y="312"/>
                      <a:pt x="44" y="312"/>
                      <a:pt x="44" y="312"/>
                    </a:cubicBezTo>
                    <a:cubicBezTo>
                      <a:pt x="17" y="317"/>
                      <a:pt x="0" y="348"/>
                      <a:pt x="7" y="3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7" name="ïś1íḍe"/>
              <p:cNvSpPr/>
              <p:nvPr/>
            </p:nvSpPr>
            <p:spPr bwMode="auto">
              <a:xfrm>
                <a:off x="6129623" y="4296539"/>
                <a:ext cx="575931" cy="266815"/>
              </a:xfrm>
              <a:custGeom>
                <a:avLst/>
                <a:gdLst>
                  <a:gd name="T0" fmla="*/ 0 w 1678"/>
                  <a:gd name="T1" fmla="*/ 303 h 780"/>
                  <a:gd name="T2" fmla="*/ 786 w 1678"/>
                  <a:gd name="T3" fmla="*/ 151 h 780"/>
                  <a:gd name="T4" fmla="*/ 1573 w 1678"/>
                  <a:gd name="T5" fmla="*/ 0 h 780"/>
                  <a:gd name="T6" fmla="*/ 1433 w 1678"/>
                  <a:gd name="T7" fmla="*/ 518 h 780"/>
                  <a:gd name="T8" fmla="*/ 877 w 1678"/>
                  <a:gd name="T9" fmla="*/ 625 h 780"/>
                  <a:gd name="T10" fmla="*/ 322 w 1678"/>
                  <a:gd name="T11" fmla="*/ 733 h 780"/>
                  <a:gd name="T12" fmla="*/ 0 w 1678"/>
                  <a:gd name="T13" fmla="*/ 303 h 780"/>
                </a:gdLst>
                <a:ahLst/>
                <a:cxnLst>
                  <a:cxn ang="0">
                    <a:pos x="T0" y="T1"/>
                  </a:cxn>
                  <a:cxn ang="0">
                    <a:pos x="T2" y="T3"/>
                  </a:cxn>
                  <a:cxn ang="0">
                    <a:pos x="T4" y="T5"/>
                  </a:cxn>
                  <a:cxn ang="0">
                    <a:pos x="T6" y="T7"/>
                  </a:cxn>
                  <a:cxn ang="0">
                    <a:pos x="T8" y="T9"/>
                  </a:cxn>
                  <a:cxn ang="0">
                    <a:pos x="T10" y="T11"/>
                  </a:cxn>
                  <a:cxn ang="0">
                    <a:pos x="T12" y="T13"/>
                  </a:cxn>
                </a:cxnLst>
                <a:rect l="0" t="0" r="r" b="b"/>
                <a:pathLst>
                  <a:path w="1678" h="780">
                    <a:moveTo>
                      <a:pt x="0" y="303"/>
                    </a:moveTo>
                    <a:cubicBezTo>
                      <a:pt x="786" y="151"/>
                      <a:pt x="786" y="151"/>
                      <a:pt x="786" y="151"/>
                    </a:cubicBezTo>
                    <a:cubicBezTo>
                      <a:pt x="1573" y="0"/>
                      <a:pt x="1573" y="0"/>
                      <a:pt x="1573" y="0"/>
                    </a:cubicBezTo>
                    <a:cubicBezTo>
                      <a:pt x="1573" y="0"/>
                      <a:pt x="1678" y="471"/>
                      <a:pt x="1433" y="518"/>
                    </a:cubicBezTo>
                    <a:cubicBezTo>
                      <a:pt x="877" y="625"/>
                      <a:pt x="877" y="625"/>
                      <a:pt x="877" y="625"/>
                    </a:cubicBezTo>
                    <a:cubicBezTo>
                      <a:pt x="322" y="733"/>
                      <a:pt x="322" y="733"/>
                      <a:pt x="322" y="733"/>
                    </a:cubicBezTo>
                    <a:cubicBezTo>
                      <a:pt x="77" y="780"/>
                      <a:pt x="0" y="303"/>
                      <a:pt x="0" y="30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8" name="ïSḻîde"/>
              <p:cNvSpPr/>
              <p:nvPr/>
            </p:nvSpPr>
            <p:spPr bwMode="auto">
              <a:xfrm>
                <a:off x="4835676" y="3294354"/>
                <a:ext cx="1533647" cy="2323247"/>
              </a:xfrm>
              <a:custGeom>
                <a:avLst/>
                <a:gdLst>
                  <a:gd name="T0" fmla="*/ 4051 w 4476"/>
                  <a:gd name="T1" fmla="*/ 0 h 6790"/>
                  <a:gd name="T2" fmla="*/ 966 w 4476"/>
                  <a:gd name="T3" fmla="*/ 2414 h 6790"/>
                  <a:gd name="T4" fmla="*/ 136 w 4476"/>
                  <a:gd name="T5" fmla="*/ 6484 h 6790"/>
                  <a:gd name="T6" fmla="*/ 2281 w 4476"/>
                  <a:gd name="T7" fmla="*/ 6790 h 6790"/>
                  <a:gd name="T8" fmla="*/ 2119 w 4476"/>
                  <a:gd name="T9" fmla="*/ 2806 h 6790"/>
                  <a:gd name="T10" fmla="*/ 4476 w 4476"/>
                  <a:gd name="T11" fmla="*/ 942 h 6790"/>
                  <a:gd name="T12" fmla="*/ 4051 w 4476"/>
                  <a:gd name="T13" fmla="*/ 0 h 6790"/>
                </a:gdLst>
                <a:ahLst/>
                <a:cxnLst>
                  <a:cxn ang="0">
                    <a:pos x="T0" y="T1"/>
                  </a:cxn>
                  <a:cxn ang="0">
                    <a:pos x="T2" y="T3"/>
                  </a:cxn>
                  <a:cxn ang="0">
                    <a:pos x="T4" y="T5"/>
                  </a:cxn>
                  <a:cxn ang="0">
                    <a:pos x="T6" y="T7"/>
                  </a:cxn>
                  <a:cxn ang="0">
                    <a:pos x="T8" y="T9"/>
                  </a:cxn>
                  <a:cxn ang="0">
                    <a:pos x="T10" y="T11"/>
                  </a:cxn>
                  <a:cxn ang="0">
                    <a:pos x="T12" y="T13"/>
                  </a:cxn>
                </a:cxnLst>
                <a:rect l="0" t="0" r="r" b="b"/>
                <a:pathLst>
                  <a:path w="4476" h="6790">
                    <a:moveTo>
                      <a:pt x="4051" y="0"/>
                    </a:moveTo>
                    <a:cubicBezTo>
                      <a:pt x="4051" y="0"/>
                      <a:pt x="1932" y="616"/>
                      <a:pt x="966" y="2414"/>
                    </a:cubicBezTo>
                    <a:cubicBezTo>
                      <a:pt x="0" y="4213"/>
                      <a:pt x="136" y="6484"/>
                      <a:pt x="136" y="6484"/>
                    </a:cubicBezTo>
                    <a:cubicBezTo>
                      <a:pt x="2281" y="6790"/>
                      <a:pt x="2281" y="6790"/>
                      <a:pt x="2281" y="6790"/>
                    </a:cubicBezTo>
                    <a:cubicBezTo>
                      <a:pt x="2281" y="6790"/>
                      <a:pt x="1061" y="4958"/>
                      <a:pt x="2119" y="2806"/>
                    </a:cubicBezTo>
                    <a:cubicBezTo>
                      <a:pt x="3176" y="654"/>
                      <a:pt x="4476" y="942"/>
                      <a:pt x="4476" y="942"/>
                    </a:cubicBezTo>
                    <a:lnTo>
                      <a:pt x="4051" y="0"/>
                    </a:ln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59" name="íṥḷiḓe"/>
              <p:cNvSpPr/>
              <p:nvPr/>
            </p:nvSpPr>
            <p:spPr bwMode="auto">
              <a:xfrm>
                <a:off x="5812916" y="2639246"/>
                <a:ext cx="822139" cy="1631262"/>
              </a:xfrm>
              <a:custGeom>
                <a:avLst/>
                <a:gdLst>
                  <a:gd name="T0" fmla="*/ 273 w 758"/>
                  <a:gd name="T1" fmla="*/ 1504 h 1504"/>
                  <a:gd name="T2" fmla="*/ 758 w 758"/>
                  <a:gd name="T3" fmla="*/ 1410 h 1504"/>
                  <a:gd name="T4" fmla="*/ 485 w 758"/>
                  <a:gd name="T5" fmla="*/ 0 h 1504"/>
                  <a:gd name="T6" fmla="*/ 0 w 758"/>
                  <a:gd name="T7" fmla="*/ 93 h 1504"/>
                  <a:gd name="T8" fmla="*/ 273 w 758"/>
                  <a:gd name="T9" fmla="*/ 1504 h 1504"/>
                </a:gdLst>
                <a:ahLst/>
                <a:cxnLst>
                  <a:cxn ang="0">
                    <a:pos x="T0" y="T1"/>
                  </a:cxn>
                  <a:cxn ang="0">
                    <a:pos x="T2" y="T3"/>
                  </a:cxn>
                  <a:cxn ang="0">
                    <a:pos x="T4" y="T5"/>
                  </a:cxn>
                  <a:cxn ang="0">
                    <a:pos x="T6" y="T7"/>
                  </a:cxn>
                  <a:cxn ang="0">
                    <a:pos x="T8" y="T9"/>
                  </a:cxn>
                </a:cxnLst>
                <a:rect l="0" t="0" r="r" b="b"/>
                <a:pathLst>
                  <a:path w="758" h="1504">
                    <a:moveTo>
                      <a:pt x="273" y="1504"/>
                    </a:moveTo>
                    <a:lnTo>
                      <a:pt x="758" y="1410"/>
                    </a:lnTo>
                    <a:lnTo>
                      <a:pt x="485" y="0"/>
                    </a:lnTo>
                    <a:lnTo>
                      <a:pt x="0" y="93"/>
                    </a:lnTo>
                    <a:lnTo>
                      <a:pt x="273" y="1504"/>
                    </a:ln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0" name="îṧ1ïḋe"/>
              <p:cNvSpPr/>
              <p:nvPr/>
            </p:nvSpPr>
            <p:spPr bwMode="auto">
              <a:xfrm>
                <a:off x="5560200" y="3151185"/>
                <a:ext cx="724523" cy="723439"/>
              </a:xfrm>
              <a:custGeom>
                <a:avLst/>
                <a:gdLst>
                  <a:gd name="T0" fmla="*/ 88 w 2112"/>
                  <a:gd name="T1" fmla="*/ 897 h 2112"/>
                  <a:gd name="T2" fmla="*/ 898 w 2112"/>
                  <a:gd name="T3" fmla="*/ 2024 h 2112"/>
                  <a:gd name="T4" fmla="*/ 2024 w 2112"/>
                  <a:gd name="T5" fmla="*/ 1215 h 2112"/>
                  <a:gd name="T6" fmla="*/ 1215 w 2112"/>
                  <a:gd name="T7" fmla="*/ 88 h 2112"/>
                  <a:gd name="T8" fmla="*/ 88 w 2112"/>
                  <a:gd name="T9" fmla="*/ 897 h 2112"/>
                </a:gdLst>
                <a:ahLst/>
                <a:cxnLst>
                  <a:cxn ang="0">
                    <a:pos x="T0" y="T1"/>
                  </a:cxn>
                  <a:cxn ang="0">
                    <a:pos x="T2" y="T3"/>
                  </a:cxn>
                  <a:cxn ang="0">
                    <a:pos x="T4" y="T5"/>
                  </a:cxn>
                  <a:cxn ang="0">
                    <a:pos x="T6" y="T7"/>
                  </a:cxn>
                  <a:cxn ang="0">
                    <a:pos x="T8" y="T9"/>
                  </a:cxn>
                </a:cxnLst>
                <a:rect l="0" t="0" r="r" b="b"/>
                <a:pathLst>
                  <a:path w="2112" h="2112">
                    <a:moveTo>
                      <a:pt x="88" y="897"/>
                    </a:moveTo>
                    <a:cubicBezTo>
                      <a:pt x="0" y="1432"/>
                      <a:pt x="363" y="1936"/>
                      <a:pt x="898" y="2024"/>
                    </a:cubicBezTo>
                    <a:cubicBezTo>
                      <a:pt x="1432" y="2112"/>
                      <a:pt x="1936" y="1749"/>
                      <a:pt x="2024" y="1215"/>
                    </a:cubicBezTo>
                    <a:cubicBezTo>
                      <a:pt x="2112" y="680"/>
                      <a:pt x="1749" y="175"/>
                      <a:pt x="1215" y="88"/>
                    </a:cubicBezTo>
                    <a:cubicBezTo>
                      <a:pt x="680" y="0"/>
                      <a:pt x="176" y="362"/>
                      <a:pt x="88" y="897"/>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1" name="iş1ïḍé"/>
              <p:cNvSpPr/>
              <p:nvPr/>
            </p:nvSpPr>
            <p:spPr bwMode="auto">
              <a:xfrm>
                <a:off x="5803154" y="3393054"/>
                <a:ext cx="239700" cy="239700"/>
              </a:xfrm>
              <a:custGeom>
                <a:avLst/>
                <a:gdLst>
                  <a:gd name="T0" fmla="*/ 28 w 699"/>
                  <a:gd name="T1" fmla="*/ 297 h 699"/>
                  <a:gd name="T2" fmla="*/ 297 w 699"/>
                  <a:gd name="T3" fmla="*/ 670 h 699"/>
                  <a:gd name="T4" fmla="*/ 670 w 699"/>
                  <a:gd name="T5" fmla="*/ 402 h 699"/>
                  <a:gd name="T6" fmla="*/ 402 w 699"/>
                  <a:gd name="T7" fmla="*/ 29 h 699"/>
                  <a:gd name="T8" fmla="*/ 28 w 699"/>
                  <a:gd name="T9" fmla="*/ 297 h 699"/>
                </a:gdLst>
                <a:ahLst/>
                <a:cxnLst>
                  <a:cxn ang="0">
                    <a:pos x="T0" y="T1"/>
                  </a:cxn>
                  <a:cxn ang="0">
                    <a:pos x="T2" y="T3"/>
                  </a:cxn>
                  <a:cxn ang="0">
                    <a:pos x="T4" y="T5"/>
                  </a:cxn>
                  <a:cxn ang="0">
                    <a:pos x="T6" y="T7"/>
                  </a:cxn>
                  <a:cxn ang="0">
                    <a:pos x="T8" y="T9"/>
                  </a:cxn>
                </a:cxnLst>
                <a:rect l="0" t="0" r="r" b="b"/>
                <a:pathLst>
                  <a:path w="699" h="699">
                    <a:moveTo>
                      <a:pt x="28" y="297"/>
                    </a:moveTo>
                    <a:cubicBezTo>
                      <a:pt x="0" y="474"/>
                      <a:pt x="120" y="641"/>
                      <a:pt x="297" y="670"/>
                    </a:cubicBezTo>
                    <a:cubicBezTo>
                      <a:pt x="474" y="699"/>
                      <a:pt x="641" y="579"/>
                      <a:pt x="670" y="402"/>
                    </a:cubicBezTo>
                    <a:cubicBezTo>
                      <a:pt x="699" y="225"/>
                      <a:pt x="579" y="58"/>
                      <a:pt x="402" y="29"/>
                    </a:cubicBezTo>
                    <a:cubicBezTo>
                      <a:pt x="225" y="0"/>
                      <a:pt x="58" y="120"/>
                      <a:pt x="28" y="2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2" name="íṩľïdê"/>
              <p:cNvSpPr/>
              <p:nvPr/>
            </p:nvSpPr>
            <p:spPr bwMode="auto">
              <a:xfrm>
                <a:off x="5918123" y="5216293"/>
                <a:ext cx="1250563" cy="229939"/>
              </a:xfrm>
              <a:custGeom>
                <a:avLst/>
                <a:gdLst>
                  <a:gd name="T0" fmla="*/ 0 w 3652"/>
                  <a:gd name="T1" fmla="*/ 336 h 672"/>
                  <a:gd name="T2" fmla="*/ 336 w 3652"/>
                  <a:gd name="T3" fmla="*/ 672 h 672"/>
                  <a:gd name="T4" fmla="*/ 3316 w 3652"/>
                  <a:gd name="T5" fmla="*/ 672 h 672"/>
                  <a:gd name="T6" fmla="*/ 3652 w 3652"/>
                  <a:gd name="T7" fmla="*/ 336 h 672"/>
                  <a:gd name="T8" fmla="*/ 3652 w 3652"/>
                  <a:gd name="T9" fmla="*/ 336 h 672"/>
                  <a:gd name="T10" fmla="*/ 3316 w 3652"/>
                  <a:gd name="T11" fmla="*/ 0 h 672"/>
                  <a:gd name="T12" fmla="*/ 336 w 3652"/>
                  <a:gd name="T13" fmla="*/ 0 h 672"/>
                  <a:gd name="T14" fmla="*/ 0 w 3652"/>
                  <a:gd name="T15" fmla="*/ 336 h 6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2" h="672">
                    <a:moveTo>
                      <a:pt x="0" y="336"/>
                    </a:moveTo>
                    <a:cubicBezTo>
                      <a:pt x="0" y="522"/>
                      <a:pt x="151" y="672"/>
                      <a:pt x="336" y="672"/>
                    </a:cubicBezTo>
                    <a:cubicBezTo>
                      <a:pt x="3316" y="672"/>
                      <a:pt x="3316" y="672"/>
                      <a:pt x="3316" y="672"/>
                    </a:cubicBezTo>
                    <a:cubicBezTo>
                      <a:pt x="3502" y="672"/>
                      <a:pt x="3652" y="522"/>
                      <a:pt x="3652" y="336"/>
                    </a:cubicBezTo>
                    <a:cubicBezTo>
                      <a:pt x="3652" y="336"/>
                      <a:pt x="3652" y="336"/>
                      <a:pt x="3652" y="336"/>
                    </a:cubicBezTo>
                    <a:cubicBezTo>
                      <a:pt x="3652" y="151"/>
                      <a:pt x="3502" y="0"/>
                      <a:pt x="3316" y="0"/>
                    </a:cubicBezTo>
                    <a:cubicBezTo>
                      <a:pt x="336" y="0"/>
                      <a:pt x="336" y="0"/>
                      <a:pt x="336" y="0"/>
                    </a:cubicBezTo>
                    <a:cubicBezTo>
                      <a:pt x="151" y="0"/>
                      <a:pt x="0" y="151"/>
                      <a:pt x="0" y="336"/>
                    </a:cubicBezTo>
                    <a:close/>
                  </a:path>
                </a:pathLst>
              </a:custGeom>
              <a:solidFill>
                <a:srgbClr val="E0D9D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3" name="îṥḷïdé"/>
              <p:cNvSpPr/>
              <p:nvPr/>
            </p:nvSpPr>
            <p:spPr bwMode="auto">
              <a:xfrm>
                <a:off x="4389899" y="5508055"/>
                <a:ext cx="3148640" cy="442523"/>
              </a:xfrm>
              <a:custGeom>
                <a:avLst/>
                <a:gdLst>
                  <a:gd name="T0" fmla="*/ 0 w 9187"/>
                  <a:gd name="T1" fmla="*/ 1233 h 1291"/>
                  <a:gd name="T2" fmla="*/ 1059 w 9187"/>
                  <a:gd name="T3" fmla="*/ 0 h 1291"/>
                  <a:gd name="T4" fmla="*/ 8128 w 9187"/>
                  <a:gd name="T5" fmla="*/ 0 h 1291"/>
                  <a:gd name="T6" fmla="*/ 9187 w 9187"/>
                  <a:gd name="T7" fmla="*/ 1233 h 1291"/>
                  <a:gd name="T8" fmla="*/ 9186 w 9187"/>
                  <a:gd name="T9" fmla="*/ 1291 h 1291"/>
                  <a:gd name="T10" fmla="*/ 1 w 9187"/>
                  <a:gd name="T11" fmla="*/ 1291 h 1291"/>
                  <a:gd name="T12" fmla="*/ 0 w 9187"/>
                  <a:gd name="T13" fmla="*/ 1233 h 1291"/>
                </a:gdLst>
                <a:ahLst/>
                <a:cxnLst>
                  <a:cxn ang="0">
                    <a:pos x="T0" y="T1"/>
                  </a:cxn>
                  <a:cxn ang="0">
                    <a:pos x="T2" y="T3"/>
                  </a:cxn>
                  <a:cxn ang="0">
                    <a:pos x="T4" y="T5"/>
                  </a:cxn>
                  <a:cxn ang="0">
                    <a:pos x="T6" y="T7"/>
                  </a:cxn>
                  <a:cxn ang="0">
                    <a:pos x="T8" y="T9"/>
                  </a:cxn>
                  <a:cxn ang="0">
                    <a:pos x="T10" y="T11"/>
                  </a:cxn>
                  <a:cxn ang="0">
                    <a:pos x="T12" y="T13"/>
                  </a:cxn>
                </a:cxnLst>
                <a:rect l="0" t="0" r="r" b="b"/>
                <a:pathLst>
                  <a:path w="9187" h="1291">
                    <a:moveTo>
                      <a:pt x="0" y="1233"/>
                    </a:moveTo>
                    <a:cubicBezTo>
                      <a:pt x="0" y="552"/>
                      <a:pt x="474" y="0"/>
                      <a:pt x="1059" y="0"/>
                    </a:cubicBezTo>
                    <a:cubicBezTo>
                      <a:pt x="8128" y="0"/>
                      <a:pt x="8128" y="0"/>
                      <a:pt x="8128" y="0"/>
                    </a:cubicBezTo>
                    <a:cubicBezTo>
                      <a:pt x="8713" y="0"/>
                      <a:pt x="9187" y="552"/>
                      <a:pt x="9187" y="1233"/>
                    </a:cubicBezTo>
                    <a:cubicBezTo>
                      <a:pt x="9187" y="1253"/>
                      <a:pt x="9187" y="1272"/>
                      <a:pt x="9186" y="1291"/>
                    </a:cubicBezTo>
                    <a:cubicBezTo>
                      <a:pt x="1" y="1291"/>
                      <a:pt x="1" y="1291"/>
                      <a:pt x="1" y="1291"/>
                    </a:cubicBezTo>
                    <a:cubicBezTo>
                      <a:pt x="1" y="1272"/>
                      <a:pt x="0" y="1253"/>
                      <a:pt x="0" y="1233"/>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4" name="îṡ1ídê"/>
              <p:cNvSpPr/>
              <p:nvPr/>
            </p:nvSpPr>
            <p:spPr bwMode="auto">
              <a:xfrm>
                <a:off x="7148077" y="5949494"/>
                <a:ext cx="388293" cy="174623"/>
              </a:xfrm>
              <a:custGeom>
                <a:avLst/>
                <a:gdLst>
                  <a:gd name="T0" fmla="*/ 1134 w 1134"/>
                  <a:gd name="T1" fmla="*/ 0 h 511"/>
                  <a:gd name="T2" fmla="*/ 1134 w 1134"/>
                  <a:gd name="T3" fmla="*/ 375 h 511"/>
                  <a:gd name="T4" fmla="*/ 999 w 1134"/>
                  <a:gd name="T5" fmla="*/ 511 h 511"/>
                  <a:gd name="T6" fmla="*/ 136 w 1134"/>
                  <a:gd name="T7" fmla="*/ 511 h 511"/>
                  <a:gd name="T8" fmla="*/ 0 w 1134"/>
                  <a:gd name="T9" fmla="*/ 375 h 511"/>
                  <a:gd name="T10" fmla="*/ 0 w 1134"/>
                  <a:gd name="T11" fmla="*/ 0 h 511"/>
                  <a:gd name="T12" fmla="*/ 1134 w 1134"/>
                  <a:gd name="T13" fmla="*/ 0 h 511"/>
                </a:gdLst>
                <a:ahLst/>
                <a:cxnLst>
                  <a:cxn ang="0">
                    <a:pos x="T0" y="T1"/>
                  </a:cxn>
                  <a:cxn ang="0">
                    <a:pos x="T2" y="T3"/>
                  </a:cxn>
                  <a:cxn ang="0">
                    <a:pos x="T4" y="T5"/>
                  </a:cxn>
                  <a:cxn ang="0">
                    <a:pos x="T6" y="T7"/>
                  </a:cxn>
                  <a:cxn ang="0">
                    <a:pos x="T8" y="T9"/>
                  </a:cxn>
                  <a:cxn ang="0">
                    <a:pos x="T10" y="T11"/>
                  </a:cxn>
                  <a:cxn ang="0">
                    <a:pos x="T12" y="T13"/>
                  </a:cxn>
                </a:cxnLst>
                <a:rect l="0" t="0" r="r" b="b"/>
                <a:pathLst>
                  <a:path w="1134" h="511">
                    <a:moveTo>
                      <a:pt x="1134" y="0"/>
                    </a:moveTo>
                    <a:cubicBezTo>
                      <a:pt x="1134" y="375"/>
                      <a:pt x="1134" y="375"/>
                      <a:pt x="1134" y="375"/>
                    </a:cubicBezTo>
                    <a:cubicBezTo>
                      <a:pt x="1134" y="450"/>
                      <a:pt x="1074" y="511"/>
                      <a:pt x="999" y="511"/>
                    </a:cubicBezTo>
                    <a:cubicBezTo>
                      <a:pt x="136" y="511"/>
                      <a:pt x="136" y="511"/>
                      <a:pt x="136" y="511"/>
                    </a:cubicBezTo>
                    <a:cubicBezTo>
                      <a:pt x="61" y="511"/>
                      <a:pt x="0" y="450"/>
                      <a:pt x="0" y="375"/>
                    </a:cubicBezTo>
                    <a:cubicBezTo>
                      <a:pt x="0" y="0"/>
                      <a:pt x="0" y="0"/>
                      <a:pt x="0" y="0"/>
                    </a:cubicBezTo>
                    <a:lnTo>
                      <a:pt x="1134" y="0"/>
                    </a:ln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5" name="ísľíḑe"/>
              <p:cNvSpPr/>
              <p:nvPr/>
            </p:nvSpPr>
            <p:spPr bwMode="auto">
              <a:xfrm>
                <a:off x="4392069" y="5948409"/>
                <a:ext cx="388293" cy="174623"/>
              </a:xfrm>
              <a:custGeom>
                <a:avLst/>
                <a:gdLst>
                  <a:gd name="T0" fmla="*/ 1134 w 1134"/>
                  <a:gd name="T1" fmla="*/ 375 h 511"/>
                  <a:gd name="T2" fmla="*/ 999 w 1134"/>
                  <a:gd name="T3" fmla="*/ 511 h 511"/>
                  <a:gd name="T4" fmla="*/ 136 w 1134"/>
                  <a:gd name="T5" fmla="*/ 511 h 511"/>
                  <a:gd name="T6" fmla="*/ 0 w 1134"/>
                  <a:gd name="T7" fmla="*/ 375 h 511"/>
                  <a:gd name="T8" fmla="*/ 0 w 1134"/>
                  <a:gd name="T9" fmla="*/ 0 h 511"/>
                  <a:gd name="T10" fmla="*/ 1134 w 1134"/>
                  <a:gd name="T11" fmla="*/ 0 h 511"/>
                  <a:gd name="T12" fmla="*/ 1134 w 1134"/>
                  <a:gd name="T13" fmla="*/ 375 h 511"/>
                </a:gdLst>
                <a:ahLst/>
                <a:cxnLst>
                  <a:cxn ang="0">
                    <a:pos x="T0" y="T1"/>
                  </a:cxn>
                  <a:cxn ang="0">
                    <a:pos x="T2" y="T3"/>
                  </a:cxn>
                  <a:cxn ang="0">
                    <a:pos x="T4" y="T5"/>
                  </a:cxn>
                  <a:cxn ang="0">
                    <a:pos x="T6" y="T7"/>
                  </a:cxn>
                  <a:cxn ang="0">
                    <a:pos x="T8" y="T9"/>
                  </a:cxn>
                  <a:cxn ang="0">
                    <a:pos x="T10" y="T11"/>
                  </a:cxn>
                  <a:cxn ang="0">
                    <a:pos x="T12" y="T13"/>
                  </a:cxn>
                </a:cxnLst>
                <a:rect l="0" t="0" r="r" b="b"/>
                <a:pathLst>
                  <a:path w="1134" h="511">
                    <a:moveTo>
                      <a:pt x="1134" y="375"/>
                    </a:moveTo>
                    <a:cubicBezTo>
                      <a:pt x="1134" y="450"/>
                      <a:pt x="1073" y="511"/>
                      <a:pt x="999" y="511"/>
                    </a:cubicBezTo>
                    <a:cubicBezTo>
                      <a:pt x="136" y="511"/>
                      <a:pt x="136" y="511"/>
                      <a:pt x="136" y="511"/>
                    </a:cubicBezTo>
                    <a:cubicBezTo>
                      <a:pt x="61" y="511"/>
                      <a:pt x="0" y="450"/>
                      <a:pt x="0" y="375"/>
                    </a:cubicBezTo>
                    <a:cubicBezTo>
                      <a:pt x="0" y="0"/>
                      <a:pt x="0" y="0"/>
                      <a:pt x="0" y="0"/>
                    </a:cubicBezTo>
                    <a:cubicBezTo>
                      <a:pt x="1134" y="0"/>
                      <a:pt x="1134" y="0"/>
                      <a:pt x="1134" y="0"/>
                    </a:cubicBezTo>
                    <a:lnTo>
                      <a:pt x="1134" y="375"/>
                    </a:ln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6" name="isḻidè"/>
              <p:cNvSpPr/>
              <p:nvPr/>
            </p:nvSpPr>
            <p:spPr bwMode="auto">
              <a:xfrm>
                <a:off x="5846538" y="5452739"/>
                <a:ext cx="1411086" cy="197400"/>
              </a:xfrm>
              <a:custGeom>
                <a:avLst/>
                <a:gdLst>
                  <a:gd name="T0" fmla="*/ 0 w 4117"/>
                  <a:gd name="T1" fmla="*/ 552 h 578"/>
                  <a:gd name="T2" fmla="*/ 474 w 4117"/>
                  <a:gd name="T3" fmla="*/ 0 h 578"/>
                  <a:gd name="T4" fmla="*/ 3642 w 4117"/>
                  <a:gd name="T5" fmla="*/ 0 h 578"/>
                  <a:gd name="T6" fmla="*/ 4117 w 4117"/>
                  <a:gd name="T7" fmla="*/ 552 h 578"/>
                  <a:gd name="T8" fmla="*/ 4116 w 4117"/>
                  <a:gd name="T9" fmla="*/ 578 h 578"/>
                  <a:gd name="T10" fmla="*/ 0 w 4117"/>
                  <a:gd name="T11" fmla="*/ 578 h 578"/>
                  <a:gd name="T12" fmla="*/ 0 w 4117"/>
                  <a:gd name="T13" fmla="*/ 552 h 578"/>
                </a:gdLst>
                <a:ahLst/>
                <a:cxnLst>
                  <a:cxn ang="0">
                    <a:pos x="T0" y="T1"/>
                  </a:cxn>
                  <a:cxn ang="0">
                    <a:pos x="T2" y="T3"/>
                  </a:cxn>
                  <a:cxn ang="0">
                    <a:pos x="T4" y="T5"/>
                  </a:cxn>
                  <a:cxn ang="0">
                    <a:pos x="T6" y="T7"/>
                  </a:cxn>
                  <a:cxn ang="0">
                    <a:pos x="T8" y="T9"/>
                  </a:cxn>
                  <a:cxn ang="0">
                    <a:pos x="T10" y="T11"/>
                  </a:cxn>
                  <a:cxn ang="0">
                    <a:pos x="T12" y="T13"/>
                  </a:cxn>
                </a:cxnLst>
                <a:rect l="0" t="0" r="r" b="b"/>
                <a:pathLst>
                  <a:path w="4117" h="578">
                    <a:moveTo>
                      <a:pt x="0" y="552"/>
                    </a:moveTo>
                    <a:cubicBezTo>
                      <a:pt x="0" y="247"/>
                      <a:pt x="212" y="0"/>
                      <a:pt x="474" y="0"/>
                    </a:cubicBezTo>
                    <a:cubicBezTo>
                      <a:pt x="3642" y="0"/>
                      <a:pt x="3642" y="0"/>
                      <a:pt x="3642" y="0"/>
                    </a:cubicBezTo>
                    <a:cubicBezTo>
                      <a:pt x="3905" y="0"/>
                      <a:pt x="4117" y="247"/>
                      <a:pt x="4117" y="552"/>
                    </a:cubicBezTo>
                    <a:cubicBezTo>
                      <a:pt x="4117" y="561"/>
                      <a:pt x="4117" y="570"/>
                      <a:pt x="4116" y="578"/>
                    </a:cubicBezTo>
                    <a:cubicBezTo>
                      <a:pt x="0" y="578"/>
                      <a:pt x="0" y="578"/>
                      <a:pt x="0" y="578"/>
                    </a:cubicBezTo>
                    <a:cubicBezTo>
                      <a:pt x="0" y="570"/>
                      <a:pt x="0" y="561"/>
                      <a:pt x="0" y="552"/>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7" name="iSḷiḍé"/>
              <p:cNvSpPr/>
              <p:nvPr/>
            </p:nvSpPr>
            <p:spPr bwMode="auto">
              <a:xfrm>
                <a:off x="4700100" y="4865962"/>
                <a:ext cx="1006524" cy="947954"/>
              </a:xfrm>
              <a:custGeom>
                <a:avLst/>
                <a:gdLst>
                  <a:gd name="T0" fmla="*/ 2936 w 2936"/>
                  <a:gd name="T1" fmla="*/ 2024 h 2773"/>
                  <a:gd name="T2" fmla="*/ 1963 w 2936"/>
                  <a:gd name="T3" fmla="*/ 457 h 2773"/>
                  <a:gd name="T4" fmla="*/ 1471 w 2936"/>
                  <a:gd name="T5" fmla="*/ 13 h 2773"/>
                  <a:gd name="T6" fmla="*/ 944 w 2936"/>
                  <a:gd name="T7" fmla="*/ 292 h 2773"/>
                  <a:gd name="T8" fmla="*/ 0 w 2936"/>
                  <a:gd name="T9" fmla="*/ 2773 h 2773"/>
                  <a:gd name="T10" fmla="*/ 2936 w 2936"/>
                  <a:gd name="T11" fmla="*/ 2024 h 2773"/>
                  <a:gd name="T12" fmla="*/ 1570 w 2936"/>
                  <a:gd name="T13" fmla="*/ 295 h 2773"/>
                  <a:gd name="T14" fmla="*/ 1479 w 2936"/>
                  <a:gd name="T15" fmla="*/ 546 h 2773"/>
                  <a:gd name="T16" fmla="*/ 1228 w 2936"/>
                  <a:gd name="T17" fmla="*/ 455 h 2773"/>
                  <a:gd name="T18" fmla="*/ 1319 w 2936"/>
                  <a:gd name="T19" fmla="*/ 204 h 2773"/>
                  <a:gd name="T20" fmla="*/ 1570 w 2936"/>
                  <a:gd name="T21" fmla="*/ 295 h 2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6" h="2773">
                    <a:moveTo>
                      <a:pt x="2936" y="2024"/>
                    </a:moveTo>
                    <a:cubicBezTo>
                      <a:pt x="1963" y="457"/>
                      <a:pt x="1963" y="457"/>
                      <a:pt x="1963" y="457"/>
                    </a:cubicBezTo>
                    <a:cubicBezTo>
                      <a:pt x="1963" y="457"/>
                      <a:pt x="1788" y="24"/>
                      <a:pt x="1471" y="13"/>
                    </a:cubicBezTo>
                    <a:cubicBezTo>
                      <a:pt x="1092" y="0"/>
                      <a:pt x="944" y="292"/>
                      <a:pt x="944" y="292"/>
                    </a:cubicBezTo>
                    <a:cubicBezTo>
                      <a:pt x="0" y="2773"/>
                      <a:pt x="0" y="2773"/>
                      <a:pt x="0" y="2773"/>
                    </a:cubicBezTo>
                    <a:lnTo>
                      <a:pt x="2936" y="2024"/>
                    </a:lnTo>
                    <a:close/>
                    <a:moveTo>
                      <a:pt x="1570" y="295"/>
                    </a:moveTo>
                    <a:cubicBezTo>
                      <a:pt x="1614" y="390"/>
                      <a:pt x="1573" y="502"/>
                      <a:pt x="1479" y="546"/>
                    </a:cubicBezTo>
                    <a:cubicBezTo>
                      <a:pt x="1384" y="590"/>
                      <a:pt x="1272" y="549"/>
                      <a:pt x="1228" y="455"/>
                    </a:cubicBezTo>
                    <a:cubicBezTo>
                      <a:pt x="1184" y="360"/>
                      <a:pt x="1225" y="248"/>
                      <a:pt x="1319" y="204"/>
                    </a:cubicBezTo>
                    <a:cubicBezTo>
                      <a:pt x="1414" y="160"/>
                      <a:pt x="1526" y="201"/>
                      <a:pt x="1570" y="295"/>
                    </a:cubicBezTo>
                    <a:close/>
                  </a:path>
                </a:pathLst>
              </a:custGeom>
              <a:solidFill>
                <a:srgbClr val="444B49"/>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8" name="ïṥľïḓe"/>
              <p:cNvSpPr/>
              <p:nvPr/>
            </p:nvSpPr>
            <p:spPr bwMode="auto">
              <a:xfrm>
                <a:off x="8642678" y="3836662"/>
                <a:ext cx="503262" cy="95446"/>
              </a:xfrm>
              <a:custGeom>
                <a:avLst/>
                <a:gdLst>
                  <a:gd name="T0" fmla="*/ 126 w 1469"/>
                  <a:gd name="T1" fmla="*/ 0 h 279"/>
                  <a:gd name="T2" fmla="*/ 146 w 1469"/>
                  <a:gd name="T3" fmla="*/ 0 h 279"/>
                  <a:gd name="T4" fmla="*/ 1323 w 1469"/>
                  <a:gd name="T5" fmla="*/ 0 h 279"/>
                  <a:gd name="T6" fmla="*/ 1342 w 1469"/>
                  <a:gd name="T7" fmla="*/ 0 h 279"/>
                  <a:gd name="T8" fmla="*/ 1469 w 1469"/>
                  <a:gd name="T9" fmla="*/ 126 h 279"/>
                  <a:gd name="T10" fmla="*/ 1469 w 1469"/>
                  <a:gd name="T11" fmla="*/ 153 h 279"/>
                  <a:gd name="T12" fmla="*/ 1369 w 1469"/>
                  <a:gd name="T13" fmla="*/ 276 h 279"/>
                  <a:gd name="T14" fmla="*/ 1342 w 1469"/>
                  <a:gd name="T15" fmla="*/ 279 h 279"/>
                  <a:gd name="T16" fmla="*/ 126 w 1469"/>
                  <a:gd name="T17" fmla="*/ 279 h 279"/>
                  <a:gd name="T18" fmla="*/ 99 w 1469"/>
                  <a:gd name="T19" fmla="*/ 276 h 279"/>
                  <a:gd name="T20" fmla="*/ 0 w 1469"/>
                  <a:gd name="T21" fmla="*/ 153 h 279"/>
                  <a:gd name="T22" fmla="*/ 0 w 1469"/>
                  <a:gd name="T23" fmla="*/ 126 h 279"/>
                  <a:gd name="T24" fmla="*/ 126 w 1469"/>
                  <a:gd name="T25"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9" h="279">
                    <a:moveTo>
                      <a:pt x="126" y="0"/>
                    </a:moveTo>
                    <a:cubicBezTo>
                      <a:pt x="146" y="0"/>
                      <a:pt x="146" y="0"/>
                      <a:pt x="146" y="0"/>
                    </a:cubicBezTo>
                    <a:cubicBezTo>
                      <a:pt x="1323" y="0"/>
                      <a:pt x="1323" y="0"/>
                      <a:pt x="1323" y="0"/>
                    </a:cubicBezTo>
                    <a:cubicBezTo>
                      <a:pt x="1342" y="0"/>
                      <a:pt x="1342" y="0"/>
                      <a:pt x="1342" y="0"/>
                    </a:cubicBezTo>
                    <a:cubicBezTo>
                      <a:pt x="1412" y="0"/>
                      <a:pt x="1469" y="56"/>
                      <a:pt x="1469" y="126"/>
                    </a:cubicBezTo>
                    <a:cubicBezTo>
                      <a:pt x="1469" y="153"/>
                      <a:pt x="1469" y="153"/>
                      <a:pt x="1469" y="153"/>
                    </a:cubicBezTo>
                    <a:cubicBezTo>
                      <a:pt x="1469" y="213"/>
                      <a:pt x="1426" y="264"/>
                      <a:pt x="1369" y="276"/>
                    </a:cubicBezTo>
                    <a:cubicBezTo>
                      <a:pt x="1361" y="278"/>
                      <a:pt x="1352" y="279"/>
                      <a:pt x="1342" y="279"/>
                    </a:cubicBezTo>
                    <a:cubicBezTo>
                      <a:pt x="126" y="279"/>
                      <a:pt x="126" y="279"/>
                      <a:pt x="126" y="279"/>
                    </a:cubicBezTo>
                    <a:cubicBezTo>
                      <a:pt x="117" y="279"/>
                      <a:pt x="108" y="278"/>
                      <a:pt x="99" y="276"/>
                    </a:cubicBezTo>
                    <a:cubicBezTo>
                      <a:pt x="42" y="264"/>
                      <a:pt x="0" y="213"/>
                      <a:pt x="0" y="153"/>
                    </a:cubicBezTo>
                    <a:cubicBezTo>
                      <a:pt x="0" y="126"/>
                      <a:pt x="0" y="126"/>
                      <a:pt x="0" y="126"/>
                    </a:cubicBezTo>
                    <a:cubicBezTo>
                      <a:pt x="0" y="56"/>
                      <a:pt x="56" y="0"/>
                      <a:pt x="126" y="0"/>
                    </a:cubicBezTo>
                    <a:close/>
                  </a:path>
                </a:pathLst>
              </a:custGeom>
              <a:solidFill>
                <a:srgbClr val="E3EAE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69" name="íṣḷíḍê"/>
              <p:cNvSpPr/>
              <p:nvPr/>
            </p:nvSpPr>
            <p:spPr bwMode="auto">
              <a:xfrm>
                <a:off x="8676302" y="3957054"/>
                <a:ext cx="434931" cy="759231"/>
              </a:xfrm>
              <a:prstGeom prst="rect">
                <a:avLst/>
              </a:prstGeom>
              <a:solidFill>
                <a:srgbClr val="E3EAE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1870" name="ïşḷiḍe"/>
              <p:cNvSpPr/>
              <p:nvPr/>
            </p:nvSpPr>
            <p:spPr bwMode="auto">
              <a:xfrm>
                <a:off x="8676302" y="3931023"/>
                <a:ext cx="223431" cy="26031"/>
              </a:xfrm>
              <a:custGeom>
                <a:avLst/>
                <a:gdLst>
                  <a:gd name="T0" fmla="*/ 0 w 653"/>
                  <a:gd name="T1" fmla="*/ 0 h 75"/>
                  <a:gd name="T2" fmla="*/ 27 w 653"/>
                  <a:gd name="T3" fmla="*/ 3 h 75"/>
                  <a:gd name="T4" fmla="*/ 653 w 653"/>
                  <a:gd name="T5" fmla="*/ 3 h 75"/>
                  <a:gd name="T6" fmla="*/ 653 w 653"/>
                  <a:gd name="T7" fmla="*/ 75 h 75"/>
                  <a:gd name="T8" fmla="*/ 0 w 653"/>
                  <a:gd name="T9" fmla="*/ 75 h 75"/>
                  <a:gd name="T10" fmla="*/ 0 w 653"/>
                  <a:gd name="T11" fmla="*/ 0 h 75"/>
                </a:gdLst>
                <a:ahLst/>
                <a:cxnLst>
                  <a:cxn ang="0">
                    <a:pos x="T0" y="T1"/>
                  </a:cxn>
                  <a:cxn ang="0">
                    <a:pos x="T2" y="T3"/>
                  </a:cxn>
                  <a:cxn ang="0">
                    <a:pos x="T4" y="T5"/>
                  </a:cxn>
                  <a:cxn ang="0">
                    <a:pos x="T6" y="T7"/>
                  </a:cxn>
                  <a:cxn ang="0">
                    <a:pos x="T8" y="T9"/>
                  </a:cxn>
                  <a:cxn ang="0">
                    <a:pos x="T10" y="T11"/>
                  </a:cxn>
                </a:cxnLst>
                <a:rect l="0" t="0" r="r" b="b"/>
                <a:pathLst>
                  <a:path w="653" h="75">
                    <a:moveTo>
                      <a:pt x="0" y="0"/>
                    </a:moveTo>
                    <a:cubicBezTo>
                      <a:pt x="9" y="2"/>
                      <a:pt x="18" y="3"/>
                      <a:pt x="27" y="3"/>
                    </a:cubicBezTo>
                    <a:cubicBezTo>
                      <a:pt x="653" y="3"/>
                      <a:pt x="653" y="3"/>
                      <a:pt x="653" y="3"/>
                    </a:cubicBezTo>
                    <a:cubicBezTo>
                      <a:pt x="653" y="75"/>
                      <a:pt x="653" y="75"/>
                      <a:pt x="653" y="75"/>
                    </a:cubicBezTo>
                    <a:cubicBezTo>
                      <a:pt x="0" y="75"/>
                      <a:pt x="0" y="75"/>
                      <a:pt x="0" y="75"/>
                    </a:cubicBezTo>
                    <a:lnTo>
                      <a:pt x="0"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1" name="íSḻíḓe"/>
              <p:cNvSpPr/>
              <p:nvPr/>
            </p:nvSpPr>
            <p:spPr bwMode="auto">
              <a:xfrm>
                <a:off x="9078694" y="3931023"/>
                <a:ext cx="32538" cy="26031"/>
              </a:xfrm>
              <a:custGeom>
                <a:avLst/>
                <a:gdLst>
                  <a:gd name="T0" fmla="*/ 69 w 96"/>
                  <a:gd name="T1" fmla="*/ 3 h 75"/>
                  <a:gd name="T2" fmla="*/ 96 w 96"/>
                  <a:gd name="T3" fmla="*/ 0 h 75"/>
                  <a:gd name="T4" fmla="*/ 96 w 96"/>
                  <a:gd name="T5" fmla="*/ 75 h 75"/>
                  <a:gd name="T6" fmla="*/ 0 w 96"/>
                  <a:gd name="T7" fmla="*/ 75 h 75"/>
                  <a:gd name="T8" fmla="*/ 0 w 96"/>
                  <a:gd name="T9" fmla="*/ 3 h 75"/>
                  <a:gd name="T10" fmla="*/ 69 w 96"/>
                  <a:gd name="T11" fmla="*/ 3 h 75"/>
                </a:gdLst>
                <a:ahLst/>
                <a:cxnLst>
                  <a:cxn ang="0">
                    <a:pos x="T0" y="T1"/>
                  </a:cxn>
                  <a:cxn ang="0">
                    <a:pos x="T2" y="T3"/>
                  </a:cxn>
                  <a:cxn ang="0">
                    <a:pos x="T4" y="T5"/>
                  </a:cxn>
                  <a:cxn ang="0">
                    <a:pos x="T6" y="T7"/>
                  </a:cxn>
                  <a:cxn ang="0">
                    <a:pos x="T8" y="T9"/>
                  </a:cxn>
                  <a:cxn ang="0">
                    <a:pos x="T10" y="T11"/>
                  </a:cxn>
                </a:cxnLst>
                <a:rect l="0" t="0" r="r" b="b"/>
                <a:pathLst>
                  <a:path w="96" h="75">
                    <a:moveTo>
                      <a:pt x="69" y="3"/>
                    </a:moveTo>
                    <a:cubicBezTo>
                      <a:pt x="79" y="3"/>
                      <a:pt x="88" y="2"/>
                      <a:pt x="96" y="0"/>
                    </a:cubicBezTo>
                    <a:cubicBezTo>
                      <a:pt x="96" y="75"/>
                      <a:pt x="96" y="75"/>
                      <a:pt x="96" y="75"/>
                    </a:cubicBezTo>
                    <a:cubicBezTo>
                      <a:pt x="0" y="75"/>
                      <a:pt x="0" y="75"/>
                      <a:pt x="0" y="75"/>
                    </a:cubicBezTo>
                    <a:cubicBezTo>
                      <a:pt x="0" y="45"/>
                      <a:pt x="0" y="21"/>
                      <a:pt x="0" y="3"/>
                    </a:cubicBezTo>
                    <a:lnTo>
                      <a:pt x="69" y="3"/>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2" name="ïṩľíďe"/>
              <p:cNvSpPr/>
              <p:nvPr/>
            </p:nvSpPr>
            <p:spPr bwMode="auto">
              <a:xfrm>
                <a:off x="8899733" y="3856185"/>
                <a:ext cx="229939" cy="75923"/>
              </a:xfrm>
              <a:custGeom>
                <a:avLst/>
                <a:gdLst>
                  <a:gd name="T0" fmla="*/ 0 w 670"/>
                  <a:gd name="T1" fmla="*/ 0 h 222"/>
                  <a:gd name="T2" fmla="*/ 579 w 670"/>
                  <a:gd name="T3" fmla="*/ 0 h 222"/>
                  <a:gd name="T4" fmla="*/ 670 w 670"/>
                  <a:gd name="T5" fmla="*/ 87 h 222"/>
                  <a:gd name="T6" fmla="*/ 588 w 670"/>
                  <a:gd name="T7" fmla="*/ 169 h 222"/>
                  <a:gd name="T8" fmla="*/ 570 w 670"/>
                  <a:gd name="T9" fmla="*/ 169 h 222"/>
                  <a:gd name="T10" fmla="*/ 521 w 670"/>
                  <a:gd name="T11" fmla="*/ 178 h 222"/>
                  <a:gd name="T12" fmla="*/ 521 w 670"/>
                  <a:gd name="T13" fmla="*/ 222 h 222"/>
                  <a:gd name="T14" fmla="*/ 0 w 670"/>
                  <a:gd name="T15" fmla="*/ 222 h 222"/>
                  <a:gd name="T16" fmla="*/ 0 w 670"/>
                  <a:gd name="T1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 h="222">
                    <a:moveTo>
                      <a:pt x="0" y="0"/>
                    </a:moveTo>
                    <a:cubicBezTo>
                      <a:pt x="579" y="0"/>
                      <a:pt x="579" y="0"/>
                      <a:pt x="579" y="0"/>
                    </a:cubicBezTo>
                    <a:cubicBezTo>
                      <a:pt x="579" y="0"/>
                      <a:pt x="670" y="9"/>
                      <a:pt x="670" y="87"/>
                    </a:cubicBezTo>
                    <a:cubicBezTo>
                      <a:pt x="670" y="165"/>
                      <a:pt x="588" y="169"/>
                      <a:pt x="588" y="169"/>
                    </a:cubicBezTo>
                    <a:cubicBezTo>
                      <a:pt x="570" y="169"/>
                      <a:pt x="570" y="169"/>
                      <a:pt x="570" y="169"/>
                    </a:cubicBezTo>
                    <a:cubicBezTo>
                      <a:pt x="521" y="178"/>
                      <a:pt x="521" y="178"/>
                      <a:pt x="521" y="178"/>
                    </a:cubicBezTo>
                    <a:cubicBezTo>
                      <a:pt x="521" y="178"/>
                      <a:pt x="521" y="193"/>
                      <a:pt x="521" y="222"/>
                    </a:cubicBezTo>
                    <a:cubicBezTo>
                      <a:pt x="0" y="222"/>
                      <a:pt x="0" y="222"/>
                      <a:pt x="0" y="222"/>
                    </a:cubicBezTo>
                    <a:lnTo>
                      <a:pt x="0"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3" name="ïṡ1íḑé"/>
              <p:cNvSpPr/>
              <p:nvPr/>
            </p:nvSpPr>
            <p:spPr bwMode="auto">
              <a:xfrm>
                <a:off x="8899733" y="3932108"/>
                <a:ext cx="178962" cy="24947"/>
              </a:xfrm>
              <a:custGeom>
                <a:avLst/>
                <a:gdLst>
                  <a:gd name="T0" fmla="*/ 521 w 521"/>
                  <a:gd name="T1" fmla="*/ 0 h 72"/>
                  <a:gd name="T2" fmla="*/ 521 w 521"/>
                  <a:gd name="T3" fmla="*/ 72 h 72"/>
                  <a:gd name="T4" fmla="*/ 0 w 521"/>
                  <a:gd name="T5" fmla="*/ 72 h 72"/>
                  <a:gd name="T6" fmla="*/ 0 w 521"/>
                  <a:gd name="T7" fmla="*/ 0 h 72"/>
                  <a:gd name="T8" fmla="*/ 521 w 521"/>
                  <a:gd name="T9" fmla="*/ 0 h 72"/>
                </a:gdLst>
                <a:ahLst/>
                <a:cxnLst>
                  <a:cxn ang="0">
                    <a:pos x="T0" y="T1"/>
                  </a:cxn>
                  <a:cxn ang="0">
                    <a:pos x="T2" y="T3"/>
                  </a:cxn>
                  <a:cxn ang="0">
                    <a:pos x="T4" y="T5"/>
                  </a:cxn>
                  <a:cxn ang="0">
                    <a:pos x="T6" y="T7"/>
                  </a:cxn>
                  <a:cxn ang="0">
                    <a:pos x="T8" y="T9"/>
                  </a:cxn>
                </a:cxnLst>
                <a:rect l="0" t="0" r="r" b="b"/>
                <a:pathLst>
                  <a:path w="521" h="72">
                    <a:moveTo>
                      <a:pt x="521" y="0"/>
                    </a:moveTo>
                    <a:cubicBezTo>
                      <a:pt x="521" y="18"/>
                      <a:pt x="521" y="42"/>
                      <a:pt x="521" y="72"/>
                    </a:cubicBezTo>
                    <a:cubicBezTo>
                      <a:pt x="0" y="72"/>
                      <a:pt x="0" y="72"/>
                      <a:pt x="0" y="72"/>
                    </a:cubicBezTo>
                    <a:cubicBezTo>
                      <a:pt x="0" y="0"/>
                      <a:pt x="0" y="0"/>
                      <a:pt x="0" y="0"/>
                    </a:cubicBezTo>
                    <a:lnTo>
                      <a:pt x="521" y="0"/>
                    </a:ln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4" name="îṥľíďê"/>
              <p:cNvSpPr/>
              <p:nvPr/>
            </p:nvSpPr>
            <p:spPr bwMode="auto">
              <a:xfrm>
                <a:off x="8960471" y="4992862"/>
                <a:ext cx="150762" cy="29285"/>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5" name="íṥḷide"/>
              <p:cNvSpPr/>
              <p:nvPr/>
            </p:nvSpPr>
            <p:spPr bwMode="auto">
              <a:xfrm>
                <a:off x="8960471" y="5187008"/>
                <a:ext cx="150762" cy="29285"/>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6" name="îšļíďè"/>
              <p:cNvSpPr/>
              <p:nvPr/>
            </p:nvSpPr>
            <p:spPr bwMode="auto">
              <a:xfrm>
                <a:off x="8960471" y="5382239"/>
                <a:ext cx="150762" cy="28200"/>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7" name="îṩḷíďe"/>
              <p:cNvSpPr/>
              <p:nvPr/>
            </p:nvSpPr>
            <p:spPr bwMode="auto">
              <a:xfrm>
                <a:off x="8960471" y="5576386"/>
                <a:ext cx="150762" cy="28200"/>
              </a:xfrm>
              <a:custGeom>
                <a:avLst/>
                <a:gdLst>
                  <a:gd name="T0" fmla="*/ 42 w 441"/>
                  <a:gd name="T1" fmla="*/ 0 h 84"/>
                  <a:gd name="T2" fmla="*/ 441 w 441"/>
                  <a:gd name="T3" fmla="*/ 0 h 84"/>
                  <a:gd name="T4" fmla="*/ 441 w 441"/>
                  <a:gd name="T5" fmla="*/ 84 h 84"/>
                  <a:gd name="T6" fmla="*/ 42 w 441"/>
                  <a:gd name="T7" fmla="*/ 84 h 84"/>
                  <a:gd name="T8" fmla="*/ 0 w 441"/>
                  <a:gd name="T9" fmla="*/ 42 h 84"/>
                  <a:gd name="T10" fmla="*/ 42 w 441"/>
                  <a:gd name="T11" fmla="*/ 0 h 84"/>
                </a:gdLst>
                <a:ahLst/>
                <a:cxnLst>
                  <a:cxn ang="0">
                    <a:pos x="T0" y="T1"/>
                  </a:cxn>
                  <a:cxn ang="0">
                    <a:pos x="T2" y="T3"/>
                  </a:cxn>
                  <a:cxn ang="0">
                    <a:pos x="T4" y="T5"/>
                  </a:cxn>
                  <a:cxn ang="0">
                    <a:pos x="T6" y="T7"/>
                  </a:cxn>
                  <a:cxn ang="0">
                    <a:pos x="T8" y="T9"/>
                  </a:cxn>
                  <a:cxn ang="0">
                    <a:pos x="T10" y="T11"/>
                  </a:cxn>
                </a:cxnLst>
                <a:rect l="0" t="0" r="r" b="b"/>
                <a:pathLst>
                  <a:path w="441" h="84">
                    <a:moveTo>
                      <a:pt x="42" y="0"/>
                    </a:moveTo>
                    <a:cubicBezTo>
                      <a:pt x="441" y="0"/>
                      <a:pt x="441" y="0"/>
                      <a:pt x="441" y="0"/>
                    </a:cubicBezTo>
                    <a:cubicBezTo>
                      <a:pt x="441" y="84"/>
                      <a:pt x="441" y="84"/>
                      <a:pt x="441"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8" name="î$ḷïḑe"/>
              <p:cNvSpPr/>
              <p:nvPr/>
            </p:nvSpPr>
            <p:spPr bwMode="auto">
              <a:xfrm>
                <a:off x="9078694" y="4730385"/>
                <a:ext cx="32538" cy="68331"/>
              </a:xfrm>
              <a:custGeom>
                <a:avLst/>
                <a:gdLst>
                  <a:gd name="T0" fmla="*/ 0 w 96"/>
                  <a:gd name="T1" fmla="*/ 0 h 200"/>
                  <a:gd name="T2" fmla="*/ 96 w 96"/>
                  <a:gd name="T3" fmla="*/ 0 h 200"/>
                  <a:gd name="T4" fmla="*/ 96 w 96"/>
                  <a:gd name="T5" fmla="*/ 200 h 200"/>
                  <a:gd name="T6" fmla="*/ 0 w 96"/>
                  <a:gd name="T7" fmla="*/ 200 h 200"/>
                  <a:gd name="T8" fmla="*/ 0 w 96"/>
                  <a:gd name="T9" fmla="*/ 0 h 200"/>
                </a:gdLst>
                <a:ahLst/>
                <a:cxnLst>
                  <a:cxn ang="0">
                    <a:pos x="T0" y="T1"/>
                  </a:cxn>
                  <a:cxn ang="0">
                    <a:pos x="T2" y="T3"/>
                  </a:cxn>
                  <a:cxn ang="0">
                    <a:pos x="T4" y="T5"/>
                  </a:cxn>
                  <a:cxn ang="0">
                    <a:pos x="T6" y="T7"/>
                  </a:cxn>
                  <a:cxn ang="0">
                    <a:pos x="T8" y="T9"/>
                  </a:cxn>
                </a:cxnLst>
                <a:rect l="0" t="0" r="r" b="b"/>
                <a:pathLst>
                  <a:path w="96" h="200">
                    <a:moveTo>
                      <a:pt x="0" y="0"/>
                    </a:moveTo>
                    <a:cubicBezTo>
                      <a:pt x="96" y="0"/>
                      <a:pt x="96" y="0"/>
                      <a:pt x="96" y="0"/>
                    </a:cubicBezTo>
                    <a:cubicBezTo>
                      <a:pt x="96" y="200"/>
                      <a:pt x="96" y="200"/>
                      <a:pt x="96" y="200"/>
                    </a:cubicBezTo>
                    <a:cubicBezTo>
                      <a:pt x="0" y="200"/>
                      <a:pt x="0" y="200"/>
                      <a:pt x="0" y="200"/>
                    </a:cubicBezTo>
                    <a:cubicBezTo>
                      <a:pt x="0" y="133"/>
                      <a:pt x="0" y="66"/>
                      <a:pt x="0"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79" name="ïṣľiḓê"/>
              <p:cNvSpPr/>
              <p:nvPr/>
            </p:nvSpPr>
            <p:spPr bwMode="auto">
              <a:xfrm>
                <a:off x="9078694" y="4673985"/>
                <a:ext cx="32538" cy="27116"/>
              </a:xfrm>
              <a:custGeom>
                <a:avLst/>
                <a:gdLst>
                  <a:gd name="T0" fmla="*/ 0 w 96"/>
                  <a:gd name="T1" fmla="*/ 0 h 79"/>
                  <a:gd name="T2" fmla="*/ 96 w 96"/>
                  <a:gd name="T3" fmla="*/ 0 h 79"/>
                  <a:gd name="T4" fmla="*/ 96 w 96"/>
                  <a:gd name="T5" fmla="*/ 79 h 79"/>
                  <a:gd name="T6" fmla="*/ 0 w 96"/>
                  <a:gd name="T7" fmla="*/ 79 h 79"/>
                  <a:gd name="T8" fmla="*/ 0 w 96"/>
                  <a:gd name="T9" fmla="*/ 0 h 79"/>
                </a:gdLst>
                <a:ahLst/>
                <a:cxnLst>
                  <a:cxn ang="0">
                    <a:pos x="T0" y="T1"/>
                  </a:cxn>
                  <a:cxn ang="0">
                    <a:pos x="T2" y="T3"/>
                  </a:cxn>
                  <a:cxn ang="0">
                    <a:pos x="T4" y="T5"/>
                  </a:cxn>
                  <a:cxn ang="0">
                    <a:pos x="T6" y="T7"/>
                  </a:cxn>
                  <a:cxn ang="0">
                    <a:pos x="T8" y="T9"/>
                  </a:cxn>
                </a:cxnLst>
                <a:rect l="0" t="0" r="r" b="b"/>
                <a:pathLst>
                  <a:path w="96" h="79">
                    <a:moveTo>
                      <a:pt x="0" y="0"/>
                    </a:moveTo>
                    <a:cubicBezTo>
                      <a:pt x="96" y="0"/>
                      <a:pt x="96" y="0"/>
                      <a:pt x="96" y="0"/>
                    </a:cubicBezTo>
                    <a:cubicBezTo>
                      <a:pt x="96" y="79"/>
                      <a:pt x="96" y="79"/>
                      <a:pt x="96" y="79"/>
                    </a:cubicBezTo>
                    <a:cubicBezTo>
                      <a:pt x="0" y="79"/>
                      <a:pt x="0" y="79"/>
                      <a:pt x="0" y="79"/>
                    </a:cubicBezTo>
                    <a:cubicBezTo>
                      <a:pt x="0" y="53"/>
                      <a:pt x="0" y="27"/>
                      <a:pt x="0" y="0"/>
                    </a:cubicBez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0" name="ïşlidè"/>
              <p:cNvSpPr/>
              <p:nvPr/>
            </p:nvSpPr>
            <p:spPr bwMode="auto">
              <a:xfrm>
                <a:off x="8676302" y="4673985"/>
                <a:ext cx="434931" cy="1174639"/>
              </a:xfrm>
              <a:custGeom>
                <a:avLst/>
                <a:gdLst>
                  <a:gd name="T0" fmla="*/ 653 w 1270"/>
                  <a:gd name="T1" fmla="*/ 0 h 3431"/>
                  <a:gd name="T2" fmla="*/ 653 w 1270"/>
                  <a:gd name="T3" fmla="*/ 3371 h 3431"/>
                  <a:gd name="T4" fmla="*/ 1174 w 1270"/>
                  <a:gd name="T5" fmla="*/ 2783 h 3431"/>
                  <a:gd name="T6" fmla="*/ 1174 w 1270"/>
                  <a:gd name="T7" fmla="*/ 447 h 3431"/>
                  <a:gd name="T8" fmla="*/ 1270 w 1270"/>
                  <a:gd name="T9" fmla="*/ 447 h 3431"/>
                  <a:gd name="T10" fmla="*/ 1270 w 1270"/>
                  <a:gd name="T11" fmla="*/ 2796 h 3431"/>
                  <a:gd name="T12" fmla="*/ 635 w 1270"/>
                  <a:gd name="T13" fmla="*/ 3431 h 3431"/>
                  <a:gd name="T14" fmla="*/ 0 w 1270"/>
                  <a:gd name="T15" fmla="*/ 2796 h 3431"/>
                  <a:gd name="T16" fmla="*/ 0 w 1270"/>
                  <a:gd name="T17" fmla="*/ 0 h 3431"/>
                  <a:gd name="T18" fmla="*/ 653 w 1270"/>
                  <a:gd name="T19" fmla="*/ 0 h 3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0" h="3431">
                    <a:moveTo>
                      <a:pt x="653" y="0"/>
                    </a:moveTo>
                    <a:cubicBezTo>
                      <a:pt x="653" y="3371"/>
                      <a:pt x="653" y="3371"/>
                      <a:pt x="653" y="3371"/>
                    </a:cubicBezTo>
                    <a:cubicBezTo>
                      <a:pt x="653" y="3371"/>
                      <a:pt x="1174" y="3246"/>
                      <a:pt x="1174" y="2783"/>
                    </a:cubicBezTo>
                    <a:cubicBezTo>
                      <a:pt x="1174" y="2573"/>
                      <a:pt x="1174" y="1527"/>
                      <a:pt x="1174" y="447"/>
                    </a:cubicBezTo>
                    <a:cubicBezTo>
                      <a:pt x="1270" y="447"/>
                      <a:pt x="1270" y="447"/>
                      <a:pt x="1270" y="447"/>
                    </a:cubicBezTo>
                    <a:cubicBezTo>
                      <a:pt x="1270" y="2796"/>
                      <a:pt x="1270" y="2796"/>
                      <a:pt x="1270" y="2796"/>
                    </a:cubicBezTo>
                    <a:cubicBezTo>
                      <a:pt x="1270" y="3147"/>
                      <a:pt x="986" y="3431"/>
                      <a:pt x="635" y="3431"/>
                    </a:cubicBezTo>
                    <a:cubicBezTo>
                      <a:pt x="284" y="3431"/>
                      <a:pt x="0" y="3147"/>
                      <a:pt x="0" y="2796"/>
                    </a:cubicBezTo>
                    <a:cubicBezTo>
                      <a:pt x="0" y="0"/>
                      <a:pt x="0" y="0"/>
                      <a:pt x="0" y="0"/>
                    </a:cubicBezTo>
                    <a:lnTo>
                      <a:pt x="653" y="0"/>
                    </a:lnTo>
                    <a:close/>
                  </a:path>
                </a:pathLst>
              </a:custGeom>
              <a:solidFill>
                <a:srgbClr val="9FD6D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1" name="íṧľíḑe"/>
              <p:cNvSpPr/>
              <p:nvPr/>
            </p:nvSpPr>
            <p:spPr bwMode="auto">
              <a:xfrm>
                <a:off x="8899733" y="3957054"/>
                <a:ext cx="178962" cy="716931"/>
              </a:xfrm>
              <a:custGeom>
                <a:avLst/>
                <a:gdLst>
                  <a:gd name="T0" fmla="*/ 0 w 521"/>
                  <a:gd name="T1" fmla="*/ 0 h 2098"/>
                  <a:gd name="T2" fmla="*/ 521 w 521"/>
                  <a:gd name="T3" fmla="*/ 0 h 2098"/>
                  <a:gd name="T4" fmla="*/ 521 w 521"/>
                  <a:gd name="T5" fmla="*/ 189 h 2098"/>
                  <a:gd name="T6" fmla="*/ 218 w 521"/>
                  <a:gd name="T7" fmla="*/ 189 h 2098"/>
                  <a:gd name="T8" fmla="*/ 176 w 521"/>
                  <a:gd name="T9" fmla="*/ 231 h 2098"/>
                  <a:gd name="T10" fmla="*/ 218 w 521"/>
                  <a:gd name="T11" fmla="*/ 273 h 2098"/>
                  <a:gd name="T12" fmla="*/ 521 w 521"/>
                  <a:gd name="T13" fmla="*/ 273 h 2098"/>
                  <a:gd name="T14" fmla="*/ 521 w 521"/>
                  <a:gd name="T15" fmla="*/ 473 h 2098"/>
                  <a:gd name="T16" fmla="*/ 402 w 521"/>
                  <a:gd name="T17" fmla="*/ 473 h 2098"/>
                  <a:gd name="T18" fmla="*/ 360 w 521"/>
                  <a:gd name="T19" fmla="*/ 515 h 2098"/>
                  <a:gd name="T20" fmla="*/ 402 w 521"/>
                  <a:gd name="T21" fmla="*/ 557 h 2098"/>
                  <a:gd name="T22" fmla="*/ 521 w 521"/>
                  <a:gd name="T23" fmla="*/ 557 h 2098"/>
                  <a:gd name="T24" fmla="*/ 521 w 521"/>
                  <a:gd name="T25" fmla="*/ 757 h 2098"/>
                  <a:gd name="T26" fmla="*/ 218 w 521"/>
                  <a:gd name="T27" fmla="*/ 757 h 2098"/>
                  <a:gd name="T28" fmla="*/ 176 w 521"/>
                  <a:gd name="T29" fmla="*/ 799 h 2098"/>
                  <a:gd name="T30" fmla="*/ 218 w 521"/>
                  <a:gd name="T31" fmla="*/ 841 h 2098"/>
                  <a:gd name="T32" fmla="*/ 521 w 521"/>
                  <a:gd name="T33" fmla="*/ 841 h 2098"/>
                  <a:gd name="T34" fmla="*/ 521 w 521"/>
                  <a:gd name="T35" fmla="*/ 1041 h 2098"/>
                  <a:gd name="T36" fmla="*/ 402 w 521"/>
                  <a:gd name="T37" fmla="*/ 1041 h 2098"/>
                  <a:gd name="T38" fmla="*/ 360 w 521"/>
                  <a:gd name="T39" fmla="*/ 1083 h 2098"/>
                  <a:gd name="T40" fmla="*/ 402 w 521"/>
                  <a:gd name="T41" fmla="*/ 1125 h 2098"/>
                  <a:gd name="T42" fmla="*/ 521 w 521"/>
                  <a:gd name="T43" fmla="*/ 1125 h 2098"/>
                  <a:gd name="T44" fmla="*/ 521 w 521"/>
                  <a:gd name="T45" fmla="*/ 1325 h 2098"/>
                  <a:gd name="T46" fmla="*/ 218 w 521"/>
                  <a:gd name="T47" fmla="*/ 1325 h 2098"/>
                  <a:gd name="T48" fmla="*/ 176 w 521"/>
                  <a:gd name="T49" fmla="*/ 1367 h 2098"/>
                  <a:gd name="T50" fmla="*/ 218 w 521"/>
                  <a:gd name="T51" fmla="*/ 1409 h 2098"/>
                  <a:gd name="T52" fmla="*/ 521 w 521"/>
                  <a:gd name="T53" fmla="*/ 1409 h 2098"/>
                  <a:gd name="T54" fmla="*/ 521 w 521"/>
                  <a:gd name="T55" fmla="*/ 1609 h 2098"/>
                  <a:gd name="T56" fmla="*/ 402 w 521"/>
                  <a:gd name="T57" fmla="*/ 1609 h 2098"/>
                  <a:gd name="T58" fmla="*/ 360 w 521"/>
                  <a:gd name="T59" fmla="*/ 1651 h 2098"/>
                  <a:gd name="T60" fmla="*/ 402 w 521"/>
                  <a:gd name="T61" fmla="*/ 1693 h 2098"/>
                  <a:gd name="T62" fmla="*/ 521 w 521"/>
                  <a:gd name="T63" fmla="*/ 1693 h 2098"/>
                  <a:gd name="T64" fmla="*/ 521 w 521"/>
                  <a:gd name="T65" fmla="*/ 1893 h 2098"/>
                  <a:gd name="T66" fmla="*/ 218 w 521"/>
                  <a:gd name="T67" fmla="*/ 1893 h 2098"/>
                  <a:gd name="T68" fmla="*/ 176 w 521"/>
                  <a:gd name="T69" fmla="*/ 1935 h 2098"/>
                  <a:gd name="T70" fmla="*/ 218 w 521"/>
                  <a:gd name="T71" fmla="*/ 1977 h 2098"/>
                  <a:gd name="T72" fmla="*/ 521 w 521"/>
                  <a:gd name="T73" fmla="*/ 1977 h 2098"/>
                  <a:gd name="T74" fmla="*/ 521 w 521"/>
                  <a:gd name="T75" fmla="*/ 2098 h 2098"/>
                  <a:gd name="T76" fmla="*/ 0 w 521"/>
                  <a:gd name="T77" fmla="*/ 2098 h 2098"/>
                  <a:gd name="T78" fmla="*/ 0 w 521"/>
                  <a:gd name="T79" fmla="*/ 0 h 2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1" h="2098">
                    <a:moveTo>
                      <a:pt x="0" y="0"/>
                    </a:moveTo>
                    <a:cubicBezTo>
                      <a:pt x="521" y="0"/>
                      <a:pt x="521" y="0"/>
                      <a:pt x="521" y="0"/>
                    </a:cubicBezTo>
                    <a:cubicBezTo>
                      <a:pt x="521" y="49"/>
                      <a:pt x="521" y="113"/>
                      <a:pt x="521" y="189"/>
                    </a:cubicBezTo>
                    <a:cubicBezTo>
                      <a:pt x="218" y="189"/>
                      <a:pt x="218" y="189"/>
                      <a:pt x="218" y="189"/>
                    </a:cubicBezTo>
                    <a:cubicBezTo>
                      <a:pt x="195" y="189"/>
                      <a:pt x="176" y="208"/>
                      <a:pt x="176" y="231"/>
                    </a:cubicBezTo>
                    <a:cubicBezTo>
                      <a:pt x="176" y="254"/>
                      <a:pt x="195" y="273"/>
                      <a:pt x="218" y="273"/>
                    </a:cubicBezTo>
                    <a:cubicBezTo>
                      <a:pt x="521" y="273"/>
                      <a:pt x="521" y="273"/>
                      <a:pt x="521" y="273"/>
                    </a:cubicBezTo>
                    <a:cubicBezTo>
                      <a:pt x="521" y="334"/>
                      <a:pt x="521" y="401"/>
                      <a:pt x="521" y="473"/>
                    </a:cubicBezTo>
                    <a:cubicBezTo>
                      <a:pt x="402" y="473"/>
                      <a:pt x="402" y="473"/>
                      <a:pt x="402" y="473"/>
                    </a:cubicBezTo>
                    <a:cubicBezTo>
                      <a:pt x="379" y="473"/>
                      <a:pt x="360" y="492"/>
                      <a:pt x="360" y="515"/>
                    </a:cubicBezTo>
                    <a:cubicBezTo>
                      <a:pt x="360" y="538"/>
                      <a:pt x="379" y="557"/>
                      <a:pt x="402" y="557"/>
                    </a:cubicBezTo>
                    <a:cubicBezTo>
                      <a:pt x="521" y="557"/>
                      <a:pt x="521" y="557"/>
                      <a:pt x="521" y="557"/>
                    </a:cubicBezTo>
                    <a:cubicBezTo>
                      <a:pt x="521" y="620"/>
                      <a:pt x="521" y="687"/>
                      <a:pt x="521" y="757"/>
                    </a:cubicBezTo>
                    <a:cubicBezTo>
                      <a:pt x="218" y="757"/>
                      <a:pt x="218" y="757"/>
                      <a:pt x="218" y="757"/>
                    </a:cubicBezTo>
                    <a:cubicBezTo>
                      <a:pt x="195" y="757"/>
                      <a:pt x="176" y="776"/>
                      <a:pt x="176" y="799"/>
                    </a:cubicBezTo>
                    <a:cubicBezTo>
                      <a:pt x="176" y="822"/>
                      <a:pt x="195" y="841"/>
                      <a:pt x="218" y="841"/>
                    </a:cubicBezTo>
                    <a:cubicBezTo>
                      <a:pt x="521" y="841"/>
                      <a:pt x="521" y="841"/>
                      <a:pt x="521" y="841"/>
                    </a:cubicBezTo>
                    <a:cubicBezTo>
                      <a:pt x="521" y="905"/>
                      <a:pt x="521" y="972"/>
                      <a:pt x="521" y="1041"/>
                    </a:cubicBezTo>
                    <a:cubicBezTo>
                      <a:pt x="402" y="1041"/>
                      <a:pt x="402" y="1041"/>
                      <a:pt x="402" y="1041"/>
                    </a:cubicBezTo>
                    <a:cubicBezTo>
                      <a:pt x="379" y="1041"/>
                      <a:pt x="360" y="1060"/>
                      <a:pt x="360" y="1083"/>
                    </a:cubicBezTo>
                    <a:cubicBezTo>
                      <a:pt x="360" y="1106"/>
                      <a:pt x="379" y="1125"/>
                      <a:pt x="402" y="1125"/>
                    </a:cubicBezTo>
                    <a:cubicBezTo>
                      <a:pt x="521" y="1125"/>
                      <a:pt x="521" y="1125"/>
                      <a:pt x="521" y="1125"/>
                    </a:cubicBezTo>
                    <a:cubicBezTo>
                      <a:pt x="521" y="1190"/>
                      <a:pt x="521" y="1257"/>
                      <a:pt x="521" y="1325"/>
                    </a:cubicBezTo>
                    <a:cubicBezTo>
                      <a:pt x="218" y="1325"/>
                      <a:pt x="218" y="1325"/>
                      <a:pt x="218" y="1325"/>
                    </a:cubicBezTo>
                    <a:cubicBezTo>
                      <a:pt x="195" y="1325"/>
                      <a:pt x="176" y="1344"/>
                      <a:pt x="176" y="1367"/>
                    </a:cubicBezTo>
                    <a:cubicBezTo>
                      <a:pt x="176" y="1390"/>
                      <a:pt x="195" y="1409"/>
                      <a:pt x="218" y="1409"/>
                    </a:cubicBezTo>
                    <a:cubicBezTo>
                      <a:pt x="521" y="1409"/>
                      <a:pt x="521" y="1409"/>
                      <a:pt x="521" y="1409"/>
                    </a:cubicBezTo>
                    <a:cubicBezTo>
                      <a:pt x="521" y="1474"/>
                      <a:pt x="521" y="1542"/>
                      <a:pt x="521" y="1609"/>
                    </a:cubicBezTo>
                    <a:cubicBezTo>
                      <a:pt x="402" y="1609"/>
                      <a:pt x="402" y="1609"/>
                      <a:pt x="402" y="1609"/>
                    </a:cubicBezTo>
                    <a:cubicBezTo>
                      <a:pt x="379" y="1609"/>
                      <a:pt x="360" y="1628"/>
                      <a:pt x="360" y="1651"/>
                    </a:cubicBezTo>
                    <a:cubicBezTo>
                      <a:pt x="360" y="1674"/>
                      <a:pt x="379" y="1693"/>
                      <a:pt x="402" y="1693"/>
                    </a:cubicBezTo>
                    <a:cubicBezTo>
                      <a:pt x="521" y="1693"/>
                      <a:pt x="521" y="1693"/>
                      <a:pt x="521" y="1693"/>
                    </a:cubicBezTo>
                    <a:cubicBezTo>
                      <a:pt x="521" y="1759"/>
                      <a:pt x="521" y="1826"/>
                      <a:pt x="521" y="1893"/>
                    </a:cubicBezTo>
                    <a:cubicBezTo>
                      <a:pt x="218" y="1893"/>
                      <a:pt x="218" y="1893"/>
                      <a:pt x="218" y="1893"/>
                    </a:cubicBezTo>
                    <a:cubicBezTo>
                      <a:pt x="195" y="1893"/>
                      <a:pt x="176" y="1912"/>
                      <a:pt x="176" y="1935"/>
                    </a:cubicBezTo>
                    <a:cubicBezTo>
                      <a:pt x="176" y="1958"/>
                      <a:pt x="195" y="1977"/>
                      <a:pt x="218" y="1977"/>
                    </a:cubicBezTo>
                    <a:cubicBezTo>
                      <a:pt x="521" y="1977"/>
                      <a:pt x="521" y="1977"/>
                      <a:pt x="521" y="1977"/>
                    </a:cubicBezTo>
                    <a:cubicBezTo>
                      <a:pt x="521" y="2017"/>
                      <a:pt x="521" y="2058"/>
                      <a:pt x="521" y="2098"/>
                    </a:cubicBezTo>
                    <a:cubicBezTo>
                      <a:pt x="0" y="2098"/>
                      <a:pt x="0" y="2098"/>
                      <a:pt x="0" y="2098"/>
                    </a:cubicBezTo>
                    <a:lnTo>
                      <a:pt x="0" y="0"/>
                    </a:lnTo>
                    <a:close/>
                  </a:path>
                </a:pathLst>
              </a:custGeom>
              <a:solidFill>
                <a:srgbClr val="EFF4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2" name="íśļïḑe"/>
              <p:cNvSpPr/>
              <p:nvPr/>
            </p:nvSpPr>
            <p:spPr bwMode="auto">
              <a:xfrm>
                <a:off x="8899733" y="4673985"/>
                <a:ext cx="178962" cy="1154031"/>
              </a:xfrm>
              <a:custGeom>
                <a:avLst/>
                <a:gdLst>
                  <a:gd name="T0" fmla="*/ 402 w 521"/>
                  <a:gd name="T1" fmla="*/ 79 h 3371"/>
                  <a:gd name="T2" fmla="*/ 360 w 521"/>
                  <a:gd name="T3" fmla="*/ 121 h 3371"/>
                  <a:gd name="T4" fmla="*/ 402 w 521"/>
                  <a:gd name="T5" fmla="*/ 163 h 3371"/>
                  <a:gd name="T6" fmla="*/ 521 w 521"/>
                  <a:gd name="T7" fmla="*/ 163 h 3371"/>
                  <a:gd name="T8" fmla="*/ 521 w 521"/>
                  <a:gd name="T9" fmla="*/ 363 h 3371"/>
                  <a:gd name="T10" fmla="*/ 218 w 521"/>
                  <a:gd name="T11" fmla="*/ 363 h 3371"/>
                  <a:gd name="T12" fmla="*/ 176 w 521"/>
                  <a:gd name="T13" fmla="*/ 405 h 3371"/>
                  <a:gd name="T14" fmla="*/ 218 w 521"/>
                  <a:gd name="T15" fmla="*/ 447 h 3371"/>
                  <a:gd name="T16" fmla="*/ 521 w 521"/>
                  <a:gd name="T17" fmla="*/ 447 h 3371"/>
                  <a:gd name="T18" fmla="*/ 521 w 521"/>
                  <a:gd name="T19" fmla="*/ 2783 h 3371"/>
                  <a:gd name="T20" fmla="*/ 0 w 521"/>
                  <a:gd name="T21" fmla="*/ 3371 h 3371"/>
                  <a:gd name="T22" fmla="*/ 0 w 521"/>
                  <a:gd name="T23" fmla="*/ 0 h 3371"/>
                  <a:gd name="T24" fmla="*/ 521 w 521"/>
                  <a:gd name="T25" fmla="*/ 0 h 3371"/>
                  <a:gd name="T26" fmla="*/ 521 w 521"/>
                  <a:gd name="T27" fmla="*/ 79 h 3371"/>
                  <a:gd name="T28" fmla="*/ 402 w 521"/>
                  <a:gd name="T29" fmla="*/ 79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1" h="3371">
                    <a:moveTo>
                      <a:pt x="402" y="79"/>
                    </a:moveTo>
                    <a:cubicBezTo>
                      <a:pt x="379" y="79"/>
                      <a:pt x="360" y="98"/>
                      <a:pt x="360" y="121"/>
                    </a:cubicBezTo>
                    <a:cubicBezTo>
                      <a:pt x="360" y="144"/>
                      <a:pt x="379" y="163"/>
                      <a:pt x="402" y="163"/>
                    </a:cubicBezTo>
                    <a:cubicBezTo>
                      <a:pt x="521" y="163"/>
                      <a:pt x="521" y="163"/>
                      <a:pt x="521" y="163"/>
                    </a:cubicBezTo>
                    <a:cubicBezTo>
                      <a:pt x="521" y="229"/>
                      <a:pt x="521" y="296"/>
                      <a:pt x="521" y="363"/>
                    </a:cubicBezTo>
                    <a:cubicBezTo>
                      <a:pt x="218" y="363"/>
                      <a:pt x="218" y="363"/>
                      <a:pt x="218" y="363"/>
                    </a:cubicBezTo>
                    <a:cubicBezTo>
                      <a:pt x="195" y="363"/>
                      <a:pt x="176" y="382"/>
                      <a:pt x="176" y="405"/>
                    </a:cubicBezTo>
                    <a:cubicBezTo>
                      <a:pt x="176" y="428"/>
                      <a:pt x="195" y="447"/>
                      <a:pt x="218" y="447"/>
                    </a:cubicBezTo>
                    <a:cubicBezTo>
                      <a:pt x="521" y="447"/>
                      <a:pt x="521" y="447"/>
                      <a:pt x="521" y="447"/>
                    </a:cubicBezTo>
                    <a:cubicBezTo>
                      <a:pt x="521" y="1527"/>
                      <a:pt x="521" y="2573"/>
                      <a:pt x="521" y="2783"/>
                    </a:cubicBezTo>
                    <a:cubicBezTo>
                      <a:pt x="521" y="3246"/>
                      <a:pt x="0" y="3371"/>
                      <a:pt x="0" y="3371"/>
                    </a:cubicBezTo>
                    <a:cubicBezTo>
                      <a:pt x="0" y="0"/>
                      <a:pt x="0" y="0"/>
                      <a:pt x="0" y="0"/>
                    </a:cubicBezTo>
                    <a:cubicBezTo>
                      <a:pt x="521" y="0"/>
                      <a:pt x="521" y="0"/>
                      <a:pt x="521" y="0"/>
                    </a:cubicBezTo>
                    <a:cubicBezTo>
                      <a:pt x="521" y="27"/>
                      <a:pt x="521" y="53"/>
                      <a:pt x="521" y="79"/>
                    </a:cubicBezTo>
                    <a:lnTo>
                      <a:pt x="402" y="79"/>
                    </a:lnTo>
                    <a:close/>
                  </a:path>
                </a:pathLst>
              </a:custGeom>
              <a:solidFill>
                <a:srgbClr val="CCE9F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3" name="ïsļiḑé"/>
              <p:cNvSpPr/>
              <p:nvPr/>
            </p:nvSpPr>
            <p:spPr bwMode="auto">
              <a:xfrm>
                <a:off x="9078694" y="4021047"/>
                <a:ext cx="32538" cy="29285"/>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4"/>
                      <a:pt x="0" y="27"/>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4" name="iṥḻîḋè"/>
              <p:cNvSpPr/>
              <p:nvPr/>
            </p:nvSpPr>
            <p:spPr bwMode="auto">
              <a:xfrm>
                <a:off x="8960471" y="4021047"/>
                <a:ext cx="118223" cy="29285"/>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7"/>
                      <a:pt x="345" y="54"/>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5" name="îṩ1ïḑê"/>
              <p:cNvSpPr/>
              <p:nvPr/>
            </p:nvSpPr>
            <p:spPr bwMode="auto">
              <a:xfrm>
                <a:off x="9078694" y="4215192"/>
                <a:ext cx="32538" cy="29285"/>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5"/>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6" name="iŝľíde"/>
              <p:cNvSpPr/>
              <p:nvPr/>
            </p:nvSpPr>
            <p:spPr bwMode="auto">
              <a:xfrm>
                <a:off x="8960471" y="4215192"/>
                <a:ext cx="118223" cy="29285"/>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5"/>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7" name="ïṡļîḍè"/>
              <p:cNvSpPr/>
              <p:nvPr/>
            </p:nvSpPr>
            <p:spPr bwMode="auto">
              <a:xfrm>
                <a:off x="9078694" y="4410423"/>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8" name="íSḻíḋé"/>
              <p:cNvSpPr/>
              <p:nvPr/>
            </p:nvSpPr>
            <p:spPr bwMode="auto">
              <a:xfrm>
                <a:off x="8960471" y="4410423"/>
                <a:ext cx="118223" cy="28200"/>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6"/>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89" name="íŝľîďé"/>
              <p:cNvSpPr/>
              <p:nvPr/>
            </p:nvSpPr>
            <p:spPr bwMode="auto">
              <a:xfrm>
                <a:off x="9078694" y="4798716"/>
                <a:ext cx="32538" cy="29285"/>
              </a:xfrm>
              <a:custGeom>
                <a:avLst/>
                <a:gdLst>
                  <a:gd name="T0" fmla="*/ 0 w 96"/>
                  <a:gd name="T1" fmla="*/ 0 h 84"/>
                  <a:gd name="T2" fmla="*/ 96 w 96"/>
                  <a:gd name="T3" fmla="*/ 0 h 84"/>
                  <a:gd name="T4" fmla="*/ 96 w 96"/>
                  <a:gd name="T5" fmla="*/ 84 h 84"/>
                  <a:gd name="T6" fmla="*/ 0 w 96"/>
                  <a:gd name="T7" fmla="*/ 84 h 84"/>
                  <a:gd name="T8" fmla="*/ 0 w 96"/>
                  <a:gd name="T9" fmla="*/ 0 h 84"/>
                </a:gdLst>
                <a:ahLst/>
                <a:cxnLst>
                  <a:cxn ang="0">
                    <a:pos x="T0" y="T1"/>
                  </a:cxn>
                  <a:cxn ang="0">
                    <a:pos x="T2" y="T3"/>
                  </a:cxn>
                  <a:cxn ang="0">
                    <a:pos x="T4" y="T5"/>
                  </a:cxn>
                  <a:cxn ang="0">
                    <a:pos x="T6" y="T7"/>
                  </a:cxn>
                  <a:cxn ang="0">
                    <a:pos x="T8" y="T9"/>
                  </a:cxn>
                </a:cxnLst>
                <a:rect l="0" t="0" r="r" b="b"/>
                <a:pathLst>
                  <a:path w="96" h="84">
                    <a:moveTo>
                      <a:pt x="0" y="0"/>
                    </a:moveTo>
                    <a:cubicBezTo>
                      <a:pt x="96" y="0"/>
                      <a:pt x="96" y="0"/>
                      <a:pt x="96" y="0"/>
                    </a:cubicBezTo>
                    <a:cubicBezTo>
                      <a:pt x="96" y="84"/>
                      <a:pt x="96" y="84"/>
                      <a:pt x="96" y="84"/>
                    </a:cubicBezTo>
                    <a:cubicBezTo>
                      <a:pt x="0" y="84"/>
                      <a:pt x="0" y="84"/>
                      <a:pt x="0" y="84"/>
                    </a:cubicBezTo>
                    <a:cubicBezTo>
                      <a:pt x="0" y="56"/>
                      <a:pt x="0" y="28"/>
                      <a:pt x="0"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0" name="íṣļïḑe"/>
              <p:cNvSpPr/>
              <p:nvPr/>
            </p:nvSpPr>
            <p:spPr bwMode="auto">
              <a:xfrm>
                <a:off x="8960471" y="4798716"/>
                <a:ext cx="118223" cy="29285"/>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6"/>
                      <a:pt x="345" y="84"/>
                    </a:cubicBezTo>
                    <a:cubicBezTo>
                      <a:pt x="42" y="84"/>
                      <a:pt x="42" y="84"/>
                      <a:pt x="42" y="84"/>
                    </a:cubicBezTo>
                    <a:cubicBezTo>
                      <a:pt x="19" y="84"/>
                      <a:pt x="0" y="65"/>
                      <a:pt x="0" y="42"/>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1" name="ïṣḷîḑê"/>
              <p:cNvSpPr/>
              <p:nvPr/>
            </p:nvSpPr>
            <p:spPr bwMode="auto">
              <a:xfrm>
                <a:off x="9078694" y="4604570"/>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2" name="ïṥḻíḋe"/>
              <p:cNvSpPr/>
              <p:nvPr/>
            </p:nvSpPr>
            <p:spPr bwMode="auto">
              <a:xfrm>
                <a:off x="8960471" y="4604570"/>
                <a:ext cx="118223" cy="28200"/>
              </a:xfrm>
              <a:custGeom>
                <a:avLst/>
                <a:gdLst>
                  <a:gd name="T0" fmla="*/ 0 w 345"/>
                  <a:gd name="T1" fmla="*/ 42 h 84"/>
                  <a:gd name="T2" fmla="*/ 42 w 345"/>
                  <a:gd name="T3" fmla="*/ 0 h 84"/>
                  <a:gd name="T4" fmla="*/ 345 w 345"/>
                  <a:gd name="T5" fmla="*/ 0 h 84"/>
                  <a:gd name="T6" fmla="*/ 345 w 345"/>
                  <a:gd name="T7" fmla="*/ 84 h 84"/>
                  <a:gd name="T8" fmla="*/ 42 w 345"/>
                  <a:gd name="T9" fmla="*/ 84 h 84"/>
                  <a:gd name="T10" fmla="*/ 0 w 345"/>
                  <a:gd name="T11" fmla="*/ 42 h 84"/>
                </a:gdLst>
                <a:ahLst/>
                <a:cxnLst>
                  <a:cxn ang="0">
                    <a:pos x="T0" y="T1"/>
                  </a:cxn>
                  <a:cxn ang="0">
                    <a:pos x="T2" y="T3"/>
                  </a:cxn>
                  <a:cxn ang="0">
                    <a:pos x="T4" y="T5"/>
                  </a:cxn>
                  <a:cxn ang="0">
                    <a:pos x="T6" y="T7"/>
                  </a:cxn>
                  <a:cxn ang="0">
                    <a:pos x="T8" y="T9"/>
                  </a:cxn>
                  <a:cxn ang="0">
                    <a:pos x="T10" y="T11"/>
                  </a:cxn>
                </a:cxnLst>
                <a:rect l="0" t="0" r="r" b="b"/>
                <a:pathLst>
                  <a:path w="345" h="84">
                    <a:moveTo>
                      <a:pt x="0" y="42"/>
                    </a:moveTo>
                    <a:cubicBezTo>
                      <a:pt x="0" y="19"/>
                      <a:pt x="19" y="0"/>
                      <a:pt x="42" y="0"/>
                    </a:cubicBezTo>
                    <a:cubicBezTo>
                      <a:pt x="345" y="0"/>
                      <a:pt x="345" y="0"/>
                      <a:pt x="345" y="0"/>
                    </a:cubicBezTo>
                    <a:cubicBezTo>
                      <a:pt x="345" y="28"/>
                      <a:pt x="345" y="56"/>
                      <a:pt x="345"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3" name="iṡ1îḋe"/>
              <p:cNvSpPr/>
              <p:nvPr/>
            </p:nvSpPr>
            <p:spPr bwMode="auto">
              <a:xfrm>
                <a:off x="9078694" y="4118662"/>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5"/>
                      <a:pt x="0" y="27"/>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4" name="îṩlîḍê"/>
              <p:cNvSpPr/>
              <p:nvPr/>
            </p:nvSpPr>
            <p:spPr bwMode="auto">
              <a:xfrm>
                <a:off x="9023379" y="4118662"/>
                <a:ext cx="55316" cy="28200"/>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7"/>
                      <a:pt x="161" y="55"/>
                      <a:pt x="161"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5" name="íṣḷïdé"/>
              <p:cNvSpPr/>
              <p:nvPr/>
            </p:nvSpPr>
            <p:spPr bwMode="auto">
              <a:xfrm>
                <a:off x="9078694" y="4312808"/>
                <a:ext cx="32538" cy="28200"/>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6" name="îšḷíďê"/>
              <p:cNvSpPr/>
              <p:nvPr/>
            </p:nvSpPr>
            <p:spPr bwMode="auto">
              <a:xfrm>
                <a:off x="9023379" y="4312808"/>
                <a:ext cx="55316" cy="28200"/>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8"/>
                      <a:pt x="161" y="56"/>
                      <a:pt x="161"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7" name="îšľïḍé"/>
              <p:cNvSpPr/>
              <p:nvPr/>
            </p:nvSpPr>
            <p:spPr bwMode="auto">
              <a:xfrm>
                <a:off x="9078694" y="4506954"/>
                <a:ext cx="32538" cy="29285"/>
              </a:xfrm>
              <a:custGeom>
                <a:avLst/>
                <a:gdLst>
                  <a:gd name="T0" fmla="*/ 96 w 96"/>
                  <a:gd name="T1" fmla="*/ 0 h 84"/>
                  <a:gd name="T2" fmla="*/ 96 w 96"/>
                  <a:gd name="T3" fmla="*/ 84 h 84"/>
                  <a:gd name="T4" fmla="*/ 0 w 96"/>
                  <a:gd name="T5" fmla="*/ 84 h 84"/>
                  <a:gd name="T6" fmla="*/ 0 w 96"/>
                  <a:gd name="T7" fmla="*/ 0 h 84"/>
                  <a:gd name="T8" fmla="*/ 96 w 96"/>
                  <a:gd name="T9" fmla="*/ 0 h 84"/>
                </a:gdLst>
                <a:ahLst/>
                <a:cxnLst>
                  <a:cxn ang="0">
                    <a:pos x="T0" y="T1"/>
                  </a:cxn>
                  <a:cxn ang="0">
                    <a:pos x="T2" y="T3"/>
                  </a:cxn>
                  <a:cxn ang="0">
                    <a:pos x="T4" y="T5"/>
                  </a:cxn>
                  <a:cxn ang="0">
                    <a:pos x="T6" y="T7"/>
                  </a:cxn>
                  <a:cxn ang="0">
                    <a:pos x="T8" y="T9"/>
                  </a:cxn>
                </a:cxnLst>
                <a:rect l="0" t="0" r="r" b="b"/>
                <a:pathLst>
                  <a:path w="96" h="84">
                    <a:moveTo>
                      <a:pt x="96" y="0"/>
                    </a:moveTo>
                    <a:cubicBezTo>
                      <a:pt x="96" y="84"/>
                      <a:pt x="96" y="84"/>
                      <a:pt x="96" y="84"/>
                    </a:cubicBezTo>
                    <a:cubicBezTo>
                      <a:pt x="0" y="84"/>
                      <a:pt x="0" y="84"/>
                      <a:pt x="0" y="84"/>
                    </a:cubicBezTo>
                    <a:cubicBezTo>
                      <a:pt x="0" y="56"/>
                      <a:pt x="0" y="28"/>
                      <a:pt x="0" y="0"/>
                    </a:cubicBezTo>
                    <a:lnTo>
                      <a:pt x="96" y="0"/>
                    </a:ln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8" name="îşľiḍé"/>
              <p:cNvSpPr/>
              <p:nvPr/>
            </p:nvSpPr>
            <p:spPr bwMode="auto">
              <a:xfrm>
                <a:off x="9023379" y="4506954"/>
                <a:ext cx="55316" cy="29285"/>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8"/>
                      <a:pt x="161" y="56"/>
                      <a:pt x="161" y="84"/>
                    </a:cubicBezTo>
                    <a:cubicBezTo>
                      <a:pt x="42" y="84"/>
                      <a:pt x="42" y="84"/>
                      <a:pt x="42" y="84"/>
                    </a:cubicBezTo>
                    <a:cubicBezTo>
                      <a:pt x="19" y="84"/>
                      <a:pt x="0" y="65"/>
                      <a:pt x="0" y="42"/>
                    </a:cubicBezTo>
                    <a:close/>
                  </a:path>
                </a:pathLst>
              </a:custGeom>
              <a:solidFill>
                <a:srgbClr val="E3E1D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899" name="íṧľíḍe"/>
              <p:cNvSpPr/>
              <p:nvPr/>
            </p:nvSpPr>
            <p:spPr bwMode="auto">
              <a:xfrm>
                <a:off x="9078694" y="4701100"/>
                <a:ext cx="32538" cy="29285"/>
              </a:xfrm>
              <a:custGeom>
                <a:avLst/>
                <a:gdLst>
                  <a:gd name="T0" fmla="*/ 0 w 96"/>
                  <a:gd name="T1" fmla="*/ 0 h 84"/>
                  <a:gd name="T2" fmla="*/ 96 w 96"/>
                  <a:gd name="T3" fmla="*/ 0 h 84"/>
                  <a:gd name="T4" fmla="*/ 96 w 96"/>
                  <a:gd name="T5" fmla="*/ 84 h 84"/>
                  <a:gd name="T6" fmla="*/ 0 w 96"/>
                  <a:gd name="T7" fmla="*/ 84 h 84"/>
                  <a:gd name="T8" fmla="*/ 0 w 96"/>
                  <a:gd name="T9" fmla="*/ 0 h 84"/>
                </a:gdLst>
                <a:ahLst/>
                <a:cxnLst>
                  <a:cxn ang="0">
                    <a:pos x="T0" y="T1"/>
                  </a:cxn>
                  <a:cxn ang="0">
                    <a:pos x="T2" y="T3"/>
                  </a:cxn>
                  <a:cxn ang="0">
                    <a:pos x="T4" y="T5"/>
                  </a:cxn>
                  <a:cxn ang="0">
                    <a:pos x="T6" y="T7"/>
                  </a:cxn>
                  <a:cxn ang="0">
                    <a:pos x="T8" y="T9"/>
                  </a:cxn>
                </a:cxnLst>
                <a:rect l="0" t="0" r="r" b="b"/>
                <a:pathLst>
                  <a:path w="96" h="84">
                    <a:moveTo>
                      <a:pt x="0" y="0"/>
                    </a:moveTo>
                    <a:cubicBezTo>
                      <a:pt x="96" y="0"/>
                      <a:pt x="96" y="0"/>
                      <a:pt x="96" y="0"/>
                    </a:cubicBezTo>
                    <a:cubicBezTo>
                      <a:pt x="96" y="84"/>
                      <a:pt x="96" y="84"/>
                      <a:pt x="96" y="84"/>
                    </a:cubicBezTo>
                    <a:cubicBezTo>
                      <a:pt x="0" y="84"/>
                      <a:pt x="0" y="84"/>
                      <a:pt x="0" y="84"/>
                    </a:cubicBezTo>
                    <a:cubicBezTo>
                      <a:pt x="0" y="56"/>
                      <a:pt x="0" y="28"/>
                      <a:pt x="0"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0" name="ïś1ïḋe"/>
              <p:cNvSpPr/>
              <p:nvPr/>
            </p:nvSpPr>
            <p:spPr bwMode="auto">
              <a:xfrm>
                <a:off x="9023379" y="4701100"/>
                <a:ext cx="55316" cy="29285"/>
              </a:xfrm>
              <a:custGeom>
                <a:avLst/>
                <a:gdLst>
                  <a:gd name="T0" fmla="*/ 0 w 161"/>
                  <a:gd name="T1" fmla="*/ 42 h 84"/>
                  <a:gd name="T2" fmla="*/ 42 w 161"/>
                  <a:gd name="T3" fmla="*/ 0 h 84"/>
                  <a:gd name="T4" fmla="*/ 161 w 161"/>
                  <a:gd name="T5" fmla="*/ 0 h 84"/>
                  <a:gd name="T6" fmla="*/ 161 w 161"/>
                  <a:gd name="T7" fmla="*/ 84 h 84"/>
                  <a:gd name="T8" fmla="*/ 42 w 161"/>
                  <a:gd name="T9" fmla="*/ 84 h 84"/>
                  <a:gd name="T10" fmla="*/ 0 w 161"/>
                  <a:gd name="T11" fmla="*/ 42 h 84"/>
                </a:gdLst>
                <a:ahLst/>
                <a:cxnLst>
                  <a:cxn ang="0">
                    <a:pos x="T0" y="T1"/>
                  </a:cxn>
                  <a:cxn ang="0">
                    <a:pos x="T2" y="T3"/>
                  </a:cxn>
                  <a:cxn ang="0">
                    <a:pos x="T4" y="T5"/>
                  </a:cxn>
                  <a:cxn ang="0">
                    <a:pos x="T6" y="T7"/>
                  </a:cxn>
                  <a:cxn ang="0">
                    <a:pos x="T8" y="T9"/>
                  </a:cxn>
                  <a:cxn ang="0">
                    <a:pos x="T10" y="T11"/>
                  </a:cxn>
                </a:cxnLst>
                <a:rect l="0" t="0" r="r" b="b"/>
                <a:pathLst>
                  <a:path w="161" h="84">
                    <a:moveTo>
                      <a:pt x="0" y="42"/>
                    </a:moveTo>
                    <a:cubicBezTo>
                      <a:pt x="0" y="19"/>
                      <a:pt x="19" y="0"/>
                      <a:pt x="42" y="0"/>
                    </a:cubicBezTo>
                    <a:cubicBezTo>
                      <a:pt x="161" y="0"/>
                      <a:pt x="161" y="0"/>
                      <a:pt x="161" y="0"/>
                    </a:cubicBezTo>
                    <a:cubicBezTo>
                      <a:pt x="161" y="28"/>
                      <a:pt x="161" y="56"/>
                      <a:pt x="161" y="84"/>
                    </a:cubicBezTo>
                    <a:cubicBezTo>
                      <a:pt x="42" y="84"/>
                      <a:pt x="42" y="84"/>
                      <a:pt x="42" y="84"/>
                    </a:cubicBezTo>
                    <a:cubicBezTo>
                      <a:pt x="19" y="84"/>
                      <a:pt x="0" y="65"/>
                      <a:pt x="0" y="42"/>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1" name="iSļíḓè"/>
              <p:cNvSpPr/>
              <p:nvPr/>
            </p:nvSpPr>
            <p:spPr bwMode="auto">
              <a:xfrm>
                <a:off x="9023379" y="4896331"/>
                <a:ext cx="87854" cy="28200"/>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2" name="íṧļíďè"/>
              <p:cNvSpPr/>
              <p:nvPr/>
            </p:nvSpPr>
            <p:spPr bwMode="auto">
              <a:xfrm>
                <a:off x="9023379" y="5090478"/>
                <a:ext cx="87854" cy="28200"/>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3" name="ïṥḻîďé"/>
              <p:cNvSpPr/>
              <p:nvPr/>
            </p:nvSpPr>
            <p:spPr bwMode="auto">
              <a:xfrm>
                <a:off x="9023379" y="5284624"/>
                <a:ext cx="87854" cy="29285"/>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04" name="íś1íḋe"/>
              <p:cNvSpPr/>
              <p:nvPr/>
            </p:nvSpPr>
            <p:spPr bwMode="auto">
              <a:xfrm>
                <a:off x="9023379" y="5478770"/>
                <a:ext cx="87854" cy="29285"/>
              </a:xfrm>
              <a:custGeom>
                <a:avLst/>
                <a:gdLst>
                  <a:gd name="T0" fmla="*/ 42 w 257"/>
                  <a:gd name="T1" fmla="*/ 0 h 84"/>
                  <a:gd name="T2" fmla="*/ 257 w 257"/>
                  <a:gd name="T3" fmla="*/ 0 h 84"/>
                  <a:gd name="T4" fmla="*/ 257 w 257"/>
                  <a:gd name="T5" fmla="*/ 84 h 84"/>
                  <a:gd name="T6" fmla="*/ 42 w 257"/>
                  <a:gd name="T7" fmla="*/ 84 h 84"/>
                  <a:gd name="T8" fmla="*/ 0 w 257"/>
                  <a:gd name="T9" fmla="*/ 42 h 84"/>
                  <a:gd name="T10" fmla="*/ 42 w 257"/>
                  <a:gd name="T11" fmla="*/ 0 h 84"/>
                </a:gdLst>
                <a:ahLst/>
                <a:cxnLst>
                  <a:cxn ang="0">
                    <a:pos x="T0" y="T1"/>
                  </a:cxn>
                  <a:cxn ang="0">
                    <a:pos x="T2" y="T3"/>
                  </a:cxn>
                  <a:cxn ang="0">
                    <a:pos x="T4" y="T5"/>
                  </a:cxn>
                  <a:cxn ang="0">
                    <a:pos x="T6" y="T7"/>
                  </a:cxn>
                  <a:cxn ang="0">
                    <a:pos x="T8" y="T9"/>
                  </a:cxn>
                  <a:cxn ang="0">
                    <a:pos x="T10" y="T11"/>
                  </a:cxn>
                </a:cxnLst>
                <a:rect l="0" t="0" r="r" b="b"/>
                <a:pathLst>
                  <a:path w="257" h="84">
                    <a:moveTo>
                      <a:pt x="42" y="0"/>
                    </a:moveTo>
                    <a:cubicBezTo>
                      <a:pt x="257" y="0"/>
                      <a:pt x="257" y="0"/>
                      <a:pt x="257" y="0"/>
                    </a:cubicBezTo>
                    <a:cubicBezTo>
                      <a:pt x="257" y="84"/>
                      <a:pt x="257" y="84"/>
                      <a:pt x="257" y="84"/>
                    </a:cubicBezTo>
                    <a:cubicBezTo>
                      <a:pt x="42" y="84"/>
                      <a:pt x="42" y="84"/>
                      <a:pt x="42" y="84"/>
                    </a:cubicBezTo>
                    <a:cubicBezTo>
                      <a:pt x="19" y="84"/>
                      <a:pt x="0" y="65"/>
                      <a:pt x="0" y="42"/>
                    </a:cubicBezTo>
                    <a:cubicBezTo>
                      <a:pt x="0" y="19"/>
                      <a:pt x="19" y="0"/>
                      <a:pt x="42" y="0"/>
                    </a:cubicBezTo>
                    <a:close/>
                  </a:path>
                </a:pathLst>
              </a:custGeom>
              <a:solidFill>
                <a:srgbClr val="D6D2C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sp>
          <p:nvSpPr>
            <p:cNvPr id="1766" name="isľiḑê"/>
            <p:cNvSpPr txBox="1"/>
            <p:nvPr/>
          </p:nvSpPr>
          <p:spPr>
            <a:xfrm>
              <a:off x="5113347" y="1591634"/>
              <a:ext cx="2102567" cy="553998"/>
            </a:xfrm>
            <a:prstGeom prst="rect">
              <a:avLst/>
            </a:prstGeom>
            <a:noFill/>
          </p:spPr>
          <p:txBody>
            <a:bodyPr wrap="square" rtlCol="0" anchor="b">
              <a:spAutoFit/>
            </a:bodyPr>
            <a:lstStyle/>
            <a:p>
              <a:r>
                <a:rPr lang="en-US" altLang="zh-CN" sz="3000" b="1" dirty="0">
                  <a:solidFill>
                    <a:schemeClr val="bg1"/>
                  </a:solidFill>
                  <a:latin typeface="华文楷体" panose="02010600040101010101" pitchFamily="2" charset="-122"/>
                  <a:ea typeface="华文楷体" panose="02010600040101010101" pitchFamily="2" charset="-122"/>
                </a:rPr>
                <a:t>1.</a:t>
              </a:r>
              <a:r>
                <a:rPr lang="zh-CN" altLang="en-US" sz="3000" b="1" dirty="0">
                  <a:solidFill>
                    <a:schemeClr val="bg1"/>
                  </a:solidFill>
                  <a:latin typeface="华文楷体" panose="02010600040101010101" pitchFamily="2" charset="-122"/>
                  <a:ea typeface="华文楷体" panose="02010600040101010101" pitchFamily="2" charset="-122"/>
                </a:rPr>
                <a:t>药理作用</a:t>
              </a:r>
              <a:endParaRPr lang="en-GB" altLang="zh-CN" sz="3000" b="1" dirty="0">
                <a:solidFill>
                  <a:schemeClr val="bg1"/>
                </a:solidFill>
                <a:latin typeface="华文楷体" panose="02010600040101010101" pitchFamily="2" charset="-122"/>
                <a:ea typeface="华文楷体" panose="02010600040101010101" pitchFamily="2" charset="-122"/>
              </a:endParaRPr>
            </a:p>
          </p:txBody>
        </p:sp>
      </p:grpSp>
      <p:grpSp>
        <p:nvGrpSpPr>
          <p:cNvPr id="1937" name="组合 1936"/>
          <p:cNvGrpSpPr/>
          <p:nvPr/>
        </p:nvGrpSpPr>
        <p:grpSpPr>
          <a:xfrm>
            <a:off x="946872" y="2898126"/>
            <a:ext cx="5151408" cy="2760994"/>
            <a:chOff x="2871112" y="4445597"/>
            <a:chExt cx="4875890" cy="2760994"/>
          </a:xfrm>
        </p:grpSpPr>
        <p:sp>
          <p:nvSpPr>
            <p:cNvPr id="1938" name="iṡḷïḓé"/>
            <p:cNvSpPr/>
            <p:nvPr/>
          </p:nvSpPr>
          <p:spPr>
            <a:xfrm>
              <a:off x="2871112" y="4445597"/>
              <a:ext cx="4875890" cy="2760994"/>
            </a:xfrm>
            <a:prstGeom prst="roundRect">
              <a:avLst>
                <a:gd name="adj" fmla="val 4531"/>
              </a:avLst>
            </a:prstGeom>
            <a:solidFill>
              <a:srgbClr val="15B6BC">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solidFill>
                  <a:schemeClr val="tx1"/>
                </a:solidFill>
              </a:endParaRPr>
            </a:p>
          </p:txBody>
        </p:sp>
        <p:sp>
          <p:nvSpPr>
            <p:cNvPr id="1939" name="文本框 1938"/>
            <p:cNvSpPr txBox="1"/>
            <p:nvPr/>
          </p:nvSpPr>
          <p:spPr>
            <a:xfrm>
              <a:off x="3244165" y="4830980"/>
              <a:ext cx="4279498" cy="1918089"/>
            </a:xfrm>
            <a:prstGeom prst="rect">
              <a:avLst/>
            </a:prstGeom>
            <a:noFill/>
          </p:spPr>
          <p:txBody>
            <a:bodyPr wrap="square">
              <a:spAutoFit/>
            </a:bodyPr>
            <a:lstStyle/>
            <a:p>
              <a:pPr indent="457200" algn="l" fontAlgn="auto">
                <a:lnSpc>
                  <a:spcPct val="120000"/>
                </a:lnSpc>
              </a:pPr>
              <a:r>
                <a:rPr lang="zh-CN" altLang="en-US"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rPr>
                <a:t>硝酸甘油影响细胞内</a:t>
              </a:r>
              <a:r>
                <a:rPr lang="en-US" altLang="zh-CN"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rPr>
                <a:t>NO</a:t>
              </a:r>
              <a:r>
                <a:rPr lang="zh-CN" altLang="en-US"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rPr>
                <a:t>释放，松弛血管平滑肌而起作用。</a:t>
              </a:r>
              <a:endParaRPr lang="en-US" altLang="zh-CN"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endParaRPr>
            </a:p>
            <a:p>
              <a:pPr indent="0" algn="l" fontAlgn="auto">
                <a:lnSpc>
                  <a:spcPct val="120000"/>
                </a:lnSpc>
              </a:pPr>
              <a:r>
                <a:rPr lang="zh-CN" altLang="en-US"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rPr>
                <a:t>（1）降低心肌耗氧量</a:t>
              </a:r>
              <a:endParaRPr lang="zh-CN" altLang="en-US"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endParaRPr>
            </a:p>
            <a:p>
              <a:pPr indent="0" fontAlgn="auto">
                <a:lnSpc>
                  <a:spcPct val="120000"/>
                </a:lnSpc>
              </a:pPr>
              <a:r>
                <a:rPr lang="zh-CN" altLang="en-US"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rPr>
                <a:t>（2）增加心肌供氧量</a:t>
              </a:r>
              <a:endParaRPr lang="zh-CN" altLang="en-US"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endParaRPr>
            </a:p>
            <a:p>
              <a:pPr indent="0" fontAlgn="auto">
                <a:lnSpc>
                  <a:spcPct val="120000"/>
                </a:lnSpc>
              </a:pPr>
              <a:r>
                <a:rPr lang="zh-CN" altLang="en-US"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rPr>
                <a:t>（3）保护心肌缺血细胞</a:t>
              </a:r>
              <a:endParaRPr lang="zh-CN" altLang="en-US"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endParaRPr>
            </a:p>
          </p:txBody>
        </p:sp>
      </p:grpSp>
      <p:grpSp>
        <p:nvGrpSpPr>
          <p:cNvPr id="1945" name="组合 1944"/>
          <p:cNvGrpSpPr/>
          <p:nvPr/>
        </p:nvGrpSpPr>
        <p:grpSpPr>
          <a:xfrm>
            <a:off x="6380148" y="2867624"/>
            <a:ext cx="5062552" cy="2791496"/>
            <a:chOff x="3331422" y="4454593"/>
            <a:chExt cx="4351364" cy="2791496"/>
          </a:xfrm>
        </p:grpSpPr>
        <p:sp>
          <p:nvSpPr>
            <p:cNvPr id="1946" name="iṡḷïḓé"/>
            <p:cNvSpPr/>
            <p:nvPr/>
          </p:nvSpPr>
          <p:spPr>
            <a:xfrm>
              <a:off x="3331422" y="4454593"/>
              <a:ext cx="4351364" cy="2791496"/>
            </a:xfrm>
            <a:prstGeom prst="roundRect">
              <a:avLst>
                <a:gd name="adj" fmla="val 4531"/>
              </a:avLst>
            </a:prstGeom>
            <a:solidFill>
              <a:srgbClr val="15B6BC">
                <a:alpha val="10000"/>
              </a:srgbClr>
            </a:solidFill>
            <a:ln>
              <a:solidFill>
                <a:srgbClr val="A1E2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solidFill>
                  <a:schemeClr val="tx1"/>
                </a:solidFill>
              </a:endParaRPr>
            </a:p>
          </p:txBody>
        </p:sp>
        <p:sp>
          <p:nvSpPr>
            <p:cNvPr id="1947" name="文本框 1946"/>
            <p:cNvSpPr txBox="1"/>
            <p:nvPr/>
          </p:nvSpPr>
          <p:spPr>
            <a:xfrm>
              <a:off x="3703773" y="4862822"/>
              <a:ext cx="3606661" cy="1918089"/>
            </a:xfrm>
            <a:prstGeom prst="rect">
              <a:avLst/>
            </a:prstGeom>
            <a:noFill/>
          </p:spPr>
          <p:txBody>
            <a:bodyPr wrap="square">
              <a:spAutoFit/>
            </a:bodyPr>
            <a:lstStyle/>
            <a:p>
              <a:pPr marR="0" lvl="0">
                <a:lnSpc>
                  <a:spcPct val="120000"/>
                </a:lnSpc>
                <a:spcBef>
                  <a:spcPts val="0"/>
                </a:spcBef>
                <a:spcAft>
                  <a:spcPts val="0"/>
                </a:spcAft>
                <a:buClrTx/>
                <a:buSzTx/>
                <a:buFontTx/>
                <a:buNone/>
                <a:defRPr/>
              </a:pPr>
              <a:r>
                <a:rPr lang="zh-CN" altLang="en-US"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rPr>
                <a:t>（1）心绞痛</a:t>
              </a:r>
              <a:endParaRPr lang="en-US" altLang="zh-CN"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endParaRPr>
            </a:p>
            <a:p>
              <a:pPr marR="0" lvl="0" indent="457200">
                <a:lnSpc>
                  <a:spcPct val="120000"/>
                </a:lnSpc>
                <a:spcBef>
                  <a:spcPts val="0"/>
                </a:spcBef>
                <a:spcAft>
                  <a:spcPts val="0"/>
                </a:spcAft>
                <a:buClrTx/>
                <a:buSzTx/>
                <a:buFontTx/>
                <a:buNone/>
                <a:defRPr/>
              </a:pPr>
              <a:r>
                <a:rPr lang="zh-CN" altLang="en-US"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rPr>
                <a:t>可预防和治疗各种类型的心绞痛，是稳定型心绞痛发作的首选药。</a:t>
              </a:r>
              <a:endParaRPr lang="en-US" altLang="zh-CN" sz="2000" dirty="0">
                <a:solidFill>
                  <a:schemeClr val="tx1">
                    <a:lumMod val="75000"/>
                    <a:lumOff val="25000"/>
                  </a:schemeClr>
                </a:solidFill>
                <a:latin typeface="华文楷体" panose="02010600040101010101" pitchFamily="2" charset="-122"/>
                <a:ea typeface="华文楷体" panose="02010600040101010101" pitchFamily="2" charset="-122"/>
                <a:cs typeface="Times New Roman" panose="02020603050405020304" pitchFamily="18" charset="0"/>
              </a:endParaRPr>
            </a:p>
            <a:p>
              <a:pPr>
                <a:lnSpc>
                  <a:spcPct val="120000"/>
                </a:lnSpc>
                <a:defRPr/>
              </a:pPr>
              <a:r>
                <a:rPr lang="zh-CN" altLang="en-US"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rPr>
                <a:t>（</a:t>
              </a:r>
              <a:r>
                <a:rPr lang="en-US" altLang="zh-CN"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rPr>
                <a:t>2</a:t>
              </a:r>
              <a:r>
                <a:rPr lang="zh-CN" altLang="en-US"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rPr>
                <a:t>）急性心肌梗死</a:t>
              </a:r>
              <a:endParaRPr lang="en-US" altLang="zh-CN"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endParaRPr>
            </a:p>
            <a:p>
              <a:pPr marR="0" lvl="0">
                <a:lnSpc>
                  <a:spcPct val="120000"/>
                </a:lnSpc>
                <a:spcBef>
                  <a:spcPts val="0"/>
                </a:spcBef>
                <a:spcAft>
                  <a:spcPts val="0"/>
                </a:spcAft>
                <a:buClrTx/>
                <a:buSzTx/>
                <a:buFontTx/>
                <a:buNone/>
                <a:defRPr/>
              </a:pPr>
              <a:r>
                <a:rPr lang="zh-CN" altLang="en-US"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rPr>
                <a:t>（</a:t>
              </a:r>
              <a:r>
                <a:rPr lang="en-US" altLang="zh-CN"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rPr>
                <a:t>）心力衰竭</a:t>
              </a:r>
              <a:endParaRPr lang="zh-CN" altLang="en-US" sz="2000" b="1" dirty="0">
                <a:solidFill>
                  <a:srgbClr val="ED7D31"/>
                </a:solidFill>
                <a:latin typeface="华文楷体" panose="02010600040101010101" pitchFamily="2" charset="-122"/>
                <a:ea typeface="华文楷体" panose="02010600040101010101" pitchFamily="2" charset="-122"/>
                <a:cs typeface="Times New Roman" panose="02020603050405020304" pitchFamily="18" charset="0"/>
              </a:endParaRPr>
            </a:p>
          </p:txBody>
        </p:sp>
      </p:grpSp>
      <p:sp>
        <p:nvSpPr>
          <p:cNvPr id="1980" name="标题 1"/>
          <p:cNvSpPr txBox="1"/>
          <p:nvPr/>
        </p:nvSpPr>
        <p:spPr>
          <a:xfrm>
            <a:off x="3737185" y="71895"/>
            <a:ext cx="3956611" cy="675775"/>
          </a:xfrm>
          <a:prstGeom prst="rect">
            <a:avLst/>
          </a:prstGeom>
        </p:spPr>
        <p:txBody>
          <a:bodyPr anchor="ctr"/>
          <a:lstStyle>
            <a:lvl1pPr algn="l" defTabSz="914400" rtl="0" eaLnBrk="1" latinLnBrk="0" hangingPunct="1">
              <a:lnSpc>
                <a:spcPct val="90000"/>
              </a:lnSpc>
              <a:spcBef>
                <a:spcPct val="0"/>
              </a:spcBef>
              <a:buNone/>
              <a:defRPr sz="3000" b="1" kern="1200">
                <a:solidFill>
                  <a:schemeClr val="tx1">
                    <a:lumMod val="75000"/>
                    <a:lumOff val="25000"/>
                  </a:schemeClr>
                </a:solidFill>
                <a:latin typeface="黑体" panose="02010609060101010101" pitchFamily="49" charset="-122"/>
                <a:ea typeface="黑体" panose="02010609060101010101" pitchFamily="49" charset="-122"/>
                <a:cs typeface="+mj-cs"/>
              </a:defRPr>
            </a:lvl1pPr>
          </a:lstStyle>
          <a:p>
            <a:r>
              <a:rPr lang="zh-CN" altLang="en-US" i="1" dirty="0"/>
              <a:t>（二）硝酸甘油</a:t>
            </a:r>
            <a:endParaRPr lang="zh-CN" alt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80"/>
                                        </p:tgtEl>
                                        <p:attrNameLst>
                                          <p:attrName>style.visibility</p:attrName>
                                        </p:attrNameLst>
                                      </p:cBhvr>
                                      <p:to>
                                        <p:strVal val="visible"/>
                                      </p:to>
                                    </p:set>
                                    <p:animEffect transition="in" filter="fade">
                                      <p:cBhvr>
                                        <p:cTn id="7" dur="500"/>
                                        <p:tgtEl>
                                          <p:spTgt spid="198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63"/>
                                        </p:tgtEl>
                                        <p:attrNameLst>
                                          <p:attrName>style.visibility</p:attrName>
                                        </p:attrNameLst>
                                      </p:cBhvr>
                                      <p:to>
                                        <p:strVal val="visible"/>
                                      </p:to>
                                    </p:set>
                                    <p:animEffect transition="in" filter="wipe(down)">
                                      <p:cBhvr>
                                        <p:cTn id="11" dur="500"/>
                                        <p:tgtEl>
                                          <p:spTgt spid="176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1937"/>
                                        </p:tgtEl>
                                        <p:attrNameLst>
                                          <p:attrName>style.visibility</p:attrName>
                                        </p:attrNameLst>
                                      </p:cBhvr>
                                      <p:to>
                                        <p:strVal val="visible"/>
                                      </p:to>
                                    </p:set>
                                    <p:animEffect transition="in" filter="randombar(horizontal)">
                                      <p:cBhvr>
                                        <p:cTn id="19" dur="500"/>
                                        <p:tgtEl>
                                          <p:spTgt spid="1937"/>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1945"/>
                                        </p:tgtEl>
                                        <p:attrNameLst>
                                          <p:attrName>style.visibility</p:attrName>
                                        </p:attrNameLst>
                                      </p:cBhvr>
                                      <p:to>
                                        <p:strVal val="visible"/>
                                      </p:to>
                                    </p:set>
                                    <p:animEffect transition="in" filter="randombar(horizontal)">
                                      <p:cBhvr>
                                        <p:cTn id="23" dur="500"/>
                                        <p:tgtEl>
                                          <p:spTgt spid="19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E:\涪陵卫校2022.2.16\PPT\图片1.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720" y="1074420"/>
            <a:ext cx="3256277" cy="5867718"/>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13"/>
          <p:cNvGrpSpPr/>
          <p:nvPr/>
        </p:nvGrpSpPr>
        <p:grpSpPr>
          <a:xfrm>
            <a:off x="2495179" y="2186059"/>
            <a:ext cx="9838688" cy="4773246"/>
            <a:chOff x="2495179" y="2186059"/>
            <a:chExt cx="9838688" cy="4773246"/>
          </a:xfrm>
        </p:grpSpPr>
        <p:grpSp>
          <p:nvGrpSpPr>
            <p:cNvPr id="10" name="组合 9"/>
            <p:cNvGrpSpPr/>
            <p:nvPr/>
          </p:nvGrpSpPr>
          <p:grpSpPr>
            <a:xfrm>
              <a:off x="2495179" y="2186059"/>
              <a:ext cx="7812508" cy="3808340"/>
              <a:chOff x="2495179" y="2186059"/>
              <a:chExt cx="7812508" cy="3808340"/>
            </a:xfrm>
          </p:grpSpPr>
          <p:sp>
            <p:nvSpPr>
              <p:cNvPr id="43" name="矩形: 圆角 42"/>
              <p:cNvSpPr/>
              <p:nvPr/>
            </p:nvSpPr>
            <p:spPr>
              <a:xfrm>
                <a:off x="2495179" y="2186059"/>
                <a:ext cx="7603448" cy="3633993"/>
              </a:xfrm>
              <a:prstGeom prst="roundRect">
                <a:avLst>
                  <a:gd name="adj" fmla="val 0"/>
                </a:avLst>
              </a:prstGeom>
              <a:solidFill>
                <a:schemeClr val="bg1">
                  <a:lumMod val="95000"/>
                </a:schemeClr>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2704239" y="2360406"/>
                <a:ext cx="7603448" cy="3633993"/>
              </a:xfrm>
              <a:prstGeom prst="roundRect">
                <a:avLst>
                  <a:gd name="adj" fmla="val 0"/>
                </a:avLst>
              </a:prstGeom>
              <a:solidFill>
                <a:srgbClr val="CCE8F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3268" t="45944" r="15116" b="15560"/>
            <a:stretch>
              <a:fillRect/>
            </a:stretch>
          </p:blipFill>
          <p:spPr>
            <a:xfrm>
              <a:off x="9300168" y="5528405"/>
              <a:ext cx="3033699" cy="1430900"/>
            </a:xfrm>
            <a:prstGeom prst="rect">
              <a:avLst/>
            </a:prstGeom>
          </p:spPr>
        </p:pic>
      </p:grpSp>
      <p:sp>
        <p:nvSpPr>
          <p:cNvPr id="2" name="标题 1"/>
          <p:cNvSpPr>
            <a:spLocks noGrp="1"/>
          </p:cNvSpPr>
          <p:nvPr>
            <p:ph type="title"/>
          </p:nvPr>
        </p:nvSpPr>
        <p:spPr>
          <a:xfrm>
            <a:off x="753261" y="71895"/>
            <a:ext cx="2967839" cy="675775"/>
          </a:xfrm>
          <a:prstGeom prst="rect">
            <a:avLst/>
          </a:prstGeom>
        </p:spPr>
        <p:txBody>
          <a:bodyPr/>
          <a:lstStyle/>
          <a:p>
            <a:r>
              <a:rPr lang="zh-CN" altLang="en-US" dirty="0"/>
              <a:t>三、抗心绞痛药</a:t>
            </a:r>
            <a:endParaRPr lang="zh-CN" altLang="en-US" dirty="0"/>
          </a:p>
        </p:txBody>
      </p:sp>
      <p:sp>
        <p:nvSpPr>
          <p:cNvPr id="1980" name="标题 1"/>
          <p:cNvSpPr txBox="1"/>
          <p:nvPr/>
        </p:nvSpPr>
        <p:spPr>
          <a:xfrm>
            <a:off x="3737185" y="71895"/>
            <a:ext cx="3956611" cy="675775"/>
          </a:xfrm>
          <a:prstGeom prst="rect">
            <a:avLst/>
          </a:prstGeom>
        </p:spPr>
        <p:txBody>
          <a:bodyPr anchor="ctr"/>
          <a:lstStyle>
            <a:lvl1pPr algn="l" defTabSz="914400" rtl="0" eaLnBrk="1" latinLnBrk="0" hangingPunct="1">
              <a:lnSpc>
                <a:spcPct val="90000"/>
              </a:lnSpc>
              <a:spcBef>
                <a:spcPct val="0"/>
              </a:spcBef>
              <a:buNone/>
              <a:defRPr sz="3000" b="1" kern="1200">
                <a:solidFill>
                  <a:schemeClr val="tx1">
                    <a:lumMod val="75000"/>
                    <a:lumOff val="25000"/>
                  </a:schemeClr>
                </a:solidFill>
                <a:latin typeface="黑体" panose="02010609060101010101" pitchFamily="49" charset="-122"/>
                <a:ea typeface="黑体" panose="02010609060101010101" pitchFamily="49" charset="-122"/>
                <a:cs typeface="+mj-cs"/>
              </a:defRPr>
            </a:lvl1pPr>
          </a:lstStyle>
          <a:p>
            <a:r>
              <a:rPr lang="zh-CN" altLang="en-US" i="1" dirty="0"/>
              <a:t>（二）硝酸甘油</a:t>
            </a:r>
            <a:endParaRPr lang="zh-CN" altLang="en-US" i="1" dirty="0"/>
          </a:p>
        </p:txBody>
      </p:sp>
      <p:sp>
        <p:nvSpPr>
          <p:cNvPr id="1943" name="矩形: 圆角 1942"/>
          <p:cNvSpPr/>
          <p:nvPr/>
        </p:nvSpPr>
        <p:spPr>
          <a:xfrm>
            <a:off x="1365304" y="991746"/>
            <a:ext cx="2546296" cy="597890"/>
          </a:xfrm>
          <a:prstGeom prst="roundRect">
            <a:avLst>
              <a:gd name="adj" fmla="val 30414"/>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000" b="1" dirty="0">
                <a:latin typeface="华文楷体" panose="02010600040101010101" pitchFamily="2" charset="-122"/>
                <a:ea typeface="华文楷体" panose="02010600040101010101" pitchFamily="2" charset="-122"/>
              </a:rPr>
              <a:t>3. </a:t>
            </a:r>
            <a:r>
              <a:rPr lang="zh-CN" altLang="en-US" sz="3000" b="1" dirty="0">
                <a:latin typeface="华文楷体" panose="02010600040101010101" pitchFamily="2" charset="-122"/>
                <a:ea typeface="华文楷体" panose="02010600040101010101" pitchFamily="2" charset="-122"/>
              </a:rPr>
              <a:t>不良反应</a:t>
            </a:r>
            <a:endParaRPr lang="zh-CN" altLang="en-US" sz="3000" b="1" dirty="0">
              <a:latin typeface="华文楷体" panose="02010600040101010101" pitchFamily="2" charset="-122"/>
              <a:ea typeface="华文楷体" panose="02010600040101010101" pitchFamily="2" charset="-122"/>
            </a:endParaRPr>
          </a:p>
        </p:txBody>
      </p:sp>
      <p:sp>
        <p:nvSpPr>
          <p:cNvPr id="46" name="文本框 45"/>
          <p:cNvSpPr txBox="1"/>
          <p:nvPr/>
        </p:nvSpPr>
        <p:spPr>
          <a:xfrm>
            <a:off x="2860021" y="2451991"/>
            <a:ext cx="7447666" cy="3169650"/>
          </a:xfrm>
          <a:prstGeom prst="rect">
            <a:avLst/>
          </a:prstGeom>
          <a:noFill/>
        </p:spPr>
        <p:txBody>
          <a:bodyPr wrap="square">
            <a:spAutoFit/>
          </a:bodyPr>
          <a:lstStyle/>
          <a:p>
            <a:pPr>
              <a:lnSpc>
                <a:spcPct val="120000"/>
              </a:lnSpc>
            </a:pPr>
            <a:r>
              <a:rPr lang="zh-CN" altLang="en-US" sz="2400" b="1" dirty="0">
                <a:solidFill>
                  <a:srgbClr val="ED7D31"/>
                </a:solidFill>
                <a:latin typeface="华文楷体" panose="02010600040101010101" pitchFamily="2" charset="-122"/>
                <a:ea typeface="华文楷体" panose="02010600040101010101" pitchFamily="2" charset="-122"/>
              </a:rPr>
              <a:t>（</a:t>
            </a:r>
            <a:r>
              <a:rPr lang="en-US" altLang="zh-CN" sz="2400" b="1" dirty="0">
                <a:solidFill>
                  <a:srgbClr val="ED7D31"/>
                </a:solidFill>
                <a:latin typeface="华文楷体" panose="02010600040101010101" pitchFamily="2" charset="-122"/>
                <a:ea typeface="华文楷体" panose="02010600040101010101" pitchFamily="2" charset="-122"/>
              </a:rPr>
              <a:t>1</a:t>
            </a:r>
            <a:r>
              <a:rPr lang="zh-CN" altLang="en-US" sz="2400" b="1" dirty="0">
                <a:solidFill>
                  <a:srgbClr val="ED7D31"/>
                </a:solidFill>
                <a:latin typeface="华文楷体" panose="02010600040101010101" pitchFamily="2" charset="-122"/>
                <a:ea typeface="华文楷体" panose="02010600040101010101" pitchFamily="2" charset="-122"/>
              </a:rPr>
              <a:t>）血管扩张反应</a:t>
            </a:r>
            <a:endParaRPr lang="en-US" altLang="zh-CN" sz="2400" b="1" dirty="0">
              <a:solidFill>
                <a:srgbClr val="ED7D31"/>
              </a:solidFill>
              <a:latin typeface="华文楷体" panose="02010600040101010101" pitchFamily="2" charset="-122"/>
              <a:ea typeface="华文楷体" panose="02010600040101010101" pitchFamily="2" charset="-122"/>
            </a:endParaRPr>
          </a:p>
          <a:p>
            <a:pPr>
              <a:lnSpc>
                <a:spcPct val="120000"/>
              </a:lnSpc>
            </a:pPr>
            <a:r>
              <a:rPr lang="zh-CN" altLang="en-US" sz="2400" dirty="0">
                <a:latin typeface="华文楷体" panose="02010600040101010101" pitchFamily="2" charset="-122"/>
                <a:ea typeface="华文楷体" panose="02010600040101010101" pitchFamily="2" charset="-122"/>
              </a:rPr>
              <a:t>可引起颜面潮红、搏动性头痛、眼压升高、反射性心率加快、直立性低血压及晕厥等。</a:t>
            </a:r>
            <a:endParaRPr lang="en-US" altLang="zh-CN" sz="2400" dirty="0">
              <a:latin typeface="华文楷体" panose="02010600040101010101" pitchFamily="2" charset="-122"/>
              <a:ea typeface="华文楷体" panose="02010600040101010101" pitchFamily="2" charset="-122"/>
            </a:endParaRPr>
          </a:p>
          <a:p>
            <a:pPr>
              <a:lnSpc>
                <a:spcPct val="120000"/>
              </a:lnSpc>
            </a:pPr>
            <a:r>
              <a:rPr lang="zh-CN" altLang="en-US" sz="2400" b="1" dirty="0">
                <a:solidFill>
                  <a:srgbClr val="ED7D31"/>
                </a:solidFill>
                <a:latin typeface="华文楷体" panose="02010600040101010101" pitchFamily="2" charset="-122"/>
                <a:ea typeface="华文楷体" panose="02010600040101010101" pitchFamily="2" charset="-122"/>
              </a:rPr>
              <a:t>（</a:t>
            </a:r>
            <a:r>
              <a:rPr lang="en-US" altLang="zh-CN" sz="2400" b="1" dirty="0">
                <a:solidFill>
                  <a:srgbClr val="ED7D31"/>
                </a:solidFill>
                <a:latin typeface="华文楷体" panose="02010600040101010101" pitchFamily="2" charset="-122"/>
                <a:ea typeface="华文楷体" panose="02010600040101010101" pitchFamily="2" charset="-122"/>
              </a:rPr>
              <a:t>2</a:t>
            </a:r>
            <a:r>
              <a:rPr lang="zh-CN" altLang="en-US" sz="2400" b="1" dirty="0">
                <a:solidFill>
                  <a:srgbClr val="ED7D31"/>
                </a:solidFill>
                <a:latin typeface="华文楷体" panose="02010600040101010101" pitchFamily="2" charset="-122"/>
                <a:ea typeface="华文楷体" panose="02010600040101010101" pitchFamily="2" charset="-122"/>
              </a:rPr>
              <a:t>）高铁血红蛋白血症</a:t>
            </a:r>
            <a:endParaRPr lang="en-US" altLang="zh-CN" sz="2400" b="1" dirty="0">
              <a:solidFill>
                <a:srgbClr val="ED7D31"/>
              </a:solidFill>
              <a:latin typeface="华文楷体" panose="02010600040101010101" pitchFamily="2" charset="-122"/>
              <a:ea typeface="华文楷体" panose="02010600040101010101" pitchFamily="2" charset="-122"/>
            </a:endParaRPr>
          </a:p>
          <a:p>
            <a:pPr>
              <a:lnSpc>
                <a:spcPct val="120000"/>
              </a:lnSpc>
            </a:pPr>
            <a:r>
              <a:rPr lang="zh-CN" altLang="en-US" sz="2400" dirty="0">
                <a:latin typeface="华文楷体" panose="02010600040101010101" pitchFamily="2" charset="-122"/>
                <a:ea typeface="华文楷体" panose="02010600040101010101" pitchFamily="2" charset="-122"/>
              </a:rPr>
              <a:t>剂量过大或长期使用可发生，可静脉注射亚甲蓝对抗。</a:t>
            </a:r>
            <a:endParaRPr lang="en-US" altLang="zh-CN" sz="2400" dirty="0">
              <a:latin typeface="华文楷体" panose="02010600040101010101" pitchFamily="2" charset="-122"/>
              <a:ea typeface="华文楷体" panose="02010600040101010101" pitchFamily="2" charset="-122"/>
            </a:endParaRPr>
          </a:p>
          <a:p>
            <a:pPr>
              <a:lnSpc>
                <a:spcPct val="120000"/>
              </a:lnSpc>
            </a:pPr>
            <a:r>
              <a:rPr lang="zh-CN" altLang="en-US" sz="2400" b="1" dirty="0">
                <a:solidFill>
                  <a:srgbClr val="ED7D31"/>
                </a:solidFill>
                <a:latin typeface="华文楷体" panose="02010600040101010101" pitchFamily="2" charset="-122"/>
                <a:ea typeface="华文楷体" panose="02010600040101010101" pitchFamily="2" charset="-122"/>
              </a:rPr>
              <a:t>（</a:t>
            </a:r>
            <a:r>
              <a:rPr lang="en-US" altLang="zh-CN" sz="2400" b="1" dirty="0">
                <a:solidFill>
                  <a:srgbClr val="ED7D31"/>
                </a:solidFill>
                <a:latin typeface="华文楷体" panose="02010600040101010101" pitchFamily="2" charset="-122"/>
                <a:ea typeface="华文楷体" panose="02010600040101010101" pitchFamily="2" charset="-122"/>
              </a:rPr>
              <a:t>3</a:t>
            </a:r>
            <a:r>
              <a:rPr lang="zh-CN" altLang="en-US" sz="2400" b="1" dirty="0">
                <a:solidFill>
                  <a:srgbClr val="ED7D31"/>
                </a:solidFill>
                <a:latin typeface="华文楷体" panose="02010600040101010101" pitchFamily="2" charset="-122"/>
                <a:ea typeface="华文楷体" panose="02010600040101010101" pitchFamily="2" charset="-122"/>
              </a:rPr>
              <a:t>）耐受性</a:t>
            </a:r>
            <a:endParaRPr lang="en-US" altLang="zh-CN" sz="2400" b="1" dirty="0">
              <a:solidFill>
                <a:srgbClr val="ED7D31"/>
              </a:solidFill>
              <a:latin typeface="华文楷体" panose="02010600040101010101" pitchFamily="2" charset="-122"/>
              <a:ea typeface="华文楷体" panose="02010600040101010101" pitchFamily="2" charset="-122"/>
            </a:endParaRPr>
          </a:p>
          <a:p>
            <a:pPr>
              <a:lnSpc>
                <a:spcPct val="120000"/>
              </a:lnSpc>
            </a:pPr>
            <a:r>
              <a:rPr lang="zh-CN" altLang="en-US" sz="2400" dirty="0">
                <a:latin typeface="华文楷体" panose="02010600040101010101" pitchFamily="2" charset="-122"/>
                <a:ea typeface="华文楷体" panose="02010600040101010101" pitchFamily="2" charset="-122"/>
              </a:rPr>
              <a:t>连续用药</a:t>
            </a:r>
            <a:r>
              <a:rPr lang="en-US" altLang="zh-CN" sz="2400" dirty="0">
                <a:latin typeface="华文楷体" panose="02010600040101010101" pitchFamily="2" charset="-122"/>
                <a:ea typeface="华文楷体" panose="02010600040101010101" pitchFamily="2" charset="-122"/>
              </a:rPr>
              <a:t>2-3</a:t>
            </a:r>
            <a:r>
              <a:rPr lang="zh-CN" altLang="en-US" sz="2400" dirty="0">
                <a:latin typeface="华文楷体" panose="02010600040101010101" pitchFamily="2" charset="-122"/>
                <a:ea typeface="华文楷体" panose="02010600040101010101" pitchFamily="2" charset="-122"/>
              </a:rPr>
              <a:t>周可出现，停药</a:t>
            </a:r>
            <a:r>
              <a:rPr lang="en-US" altLang="zh-CN" sz="2400" dirty="0">
                <a:latin typeface="华文楷体" panose="02010600040101010101" pitchFamily="2" charset="-122"/>
                <a:ea typeface="华文楷体" panose="02010600040101010101" pitchFamily="2" charset="-122"/>
              </a:rPr>
              <a:t>1-2</a:t>
            </a:r>
            <a:r>
              <a:rPr lang="zh-CN" altLang="en-US" sz="2400" dirty="0">
                <a:latin typeface="华文楷体" panose="02010600040101010101" pitchFamily="2" charset="-122"/>
                <a:ea typeface="华文楷体" panose="02010600040101010101" pitchFamily="2" charset="-122"/>
              </a:rPr>
              <a:t>周后可恢复敏感性。</a:t>
            </a:r>
            <a:endParaRPr lang="zh-CN" altLang="en-US" sz="2400" dirty="0">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43"/>
                                        </p:tgtEl>
                                        <p:attrNameLst>
                                          <p:attrName>style.visibility</p:attrName>
                                        </p:attrNameLst>
                                      </p:cBhvr>
                                      <p:to>
                                        <p:strVal val="visible"/>
                                      </p:to>
                                    </p:set>
                                    <p:animEffect transition="in" filter="wipe(down)">
                                      <p:cBhvr>
                                        <p:cTn id="7" dur="500"/>
                                        <p:tgtEl>
                                          <p:spTgt spid="194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500"/>
                            </p:stCondLst>
                            <p:childTnLst>
                              <p:par>
                                <p:cTn id="12" presetID="10" presetClass="entr" presetSubtype="0" fill="hold" grpId="0" nodeType="afterEffect">
                                  <p:stCondLst>
                                    <p:cond delay="0"/>
                                  </p:stCondLst>
                                  <p:iterate type="lt">
                                    <p:tmPct val="10000"/>
                                  </p:iterate>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3" grpId="0" animBg="1"/>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3261" y="71895"/>
            <a:ext cx="2967839" cy="675775"/>
          </a:xfrm>
          <a:prstGeom prst="rect">
            <a:avLst/>
          </a:prstGeom>
        </p:spPr>
        <p:txBody>
          <a:bodyPr/>
          <a:lstStyle/>
          <a:p>
            <a:r>
              <a:rPr lang="zh-CN" altLang="en-US" dirty="0"/>
              <a:t>三、抗心绞痛药</a:t>
            </a:r>
            <a:endParaRPr lang="zh-CN" altLang="en-US" dirty="0"/>
          </a:p>
        </p:txBody>
      </p:sp>
      <p:sp>
        <p:nvSpPr>
          <p:cNvPr id="1980" name="标题 1"/>
          <p:cNvSpPr txBox="1"/>
          <p:nvPr/>
        </p:nvSpPr>
        <p:spPr>
          <a:xfrm>
            <a:off x="3737185" y="71895"/>
            <a:ext cx="3956611" cy="675775"/>
          </a:xfrm>
          <a:prstGeom prst="rect">
            <a:avLst/>
          </a:prstGeom>
        </p:spPr>
        <p:txBody>
          <a:bodyPr anchor="ctr"/>
          <a:lstStyle>
            <a:lvl1pPr algn="l" defTabSz="914400" rtl="0" eaLnBrk="1" latinLnBrk="0" hangingPunct="1">
              <a:lnSpc>
                <a:spcPct val="90000"/>
              </a:lnSpc>
              <a:spcBef>
                <a:spcPct val="0"/>
              </a:spcBef>
              <a:buNone/>
              <a:defRPr sz="3000" b="1" kern="1200">
                <a:solidFill>
                  <a:schemeClr val="tx1">
                    <a:lumMod val="75000"/>
                    <a:lumOff val="25000"/>
                  </a:schemeClr>
                </a:solidFill>
                <a:latin typeface="黑体" panose="02010609060101010101" pitchFamily="49" charset="-122"/>
                <a:ea typeface="黑体" panose="02010609060101010101" pitchFamily="49" charset="-122"/>
                <a:cs typeface="+mj-cs"/>
              </a:defRPr>
            </a:lvl1pPr>
          </a:lstStyle>
          <a:p>
            <a:r>
              <a:rPr lang="zh-CN" altLang="en-US" i="1" dirty="0"/>
              <a:t>（二）硝酸甘油</a:t>
            </a:r>
            <a:endParaRPr lang="zh-CN" altLang="en-US" i="1" dirty="0"/>
          </a:p>
        </p:txBody>
      </p:sp>
      <p:sp>
        <p:nvSpPr>
          <p:cNvPr id="1943" name="矩形: 圆角 1942"/>
          <p:cNvSpPr/>
          <p:nvPr/>
        </p:nvSpPr>
        <p:spPr>
          <a:xfrm>
            <a:off x="916757" y="991746"/>
            <a:ext cx="2546296" cy="597890"/>
          </a:xfrm>
          <a:prstGeom prst="roundRect">
            <a:avLst>
              <a:gd name="adj" fmla="val 30414"/>
            </a:avLst>
          </a:prstGeom>
          <a:solidFill>
            <a:srgbClr val="15B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000" b="1" dirty="0">
                <a:latin typeface="华文楷体" panose="02010600040101010101" pitchFamily="2" charset="-122"/>
                <a:ea typeface="华文楷体" panose="02010600040101010101" pitchFamily="2" charset="-122"/>
              </a:rPr>
              <a:t>4. </a:t>
            </a:r>
            <a:r>
              <a:rPr lang="zh-CN" altLang="en-US" sz="3000" b="1" dirty="0">
                <a:latin typeface="华文楷体" panose="02010600040101010101" pitchFamily="2" charset="-122"/>
                <a:ea typeface="华文楷体" panose="02010600040101010101" pitchFamily="2" charset="-122"/>
              </a:rPr>
              <a:t>用药指导</a:t>
            </a:r>
            <a:endParaRPr lang="zh-CN" altLang="en-US" sz="3000" b="1" dirty="0">
              <a:latin typeface="华文楷体" panose="02010600040101010101" pitchFamily="2" charset="-122"/>
              <a:ea typeface="华文楷体" panose="02010600040101010101" pitchFamily="2" charset="-122"/>
            </a:endParaRPr>
          </a:p>
        </p:txBody>
      </p:sp>
      <p:sp>
        <p:nvSpPr>
          <p:cNvPr id="30" name="PA-圆角矩形 2"/>
          <p:cNvSpPr/>
          <p:nvPr>
            <p:custDataLst>
              <p:tags r:id="rId1"/>
            </p:custDataLst>
          </p:nvPr>
        </p:nvSpPr>
        <p:spPr>
          <a:xfrm>
            <a:off x="916757" y="1915752"/>
            <a:ext cx="580319" cy="597890"/>
          </a:xfrm>
          <a:prstGeom prst="roundRect">
            <a:avLst>
              <a:gd name="adj" fmla="val 50000"/>
            </a:avLst>
          </a:prstGeom>
          <a:noFill/>
          <a:ln w="38100">
            <a:solidFill>
              <a:srgbClr val="15B6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rgbClr val="15B6BC"/>
                </a:solidFill>
                <a:latin typeface="Times New Roman" panose="02020603050405020304" pitchFamily="18" charset="0"/>
                <a:cs typeface="Times New Roman" panose="02020603050405020304" pitchFamily="18" charset="0"/>
              </a:rPr>
              <a:t>1</a:t>
            </a:r>
            <a:endParaRPr lang="zh-CN" altLang="en-US" sz="4000" b="1" dirty="0">
              <a:solidFill>
                <a:srgbClr val="15B6BC"/>
              </a:solidFill>
              <a:latin typeface="Times New Roman" panose="02020603050405020304" pitchFamily="18" charset="0"/>
              <a:cs typeface="Times New Roman" panose="02020603050405020304" pitchFamily="18" charset="0"/>
            </a:endParaRPr>
          </a:p>
        </p:txBody>
      </p:sp>
      <p:grpSp>
        <p:nvGrpSpPr>
          <p:cNvPr id="31" name="PA-组合 3"/>
          <p:cNvGrpSpPr/>
          <p:nvPr>
            <p:custDataLst>
              <p:tags r:id="rId2"/>
            </p:custDataLst>
          </p:nvPr>
        </p:nvGrpSpPr>
        <p:grpSpPr>
          <a:xfrm>
            <a:off x="1725205" y="1833712"/>
            <a:ext cx="8891995" cy="748494"/>
            <a:chOff x="1912151" y="1807219"/>
            <a:chExt cx="10858202" cy="748494"/>
          </a:xfrm>
        </p:grpSpPr>
        <p:sp>
          <p:nvSpPr>
            <p:cNvPr id="32" name="PA-íSlïďê"/>
            <p:cNvSpPr/>
            <p:nvPr>
              <p:custDataLst>
                <p:tags r:id="rId3"/>
              </p:custDataLst>
            </p:nvPr>
          </p:nvSpPr>
          <p:spPr>
            <a:xfrm>
              <a:off x="1931900" y="1807219"/>
              <a:ext cx="10838453" cy="748494"/>
            </a:xfrm>
            <a:prstGeom prst="rect">
              <a:avLst/>
            </a:prstGeom>
            <a:solidFill>
              <a:srgbClr val="A1E2E4">
                <a:alpha val="20000"/>
              </a:srgbClr>
            </a:solidFill>
            <a:ln w="12700" cap="rnd">
              <a:gradFill>
                <a:gsLst>
                  <a:gs pos="0">
                    <a:srgbClr val="15B6BC"/>
                  </a:gs>
                  <a:gs pos="100000">
                    <a:srgbClr val="15B6BC">
                      <a:alpha val="0"/>
                    </a:srgbClr>
                  </a:gs>
                </a:gsLst>
                <a:lin ang="2700000" scaled="0"/>
              </a:gra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en-US" altLang="zh-CN" b="1" dirty="0">
                <a:solidFill>
                  <a:schemeClr val="bg1"/>
                </a:solidFill>
              </a:endParaRPr>
            </a:p>
          </p:txBody>
        </p:sp>
        <p:sp>
          <p:nvSpPr>
            <p:cNvPr id="37" name="PA-文本框 20"/>
            <p:cNvSpPr txBox="1"/>
            <p:nvPr>
              <p:custDataLst>
                <p:tags r:id="rId4"/>
              </p:custDataLst>
            </p:nvPr>
          </p:nvSpPr>
          <p:spPr>
            <a:xfrm>
              <a:off x="1912151" y="1905384"/>
              <a:ext cx="9538183" cy="510461"/>
            </a:xfrm>
            <a:prstGeom prst="rect">
              <a:avLst/>
            </a:prstGeom>
            <a:noFill/>
          </p:spPr>
          <p:txBody>
            <a:bodyPr wrap="square">
              <a:spAutoFit/>
            </a:bodyPr>
            <a:lstStyle/>
            <a:p>
              <a:pPr>
                <a:lnSpc>
                  <a:spcPct val="120000"/>
                </a:lnSpc>
                <a:spcBef>
                  <a:spcPts val="500"/>
                </a:spcBef>
                <a:spcAft>
                  <a:spcPts val="500"/>
                </a:spcAft>
                <a:defRPr/>
              </a:pPr>
              <a:r>
                <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rPr>
                <a:t>首关效应明显，需采用舌下含服。</a:t>
              </a:r>
              <a:endParaRPr kumimoji="1" lang="en-US" altLang="zh-CN" sz="2400" dirty="0">
                <a:solidFill>
                  <a:prstClr val="black">
                    <a:lumMod val="85000"/>
                    <a:lumOff val="15000"/>
                  </a:prstClr>
                </a:solidFill>
                <a:latin typeface="华文楷体" panose="02010600040101010101" pitchFamily="2" charset="-122"/>
                <a:ea typeface="华文楷体" panose="02010600040101010101" pitchFamily="2" charset="-122"/>
              </a:endParaRPr>
            </a:p>
          </p:txBody>
        </p:sp>
      </p:grpSp>
      <p:sp>
        <p:nvSpPr>
          <p:cNvPr id="38" name="PA-圆角矩形 21"/>
          <p:cNvSpPr/>
          <p:nvPr>
            <p:custDataLst>
              <p:tags r:id="rId5"/>
            </p:custDataLst>
          </p:nvPr>
        </p:nvSpPr>
        <p:spPr>
          <a:xfrm>
            <a:off x="916757" y="2839758"/>
            <a:ext cx="580319" cy="597891"/>
          </a:xfrm>
          <a:prstGeom prst="roundRect">
            <a:avLst>
              <a:gd name="adj" fmla="val 50000"/>
            </a:avLst>
          </a:prstGeom>
          <a:noFill/>
          <a:ln w="381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rgbClr val="ED7D31"/>
                </a:solidFill>
                <a:latin typeface="Times New Roman" panose="02020603050405020304" pitchFamily="18" charset="0"/>
                <a:cs typeface="Times New Roman" panose="02020603050405020304" pitchFamily="18" charset="0"/>
              </a:rPr>
              <a:t>2</a:t>
            </a:r>
            <a:endParaRPr lang="zh-CN" altLang="en-US" sz="4000" b="1" dirty="0">
              <a:solidFill>
                <a:srgbClr val="ED7D31"/>
              </a:solidFill>
              <a:latin typeface="Times New Roman" panose="02020603050405020304" pitchFamily="18" charset="0"/>
              <a:cs typeface="Times New Roman" panose="02020603050405020304" pitchFamily="18" charset="0"/>
            </a:endParaRPr>
          </a:p>
        </p:txBody>
      </p:sp>
      <p:grpSp>
        <p:nvGrpSpPr>
          <p:cNvPr id="39" name="组合 38"/>
          <p:cNvGrpSpPr/>
          <p:nvPr/>
        </p:nvGrpSpPr>
        <p:grpSpPr>
          <a:xfrm>
            <a:off x="1725206" y="2786256"/>
            <a:ext cx="8887035" cy="748495"/>
            <a:chOff x="1918207" y="3066837"/>
            <a:chExt cx="10852146" cy="748495"/>
          </a:xfrm>
        </p:grpSpPr>
        <p:sp>
          <p:nvSpPr>
            <p:cNvPr id="40" name="íSlïďê"/>
            <p:cNvSpPr/>
            <p:nvPr/>
          </p:nvSpPr>
          <p:spPr>
            <a:xfrm>
              <a:off x="1931899" y="3066837"/>
              <a:ext cx="10838454" cy="748495"/>
            </a:xfrm>
            <a:prstGeom prst="rect">
              <a:avLst/>
            </a:prstGeom>
            <a:solidFill>
              <a:srgbClr val="ED7D31">
                <a:alpha val="20000"/>
              </a:srgbClr>
            </a:solidFill>
            <a:ln w="12700" cap="rnd">
              <a:gradFill>
                <a:gsLst>
                  <a:gs pos="0">
                    <a:srgbClr val="ED7D31"/>
                  </a:gs>
                  <a:gs pos="100000">
                    <a:srgbClr val="ED7D31">
                      <a:alpha val="0"/>
                    </a:srgbClr>
                  </a:gs>
                </a:gsLst>
                <a:lin ang="2700000" scaled="0"/>
              </a:gra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en-US" altLang="zh-CN" b="1" dirty="0">
                <a:solidFill>
                  <a:schemeClr val="bg1"/>
                </a:solidFill>
              </a:endParaRPr>
            </a:p>
          </p:txBody>
        </p:sp>
        <p:sp>
          <p:nvSpPr>
            <p:cNvPr id="41" name="PA-文本框 23"/>
            <p:cNvSpPr txBox="1"/>
            <p:nvPr>
              <p:custDataLst>
                <p:tags r:id="rId6"/>
              </p:custDataLst>
            </p:nvPr>
          </p:nvSpPr>
          <p:spPr>
            <a:xfrm>
              <a:off x="1918207" y="3159004"/>
              <a:ext cx="9538183" cy="510461"/>
            </a:xfrm>
            <a:prstGeom prst="rect">
              <a:avLst/>
            </a:prstGeom>
            <a:noFill/>
          </p:spPr>
          <p:txBody>
            <a:bodyPr wrap="square">
              <a:spAutoFit/>
            </a:bodyPr>
            <a:lstStyle/>
            <a:p>
              <a:pPr>
                <a:lnSpc>
                  <a:spcPct val="120000"/>
                </a:lnSpc>
                <a:spcBef>
                  <a:spcPts val="500"/>
                </a:spcBef>
                <a:spcAft>
                  <a:spcPts val="500"/>
                </a:spcAft>
                <a:defRPr/>
              </a:pPr>
              <a:r>
                <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rPr>
                <a:t>服药时，宜采用坐位或半卧位，改变体位不宜过大过快。</a:t>
              </a:r>
              <a:endParaRPr kumimoji="1" lang="en-US" altLang="zh-CN" sz="2400" dirty="0">
                <a:solidFill>
                  <a:prstClr val="black">
                    <a:lumMod val="85000"/>
                    <a:lumOff val="15000"/>
                  </a:prstClr>
                </a:solidFill>
                <a:latin typeface="华文楷体" panose="02010600040101010101" pitchFamily="2" charset="-122"/>
                <a:ea typeface="华文楷体" panose="02010600040101010101" pitchFamily="2" charset="-122"/>
              </a:endParaRPr>
            </a:p>
          </p:txBody>
        </p:sp>
      </p:grpSp>
      <p:sp>
        <p:nvSpPr>
          <p:cNvPr id="42" name="PA-圆角矩形 27"/>
          <p:cNvSpPr/>
          <p:nvPr>
            <p:custDataLst>
              <p:tags r:id="rId7"/>
            </p:custDataLst>
          </p:nvPr>
        </p:nvSpPr>
        <p:spPr>
          <a:xfrm>
            <a:off x="916757" y="4002853"/>
            <a:ext cx="580319" cy="597890"/>
          </a:xfrm>
          <a:prstGeom prst="roundRect">
            <a:avLst>
              <a:gd name="adj" fmla="val 50000"/>
            </a:avLst>
          </a:prstGeom>
          <a:noFill/>
          <a:ln w="38100">
            <a:solidFill>
              <a:srgbClr val="15B6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rgbClr val="15B6BC"/>
                </a:solidFill>
                <a:latin typeface="Times New Roman" panose="02020603050405020304" pitchFamily="18" charset="0"/>
                <a:cs typeface="Times New Roman" panose="02020603050405020304" pitchFamily="18" charset="0"/>
              </a:rPr>
              <a:t>3</a:t>
            </a:r>
            <a:endParaRPr lang="zh-CN" altLang="en-US" sz="4000" b="1" dirty="0">
              <a:solidFill>
                <a:srgbClr val="15B6BC"/>
              </a:solidFill>
              <a:latin typeface="Times New Roman" panose="02020603050405020304" pitchFamily="18" charset="0"/>
              <a:cs typeface="Times New Roman" panose="02020603050405020304" pitchFamily="18" charset="0"/>
            </a:endParaRPr>
          </a:p>
        </p:txBody>
      </p:sp>
      <p:grpSp>
        <p:nvGrpSpPr>
          <p:cNvPr id="43" name="组合 42"/>
          <p:cNvGrpSpPr/>
          <p:nvPr/>
        </p:nvGrpSpPr>
        <p:grpSpPr>
          <a:xfrm>
            <a:off x="1747631" y="3778960"/>
            <a:ext cx="8875821" cy="999668"/>
            <a:chOff x="1939535" y="3752467"/>
            <a:chExt cx="10838453" cy="999668"/>
          </a:xfrm>
        </p:grpSpPr>
        <p:sp>
          <p:nvSpPr>
            <p:cNvPr id="44" name="íSlïďê"/>
            <p:cNvSpPr/>
            <p:nvPr/>
          </p:nvSpPr>
          <p:spPr>
            <a:xfrm>
              <a:off x="1939535" y="3752467"/>
              <a:ext cx="10838453" cy="999668"/>
            </a:xfrm>
            <a:prstGeom prst="rect">
              <a:avLst/>
            </a:prstGeom>
            <a:solidFill>
              <a:srgbClr val="A1E2E4">
                <a:alpha val="20000"/>
              </a:srgbClr>
            </a:solidFill>
            <a:ln w="12700" cap="rnd">
              <a:gradFill>
                <a:gsLst>
                  <a:gs pos="0">
                    <a:srgbClr val="15B6BC"/>
                  </a:gs>
                  <a:gs pos="100000">
                    <a:srgbClr val="15B6BC">
                      <a:alpha val="0"/>
                    </a:srgbClr>
                  </a:gs>
                </a:gsLst>
                <a:lin ang="2700000" scaled="0"/>
              </a:gra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en-US" altLang="zh-CN" b="1" dirty="0">
                <a:solidFill>
                  <a:schemeClr val="bg1"/>
                </a:solidFill>
              </a:endParaRPr>
            </a:p>
          </p:txBody>
        </p:sp>
        <p:sp>
          <p:nvSpPr>
            <p:cNvPr id="45" name="PA-文本框 29"/>
            <p:cNvSpPr txBox="1"/>
            <p:nvPr>
              <p:custDataLst>
                <p:tags r:id="rId8"/>
              </p:custDataLst>
            </p:nvPr>
          </p:nvSpPr>
          <p:spPr>
            <a:xfrm>
              <a:off x="1939535" y="3798476"/>
              <a:ext cx="9838291" cy="953659"/>
            </a:xfrm>
            <a:prstGeom prst="rect">
              <a:avLst/>
            </a:prstGeom>
            <a:noFill/>
          </p:spPr>
          <p:txBody>
            <a:bodyPr wrap="square">
              <a:spAutoFit/>
            </a:bodyPr>
            <a:lstStyle/>
            <a:p>
              <a:pPr>
                <a:lnSpc>
                  <a:spcPct val="120000"/>
                </a:lnSpc>
                <a:spcBef>
                  <a:spcPts val="500"/>
                </a:spcBef>
                <a:spcAft>
                  <a:spcPts val="500"/>
                </a:spcAft>
                <a:defRPr/>
              </a:pPr>
              <a:r>
                <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rPr>
                <a:t>应注意避光、密封保存。舌下含服时应有灼热、麻刺感，否则药物可能失效。</a:t>
              </a:r>
              <a:endParaRPr kumimoji="1" lang="zh-CN" altLang="zh-CN" sz="2400" dirty="0">
                <a:solidFill>
                  <a:prstClr val="black">
                    <a:lumMod val="85000"/>
                    <a:lumOff val="15000"/>
                  </a:prstClr>
                </a:solidFill>
                <a:latin typeface="华文楷体" panose="02010600040101010101" pitchFamily="2" charset="-122"/>
                <a:ea typeface="华文楷体" panose="02010600040101010101" pitchFamily="2" charset="-122"/>
              </a:endParaRPr>
            </a:p>
          </p:txBody>
        </p:sp>
      </p:grpSp>
      <p:sp>
        <p:nvSpPr>
          <p:cNvPr id="46" name="PA-圆角矩形 21"/>
          <p:cNvSpPr/>
          <p:nvPr>
            <p:custDataLst>
              <p:tags r:id="rId9"/>
            </p:custDataLst>
          </p:nvPr>
        </p:nvSpPr>
        <p:spPr>
          <a:xfrm>
            <a:off x="916757" y="5091418"/>
            <a:ext cx="580319" cy="597891"/>
          </a:xfrm>
          <a:prstGeom prst="roundRect">
            <a:avLst>
              <a:gd name="adj" fmla="val 50000"/>
            </a:avLst>
          </a:prstGeom>
          <a:noFill/>
          <a:ln w="381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rgbClr val="ED7D31"/>
                </a:solidFill>
                <a:latin typeface="Times New Roman" panose="02020603050405020304" pitchFamily="18" charset="0"/>
                <a:cs typeface="Times New Roman" panose="02020603050405020304" pitchFamily="18" charset="0"/>
              </a:rPr>
              <a:t>4</a:t>
            </a:r>
            <a:endParaRPr lang="zh-CN" altLang="en-US" sz="4000" b="1" dirty="0">
              <a:solidFill>
                <a:srgbClr val="ED7D31"/>
              </a:solidFill>
              <a:latin typeface="Times New Roman" panose="02020603050405020304" pitchFamily="18" charset="0"/>
              <a:cs typeface="Times New Roman" panose="02020603050405020304" pitchFamily="18" charset="0"/>
            </a:endParaRPr>
          </a:p>
        </p:txBody>
      </p:sp>
      <p:grpSp>
        <p:nvGrpSpPr>
          <p:cNvPr id="47" name="组合 46"/>
          <p:cNvGrpSpPr/>
          <p:nvPr/>
        </p:nvGrpSpPr>
        <p:grpSpPr>
          <a:xfrm>
            <a:off x="1736420" y="5022837"/>
            <a:ext cx="8875821" cy="735054"/>
            <a:chOff x="1931900" y="3066838"/>
            <a:chExt cx="9538183" cy="735054"/>
          </a:xfrm>
        </p:grpSpPr>
        <p:sp>
          <p:nvSpPr>
            <p:cNvPr id="48" name="íSlïďê"/>
            <p:cNvSpPr/>
            <p:nvPr/>
          </p:nvSpPr>
          <p:spPr>
            <a:xfrm>
              <a:off x="1931900" y="3066838"/>
              <a:ext cx="9510798" cy="735054"/>
            </a:xfrm>
            <a:prstGeom prst="rect">
              <a:avLst/>
            </a:prstGeom>
            <a:solidFill>
              <a:srgbClr val="ED7D31">
                <a:alpha val="20000"/>
              </a:srgbClr>
            </a:solidFill>
            <a:ln w="12700" cap="rnd">
              <a:gradFill>
                <a:gsLst>
                  <a:gs pos="0">
                    <a:srgbClr val="ED7D31"/>
                  </a:gs>
                  <a:gs pos="100000">
                    <a:srgbClr val="ED7D31">
                      <a:alpha val="0"/>
                    </a:srgbClr>
                  </a:gs>
                </a:gsLst>
                <a:lin ang="2700000" scaled="0"/>
              </a:gra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en-US" altLang="zh-CN" b="1" dirty="0">
                <a:solidFill>
                  <a:schemeClr val="bg1"/>
                </a:solidFill>
              </a:endParaRPr>
            </a:p>
          </p:txBody>
        </p:sp>
        <p:sp>
          <p:nvSpPr>
            <p:cNvPr id="49" name="PA-文本框 23"/>
            <p:cNvSpPr txBox="1"/>
            <p:nvPr>
              <p:custDataLst>
                <p:tags r:id="rId10"/>
              </p:custDataLst>
            </p:nvPr>
          </p:nvSpPr>
          <p:spPr>
            <a:xfrm>
              <a:off x="1931900" y="3183913"/>
              <a:ext cx="9538183" cy="510461"/>
            </a:xfrm>
            <a:prstGeom prst="rect">
              <a:avLst/>
            </a:prstGeom>
            <a:noFill/>
          </p:spPr>
          <p:txBody>
            <a:bodyPr wrap="square" anchor="ctr">
              <a:spAutoFit/>
            </a:bodyPr>
            <a:lstStyle/>
            <a:p>
              <a:pPr>
                <a:lnSpc>
                  <a:spcPct val="120000"/>
                </a:lnSpc>
                <a:spcBef>
                  <a:spcPts val="500"/>
                </a:spcBef>
                <a:spcAft>
                  <a:spcPts val="500"/>
                </a:spcAft>
                <a:defRPr/>
              </a:pPr>
              <a:r>
                <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rPr>
                <a:t>采用小剂量、间歇给药或补充含巯基药物可减少耐受性发生。</a:t>
              </a:r>
              <a:endParaRPr kumimoji="1" lang="zh-CN" altLang="zh-CN" sz="2400" dirty="0">
                <a:solidFill>
                  <a:prstClr val="black">
                    <a:lumMod val="85000"/>
                    <a:lumOff val="15000"/>
                  </a:prstClr>
                </a:solidFill>
                <a:latin typeface="华文楷体" panose="02010600040101010101" pitchFamily="2" charset="-122"/>
                <a:ea typeface="华文楷体" panose="02010600040101010101" pitchFamily="2" charset="-122"/>
              </a:endParaRPr>
            </a:p>
          </p:txBody>
        </p:sp>
      </p:grpSp>
      <p:sp>
        <p:nvSpPr>
          <p:cNvPr id="50" name="PA-圆角矩形 27"/>
          <p:cNvSpPr/>
          <p:nvPr>
            <p:custDataLst>
              <p:tags r:id="rId11"/>
            </p:custDataLst>
          </p:nvPr>
        </p:nvSpPr>
        <p:spPr>
          <a:xfrm>
            <a:off x="916757" y="6062130"/>
            <a:ext cx="580319" cy="597890"/>
          </a:xfrm>
          <a:prstGeom prst="roundRect">
            <a:avLst>
              <a:gd name="adj" fmla="val 50000"/>
            </a:avLst>
          </a:prstGeom>
          <a:noFill/>
          <a:ln w="38100">
            <a:solidFill>
              <a:srgbClr val="15B6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rgbClr val="15B6BC"/>
                </a:solidFill>
                <a:latin typeface="Times New Roman" panose="02020603050405020304" pitchFamily="18" charset="0"/>
                <a:cs typeface="Times New Roman" panose="02020603050405020304" pitchFamily="18" charset="0"/>
              </a:rPr>
              <a:t>5</a:t>
            </a:r>
            <a:endParaRPr lang="zh-CN" altLang="en-US" sz="4000" b="1" dirty="0">
              <a:solidFill>
                <a:srgbClr val="15B6BC"/>
              </a:solidFill>
              <a:latin typeface="Times New Roman" panose="02020603050405020304" pitchFamily="18" charset="0"/>
              <a:cs typeface="Times New Roman" panose="02020603050405020304" pitchFamily="18" charset="0"/>
            </a:endParaRPr>
          </a:p>
        </p:txBody>
      </p:sp>
      <p:grpSp>
        <p:nvGrpSpPr>
          <p:cNvPr id="51" name="组合 50"/>
          <p:cNvGrpSpPr/>
          <p:nvPr/>
        </p:nvGrpSpPr>
        <p:grpSpPr>
          <a:xfrm>
            <a:off x="1741379" y="6002100"/>
            <a:ext cx="8845379" cy="650267"/>
            <a:chOff x="1931901" y="4249301"/>
            <a:chExt cx="10801279" cy="650267"/>
          </a:xfrm>
        </p:grpSpPr>
        <p:sp>
          <p:nvSpPr>
            <p:cNvPr id="52" name="íSlïďê"/>
            <p:cNvSpPr/>
            <p:nvPr/>
          </p:nvSpPr>
          <p:spPr>
            <a:xfrm>
              <a:off x="1931901" y="4249301"/>
              <a:ext cx="10801279" cy="650267"/>
            </a:xfrm>
            <a:prstGeom prst="rect">
              <a:avLst/>
            </a:prstGeom>
            <a:solidFill>
              <a:srgbClr val="A1E2E4">
                <a:alpha val="20000"/>
              </a:srgbClr>
            </a:solidFill>
            <a:ln w="12700" cap="rnd">
              <a:gradFill>
                <a:gsLst>
                  <a:gs pos="0">
                    <a:srgbClr val="15B6BC"/>
                  </a:gs>
                  <a:gs pos="100000">
                    <a:srgbClr val="15B6BC">
                      <a:alpha val="0"/>
                    </a:srgbClr>
                  </a:gs>
                </a:gsLst>
                <a:lin ang="2700000" scaled="0"/>
              </a:gra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en-US" altLang="zh-CN" b="1" dirty="0">
                <a:solidFill>
                  <a:schemeClr val="bg1"/>
                </a:solidFill>
              </a:endParaRPr>
            </a:p>
          </p:txBody>
        </p:sp>
        <p:sp>
          <p:nvSpPr>
            <p:cNvPr id="53" name="PA-文本框 29"/>
            <p:cNvSpPr txBox="1"/>
            <p:nvPr>
              <p:custDataLst>
                <p:tags r:id="rId12"/>
              </p:custDataLst>
            </p:nvPr>
          </p:nvSpPr>
          <p:spPr>
            <a:xfrm>
              <a:off x="1939535" y="4309331"/>
              <a:ext cx="9409201" cy="510461"/>
            </a:xfrm>
            <a:prstGeom prst="rect">
              <a:avLst/>
            </a:prstGeom>
            <a:noFill/>
          </p:spPr>
          <p:txBody>
            <a:bodyPr wrap="square">
              <a:spAutoFit/>
            </a:bodyPr>
            <a:lstStyle/>
            <a:p>
              <a:pPr>
                <a:lnSpc>
                  <a:spcPct val="120000"/>
                </a:lnSpc>
                <a:spcBef>
                  <a:spcPts val="500"/>
                </a:spcBef>
                <a:spcAft>
                  <a:spcPts val="500"/>
                </a:spcAft>
                <a:defRPr/>
              </a:pPr>
              <a:r>
                <a:rPr kumimoji="1" lang="zh-CN" altLang="en-US" sz="2400" dirty="0">
                  <a:solidFill>
                    <a:prstClr val="black">
                      <a:lumMod val="85000"/>
                      <a:lumOff val="15000"/>
                    </a:prstClr>
                  </a:solidFill>
                  <a:latin typeface="华文楷体" panose="02010600040101010101" pitchFamily="2" charset="-122"/>
                  <a:ea typeface="华文楷体" panose="02010600040101010101" pitchFamily="2" charset="-122"/>
                </a:rPr>
                <a:t>低血压、青光眼、颅内压升高者禁用。</a:t>
              </a:r>
              <a:endParaRPr kumimoji="1" lang="en-US" altLang="zh-CN" sz="2400" dirty="0">
                <a:solidFill>
                  <a:prstClr val="black">
                    <a:lumMod val="85000"/>
                    <a:lumOff val="15000"/>
                  </a:prstClr>
                </a:solidFill>
                <a:latin typeface="华文楷体" panose="02010600040101010101" pitchFamily="2" charset="-122"/>
                <a:ea typeface="华文楷体" panose="0201060004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43"/>
                                        </p:tgtEl>
                                        <p:attrNameLst>
                                          <p:attrName>style.visibility</p:attrName>
                                        </p:attrNameLst>
                                      </p:cBhvr>
                                      <p:to>
                                        <p:strVal val="visible"/>
                                      </p:to>
                                    </p:set>
                                    <p:animEffect transition="in" filter="wipe(down)">
                                      <p:cBhvr>
                                        <p:cTn id="7" dur="500"/>
                                        <p:tgtEl>
                                          <p:spTgt spid="194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to="" calcmode="lin" valueType="num">
                                      <p:cBhvr>
                                        <p:cTn id="17" dur="1000" fill="hold">
                                          <p:stCondLst>
                                            <p:cond delay="0"/>
                                          </p:stCondLst>
                                        </p:cTn>
                                        <p:tgtEl>
                                          <p:spTgt spid="31"/>
                                        </p:tgtEl>
                                        <p:attrNameLst>
                                          <p:attrName>ppt_x</p:attrName>
                                        </p:attrNameLst>
                                      </p:cBhvr>
                                      <p:tavLst>
                                        <p:tav tm="0" fmla="#ppt_x-(-#ppt_w/2*cos(ppt_r/180*pi))*((1.5-1.5*$)^2-(1.5-1.5*$)^3)">
                                          <p:val>
                                            <p:fltVal val="0"/>
                                          </p:val>
                                        </p:tav>
                                        <p:tav tm="100000">
                                          <p:val>
                                            <p:fltVal val="1"/>
                                          </p:val>
                                        </p:tav>
                                      </p:tavLst>
                                    </p:anim>
                                    <p:anim to="" calcmode="lin" valueType="num">
                                      <p:cBhvr>
                                        <p:cTn id="18" dur="1000" fill="hold">
                                          <p:stCondLst>
                                            <p:cond delay="0"/>
                                          </p:stCondLst>
                                        </p:cTn>
                                        <p:tgtEl>
                                          <p:spTgt spid="31"/>
                                        </p:tgtEl>
                                        <p:attrNameLst>
                                          <p:attrName>ppt_y</p:attrName>
                                        </p:attrNameLst>
                                      </p:cBhvr>
                                      <p:tavLst>
                                        <p:tav tm="0" fmla="#ppt_y-(-#ppt_h/2*cos(ppt_r/180*pi))*((1.5-1.5*$)^2-(1.5-1.5*$)^3)">
                                          <p:val>
                                            <p:fltVal val="0"/>
                                          </p:val>
                                        </p:tav>
                                        <p:tav tm="100000">
                                          <p:val>
                                            <p:fltVal val="1"/>
                                          </p:val>
                                        </p:tav>
                                      </p:tavLst>
                                    </p:anim>
                                    <p:anim to="" calcmode="lin" valueType="num">
                                      <p:cBhvr>
                                        <p:cTn id="19" dur="1000" fill="hold">
                                          <p:stCondLst>
                                            <p:cond delay="0"/>
                                          </p:stCondLst>
                                        </p:cTn>
                                        <p:tgtEl>
                                          <p:spTgt spid="31"/>
                                        </p:tgtEl>
                                        <p:attrNameLst>
                                          <p:attrName>ppt_h</p:attrName>
                                        </p:attrNameLst>
                                      </p:cBhvr>
                                      <p:tavLst>
                                        <p:tav tm="0" fmla="#ppt_h-(-#ppt_h)*((1.5-1.5*$)^2-(1.5-1.5*$)^3)">
                                          <p:val>
                                            <p:fltVal val="0"/>
                                          </p:val>
                                        </p:tav>
                                        <p:tav tm="100000">
                                          <p:val>
                                            <p:fltVal val="1"/>
                                          </p:val>
                                        </p:tav>
                                      </p:tavLst>
                                    </p:anim>
                                    <p:anim to="" calcmode="lin" valueType="num">
                                      <p:cBhvr>
                                        <p:cTn id="20" dur="1000" fill="hold">
                                          <p:stCondLst>
                                            <p:cond delay="0"/>
                                          </p:stCondLst>
                                        </p:cTn>
                                        <p:tgtEl>
                                          <p:spTgt spid="31"/>
                                        </p:tgtEl>
                                        <p:attrNameLst>
                                          <p:attrName>ppt_w</p:attrName>
                                        </p:attrNameLst>
                                      </p:cBhvr>
                                      <p:tavLst>
                                        <p:tav tm="0" fmla="#ppt_w-(-#ppt_w)*((1.5-1.5*$)^2-(1.5-1.5*$)^3)">
                                          <p:val>
                                            <p:fltVal val="0"/>
                                          </p:val>
                                        </p:tav>
                                        <p:tav tm="100000">
                                          <p:val>
                                            <p:fltVal val="1"/>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500" fill="hold"/>
                                        <p:tgtEl>
                                          <p:spTgt spid="38"/>
                                        </p:tgtEl>
                                        <p:attrNameLst>
                                          <p:attrName>ppt_w</p:attrName>
                                        </p:attrNameLst>
                                      </p:cBhvr>
                                      <p:tavLst>
                                        <p:tav tm="0">
                                          <p:val>
                                            <p:fltVal val="0"/>
                                          </p:val>
                                        </p:tav>
                                        <p:tav tm="100000">
                                          <p:val>
                                            <p:strVal val="#ppt_w"/>
                                          </p:val>
                                        </p:tav>
                                      </p:tavLst>
                                    </p:anim>
                                    <p:anim calcmode="lin" valueType="num">
                                      <p:cBhvr>
                                        <p:cTn id="25" dur="500" fill="hold"/>
                                        <p:tgtEl>
                                          <p:spTgt spid="38"/>
                                        </p:tgtEl>
                                        <p:attrNameLst>
                                          <p:attrName>ppt_h</p:attrName>
                                        </p:attrNameLst>
                                      </p:cBhvr>
                                      <p:tavLst>
                                        <p:tav tm="0">
                                          <p:val>
                                            <p:fltVal val="0"/>
                                          </p:val>
                                        </p:tav>
                                        <p:tav tm="100000">
                                          <p:val>
                                            <p:strVal val="#ppt_h"/>
                                          </p:val>
                                        </p:tav>
                                      </p:tavLst>
                                    </p:anim>
                                    <p:animEffect transition="in" filter="fade">
                                      <p:cBhvr>
                                        <p:cTn id="26" dur="500"/>
                                        <p:tgtEl>
                                          <p:spTgt spid="38"/>
                                        </p:tgtEl>
                                      </p:cBhvr>
                                    </p:animEffect>
                                  </p:childTnLst>
                                </p:cTn>
                              </p:par>
                            </p:childTnLst>
                          </p:cTn>
                        </p:par>
                        <p:par>
                          <p:cTn id="27" fill="hold">
                            <p:stCondLst>
                              <p:cond delay="2500"/>
                            </p:stCondLst>
                            <p:childTnLst>
                              <p:par>
                                <p:cTn id="28" presetID="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to="" calcmode="lin" valueType="num">
                                      <p:cBhvr>
                                        <p:cTn id="30" dur="1000" fill="hold">
                                          <p:stCondLst>
                                            <p:cond delay="0"/>
                                          </p:stCondLst>
                                        </p:cTn>
                                        <p:tgtEl>
                                          <p:spTgt spid="39"/>
                                        </p:tgtEl>
                                        <p:attrNameLst>
                                          <p:attrName>ppt_x</p:attrName>
                                        </p:attrNameLst>
                                      </p:cBhvr>
                                      <p:tavLst>
                                        <p:tav tm="0" fmla="#ppt_x-(-#ppt_w/2*cos(ppt_r/180*pi))*((1.5-1.5*$)^2-(1.5-1.5*$)^3)">
                                          <p:val>
                                            <p:fltVal val="0"/>
                                          </p:val>
                                        </p:tav>
                                        <p:tav tm="100000">
                                          <p:val>
                                            <p:fltVal val="1"/>
                                          </p:val>
                                        </p:tav>
                                      </p:tavLst>
                                    </p:anim>
                                    <p:anim to="" calcmode="lin" valueType="num">
                                      <p:cBhvr>
                                        <p:cTn id="31" dur="1000" fill="hold">
                                          <p:stCondLst>
                                            <p:cond delay="0"/>
                                          </p:stCondLst>
                                        </p:cTn>
                                        <p:tgtEl>
                                          <p:spTgt spid="39"/>
                                        </p:tgtEl>
                                        <p:attrNameLst>
                                          <p:attrName>ppt_y</p:attrName>
                                        </p:attrNameLst>
                                      </p:cBhvr>
                                      <p:tavLst>
                                        <p:tav tm="0" fmla="#ppt_y-(-#ppt_h/2*cos(ppt_r/180*pi))*((1.5-1.5*$)^2-(1.5-1.5*$)^3)">
                                          <p:val>
                                            <p:fltVal val="0"/>
                                          </p:val>
                                        </p:tav>
                                        <p:tav tm="100000">
                                          <p:val>
                                            <p:fltVal val="1"/>
                                          </p:val>
                                        </p:tav>
                                      </p:tavLst>
                                    </p:anim>
                                    <p:anim to="" calcmode="lin" valueType="num">
                                      <p:cBhvr>
                                        <p:cTn id="32" dur="1000" fill="hold">
                                          <p:stCondLst>
                                            <p:cond delay="0"/>
                                          </p:stCondLst>
                                        </p:cTn>
                                        <p:tgtEl>
                                          <p:spTgt spid="39"/>
                                        </p:tgtEl>
                                        <p:attrNameLst>
                                          <p:attrName>ppt_h</p:attrName>
                                        </p:attrNameLst>
                                      </p:cBhvr>
                                      <p:tavLst>
                                        <p:tav tm="0" fmla="#ppt_h-(-#ppt_h)*((1.5-1.5*$)^2-(1.5-1.5*$)^3)">
                                          <p:val>
                                            <p:fltVal val="0"/>
                                          </p:val>
                                        </p:tav>
                                        <p:tav tm="100000">
                                          <p:val>
                                            <p:fltVal val="1"/>
                                          </p:val>
                                        </p:tav>
                                      </p:tavLst>
                                    </p:anim>
                                    <p:anim to="" calcmode="lin" valueType="num">
                                      <p:cBhvr>
                                        <p:cTn id="33" dur="1000" fill="hold">
                                          <p:stCondLst>
                                            <p:cond delay="0"/>
                                          </p:stCondLst>
                                        </p:cTn>
                                        <p:tgtEl>
                                          <p:spTgt spid="39"/>
                                        </p:tgtEl>
                                        <p:attrNameLst>
                                          <p:attrName>ppt_w</p:attrName>
                                        </p:attrNameLst>
                                      </p:cBhvr>
                                      <p:tavLst>
                                        <p:tav tm="0" fmla="#ppt_w-(-#ppt_w)*((1.5-1.5*$)^2-(1.5-1.5*$)^3)">
                                          <p:val>
                                            <p:fltVal val="0"/>
                                          </p:val>
                                        </p:tav>
                                        <p:tav tm="100000">
                                          <p:val>
                                            <p:fltVal val="1"/>
                                          </p:val>
                                        </p:tav>
                                      </p:tavLst>
                                    </p:anim>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4000"/>
                            </p:stCondLst>
                            <p:childTnLst>
                              <p:par>
                                <p:cTn id="41" presetID="0" presetClass="entr" presetSubtype="0" fill="hold" nodeType="afterEffect">
                                  <p:stCondLst>
                                    <p:cond delay="0"/>
                                  </p:stCondLst>
                                  <p:childTnLst>
                                    <p:set>
                                      <p:cBhvr>
                                        <p:cTn id="42" dur="1" fill="hold">
                                          <p:stCondLst>
                                            <p:cond delay="0"/>
                                          </p:stCondLst>
                                        </p:cTn>
                                        <p:tgtEl>
                                          <p:spTgt spid="43"/>
                                        </p:tgtEl>
                                        <p:attrNameLst>
                                          <p:attrName>style.visibility</p:attrName>
                                        </p:attrNameLst>
                                      </p:cBhvr>
                                      <p:to>
                                        <p:strVal val="visible"/>
                                      </p:to>
                                    </p:set>
                                    <p:anim to="" calcmode="lin" valueType="num">
                                      <p:cBhvr>
                                        <p:cTn id="43" dur="1000" fill="hold">
                                          <p:stCondLst>
                                            <p:cond delay="0"/>
                                          </p:stCondLst>
                                        </p:cTn>
                                        <p:tgtEl>
                                          <p:spTgt spid="43"/>
                                        </p:tgtEl>
                                        <p:attrNameLst>
                                          <p:attrName>ppt_x</p:attrName>
                                        </p:attrNameLst>
                                      </p:cBhvr>
                                      <p:tavLst>
                                        <p:tav tm="0" fmla="#ppt_x-(-#ppt_w/2*cos(ppt_r/180*pi))*((1.5-1.5*$)^2-(1.5-1.5*$)^3)">
                                          <p:val>
                                            <p:fltVal val="0"/>
                                          </p:val>
                                        </p:tav>
                                        <p:tav tm="100000">
                                          <p:val>
                                            <p:fltVal val="1"/>
                                          </p:val>
                                        </p:tav>
                                      </p:tavLst>
                                    </p:anim>
                                    <p:anim to="" calcmode="lin" valueType="num">
                                      <p:cBhvr>
                                        <p:cTn id="44" dur="1000" fill="hold">
                                          <p:stCondLst>
                                            <p:cond delay="0"/>
                                          </p:stCondLst>
                                        </p:cTn>
                                        <p:tgtEl>
                                          <p:spTgt spid="43"/>
                                        </p:tgtEl>
                                        <p:attrNameLst>
                                          <p:attrName>ppt_y</p:attrName>
                                        </p:attrNameLst>
                                      </p:cBhvr>
                                      <p:tavLst>
                                        <p:tav tm="0" fmla="#ppt_y-(-#ppt_h/2*cos(ppt_r/180*pi))*((1.5-1.5*$)^2-(1.5-1.5*$)^3)">
                                          <p:val>
                                            <p:fltVal val="0"/>
                                          </p:val>
                                        </p:tav>
                                        <p:tav tm="100000">
                                          <p:val>
                                            <p:fltVal val="1"/>
                                          </p:val>
                                        </p:tav>
                                      </p:tavLst>
                                    </p:anim>
                                    <p:anim to="" calcmode="lin" valueType="num">
                                      <p:cBhvr>
                                        <p:cTn id="45" dur="1000" fill="hold">
                                          <p:stCondLst>
                                            <p:cond delay="0"/>
                                          </p:stCondLst>
                                        </p:cTn>
                                        <p:tgtEl>
                                          <p:spTgt spid="43"/>
                                        </p:tgtEl>
                                        <p:attrNameLst>
                                          <p:attrName>ppt_h</p:attrName>
                                        </p:attrNameLst>
                                      </p:cBhvr>
                                      <p:tavLst>
                                        <p:tav tm="0" fmla="#ppt_h-(-#ppt_h)*((1.5-1.5*$)^2-(1.5-1.5*$)^3)">
                                          <p:val>
                                            <p:fltVal val="0"/>
                                          </p:val>
                                        </p:tav>
                                        <p:tav tm="100000">
                                          <p:val>
                                            <p:fltVal val="1"/>
                                          </p:val>
                                        </p:tav>
                                      </p:tavLst>
                                    </p:anim>
                                    <p:anim to="" calcmode="lin" valueType="num">
                                      <p:cBhvr>
                                        <p:cTn id="46" dur="1000" fill="hold">
                                          <p:stCondLst>
                                            <p:cond delay="0"/>
                                          </p:stCondLst>
                                        </p:cTn>
                                        <p:tgtEl>
                                          <p:spTgt spid="43"/>
                                        </p:tgtEl>
                                        <p:attrNameLst>
                                          <p:attrName>ppt_w</p:attrName>
                                        </p:attrNameLst>
                                      </p:cBhvr>
                                      <p:tavLst>
                                        <p:tav tm="0" fmla="#ppt_w-(-#ppt_w)*((1.5-1.5*$)^2-(1.5-1.5*$)^3)">
                                          <p:val>
                                            <p:fltVal val="0"/>
                                          </p:val>
                                        </p:tav>
                                        <p:tav tm="100000">
                                          <p:val>
                                            <p:fltVal val="1"/>
                                          </p:val>
                                        </p:tav>
                                      </p:tavLst>
                                    </p:anim>
                                  </p:childTnLst>
                                </p:cTn>
                              </p:par>
                            </p:childTnLst>
                          </p:cTn>
                        </p:par>
                        <p:par>
                          <p:cTn id="47" fill="hold">
                            <p:stCondLst>
                              <p:cond delay="5000"/>
                            </p:stCondLst>
                            <p:childTnLst>
                              <p:par>
                                <p:cTn id="48" presetID="53" presetClass="entr" presetSubtype="16"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p:cTn id="50" dur="500" fill="hold"/>
                                        <p:tgtEl>
                                          <p:spTgt spid="46"/>
                                        </p:tgtEl>
                                        <p:attrNameLst>
                                          <p:attrName>ppt_w</p:attrName>
                                        </p:attrNameLst>
                                      </p:cBhvr>
                                      <p:tavLst>
                                        <p:tav tm="0">
                                          <p:val>
                                            <p:fltVal val="0"/>
                                          </p:val>
                                        </p:tav>
                                        <p:tav tm="100000">
                                          <p:val>
                                            <p:strVal val="#ppt_w"/>
                                          </p:val>
                                        </p:tav>
                                      </p:tavLst>
                                    </p:anim>
                                    <p:anim calcmode="lin" valueType="num">
                                      <p:cBhvr>
                                        <p:cTn id="51" dur="500" fill="hold"/>
                                        <p:tgtEl>
                                          <p:spTgt spid="46"/>
                                        </p:tgtEl>
                                        <p:attrNameLst>
                                          <p:attrName>ppt_h</p:attrName>
                                        </p:attrNameLst>
                                      </p:cBhvr>
                                      <p:tavLst>
                                        <p:tav tm="0">
                                          <p:val>
                                            <p:fltVal val="0"/>
                                          </p:val>
                                        </p:tav>
                                        <p:tav tm="100000">
                                          <p:val>
                                            <p:strVal val="#ppt_h"/>
                                          </p:val>
                                        </p:tav>
                                      </p:tavLst>
                                    </p:anim>
                                    <p:animEffect transition="in" filter="fade">
                                      <p:cBhvr>
                                        <p:cTn id="52" dur="500"/>
                                        <p:tgtEl>
                                          <p:spTgt spid="46"/>
                                        </p:tgtEl>
                                      </p:cBhvr>
                                    </p:animEffect>
                                  </p:childTnLst>
                                </p:cTn>
                              </p:par>
                            </p:childTnLst>
                          </p:cTn>
                        </p:par>
                        <p:par>
                          <p:cTn id="53" fill="hold">
                            <p:stCondLst>
                              <p:cond delay="5500"/>
                            </p:stCondLst>
                            <p:childTnLst>
                              <p:par>
                                <p:cTn id="54" presetID="0" presetClass="entr" presetSubtype="0"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 to="" calcmode="lin" valueType="num">
                                      <p:cBhvr>
                                        <p:cTn id="56" dur="1000" fill="hold">
                                          <p:stCondLst>
                                            <p:cond delay="0"/>
                                          </p:stCondLst>
                                        </p:cTn>
                                        <p:tgtEl>
                                          <p:spTgt spid="47"/>
                                        </p:tgtEl>
                                        <p:attrNameLst>
                                          <p:attrName>ppt_x</p:attrName>
                                        </p:attrNameLst>
                                      </p:cBhvr>
                                      <p:tavLst>
                                        <p:tav tm="0" fmla="#ppt_x-(-#ppt_w/2*cos(ppt_r/180*pi))*((1.5-1.5*$)^2-(1.5-1.5*$)^3)">
                                          <p:val>
                                            <p:fltVal val="0"/>
                                          </p:val>
                                        </p:tav>
                                        <p:tav tm="100000">
                                          <p:val>
                                            <p:fltVal val="1"/>
                                          </p:val>
                                        </p:tav>
                                      </p:tavLst>
                                    </p:anim>
                                    <p:anim to="" calcmode="lin" valueType="num">
                                      <p:cBhvr>
                                        <p:cTn id="57" dur="1000" fill="hold">
                                          <p:stCondLst>
                                            <p:cond delay="0"/>
                                          </p:stCondLst>
                                        </p:cTn>
                                        <p:tgtEl>
                                          <p:spTgt spid="47"/>
                                        </p:tgtEl>
                                        <p:attrNameLst>
                                          <p:attrName>ppt_y</p:attrName>
                                        </p:attrNameLst>
                                      </p:cBhvr>
                                      <p:tavLst>
                                        <p:tav tm="0" fmla="#ppt_y-(-#ppt_h/2*cos(ppt_r/180*pi))*((1.5-1.5*$)^2-(1.5-1.5*$)^3)">
                                          <p:val>
                                            <p:fltVal val="0"/>
                                          </p:val>
                                        </p:tav>
                                        <p:tav tm="100000">
                                          <p:val>
                                            <p:fltVal val="1"/>
                                          </p:val>
                                        </p:tav>
                                      </p:tavLst>
                                    </p:anim>
                                    <p:anim to="" calcmode="lin" valueType="num">
                                      <p:cBhvr>
                                        <p:cTn id="58" dur="1000" fill="hold">
                                          <p:stCondLst>
                                            <p:cond delay="0"/>
                                          </p:stCondLst>
                                        </p:cTn>
                                        <p:tgtEl>
                                          <p:spTgt spid="47"/>
                                        </p:tgtEl>
                                        <p:attrNameLst>
                                          <p:attrName>ppt_h</p:attrName>
                                        </p:attrNameLst>
                                      </p:cBhvr>
                                      <p:tavLst>
                                        <p:tav tm="0" fmla="#ppt_h-(-#ppt_h)*((1.5-1.5*$)^2-(1.5-1.5*$)^3)">
                                          <p:val>
                                            <p:fltVal val="0"/>
                                          </p:val>
                                        </p:tav>
                                        <p:tav tm="100000">
                                          <p:val>
                                            <p:fltVal val="1"/>
                                          </p:val>
                                        </p:tav>
                                      </p:tavLst>
                                    </p:anim>
                                    <p:anim to="" calcmode="lin" valueType="num">
                                      <p:cBhvr>
                                        <p:cTn id="59" dur="1000" fill="hold">
                                          <p:stCondLst>
                                            <p:cond delay="0"/>
                                          </p:stCondLst>
                                        </p:cTn>
                                        <p:tgtEl>
                                          <p:spTgt spid="47"/>
                                        </p:tgtEl>
                                        <p:attrNameLst>
                                          <p:attrName>ppt_w</p:attrName>
                                        </p:attrNameLst>
                                      </p:cBhvr>
                                      <p:tavLst>
                                        <p:tav tm="0" fmla="#ppt_w-(-#ppt_w)*((1.5-1.5*$)^2-(1.5-1.5*$)^3)">
                                          <p:val>
                                            <p:fltVal val="0"/>
                                          </p:val>
                                        </p:tav>
                                        <p:tav tm="100000">
                                          <p:val>
                                            <p:fltVal val="1"/>
                                          </p:val>
                                        </p:tav>
                                      </p:tavLst>
                                    </p:anim>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p:cTn id="63" dur="500" fill="hold"/>
                                        <p:tgtEl>
                                          <p:spTgt spid="50"/>
                                        </p:tgtEl>
                                        <p:attrNameLst>
                                          <p:attrName>ppt_w</p:attrName>
                                        </p:attrNameLst>
                                      </p:cBhvr>
                                      <p:tavLst>
                                        <p:tav tm="0">
                                          <p:val>
                                            <p:fltVal val="0"/>
                                          </p:val>
                                        </p:tav>
                                        <p:tav tm="100000">
                                          <p:val>
                                            <p:strVal val="#ppt_w"/>
                                          </p:val>
                                        </p:tav>
                                      </p:tavLst>
                                    </p:anim>
                                    <p:anim calcmode="lin" valueType="num">
                                      <p:cBhvr>
                                        <p:cTn id="64" dur="500" fill="hold"/>
                                        <p:tgtEl>
                                          <p:spTgt spid="50"/>
                                        </p:tgtEl>
                                        <p:attrNameLst>
                                          <p:attrName>ppt_h</p:attrName>
                                        </p:attrNameLst>
                                      </p:cBhvr>
                                      <p:tavLst>
                                        <p:tav tm="0">
                                          <p:val>
                                            <p:fltVal val="0"/>
                                          </p:val>
                                        </p:tav>
                                        <p:tav tm="100000">
                                          <p:val>
                                            <p:strVal val="#ppt_h"/>
                                          </p:val>
                                        </p:tav>
                                      </p:tavLst>
                                    </p:anim>
                                    <p:animEffect transition="in" filter="fade">
                                      <p:cBhvr>
                                        <p:cTn id="65" dur="500"/>
                                        <p:tgtEl>
                                          <p:spTgt spid="50"/>
                                        </p:tgtEl>
                                      </p:cBhvr>
                                    </p:animEffect>
                                  </p:childTnLst>
                                </p:cTn>
                              </p:par>
                            </p:childTnLst>
                          </p:cTn>
                        </p:par>
                        <p:par>
                          <p:cTn id="66" fill="hold">
                            <p:stCondLst>
                              <p:cond delay="7000"/>
                            </p:stCondLst>
                            <p:childTnLst>
                              <p:par>
                                <p:cTn id="67" presetID="0" presetClass="entr" presetSubtype="0"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 to="" calcmode="lin" valueType="num">
                                      <p:cBhvr>
                                        <p:cTn id="69" dur="1000" fill="hold">
                                          <p:stCondLst>
                                            <p:cond delay="0"/>
                                          </p:stCondLst>
                                        </p:cTn>
                                        <p:tgtEl>
                                          <p:spTgt spid="51"/>
                                        </p:tgtEl>
                                        <p:attrNameLst>
                                          <p:attrName>ppt_x</p:attrName>
                                        </p:attrNameLst>
                                      </p:cBhvr>
                                      <p:tavLst>
                                        <p:tav tm="0" fmla="#ppt_x-(-#ppt_w/2*cos(ppt_r/180*pi))*((1.5-1.5*$)^2-(1.5-1.5*$)^3)">
                                          <p:val>
                                            <p:fltVal val="0"/>
                                          </p:val>
                                        </p:tav>
                                        <p:tav tm="100000">
                                          <p:val>
                                            <p:fltVal val="1"/>
                                          </p:val>
                                        </p:tav>
                                      </p:tavLst>
                                    </p:anim>
                                    <p:anim to="" calcmode="lin" valueType="num">
                                      <p:cBhvr>
                                        <p:cTn id="70" dur="1000" fill="hold">
                                          <p:stCondLst>
                                            <p:cond delay="0"/>
                                          </p:stCondLst>
                                        </p:cTn>
                                        <p:tgtEl>
                                          <p:spTgt spid="51"/>
                                        </p:tgtEl>
                                        <p:attrNameLst>
                                          <p:attrName>ppt_y</p:attrName>
                                        </p:attrNameLst>
                                      </p:cBhvr>
                                      <p:tavLst>
                                        <p:tav tm="0" fmla="#ppt_y-(-#ppt_h/2*cos(ppt_r/180*pi))*((1.5-1.5*$)^2-(1.5-1.5*$)^3)">
                                          <p:val>
                                            <p:fltVal val="0"/>
                                          </p:val>
                                        </p:tav>
                                        <p:tav tm="100000">
                                          <p:val>
                                            <p:fltVal val="1"/>
                                          </p:val>
                                        </p:tav>
                                      </p:tavLst>
                                    </p:anim>
                                    <p:anim to="" calcmode="lin" valueType="num">
                                      <p:cBhvr>
                                        <p:cTn id="71" dur="1000" fill="hold">
                                          <p:stCondLst>
                                            <p:cond delay="0"/>
                                          </p:stCondLst>
                                        </p:cTn>
                                        <p:tgtEl>
                                          <p:spTgt spid="51"/>
                                        </p:tgtEl>
                                        <p:attrNameLst>
                                          <p:attrName>ppt_h</p:attrName>
                                        </p:attrNameLst>
                                      </p:cBhvr>
                                      <p:tavLst>
                                        <p:tav tm="0" fmla="#ppt_h-(-#ppt_h)*((1.5-1.5*$)^2-(1.5-1.5*$)^3)">
                                          <p:val>
                                            <p:fltVal val="0"/>
                                          </p:val>
                                        </p:tav>
                                        <p:tav tm="100000">
                                          <p:val>
                                            <p:fltVal val="1"/>
                                          </p:val>
                                        </p:tav>
                                      </p:tavLst>
                                    </p:anim>
                                    <p:anim to="" calcmode="lin" valueType="num">
                                      <p:cBhvr>
                                        <p:cTn id="72" dur="1000" fill="hold">
                                          <p:stCondLst>
                                            <p:cond delay="0"/>
                                          </p:stCondLst>
                                        </p:cTn>
                                        <p:tgtEl>
                                          <p:spTgt spid="51"/>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3" grpId="0" animBg="1"/>
      <p:bldP spid="30" grpId="0" animBg="1"/>
      <p:bldP spid="38" grpId="0" animBg="1"/>
      <p:bldP spid="42" grpId="0" animBg="1"/>
      <p:bldP spid="46" grpId="0" animBg="1"/>
      <p:bldP spid="50" grpId="0" animBg="1"/>
    </p:bldLst>
  </p:timing>
</p:sld>
</file>

<file path=ppt/tags/tag1.xml><?xml version="1.0" encoding="utf-8"?>
<p:tagLst xmlns:p="http://schemas.openxmlformats.org/presentationml/2006/main">
  <p:tag name="ISLIDE.ICON" val="#55853;#56406;#56374;"/>
</p:tagLst>
</file>

<file path=ppt/tags/tag10.xml><?xml version="1.0" encoding="utf-8"?>
<p:tagLst xmlns:p="http://schemas.openxmlformats.org/presentationml/2006/main">
  <p:tag name="PA" val="v5.2.11"/>
</p:tagLst>
</file>

<file path=ppt/tags/tag11.xml><?xml version="1.0" encoding="utf-8"?>
<p:tagLst xmlns:p="http://schemas.openxmlformats.org/presentationml/2006/main">
  <p:tag name="PA" val="v5.2.11"/>
</p:tagLst>
</file>

<file path=ppt/tags/tag12.xml><?xml version="1.0" encoding="utf-8"?>
<p:tagLst xmlns:p="http://schemas.openxmlformats.org/presentationml/2006/main">
  <p:tag name="PA" val="v5.2.11"/>
</p:tagLst>
</file>

<file path=ppt/tags/tag13.xml><?xml version="1.0" encoding="utf-8"?>
<p:tagLst xmlns:p="http://schemas.openxmlformats.org/presentationml/2006/main">
  <p:tag name="PA" val="v5.2.11"/>
</p:tagLst>
</file>

<file path=ppt/tags/tag14.xml><?xml version="1.0" encoding="utf-8"?>
<p:tagLst xmlns:p="http://schemas.openxmlformats.org/presentationml/2006/main">
  <p:tag name="PA" val="v5.2.11"/>
</p:tagLst>
</file>

<file path=ppt/tags/tag15.xml><?xml version="1.0" encoding="utf-8"?>
<p:tagLst xmlns:p="http://schemas.openxmlformats.org/presentationml/2006/main">
  <p:tag name="ISLIDE.GUIDESSETTING" val="{&quot;Id&quot;:&quot;96f9b956-e153-4204-87c5-3940f2eee972&quot;,&quot;Name&quot;:null,&quot;Kind&quot;:&quot;Custom&quot;,&quot;OldGuidesSetting&quot;:{&quot;HeaderHeight&quot;:0.0,&quot;FooterHeight&quot;:0.0,&quot;SideMargin&quot;:0.0,&quot;TopMargin&quot;:0.0,&quot;BottomMargin&quot;:0.0,&quot;IntervalMargin&quot;:0.0}}"/>
  <p:tag name="commondata" val="eyJoZGlkIjoiYWI0YmFkOWJjZjVlYzg5ODMxNDAwZTc3NDZmOTgzNjkifQ=="/>
</p:tagLst>
</file>

<file path=ppt/tags/tag2.xml><?xml version="1.0" encoding="utf-8"?>
<p:tagLst xmlns:p="http://schemas.openxmlformats.org/presentationml/2006/main">
  <p:tag name="ISLIDE.ICON" val="#55853;#56406;#56374;"/>
</p:tagLst>
</file>

<file path=ppt/tags/tag3.xml><?xml version="1.0" encoding="utf-8"?>
<p:tagLst xmlns:p="http://schemas.openxmlformats.org/presentationml/2006/main">
  <p:tag name="PA" val="v5.2.11"/>
</p:tagLst>
</file>

<file path=ppt/tags/tag4.xml><?xml version="1.0" encoding="utf-8"?>
<p:tagLst xmlns:p="http://schemas.openxmlformats.org/presentationml/2006/main">
  <p:tag name="PA" val="v5.2.11"/>
  <p:tag name="RESOURCELIBID_ANIM" val="450"/>
</p:tagLst>
</file>

<file path=ppt/tags/tag5.xml><?xml version="1.0" encoding="utf-8"?>
<p:tagLst xmlns:p="http://schemas.openxmlformats.org/presentationml/2006/main">
  <p:tag name="PA" val="v5.2.11"/>
</p:tagLst>
</file>

<file path=ppt/tags/tag6.xml><?xml version="1.0" encoding="utf-8"?>
<p:tagLst xmlns:p="http://schemas.openxmlformats.org/presentationml/2006/main">
  <p:tag name="PA" val="v5.2.11"/>
</p:tagLst>
</file>

<file path=ppt/tags/tag7.xml><?xml version="1.0" encoding="utf-8"?>
<p:tagLst xmlns:p="http://schemas.openxmlformats.org/presentationml/2006/main">
  <p:tag name="PA" val="v5.2.11"/>
</p:tagLst>
</file>

<file path=ppt/tags/tag8.xml><?xml version="1.0" encoding="utf-8"?>
<p:tagLst xmlns:p="http://schemas.openxmlformats.org/presentationml/2006/main">
  <p:tag name="PA" val="v5.2.11"/>
</p:tagLst>
</file>

<file path=ppt/tags/tag9.xml><?xml version="1.0" encoding="utf-8"?>
<p:tagLst xmlns:p="http://schemas.openxmlformats.org/presentationml/2006/main">
  <p:tag name="PA" val="v5.2.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6_Colored Theme">
      <a:dk1>
        <a:srgbClr val="262626"/>
      </a:dk1>
      <a:lt1>
        <a:srgbClr val="FFFFFF"/>
      </a:lt1>
      <a:dk2>
        <a:srgbClr val="262626"/>
      </a:dk2>
      <a:lt2>
        <a:srgbClr val="FFFFFF"/>
      </a:lt2>
      <a:accent1>
        <a:srgbClr val="377790"/>
      </a:accent1>
      <a:accent2>
        <a:srgbClr val="189A80"/>
      </a:accent2>
      <a:accent3>
        <a:srgbClr val="F09C2A"/>
      </a:accent3>
      <a:accent4>
        <a:srgbClr val="D24132"/>
      </a:accent4>
      <a:accent5>
        <a:srgbClr val="564266"/>
      </a:accent5>
      <a:accent6>
        <a:srgbClr val="686868"/>
      </a:accent6>
      <a:hlink>
        <a:srgbClr val="FFFFFF"/>
      </a:hlink>
      <a:folHlink>
        <a:srgbClr val="595959"/>
      </a:folHlink>
    </a:clrScheme>
    <a:fontScheme name="Arial">
      <a:majorFont>
        <a:latin typeface="Arial"/>
        <a:ea typeface=""/>
        <a:cs typeface="FontAwesome"/>
      </a:majorFont>
      <a:minorFont>
        <a:latin typeface="Arial"/>
        <a:ea typeface=""/>
        <a:cs typeface="FontAwesom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1382</Words>
  <Application>WPS 演示</Application>
  <PresentationFormat>宽屏</PresentationFormat>
  <Paragraphs>204</Paragraphs>
  <Slides>18</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18</vt:i4>
      </vt:variant>
    </vt:vector>
  </HeadingPairs>
  <TitlesOfParts>
    <vt:vector size="36" baseType="lpstr">
      <vt:lpstr>Arial</vt:lpstr>
      <vt:lpstr>宋体</vt:lpstr>
      <vt:lpstr>Wingdings</vt:lpstr>
      <vt:lpstr>黑体</vt:lpstr>
      <vt:lpstr>包图简圆体</vt:lpstr>
      <vt:lpstr>微软雅黑</vt:lpstr>
      <vt:lpstr>Times New Roman</vt:lpstr>
      <vt:lpstr>FontAwesome</vt:lpstr>
      <vt:lpstr>仓耳明楷 W03</vt:lpstr>
      <vt:lpstr>仓耳玄三M W05</vt:lpstr>
      <vt:lpstr>华文楷体</vt:lpstr>
      <vt:lpstr>等线</vt:lpstr>
      <vt:lpstr>Arial Unicode MS</vt:lpstr>
      <vt:lpstr>等线 Light</vt:lpstr>
      <vt:lpstr>Segoe Print</vt:lpstr>
      <vt:lpstr>Calibri</vt:lpstr>
      <vt:lpstr>Office 主题​​</vt:lpstr>
      <vt:lpstr>1_Custom Design</vt:lpstr>
      <vt:lpstr>抗心绞痛药和调血脂药</vt:lpstr>
      <vt:lpstr>PowerPoint 演示文稿</vt:lpstr>
      <vt:lpstr>PowerPoint 演示文稿</vt:lpstr>
      <vt:lpstr>一、心绞痛</vt:lpstr>
      <vt:lpstr>二、心绞痛类型</vt:lpstr>
      <vt:lpstr>三、抗心绞痛药</vt:lpstr>
      <vt:lpstr>三、抗心绞痛药</vt:lpstr>
      <vt:lpstr>三、抗心绞痛药</vt:lpstr>
      <vt:lpstr>三、抗心绞痛药</vt:lpstr>
      <vt:lpstr>三、抗心绞痛药</vt:lpstr>
      <vt:lpstr>三、抗心绞痛药</vt:lpstr>
      <vt:lpstr>三、抗心绞痛药</vt:lpstr>
      <vt:lpstr>三、抗心绞痛药</vt:lpstr>
      <vt:lpstr>PowerPoint 演示文稿</vt:lpstr>
      <vt:lpstr>一、概念</vt:lpstr>
      <vt:lpstr>二、分类</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责任编辑_张璐</dc:creator>
  <cp:lastModifiedBy>tanco</cp:lastModifiedBy>
  <cp:revision>49</cp:revision>
  <dcterms:created xsi:type="dcterms:W3CDTF">2022-01-21T03:49:00Z</dcterms:created>
  <dcterms:modified xsi:type="dcterms:W3CDTF">2024-11-13T01:10:35Z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35042381F9C44FBC813BD0352337A826_12</vt:lpwstr>
  </property>
  <property fmtid="{D5CDD505-2E9C-101B-9397-08002B2CF9AE}" pid="3" name="KSOProductBuildVer">
    <vt:lpwstr>2052-12.1.0.18608</vt:lpwstr>
  </property>
</Properties>
</file>